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 id="2147483653" r:id="rId4"/>
    <p:sldMasterId id="2147483655" r:id="rId5"/>
    <p:sldMasterId id="2147483657" r:id="rId6"/>
  </p:sldMasterIdLst>
  <p:notesMasterIdLst>
    <p:notesMasterId r:id="rId8"/>
  </p:notesMasterIdLst>
  <p:handoutMasterIdLst>
    <p:handoutMasterId r:id="rId108"/>
  </p:handoutMasterIdLst>
  <p:sldIdLst>
    <p:sldId id="287" r:id="rId7"/>
    <p:sldId id="257" r:id="rId9"/>
    <p:sldId id="293" r:id="rId10"/>
    <p:sldId id="322" r:id="rId11"/>
    <p:sldId id="323" r:id="rId12"/>
    <p:sldId id="324" r:id="rId13"/>
    <p:sldId id="325" r:id="rId14"/>
    <p:sldId id="320" r:id="rId15"/>
    <p:sldId id="321" r:id="rId16"/>
    <p:sldId id="319" r:id="rId17"/>
    <p:sldId id="330" r:id="rId18"/>
    <p:sldId id="331" r:id="rId19"/>
    <p:sldId id="328" r:id="rId20"/>
    <p:sldId id="329" r:id="rId21"/>
    <p:sldId id="327" r:id="rId22"/>
    <p:sldId id="318" r:id="rId23"/>
    <p:sldId id="332" r:id="rId24"/>
    <p:sldId id="343" r:id="rId25"/>
    <p:sldId id="341" r:id="rId26"/>
    <p:sldId id="342" r:id="rId27"/>
    <p:sldId id="339" r:id="rId28"/>
    <p:sldId id="340" r:id="rId29"/>
    <p:sldId id="337" r:id="rId30"/>
    <p:sldId id="338" r:id="rId31"/>
    <p:sldId id="335" r:id="rId32"/>
    <p:sldId id="336" r:id="rId33"/>
    <p:sldId id="333" r:id="rId34"/>
    <p:sldId id="355" r:id="rId35"/>
    <p:sldId id="356" r:id="rId36"/>
    <p:sldId id="353" r:id="rId37"/>
    <p:sldId id="354" r:id="rId38"/>
    <p:sldId id="351" r:id="rId39"/>
    <p:sldId id="357" r:id="rId40"/>
    <p:sldId id="358" r:id="rId41"/>
    <p:sldId id="359" r:id="rId42"/>
    <p:sldId id="360" r:id="rId43"/>
    <p:sldId id="361" r:id="rId44"/>
    <p:sldId id="362" r:id="rId45"/>
    <p:sldId id="363" r:id="rId46"/>
    <p:sldId id="364" r:id="rId47"/>
    <p:sldId id="352" r:id="rId48"/>
    <p:sldId id="367" r:id="rId49"/>
    <p:sldId id="368" r:id="rId50"/>
    <p:sldId id="365" r:id="rId51"/>
    <p:sldId id="370" r:id="rId52"/>
    <p:sldId id="371" r:id="rId53"/>
    <p:sldId id="372" r:id="rId54"/>
    <p:sldId id="373" r:id="rId55"/>
    <p:sldId id="374"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 id="453" r:id="rId84"/>
    <p:sldId id="454" r:id="rId85"/>
    <p:sldId id="455" r:id="rId86"/>
    <p:sldId id="456" r:id="rId87"/>
    <p:sldId id="457" r:id="rId88"/>
    <p:sldId id="458" r:id="rId89"/>
    <p:sldId id="459" r:id="rId90"/>
    <p:sldId id="460" r:id="rId91"/>
    <p:sldId id="461" r:id="rId92"/>
    <p:sldId id="462" r:id="rId93"/>
    <p:sldId id="463" r:id="rId94"/>
    <p:sldId id="464" r:id="rId95"/>
    <p:sldId id="465" r:id="rId96"/>
    <p:sldId id="466" r:id="rId97"/>
    <p:sldId id="467" r:id="rId98"/>
    <p:sldId id="468" r:id="rId99"/>
    <p:sldId id="469" r:id="rId100"/>
    <p:sldId id="470" r:id="rId101"/>
    <p:sldId id="471" r:id="rId102"/>
    <p:sldId id="472" r:id="rId103"/>
    <p:sldId id="473" r:id="rId104"/>
    <p:sldId id="474" r:id="rId105"/>
    <p:sldId id="475" r:id="rId106"/>
    <p:sldId id="425" r:id="rId10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D7A"/>
    <a:srgbClr val="EAEFF7"/>
    <a:srgbClr val="D2DEEF"/>
    <a:srgbClr val="5FB4C9"/>
    <a:srgbClr val="4DA9BB"/>
    <a:srgbClr val="317D8F"/>
    <a:srgbClr val="00203E"/>
    <a:srgbClr val="2F7889"/>
    <a:srgbClr val="1A3F46"/>
    <a:srgbClr val="AED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9" autoAdjust="0"/>
    <p:restoredTop sz="81655" autoAdjust="0"/>
  </p:normalViewPr>
  <p:slideViewPr>
    <p:cSldViewPr>
      <p:cViewPr varScale="1">
        <p:scale>
          <a:sx n="82" d="100"/>
          <a:sy n="82" d="100"/>
        </p:scale>
        <p:origin x="1398" y="84"/>
      </p:cViewPr>
      <p:guideLst>
        <p:guide orient="horz" pos="1424"/>
        <p:guide pos="2836"/>
      </p:guideLst>
    </p:cSldViewPr>
  </p:slideViewPr>
  <p:notesTextViewPr>
    <p:cViewPr>
      <p:scale>
        <a:sx n="1" d="1"/>
        <a:sy n="1" d="1"/>
      </p:scale>
      <p:origin x="0" y="0"/>
    </p:cViewPr>
  </p:notesTextViewPr>
  <p:sorterViewPr>
    <p:cViewPr>
      <p:scale>
        <a:sx n="122" d="100"/>
        <a:sy n="122" d="100"/>
      </p:scale>
      <p:origin x="0" y="0"/>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2.xml"/><Relationship Id="rId98" Type="http://schemas.openxmlformats.org/officeDocument/2006/relationships/slide" Target="slides/slide91.xml"/><Relationship Id="rId97" Type="http://schemas.openxmlformats.org/officeDocument/2006/relationships/slide" Target="slides/slide90.xml"/><Relationship Id="rId96" Type="http://schemas.openxmlformats.org/officeDocument/2006/relationships/slide" Target="slides/slide89.xml"/><Relationship Id="rId95" Type="http://schemas.openxmlformats.org/officeDocument/2006/relationships/slide" Target="slides/slide88.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slide" Target="slides/slide2.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notesMaster" Target="notesMasters/notesMaster1.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1" Type="http://schemas.openxmlformats.org/officeDocument/2006/relationships/tableStyles" Target="tableStyles.xml"/><Relationship Id="rId110" Type="http://schemas.openxmlformats.org/officeDocument/2006/relationships/viewProps" Target="viewProps.xml"/><Relationship Id="rId11" Type="http://schemas.openxmlformats.org/officeDocument/2006/relationships/slide" Target="slides/slide4.xml"/><Relationship Id="rId109" Type="http://schemas.openxmlformats.org/officeDocument/2006/relationships/presProps" Target="presProps.xml"/><Relationship Id="rId108" Type="http://schemas.openxmlformats.org/officeDocument/2006/relationships/handoutMaster" Target="handoutMasters/handoutMaster1.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6A6F4C-9AA5-40F1-8FB5-16129135FC3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0DDD2-3243-4EDF-8320-BA01B2BF075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23CA3-5F70-4D04-BAB7-23CF2088BC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65C9A-F863-4B53-BF18-B9F895775B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13013" y="855663"/>
            <a:ext cx="4113212" cy="2312987"/>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ED55FC-A618-4AC4-93FB-EB66BAD105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37F4EA-06B2-44D8-B63E-EE33CAF285B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ED55FC-A618-4AC4-93FB-EB66BAD105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37F4EA-06B2-44D8-B63E-EE33CAF285B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2.jpeg"/><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任意多边形 28"/>
          <p:cNvSpPr/>
          <p:nvPr userDrawn="1"/>
        </p:nvSpPr>
        <p:spPr>
          <a:xfrm>
            <a:off x="4860032" y="2310008"/>
            <a:ext cx="4283968" cy="579940"/>
          </a:xfrm>
          <a:custGeom>
            <a:avLst/>
            <a:gdLst>
              <a:gd name="connsiteX0" fmla="*/ 88900 w 4635500"/>
              <a:gd name="connsiteY0" fmla="*/ 0 h 1460500"/>
              <a:gd name="connsiteX1" fmla="*/ 546100 w 4635500"/>
              <a:gd name="connsiteY1" fmla="*/ 1460500 h 1460500"/>
              <a:gd name="connsiteX2" fmla="*/ 4635500 w 4635500"/>
              <a:gd name="connsiteY2" fmla="*/ 1460500 h 1460500"/>
              <a:gd name="connsiteX3" fmla="*/ 4635500 w 4635500"/>
              <a:gd name="connsiteY3" fmla="*/ 12700 h 1460500"/>
              <a:gd name="connsiteX4" fmla="*/ 0 w 4635500"/>
              <a:gd name="connsiteY4" fmla="*/ 12700 h 1460500"/>
              <a:gd name="connsiteX0-1" fmla="*/ 88900 w 4635500"/>
              <a:gd name="connsiteY0-2" fmla="*/ 0 h 1454695"/>
              <a:gd name="connsiteX1-3" fmla="*/ 546100 w 4635500"/>
              <a:gd name="connsiteY1-4" fmla="*/ 1454695 h 1454695"/>
              <a:gd name="connsiteX2-5" fmla="*/ 4635500 w 4635500"/>
              <a:gd name="connsiteY2-6" fmla="*/ 1454695 h 1454695"/>
              <a:gd name="connsiteX3-7" fmla="*/ 4635500 w 4635500"/>
              <a:gd name="connsiteY3-8" fmla="*/ 6895 h 1454695"/>
              <a:gd name="connsiteX4-9" fmla="*/ 0 w 4635500"/>
              <a:gd name="connsiteY4-10" fmla="*/ 6895 h 1454695"/>
              <a:gd name="connsiteX0-11" fmla="*/ 15602 w 4562202"/>
              <a:gd name="connsiteY0-12" fmla="*/ 0 h 1454695"/>
              <a:gd name="connsiteX1-13" fmla="*/ 472802 w 4562202"/>
              <a:gd name="connsiteY1-14" fmla="*/ 1454695 h 1454695"/>
              <a:gd name="connsiteX2-15" fmla="*/ 4562202 w 4562202"/>
              <a:gd name="connsiteY2-16" fmla="*/ 1454695 h 1454695"/>
              <a:gd name="connsiteX3-17" fmla="*/ 4562202 w 4562202"/>
              <a:gd name="connsiteY3-18" fmla="*/ 6895 h 1454695"/>
              <a:gd name="connsiteX4-19" fmla="*/ 0 w 4562202"/>
              <a:gd name="connsiteY4-20" fmla="*/ 3992 h 1454695"/>
              <a:gd name="connsiteX0-21" fmla="*/ 15602 w 4562202"/>
              <a:gd name="connsiteY0-22" fmla="*/ 0 h 1454695"/>
              <a:gd name="connsiteX1-23" fmla="*/ 256404 w 4562202"/>
              <a:gd name="connsiteY1-24" fmla="*/ 1454695 h 1454695"/>
              <a:gd name="connsiteX2-25" fmla="*/ 4562202 w 4562202"/>
              <a:gd name="connsiteY2-26" fmla="*/ 1454695 h 1454695"/>
              <a:gd name="connsiteX3-27" fmla="*/ 4562202 w 4562202"/>
              <a:gd name="connsiteY3-28" fmla="*/ 6895 h 1454695"/>
              <a:gd name="connsiteX4-29" fmla="*/ 0 w 4562202"/>
              <a:gd name="connsiteY4-30" fmla="*/ 3992 h 14546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62202" h="1454695">
                <a:moveTo>
                  <a:pt x="15602" y="0"/>
                </a:moveTo>
                <a:lnTo>
                  <a:pt x="256404" y="1454695"/>
                </a:lnTo>
                <a:lnTo>
                  <a:pt x="4562202" y="1454695"/>
                </a:lnTo>
                <a:lnTo>
                  <a:pt x="4562202" y="6895"/>
                </a:lnTo>
                <a:lnTo>
                  <a:pt x="0" y="3992"/>
                </a:lnTo>
              </a:path>
            </a:pathLst>
          </a:custGeom>
          <a:solidFill>
            <a:srgbClr val="2E6D7A">
              <a:alpha val="3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tx1"/>
              </a:solidFill>
            </a:endParaRPr>
          </a:p>
        </p:txBody>
      </p:sp>
      <p:sp>
        <p:nvSpPr>
          <p:cNvPr id="32" name="任意多边形 31"/>
          <p:cNvSpPr/>
          <p:nvPr userDrawn="1"/>
        </p:nvSpPr>
        <p:spPr>
          <a:xfrm>
            <a:off x="5364088" y="1992260"/>
            <a:ext cx="3779911" cy="1156004"/>
          </a:xfrm>
          <a:custGeom>
            <a:avLst/>
            <a:gdLst>
              <a:gd name="connsiteX0" fmla="*/ 88900 w 4635500"/>
              <a:gd name="connsiteY0" fmla="*/ 0 h 1460500"/>
              <a:gd name="connsiteX1" fmla="*/ 546100 w 4635500"/>
              <a:gd name="connsiteY1" fmla="*/ 1460500 h 1460500"/>
              <a:gd name="connsiteX2" fmla="*/ 4635500 w 4635500"/>
              <a:gd name="connsiteY2" fmla="*/ 1460500 h 1460500"/>
              <a:gd name="connsiteX3" fmla="*/ 4635500 w 4635500"/>
              <a:gd name="connsiteY3" fmla="*/ 12700 h 1460500"/>
              <a:gd name="connsiteX4" fmla="*/ 0 w 4635500"/>
              <a:gd name="connsiteY4" fmla="*/ 12700 h 1460500"/>
              <a:gd name="connsiteX0-1" fmla="*/ 88900 w 4635500"/>
              <a:gd name="connsiteY0-2" fmla="*/ 0 h 1454695"/>
              <a:gd name="connsiteX1-3" fmla="*/ 546100 w 4635500"/>
              <a:gd name="connsiteY1-4" fmla="*/ 1454695 h 1454695"/>
              <a:gd name="connsiteX2-5" fmla="*/ 4635500 w 4635500"/>
              <a:gd name="connsiteY2-6" fmla="*/ 1454695 h 1454695"/>
              <a:gd name="connsiteX3-7" fmla="*/ 4635500 w 4635500"/>
              <a:gd name="connsiteY3-8" fmla="*/ 6895 h 1454695"/>
              <a:gd name="connsiteX4-9" fmla="*/ 0 w 4635500"/>
              <a:gd name="connsiteY4-10" fmla="*/ 6895 h 1454695"/>
              <a:gd name="connsiteX0-11" fmla="*/ 15602 w 4562202"/>
              <a:gd name="connsiteY0-12" fmla="*/ 0 h 1454695"/>
              <a:gd name="connsiteX1-13" fmla="*/ 472802 w 4562202"/>
              <a:gd name="connsiteY1-14" fmla="*/ 1454695 h 1454695"/>
              <a:gd name="connsiteX2-15" fmla="*/ 4562202 w 4562202"/>
              <a:gd name="connsiteY2-16" fmla="*/ 1454695 h 1454695"/>
              <a:gd name="connsiteX3-17" fmla="*/ 4562202 w 4562202"/>
              <a:gd name="connsiteY3-18" fmla="*/ 6895 h 1454695"/>
              <a:gd name="connsiteX4-19" fmla="*/ 0 w 4562202"/>
              <a:gd name="connsiteY4-20" fmla="*/ 3992 h 1454695"/>
              <a:gd name="connsiteX0-21" fmla="*/ 15602 w 4562202"/>
              <a:gd name="connsiteY0-22" fmla="*/ 0 h 1454695"/>
              <a:gd name="connsiteX1-23" fmla="*/ 256404 w 4562202"/>
              <a:gd name="connsiteY1-24" fmla="*/ 1454695 h 1454695"/>
              <a:gd name="connsiteX2-25" fmla="*/ 4562202 w 4562202"/>
              <a:gd name="connsiteY2-26" fmla="*/ 1454695 h 1454695"/>
              <a:gd name="connsiteX3-27" fmla="*/ 4562202 w 4562202"/>
              <a:gd name="connsiteY3-28" fmla="*/ 6895 h 1454695"/>
              <a:gd name="connsiteX4-29" fmla="*/ 0 w 4562202"/>
              <a:gd name="connsiteY4-30" fmla="*/ 3992 h 1454695"/>
              <a:gd name="connsiteX0-31" fmla="*/ 15602 w 4562202"/>
              <a:gd name="connsiteY0-32" fmla="*/ 0 h 1454695"/>
              <a:gd name="connsiteX1-33" fmla="*/ 486330 w 4562202"/>
              <a:gd name="connsiteY1-34" fmla="*/ 1454695 h 1454695"/>
              <a:gd name="connsiteX2-35" fmla="*/ 4562202 w 4562202"/>
              <a:gd name="connsiteY2-36" fmla="*/ 1454695 h 1454695"/>
              <a:gd name="connsiteX3-37" fmla="*/ 4562202 w 4562202"/>
              <a:gd name="connsiteY3-38" fmla="*/ 6895 h 1454695"/>
              <a:gd name="connsiteX4-39" fmla="*/ 0 w 4562202"/>
              <a:gd name="connsiteY4-40" fmla="*/ 3992 h 14546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62202" h="1454695">
                <a:moveTo>
                  <a:pt x="15602" y="0"/>
                </a:moveTo>
                <a:lnTo>
                  <a:pt x="486330" y="1454695"/>
                </a:lnTo>
                <a:lnTo>
                  <a:pt x="4562202" y="1454695"/>
                </a:lnTo>
                <a:lnTo>
                  <a:pt x="4562202" y="6895"/>
                </a:lnTo>
                <a:lnTo>
                  <a:pt x="0" y="3992"/>
                </a:lnTo>
              </a:path>
            </a:pathLst>
          </a:custGeom>
          <a:noFill/>
          <a:ln>
            <a:solidFill>
              <a:srgbClr val="2E6D7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tx1"/>
              </a:solidFill>
            </a:endParaRPr>
          </a:p>
        </p:txBody>
      </p:sp>
      <p:sp>
        <p:nvSpPr>
          <p:cNvPr id="31" name="任意多边形 30"/>
          <p:cNvSpPr/>
          <p:nvPr userDrawn="1"/>
        </p:nvSpPr>
        <p:spPr>
          <a:xfrm>
            <a:off x="6406463" y="3920024"/>
            <a:ext cx="2737536" cy="897688"/>
          </a:xfrm>
          <a:custGeom>
            <a:avLst/>
            <a:gdLst>
              <a:gd name="connsiteX0" fmla="*/ 88900 w 4635500"/>
              <a:gd name="connsiteY0" fmla="*/ 0 h 1460500"/>
              <a:gd name="connsiteX1" fmla="*/ 546100 w 4635500"/>
              <a:gd name="connsiteY1" fmla="*/ 1460500 h 1460500"/>
              <a:gd name="connsiteX2" fmla="*/ 4635500 w 4635500"/>
              <a:gd name="connsiteY2" fmla="*/ 1460500 h 1460500"/>
              <a:gd name="connsiteX3" fmla="*/ 4635500 w 4635500"/>
              <a:gd name="connsiteY3" fmla="*/ 12700 h 1460500"/>
              <a:gd name="connsiteX4" fmla="*/ 0 w 4635500"/>
              <a:gd name="connsiteY4" fmla="*/ 12700 h 1460500"/>
              <a:gd name="connsiteX0-1" fmla="*/ 88900 w 4635500"/>
              <a:gd name="connsiteY0-2" fmla="*/ 0 h 1454695"/>
              <a:gd name="connsiteX1-3" fmla="*/ 546100 w 4635500"/>
              <a:gd name="connsiteY1-4" fmla="*/ 1454695 h 1454695"/>
              <a:gd name="connsiteX2-5" fmla="*/ 4635500 w 4635500"/>
              <a:gd name="connsiteY2-6" fmla="*/ 1454695 h 1454695"/>
              <a:gd name="connsiteX3-7" fmla="*/ 4635500 w 4635500"/>
              <a:gd name="connsiteY3-8" fmla="*/ 6895 h 1454695"/>
              <a:gd name="connsiteX4-9" fmla="*/ 0 w 4635500"/>
              <a:gd name="connsiteY4-10" fmla="*/ 6895 h 1454695"/>
              <a:gd name="connsiteX0-11" fmla="*/ 15602 w 4562202"/>
              <a:gd name="connsiteY0-12" fmla="*/ 0 h 1454695"/>
              <a:gd name="connsiteX1-13" fmla="*/ 472802 w 4562202"/>
              <a:gd name="connsiteY1-14" fmla="*/ 1454695 h 1454695"/>
              <a:gd name="connsiteX2-15" fmla="*/ 4562202 w 4562202"/>
              <a:gd name="connsiteY2-16" fmla="*/ 1454695 h 1454695"/>
              <a:gd name="connsiteX3-17" fmla="*/ 4562202 w 4562202"/>
              <a:gd name="connsiteY3-18" fmla="*/ 6895 h 1454695"/>
              <a:gd name="connsiteX4-19" fmla="*/ 0 w 4562202"/>
              <a:gd name="connsiteY4-20" fmla="*/ 3992 h 1454695"/>
              <a:gd name="connsiteX0-21" fmla="*/ 15602 w 4562202"/>
              <a:gd name="connsiteY0-22" fmla="*/ 0 h 1454695"/>
              <a:gd name="connsiteX1-23" fmla="*/ 256404 w 4562202"/>
              <a:gd name="connsiteY1-24" fmla="*/ 1454695 h 1454695"/>
              <a:gd name="connsiteX2-25" fmla="*/ 4562202 w 4562202"/>
              <a:gd name="connsiteY2-26" fmla="*/ 1454695 h 1454695"/>
              <a:gd name="connsiteX3-27" fmla="*/ 4562202 w 4562202"/>
              <a:gd name="connsiteY3-28" fmla="*/ 6895 h 1454695"/>
              <a:gd name="connsiteX4-29" fmla="*/ 0 w 4562202"/>
              <a:gd name="connsiteY4-30" fmla="*/ 3992 h 1454695"/>
              <a:gd name="connsiteX0-31" fmla="*/ 338652 w 4885252"/>
              <a:gd name="connsiteY0-32" fmla="*/ 0 h 1454695"/>
              <a:gd name="connsiteX1-33" fmla="*/ 579454 w 4885252"/>
              <a:gd name="connsiteY1-34" fmla="*/ 1454695 h 1454695"/>
              <a:gd name="connsiteX2-35" fmla="*/ 4885252 w 4885252"/>
              <a:gd name="connsiteY2-36" fmla="*/ 1454695 h 1454695"/>
              <a:gd name="connsiteX3-37" fmla="*/ 4885252 w 4885252"/>
              <a:gd name="connsiteY3-38" fmla="*/ 6895 h 1454695"/>
              <a:gd name="connsiteX4-39" fmla="*/ 0 w 4885252"/>
              <a:gd name="connsiteY4-40" fmla="*/ 19426 h 1454695"/>
              <a:gd name="connsiteX0-41" fmla="*/ 0 w 4886653"/>
              <a:gd name="connsiteY0-42" fmla="*/ 0 h 1454695"/>
              <a:gd name="connsiteX1-43" fmla="*/ 580855 w 4886653"/>
              <a:gd name="connsiteY1-44" fmla="*/ 1454695 h 1454695"/>
              <a:gd name="connsiteX2-45" fmla="*/ 4886653 w 4886653"/>
              <a:gd name="connsiteY2-46" fmla="*/ 1454695 h 1454695"/>
              <a:gd name="connsiteX3-47" fmla="*/ 4886653 w 4886653"/>
              <a:gd name="connsiteY3-48" fmla="*/ 6895 h 1454695"/>
              <a:gd name="connsiteX4-49" fmla="*/ 1401 w 4886653"/>
              <a:gd name="connsiteY4-50" fmla="*/ 19426 h 14546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86653" h="1454695">
                <a:moveTo>
                  <a:pt x="0" y="0"/>
                </a:moveTo>
                <a:lnTo>
                  <a:pt x="580855" y="1454695"/>
                </a:lnTo>
                <a:lnTo>
                  <a:pt x="4886653" y="1454695"/>
                </a:lnTo>
                <a:lnTo>
                  <a:pt x="4886653" y="6895"/>
                </a:lnTo>
                <a:lnTo>
                  <a:pt x="1401" y="19426"/>
                </a:lnTo>
              </a:path>
            </a:pathLst>
          </a:custGeom>
          <a:solidFill>
            <a:srgbClr val="2E6D7A">
              <a:alpha val="3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tx1"/>
              </a:solidFill>
            </a:endParaRPr>
          </a:p>
        </p:txBody>
      </p:sp>
      <p:sp>
        <p:nvSpPr>
          <p:cNvPr id="30" name="任意多边形 29"/>
          <p:cNvSpPr/>
          <p:nvPr userDrawn="1"/>
        </p:nvSpPr>
        <p:spPr>
          <a:xfrm>
            <a:off x="3995936" y="3920024"/>
            <a:ext cx="5148064" cy="579940"/>
          </a:xfrm>
          <a:custGeom>
            <a:avLst/>
            <a:gdLst>
              <a:gd name="connsiteX0" fmla="*/ 88900 w 4635500"/>
              <a:gd name="connsiteY0" fmla="*/ 0 h 1460500"/>
              <a:gd name="connsiteX1" fmla="*/ 546100 w 4635500"/>
              <a:gd name="connsiteY1" fmla="*/ 1460500 h 1460500"/>
              <a:gd name="connsiteX2" fmla="*/ 4635500 w 4635500"/>
              <a:gd name="connsiteY2" fmla="*/ 1460500 h 1460500"/>
              <a:gd name="connsiteX3" fmla="*/ 4635500 w 4635500"/>
              <a:gd name="connsiteY3" fmla="*/ 12700 h 1460500"/>
              <a:gd name="connsiteX4" fmla="*/ 0 w 4635500"/>
              <a:gd name="connsiteY4" fmla="*/ 12700 h 1460500"/>
              <a:gd name="connsiteX0-1" fmla="*/ 88900 w 4635500"/>
              <a:gd name="connsiteY0-2" fmla="*/ 0 h 1454695"/>
              <a:gd name="connsiteX1-3" fmla="*/ 546100 w 4635500"/>
              <a:gd name="connsiteY1-4" fmla="*/ 1454695 h 1454695"/>
              <a:gd name="connsiteX2-5" fmla="*/ 4635500 w 4635500"/>
              <a:gd name="connsiteY2-6" fmla="*/ 1454695 h 1454695"/>
              <a:gd name="connsiteX3-7" fmla="*/ 4635500 w 4635500"/>
              <a:gd name="connsiteY3-8" fmla="*/ 6895 h 1454695"/>
              <a:gd name="connsiteX4-9" fmla="*/ 0 w 4635500"/>
              <a:gd name="connsiteY4-10" fmla="*/ 6895 h 1454695"/>
              <a:gd name="connsiteX0-11" fmla="*/ 15602 w 4562202"/>
              <a:gd name="connsiteY0-12" fmla="*/ 0 h 1454695"/>
              <a:gd name="connsiteX1-13" fmla="*/ 472802 w 4562202"/>
              <a:gd name="connsiteY1-14" fmla="*/ 1454695 h 1454695"/>
              <a:gd name="connsiteX2-15" fmla="*/ 4562202 w 4562202"/>
              <a:gd name="connsiteY2-16" fmla="*/ 1454695 h 1454695"/>
              <a:gd name="connsiteX3-17" fmla="*/ 4562202 w 4562202"/>
              <a:gd name="connsiteY3-18" fmla="*/ 6895 h 1454695"/>
              <a:gd name="connsiteX4-19" fmla="*/ 0 w 4562202"/>
              <a:gd name="connsiteY4-20" fmla="*/ 3992 h 1454695"/>
              <a:gd name="connsiteX0-21" fmla="*/ 15602 w 4562202"/>
              <a:gd name="connsiteY0-22" fmla="*/ 0 h 1454695"/>
              <a:gd name="connsiteX1-23" fmla="*/ 256404 w 4562202"/>
              <a:gd name="connsiteY1-24" fmla="*/ 1454695 h 1454695"/>
              <a:gd name="connsiteX2-25" fmla="*/ 4562202 w 4562202"/>
              <a:gd name="connsiteY2-26" fmla="*/ 1454695 h 1454695"/>
              <a:gd name="connsiteX3-27" fmla="*/ 4562202 w 4562202"/>
              <a:gd name="connsiteY3-28" fmla="*/ 6895 h 1454695"/>
              <a:gd name="connsiteX4-29" fmla="*/ 0 w 4562202"/>
              <a:gd name="connsiteY4-30" fmla="*/ 3992 h 14546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62202" h="1454695">
                <a:moveTo>
                  <a:pt x="15602" y="0"/>
                </a:moveTo>
                <a:lnTo>
                  <a:pt x="256404" y="1454695"/>
                </a:lnTo>
                <a:lnTo>
                  <a:pt x="4562202" y="1454695"/>
                </a:lnTo>
                <a:lnTo>
                  <a:pt x="4562202" y="6895"/>
                </a:lnTo>
                <a:lnTo>
                  <a:pt x="0" y="3992"/>
                </a:lnTo>
              </a:path>
            </a:pathLst>
          </a:custGeom>
          <a:solidFill>
            <a:srgbClr val="2E6D7A">
              <a:alpha val="3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tx1"/>
              </a:solidFill>
            </a:endParaRPr>
          </a:p>
        </p:txBody>
      </p:sp>
      <p:pic>
        <p:nvPicPr>
          <p:cNvPr id="27" name="图片 26"/>
          <p:cNvPicPr>
            <a:picLocks noChangeAspect="1"/>
          </p:cNvPicPr>
          <p:nvPr userDrawn="1"/>
        </p:nvPicPr>
        <p:blipFill>
          <a:blip r:embed="rId2" cstate="email"/>
          <a:srcRect r="10"/>
          <a:stretch>
            <a:fillRect/>
          </a:stretch>
        </p:blipFill>
        <p:spPr>
          <a:xfrm>
            <a:off x="0" y="699992"/>
            <a:ext cx="5079308" cy="3388252"/>
          </a:xfrm>
          <a:custGeom>
            <a:avLst/>
            <a:gdLst>
              <a:gd name="connsiteX0" fmla="*/ 0 w 5079308"/>
              <a:gd name="connsiteY0" fmla="*/ 0 h 3388252"/>
              <a:gd name="connsiteX1" fmla="*/ 4061756 w 5079308"/>
              <a:gd name="connsiteY1" fmla="*/ 0 h 3388252"/>
              <a:gd name="connsiteX2" fmla="*/ 5079308 w 5079308"/>
              <a:gd name="connsiteY2" fmla="*/ 3388252 h 3388252"/>
              <a:gd name="connsiteX3" fmla="*/ 0 w 5079308"/>
              <a:gd name="connsiteY3" fmla="*/ 3388252 h 3388252"/>
            </a:gdLst>
            <a:ahLst/>
            <a:cxnLst>
              <a:cxn ang="0">
                <a:pos x="connsiteX0" y="connsiteY0"/>
              </a:cxn>
              <a:cxn ang="0">
                <a:pos x="connsiteX1" y="connsiteY1"/>
              </a:cxn>
              <a:cxn ang="0">
                <a:pos x="connsiteX2" y="connsiteY2"/>
              </a:cxn>
              <a:cxn ang="0">
                <a:pos x="connsiteX3" y="connsiteY3"/>
              </a:cxn>
            </a:cxnLst>
            <a:rect l="l" t="t" r="r" b="b"/>
            <a:pathLst>
              <a:path w="5079308" h="3388252">
                <a:moveTo>
                  <a:pt x="0" y="0"/>
                </a:moveTo>
                <a:lnTo>
                  <a:pt x="4061756" y="0"/>
                </a:lnTo>
                <a:lnTo>
                  <a:pt x="5079308" y="3388252"/>
                </a:lnTo>
                <a:lnTo>
                  <a:pt x="0" y="3388252"/>
                </a:lnTo>
                <a:close/>
              </a:path>
            </a:pathLst>
          </a:custGeom>
          <a:effectLst>
            <a:outerShdw blurRad="254000" dist="254000" dir="2700000" algn="tl" rotWithShape="0">
              <a:prstClr val="black">
                <a:alpha val="40000"/>
              </a:prstClr>
            </a:outerShdw>
          </a:effectLst>
        </p:spPr>
      </p:pic>
      <p:sp>
        <p:nvSpPr>
          <p:cNvPr id="8" name="任意多边形 7"/>
          <p:cNvSpPr/>
          <p:nvPr userDrawn="1"/>
        </p:nvSpPr>
        <p:spPr>
          <a:xfrm>
            <a:off x="5314717" y="2428184"/>
            <a:ext cx="3900561" cy="1818934"/>
          </a:xfrm>
          <a:custGeom>
            <a:avLst/>
            <a:gdLst>
              <a:gd name="connsiteX0" fmla="*/ 88900 w 4635500"/>
              <a:gd name="connsiteY0" fmla="*/ 0 h 1460500"/>
              <a:gd name="connsiteX1" fmla="*/ 546100 w 4635500"/>
              <a:gd name="connsiteY1" fmla="*/ 1460500 h 1460500"/>
              <a:gd name="connsiteX2" fmla="*/ 4635500 w 4635500"/>
              <a:gd name="connsiteY2" fmla="*/ 1460500 h 1460500"/>
              <a:gd name="connsiteX3" fmla="*/ 4635500 w 4635500"/>
              <a:gd name="connsiteY3" fmla="*/ 12700 h 1460500"/>
              <a:gd name="connsiteX4" fmla="*/ 0 w 4635500"/>
              <a:gd name="connsiteY4" fmla="*/ 12700 h 1460500"/>
              <a:gd name="connsiteX0-1" fmla="*/ 88900 w 4635500"/>
              <a:gd name="connsiteY0-2" fmla="*/ 0 h 1454695"/>
              <a:gd name="connsiteX1-3" fmla="*/ 546100 w 4635500"/>
              <a:gd name="connsiteY1-4" fmla="*/ 1454695 h 1454695"/>
              <a:gd name="connsiteX2-5" fmla="*/ 4635500 w 4635500"/>
              <a:gd name="connsiteY2-6" fmla="*/ 1454695 h 1454695"/>
              <a:gd name="connsiteX3-7" fmla="*/ 4635500 w 4635500"/>
              <a:gd name="connsiteY3-8" fmla="*/ 6895 h 1454695"/>
              <a:gd name="connsiteX4-9" fmla="*/ 0 w 4635500"/>
              <a:gd name="connsiteY4-10" fmla="*/ 6895 h 1454695"/>
              <a:gd name="connsiteX0-11" fmla="*/ 15602 w 4562202"/>
              <a:gd name="connsiteY0-12" fmla="*/ 0 h 1454695"/>
              <a:gd name="connsiteX1-13" fmla="*/ 472802 w 4562202"/>
              <a:gd name="connsiteY1-14" fmla="*/ 1454695 h 1454695"/>
              <a:gd name="connsiteX2-15" fmla="*/ 4562202 w 4562202"/>
              <a:gd name="connsiteY2-16" fmla="*/ 1454695 h 1454695"/>
              <a:gd name="connsiteX3-17" fmla="*/ 4562202 w 4562202"/>
              <a:gd name="connsiteY3-18" fmla="*/ 6895 h 1454695"/>
              <a:gd name="connsiteX4-19" fmla="*/ 0 w 4562202"/>
              <a:gd name="connsiteY4-20" fmla="*/ 3992 h 1454695"/>
              <a:gd name="connsiteX0-21" fmla="*/ 15602 w 4562202"/>
              <a:gd name="connsiteY0-22" fmla="*/ 0 h 1454695"/>
              <a:gd name="connsiteX1-23" fmla="*/ 256404 w 4562202"/>
              <a:gd name="connsiteY1-24" fmla="*/ 1454695 h 1454695"/>
              <a:gd name="connsiteX2-25" fmla="*/ 4562202 w 4562202"/>
              <a:gd name="connsiteY2-26" fmla="*/ 1454695 h 1454695"/>
              <a:gd name="connsiteX3-27" fmla="*/ 4562202 w 4562202"/>
              <a:gd name="connsiteY3-28" fmla="*/ 6895 h 1454695"/>
              <a:gd name="connsiteX4-29" fmla="*/ 0 w 4562202"/>
              <a:gd name="connsiteY4-30" fmla="*/ 3992 h 1454695"/>
              <a:gd name="connsiteX0-31" fmla="*/ 15602 w 4562202"/>
              <a:gd name="connsiteY0-32" fmla="*/ 0 h 1454695"/>
              <a:gd name="connsiteX1-33" fmla="*/ 486330 w 4562202"/>
              <a:gd name="connsiteY1-34" fmla="*/ 1454695 h 1454695"/>
              <a:gd name="connsiteX2-35" fmla="*/ 4562202 w 4562202"/>
              <a:gd name="connsiteY2-36" fmla="*/ 1454695 h 1454695"/>
              <a:gd name="connsiteX3-37" fmla="*/ 4562202 w 4562202"/>
              <a:gd name="connsiteY3-38" fmla="*/ 6895 h 1454695"/>
              <a:gd name="connsiteX4-39" fmla="*/ 0 w 4562202"/>
              <a:gd name="connsiteY4-40" fmla="*/ 3992 h 1454695"/>
              <a:gd name="connsiteX0-41" fmla="*/ 161222 w 4707822"/>
              <a:gd name="connsiteY0-42" fmla="*/ 0 h 1454695"/>
              <a:gd name="connsiteX1-43" fmla="*/ 631950 w 4707822"/>
              <a:gd name="connsiteY1-44" fmla="*/ 1454695 h 1454695"/>
              <a:gd name="connsiteX2-45" fmla="*/ 4707822 w 4707822"/>
              <a:gd name="connsiteY2-46" fmla="*/ 1454695 h 1454695"/>
              <a:gd name="connsiteX3-47" fmla="*/ 4707822 w 4707822"/>
              <a:gd name="connsiteY3-48" fmla="*/ 6895 h 1454695"/>
              <a:gd name="connsiteX4-49" fmla="*/ 0 w 4707822"/>
              <a:gd name="connsiteY4-50" fmla="*/ 3992 h 1454695"/>
              <a:gd name="connsiteX0-51" fmla="*/ 15602 w 4707822"/>
              <a:gd name="connsiteY0-52" fmla="*/ 0 h 1454695"/>
              <a:gd name="connsiteX1-53" fmla="*/ 631950 w 4707822"/>
              <a:gd name="connsiteY1-54" fmla="*/ 1454695 h 1454695"/>
              <a:gd name="connsiteX2-55" fmla="*/ 4707822 w 4707822"/>
              <a:gd name="connsiteY2-56" fmla="*/ 1454695 h 1454695"/>
              <a:gd name="connsiteX3-57" fmla="*/ 4707822 w 4707822"/>
              <a:gd name="connsiteY3-58" fmla="*/ 6895 h 1454695"/>
              <a:gd name="connsiteX4-59" fmla="*/ 0 w 4707822"/>
              <a:gd name="connsiteY4-60" fmla="*/ 3992 h 14546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07822" h="1454695">
                <a:moveTo>
                  <a:pt x="15602" y="0"/>
                </a:moveTo>
                <a:lnTo>
                  <a:pt x="631950" y="1454695"/>
                </a:lnTo>
                <a:lnTo>
                  <a:pt x="4707822" y="1454695"/>
                </a:lnTo>
                <a:lnTo>
                  <a:pt x="4707822" y="6895"/>
                </a:lnTo>
                <a:lnTo>
                  <a:pt x="0" y="3992"/>
                </a:lnTo>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tx1"/>
              </a:solidFill>
            </a:endParaRPr>
          </a:p>
        </p:txBody>
      </p:sp>
      <p:sp>
        <p:nvSpPr>
          <p:cNvPr id="7" name="任意多边形 6"/>
          <p:cNvSpPr/>
          <p:nvPr userDrawn="1"/>
        </p:nvSpPr>
        <p:spPr>
          <a:xfrm>
            <a:off x="3923928" y="2572200"/>
            <a:ext cx="5220072" cy="1516044"/>
          </a:xfrm>
          <a:custGeom>
            <a:avLst/>
            <a:gdLst>
              <a:gd name="connsiteX0" fmla="*/ 88900 w 4635500"/>
              <a:gd name="connsiteY0" fmla="*/ 0 h 1460500"/>
              <a:gd name="connsiteX1" fmla="*/ 546100 w 4635500"/>
              <a:gd name="connsiteY1" fmla="*/ 1460500 h 1460500"/>
              <a:gd name="connsiteX2" fmla="*/ 4635500 w 4635500"/>
              <a:gd name="connsiteY2" fmla="*/ 1460500 h 1460500"/>
              <a:gd name="connsiteX3" fmla="*/ 4635500 w 4635500"/>
              <a:gd name="connsiteY3" fmla="*/ 12700 h 1460500"/>
              <a:gd name="connsiteX4" fmla="*/ 0 w 4635500"/>
              <a:gd name="connsiteY4" fmla="*/ 12700 h 1460500"/>
              <a:gd name="connsiteX0-1" fmla="*/ 88900 w 4635500"/>
              <a:gd name="connsiteY0-2" fmla="*/ 0 h 1454695"/>
              <a:gd name="connsiteX1-3" fmla="*/ 546100 w 4635500"/>
              <a:gd name="connsiteY1-4" fmla="*/ 1454695 h 1454695"/>
              <a:gd name="connsiteX2-5" fmla="*/ 4635500 w 4635500"/>
              <a:gd name="connsiteY2-6" fmla="*/ 1454695 h 1454695"/>
              <a:gd name="connsiteX3-7" fmla="*/ 4635500 w 4635500"/>
              <a:gd name="connsiteY3-8" fmla="*/ 6895 h 1454695"/>
              <a:gd name="connsiteX4-9" fmla="*/ 0 w 4635500"/>
              <a:gd name="connsiteY4-10" fmla="*/ 6895 h 1454695"/>
              <a:gd name="connsiteX0-11" fmla="*/ 15602 w 4562202"/>
              <a:gd name="connsiteY0-12" fmla="*/ 0 h 1454695"/>
              <a:gd name="connsiteX1-13" fmla="*/ 472802 w 4562202"/>
              <a:gd name="connsiteY1-14" fmla="*/ 1454695 h 1454695"/>
              <a:gd name="connsiteX2-15" fmla="*/ 4562202 w 4562202"/>
              <a:gd name="connsiteY2-16" fmla="*/ 1454695 h 1454695"/>
              <a:gd name="connsiteX3-17" fmla="*/ 4562202 w 4562202"/>
              <a:gd name="connsiteY3-18" fmla="*/ 6895 h 1454695"/>
              <a:gd name="connsiteX4-19" fmla="*/ 0 w 4562202"/>
              <a:gd name="connsiteY4-20" fmla="*/ 3992 h 14546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62202" h="1454695">
                <a:moveTo>
                  <a:pt x="15602" y="0"/>
                </a:moveTo>
                <a:lnTo>
                  <a:pt x="472802" y="1454695"/>
                </a:lnTo>
                <a:lnTo>
                  <a:pt x="4562202" y="1454695"/>
                </a:lnTo>
                <a:lnTo>
                  <a:pt x="4562202" y="6895"/>
                </a:lnTo>
                <a:lnTo>
                  <a:pt x="0" y="3992"/>
                </a:lnTo>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75000"/>
                    <a:lumOff val="25000"/>
                  </a:schemeClr>
                </a:solidFill>
              </a:rPr>
              <a:t>THANK YOU</a:t>
            </a:r>
            <a:endParaRPr lang="en-US" altLang="zh-CN" sz="3600" b="1" dirty="0">
              <a:solidFill>
                <a:schemeClr val="tx1">
                  <a:lumMod val="75000"/>
                  <a:lumOff val="2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9144000" cy="627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364222" y="168071"/>
            <a:ext cx="288031" cy="285727"/>
            <a:chOff x="121853" y="604312"/>
            <a:chExt cx="2745946" cy="2723981"/>
          </a:xfrm>
          <a:solidFill>
            <a:srgbClr val="01458E"/>
          </a:solidFill>
        </p:grpSpPr>
        <p:sp>
          <p:nvSpPr>
            <p:cNvPr id="38" name="圆角矩形 37"/>
            <p:cNvSpPr/>
            <p:nvPr/>
          </p:nvSpPr>
          <p:spPr>
            <a:xfrm rot="2630793">
              <a:off x="945637" y="604312"/>
              <a:ext cx="1087395" cy="1087395"/>
            </a:xfrm>
            <a:prstGeom prst="roundRect">
              <a:avLst/>
            </a:prstGeom>
            <a:solidFill>
              <a:srgbClr val="1A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9" name="圆角矩形 38"/>
            <p:cNvSpPr/>
            <p:nvPr/>
          </p:nvSpPr>
          <p:spPr>
            <a:xfrm rot="2630793">
              <a:off x="121853" y="1417113"/>
              <a:ext cx="1087395" cy="1087395"/>
            </a:xfrm>
            <a:prstGeom prst="roundRect">
              <a:avLst/>
            </a:prstGeom>
            <a:solidFill>
              <a:srgbClr val="1A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0" name="圆角矩形 39"/>
            <p:cNvSpPr/>
            <p:nvPr/>
          </p:nvSpPr>
          <p:spPr>
            <a:xfrm rot="2630793">
              <a:off x="1780404" y="1439080"/>
              <a:ext cx="1087395" cy="1087395"/>
            </a:xfrm>
            <a:prstGeom prst="roundRect">
              <a:avLst/>
            </a:prstGeom>
            <a:solidFill>
              <a:srgbClr val="1A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1" name="圆角矩形 40"/>
            <p:cNvSpPr/>
            <p:nvPr/>
          </p:nvSpPr>
          <p:spPr>
            <a:xfrm rot="2630793">
              <a:off x="956620" y="2240898"/>
              <a:ext cx="1087395" cy="1087395"/>
            </a:xfrm>
            <a:prstGeom prst="roundRect">
              <a:avLst/>
            </a:prstGeom>
            <a:solidFill>
              <a:srgbClr val="1A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2" name="圆角矩形 41"/>
            <p:cNvSpPr/>
            <p:nvPr/>
          </p:nvSpPr>
          <p:spPr>
            <a:xfrm rot="2630793">
              <a:off x="1057230" y="1537119"/>
              <a:ext cx="887968" cy="8879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直角三角形 8"/>
          <p:cNvSpPr/>
          <p:nvPr userDrawn="1"/>
        </p:nvSpPr>
        <p:spPr>
          <a:xfrm flipH="1">
            <a:off x="5292080" y="4198668"/>
            <a:ext cx="3851920" cy="94528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rotWithShape="1">
          <a:blip r:embed="rId2" cstate="email"/>
          <a:srcRect l="10239" r="21360"/>
          <a:stretch>
            <a:fillRect/>
          </a:stretch>
        </p:blipFill>
        <p:spPr>
          <a:xfrm>
            <a:off x="0" y="450"/>
            <a:ext cx="5292080" cy="5143500"/>
          </a:xfrm>
          <a:prstGeom prst="rect">
            <a:avLst/>
          </a:prstGeom>
        </p:spPr>
      </p:pic>
      <p:sp>
        <p:nvSpPr>
          <p:cNvPr id="14" name="任意多边形 13"/>
          <p:cNvSpPr/>
          <p:nvPr userDrawn="1"/>
        </p:nvSpPr>
        <p:spPr>
          <a:xfrm rot="1183925">
            <a:off x="-226333" y="-487332"/>
            <a:ext cx="10345344" cy="4026721"/>
          </a:xfrm>
          <a:custGeom>
            <a:avLst/>
            <a:gdLst>
              <a:gd name="connsiteX0" fmla="*/ 0 w 10345344"/>
              <a:gd name="connsiteY0" fmla="*/ 2247968 h 4026721"/>
              <a:gd name="connsiteX1" fmla="*/ 6267270 w 10345344"/>
              <a:gd name="connsiteY1" fmla="*/ 0 h 4026721"/>
              <a:gd name="connsiteX2" fmla="*/ 8910028 w 10345344"/>
              <a:gd name="connsiteY2" fmla="*/ 0 h 4026721"/>
              <a:gd name="connsiteX3" fmla="*/ 10345344 w 10345344"/>
              <a:gd name="connsiteY3" fmla="*/ 4001620 h 4026721"/>
              <a:gd name="connsiteX4" fmla="*/ 10275362 w 10345344"/>
              <a:gd name="connsiteY4" fmla="*/ 4026721 h 4026721"/>
              <a:gd name="connsiteX5" fmla="*/ 638010 w 10345344"/>
              <a:gd name="connsiteY5" fmla="*/ 4026721 h 40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344" h="4026721">
                <a:moveTo>
                  <a:pt x="0" y="2247968"/>
                </a:moveTo>
                <a:lnTo>
                  <a:pt x="6267270" y="0"/>
                </a:lnTo>
                <a:lnTo>
                  <a:pt x="8910028" y="0"/>
                </a:lnTo>
                <a:lnTo>
                  <a:pt x="10345344" y="4001620"/>
                </a:lnTo>
                <a:lnTo>
                  <a:pt x="10275362" y="4026721"/>
                </a:lnTo>
                <a:lnTo>
                  <a:pt x="638010" y="4026721"/>
                </a:lnTo>
                <a:close/>
              </a:path>
            </a:pathLst>
          </a:custGeom>
          <a:solidFill>
            <a:srgbClr val="1A3F4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
          <p:cNvSpPr txBox="1"/>
          <p:nvPr userDrawn="1"/>
        </p:nvSpPr>
        <p:spPr>
          <a:xfrm rot="5400000">
            <a:off x="452943" y="1249827"/>
            <a:ext cx="894080" cy="521970"/>
          </a:xfrm>
          <a:prstGeom prst="rect">
            <a:avLst/>
          </a:prstGeom>
          <a:noFill/>
        </p:spPr>
        <p:txBody>
          <a:bodyPr wrap="none" rtlCol="0">
            <a:spAutoFit/>
          </a:bodyPr>
          <a:lstStyle/>
          <a:p>
            <a:r>
              <a:rPr lang="zh-CN" altLang="en-US" sz="2800" b="1" dirty="0">
                <a:solidFill>
                  <a:schemeClr val="tx1">
                    <a:lumMod val="65000"/>
                    <a:lumOff val="35000"/>
                  </a:schemeClr>
                </a:solidFill>
                <a:latin typeface="+mn-ea"/>
                <a:cs typeface="+mn-ea"/>
              </a:rPr>
              <a:t>目录</a:t>
            </a:r>
            <a:endParaRPr lang="zh-CN" altLang="en-US" sz="2800" b="1" dirty="0">
              <a:solidFill>
                <a:schemeClr val="tx1">
                  <a:lumMod val="65000"/>
                  <a:lumOff val="35000"/>
                </a:schemeClr>
              </a:solidFill>
              <a:latin typeface="+mn-ea"/>
              <a:cs typeface="+mn-ea"/>
            </a:endParaRPr>
          </a:p>
        </p:txBody>
      </p:sp>
      <p:sp>
        <p:nvSpPr>
          <p:cNvPr id="140" name="TextBox 139"/>
          <p:cNvSpPr txBox="1"/>
          <p:nvPr userDrawn="1"/>
        </p:nvSpPr>
        <p:spPr>
          <a:xfrm rot="5400000">
            <a:off x="-193098" y="2876695"/>
            <a:ext cx="2172970" cy="521970"/>
          </a:xfrm>
          <a:prstGeom prst="rect">
            <a:avLst/>
          </a:prstGeom>
          <a:noFill/>
        </p:spPr>
        <p:txBody>
          <a:bodyPr wrap="none" rtlCol="0">
            <a:spAutoFit/>
          </a:bodyPr>
          <a:lstStyle/>
          <a:p>
            <a:r>
              <a:rPr lang="en-US" altLang="zh-CN" sz="2800" b="1" dirty="0">
                <a:solidFill>
                  <a:schemeClr val="tx1">
                    <a:lumMod val="65000"/>
                    <a:lumOff val="35000"/>
                  </a:schemeClr>
                </a:solidFill>
                <a:latin typeface="+mn-ea"/>
                <a:cs typeface="+mn-ea"/>
              </a:rPr>
              <a:t>CONTENTS</a:t>
            </a:r>
            <a:endParaRPr lang="zh-CN" altLang="en-US" sz="2800" b="1" dirty="0">
              <a:solidFill>
                <a:schemeClr val="tx1">
                  <a:lumMod val="65000"/>
                  <a:lumOff val="35000"/>
                </a:schemeClr>
              </a:solidFill>
              <a:latin typeface="+mn-ea"/>
              <a:cs typeface="+mn-ea"/>
            </a:endParaRPr>
          </a:p>
        </p:txBody>
      </p:sp>
      <p:cxnSp>
        <p:nvCxnSpPr>
          <p:cNvPr id="8" name="直接连接符 7"/>
          <p:cNvCxnSpPr/>
          <p:nvPr userDrawn="1"/>
        </p:nvCxnSpPr>
        <p:spPr>
          <a:xfrm>
            <a:off x="2051720" y="450"/>
            <a:ext cx="0" cy="5143500"/>
          </a:xfrm>
          <a:prstGeom prst="line">
            <a:avLst/>
          </a:prstGeom>
          <a:ln w="15875">
            <a:solidFill>
              <a:srgbClr val="01458E"/>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1835696" y="916016"/>
            <a:ext cx="432048" cy="432048"/>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cs typeface="+mn-ea"/>
              </a:rPr>
              <a:t>1</a:t>
            </a:r>
            <a:endParaRPr lang="zh-CN" altLang="en-US" sz="2400" dirty="0">
              <a:latin typeface="+mn-ea"/>
              <a:cs typeface="+mn-ea"/>
            </a:endParaRPr>
          </a:p>
        </p:txBody>
      </p:sp>
      <p:sp>
        <p:nvSpPr>
          <p:cNvPr id="141" name="椭圆 140"/>
          <p:cNvSpPr/>
          <p:nvPr userDrawn="1"/>
        </p:nvSpPr>
        <p:spPr>
          <a:xfrm>
            <a:off x="1835696" y="1924128"/>
            <a:ext cx="432048" cy="432048"/>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cs typeface="+mn-ea"/>
              </a:rPr>
              <a:t>2</a:t>
            </a:r>
            <a:endParaRPr lang="zh-CN" altLang="en-US" sz="2400" dirty="0">
              <a:latin typeface="+mn-ea"/>
              <a:cs typeface="+mn-ea"/>
            </a:endParaRPr>
          </a:p>
        </p:txBody>
      </p:sp>
      <p:sp>
        <p:nvSpPr>
          <p:cNvPr id="142" name="椭圆 141"/>
          <p:cNvSpPr/>
          <p:nvPr userDrawn="1"/>
        </p:nvSpPr>
        <p:spPr>
          <a:xfrm>
            <a:off x="1835696" y="2932240"/>
            <a:ext cx="432048" cy="432048"/>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cs typeface="+mn-ea"/>
              </a:rPr>
              <a:t>3</a:t>
            </a:r>
            <a:endParaRPr lang="zh-CN" altLang="en-US" sz="2400" dirty="0">
              <a:latin typeface="+mn-ea"/>
              <a:cs typeface="+mn-ea"/>
            </a:endParaRPr>
          </a:p>
        </p:txBody>
      </p:sp>
      <p:sp>
        <p:nvSpPr>
          <p:cNvPr id="143" name="椭圆 142"/>
          <p:cNvSpPr/>
          <p:nvPr userDrawn="1"/>
        </p:nvSpPr>
        <p:spPr>
          <a:xfrm>
            <a:off x="1835696" y="3940352"/>
            <a:ext cx="432048" cy="432048"/>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cs typeface="+mn-ea"/>
              </a:rPr>
              <a:t>4</a:t>
            </a:r>
            <a:endParaRPr lang="zh-CN" altLang="en-US" sz="2400" dirty="0">
              <a:latin typeface="+mn-ea"/>
              <a:cs typeface="+mn-ea"/>
            </a:endParaRP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395605" y="1387290"/>
            <a:ext cx="5666105" cy="2018030"/>
            <a:chOff x="237666" y="104964"/>
            <a:chExt cx="6181004" cy="1597849"/>
          </a:xfrm>
        </p:grpSpPr>
        <p:cxnSp>
          <p:nvCxnSpPr>
            <p:cNvPr id="11" name="直接连接符 10"/>
            <p:cNvCxnSpPr/>
            <p:nvPr/>
          </p:nvCxnSpPr>
          <p:spPr>
            <a:xfrm>
              <a:off x="420034" y="104964"/>
              <a:ext cx="0" cy="1597849"/>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rot="5400000" flipV="1">
              <a:off x="2574504" y="-2186614"/>
              <a:ext cx="1507328" cy="6181004"/>
              <a:chOff x="837731" y="1756272"/>
              <a:chExt cx="4394669" cy="13076832"/>
            </a:xfrm>
          </p:grpSpPr>
          <p:sp>
            <p:nvSpPr>
              <p:cNvPr id="22" name="椭圆 21"/>
              <p:cNvSpPr/>
              <p:nvPr/>
            </p:nvSpPr>
            <p:spPr>
              <a:xfrm>
                <a:off x="837732" y="1756272"/>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useBgFill="1">
            <p:nvSpPr>
              <p:cNvPr id="23" name="矩形 22"/>
              <p:cNvSpPr/>
              <p:nvPr/>
            </p:nvSpPr>
            <p:spPr>
              <a:xfrm>
                <a:off x="837731" y="2165053"/>
                <a:ext cx="4394669" cy="12668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grpSp>
      </p:grpSp>
      <p:grpSp>
        <p:nvGrpSpPr>
          <p:cNvPr id="7" name="组合 6"/>
          <p:cNvGrpSpPr/>
          <p:nvPr userDrawn="1"/>
        </p:nvGrpSpPr>
        <p:grpSpPr>
          <a:xfrm>
            <a:off x="5483225" y="-141790"/>
            <a:ext cx="4745355" cy="5285740"/>
            <a:chOff x="7686" y="-224"/>
            <a:chExt cx="8422" cy="8324"/>
          </a:xfrm>
        </p:grpSpPr>
        <p:pic>
          <p:nvPicPr>
            <p:cNvPr id="13" name="图片 12"/>
            <p:cNvPicPr>
              <a:picLocks noChangeAspect="1"/>
            </p:cNvPicPr>
            <p:nvPr/>
          </p:nvPicPr>
          <p:blipFill rotWithShape="1">
            <a:blip r:embed="rId3" cstate="email"/>
            <a:srcRect l="43752" t="7805" b="7805"/>
            <a:stretch>
              <a:fillRect/>
            </a:stretch>
          </p:blipFill>
          <p:spPr>
            <a:xfrm>
              <a:off x="8008" y="0"/>
              <a:ext cx="8100" cy="8100"/>
            </a:xfrm>
            <a:custGeom>
              <a:avLst/>
              <a:gdLst>
                <a:gd name="connsiteX0" fmla="*/ 1024538 w 5143301"/>
                <a:gd name="connsiteY0" fmla="*/ 0 h 5143500"/>
                <a:gd name="connsiteX1" fmla="*/ 5143301 w 5143301"/>
                <a:gd name="connsiteY1" fmla="*/ 0 h 5143500"/>
                <a:gd name="connsiteX2" fmla="*/ 5143301 w 5143301"/>
                <a:gd name="connsiteY2" fmla="*/ 5143500 h 5143500"/>
                <a:gd name="connsiteX3" fmla="*/ 0 w 514330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5143301" h="5143500">
                  <a:moveTo>
                    <a:pt x="1024538" y="0"/>
                  </a:moveTo>
                  <a:lnTo>
                    <a:pt x="5143301" y="0"/>
                  </a:lnTo>
                  <a:lnTo>
                    <a:pt x="5143301" y="5143500"/>
                  </a:lnTo>
                  <a:lnTo>
                    <a:pt x="0" y="5143500"/>
                  </a:lnTo>
                  <a:close/>
                </a:path>
              </a:pathLst>
            </a:custGeom>
            <a:effectLst>
              <a:outerShdw blurRad="50800" dist="38100" dir="8100000" algn="tr" rotWithShape="0">
                <a:prstClr val="black">
                  <a:alpha val="40000"/>
                </a:prstClr>
              </a:outerShdw>
            </a:effectLst>
          </p:spPr>
        </p:pic>
        <p:sp>
          <p:nvSpPr>
            <p:cNvPr id="8" name="任意多边形 7"/>
            <p:cNvSpPr/>
            <p:nvPr/>
          </p:nvSpPr>
          <p:spPr>
            <a:xfrm>
              <a:off x="8217" y="-224"/>
              <a:ext cx="1701" cy="5861"/>
            </a:xfrm>
            <a:custGeom>
              <a:avLst/>
              <a:gdLst>
                <a:gd name="connsiteX0" fmla="*/ 371475 w 481013"/>
                <a:gd name="connsiteY0" fmla="*/ 4763 h 1871663"/>
                <a:gd name="connsiteX1" fmla="*/ 0 w 481013"/>
                <a:gd name="connsiteY1" fmla="*/ 1871663 h 1871663"/>
                <a:gd name="connsiteX2" fmla="*/ 104775 w 481013"/>
                <a:gd name="connsiteY2" fmla="*/ 1871663 h 1871663"/>
                <a:gd name="connsiteX3" fmla="*/ 481013 w 481013"/>
                <a:gd name="connsiteY3" fmla="*/ 0 h 1871663"/>
                <a:gd name="connsiteX4" fmla="*/ 371475 w 481013"/>
                <a:gd name="connsiteY4" fmla="*/ 4763 h 187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3" h="1871663">
                  <a:moveTo>
                    <a:pt x="371475" y="4763"/>
                  </a:moveTo>
                  <a:lnTo>
                    <a:pt x="0" y="1871663"/>
                  </a:lnTo>
                  <a:lnTo>
                    <a:pt x="104775" y="1871663"/>
                  </a:lnTo>
                  <a:lnTo>
                    <a:pt x="481013" y="0"/>
                  </a:lnTo>
                  <a:lnTo>
                    <a:pt x="371475" y="4763"/>
                  </a:lnTo>
                  <a:close/>
                </a:path>
              </a:pathLst>
            </a:custGeom>
            <a:solidFill>
              <a:srgbClr val="2E6D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348" y="-140"/>
              <a:ext cx="957" cy="3299"/>
            </a:xfrm>
            <a:custGeom>
              <a:avLst/>
              <a:gdLst>
                <a:gd name="connsiteX0" fmla="*/ 371475 w 481013"/>
                <a:gd name="connsiteY0" fmla="*/ 4763 h 1871663"/>
                <a:gd name="connsiteX1" fmla="*/ 0 w 481013"/>
                <a:gd name="connsiteY1" fmla="*/ 1871663 h 1871663"/>
                <a:gd name="connsiteX2" fmla="*/ 104775 w 481013"/>
                <a:gd name="connsiteY2" fmla="*/ 1871663 h 1871663"/>
                <a:gd name="connsiteX3" fmla="*/ 481013 w 481013"/>
                <a:gd name="connsiteY3" fmla="*/ 0 h 1871663"/>
                <a:gd name="connsiteX4" fmla="*/ 371475 w 481013"/>
                <a:gd name="connsiteY4" fmla="*/ 4763 h 187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3" h="1871663">
                  <a:moveTo>
                    <a:pt x="371475" y="4763"/>
                  </a:moveTo>
                  <a:lnTo>
                    <a:pt x="0" y="1871663"/>
                  </a:lnTo>
                  <a:lnTo>
                    <a:pt x="104775" y="1871663"/>
                  </a:lnTo>
                  <a:lnTo>
                    <a:pt x="481013" y="0"/>
                  </a:lnTo>
                  <a:lnTo>
                    <a:pt x="371475" y="4763"/>
                  </a:lnTo>
                  <a:close/>
                </a:path>
              </a:pathLst>
            </a:cu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7686" y="6473"/>
              <a:ext cx="472" cy="1627"/>
            </a:xfrm>
            <a:custGeom>
              <a:avLst/>
              <a:gdLst>
                <a:gd name="connsiteX0" fmla="*/ 371475 w 481013"/>
                <a:gd name="connsiteY0" fmla="*/ 4763 h 1871663"/>
                <a:gd name="connsiteX1" fmla="*/ 0 w 481013"/>
                <a:gd name="connsiteY1" fmla="*/ 1871663 h 1871663"/>
                <a:gd name="connsiteX2" fmla="*/ 104775 w 481013"/>
                <a:gd name="connsiteY2" fmla="*/ 1871663 h 1871663"/>
                <a:gd name="connsiteX3" fmla="*/ 481013 w 481013"/>
                <a:gd name="connsiteY3" fmla="*/ 0 h 1871663"/>
                <a:gd name="connsiteX4" fmla="*/ 371475 w 481013"/>
                <a:gd name="connsiteY4" fmla="*/ 4763 h 187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3" h="1871663">
                  <a:moveTo>
                    <a:pt x="371475" y="4763"/>
                  </a:moveTo>
                  <a:lnTo>
                    <a:pt x="0" y="1871663"/>
                  </a:lnTo>
                  <a:lnTo>
                    <a:pt x="104775" y="1871663"/>
                  </a:lnTo>
                  <a:lnTo>
                    <a:pt x="481013" y="0"/>
                  </a:lnTo>
                  <a:lnTo>
                    <a:pt x="371475" y="4763"/>
                  </a:lnTo>
                  <a:close/>
                </a:path>
              </a:pathLst>
            </a:cu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6.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77.xml.rels><?xml version="1.0" encoding="UTF-8" standalone="yes"?>
<Relationships xmlns="http://schemas.openxmlformats.org/package/2006/relationships"><Relationship Id="rId5" Type="http://schemas.openxmlformats.org/officeDocument/2006/relationships/notesSlide" Target="../notesSlides/notesSlide77.xml"/><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79.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81.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82.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83.xml"/><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84.xml"/><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86.xml"/><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87.xml"/><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jpeg"/></Relationships>
</file>

<file path=ppt/slides/_rels/slide88.xml.rels><?xml version="1.0" encoding="UTF-8" standalone="yes"?>
<Relationships xmlns="http://schemas.openxmlformats.org/package/2006/relationships"><Relationship Id="rId4" Type="http://schemas.openxmlformats.org/officeDocument/2006/relationships/notesSlide" Target="../notesSlides/notesSlide88.xml"/><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50.jpeg"/></Relationships>
</file>

<file path=ppt/slides/_rels/slide89.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2.xml"/><Relationship Id="rId2" Type="http://schemas.openxmlformats.org/officeDocument/2006/relationships/image" Target="../media/image55.jpeg"/><Relationship Id="rId1" Type="http://schemas.openxmlformats.org/officeDocument/2006/relationships/image" Target="../media/image54.jpeg"/></Relationships>
</file>

<file path=ppt/slides/_rels/slide91.xml.rels><?xml version="1.0" encoding="UTF-8" standalone="yes"?>
<Relationships xmlns="http://schemas.openxmlformats.org/package/2006/relationships"><Relationship Id="rId4" Type="http://schemas.openxmlformats.org/officeDocument/2006/relationships/notesSlide" Target="../notesSlides/notesSlide91.xml"/><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image" Target="../media/image56.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4" Type="http://schemas.openxmlformats.org/officeDocument/2006/relationships/notesSlide" Target="../notesSlides/notesSlide99.xml"/><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09295" y="1104715"/>
            <a:ext cx="5111750" cy="2306955"/>
          </a:xfrm>
          <a:prstGeom prst="rect">
            <a:avLst/>
          </a:prstGeom>
        </p:spPr>
        <p:txBody>
          <a:bodyPr wrap="square">
            <a:spAutoFit/>
          </a:bodyPr>
          <a:lstStyle/>
          <a:p>
            <a:pPr>
              <a:lnSpc>
                <a:spcPct val="150000"/>
              </a:lnSpc>
            </a:pPr>
            <a:r>
              <a:rPr lang="zh-CN" altLang="en-US" sz="4800" b="1" dirty="0">
                <a:solidFill>
                  <a:srgbClr val="2E6D7A"/>
                </a:solidFill>
                <a:latin typeface="Impact" panose="020B0806030902050204" pitchFamily="34" charset="0"/>
                <a:cs typeface="+mn-ea"/>
              </a:rPr>
              <a:t>企业应急管理体系 </a:t>
            </a:r>
            <a:endParaRPr lang="zh-CN" altLang="en-US" sz="4800" b="1" dirty="0">
              <a:solidFill>
                <a:srgbClr val="2E6D7A"/>
              </a:solidFill>
              <a:latin typeface="Impact" panose="020B0806030902050204" pitchFamily="34" charset="0"/>
              <a:cs typeface="+mn-ea"/>
            </a:endParaRPr>
          </a:p>
          <a:p>
            <a:pPr>
              <a:lnSpc>
                <a:spcPct val="150000"/>
              </a:lnSpc>
            </a:pPr>
            <a:r>
              <a:rPr lang="zh-CN" altLang="en-US" sz="4800" b="1">
                <a:solidFill>
                  <a:srgbClr val="2E6D7A"/>
                </a:solidFill>
                <a:latin typeface="Impact" panose="020B0806030902050204" pitchFamily="34" charset="0"/>
                <a:cs typeface="+mn-ea"/>
              </a:rPr>
              <a:t>与</a:t>
            </a:r>
            <a:r>
              <a:rPr lang="zh-CN" altLang="en-US" sz="4800" b="1" dirty="0">
                <a:solidFill>
                  <a:srgbClr val="2E6D7A"/>
                </a:solidFill>
                <a:latin typeface="Impact" panose="020B0806030902050204" pitchFamily="34" charset="0"/>
                <a:cs typeface="+mn-ea"/>
              </a:rPr>
              <a:t>能力建设</a:t>
            </a:r>
            <a:endParaRPr lang="zh-CN" altLang="en-US" sz="4800" b="1" dirty="0">
              <a:solidFill>
                <a:srgbClr val="2E6D7A"/>
              </a:solidFill>
              <a:latin typeface="Impact" panose="020B0806030902050204" pitchFamily="34" charset="0"/>
              <a:cs typeface="+mn-ea"/>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pic>
        <p:nvPicPr>
          <p:cNvPr id="2" name="图片 1"/>
          <p:cNvPicPr>
            <a:picLocks noChangeAspect="1"/>
          </p:cNvPicPr>
          <p:nvPr/>
        </p:nvPicPr>
        <p:blipFill>
          <a:blip r:embed="rId1"/>
          <a:stretch>
            <a:fillRect/>
          </a:stretch>
        </p:blipFill>
        <p:spPr>
          <a:xfrm>
            <a:off x="1929130" y="952500"/>
            <a:ext cx="5591175" cy="38862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407035" y="701040"/>
            <a:ext cx="56819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事故案例3——重庆油脂“3.30”皂角罐爆炸事故</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554990" y="1926590"/>
            <a:ext cx="7964170" cy="1383665"/>
          </a:xfrm>
          <a:prstGeom prst="rect">
            <a:avLst/>
          </a:prstGeom>
          <a:noFill/>
        </p:spPr>
        <p:txBody>
          <a:bodyPr wrap="square" rtlCol="0" anchor="t">
            <a:spAutoFit/>
          </a:bodyPr>
          <a:lstStyle/>
          <a:p>
            <a:pPr indent="0">
              <a:lnSpc>
                <a:spcPct val="150000"/>
              </a:lnSpc>
              <a:buNone/>
            </a:pPr>
            <a:r>
              <a:rPr lang="zh-CN" altLang="en-US" sz="1400" b="1">
                <a:solidFill>
                  <a:srgbClr val="317D8F"/>
                </a:solidFill>
                <a:latin typeface="微软雅黑" panose="020B0503020204020204" pitchFamily="34" charset="-122"/>
                <a:ea typeface="微软雅黑" panose="020B0503020204020204" pitchFamily="34" charset="-122"/>
                <a:cs typeface="微软雅黑" panose="020B0503020204020204" pitchFamily="34" charset="-122"/>
              </a:rPr>
              <a:t>事发后20分钟内</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无人发现皂角液中有人，</a:t>
            </a:r>
            <a:r>
              <a:rPr lang="zh-CN" altLang="en-US" sz="1400" b="1">
                <a:solidFill>
                  <a:srgbClr val="317D8F"/>
                </a:solidFill>
                <a:latin typeface="微软雅黑" panose="020B0503020204020204" pitchFamily="34" charset="-122"/>
                <a:ea typeface="微软雅黑" panose="020B0503020204020204" pitchFamily="34" charset="-122"/>
                <a:cs typeface="微软雅黑" panose="020B0503020204020204" pitchFamily="34" charset="-122"/>
              </a:rPr>
              <a:t>近30分钟后才安排拨打120</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，让3名遇难者留在皂角液（事发时深约40cm）中浸泡约</a:t>
            </a:r>
            <a:r>
              <a:rPr lang="zh-CN" altLang="en-US" sz="1400" b="1">
                <a:solidFill>
                  <a:srgbClr val="317D8F"/>
                </a:solidFill>
                <a:latin typeface="微软雅黑" panose="020B0503020204020204" pitchFamily="34" charset="-122"/>
                <a:ea typeface="微软雅黑" panose="020B0503020204020204" pitchFamily="34" charset="-122"/>
                <a:cs typeface="微软雅黑" panose="020B0503020204020204" pitchFamily="34" charset="-122"/>
              </a:rPr>
              <a:t>1个半小时</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，应急救援严重滞后。且</a:t>
            </a:r>
            <a:r>
              <a:rPr lang="zh-CN" altLang="en-US" sz="1400" b="1">
                <a:solidFill>
                  <a:srgbClr val="317D8F"/>
                </a:solidFill>
                <a:latin typeface="微软雅黑" panose="020B0503020204020204" pitchFamily="34" charset="-122"/>
                <a:ea typeface="微软雅黑" panose="020B0503020204020204" pitchFamily="34" charset="-122"/>
                <a:cs typeface="微软雅黑" panose="020B0503020204020204" pitchFamily="34" charset="-122"/>
              </a:rPr>
              <a:t>让3名遇难者在工厂现场滞留约7个小时，处理方式极为不妥</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。现场负责人</a:t>
            </a:r>
            <a:r>
              <a:rPr lang="zh-CN" altLang="en-US" sz="1400" b="1">
                <a:solidFill>
                  <a:srgbClr val="317D8F"/>
                </a:solidFill>
                <a:latin typeface="微软雅黑" panose="020B0503020204020204" pitchFamily="34" charset="-122"/>
                <a:ea typeface="微软雅黑" panose="020B0503020204020204" pitchFamily="34" charset="-122"/>
                <a:cs typeface="微软雅黑" panose="020B0503020204020204" pitchFamily="34" charset="-122"/>
              </a:rPr>
              <a:t>在事发后精神极度紧张</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，缺乏基本的应急指挥和控制能力，也间接影响了救援效果。</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600075" y="1153795"/>
            <a:ext cx="7918450" cy="82994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2012年3月30日08时45分，中粮粮油油脂油料部下属企业中粮粮油工业（重庆）有限公司精炼车间皂角罐发生爆炸事故，造成3名承包商员工死亡。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465320" y="3037840"/>
            <a:ext cx="2757170" cy="1938655"/>
            <a:chOff x="2663031" y="1320800"/>
            <a:chExt cx="6865938" cy="4827588"/>
          </a:xfrm>
        </p:grpSpPr>
        <p:sp>
          <p:nvSpPr>
            <p:cNvPr id="7" name="isḷiḋe"/>
            <p:cNvSpPr/>
            <p:nvPr/>
          </p:nvSpPr>
          <p:spPr bwMode="auto">
            <a:xfrm>
              <a:off x="8393906" y="4187825"/>
              <a:ext cx="877888" cy="430213"/>
            </a:xfrm>
            <a:custGeom>
              <a:avLst/>
              <a:gdLst>
                <a:gd name="T0" fmla="*/ 48 w 553"/>
                <a:gd name="T1" fmla="*/ 271 h 271"/>
                <a:gd name="T2" fmla="*/ 553 w 553"/>
                <a:gd name="T3" fmla="*/ 271 h 271"/>
                <a:gd name="T4" fmla="*/ 553 w 553"/>
                <a:gd name="T5" fmla="*/ 0 h 271"/>
                <a:gd name="T6" fmla="*/ 0 w 553"/>
                <a:gd name="T7" fmla="*/ 0 h 271"/>
                <a:gd name="T8" fmla="*/ 48 w 553"/>
                <a:gd name="T9" fmla="*/ 271 h 271"/>
              </a:gdLst>
              <a:ahLst/>
              <a:cxnLst>
                <a:cxn ang="0">
                  <a:pos x="T0" y="T1"/>
                </a:cxn>
                <a:cxn ang="0">
                  <a:pos x="T2" y="T3"/>
                </a:cxn>
                <a:cxn ang="0">
                  <a:pos x="T4" y="T5"/>
                </a:cxn>
                <a:cxn ang="0">
                  <a:pos x="T6" y="T7"/>
                </a:cxn>
                <a:cxn ang="0">
                  <a:pos x="T8" y="T9"/>
                </a:cxn>
              </a:cxnLst>
              <a:rect l="0" t="0" r="r" b="b"/>
              <a:pathLst>
                <a:path w="553" h="271">
                  <a:moveTo>
                    <a:pt x="48" y="271"/>
                  </a:moveTo>
                  <a:lnTo>
                    <a:pt x="553" y="271"/>
                  </a:lnTo>
                  <a:lnTo>
                    <a:pt x="553" y="0"/>
                  </a:lnTo>
                  <a:lnTo>
                    <a:pt x="0" y="0"/>
                  </a:lnTo>
                  <a:lnTo>
                    <a:pt x="48" y="271"/>
                  </a:ln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íŝľïďe"/>
            <p:cNvSpPr/>
            <p:nvPr/>
          </p:nvSpPr>
          <p:spPr bwMode="auto">
            <a:xfrm>
              <a:off x="7711281" y="4244975"/>
              <a:ext cx="758825" cy="1584325"/>
            </a:xfrm>
            <a:custGeom>
              <a:avLst/>
              <a:gdLst>
                <a:gd name="T0" fmla="*/ 436 w 478"/>
                <a:gd name="T1" fmla="*/ 0 h 998"/>
                <a:gd name="T2" fmla="*/ 129 w 478"/>
                <a:gd name="T3" fmla="*/ 134 h 998"/>
                <a:gd name="T4" fmla="*/ 0 w 478"/>
                <a:gd name="T5" fmla="*/ 998 h 998"/>
                <a:gd name="T6" fmla="*/ 101 w 478"/>
                <a:gd name="T7" fmla="*/ 998 h 998"/>
                <a:gd name="T8" fmla="*/ 355 w 478"/>
                <a:gd name="T9" fmla="*/ 313 h 998"/>
                <a:gd name="T10" fmla="*/ 430 w 478"/>
                <a:gd name="T11" fmla="*/ 235 h 998"/>
                <a:gd name="T12" fmla="*/ 478 w 478"/>
                <a:gd name="T13" fmla="*/ 235 h 998"/>
                <a:gd name="T14" fmla="*/ 436 w 478"/>
                <a:gd name="T15" fmla="*/ 0 h 9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998">
                  <a:moveTo>
                    <a:pt x="436" y="0"/>
                  </a:moveTo>
                  <a:lnTo>
                    <a:pt x="129" y="134"/>
                  </a:lnTo>
                  <a:lnTo>
                    <a:pt x="0" y="998"/>
                  </a:lnTo>
                  <a:lnTo>
                    <a:pt x="101" y="998"/>
                  </a:lnTo>
                  <a:lnTo>
                    <a:pt x="355" y="313"/>
                  </a:lnTo>
                  <a:lnTo>
                    <a:pt x="430" y="235"/>
                  </a:lnTo>
                  <a:lnTo>
                    <a:pt x="478" y="235"/>
                  </a:lnTo>
                  <a:lnTo>
                    <a:pt x="436" y="0"/>
                  </a:lnTo>
                  <a:close/>
                </a:path>
              </a:pathLst>
            </a:cu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ṧḷíďé"/>
            <p:cNvSpPr/>
            <p:nvPr/>
          </p:nvSpPr>
          <p:spPr bwMode="auto">
            <a:xfrm>
              <a:off x="3833019" y="3867150"/>
              <a:ext cx="4560888" cy="320675"/>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íṩľîḍé"/>
            <p:cNvSpPr/>
            <p:nvPr/>
          </p:nvSpPr>
          <p:spPr bwMode="auto">
            <a:xfrm>
              <a:off x="3602831" y="4173538"/>
              <a:ext cx="881063" cy="1641475"/>
            </a:xfrm>
            <a:custGeom>
              <a:avLst/>
              <a:gdLst>
                <a:gd name="T0" fmla="*/ 44 w 199"/>
                <a:gd name="T1" fmla="*/ 0 h 370"/>
                <a:gd name="T2" fmla="*/ 140 w 199"/>
                <a:gd name="T3" fmla="*/ 43 h 370"/>
                <a:gd name="T4" fmla="*/ 156 w 199"/>
                <a:gd name="T5" fmla="*/ 64 h 370"/>
                <a:gd name="T6" fmla="*/ 199 w 199"/>
                <a:gd name="T7" fmla="*/ 370 h 370"/>
                <a:gd name="T8" fmla="*/ 163 w 199"/>
                <a:gd name="T9" fmla="*/ 370 h 370"/>
                <a:gd name="T10" fmla="*/ 72 w 199"/>
                <a:gd name="T11" fmla="*/ 126 h 370"/>
                <a:gd name="T12" fmla="*/ 44 w 199"/>
                <a:gd name="T13" fmla="*/ 97 h 370"/>
                <a:gd name="T14" fmla="*/ 0 w 199"/>
                <a:gd name="T15" fmla="*/ 97 h 370"/>
                <a:gd name="T16" fmla="*/ 44 w 199"/>
                <a:gd name="T1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370">
                  <a:moveTo>
                    <a:pt x="44" y="0"/>
                  </a:moveTo>
                  <a:cubicBezTo>
                    <a:pt x="140" y="43"/>
                    <a:pt x="140" y="43"/>
                    <a:pt x="140" y="43"/>
                  </a:cubicBezTo>
                  <a:cubicBezTo>
                    <a:pt x="149" y="46"/>
                    <a:pt x="155" y="54"/>
                    <a:pt x="156" y="64"/>
                  </a:cubicBezTo>
                  <a:cubicBezTo>
                    <a:pt x="199" y="370"/>
                    <a:pt x="199" y="370"/>
                    <a:pt x="199" y="370"/>
                  </a:cubicBezTo>
                  <a:cubicBezTo>
                    <a:pt x="163" y="370"/>
                    <a:pt x="163" y="370"/>
                    <a:pt x="163" y="370"/>
                  </a:cubicBezTo>
                  <a:cubicBezTo>
                    <a:pt x="72" y="126"/>
                    <a:pt x="72" y="126"/>
                    <a:pt x="72" y="126"/>
                  </a:cubicBezTo>
                  <a:cubicBezTo>
                    <a:pt x="44" y="97"/>
                    <a:pt x="44" y="97"/>
                    <a:pt x="44" y="97"/>
                  </a:cubicBezTo>
                  <a:cubicBezTo>
                    <a:pt x="0" y="97"/>
                    <a:pt x="0" y="97"/>
                    <a:pt x="0" y="97"/>
                  </a:cubicBezTo>
                  <a:lnTo>
                    <a:pt x="44" y="0"/>
                  </a:ln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ŝľîḍé"/>
            <p:cNvSpPr/>
            <p:nvPr/>
          </p:nvSpPr>
          <p:spPr bwMode="auto">
            <a:xfrm>
              <a:off x="3966369" y="4187825"/>
              <a:ext cx="198438" cy="1933575"/>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 name="ïṥḻïḍé"/>
            <p:cNvSpPr/>
            <p:nvPr/>
          </p:nvSpPr>
          <p:spPr bwMode="auto">
            <a:xfrm>
              <a:off x="8074819" y="4187825"/>
              <a:ext cx="200025" cy="1933575"/>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ïśḻiďe"/>
            <p:cNvSpPr/>
            <p:nvPr/>
          </p:nvSpPr>
          <p:spPr bwMode="auto">
            <a:xfrm>
              <a:off x="7184231" y="3760788"/>
              <a:ext cx="890588" cy="106363"/>
            </a:xfrm>
            <a:custGeom>
              <a:avLst/>
              <a:gdLst>
                <a:gd name="T0" fmla="*/ 199 w 201"/>
                <a:gd name="T1" fmla="*/ 0 h 24"/>
                <a:gd name="T2" fmla="*/ 0 w 201"/>
                <a:gd name="T3" fmla="*/ 0 h 24"/>
                <a:gd name="T4" fmla="*/ 0 w 201"/>
                <a:gd name="T5" fmla="*/ 24 h 24"/>
                <a:gd name="T6" fmla="*/ 201 w 201"/>
                <a:gd name="T7" fmla="*/ 24 h 24"/>
                <a:gd name="T8" fmla="*/ 201 w 201"/>
                <a:gd name="T9" fmla="*/ 2 h 24"/>
                <a:gd name="T10" fmla="*/ 199 w 201"/>
                <a:gd name="T11" fmla="*/ 0 h 24"/>
              </a:gdLst>
              <a:ahLst/>
              <a:cxnLst>
                <a:cxn ang="0">
                  <a:pos x="T0" y="T1"/>
                </a:cxn>
                <a:cxn ang="0">
                  <a:pos x="T2" y="T3"/>
                </a:cxn>
                <a:cxn ang="0">
                  <a:pos x="T4" y="T5"/>
                </a:cxn>
                <a:cxn ang="0">
                  <a:pos x="T6" y="T7"/>
                </a:cxn>
                <a:cxn ang="0">
                  <a:pos x="T8" y="T9"/>
                </a:cxn>
                <a:cxn ang="0">
                  <a:pos x="T10" y="T11"/>
                </a:cxn>
              </a:cxnLst>
              <a:rect l="0" t="0" r="r" b="b"/>
              <a:pathLst>
                <a:path w="201" h="24">
                  <a:moveTo>
                    <a:pt x="199" y="0"/>
                  </a:moveTo>
                  <a:cubicBezTo>
                    <a:pt x="0" y="0"/>
                    <a:pt x="0" y="0"/>
                    <a:pt x="0" y="0"/>
                  </a:cubicBezTo>
                  <a:cubicBezTo>
                    <a:pt x="0" y="24"/>
                    <a:pt x="0" y="24"/>
                    <a:pt x="0" y="24"/>
                  </a:cubicBezTo>
                  <a:cubicBezTo>
                    <a:pt x="201" y="24"/>
                    <a:pt x="201" y="24"/>
                    <a:pt x="201" y="24"/>
                  </a:cubicBezTo>
                  <a:cubicBezTo>
                    <a:pt x="201" y="2"/>
                    <a:pt x="201" y="2"/>
                    <a:pt x="201" y="2"/>
                  </a:cubicBezTo>
                  <a:cubicBezTo>
                    <a:pt x="201" y="1"/>
                    <a:pt x="200" y="0"/>
                    <a:pt x="199" y="0"/>
                  </a:cubicBez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1iḑê"/>
            <p:cNvSpPr/>
            <p:nvPr/>
          </p:nvSpPr>
          <p:spPr bwMode="auto">
            <a:xfrm>
              <a:off x="6917531" y="3086100"/>
              <a:ext cx="395288" cy="781050"/>
            </a:xfrm>
            <a:custGeom>
              <a:avLst/>
              <a:gdLst>
                <a:gd name="T0" fmla="*/ 89 w 89"/>
                <a:gd name="T1" fmla="*/ 176 h 176"/>
                <a:gd name="T2" fmla="*/ 25 w 89"/>
                <a:gd name="T3" fmla="*/ 3 h 176"/>
                <a:gd name="T4" fmla="*/ 21 w 89"/>
                <a:gd name="T5" fmla="*/ 1 h 176"/>
                <a:gd name="T6" fmla="*/ 3 w 89"/>
                <a:gd name="T7" fmla="*/ 5 h 176"/>
                <a:gd name="T8" fmla="*/ 1 w 89"/>
                <a:gd name="T9" fmla="*/ 10 h 176"/>
                <a:gd name="T10" fmla="*/ 60 w 89"/>
                <a:gd name="T11" fmla="*/ 176 h 176"/>
                <a:gd name="T12" fmla="*/ 89 w 89"/>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89" h="176">
                  <a:moveTo>
                    <a:pt x="89" y="176"/>
                  </a:moveTo>
                  <a:cubicBezTo>
                    <a:pt x="25" y="3"/>
                    <a:pt x="25" y="3"/>
                    <a:pt x="25" y="3"/>
                  </a:cubicBezTo>
                  <a:cubicBezTo>
                    <a:pt x="25" y="1"/>
                    <a:pt x="23" y="0"/>
                    <a:pt x="21" y="1"/>
                  </a:cubicBezTo>
                  <a:cubicBezTo>
                    <a:pt x="3" y="5"/>
                    <a:pt x="3" y="5"/>
                    <a:pt x="3" y="5"/>
                  </a:cubicBezTo>
                  <a:cubicBezTo>
                    <a:pt x="1" y="6"/>
                    <a:pt x="0" y="8"/>
                    <a:pt x="1" y="10"/>
                  </a:cubicBezTo>
                  <a:cubicBezTo>
                    <a:pt x="60" y="176"/>
                    <a:pt x="60" y="176"/>
                    <a:pt x="60" y="176"/>
                  </a:cubicBezTo>
                  <a:lnTo>
                    <a:pt x="89" y="176"/>
                  </a:ln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ṡľïďe"/>
            <p:cNvSpPr/>
            <p:nvPr/>
          </p:nvSpPr>
          <p:spPr bwMode="auto">
            <a:xfrm>
              <a:off x="8393906" y="4618038"/>
              <a:ext cx="979488" cy="252413"/>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ṥḷiḑè"/>
            <p:cNvSpPr/>
            <p:nvPr/>
          </p:nvSpPr>
          <p:spPr bwMode="auto">
            <a:xfrm>
              <a:off x="9271794" y="3019425"/>
              <a:ext cx="195263" cy="1851025"/>
            </a:xfrm>
            <a:custGeom>
              <a:avLst/>
              <a:gdLst>
                <a:gd name="T0" fmla="*/ 0 w 44"/>
                <a:gd name="T1" fmla="*/ 417 h 417"/>
                <a:gd name="T2" fmla="*/ 29 w 44"/>
                <a:gd name="T3" fmla="*/ 417 h 417"/>
                <a:gd name="T4" fmla="*/ 44 w 44"/>
                <a:gd name="T5" fmla="*/ 401 h 417"/>
                <a:gd name="T6" fmla="*/ 44 w 44"/>
                <a:gd name="T7" fmla="*/ 0 h 417"/>
                <a:gd name="T8" fmla="*/ 40 w 44"/>
                <a:gd name="T9" fmla="*/ 0 h 417"/>
                <a:gd name="T10" fmla="*/ 0 w 44"/>
                <a:gd name="T11" fmla="*/ 39 h 417"/>
                <a:gd name="T12" fmla="*/ 0 w 44"/>
                <a:gd name="T13" fmla="*/ 417 h 417"/>
              </a:gdLst>
              <a:ahLst/>
              <a:cxnLst>
                <a:cxn ang="0">
                  <a:pos x="T0" y="T1"/>
                </a:cxn>
                <a:cxn ang="0">
                  <a:pos x="T2" y="T3"/>
                </a:cxn>
                <a:cxn ang="0">
                  <a:pos x="T4" y="T5"/>
                </a:cxn>
                <a:cxn ang="0">
                  <a:pos x="T6" y="T7"/>
                </a:cxn>
                <a:cxn ang="0">
                  <a:pos x="T8" y="T9"/>
                </a:cxn>
                <a:cxn ang="0">
                  <a:pos x="T10" y="T11"/>
                </a:cxn>
                <a:cxn ang="0">
                  <a:pos x="T12" y="T13"/>
                </a:cxn>
              </a:cxnLst>
              <a:rect l="0" t="0" r="r" b="b"/>
              <a:pathLst>
                <a:path w="44" h="417">
                  <a:moveTo>
                    <a:pt x="0" y="417"/>
                  </a:moveTo>
                  <a:cubicBezTo>
                    <a:pt x="29" y="417"/>
                    <a:pt x="29" y="417"/>
                    <a:pt x="29" y="417"/>
                  </a:cubicBezTo>
                  <a:cubicBezTo>
                    <a:pt x="37" y="417"/>
                    <a:pt x="44" y="410"/>
                    <a:pt x="44" y="401"/>
                  </a:cubicBezTo>
                  <a:cubicBezTo>
                    <a:pt x="44" y="0"/>
                    <a:pt x="44" y="0"/>
                    <a:pt x="44" y="0"/>
                  </a:cubicBezTo>
                  <a:cubicBezTo>
                    <a:pt x="40" y="0"/>
                    <a:pt x="40" y="0"/>
                    <a:pt x="40" y="0"/>
                  </a:cubicBezTo>
                  <a:cubicBezTo>
                    <a:pt x="18" y="0"/>
                    <a:pt x="0" y="17"/>
                    <a:pt x="0" y="39"/>
                  </a:cubicBezTo>
                  <a:lnTo>
                    <a:pt x="0" y="417"/>
                  </a:lnTo>
                  <a:close/>
                </a:path>
              </a:pathLst>
            </a:custGeom>
            <a:solidFill>
              <a:srgbClr val="E1E1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ṣlîdè"/>
            <p:cNvSpPr/>
            <p:nvPr/>
          </p:nvSpPr>
          <p:spPr bwMode="auto">
            <a:xfrm>
              <a:off x="8806656" y="4870450"/>
              <a:ext cx="163513" cy="1122363"/>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íṣľiḑé"/>
            <p:cNvSpPr/>
            <p:nvPr/>
          </p:nvSpPr>
          <p:spPr bwMode="auto">
            <a:xfrm>
              <a:off x="8349456" y="5953125"/>
              <a:ext cx="1073150" cy="84138"/>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iḋè"/>
            <p:cNvSpPr/>
            <p:nvPr/>
          </p:nvSpPr>
          <p:spPr bwMode="auto">
            <a:xfrm>
              <a:off x="8779669" y="5930900"/>
              <a:ext cx="217488" cy="217488"/>
            </a:xfrm>
            <a:prstGeom prst="ellipse">
              <a:avLst/>
            </a:prstGeom>
            <a:solidFill>
              <a:srgbClr val="494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ṣ1îḍe"/>
            <p:cNvSpPr/>
            <p:nvPr/>
          </p:nvSpPr>
          <p:spPr bwMode="auto">
            <a:xfrm>
              <a:off x="9311481" y="5930900"/>
              <a:ext cx="217488" cy="217488"/>
            </a:xfrm>
            <a:prstGeom prst="ellipse">
              <a:avLst/>
            </a:prstGeom>
            <a:solidFill>
              <a:srgbClr val="494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şḷîḍê"/>
            <p:cNvSpPr/>
            <p:nvPr/>
          </p:nvSpPr>
          <p:spPr bwMode="auto">
            <a:xfrm>
              <a:off x="8287544" y="5930900"/>
              <a:ext cx="212725" cy="217488"/>
            </a:xfrm>
            <a:prstGeom prst="ellipse">
              <a:avLst/>
            </a:prstGeom>
            <a:solidFill>
              <a:srgbClr val="494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ṣḷíḑè"/>
            <p:cNvSpPr/>
            <p:nvPr/>
          </p:nvSpPr>
          <p:spPr bwMode="auto">
            <a:xfrm>
              <a:off x="8460581" y="2687638"/>
              <a:ext cx="811213" cy="1500188"/>
            </a:xfrm>
            <a:custGeom>
              <a:avLst/>
              <a:gdLst>
                <a:gd name="T0" fmla="*/ 183 w 183"/>
                <a:gd name="T1" fmla="*/ 88 h 338"/>
                <a:gd name="T2" fmla="*/ 121 w 183"/>
                <a:gd name="T3" fmla="*/ 0 h 338"/>
                <a:gd name="T4" fmla="*/ 57 w 183"/>
                <a:gd name="T5" fmla="*/ 31 h 338"/>
                <a:gd name="T6" fmla="*/ 5 w 183"/>
                <a:gd name="T7" fmla="*/ 118 h 338"/>
                <a:gd name="T8" fmla="*/ 4 w 183"/>
                <a:gd name="T9" fmla="*/ 140 h 338"/>
                <a:gd name="T10" fmla="*/ 40 w 183"/>
                <a:gd name="T11" fmla="*/ 205 h 338"/>
                <a:gd name="T12" fmla="*/ 60 w 183"/>
                <a:gd name="T13" fmla="*/ 338 h 338"/>
                <a:gd name="T14" fmla="*/ 183 w 183"/>
                <a:gd name="T15" fmla="*/ 338 h 338"/>
                <a:gd name="T16" fmla="*/ 183 w 183"/>
                <a:gd name="T17" fmla="*/ 8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338">
                  <a:moveTo>
                    <a:pt x="183" y="88"/>
                  </a:moveTo>
                  <a:cubicBezTo>
                    <a:pt x="121" y="0"/>
                    <a:pt x="121" y="0"/>
                    <a:pt x="121" y="0"/>
                  </a:cubicBezTo>
                  <a:cubicBezTo>
                    <a:pt x="57" y="31"/>
                    <a:pt x="57" y="31"/>
                    <a:pt x="57" y="31"/>
                  </a:cubicBezTo>
                  <a:cubicBezTo>
                    <a:pt x="5" y="118"/>
                    <a:pt x="5" y="118"/>
                    <a:pt x="5" y="118"/>
                  </a:cubicBezTo>
                  <a:cubicBezTo>
                    <a:pt x="0" y="124"/>
                    <a:pt x="0" y="133"/>
                    <a:pt x="4" y="140"/>
                  </a:cubicBezTo>
                  <a:cubicBezTo>
                    <a:pt x="40" y="205"/>
                    <a:pt x="40" y="205"/>
                    <a:pt x="40" y="205"/>
                  </a:cubicBezTo>
                  <a:cubicBezTo>
                    <a:pt x="60" y="338"/>
                    <a:pt x="60" y="338"/>
                    <a:pt x="60" y="338"/>
                  </a:cubicBezTo>
                  <a:cubicBezTo>
                    <a:pt x="183" y="338"/>
                    <a:pt x="183" y="338"/>
                    <a:pt x="183" y="338"/>
                  </a:cubicBezTo>
                  <a:lnTo>
                    <a:pt x="183" y="88"/>
                  </a:lnTo>
                  <a:close/>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ṣḻîḓê"/>
            <p:cNvSpPr/>
            <p:nvPr/>
          </p:nvSpPr>
          <p:spPr bwMode="auto">
            <a:xfrm>
              <a:off x="8173244" y="1657350"/>
              <a:ext cx="930275" cy="1030288"/>
            </a:xfrm>
            <a:prstGeom prst="ellipse">
              <a:avLst/>
            </a:pr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ḷïḋé"/>
            <p:cNvSpPr/>
            <p:nvPr/>
          </p:nvSpPr>
          <p:spPr bwMode="auto">
            <a:xfrm>
              <a:off x="8638381" y="2368550"/>
              <a:ext cx="358775" cy="457200"/>
            </a:xfrm>
            <a:custGeom>
              <a:avLst/>
              <a:gdLst>
                <a:gd name="T0" fmla="*/ 47 w 226"/>
                <a:gd name="T1" fmla="*/ 288 h 288"/>
                <a:gd name="T2" fmla="*/ 0 w 226"/>
                <a:gd name="T3" fmla="*/ 114 h 288"/>
                <a:gd name="T4" fmla="*/ 156 w 226"/>
                <a:gd name="T5" fmla="*/ 0 h 288"/>
                <a:gd name="T6" fmla="*/ 226 w 226"/>
                <a:gd name="T7" fmla="*/ 201 h 288"/>
                <a:gd name="T8" fmla="*/ 47 w 226"/>
                <a:gd name="T9" fmla="*/ 288 h 288"/>
              </a:gdLst>
              <a:ahLst/>
              <a:cxnLst>
                <a:cxn ang="0">
                  <a:pos x="T0" y="T1"/>
                </a:cxn>
                <a:cxn ang="0">
                  <a:pos x="T2" y="T3"/>
                </a:cxn>
                <a:cxn ang="0">
                  <a:pos x="T4" y="T5"/>
                </a:cxn>
                <a:cxn ang="0">
                  <a:pos x="T6" y="T7"/>
                </a:cxn>
                <a:cxn ang="0">
                  <a:pos x="T8" y="T9"/>
                </a:cxn>
              </a:cxnLst>
              <a:rect l="0" t="0" r="r" b="b"/>
              <a:pathLst>
                <a:path w="226" h="288">
                  <a:moveTo>
                    <a:pt x="47" y="288"/>
                  </a:moveTo>
                  <a:lnTo>
                    <a:pt x="0" y="114"/>
                  </a:lnTo>
                  <a:lnTo>
                    <a:pt x="156" y="0"/>
                  </a:lnTo>
                  <a:lnTo>
                    <a:pt x="226" y="201"/>
                  </a:lnTo>
                  <a:lnTo>
                    <a:pt x="47" y="288"/>
                  </a:lnTo>
                  <a:close/>
                </a:path>
              </a:pathLst>
            </a:cu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ślíḓê"/>
            <p:cNvSpPr/>
            <p:nvPr/>
          </p:nvSpPr>
          <p:spPr bwMode="auto">
            <a:xfrm>
              <a:off x="8092281" y="1422400"/>
              <a:ext cx="1184275" cy="1500188"/>
            </a:xfrm>
            <a:custGeom>
              <a:avLst/>
              <a:gdLst>
                <a:gd name="T0" fmla="*/ 4 w 267"/>
                <a:gd name="T1" fmla="*/ 156 h 338"/>
                <a:gd name="T2" fmla="*/ 100 w 267"/>
                <a:gd name="T3" fmla="*/ 156 h 338"/>
                <a:gd name="T4" fmla="*/ 112 w 267"/>
                <a:gd name="T5" fmla="*/ 168 h 338"/>
                <a:gd name="T6" fmla="*/ 112 w 267"/>
                <a:gd name="T7" fmla="*/ 338 h 338"/>
                <a:gd name="T8" fmla="*/ 261 w 267"/>
                <a:gd name="T9" fmla="*/ 338 h 338"/>
                <a:gd name="T10" fmla="*/ 266 w 267"/>
                <a:gd name="T11" fmla="*/ 327 h 338"/>
                <a:gd name="T12" fmla="*/ 266 w 267"/>
                <a:gd name="T13" fmla="*/ 156 h 338"/>
                <a:gd name="T14" fmla="*/ 167 w 267"/>
                <a:gd name="T15" fmla="*/ 11 h 338"/>
                <a:gd name="T16" fmla="*/ 55 w 267"/>
                <a:gd name="T17" fmla="*/ 29 h 338"/>
                <a:gd name="T18" fmla="*/ 4 w 267"/>
                <a:gd name="T19" fmla="*/ 15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338">
                  <a:moveTo>
                    <a:pt x="4" y="156"/>
                  </a:moveTo>
                  <a:cubicBezTo>
                    <a:pt x="100" y="156"/>
                    <a:pt x="100" y="156"/>
                    <a:pt x="100" y="156"/>
                  </a:cubicBezTo>
                  <a:cubicBezTo>
                    <a:pt x="107" y="156"/>
                    <a:pt x="112" y="161"/>
                    <a:pt x="112" y="168"/>
                  </a:cubicBezTo>
                  <a:cubicBezTo>
                    <a:pt x="112" y="338"/>
                    <a:pt x="112" y="338"/>
                    <a:pt x="112" y="338"/>
                  </a:cubicBezTo>
                  <a:cubicBezTo>
                    <a:pt x="261" y="338"/>
                    <a:pt x="261" y="338"/>
                    <a:pt x="261" y="338"/>
                  </a:cubicBezTo>
                  <a:cubicBezTo>
                    <a:pt x="264" y="335"/>
                    <a:pt x="266" y="331"/>
                    <a:pt x="266" y="327"/>
                  </a:cubicBezTo>
                  <a:cubicBezTo>
                    <a:pt x="266" y="156"/>
                    <a:pt x="266" y="156"/>
                    <a:pt x="266" y="156"/>
                  </a:cubicBezTo>
                  <a:cubicBezTo>
                    <a:pt x="266" y="156"/>
                    <a:pt x="267" y="39"/>
                    <a:pt x="167" y="11"/>
                  </a:cubicBezTo>
                  <a:cubicBezTo>
                    <a:pt x="128" y="0"/>
                    <a:pt x="87" y="5"/>
                    <a:pt x="55" y="29"/>
                  </a:cubicBezTo>
                  <a:cubicBezTo>
                    <a:pt x="27" y="50"/>
                    <a:pt x="0" y="88"/>
                    <a:pt x="4" y="156"/>
                  </a:cubicBezTo>
                  <a:close/>
                </a:path>
              </a:pathLst>
            </a:custGeom>
            <a:solidFill>
              <a:srgbClr val="8C6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Slíḍe"/>
            <p:cNvSpPr/>
            <p:nvPr/>
          </p:nvSpPr>
          <p:spPr bwMode="auto">
            <a:xfrm>
              <a:off x="7436644" y="5722938"/>
              <a:ext cx="469900" cy="269875"/>
            </a:xfrm>
            <a:custGeom>
              <a:avLst/>
              <a:gdLst>
                <a:gd name="T0" fmla="*/ 106 w 106"/>
                <a:gd name="T1" fmla="*/ 0 h 61"/>
                <a:gd name="T2" fmla="*/ 80 w 106"/>
                <a:gd name="T3" fmla="*/ 24 h 61"/>
                <a:gd name="T4" fmla="*/ 62 w 106"/>
                <a:gd name="T5" fmla="*/ 24 h 61"/>
                <a:gd name="T6" fmla="*/ 6 w 106"/>
                <a:gd name="T7" fmla="*/ 45 h 61"/>
                <a:gd name="T8" fmla="*/ 0 w 106"/>
                <a:gd name="T9" fmla="*/ 53 h 61"/>
                <a:gd name="T10" fmla="*/ 0 w 106"/>
                <a:gd name="T11" fmla="*/ 53 h 61"/>
                <a:gd name="T12" fmla="*/ 9 w 106"/>
                <a:gd name="T13" fmla="*/ 61 h 61"/>
                <a:gd name="T14" fmla="*/ 93 w 106"/>
                <a:gd name="T15" fmla="*/ 61 h 61"/>
                <a:gd name="T16" fmla="*/ 106 w 106"/>
                <a:gd name="T17" fmla="*/ 48 h 61"/>
                <a:gd name="T18" fmla="*/ 106 w 106"/>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61">
                  <a:moveTo>
                    <a:pt x="106" y="0"/>
                  </a:moveTo>
                  <a:cubicBezTo>
                    <a:pt x="80" y="24"/>
                    <a:pt x="80" y="24"/>
                    <a:pt x="80" y="24"/>
                  </a:cubicBezTo>
                  <a:cubicBezTo>
                    <a:pt x="62" y="24"/>
                    <a:pt x="62" y="24"/>
                    <a:pt x="62" y="24"/>
                  </a:cubicBezTo>
                  <a:cubicBezTo>
                    <a:pt x="6" y="45"/>
                    <a:pt x="6" y="45"/>
                    <a:pt x="6" y="45"/>
                  </a:cubicBezTo>
                  <a:cubicBezTo>
                    <a:pt x="2" y="46"/>
                    <a:pt x="0" y="49"/>
                    <a:pt x="0" y="53"/>
                  </a:cubicBezTo>
                  <a:cubicBezTo>
                    <a:pt x="0" y="53"/>
                    <a:pt x="0" y="53"/>
                    <a:pt x="0" y="53"/>
                  </a:cubicBezTo>
                  <a:cubicBezTo>
                    <a:pt x="0" y="58"/>
                    <a:pt x="4" y="61"/>
                    <a:pt x="9" y="61"/>
                  </a:cubicBezTo>
                  <a:cubicBezTo>
                    <a:pt x="93" y="61"/>
                    <a:pt x="93" y="61"/>
                    <a:pt x="93" y="61"/>
                  </a:cubicBezTo>
                  <a:cubicBezTo>
                    <a:pt x="101" y="61"/>
                    <a:pt x="106" y="56"/>
                    <a:pt x="106" y="48"/>
                  </a:cubicBezTo>
                  <a:lnTo>
                    <a:pt x="106" y="0"/>
                  </a:ln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ṥlídê"/>
            <p:cNvSpPr/>
            <p:nvPr/>
          </p:nvSpPr>
          <p:spPr bwMode="auto">
            <a:xfrm>
              <a:off x="8106569" y="3068638"/>
              <a:ext cx="1135063" cy="669925"/>
            </a:xfrm>
            <a:custGeom>
              <a:avLst/>
              <a:gdLst>
                <a:gd name="T0" fmla="*/ 10 w 256"/>
                <a:gd name="T1" fmla="*/ 27 h 151"/>
                <a:gd name="T2" fmla="*/ 114 w 256"/>
                <a:gd name="T3" fmla="*/ 89 h 151"/>
                <a:gd name="T4" fmla="*/ 125 w 256"/>
                <a:gd name="T5" fmla="*/ 88 h 151"/>
                <a:gd name="T6" fmla="*/ 199 w 256"/>
                <a:gd name="T7" fmla="*/ 14 h 151"/>
                <a:gd name="T8" fmla="*/ 246 w 256"/>
                <a:gd name="T9" fmla="*/ 17 h 151"/>
                <a:gd name="T10" fmla="*/ 246 w 256"/>
                <a:gd name="T11" fmla="*/ 17 h 151"/>
                <a:gd name="T12" fmla="*/ 242 w 256"/>
                <a:gd name="T13" fmla="*/ 59 h 151"/>
                <a:gd name="T14" fmla="*/ 145 w 256"/>
                <a:gd name="T15" fmla="*/ 144 h 151"/>
                <a:gd name="T16" fmla="*/ 118 w 256"/>
                <a:gd name="T17" fmla="*/ 145 h 151"/>
                <a:gd name="T18" fmla="*/ 0 w 256"/>
                <a:gd name="T19" fmla="*/ 53 h 151"/>
                <a:gd name="T20" fmla="*/ 10 w 256"/>
                <a:gd name="T21"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151">
                  <a:moveTo>
                    <a:pt x="10" y="27"/>
                  </a:moveTo>
                  <a:cubicBezTo>
                    <a:pt x="114" y="89"/>
                    <a:pt x="114" y="89"/>
                    <a:pt x="114" y="89"/>
                  </a:cubicBezTo>
                  <a:cubicBezTo>
                    <a:pt x="118" y="91"/>
                    <a:pt x="122" y="90"/>
                    <a:pt x="125" y="88"/>
                  </a:cubicBezTo>
                  <a:cubicBezTo>
                    <a:pt x="199" y="14"/>
                    <a:pt x="199" y="14"/>
                    <a:pt x="199" y="14"/>
                  </a:cubicBezTo>
                  <a:cubicBezTo>
                    <a:pt x="213" y="0"/>
                    <a:pt x="235" y="2"/>
                    <a:pt x="246" y="17"/>
                  </a:cubicBezTo>
                  <a:cubicBezTo>
                    <a:pt x="246" y="17"/>
                    <a:pt x="246" y="17"/>
                    <a:pt x="246" y="17"/>
                  </a:cubicBezTo>
                  <a:cubicBezTo>
                    <a:pt x="256" y="30"/>
                    <a:pt x="254" y="48"/>
                    <a:pt x="242" y="59"/>
                  </a:cubicBezTo>
                  <a:cubicBezTo>
                    <a:pt x="145" y="144"/>
                    <a:pt x="145" y="144"/>
                    <a:pt x="145" y="144"/>
                  </a:cubicBezTo>
                  <a:cubicBezTo>
                    <a:pt x="137" y="151"/>
                    <a:pt x="126" y="151"/>
                    <a:pt x="118" y="145"/>
                  </a:cubicBezTo>
                  <a:cubicBezTo>
                    <a:pt x="0" y="53"/>
                    <a:pt x="0" y="53"/>
                    <a:pt x="0" y="53"/>
                  </a:cubicBezTo>
                  <a:lnTo>
                    <a:pt x="10" y="27"/>
                  </a:lnTo>
                  <a:close/>
                </a:path>
              </a:pathLst>
            </a:custGeom>
            <a:solidFill>
              <a:srgbClr val="E1E1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śḷíḋé"/>
            <p:cNvSpPr/>
            <p:nvPr/>
          </p:nvSpPr>
          <p:spPr bwMode="auto">
            <a:xfrm>
              <a:off x="7685881" y="3090863"/>
              <a:ext cx="287338" cy="190500"/>
            </a:xfrm>
            <a:custGeom>
              <a:avLst/>
              <a:gdLst>
                <a:gd name="T0" fmla="*/ 167 w 181"/>
                <a:gd name="T1" fmla="*/ 120 h 120"/>
                <a:gd name="T2" fmla="*/ 16 w 181"/>
                <a:gd name="T3" fmla="*/ 120 h 120"/>
                <a:gd name="T4" fmla="*/ 0 w 181"/>
                <a:gd name="T5" fmla="*/ 0 h 120"/>
                <a:gd name="T6" fmla="*/ 181 w 181"/>
                <a:gd name="T7" fmla="*/ 0 h 120"/>
                <a:gd name="T8" fmla="*/ 167 w 181"/>
                <a:gd name="T9" fmla="*/ 120 h 120"/>
              </a:gdLst>
              <a:ahLst/>
              <a:cxnLst>
                <a:cxn ang="0">
                  <a:pos x="T0" y="T1"/>
                </a:cxn>
                <a:cxn ang="0">
                  <a:pos x="T2" y="T3"/>
                </a:cxn>
                <a:cxn ang="0">
                  <a:pos x="T4" y="T5"/>
                </a:cxn>
                <a:cxn ang="0">
                  <a:pos x="T6" y="T7"/>
                </a:cxn>
                <a:cxn ang="0">
                  <a:pos x="T8" y="T9"/>
                </a:cxn>
              </a:cxnLst>
              <a:rect l="0" t="0" r="r" b="b"/>
              <a:pathLst>
                <a:path w="181" h="120">
                  <a:moveTo>
                    <a:pt x="167" y="120"/>
                  </a:moveTo>
                  <a:lnTo>
                    <a:pt x="16" y="120"/>
                  </a:lnTo>
                  <a:lnTo>
                    <a:pt x="0" y="0"/>
                  </a:lnTo>
                  <a:lnTo>
                    <a:pt x="181" y="0"/>
                  </a:lnTo>
                  <a:lnTo>
                    <a:pt x="167" y="120"/>
                  </a:lnTo>
                  <a:close/>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ŝḷide"/>
            <p:cNvSpPr/>
            <p:nvPr/>
          </p:nvSpPr>
          <p:spPr bwMode="auto">
            <a:xfrm>
              <a:off x="7916069" y="3108325"/>
              <a:ext cx="234950" cy="195263"/>
            </a:xfrm>
            <a:custGeom>
              <a:avLst/>
              <a:gdLst>
                <a:gd name="T0" fmla="*/ 53 w 53"/>
                <a:gd name="T1" fmla="*/ 18 h 44"/>
                <a:gd name="T2" fmla="*/ 27 w 53"/>
                <a:gd name="T3" fmla="*/ 5 h 44"/>
                <a:gd name="T4" fmla="*/ 3 w 53"/>
                <a:gd name="T5" fmla="*/ 17 h 44"/>
                <a:gd name="T6" fmla="*/ 3 w 53"/>
                <a:gd name="T7" fmla="*/ 17 h 44"/>
                <a:gd name="T8" fmla="*/ 15 w 53"/>
                <a:gd name="T9" fmla="*/ 38 h 44"/>
                <a:gd name="T10" fmla="*/ 43 w 53"/>
                <a:gd name="T11" fmla="*/ 44 h 44"/>
                <a:gd name="T12" fmla="*/ 53 w 53"/>
                <a:gd name="T13" fmla="*/ 18 h 44"/>
              </a:gdLst>
              <a:ahLst/>
              <a:cxnLst>
                <a:cxn ang="0">
                  <a:pos x="T0" y="T1"/>
                </a:cxn>
                <a:cxn ang="0">
                  <a:pos x="T2" y="T3"/>
                </a:cxn>
                <a:cxn ang="0">
                  <a:pos x="T4" y="T5"/>
                </a:cxn>
                <a:cxn ang="0">
                  <a:pos x="T6" y="T7"/>
                </a:cxn>
                <a:cxn ang="0">
                  <a:pos x="T8" y="T9"/>
                </a:cxn>
                <a:cxn ang="0">
                  <a:pos x="T10" y="T11"/>
                </a:cxn>
                <a:cxn ang="0">
                  <a:pos x="T12" y="T13"/>
                </a:cxn>
              </a:cxnLst>
              <a:rect l="0" t="0" r="r" b="b"/>
              <a:pathLst>
                <a:path w="53" h="44">
                  <a:moveTo>
                    <a:pt x="53" y="18"/>
                  </a:moveTo>
                  <a:cubicBezTo>
                    <a:pt x="27" y="5"/>
                    <a:pt x="27" y="5"/>
                    <a:pt x="27" y="5"/>
                  </a:cubicBezTo>
                  <a:cubicBezTo>
                    <a:pt x="17" y="0"/>
                    <a:pt x="5" y="6"/>
                    <a:pt x="3" y="17"/>
                  </a:cubicBezTo>
                  <a:cubicBezTo>
                    <a:pt x="3" y="17"/>
                    <a:pt x="3" y="17"/>
                    <a:pt x="3" y="17"/>
                  </a:cubicBezTo>
                  <a:cubicBezTo>
                    <a:pt x="0" y="26"/>
                    <a:pt x="6" y="35"/>
                    <a:pt x="15" y="38"/>
                  </a:cubicBezTo>
                  <a:cubicBezTo>
                    <a:pt x="43" y="44"/>
                    <a:pt x="43" y="44"/>
                    <a:pt x="43" y="44"/>
                  </a:cubicBezTo>
                  <a:lnTo>
                    <a:pt x="53" y="18"/>
                  </a:lnTo>
                  <a:close/>
                </a:path>
              </a:pathLst>
            </a:cu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ṥḷide"/>
            <p:cNvSpPr/>
            <p:nvPr/>
          </p:nvSpPr>
          <p:spPr bwMode="auto">
            <a:xfrm>
              <a:off x="2920206" y="4173538"/>
              <a:ext cx="877888" cy="430213"/>
            </a:xfrm>
            <a:custGeom>
              <a:avLst/>
              <a:gdLst>
                <a:gd name="T0" fmla="*/ 430 w 553"/>
                <a:gd name="T1" fmla="*/ 271 h 271"/>
                <a:gd name="T2" fmla="*/ 0 w 553"/>
                <a:gd name="T3" fmla="*/ 271 h 271"/>
                <a:gd name="T4" fmla="*/ 0 w 553"/>
                <a:gd name="T5" fmla="*/ 0 h 271"/>
                <a:gd name="T6" fmla="*/ 553 w 553"/>
                <a:gd name="T7" fmla="*/ 0 h 271"/>
                <a:gd name="T8" fmla="*/ 430 w 553"/>
                <a:gd name="T9" fmla="*/ 271 h 271"/>
              </a:gdLst>
              <a:ahLst/>
              <a:cxnLst>
                <a:cxn ang="0">
                  <a:pos x="T0" y="T1"/>
                </a:cxn>
                <a:cxn ang="0">
                  <a:pos x="T2" y="T3"/>
                </a:cxn>
                <a:cxn ang="0">
                  <a:pos x="T4" y="T5"/>
                </a:cxn>
                <a:cxn ang="0">
                  <a:pos x="T6" y="T7"/>
                </a:cxn>
                <a:cxn ang="0">
                  <a:pos x="T8" y="T9"/>
                </a:cxn>
              </a:cxnLst>
              <a:rect l="0" t="0" r="r" b="b"/>
              <a:pathLst>
                <a:path w="553" h="271">
                  <a:moveTo>
                    <a:pt x="430" y="271"/>
                  </a:moveTo>
                  <a:lnTo>
                    <a:pt x="0" y="271"/>
                  </a:lnTo>
                  <a:lnTo>
                    <a:pt x="0" y="0"/>
                  </a:lnTo>
                  <a:lnTo>
                    <a:pt x="553" y="0"/>
                  </a:lnTo>
                  <a:lnTo>
                    <a:pt x="430" y="271"/>
                  </a:ln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ṣḷïďé"/>
            <p:cNvSpPr/>
            <p:nvPr/>
          </p:nvSpPr>
          <p:spPr bwMode="auto">
            <a:xfrm>
              <a:off x="4117181" y="3756025"/>
              <a:ext cx="890588" cy="107950"/>
            </a:xfrm>
            <a:custGeom>
              <a:avLst/>
              <a:gdLst>
                <a:gd name="T0" fmla="*/ 2 w 201"/>
                <a:gd name="T1" fmla="*/ 0 h 24"/>
                <a:gd name="T2" fmla="*/ 201 w 201"/>
                <a:gd name="T3" fmla="*/ 0 h 24"/>
                <a:gd name="T4" fmla="*/ 201 w 201"/>
                <a:gd name="T5" fmla="*/ 24 h 24"/>
                <a:gd name="T6" fmla="*/ 0 w 201"/>
                <a:gd name="T7" fmla="*/ 24 h 24"/>
                <a:gd name="T8" fmla="*/ 0 w 201"/>
                <a:gd name="T9" fmla="*/ 2 h 24"/>
                <a:gd name="T10" fmla="*/ 2 w 201"/>
                <a:gd name="T11" fmla="*/ 0 h 24"/>
              </a:gdLst>
              <a:ahLst/>
              <a:cxnLst>
                <a:cxn ang="0">
                  <a:pos x="T0" y="T1"/>
                </a:cxn>
                <a:cxn ang="0">
                  <a:pos x="T2" y="T3"/>
                </a:cxn>
                <a:cxn ang="0">
                  <a:pos x="T4" y="T5"/>
                </a:cxn>
                <a:cxn ang="0">
                  <a:pos x="T6" y="T7"/>
                </a:cxn>
                <a:cxn ang="0">
                  <a:pos x="T8" y="T9"/>
                </a:cxn>
                <a:cxn ang="0">
                  <a:pos x="T10" y="T11"/>
                </a:cxn>
              </a:cxnLst>
              <a:rect l="0" t="0" r="r" b="b"/>
              <a:pathLst>
                <a:path w="201" h="24">
                  <a:moveTo>
                    <a:pt x="2" y="0"/>
                  </a:moveTo>
                  <a:cubicBezTo>
                    <a:pt x="201" y="0"/>
                    <a:pt x="201" y="0"/>
                    <a:pt x="201" y="0"/>
                  </a:cubicBezTo>
                  <a:cubicBezTo>
                    <a:pt x="201" y="24"/>
                    <a:pt x="201" y="24"/>
                    <a:pt x="201" y="24"/>
                  </a:cubicBezTo>
                  <a:cubicBezTo>
                    <a:pt x="0" y="24"/>
                    <a:pt x="0" y="24"/>
                    <a:pt x="0" y="24"/>
                  </a:cubicBezTo>
                  <a:cubicBezTo>
                    <a:pt x="0" y="2"/>
                    <a:pt x="0" y="2"/>
                    <a:pt x="0" y="2"/>
                  </a:cubicBezTo>
                  <a:cubicBezTo>
                    <a:pt x="0" y="1"/>
                    <a:pt x="1" y="0"/>
                    <a:pt x="2" y="0"/>
                  </a:cubicBez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lïďè"/>
            <p:cNvSpPr/>
            <p:nvPr/>
          </p:nvSpPr>
          <p:spPr bwMode="auto">
            <a:xfrm>
              <a:off x="4883944" y="3082925"/>
              <a:ext cx="388938" cy="781050"/>
            </a:xfrm>
            <a:custGeom>
              <a:avLst/>
              <a:gdLst>
                <a:gd name="T0" fmla="*/ 0 w 88"/>
                <a:gd name="T1" fmla="*/ 176 h 176"/>
                <a:gd name="T2" fmla="*/ 63 w 88"/>
                <a:gd name="T3" fmla="*/ 3 h 176"/>
                <a:gd name="T4" fmla="*/ 67 w 88"/>
                <a:gd name="T5" fmla="*/ 1 h 176"/>
                <a:gd name="T6" fmla="*/ 85 w 88"/>
                <a:gd name="T7" fmla="*/ 5 h 176"/>
                <a:gd name="T8" fmla="*/ 88 w 88"/>
                <a:gd name="T9" fmla="*/ 10 h 176"/>
                <a:gd name="T10" fmla="*/ 28 w 88"/>
                <a:gd name="T11" fmla="*/ 176 h 176"/>
                <a:gd name="T12" fmla="*/ 0 w 88"/>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88" h="176">
                  <a:moveTo>
                    <a:pt x="0" y="176"/>
                  </a:moveTo>
                  <a:cubicBezTo>
                    <a:pt x="63" y="3"/>
                    <a:pt x="63" y="3"/>
                    <a:pt x="63" y="3"/>
                  </a:cubicBezTo>
                  <a:cubicBezTo>
                    <a:pt x="64" y="1"/>
                    <a:pt x="65" y="0"/>
                    <a:pt x="67" y="1"/>
                  </a:cubicBezTo>
                  <a:cubicBezTo>
                    <a:pt x="85" y="5"/>
                    <a:pt x="85" y="5"/>
                    <a:pt x="85" y="5"/>
                  </a:cubicBezTo>
                  <a:cubicBezTo>
                    <a:pt x="87" y="5"/>
                    <a:pt x="88" y="8"/>
                    <a:pt x="88" y="10"/>
                  </a:cubicBezTo>
                  <a:cubicBezTo>
                    <a:pt x="28" y="176"/>
                    <a:pt x="28" y="176"/>
                    <a:pt x="28" y="176"/>
                  </a:cubicBezTo>
                  <a:lnTo>
                    <a:pt x="0" y="176"/>
                  </a:lnTo>
                  <a:close/>
                </a:path>
              </a:pathLst>
            </a:custGeom>
            <a:solidFill>
              <a:srgbClr val="595B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S1ïdê"/>
            <p:cNvSpPr/>
            <p:nvPr/>
          </p:nvSpPr>
          <p:spPr bwMode="auto">
            <a:xfrm>
              <a:off x="2817019" y="4603750"/>
              <a:ext cx="981075" cy="254000"/>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ṡ1îďe"/>
            <p:cNvSpPr/>
            <p:nvPr/>
          </p:nvSpPr>
          <p:spPr bwMode="auto">
            <a:xfrm>
              <a:off x="2724944" y="3006725"/>
              <a:ext cx="195263" cy="1851025"/>
            </a:xfrm>
            <a:custGeom>
              <a:avLst/>
              <a:gdLst>
                <a:gd name="T0" fmla="*/ 44 w 44"/>
                <a:gd name="T1" fmla="*/ 417 h 417"/>
                <a:gd name="T2" fmla="*/ 15 w 44"/>
                <a:gd name="T3" fmla="*/ 417 h 417"/>
                <a:gd name="T4" fmla="*/ 0 w 44"/>
                <a:gd name="T5" fmla="*/ 402 h 417"/>
                <a:gd name="T6" fmla="*/ 0 w 44"/>
                <a:gd name="T7" fmla="*/ 0 h 417"/>
                <a:gd name="T8" fmla="*/ 4 w 44"/>
                <a:gd name="T9" fmla="*/ 0 h 417"/>
                <a:gd name="T10" fmla="*/ 44 w 44"/>
                <a:gd name="T11" fmla="*/ 40 h 417"/>
                <a:gd name="T12" fmla="*/ 44 w 44"/>
                <a:gd name="T13" fmla="*/ 417 h 417"/>
              </a:gdLst>
              <a:ahLst/>
              <a:cxnLst>
                <a:cxn ang="0">
                  <a:pos x="T0" y="T1"/>
                </a:cxn>
                <a:cxn ang="0">
                  <a:pos x="T2" y="T3"/>
                </a:cxn>
                <a:cxn ang="0">
                  <a:pos x="T4" y="T5"/>
                </a:cxn>
                <a:cxn ang="0">
                  <a:pos x="T6" y="T7"/>
                </a:cxn>
                <a:cxn ang="0">
                  <a:pos x="T8" y="T9"/>
                </a:cxn>
                <a:cxn ang="0">
                  <a:pos x="T10" y="T11"/>
                </a:cxn>
                <a:cxn ang="0">
                  <a:pos x="T12" y="T13"/>
                </a:cxn>
              </a:cxnLst>
              <a:rect l="0" t="0" r="r" b="b"/>
              <a:pathLst>
                <a:path w="44" h="417">
                  <a:moveTo>
                    <a:pt x="44" y="417"/>
                  </a:moveTo>
                  <a:cubicBezTo>
                    <a:pt x="15" y="417"/>
                    <a:pt x="15" y="417"/>
                    <a:pt x="15" y="417"/>
                  </a:cubicBezTo>
                  <a:cubicBezTo>
                    <a:pt x="7" y="417"/>
                    <a:pt x="0" y="410"/>
                    <a:pt x="0" y="402"/>
                  </a:cubicBezTo>
                  <a:cubicBezTo>
                    <a:pt x="0" y="0"/>
                    <a:pt x="0" y="0"/>
                    <a:pt x="0" y="0"/>
                  </a:cubicBezTo>
                  <a:cubicBezTo>
                    <a:pt x="4" y="0"/>
                    <a:pt x="4" y="0"/>
                    <a:pt x="4" y="0"/>
                  </a:cubicBezTo>
                  <a:cubicBezTo>
                    <a:pt x="26" y="0"/>
                    <a:pt x="44" y="18"/>
                    <a:pt x="44" y="40"/>
                  </a:cubicBezTo>
                  <a:lnTo>
                    <a:pt x="44" y="417"/>
                  </a:lnTo>
                  <a:close/>
                </a:path>
              </a:pathLst>
            </a:custGeom>
            <a:solidFill>
              <a:srgbClr val="E1E1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ṡḻidê"/>
            <p:cNvSpPr/>
            <p:nvPr/>
          </p:nvSpPr>
          <p:spPr bwMode="auto">
            <a:xfrm>
              <a:off x="3221831" y="4857750"/>
              <a:ext cx="168275" cy="1125538"/>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íṣľiďé"/>
            <p:cNvSpPr/>
            <p:nvPr/>
          </p:nvSpPr>
          <p:spPr bwMode="auto">
            <a:xfrm>
              <a:off x="2772569" y="5938838"/>
              <a:ext cx="1073150" cy="85725"/>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išliḋé"/>
            <p:cNvSpPr/>
            <p:nvPr/>
          </p:nvSpPr>
          <p:spPr bwMode="auto">
            <a:xfrm>
              <a:off x="3194844" y="5918200"/>
              <a:ext cx="217488" cy="215900"/>
            </a:xfrm>
            <a:prstGeom prst="ellipse">
              <a:avLst/>
            </a:prstGeom>
            <a:solidFill>
              <a:srgbClr val="494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ŝḷîḍê"/>
            <p:cNvSpPr/>
            <p:nvPr/>
          </p:nvSpPr>
          <p:spPr bwMode="auto">
            <a:xfrm>
              <a:off x="2663031" y="5918200"/>
              <a:ext cx="217488" cy="215900"/>
            </a:xfrm>
            <a:prstGeom prst="ellipse">
              <a:avLst/>
            </a:prstGeom>
            <a:solidFill>
              <a:srgbClr val="494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ṩļïḋê"/>
            <p:cNvSpPr/>
            <p:nvPr/>
          </p:nvSpPr>
          <p:spPr bwMode="auto">
            <a:xfrm>
              <a:off x="3691731" y="5918200"/>
              <a:ext cx="215900" cy="215900"/>
            </a:xfrm>
            <a:prstGeom prst="ellipse">
              <a:avLst/>
            </a:prstGeom>
            <a:solidFill>
              <a:srgbClr val="494B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ṧḷîḓé"/>
            <p:cNvSpPr/>
            <p:nvPr/>
          </p:nvSpPr>
          <p:spPr bwMode="auto">
            <a:xfrm>
              <a:off x="2920206" y="2673350"/>
              <a:ext cx="717550" cy="1500188"/>
            </a:xfrm>
            <a:custGeom>
              <a:avLst/>
              <a:gdLst>
                <a:gd name="T0" fmla="*/ 0 w 452"/>
                <a:gd name="T1" fmla="*/ 255 h 945"/>
                <a:gd name="T2" fmla="*/ 173 w 452"/>
                <a:gd name="T3" fmla="*/ 0 h 945"/>
                <a:gd name="T4" fmla="*/ 351 w 452"/>
                <a:gd name="T5" fmla="*/ 87 h 945"/>
                <a:gd name="T6" fmla="*/ 452 w 452"/>
                <a:gd name="T7" fmla="*/ 255 h 945"/>
                <a:gd name="T8" fmla="*/ 430 w 452"/>
                <a:gd name="T9" fmla="*/ 945 h 945"/>
                <a:gd name="T10" fmla="*/ 0 w 452"/>
                <a:gd name="T11" fmla="*/ 945 h 945"/>
                <a:gd name="T12" fmla="*/ 0 w 452"/>
                <a:gd name="T13" fmla="*/ 255 h 945"/>
              </a:gdLst>
              <a:ahLst/>
              <a:cxnLst>
                <a:cxn ang="0">
                  <a:pos x="T0" y="T1"/>
                </a:cxn>
                <a:cxn ang="0">
                  <a:pos x="T2" y="T3"/>
                </a:cxn>
                <a:cxn ang="0">
                  <a:pos x="T4" y="T5"/>
                </a:cxn>
                <a:cxn ang="0">
                  <a:pos x="T6" y="T7"/>
                </a:cxn>
                <a:cxn ang="0">
                  <a:pos x="T8" y="T9"/>
                </a:cxn>
                <a:cxn ang="0">
                  <a:pos x="T10" y="T11"/>
                </a:cxn>
                <a:cxn ang="0">
                  <a:pos x="T12" y="T13"/>
                </a:cxn>
              </a:cxnLst>
              <a:rect l="0" t="0" r="r" b="b"/>
              <a:pathLst>
                <a:path w="452" h="945">
                  <a:moveTo>
                    <a:pt x="0" y="255"/>
                  </a:moveTo>
                  <a:lnTo>
                    <a:pt x="173" y="0"/>
                  </a:lnTo>
                  <a:lnTo>
                    <a:pt x="351" y="87"/>
                  </a:lnTo>
                  <a:lnTo>
                    <a:pt x="452" y="255"/>
                  </a:lnTo>
                  <a:lnTo>
                    <a:pt x="430" y="945"/>
                  </a:lnTo>
                  <a:lnTo>
                    <a:pt x="0" y="945"/>
                  </a:lnTo>
                  <a:lnTo>
                    <a:pt x="0" y="255"/>
                  </a:lnTo>
                  <a:close/>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îşļîḋe"/>
            <p:cNvSpPr/>
            <p:nvPr/>
          </p:nvSpPr>
          <p:spPr bwMode="auto">
            <a:xfrm>
              <a:off x="3093244" y="1649413"/>
              <a:ext cx="925513" cy="1023938"/>
            </a:xfrm>
            <a:prstGeom prst="ellipse">
              <a:avLst/>
            </a:pr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ïṥ1íḑe"/>
            <p:cNvSpPr/>
            <p:nvPr/>
          </p:nvSpPr>
          <p:spPr bwMode="auto">
            <a:xfrm>
              <a:off x="3194844" y="2354263"/>
              <a:ext cx="358775" cy="457200"/>
            </a:xfrm>
            <a:custGeom>
              <a:avLst/>
              <a:gdLst>
                <a:gd name="T0" fmla="*/ 178 w 226"/>
                <a:gd name="T1" fmla="*/ 288 h 288"/>
                <a:gd name="T2" fmla="*/ 226 w 226"/>
                <a:gd name="T3" fmla="*/ 115 h 288"/>
                <a:gd name="T4" fmla="*/ 72 w 226"/>
                <a:gd name="T5" fmla="*/ 0 h 288"/>
                <a:gd name="T6" fmla="*/ 0 w 226"/>
                <a:gd name="T7" fmla="*/ 201 h 288"/>
                <a:gd name="T8" fmla="*/ 178 w 226"/>
                <a:gd name="T9" fmla="*/ 288 h 288"/>
              </a:gdLst>
              <a:ahLst/>
              <a:cxnLst>
                <a:cxn ang="0">
                  <a:pos x="T0" y="T1"/>
                </a:cxn>
                <a:cxn ang="0">
                  <a:pos x="T2" y="T3"/>
                </a:cxn>
                <a:cxn ang="0">
                  <a:pos x="T4" y="T5"/>
                </a:cxn>
                <a:cxn ang="0">
                  <a:pos x="T6" y="T7"/>
                </a:cxn>
                <a:cxn ang="0">
                  <a:pos x="T8" y="T9"/>
                </a:cxn>
              </a:cxnLst>
              <a:rect l="0" t="0" r="r" b="b"/>
              <a:pathLst>
                <a:path w="226" h="288">
                  <a:moveTo>
                    <a:pt x="178" y="288"/>
                  </a:moveTo>
                  <a:lnTo>
                    <a:pt x="226" y="115"/>
                  </a:lnTo>
                  <a:lnTo>
                    <a:pt x="72" y="0"/>
                  </a:lnTo>
                  <a:lnTo>
                    <a:pt x="0" y="201"/>
                  </a:lnTo>
                  <a:lnTo>
                    <a:pt x="178" y="288"/>
                  </a:lnTo>
                  <a:close/>
                </a:path>
              </a:pathLst>
            </a:cu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ṣ1íḍe"/>
            <p:cNvSpPr/>
            <p:nvPr/>
          </p:nvSpPr>
          <p:spPr bwMode="auto">
            <a:xfrm>
              <a:off x="4285456" y="5708650"/>
              <a:ext cx="469900" cy="274638"/>
            </a:xfrm>
            <a:custGeom>
              <a:avLst/>
              <a:gdLst>
                <a:gd name="T0" fmla="*/ 0 w 106"/>
                <a:gd name="T1" fmla="*/ 0 h 62"/>
                <a:gd name="T2" fmla="*/ 27 w 106"/>
                <a:gd name="T3" fmla="*/ 24 h 62"/>
                <a:gd name="T4" fmla="*/ 45 w 106"/>
                <a:gd name="T5" fmla="*/ 24 h 62"/>
                <a:gd name="T6" fmla="*/ 101 w 106"/>
                <a:gd name="T7" fmla="*/ 45 h 62"/>
                <a:gd name="T8" fmla="*/ 106 w 106"/>
                <a:gd name="T9" fmla="*/ 53 h 62"/>
                <a:gd name="T10" fmla="*/ 106 w 106"/>
                <a:gd name="T11" fmla="*/ 53 h 62"/>
                <a:gd name="T12" fmla="*/ 98 w 106"/>
                <a:gd name="T13" fmla="*/ 62 h 62"/>
                <a:gd name="T14" fmla="*/ 13 w 106"/>
                <a:gd name="T15" fmla="*/ 62 h 62"/>
                <a:gd name="T16" fmla="*/ 0 w 106"/>
                <a:gd name="T17" fmla="*/ 49 h 62"/>
                <a:gd name="T18" fmla="*/ 0 w 106"/>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62">
                  <a:moveTo>
                    <a:pt x="0" y="0"/>
                  </a:moveTo>
                  <a:cubicBezTo>
                    <a:pt x="27" y="24"/>
                    <a:pt x="27" y="24"/>
                    <a:pt x="27" y="24"/>
                  </a:cubicBezTo>
                  <a:cubicBezTo>
                    <a:pt x="45" y="24"/>
                    <a:pt x="45" y="24"/>
                    <a:pt x="45" y="24"/>
                  </a:cubicBezTo>
                  <a:cubicBezTo>
                    <a:pt x="101" y="45"/>
                    <a:pt x="101" y="45"/>
                    <a:pt x="101" y="45"/>
                  </a:cubicBezTo>
                  <a:cubicBezTo>
                    <a:pt x="104" y="46"/>
                    <a:pt x="106" y="49"/>
                    <a:pt x="106" y="53"/>
                  </a:cubicBezTo>
                  <a:cubicBezTo>
                    <a:pt x="106" y="53"/>
                    <a:pt x="106" y="53"/>
                    <a:pt x="106" y="53"/>
                  </a:cubicBezTo>
                  <a:cubicBezTo>
                    <a:pt x="106" y="58"/>
                    <a:pt x="103" y="62"/>
                    <a:pt x="98" y="62"/>
                  </a:cubicBezTo>
                  <a:cubicBezTo>
                    <a:pt x="13" y="62"/>
                    <a:pt x="13" y="62"/>
                    <a:pt x="13" y="62"/>
                  </a:cubicBezTo>
                  <a:cubicBezTo>
                    <a:pt x="6" y="62"/>
                    <a:pt x="0" y="56"/>
                    <a:pt x="0" y="49"/>
                  </a:cubicBezTo>
                  <a:lnTo>
                    <a:pt x="0" y="0"/>
                  </a:lnTo>
                  <a:close/>
                </a:path>
              </a:pathLst>
            </a:custGeom>
            <a:solidFill>
              <a:srgbClr val="8C6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ṥḻïďé"/>
            <p:cNvSpPr/>
            <p:nvPr/>
          </p:nvSpPr>
          <p:spPr bwMode="auto">
            <a:xfrm>
              <a:off x="2737644" y="1320800"/>
              <a:ext cx="1382713" cy="1352550"/>
            </a:xfrm>
            <a:custGeom>
              <a:avLst/>
              <a:gdLst>
                <a:gd name="T0" fmla="*/ 273 w 312"/>
                <a:gd name="T1" fmla="*/ 127 h 305"/>
                <a:gd name="T2" fmla="*/ 184 w 312"/>
                <a:gd name="T3" fmla="*/ 189 h 305"/>
                <a:gd name="T4" fmla="*/ 164 w 312"/>
                <a:gd name="T5" fmla="*/ 259 h 305"/>
                <a:gd name="T6" fmla="*/ 114 w 312"/>
                <a:gd name="T7" fmla="*/ 275 h 305"/>
                <a:gd name="T8" fmla="*/ 103 w 312"/>
                <a:gd name="T9" fmla="*/ 305 h 305"/>
                <a:gd name="T10" fmla="*/ 70 w 312"/>
                <a:gd name="T11" fmla="*/ 233 h 305"/>
                <a:gd name="T12" fmla="*/ 59 w 312"/>
                <a:gd name="T13" fmla="*/ 268 h 305"/>
                <a:gd name="T14" fmla="*/ 41 w 312"/>
                <a:gd name="T15" fmla="*/ 154 h 305"/>
                <a:gd name="T16" fmla="*/ 19 w 312"/>
                <a:gd name="T17" fmla="*/ 189 h 305"/>
                <a:gd name="T18" fmla="*/ 103 w 312"/>
                <a:gd name="T19" fmla="*/ 45 h 305"/>
                <a:gd name="T20" fmla="*/ 61 w 312"/>
                <a:gd name="T21" fmla="*/ 45 h 305"/>
                <a:gd name="T22" fmla="*/ 222 w 312"/>
                <a:gd name="T23" fmla="*/ 41 h 305"/>
                <a:gd name="T24" fmla="*/ 288 w 312"/>
                <a:gd name="T25" fmla="*/ 176 h 305"/>
                <a:gd name="T26" fmla="*/ 273 w 312"/>
                <a:gd name="T27"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05">
                  <a:moveTo>
                    <a:pt x="273" y="127"/>
                  </a:moveTo>
                  <a:cubicBezTo>
                    <a:pt x="276" y="133"/>
                    <a:pt x="272" y="186"/>
                    <a:pt x="184" y="189"/>
                  </a:cubicBezTo>
                  <a:cubicBezTo>
                    <a:pt x="184" y="189"/>
                    <a:pt x="132" y="205"/>
                    <a:pt x="164" y="259"/>
                  </a:cubicBezTo>
                  <a:cubicBezTo>
                    <a:pt x="164" y="259"/>
                    <a:pt x="144" y="268"/>
                    <a:pt x="114" y="275"/>
                  </a:cubicBezTo>
                  <a:cubicBezTo>
                    <a:pt x="103" y="305"/>
                    <a:pt x="103" y="305"/>
                    <a:pt x="103" y="305"/>
                  </a:cubicBezTo>
                  <a:cubicBezTo>
                    <a:pt x="103" y="305"/>
                    <a:pt x="74" y="275"/>
                    <a:pt x="70" y="233"/>
                  </a:cubicBezTo>
                  <a:cubicBezTo>
                    <a:pt x="70" y="233"/>
                    <a:pt x="54" y="249"/>
                    <a:pt x="59" y="268"/>
                  </a:cubicBezTo>
                  <a:cubicBezTo>
                    <a:pt x="59" y="268"/>
                    <a:pt x="19" y="211"/>
                    <a:pt x="41" y="154"/>
                  </a:cubicBezTo>
                  <a:cubicBezTo>
                    <a:pt x="41" y="154"/>
                    <a:pt x="19" y="168"/>
                    <a:pt x="19" y="189"/>
                  </a:cubicBezTo>
                  <a:cubicBezTo>
                    <a:pt x="19" y="189"/>
                    <a:pt x="0" y="94"/>
                    <a:pt x="103" y="45"/>
                  </a:cubicBezTo>
                  <a:cubicBezTo>
                    <a:pt x="103" y="45"/>
                    <a:pt x="79" y="37"/>
                    <a:pt x="61" y="45"/>
                  </a:cubicBezTo>
                  <a:cubicBezTo>
                    <a:pt x="61" y="45"/>
                    <a:pt x="121" y="0"/>
                    <a:pt x="222" y="41"/>
                  </a:cubicBezTo>
                  <a:cubicBezTo>
                    <a:pt x="222" y="41"/>
                    <a:pt x="312" y="65"/>
                    <a:pt x="288" y="176"/>
                  </a:cubicBezTo>
                  <a:lnTo>
                    <a:pt x="273" y="127"/>
                  </a:lnTo>
                  <a:close/>
                </a:path>
              </a:pathLst>
            </a:custGeom>
            <a:solidFill>
              <a:srgbClr val="8C6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ŝľîde"/>
            <p:cNvSpPr/>
            <p:nvPr/>
          </p:nvSpPr>
          <p:spPr bwMode="auto">
            <a:xfrm>
              <a:off x="3061494" y="2962275"/>
              <a:ext cx="1276350" cy="1008063"/>
            </a:xfrm>
            <a:custGeom>
              <a:avLst/>
              <a:gdLst>
                <a:gd name="T0" fmla="*/ 6 w 288"/>
                <a:gd name="T1" fmla="*/ 20 h 227"/>
                <a:gd name="T2" fmla="*/ 6 w 288"/>
                <a:gd name="T3" fmla="*/ 20 h 227"/>
                <a:gd name="T4" fmla="*/ 58 w 288"/>
                <a:gd name="T5" fmla="*/ 18 h 227"/>
                <a:gd name="T6" fmla="*/ 145 w 288"/>
                <a:gd name="T7" fmla="*/ 147 h 227"/>
                <a:gd name="T8" fmla="*/ 168 w 288"/>
                <a:gd name="T9" fmla="*/ 156 h 227"/>
                <a:gd name="T10" fmla="*/ 276 w 288"/>
                <a:gd name="T11" fmla="*/ 133 h 227"/>
                <a:gd name="T12" fmla="*/ 288 w 288"/>
                <a:gd name="T13" fmla="*/ 173 h 227"/>
                <a:gd name="T14" fmla="*/ 140 w 288"/>
                <a:gd name="T15" fmla="*/ 224 h 227"/>
                <a:gd name="T16" fmla="*/ 114 w 288"/>
                <a:gd name="T17" fmla="*/ 215 h 227"/>
                <a:gd name="T18" fmla="*/ 7 w 288"/>
                <a:gd name="T19" fmla="*/ 52 h 227"/>
                <a:gd name="T20" fmla="*/ 6 w 288"/>
                <a:gd name="T21"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27">
                  <a:moveTo>
                    <a:pt x="6" y="20"/>
                  </a:moveTo>
                  <a:cubicBezTo>
                    <a:pt x="6" y="20"/>
                    <a:pt x="6" y="20"/>
                    <a:pt x="6" y="20"/>
                  </a:cubicBezTo>
                  <a:cubicBezTo>
                    <a:pt x="17" y="1"/>
                    <a:pt x="45" y="0"/>
                    <a:pt x="58" y="18"/>
                  </a:cubicBezTo>
                  <a:cubicBezTo>
                    <a:pt x="145" y="147"/>
                    <a:pt x="145" y="147"/>
                    <a:pt x="145" y="147"/>
                  </a:cubicBezTo>
                  <a:cubicBezTo>
                    <a:pt x="150" y="154"/>
                    <a:pt x="159" y="158"/>
                    <a:pt x="168" y="156"/>
                  </a:cubicBezTo>
                  <a:cubicBezTo>
                    <a:pt x="276" y="133"/>
                    <a:pt x="276" y="133"/>
                    <a:pt x="276" y="133"/>
                  </a:cubicBezTo>
                  <a:cubicBezTo>
                    <a:pt x="288" y="173"/>
                    <a:pt x="288" y="173"/>
                    <a:pt x="288" y="173"/>
                  </a:cubicBezTo>
                  <a:cubicBezTo>
                    <a:pt x="140" y="224"/>
                    <a:pt x="140" y="224"/>
                    <a:pt x="140" y="224"/>
                  </a:cubicBezTo>
                  <a:cubicBezTo>
                    <a:pt x="131" y="227"/>
                    <a:pt x="120" y="224"/>
                    <a:pt x="114" y="215"/>
                  </a:cubicBezTo>
                  <a:cubicBezTo>
                    <a:pt x="7" y="52"/>
                    <a:pt x="7" y="52"/>
                    <a:pt x="7" y="52"/>
                  </a:cubicBezTo>
                  <a:cubicBezTo>
                    <a:pt x="1" y="43"/>
                    <a:pt x="0" y="30"/>
                    <a:pt x="6" y="20"/>
                  </a:cubicBezTo>
                  <a:close/>
                </a:path>
              </a:pathLst>
            </a:custGeom>
            <a:solidFill>
              <a:srgbClr val="E1E1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ṥ1îḑè"/>
            <p:cNvSpPr/>
            <p:nvPr/>
          </p:nvSpPr>
          <p:spPr bwMode="auto">
            <a:xfrm>
              <a:off x="3132931" y="2673350"/>
              <a:ext cx="344488" cy="404813"/>
            </a:xfrm>
            <a:custGeom>
              <a:avLst/>
              <a:gdLst>
                <a:gd name="T0" fmla="*/ 217 w 217"/>
                <a:gd name="T1" fmla="*/ 87 h 255"/>
                <a:gd name="T2" fmla="*/ 217 w 217"/>
                <a:gd name="T3" fmla="*/ 255 h 255"/>
                <a:gd name="T4" fmla="*/ 0 w 217"/>
                <a:gd name="T5" fmla="*/ 62 h 255"/>
                <a:gd name="T6" fmla="*/ 39 w 217"/>
                <a:gd name="T7" fmla="*/ 0 h 255"/>
                <a:gd name="T8" fmla="*/ 217 w 217"/>
                <a:gd name="T9" fmla="*/ 87 h 255"/>
              </a:gdLst>
              <a:ahLst/>
              <a:cxnLst>
                <a:cxn ang="0">
                  <a:pos x="T0" y="T1"/>
                </a:cxn>
                <a:cxn ang="0">
                  <a:pos x="T2" y="T3"/>
                </a:cxn>
                <a:cxn ang="0">
                  <a:pos x="T4" y="T5"/>
                </a:cxn>
                <a:cxn ang="0">
                  <a:pos x="T6" y="T7"/>
                </a:cxn>
                <a:cxn ang="0">
                  <a:pos x="T8" y="T9"/>
                </a:cxn>
              </a:cxnLst>
              <a:rect l="0" t="0" r="r" b="b"/>
              <a:pathLst>
                <a:path w="217" h="255">
                  <a:moveTo>
                    <a:pt x="217" y="87"/>
                  </a:moveTo>
                  <a:lnTo>
                    <a:pt x="217" y="255"/>
                  </a:lnTo>
                  <a:lnTo>
                    <a:pt x="0" y="62"/>
                  </a:lnTo>
                  <a:lnTo>
                    <a:pt x="39" y="0"/>
                  </a:lnTo>
                  <a:lnTo>
                    <a:pt x="217" y="87"/>
                  </a:lnTo>
                  <a:close/>
                </a:path>
              </a:pathLst>
            </a:custGeom>
            <a:solidFill>
              <a:srgbClr val="E1E1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ŝľîḓê"/>
            <p:cNvSpPr/>
            <p:nvPr/>
          </p:nvSpPr>
          <p:spPr bwMode="auto">
            <a:xfrm>
              <a:off x="4298156" y="3535363"/>
              <a:ext cx="479425" cy="220663"/>
            </a:xfrm>
            <a:custGeom>
              <a:avLst/>
              <a:gdLst>
                <a:gd name="T0" fmla="*/ 0 w 108"/>
                <a:gd name="T1" fmla="*/ 15 h 50"/>
                <a:gd name="T2" fmla="*/ 44 w 108"/>
                <a:gd name="T3" fmla="*/ 1 h 50"/>
                <a:gd name="T4" fmla="*/ 55 w 108"/>
                <a:gd name="T5" fmla="*/ 3 h 50"/>
                <a:gd name="T6" fmla="*/ 108 w 108"/>
                <a:gd name="T7" fmla="*/ 50 h 50"/>
                <a:gd name="T8" fmla="*/ 72 w 108"/>
                <a:gd name="T9" fmla="*/ 50 h 50"/>
                <a:gd name="T10" fmla="*/ 60 w 108"/>
                <a:gd name="T11" fmla="*/ 39 h 50"/>
                <a:gd name="T12" fmla="*/ 38 w 108"/>
                <a:gd name="T13" fmla="*/ 34 h 50"/>
                <a:gd name="T14" fmla="*/ 9 w 108"/>
                <a:gd name="T15" fmla="*/ 44 h 50"/>
                <a:gd name="T16" fmla="*/ 0 w 108"/>
                <a:gd name="T1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50">
                  <a:moveTo>
                    <a:pt x="0" y="15"/>
                  </a:moveTo>
                  <a:cubicBezTo>
                    <a:pt x="44" y="1"/>
                    <a:pt x="44" y="1"/>
                    <a:pt x="44" y="1"/>
                  </a:cubicBezTo>
                  <a:cubicBezTo>
                    <a:pt x="48" y="0"/>
                    <a:pt x="52" y="1"/>
                    <a:pt x="55" y="3"/>
                  </a:cubicBezTo>
                  <a:cubicBezTo>
                    <a:pt x="108" y="50"/>
                    <a:pt x="108" y="50"/>
                    <a:pt x="108" y="50"/>
                  </a:cubicBezTo>
                  <a:cubicBezTo>
                    <a:pt x="72" y="50"/>
                    <a:pt x="72" y="50"/>
                    <a:pt x="72" y="50"/>
                  </a:cubicBezTo>
                  <a:cubicBezTo>
                    <a:pt x="60" y="39"/>
                    <a:pt x="60" y="39"/>
                    <a:pt x="60" y="39"/>
                  </a:cubicBezTo>
                  <a:cubicBezTo>
                    <a:pt x="54" y="33"/>
                    <a:pt x="46" y="32"/>
                    <a:pt x="38" y="34"/>
                  </a:cubicBezTo>
                  <a:cubicBezTo>
                    <a:pt x="9" y="44"/>
                    <a:pt x="9" y="44"/>
                    <a:pt x="9" y="44"/>
                  </a:cubicBezTo>
                  <a:lnTo>
                    <a:pt x="0" y="15"/>
                  </a:lnTo>
                  <a:close/>
                </a:path>
              </a:pathLst>
            </a:custGeom>
            <a:solidFill>
              <a:srgbClr val="E1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ŝḻídé"/>
            <p:cNvSpPr/>
            <p:nvPr/>
          </p:nvSpPr>
          <p:spPr bwMode="auto">
            <a:xfrm>
              <a:off x="5460206" y="3538538"/>
              <a:ext cx="1165225"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îṣľíḍe"/>
            <p:cNvSpPr/>
            <p:nvPr/>
          </p:nvSpPr>
          <p:spPr bwMode="auto">
            <a:xfrm>
              <a:off x="5433219" y="3365500"/>
              <a:ext cx="1165225" cy="173038"/>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îṣ1ïḍé"/>
            <p:cNvSpPr/>
            <p:nvPr/>
          </p:nvSpPr>
          <p:spPr bwMode="auto">
            <a:xfrm>
              <a:off x="5460206" y="3214688"/>
              <a:ext cx="1165225"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ïsľiḑe"/>
            <p:cNvSpPr/>
            <p:nvPr/>
          </p:nvSpPr>
          <p:spPr bwMode="auto">
            <a:xfrm>
              <a:off x="5460206" y="3268663"/>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iş1ïḍé"/>
            <p:cNvSpPr/>
            <p:nvPr/>
          </p:nvSpPr>
          <p:spPr bwMode="auto">
            <a:xfrm>
              <a:off x="5460206" y="3632200"/>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 name="ïṧḻide"/>
            <p:cNvSpPr/>
            <p:nvPr/>
          </p:nvSpPr>
          <p:spPr bwMode="auto">
            <a:xfrm>
              <a:off x="5433219" y="3521075"/>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ïṧļïdé"/>
            <p:cNvSpPr/>
            <p:nvPr/>
          </p:nvSpPr>
          <p:spPr bwMode="auto">
            <a:xfrm>
              <a:off x="5433219" y="3451225"/>
              <a:ext cx="1165225" cy="25400"/>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ïṩlïde"/>
            <p:cNvSpPr/>
            <p:nvPr/>
          </p:nvSpPr>
          <p:spPr bwMode="auto">
            <a:xfrm>
              <a:off x="5574506" y="3082925"/>
              <a:ext cx="1166813" cy="173038"/>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 name="iSľïḓé"/>
            <p:cNvSpPr/>
            <p:nvPr/>
          </p:nvSpPr>
          <p:spPr bwMode="auto">
            <a:xfrm>
              <a:off x="5549106" y="2913063"/>
              <a:ext cx="1165225"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ṧ1îḍe"/>
            <p:cNvSpPr/>
            <p:nvPr/>
          </p:nvSpPr>
          <p:spPr bwMode="auto">
            <a:xfrm>
              <a:off x="5574506" y="2762250"/>
              <a:ext cx="1166813"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îṧlîḑé"/>
            <p:cNvSpPr/>
            <p:nvPr/>
          </p:nvSpPr>
          <p:spPr bwMode="auto">
            <a:xfrm>
              <a:off x="5574506" y="2816225"/>
              <a:ext cx="1166813"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0" name="íṥļïḋé"/>
            <p:cNvSpPr/>
            <p:nvPr/>
          </p:nvSpPr>
          <p:spPr bwMode="auto">
            <a:xfrm>
              <a:off x="5574506" y="3179763"/>
              <a:ext cx="1166813"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1" name="is1ïḋe"/>
            <p:cNvSpPr/>
            <p:nvPr/>
          </p:nvSpPr>
          <p:spPr bwMode="auto">
            <a:xfrm>
              <a:off x="5549106" y="3068638"/>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2" name="ïsḻiḑè"/>
            <p:cNvSpPr/>
            <p:nvPr/>
          </p:nvSpPr>
          <p:spPr bwMode="auto">
            <a:xfrm>
              <a:off x="5549106" y="2998788"/>
              <a:ext cx="1165225" cy="20638"/>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3" name="íS1íḓè"/>
            <p:cNvSpPr/>
            <p:nvPr/>
          </p:nvSpPr>
          <p:spPr bwMode="auto">
            <a:xfrm>
              <a:off x="5272881" y="3698875"/>
              <a:ext cx="1543050" cy="165100"/>
            </a:xfrm>
            <a:prstGeom prst="rect">
              <a:avLst/>
            </a:prstGeom>
            <a:solidFill>
              <a:srgbClr val="D8BA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743585" y="772160"/>
            <a:ext cx="7816850" cy="783590"/>
          </a:xfrm>
          <a:prstGeom prst="rect">
            <a:avLst/>
          </a:prstGeom>
          <a:noFill/>
        </p:spPr>
        <p:txBody>
          <a:bodyPr wrap="square" rtlCol="0" anchor="t">
            <a:spAutoFit/>
          </a:bodyPr>
          <a:lstStyle/>
          <a:p>
            <a:pPr>
              <a:lnSpc>
                <a:spcPct val="150000"/>
              </a:lnSpc>
              <a:spcBef>
                <a:spcPts val="0"/>
              </a:spcBef>
              <a:spcAft>
                <a:spcPts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现场焊接焊渣从皂角罐顶部透气孔掉入罐内引燃可燃混合气体发生爆炸。</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743585" y="1496695"/>
            <a:ext cx="7816850" cy="2722880"/>
          </a:xfrm>
          <a:prstGeom prst="rect">
            <a:avLst/>
          </a:prstGeom>
          <a:noFill/>
        </p:spPr>
        <p:txBody>
          <a:bodyPr wrap="square" rtlCol="0" anchor="t">
            <a:spAutoFit/>
          </a:bodyPr>
          <a:lstStyle/>
          <a:p>
            <a:pPr>
              <a:lnSpc>
                <a:spcPct val="150000"/>
              </a:lnSpc>
              <a:spcBef>
                <a:spcPts val="0"/>
              </a:spcBef>
              <a:spcAft>
                <a:spcPts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作业前未评估安全风险。现场安装作业前未制定作业方案，亦无相应的应急预案。</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作业人员无证上岗。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危险作业许可流于形式。</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作业过程无监护。</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日常安全监管缺失。</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安全管理能力不足。</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14020" indent="-342900" fontAlgn="auto">
              <a:lnSpc>
                <a:spcPct val="150000"/>
              </a:lnSpc>
              <a:spcBef>
                <a:spcPts val="0"/>
              </a:spcBef>
              <a:spcAft>
                <a:spcPts val="0"/>
              </a:spcAft>
              <a:buFont typeface="+mj-lt"/>
              <a:buAutoNum type="arabicPeriod"/>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应急救援存在严重缺陷。</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3556635" y="2332990"/>
            <a:ext cx="5238750" cy="2733040"/>
            <a:chOff x="5736" y="4816"/>
            <a:chExt cx="8192" cy="4644"/>
          </a:xfrm>
        </p:grpSpPr>
        <p:sp>
          <p:nvSpPr>
            <p:cNvPr id="5" name="iSlíde"/>
            <p:cNvSpPr/>
            <p:nvPr/>
          </p:nvSpPr>
          <p:spPr bwMode="auto">
            <a:xfrm>
              <a:off x="10501" y="6360"/>
              <a:ext cx="27" cy="19"/>
            </a:xfrm>
            <a:custGeom>
              <a:avLst/>
              <a:gdLst>
                <a:gd name="T0" fmla="*/ 4 w 10"/>
                <a:gd name="T1" fmla="*/ 1 h 7"/>
                <a:gd name="T2" fmla="*/ 10 w 10"/>
                <a:gd name="T3" fmla="*/ 0 h 7"/>
                <a:gd name="T4" fmla="*/ 10 w 10"/>
                <a:gd name="T5" fmla="*/ 0 h 7"/>
                <a:gd name="T6" fmla="*/ 5 w 10"/>
                <a:gd name="T7" fmla="*/ 6 h 7"/>
                <a:gd name="T8" fmla="*/ 4 w 10"/>
                <a:gd name="T9" fmla="*/ 1 h 7"/>
              </a:gdLst>
              <a:ahLst/>
              <a:cxnLst>
                <a:cxn ang="0">
                  <a:pos x="T0" y="T1"/>
                </a:cxn>
                <a:cxn ang="0">
                  <a:pos x="T2" y="T3"/>
                </a:cxn>
                <a:cxn ang="0">
                  <a:pos x="T4" y="T5"/>
                </a:cxn>
                <a:cxn ang="0">
                  <a:pos x="T6" y="T7"/>
                </a:cxn>
                <a:cxn ang="0">
                  <a:pos x="T8" y="T9"/>
                </a:cxn>
              </a:cxnLst>
              <a:rect l="0" t="0" r="r" b="b"/>
              <a:pathLst>
                <a:path w="10" h="7">
                  <a:moveTo>
                    <a:pt x="4" y="1"/>
                  </a:moveTo>
                  <a:cubicBezTo>
                    <a:pt x="6" y="1"/>
                    <a:pt x="8" y="1"/>
                    <a:pt x="10" y="0"/>
                  </a:cubicBezTo>
                  <a:cubicBezTo>
                    <a:pt x="10" y="0"/>
                    <a:pt x="10" y="0"/>
                    <a:pt x="10" y="0"/>
                  </a:cubicBezTo>
                  <a:cubicBezTo>
                    <a:pt x="9" y="3"/>
                    <a:pt x="8" y="5"/>
                    <a:pt x="5" y="6"/>
                  </a:cubicBezTo>
                  <a:cubicBezTo>
                    <a:pt x="1" y="7"/>
                    <a:pt x="0" y="1"/>
                    <a:pt x="4"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í$ḻîḑé"/>
            <p:cNvSpPr/>
            <p:nvPr/>
          </p:nvSpPr>
          <p:spPr bwMode="auto">
            <a:xfrm>
              <a:off x="10064" y="6178"/>
              <a:ext cx="56" cy="35"/>
            </a:xfrm>
            <a:custGeom>
              <a:avLst/>
              <a:gdLst>
                <a:gd name="T0" fmla="*/ 12 w 21"/>
                <a:gd name="T1" fmla="*/ 7 h 13"/>
                <a:gd name="T2" fmla="*/ 8 w 21"/>
                <a:gd name="T3" fmla="*/ 6 h 13"/>
                <a:gd name="T4" fmla="*/ 7 w 21"/>
                <a:gd name="T5" fmla="*/ 6 h 13"/>
                <a:gd name="T6" fmla="*/ 7 w 21"/>
                <a:gd name="T7" fmla="*/ 7 h 13"/>
                <a:gd name="T8" fmla="*/ 2 w 21"/>
                <a:gd name="T9" fmla="*/ 7 h 13"/>
                <a:gd name="T10" fmla="*/ 9 w 21"/>
                <a:gd name="T11" fmla="*/ 1 h 13"/>
                <a:gd name="T12" fmla="*/ 15 w 21"/>
                <a:gd name="T13" fmla="*/ 6 h 13"/>
                <a:gd name="T14" fmla="*/ 21 w 21"/>
                <a:gd name="T15" fmla="*/ 13 h 13"/>
                <a:gd name="T16" fmla="*/ 21 w 21"/>
                <a:gd name="T17" fmla="*/ 13 h 13"/>
                <a:gd name="T18" fmla="*/ 12 w 21"/>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12" y="7"/>
                  </a:moveTo>
                  <a:cubicBezTo>
                    <a:pt x="11" y="6"/>
                    <a:pt x="10" y="6"/>
                    <a:pt x="8" y="6"/>
                  </a:cubicBezTo>
                  <a:cubicBezTo>
                    <a:pt x="8" y="6"/>
                    <a:pt x="8" y="6"/>
                    <a:pt x="7" y="6"/>
                  </a:cubicBezTo>
                  <a:cubicBezTo>
                    <a:pt x="7" y="7"/>
                    <a:pt x="7" y="7"/>
                    <a:pt x="7" y="7"/>
                  </a:cubicBezTo>
                  <a:cubicBezTo>
                    <a:pt x="6" y="9"/>
                    <a:pt x="3" y="9"/>
                    <a:pt x="2" y="7"/>
                  </a:cubicBezTo>
                  <a:cubicBezTo>
                    <a:pt x="0" y="2"/>
                    <a:pt x="5" y="0"/>
                    <a:pt x="9" y="1"/>
                  </a:cubicBezTo>
                  <a:cubicBezTo>
                    <a:pt x="11" y="2"/>
                    <a:pt x="13" y="4"/>
                    <a:pt x="15" y="6"/>
                  </a:cubicBezTo>
                  <a:cubicBezTo>
                    <a:pt x="17" y="8"/>
                    <a:pt x="19" y="10"/>
                    <a:pt x="21" y="13"/>
                  </a:cubicBezTo>
                  <a:cubicBezTo>
                    <a:pt x="21" y="13"/>
                    <a:pt x="21" y="13"/>
                    <a:pt x="21" y="13"/>
                  </a:cubicBezTo>
                  <a:cubicBezTo>
                    <a:pt x="18" y="10"/>
                    <a:pt x="16" y="8"/>
                    <a:pt x="12" y="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íśḻïḓé"/>
            <p:cNvSpPr/>
            <p:nvPr/>
          </p:nvSpPr>
          <p:spPr bwMode="auto">
            <a:xfrm>
              <a:off x="10134" y="6181"/>
              <a:ext cx="65" cy="25"/>
            </a:xfrm>
            <a:custGeom>
              <a:avLst/>
              <a:gdLst>
                <a:gd name="T0" fmla="*/ 12 w 24"/>
                <a:gd name="T1" fmla="*/ 5 h 9"/>
                <a:gd name="T2" fmla="*/ 2 w 24"/>
                <a:gd name="T3" fmla="*/ 9 h 9"/>
                <a:gd name="T4" fmla="*/ 1 w 24"/>
                <a:gd name="T5" fmla="*/ 7 h 9"/>
                <a:gd name="T6" fmla="*/ 23 w 24"/>
                <a:gd name="T7" fmla="*/ 3 h 9"/>
                <a:gd name="T8" fmla="*/ 23 w 24"/>
                <a:gd name="T9" fmla="*/ 4 h 9"/>
                <a:gd name="T10" fmla="*/ 12 w 24"/>
                <a:gd name="T11" fmla="*/ 5 h 9"/>
              </a:gdLst>
              <a:ahLst/>
              <a:cxnLst>
                <a:cxn ang="0">
                  <a:pos x="T0" y="T1"/>
                </a:cxn>
                <a:cxn ang="0">
                  <a:pos x="T2" y="T3"/>
                </a:cxn>
                <a:cxn ang="0">
                  <a:pos x="T4" y="T5"/>
                </a:cxn>
                <a:cxn ang="0">
                  <a:pos x="T6" y="T7"/>
                </a:cxn>
                <a:cxn ang="0">
                  <a:pos x="T8" y="T9"/>
                </a:cxn>
                <a:cxn ang="0">
                  <a:pos x="T10" y="T11"/>
                </a:cxn>
              </a:cxnLst>
              <a:rect l="0" t="0" r="r" b="b"/>
              <a:pathLst>
                <a:path w="24" h="9">
                  <a:moveTo>
                    <a:pt x="12" y="5"/>
                  </a:moveTo>
                  <a:cubicBezTo>
                    <a:pt x="9" y="6"/>
                    <a:pt x="6" y="8"/>
                    <a:pt x="2" y="9"/>
                  </a:cubicBezTo>
                  <a:cubicBezTo>
                    <a:pt x="1" y="9"/>
                    <a:pt x="0" y="8"/>
                    <a:pt x="1" y="7"/>
                  </a:cubicBezTo>
                  <a:cubicBezTo>
                    <a:pt x="6" y="1"/>
                    <a:pt x="17" y="0"/>
                    <a:pt x="23" y="3"/>
                  </a:cubicBezTo>
                  <a:cubicBezTo>
                    <a:pt x="24" y="3"/>
                    <a:pt x="24" y="4"/>
                    <a:pt x="23" y="4"/>
                  </a:cubicBezTo>
                  <a:cubicBezTo>
                    <a:pt x="20" y="4"/>
                    <a:pt x="16" y="4"/>
                    <a:pt x="12"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íṣļïḓè"/>
            <p:cNvSpPr/>
            <p:nvPr/>
          </p:nvSpPr>
          <p:spPr bwMode="auto">
            <a:xfrm>
              <a:off x="10161" y="6205"/>
              <a:ext cx="28" cy="13"/>
            </a:xfrm>
            <a:custGeom>
              <a:avLst/>
              <a:gdLst>
                <a:gd name="T0" fmla="*/ 10 w 11"/>
                <a:gd name="T1" fmla="*/ 1 h 5"/>
                <a:gd name="T2" fmla="*/ 10 w 11"/>
                <a:gd name="T3" fmla="*/ 4 h 5"/>
                <a:gd name="T4" fmla="*/ 1 w 11"/>
                <a:gd name="T5" fmla="*/ 5 h 5"/>
                <a:gd name="T6" fmla="*/ 0 w 11"/>
                <a:gd name="T7" fmla="*/ 2 h 5"/>
                <a:gd name="T8" fmla="*/ 10 w 11"/>
                <a:gd name="T9" fmla="*/ 1 h 5"/>
              </a:gdLst>
              <a:ahLst/>
              <a:cxnLst>
                <a:cxn ang="0">
                  <a:pos x="T0" y="T1"/>
                </a:cxn>
                <a:cxn ang="0">
                  <a:pos x="T2" y="T3"/>
                </a:cxn>
                <a:cxn ang="0">
                  <a:pos x="T4" y="T5"/>
                </a:cxn>
                <a:cxn ang="0">
                  <a:pos x="T6" y="T7"/>
                </a:cxn>
                <a:cxn ang="0">
                  <a:pos x="T8" y="T9"/>
                </a:cxn>
              </a:cxnLst>
              <a:rect l="0" t="0" r="r" b="b"/>
              <a:pathLst>
                <a:path w="11" h="5">
                  <a:moveTo>
                    <a:pt x="10" y="1"/>
                  </a:moveTo>
                  <a:cubicBezTo>
                    <a:pt x="11" y="2"/>
                    <a:pt x="11" y="3"/>
                    <a:pt x="10" y="4"/>
                  </a:cubicBezTo>
                  <a:cubicBezTo>
                    <a:pt x="8" y="5"/>
                    <a:pt x="3" y="5"/>
                    <a:pt x="1" y="5"/>
                  </a:cubicBezTo>
                  <a:cubicBezTo>
                    <a:pt x="0" y="5"/>
                    <a:pt x="0" y="3"/>
                    <a:pt x="0" y="2"/>
                  </a:cubicBezTo>
                  <a:cubicBezTo>
                    <a:pt x="3" y="1"/>
                    <a:pt x="7" y="0"/>
                    <a:pt x="1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íṣ1ïḋé"/>
            <p:cNvSpPr/>
            <p:nvPr/>
          </p:nvSpPr>
          <p:spPr bwMode="auto">
            <a:xfrm>
              <a:off x="10423" y="6178"/>
              <a:ext cx="150" cy="48"/>
            </a:xfrm>
            <a:custGeom>
              <a:avLst/>
              <a:gdLst>
                <a:gd name="T0" fmla="*/ 4 w 56"/>
                <a:gd name="T1" fmla="*/ 15 h 18"/>
                <a:gd name="T2" fmla="*/ 4 w 56"/>
                <a:gd name="T3" fmla="*/ 7 h 18"/>
                <a:gd name="T4" fmla="*/ 27 w 56"/>
                <a:gd name="T5" fmla="*/ 5 h 18"/>
                <a:gd name="T6" fmla="*/ 55 w 56"/>
                <a:gd name="T7" fmla="*/ 0 h 18"/>
                <a:gd name="T8" fmla="*/ 56 w 56"/>
                <a:gd name="T9" fmla="*/ 1 h 18"/>
                <a:gd name="T10" fmla="*/ 4 w 56"/>
                <a:gd name="T11" fmla="*/ 15 h 18"/>
              </a:gdLst>
              <a:ahLst/>
              <a:cxnLst>
                <a:cxn ang="0">
                  <a:pos x="T0" y="T1"/>
                </a:cxn>
                <a:cxn ang="0">
                  <a:pos x="T2" y="T3"/>
                </a:cxn>
                <a:cxn ang="0">
                  <a:pos x="T4" y="T5"/>
                </a:cxn>
                <a:cxn ang="0">
                  <a:pos x="T6" y="T7"/>
                </a:cxn>
                <a:cxn ang="0">
                  <a:pos x="T8" y="T9"/>
                </a:cxn>
                <a:cxn ang="0">
                  <a:pos x="T10" y="T11"/>
                </a:cxn>
              </a:cxnLst>
              <a:rect l="0" t="0" r="r" b="b"/>
              <a:pathLst>
                <a:path w="56" h="18">
                  <a:moveTo>
                    <a:pt x="4" y="15"/>
                  </a:moveTo>
                  <a:cubicBezTo>
                    <a:pt x="0" y="15"/>
                    <a:pt x="1" y="8"/>
                    <a:pt x="4" y="7"/>
                  </a:cubicBezTo>
                  <a:cubicBezTo>
                    <a:pt x="12" y="5"/>
                    <a:pt x="20" y="5"/>
                    <a:pt x="27" y="5"/>
                  </a:cubicBezTo>
                  <a:cubicBezTo>
                    <a:pt x="37" y="3"/>
                    <a:pt x="46" y="2"/>
                    <a:pt x="55" y="0"/>
                  </a:cubicBezTo>
                  <a:cubicBezTo>
                    <a:pt x="56" y="0"/>
                    <a:pt x="56" y="1"/>
                    <a:pt x="56" y="1"/>
                  </a:cubicBezTo>
                  <a:cubicBezTo>
                    <a:pt x="41" y="10"/>
                    <a:pt x="22" y="18"/>
                    <a:pt x="4" y="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íSḷiḓe"/>
            <p:cNvSpPr/>
            <p:nvPr/>
          </p:nvSpPr>
          <p:spPr bwMode="auto">
            <a:xfrm>
              <a:off x="10477" y="6205"/>
              <a:ext cx="75" cy="43"/>
            </a:xfrm>
            <a:custGeom>
              <a:avLst/>
              <a:gdLst>
                <a:gd name="T0" fmla="*/ 4 w 28"/>
                <a:gd name="T1" fmla="*/ 5 h 16"/>
                <a:gd name="T2" fmla="*/ 15 w 28"/>
                <a:gd name="T3" fmla="*/ 5 h 16"/>
                <a:gd name="T4" fmla="*/ 27 w 28"/>
                <a:gd name="T5" fmla="*/ 0 h 16"/>
                <a:gd name="T6" fmla="*/ 28 w 28"/>
                <a:gd name="T7" fmla="*/ 2 h 16"/>
                <a:gd name="T8" fmla="*/ 2 w 28"/>
                <a:gd name="T9" fmla="*/ 10 h 16"/>
                <a:gd name="T10" fmla="*/ 4 w 28"/>
                <a:gd name="T11" fmla="*/ 5 h 16"/>
              </a:gdLst>
              <a:ahLst/>
              <a:cxnLst>
                <a:cxn ang="0">
                  <a:pos x="T0" y="T1"/>
                </a:cxn>
                <a:cxn ang="0">
                  <a:pos x="T2" y="T3"/>
                </a:cxn>
                <a:cxn ang="0">
                  <a:pos x="T4" y="T5"/>
                </a:cxn>
                <a:cxn ang="0">
                  <a:pos x="T6" y="T7"/>
                </a:cxn>
                <a:cxn ang="0">
                  <a:pos x="T8" y="T9"/>
                </a:cxn>
                <a:cxn ang="0">
                  <a:pos x="T10" y="T11"/>
                </a:cxn>
              </a:cxnLst>
              <a:rect l="0" t="0" r="r" b="b"/>
              <a:pathLst>
                <a:path w="28" h="16">
                  <a:moveTo>
                    <a:pt x="4" y="5"/>
                  </a:moveTo>
                  <a:cubicBezTo>
                    <a:pt x="8" y="5"/>
                    <a:pt x="11" y="6"/>
                    <a:pt x="15" y="5"/>
                  </a:cubicBezTo>
                  <a:cubicBezTo>
                    <a:pt x="19" y="4"/>
                    <a:pt x="23" y="2"/>
                    <a:pt x="27" y="0"/>
                  </a:cubicBezTo>
                  <a:cubicBezTo>
                    <a:pt x="27" y="0"/>
                    <a:pt x="28" y="1"/>
                    <a:pt x="28" y="2"/>
                  </a:cubicBezTo>
                  <a:cubicBezTo>
                    <a:pt x="21" y="7"/>
                    <a:pt x="10" y="16"/>
                    <a:pt x="2" y="10"/>
                  </a:cubicBezTo>
                  <a:cubicBezTo>
                    <a:pt x="0" y="8"/>
                    <a:pt x="2" y="5"/>
                    <a:pt x="4"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íṣḻïḍe"/>
            <p:cNvSpPr/>
            <p:nvPr/>
          </p:nvSpPr>
          <p:spPr bwMode="auto">
            <a:xfrm>
              <a:off x="9259" y="6275"/>
              <a:ext cx="30" cy="35"/>
            </a:xfrm>
            <a:custGeom>
              <a:avLst/>
              <a:gdLst>
                <a:gd name="T0" fmla="*/ 0 w 11"/>
                <a:gd name="T1" fmla="*/ 0 h 13"/>
                <a:gd name="T2" fmla="*/ 11 w 11"/>
                <a:gd name="T3" fmla="*/ 13 h 13"/>
                <a:gd name="T4" fmla="*/ 0 w 11"/>
                <a:gd name="T5" fmla="*/ 0 h 13"/>
              </a:gdLst>
              <a:ahLst/>
              <a:cxnLst>
                <a:cxn ang="0">
                  <a:pos x="T0" y="T1"/>
                </a:cxn>
                <a:cxn ang="0">
                  <a:pos x="T2" y="T3"/>
                </a:cxn>
                <a:cxn ang="0">
                  <a:pos x="T4" y="T5"/>
                </a:cxn>
              </a:cxnLst>
              <a:rect l="0" t="0" r="r" b="b"/>
              <a:pathLst>
                <a:path w="11" h="13">
                  <a:moveTo>
                    <a:pt x="0" y="0"/>
                  </a:moveTo>
                  <a:cubicBezTo>
                    <a:pt x="4" y="4"/>
                    <a:pt x="7" y="9"/>
                    <a:pt x="11" y="13"/>
                  </a:cubicBezTo>
                  <a:cubicBezTo>
                    <a:pt x="7" y="9"/>
                    <a:pt x="3" y="4"/>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íśļíḑè"/>
            <p:cNvSpPr/>
            <p:nvPr/>
          </p:nvSpPr>
          <p:spPr bwMode="auto">
            <a:xfrm>
              <a:off x="6509" y="6980"/>
              <a:ext cx="134" cy="193"/>
            </a:xfrm>
            <a:custGeom>
              <a:avLst/>
              <a:gdLst>
                <a:gd name="T0" fmla="*/ 47 w 50"/>
                <a:gd name="T1" fmla="*/ 44 h 72"/>
                <a:gd name="T2" fmla="*/ 46 w 50"/>
                <a:gd name="T3" fmla="*/ 62 h 72"/>
                <a:gd name="T4" fmla="*/ 41 w 50"/>
                <a:gd name="T5" fmla="*/ 66 h 72"/>
                <a:gd name="T6" fmla="*/ 36 w 50"/>
                <a:gd name="T7" fmla="*/ 56 h 72"/>
                <a:gd name="T8" fmla="*/ 39 w 50"/>
                <a:gd name="T9" fmla="*/ 49 h 72"/>
                <a:gd name="T10" fmla="*/ 34 w 50"/>
                <a:gd name="T11" fmla="*/ 45 h 72"/>
                <a:gd name="T12" fmla="*/ 31 w 50"/>
                <a:gd name="T13" fmla="*/ 40 h 72"/>
                <a:gd name="T14" fmla="*/ 37 w 50"/>
                <a:gd name="T15" fmla="*/ 69 h 72"/>
                <a:gd name="T16" fmla="*/ 35 w 50"/>
                <a:gd name="T17" fmla="*/ 71 h 72"/>
                <a:gd name="T18" fmla="*/ 27 w 50"/>
                <a:gd name="T19" fmla="*/ 54 h 72"/>
                <a:gd name="T20" fmla="*/ 29 w 50"/>
                <a:gd name="T21" fmla="*/ 40 h 72"/>
                <a:gd name="T22" fmla="*/ 24 w 50"/>
                <a:gd name="T23" fmla="*/ 33 h 72"/>
                <a:gd name="T24" fmla="*/ 23 w 50"/>
                <a:gd name="T25" fmla="*/ 49 h 72"/>
                <a:gd name="T26" fmla="*/ 19 w 50"/>
                <a:gd name="T27" fmla="*/ 50 h 72"/>
                <a:gd name="T28" fmla="*/ 11 w 50"/>
                <a:gd name="T29" fmla="*/ 31 h 72"/>
                <a:gd name="T30" fmla="*/ 13 w 50"/>
                <a:gd name="T31" fmla="*/ 22 h 72"/>
                <a:gd name="T32" fmla="*/ 19 w 50"/>
                <a:gd name="T33" fmla="*/ 9 h 72"/>
                <a:gd name="T34" fmla="*/ 9 w 50"/>
                <a:gd name="T35" fmla="*/ 12 h 72"/>
                <a:gd name="T36" fmla="*/ 9 w 50"/>
                <a:gd name="T37" fmla="*/ 13 h 72"/>
                <a:gd name="T38" fmla="*/ 8 w 50"/>
                <a:gd name="T39" fmla="*/ 15 h 72"/>
                <a:gd name="T40" fmla="*/ 2 w 50"/>
                <a:gd name="T41" fmla="*/ 15 h 72"/>
                <a:gd name="T42" fmla="*/ 5 w 50"/>
                <a:gd name="T43" fmla="*/ 4 h 72"/>
                <a:gd name="T44" fmla="*/ 20 w 50"/>
                <a:gd name="T45" fmla="*/ 3 h 72"/>
                <a:gd name="T46" fmla="*/ 37 w 50"/>
                <a:gd name="T47" fmla="*/ 17 h 72"/>
                <a:gd name="T48" fmla="*/ 38 w 50"/>
                <a:gd name="T49" fmla="*/ 29 h 72"/>
                <a:gd name="T50" fmla="*/ 42 w 50"/>
                <a:gd name="T51" fmla="*/ 41 h 72"/>
                <a:gd name="T52" fmla="*/ 47 w 50"/>
                <a:gd name="T53" fmla="*/ 44 h 72"/>
                <a:gd name="T54" fmla="*/ 19 w 50"/>
                <a:gd name="T55" fmla="*/ 17 h 72"/>
                <a:gd name="T56" fmla="*/ 19 w 50"/>
                <a:gd name="T57" fmla="*/ 41 h 72"/>
                <a:gd name="T58" fmla="*/ 30 w 50"/>
                <a:gd name="T59" fmla="*/ 23 h 72"/>
                <a:gd name="T60" fmla="*/ 32 w 50"/>
                <a:gd name="T61" fmla="*/ 31 h 72"/>
                <a:gd name="T62" fmla="*/ 31 w 50"/>
                <a:gd name="T63" fmla="*/ 35 h 72"/>
                <a:gd name="T64" fmla="*/ 34 w 50"/>
                <a:gd name="T65" fmla="*/ 29 h 72"/>
                <a:gd name="T66" fmla="*/ 34 w 50"/>
                <a:gd name="T67" fmla="*/ 19 h 72"/>
                <a:gd name="T68" fmla="*/ 27 w 50"/>
                <a:gd name="T69" fmla="*/ 11 h 72"/>
                <a:gd name="T70" fmla="*/ 22 w 50"/>
                <a:gd name="T71" fmla="*/ 9 h 72"/>
                <a:gd name="T72" fmla="*/ 19 w 50"/>
                <a:gd name="T73"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72">
                  <a:moveTo>
                    <a:pt x="47" y="44"/>
                  </a:moveTo>
                  <a:cubicBezTo>
                    <a:pt x="50" y="49"/>
                    <a:pt x="44" y="56"/>
                    <a:pt x="46" y="62"/>
                  </a:cubicBezTo>
                  <a:cubicBezTo>
                    <a:pt x="47" y="65"/>
                    <a:pt x="44" y="67"/>
                    <a:pt x="41" y="66"/>
                  </a:cubicBezTo>
                  <a:cubicBezTo>
                    <a:pt x="38" y="63"/>
                    <a:pt x="36" y="60"/>
                    <a:pt x="36" y="56"/>
                  </a:cubicBezTo>
                  <a:cubicBezTo>
                    <a:pt x="36" y="54"/>
                    <a:pt x="39" y="49"/>
                    <a:pt x="39" y="49"/>
                  </a:cubicBezTo>
                  <a:cubicBezTo>
                    <a:pt x="38" y="46"/>
                    <a:pt x="36" y="47"/>
                    <a:pt x="34" y="45"/>
                  </a:cubicBezTo>
                  <a:cubicBezTo>
                    <a:pt x="32" y="43"/>
                    <a:pt x="31" y="42"/>
                    <a:pt x="31" y="40"/>
                  </a:cubicBezTo>
                  <a:cubicBezTo>
                    <a:pt x="30" y="50"/>
                    <a:pt x="29" y="60"/>
                    <a:pt x="37" y="69"/>
                  </a:cubicBezTo>
                  <a:cubicBezTo>
                    <a:pt x="38" y="70"/>
                    <a:pt x="37" y="72"/>
                    <a:pt x="35" y="71"/>
                  </a:cubicBezTo>
                  <a:cubicBezTo>
                    <a:pt x="30" y="67"/>
                    <a:pt x="28" y="61"/>
                    <a:pt x="27" y="54"/>
                  </a:cubicBezTo>
                  <a:cubicBezTo>
                    <a:pt x="27" y="49"/>
                    <a:pt x="28" y="45"/>
                    <a:pt x="29" y="40"/>
                  </a:cubicBezTo>
                  <a:cubicBezTo>
                    <a:pt x="29" y="36"/>
                    <a:pt x="31" y="26"/>
                    <a:pt x="24" y="33"/>
                  </a:cubicBezTo>
                  <a:cubicBezTo>
                    <a:pt x="22" y="35"/>
                    <a:pt x="23" y="45"/>
                    <a:pt x="23" y="49"/>
                  </a:cubicBezTo>
                  <a:cubicBezTo>
                    <a:pt x="23" y="51"/>
                    <a:pt x="20" y="52"/>
                    <a:pt x="19" y="50"/>
                  </a:cubicBezTo>
                  <a:cubicBezTo>
                    <a:pt x="13" y="45"/>
                    <a:pt x="11" y="39"/>
                    <a:pt x="11" y="31"/>
                  </a:cubicBezTo>
                  <a:cubicBezTo>
                    <a:pt x="11" y="28"/>
                    <a:pt x="12" y="25"/>
                    <a:pt x="13" y="22"/>
                  </a:cubicBezTo>
                  <a:cubicBezTo>
                    <a:pt x="15" y="18"/>
                    <a:pt x="20" y="13"/>
                    <a:pt x="19" y="9"/>
                  </a:cubicBezTo>
                  <a:cubicBezTo>
                    <a:pt x="16" y="8"/>
                    <a:pt x="12" y="8"/>
                    <a:pt x="9" y="12"/>
                  </a:cubicBezTo>
                  <a:cubicBezTo>
                    <a:pt x="9" y="12"/>
                    <a:pt x="9" y="12"/>
                    <a:pt x="9" y="13"/>
                  </a:cubicBezTo>
                  <a:cubicBezTo>
                    <a:pt x="9" y="13"/>
                    <a:pt x="8" y="14"/>
                    <a:pt x="8" y="15"/>
                  </a:cubicBezTo>
                  <a:cubicBezTo>
                    <a:pt x="7" y="17"/>
                    <a:pt x="3" y="17"/>
                    <a:pt x="2" y="15"/>
                  </a:cubicBezTo>
                  <a:cubicBezTo>
                    <a:pt x="0" y="11"/>
                    <a:pt x="2" y="7"/>
                    <a:pt x="5" y="4"/>
                  </a:cubicBezTo>
                  <a:cubicBezTo>
                    <a:pt x="9" y="0"/>
                    <a:pt x="15" y="1"/>
                    <a:pt x="20" y="3"/>
                  </a:cubicBezTo>
                  <a:cubicBezTo>
                    <a:pt x="27" y="5"/>
                    <a:pt x="34" y="10"/>
                    <a:pt x="37" y="17"/>
                  </a:cubicBezTo>
                  <a:cubicBezTo>
                    <a:pt x="39" y="20"/>
                    <a:pt x="40" y="24"/>
                    <a:pt x="38" y="29"/>
                  </a:cubicBezTo>
                  <a:cubicBezTo>
                    <a:pt x="37" y="35"/>
                    <a:pt x="38" y="37"/>
                    <a:pt x="42" y="41"/>
                  </a:cubicBezTo>
                  <a:cubicBezTo>
                    <a:pt x="44" y="42"/>
                    <a:pt x="45" y="42"/>
                    <a:pt x="47" y="44"/>
                  </a:cubicBezTo>
                  <a:close/>
                  <a:moveTo>
                    <a:pt x="19" y="17"/>
                  </a:moveTo>
                  <a:cubicBezTo>
                    <a:pt x="15" y="26"/>
                    <a:pt x="15" y="34"/>
                    <a:pt x="19" y="41"/>
                  </a:cubicBezTo>
                  <a:cubicBezTo>
                    <a:pt x="20" y="33"/>
                    <a:pt x="23" y="20"/>
                    <a:pt x="30" y="23"/>
                  </a:cubicBezTo>
                  <a:cubicBezTo>
                    <a:pt x="32" y="24"/>
                    <a:pt x="32" y="30"/>
                    <a:pt x="32" y="31"/>
                  </a:cubicBezTo>
                  <a:cubicBezTo>
                    <a:pt x="32" y="32"/>
                    <a:pt x="32" y="33"/>
                    <a:pt x="31" y="35"/>
                  </a:cubicBezTo>
                  <a:cubicBezTo>
                    <a:pt x="32" y="33"/>
                    <a:pt x="33" y="31"/>
                    <a:pt x="34" y="29"/>
                  </a:cubicBezTo>
                  <a:cubicBezTo>
                    <a:pt x="35" y="25"/>
                    <a:pt x="35" y="21"/>
                    <a:pt x="34" y="19"/>
                  </a:cubicBezTo>
                  <a:cubicBezTo>
                    <a:pt x="32" y="16"/>
                    <a:pt x="30" y="13"/>
                    <a:pt x="27" y="11"/>
                  </a:cubicBezTo>
                  <a:cubicBezTo>
                    <a:pt x="25" y="11"/>
                    <a:pt x="24" y="10"/>
                    <a:pt x="22" y="9"/>
                  </a:cubicBezTo>
                  <a:cubicBezTo>
                    <a:pt x="22" y="12"/>
                    <a:pt x="21" y="14"/>
                    <a:pt x="19" y="1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îṥlîďe"/>
            <p:cNvSpPr/>
            <p:nvPr/>
          </p:nvSpPr>
          <p:spPr bwMode="auto">
            <a:xfrm>
              <a:off x="6616" y="6964"/>
              <a:ext cx="120" cy="75"/>
            </a:xfrm>
            <a:custGeom>
              <a:avLst/>
              <a:gdLst>
                <a:gd name="T0" fmla="*/ 44 w 45"/>
                <a:gd name="T1" fmla="*/ 3 h 28"/>
                <a:gd name="T2" fmla="*/ 25 w 45"/>
                <a:gd name="T3" fmla="*/ 12 h 28"/>
                <a:gd name="T4" fmla="*/ 8 w 45"/>
                <a:gd name="T5" fmla="*/ 24 h 28"/>
                <a:gd name="T6" fmla="*/ 7 w 45"/>
                <a:gd name="T7" fmla="*/ 27 h 28"/>
                <a:gd name="T8" fmla="*/ 5 w 45"/>
                <a:gd name="T9" fmla="*/ 27 h 28"/>
                <a:gd name="T10" fmla="*/ 2 w 45"/>
                <a:gd name="T11" fmla="*/ 22 h 28"/>
                <a:gd name="T12" fmla="*/ 43 w 45"/>
                <a:gd name="T13" fmla="*/ 0 h 28"/>
                <a:gd name="T14" fmla="*/ 44 w 45"/>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8">
                  <a:moveTo>
                    <a:pt x="44" y="3"/>
                  </a:moveTo>
                  <a:cubicBezTo>
                    <a:pt x="38" y="7"/>
                    <a:pt x="31" y="9"/>
                    <a:pt x="25" y="12"/>
                  </a:cubicBezTo>
                  <a:cubicBezTo>
                    <a:pt x="19" y="16"/>
                    <a:pt x="13" y="20"/>
                    <a:pt x="8" y="24"/>
                  </a:cubicBezTo>
                  <a:cubicBezTo>
                    <a:pt x="9" y="25"/>
                    <a:pt x="8" y="26"/>
                    <a:pt x="7" y="27"/>
                  </a:cubicBezTo>
                  <a:cubicBezTo>
                    <a:pt x="6" y="27"/>
                    <a:pt x="5" y="27"/>
                    <a:pt x="5" y="27"/>
                  </a:cubicBezTo>
                  <a:cubicBezTo>
                    <a:pt x="2" y="28"/>
                    <a:pt x="0" y="24"/>
                    <a:pt x="2" y="22"/>
                  </a:cubicBezTo>
                  <a:cubicBezTo>
                    <a:pt x="13" y="13"/>
                    <a:pt x="28" y="2"/>
                    <a:pt x="43" y="0"/>
                  </a:cubicBezTo>
                  <a:cubicBezTo>
                    <a:pt x="45" y="0"/>
                    <a:pt x="45" y="2"/>
                    <a:pt x="44"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îslïdé"/>
            <p:cNvSpPr/>
            <p:nvPr/>
          </p:nvSpPr>
          <p:spPr bwMode="auto">
            <a:xfrm>
              <a:off x="6640" y="6976"/>
              <a:ext cx="99" cy="76"/>
            </a:xfrm>
            <a:custGeom>
              <a:avLst/>
              <a:gdLst>
                <a:gd name="T0" fmla="*/ 16 w 37"/>
                <a:gd name="T1" fmla="*/ 13 h 28"/>
                <a:gd name="T2" fmla="*/ 32 w 37"/>
                <a:gd name="T3" fmla="*/ 2 h 28"/>
                <a:gd name="T4" fmla="*/ 34 w 37"/>
                <a:gd name="T5" fmla="*/ 5 h 28"/>
                <a:gd name="T6" fmla="*/ 19 w 37"/>
                <a:gd name="T7" fmla="*/ 17 h 28"/>
                <a:gd name="T8" fmla="*/ 4 w 37"/>
                <a:gd name="T9" fmla="*/ 27 h 28"/>
                <a:gd name="T10" fmla="*/ 1 w 37"/>
                <a:gd name="T11" fmla="*/ 24 h 28"/>
                <a:gd name="T12" fmla="*/ 16 w 37"/>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37" h="28">
                  <a:moveTo>
                    <a:pt x="16" y="13"/>
                  </a:moveTo>
                  <a:cubicBezTo>
                    <a:pt x="21" y="10"/>
                    <a:pt x="27" y="6"/>
                    <a:pt x="32" y="2"/>
                  </a:cubicBezTo>
                  <a:cubicBezTo>
                    <a:pt x="35" y="0"/>
                    <a:pt x="37" y="4"/>
                    <a:pt x="34" y="5"/>
                  </a:cubicBezTo>
                  <a:cubicBezTo>
                    <a:pt x="29" y="9"/>
                    <a:pt x="24" y="13"/>
                    <a:pt x="19" y="17"/>
                  </a:cubicBezTo>
                  <a:cubicBezTo>
                    <a:pt x="14" y="20"/>
                    <a:pt x="9" y="24"/>
                    <a:pt x="4" y="27"/>
                  </a:cubicBezTo>
                  <a:cubicBezTo>
                    <a:pt x="2" y="28"/>
                    <a:pt x="0" y="26"/>
                    <a:pt x="1" y="24"/>
                  </a:cubicBezTo>
                  <a:cubicBezTo>
                    <a:pt x="6" y="20"/>
                    <a:pt x="11" y="17"/>
                    <a:pt x="16" y="1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iṥḻíḋé"/>
            <p:cNvSpPr/>
            <p:nvPr/>
          </p:nvSpPr>
          <p:spPr bwMode="auto">
            <a:xfrm>
              <a:off x="6943" y="6821"/>
              <a:ext cx="79" cy="45"/>
            </a:xfrm>
            <a:custGeom>
              <a:avLst/>
              <a:gdLst>
                <a:gd name="T0" fmla="*/ 7 w 29"/>
                <a:gd name="T1" fmla="*/ 9 h 17"/>
                <a:gd name="T2" fmla="*/ 16 w 29"/>
                <a:gd name="T3" fmla="*/ 2 h 17"/>
                <a:gd name="T4" fmla="*/ 27 w 29"/>
                <a:gd name="T5" fmla="*/ 7 h 17"/>
                <a:gd name="T6" fmla="*/ 20 w 29"/>
                <a:gd name="T7" fmla="*/ 17 h 17"/>
                <a:gd name="T8" fmla="*/ 10 w 29"/>
                <a:gd name="T9" fmla="*/ 17 h 17"/>
                <a:gd name="T10" fmla="*/ 2 w 29"/>
                <a:gd name="T11" fmla="*/ 17 h 17"/>
                <a:gd name="T12" fmla="*/ 1 w 29"/>
                <a:gd name="T13" fmla="*/ 16 h 17"/>
                <a:gd name="T14" fmla="*/ 7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7" y="9"/>
                  </a:moveTo>
                  <a:cubicBezTo>
                    <a:pt x="10" y="6"/>
                    <a:pt x="12" y="4"/>
                    <a:pt x="16" y="2"/>
                  </a:cubicBezTo>
                  <a:cubicBezTo>
                    <a:pt x="20" y="0"/>
                    <a:pt x="26" y="2"/>
                    <a:pt x="27" y="7"/>
                  </a:cubicBezTo>
                  <a:cubicBezTo>
                    <a:pt x="29" y="12"/>
                    <a:pt x="25" y="16"/>
                    <a:pt x="20" y="17"/>
                  </a:cubicBezTo>
                  <a:cubicBezTo>
                    <a:pt x="17" y="17"/>
                    <a:pt x="13" y="17"/>
                    <a:pt x="10" y="17"/>
                  </a:cubicBezTo>
                  <a:cubicBezTo>
                    <a:pt x="7" y="17"/>
                    <a:pt x="4" y="17"/>
                    <a:pt x="2" y="17"/>
                  </a:cubicBezTo>
                  <a:cubicBezTo>
                    <a:pt x="1" y="17"/>
                    <a:pt x="0" y="16"/>
                    <a:pt x="1" y="16"/>
                  </a:cubicBezTo>
                  <a:cubicBezTo>
                    <a:pt x="2" y="13"/>
                    <a:pt x="5" y="11"/>
                    <a:pt x="7" y="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î$ľîḍe"/>
            <p:cNvSpPr/>
            <p:nvPr/>
          </p:nvSpPr>
          <p:spPr bwMode="auto">
            <a:xfrm>
              <a:off x="5736" y="4816"/>
              <a:ext cx="8192" cy="4644"/>
            </a:xfrm>
            <a:custGeom>
              <a:avLst/>
              <a:gdLst>
                <a:gd name="T0" fmla="*/ 123 w 3053"/>
                <a:gd name="T1" fmla="*/ 679 h 1732"/>
                <a:gd name="T2" fmla="*/ 1124 w 3053"/>
                <a:gd name="T3" fmla="*/ 630 h 1732"/>
                <a:gd name="T4" fmla="*/ 1297 w 3053"/>
                <a:gd name="T5" fmla="*/ 532 h 1732"/>
                <a:gd name="T6" fmla="*/ 2288 w 3053"/>
                <a:gd name="T7" fmla="*/ 789 h 1732"/>
                <a:gd name="T8" fmla="*/ 2049 w 3053"/>
                <a:gd name="T9" fmla="*/ 1306 h 1732"/>
                <a:gd name="T10" fmla="*/ 2052 w 3053"/>
                <a:gd name="T11" fmla="*/ 1512 h 1732"/>
                <a:gd name="T12" fmla="*/ 1541 w 3053"/>
                <a:gd name="T13" fmla="*/ 1411 h 1732"/>
                <a:gd name="T14" fmla="*/ 1212 w 3053"/>
                <a:gd name="T15" fmla="*/ 1347 h 1732"/>
                <a:gd name="T16" fmla="*/ 789 w 3053"/>
                <a:gd name="T17" fmla="*/ 1555 h 1732"/>
                <a:gd name="T18" fmla="*/ 107 w 3053"/>
                <a:gd name="T19" fmla="*/ 1624 h 1732"/>
                <a:gd name="T20" fmla="*/ 189 w 3053"/>
                <a:gd name="T21" fmla="*/ 1314 h 1732"/>
                <a:gd name="T22" fmla="*/ 1324 w 3053"/>
                <a:gd name="T23" fmla="*/ 1224 h 1732"/>
                <a:gd name="T24" fmla="*/ 1685 w 3053"/>
                <a:gd name="T25" fmla="*/ 1188 h 1732"/>
                <a:gd name="T26" fmla="*/ 1829 w 3053"/>
                <a:gd name="T27" fmla="*/ 554 h 1732"/>
                <a:gd name="T28" fmla="*/ 1531 w 3053"/>
                <a:gd name="T29" fmla="*/ 906 h 1732"/>
                <a:gd name="T30" fmla="*/ 1494 w 3053"/>
                <a:gd name="T31" fmla="*/ 1131 h 1732"/>
                <a:gd name="T32" fmla="*/ 1638 w 3053"/>
                <a:gd name="T33" fmla="*/ 472 h 1732"/>
                <a:gd name="T34" fmla="*/ 1695 w 3053"/>
                <a:gd name="T35" fmla="*/ 1073 h 1732"/>
                <a:gd name="T36" fmla="*/ 1521 w 3053"/>
                <a:gd name="T37" fmla="*/ 1131 h 1732"/>
                <a:gd name="T38" fmla="*/ 1381 w 3053"/>
                <a:gd name="T39" fmla="*/ 642 h 1732"/>
                <a:gd name="T40" fmla="*/ 1433 w 3053"/>
                <a:gd name="T41" fmla="*/ 946 h 1732"/>
                <a:gd name="T42" fmla="*/ 1626 w 3053"/>
                <a:gd name="T43" fmla="*/ 317 h 1732"/>
                <a:gd name="T44" fmla="*/ 1793 w 3053"/>
                <a:gd name="T45" fmla="*/ 350 h 1732"/>
                <a:gd name="T46" fmla="*/ 1774 w 3053"/>
                <a:gd name="T47" fmla="*/ 1070 h 1732"/>
                <a:gd name="T48" fmla="*/ 2099 w 3053"/>
                <a:gd name="T49" fmla="*/ 1224 h 1732"/>
                <a:gd name="T50" fmla="*/ 2367 w 3053"/>
                <a:gd name="T51" fmla="*/ 1247 h 1732"/>
                <a:gd name="T52" fmla="*/ 2477 w 3053"/>
                <a:gd name="T53" fmla="*/ 956 h 1732"/>
                <a:gd name="T54" fmla="*/ 2293 w 3053"/>
                <a:gd name="T55" fmla="*/ 1047 h 1732"/>
                <a:gd name="T56" fmla="*/ 2018 w 3053"/>
                <a:gd name="T57" fmla="*/ 1198 h 1732"/>
                <a:gd name="T58" fmla="*/ 1904 w 3053"/>
                <a:gd name="T59" fmla="*/ 795 h 1732"/>
                <a:gd name="T60" fmla="*/ 2032 w 3053"/>
                <a:gd name="T61" fmla="*/ 1133 h 1732"/>
                <a:gd name="T62" fmla="*/ 2237 w 3053"/>
                <a:gd name="T63" fmla="*/ 817 h 1732"/>
                <a:gd name="T64" fmla="*/ 2563 w 3053"/>
                <a:gd name="T65" fmla="*/ 627 h 1732"/>
                <a:gd name="T66" fmla="*/ 2544 w 3053"/>
                <a:gd name="T67" fmla="*/ 530 h 1732"/>
                <a:gd name="T68" fmla="*/ 2605 w 3053"/>
                <a:gd name="T69" fmla="*/ 765 h 1732"/>
                <a:gd name="T70" fmla="*/ 2726 w 3053"/>
                <a:gd name="T71" fmla="*/ 964 h 1732"/>
                <a:gd name="T72" fmla="*/ 2679 w 3053"/>
                <a:gd name="T73" fmla="*/ 1324 h 1732"/>
                <a:gd name="T74" fmla="*/ 2339 w 3053"/>
                <a:gd name="T75" fmla="*/ 1291 h 1732"/>
                <a:gd name="T76" fmla="*/ 2163 w 3053"/>
                <a:gd name="T77" fmla="*/ 1334 h 1732"/>
                <a:gd name="T78" fmla="*/ 1891 w 3053"/>
                <a:gd name="T79" fmla="*/ 1246 h 1732"/>
                <a:gd name="T80" fmla="*/ 1686 w 3053"/>
                <a:gd name="T81" fmla="*/ 1262 h 1732"/>
                <a:gd name="T82" fmla="*/ 1519 w 3053"/>
                <a:gd name="T83" fmla="*/ 1283 h 1732"/>
                <a:gd name="T84" fmla="*/ 236 w 3053"/>
                <a:gd name="T85" fmla="*/ 1277 h 1732"/>
                <a:gd name="T86" fmla="*/ 446 w 3053"/>
                <a:gd name="T87" fmla="*/ 1001 h 1732"/>
                <a:gd name="T88" fmla="*/ 327 w 3053"/>
                <a:gd name="T89" fmla="*/ 1287 h 1732"/>
                <a:gd name="T90" fmla="*/ 509 w 3053"/>
                <a:gd name="T91" fmla="*/ 851 h 1732"/>
                <a:gd name="T92" fmla="*/ 158 w 3053"/>
                <a:gd name="T93" fmla="*/ 789 h 1732"/>
                <a:gd name="T94" fmla="*/ 485 w 3053"/>
                <a:gd name="T95" fmla="*/ 1112 h 1732"/>
                <a:gd name="T96" fmla="*/ 762 w 3053"/>
                <a:gd name="T97" fmla="*/ 1404 h 1732"/>
                <a:gd name="T98" fmla="*/ 666 w 3053"/>
                <a:gd name="T99" fmla="*/ 952 h 1732"/>
                <a:gd name="T100" fmla="*/ 739 w 3053"/>
                <a:gd name="T101" fmla="*/ 1145 h 1732"/>
                <a:gd name="T102" fmla="*/ 712 w 3053"/>
                <a:gd name="T103" fmla="*/ 881 h 1732"/>
                <a:gd name="T104" fmla="*/ 994 w 3053"/>
                <a:gd name="T105" fmla="*/ 1072 h 1732"/>
                <a:gd name="T106" fmla="*/ 935 w 3053"/>
                <a:gd name="T107" fmla="*/ 869 h 1732"/>
                <a:gd name="T108" fmla="*/ 836 w 3053"/>
                <a:gd name="T109" fmla="*/ 845 h 1732"/>
                <a:gd name="T110" fmla="*/ 822 w 3053"/>
                <a:gd name="T111" fmla="*/ 651 h 1732"/>
                <a:gd name="T112" fmla="*/ 983 w 3053"/>
                <a:gd name="T113" fmla="*/ 820 h 1732"/>
                <a:gd name="T114" fmla="*/ 1044 w 3053"/>
                <a:gd name="T115" fmla="*/ 978 h 1732"/>
                <a:gd name="T116" fmla="*/ 1043 w 3053"/>
                <a:gd name="T117" fmla="*/ 1229 h 1732"/>
                <a:gd name="T118" fmla="*/ 944 w 3053"/>
                <a:gd name="T119" fmla="*/ 1279 h 1732"/>
                <a:gd name="T120" fmla="*/ 853 w 3053"/>
                <a:gd name="T121" fmla="*/ 1501 h 1732"/>
                <a:gd name="T122" fmla="*/ 663 w 3053"/>
                <a:gd name="T123" fmla="*/ 1426 h 1732"/>
                <a:gd name="T124" fmla="*/ 305 w 3053"/>
                <a:gd name="T125" fmla="*/ 1393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3" h="1732">
                  <a:moveTo>
                    <a:pt x="3" y="1070"/>
                  </a:moveTo>
                  <a:cubicBezTo>
                    <a:pt x="53" y="1054"/>
                    <a:pt x="92" y="1091"/>
                    <a:pt x="122" y="1128"/>
                  </a:cubicBezTo>
                  <a:cubicBezTo>
                    <a:pt x="126" y="1132"/>
                    <a:pt x="131" y="1136"/>
                    <a:pt x="135" y="1139"/>
                  </a:cubicBezTo>
                  <a:cubicBezTo>
                    <a:pt x="156" y="1157"/>
                    <a:pt x="175" y="1176"/>
                    <a:pt x="193" y="1197"/>
                  </a:cubicBezTo>
                  <a:cubicBezTo>
                    <a:pt x="196" y="1200"/>
                    <a:pt x="198" y="1204"/>
                    <a:pt x="201" y="1207"/>
                  </a:cubicBezTo>
                  <a:cubicBezTo>
                    <a:pt x="201" y="1207"/>
                    <a:pt x="201" y="1207"/>
                    <a:pt x="201" y="1206"/>
                  </a:cubicBezTo>
                  <a:cubicBezTo>
                    <a:pt x="201" y="1205"/>
                    <a:pt x="201" y="1205"/>
                    <a:pt x="201" y="1204"/>
                  </a:cubicBezTo>
                  <a:cubicBezTo>
                    <a:pt x="200" y="1198"/>
                    <a:pt x="199" y="1192"/>
                    <a:pt x="198" y="1187"/>
                  </a:cubicBezTo>
                  <a:cubicBezTo>
                    <a:pt x="196" y="1176"/>
                    <a:pt x="194" y="1165"/>
                    <a:pt x="192" y="1155"/>
                  </a:cubicBezTo>
                  <a:cubicBezTo>
                    <a:pt x="190" y="1148"/>
                    <a:pt x="188" y="1141"/>
                    <a:pt x="185" y="1134"/>
                  </a:cubicBezTo>
                  <a:cubicBezTo>
                    <a:pt x="178" y="1117"/>
                    <a:pt x="147" y="1070"/>
                    <a:pt x="164" y="1053"/>
                  </a:cubicBezTo>
                  <a:cubicBezTo>
                    <a:pt x="166" y="1051"/>
                    <a:pt x="169" y="1052"/>
                    <a:pt x="170" y="1054"/>
                  </a:cubicBezTo>
                  <a:cubicBezTo>
                    <a:pt x="189" y="1102"/>
                    <a:pt x="203" y="1152"/>
                    <a:pt x="211" y="1202"/>
                  </a:cubicBezTo>
                  <a:cubicBezTo>
                    <a:pt x="217" y="1236"/>
                    <a:pt x="220" y="1270"/>
                    <a:pt x="215" y="1304"/>
                  </a:cubicBezTo>
                  <a:cubicBezTo>
                    <a:pt x="219" y="1296"/>
                    <a:pt x="222" y="1287"/>
                    <a:pt x="224" y="1277"/>
                  </a:cubicBezTo>
                  <a:cubicBezTo>
                    <a:pt x="225" y="1274"/>
                    <a:pt x="226" y="1271"/>
                    <a:pt x="227" y="1268"/>
                  </a:cubicBezTo>
                  <a:cubicBezTo>
                    <a:pt x="222" y="1259"/>
                    <a:pt x="218" y="1247"/>
                    <a:pt x="223" y="1241"/>
                  </a:cubicBezTo>
                  <a:cubicBezTo>
                    <a:pt x="227" y="1237"/>
                    <a:pt x="234" y="1238"/>
                    <a:pt x="236" y="1242"/>
                  </a:cubicBezTo>
                  <a:cubicBezTo>
                    <a:pt x="238" y="1238"/>
                    <a:pt x="240" y="1235"/>
                    <a:pt x="242" y="1232"/>
                  </a:cubicBezTo>
                  <a:cubicBezTo>
                    <a:pt x="243" y="1230"/>
                    <a:pt x="246" y="1230"/>
                    <a:pt x="247" y="1232"/>
                  </a:cubicBezTo>
                  <a:cubicBezTo>
                    <a:pt x="254" y="1247"/>
                    <a:pt x="246" y="1266"/>
                    <a:pt x="240" y="1283"/>
                  </a:cubicBezTo>
                  <a:cubicBezTo>
                    <a:pt x="240" y="1283"/>
                    <a:pt x="240" y="1284"/>
                    <a:pt x="241" y="1285"/>
                  </a:cubicBezTo>
                  <a:cubicBezTo>
                    <a:pt x="242" y="1282"/>
                    <a:pt x="246" y="1283"/>
                    <a:pt x="245" y="1286"/>
                  </a:cubicBezTo>
                  <a:cubicBezTo>
                    <a:pt x="245" y="1287"/>
                    <a:pt x="245" y="1289"/>
                    <a:pt x="244" y="1290"/>
                  </a:cubicBezTo>
                  <a:cubicBezTo>
                    <a:pt x="248" y="1295"/>
                    <a:pt x="252" y="1300"/>
                    <a:pt x="256" y="1304"/>
                  </a:cubicBezTo>
                  <a:cubicBezTo>
                    <a:pt x="256" y="1304"/>
                    <a:pt x="256" y="1304"/>
                    <a:pt x="256" y="1304"/>
                  </a:cubicBezTo>
                  <a:cubicBezTo>
                    <a:pt x="257" y="1303"/>
                    <a:pt x="258" y="1304"/>
                    <a:pt x="258" y="1305"/>
                  </a:cubicBezTo>
                  <a:cubicBezTo>
                    <a:pt x="258" y="1306"/>
                    <a:pt x="257" y="1306"/>
                    <a:pt x="257" y="1306"/>
                  </a:cubicBezTo>
                  <a:cubicBezTo>
                    <a:pt x="261" y="1311"/>
                    <a:pt x="266" y="1316"/>
                    <a:pt x="270" y="1321"/>
                  </a:cubicBezTo>
                  <a:cubicBezTo>
                    <a:pt x="272" y="1324"/>
                    <a:pt x="274" y="1326"/>
                    <a:pt x="276" y="1328"/>
                  </a:cubicBezTo>
                  <a:cubicBezTo>
                    <a:pt x="276" y="1328"/>
                    <a:pt x="276" y="1328"/>
                    <a:pt x="276" y="1328"/>
                  </a:cubicBezTo>
                  <a:cubicBezTo>
                    <a:pt x="277" y="1326"/>
                    <a:pt x="280" y="1327"/>
                    <a:pt x="279" y="1329"/>
                  </a:cubicBezTo>
                  <a:cubicBezTo>
                    <a:pt x="279" y="1330"/>
                    <a:pt x="278" y="1330"/>
                    <a:pt x="278" y="1331"/>
                  </a:cubicBezTo>
                  <a:cubicBezTo>
                    <a:pt x="282" y="1335"/>
                    <a:pt x="285" y="1339"/>
                    <a:pt x="289" y="1343"/>
                  </a:cubicBezTo>
                  <a:cubicBezTo>
                    <a:pt x="290" y="1342"/>
                    <a:pt x="291" y="1340"/>
                    <a:pt x="292" y="1339"/>
                  </a:cubicBezTo>
                  <a:cubicBezTo>
                    <a:pt x="293" y="1338"/>
                    <a:pt x="293" y="1339"/>
                    <a:pt x="293" y="1339"/>
                  </a:cubicBezTo>
                  <a:cubicBezTo>
                    <a:pt x="292" y="1341"/>
                    <a:pt x="292" y="1343"/>
                    <a:pt x="291" y="1346"/>
                  </a:cubicBezTo>
                  <a:cubicBezTo>
                    <a:pt x="296" y="1352"/>
                    <a:pt x="302" y="1359"/>
                    <a:pt x="307" y="1366"/>
                  </a:cubicBezTo>
                  <a:cubicBezTo>
                    <a:pt x="310" y="1346"/>
                    <a:pt x="314" y="1326"/>
                    <a:pt x="316" y="1306"/>
                  </a:cubicBezTo>
                  <a:cubicBezTo>
                    <a:pt x="315" y="1288"/>
                    <a:pt x="310" y="1272"/>
                    <a:pt x="302" y="1255"/>
                  </a:cubicBezTo>
                  <a:cubicBezTo>
                    <a:pt x="284" y="1218"/>
                    <a:pt x="269" y="1180"/>
                    <a:pt x="254" y="1142"/>
                  </a:cubicBezTo>
                  <a:cubicBezTo>
                    <a:pt x="241" y="1111"/>
                    <a:pt x="222" y="1084"/>
                    <a:pt x="228" y="1049"/>
                  </a:cubicBezTo>
                  <a:cubicBezTo>
                    <a:pt x="230" y="1039"/>
                    <a:pt x="234" y="1029"/>
                    <a:pt x="232" y="1019"/>
                  </a:cubicBezTo>
                  <a:cubicBezTo>
                    <a:pt x="230" y="1007"/>
                    <a:pt x="220" y="1001"/>
                    <a:pt x="211" y="993"/>
                  </a:cubicBezTo>
                  <a:cubicBezTo>
                    <a:pt x="195" y="978"/>
                    <a:pt x="179" y="963"/>
                    <a:pt x="164" y="947"/>
                  </a:cubicBezTo>
                  <a:cubicBezTo>
                    <a:pt x="162" y="945"/>
                    <a:pt x="162" y="943"/>
                    <a:pt x="163" y="941"/>
                  </a:cubicBezTo>
                  <a:cubicBezTo>
                    <a:pt x="169" y="929"/>
                    <a:pt x="174" y="917"/>
                    <a:pt x="176" y="904"/>
                  </a:cubicBezTo>
                  <a:cubicBezTo>
                    <a:pt x="178" y="891"/>
                    <a:pt x="175" y="884"/>
                    <a:pt x="168" y="878"/>
                  </a:cubicBezTo>
                  <a:cubicBezTo>
                    <a:pt x="165" y="881"/>
                    <a:pt x="160" y="881"/>
                    <a:pt x="156" y="878"/>
                  </a:cubicBezTo>
                  <a:cubicBezTo>
                    <a:pt x="152" y="881"/>
                    <a:pt x="147" y="882"/>
                    <a:pt x="142" y="885"/>
                  </a:cubicBezTo>
                  <a:cubicBezTo>
                    <a:pt x="130" y="891"/>
                    <a:pt x="119" y="900"/>
                    <a:pt x="111" y="910"/>
                  </a:cubicBezTo>
                  <a:cubicBezTo>
                    <a:pt x="103" y="919"/>
                    <a:pt x="97" y="928"/>
                    <a:pt x="87" y="935"/>
                  </a:cubicBezTo>
                  <a:cubicBezTo>
                    <a:pt x="77" y="940"/>
                    <a:pt x="66" y="944"/>
                    <a:pt x="56" y="948"/>
                  </a:cubicBezTo>
                  <a:cubicBezTo>
                    <a:pt x="54" y="949"/>
                    <a:pt x="53" y="946"/>
                    <a:pt x="54" y="945"/>
                  </a:cubicBezTo>
                  <a:cubicBezTo>
                    <a:pt x="66" y="934"/>
                    <a:pt x="78" y="926"/>
                    <a:pt x="87" y="913"/>
                  </a:cubicBezTo>
                  <a:cubicBezTo>
                    <a:pt x="95" y="902"/>
                    <a:pt x="102" y="893"/>
                    <a:pt x="112" y="885"/>
                  </a:cubicBezTo>
                  <a:cubicBezTo>
                    <a:pt x="121" y="878"/>
                    <a:pt x="137" y="868"/>
                    <a:pt x="151" y="867"/>
                  </a:cubicBezTo>
                  <a:cubicBezTo>
                    <a:pt x="144" y="852"/>
                    <a:pt x="133" y="839"/>
                    <a:pt x="126" y="824"/>
                  </a:cubicBezTo>
                  <a:cubicBezTo>
                    <a:pt x="118" y="803"/>
                    <a:pt x="116" y="780"/>
                    <a:pt x="112" y="758"/>
                  </a:cubicBezTo>
                  <a:cubicBezTo>
                    <a:pt x="109" y="737"/>
                    <a:pt x="106" y="718"/>
                    <a:pt x="115" y="697"/>
                  </a:cubicBezTo>
                  <a:cubicBezTo>
                    <a:pt x="117" y="691"/>
                    <a:pt x="120" y="685"/>
                    <a:pt x="123" y="679"/>
                  </a:cubicBezTo>
                  <a:cubicBezTo>
                    <a:pt x="123" y="676"/>
                    <a:pt x="125" y="672"/>
                    <a:pt x="128" y="669"/>
                  </a:cubicBezTo>
                  <a:cubicBezTo>
                    <a:pt x="129" y="669"/>
                    <a:pt x="129" y="669"/>
                    <a:pt x="130" y="669"/>
                  </a:cubicBezTo>
                  <a:cubicBezTo>
                    <a:pt x="131" y="668"/>
                    <a:pt x="132" y="666"/>
                    <a:pt x="132" y="665"/>
                  </a:cubicBezTo>
                  <a:cubicBezTo>
                    <a:pt x="141" y="653"/>
                    <a:pt x="147" y="645"/>
                    <a:pt x="153" y="631"/>
                  </a:cubicBezTo>
                  <a:cubicBezTo>
                    <a:pt x="166" y="600"/>
                    <a:pt x="200" y="568"/>
                    <a:pt x="236" y="567"/>
                  </a:cubicBezTo>
                  <a:cubicBezTo>
                    <a:pt x="261" y="566"/>
                    <a:pt x="287" y="573"/>
                    <a:pt x="313" y="573"/>
                  </a:cubicBezTo>
                  <a:cubicBezTo>
                    <a:pt x="326" y="573"/>
                    <a:pt x="338" y="573"/>
                    <a:pt x="351" y="572"/>
                  </a:cubicBezTo>
                  <a:cubicBezTo>
                    <a:pt x="354" y="572"/>
                    <a:pt x="396" y="569"/>
                    <a:pt x="398" y="558"/>
                  </a:cubicBezTo>
                  <a:cubicBezTo>
                    <a:pt x="397" y="557"/>
                    <a:pt x="396" y="556"/>
                    <a:pt x="396" y="555"/>
                  </a:cubicBezTo>
                  <a:cubicBezTo>
                    <a:pt x="394" y="553"/>
                    <a:pt x="394" y="551"/>
                    <a:pt x="396" y="549"/>
                  </a:cubicBezTo>
                  <a:cubicBezTo>
                    <a:pt x="410" y="534"/>
                    <a:pt x="439" y="555"/>
                    <a:pt x="447" y="568"/>
                  </a:cubicBezTo>
                  <a:cubicBezTo>
                    <a:pt x="452" y="575"/>
                    <a:pt x="456" y="583"/>
                    <a:pt x="457" y="592"/>
                  </a:cubicBezTo>
                  <a:cubicBezTo>
                    <a:pt x="459" y="595"/>
                    <a:pt x="460" y="598"/>
                    <a:pt x="460" y="601"/>
                  </a:cubicBezTo>
                  <a:cubicBezTo>
                    <a:pt x="462" y="612"/>
                    <a:pt x="460" y="629"/>
                    <a:pt x="451" y="637"/>
                  </a:cubicBezTo>
                  <a:cubicBezTo>
                    <a:pt x="451" y="637"/>
                    <a:pt x="451" y="638"/>
                    <a:pt x="451" y="638"/>
                  </a:cubicBezTo>
                  <a:cubicBezTo>
                    <a:pt x="463" y="661"/>
                    <a:pt x="476" y="684"/>
                    <a:pt x="487" y="708"/>
                  </a:cubicBezTo>
                  <a:cubicBezTo>
                    <a:pt x="496" y="731"/>
                    <a:pt x="485" y="756"/>
                    <a:pt x="503" y="776"/>
                  </a:cubicBezTo>
                  <a:cubicBezTo>
                    <a:pt x="511" y="785"/>
                    <a:pt x="535" y="796"/>
                    <a:pt x="535" y="811"/>
                  </a:cubicBezTo>
                  <a:cubicBezTo>
                    <a:pt x="536" y="821"/>
                    <a:pt x="523" y="829"/>
                    <a:pt x="514" y="833"/>
                  </a:cubicBezTo>
                  <a:cubicBezTo>
                    <a:pt x="514" y="833"/>
                    <a:pt x="514" y="833"/>
                    <a:pt x="514" y="834"/>
                  </a:cubicBezTo>
                  <a:cubicBezTo>
                    <a:pt x="514" y="837"/>
                    <a:pt x="515" y="841"/>
                    <a:pt x="516" y="845"/>
                  </a:cubicBezTo>
                  <a:cubicBezTo>
                    <a:pt x="517" y="849"/>
                    <a:pt x="519" y="853"/>
                    <a:pt x="519" y="858"/>
                  </a:cubicBezTo>
                  <a:cubicBezTo>
                    <a:pt x="519" y="861"/>
                    <a:pt x="517" y="865"/>
                    <a:pt x="515" y="867"/>
                  </a:cubicBezTo>
                  <a:cubicBezTo>
                    <a:pt x="518" y="871"/>
                    <a:pt x="518" y="877"/>
                    <a:pt x="517" y="881"/>
                  </a:cubicBezTo>
                  <a:cubicBezTo>
                    <a:pt x="516" y="884"/>
                    <a:pt x="514" y="887"/>
                    <a:pt x="511" y="890"/>
                  </a:cubicBezTo>
                  <a:cubicBezTo>
                    <a:pt x="510" y="910"/>
                    <a:pt x="520" y="936"/>
                    <a:pt x="500" y="948"/>
                  </a:cubicBezTo>
                  <a:cubicBezTo>
                    <a:pt x="489" y="959"/>
                    <a:pt x="472" y="959"/>
                    <a:pt x="455" y="957"/>
                  </a:cubicBezTo>
                  <a:cubicBezTo>
                    <a:pt x="457" y="959"/>
                    <a:pt x="458" y="961"/>
                    <a:pt x="459" y="964"/>
                  </a:cubicBezTo>
                  <a:cubicBezTo>
                    <a:pt x="463" y="972"/>
                    <a:pt x="462" y="980"/>
                    <a:pt x="461" y="987"/>
                  </a:cubicBezTo>
                  <a:cubicBezTo>
                    <a:pt x="461" y="988"/>
                    <a:pt x="462" y="989"/>
                    <a:pt x="462" y="990"/>
                  </a:cubicBezTo>
                  <a:cubicBezTo>
                    <a:pt x="471" y="1013"/>
                    <a:pt x="458" y="1056"/>
                    <a:pt x="481" y="1072"/>
                  </a:cubicBezTo>
                  <a:cubicBezTo>
                    <a:pt x="484" y="1074"/>
                    <a:pt x="485" y="1077"/>
                    <a:pt x="483" y="1080"/>
                  </a:cubicBezTo>
                  <a:cubicBezTo>
                    <a:pt x="481" y="1084"/>
                    <a:pt x="479" y="1088"/>
                    <a:pt x="478" y="1092"/>
                  </a:cubicBezTo>
                  <a:cubicBezTo>
                    <a:pt x="480" y="1094"/>
                    <a:pt x="482" y="1097"/>
                    <a:pt x="483" y="1100"/>
                  </a:cubicBezTo>
                  <a:cubicBezTo>
                    <a:pt x="483" y="1101"/>
                    <a:pt x="484" y="1102"/>
                    <a:pt x="484" y="1104"/>
                  </a:cubicBezTo>
                  <a:cubicBezTo>
                    <a:pt x="486" y="1102"/>
                    <a:pt x="488" y="1099"/>
                    <a:pt x="490" y="1097"/>
                  </a:cubicBezTo>
                  <a:cubicBezTo>
                    <a:pt x="492" y="1095"/>
                    <a:pt x="495" y="1097"/>
                    <a:pt x="494" y="1100"/>
                  </a:cubicBezTo>
                  <a:cubicBezTo>
                    <a:pt x="494" y="1102"/>
                    <a:pt x="493" y="1104"/>
                    <a:pt x="493" y="1107"/>
                  </a:cubicBezTo>
                  <a:cubicBezTo>
                    <a:pt x="496" y="1107"/>
                    <a:pt x="498" y="1110"/>
                    <a:pt x="498" y="1114"/>
                  </a:cubicBezTo>
                  <a:cubicBezTo>
                    <a:pt x="495" y="1128"/>
                    <a:pt x="536" y="1157"/>
                    <a:pt x="545" y="1167"/>
                  </a:cubicBezTo>
                  <a:cubicBezTo>
                    <a:pt x="558" y="1180"/>
                    <a:pt x="570" y="1195"/>
                    <a:pt x="586" y="1206"/>
                  </a:cubicBezTo>
                  <a:cubicBezTo>
                    <a:pt x="589" y="1208"/>
                    <a:pt x="592" y="1209"/>
                    <a:pt x="595" y="1211"/>
                  </a:cubicBezTo>
                  <a:cubicBezTo>
                    <a:pt x="596" y="1205"/>
                    <a:pt x="600" y="1199"/>
                    <a:pt x="603" y="1192"/>
                  </a:cubicBezTo>
                  <a:cubicBezTo>
                    <a:pt x="611" y="1177"/>
                    <a:pt x="617" y="1162"/>
                    <a:pt x="621" y="1145"/>
                  </a:cubicBezTo>
                  <a:cubicBezTo>
                    <a:pt x="628" y="1114"/>
                    <a:pt x="631" y="1081"/>
                    <a:pt x="633" y="1048"/>
                  </a:cubicBezTo>
                  <a:cubicBezTo>
                    <a:pt x="634" y="1022"/>
                    <a:pt x="634" y="994"/>
                    <a:pt x="642" y="968"/>
                  </a:cubicBezTo>
                  <a:cubicBezTo>
                    <a:pt x="648" y="951"/>
                    <a:pt x="656" y="929"/>
                    <a:pt x="674" y="921"/>
                  </a:cubicBezTo>
                  <a:cubicBezTo>
                    <a:pt x="673" y="920"/>
                    <a:pt x="673" y="920"/>
                    <a:pt x="672" y="920"/>
                  </a:cubicBezTo>
                  <a:cubicBezTo>
                    <a:pt x="671" y="918"/>
                    <a:pt x="671" y="916"/>
                    <a:pt x="673" y="915"/>
                  </a:cubicBezTo>
                  <a:cubicBezTo>
                    <a:pt x="676" y="912"/>
                    <a:pt x="678" y="910"/>
                    <a:pt x="681" y="907"/>
                  </a:cubicBezTo>
                  <a:cubicBezTo>
                    <a:pt x="681" y="905"/>
                    <a:pt x="681" y="903"/>
                    <a:pt x="682" y="901"/>
                  </a:cubicBezTo>
                  <a:cubicBezTo>
                    <a:pt x="685" y="889"/>
                    <a:pt x="697" y="879"/>
                    <a:pt x="706" y="872"/>
                  </a:cubicBezTo>
                  <a:cubicBezTo>
                    <a:pt x="737" y="848"/>
                    <a:pt x="770" y="832"/>
                    <a:pt x="795" y="802"/>
                  </a:cubicBezTo>
                  <a:cubicBezTo>
                    <a:pt x="796" y="799"/>
                    <a:pt x="798" y="796"/>
                    <a:pt x="800" y="794"/>
                  </a:cubicBezTo>
                  <a:cubicBezTo>
                    <a:pt x="799" y="789"/>
                    <a:pt x="800" y="784"/>
                    <a:pt x="801" y="780"/>
                  </a:cubicBezTo>
                  <a:cubicBezTo>
                    <a:pt x="804" y="772"/>
                    <a:pt x="810" y="766"/>
                    <a:pt x="813" y="758"/>
                  </a:cubicBezTo>
                  <a:cubicBezTo>
                    <a:pt x="816" y="746"/>
                    <a:pt x="813" y="733"/>
                    <a:pt x="811" y="722"/>
                  </a:cubicBezTo>
                  <a:cubicBezTo>
                    <a:pt x="808" y="707"/>
                    <a:pt x="806" y="692"/>
                    <a:pt x="803" y="677"/>
                  </a:cubicBezTo>
                  <a:cubicBezTo>
                    <a:pt x="794" y="623"/>
                    <a:pt x="822" y="579"/>
                    <a:pt x="866" y="551"/>
                  </a:cubicBezTo>
                  <a:cubicBezTo>
                    <a:pt x="913" y="521"/>
                    <a:pt x="981" y="532"/>
                    <a:pt x="1031" y="549"/>
                  </a:cubicBezTo>
                  <a:cubicBezTo>
                    <a:pt x="1066" y="561"/>
                    <a:pt x="1130" y="584"/>
                    <a:pt x="1124" y="630"/>
                  </a:cubicBezTo>
                  <a:cubicBezTo>
                    <a:pt x="1127" y="642"/>
                    <a:pt x="1124" y="654"/>
                    <a:pt x="1119" y="665"/>
                  </a:cubicBezTo>
                  <a:cubicBezTo>
                    <a:pt x="1124" y="672"/>
                    <a:pt x="1123" y="679"/>
                    <a:pt x="1124" y="688"/>
                  </a:cubicBezTo>
                  <a:cubicBezTo>
                    <a:pt x="1126" y="684"/>
                    <a:pt x="1131" y="684"/>
                    <a:pt x="1133" y="687"/>
                  </a:cubicBezTo>
                  <a:cubicBezTo>
                    <a:pt x="1134" y="690"/>
                    <a:pt x="1134" y="693"/>
                    <a:pt x="1134" y="696"/>
                  </a:cubicBezTo>
                  <a:cubicBezTo>
                    <a:pt x="1134" y="701"/>
                    <a:pt x="1134" y="705"/>
                    <a:pt x="1135" y="710"/>
                  </a:cubicBezTo>
                  <a:cubicBezTo>
                    <a:pt x="1135" y="715"/>
                    <a:pt x="1137" y="720"/>
                    <a:pt x="1134" y="723"/>
                  </a:cubicBezTo>
                  <a:cubicBezTo>
                    <a:pt x="1138" y="730"/>
                    <a:pt x="1143" y="736"/>
                    <a:pt x="1150" y="742"/>
                  </a:cubicBezTo>
                  <a:cubicBezTo>
                    <a:pt x="1171" y="759"/>
                    <a:pt x="1151" y="774"/>
                    <a:pt x="1136" y="786"/>
                  </a:cubicBezTo>
                  <a:cubicBezTo>
                    <a:pt x="1136" y="788"/>
                    <a:pt x="1137" y="790"/>
                    <a:pt x="1137" y="792"/>
                  </a:cubicBezTo>
                  <a:cubicBezTo>
                    <a:pt x="1137" y="796"/>
                    <a:pt x="1139" y="801"/>
                    <a:pt x="1137" y="804"/>
                  </a:cubicBezTo>
                  <a:cubicBezTo>
                    <a:pt x="1139" y="807"/>
                    <a:pt x="1138" y="812"/>
                    <a:pt x="1137" y="815"/>
                  </a:cubicBezTo>
                  <a:cubicBezTo>
                    <a:pt x="1136" y="816"/>
                    <a:pt x="1134" y="817"/>
                    <a:pt x="1133" y="818"/>
                  </a:cubicBezTo>
                  <a:cubicBezTo>
                    <a:pt x="1133" y="819"/>
                    <a:pt x="1134" y="819"/>
                    <a:pt x="1134" y="820"/>
                  </a:cubicBezTo>
                  <a:cubicBezTo>
                    <a:pt x="1134" y="822"/>
                    <a:pt x="1135" y="824"/>
                    <a:pt x="1136" y="826"/>
                  </a:cubicBezTo>
                  <a:cubicBezTo>
                    <a:pt x="1136" y="828"/>
                    <a:pt x="1135" y="831"/>
                    <a:pt x="1134" y="832"/>
                  </a:cubicBezTo>
                  <a:cubicBezTo>
                    <a:pt x="1133" y="832"/>
                    <a:pt x="1132" y="832"/>
                    <a:pt x="1131" y="833"/>
                  </a:cubicBezTo>
                  <a:cubicBezTo>
                    <a:pt x="1131" y="833"/>
                    <a:pt x="1131" y="833"/>
                    <a:pt x="1131" y="833"/>
                  </a:cubicBezTo>
                  <a:cubicBezTo>
                    <a:pt x="1116" y="846"/>
                    <a:pt x="1135" y="868"/>
                    <a:pt x="1117" y="881"/>
                  </a:cubicBezTo>
                  <a:cubicBezTo>
                    <a:pt x="1106" y="889"/>
                    <a:pt x="1091" y="887"/>
                    <a:pt x="1078" y="884"/>
                  </a:cubicBezTo>
                  <a:cubicBezTo>
                    <a:pt x="1074" y="885"/>
                    <a:pt x="1069" y="886"/>
                    <a:pt x="1065" y="887"/>
                  </a:cubicBezTo>
                  <a:cubicBezTo>
                    <a:pt x="1095" y="925"/>
                    <a:pt x="1056" y="984"/>
                    <a:pt x="1051" y="1023"/>
                  </a:cubicBezTo>
                  <a:cubicBezTo>
                    <a:pt x="1051" y="1024"/>
                    <a:pt x="1051" y="1024"/>
                    <a:pt x="1051" y="1025"/>
                  </a:cubicBezTo>
                  <a:cubicBezTo>
                    <a:pt x="1053" y="1038"/>
                    <a:pt x="1054" y="1050"/>
                    <a:pt x="1055" y="1063"/>
                  </a:cubicBezTo>
                  <a:cubicBezTo>
                    <a:pt x="1056" y="1071"/>
                    <a:pt x="1056" y="1076"/>
                    <a:pt x="1051" y="1082"/>
                  </a:cubicBezTo>
                  <a:cubicBezTo>
                    <a:pt x="1048" y="1086"/>
                    <a:pt x="1043" y="1088"/>
                    <a:pt x="1040" y="1091"/>
                  </a:cubicBezTo>
                  <a:cubicBezTo>
                    <a:pt x="1039" y="1092"/>
                    <a:pt x="1038" y="1093"/>
                    <a:pt x="1037" y="1095"/>
                  </a:cubicBezTo>
                  <a:cubicBezTo>
                    <a:pt x="1037" y="1126"/>
                    <a:pt x="1028" y="1159"/>
                    <a:pt x="1016" y="1188"/>
                  </a:cubicBezTo>
                  <a:cubicBezTo>
                    <a:pt x="1016" y="1189"/>
                    <a:pt x="1016" y="1190"/>
                    <a:pt x="1016" y="1190"/>
                  </a:cubicBezTo>
                  <a:cubicBezTo>
                    <a:pt x="1030" y="1192"/>
                    <a:pt x="1045" y="1196"/>
                    <a:pt x="1057" y="1201"/>
                  </a:cubicBezTo>
                  <a:cubicBezTo>
                    <a:pt x="1060" y="1202"/>
                    <a:pt x="1063" y="1205"/>
                    <a:pt x="1063" y="1208"/>
                  </a:cubicBezTo>
                  <a:cubicBezTo>
                    <a:pt x="1098" y="1204"/>
                    <a:pt x="1131" y="1222"/>
                    <a:pt x="1162" y="1238"/>
                  </a:cubicBezTo>
                  <a:cubicBezTo>
                    <a:pt x="1189" y="1243"/>
                    <a:pt x="1219" y="1256"/>
                    <a:pt x="1240" y="1273"/>
                  </a:cubicBezTo>
                  <a:cubicBezTo>
                    <a:pt x="1240" y="1273"/>
                    <a:pt x="1241" y="1274"/>
                    <a:pt x="1242" y="1275"/>
                  </a:cubicBezTo>
                  <a:cubicBezTo>
                    <a:pt x="1256" y="1267"/>
                    <a:pt x="1271" y="1259"/>
                    <a:pt x="1286" y="1257"/>
                  </a:cubicBezTo>
                  <a:cubicBezTo>
                    <a:pt x="1287" y="1257"/>
                    <a:pt x="1287" y="1257"/>
                    <a:pt x="1288" y="1257"/>
                  </a:cubicBezTo>
                  <a:cubicBezTo>
                    <a:pt x="1289" y="1256"/>
                    <a:pt x="1290" y="1256"/>
                    <a:pt x="1292" y="1256"/>
                  </a:cubicBezTo>
                  <a:cubicBezTo>
                    <a:pt x="1299" y="1254"/>
                    <a:pt x="1306" y="1255"/>
                    <a:pt x="1312" y="1257"/>
                  </a:cubicBezTo>
                  <a:cubicBezTo>
                    <a:pt x="1309" y="1249"/>
                    <a:pt x="1309" y="1240"/>
                    <a:pt x="1309" y="1231"/>
                  </a:cubicBezTo>
                  <a:cubicBezTo>
                    <a:pt x="1293" y="1240"/>
                    <a:pt x="1286" y="1227"/>
                    <a:pt x="1288" y="1211"/>
                  </a:cubicBezTo>
                  <a:cubicBezTo>
                    <a:pt x="1284" y="1211"/>
                    <a:pt x="1279" y="1212"/>
                    <a:pt x="1275" y="1212"/>
                  </a:cubicBezTo>
                  <a:cubicBezTo>
                    <a:pt x="1272" y="1212"/>
                    <a:pt x="1270" y="1210"/>
                    <a:pt x="1270" y="1208"/>
                  </a:cubicBezTo>
                  <a:cubicBezTo>
                    <a:pt x="1271" y="1205"/>
                    <a:pt x="1271" y="1202"/>
                    <a:pt x="1271" y="1199"/>
                  </a:cubicBezTo>
                  <a:cubicBezTo>
                    <a:pt x="1267" y="1198"/>
                    <a:pt x="1265" y="1196"/>
                    <a:pt x="1265" y="1191"/>
                  </a:cubicBezTo>
                  <a:cubicBezTo>
                    <a:pt x="1268" y="1138"/>
                    <a:pt x="1266" y="1086"/>
                    <a:pt x="1260" y="1032"/>
                  </a:cubicBezTo>
                  <a:cubicBezTo>
                    <a:pt x="1257" y="1007"/>
                    <a:pt x="1254" y="982"/>
                    <a:pt x="1251" y="957"/>
                  </a:cubicBezTo>
                  <a:cubicBezTo>
                    <a:pt x="1248" y="931"/>
                    <a:pt x="1243" y="905"/>
                    <a:pt x="1241" y="879"/>
                  </a:cubicBezTo>
                  <a:cubicBezTo>
                    <a:pt x="1241" y="866"/>
                    <a:pt x="1240" y="854"/>
                    <a:pt x="1240" y="842"/>
                  </a:cubicBezTo>
                  <a:cubicBezTo>
                    <a:pt x="1240" y="830"/>
                    <a:pt x="1243" y="824"/>
                    <a:pt x="1246" y="812"/>
                  </a:cubicBezTo>
                  <a:cubicBezTo>
                    <a:pt x="1251" y="789"/>
                    <a:pt x="1256" y="768"/>
                    <a:pt x="1263" y="745"/>
                  </a:cubicBezTo>
                  <a:cubicBezTo>
                    <a:pt x="1280" y="698"/>
                    <a:pt x="1289" y="650"/>
                    <a:pt x="1293" y="601"/>
                  </a:cubicBezTo>
                  <a:cubicBezTo>
                    <a:pt x="1293" y="601"/>
                    <a:pt x="1293" y="600"/>
                    <a:pt x="1293" y="600"/>
                  </a:cubicBezTo>
                  <a:cubicBezTo>
                    <a:pt x="1292" y="596"/>
                    <a:pt x="1293" y="594"/>
                    <a:pt x="1293" y="591"/>
                  </a:cubicBezTo>
                  <a:cubicBezTo>
                    <a:pt x="1293" y="587"/>
                    <a:pt x="1293" y="588"/>
                    <a:pt x="1291" y="584"/>
                  </a:cubicBezTo>
                  <a:cubicBezTo>
                    <a:pt x="1289" y="580"/>
                    <a:pt x="1289" y="575"/>
                    <a:pt x="1290" y="571"/>
                  </a:cubicBezTo>
                  <a:cubicBezTo>
                    <a:pt x="1293" y="565"/>
                    <a:pt x="1298" y="560"/>
                    <a:pt x="1303" y="556"/>
                  </a:cubicBezTo>
                  <a:cubicBezTo>
                    <a:pt x="1303" y="555"/>
                    <a:pt x="1303" y="554"/>
                    <a:pt x="1303" y="552"/>
                  </a:cubicBezTo>
                  <a:cubicBezTo>
                    <a:pt x="1302" y="551"/>
                    <a:pt x="1301" y="550"/>
                    <a:pt x="1301" y="550"/>
                  </a:cubicBezTo>
                  <a:cubicBezTo>
                    <a:pt x="1299" y="548"/>
                    <a:pt x="1299" y="546"/>
                    <a:pt x="1298" y="544"/>
                  </a:cubicBezTo>
                  <a:cubicBezTo>
                    <a:pt x="1298" y="543"/>
                    <a:pt x="1298" y="542"/>
                    <a:pt x="1299" y="541"/>
                  </a:cubicBezTo>
                  <a:cubicBezTo>
                    <a:pt x="1296" y="540"/>
                    <a:pt x="1295" y="538"/>
                    <a:pt x="1294" y="535"/>
                  </a:cubicBezTo>
                  <a:cubicBezTo>
                    <a:pt x="1294" y="534"/>
                    <a:pt x="1296" y="532"/>
                    <a:pt x="1297" y="532"/>
                  </a:cubicBezTo>
                  <a:cubicBezTo>
                    <a:pt x="1295" y="531"/>
                    <a:pt x="1294" y="528"/>
                    <a:pt x="1294" y="525"/>
                  </a:cubicBezTo>
                  <a:cubicBezTo>
                    <a:pt x="1295" y="518"/>
                    <a:pt x="1299" y="517"/>
                    <a:pt x="1301" y="512"/>
                  </a:cubicBezTo>
                  <a:cubicBezTo>
                    <a:pt x="1302" y="507"/>
                    <a:pt x="1299" y="497"/>
                    <a:pt x="1298" y="492"/>
                  </a:cubicBezTo>
                  <a:cubicBezTo>
                    <a:pt x="1298" y="491"/>
                    <a:pt x="1298" y="491"/>
                    <a:pt x="1298" y="491"/>
                  </a:cubicBezTo>
                  <a:cubicBezTo>
                    <a:pt x="1297" y="489"/>
                    <a:pt x="1295" y="486"/>
                    <a:pt x="1293" y="484"/>
                  </a:cubicBezTo>
                  <a:cubicBezTo>
                    <a:pt x="1292" y="483"/>
                    <a:pt x="1293" y="479"/>
                    <a:pt x="1295" y="480"/>
                  </a:cubicBezTo>
                  <a:cubicBezTo>
                    <a:pt x="1295" y="480"/>
                    <a:pt x="1300" y="466"/>
                    <a:pt x="1301" y="465"/>
                  </a:cubicBezTo>
                  <a:cubicBezTo>
                    <a:pt x="1303" y="463"/>
                    <a:pt x="1305" y="461"/>
                    <a:pt x="1307" y="460"/>
                  </a:cubicBezTo>
                  <a:cubicBezTo>
                    <a:pt x="1310" y="450"/>
                    <a:pt x="1324" y="442"/>
                    <a:pt x="1333" y="437"/>
                  </a:cubicBezTo>
                  <a:cubicBezTo>
                    <a:pt x="1350" y="427"/>
                    <a:pt x="1374" y="426"/>
                    <a:pt x="1394" y="423"/>
                  </a:cubicBezTo>
                  <a:cubicBezTo>
                    <a:pt x="1421" y="419"/>
                    <a:pt x="1448" y="414"/>
                    <a:pt x="1476" y="408"/>
                  </a:cubicBezTo>
                  <a:cubicBezTo>
                    <a:pt x="1495" y="404"/>
                    <a:pt x="1516" y="397"/>
                    <a:pt x="1537" y="397"/>
                  </a:cubicBezTo>
                  <a:cubicBezTo>
                    <a:pt x="1535" y="392"/>
                    <a:pt x="1534" y="387"/>
                    <a:pt x="1533" y="382"/>
                  </a:cubicBezTo>
                  <a:cubicBezTo>
                    <a:pt x="1533" y="360"/>
                    <a:pt x="1543" y="328"/>
                    <a:pt x="1564" y="316"/>
                  </a:cubicBezTo>
                  <a:cubicBezTo>
                    <a:pt x="1569" y="291"/>
                    <a:pt x="1599" y="264"/>
                    <a:pt x="1619" y="252"/>
                  </a:cubicBezTo>
                  <a:cubicBezTo>
                    <a:pt x="1625" y="249"/>
                    <a:pt x="1630" y="246"/>
                    <a:pt x="1635" y="245"/>
                  </a:cubicBezTo>
                  <a:cubicBezTo>
                    <a:pt x="1641" y="164"/>
                    <a:pt x="1641" y="82"/>
                    <a:pt x="1636" y="1"/>
                  </a:cubicBezTo>
                  <a:cubicBezTo>
                    <a:pt x="1636" y="0"/>
                    <a:pt x="1637" y="0"/>
                    <a:pt x="1637" y="1"/>
                  </a:cubicBezTo>
                  <a:cubicBezTo>
                    <a:pt x="1642" y="82"/>
                    <a:pt x="1642" y="163"/>
                    <a:pt x="1639" y="244"/>
                  </a:cubicBezTo>
                  <a:cubicBezTo>
                    <a:pt x="1664" y="239"/>
                    <a:pt x="1688" y="249"/>
                    <a:pt x="1714" y="254"/>
                  </a:cubicBezTo>
                  <a:cubicBezTo>
                    <a:pt x="1714" y="254"/>
                    <a:pt x="1714" y="254"/>
                    <a:pt x="1715" y="254"/>
                  </a:cubicBezTo>
                  <a:cubicBezTo>
                    <a:pt x="1715" y="254"/>
                    <a:pt x="1716" y="254"/>
                    <a:pt x="1716" y="255"/>
                  </a:cubicBezTo>
                  <a:cubicBezTo>
                    <a:pt x="1717" y="255"/>
                    <a:pt x="1717" y="255"/>
                    <a:pt x="1717" y="255"/>
                  </a:cubicBezTo>
                  <a:cubicBezTo>
                    <a:pt x="1750" y="261"/>
                    <a:pt x="1783" y="269"/>
                    <a:pt x="1809" y="290"/>
                  </a:cubicBezTo>
                  <a:cubicBezTo>
                    <a:pt x="1812" y="293"/>
                    <a:pt x="1814" y="295"/>
                    <a:pt x="1817" y="298"/>
                  </a:cubicBezTo>
                  <a:cubicBezTo>
                    <a:pt x="1849" y="315"/>
                    <a:pt x="1885" y="339"/>
                    <a:pt x="1883" y="376"/>
                  </a:cubicBezTo>
                  <a:cubicBezTo>
                    <a:pt x="1887" y="398"/>
                    <a:pt x="1884" y="422"/>
                    <a:pt x="1871" y="440"/>
                  </a:cubicBezTo>
                  <a:cubicBezTo>
                    <a:pt x="1895" y="449"/>
                    <a:pt x="1918" y="460"/>
                    <a:pt x="1941" y="470"/>
                  </a:cubicBezTo>
                  <a:cubicBezTo>
                    <a:pt x="1944" y="472"/>
                    <a:pt x="1946" y="477"/>
                    <a:pt x="1946" y="480"/>
                  </a:cubicBezTo>
                  <a:cubicBezTo>
                    <a:pt x="1946" y="481"/>
                    <a:pt x="1946" y="481"/>
                    <a:pt x="1946" y="481"/>
                  </a:cubicBezTo>
                  <a:cubicBezTo>
                    <a:pt x="1954" y="488"/>
                    <a:pt x="1968" y="502"/>
                    <a:pt x="1970" y="513"/>
                  </a:cubicBezTo>
                  <a:cubicBezTo>
                    <a:pt x="1972" y="521"/>
                    <a:pt x="1967" y="528"/>
                    <a:pt x="1963" y="535"/>
                  </a:cubicBezTo>
                  <a:cubicBezTo>
                    <a:pt x="1961" y="538"/>
                    <a:pt x="1959" y="541"/>
                    <a:pt x="1957" y="544"/>
                  </a:cubicBezTo>
                  <a:cubicBezTo>
                    <a:pt x="1958" y="545"/>
                    <a:pt x="1959" y="545"/>
                    <a:pt x="1959" y="545"/>
                  </a:cubicBezTo>
                  <a:cubicBezTo>
                    <a:pt x="1961" y="546"/>
                    <a:pt x="1963" y="547"/>
                    <a:pt x="1964" y="549"/>
                  </a:cubicBezTo>
                  <a:cubicBezTo>
                    <a:pt x="1965" y="551"/>
                    <a:pt x="1966" y="554"/>
                    <a:pt x="1966" y="556"/>
                  </a:cubicBezTo>
                  <a:cubicBezTo>
                    <a:pt x="1967" y="557"/>
                    <a:pt x="1968" y="558"/>
                    <a:pt x="1967" y="559"/>
                  </a:cubicBezTo>
                  <a:cubicBezTo>
                    <a:pt x="1965" y="565"/>
                    <a:pt x="1962" y="571"/>
                    <a:pt x="1960" y="577"/>
                  </a:cubicBezTo>
                  <a:cubicBezTo>
                    <a:pt x="1960" y="577"/>
                    <a:pt x="1960" y="577"/>
                    <a:pt x="1960" y="578"/>
                  </a:cubicBezTo>
                  <a:cubicBezTo>
                    <a:pt x="1975" y="625"/>
                    <a:pt x="1986" y="674"/>
                    <a:pt x="2002" y="721"/>
                  </a:cubicBezTo>
                  <a:cubicBezTo>
                    <a:pt x="2010" y="742"/>
                    <a:pt x="2016" y="763"/>
                    <a:pt x="2018" y="786"/>
                  </a:cubicBezTo>
                  <a:cubicBezTo>
                    <a:pt x="2021" y="814"/>
                    <a:pt x="2018" y="842"/>
                    <a:pt x="2024" y="870"/>
                  </a:cubicBezTo>
                  <a:cubicBezTo>
                    <a:pt x="2028" y="887"/>
                    <a:pt x="2037" y="910"/>
                    <a:pt x="2034" y="928"/>
                  </a:cubicBezTo>
                  <a:cubicBezTo>
                    <a:pt x="2034" y="931"/>
                    <a:pt x="2033" y="933"/>
                    <a:pt x="2032" y="934"/>
                  </a:cubicBezTo>
                  <a:cubicBezTo>
                    <a:pt x="2040" y="955"/>
                    <a:pt x="2037" y="976"/>
                    <a:pt x="2035" y="998"/>
                  </a:cubicBezTo>
                  <a:cubicBezTo>
                    <a:pt x="2034" y="1023"/>
                    <a:pt x="2032" y="1050"/>
                    <a:pt x="2032" y="1076"/>
                  </a:cubicBezTo>
                  <a:cubicBezTo>
                    <a:pt x="2032" y="1093"/>
                    <a:pt x="2036" y="1109"/>
                    <a:pt x="2039" y="1126"/>
                  </a:cubicBezTo>
                  <a:cubicBezTo>
                    <a:pt x="2039" y="1125"/>
                    <a:pt x="2040" y="1124"/>
                    <a:pt x="2041" y="1123"/>
                  </a:cubicBezTo>
                  <a:cubicBezTo>
                    <a:pt x="2050" y="1112"/>
                    <a:pt x="2055" y="1098"/>
                    <a:pt x="2060" y="1085"/>
                  </a:cubicBezTo>
                  <a:cubicBezTo>
                    <a:pt x="2069" y="1064"/>
                    <a:pt x="2075" y="1039"/>
                    <a:pt x="2089" y="1021"/>
                  </a:cubicBezTo>
                  <a:cubicBezTo>
                    <a:pt x="2108" y="998"/>
                    <a:pt x="2131" y="980"/>
                    <a:pt x="2149" y="956"/>
                  </a:cubicBezTo>
                  <a:cubicBezTo>
                    <a:pt x="2158" y="945"/>
                    <a:pt x="2166" y="934"/>
                    <a:pt x="2174" y="922"/>
                  </a:cubicBezTo>
                  <a:cubicBezTo>
                    <a:pt x="2181" y="912"/>
                    <a:pt x="2193" y="900"/>
                    <a:pt x="2198" y="888"/>
                  </a:cubicBezTo>
                  <a:cubicBezTo>
                    <a:pt x="2198" y="886"/>
                    <a:pt x="2198" y="883"/>
                    <a:pt x="2198" y="880"/>
                  </a:cubicBezTo>
                  <a:cubicBezTo>
                    <a:pt x="2195" y="875"/>
                    <a:pt x="2194" y="869"/>
                    <a:pt x="2197" y="863"/>
                  </a:cubicBezTo>
                  <a:cubicBezTo>
                    <a:pt x="2202" y="854"/>
                    <a:pt x="2211" y="847"/>
                    <a:pt x="2216" y="837"/>
                  </a:cubicBezTo>
                  <a:cubicBezTo>
                    <a:pt x="2220" y="831"/>
                    <a:pt x="2224" y="826"/>
                    <a:pt x="2228" y="822"/>
                  </a:cubicBezTo>
                  <a:cubicBezTo>
                    <a:pt x="2228" y="821"/>
                    <a:pt x="2228" y="820"/>
                    <a:pt x="2228" y="819"/>
                  </a:cubicBezTo>
                  <a:cubicBezTo>
                    <a:pt x="2228" y="819"/>
                    <a:pt x="2228" y="819"/>
                    <a:pt x="2228" y="819"/>
                  </a:cubicBezTo>
                  <a:cubicBezTo>
                    <a:pt x="2226" y="817"/>
                    <a:pt x="2226" y="813"/>
                    <a:pt x="2228" y="811"/>
                  </a:cubicBezTo>
                  <a:cubicBezTo>
                    <a:pt x="2242" y="798"/>
                    <a:pt x="2270" y="794"/>
                    <a:pt x="2288" y="789"/>
                  </a:cubicBezTo>
                  <a:cubicBezTo>
                    <a:pt x="2315" y="782"/>
                    <a:pt x="2341" y="773"/>
                    <a:pt x="2367" y="765"/>
                  </a:cubicBezTo>
                  <a:cubicBezTo>
                    <a:pt x="2366" y="758"/>
                    <a:pt x="2365" y="750"/>
                    <a:pt x="2362" y="742"/>
                  </a:cubicBezTo>
                  <a:cubicBezTo>
                    <a:pt x="2362" y="742"/>
                    <a:pt x="2362" y="742"/>
                    <a:pt x="2362" y="741"/>
                  </a:cubicBezTo>
                  <a:cubicBezTo>
                    <a:pt x="2356" y="731"/>
                    <a:pt x="2353" y="718"/>
                    <a:pt x="2354" y="707"/>
                  </a:cubicBezTo>
                  <a:cubicBezTo>
                    <a:pt x="2355" y="696"/>
                    <a:pt x="2357" y="684"/>
                    <a:pt x="2360" y="673"/>
                  </a:cubicBezTo>
                  <a:cubicBezTo>
                    <a:pt x="2359" y="673"/>
                    <a:pt x="2357" y="673"/>
                    <a:pt x="2356" y="672"/>
                  </a:cubicBezTo>
                  <a:cubicBezTo>
                    <a:pt x="2333" y="646"/>
                    <a:pt x="2357" y="614"/>
                    <a:pt x="2372" y="591"/>
                  </a:cubicBezTo>
                  <a:cubicBezTo>
                    <a:pt x="2380" y="577"/>
                    <a:pt x="2390" y="563"/>
                    <a:pt x="2402" y="552"/>
                  </a:cubicBezTo>
                  <a:cubicBezTo>
                    <a:pt x="2415" y="540"/>
                    <a:pt x="2431" y="539"/>
                    <a:pt x="2447" y="531"/>
                  </a:cubicBezTo>
                  <a:cubicBezTo>
                    <a:pt x="2462" y="524"/>
                    <a:pt x="2476" y="521"/>
                    <a:pt x="2493" y="518"/>
                  </a:cubicBezTo>
                  <a:cubicBezTo>
                    <a:pt x="2508" y="515"/>
                    <a:pt x="2526" y="510"/>
                    <a:pt x="2542" y="513"/>
                  </a:cubicBezTo>
                  <a:cubicBezTo>
                    <a:pt x="2560" y="515"/>
                    <a:pt x="2575" y="524"/>
                    <a:pt x="2589" y="535"/>
                  </a:cubicBezTo>
                  <a:cubicBezTo>
                    <a:pt x="2598" y="543"/>
                    <a:pt x="2611" y="552"/>
                    <a:pt x="2612" y="564"/>
                  </a:cubicBezTo>
                  <a:cubicBezTo>
                    <a:pt x="2642" y="560"/>
                    <a:pt x="2646" y="602"/>
                    <a:pt x="2647" y="623"/>
                  </a:cubicBezTo>
                  <a:cubicBezTo>
                    <a:pt x="2648" y="638"/>
                    <a:pt x="2647" y="653"/>
                    <a:pt x="2642" y="669"/>
                  </a:cubicBezTo>
                  <a:cubicBezTo>
                    <a:pt x="2637" y="683"/>
                    <a:pt x="2630" y="705"/>
                    <a:pt x="2619" y="715"/>
                  </a:cubicBezTo>
                  <a:cubicBezTo>
                    <a:pt x="2619" y="715"/>
                    <a:pt x="2618" y="715"/>
                    <a:pt x="2618" y="715"/>
                  </a:cubicBezTo>
                  <a:cubicBezTo>
                    <a:pt x="2621" y="727"/>
                    <a:pt x="2616" y="741"/>
                    <a:pt x="2611" y="752"/>
                  </a:cubicBezTo>
                  <a:cubicBezTo>
                    <a:pt x="2619" y="755"/>
                    <a:pt x="2625" y="762"/>
                    <a:pt x="2628" y="770"/>
                  </a:cubicBezTo>
                  <a:cubicBezTo>
                    <a:pt x="2657" y="764"/>
                    <a:pt x="2695" y="783"/>
                    <a:pt x="2721" y="794"/>
                  </a:cubicBezTo>
                  <a:cubicBezTo>
                    <a:pt x="2738" y="802"/>
                    <a:pt x="2746" y="810"/>
                    <a:pt x="2760" y="822"/>
                  </a:cubicBezTo>
                  <a:cubicBezTo>
                    <a:pt x="2769" y="830"/>
                    <a:pt x="2777" y="833"/>
                    <a:pt x="2780" y="843"/>
                  </a:cubicBezTo>
                  <a:cubicBezTo>
                    <a:pt x="2802" y="846"/>
                    <a:pt x="2817" y="884"/>
                    <a:pt x="2828" y="899"/>
                  </a:cubicBezTo>
                  <a:cubicBezTo>
                    <a:pt x="2854" y="937"/>
                    <a:pt x="2882" y="973"/>
                    <a:pt x="2911" y="1009"/>
                  </a:cubicBezTo>
                  <a:cubicBezTo>
                    <a:pt x="2938" y="1042"/>
                    <a:pt x="2959" y="1077"/>
                    <a:pt x="2985" y="1111"/>
                  </a:cubicBezTo>
                  <a:cubicBezTo>
                    <a:pt x="3006" y="1137"/>
                    <a:pt x="3015" y="1168"/>
                    <a:pt x="3031" y="1197"/>
                  </a:cubicBezTo>
                  <a:cubicBezTo>
                    <a:pt x="3032" y="1197"/>
                    <a:pt x="3033" y="1197"/>
                    <a:pt x="3033" y="1199"/>
                  </a:cubicBezTo>
                  <a:cubicBezTo>
                    <a:pt x="3048" y="1228"/>
                    <a:pt x="3053" y="1272"/>
                    <a:pt x="3025" y="1295"/>
                  </a:cubicBezTo>
                  <a:cubicBezTo>
                    <a:pt x="2993" y="1322"/>
                    <a:pt x="2961" y="1341"/>
                    <a:pt x="2918" y="1341"/>
                  </a:cubicBezTo>
                  <a:cubicBezTo>
                    <a:pt x="2870" y="1340"/>
                    <a:pt x="2824" y="1327"/>
                    <a:pt x="2776" y="1329"/>
                  </a:cubicBezTo>
                  <a:cubicBezTo>
                    <a:pt x="2747" y="1330"/>
                    <a:pt x="2719" y="1332"/>
                    <a:pt x="2692" y="1339"/>
                  </a:cubicBezTo>
                  <a:cubicBezTo>
                    <a:pt x="2671" y="1345"/>
                    <a:pt x="2644" y="1349"/>
                    <a:pt x="2622" y="1345"/>
                  </a:cubicBezTo>
                  <a:cubicBezTo>
                    <a:pt x="2615" y="1344"/>
                    <a:pt x="2615" y="1335"/>
                    <a:pt x="2619" y="1331"/>
                  </a:cubicBezTo>
                  <a:cubicBezTo>
                    <a:pt x="2619" y="1330"/>
                    <a:pt x="2619" y="1329"/>
                    <a:pt x="2619" y="1328"/>
                  </a:cubicBezTo>
                  <a:cubicBezTo>
                    <a:pt x="2619" y="1327"/>
                    <a:pt x="2619" y="1327"/>
                    <a:pt x="2619" y="1326"/>
                  </a:cubicBezTo>
                  <a:cubicBezTo>
                    <a:pt x="2614" y="1327"/>
                    <a:pt x="2607" y="1326"/>
                    <a:pt x="2601" y="1323"/>
                  </a:cubicBezTo>
                  <a:cubicBezTo>
                    <a:pt x="2580" y="1316"/>
                    <a:pt x="2565" y="1318"/>
                    <a:pt x="2544" y="1322"/>
                  </a:cubicBezTo>
                  <a:cubicBezTo>
                    <a:pt x="2532" y="1325"/>
                    <a:pt x="2520" y="1326"/>
                    <a:pt x="2508" y="1325"/>
                  </a:cubicBezTo>
                  <a:cubicBezTo>
                    <a:pt x="2505" y="1325"/>
                    <a:pt x="2502" y="1325"/>
                    <a:pt x="2500" y="1324"/>
                  </a:cubicBezTo>
                  <a:cubicBezTo>
                    <a:pt x="2494" y="1332"/>
                    <a:pt x="2488" y="1339"/>
                    <a:pt x="2482" y="1346"/>
                  </a:cubicBezTo>
                  <a:cubicBezTo>
                    <a:pt x="2474" y="1356"/>
                    <a:pt x="2467" y="1367"/>
                    <a:pt x="2459" y="1377"/>
                  </a:cubicBezTo>
                  <a:cubicBezTo>
                    <a:pt x="2458" y="1378"/>
                    <a:pt x="2456" y="1377"/>
                    <a:pt x="2455" y="1376"/>
                  </a:cubicBezTo>
                  <a:cubicBezTo>
                    <a:pt x="2455" y="1376"/>
                    <a:pt x="2455" y="1376"/>
                    <a:pt x="2454" y="1376"/>
                  </a:cubicBezTo>
                  <a:cubicBezTo>
                    <a:pt x="2439" y="1374"/>
                    <a:pt x="2423" y="1372"/>
                    <a:pt x="2408" y="1369"/>
                  </a:cubicBezTo>
                  <a:cubicBezTo>
                    <a:pt x="2387" y="1367"/>
                    <a:pt x="2366" y="1366"/>
                    <a:pt x="2346" y="1364"/>
                  </a:cubicBezTo>
                  <a:cubicBezTo>
                    <a:pt x="2345" y="1365"/>
                    <a:pt x="2345" y="1366"/>
                    <a:pt x="2344" y="1367"/>
                  </a:cubicBezTo>
                  <a:cubicBezTo>
                    <a:pt x="2343" y="1370"/>
                    <a:pt x="2342" y="1373"/>
                    <a:pt x="2339" y="1375"/>
                  </a:cubicBezTo>
                  <a:cubicBezTo>
                    <a:pt x="2339" y="1375"/>
                    <a:pt x="2339" y="1375"/>
                    <a:pt x="2338" y="1375"/>
                  </a:cubicBezTo>
                  <a:cubicBezTo>
                    <a:pt x="2339" y="1376"/>
                    <a:pt x="2339" y="1377"/>
                    <a:pt x="2337" y="1377"/>
                  </a:cubicBezTo>
                  <a:cubicBezTo>
                    <a:pt x="2277" y="1380"/>
                    <a:pt x="2216" y="1382"/>
                    <a:pt x="2155" y="1384"/>
                  </a:cubicBezTo>
                  <a:cubicBezTo>
                    <a:pt x="2126" y="1385"/>
                    <a:pt x="2096" y="1386"/>
                    <a:pt x="2067" y="1387"/>
                  </a:cubicBezTo>
                  <a:cubicBezTo>
                    <a:pt x="2052" y="1387"/>
                    <a:pt x="2037" y="1388"/>
                    <a:pt x="2022" y="1388"/>
                  </a:cubicBezTo>
                  <a:cubicBezTo>
                    <a:pt x="2014" y="1388"/>
                    <a:pt x="2011" y="1390"/>
                    <a:pt x="2005" y="1385"/>
                  </a:cubicBezTo>
                  <a:cubicBezTo>
                    <a:pt x="2004" y="1384"/>
                    <a:pt x="2004" y="1383"/>
                    <a:pt x="2004" y="1382"/>
                  </a:cubicBezTo>
                  <a:cubicBezTo>
                    <a:pt x="2005" y="1381"/>
                    <a:pt x="2005" y="1380"/>
                    <a:pt x="2005" y="1380"/>
                  </a:cubicBezTo>
                  <a:cubicBezTo>
                    <a:pt x="2005" y="1380"/>
                    <a:pt x="2005" y="1380"/>
                    <a:pt x="2005" y="1380"/>
                  </a:cubicBezTo>
                  <a:cubicBezTo>
                    <a:pt x="2005" y="1379"/>
                    <a:pt x="2005" y="1379"/>
                    <a:pt x="2005" y="1378"/>
                  </a:cubicBezTo>
                  <a:cubicBezTo>
                    <a:pt x="2016" y="1361"/>
                    <a:pt x="2029" y="1345"/>
                    <a:pt x="2041" y="1328"/>
                  </a:cubicBezTo>
                  <a:cubicBezTo>
                    <a:pt x="2044" y="1325"/>
                    <a:pt x="2048" y="1318"/>
                    <a:pt x="2053" y="1312"/>
                  </a:cubicBezTo>
                  <a:cubicBezTo>
                    <a:pt x="2051" y="1312"/>
                    <a:pt x="2050" y="1312"/>
                    <a:pt x="2049" y="1312"/>
                  </a:cubicBezTo>
                  <a:cubicBezTo>
                    <a:pt x="2046" y="1312"/>
                    <a:pt x="2045" y="1306"/>
                    <a:pt x="2049" y="1306"/>
                  </a:cubicBezTo>
                  <a:cubicBezTo>
                    <a:pt x="2072" y="1303"/>
                    <a:pt x="2098" y="1301"/>
                    <a:pt x="2122" y="1303"/>
                  </a:cubicBezTo>
                  <a:cubicBezTo>
                    <a:pt x="2123" y="1303"/>
                    <a:pt x="2123" y="1303"/>
                    <a:pt x="2123" y="1303"/>
                  </a:cubicBezTo>
                  <a:cubicBezTo>
                    <a:pt x="2130" y="1299"/>
                    <a:pt x="2137" y="1295"/>
                    <a:pt x="2145" y="1291"/>
                  </a:cubicBezTo>
                  <a:cubicBezTo>
                    <a:pt x="2107" y="1291"/>
                    <a:pt x="2070" y="1291"/>
                    <a:pt x="2033" y="1292"/>
                  </a:cubicBezTo>
                  <a:cubicBezTo>
                    <a:pt x="2033" y="1292"/>
                    <a:pt x="2033" y="1292"/>
                    <a:pt x="2033" y="1292"/>
                  </a:cubicBezTo>
                  <a:cubicBezTo>
                    <a:pt x="2033" y="1297"/>
                    <a:pt x="2035" y="1307"/>
                    <a:pt x="2031" y="1311"/>
                  </a:cubicBezTo>
                  <a:cubicBezTo>
                    <a:pt x="2027" y="1315"/>
                    <a:pt x="2024" y="1311"/>
                    <a:pt x="2020" y="1310"/>
                  </a:cubicBezTo>
                  <a:cubicBezTo>
                    <a:pt x="2013" y="1308"/>
                    <a:pt x="2006" y="1314"/>
                    <a:pt x="2000" y="1307"/>
                  </a:cubicBezTo>
                  <a:cubicBezTo>
                    <a:pt x="1998" y="1304"/>
                    <a:pt x="1997" y="1301"/>
                    <a:pt x="1997" y="1297"/>
                  </a:cubicBezTo>
                  <a:cubicBezTo>
                    <a:pt x="1992" y="1302"/>
                    <a:pt x="1987" y="1306"/>
                    <a:pt x="1981" y="1307"/>
                  </a:cubicBezTo>
                  <a:cubicBezTo>
                    <a:pt x="1975" y="1309"/>
                    <a:pt x="1967" y="1305"/>
                    <a:pt x="1964" y="1299"/>
                  </a:cubicBezTo>
                  <a:cubicBezTo>
                    <a:pt x="1964" y="1299"/>
                    <a:pt x="1963" y="1299"/>
                    <a:pt x="1963" y="1299"/>
                  </a:cubicBezTo>
                  <a:cubicBezTo>
                    <a:pt x="1958" y="1300"/>
                    <a:pt x="1950" y="1299"/>
                    <a:pt x="1946" y="1294"/>
                  </a:cubicBezTo>
                  <a:cubicBezTo>
                    <a:pt x="1942" y="1296"/>
                    <a:pt x="1938" y="1296"/>
                    <a:pt x="1935" y="1296"/>
                  </a:cubicBezTo>
                  <a:cubicBezTo>
                    <a:pt x="1921" y="1316"/>
                    <a:pt x="1905" y="1336"/>
                    <a:pt x="1887" y="1352"/>
                  </a:cubicBezTo>
                  <a:cubicBezTo>
                    <a:pt x="1885" y="1354"/>
                    <a:pt x="1883" y="1352"/>
                    <a:pt x="1885" y="1350"/>
                  </a:cubicBezTo>
                  <a:cubicBezTo>
                    <a:pt x="1900" y="1332"/>
                    <a:pt x="1916" y="1314"/>
                    <a:pt x="1932" y="1296"/>
                  </a:cubicBezTo>
                  <a:cubicBezTo>
                    <a:pt x="1929" y="1296"/>
                    <a:pt x="1926" y="1295"/>
                    <a:pt x="1924" y="1295"/>
                  </a:cubicBezTo>
                  <a:cubicBezTo>
                    <a:pt x="1916" y="1295"/>
                    <a:pt x="1907" y="1301"/>
                    <a:pt x="1902" y="1297"/>
                  </a:cubicBezTo>
                  <a:cubicBezTo>
                    <a:pt x="1897" y="1299"/>
                    <a:pt x="1891" y="1299"/>
                    <a:pt x="1886" y="1296"/>
                  </a:cubicBezTo>
                  <a:cubicBezTo>
                    <a:pt x="1883" y="1294"/>
                    <a:pt x="1881" y="1292"/>
                    <a:pt x="1878" y="1290"/>
                  </a:cubicBezTo>
                  <a:cubicBezTo>
                    <a:pt x="1865" y="1289"/>
                    <a:pt x="1853" y="1289"/>
                    <a:pt x="1840" y="1289"/>
                  </a:cubicBezTo>
                  <a:cubicBezTo>
                    <a:pt x="1837" y="1294"/>
                    <a:pt x="1830" y="1293"/>
                    <a:pt x="1827" y="1289"/>
                  </a:cubicBezTo>
                  <a:cubicBezTo>
                    <a:pt x="1789" y="1288"/>
                    <a:pt x="1751" y="1287"/>
                    <a:pt x="1713" y="1286"/>
                  </a:cubicBezTo>
                  <a:cubicBezTo>
                    <a:pt x="1692" y="1285"/>
                    <a:pt x="1670" y="1285"/>
                    <a:pt x="1649" y="1284"/>
                  </a:cubicBezTo>
                  <a:cubicBezTo>
                    <a:pt x="1649" y="1284"/>
                    <a:pt x="1648" y="1284"/>
                    <a:pt x="1648" y="1284"/>
                  </a:cubicBezTo>
                  <a:cubicBezTo>
                    <a:pt x="1647" y="1287"/>
                    <a:pt x="1644" y="1286"/>
                    <a:pt x="1643" y="1284"/>
                  </a:cubicBezTo>
                  <a:cubicBezTo>
                    <a:pt x="1643" y="1283"/>
                    <a:pt x="1642" y="1283"/>
                    <a:pt x="1641" y="1283"/>
                  </a:cubicBezTo>
                  <a:cubicBezTo>
                    <a:pt x="1641" y="1284"/>
                    <a:pt x="1641" y="1285"/>
                    <a:pt x="1641" y="1285"/>
                  </a:cubicBezTo>
                  <a:cubicBezTo>
                    <a:pt x="1637" y="1294"/>
                    <a:pt x="1629" y="1302"/>
                    <a:pt x="1623" y="1309"/>
                  </a:cubicBezTo>
                  <a:cubicBezTo>
                    <a:pt x="1618" y="1315"/>
                    <a:pt x="1613" y="1322"/>
                    <a:pt x="1608" y="1327"/>
                  </a:cubicBezTo>
                  <a:cubicBezTo>
                    <a:pt x="1611" y="1327"/>
                    <a:pt x="1615" y="1327"/>
                    <a:pt x="1619" y="1328"/>
                  </a:cubicBezTo>
                  <a:cubicBezTo>
                    <a:pt x="1621" y="1326"/>
                    <a:pt x="1623" y="1325"/>
                    <a:pt x="1625" y="1323"/>
                  </a:cubicBezTo>
                  <a:cubicBezTo>
                    <a:pt x="1626" y="1322"/>
                    <a:pt x="1628" y="1324"/>
                    <a:pt x="1627" y="1325"/>
                  </a:cubicBezTo>
                  <a:cubicBezTo>
                    <a:pt x="1626" y="1326"/>
                    <a:pt x="1625" y="1327"/>
                    <a:pt x="1624" y="1328"/>
                  </a:cubicBezTo>
                  <a:cubicBezTo>
                    <a:pt x="1634" y="1329"/>
                    <a:pt x="1645" y="1330"/>
                    <a:pt x="1655" y="1331"/>
                  </a:cubicBezTo>
                  <a:cubicBezTo>
                    <a:pt x="1682" y="1334"/>
                    <a:pt x="1710" y="1336"/>
                    <a:pt x="1737" y="1339"/>
                  </a:cubicBezTo>
                  <a:cubicBezTo>
                    <a:pt x="1787" y="1343"/>
                    <a:pt x="1837" y="1348"/>
                    <a:pt x="1886" y="1356"/>
                  </a:cubicBezTo>
                  <a:cubicBezTo>
                    <a:pt x="1886" y="1356"/>
                    <a:pt x="1886" y="1356"/>
                    <a:pt x="1886" y="1355"/>
                  </a:cubicBezTo>
                  <a:cubicBezTo>
                    <a:pt x="1885" y="1354"/>
                    <a:pt x="1887" y="1353"/>
                    <a:pt x="1888" y="1354"/>
                  </a:cubicBezTo>
                  <a:cubicBezTo>
                    <a:pt x="1898" y="1358"/>
                    <a:pt x="1913" y="1356"/>
                    <a:pt x="1924" y="1356"/>
                  </a:cubicBezTo>
                  <a:cubicBezTo>
                    <a:pt x="1934" y="1356"/>
                    <a:pt x="1945" y="1356"/>
                    <a:pt x="1956" y="1356"/>
                  </a:cubicBezTo>
                  <a:cubicBezTo>
                    <a:pt x="1956" y="1356"/>
                    <a:pt x="1956" y="1356"/>
                    <a:pt x="1956" y="1356"/>
                  </a:cubicBezTo>
                  <a:cubicBezTo>
                    <a:pt x="1957" y="1356"/>
                    <a:pt x="1959" y="1356"/>
                    <a:pt x="1959" y="1358"/>
                  </a:cubicBezTo>
                  <a:cubicBezTo>
                    <a:pt x="1960" y="1360"/>
                    <a:pt x="1959" y="1363"/>
                    <a:pt x="1956" y="1363"/>
                  </a:cubicBezTo>
                  <a:cubicBezTo>
                    <a:pt x="1956" y="1363"/>
                    <a:pt x="1955" y="1363"/>
                    <a:pt x="1955" y="1363"/>
                  </a:cubicBezTo>
                  <a:cubicBezTo>
                    <a:pt x="1945" y="1376"/>
                    <a:pt x="1934" y="1389"/>
                    <a:pt x="1922" y="1399"/>
                  </a:cubicBezTo>
                  <a:cubicBezTo>
                    <a:pt x="1993" y="1409"/>
                    <a:pt x="2064" y="1422"/>
                    <a:pt x="2137" y="1420"/>
                  </a:cubicBezTo>
                  <a:cubicBezTo>
                    <a:pt x="2138" y="1420"/>
                    <a:pt x="2138" y="1421"/>
                    <a:pt x="2137" y="1421"/>
                  </a:cubicBezTo>
                  <a:cubicBezTo>
                    <a:pt x="2021" y="1433"/>
                    <a:pt x="1909" y="1388"/>
                    <a:pt x="1794" y="1391"/>
                  </a:cubicBezTo>
                  <a:cubicBezTo>
                    <a:pt x="1792" y="1394"/>
                    <a:pt x="1790" y="1396"/>
                    <a:pt x="1788" y="1398"/>
                  </a:cubicBezTo>
                  <a:cubicBezTo>
                    <a:pt x="1786" y="1401"/>
                    <a:pt x="1783" y="1404"/>
                    <a:pt x="1779" y="1406"/>
                  </a:cubicBezTo>
                  <a:cubicBezTo>
                    <a:pt x="1768" y="1418"/>
                    <a:pt x="1756" y="1430"/>
                    <a:pt x="1745" y="1442"/>
                  </a:cubicBezTo>
                  <a:cubicBezTo>
                    <a:pt x="1737" y="1452"/>
                    <a:pt x="1729" y="1462"/>
                    <a:pt x="1721" y="1472"/>
                  </a:cubicBezTo>
                  <a:cubicBezTo>
                    <a:pt x="1773" y="1468"/>
                    <a:pt x="1827" y="1481"/>
                    <a:pt x="1877" y="1491"/>
                  </a:cubicBezTo>
                  <a:cubicBezTo>
                    <a:pt x="1906" y="1496"/>
                    <a:pt x="1935" y="1502"/>
                    <a:pt x="1964" y="1506"/>
                  </a:cubicBezTo>
                  <a:cubicBezTo>
                    <a:pt x="1991" y="1510"/>
                    <a:pt x="2019" y="1511"/>
                    <a:pt x="2046" y="1512"/>
                  </a:cubicBezTo>
                  <a:cubicBezTo>
                    <a:pt x="2047" y="1512"/>
                    <a:pt x="2047" y="1512"/>
                    <a:pt x="2047" y="1512"/>
                  </a:cubicBezTo>
                  <a:cubicBezTo>
                    <a:pt x="2074" y="1482"/>
                    <a:pt x="2104" y="1452"/>
                    <a:pt x="2134" y="1425"/>
                  </a:cubicBezTo>
                  <a:cubicBezTo>
                    <a:pt x="2135" y="1425"/>
                    <a:pt x="2136" y="1426"/>
                    <a:pt x="2135" y="1426"/>
                  </a:cubicBezTo>
                  <a:cubicBezTo>
                    <a:pt x="2110" y="1456"/>
                    <a:pt x="2081" y="1486"/>
                    <a:pt x="2052" y="1512"/>
                  </a:cubicBezTo>
                  <a:cubicBezTo>
                    <a:pt x="2054" y="1512"/>
                    <a:pt x="2056" y="1512"/>
                    <a:pt x="2058" y="1512"/>
                  </a:cubicBezTo>
                  <a:cubicBezTo>
                    <a:pt x="2059" y="1512"/>
                    <a:pt x="2059" y="1514"/>
                    <a:pt x="2058" y="1514"/>
                  </a:cubicBezTo>
                  <a:cubicBezTo>
                    <a:pt x="2055" y="1514"/>
                    <a:pt x="2052" y="1515"/>
                    <a:pt x="2049" y="1515"/>
                  </a:cubicBezTo>
                  <a:cubicBezTo>
                    <a:pt x="2048" y="1515"/>
                    <a:pt x="2048" y="1515"/>
                    <a:pt x="2047" y="1515"/>
                  </a:cubicBezTo>
                  <a:cubicBezTo>
                    <a:pt x="2016" y="1518"/>
                    <a:pt x="1984" y="1514"/>
                    <a:pt x="1952" y="1509"/>
                  </a:cubicBezTo>
                  <a:cubicBezTo>
                    <a:pt x="1951" y="1514"/>
                    <a:pt x="1949" y="1518"/>
                    <a:pt x="1947" y="1522"/>
                  </a:cubicBezTo>
                  <a:cubicBezTo>
                    <a:pt x="1945" y="1528"/>
                    <a:pt x="1943" y="1533"/>
                    <a:pt x="1940" y="1538"/>
                  </a:cubicBezTo>
                  <a:cubicBezTo>
                    <a:pt x="1939" y="1540"/>
                    <a:pt x="1936" y="1539"/>
                    <a:pt x="1936" y="1537"/>
                  </a:cubicBezTo>
                  <a:cubicBezTo>
                    <a:pt x="1937" y="1535"/>
                    <a:pt x="1937" y="1534"/>
                    <a:pt x="1937" y="1533"/>
                  </a:cubicBezTo>
                  <a:cubicBezTo>
                    <a:pt x="1914" y="1530"/>
                    <a:pt x="1892" y="1535"/>
                    <a:pt x="1869" y="1538"/>
                  </a:cubicBezTo>
                  <a:cubicBezTo>
                    <a:pt x="1845" y="1541"/>
                    <a:pt x="1820" y="1540"/>
                    <a:pt x="1796" y="1538"/>
                  </a:cubicBezTo>
                  <a:cubicBezTo>
                    <a:pt x="1748" y="1534"/>
                    <a:pt x="1699" y="1528"/>
                    <a:pt x="1653" y="1517"/>
                  </a:cubicBezTo>
                  <a:cubicBezTo>
                    <a:pt x="1651" y="1517"/>
                    <a:pt x="1651" y="1516"/>
                    <a:pt x="1651" y="1515"/>
                  </a:cubicBezTo>
                  <a:cubicBezTo>
                    <a:pt x="1651" y="1514"/>
                    <a:pt x="1651" y="1514"/>
                    <a:pt x="1651" y="1514"/>
                  </a:cubicBezTo>
                  <a:cubicBezTo>
                    <a:pt x="1650" y="1514"/>
                    <a:pt x="1649" y="1514"/>
                    <a:pt x="1647" y="1513"/>
                  </a:cubicBezTo>
                  <a:cubicBezTo>
                    <a:pt x="1646" y="1513"/>
                    <a:pt x="1645" y="1512"/>
                    <a:pt x="1646" y="1510"/>
                  </a:cubicBezTo>
                  <a:cubicBezTo>
                    <a:pt x="1646" y="1508"/>
                    <a:pt x="1649" y="1505"/>
                    <a:pt x="1651" y="1505"/>
                  </a:cubicBezTo>
                  <a:cubicBezTo>
                    <a:pt x="1651" y="1505"/>
                    <a:pt x="1651" y="1505"/>
                    <a:pt x="1651" y="1504"/>
                  </a:cubicBezTo>
                  <a:cubicBezTo>
                    <a:pt x="1651" y="1503"/>
                    <a:pt x="1653" y="1504"/>
                    <a:pt x="1653" y="1504"/>
                  </a:cubicBezTo>
                  <a:cubicBezTo>
                    <a:pt x="1653" y="1505"/>
                    <a:pt x="1653" y="1505"/>
                    <a:pt x="1653" y="1506"/>
                  </a:cubicBezTo>
                  <a:cubicBezTo>
                    <a:pt x="1654" y="1506"/>
                    <a:pt x="1654" y="1507"/>
                    <a:pt x="1654" y="1507"/>
                  </a:cubicBezTo>
                  <a:cubicBezTo>
                    <a:pt x="1654" y="1507"/>
                    <a:pt x="1654" y="1508"/>
                    <a:pt x="1654" y="1508"/>
                  </a:cubicBezTo>
                  <a:cubicBezTo>
                    <a:pt x="1667" y="1483"/>
                    <a:pt x="1679" y="1457"/>
                    <a:pt x="1691" y="1432"/>
                  </a:cubicBezTo>
                  <a:cubicBezTo>
                    <a:pt x="1692" y="1431"/>
                    <a:pt x="1693" y="1432"/>
                    <a:pt x="1693" y="1432"/>
                  </a:cubicBezTo>
                  <a:cubicBezTo>
                    <a:pt x="1684" y="1458"/>
                    <a:pt x="1672" y="1483"/>
                    <a:pt x="1659" y="1506"/>
                  </a:cubicBezTo>
                  <a:cubicBezTo>
                    <a:pt x="1659" y="1506"/>
                    <a:pt x="1659" y="1506"/>
                    <a:pt x="1659" y="1506"/>
                  </a:cubicBezTo>
                  <a:cubicBezTo>
                    <a:pt x="1660" y="1508"/>
                    <a:pt x="1661" y="1511"/>
                    <a:pt x="1662" y="1512"/>
                  </a:cubicBezTo>
                  <a:cubicBezTo>
                    <a:pt x="1663" y="1512"/>
                    <a:pt x="1663" y="1513"/>
                    <a:pt x="1663" y="1513"/>
                  </a:cubicBezTo>
                  <a:cubicBezTo>
                    <a:pt x="1662" y="1513"/>
                    <a:pt x="1662" y="1514"/>
                    <a:pt x="1662" y="1514"/>
                  </a:cubicBezTo>
                  <a:cubicBezTo>
                    <a:pt x="1710" y="1519"/>
                    <a:pt x="1756" y="1530"/>
                    <a:pt x="1803" y="1534"/>
                  </a:cubicBezTo>
                  <a:cubicBezTo>
                    <a:pt x="1828" y="1536"/>
                    <a:pt x="1852" y="1536"/>
                    <a:pt x="1876" y="1533"/>
                  </a:cubicBezTo>
                  <a:cubicBezTo>
                    <a:pt x="1897" y="1530"/>
                    <a:pt x="1917" y="1528"/>
                    <a:pt x="1938" y="1531"/>
                  </a:cubicBezTo>
                  <a:cubicBezTo>
                    <a:pt x="1939" y="1527"/>
                    <a:pt x="1941" y="1524"/>
                    <a:pt x="1943" y="1521"/>
                  </a:cubicBezTo>
                  <a:cubicBezTo>
                    <a:pt x="1944" y="1517"/>
                    <a:pt x="1946" y="1512"/>
                    <a:pt x="1948" y="1508"/>
                  </a:cubicBezTo>
                  <a:cubicBezTo>
                    <a:pt x="1929" y="1505"/>
                    <a:pt x="1909" y="1501"/>
                    <a:pt x="1890" y="1498"/>
                  </a:cubicBezTo>
                  <a:cubicBezTo>
                    <a:pt x="1859" y="1492"/>
                    <a:pt x="1828" y="1486"/>
                    <a:pt x="1797" y="1482"/>
                  </a:cubicBezTo>
                  <a:cubicBezTo>
                    <a:pt x="1770" y="1479"/>
                    <a:pt x="1743" y="1479"/>
                    <a:pt x="1716" y="1479"/>
                  </a:cubicBezTo>
                  <a:cubicBezTo>
                    <a:pt x="1715" y="1479"/>
                    <a:pt x="1714" y="1480"/>
                    <a:pt x="1714" y="1481"/>
                  </a:cubicBezTo>
                  <a:cubicBezTo>
                    <a:pt x="1712" y="1483"/>
                    <a:pt x="1709" y="1481"/>
                    <a:pt x="1710" y="1479"/>
                  </a:cubicBezTo>
                  <a:cubicBezTo>
                    <a:pt x="1709" y="1480"/>
                    <a:pt x="1707" y="1481"/>
                    <a:pt x="1705" y="1480"/>
                  </a:cubicBezTo>
                  <a:cubicBezTo>
                    <a:pt x="1704" y="1480"/>
                    <a:pt x="1703" y="1480"/>
                    <a:pt x="1703" y="1479"/>
                  </a:cubicBezTo>
                  <a:cubicBezTo>
                    <a:pt x="1702" y="1477"/>
                    <a:pt x="1702" y="1476"/>
                    <a:pt x="1704" y="1475"/>
                  </a:cubicBezTo>
                  <a:cubicBezTo>
                    <a:pt x="1704" y="1474"/>
                    <a:pt x="1706" y="1474"/>
                    <a:pt x="1706" y="1474"/>
                  </a:cubicBezTo>
                  <a:cubicBezTo>
                    <a:pt x="1707" y="1474"/>
                    <a:pt x="1707" y="1475"/>
                    <a:pt x="1707" y="1475"/>
                  </a:cubicBezTo>
                  <a:cubicBezTo>
                    <a:pt x="1707" y="1474"/>
                    <a:pt x="1708" y="1473"/>
                    <a:pt x="1709" y="1473"/>
                  </a:cubicBezTo>
                  <a:cubicBezTo>
                    <a:pt x="1709" y="1473"/>
                    <a:pt x="1709" y="1473"/>
                    <a:pt x="1710" y="1473"/>
                  </a:cubicBezTo>
                  <a:cubicBezTo>
                    <a:pt x="1714" y="1468"/>
                    <a:pt x="1720" y="1461"/>
                    <a:pt x="1722" y="1460"/>
                  </a:cubicBezTo>
                  <a:cubicBezTo>
                    <a:pt x="1722" y="1459"/>
                    <a:pt x="1723" y="1458"/>
                    <a:pt x="1724" y="1457"/>
                  </a:cubicBezTo>
                  <a:cubicBezTo>
                    <a:pt x="1733" y="1444"/>
                    <a:pt x="1743" y="1432"/>
                    <a:pt x="1754" y="1420"/>
                  </a:cubicBezTo>
                  <a:cubicBezTo>
                    <a:pt x="1733" y="1421"/>
                    <a:pt x="1711" y="1421"/>
                    <a:pt x="1690" y="1422"/>
                  </a:cubicBezTo>
                  <a:cubicBezTo>
                    <a:pt x="1689" y="1424"/>
                    <a:pt x="1688" y="1427"/>
                    <a:pt x="1686" y="1429"/>
                  </a:cubicBezTo>
                  <a:cubicBezTo>
                    <a:pt x="1687" y="1430"/>
                    <a:pt x="1687" y="1430"/>
                    <a:pt x="1687" y="1430"/>
                  </a:cubicBezTo>
                  <a:cubicBezTo>
                    <a:pt x="1689" y="1430"/>
                    <a:pt x="1688" y="1432"/>
                    <a:pt x="1687" y="1432"/>
                  </a:cubicBezTo>
                  <a:cubicBezTo>
                    <a:pt x="1686" y="1432"/>
                    <a:pt x="1686" y="1432"/>
                    <a:pt x="1685" y="1432"/>
                  </a:cubicBezTo>
                  <a:cubicBezTo>
                    <a:pt x="1672" y="1458"/>
                    <a:pt x="1653" y="1483"/>
                    <a:pt x="1645" y="1511"/>
                  </a:cubicBezTo>
                  <a:cubicBezTo>
                    <a:pt x="1645" y="1514"/>
                    <a:pt x="1641" y="1513"/>
                    <a:pt x="1642" y="1510"/>
                  </a:cubicBezTo>
                  <a:cubicBezTo>
                    <a:pt x="1645" y="1495"/>
                    <a:pt x="1653" y="1482"/>
                    <a:pt x="1661" y="1469"/>
                  </a:cubicBezTo>
                  <a:cubicBezTo>
                    <a:pt x="1667" y="1457"/>
                    <a:pt x="1674" y="1443"/>
                    <a:pt x="1682" y="1431"/>
                  </a:cubicBezTo>
                  <a:cubicBezTo>
                    <a:pt x="1654" y="1425"/>
                    <a:pt x="1627" y="1424"/>
                    <a:pt x="1599" y="1421"/>
                  </a:cubicBezTo>
                  <a:cubicBezTo>
                    <a:pt x="1588" y="1420"/>
                    <a:pt x="1577" y="1419"/>
                    <a:pt x="1565" y="1416"/>
                  </a:cubicBezTo>
                  <a:cubicBezTo>
                    <a:pt x="1560" y="1415"/>
                    <a:pt x="1549" y="1414"/>
                    <a:pt x="1541" y="1411"/>
                  </a:cubicBezTo>
                  <a:cubicBezTo>
                    <a:pt x="1540" y="1412"/>
                    <a:pt x="1539" y="1412"/>
                    <a:pt x="1537" y="1411"/>
                  </a:cubicBezTo>
                  <a:cubicBezTo>
                    <a:pt x="1537" y="1411"/>
                    <a:pt x="1536" y="1411"/>
                    <a:pt x="1536" y="1411"/>
                  </a:cubicBezTo>
                  <a:cubicBezTo>
                    <a:pt x="1534" y="1410"/>
                    <a:pt x="1534" y="1408"/>
                    <a:pt x="1534" y="1407"/>
                  </a:cubicBezTo>
                  <a:cubicBezTo>
                    <a:pt x="1534" y="1407"/>
                    <a:pt x="1534" y="1407"/>
                    <a:pt x="1534" y="1407"/>
                  </a:cubicBezTo>
                  <a:cubicBezTo>
                    <a:pt x="1533" y="1406"/>
                    <a:pt x="1533" y="1405"/>
                    <a:pt x="1532" y="1405"/>
                  </a:cubicBezTo>
                  <a:cubicBezTo>
                    <a:pt x="1532" y="1405"/>
                    <a:pt x="1532" y="1405"/>
                    <a:pt x="1531" y="1405"/>
                  </a:cubicBezTo>
                  <a:cubicBezTo>
                    <a:pt x="1531" y="1406"/>
                    <a:pt x="1529" y="1407"/>
                    <a:pt x="1527" y="1406"/>
                  </a:cubicBezTo>
                  <a:cubicBezTo>
                    <a:pt x="1527" y="1406"/>
                    <a:pt x="1526" y="1406"/>
                    <a:pt x="1525" y="1405"/>
                  </a:cubicBezTo>
                  <a:cubicBezTo>
                    <a:pt x="1524" y="1405"/>
                    <a:pt x="1523" y="1402"/>
                    <a:pt x="1524" y="1401"/>
                  </a:cubicBezTo>
                  <a:cubicBezTo>
                    <a:pt x="1525" y="1400"/>
                    <a:pt x="1525" y="1400"/>
                    <a:pt x="1525" y="1399"/>
                  </a:cubicBezTo>
                  <a:cubicBezTo>
                    <a:pt x="1526" y="1397"/>
                    <a:pt x="1528" y="1397"/>
                    <a:pt x="1530" y="1398"/>
                  </a:cubicBezTo>
                  <a:cubicBezTo>
                    <a:pt x="1531" y="1398"/>
                    <a:pt x="1532" y="1399"/>
                    <a:pt x="1533" y="1399"/>
                  </a:cubicBezTo>
                  <a:cubicBezTo>
                    <a:pt x="1558" y="1376"/>
                    <a:pt x="1584" y="1356"/>
                    <a:pt x="1611" y="1334"/>
                  </a:cubicBezTo>
                  <a:cubicBezTo>
                    <a:pt x="1607" y="1334"/>
                    <a:pt x="1604" y="1335"/>
                    <a:pt x="1600" y="1335"/>
                  </a:cubicBezTo>
                  <a:cubicBezTo>
                    <a:pt x="1599" y="1335"/>
                    <a:pt x="1599" y="1336"/>
                    <a:pt x="1598" y="1337"/>
                  </a:cubicBezTo>
                  <a:cubicBezTo>
                    <a:pt x="1597" y="1337"/>
                    <a:pt x="1595" y="1337"/>
                    <a:pt x="1595" y="1335"/>
                  </a:cubicBezTo>
                  <a:cubicBezTo>
                    <a:pt x="1593" y="1336"/>
                    <a:pt x="1591" y="1336"/>
                    <a:pt x="1590" y="1336"/>
                  </a:cubicBezTo>
                  <a:cubicBezTo>
                    <a:pt x="1589" y="1336"/>
                    <a:pt x="1588" y="1336"/>
                    <a:pt x="1588" y="1336"/>
                  </a:cubicBezTo>
                  <a:cubicBezTo>
                    <a:pt x="1588" y="1336"/>
                    <a:pt x="1588" y="1336"/>
                    <a:pt x="1587" y="1337"/>
                  </a:cubicBezTo>
                  <a:cubicBezTo>
                    <a:pt x="1585" y="1338"/>
                    <a:pt x="1583" y="1336"/>
                    <a:pt x="1584" y="1334"/>
                  </a:cubicBezTo>
                  <a:cubicBezTo>
                    <a:pt x="1592" y="1324"/>
                    <a:pt x="1600" y="1316"/>
                    <a:pt x="1609" y="1308"/>
                  </a:cubicBezTo>
                  <a:cubicBezTo>
                    <a:pt x="1615" y="1301"/>
                    <a:pt x="1626" y="1292"/>
                    <a:pt x="1632" y="1283"/>
                  </a:cubicBezTo>
                  <a:cubicBezTo>
                    <a:pt x="1631" y="1283"/>
                    <a:pt x="1630" y="1283"/>
                    <a:pt x="1629" y="1283"/>
                  </a:cubicBezTo>
                  <a:cubicBezTo>
                    <a:pt x="1613" y="1282"/>
                    <a:pt x="1597" y="1282"/>
                    <a:pt x="1581" y="1281"/>
                  </a:cubicBezTo>
                  <a:cubicBezTo>
                    <a:pt x="1580" y="1282"/>
                    <a:pt x="1578" y="1283"/>
                    <a:pt x="1577" y="1284"/>
                  </a:cubicBezTo>
                  <a:cubicBezTo>
                    <a:pt x="1575" y="1286"/>
                    <a:pt x="1573" y="1284"/>
                    <a:pt x="1575" y="1282"/>
                  </a:cubicBezTo>
                  <a:cubicBezTo>
                    <a:pt x="1575" y="1282"/>
                    <a:pt x="1575" y="1281"/>
                    <a:pt x="1575" y="1281"/>
                  </a:cubicBezTo>
                  <a:cubicBezTo>
                    <a:pt x="1570" y="1281"/>
                    <a:pt x="1565" y="1280"/>
                    <a:pt x="1560" y="1280"/>
                  </a:cubicBezTo>
                  <a:cubicBezTo>
                    <a:pt x="1562" y="1288"/>
                    <a:pt x="1561" y="1295"/>
                    <a:pt x="1556" y="1301"/>
                  </a:cubicBezTo>
                  <a:cubicBezTo>
                    <a:pt x="1555" y="1302"/>
                    <a:pt x="1553" y="1303"/>
                    <a:pt x="1552" y="1303"/>
                  </a:cubicBezTo>
                  <a:cubicBezTo>
                    <a:pt x="1552" y="1304"/>
                    <a:pt x="1551" y="1305"/>
                    <a:pt x="1550" y="1306"/>
                  </a:cubicBezTo>
                  <a:cubicBezTo>
                    <a:pt x="1545" y="1309"/>
                    <a:pt x="1539" y="1313"/>
                    <a:pt x="1533" y="1313"/>
                  </a:cubicBezTo>
                  <a:cubicBezTo>
                    <a:pt x="1532" y="1313"/>
                    <a:pt x="1531" y="1313"/>
                    <a:pt x="1531" y="1313"/>
                  </a:cubicBezTo>
                  <a:cubicBezTo>
                    <a:pt x="1526" y="1317"/>
                    <a:pt x="1516" y="1317"/>
                    <a:pt x="1510" y="1314"/>
                  </a:cubicBezTo>
                  <a:cubicBezTo>
                    <a:pt x="1508" y="1314"/>
                    <a:pt x="1506" y="1313"/>
                    <a:pt x="1504" y="1313"/>
                  </a:cubicBezTo>
                  <a:cubicBezTo>
                    <a:pt x="1498" y="1310"/>
                    <a:pt x="1494" y="1306"/>
                    <a:pt x="1489" y="1302"/>
                  </a:cubicBezTo>
                  <a:cubicBezTo>
                    <a:pt x="1489" y="1303"/>
                    <a:pt x="1488" y="1305"/>
                    <a:pt x="1485" y="1307"/>
                  </a:cubicBezTo>
                  <a:cubicBezTo>
                    <a:pt x="1477" y="1314"/>
                    <a:pt x="1468" y="1304"/>
                    <a:pt x="1461" y="1300"/>
                  </a:cubicBezTo>
                  <a:cubicBezTo>
                    <a:pt x="1448" y="1292"/>
                    <a:pt x="1434" y="1282"/>
                    <a:pt x="1418" y="1282"/>
                  </a:cubicBezTo>
                  <a:cubicBezTo>
                    <a:pt x="1389" y="1283"/>
                    <a:pt x="1357" y="1290"/>
                    <a:pt x="1329" y="1277"/>
                  </a:cubicBezTo>
                  <a:cubicBezTo>
                    <a:pt x="1325" y="1275"/>
                    <a:pt x="1322" y="1273"/>
                    <a:pt x="1319" y="1270"/>
                  </a:cubicBezTo>
                  <a:cubicBezTo>
                    <a:pt x="1319" y="1270"/>
                    <a:pt x="1318" y="1270"/>
                    <a:pt x="1318" y="1270"/>
                  </a:cubicBezTo>
                  <a:cubicBezTo>
                    <a:pt x="1306" y="1267"/>
                    <a:pt x="1298" y="1270"/>
                    <a:pt x="1287" y="1271"/>
                  </a:cubicBezTo>
                  <a:cubicBezTo>
                    <a:pt x="1284" y="1271"/>
                    <a:pt x="1281" y="1272"/>
                    <a:pt x="1279" y="1272"/>
                  </a:cubicBezTo>
                  <a:cubicBezTo>
                    <a:pt x="1272" y="1276"/>
                    <a:pt x="1265" y="1280"/>
                    <a:pt x="1257" y="1283"/>
                  </a:cubicBezTo>
                  <a:cubicBezTo>
                    <a:pt x="1260" y="1285"/>
                    <a:pt x="1261" y="1287"/>
                    <a:pt x="1263" y="1289"/>
                  </a:cubicBezTo>
                  <a:cubicBezTo>
                    <a:pt x="1263" y="1289"/>
                    <a:pt x="1263" y="1289"/>
                    <a:pt x="1263" y="1289"/>
                  </a:cubicBezTo>
                  <a:cubicBezTo>
                    <a:pt x="1315" y="1294"/>
                    <a:pt x="1366" y="1305"/>
                    <a:pt x="1418" y="1314"/>
                  </a:cubicBezTo>
                  <a:cubicBezTo>
                    <a:pt x="1420" y="1314"/>
                    <a:pt x="1419" y="1318"/>
                    <a:pt x="1417" y="1318"/>
                  </a:cubicBezTo>
                  <a:cubicBezTo>
                    <a:pt x="1366" y="1310"/>
                    <a:pt x="1315" y="1304"/>
                    <a:pt x="1265" y="1292"/>
                  </a:cubicBezTo>
                  <a:cubicBezTo>
                    <a:pt x="1267" y="1296"/>
                    <a:pt x="1268" y="1300"/>
                    <a:pt x="1267" y="1303"/>
                  </a:cubicBezTo>
                  <a:cubicBezTo>
                    <a:pt x="1264" y="1307"/>
                    <a:pt x="1258" y="1310"/>
                    <a:pt x="1253" y="1311"/>
                  </a:cubicBezTo>
                  <a:cubicBezTo>
                    <a:pt x="1253" y="1311"/>
                    <a:pt x="1253" y="1311"/>
                    <a:pt x="1253" y="1311"/>
                  </a:cubicBezTo>
                  <a:cubicBezTo>
                    <a:pt x="1256" y="1314"/>
                    <a:pt x="1259" y="1317"/>
                    <a:pt x="1262" y="1320"/>
                  </a:cubicBezTo>
                  <a:cubicBezTo>
                    <a:pt x="1263" y="1321"/>
                    <a:pt x="1263" y="1322"/>
                    <a:pt x="1263" y="1323"/>
                  </a:cubicBezTo>
                  <a:cubicBezTo>
                    <a:pt x="1267" y="1326"/>
                    <a:pt x="1270" y="1330"/>
                    <a:pt x="1267" y="1336"/>
                  </a:cubicBezTo>
                  <a:cubicBezTo>
                    <a:pt x="1264" y="1342"/>
                    <a:pt x="1258" y="1343"/>
                    <a:pt x="1252" y="1343"/>
                  </a:cubicBezTo>
                  <a:cubicBezTo>
                    <a:pt x="1252" y="1344"/>
                    <a:pt x="1251" y="1344"/>
                    <a:pt x="1250" y="1345"/>
                  </a:cubicBezTo>
                  <a:cubicBezTo>
                    <a:pt x="1247" y="1346"/>
                    <a:pt x="1246" y="1346"/>
                    <a:pt x="1244" y="1346"/>
                  </a:cubicBezTo>
                  <a:cubicBezTo>
                    <a:pt x="1243" y="1346"/>
                    <a:pt x="1243" y="1347"/>
                    <a:pt x="1243" y="1347"/>
                  </a:cubicBezTo>
                  <a:cubicBezTo>
                    <a:pt x="1235" y="1354"/>
                    <a:pt x="1221" y="1349"/>
                    <a:pt x="1212" y="1347"/>
                  </a:cubicBezTo>
                  <a:cubicBezTo>
                    <a:pt x="1200" y="1345"/>
                    <a:pt x="1189" y="1342"/>
                    <a:pt x="1179" y="1337"/>
                  </a:cubicBezTo>
                  <a:cubicBezTo>
                    <a:pt x="1163" y="1337"/>
                    <a:pt x="1147" y="1338"/>
                    <a:pt x="1133" y="1341"/>
                  </a:cubicBezTo>
                  <a:cubicBezTo>
                    <a:pt x="1124" y="1344"/>
                    <a:pt x="1116" y="1348"/>
                    <a:pt x="1108" y="1351"/>
                  </a:cubicBezTo>
                  <a:cubicBezTo>
                    <a:pt x="1168" y="1355"/>
                    <a:pt x="1230" y="1373"/>
                    <a:pt x="1286" y="1389"/>
                  </a:cubicBezTo>
                  <a:cubicBezTo>
                    <a:pt x="1290" y="1390"/>
                    <a:pt x="1289" y="1394"/>
                    <a:pt x="1287" y="1395"/>
                  </a:cubicBezTo>
                  <a:cubicBezTo>
                    <a:pt x="1336" y="1393"/>
                    <a:pt x="1379" y="1347"/>
                    <a:pt x="1416" y="1319"/>
                  </a:cubicBezTo>
                  <a:cubicBezTo>
                    <a:pt x="1417" y="1318"/>
                    <a:pt x="1419" y="1320"/>
                    <a:pt x="1417" y="1321"/>
                  </a:cubicBezTo>
                  <a:cubicBezTo>
                    <a:pt x="1394" y="1339"/>
                    <a:pt x="1372" y="1359"/>
                    <a:pt x="1348" y="1376"/>
                  </a:cubicBezTo>
                  <a:cubicBezTo>
                    <a:pt x="1339" y="1382"/>
                    <a:pt x="1329" y="1388"/>
                    <a:pt x="1319" y="1392"/>
                  </a:cubicBezTo>
                  <a:cubicBezTo>
                    <a:pt x="1314" y="1394"/>
                    <a:pt x="1300" y="1400"/>
                    <a:pt x="1291" y="1401"/>
                  </a:cubicBezTo>
                  <a:cubicBezTo>
                    <a:pt x="1294" y="1401"/>
                    <a:pt x="1296" y="1402"/>
                    <a:pt x="1299" y="1403"/>
                  </a:cubicBezTo>
                  <a:cubicBezTo>
                    <a:pt x="1300" y="1404"/>
                    <a:pt x="1299" y="1406"/>
                    <a:pt x="1298" y="1405"/>
                  </a:cubicBezTo>
                  <a:cubicBezTo>
                    <a:pt x="1294" y="1404"/>
                    <a:pt x="1290" y="1403"/>
                    <a:pt x="1286" y="1402"/>
                  </a:cubicBezTo>
                  <a:cubicBezTo>
                    <a:pt x="1286" y="1402"/>
                    <a:pt x="1285" y="1403"/>
                    <a:pt x="1285" y="1403"/>
                  </a:cubicBezTo>
                  <a:cubicBezTo>
                    <a:pt x="1284" y="1402"/>
                    <a:pt x="1283" y="1402"/>
                    <a:pt x="1282" y="1402"/>
                  </a:cubicBezTo>
                  <a:cubicBezTo>
                    <a:pt x="1281" y="1402"/>
                    <a:pt x="1280" y="1402"/>
                    <a:pt x="1280" y="1401"/>
                  </a:cubicBezTo>
                  <a:cubicBezTo>
                    <a:pt x="1266" y="1399"/>
                    <a:pt x="1252" y="1399"/>
                    <a:pt x="1238" y="1398"/>
                  </a:cubicBezTo>
                  <a:cubicBezTo>
                    <a:pt x="1222" y="1396"/>
                    <a:pt x="1205" y="1394"/>
                    <a:pt x="1189" y="1390"/>
                  </a:cubicBezTo>
                  <a:cubicBezTo>
                    <a:pt x="1159" y="1384"/>
                    <a:pt x="1122" y="1377"/>
                    <a:pt x="1098" y="1358"/>
                  </a:cubicBezTo>
                  <a:cubicBezTo>
                    <a:pt x="1096" y="1357"/>
                    <a:pt x="1098" y="1354"/>
                    <a:pt x="1100" y="1355"/>
                  </a:cubicBezTo>
                  <a:cubicBezTo>
                    <a:pt x="1130" y="1374"/>
                    <a:pt x="1171" y="1383"/>
                    <a:pt x="1205" y="1389"/>
                  </a:cubicBezTo>
                  <a:cubicBezTo>
                    <a:pt x="1229" y="1394"/>
                    <a:pt x="1255" y="1392"/>
                    <a:pt x="1279" y="1398"/>
                  </a:cubicBezTo>
                  <a:cubicBezTo>
                    <a:pt x="1279" y="1396"/>
                    <a:pt x="1280" y="1395"/>
                    <a:pt x="1281" y="1395"/>
                  </a:cubicBezTo>
                  <a:cubicBezTo>
                    <a:pt x="1282" y="1395"/>
                    <a:pt x="1283" y="1395"/>
                    <a:pt x="1284" y="1395"/>
                  </a:cubicBezTo>
                  <a:cubicBezTo>
                    <a:pt x="1251" y="1386"/>
                    <a:pt x="1218" y="1377"/>
                    <a:pt x="1185" y="1370"/>
                  </a:cubicBezTo>
                  <a:cubicBezTo>
                    <a:pt x="1155" y="1364"/>
                    <a:pt x="1125" y="1360"/>
                    <a:pt x="1095" y="1354"/>
                  </a:cubicBezTo>
                  <a:cubicBezTo>
                    <a:pt x="1094" y="1354"/>
                    <a:pt x="1094" y="1354"/>
                    <a:pt x="1094" y="1354"/>
                  </a:cubicBezTo>
                  <a:cubicBezTo>
                    <a:pt x="1080" y="1354"/>
                    <a:pt x="1065" y="1350"/>
                    <a:pt x="1051" y="1347"/>
                  </a:cubicBezTo>
                  <a:cubicBezTo>
                    <a:pt x="1050" y="1347"/>
                    <a:pt x="1050" y="1347"/>
                    <a:pt x="1049" y="1346"/>
                  </a:cubicBezTo>
                  <a:cubicBezTo>
                    <a:pt x="1048" y="1346"/>
                    <a:pt x="1048" y="1346"/>
                    <a:pt x="1048" y="1346"/>
                  </a:cubicBezTo>
                  <a:cubicBezTo>
                    <a:pt x="1047" y="1346"/>
                    <a:pt x="1046" y="1345"/>
                    <a:pt x="1045" y="1345"/>
                  </a:cubicBezTo>
                  <a:cubicBezTo>
                    <a:pt x="1045" y="1356"/>
                    <a:pt x="1049" y="1365"/>
                    <a:pt x="1044" y="1373"/>
                  </a:cubicBezTo>
                  <a:cubicBezTo>
                    <a:pt x="1045" y="1376"/>
                    <a:pt x="1045" y="1378"/>
                    <a:pt x="1042" y="1379"/>
                  </a:cubicBezTo>
                  <a:cubicBezTo>
                    <a:pt x="1041" y="1379"/>
                    <a:pt x="1040" y="1379"/>
                    <a:pt x="1039" y="1379"/>
                  </a:cubicBezTo>
                  <a:cubicBezTo>
                    <a:pt x="1037" y="1380"/>
                    <a:pt x="1036" y="1380"/>
                    <a:pt x="1034" y="1380"/>
                  </a:cubicBezTo>
                  <a:cubicBezTo>
                    <a:pt x="1008" y="1382"/>
                    <a:pt x="980" y="1377"/>
                    <a:pt x="954" y="1376"/>
                  </a:cubicBezTo>
                  <a:cubicBezTo>
                    <a:pt x="936" y="1375"/>
                    <a:pt x="917" y="1375"/>
                    <a:pt x="898" y="1374"/>
                  </a:cubicBezTo>
                  <a:cubicBezTo>
                    <a:pt x="881" y="1384"/>
                    <a:pt x="862" y="1391"/>
                    <a:pt x="845" y="1398"/>
                  </a:cubicBezTo>
                  <a:cubicBezTo>
                    <a:pt x="828" y="1405"/>
                    <a:pt x="810" y="1414"/>
                    <a:pt x="793" y="1418"/>
                  </a:cubicBezTo>
                  <a:cubicBezTo>
                    <a:pt x="792" y="1418"/>
                    <a:pt x="792" y="1419"/>
                    <a:pt x="792" y="1419"/>
                  </a:cubicBezTo>
                  <a:cubicBezTo>
                    <a:pt x="791" y="1420"/>
                    <a:pt x="791" y="1421"/>
                    <a:pt x="790" y="1421"/>
                  </a:cubicBezTo>
                  <a:cubicBezTo>
                    <a:pt x="790" y="1421"/>
                    <a:pt x="790" y="1421"/>
                    <a:pt x="791" y="1421"/>
                  </a:cubicBezTo>
                  <a:cubicBezTo>
                    <a:pt x="797" y="1426"/>
                    <a:pt x="803" y="1431"/>
                    <a:pt x="809" y="1436"/>
                  </a:cubicBezTo>
                  <a:cubicBezTo>
                    <a:pt x="822" y="1408"/>
                    <a:pt x="904" y="1423"/>
                    <a:pt x="922" y="1423"/>
                  </a:cubicBezTo>
                  <a:cubicBezTo>
                    <a:pt x="988" y="1426"/>
                    <a:pt x="1056" y="1424"/>
                    <a:pt x="1122" y="1431"/>
                  </a:cubicBezTo>
                  <a:cubicBezTo>
                    <a:pt x="1125" y="1432"/>
                    <a:pt x="1125" y="1436"/>
                    <a:pt x="1122" y="1436"/>
                  </a:cubicBezTo>
                  <a:cubicBezTo>
                    <a:pt x="1066" y="1438"/>
                    <a:pt x="1009" y="1433"/>
                    <a:pt x="953" y="1431"/>
                  </a:cubicBezTo>
                  <a:cubicBezTo>
                    <a:pt x="925" y="1430"/>
                    <a:pt x="898" y="1429"/>
                    <a:pt x="870" y="1429"/>
                  </a:cubicBezTo>
                  <a:cubicBezTo>
                    <a:pt x="859" y="1429"/>
                    <a:pt x="848" y="1428"/>
                    <a:pt x="837" y="1430"/>
                  </a:cubicBezTo>
                  <a:cubicBezTo>
                    <a:pt x="828" y="1432"/>
                    <a:pt x="822" y="1436"/>
                    <a:pt x="815" y="1440"/>
                  </a:cubicBezTo>
                  <a:cubicBezTo>
                    <a:pt x="823" y="1447"/>
                    <a:pt x="831" y="1454"/>
                    <a:pt x="840" y="1460"/>
                  </a:cubicBezTo>
                  <a:cubicBezTo>
                    <a:pt x="848" y="1466"/>
                    <a:pt x="860" y="1473"/>
                    <a:pt x="865" y="1482"/>
                  </a:cubicBezTo>
                  <a:cubicBezTo>
                    <a:pt x="875" y="1498"/>
                    <a:pt x="857" y="1515"/>
                    <a:pt x="843" y="1523"/>
                  </a:cubicBezTo>
                  <a:cubicBezTo>
                    <a:pt x="843" y="1527"/>
                    <a:pt x="840" y="1531"/>
                    <a:pt x="835" y="1534"/>
                  </a:cubicBezTo>
                  <a:cubicBezTo>
                    <a:pt x="824" y="1542"/>
                    <a:pt x="812" y="1542"/>
                    <a:pt x="800" y="1538"/>
                  </a:cubicBezTo>
                  <a:cubicBezTo>
                    <a:pt x="800" y="1541"/>
                    <a:pt x="798" y="1546"/>
                    <a:pt x="796" y="1549"/>
                  </a:cubicBezTo>
                  <a:cubicBezTo>
                    <a:pt x="837" y="1561"/>
                    <a:pt x="879" y="1571"/>
                    <a:pt x="921" y="1580"/>
                  </a:cubicBezTo>
                  <a:cubicBezTo>
                    <a:pt x="923" y="1580"/>
                    <a:pt x="922" y="1582"/>
                    <a:pt x="920" y="1582"/>
                  </a:cubicBezTo>
                  <a:cubicBezTo>
                    <a:pt x="877" y="1576"/>
                    <a:pt x="834" y="1566"/>
                    <a:pt x="792" y="1553"/>
                  </a:cubicBezTo>
                  <a:cubicBezTo>
                    <a:pt x="791" y="1554"/>
                    <a:pt x="790" y="1555"/>
                    <a:pt x="790" y="1555"/>
                  </a:cubicBezTo>
                  <a:cubicBezTo>
                    <a:pt x="789" y="1555"/>
                    <a:pt x="789" y="1555"/>
                    <a:pt x="789" y="1555"/>
                  </a:cubicBezTo>
                  <a:cubicBezTo>
                    <a:pt x="806" y="1559"/>
                    <a:pt x="823" y="1563"/>
                    <a:pt x="840" y="1568"/>
                  </a:cubicBezTo>
                  <a:cubicBezTo>
                    <a:pt x="854" y="1571"/>
                    <a:pt x="868" y="1575"/>
                    <a:pt x="882" y="1578"/>
                  </a:cubicBezTo>
                  <a:cubicBezTo>
                    <a:pt x="896" y="1582"/>
                    <a:pt x="913" y="1589"/>
                    <a:pt x="928" y="1585"/>
                  </a:cubicBezTo>
                  <a:cubicBezTo>
                    <a:pt x="928" y="1585"/>
                    <a:pt x="929" y="1584"/>
                    <a:pt x="929" y="1584"/>
                  </a:cubicBezTo>
                  <a:cubicBezTo>
                    <a:pt x="953" y="1555"/>
                    <a:pt x="985" y="1536"/>
                    <a:pt x="1016" y="1517"/>
                  </a:cubicBezTo>
                  <a:cubicBezTo>
                    <a:pt x="1056" y="1492"/>
                    <a:pt x="1093" y="1463"/>
                    <a:pt x="1129" y="1433"/>
                  </a:cubicBezTo>
                  <a:cubicBezTo>
                    <a:pt x="1130" y="1432"/>
                    <a:pt x="1132" y="1434"/>
                    <a:pt x="1130" y="1435"/>
                  </a:cubicBezTo>
                  <a:cubicBezTo>
                    <a:pt x="1099" y="1463"/>
                    <a:pt x="1066" y="1489"/>
                    <a:pt x="1031" y="1513"/>
                  </a:cubicBezTo>
                  <a:cubicBezTo>
                    <a:pt x="997" y="1536"/>
                    <a:pt x="960" y="1555"/>
                    <a:pt x="933" y="1588"/>
                  </a:cubicBezTo>
                  <a:cubicBezTo>
                    <a:pt x="932" y="1589"/>
                    <a:pt x="930" y="1589"/>
                    <a:pt x="929" y="1588"/>
                  </a:cubicBezTo>
                  <a:cubicBezTo>
                    <a:pt x="907" y="1596"/>
                    <a:pt x="875" y="1582"/>
                    <a:pt x="854" y="1577"/>
                  </a:cubicBezTo>
                  <a:cubicBezTo>
                    <a:pt x="823" y="1569"/>
                    <a:pt x="786" y="1564"/>
                    <a:pt x="759" y="1550"/>
                  </a:cubicBezTo>
                  <a:cubicBezTo>
                    <a:pt x="760" y="1551"/>
                    <a:pt x="759" y="1553"/>
                    <a:pt x="758" y="1553"/>
                  </a:cubicBezTo>
                  <a:cubicBezTo>
                    <a:pt x="758" y="1552"/>
                    <a:pt x="758" y="1552"/>
                    <a:pt x="757" y="1552"/>
                  </a:cubicBezTo>
                  <a:cubicBezTo>
                    <a:pt x="753" y="1562"/>
                    <a:pt x="740" y="1564"/>
                    <a:pt x="730" y="1561"/>
                  </a:cubicBezTo>
                  <a:cubicBezTo>
                    <a:pt x="720" y="1559"/>
                    <a:pt x="711" y="1556"/>
                    <a:pt x="700" y="1555"/>
                  </a:cubicBezTo>
                  <a:cubicBezTo>
                    <a:pt x="689" y="1555"/>
                    <a:pt x="677" y="1556"/>
                    <a:pt x="665" y="1555"/>
                  </a:cubicBezTo>
                  <a:cubicBezTo>
                    <a:pt x="653" y="1554"/>
                    <a:pt x="643" y="1544"/>
                    <a:pt x="634" y="1534"/>
                  </a:cubicBezTo>
                  <a:cubicBezTo>
                    <a:pt x="635" y="1537"/>
                    <a:pt x="635" y="1539"/>
                    <a:pt x="634" y="1542"/>
                  </a:cubicBezTo>
                  <a:cubicBezTo>
                    <a:pt x="629" y="1554"/>
                    <a:pt x="608" y="1552"/>
                    <a:pt x="598" y="1552"/>
                  </a:cubicBezTo>
                  <a:cubicBezTo>
                    <a:pt x="577" y="1554"/>
                    <a:pt x="556" y="1555"/>
                    <a:pt x="535" y="1556"/>
                  </a:cubicBezTo>
                  <a:cubicBezTo>
                    <a:pt x="535" y="1558"/>
                    <a:pt x="535" y="1560"/>
                    <a:pt x="535" y="1561"/>
                  </a:cubicBezTo>
                  <a:cubicBezTo>
                    <a:pt x="535" y="1565"/>
                    <a:pt x="531" y="1569"/>
                    <a:pt x="527" y="1569"/>
                  </a:cubicBezTo>
                  <a:cubicBezTo>
                    <a:pt x="439" y="1568"/>
                    <a:pt x="351" y="1565"/>
                    <a:pt x="263" y="1566"/>
                  </a:cubicBezTo>
                  <a:cubicBezTo>
                    <a:pt x="243" y="1566"/>
                    <a:pt x="222" y="1567"/>
                    <a:pt x="202" y="1567"/>
                  </a:cubicBezTo>
                  <a:cubicBezTo>
                    <a:pt x="198" y="1571"/>
                    <a:pt x="193" y="1575"/>
                    <a:pt x="187" y="1578"/>
                  </a:cubicBezTo>
                  <a:cubicBezTo>
                    <a:pt x="187" y="1580"/>
                    <a:pt x="185" y="1582"/>
                    <a:pt x="182" y="1583"/>
                  </a:cubicBezTo>
                  <a:cubicBezTo>
                    <a:pt x="181" y="1583"/>
                    <a:pt x="180" y="1584"/>
                    <a:pt x="178" y="1584"/>
                  </a:cubicBezTo>
                  <a:cubicBezTo>
                    <a:pt x="177" y="1586"/>
                    <a:pt x="175" y="1587"/>
                    <a:pt x="173" y="1588"/>
                  </a:cubicBezTo>
                  <a:cubicBezTo>
                    <a:pt x="171" y="1588"/>
                    <a:pt x="170" y="1589"/>
                    <a:pt x="168" y="1589"/>
                  </a:cubicBezTo>
                  <a:cubicBezTo>
                    <a:pt x="167" y="1589"/>
                    <a:pt x="166" y="1590"/>
                    <a:pt x="166" y="1590"/>
                  </a:cubicBezTo>
                  <a:cubicBezTo>
                    <a:pt x="166" y="1590"/>
                    <a:pt x="166" y="1590"/>
                    <a:pt x="166" y="1590"/>
                  </a:cubicBezTo>
                  <a:cubicBezTo>
                    <a:pt x="163" y="1594"/>
                    <a:pt x="159" y="1596"/>
                    <a:pt x="154" y="1599"/>
                  </a:cubicBezTo>
                  <a:cubicBezTo>
                    <a:pt x="154" y="1599"/>
                    <a:pt x="154" y="1599"/>
                    <a:pt x="154" y="1599"/>
                  </a:cubicBezTo>
                  <a:cubicBezTo>
                    <a:pt x="371" y="1607"/>
                    <a:pt x="588" y="1612"/>
                    <a:pt x="805" y="1624"/>
                  </a:cubicBezTo>
                  <a:cubicBezTo>
                    <a:pt x="915" y="1631"/>
                    <a:pt x="1025" y="1638"/>
                    <a:pt x="1134" y="1648"/>
                  </a:cubicBezTo>
                  <a:cubicBezTo>
                    <a:pt x="1242" y="1657"/>
                    <a:pt x="1349" y="1667"/>
                    <a:pt x="1457" y="1668"/>
                  </a:cubicBezTo>
                  <a:cubicBezTo>
                    <a:pt x="1575" y="1668"/>
                    <a:pt x="1695" y="1663"/>
                    <a:pt x="1812" y="1681"/>
                  </a:cubicBezTo>
                  <a:cubicBezTo>
                    <a:pt x="1813" y="1681"/>
                    <a:pt x="1813" y="1683"/>
                    <a:pt x="1812" y="1682"/>
                  </a:cubicBezTo>
                  <a:cubicBezTo>
                    <a:pt x="1702" y="1666"/>
                    <a:pt x="1591" y="1671"/>
                    <a:pt x="1480" y="1672"/>
                  </a:cubicBezTo>
                  <a:cubicBezTo>
                    <a:pt x="1375" y="1673"/>
                    <a:pt x="1271" y="1665"/>
                    <a:pt x="1166" y="1657"/>
                  </a:cubicBezTo>
                  <a:cubicBezTo>
                    <a:pt x="949" y="1638"/>
                    <a:pt x="732" y="1627"/>
                    <a:pt x="515" y="1619"/>
                  </a:cubicBezTo>
                  <a:cubicBezTo>
                    <a:pt x="396" y="1615"/>
                    <a:pt x="276" y="1611"/>
                    <a:pt x="156" y="1608"/>
                  </a:cubicBezTo>
                  <a:cubicBezTo>
                    <a:pt x="158" y="1615"/>
                    <a:pt x="158" y="1622"/>
                    <a:pt x="158" y="1630"/>
                  </a:cubicBezTo>
                  <a:cubicBezTo>
                    <a:pt x="158" y="1645"/>
                    <a:pt x="153" y="1661"/>
                    <a:pt x="168" y="1670"/>
                  </a:cubicBezTo>
                  <a:cubicBezTo>
                    <a:pt x="169" y="1671"/>
                    <a:pt x="170" y="1673"/>
                    <a:pt x="170" y="1674"/>
                  </a:cubicBezTo>
                  <a:cubicBezTo>
                    <a:pt x="342" y="1686"/>
                    <a:pt x="515" y="1689"/>
                    <a:pt x="687" y="1695"/>
                  </a:cubicBezTo>
                  <a:cubicBezTo>
                    <a:pt x="862" y="1702"/>
                    <a:pt x="1037" y="1708"/>
                    <a:pt x="1212" y="1715"/>
                  </a:cubicBezTo>
                  <a:cubicBezTo>
                    <a:pt x="1309" y="1718"/>
                    <a:pt x="1407" y="1720"/>
                    <a:pt x="1504" y="1731"/>
                  </a:cubicBezTo>
                  <a:cubicBezTo>
                    <a:pt x="1505" y="1731"/>
                    <a:pt x="1505" y="1732"/>
                    <a:pt x="1504" y="1732"/>
                  </a:cubicBezTo>
                  <a:cubicBezTo>
                    <a:pt x="1419" y="1723"/>
                    <a:pt x="1333" y="1723"/>
                    <a:pt x="1248" y="1720"/>
                  </a:cubicBezTo>
                  <a:cubicBezTo>
                    <a:pt x="986" y="1712"/>
                    <a:pt x="986" y="1712"/>
                    <a:pt x="986" y="1712"/>
                  </a:cubicBezTo>
                  <a:cubicBezTo>
                    <a:pt x="811" y="1706"/>
                    <a:pt x="636" y="1701"/>
                    <a:pt x="461" y="1696"/>
                  </a:cubicBezTo>
                  <a:cubicBezTo>
                    <a:pt x="362" y="1693"/>
                    <a:pt x="262" y="1688"/>
                    <a:pt x="162" y="1688"/>
                  </a:cubicBezTo>
                  <a:cubicBezTo>
                    <a:pt x="158" y="1688"/>
                    <a:pt x="156" y="1685"/>
                    <a:pt x="155" y="1681"/>
                  </a:cubicBezTo>
                  <a:cubicBezTo>
                    <a:pt x="148" y="1678"/>
                    <a:pt x="143" y="1670"/>
                    <a:pt x="142" y="1662"/>
                  </a:cubicBezTo>
                  <a:cubicBezTo>
                    <a:pt x="141" y="1652"/>
                    <a:pt x="143" y="1642"/>
                    <a:pt x="143" y="1633"/>
                  </a:cubicBezTo>
                  <a:cubicBezTo>
                    <a:pt x="143" y="1629"/>
                    <a:pt x="143" y="1625"/>
                    <a:pt x="143" y="1622"/>
                  </a:cubicBezTo>
                  <a:cubicBezTo>
                    <a:pt x="135" y="1631"/>
                    <a:pt x="125" y="1637"/>
                    <a:pt x="113" y="1641"/>
                  </a:cubicBezTo>
                  <a:cubicBezTo>
                    <a:pt x="105" y="1644"/>
                    <a:pt x="98" y="1632"/>
                    <a:pt x="104" y="1626"/>
                  </a:cubicBezTo>
                  <a:cubicBezTo>
                    <a:pt x="105" y="1625"/>
                    <a:pt x="106" y="1625"/>
                    <a:pt x="107" y="1624"/>
                  </a:cubicBezTo>
                  <a:cubicBezTo>
                    <a:pt x="104" y="1624"/>
                    <a:pt x="101" y="1625"/>
                    <a:pt x="98" y="1625"/>
                  </a:cubicBezTo>
                  <a:cubicBezTo>
                    <a:pt x="89" y="1627"/>
                    <a:pt x="81" y="1614"/>
                    <a:pt x="91" y="1609"/>
                  </a:cubicBezTo>
                  <a:cubicBezTo>
                    <a:pt x="82" y="1611"/>
                    <a:pt x="73" y="1613"/>
                    <a:pt x="64" y="1616"/>
                  </a:cubicBezTo>
                  <a:cubicBezTo>
                    <a:pt x="53" y="1619"/>
                    <a:pt x="48" y="1601"/>
                    <a:pt x="59" y="1598"/>
                  </a:cubicBezTo>
                  <a:cubicBezTo>
                    <a:pt x="65" y="1596"/>
                    <a:pt x="70" y="1595"/>
                    <a:pt x="75" y="1593"/>
                  </a:cubicBezTo>
                  <a:cubicBezTo>
                    <a:pt x="75" y="1591"/>
                    <a:pt x="76" y="1590"/>
                    <a:pt x="78" y="1589"/>
                  </a:cubicBezTo>
                  <a:cubicBezTo>
                    <a:pt x="86" y="1583"/>
                    <a:pt x="95" y="1579"/>
                    <a:pt x="104" y="1577"/>
                  </a:cubicBezTo>
                  <a:cubicBezTo>
                    <a:pt x="103" y="1577"/>
                    <a:pt x="102" y="1577"/>
                    <a:pt x="102" y="1577"/>
                  </a:cubicBezTo>
                  <a:cubicBezTo>
                    <a:pt x="81" y="1575"/>
                    <a:pt x="61" y="1574"/>
                    <a:pt x="42" y="1564"/>
                  </a:cubicBezTo>
                  <a:cubicBezTo>
                    <a:pt x="38" y="1562"/>
                    <a:pt x="38" y="1559"/>
                    <a:pt x="39" y="1556"/>
                  </a:cubicBezTo>
                  <a:cubicBezTo>
                    <a:pt x="31" y="1554"/>
                    <a:pt x="22" y="1551"/>
                    <a:pt x="14" y="1549"/>
                  </a:cubicBezTo>
                  <a:cubicBezTo>
                    <a:pt x="12" y="1548"/>
                    <a:pt x="12" y="1545"/>
                    <a:pt x="14" y="1546"/>
                  </a:cubicBezTo>
                  <a:cubicBezTo>
                    <a:pt x="58" y="1554"/>
                    <a:pt x="102" y="1560"/>
                    <a:pt x="147" y="1560"/>
                  </a:cubicBezTo>
                  <a:cubicBezTo>
                    <a:pt x="158" y="1560"/>
                    <a:pt x="168" y="1559"/>
                    <a:pt x="179" y="1558"/>
                  </a:cubicBezTo>
                  <a:cubicBezTo>
                    <a:pt x="180" y="1558"/>
                    <a:pt x="181" y="1557"/>
                    <a:pt x="183" y="1557"/>
                  </a:cubicBezTo>
                  <a:cubicBezTo>
                    <a:pt x="184" y="1556"/>
                    <a:pt x="185" y="1557"/>
                    <a:pt x="186" y="1558"/>
                  </a:cubicBezTo>
                  <a:cubicBezTo>
                    <a:pt x="192" y="1557"/>
                    <a:pt x="198" y="1556"/>
                    <a:pt x="205" y="1556"/>
                  </a:cubicBezTo>
                  <a:cubicBezTo>
                    <a:pt x="205" y="1555"/>
                    <a:pt x="206" y="1555"/>
                    <a:pt x="206" y="1554"/>
                  </a:cubicBezTo>
                  <a:cubicBezTo>
                    <a:pt x="208" y="1553"/>
                    <a:pt x="209" y="1554"/>
                    <a:pt x="210" y="1555"/>
                  </a:cubicBezTo>
                  <a:cubicBezTo>
                    <a:pt x="230" y="1553"/>
                    <a:pt x="249" y="1551"/>
                    <a:pt x="270" y="1551"/>
                  </a:cubicBezTo>
                  <a:cubicBezTo>
                    <a:pt x="352" y="1551"/>
                    <a:pt x="435" y="1552"/>
                    <a:pt x="517" y="1553"/>
                  </a:cubicBezTo>
                  <a:cubicBezTo>
                    <a:pt x="516" y="1551"/>
                    <a:pt x="517" y="1548"/>
                    <a:pt x="519" y="1547"/>
                  </a:cubicBezTo>
                  <a:cubicBezTo>
                    <a:pt x="519" y="1506"/>
                    <a:pt x="523" y="1466"/>
                    <a:pt x="530" y="1425"/>
                  </a:cubicBezTo>
                  <a:cubicBezTo>
                    <a:pt x="479" y="1427"/>
                    <a:pt x="429" y="1422"/>
                    <a:pt x="378" y="1417"/>
                  </a:cubicBezTo>
                  <a:cubicBezTo>
                    <a:pt x="352" y="1414"/>
                    <a:pt x="326" y="1411"/>
                    <a:pt x="300" y="1409"/>
                  </a:cubicBezTo>
                  <a:cubicBezTo>
                    <a:pt x="276" y="1406"/>
                    <a:pt x="248" y="1407"/>
                    <a:pt x="225" y="1399"/>
                  </a:cubicBezTo>
                  <a:cubicBezTo>
                    <a:pt x="223" y="1398"/>
                    <a:pt x="221" y="1396"/>
                    <a:pt x="221" y="1394"/>
                  </a:cubicBezTo>
                  <a:cubicBezTo>
                    <a:pt x="221" y="1393"/>
                    <a:pt x="221" y="1393"/>
                    <a:pt x="221" y="1392"/>
                  </a:cubicBezTo>
                  <a:cubicBezTo>
                    <a:pt x="221" y="1393"/>
                    <a:pt x="221" y="1394"/>
                    <a:pt x="220" y="1395"/>
                  </a:cubicBezTo>
                  <a:cubicBezTo>
                    <a:pt x="220" y="1397"/>
                    <a:pt x="218" y="1399"/>
                    <a:pt x="216" y="1399"/>
                  </a:cubicBezTo>
                  <a:cubicBezTo>
                    <a:pt x="213" y="1398"/>
                    <a:pt x="210" y="1398"/>
                    <a:pt x="207" y="1398"/>
                  </a:cubicBezTo>
                  <a:cubicBezTo>
                    <a:pt x="175" y="1442"/>
                    <a:pt x="151" y="1494"/>
                    <a:pt x="175" y="1546"/>
                  </a:cubicBezTo>
                  <a:cubicBezTo>
                    <a:pt x="176" y="1548"/>
                    <a:pt x="174" y="1549"/>
                    <a:pt x="173" y="1547"/>
                  </a:cubicBezTo>
                  <a:cubicBezTo>
                    <a:pt x="146" y="1495"/>
                    <a:pt x="170" y="1443"/>
                    <a:pt x="202" y="1399"/>
                  </a:cubicBezTo>
                  <a:cubicBezTo>
                    <a:pt x="201" y="1399"/>
                    <a:pt x="200" y="1399"/>
                    <a:pt x="199" y="1399"/>
                  </a:cubicBezTo>
                  <a:cubicBezTo>
                    <a:pt x="179" y="1418"/>
                    <a:pt x="161" y="1438"/>
                    <a:pt x="149" y="1462"/>
                  </a:cubicBezTo>
                  <a:cubicBezTo>
                    <a:pt x="140" y="1479"/>
                    <a:pt x="134" y="1499"/>
                    <a:pt x="134" y="1518"/>
                  </a:cubicBezTo>
                  <a:cubicBezTo>
                    <a:pt x="136" y="1526"/>
                    <a:pt x="144" y="1534"/>
                    <a:pt x="143" y="1542"/>
                  </a:cubicBezTo>
                  <a:cubicBezTo>
                    <a:pt x="142" y="1547"/>
                    <a:pt x="138" y="1550"/>
                    <a:pt x="133" y="1548"/>
                  </a:cubicBezTo>
                  <a:cubicBezTo>
                    <a:pt x="132" y="1548"/>
                    <a:pt x="131" y="1547"/>
                    <a:pt x="131" y="1547"/>
                  </a:cubicBezTo>
                  <a:cubicBezTo>
                    <a:pt x="130" y="1539"/>
                    <a:pt x="129" y="1532"/>
                    <a:pt x="129" y="1525"/>
                  </a:cubicBezTo>
                  <a:cubicBezTo>
                    <a:pt x="127" y="1520"/>
                    <a:pt x="126" y="1516"/>
                    <a:pt x="126" y="1511"/>
                  </a:cubicBezTo>
                  <a:cubicBezTo>
                    <a:pt x="124" y="1481"/>
                    <a:pt x="141" y="1451"/>
                    <a:pt x="158" y="1428"/>
                  </a:cubicBezTo>
                  <a:cubicBezTo>
                    <a:pt x="165" y="1419"/>
                    <a:pt x="172" y="1411"/>
                    <a:pt x="180" y="1404"/>
                  </a:cubicBezTo>
                  <a:cubicBezTo>
                    <a:pt x="163" y="1409"/>
                    <a:pt x="148" y="1419"/>
                    <a:pt x="133" y="1430"/>
                  </a:cubicBezTo>
                  <a:cubicBezTo>
                    <a:pt x="114" y="1453"/>
                    <a:pt x="98" y="1480"/>
                    <a:pt x="84" y="1505"/>
                  </a:cubicBezTo>
                  <a:cubicBezTo>
                    <a:pt x="81" y="1510"/>
                    <a:pt x="72" y="1508"/>
                    <a:pt x="73" y="1502"/>
                  </a:cubicBezTo>
                  <a:cubicBezTo>
                    <a:pt x="75" y="1485"/>
                    <a:pt x="81" y="1470"/>
                    <a:pt x="89" y="1456"/>
                  </a:cubicBezTo>
                  <a:cubicBezTo>
                    <a:pt x="81" y="1456"/>
                    <a:pt x="76" y="1450"/>
                    <a:pt x="77" y="1437"/>
                  </a:cubicBezTo>
                  <a:cubicBezTo>
                    <a:pt x="80" y="1410"/>
                    <a:pt x="109" y="1390"/>
                    <a:pt x="131" y="1379"/>
                  </a:cubicBezTo>
                  <a:cubicBezTo>
                    <a:pt x="152" y="1368"/>
                    <a:pt x="175" y="1361"/>
                    <a:pt x="198" y="1358"/>
                  </a:cubicBezTo>
                  <a:cubicBezTo>
                    <a:pt x="193" y="1350"/>
                    <a:pt x="188" y="1341"/>
                    <a:pt x="188" y="1331"/>
                  </a:cubicBezTo>
                  <a:cubicBezTo>
                    <a:pt x="187" y="1327"/>
                    <a:pt x="188" y="1322"/>
                    <a:pt x="188" y="1318"/>
                  </a:cubicBezTo>
                  <a:cubicBezTo>
                    <a:pt x="165" y="1297"/>
                    <a:pt x="138" y="1280"/>
                    <a:pt x="107" y="1270"/>
                  </a:cubicBezTo>
                  <a:cubicBezTo>
                    <a:pt x="90" y="1264"/>
                    <a:pt x="73" y="1260"/>
                    <a:pt x="55" y="1258"/>
                  </a:cubicBezTo>
                  <a:cubicBezTo>
                    <a:pt x="43" y="1257"/>
                    <a:pt x="39" y="1257"/>
                    <a:pt x="48" y="1267"/>
                  </a:cubicBezTo>
                  <a:cubicBezTo>
                    <a:pt x="55" y="1275"/>
                    <a:pt x="67" y="1280"/>
                    <a:pt x="77" y="1284"/>
                  </a:cubicBezTo>
                  <a:cubicBezTo>
                    <a:pt x="78" y="1285"/>
                    <a:pt x="77" y="1287"/>
                    <a:pt x="76" y="1286"/>
                  </a:cubicBezTo>
                  <a:cubicBezTo>
                    <a:pt x="58" y="1282"/>
                    <a:pt x="44" y="1272"/>
                    <a:pt x="34" y="1257"/>
                  </a:cubicBezTo>
                  <a:cubicBezTo>
                    <a:pt x="33" y="1255"/>
                    <a:pt x="34" y="1254"/>
                    <a:pt x="36" y="1254"/>
                  </a:cubicBezTo>
                  <a:cubicBezTo>
                    <a:pt x="93" y="1255"/>
                    <a:pt x="147" y="1276"/>
                    <a:pt x="189" y="1314"/>
                  </a:cubicBezTo>
                  <a:cubicBezTo>
                    <a:pt x="190" y="1307"/>
                    <a:pt x="191" y="1299"/>
                    <a:pt x="191" y="1292"/>
                  </a:cubicBezTo>
                  <a:cubicBezTo>
                    <a:pt x="191" y="1288"/>
                    <a:pt x="191" y="1284"/>
                    <a:pt x="191" y="1279"/>
                  </a:cubicBezTo>
                  <a:cubicBezTo>
                    <a:pt x="164" y="1211"/>
                    <a:pt x="115" y="1155"/>
                    <a:pt x="50" y="1120"/>
                  </a:cubicBezTo>
                  <a:cubicBezTo>
                    <a:pt x="48" y="1119"/>
                    <a:pt x="49" y="1116"/>
                    <a:pt x="51" y="1115"/>
                  </a:cubicBezTo>
                  <a:cubicBezTo>
                    <a:pt x="62" y="1111"/>
                    <a:pt x="70" y="1119"/>
                    <a:pt x="80" y="1125"/>
                  </a:cubicBezTo>
                  <a:cubicBezTo>
                    <a:pt x="94" y="1134"/>
                    <a:pt x="107" y="1143"/>
                    <a:pt x="119" y="1153"/>
                  </a:cubicBezTo>
                  <a:cubicBezTo>
                    <a:pt x="134" y="1165"/>
                    <a:pt x="147" y="1178"/>
                    <a:pt x="159" y="1192"/>
                  </a:cubicBezTo>
                  <a:cubicBezTo>
                    <a:pt x="150" y="1177"/>
                    <a:pt x="140" y="1163"/>
                    <a:pt x="130" y="1149"/>
                  </a:cubicBezTo>
                  <a:cubicBezTo>
                    <a:pt x="125" y="1142"/>
                    <a:pt x="120" y="1135"/>
                    <a:pt x="115" y="1129"/>
                  </a:cubicBezTo>
                  <a:cubicBezTo>
                    <a:pt x="84" y="1103"/>
                    <a:pt x="43" y="1072"/>
                    <a:pt x="3" y="1075"/>
                  </a:cubicBezTo>
                  <a:cubicBezTo>
                    <a:pt x="0" y="1075"/>
                    <a:pt x="0" y="1070"/>
                    <a:pt x="3" y="1070"/>
                  </a:cubicBezTo>
                  <a:close/>
                  <a:moveTo>
                    <a:pt x="166" y="1064"/>
                  </a:moveTo>
                  <a:cubicBezTo>
                    <a:pt x="164" y="1077"/>
                    <a:pt x="175" y="1099"/>
                    <a:pt x="182" y="1114"/>
                  </a:cubicBezTo>
                  <a:cubicBezTo>
                    <a:pt x="177" y="1097"/>
                    <a:pt x="172" y="1080"/>
                    <a:pt x="166" y="1064"/>
                  </a:cubicBezTo>
                  <a:close/>
                  <a:moveTo>
                    <a:pt x="1658" y="1507"/>
                  </a:moveTo>
                  <a:cubicBezTo>
                    <a:pt x="1657" y="1508"/>
                    <a:pt x="1657" y="1510"/>
                    <a:pt x="1656" y="1511"/>
                  </a:cubicBezTo>
                  <a:cubicBezTo>
                    <a:pt x="1656" y="1511"/>
                    <a:pt x="1656" y="1511"/>
                    <a:pt x="1656" y="1511"/>
                  </a:cubicBezTo>
                  <a:cubicBezTo>
                    <a:pt x="1657" y="1511"/>
                    <a:pt x="1659" y="1511"/>
                    <a:pt x="1660" y="1511"/>
                  </a:cubicBezTo>
                  <a:cubicBezTo>
                    <a:pt x="1659" y="1510"/>
                    <a:pt x="1659" y="1508"/>
                    <a:pt x="1658" y="1507"/>
                  </a:cubicBezTo>
                  <a:close/>
                  <a:moveTo>
                    <a:pt x="1778" y="1403"/>
                  </a:moveTo>
                  <a:cubicBezTo>
                    <a:pt x="1780" y="1401"/>
                    <a:pt x="1782" y="1398"/>
                    <a:pt x="1785" y="1396"/>
                  </a:cubicBezTo>
                  <a:cubicBezTo>
                    <a:pt x="1786" y="1394"/>
                    <a:pt x="1788" y="1393"/>
                    <a:pt x="1789" y="1391"/>
                  </a:cubicBezTo>
                  <a:cubicBezTo>
                    <a:pt x="1788" y="1391"/>
                    <a:pt x="1788" y="1391"/>
                    <a:pt x="1788" y="1391"/>
                  </a:cubicBezTo>
                  <a:cubicBezTo>
                    <a:pt x="1783" y="1396"/>
                    <a:pt x="1779" y="1401"/>
                    <a:pt x="1775" y="1406"/>
                  </a:cubicBezTo>
                  <a:cubicBezTo>
                    <a:pt x="1776" y="1405"/>
                    <a:pt x="1777" y="1404"/>
                    <a:pt x="1778" y="1403"/>
                  </a:cubicBezTo>
                  <a:close/>
                  <a:moveTo>
                    <a:pt x="1537" y="1401"/>
                  </a:moveTo>
                  <a:cubicBezTo>
                    <a:pt x="1538" y="1402"/>
                    <a:pt x="1539" y="1402"/>
                    <a:pt x="1540" y="1403"/>
                  </a:cubicBezTo>
                  <a:cubicBezTo>
                    <a:pt x="1561" y="1402"/>
                    <a:pt x="1584" y="1408"/>
                    <a:pt x="1604" y="1411"/>
                  </a:cubicBezTo>
                  <a:cubicBezTo>
                    <a:pt x="1630" y="1415"/>
                    <a:pt x="1655" y="1418"/>
                    <a:pt x="1681" y="1423"/>
                  </a:cubicBezTo>
                  <a:cubicBezTo>
                    <a:pt x="1682" y="1423"/>
                    <a:pt x="1682" y="1425"/>
                    <a:pt x="1681" y="1425"/>
                  </a:cubicBezTo>
                  <a:cubicBezTo>
                    <a:pt x="1658" y="1422"/>
                    <a:pt x="1634" y="1420"/>
                    <a:pt x="1611" y="1417"/>
                  </a:cubicBezTo>
                  <a:cubicBezTo>
                    <a:pt x="1603" y="1416"/>
                    <a:pt x="1594" y="1415"/>
                    <a:pt x="1585" y="1415"/>
                  </a:cubicBezTo>
                  <a:cubicBezTo>
                    <a:pt x="1617" y="1419"/>
                    <a:pt x="1651" y="1419"/>
                    <a:pt x="1683" y="1429"/>
                  </a:cubicBezTo>
                  <a:cubicBezTo>
                    <a:pt x="1684" y="1426"/>
                    <a:pt x="1686" y="1424"/>
                    <a:pt x="1687" y="1422"/>
                  </a:cubicBezTo>
                  <a:cubicBezTo>
                    <a:pt x="1687" y="1422"/>
                    <a:pt x="1687" y="1422"/>
                    <a:pt x="1687" y="1422"/>
                  </a:cubicBezTo>
                  <a:cubicBezTo>
                    <a:pt x="1683" y="1422"/>
                    <a:pt x="1683" y="1416"/>
                    <a:pt x="1687" y="1416"/>
                  </a:cubicBezTo>
                  <a:cubicBezTo>
                    <a:pt x="1710" y="1416"/>
                    <a:pt x="1733" y="1416"/>
                    <a:pt x="1756" y="1417"/>
                  </a:cubicBezTo>
                  <a:cubicBezTo>
                    <a:pt x="1765" y="1408"/>
                    <a:pt x="1773" y="1400"/>
                    <a:pt x="1782" y="1392"/>
                  </a:cubicBezTo>
                  <a:cubicBezTo>
                    <a:pt x="1780" y="1392"/>
                    <a:pt x="1779" y="1392"/>
                    <a:pt x="1778" y="1392"/>
                  </a:cubicBezTo>
                  <a:cubicBezTo>
                    <a:pt x="1773" y="1392"/>
                    <a:pt x="1773" y="1386"/>
                    <a:pt x="1778" y="1386"/>
                  </a:cubicBezTo>
                  <a:cubicBezTo>
                    <a:pt x="1825" y="1385"/>
                    <a:pt x="1872" y="1391"/>
                    <a:pt x="1918" y="1398"/>
                  </a:cubicBezTo>
                  <a:cubicBezTo>
                    <a:pt x="1918" y="1397"/>
                    <a:pt x="1918" y="1397"/>
                    <a:pt x="1919" y="1396"/>
                  </a:cubicBezTo>
                  <a:cubicBezTo>
                    <a:pt x="1929" y="1385"/>
                    <a:pt x="1940" y="1375"/>
                    <a:pt x="1951" y="1363"/>
                  </a:cubicBezTo>
                  <a:cubicBezTo>
                    <a:pt x="1936" y="1363"/>
                    <a:pt x="1922" y="1362"/>
                    <a:pt x="1907" y="1362"/>
                  </a:cubicBezTo>
                  <a:cubicBezTo>
                    <a:pt x="1901" y="1361"/>
                    <a:pt x="1893" y="1362"/>
                    <a:pt x="1889" y="1358"/>
                  </a:cubicBezTo>
                  <a:cubicBezTo>
                    <a:pt x="1839" y="1355"/>
                    <a:pt x="1790" y="1349"/>
                    <a:pt x="1741" y="1345"/>
                  </a:cubicBezTo>
                  <a:cubicBezTo>
                    <a:pt x="1716" y="1343"/>
                    <a:pt x="1692" y="1341"/>
                    <a:pt x="1667" y="1339"/>
                  </a:cubicBezTo>
                  <a:cubicBezTo>
                    <a:pt x="1650" y="1337"/>
                    <a:pt x="1633" y="1335"/>
                    <a:pt x="1616" y="1334"/>
                  </a:cubicBezTo>
                  <a:cubicBezTo>
                    <a:pt x="1590" y="1357"/>
                    <a:pt x="1564" y="1380"/>
                    <a:pt x="1537" y="1401"/>
                  </a:cubicBezTo>
                  <a:close/>
                  <a:moveTo>
                    <a:pt x="1330" y="1235"/>
                  </a:moveTo>
                  <a:cubicBezTo>
                    <a:pt x="1336" y="1227"/>
                    <a:pt x="1345" y="1220"/>
                    <a:pt x="1352" y="1216"/>
                  </a:cubicBezTo>
                  <a:cubicBezTo>
                    <a:pt x="1346" y="1217"/>
                    <a:pt x="1339" y="1218"/>
                    <a:pt x="1333" y="1220"/>
                  </a:cubicBezTo>
                  <a:cubicBezTo>
                    <a:pt x="1332" y="1225"/>
                    <a:pt x="1331" y="1230"/>
                    <a:pt x="1330" y="1235"/>
                  </a:cubicBezTo>
                  <a:close/>
                  <a:moveTo>
                    <a:pt x="1322" y="1246"/>
                  </a:moveTo>
                  <a:cubicBezTo>
                    <a:pt x="1323" y="1245"/>
                    <a:pt x="1323" y="1244"/>
                    <a:pt x="1323" y="1242"/>
                  </a:cubicBezTo>
                  <a:cubicBezTo>
                    <a:pt x="1323" y="1244"/>
                    <a:pt x="1322" y="1245"/>
                    <a:pt x="1322" y="1246"/>
                  </a:cubicBezTo>
                  <a:cubicBezTo>
                    <a:pt x="1322" y="1247"/>
                    <a:pt x="1322" y="1247"/>
                    <a:pt x="1322" y="1248"/>
                  </a:cubicBezTo>
                  <a:cubicBezTo>
                    <a:pt x="1322" y="1247"/>
                    <a:pt x="1322" y="1247"/>
                    <a:pt x="1322" y="1246"/>
                  </a:cubicBezTo>
                  <a:close/>
                  <a:moveTo>
                    <a:pt x="1325" y="1233"/>
                  </a:moveTo>
                  <a:cubicBezTo>
                    <a:pt x="1326" y="1229"/>
                    <a:pt x="1327" y="1225"/>
                    <a:pt x="1328" y="1222"/>
                  </a:cubicBezTo>
                  <a:cubicBezTo>
                    <a:pt x="1327" y="1222"/>
                    <a:pt x="1325" y="1223"/>
                    <a:pt x="1324" y="1224"/>
                  </a:cubicBezTo>
                  <a:cubicBezTo>
                    <a:pt x="1325" y="1226"/>
                    <a:pt x="1325" y="1228"/>
                    <a:pt x="1325" y="1233"/>
                  </a:cubicBezTo>
                  <a:close/>
                  <a:moveTo>
                    <a:pt x="1305" y="1212"/>
                  </a:moveTo>
                  <a:cubicBezTo>
                    <a:pt x="1303" y="1223"/>
                    <a:pt x="1319" y="1214"/>
                    <a:pt x="1326" y="1212"/>
                  </a:cubicBezTo>
                  <a:cubicBezTo>
                    <a:pt x="1335" y="1208"/>
                    <a:pt x="1346" y="1208"/>
                    <a:pt x="1356" y="1206"/>
                  </a:cubicBezTo>
                  <a:cubicBezTo>
                    <a:pt x="1375" y="1203"/>
                    <a:pt x="1395" y="1199"/>
                    <a:pt x="1414" y="1194"/>
                  </a:cubicBezTo>
                  <a:cubicBezTo>
                    <a:pt x="1414" y="1193"/>
                    <a:pt x="1415" y="1192"/>
                    <a:pt x="1415" y="1191"/>
                  </a:cubicBezTo>
                  <a:cubicBezTo>
                    <a:pt x="1413" y="1190"/>
                    <a:pt x="1412" y="1189"/>
                    <a:pt x="1411" y="1187"/>
                  </a:cubicBezTo>
                  <a:cubicBezTo>
                    <a:pt x="1393" y="1193"/>
                    <a:pt x="1370" y="1192"/>
                    <a:pt x="1353" y="1195"/>
                  </a:cubicBezTo>
                  <a:cubicBezTo>
                    <a:pt x="1336" y="1198"/>
                    <a:pt x="1321" y="1203"/>
                    <a:pt x="1305" y="1207"/>
                  </a:cubicBezTo>
                  <a:cubicBezTo>
                    <a:pt x="1306" y="1209"/>
                    <a:pt x="1306" y="1210"/>
                    <a:pt x="1305" y="1212"/>
                  </a:cubicBezTo>
                  <a:close/>
                  <a:moveTo>
                    <a:pt x="1441" y="1208"/>
                  </a:moveTo>
                  <a:cubicBezTo>
                    <a:pt x="1445" y="1209"/>
                    <a:pt x="1449" y="1209"/>
                    <a:pt x="1453" y="1210"/>
                  </a:cubicBezTo>
                  <a:cubicBezTo>
                    <a:pt x="1465" y="1199"/>
                    <a:pt x="1472" y="1184"/>
                    <a:pt x="1481" y="1170"/>
                  </a:cubicBezTo>
                  <a:cubicBezTo>
                    <a:pt x="1487" y="1162"/>
                    <a:pt x="1492" y="1153"/>
                    <a:pt x="1498" y="1144"/>
                  </a:cubicBezTo>
                  <a:cubicBezTo>
                    <a:pt x="1498" y="1144"/>
                    <a:pt x="1498" y="1143"/>
                    <a:pt x="1499" y="1143"/>
                  </a:cubicBezTo>
                  <a:cubicBezTo>
                    <a:pt x="1492" y="1148"/>
                    <a:pt x="1486" y="1153"/>
                    <a:pt x="1480" y="1158"/>
                  </a:cubicBezTo>
                  <a:cubicBezTo>
                    <a:pt x="1463" y="1172"/>
                    <a:pt x="1447" y="1185"/>
                    <a:pt x="1429" y="1197"/>
                  </a:cubicBezTo>
                  <a:cubicBezTo>
                    <a:pt x="1429" y="1198"/>
                    <a:pt x="1429" y="1199"/>
                    <a:pt x="1429" y="1201"/>
                  </a:cubicBezTo>
                  <a:cubicBezTo>
                    <a:pt x="1429" y="1202"/>
                    <a:pt x="1429" y="1203"/>
                    <a:pt x="1428" y="1204"/>
                  </a:cubicBezTo>
                  <a:cubicBezTo>
                    <a:pt x="1433" y="1205"/>
                    <a:pt x="1437" y="1207"/>
                    <a:pt x="1441" y="1208"/>
                  </a:cubicBezTo>
                  <a:close/>
                  <a:moveTo>
                    <a:pt x="1549" y="1286"/>
                  </a:moveTo>
                  <a:cubicBezTo>
                    <a:pt x="1548" y="1281"/>
                    <a:pt x="1541" y="1272"/>
                    <a:pt x="1533" y="1265"/>
                  </a:cubicBezTo>
                  <a:cubicBezTo>
                    <a:pt x="1532" y="1266"/>
                    <a:pt x="1531" y="1267"/>
                    <a:pt x="1530" y="1268"/>
                  </a:cubicBezTo>
                  <a:cubicBezTo>
                    <a:pt x="1532" y="1270"/>
                    <a:pt x="1534" y="1272"/>
                    <a:pt x="1536" y="1273"/>
                  </a:cubicBezTo>
                  <a:cubicBezTo>
                    <a:pt x="1541" y="1277"/>
                    <a:pt x="1545" y="1281"/>
                    <a:pt x="1549" y="1286"/>
                  </a:cubicBezTo>
                  <a:close/>
                  <a:moveTo>
                    <a:pt x="1551" y="1261"/>
                  </a:moveTo>
                  <a:cubicBezTo>
                    <a:pt x="1564" y="1245"/>
                    <a:pt x="1581" y="1233"/>
                    <a:pt x="1596" y="1219"/>
                  </a:cubicBezTo>
                  <a:cubicBezTo>
                    <a:pt x="1596" y="1219"/>
                    <a:pt x="1596" y="1219"/>
                    <a:pt x="1596" y="1219"/>
                  </a:cubicBezTo>
                  <a:cubicBezTo>
                    <a:pt x="1594" y="1214"/>
                    <a:pt x="1592" y="1209"/>
                    <a:pt x="1590" y="1205"/>
                  </a:cubicBezTo>
                  <a:cubicBezTo>
                    <a:pt x="1576" y="1222"/>
                    <a:pt x="1561" y="1239"/>
                    <a:pt x="1544" y="1255"/>
                  </a:cubicBezTo>
                  <a:cubicBezTo>
                    <a:pt x="1546" y="1257"/>
                    <a:pt x="1548" y="1260"/>
                    <a:pt x="1550" y="1262"/>
                  </a:cubicBezTo>
                  <a:cubicBezTo>
                    <a:pt x="1550" y="1262"/>
                    <a:pt x="1550" y="1261"/>
                    <a:pt x="1551" y="1261"/>
                  </a:cubicBezTo>
                  <a:close/>
                  <a:moveTo>
                    <a:pt x="1604" y="1236"/>
                  </a:moveTo>
                  <a:cubicBezTo>
                    <a:pt x="1599" y="1241"/>
                    <a:pt x="1593" y="1246"/>
                    <a:pt x="1588" y="1251"/>
                  </a:cubicBezTo>
                  <a:cubicBezTo>
                    <a:pt x="1583" y="1256"/>
                    <a:pt x="1577" y="1262"/>
                    <a:pt x="1571" y="1266"/>
                  </a:cubicBezTo>
                  <a:cubicBezTo>
                    <a:pt x="1578" y="1267"/>
                    <a:pt x="1584" y="1267"/>
                    <a:pt x="1590" y="1268"/>
                  </a:cubicBezTo>
                  <a:cubicBezTo>
                    <a:pt x="1597" y="1262"/>
                    <a:pt x="1604" y="1257"/>
                    <a:pt x="1611" y="1252"/>
                  </a:cubicBezTo>
                  <a:cubicBezTo>
                    <a:pt x="1611" y="1252"/>
                    <a:pt x="1611" y="1251"/>
                    <a:pt x="1610" y="1251"/>
                  </a:cubicBezTo>
                  <a:cubicBezTo>
                    <a:pt x="1608" y="1246"/>
                    <a:pt x="1606" y="1241"/>
                    <a:pt x="1604" y="1236"/>
                  </a:cubicBezTo>
                  <a:close/>
                  <a:moveTo>
                    <a:pt x="1612" y="1224"/>
                  </a:moveTo>
                  <a:cubicBezTo>
                    <a:pt x="1614" y="1224"/>
                    <a:pt x="1615" y="1225"/>
                    <a:pt x="1614" y="1227"/>
                  </a:cubicBezTo>
                  <a:cubicBezTo>
                    <a:pt x="1614" y="1227"/>
                    <a:pt x="1614" y="1227"/>
                    <a:pt x="1614" y="1227"/>
                  </a:cubicBezTo>
                  <a:cubicBezTo>
                    <a:pt x="1615" y="1230"/>
                    <a:pt x="1616" y="1233"/>
                    <a:pt x="1618" y="1237"/>
                  </a:cubicBezTo>
                  <a:cubicBezTo>
                    <a:pt x="1633" y="1222"/>
                    <a:pt x="1647" y="1207"/>
                    <a:pt x="1661" y="1191"/>
                  </a:cubicBezTo>
                  <a:cubicBezTo>
                    <a:pt x="1672" y="1179"/>
                    <a:pt x="1678" y="1169"/>
                    <a:pt x="1680" y="1152"/>
                  </a:cubicBezTo>
                  <a:cubicBezTo>
                    <a:pt x="1681" y="1140"/>
                    <a:pt x="1680" y="1127"/>
                    <a:pt x="1680" y="1116"/>
                  </a:cubicBezTo>
                  <a:cubicBezTo>
                    <a:pt x="1680" y="1065"/>
                    <a:pt x="1680" y="1014"/>
                    <a:pt x="1680" y="963"/>
                  </a:cubicBezTo>
                  <a:cubicBezTo>
                    <a:pt x="1681" y="864"/>
                    <a:pt x="1681" y="765"/>
                    <a:pt x="1681" y="665"/>
                  </a:cubicBezTo>
                  <a:cubicBezTo>
                    <a:pt x="1678" y="665"/>
                    <a:pt x="1674" y="664"/>
                    <a:pt x="1670" y="664"/>
                  </a:cubicBezTo>
                  <a:cubicBezTo>
                    <a:pt x="1668" y="663"/>
                    <a:pt x="1665" y="663"/>
                    <a:pt x="1662" y="662"/>
                  </a:cubicBezTo>
                  <a:cubicBezTo>
                    <a:pt x="1644" y="758"/>
                    <a:pt x="1637" y="856"/>
                    <a:pt x="1619" y="952"/>
                  </a:cubicBezTo>
                  <a:cubicBezTo>
                    <a:pt x="1610" y="999"/>
                    <a:pt x="1596" y="1044"/>
                    <a:pt x="1580" y="1090"/>
                  </a:cubicBezTo>
                  <a:cubicBezTo>
                    <a:pt x="1577" y="1100"/>
                    <a:pt x="1574" y="1108"/>
                    <a:pt x="1575" y="1118"/>
                  </a:cubicBezTo>
                  <a:cubicBezTo>
                    <a:pt x="1576" y="1119"/>
                    <a:pt x="1576" y="1121"/>
                    <a:pt x="1575" y="1123"/>
                  </a:cubicBezTo>
                  <a:cubicBezTo>
                    <a:pt x="1575" y="1124"/>
                    <a:pt x="1576" y="1126"/>
                    <a:pt x="1576" y="1127"/>
                  </a:cubicBezTo>
                  <a:cubicBezTo>
                    <a:pt x="1579" y="1140"/>
                    <a:pt x="1584" y="1154"/>
                    <a:pt x="1589" y="1166"/>
                  </a:cubicBezTo>
                  <a:cubicBezTo>
                    <a:pt x="1596" y="1186"/>
                    <a:pt x="1604" y="1205"/>
                    <a:pt x="1612" y="1224"/>
                  </a:cubicBezTo>
                  <a:close/>
                  <a:moveTo>
                    <a:pt x="1646" y="1272"/>
                  </a:moveTo>
                  <a:cubicBezTo>
                    <a:pt x="1646" y="1272"/>
                    <a:pt x="1646" y="1272"/>
                    <a:pt x="1646" y="1272"/>
                  </a:cubicBezTo>
                  <a:cubicBezTo>
                    <a:pt x="1646" y="1270"/>
                    <a:pt x="1647" y="1270"/>
                    <a:pt x="1648" y="1270"/>
                  </a:cubicBezTo>
                  <a:cubicBezTo>
                    <a:pt x="1660" y="1242"/>
                    <a:pt x="1672" y="1215"/>
                    <a:pt x="1685" y="1188"/>
                  </a:cubicBezTo>
                  <a:cubicBezTo>
                    <a:pt x="1683" y="1191"/>
                    <a:pt x="1680" y="1194"/>
                    <a:pt x="1677" y="1197"/>
                  </a:cubicBezTo>
                  <a:cubicBezTo>
                    <a:pt x="1672" y="1203"/>
                    <a:pt x="1667" y="1208"/>
                    <a:pt x="1662" y="1213"/>
                  </a:cubicBezTo>
                  <a:cubicBezTo>
                    <a:pt x="1654" y="1233"/>
                    <a:pt x="1647" y="1252"/>
                    <a:pt x="1639" y="1272"/>
                  </a:cubicBezTo>
                  <a:cubicBezTo>
                    <a:pt x="1642" y="1272"/>
                    <a:pt x="1644" y="1272"/>
                    <a:pt x="1646" y="1272"/>
                  </a:cubicBezTo>
                  <a:close/>
                  <a:moveTo>
                    <a:pt x="1742" y="1127"/>
                  </a:moveTo>
                  <a:cubicBezTo>
                    <a:pt x="1741" y="1124"/>
                    <a:pt x="1740" y="1121"/>
                    <a:pt x="1740" y="1118"/>
                  </a:cubicBezTo>
                  <a:cubicBezTo>
                    <a:pt x="1738" y="1118"/>
                    <a:pt x="1737" y="1118"/>
                    <a:pt x="1736" y="1118"/>
                  </a:cubicBezTo>
                  <a:cubicBezTo>
                    <a:pt x="1727" y="1119"/>
                    <a:pt x="1718" y="1121"/>
                    <a:pt x="1710" y="1124"/>
                  </a:cubicBezTo>
                  <a:cubicBezTo>
                    <a:pt x="1720" y="1125"/>
                    <a:pt x="1731" y="1126"/>
                    <a:pt x="1742" y="1127"/>
                  </a:cubicBezTo>
                  <a:close/>
                  <a:moveTo>
                    <a:pt x="1778" y="1197"/>
                  </a:moveTo>
                  <a:cubicBezTo>
                    <a:pt x="1769" y="1204"/>
                    <a:pt x="1760" y="1212"/>
                    <a:pt x="1751" y="1220"/>
                  </a:cubicBezTo>
                  <a:cubicBezTo>
                    <a:pt x="1764" y="1215"/>
                    <a:pt x="1777" y="1212"/>
                    <a:pt x="1791" y="1209"/>
                  </a:cubicBezTo>
                  <a:cubicBezTo>
                    <a:pt x="1786" y="1205"/>
                    <a:pt x="1782" y="1201"/>
                    <a:pt x="1778" y="1197"/>
                  </a:cubicBezTo>
                  <a:close/>
                  <a:moveTo>
                    <a:pt x="1776" y="1195"/>
                  </a:moveTo>
                  <a:cubicBezTo>
                    <a:pt x="1771" y="1188"/>
                    <a:pt x="1766" y="1181"/>
                    <a:pt x="1761" y="1174"/>
                  </a:cubicBezTo>
                  <a:cubicBezTo>
                    <a:pt x="1749" y="1191"/>
                    <a:pt x="1737" y="1209"/>
                    <a:pt x="1726" y="1227"/>
                  </a:cubicBezTo>
                  <a:cubicBezTo>
                    <a:pt x="1732" y="1225"/>
                    <a:pt x="1739" y="1223"/>
                    <a:pt x="1744" y="1222"/>
                  </a:cubicBezTo>
                  <a:cubicBezTo>
                    <a:pt x="1755" y="1212"/>
                    <a:pt x="1765" y="1203"/>
                    <a:pt x="1776" y="1195"/>
                  </a:cubicBezTo>
                  <a:close/>
                  <a:moveTo>
                    <a:pt x="1760" y="1172"/>
                  </a:moveTo>
                  <a:cubicBezTo>
                    <a:pt x="1758" y="1168"/>
                    <a:pt x="1756" y="1165"/>
                    <a:pt x="1755" y="1161"/>
                  </a:cubicBezTo>
                  <a:cubicBezTo>
                    <a:pt x="1754" y="1160"/>
                    <a:pt x="1753" y="1158"/>
                    <a:pt x="1753" y="1157"/>
                  </a:cubicBezTo>
                  <a:cubicBezTo>
                    <a:pt x="1736" y="1182"/>
                    <a:pt x="1720" y="1208"/>
                    <a:pt x="1705" y="1235"/>
                  </a:cubicBezTo>
                  <a:cubicBezTo>
                    <a:pt x="1710" y="1232"/>
                    <a:pt x="1716" y="1230"/>
                    <a:pt x="1721" y="1228"/>
                  </a:cubicBezTo>
                  <a:cubicBezTo>
                    <a:pt x="1734" y="1209"/>
                    <a:pt x="1747" y="1190"/>
                    <a:pt x="1760" y="1172"/>
                  </a:cubicBezTo>
                  <a:close/>
                  <a:moveTo>
                    <a:pt x="1728" y="431"/>
                  </a:moveTo>
                  <a:cubicBezTo>
                    <a:pt x="1727" y="431"/>
                    <a:pt x="1726" y="431"/>
                    <a:pt x="1726" y="430"/>
                  </a:cubicBezTo>
                  <a:cubicBezTo>
                    <a:pt x="1724" y="429"/>
                    <a:pt x="1722" y="427"/>
                    <a:pt x="1720" y="425"/>
                  </a:cubicBezTo>
                  <a:cubicBezTo>
                    <a:pt x="1723" y="437"/>
                    <a:pt x="1715" y="452"/>
                    <a:pt x="1706" y="460"/>
                  </a:cubicBezTo>
                  <a:cubicBezTo>
                    <a:pt x="1699" y="466"/>
                    <a:pt x="1690" y="470"/>
                    <a:pt x="1681" y="473"/>
                  </a:cubicBezTo>
                  <a:cubicBezTo>
                    <a:pt x="1678" y="475"/>
                    <a:pt x="1674" y="476"/>
                    <a:pt x="1671" y="477"/>
                  </a:cubicBezTo>
                  <a:cubicBezTo>
                    <a:pt x="1670" y="481"/>
                    <a:pt x="1669" y="484"/>
                    <a:pt x="1668" y="489"/>
                  </a:cubicBezTo>
                  <a:cubicBezTo>
                    <a:pt x="1668" y="494"/>
                    <a:pt x="1667" y="499"/>
                    <a:pt x="1663" y="503"/>
                  </a:cubicBezTo>
                  <a:cubicBezTo>
                    <a:pt x="1656" y="509"/>
                    <a:pt x="1645" y="510"/>
                    <a:pt x="1637" y="510"/>
                  </a:cubicBezTo>
                  <a:cubicBezTo>
                    <a:pt x="1637" y="510"/>
                    <a:pt x="1637" y="510"/>
                    <a:pt x="1637" y="510"/>
                  </a:cubicBezTo>
                  <a:cubicBezTo>
                    <a:pt x="1637" y="511"/>
                    <a:pt x="1637" y="511"/>
                    <a:pt x="1637" y="511"/>
                  </a:cubicBezTo>
                  <a:cubicBezTo>
                    <a:pt x="1636" y="510"/>
                    <a:pt x="1636" y="510"/>
                    <a:pt x="1635" y="509"/>
                  </a:cubicBezTo>
                  <a:cubicBezTo>
                    <a:pt x="1635" y="509"/>
                    <a:pt x="1634" y="509"/>
                    <a:pt x="1634" y="509"/>
                  </a:cubicBezTo>
                  <a:cubicBezTo>
                    <a:pt x="1631" y="509"/>
                    <a:pt x="1629" y="507"/>
                    <a:pt x="1629" y="505"/>
                  </a:cubicBezTo>
                  <a:cubicBezTo>
                    <a:pt x="1625" y="502"/>
                    <a:pt x="1621" y="500"/>
                    <a:pt x="1617" y="498"/>
                  </a:cubicBezTo>
                  <a:cubicBezTo>
                    <a:pt x="1617" y="499"/>
                    <a:pt x="1616" y="499"/>
                    <a:pt x="1615" y="499"/>
                  </a:cubicBezTo>
                  <a:cubicBezTo>
                    <a:pt x="1611" y="503"/>
                    <a:pt x="1608" y="506"/>
                    <a:pt x="1608" y="513"/>
                  </a:cubicBezTo>
                  <a:cubicBezTo>
                    <a:pt x="1607" y="520"/>
                    <a:pt x="1613" y="528"/>
                    <a:pt x="1617" y="533"/>
                  </a:cubicBezTo>
                  <a:cubicBezTo>
                    <a:pt x="1622" y="538"/>
                    <a:pt x="1628" y="541"/>
                    <a:pt x="1633" y="545"/>
                  </a:cubicBezTo>
                  <a:cubicBezTo>
                    <a:pt x="1634" y="546"/>
                    <a:pt x="1635" y="549"/>
                    <a:pt x="1635" y="549"/>
                  </a:cubicBezTo>
                  <a:cubicBezTo>
                    <a:pt x="1639" y="550"/>
                    <a:pt x="1641" y="543"/>
                    <a:pt x="1642" y="541"/>
                  </a:cubicBezTo>
                  <a:cubicBezTo>
                    <a:pt x="1643" y="538"/>
                    <a:pt x="1647" y="539"/>
                    <a:pt x="1646" y="542"/>
                  </a:cubicBezTo>
                  <a:cubicBezTo>
                    <a:pt x="1645" y="547"/>
                    <a:pt x="1647" y="554"/>
                    <a:pt x="1643" y="559"/>
                  </a:cubicBezTo>
                  <a:cubicBezTo>
                    <a:pt x="1641" y="562"/>
                    <a:pt x="1637" y="563"/>
                    <a:pt x="1633" y="562"/>
                  </a:cubicBezTo>
                  <a:cubicBezTo>
                    <a:pt x="1641" y="572"/>
                    <a:pt x="1650" y="581"/>
                    <a:pt x="1659" y="589"/>
                  </a:cubicBezTo>
                  <a:cubicBezTo>
                    <a:pt x="1668" y="596"/>
                    <a:pt x="1676" y="594"/>
                    <a:pt x="1684" y="592"/>
                  </a:cubicBezTo>
                  <a:cubicBezTo>
                    <a:pt x="1672" y="585"/>
                    <a:pt x="1662" y="575"/>
                    <a:pt x="1657" y="563"/>
                  </a:cubicBezTo>
                  <a:cubicBezTo>
                    <a:pt x="1656" y="562"/>
                    <a:pt x="1657" y="561"/>
                    <a:pt x="1658" y="562"/>
                  </a:cubicBezTo>
                  <a:cubicBezTo>
                    <a:pt x="1675" y="579"/>
                    <a:pt x="1691" y="586"/>
                    <a:pt x="1715" y="592"/>
                  </a:cubicBezTo>
                  <a:cubicBezTo>
                    <a:pt x="1735" y="597"/>
                    <a:pt x="1762" y="603"/>
                    <a:pt x="1781" y="591"/>
                  </a:cubicBezTo>
                  <a:cubicBezTo>
                    <a:pt x="1781" y="590"/>
                    <a:pt x="1781" y="589"/>
                    <a:pt x="1782" y="588"/>
                  </a:cubicBezTo>
                  <a:cubicBezTo>
                    <a:pt x="1785" y="586"/>
                    <a:pt x="1785" y="583"/>
                    <a:pt x="1787" y="580"/>
                  </a:cubicBezTo>
                  <a:cubicBezTo>
                    <a:pt x="1788" y="579"/>
                    <a:pt x="1789" y="578"/>
                    <a:pt x="1790" y="576"/>
                  </a:cubicBezTo>
                  <a:cubicBezTo>
                    <a:pt x="1792" y="574"/>
                    <a:pt x="1792" y="572"/>
                    <a:pt x="1793" y="569"/>
                  </a:cubicBezTo>
                  <a:cubicBezTo>
                    <a:pt x="1794" y="566"/>
                    <a:pt x="1796" y="563"/>
                    <a:pt x="1798" y="561"/>
                  </a:cubicBezTo>
                  <a:cubicBezTo>
                    <a:pt x="1794" y="556"/>
                    <a:pt x="1793" y="549"/>
                    <a:pt x="1801" y="548"/>
                  </a:cubicBezTo>
                  <a:cubicBezTo>
                    <a:pt x="1811" y="547"/>
                    <a:pt x="1818" y="558"/>
                    <a:pt x="1829" y="554"/>
                  </a:cubicBezTo>
                  <a:cubicBezTo>
                    <a:pt x="1841" y="550"/>
                    <a:pt x="1832" y="529"/>
                    <a:pt x="1830" y="519"/>
                  </a:cubicBezTo>
                  <a:cubicBezTo>
                    <a:pt x="1830" y="512"/>
                    <a:pt x="1828" y="501"/>
                    <a:pt x="1831" y="492"/>
                  </a:cubicBezTo>
                  <a:cubicBezTo>
                    <a:pt x="1831" y="492"/>
                    <a:pt x="1831" y="491"/>
                    <a:pt x="1831" y="491"/>
                  </a:cubicBezTo>
                  <a:cubicBezTo>
                    <a:pt x="1831" y="487"/>
                    <a:pt x="1834" y="485"/>
                    <a:pt x="1836" y="481"/>
                  </a:cubicBezTo>
                  <a:cubicBezTo>
                    <a:pt x="1838" y="477"/>
                    <a:pt x="1840" y="473"/>
                    <a:pt x="1842" y="470"/>
                  </a:cubicBezTo>
                  <a:cubicBezTo>
                    <a:pt x="1843" y="467"/>
                    <a:pt x="1844" y="464"/>
                    <a:pt x="1845" y="461"/>
                  </a:cubicBezTo>
                  <a:cubicBezTo>
                    <a:pt x="1808" y="477"/>
                    <a:pt x="1759" y="456"/>
                    <a:pt x="1728" y="431"/>
                  </a:cubicBezTo>
                  <a:close/>
                  <a:moveTo>
                    <a:pt x="1731" y="412"/>
                  </a:moveTo>
                  <a:cubicBezTo>
                    <a:pt x="1731" y="412"/>
                    <a:pt x="1731" y="412"/>
                    <a:pt x="1732" y="412"/>
                  </a:cubicBezTo>
                  <a:cubicBezTo>
                    <a:pt x="1732" y="412"/>
                    <a:pt x="1732" y="412"/>
                    <a:pt x="1732" y="412"/>
                  </a:cubicBezTo>
                  <a:cubicBezTo>
                    <a:pt x="1759" y="420"/>
                    <a:pt x="1784" y="424"/>
                    <a:pt x="1812" y="412"/>
                  </a:cubicBezTo>
                  <a:cubicBezTo>
                    <a:pt x="1839" y="400"/>
                    <a:pt x="1857" y="377"/>
                    <a:pt x="1864" y="350"/>
                  </a:cubicBezTo>
                  <a:cubicBezTo>
                    <a:pt x="1862" y="347"/>
                    <a:pt x="1860" y="345"/>
                    <a:pt x="1858" y="343"/>
                  </a:cubicBezTo>
                  <a:cubicBezTo>
                    <a:pt x="1849" y="366"/>
                    <a:pt x="1832" y="385"/>
                    <a:pt x="1809" y="395"/>
                  </a:cubicBezTo>
                  <a:cubicBezTo>
                    <a:pt x="1795" y="401"/>
                    <a:pt x="1780" y="404"/>
                    <a:pt x="1765" y="405"/>
                  </a:cubicBezTo>
                  <a:cubicBezTo>
                    <a:pt x="1757" y="405"/>
                    <a:pt x="1749" y="405"/>
                    <a:pt x="1741" y="404"/>
                  </a:cubicBezTo>
                  <a:cubicBezTo>
                    <a:pt x="1738" y="403"/>
                    <a:pt x="1733" y="402"/>
                    <a:pt x="1731" y="402"/>
                  </a:cubicBezTo>
                  <a:cubicBezTo>
                    <a:pt x="1726" y="403"/>
                    <a:pt x="1723" y="406"/>
                    <a:pt x="1721" y="409"/>
                  </a:cubicBezTo>
                  <a:cubicBezTo>
                    <a:pt x="1724" y="410"/>
                    <a:pt x="1728" y="411"/>
                    <a:pt x="1731" y="412"/>
                  </a:cubicBezTo>
                  <a:close/>
                  <a:moveTo>
                    <a:pt x="1867" y="357"/>
                  </a:moveTo>
                  <a:cubicBezTo>
                    <a:pt x="1867" y="357"/>
                    <a:pt x="1867" y="357"/>
                    <a:pt x="1867" y="357"/>
                  </a:cubicBezTo>
                  <a:cubicBezTo>
                    <a:pt x="1867" y="355"/>
                    <a:pt x="1866" y="354"/>
                    <a:pt x="1866" y="353"/>
                  </a:cubicBezTo>
                  <a:cubicBezTo>
                    <a:pt x="1856" y="407"/>
                    <a:pt x="1795" y="432"/>
                    <a:pt x="1743" y="420"/>
                  </a:cubicBezTo>
                  <a:cubicBezTo>
                    <a:pt x="1768" y="435"/>
                    <a:pt x="1798" y="444"/>
                    <a:pt x="1827" y="429"/>
                  </a:cubicBezTo>
                  <a:cubicBezTo>
                    <a:pt x="1852" y="417"/>
                    <a:pt x="1867" y="385"/>
                    <a:pt x="1867" y="357"/>
                  </a:cubicBezTo>
                  <a:close/>
                  <a:moveTo>
                    <a:pt x="1709" y="422"/>
                  </a:moveTo>
                  <a:cubicBezTo>
                    <a:pt x="1705" y="431"/>
                    <a:pt x="1698" y="439"/>
                    <a:pt x="1688" y="444"/>
                  </a:cubicBezTo>
                  <a:cubicBezTo>
                    <a:pt x="1673" y="452"/>
                    <a:pt x="1609" y="455"/>
                    <a:pt x="1610" y="472"/>
                  </a:cubicBezTo>
                  <a:cubicBezTo>
                    <a:pt x="1610" y="474"/>
                    <a:pt x="1607" y="474"/>
                    <a:pt x="1607" y="472"/>
                  </a:cubicBezTo>
                  <a:cubicBezTo>
                    <a:pt x="1605" y="457"/>
                    <a:pt x="1620" y="454"/>
                    <a:pt x="1632" y="453"/>
                  </a:cubicBezTo>
                  <a:cubicBezTo>
                    <a:pt x="1659" y="449"/>
                    <a:pt x="1696" y="448"/>
                    <a:pt x="1708" y="420"/>
                  </a:cubicBezTo>
                  <a:cubicBezTo>
                    <a:pt x="1707" y="419"/>
                    <a:pt x="1706" y="419"/>
                    <a:pt x="1706" y="418"/>
                  </a:cubicBezTo>
                  <a:cubicBezTo>
                    <a:pt x="1703" y="415"/>
                    <a:pt x="1701" y="412"/>
                    <a:pt x="1699" y="409"/>
                  </a:cubicBezTo>
                  <a:cubicBezTo>
                    <a:pt x="1699" y="409"/>
                    <a:pt x="1699" y="408"/>
                    <a:pt x="1699" y="407"/>
                  </a:cubicBezTo>
                  <a:cubicBezTo>
                    <a:pt x="1698" y="406"/>
                    <a:pt x="1698" y="406"/>
                    <a:pt x="1698" y="405"/>
                  </a:cubicBezTo>
                  <a:cubicBezTo>
                    <a:pt x="1694" y="421"/>
                    <a:pt x="1680" y="429"/>
                    <a:pt x="1665" y="434"/>
                  </a:cubicBezTo>
                  <a:cubicBezTo>
                    <a:pt x="1655" y="437"/>
                    <a:pt x="1643" y="438"/>
                    <a:pt x="1632" y="439"/>
                  </a:cubicBezTo>
                  <a:cubicBezTo>
                    <a:pt x="1627" y="440"/>
                    <a:pt x="1621" y="440"/>
                    <a:pt x="1616" y="440"/>
                  </a:cubicBezTo>
                  <a:cubicBezTo>
                    <a:pt x="1610" y="441"/>
                    <a:pt x="1605" y="441"/>
                    <a:pt x="1599" y="442"/>
                  </a:cubicBezTo>
                  <a:cubicBezTo>
                    <a:pt x="1589" y="443"/>
                    <a:pt x="1583" y="448"/>
                    <a:pt x="1580" y="457"/>
                  </a:cubicBezTo>
                  <a:cubicBezTo>
                    <a:pt x="1587" y="466"/>
                    <a:pt x="1594" y="475"/>
                    <a:pt x="1601" y="485"/>
                  </a:cubicBezTo>
                  <a:cubicBezTo>
                    <a:pt x="1607" y="477"/>
                    <a:pt x="1621" y="473"/>
                    <a:pt x="1630" y="470"/>
                  </a:cubicBezTo>
                  <a:cubicBezTo>
                    <a:pt x="1642" y="466"/>
                    <a:pt x="1656" y="460"/>
                    <a:pt x="1669" y="461"/>
                  </a:cubicBezTo>
                  <a:cubicBezTo>
                    <a:pt x="1677" y="457"/>
                    <a:pt x="1686" y="454"/>
                    <a:pt x="1694" y="450"/>
                  </a:cubicBezTo>
                  <a:cubicBezTo>
                    <a:pt x="1703" y="445"/>
                    <a:pt x="1716" y="435"/>
                    <a:pt x="1717" y="423"/>
                  </a:cubicBezTo>
                  <a:cubicBezTo>
                    <a:pt x="1716" y="424"/>
                    <a:pt x="1714" y="424"/>
                    <a:pt x="1713" y="424"/>
                  </a:cubicBezTo>
                  <a:cubicBezTo>
                    <a:pt x="1713" y="424"/>
                    <a:pt x="1713" y="424"/>
                    <a:pt x="1713" y="424"/>
                  </a:cubicBezTo>
                  <a:cubicBezTo>
                    <a:pt x="1713" y="424"/>
                    <a:pt x="1713" y="424"/>
                    <a:pt x="1713" y="424"/>
                  </a:cubicBezTo>
                  <a:cubicBezTo>
                    <a:pt x="1712" y="424"/>
                    <a:pt x="1712" y="424"/>
                    <a:pt x="1712" y="424"/>
                  </a:cubicBezTo>
                  <a:cubicBezTo>
                    <a:pt x="1711" y="423"/>
                    <a:pt x="1710" y="422"/>
                    <a:pt x="1709" y="422"/>
                  </a:cubicBezTo>
                  <a:close/>
                  <a:moveTo>
                    <a:pt x="1554" y="434"/>
                  </a:moveTo>
                  <a:cubicBezTo>
                    <a:pt x="1554" y="433"/>
                    <a:pt x="1554" y="432"/>
                    <a:pt x="1553" y="431"/>
                  </a:cubicBezTo>
                  <a:cubicBezTo>
                    <a:pt x="1535" y="452"/>
                    <a:pt x="1519" y="474"/>
                    <a:pt x="1503" y="497"/>
                  </a:cubicBezTo>
                  <a:cubicBezTo>
                    <a:pt x="1495" y="507"/>
                    <a:pt x="1484" y="517"/>
                    <a:pt x="1487" y="531"/>
                  </a:cubicBezTo>
                  <a:cubicBezTo>
                    <a:pt x="1491" y="547"/>
                    <a:pt x="1505" y="561"/>
                    <a:pt x="1515" y="574"/>
                  </a:cubicBezTo>
                  <a:cubicBezTo>
                    <a:pt x="1516" y="577"/>
                    <a:pt x="1515" y="580"/>
                    <a:pt x="1513" y="581"/>
                  </a:cubicBezTo>
                  <a:cubicBezTo>
                    <a:pt x="1498" y="588"/>
                    <a:pt x="1484" y="603"/>
                    <a:pt x="1474" y="616"/>
                  </a:cubicBezTo>
                  <a:cubicBezTo>
                    <a:pt x="1461" y="632"/>
                    <a:pt x="1471" y="657"/>
                    <a:pt x="1476" y="675"/>
                  </a:cubicBezTo>
                  <a:cubicBezTo>
                    <a:pt x="1485" y="710"/>
                    <a:pt x="1494" y="745"/>
                    <a:pt x="1503" y="780"/>
                  </a:cubicBezTo>
                  <a:cubicBezTo>
                    <a:pt x="1512" y="814"/>
                    <a:pt x="1521" y="849"/>
                    <a:pt x="1528" y="884"/>
                  </a:cubicBezTo>
                  <a:cubicBezTo>
                    <a:pt x="1529" y="892"/>
                    <a:pt x="1530" y="899"/>
                    <a:pt x="1531" y="906"/>
                  </a:cubicBezTo>
                  <a:cubicBezTo>
                    <a:pt x="1535" y="889"/>
                    <a:pt x="1538" y="872"/>
                    <a:pt x="1541" y="855"/>
                  </a:cubicBezTo>
                  <a:cubicBezTo>
                    <a:pt x="1553" y="793"/>
                    <a:pt x="1560" y="731"/>
                    <a:pt x="1560" y="669"/>
                  </a:cubicBezTo>
                  <a:cubicBezTo>
                    <a:pt x="1560" y="618"/>
                    <a:pt x="1548" y="560"/>
                    <a:pt x="1566" y="511"/>
                  </a:cubicBezTo>
                  <a:cubicBezTo>
                    <a:pt x="1565" y="505"/>
                    <a:pt x="1565" y="499"/>
                    <a:pt x="1565" y="492"/>
                  </a:cubicBezTo>
                  <a:cubicBezTo>
                    <a:pt x="1566" y="484"/>
                    <a:pt x="1571" y="476"/>
                    <a:pt x="1570" y="468"/>
                  </a:cubicBezTo>
                  <a:cubicBezTo>
                    <a:pt x="1570" y="467"/>
                    <a:pt x="1570" y="467"/>
                    <a:pt x="1570" y="466"/>
                  </a:cubicBezTo>
                  <a:cubicBezTo>
                    <a:pt x="1565" y="455"/>
                    <a:pt x="1560" y="444"/>
                    <a:pt x="1554" y="434"/>
                  </a:cubicBezTo>
                  <a:close/>
                  <a:moveTo>
                    <a:pt x="1515" y="1000"/>
                  </a:moveTo>
                  <a:cubicBezTo>
                    <a:pt x="1509" y="1014"/>
                    <a:pt x="1501" y="1027"/>
                    <a:pt x="1495" y="1041"/>
                  </a:cubicBezTo>
                  <a:cubicBezTo>
                    <a:pt x="1494" y="1044"/>
                    <a:pt x="1492" y="1047"/>
                    <a:pt x="1491" y="1050"/>
                  </a:cubicBezTo>
                  <a:cubicBezTo>
                    <a:pt x="1512" y="1043"/>
                    <a:pt x="1532" y="1035"/>
                    <a:pt x="1551" y="1025"/>
                  </a:cubicBezTo>
                  <a:cubicBezTo>
                    <a:pt x="1568" y="1016"/>
                    <a:pt x="1575" y="999"/>
                    <a:pt x="1589" y="987"/>
                  </a:cubicBezTo>
                  <a:cubicBezTo>
                    <a:pt x="1590" y="985"/>
                    <a:pt x="1593" y="988"/>
                    <a:pt x="1591" y="989"/>
                  </a:cubicBezTo>
                  <a:cubicBezTo>
                    <a:pt x="1577" y="1002"/>
                    <a:pt x="1570" y="1019"/>
                    <a:pt x="1553" y="1028"/>
                  </a:cubicBezTo>
                  <a:cubicBezTo>
                    <a:pt x="1534" y="1038"/>
                    <a:pt x="1514" y="1046"/>
                    <a:pt x="1494" y="1052"/>
                  </a:cubicBezTo>
                  <a:cubicBezTo>
                    <a:pt x="1519" y="1066"/>
                    <a:pt x="1548" y="1065"/>
                    <a:pt x="1574" y="1077"/>
                  </a:cubicBezTo>
                  <a:cubicBezTo>
                    <a:pt x="1579" y="1067"/>
                    <a:pt x="1582" y="1057"/>
                    <a:pt x="1586" y="1047"/>
                  </a:cubicBezTo>
                  <a:cubicBezTo>
                    <a:pt x="1595" y="1022"/>
                    <a:pt x="1602" y="997"/>
                    <a:pt x="1607" y="971"/>
                  </a:cubicBezTo>
                  <a:cubicBezTo>
                    <a:pt x="1630" y="867"/>
                    <a:pt x="1633" y="761"/>
                    <a:pt x="1651" y="656"/>
                  </a:cubicBezTo>
                  <a:cubicBezTo>
                    <a:pt x="1647" y="654"/>
                    <a:pt x="1646" y="650"/>
                    <a:pt x="1649" y="645"/>
                  </a:cubicBezTo>
                  <a:cubicBezTo>
                    <a:pt x="1647" y="644"/>
                    <a:pt x="1645" y="643"/>
                    <a:pt x="1644" y="641"/>
                  </a:cubicBezTo>
                  <a:cubicBezTo>
                    <a:pt x="1638" y="635"/>
                    <a:pt x="1636" y="625"/>
                    <a:pt x="1632" y="617"/>
                  </a:cubicBezTo>
                  <a:cubicBezTo>
                    <a:pt x="1627" y="618"/>
                    <a:pt x="1621" y="619"/>
                    <a:pt x="1618" y="618"/>
                  </a:cubicBezTo>
                  <a:cubicBezTo>
                    <a:pt x="1607" y="613"/>
                    <a:pt x="1600" y="588"/>
                    <a:pt x="1595" y="578"/>
                  </a:cubicBezTo>
                  <a:cubicBezTo>
                    <a:pt x="1589" y="567"/>
                    <a:pt x="1583" y="555"/>
                    <a:pt x="1578" y="544"/>
                  </a:cubicBezTo>
                  <a:cubicBezTo>
                    <a:pt x="1576" y="562"/>
                    <a:pt x="1574" y="581"/>
                    <a:pt x="1572" y="599"/>
                  </a:cubicBezTo>
                  <a:cubicBezTo>
                    <a:pt x="1568" y="630"/>
                    <a:pt x="1568" y="661"/>
                    <a:pt x="1567" y="692"/>
                  </a:cubicBezTo>
                  <a:cubicBezTo>
                    <a:pt x="1564" y="754"/>
                    <a:pt x="1556" y="814"/>
                    <a:pt x="1544" y="875"/>
                  </a:cubicBezTo>
                  <a:cubicBezTo>
                    <a:pt x="1541" y="893"/>
                    <a:pt x="1536" y="911"/>
                    <a:pt x="1532" y="929"/>
                  </a:cubicBezTo>
                  <a:cubicBezTo>
                    <a:pt x="1532" y="940"/>
                    <a:pt x="1530" y="950"/>
                    <a:pt x="1525" y="961"/>
                  </a:cubicBezTo>
                  <a:cubicBezTo>
                    <a:pt x="1525" y="961"/>
                    <a:pt x="1525" y="961"/>
                    <a:pt x="1525" y="961"/>
                  </a:cubicBezTo>
                  <a:cubicBezTo>
                    <a:pt x="1522" y="974"/>
                    <a:pt x="1520" y="987"/>
                    <a:pt x="1515" y="1000"/>
                  </a:cubicBezTo>
                  <a:close/>
                  <a:moveTo>
                    <a:pt x="1561" y="1127"/>
                  </a:moveTo>
                  <a:cubicBezTo>
                    <a:pt x="1561" y="1126"/>
                    <a:pt x="1561" y="1125"/>
                    <a:pt x="1560" y="1123"/>
                  </a:cubicBezTo>
                  <a:cubicBezTo>
                    <a:pt x="1534" y="1119"/>
                    <a:pt x="1508" y="1111"/>
                    <a:pt x="1481" y="1109"/>
                  </a:cubicBezTo>
                  <a:cubicBezTo>
                    <a:pt x="1481" y="1109"/>
                    <a:pt x="1481" y="1109"/>
                    <a:pt x="1481" y="1109"/>
                  </a:cubicBezTo>
                  <a:cubicBezTo>
                    <a:pt x="1484" y="1110"/>
                    <a:pt x="1487" y="1111"/>
                    <a:pt x="1490" y="1112"/>
                  </a:cubicBezTo>
                  <a:cubicBezTo>
                    <a:pt x="1492" y="1112"/>
                    <a:pt x="1494" y="1113"/>
                    <a:pt x="1495" y="1114"/>
                  </a:cubicBezTo>
                  <a:cubicBezTo>
                    <a:pt x="1501" y="1116"/>
                    <a:pt x="1507" y="1117"/>
                    <a:pt x="1513" y="1119"/>
                  </a:cubicBezTo>
                  <a:cubicBezTo>
                    <a:pt x="1514" y="1118"/>
                    <a:pt x="1515" y="1118"/>
                    <a:pt x="1516" y="1118"/>
                  </a:cubicBezTo>
                  <a:cubicBezTo>
                    <a:pt x="1517" y="1117"/>
                    <a:pt x="1519" y="1118"/>
                    <a:pt x="1519" y="1119"/>
                  </a:cubicBezTo>
                  <a:cubicBezTo>
                    <a:pt x="1519" y="1120"/>
                    <a:pt x="1519" y="1120"/>
                    <a:pt x="1519" y="1120"/>
                  </a:cubicBezTo>
                  <a:cubicBezTo>
                    <a:pt x="1533" y="1123"/>
                    <a:pt x="1548" y="1125"/>
                    <a:pt x="1561" y="1127"/>
                  </a:cubicBezTo>
                  <a:close/>
                  <a:moveTo>
                    <a:pt x="1569" y="1089"/>
                  </a:moveTo>
                  <a:cubicBezTo>
                    <a:pt x="1569" y="1089"/>
                    <a:pt x="1569" y="1089"/>
                    <a:pt x="1569" y="1088"/>
                  </a:cubicBezTo>
                  <a:cubicBezTo>
                    <a:pt x="1565" y="1088"/>
                    <a:pt x="1562" y="1088"/>
                    <a:pt x="1558" y="1088"/>
                  </a:cubicBezTo>
                  <a:cubicBezTo>
                    <a:pt x="1541" y="1087"/>
                    <a:pt x="1523" y="1084"/>
                    <a:pt x="1506" y="1081"/>
                  </a:cubicBezTo>
                  <a:cubicBezTo>
                    <a:pt x="1498" y="1079"/>
                    <a:pt x="1486" y="1071"/>
                    <a:pt x="1495" y="1081"/>
                  </a:cubicBezTo>
                  <a:cubicBezTo>
                    <a:pt x="1501" y="1088"/>
                    <a:pt x="1512" y="1094"/>
                    <a:pt x="1520" y="1099"/>
                  </a:cubicBezTo>
                  <a:cubicBezTo>
                    <a:pt x="1532" y="1106"/>
                    <a:pt x="1545" y="1111"/>
                    <a:pt x="1559" y="1114"/>
                  </a:cubicBezTo>
                  <a:cubicBezTo>
                    <a:pt x="1559" y="1113"/>
                    <a:pt x="1559" y="1113"/>
                    <a:pt x="1559" y="1112"/>
                  </a:cubicBezTo>
                  <a:cubicBezTo>
                    <a:pt x="1559" y="1104"/>
                    <a:pt x="1565" y="1096"/>
                    <a:pt x="1569" y="1089"/>
                  </a:cubicBezTo>
                  <a:close/>
                  <a:moveTo>
                    <a:pt x="1469" y="1137"/>
                  </a:moveTo>
                  <a:cubicBezTo>
                    <a:pt x="1473" y="1132"/>
                    <a:pt x="1477" y="1127"/>
                    <a:pt x="1481" y="1123"/>
                  </a:cubicBezTo>
                  <a:cubicBezTo>
                    <a:pt x="1480" y="1122"/>
                    <a:pt x="1479" y="1122"/>
                    <a:pt x="1478" y="1122"/>
                  </a:cubicBezTo>
                  <a:cubicBezTo>
                    <a:pt x="1475" y="1127"/>
                    <a:pt x="1472" y="1132"/>
                    <a:pt x="1469" y="1137"/>
                  </a:cubicBezTo>
                  <a:close/>
                  <a:moveTo>
                    <a:pt x="1508" y="1128"/>
                  </a:moveTo>
                  <a:cubicBezTo>
                    <a:pt x="1507" y="1128"/>
                    <a:pt x="1506" y="1128"/>
                    <a:pt x="1505" y="1128"/>
                  </a:cubicBezTo>
                  <a:cubicBezTo>
                    <a:pt x="1500" y="1127"/>
                    <a:pt x="1495" y="1126"/>
                    <a:pt x="1490" y="1125"/>
                  </a:cubicBezTo>
                  <a:cubicBezTo>
                    <a:pt x="1485" y="1132"/>
                    <a:pt x="1480" y="1140"/>
                    <a:pt x="1474" y="1147"/>
                  </a:cubicBezTo>
                  <a:cubicBezTo>
                    <a:pt x="1480" y="1141"/>
                    <a:pt x="1487" y="1136"/>
                    <a:pt x="1494" y="1131"/>
                  </a:cubicBezTo>
                  <a:cubicBezTo>
                    <a:pt x="1496" y="1129"/>
                    <a:pt x="1497" y="1132"/>
                    <a:pt x="1496" y="1133"/>
                  </a:cubicBezTo>
                  <a:cubicBezTo>
                    <a:pt x="1492" y="1139"/>
                    <a:pt x="1487" y="1144"/>
                    <a:pt x="1481" y="1149"/>
                  </a:cubicBezTo>
                  <a:cubicBezTo>
                    <a:pt x="1491" y="1142"/>
                    <a:pt x="1499" y="1136"/>
                    <a:pt x="1506" y="1131"/>
                  </a:cubicBezTo>
                  <a:cubicBezTo>
                    <a:pt x="1506" y="1130"/>
                    <a:pt x="1507" y="1129"/>
                    <a:pt x="1508" y="1128"/>
                  </a:cubicBezTo>
                  <a:close/>
                  <a:moveTo>
                    <a:pt x="1519" y="1105"/>
                  </a:moveTo>
                  <a:cubicBezTo>
                    <a:pt x="1506" y="1097"/>
                    <a:pt x="1494" y="1087"/>
                    <a:pt x="1483" y="1075"/>
                  </a:cubicBezTo>
                  <a:cubicBezTo>
                    <a:pt x="1482" y="1074"/>
                    <a:pt x="1483" y="1072"/>
                    <a:pt x="1485" y="1072"/>
                  </a:cubicBezTo>
                  <a:cubicBezTo>
                    <a:pt x="1504" y="1077"/>
                    <a:pt x="1524" y="1081"/>
                    <a:pt x="1543" y="1083"/>
                  </a:cubicBezTo>
                  <a:cubicBezTo>
                    <a:pt x="1549" y="1083"/>
                    <a:pt x="1560" y="1085"/>
                    <a:pt x="1566" y="1084"/>
                  </a:cubicBezTo>
                  <a:cubicBezTo>
                    <a:pt x="1583" y="1080"/>
                    <a:pt x="1560" y="1076"/>
                    <a:pt x="1555" y="1074"/>
                  </a:cubicBezTo>
                  <a:cubicBezTo>
                    <a:pt x="1533" y="1068"/>
                    <a:pt x="1509" y="1067"/>
                    <a:pt x="1490" y="1054"/>
                  </a:cubicBezTo>
                  <a:cubicBezTo>
                    <a:pt x="1484" y="1068"/>
                    <a:pt x="1479" y="1082"/>
                    <a:pt x="1473" y="1096"/>
                  </a:cubicBezTo>
                  <a:cubicBezTo>
                    <a:pt x="1488" y="1098"/>
                    <a:pt x="1504" y="1102"/>
                    <a:pt x="1519" y="1105"/>
                  </a:cubicBezTo>
                  <a:close/>
                  <a:moveTo>
                    <a:pt x="1733" y="1071"/>
                  </a:moveTo>
                  <a:cubicBezTo>
                    <a:pt x="1721" y="1072"/>
                    <a:pt x="1711" y="1076"/>
                    <a:pt x="1699" y="1079"/>
                  </a:cubicBezTo>
                  <a:cubicBezTo>
                    <a:pt x="1698" y="1079"/>
                    <a:pt x="1696" y="1079"/>
                    <a:pt x="1695" y="1079"/>
                  </a:cubicBezTo>
                  <a:cubicBezTo>
                    <a:pt x="1695" y="1082"/>
                    <a:pt x="1695" y="1085"/>
                    <a:pt x="1695" y="1089"/>
                  </a:cubicBezTo>
                  <a:cubicBezTo>
                    <a:pt x="1710" y="1087"/>
                    <a:pt x="1724" y="1084"/>
                    <a:pt x="1733" y="1072"/>
                  </a:cubicBezTo>
                  <a:cubicBezTo>
                    <a:pt x="1733" y="1072"/>
                    <a:pt x="1733" y="1072"/>
                    <a:pt x="1733" y="1071"/>
                  </a:cubicBezTo>
                  <a:close/>
                  <a:moveTo>
                    <a:pt x="1695" y="1094"/>
                  </a:moveTo>
                  <a:cubicBezTo>
                    <a:pt x="1695" y="1095"/>
                    <a:pt x="1695" y="1097"/>
                    <a:pt x="1695" y="1099"/>
                  </a:cubicBezTo>
                  <a:cubicBezTo>
                    <a:pt x="1701" y="1097"/>
                    <a:pt x="1706" y="1094"/>
                    <a:pt x="1711" y="1092"/>
                  </a:cubicBezTo>
                  <a:cubicBezTo>
                    <a:pt x="1706" y="1093"/>
                    <a:pt x="1701" y="1094"/>
                    <a:pt x="1695" y="1094"/>
                  </a:cubicBezTo>
                  <a:close/>
                  <a:moveTo>
                    <a:pt x="1696" y="1116"/>
                  </a:moveTo>
                  <a:cubicBezTo>
                    <a:pt x="1696" y="1118"/>
                    <a:pt x="1696" y="1121"/>
                    <a:pt x="1696" y="1124"/>
                  </a:cubicBezTo>
                  <a:cubicBezTo>
                    <a:pt x="1705" y="1120"/>
                    <a:pt x="1715" y="1117"/>
                    <a:pt x="1725" y="1116"/>
                  </a:cubicBezTo>
                  <a:cubicBezTo>
                    <a:pt x="1721" y="1115"/>
                    <a:pt x="1718" y="1114"/>
                    <a:pt x="1715" y="1114"/>
                  </a:cubicBezTo>
                  <a:cubicBezTo>
                    <a:pt x="1707" y="1115"/>
                    <a:pt x="1702" y="1118"/>
                    <a:pt x="1696" y="1116"/>
                  </a:cubicBezTo>
                  <a:close/>
                  <a:moveTo>
                    <a:pt x="1688" y="656"/>
                  </a:moveTo>
                  <a:cubicBezTo>
                    <a:pt x="1681" y="657"/>
                    <a:pt x="1673" y="653"/>
                    <a:pt x="1667" y="652"/>
                  </a:cubicBezTo>
                  <a:cubicBezTo>
                    <a:pt x="1663" y="651"/>
                    <a:pt x="1659" y="650"/>
                    <a:pt x="1655" y="649"/>
                  </a:cubicBezTo>
                  <a:cubicBezTo>
                    <a:pt x="1655" y="649"/>
                    <a:pt x="1655" y="650"/>
                    <a:pt x="1654" y="650"/>
                  </a:cubicBezTo>
                  <a:cubicBezTo>
                    <a:pt x="1653" y="650"/>
                    <a:pt x="1653" y="651"/>
                    <a:pt x="1653" y="651"/>
                  </a:cubicBezTo>
                  <a:cubicBezTo>
                    <a:pt x="1657" y="649"/>
                    <a:pt x="1663" y="651"/>
                    <a:pt x="1663" y="656"/>
                  </a:cubicBezTo>
                  <a:cubicBezTo>
                    <a:pt x="1667" y="657"/>
                    <a:pt x="1670" y="658"/>
                    <a:pt x="1670" y="658"/>
                  </a:cubicBezTo>
                  <a:cubicBezTo>
                    <a:pt x="1673" y="659"/>
                    <a:pt x="1677" y="659"/>
                    <a:pt x="1680" y="659"/>
                  </a:cubicBezTo>
                  <a:cubicBezTo>
                    <a:pt x="1684" y="659"/>
                    <a:pt x="1686" y="658"/>
                    <a:pt x="1688" y="656"/>
                  </a:cubicBezTo>
                  <a:close/>
                  <a:moveTo>
                    <a:pt x="1707" y="602"/>
                  </a:moveTo>
                  <a:cubicBezTo>
                    <a:pt x="1703" y="601"/>
                    <a:pt x="1699" y="599"/>
                    <a:pt x="1695" y="597"/>
                  </a:cubicBezTo>
                  <a:cubicBezTo>
                    <a:pt x="1692" y="599"/>
                    <a:pt x="1690" y="600"/>
                    <a:pt x="1687" y="602"/>
                  </a:cubicBezTo>
                  <a:cubicBezTo>
                    <a:pt x="1691" y="604"/>
                    <a:pt x="1694" y="607"/>
                    <a:pt x="1697" y="610"/>
                  </a:cubicBezTo>
                  <a:cubicBezTo>
                    <a:pt x="1698" y="612"/>
                    <a:pt x="1703" y="620"/>
                    <a:pt x="1703" y="620"/>
                  </a:cubicBezTo>
                  <a:cubicBezTo>
                    <a:pt x="1708" y="622"/>
                    <a:pt x="1707" y="604"/>
                    <a:pt x="1707" y="602"/>
                  </a:cubicBezTo>
                  <a:cubicBezTo>
                    <a:pt x="1707" y="602"/>
                    <a:pt x="1707" y="602"/>
                    <a:pt x="1707" y="602"/>
                  </a:cubicBezTo>
                  <a:close/>
                  <a:moveTo>
                    <a:pt x="1614" y="544"/>
                  </a:moveTo>
                  <a:cubicBezTo>
                    <a:pt x="1614" y="544"/>
                    <a:pt x="1613" y="543"/>
                    <a:pt x="1613" y="543"/>
                  </a:cubicBezTo>
                  <a:cubicBezTo>
                    <a:pt x="1607" y="538"/>
                    <a:pt x="1600" y="532"/>
                    <a:pt x="1595" y="525"/>
                  </a:cubicBezTo>
                  <a:cubicBezTo>
                    <a:pt x="1591" y="518"/>
                    <a:pt x="1590" y="510"/>
                    <a:pt x="1592" y="504"/>
                  </a:cubicBezTo>
                  <a:cubicBezTo>
                    <a:pt x="1591" y="503"/>
                    <a:pt x="1590" y="502"/>
                    <a:pt x="1589" y="501"/>
                  </a:cubicBezTo>
                  <a:cubicBezTo>
                    <a:pt x="1588" y="499"/>
                    <a:pt x="1587" y="498"/>
                    <a:pt x="1586" y="496"/>
                  </a:cubicBezTo>
                  <a:cubicBezTo>
                    <a:pt x="1583" y="508"/>
                    <a:pt x="1580" y="519"/>
                    <a:pt x="1583" y="532"/>
                  </a:cubicBezTo>
                  <a:cubicBezTo>
                    <a:pt x="1586" y="546"/>
                    <a:pt x="1592" y="560"/>
                    <a:pt x="1598" y="572"/>
                  </a:cubicBezTo>
                  <a:cubicBezTo>
                    <a:pt x="1603" y="581"/>
                    <a:pt x="1607" y="594"/>
                    <a:pt x="1614" y="601"/>
                  </a:cubicBezTo>
                  <a:cubicBezTo>
                    <a:pt x="1623" y="610"/>
                    <a:pt x="1626" y="601"/>
                    <a:pt x="1635" y="597"/>
                  </a:cubicBezTo>
                  <a:cubicBezTo>
                    <a:pt x="1642" y="594"/>
                    <a:pt x="1650" y="593"/>
                    <a:pt x="1658" y="594"/>
                  </a:cubicBezTo>
                  <a:cubicBezTo>
                    <a:pt x="1642" y="579"/>
                    <a:pt x="1628" y="562"/>
                    <a:pt x="1614" y="544"/>
                  </a:cubicBezTo>
                  <a:close/>
                  <a:moveTo>
                    <a:pt x="1616" y="488"/>
                  </a:moveTo>
                  <a:cubicBezTo>
                    <a:pt x="1621" y="485"/>
                    <a:pt x="1627" y="483"/>
                    <a:pt x="1631" y="481"/>
                  </a:cubicBezTo>
                  <a:cubicBezTo>
                    <a:pt x="1638" y="478"/>
                    <a:pt x="1646" y="475"/>
                    <a:pt x="1654" y="472"/>
                  </a:cubicBezTo>
                  <a:cubicBezTo>
                    <a:pt x="1657" y="469"/>
                    <a:pt x="1660" y="466"/>
                    <a:pt x="1665" y="464"/>
                  </a:cubicBezTo>
                  <a:cubicBezTo>
                    <a:pt x="1656" y="465"/>
                    <a:pt x="1646" y="469"/>
                    <a:pt x="1638" y="472"/>
                  </a:cubicBezTo>
                  <a:cubicBezTo>
                    <a:pt x="1633" y="474"/>
                    <a:pt x="1627" y="476"/>
                    <a:pt x="1621" y="478"/>
                  </a:cubicBezTo>
                  <a:cubicBezTo>
                    <a:pt x="1616" y="481"/>
                    <a:pt x="1608" y="488"/>
                    <a:pt x="1603" y="488"/>
                  </a:cubicBezTo>
                  <a:cubicBezTo>
                    <a:pt x="1604" y="488"/>
                    <a:pt x="1605" y="488"/>
                    <a:pt x="1605" y="489"/>
                  </a:cubicBezTo>
                  <a:cubicBezTo>
                    <a:pt x="1609" y="487"/>
                    <a:pt x="1613" y="487"/>
                    <a:pt x="1616" y="488"/>
                  </a:cubicBezTo>
                  <a:close/>
                  <a:moveTo>
                    <a:pt x="1631" y="500"/>
                  </a:moveTo>
                  <a:cubicBezTo>
                    <a:pt x="1631" y="500"/>
                    <a:pt x="1631" y="500"/>
                    <a:pt x="1631" y="500"/>
                  </a:cubicBezTo>
                  <a:cubicBezTo>
                    <a:pt x="1635" y="497"/>
                    <a:pt x="1639" y="495"/>
                    <a:pt x="1643" y="492"/>
                  </a:cubicBezTo>
                  <a:cubicBezTo>
                    <a:pt x="1644" y="491"/>
                    <a:pt x="1644" y="491"/>
                    <a:pt x="1645" y="491"/>
                  </a:cubicBezTo>
                  <a:cubicBezTo>
                    <a:pt x="1645" y="486"/>
                    <a:pt x="1647" y="483"/>
                    <a:pt x="1649" y="479"/>
                  </a:cubicBezTo>
                  <a:cubicBezTo>
                    <a:pt x="1639" y="483"/>
                    <a:pt x="1629" y="487"/>
                    <a:pt x="1623" y="491"/>
                  </a:cubicBezTo>
                  <a:cubicBezTo>
                    <a:pt x="1626" y="493"/>
                    <a:pt x="1628" y="497"/>
                    <a:pt x="1631" y="500"/>
                  </a:cubicBezTo>
                  <a:close/>
                  <a:moveTo>
                    <a:pt x="1688" y="621"/>
                  </a:moveTo>
                  <a:cubicBezTo>
                    <a:pt x="1683" y="614"/>
                    <a:pt x="1676" y="610"/>
                    <a:pt x="1669" y="604"/>
                  </a:cubicBezTo>
                  <a:cubicBezTo>
                    <a:pt x="1669" y="604"/>
                    <a:pt x="1669" y="604"/>
                    <a:pt x="1669" y="604"/>
                  </a:cubicBezTo>
                  <a:cubicBezTo>
                    <a:pt x="1658" y="603"/>
                    <a:pt x="1653" y="607"/>
                    <a:pt x="1646" y="611"/>
                  </a:cubicBezTo>
                  <a:cubicBezTo>
                    <a:pt x="1651" y="624"/>
                    <a:pt x="1648" y="645"/>
                    <a:pt x="1666" y="645"/>
                  </a:cubicBezTo>
                  <a:cubicBezTo>
                    <a:pt x="1670" y="644"/>
                    <a:pt x="1678" y="643"/>
                    <a:pt x="1682" y="640"/>
                  </a:cubicBezTo>
                  <a:cubicBezTo>
                    <a:pt x="1683" y="639"/>
                    <a:pt x="1683" y="639"/>
                    <a:pt x="1683" y="640"/>
                  </a:cubicBezTo>
                  <a:cubicBezTo>
                    <a:pt x="1684" y="639"/>
                    <a:pt x="1684" y="638"/>
                    <a:pt x="1685" y="637"/>
                  </a:cubicBezTo>
                  <a:cubicBezTo>
                    <a:pt x="1687" y="633"/>
                    <a:pt x="1688" y="629"/>
                    <a:pt x="1691" y="626"/>
                  </a:cubicBezTo>
                  <a:cubicBezTo>
                    <a:pt x="1690" y="624"/>
                    <a:pt x="1689" y="623"/>
                    <a:pt x="1688" y="621"/>
                  </a:cubicBezTo>
                  <a:close/>
                  <a:moveTo>
                    <a:pt x="1838" y="563"/>
                  </a:moveTo>
                  <a:cubicBezTo>
                    <a:pt x="1830" y="568"/>
                    <a:pt x="1820" y="570"/>
                    <a:pt x="1811" y="568"/>
                  </a:cubicBezTo>
                  <a:cubicBezTo>
                    <a:pt x="1811" y="569"/>
                    <a:pt x="1810" y="570"/>
                    <a:pt x="1809" y="571"/>
                  </a:cubicBezTo>
                  <a:cubicBezTo>
                    <a:pt x="1807" y="573"/>
                    <a:pt x="1806" y="574"/>
                    <a:pt x="1805" y="576"/>
                  </a:cubicBezTo>
                  <a:cubicBezTo>
                    <a:pt x="1802" y="577"/>
                    <a:pt x="1800" y="577"/>
                    <a:pt x="1798" y="579"/>
                  </a:cubicBezTo>
                  <a:cubicBezTo>
                    <a:pt x="1796" y="582"/>
                    <a:pt x="1797" y="585"/>
                    <a:pt x="1795" y="588"/>
                  </a:cubicBezTo>
                  <a:cubicBezTo>
                    <a:pt x="1795" y="588"/>
                    <a:pt x="1796" y="587"/>
                    <a:pt x="1796" y="587"/>
                  </a:cubicBezTo>
                  <a:cubicBezTo>
                    <a:pt x="1807" y="585"/>
                    <a:pt x="1818" y="583"/>
                    <a:pt x="1829" y="581"/>
                  </a:cubicBezTo>
                  <a:cubicBezTo>
                    <a:pt x="1843" y="578"/>
                    <a:pt x="1843" y="575"/>
                    <a:pt x="1838" y="563"/>
                  </a:cubicBezTo>
                  <a:close/>
                  <a:moveTo>
                    <a:pt x="1794" y="592"/>
                  </a:moveTo>
                  <a:cubicBezTo>
                    <a:pt x="1794" y="591"/>
                    <a:pt x="1794" y="590"/>
                    <a:pt x="1794" y="589"/>
                  </a:cubicBezTo>
                  <a:cubicBezTo>
                    <a:pt x="1792" y="591"/>
                    <a:pt x="1789" y="593"/>
                    <a:pt x="1787" y="594"/>
                  </a:cubicBezTo>
                  <a:cubicBezTo>
                    <a:pt x="1787" y="594"/>
                    <a:pt x="1787" y="594"/>
                    <a:pt x="1787" y="594"/>
                  </a:cubicBezTo>
                  <a:cubicBezTo>
                    <a:pt x="1777" y="615"/>
                    <a:pt x="1748" y="610"/>
                    <a:pt x="1729" y="607"/>
                  </a:cubicBezTo>
                  <a:cubicBezTo>
                    <a:pt x="1726" y="607"/>
                    <a:pt x="1723" y="606"/>
                    <a:pt x="1719" y="605"/>
                  </a:cubicBezTo>
                  <a:cubicBezTo>
                    <a:pt x="1723" y="638"/>
                    <a:pt x="1721" y="670"/>
                    <a:pt x="1721" y="703"/>
                  </a:cubicBezTo>
                  <a:cubicBezTo>
                    <a:pt x="1721" y="735"/>
                    <a:pt x="1723" y="768"/>
                    <a:pt x="1724" y="800"/>
                  </a:cubicBezTo>
                  <a:cubicBezTo>
                    <a:pt x="1724" y="833"/>
                    <a:pt x="1728" y="865"/>
                    <a:pt x="1732" y="897"/>
                  </a:cubicBezTo>
                  <a:cubicBezTo>
                    <a:pt x="1737" y="845"/>
                    <a:pt x="1761" y="793"/>
                    <a:pt x="1776" y="744"/>
                  </a:cubicBezTo>
                  <a:cubicBezTo>
                    <a:pt x="1784" y="721"/>
                    <a:pt x="1791" y="696"/>
                    <a:pt x="1803" y="674"/>
                  </a:cubicBezTo>
                  <a:cubicBezTo>
                    <a:pt x="1813" y="659"/>
                    <a:pt x="1828" y="646"/>
                    <a:pt x="1820" y="626"/>
                  </a:cubicBezTo>
                  <a:cubicBezTo>
                    <a:pt x="1816" y="613"/>
                    <a:pt x="1802" y="603"/>
                    <a:pt x="1794" y="592"/>
                  </a:cubicBezTo>
                  <a:close/>
                  <a:moveTo>
                    <a:pt x="1731" y="993"/>
                  </a:moveTo>
                  <a:cubicBezTo>
                    <a:pt x="1730" y="927"/>
                    <a:pt x="1714" y="865"/>
                    <a:pt x="1704" y="800"/>
                  </a:cubicBezTo>
                  <a:cubicBezTo>
                    <a:pt x="1697" y="747"/>
                    <a:pt x="1698" y="688"/>
                    <a:pt x="1706" y="633"/>
                  </a:cubicBezTo>
                  <a:cubicBezTo>
                    <a:pt x="1705" y="634"/>
                    <a:pt x="1703" y="634"/>
                    <a:pt x="1702" y="634"/>
                  </a:cubicBezTo>
                  <a:cubicBezTo>
                    <a:pt x="1702" y="634"/>
                    <a:pt x="1701" y="634"/>
                    <a:pt x="1701" y="634"/>
                  </a:cubicBezTo>
                  <a:cubicBezTo>
                    <a:pt x="1700" y="641"/>
                    <a:pt x="1698" y="649"/>
                    <a:pt x="1694" y="653"/>
                  </a:cubicBezTo>
                  <a:cubicBezTo>
                    <a:pt x="1694" y="653"/>
                    <a:pt x="1693" y="654"/>
                    <a:pt x="1693" y="654"/>
                  </a:cubicBezTo>
                  <a:cubicBezTo>
                    <a:pt x="1694" y="658"/>
                    <a:pt x="1692" y="661"/>
                    <a:pt x="1689" y="663"/>
                  </a:cubicBezTo>
                  <a:cubicBezTo>
                    <a:pt x="1688" y="663"/>
                    <a:pt x="1688" y="663"/>
                    <a:pt x="1688" y="664"/>
                  </a:cubicBezTo>
                  <a:cubicBezTo>
                    <a:pt x="1690" y="772"/>
                    <a:pt x="1691" y="879"/>
                    <a:pt x="1693" y="987"/>
                  </a:cubicBezTo>
                  <a:cubicBezTo>
                    <a:pt x="1694" y="1006"/>
                    <a:pt x="1694" y="1024"/>
                    <a:pt x="1694" y="1042"/>
                  </a:cubicBezTo>
                  <a:cubicBezTo>
                    <a:pt x="1705" y="1040"/>
                    <a:pt x="1712" y="1030"/>
                    <a:pt x="1718" y="1022"/>
                  </a:cubicBezTo>
                  <a:cubicBezTo>
                    <a:pt x="1723" y="1015"/>
                    <a:pt x="1727" y="1009"/>
                    <a:pt x="1731" y="1002"/>
                  </a:cubicBezTo>
                  <a:cubicBezTo>
                    <a:pt x="1731" y="999"/>
                    <a:pt x="1731" y="996"/>
                    <a:pt x="1731" y="993"/>
                  </a:cubicBezTo>
                  <a:close/>
                  <a:moveTo>
                    <a:pt x="1731" y="1003"/>
                  </a:moveTo>
                  <a:cubicBezTo>
                    <a:pt x="1726" y="1013"/>
                    <a:pt x="1721" y="1022"/>
                    <a:pt x="1714" y="1031"/>
                  </a:cubicBezTo>
                  <a:cubicBezTo>
                    <a:pt x="1709" y="1037"/>
                    <a:pt x="1703" y="1045"/>
                    <a:pt x="1694" y="1046"/>
                  </a:cubicBezTo>
                  <a:cubicBezTo>
                    <a:pt x="1695" y="1055"/>
                    <a:pt x="1695" y="1064"/>
                    <a:pt x="1695" y="1073"/>
                  </a:cubicBezTo>
                  <a:cubicBezTo>
                    <a:pt x="1698" y="1073"/>
                    <a:pt x="1700" y="1073"/>
                    <a:pt x="1703" y="1073"/>
                  </a:cubicBezTo>
                  <a:cubicBezTo>
                    <a:pt x="1709" y="1071"/>
                    <a:pt x="1716" y="1069"/>
                    <a:pt x="1717" y="1068"/>
                  </a:cubicBezTo>
                  <a:cubicBezTo>
                    <a:pt x="1718" y="1068"/>
                    <a:pt x="1719" y="1068"/>
                    <a:pt x="1720" y="1068"/>
                  </a:cubicBezTo>
                  <a:cubicBezTo>
                    <a:pt x="1725" y="1066"/>
                    <a:pt x="1729" y="1063"/>
                    <a:pt x="1732" y="1060"/>
                  </a:cubicBezTo>
                  <a:cubicBezTo>
                    <a:pt x="1731" y="1041"/>
                    <a:pt x="1731" y="1022"/>
                    <a:pt x="1731" y="1003"/>
                  </a:cubicBezTo>
                  <a:close/>
                  <a:moveTo>
                    <a:pt x="1732" y="1063"/>
                  </a:moveTo>
                  <a:cubicBezTo>
                    <a:pt x="1731" y="1065"/>
                    <a:pt x="1730" y="1066"/>
                    <a:pt x="1728" y="1067"/>
                  </a:cubicBezTo>
                  <a:cubicBezTo>
                    <a:pt x="1730" y="1067"/>
                    <a:pt x="1731" y="1066"/>
                    <a:pt x="1733" y="1066"/>
                  </a:cubicBezTo>
                  <a:cubicBezTo>
                    <a:pt x="1732" y="1065"/>
                    <a:pt x="1732" y="1064"/>
                    <a:pt x="1732" y="1063"/>
                  </a:cubicBezTo>
                  <a:close/>
                  <a:moveTo>
                    <a:pt x="1728" y="1083"/>
                  </a:moveTo>
                  <a:cubicBezTo>
                    <a:pt x="1730" y="1082"/>
                    <a:pt x="1732" y="1082"/>
                    <a:pt x="1734" y="1081"/>
                  </a:cubicBezTo>
                  <a:cubicBezTo>
                    <a:pt x="1734" y="1080"/>
                    <a:pt x="1734" y="1079"/>
                    <a:pt x="1733" y="1079"/>
                  </a:cubicBezTo>
                  <a:cubicBezTo>
                    <a:pt x="1732" y="1080"/>
                    <a:pt x="1730" y="1082"/>
                    <a:pt x="1728" y="1083"/>
                  </a:cubicBezTo>
                  <a:close/>
                  <a:moveTo>
                    <a:pt x="1708" y="1110"/>
                  </a:moveTo>
                  <a:cubicBezTo>
                    <a:pt x="1714" y="1113"/>
                    <a:pt x="1723" y="1114"/>
                    <a:pt x="1731" y="1115"/>
                  </a:cubicBezTo>
                  <a:cubicBezTo>
                    <a:pt x="1733" y="1114"/>
                    <a:pt x="1736" y="1114"/>
                    <a:pt x="1739" y="1114"/>
                  </a:cubicBezTo>
                  <a:cubicBezTo>
                    <a:pt x="1737" y="1107"/>
                    <a:pt x="1736" y="1099"/>
                    <a:pt x="1735" y="1092"/>
                  </a:cubicBezTo>
                  <a:cubicBezTo>
                    <a:pt x="1727" y="1098"/>
                    <a:pt x="1718" y="1105"/>
                    <a:pt x="1708" y="1110"/>
                  </a:cubicBezTo>
                  <a:close/>
                  <a:moveTo>
                    <a:pt x="1696" y="1130"/>
                  </a:moveTo>
                  <a:cubicBezTo>
                    <a:pt x="1696" y="1131"/>
                    <a:pt x="1696" y="1132"/>
                    <a:pt x="1696" y="1132"/>
                  </a:cubicBezTo>
                  <a:cubicBezTo>
                    <a:pt x="1705" y="1135"/>
                    <a:pt x="1715" y="1135"/>
                    <a:pt x="1725" y="1133"/>
                  </a:cubicBezTo>
                  <a:cubicBezTo>
                    <a:pt x="1716" y="1132"/>
                    <a:pt x="1706" y="1132"/>
                    <a:pt x="1696" y="1130"/>
                  </a:cubicBezTo>
                  <a:close/>
                  <a:moveTo>
                    <a:pt x="1696" y="1141"/>
                  </a:moveTo>
                  <a:cubicBezTo>
                    <a:pt x="1696" y="1143"/>
                    <a:pt x="1696" y="1145"/>
                    <a:pt x="1696" y="1148"/>
                  </a:cubicBezTo>
                  <a:cubicBezTo>
                    <a:pt x="1696" y="1156"/>
                    <a:pt x="1696" y="1163"/>
                    <a:pt x="1694" y="1169"/>
                  </a:cubicBezTo>
                  <a:cubicBezTo>
                    <a:pt x="1698" y="1160"/>
                    <a:pt x="1703" y="1151"/>
                    <a:pt x="1707" y="1143"/>
                  </a:cubicBezTo>
                  <a:cubicBezTo>
                    <a:pt x="1703" y="1143"/>
                    <a:pt x="1699" y="1142"/>
                    <a:pt x="1696" y="1141"/>
                  </a:cubicBezTo>
                  <a:close/>
                  <a:moveTo>
                    <a:pt x="1587" y="1200"/>
                  </a:moveTo>
                  <a:cubicBezTo>
                    <a:pt x="1587" y="1200"/>
                    <a:pt x="1587" y="1200"/>
                    <a:pt x="1587" y="1200"/>
                  </a:cubicBezTo>
                  <a:cubicBezTo>
                    <a:pt x="1585" y="1195"/>
                    <a:pt x="1584" y="1190"/>
                    <a:pt x="1582" y="1185"/>
                  </a:cubicBezTo>
                  <a:cubicBezTo>
                    <a:pt x="1566" y="1205"/>
                    <a:pt x="1550" y="1225"/>
                    <a:pt x="1533" y="1243"/>
                  </a:cubicBezTo>
                  <a:cubicBezTo>
                    <a:pt x="1535" y="1245"/>
                    <a:pt x="1538" y="1248"/>
                    <a:pt x="1540" y="1250"/>
                  </a:cubicBezTo>
                  <a:cubicBezTo>
                    <a:pt x="1556" y="1234"/>
                    <a:pt x="1572" y="1218"/>
                    <a:pt x="1587" y="1200"/>
                  </a:cubicBezTo>
                  <a:close/>
                  <a:moveTo>
                    <a:pt x="1529" y="1239"/>
                  </a:moveTo>
                  <a:cubicBezTo>
                    <a:pt x="1545" y="1219"/>
                    <a:pt x="1563" y="1200"/>
                    <a:pt x="1580" y="1181"/>
                  </a:cubicBezTo>
                  <a:cubicBezTo>
                    <a:pt x="1580" y="1181"/>
                    <a:pt x="1580" y="1181"/>
                    <a:pt x="1580" y="1180"/>
                  </a:cubicBezTo>
                  <a:cubicBezTo>
                    <a:pt x="1578" y="1176"/>
                    <a:pt x="1576" y="1171"/>
                    <a:pt x="1575" y="1167"/>
                  </a:cubicBezTo>
                  <a:cubicBezTo>
                    <a:pt x="1558" y="1189"/>
                    <a:pt x="1540" y="1211"/>
                    <a:pt x="1521" y="1231"/>
                  </a:cubicBezTo>
                  <a:cubicBezTo>
                    <a:pt x="1523" y="1233"/>
                    <a:pt x="1526" y="1236"/>
                    <a:pt x="1529" y="1239"/>
                  </a:cubicBezTo>
                  <a:close/>
                  <a:moveTo>
                    <a:pt x="1573" y="1163"/>
                  </a:moveTo>
                  <a:cubicBezTo>
                    <a:pt x="1571" y="1157"/>
                    <a:pt x="1569" y="1151"/>
                    <a:pt x="1568" y="1146"/>
                  </a:cubicBezTo>
                  <a:cubicBezTo>
                    <a:pt x="1553" y="1172"/>
                    <a:pt x="1534" y="1200"/>
                    <a:pt x="1514" y="1224"/>
                  </a:cubicBezTo>
                  <a:cubicBezTo>
                    <a:pt x="1514" y="1225"/>
                    <a:pt x="1515" y="1226"/>
                    <a:pt x="1516" y="1227"/>
                  </a:cubicBezTo>
                  <a:cubicBezTo>
                    <a:pt x="1535" y="1205"/>
                    <a:pt x="1555" y="1185"/>
                    <a:pt x="1573" y="1163"/>
                  </a:cubicBezTo>
                  <a:close/>
                  <a:moveTo>
                    <a:pt x="1529" y="1192"/>
                  </a:moveTo>
                  <a:cubicBezTo>
                    <a:pt x="1542" y="1176"/>
                    <a:pt x="1553" y="1158"/>
                    <a:pt x="1566" y="1141"/>
                  </a:cubicBezTo>
                  <a:cubicBezTo>
                    <a:pt x="1566" y="1141"/>
                    <a:pt x="1566" y="1141"/>
                    <a:pt x="1566" y="1141"/>
                  </a:cubicBezTo>
                  <a:cubicBezTo>
                    <a:pt x="1565" y="1139"/>
                    <a:pt x="1565" y="1137"/>
                    <a:pt x="1564" y="1135"/>
                  </a:cubicBezTo>
                  <a:cubicBezTo>
                    <a:pt x="1557" y="1135"/>
                    <a:pt x="1550" y="1135"/>
                    <a:pt x="1544" y="1134"/>
                  </a:cubicBezTo>
                  <a:cubicBezTo>
                    <a:pt x="1533" y="1153"/>
                    <a:pt x="1520" y="1170"/>
                    <a:pt x="1508" y="1188"/>
                  </a:cubicBezTo>
                  <a:cubicBezTo>
                    <a:pt x="1503" y="1197"/>
                    <a:pt x="1498" y="1206"/>
                    <a:pt x="1493" y="1215"/>
                  </a:cubicBezTo>
                  <a:cubicBezTo>
                    <a:pt x="1498" y="1216"/>
                    <a:pt x="1503" y="1217"/>
                    <a:pt x="1507" y="1220"/>
                  </a:cubicBezTo>
                  <a:cubicBezTo>
                    <a:pt x="1515" y="1211"/>
                    <a:pt x="1522" y="1202"/>
                    <a:pt x="1529" y="1192"/>
                  </a:cubicBezTo>
                  <a:close/>
                  <a:moveTo>
                    <a:pt x="1506" y="1182"/>
                  </a:moveTo>
                  <a:cubicBezTo>
                    <a:pt x="1517" y="1166"/>
                    <a:pt x="1527" y="1149"/>
                    <a:pt x="1540" y="1134"/>
                  </a:cubicBezTo>
                  <a:cubicBezTo>
                    <a:pt x="1535" y="1133"/>
                    <a:pt x="1530" y="1133"/>
                    <a:pt x="1526" y="1132"/>
                  </a:cubicBezTo>
                  <a:cubicBezTo>
                    <a:pt x="1512" y="1159"/>
                    <a:pt x="1497" y="1188"/>
                    <a:pt x="1479" y="1213"/>
                  </a:cubicBezTo>
                  <a:cubicBezTo>
                    <a:pt x="1479" y="1213"/>
                    <a:pt x="1480" y="1213"/>
                    <a:pt x="1480" y="1213"/>
                  </a:cubicBezTo>
                  <a:cubicBezTo>
                    <a:pt x="1482" y="1213"/>
                    <a:pt x="1484" y="1213"/>
                    <a:pt x="1485" y="1214"/>
                  </a:cubicBezTo>
                  <a:cubicBezTo>
                    <a:pt x="1492" y="1203"/>
                    <a:pt x="1499" y="1193"/>
                    <a:pt x="1506" y="1182"/>
                  </a:cubicBezTo>
                  <a:close/>
                  <a:moveTo>
                    <a:pt x="1521" y="1131"/>
                  </a:moveTo>
                  <a:cubicBezTo>
                    <a:pt x="1518" y="1131"/>
                    <a:pt x="1516" y="1130"/>
                    <a:pt x="1513" y="1130"/>
                  </a:cubicBezTo>
                  <a:cubicBezTo>
                    <a:pt x="1501" y="1152"/>
                    <a:pt x="1487" y="1174"/>
                    <a:pt x="1473" y="1196"/>
                  </a:cubicBezTo>
                  <a:cubicBezTo>
                    <a:pt x="1469" y="1201"/>
                    <a:pt x="1466" y="1207"/>
                    <a:pt x="1461" y="1212"/>
                  </a:cubicBezTo>
                  <a:cubicBezTo>
                    <a:pt x="1465" y="1212"/>
                    <a:pt x="1468" y="1212"/>
                    <a:pt x="1472" y="1213"/>
                  </a:cubicBezTo>
                  <a:cubicBezTo>
                    <a:pt x="1485" y="1185"/>
                    <a:pt x="1504" y="1156"/>
                    <a:pt x="1521" y="1131"/>
                  </a:cubicBezTo>
                  <a:close/>
                  <a:moveTo>
                    <a:pt x="1356" y="1177"/>
                  </a:moveTo>
                  <a:cubicBezTo>
                    <a:pt x="1371" y="1175"/>
                    <a:pt x="1395" y="1170"/>
                    <a:pt x="1412" y="1173"/>
                  </a:cubicBezTo>
                  <a:cubicBezTo>
                    <a:pt x="1411" y="1171"/>
                    <a:pt x="1410" y="1168"/>
                    <a:pt x="1410" y="1165"/>
                  </a:cubicBezTo>
                  <a:cubicBezTo>
                    <a:pt x="1384" y="1171"/>
                    <a:pt x="1357" y="1176"/>
                    <a:pt x="1331" y="1181"/>
                  </a:cubicBezTo>
                  <a:cubicBezTo>
                    <a:pt x="1316" y="1184"/>
                    <a:pt x="1303" y="1185"/>
                    <a:pt x="1290" y="1193"/>
                  </a:cubicBezTo>
                  <a:cubicBezTo>
                    <a:pt x="1287" y="1196"/>
                    <a:pt x="1285" y="1197"/>
                    <a:pt x="1282" y="1198"/>
                  </a:cubicBezTo>
                  <a:cubicBezTo>
                    <a:pt x="1282" y="1199"/>
                    <a:pt x="1281" y="1201"/>
                    <a:pt x="1281" y="1202"/>
                  </a:cubicBezTo>
                  <a:cubicBezTo>
                    <a:pt x="1306" y="1194"/>
                    <a:pt x="1329" y="1181"/>
                    <a:pt x="1356" y="1177"/>
                  </a:cubicBezTo>
                  <a:close/>
                  <a:moveTo>
                    <a:pt x="1261" y="957"/>
                  </a:moveTo>
                  <a:cubicBezTo>
                    <a:pt x="1263" y="981"/>
                    <a:pt x="1266" y="1005"/>
                    <a:pt x="1268" y="1029"/>
                  </a:cubicBezTo>
                  <a:cubicBezTo>
                    <a:pt x="1274" y="1081"/>
                    <a:pt x="1278" y="1135"/>
                    <a:pt x="1281" y="1188"/>
                  </a:cubicBezTo>
                  <a:cubicBezTo>
                    <a:pt x="1282" y="1189"/>
                    <a:pt x="1283" y="1190"/>
                    <a:pt x="1283" y="1191"/>
                  </a:cubicBezTo>
                  <a:cubicBezTo>
                    <a:pt x="1290" y="1188"/>
                    <a:pt x="1298" y="1183"/>
                    <a:pt x="1302" y="1182"/>
                  </a:cubicBezTo>
                  <a:cubicBezTo>
                    <a:pt x="1316" y="1178"/>
                    <a:pt x="1331" y="1176"/>
                    <a:pt x="1345" y="1173"/>
                  </a:cubicBezTo>
                  <a:cubicBezTo>
                    <a:pt x="1367" y="1169"/>
                    <a:pt x="1388" y="1164"/>
                    <a:pt x="1410" y="1161"/>
                  </a:cubicBezTo>
                  <a:cubicBezTo>
                    <a:pt x="1410" y="1157"/>
                    <a:pt x="1410" y="1153"/>
                    <a:pt x="1410" y="1149"/>
                  </a:cubicBezTo>
                  <a:cubicBezTo>
                    <a:pt x="1412" y="1139"/>
                    <a:pt x="1415" y="1128"/>
                    <a:pt x="1417" y="1118"/>
                  </a:cubicBezTo>
                  <a:cubicBezTo>
                    <a:pt x="1418" y="1111"/>
                    <a:pt x="1418" y="1103"/>
                    <a:pt x="1420" y="1096"/>
                  </a:cubicBezTo>
                  <a:cubicBezTo>
                    <a:pt x="1417" y="1070"/>
                    <a:pt x="1413" y="1044"/>
                    <a:pt x="1411" y="1018"/>
                  </a:cubicBezTo>
                  <a:cubicBezTo>
                    <a:pt x="1410" y="1005"/>
                    <a:pt x="1411" y="993"/>
                    <a:pt x="1412" y="980"/>
                  </a:cubicBezTo>
                  <a:cubicBezTo>
                    <a:pt x="1411" y="958"/>
                    <a:pt x="1406" y="936"/>
                    <a:pt x="1408" y="914"/>
                  </a:cubicBezTo>
                  <a:cubicBezTo>
                    <a:pt x="1408" y="909"/>
                    <a:pt x="1409" y="904"/>
                    <a:pt x="1410" y="899"/>
                  </a:cubicBezTo>
                  <a:cubicBezTo>
                    <a:pt x="1410" y="899"/>
                    <a:pt x="1410" y="899"/>
                    <a:pt x="1410" y="899"/>
                  </a:cubicBezTo>
                  <a:cubicBezTo>
                    <a:pt x="1403" y="887"/>
                    <a:pt x="1394" y="876"/>
                    <a:pt x="1383" y="867"/>
                  </a:cubicBezTo>
                  <a:cubicBezTo>
                    <a:pt x="1373" y="862"/>
                    <a:pt x="1363" y="856"/>
                    <a:pt x="1353" y="851"/>
                  </a:cubicBezTo>
                  <a:cubicBezTo>
                    <a:pt x="1341" y="848"/>
                    <a:pt x="1329" y="848"/>
                    <a:pt x="1319" y="847"/>
                  </a:cubicBezTo>
                  <a:cubicBezTo>
                    <a:pt x="1309" y="846"/>
                    <a:pt x="1299" y="844"/>
                    <a:pt x="1289" y="844"/>
                  </a:cubicBezTo>
                  <a:cubicBezTo>
                    <a:pt x="1273" y="844"/>
                    <a:pt x="1263" y="849"/>
                    <a:pt x="1258" y="859"/>
                  </a:cubicBezTo>
                  <a:cubicBezTo>
                    <a:pt x="1259" y="866"/>
                    <a:pt x="1259" y="872"/>
                    <a:pt x="1260" y="879"/>
                  </a:cubicBezTo>
                  <a:cubicBezTo>
                    <a:pt x="1261" y="905"/>
                    <a:pt x="1259" y="931"/>
                    <a:pt x="1261" y="957"/>
                  </a:cubicBezTo>
                  <a:close/>
                  <a:moveTo>
                    <a:pt x="1361" y="847"/>
                  </a:moveTo>
                  <a:cubicBezTo>
                    <a:pt x="1344" y="832"/>
                    <a:pt x="1327" y="818"/>
                    <a:pt x="1308" y="808"/>
                  </a:cubicBezTo>
                  <a:cubicBezTo>
                    <a:pt x="1304" y="805"/>
                    <a:pt x="1300" y="803"/>
                    <a:pt x="1296" y="801"/>
                  </a:cubicBezTo>
                  <a:cubicBezTo>
                    <a:pt x="1283" y="794"/>
                    <a:pt x="1297" y="804"/>
                    <a:pt x="1300" y="807"/>
                  </a:cubicBezTo>
                  <a:cubicBezTo>
                    <a:pt x="1310" y="815"/>
                    <a:pt x="1319" y="823"/>
                    <a:pt x="1329" y="830"/>
                  </a:cubicBezTo>
                  <a:cubicBezTo>
                    <a:pt x="1337" y="835"/>
                    <a:pt x="1345" y="840"/>
                    <a:pt x="1353" y="845"/>
                  </a:cubicBezTo>
                  <a:cubicBezTo>
                    <a:pt x="1356" y="846"/>
                    <a:pt x="1358" y="846"/>
                    <a:pt x="1361" y="847"/>
                  </a:cubicBezTo>
                  <a:close/>
                  <a:moveTo>
                    <a:pt x="1297" y="599"/>
                  </a:moveTo>
                  <a:cubicBezTo>
                    <a:pt x="1295" y="643"/>
                    <a:pt x="1288" y="687"/>
                    <a:pt x="1274" y="729"/>
                  </a:cubicBezTo>
                  <a:cubicBezTo>
                    <a:pt x="1267" y="754"/>
                    <a:pt x="1254" y="780"/>
                    <a:pt x="1253" y="806"/>
                  </a:cubicBezTo>
                  <a:cubicBezTo>
                    <a:pt x="1253" y="818"/>
                    <a:pt x="1257" y="830"/>
                    <a:pt x="1257" y="842"/>
                  </a:cubicBezTo>
                  <a:cubicBezTo>
                    <a:pt x="1257" y="843"/>
                    <a:pt x="1257" y="845"/>
                    <a:pt x="1258" y="846"/>
                  </a:cubicBezTo>
                  <a:cubicBezTo>
                    <a:pt x="1258" y="845"/>
                    <a:pt x="1259" y="844"/>
                    <a:pt x="1260" y="843"/>
                  </a:cubicBezTo>
                  <a:cubicBezTo>
                    <a:pt x="1271" y="834"/>
                    <a:pt x="1288" y="838"/>
                    <a:pt x="1300" y="840"/>
                  </a:cubicBezTo>
                  <a:cubicBezTo>
                    <a:pt x="1312" y="841"/>
                    <a:pt x="1326" y="841"/>
                    <a:pt x="1340" y="843"/>
                  </a:cubicBezTo>
                  <a:cubicBezTo>
                    <a:pt x="1319" y="829"/>
                    <a:pt x="1300" y="814"/>
                    <a:pt x="1283" y="795"/>
                  </a:cubicBezTo>
                  <a:cubicBezTo>
                    <a:pt x="1281" y="794"/>
                    <a:pt x="1283" y="792"/>
                    <a:pt x="1285" y="792"/>
                  </a:cubicBezTo>
                  <a:cubicBezTo>
                    <a:pt x="1315" y="805"/>
                    <a:pt x="1341" y="825"/>
                    <a:pt x="1365" y="846"/>
                  </a:cubicBezTo>
                  <a:cubicBezTo>
                    <a:pt x="1367" y="847"/>
                    <a:pt x="1368" y="849"/>
                    <a:pt x="1369" y="850"/>
                  </a:cubicBezTo>
                  <a:cubicBezTo>
                    <a:pt x="1378" y="853"/>
                    <a:pt x="1387" y="858"/>
                    <a:pt x="1393" y="866"/>
                  </a:cubicBezTo>
                  <a:cubicBezTo>
                    <a:pt x="1394" y="867"/>
                    <a:pt x="1393" y="869"/>
                    <a:pt x="1392" y="870"/>
                  </a:cubicBezTo>
                  <a:cubicBezTo>
                    <a:pt x="1399" y="877"/>
                    <a:pt x="1405" y="885"/>
                    <a:pt x="1410" y="894"/>
                  </a:cubicBezTo>
                  <a:cubicBezTo>
                    <a:pt x="1407" y="853"/>
                    <a:pt x="1404" y="812"/>
                    <a:pt x="1409" y="771"/>
                  </a:cubicBezTo>
                  <a:cubicBezTo>
                    <a:pt x="1410" y="759"/>
                    <a:pt x="1413" y="747"/>
                    <a:pt x="1412" y="735"/>
                  </a:cubicBezTo>
                  <a:cubicBezTo>
                    <a:pt x="1412" y="732"/>
                    <a:pt x="1411" y="729"/>
                    <a:pt x="1411" y="725"/>
                  </a:cubicBezTo>
                  <a:cubicBezTo>
                    <a:pt x="1402" y="697"/>
                    <a:pt x="1392" y="669"/>
                    <a:pt x="1381" y="642"/>
                  </a:cubicBezTo>
                  <a:cubicBezTo>
                    <a:pt x="1363" y="613"/>
                    <a:pt x="1342" y="586"/>
                    <a:pt x="1319" y="560"/>
                  </a:cubicBezTo>
                  <a:cubicBezTo>
                    <a:pt x="1319" y="561"/>
                    <a:pt x="1318" y="562"/>
                    <a:pt x="1317" y="562"/>
                  </a:cubicBezTo>
                  <a:cubicBezTo>
                    <a:pt x="1315" y="562"/>
                    <a:pt x="1313" y="561"/>
                    <a:pt x="1311" y="561"/>
                  </a:cubicBezTo>
                  <a:cubicBezTo>
                    <a:pt x="1310" y="564"/>
                    <a:pt x="1307" y="568"/>
                    <a:pt x="1306" y="571"/>
                  </a:cubicBezTo>
                  <a:cubicBezTo>
                    <a:pt x="1303" y="576"/>
                    <a:pt x="1306" y="579"/>
                    <a:pt x="1304" y="584"/>
                  </a:cubicBezTo>
                  <a:cubicBezTo>
                    <a:pt x="1303" y="589"/>
                    <a:pt x="1299" y="594"/>
                    <a:pt x="1297" y="599"/>
                  </a:cubicBezTo>
                  <a:close/>
                  <a:moveTo>
                    <a:pt x="1315" y="519"/>
                  </a:moveTo>
                  <a:cubicBezTo>
                    <a:pt x="1312" y="527"/>
                    <a:pt x="1306" y="527"/>
                    <a:pt x="1309" y="536"/>
                  </a:cubicBezTo>
                  <a:cubicBezTo>
                    <a:pt x="1310" y="539"/>
                    <a:pt x="1311" y="541"/>
                    <a:pt x="1313" y="544"/>
                  </a:cubicBezTo>
                  <a:cubicBezTo>
                    <a:pt x="1311" y="542"/>
                    <a:pt x="1310" y="540"/>
                    <a:pt x="1308" y="539"/>
                  </a:cubicBezTo>
                  <a:cubicBezTo>
                    <a:pt x="1308" y="539"/>
                    <a:pt x="1307" y="540"/>
                    <a:pt x="1307" y="540"/>
                  </a:cubicBezTo>
                  <a:cubicBezTo>
                    <a:pt x="1305" y="542"/>
                    <a:pt x="1310" y="546"/>
                    <a:pt x="1311" y="547"/>
                  </a:cubicBezTo>
                  <a:cubicBezTo>
                    <a:pt x="1313" y="549"/>
                    <a:pt x="1314" y="551"/>
                    <a:pt x="1314" y="553"/>
                  </a:cubicBezTo>
                  <a:cubicBezTo>
                    <a:pt x="1315" y="553"/>
                    <a:pt x="1315" y="553"/>
                    <a:pt x="1315" y="554"/>
                  </a:cubicBezTo>
                  <a:cubicBezTo>
                    <a:pt x="1315" y="554"/>
                    <a:pt x="1315" y="554"/>
                    <a:pt x="1315" y="554"/>
                  </a:cubicBezTo>
                  <a:cubicBezTo>
                    <a:pt x="1315" y="554"/>
                    <a:pt x="1315" y="554"/>
                    <a:pt x="1315" y="554"/>
                  </a:cubicBezTo>
                  <a:cubicBezTo>
                    <a:pt x="1316" y="555"/>
                    <a:pt x="1317" y="556"/>
                    <a:pt x="1318" y="557"/>
                  </a:cubicBezTo>
                  <a:cubicBezTo>
                    <a:pt x="1334" y="572"/>
                    <a:pt x="1347" y="588"/>
                    <a:pt x="1360" y="606"/>
                  </a:cubicBezTo>
                  <a:cubicBezTo>
                    <a:pt x="1359" y="605"/>
                    <a:pt x="1359" y="603"/>
                    <a:pt x="1358" y="602"/>
                  </a:cubicBezTo>
                  <a:cubicBezTo>
                    <a:pt x="1349" y="589"/>
                    <a:pt x="1340" y="577"/>
                    <a:pt x="1330" y="565"/>
                  </a:cubicBezTo>
                  <a:cubicBezTo>
                    <a:pt x="1328" y="563"/>
                    <a:pt x="1326" y="560"/>
                    <a:pt x="1324" y="557"/>
                  </a:cubicBezTo>
                  <a:cubicBezTo>
                    <a:pt x="1327" y="560"/>
                    <a:pt x="1330" y="564"/>
                    <a:pt x="1333" y="567"/>
                  </a:cubicBezTo>
                  <a:cubicBezTo>
                    <a:pt x="1344" y="581"/>
                    <a:pt x="1355" y="595"/>
                    <a:pt x="1366" y="610"/>
                  </a:cubicBezTo>
                  <a:cubicBezTo>
                    <a:pt x="1351" y="578"/>
                    <a:pt x="1335" y="546"/>
                    <a:pt x="1315" y="516"/>
                  </a:cubicBezTo>
                  <a:cubicBezTo>
                    <a:pt x="1315" y="517"/>
                    <a:pt x="1315" y="518"/>
                    <a:pt x="1315" y="519"/>
                  </a:cubicBezTo>
                  <a:close/>
                  <a:moveTo>
                    <a:pt x="1300" y="484"/>
                  </a:moveTo>
                  <a:cubicBezTo>
                    <a:pt x="1300" y="484"/>
                    <a:pt x="1300" y="484"/>
                    <a:pt x="1300" y="484"/>
                  </a:cubicBezTo>
                  <a:cubicBezTo>
                    <a:pt x="1300" y="486"/>
                    <a:pt x="1301" y="487"/>
                    <a:pt x="1301" y="488"/>
                  </a:cubicBezTo>
                  <a:cubicBezTo>
                    <a:pt x="1303" y="487"/>
                    <a:pt x="1305" y="488"/>
                    <a:pt x="1306" y="489"/>
                  </a:cubicBezTo>
                  <a:cubicBezTo>
                    <a:pt x="1310" y="496"/>
                    <a:pt x="1315" y="504"/>
                    <a:pt x="1316" y="513"/>
                  </a:cubicBezTo>
                  <a:cubicBezTo>
                    <a:pt x="1335" y="546"/>
                    <a:pt x="1357" y="579"/>
                    <a:pt x="1374" y="615"/>
                  </a:cubicBezTo>
                  <a:cubicBezTo>
                    <a:pt x="1375" y="618"/>
                    <a:pt x="1377" y="621"/>
                    <a:pt x="1378" y="624"/>
                  </a:cubicBezTo>
                  <a:cubicBezTo>
                    <a:pt x="1378" y="623"/>
                    <a:pt x="1377" y="621"/>
                    <a:pt x="1377" y="620"/>
                  </a:cubicBezTo>
                  <a:cubicBezTo>
                    <a:pt x="1359" y="571"/>
                    <a:pt x="1340" y="523"/>
                    <a:pt x="1322" y="474"/>
                  </a:cubicBezTo>
                  <a:cubicBezTo>
                    <a:pt x="1321" y="475"/>
                    <a:pt x="1320" y="475"/>
                    <a:pt x="1318" y="475"/>
                  </a:cubicBezTo>
                  <a:cubicBezTo>
                    <a:pt x="1317" y="475"/>
                    <a:pt x="1317" y="475"/>
                    <a:pt x="1316" y="475"/>
                  </a:cubicBezTo>
                  <a:cubicBezTo>
                    <a:pt x="1316" y="475"/>
                    <a:pt x="1316" y="475"/>
                    <a:pt x="1316" y="475"/>
                  </a:cubicBezTo>
                  <a:cubicBezTo>
                    <a:pt x="1316" y="475"/>
                    <a:pt x="1316" y="475"/>
                    <a:pt x="1316" y="475"/>
                  </a:cubicBezTo>
                  <a:cubicBezTo>
                    <a:pt x="1313" y="478"/>
                    <a:pt x="1309" y="477"/>
                    <a:pt x="1307" y="474"/>
                  </a:cubicBezTo>
                  <a:cubicBezTo>
                    <a:pt x="1303" y="476"/>
                    <a:pt x="1302" y="481"/>
                    <a:pt x="1300" y="484"/>
                  </a:cubicBezTo>
                  <a:close/>
                  <a:moveTo>
                    <a:pt x="1495" y="420"/>
                  </a:moveTo>
                  <a:cubicBezTo>
                    <a:pt x="1474" y="425"/>
                    <a:pt x="1452" y="430"/>
                    <a:pt x="1430" y="434"/>
                  </a:cubicBezTo>
                  <a:cubicBezTo>
                    <a:pt x="1409" y="438"/>
                    <a:pt x="1389" y="441"/>
                    <a:pt x="1368" y="444"/>
                  </a:cubicBezTo>
                  <a:cubicBezTo>
                    <a:pt x="1359" y="446"/>
                    <a:pt x="1320" y="451"/>
                    <a:pt x="1326" y="465"/>
                  </a:cubicBezTo>
                  <a:cubicBezTo>
                    <a:pt x="1327" y="468"/>
                    <a:pt x="1326" y="470"/>
                    <a:pt x="1325" y="472"/>
                  </a:cubicBezTo>
                  <a:cubicBezTo>
                    <a:pt x="1344" y="518"/>
                    <a:pt x="1361" y="565"/>
                    <a:pt x="1378" y="612"/>
                  </a:cubicBezTo>
                  <a:cubicBezTo>
                    <a:pt x="1383" y="624"/>
                    <a:pt x="1388" y="637"/>
                    <a:pt x="1393" y="651"/>
                  </a:cubicBezTo>
                  <a:cubicBezTo>
                    <a:pt x="1397" y="657"/>
                    <a:pt x="1400" y="664"/>
                    <a:pt x="1404" y="671"/>
                  </a:cubicBezTo>
                  <a:cubicBezTo>
                    <a:pt x="1404" y="672"/>
                    <a:pt x="1403" y="673"/>
                    <a:pt x="1403" y="672"/>
                  </a:cubicBezTo>
                  <a:cubicBezTo>
                    <a:pt x="1402" y="670"/>
                    <a:pt x="1401" y="669"/>
                    <a:pt x="1400" y="668"/>
                  </a:cubicBezTo>
                  <a:cubicBezTo>
                    <a:pt x="1411" y="698"/>
                    <a:pt x="1421" y="729"/>
                    <a:pt x="1424" y="760"/>
                  </a:cubicBezTo>
                  <a:cubicBezTo>
                    <a:pt x="1428" y="801"/>
                    <a:pt x="1420" y="843"/>
                    <a:pt x="1416" y="884"/>
                  </a:cubicBezTo>
                  <a:cubicBezTo>
                    <a:pt x="1419" y="877"/>
                    <a:pt x="1423" y="870"/>
                    <a:pt x="1426" y="862"/>
                  </a:cubicBezTo>
                  <a:cubicBezTo>
                    <a:pt x="1435" y="837"/>
                    <a:pt x="1439" y="808"/>
                    <a:pt x="1442" y="782"/>
                  </a:cubicBezTo>
                  <a:cubicBezTo>
                    <a:pt x="1442" y="782"/>
                    <a:pt x="1443" y="782"/>
                    <a:pt x="1443" y="782"/>
                  </a:cubicBezTo>
                  <a:cubicBezTo>
                    <a:pt x="1441" y="827"/>
                    <a:pt x="1429" y="869"/>
                    <a:pt x="1426" y="914"/>
                  </a:cubicBezTo>
                  <a:cubicBezTo>
                    <a:pt x="1425" y="929"/>
                    <a:pt x="1424" y="943"/>
                    <a:pt x="1423" y="958"/>
                  </a:cubicBezTo>
                  <a:cubicBezTo>
                    <a:pt x="1424" y="956"/>
                    <a:pt x="1425" y="954"/>
                    <a:pt x="1425" y="952"/>
                  </a:cubicBezTo>
                  <a:cubicBezTo>
                    <a:pt x="1433" y="925"/>
                    <a:pt x="1440" y="897"/>
                    <a:pt x="1446" y="870"/>
                  </a:cubicBezTo>
                  <a:cubicBezTo>
                    <a:pt x="1446" y="868"/>
                    <a:pt x="1449" y="869"/>
                    <a:pt x="1449" y="871"/>
                  </a:cubicBezTo>
                  <a:cubicBezTo>
                    <a:pt x="1443" y="896"/>
                    <a:pt x="1437" y="921"/>
                    <a:pt x="1433" y="946"/>
                  </a:cubicBezTo>
                  <a:cubicBezTo>
                    <a:pt x="1429" y="967"/>
                    <a:pt x="1435" y="996"/>
                    <a:pt x="1423" y="1015"/>
                  </a:cubicBezTo>
                  <a:cubicBezTo>
                    <a:pt x="1423" y="1015"/>
                    <a:pt x="1423" y="1015"/>
                    <a:pt x="1423" y="1016"/>
                  </a:cubicBezTo>
                  <a:cubicBezTo>
                    <a:pt x="1425" y="1039"/>
                    <a:pt x="1426" y="1062"/>
                    <a:pt x="1428" y="1085"/>
                  </a:cubicBezTo>
                  <a:cubicBezTo>
                    <a:pt x="1433" y="1089"/>
                    <a:pt x="1433" y="1106"/>
                    <a:pt x="1434" y="1110"/>
                  </a:cubicBezTo>
                  <a:cubicBezTo>
                    <a:pt x="1434" y="1114"/>
                    <a:pt x="1434" y="1118"/>
                    <a:pt x="1434" y="1121"/>
                  </a:cubicBezTo>
                  <a:cubicBezTo>
                    <a:pt x="1434" y="1121"/>
                    <a:pt x="1434" y="1121"/>
                    <a:pt x="1434" y="1120"/>
                  </a:cubicBezTo>
                  <a:cubicBezTo>
                    <a:pt x="1435" y="1120"/>
                    <a:pt x="1435" y="1120"/>
                    <a:pt x="1435" y="1120"/>
                  </a:cubicBezTo>
                  <a:cubicBezTo>
                    <a:pt x="1436" y="1118"/>
                    <a:pt x="1436" y="1117"/>
                    <a:pt x="1437" y="1116"/>
                  </a:cubicBezTo>
                  <a:cubicBezTo>
                    <a:pt x="1442" y="1105"/>
                    <a:pt x="1444" y="1094"/>
                    <a:pt x="1449" y="1083"/>
                  </a:cubicBezTo>
                  <a:cubicBezTo>
                    <a:pt x="1460" y="1061"/>
                    <a:pt x="1469" y="1038"/>
                    <a:pt x="1483" y="1017"/>
                  </a:cubicBezTo>
                  <a:cubicBezTo>
                    <a:pt x="1498" y="992"/>
                    <a:pt x="1515" y="968"/>
                    <a:pt x="1523" y="939"/>
                  </a:cubicBezTo>
                  <a:cubicBezTo>
                    <a:pt x="1524" y="938"/>
                    <a:pt x="1524" y="937"/>
                    <a:pt x="1524" y="935"/>
                  </a:cubicBezTo>
                  <a:cubicBezTo>
                    <a:pt x="1529" y="902"/>
                    <a:pt x="1519" y="866"/>
                    <a:pt x="1512" y="833"/>
                  </a:cubicBezTo>
                  <a:cubicBezTo>
                    <a:pt x="1503" y="793"/>
                    <a:pt x="1493" y="753"/>
                    <a:pt x="1482" y="713"/>
                  </a:cubicBezTo>
                  <a:cubicBezTo>
                    <a:pt x="1475" y="692"/>
                    <a:pt x="1470" y="669"/>
                    <a:pt x="1459" y="649"/>
                  </a:cubicBezTo>
                  <a:cubicBezTo>
                    <a:pt x="1454" y="639"/>
                    <a:pt x="1440" y="627"/>
                    <a:pt x="1444" y="614"/>
                  </a:cubicBezTo>
                  <a:cubicBezTo>
                    <a:pt x="1447" y="601"/>
                    <a:pt x="1468" y="591"/>
                    <a:pt x="1478" y="584"/>
                  </a:cubicBezTo>
                  <a:cubicBezTo>
                    <a:pt x="1486" y="578"/>
                    <a:pt x="1493" y="573"/>
                    <a:pt x="1502" y="572"/>
                  </a:cubicBezTo>
                  <a:cubicBezTo>
                    <a:pt x="1499" y="565"/>
                    <a:pt x="1496" y="559"/>
                    <a:pt x="1493" y="553"/>
                  </a:cubicBezTo>
                  <a:cubicBezTo>
                    <a:pt x="1487" y="542"/>
                    <a:pt x="1476" y="537"/>
                    <a:pt x="1470" y="528"/>
                  </a:cubicBezTo>
                  <a:cubicBezTo>
                    <a:pt x="1463" y="518"/>
                    <a:pt x="1468" y="509"/>
                    <a:pt x="1475" y="501"/>
                  </a:cubicBezTo>
                  <a:cubicBezTo>
                    <a:pt x="1496" y="472"/>
                    <a:pt x="1523" y="448"/>
                    <a:pt x="1551" y="427"/>
                  </a:cubicBezTo>
                  <a:cubicBezTo>
                    <a:pt x="1547" y="420"/>
                    <a:pt x="1543" y="413"/>
                    <a:pt x="1540" y="406"/>
                  </a:cubicBezTo>
                  <a:cubicBezTo>
                    <a:pt x="1526" y="414"/>
                    <a:pt x="1510" y="416"/>
                    <a:pt x="1495" y="420"/>
                  </a:cubicBezTo>
                  <a:close/>
                  <a:moveTo>
                    <a:pt x="1577" y="311"/>
                  </a:moveTo>
                  <a:cubicBezTo>
                    <a:pt x="1578" y="311"/>
                    <a:pt x="1578" y="312"/>
                    <a:pt x="1578" y="312"/>
                  </a:cubicBezTo>
                  <a:cubicBezTo>
                    <a:pt x="1572" y="315"/>
                    <a:pt x="1568" y="319"/>
                    <a:pt x="1565" y="325"/>
                  </a:cubicBezTo>
                  <a:cubicBezTo>
                    <a:pt x="1569" y="322"/>
                    <a:pt x="1573" y="320"/>
                    <a:pt x="1578" y="317"/>
                  </a:cubicBezTo>
                  <a:cubicBezTo>
                    <a:pt x="1586" y="314"/>
                    <a:pt x="1597" y="308"/>
                    <a:pt x="1607" y="309"/>
                  </a:cubicBezTo>
                  <a:cubicBezTo>
                    <a:pt x="1605" y="302"/>
                    <a:pt x="1603" y="296"/>
                    <a:pt x="1601" y="289"/>
                  </a:cubicBezTo>
                  <a:cubicBezTo>
                    <a:pt x="1593" y="296"/>
                    <a:pt x="1585" y="304"/>
                    <a:pt x="1577" y="311"/>
                  </a:cubicBezTo>
                  <a:close/>
                  <a:moveTo>
                    <a:pt x="1664" y="259"/>
                  </a:moveTo>
                  <a:cubicBezTo>
                    <a:pt x="1655" y="267"/>
                    <a:pt x="1648" y="275"/>
                    <a:pt x="1642" y="284"/>
                  </a:cubicBezTo>
                  <a:cubicBezTo>
                    <a:pt x="1642" y="284"/>
                    <a:pt x="1643" y="284"/>
                    <a:pt x="1643" y="283"/>
                  </a:cubicBezTo>
                  <a:cubicBezTo>
                    <a:pt x="1659" y="272"/>
                    <a:pt x="1680" y="266"/>
                    <a:pt x="1699" y="259"/>
                  </a:cubicBezTo>
                  <a:cubicBezTo>
                    <a:pt x="1688" y="258"/>
                    <a:pt x="1676" y="258"/>
                    <a:pt x="1664" y="259"/>
                  </a:cubicBezTo>
                  <a:close/>
                  <a:moveTo>
                    <a:pt x="1706" y="260"/>
                  </a:moveTo>
                  <a:cubicBezTo>
                    <a:pt x="1695" y="263"/>
                    <a:pt x="1683" y="269"/>
                    <a:pt x="1673" y="273"/>
                  </a:cubicBezTo>
                  <a:cubicBezTo>
                    <a:pt x="1661" y="277"/>
                    <a:pt x="1648" y="282"/>
                    <a:pt x="1639" y="291"/>
                  </a:cubicBezTo>
                  <a:cubicBezTo>
                    <a:pt x="1638" y="291"/>
                    <a:pt x="1638" y="292"/>
                    <a:pt x="1637" y="292"/>
                  </a:cubicBezTo>
                  <a:cubicBezTo>
                    <a:pt x="1653" y="284"/>
                    <a:pt x="1670" y="278"/>
                    <a:pt x="1686" y="271"/>
                  </a:cubicBezTo>
                  <a:cubicBezTo>
                    <a:pt x="1692" y="268"/>
                    <a:pt x="1701" y="262"/>
                    <a:pt x="1706" y="260"/>
                  </a:cubicBezTo>
                  <a:cubicBezTo>
                    <a:pt x="1706" y="260"/>
                    <a:pt x="1706" y="260"/>
                    <a:pt x="1706" y="260"/>
                  </a:cubicBezTo>
                  <a:close/>
                  <a:moveTo>
                    <a:pt x="1764" y="279"/>
                  </a:moveTo>
                  <a:cubicBezTo>
                    <a:pt x="1769" y="296"/>
                    <a:pt x="1750" y="312"/>
                    <a:pt x="1737" y="318"/>
                  </a:cubicBezTo>
                  <a:cubicBezTo>
                    <a:pt x="1712" y="330"/>
                    <a:pt x="1683" y="325"/>
                    <a:pt x="1657" y="320"/>
                  </a:cubicBezTo>
                  <a:cubicBezTo>
                    <a:pt x="1656" y="319"/>
                    <a:pt x="1656" y="317"/>
                    <a:pt x="1658" y="318"/>
                  </a:cubicBezTo>
                  <a:cubicBezTo>
                    <a:pt x="1683" y="322"/>
                    <a:pt x="1708" y="327"/>
                    <a:pt x="1733" y="317"/>
                  </a:cubicBezTo>
                  <a:cubicBezTo>
                    <a:pt x="1739" y="315"/>
                    <a:pt x="1744" y="312"/>
                    <a:pt x="1749" y="308"/>
                  </a:cubicBezTo>
                  <a:cubicBezTo>
                    <a:pt x="1755" y="304"/>
                    <a:pt x="1757" y="298"/>
                    <a:pt x="1754" y="290"/>
                  </a:cubicBezTo>
                  <a:cubicBezTo>
                    <a:pt x="1757" y="276"/>
                    <a:pt x="1757" y="272"/>
                    <a:pt x="1753" y="279"/>
                  </a:cubicBezTo>
                  <a:cubicBezTo>
                    <a:pt x="1750" y="281"/>
                    <a:pt x="1746" y="287"/>
                    <a:pt x="1743" y="290"/>
                  </a:cubicBezTo>
                  <a:cubicBezTo>
                    <a:pt x="1713" y="313"/>
                    <a:pt x="1670" y="297"/>
                    <a:pt x="1636" y="308"/>
                  </a:cubicBezTo>
                  <a:cubicBezTo>
                    <a:pt x="1635" y="308"/>
                    <a:pt x="1635" y="307"/>
                    <a:pt x="1636" y="307"/>
                  </a:cubicBezTo>
                  <a:cubicBezTo>
                    <a:pt x="1668" y="296"/>
                    <a:pt x="1706" y="309"/>
                    <a:pt x="1736" y="291"/>
                  </a:cubicBezTo>
                  <a:cubicBezTo>
                    <a:pt x="1740" y="289"/>
                    <a:pt x="1748" y="277"/>
                    <a:pt x="1753" y="273"/>
                  </a:cubicBezTo>
                  <a:cubicBezTo>
                    <a:pt x="1742" y="268"/>
                    <a:pt x="1731" y="264"/>
                    <a:pt x="1719" y="262"/>
                  </a:cubicBezTo>
                  <a:cubicBezTo>
                    <a:pt x="1716" y="261"/>
                    <a:pt x="1713" y="261"/>
                    <a:pt x="1710" y="261"/>
                  </a:cubicBezTo>
                  <a:cubicBezTo>
                    <a:pt x="1687" y="276"/>
                    <a:pt x="1660" y="287"/>
                    <a:pt x="1634" y="299"/>
                  </a:cubicBezTo>
                  <a:cubicBezTo>
                    <a:pt x="1632" y="305"/>
                    <a:pt x="1630" y="311"/>
                    <a:pt x="1629" y="317"/>
                  </a:cubicBezTo>
                  <a:cubicBezTo>
                    <a:pt x="1628" y="318"/>
                    <a:pt x="1627" y="318"/>
                    <a:pt x="1626" y="317"/>
                  </a:cubicBezTo>
                  <a:cubicBezTo>
                    <a:pt x="1623" y="313"/>
                    <a:pt x="1624" y="308"/>
                    <a:pt x="1626" y="303"/>
                  </a:cubicBezTo>
                  <a:cubicBezTo>
                    <a:pt x="1626" y="303"/>
                    <a:pt x="1625" y="303"/>
                    <a:pt x="1625" y="303"/>
                  </a:cubicBezTo>
                  <a:cubicBezTo>
                    <a:pt x="1624" y="304"/>
                    <a:pt x="1622" y="302"/>
                    <a:pt x="1624" y="301"/>
                  </a:cubicBezTo>
                  <a:cubicBezTo>
                    <a:pt x="1625" y="300"/>
                    <a:pt x="1627" y="299"/>
                    <a:pt x="1629" y="297"/>
                  </a:cubicBezTo>
                  <a:cubicBezTo>
                    <a:pt x="1631" y="295"/>
                    <a:pt x="1633" y="292"/>
                    <a:pt x="1636" y="290"/>
                  </a:cubicBezTo>
                  <a:cubicBezTo>
                    <a:pt x="1642" y="278"/>
                    <a:pt x="1651" y="268"/>
                    <a:pt x="1662" y="259"/>
                  </a:cubicBezTo>
                  <a:cubicBezTo>
                    <a:pt x="1654" y="260"/>
                    <a:pt x="1646" y="262"/>
                    <a:pt x="1638" y="264"/>
                  </a:cubicBezTo>
                  <a:cubicBezTo>
                    <a:pt x="1638" y="264"/>
                    <a:pt x="1638" y="264"/>
                    <a:pt x="1638" y="264"/>
                  </a:cubicBezTo>
                  <a:cubicBezTo>
                    <a:pt x="1638" y="267"/>
                    <a:pt x="1635" y="267"/>
                    <a:pt x="1634" y="266"/>
                  </a:cubicBezTo>
                  <a:cubicBezTo>
                    <a:pt x="1631" y="267"/>
                    <a:pt x="1628" y="268"/>
                    <a:pt x="1626" y="270"/>
                  </a:cubicBezTo>
                  <a:cubicBezTo>
                    <a:pt x="1618" y="275"/>
                    <a:pt x="1611" y="280"/>
                    <a:pt x="1604" y="286"/>
                  </a:cubicBezTo>
                  <a:cubicBezTo>
                    <a:pt x="1606" y="291"/>
                    <a:pt x="1607" y="296"/>
                    <a:pt x="1608" y="301"/>
                  </a:cubicBezTo>
                  <a:cubicBezTo>
                    <a:pt x="1609" y="295"/>
                    <a:pt x="1610" y="289"/>
                    <a:pt x="1612" y="283"/>
                  </a:cubicBezTo>
                  <a:cubicBezTo>
                    <a:pt x="1612" y="281"/>
                    <a:pt x="1614" y="282"/>
                    <a:pt x="1614" y="283"/>
                  </a:cubicBezTo>
                  <a:cubicBezTo>
                    <a:pt x="1616" y="288"/>
                    <a:pt x="1617" y="294"/>
                    <a:pt x="1618" y="300"/>
                  </a:cubicBezTo>
                  <a:cubicBezTo>
                    <a:pt x="1620" y="288"/>
                    <a:pt x="1625" y="277"/>
                    <a:pt x="1633" y="268"/>
                  </a:cubicBezTo>
                  <a:cubicBezTo>
                    <a:pt x="1633" y="267"/>
                    <a:pt x="1634" y="268"/>
                    <a:pt x="1634" y="269"/>
                  </a:cubicBezTo>
                  <a:cubicBezTo>
                    <a:pt x="1623" y="282"/>
                    <a:pt x="1618" y="297"/>
                    <a:pt x="1619" y="314"/>
                  </a:cubicBezTo>
                  <a:cubicBezTo>
                    <a:pt x="1619" y="315"/>
                    <a:pt x="1617" y="315"/>
                    <a:pt x="1617" y="314"/>
                  </a:cubicBezTo>
                  <a:cubicBezTo>
                    <a:pt x="1617" y="305"/>
                    <a:pt x="1615" y="297"/>
                    <a:pt x="1613" y="289"/>
                  </a:cubicBezTo>
                  <a:cubicBezTo>
                    <a:pt x="1612" y="296"/>
                    <a:pt x="1611" y="303"/>
                    <a:pt x="1610" y="310"/>
                  </a:cubicBezTo>
                  <a:cubicBezTo>
                    <a:pt x="1610" y="310"/>
                    <a:pt x="1610" y="310"/>
                    <a:pt x="1610" y="310"/>
                  </a:cubicBezTo>
                  <a:cubicBezTo>
                    <a:pt x="1612" y="311"/>
                    <a:pt x="1613" y="311"/>
                    <a:pt x="1614" y="312"/>
                  </a:cubicBezTo>
                  <a:cubicBezTo>
                    <a:pt x="1615" y="313"/>
                    <a:pt x="1614" y="314"/>
                    <a:pt x="1613" y="313"/>
                  </a:cubicBezTo>
                  <a:cubicBezTo>
                    <a:pt x="1604" y="307"/>
                    <a:pt x="1586" y="317"/>
                    <a:pt x="1578" y="321"/>
                  </a:cubicBezTo>
                  <a:cubicBezTo>
                    <a:pt x="1572" y="324"/>
                    <a:pt x="1566" y="328"/>
                    <a:pt x="1561" y="333"/>
                  </a:cubicBezTo>
                  <a:cubicBezTo>
                    <a:pt x="1560" y="336"/>
                    <a:pt x="1559" y="339"/>
                    <a:pt x="1558" y="342"/>
                  </a:cubicBezTo>
                  <a:cubicBezTo>
                    <a:pt x="1563" y="338"/>
                    <a:pt x="1568" y="334"/>
                    <a:pt x="1574" y="331"/>
                  </a:cubicBezTo>
                  <a:cubicBezTo>
                    <a:pt x="1576" y="330"/>
                    <a:pt x="1579" y="329"/>
                    <a:pt x="1582" y="327"/>
                  </a:cubicBezTo>
                  <a:cubicBezTo>
                    <a:pt x="1589" y="323"/>
                    <a:pt x="1596" y="319"/>
                    <a:pt x="1603" y="316"/>
                  </a:cubicBezTo>
                  <a:cubicBezTo>
                    <a:pt x="1605" y="315"/>
                    <a:pt x="1607" y="317"/>
                    <a:pt x="1605" y="319"/>
                  </a:cubicBezTo>
                  <a:cubicBezTo>
                    <a:pt x="1601" y="323"/>
                    <a:pt x="1595" y="326"/>
                    <a:pt x="1589" y="328"/>
                  </a:cubicBezTo>
                  <a:cubicBezTo>
                    <a:pt x="1582" y="333"/>
                    <a:pt x="1575" y="337"/>
                    <a:pt x="1568" y="342"/>
                  </a:cubicBezTo>
                  <a:cubicBezTo>
                    <a:pt x="1567" y="342"/>
                    <a:pt x="1566" y="342"/>
                    <a:pt x="1565" y="341"/>
                  </a:cubicBezTo>
                  <a:cubicBezTo>
                    <a:pt x="1563" y="343"/>
                    <a:pt x="1560" y="345"/>
                    <a:pt x="1557" y="347"/>
                  </a:cubicBezTo>
                  <a:cubicBezTo>
                    <a:pt x="1554" y="364"/>
                    <a:pt x="1554" y="383"/>
                    <a:pt x="1554" y="395"/>
                  </a:cubicBezTo>
                  <a:cubicBezTo>
                    <a:pt x="1554" y="404"/>
                    <a:pt x="1555" y="412"/>
                    <a:pt x="1558" y="419"/>
                  </a:cubicBezTo>
                  <a:cubicBezTo>
                    <a:pt x="1559" y="409"/>
                    <a:pt x="1565" y="400"/>
                    <a:pt x="1572" y="392"/>
                  </a:cubicBezTo>
                  <a:cubicBezTo>
                    <a:pt x="1572" y="392"/>
                    <a:pt x="1574" y="393"/>
                    <a:pt x="1573" y="393"/>
                  </a:cubicBezTo>
                  <a:cubicBezTo>
                    <a:pt x="1565" y="404"/>
                    <a:pt x="1557" y="417"/>
                    <a:pt x="1562" y="430"/>
                  </a:cubicBezTo>
                  <a:cubicBezTo>
                    <a:pt x="1563" y="429"/>
                    <a:pt x="1564" y="428"/>
                    <a:pt x="1565" y="427"/>
                  </a:cubicBezTo>
                  <a:cubicBezTo>
                    <a:pt x="1570" y="410"/>
                    <a:pt x="1588" y="396"/>
                    <a:pt x="1602" y="388"/>
                  </a:cubicBezTo>
                  <a:cubicBezTo>
                    <a:pt x="1603" y="388"/>
                    <a:pt x="1605" y="389"/>
                    <a:pt x="1604" y="390"/>
                  </a:cubicBezTo>
                  <a:cubicBezTo>
                    <a:pt x="1592" y="399"/>
                    <a:pt x="1581" y="408"/>
                    <a:pt x="1575" y="419"/>
                  </a:cubicBezTo>
                  <a:cubicBezTo>
                    <a:pt x="1582" y="414"/>
                    <a:pt x="1590" y="411"/>
                    <a:pt x="1598" y="408"/>
                  </a:cubicBezTo>
                  <a:cubicBezTo>
                    <a:pt x="1606" y="406"/>
                    <a:pt x="1614" y="404"/>
                    <a:pt x="1622" y="404"/>
                  </a:cubicBezTo>
                  <a:cubicBezTo>
                    <a:pt x="1635" y="403"/>
                    <a:pt x="1654" y="408"/>
                    <a:pt x="1664" y="395"/>
                  </a:cubicBezTo>
                  <a:cubicBezTo>
                    <a:pt x="1664" y="394"/>
                    <a:pt x="1665" y="395"/>
                    <a:pt x="1665" y="395"/>
                  </a:cubicBezTo>
                  <a:cubicBezTo>
                    <a:pt x="1657" y="408"/>
                    <a:pt x="1645" y="406"/>
                    <a:pt x="1632" y="407"/>
                  </a:cubicBezTo>
                  <a:cubicBezTo>
                    <a:pt x="1610" y="409"/>
                    <a:pt x="1577" y="415"/>
                    <a:pt x="1572" y="439"/>
                  </a:cubicBezTo>
                  <a:cubicBezTo>
                    <a:pt x="1572" y="440"/>
                    <a:pt x="1572" y="441"/>
                    <a:pt x="1571" y="442"/>
                  </a:cubicBezTo>
                  <a:cubicBezTo>
                    <a:pt x="1571" y="442"/>
                    <a:pt x="1571" y="443"/>
                    <a:pt x="1571" y="444"/>
                  </a:cubicBezTo>
                  <a:cubicBezTo>
                    <a:pt x="1571" y="444"/>
                    <a:pt x="1571" y="445"/>
                    <a:pt x="1571" y="445"/>
                  </a:cubicBezTo>
                  <a:cubicBezTo>
                    <a:pt x="1573" y="447"/>
                    <a:pt x="1574" y="450"/>
                    <a:pt x="1576" y="452"/>
                  </a:cubicBezTo>
                  <a:cubicBezTo>
                    <a:pt x="1581" y="444"/>
                    <a:pt x="1594" y="440"/>
                    <a:pt x="1602" y="438"/>
                  </a:cubicBezTo>
                  <a:cubicBezTo>
                    <a:pt x="1631" y="434"/>
                    <a:pt x="1688" y="442"/>
                    <a:pt x="1696" y="404"/>
                  </a:cubicBezTo>
                  <a:cubicBezTo>
                    <a:pt x="1696" y="404"/>
                    <a:pt x="1697" y="403"/>
                    <a:pt x="1697" y="403"/>
                  </a:cubicBezTo>
                  <a:cubicBezTo>
                    <a:pt x="1697" y="402"/>
                    <a:pt x="1697" y="401"/>
                    <a:pt x="1697" y="400"/>
                  </a:cubicBezTo>
                  <a:cubicBezTo>
                    <a:pt x="1701" y="390"/>
                    <a:pt x="1711" y="384"/>
                    <a:pt x="1722" y="382"/>
                  </a:cubicBezTo>
                  <a:cubicBezTo>
                    <a:pt x="1749" y="377"/>
                    <a:pt x="1780" y="383"/>
                    <a:pt x="1792" y="350"/>
                  </a:cubicBezTo>
                  <a:cubicBezTo>
                    <a:pt x="1792" y="350"/>
                    <a:pt x="1793" y="350"/>
                    <a:pt x="1793" y="350"/>
                  </a:cubicBezTo>
                  <a:cubicBezTo>
                    <a:pt x="1788" y="365"/>
                    <a:pt x="1778" y="375"/>
                    <a:pt x="1763" y="380"/>
                  </a:cubicBezTo>
                  <a:cubicBezTo>
                    <a:pt x="1754" y="384"/>
                    <a:pt x="1744" y="385"/>
                    <a:pt x="1734" y="386"/>
                  </a:cubicBezTo>
                  <a:cubicBezTo>
                    <a:pt x="1721" y="388"/>
                    <a:pt x="1713" y="394"/>
                    <a:pt x="1710" y="406"/>
                  </a:cubicBezTo>
                  <a:cubicBezTo>
                    <a:pt x="1711" y="407"/>
                    <a:pt x="1711" y="407"/>
                    <a:pt x="1711" y="408"/>
                  </a:cubicBezTo>
                  <a:cubicBezTo>
                    <a:pt x="1711" y="406"/>
                    <a:pt x="1712" y="405"/>
                    <a:pt x="1712" y="403"/>
                  </a:cubicBezTo>
                  <a:cubicBezTo>
                    <a:pt x="1715" y="395"/>
                    <a:pt x="1720" y="398"/>
                    <a:pt x="1728" y="399"/>
                  </a:cubicBezTo>
                  <a:cubicBezTo>
                    <a:pt x="1780" y="405"/>
                    <a:pt x="1836" y="396"/>
                    <a:pt x="1858" y="343"/>
                  </a:cubicBezTo>
                  <a:cubicBezTo>
                    <a:pt x="1849" y="335"/>
                    <a:pt x="1838" y="332"/>
                    <a:pt x="1828" y="326"/>
                  </a:cubicBezTo>
                  <a:cubicBezTo>
                    <a:pt x="1817" y="320"/>
                    <a:pt x="1809" y="314"/>
                    <a:pt x="1799" y="305"/>
                  </a:cubicBezTo>
                  <a:cubicBezTo>
                    <a:pt x="1787" y="295"/>
                    <a:pt x="1776" y="286"/>
                    <a:pt x="1764" y="279"/>
                  </a:cubicBezTo>
                  <a:close/>
                  <a:moveTo>
                    <a:pt x="1872" y="361"/>
                  </a:moveTo>
                  <a:cubicBezTo>
                    <a:pt x="1871" y="360"/>
                    <a:pt x="1871" y="360"/>
                    <a:pt x="1871" y="359"/>
                  </a:cubicBezTo>
                  <a:cubicBezTo>
                    <a:pt x="1870" y="359"/>
                    <a:pt x="1870" y="359"/>
                    <a:pt x="1869" y="359"/>
                  </a:cubicBezTo>
                  <a:cubicBezTo>
                    <a:pt x="1870" y="387"/>
                    <a:pt x="1856" y="417"/>
                    <a:pt x="1832" y="431"/>
                  </a:cubicBezTo>
                  <a:cubicBezTo>
                    <a:pt x="1800" y="448"/>
                    <a:pt x="1761" y="440"/>
                    <a:pt x="1734" y="417"/>
                  </a:cubicBezTo>
                  <a:cubicBezTo>
                    <a:pt x="1729" y="415"/>
                    <a:pt x="1724" y="413"/>
                    <a:pt x="1720" y="411"/>
                  </a:cubicBezTo>
                  <a:cubicBezTo>
                    <a:pt x="1719" y="414"/>
                    <a:pt x="1720" y="418"/>
                    <a:pt x="1723" y="421"/>
                  </a:cubicBezTo>
                  <a:cubicBezTo>
                    <a:pt x="1724" y="421"/>
                    <a:pt x="1724" y="421"/>
                    <a:pt x="1724" y="421"/>
                  </a:cubicBezTo>
                  <a:cubicBezTo>
                    <a:pt x="1723" y="418"/>
                    <a:pt x="1728" y="416"/>
                    <a:pt x="1729" y="420"/>
                  </a:cubicBezTo>
                  <a:cubicBezTo>
                    <a:pt x="1730" y="421"/>
                    <a:pt x="1730" y="423"/>
                    <a:pt x="1731" y="424"/>
                  </a:cubicBezTo>
                  <a:cubicBezTo>
                    <a:pt x="1761" y="438"/>
                    <a:pt x="1801" y="452"/>
                    <a:pt x="1833" y="445"/>
                  </a:cubicBezTo>
                  <a:cubicBezTo>
                    <a:pt x="1869" y="437"/>
                    <a:pt x="1879" y="394"/>
                    <a:pt x="1872" y="361"/>
                  </a:cubicBezTo>
                  <a:close/>
                  <a:moveTo>
                    <a:pt x="1859" y="453"/>
                  </a:moveTo>
                  <a:cubicBezTo>
                    <a:pt x="1859" y="453"/>
                    <a:pt x="1858" y="454"/>
                    <a:pt x="1858" y="454"/>
                  </a:cubicBezTo>
                  <a:cubicBezTo>
                    <a:pt x="1858" y="454"/>
                    <a:pt x="1858" y="454"/>
                    <a:pt x="1858" y="454"/>
                  </a:cubicBezTo>
                  <a:cubicBezTo>
                    <a:pt x="1859" y="463"/>
                    <a:pt x="1856" y="474"/>
                    <a:pt x="1851" y="481"/>
                  </a:cubicBezTo>
                  <a:cubicBezTo>
                    <a:pt x="1849" y="485"/>
                    <a:pt x="1845" y="486"/>
                    <a:pt x="1841" y="489"/>
                  </a:cubicBezTo>
                  <a:cubicBezTo>
                    <a:pt x="1841" y="489"/>
                    <a:pt x="1840" y="489"/>
                    <a:pt x="1840" y="490"/>
                  </a:cubicBezTo>
                  <a:cubicBezTo>
                    <a:pt x="1837" y="511"/>
                    <a:pt x="1837" y="534"/>
                    <a:pt x="1845" y="554"/>
                  </a:cubicBezTo>
                  <a:cubicBezTo>
                    <a:pt x="1846" y="556"/>
                    <a:pt x="1845" y="558"/>
                    <a:pt x="1844" y="559"/>
                  </a:cubicBezTo>
                  <a:cubicBezTo>
                    <a:pt x="1844" y="559"/>
                    <a:pt x="1844" y="559"/>
                    <a:pt x="1844" y="559"/>
                  </a:cubicBezTo>
                  <a:cubicBezTo>
                    <a:pt x="1846" y="566"/>
                    <a:pt x="1849" y="572"/>
                    <a:pt x="1851" y="579"/>
                  </a:cubicBezTo>
                  <a:cubicBezTo>
                    <a:pt x="1852" y="580"/>
                    <a:pt x="1850" y="583"/>
                    <a:pt x="1849" y="583"/>
                  </a:cubicBezTo>
                  <a:cubicBezTo>
                    <a:pt x="1839" y="585"/>
                    <a:pt x="1829" y="587"/>
                    <a:pt x="1820" y="589"/>
                  </a:cubicBezTo>
                  <a:cubicBezTo>
                    <a:pt x="1807" y="592"/>
                    <a:pt x="1802" y="590"/>
                    <a:pt x="1811" y="603"/>
                  </a:cubicBezTo>
                  <a:cubicBezTo>
                    <a:pt x="1817" y="612"/>
                    <a:pt x="1826" y="618"/>
                    <a:pt x="1829" y="630"/>
                  </a:cubicBezTo>
                  <a:cubicBezTo>
                    <a:pt x="1831" y="642"/>
                    <a:pt x="1827" y="649"/>
                    <a:pt x="1820" y="658"/>
                  </a:cubicBezTo>
                  <a:cubicBezTo>
                    <a:pt x="1810" y="673"/>
                    <a:pt x="1801" y="686"/>
                    <a:pt x="1795" y="703"/>
                  </a:cubicBezTo>
                  <a:cubicBezTo>
                    <a:pt x="1781" y="737"/>
                    <a:pt x="1771" y="773"/>
                    <a:pt x="1759" y="808"/>
                  </a:cubicBezTo>
                  <a:cubicBezTo>
                    <a:pt x="1748" y="842"/>
                    <a:pt x="1739" y="874"/>
                    <a:pt x="1733" y="909"/>
                  </a:cubicBezTo>
                  <a:cubicBezTo>
                    <a:pt x="1736" y="936"/>
                    <a:pt x="1739" y="962"/>
                    <a:pt x="1740" y="989"/>
                  </a:cubicBezTo>
                  <a:cubicBezTo>
                    <a:pt x="1740" y="1015"/>
                    <a:pt x="1738" y="1041"/>
                    <a:pt x="1740" y="1067"/>
                  </a:cubicBezTo>
                  <a:cubicBezTo>
                    <a:pt x="1740" y="1067"/>
                    <a:pt x="1741" y="1069"/>
                    <a:pt x="1740" y="1070"/>
                  </a:cubicBezTo>
                  <a:cubicBezTo>
                    <a:pt x="1740" y="1070"/>
                    <a:pt x="1740" y="1070"/>
                    <a:pt x="1740" y="1070"/>
                  </a:cubicBezTo>
                  <a:cubicBezTo>
                    <a:pt x="1740" y="1073"/>
                    <a:pt x="1740" y="1076"/>
                    <a:pt x="1741" y="1079"/>
                  </a:cubicBezTo>
                  <a:cubicBezTo>
                    <a:pt x="1743" y="1079"/>
                    <a:pt x="1745" y="1083"/>
                    <a:pt x="1743" y="1085"/>
                  </a:cubicBezTo>
                  <a:cubicBezTo>
                    <a:pt x="1742" y="1086"/>
                    <a:pt x="1742" y="1086"/>
                    <a:pt x="1742" y="1086"/>
                  </a:cubicBezTo>
                  <a:cubicBezTo>
                    <a:pt x="1742" y="1086"/>
                    <a:pt x="1742" y="1087"/>
                    <a:pt x="1742" y="1087"/>
                  </a:cubicBezTo>
                  <a:cubicBezTo>
                    <a:pt x="1747" y="1115"/>
                    <a:pt x="1764" y="1145"/>
                    <a:pt x="1780" y="1168"/>
                  </a:cubicBezTo>
                  <a:cubicBezTo>
                    <a:pt x="1796" y="1191"/>
                    <a:pt x="1821" y="1206"/>
                    <a:pt x="1843" y="1223"/>
                  </a:cubicBezTo>
                  <a:cubicBezTo>
                    <a:pt x="1857" y="1234"/>
                    <a:pt x="1864" y="1244"/>
                    <a:pt x="1868" y="1257"/>
                  </a:cubicBezTo>
                  <a:cubicBezTo>
                    <a:pt x="1868" y="1257"/>
                    <a:pt x="1868" y="1257"/>
                    <a:pt x="1869" y="1257"/>
                  </a:cubicBezTo>
                  <a:cubicBezTo>
                    <a:pt x="1870" y="1252"/>
                    <a:pt x="1873" y="1246"/>
                    <a:pt x="1878" y="1244"/>
                  </a:cubicBezTo>
                  <a:cubicBezTo>
                    <a:pt x="1873" y="1245"/>
                    <a:pt x="1870" y="1240"/>
                    <a:pt x="1872" y="1235"/>
                  </a:cubicBezTo>
                  <a:cubicBezTo>
                    <a:pt x="1877" y="1222"/>
                    <a:pt x="1876" y="1204"/>
                    <a:pt x="1879" y="1190"/>
                  </a:cubicBezTo>
                  <a:cubicBezTo>
                    <a:pt x="1882" y="1168"/>
                    <a:pt x="1887" y="1149"/>
                    <a:pt x="1884" y="1127"/>
                  </a:cubicBezTo>
                  <a:cubicBezTo>
                    <a:pt x="1878" y="1092"/>
                    <a:pt x="1867" y="1059"/>
                    <a:pt x="1858" y="1026"/>
                  </a:cubicBezTo>
                  <a:cubicBezTo>
                    <a:pt x="1848" y="992"/>
                    <a:pt x="1838" y="959"/>
                    <a:pt x="1827" y="925"/>
                  </a:cubicBezTo>
                  <a:cubicBezTo>
                    <a:pt x="1821" y="907"/>
                    <a:pt x="1818" y="887"/>
                    <a:pt x="1820" y="868"/>
                  </a:cubicBezTo>
                  <a:cubicBezTo>
                    <a:pt x="1814" y="882"/>
                    <a:pt x="1810" y="896"/>
                    <a:pt x="1806" y="912"/>
                  </a:cubicBezTo>
                  <a:cubicBezTo>
                    <a:pt x="1795" y="964"/>
                    <a:pt x="1784" y="1017"/>
                    <a:pt x="1774" y="1070"/>
                  </a:cubicBezTo>
                  <a:cubicBezTo>
                    <a:pt x="1774" y="1071"/>
                    <a:pt x="1772" y="1071"/>
                    <a:pt x="1772" y="1070"/>
                  </a:cubicBezTo>
                  <a:cubicBezTo>
                    <a:pt x="1771" y="1046"/>
                    <a:pt x="1777" y="1022"/>
                    <a:pt x="1782" y="999"/>
                  </a:cubicBezTo>
                  <a:cubicBezTo>
                    <a:pt x="1787" y="973"/>
                    <a:pt x="1793" y="947"/>
                    <a:pt x="1799" y="920"/>
                  </a:cubicBezTo>
                  <a:cubicBezTo>
                    <a:pt x="1803" y="897"/>
                    <a:pt x="1809" y="875"/>
                    <a:pt x="1814" y="852"/>
                  </a:cubicBezTo>
                  <a:cubicBezTo>
                    <a:pt x="1817" y="839"/>
                    <a:pt x="1822" y="827"/>
                    <a:pt x="1823" y="814"/>
                  </a:cubicBezTo>
                  <a:cubicBezTo>
                    <a:pt x="1820" y="822"/>
                    <a:pt x="1817" y="830"/>
                    <a:pt x="1814" y="838"/>
                  </a:cubicBezTo>
                  <a:cubicBezTo>
                    <a:pt x="1800" y="875"/>
                    <a:pt x="1786" y="915"/>
                    <a:pt x="1780" y="954"/>
                  </a:cubicBezTo>
                  <a:cubicBezTo>
                    <a:pt x="1779" y="957"/>
                    <a:pt x="1774" y="957"/>
                    <a:pt x="1774" y="953"/>
                  </a:cubicBezTo>
                  <a:cubicBezTo>
                    <a:pt x="1773" y="914"/>
                    <a:pt x="1778" y="880"/>
                    <a:pt x="1792" y="843"/>
                  </a:cubicBezTo>
                  <a:cubicBezTo>
                    <a:pt x="1808" y="804"/>
                    <a:pt x="1828" y="767"/>
                    <a:pt x="1846" y="729"/>
                  </a:cubicBezTo>
                  <a:cubicBezTo>
                    <a:pt x="1864" y="689"/>
                    <a:pt x="1883" y="649"/>
                    <a:pt x="1899" y="607"/>
                  </a:cubicBezTo>
                  <a:cubicBezTo>
                    <a:pt x="1913" y="569"/>
                    <a:pt x="1927" y="527"/>
                    <a:pt x="1926" y="486"/>
                  </a:cubicBezTo>
                  <a:cubicBezTo>
                    <a:pt x="1903" y="475"/>
                    <a:pt x="1880" y="465"/>
                    <a:pt x="1859" y="453"/>
                  </a:cubicBezTo>
                  <a:close/>
                  <a:moveTo>
                    <a:pt x="1941" y="1236"/>
                  </a:moveTo>
                  <a:cubicBezTo>
                    <a:pt x="1941" y="1240"/>
                    <a:pt x="1939" y="1242"/>
                    <a:pt x="1944" y="1244"/>
                  </a:cubicBezTo>
                  <a:cubicBezTo>
                    <a:pt x="1950" y="1245"/>
                    <a:pt x="1956" y="1240"/>
                    <a:pt x="1957" y="1234"/>
                  </a:cubicBezTo>
                  <a:cubicBezTo>
                    <a:pt x="1960" y="1225"/>
                    <a:pt x="1960" y="1213"/>
                    <a:pt x="1960" y="1202"/>
                  </a:cubicBezTo>
                  <a:cubicBezTo>
                    <a:pt x="1957" y="1200"/>
                    <a:pt x="1957" y="1197"/>
                    <a:pt x="1954" y="1195"/>
                  </a:cubicBezTo>
                  <a:cubicBezTo>
                    <a:pt x="1951" y="1193"/>
                    <a:pt x="1944" y="1198"/>
                    <a:pt x="1943" y="1201"/>
                  </a:cubicBezTo>
                  <a:cubicBezTo>
                    <a:pt x="1939" y="1206"/>
                    <a:pt x="1941" y="1220"/>
                    <a:pt x="1941" y="1226"/>
                  </a:cubicBezTo>
                  <a:cubicBezTo>
                    <a:pt x="1941" y="1229"/>
                    <a:pt x="1941" y="1232"/>
                    <a:pt x="1941" y="1236"/>
                  </a:cubicBezTo>
                  <a:close/>
                  <a:moveTo>
                    <a:pt x="1939" y="1186"/>
                  </a:moveTo>
                  <a:cubicBezTo>
                    <a:pt x="1948" y="1171"/>
                    <a:pt x="1966" y="1178"/>
                    <a:pt x="1971" y="1191"/>
                  </a:cubicBezTo>
                  <a:cubicBezTo>
                    <a:pt x="1972" y="1193"/>
                    <a:pt x="1972" y="1195"/>
                    <a:pt x="1971" y="1197"/>
                  </a:cubicBezTo>
                  <a:cubicBezTo>
                    <a:pt x="1971" y="1198"/>
                    <a:pt x="1972" y="1198"/>
                    <a:pt x="1972" y="1199"/>
                  </a:cubicBezTo>
                  <a:cubicBezTo>
                    <a:pt x="1973" y="1203"/>
                    <a:pt x="1974" y="1214"/>
                    <a:pt x="1974" y="1223"/>
                  </a:cubicBezTo>
                  <a:cubicBezTo>
                    <a:pt x="1974" y="1222"/>
                    <a:pt x="1975" y="1221"/>
                    <a:pt x="1975" y="1221"/>
                  </a:cubicBezTo>
                  <a:cubicBezTo>
                    <a:pt x="1978" y="1218"/>
                    <a:pt x="1982" y="1217"/>
                    <a:pt x="1986" y="1217"/>
                  </a:cubicBezTo>
                  <a:cubicBezTo>
                    <a:pt x="2001" y="1219"/>
                    <a:pt x="2001" y="1230"/>
                    <a:pt x="1998" y="1243"/>
                  </a:cubicBezTo>
                  <a:cubicBezTo>
                    <a:pt x="2001" y="1237"/>
                    <a:pt x="2007" y="1233"/>
                    <a:pt x="2014" y="1238"/>
                  </a:cubicBezTo>
                  <a:cubicBezTo>
                    <a:pt x="2016" y="1240"/>
                    <a:pt x="2018" y="1242"/>
                    <a:pt x="2019" y="1244"/>
                  </a:cubicBezTo>
                  <a:cubicBezTo>
                    <a:pt x="2020" y="1243"/>
                    <a:pt x="2020" y="1242"/>
                    <a:pt x="2021" y="1241"/>
                  </a:cubicBezTo>
                  <a:cubicBezTo>
                    <a:pt x="2020" y="1241"/>
                    <a:pt x="2020" y="1240"/>
                    <a:pt x="2020" y="1239"/>
                  </a:cubicBezTo>
                  <a:cubicBezTo>
                    <a:pt x="2021" y="1230"/>
                    <a:pt x="2021" y="1219"/>
                    <a:pt x="2020" y="1209"/>
                  </a:cubicBezTo>
                  <a:cubicBezTo>
                    <a:pt x="2020" y="1209"/>
                    <a:pt x="2020" y="1209"/>
                    <a:pt x="2020" y="1209"/>
                  </a:cubicBezTo>
                  <a:cubicBezTo>
                    <a:pt x="2018" y="1208"/>
                    <a:pt x="2016" y="1207"/>
                    <a:pt x="2017" y="1204"/>
                  </a:cubicBezTo>
                  <a:cubicBezTo>
                    <a:pt x="2017" y="1204"/>
                    <a:pt x="2017" y="1204"/>
                    <a:pt x="2017" y="1204"/>
                  </a:cubicBezTo>
                  <a:cubicBezTo>
                    <a:pt x="2001" y="1180"/>
                    <a:pt x="1968" y="1164"/>
                    <a:pt x="1941" y="1173"/>
                  </a:cubicBezTo>
                  <a:cubicBezTo>
                    <a:pt x="1927" y="1178"/>
                    <a:pt x="1923" y="1187"/>
                    <a:pt x="1918" y="1200"/>
                  </a:cubicBezTo>
                  <a:cubicBezTo>
                    <a:pt x="1915" y="1206"/>
                    <a:pt x="1914" y="1213"/>
                    <a:pt x="1913" y="1220"/>
                  </a:cubicBezTo>
                  <a:cubicBezTo>
                    <a:pt x="1921" y="1213"/>
                    <a:pt x="1928" y="1205"/>
                    <a:pt x="1936" y="1198"/>
                  </a:cubicBezTo>
                  <a:cubicBezTo>
                    <a:pt x="1936" y="1194"/>
                    <a:pt x="1937" y="1189"/>
                    <a:pt x="1939" y="1186"/>
                  </a:cubicBezTo>
                  <a:close/>
                  <a:moveTo>
                    <a:pt x="2031" y="1232"/>
                  </a:moveTo>
                  <a:cubicBezTo>
                    <a:pt x="2048" y="1238"/>
                    <a:pt x="2063" y="1247"/>
                    <a:pt x="2081" y="1252"/>
                  </a:cubicBezTo>
                  <a:cubicBezTo>
                    <a:pt x="2101" y="1258"/>
                    <a:pt x="2122" y="1265"/>
                    <a:pt x="2142" y="1271"/>
                  </a:cubicBezTo>
                  <a:cubicBezTo>
                    <a:pt x="2177" y="1280"/>
                    <a:pt x="2211" y="1285"/>
                    <a:pt x="2245" y="1288"/>
                  </a:cubicBezTo>
                  <a:cubicBezTo>
                    <a:pt x="2244" y="1287"/>
                    <a:pt x="2243" y="1286"/>
                    <a:pt x="2242" y="1285"/>
                  </a:cubicBezTo>
                  <a:cubicBezTo>
                    <a:pt x="2240" y="1283"/>
                    <a:pt x="2242" y="1280"/>
                    <a:pt x="2245" y="1279"/>
                  </a:cubicBezTo>
                  <a:cubicBezTo>
                    <a:pt x="2251" y="1279"/>
                    <a:pt x="2257" y="1280"/>
                    <a:pt x="2263" y="1280"/>
                  </a:cubicBezTo>
                  <a:cubicBezTo>
                    <a:pt x="2270" y="1281"/>
                    <a:pt x="2277" y="1283"/>
                    <a:pt x="2284" y="1284"/>
                  </a:cubicBezTo>
                  <a:cubicBezTo>
                    <a:pt x="2292" y="1278"/>
                    <a:pt x="2301" y="1278"/>
                    <a:pt x="2313" y="1277"/>
                  </a:cubicBezTo>
                  <a:cubicBezTo>
                    <a:pt x="2324" y="1244"/>
                    <a:pt x="2340" y="1212"/>
                    <a:pt x="2359" y="1183"/>
                  </a:cubicBezTo>
                  <a:cubicBezTo>
                    <a:pt x="2354" y="1182"/>
                    <a:pt x="2348" y="1183"/>
                    <a:pt x="2344" y="1183"/>
                  </a:cubicBezTo>
                  <a:cubicBezTo>
                    <a:pt x="2329" y="1182"/>
                    <a:pt x="2314" y="1181"/>
                    <a:pt x="2300" y="1179"/>
                  </a:cubicBezTo>
                  <a:cubicBezTo>
                    <a:pt x="2272" y="1174"/>
                    <a:pt x="2245" y="1163"/>
                    <a:pt x="2219" y="1152"/>
                  </a:cubicBezTo>
                  <a:cubicBezTo>
                    <a:pt x="2201" y="1150"/>
                    <a:pt x="2181" y="1157"/>
                    <a:pt x="2165" y="1162"/>
                  </a:cubicBezTo>
                  <a:cubicBezTo>
                    <a:pt x="2141" y="1169"/>
                    <a:pt x="2114" y="1179"/>
                    <a:pt x="2095" y="1196"/>
                  </a:cubicBezTo>
                  <a:cubicBezTo>
                    <a:pt x="2088" y="1203"/>
                    <a:pt x="2078" y="1213"/>
                    <a:pt x="2076" y="1224"/>
                  </a:cubicBezTo>
                  <a:cubicBezTo>
                    <a:pt x="2072" y="1229"/>
                    <a:pt x="2073" y="1232"/>
                    <a:pt x="2080" y="1234"/>
                  </a:cubicBezTo>
                  <a:cubicBezTo>
                    <a:pt x="2085" y="1240"/>
                    <a:pt x="2088" y="1240"/>
                    <a:pt x="2091" y="1234"/>
                  </a:cubicBezTo>
                  <a:cubicBezTo>
                    <a:pt x="2094" y="1231"/>
                    <a:pt x="2097" y="1227"/>
                    <a:pt x="2099" y="1224"/>
                  </a:cubicBezTo>
                  <a:cubicBezTo>
                    <a:pt x="2109" y="1213"/>
                    <a:pt x="2119" y="1206"/>
                    <a:pt x="2134" y="1206"/>
                  </a:cubicBezTo>
                  <a:cubicBezTo>
                    <a:pt x="2135" y="1206"/>
                    <a:pt x="2136" y="1208"/>
                    <a:pt x="2135" y="1209"/>
                  </a:cubicBezTo>
                  <a:cubicBezTo>
                    <a:pt x="2126" y="1222"/>
                    <a:pt x="2115" y="1232"/>
                    <a:pt x="2101" y="1238"/>
                  </a:cubicBezTo>
                  <a:cubicBezTo>
                    <a:pt x="2099" y="1239"/>
                    <a:pt x="2097" y="1236"/>
                    <a:pt x="2099" y="1235"/>
                  </a:cubicBezTo>
                  <a:cubicBezTo>
                    <a:pt x="2103" y="1233"/>
                    <a:pt x="2126" y="1220"/>
                    <a:pt x="2124" y="1217"/>
                  </a:cubicBezTo>
                  <a:cubicBezTo>
                    <a:pt x="2118" y="1204"/>
                    <a:pt x="2102" y="1226"/>
                    <a:pt x="2098" y="1231"/>
                  </a:cubicBezTo>
                  <a:cubicBezTo>
                    <a:pt x="2094" y="1236"/>
                    <a:pt x="2085" y="1250"/>
                    <a:pt x="2077" y="1249"/>
                  </a:cubicBezTo>
                  <a:cubicBezTo>
                    <a:pt x="2061" y="1247"/>
                    <a:pt x="2075" y="1217"/>
                    <a:pt x="2079" y="1211"/>
                  </a:cubicBezTo>
                  <a:cubicBezTo>
                    <a:pt x="2095" y="1184"/>
                    <a:pt x="2125" y="1172"/>
                    <a:pt x="2154" y="1162"/>
                  </a:cubicBezTo>
                  <a:cubicBezTo>
                    <a:pt x="2170" y="1157"/>
                    <a:pt x="2192" y="1149"/>
                    <a:pt x="2211" y="1150"/>
                  </a:cubicBezTo>
                  <a:cubicBezTo>
                    <a:pt x="2179" y="1137"/>
                    <a:pt x="2147" y="1126"/>
                    <a:pt x="2112" y="1127"/>
                  </a:cubicBezTo>
                  <a:cubicBezTo>
                    <a:pt x="2110" y="1127"/>
                    <a:pt x="2110" y="1124"/>
                    <a:pt x="2112" y="1123"/>
                  </a:cubicBezTo>
                  <a:cubicBezTo>
                    <a:pt x="2116" y="1123"/>
                    <a:pt x="2121" y="1123"/>
                    <a:pt x="2125" y="1122"/>
                  </a:cubicBezTo>
                  <a:cubicBezTo>
                    <a:pt x="2117" y="1121"/>
                    <a:pt x="2110" y="1120"/>
                    <a:pt x="2103" y="1120"/>
                  </a:cubicBezTo>
                  <a:cubicBezTo>
                    <a:pt x="2089" y="1119"/>
                    <a:pt x="2084" y="1119"/>
                    <a:pt x="2072" y="1131"/>
                  </a:cubicBezTo>
                  <a:cubicBezTo>
                    <a:pt x="2069" y="1133"/>
                    <a:pt x="2069" y="1136"/>
                    <a:pt x="2066" y="1139"/>
                  </a:cubicBezTo>
                  <a:cubicBezTo>
                    <a:pt x="2059" y="1144"/>
                    <a:pt x="2049" y="1141"/>
                    <a:pt x="2043" y="1147"/>
                  </a:cubicBezTo>
                  <a:cubicBezTo>
                    <a:pt x="2042" y="1148"/>
                    <a:pt x="2042" y="1148"/>
                    <a:pt x="2041" y="1148"/>
                  </a:cubicBezTo>
                  <a:cubicBezTo>
                    <a:pt x="2041" y="1158"/>
                    <a:pt x="2042" y="1167"/>
                    <a:pt x="2040" y="1176"/>
                  </a:cubicBezTo>
                  <a:cubicBezTo>
                    <a:pt x="2038" y="1187"/>
                    <a:pt x="2033" y="1193"/>
                    <a:pt x="2027" y="1201"/>
                  </a:cubicBezTo>
                  <a:cubicBezTo>
                    <a:pt x="2028" y="1209"/>
                    <a:pt x="2027" y="1217"/>
                    <a:pt x="2025" y="1225"/>
                  </a:cubicBezTo>
                  <a:cubicBezTo>
                    <a:pt x="2027" y="1227"/>
                    <a:pt x="2028" y="1229"/>
                    <a:pt x="2029" y="1232"/>
                  </a:cubicBezTo>
                  <a:cubicBezTo>
                    <a:pt x="2030" y="1232"/>
                    <a:pt x="2030" y="1232"/>
                    <a:pt x="2031" y="1232"/>
                  </a:cubicBezTo>
                  <a:close/>
                  <a:moveTo>
                    <a:pt x="2548" y="1305"/>
                  </a:moveTo>
                  <a:cubicBezTo>
                    <a:pt x="2548" y="1306"/>
                    <a:pt x="2548" y="1307"/>
                    <a:pt x="2547" y="1308"/>
                  </a:cubicBezTo>
                  <a:cubicBezTo>
                    <a:pt x="2548" y="1308"/>
                    <a:pt x="2549" y="1308"/>
                    <a:pt x="2549" y="1308"/>
                  </a:cubicBezTo>
                  <a:cubicBezTo>
                    <a:pt x="2549" y="1307"/>
                    <a:pt x="2549" y="1306"/>
                    <a:pt x="2548" y="1305"/>
                  </a:cubicBezTo>
                  <a:close/>
                  <a:moveTo>
                    <a:pt x="2537" y="1294"/>
                  </a:moveTo>
                  <a:cubicBezTo>
                    <a:pt x="2538" y="1292"/>
                    <a:pt x="2538" y="1290"/>
                    <a:pt x="2539" y="1289"/>
                  </a:cubicBezTo>
                  <a:cubicBezTo>
                    <a:pt x="2535" y="1283"/>
                    <a:pt x="2530" y="1277"/>
                    <a:pt x="2525" y="1272"/>
                  </a:cubicBezTo>
                  <a:cubicBezTo>
                    <a:pt x="2517" y="1265"/>
                    <a:pt x="2505" y="1261"/>
                    <a:pt x="2496" y="1255"/>
                  </a:cubicBezTo>
                  <a:cubicBezTo>
                    <a:pt x="2493" y="1253"/>
                    <a:pt x="2495" y="1250"/>
                    <a:pt x="2498" y="1250"/>
                  </a:cubicBezTo>
                  <a:cubicBezTo>
                    <a:pt x="2508" y="1252"/>
                    <a:pt x="2520" y="1255"/>
                    <a:pt x="2528" y="1262"/>
                  </a:cubicBezTo>
                  <a:cubicBezTo>
                    <a:pt x="2535" y="1268"/>
                    <a:pt x="2540" y="1277"/>
                    <a:pt x="2544" y="1285"/>
                  </a:cubicBezTo>
                  <a:cubicBezTo>
                    <a:pt x="2546" y="1288"/>
                    <a:pt x="2548" y="1291"/>
                    <a:pt x="2548" y="1294"/>
                  </a:cubicBezTo>
                  <a:cubicBezTo>
                    <a:pt x="2550" y="1296"/>
                    <a:pt x="2551" y="1298"/>
                    <a:pt x="2552" y="1300"/>
                  </a:cubicBezTo>
                  <a:cubicBezTo>
                    <a:pt x="2553" y="1303"/>
                    <a:pt x="2555" y="1306"/>
                    <a:pt x="2558" y="1307"/>
                  </a:cubicBezTo>
                  <a:cubicBezTo>
                    <a:pt x="2559" y="1307"/>
                    <a:pt x="2561" y="1306"/>
                    <a:pt x="2562" y="1306"/>
                  </a:cubicBezTo>
                  <a:cubicBezTo>
                    <a:pt x="2563" y="1306"/>
                    <a:pt x="2563" y="1306"/>
                    <a:pt x="2564" y="1306"/>
                  </a:cubicBezTo>
                  <a:cubicBezTo>
                    <a:pt x="2571" y="1302"/>
                    <a:pt x="2568" y="1295"/>
                    <a:pt x="2567" y="1287"/>
                  </a:cubicBezTo>
                  <a:cubicBezTo>
                    <a:pt x="2564" y="1274"/>
                    <a:pt x="2558" y="1263"/>
                    <a:pt x="2550" y="1253"/>
                  </a:cubicBezTo>
                  <a:cubicBezTo>
                    <a:pt x="2539" y="1243"/>
                    <a:pt x="2527" y="1235"/>
                    <a:pt x="2516" y="1229"/>
                  </a:cubicBezTo>
                  <a:cubicBezTo>
                    <a:pt x="2514" y="1228"/>
                    <a:pt x="2515" y="1224"/>
                    <a:pt x="2518" y="1225"/>
                  </a:cubicBezTo>
                  <a:cubicBezTo>
                    <a:pt x="2535" y="1229"/>
                    <a:pt x="2544" y="1240"/>
                    <a:pt x="2554" y="1253"/>
                  </a:cubicBezTo>
                  <a:cubicBezTo>
                    <a:pt x="2566" y="1264"/>
                    <a:pt x="2579" y="1279"/>
                    <a:pt x="2582" y="1292"/>
                  </a:cubicBezTo>
                  <a:cubicBezTo>
                    <a:pt x="2586" y="1290"/>
                    <a:pt x="2591" y="1288"/>
                    <a:pt x="2595" y="1287"/>
                  </a:cubicBezTo>
                  <a:cubicBezTo>
                    <a:pt x="2594" y="1280"/>
                    <a:pt x="2592" y="1272"/>
                    <a:pt x="2591" y="1269"/>
                  </a:cubicBezTo>
                  <a:cubicBezTo>
                    <a:pt x="2588" y="1260"/>
                    <a:pt x="2584" y="1252"/>
                    <a:pt x="2579" y="1243"/>
                  </a:cubicBezTo>
                  <a:cubicBezTo>
                    <a:pt x="2567" y="1225"/>
                    <a:pt x="2550" y="1217"/>
                    <a:pt x="2533" y="1205"/>
                  </a:cubicBezTo>
                  <a:cubicBezTo>
                    <a:pt x="2531" y="1204"/>
                    <a:pt x="2533" y="1201"/>
                    <a:pt x="2534" y="1202"/>
                  </a:cubicBezTo>
                  <a:cubicBezTo>
                    <a:pt x="2548" y="1211"/>
                    <a:pt x="2563" y="1217"/>
                    <a:pt x="2574" y="1229"/>
                  </a:cubicBezTo>
                  <a:cubicBezTo>
                    <a:pt x="2584" y="1240"/>
                    <a:pt x="2591" y="1253"/>
                    <a:pt x="2597" y="1267"/>
                  </a:cubicBezTo>
                  <a:cubicBezTo>
                    <a:pt x="2599" y="1273"/>
                    <a:pt x="2602" y="1282"/>
                    <a:pt x="2603" y="1290"/>
                  </a:cubicBezTo>
                  <a:cubicBezTo>
                    <a:pt x="2603" y="1290"/>
                    <a:pt x="2603" y="1290"/>
                    <a:pt x="2604" y="1290"/>
                  </a:cubicBezTo>
                  <a:cubicBezTo>
                    <a:pt x="2618" y="1284"/>
                    <a:pt x="2610" y="1258"/>
                    <a:pt x="2607" y="1249"/>
                  </a:cubicBezTo>
                  <a:cubicBezTo>
                    <a:pt x="2602" y="1233"/>
                    <a:pt x="2592" y="1222"/>
                    <a:pt x="2578" y="1214"/>
                  </a:cubicBezTo>
                  <a:cubicBezTo>
                    <a:pt x="2554" y="1201"/>
                    <a:pt x="2529" y="1191"/>
                    <a:pt x="2502" y="1190"/>
                  </a:cubicBezTo>
                  <a:cubicBezTo>
                    <a:pt x="2478" y="1189"/>
                    <a:pt x="2454" y="1192"/>
                    <a:pt x="2430" y="1193"/>
                  </a:cubicBezTo>
                  <a:cubicBezTo>
                    <a:pt x="2415" y="1194"/>
                    <a:pt x="2398" y="1195"/>
                    <a:pt x="2384" y="1187"/>
                  </a:cubicBezTo>
                  <a:cubicBezTo>
                    <a:pt x="2381" y="1197"/>
                    <a:pt x="2373" y="1209"/>
                    <a:pt x="2370" y="1218"/>
                  </a:cubicBezTo>
                  <a:cubicBezTo>
                    <a:pt x="2368" y="1227"/>
                    <a:pt x="2367" y="1237"/>
                    <a:pt x="2367" y="1247"/>
                  </a:cubicBezTo>
                  <a:cubicBezTo>
                    <a:pt x="2394" y="1271"/>
                    <a:pt x="2435" y="1248"/>
                    <a:pt x="2467" y="1260"/>
                  </a:cubicBezTo>
                  <a:cubicBezTo>
                    <a:pt x="2481" y="1266"/>
                    <a:pt x="2495" y="1276"/>
                    <a:pt x="2507" y="1285"/>
                  </a:cubicBezTo>
                  <a:cubicBezTo>
                    <a:pt x="2513" y="1288"/>
                    <a:pt x="2517" y="1294"/>
                    <a:pt x="2522" y="1298"/>
                  </a:cubicBezTo>
                  <a:cubicBezTo>
                    <a:pt x="2531" y="1303"/>
                    <a:pt x="2533" y="1304"/>
                    <a:pt x="2537" y="1294"/>
                  </a:cubicBezTo>
                  <a:close/>
                  <a:moveTo>
                    <a:pt x="2584" y="1299"/>
                  </a:moveTo>
                  <a:cubicBezTo>
                    <a:pt x="2585" y="1299"/>
                    <a:pt x="2585" y="1299"/>
                    <a:pt x="2585" y="1300"/>
                  </a:cubicBezTo>
                  <a:cubicBezTo>
                    <a:pt x="2592" y="1303"/>
                    <a:pt x="2594" y="1298"/>
                    <a:pt x="2595" y="1290"/>
                  </a:cubicBezTo>
                  <a:cubicBezTo>
                    <a:pt x="2593" y="1291"/>
                    <a:pt x="2591" y="1292"/>
                    <a:pt x="2589" y="1293"/>
                  </a:cubicBezTo>
                  <a:cubicBezTo>
                    <a:pt x="2583" y="1294"/>
                    <a:pt x="2582" y="1296"/>
                    <a:pt x="2584" y="1299"/>
                  </a:cubicBezTo>
                  <a:close/>
                  <a:moveTo>
                    <a:pt x="2581" y="1304"/>
                  </a:moveTo>
                  <a:cubicBezTo>
                    <a:pt x="2581" y="1304"/>
                    <a:pt x="2581" y="1304"/>
                    <a:pt x="2580" y="1304"/>
                  </a:cubicBezTo>
                  <a:cubicBezTo>
                    <a:pt x="2580" y="1305"/>
                    <a:pt x="2580" y="1305"/>
                    <a:pt x="2580" y="1305"/>
                  </a:cubicBezTo>
                  <a:cubicBezTo>
                    <a:pt x="2580" y="1305"/>
                    <a:pt x="2580" y="1305"/>
                    <a:pt x="2581" y="1305"/>
                  </a:cubicBezTo>
                  <a:cubicBezTo>
                    <a:pt x="2581" y="1305"/>
                    <a:pt x="2581" y="1305"/>
                    <a:pt x="2581" y="1305"/>
                  </a:cubicBezTo>
                  <a:cubicBezTo>
                    <a:pt x="2581" y="1305"/>
                    <a:pt x="2581" y="1305"/>
                    <a:pt x="2581" y="1304"/>
                  </a:cubicBezTo>
                  <a:close/>
                  <a:moveTo>
                    <a:pt x="2565" y="1192"/>
                  </a:moveTo>
                  <a:cubicBezTo>
                    <a:pt x="2565" y="1192"/>
                    <a:pt x="2566" y="1191"/>
                    <a:pt x="2566" y="1191"/>
                  </a:cubicBezTo>
                  <a:cubicBezTo>
                    <a:pt x="2568" y="1189"/>
                    <a:pt x="2571" y="1187"/>
                    <a:pt x="2573" y="1185"/>
                  </a:cubicBezTo>
                  <a:cubicBezTo>
                    <a:pt x="2568" y="1184"/>
                    <a:pt x="2563" y="1186"/>
                    <a:pt x="2558" y="1189"/>
                  </a:cubicBezTo>
                  <a:cubicBezTo>
                    <a:pt x="2561" y="1190"/>
                    <a:pt x="2563" y="1191"/>
                    <a:pt x="2565" y="1192"/>
                  </a:cubicBezTo>
                  <a:close/>
                  <a:moveTo>
                    <a:pt x="2516" y="1122"/>
                  </a:moveTo>
                  <a:cubicBezTo>
                    <a:pt x="2513" y="1105"/>
                    <a:pt x="2509" y="1088"/>
                    <a:pt x="2506" y="1070"/>
                  </a:cubicBezTo>
                  <a:cubicBezTo>
                    <a:pt x="2501" y="1039"/>
                    <a:pt x="2496" y="1006"/>
                    <a:pt x="2498" y="975"/>
                  </a:cubicBezTo>
                  <a:cubicBezTo>
                    <a:pt x="2494" y="975"/>
                    <a:pt x="2488" y="975"/>
                    <a:pt x="2485" y="975"/>
                  </a:cubicBezTo>
                  <a:cubicBezTo>
                    <a:pt x="2483" y="975"/>
                    <a:pt x="2480" y="975"/>
                    <a:pt x="2478" y="975"/>
                  </a:cubicBezTo>
                  <a:cubicBezTo>
                    <a:pt x="2472" y="1009"/>
                    <a:pt x="2463" y="1042"/>
                    <a:pt x="2456" y="1076"/>
                  </a:cubicBezTo>
                  <a:cubicBezTo>
                    <a:pt x="2448" y="1109"/>
                    <a:pt x="2444" y="1145"/>
                    <a:pt x="2433" y="1177"/>
                  </a:cubicBezTo>
                  <a:cubicBezTo>
                    <a:pt x="2447" y="1176"/>
                    <a:pt x="2462" y="1174"/>
                    <a:pt x="2477" y="1174"/>
                  </a:cubicBezTo>
                  <a:cubicBezTo>
                    <a:pt x="2490" y="1173"/>
                    <a:pt x="2504" y="1175"/>
                    <a:pt x="2518" y="1177"/>
                  </a:cubicBezTo>
                  <a:cubicBezTo>
                    <a:pt x="2518" y="1158"/>
                    <a:pt x="2519" y="1141"/>
                    <a:pt x="2516" y="1122"/>
                  </a:cubicBezTo>
                  <a:close/>
                  <a:moveTo>
                    <a:pt x="2524" y="1099"/>
                  </a:moveTo>
                  <a:cubicBezTo>
                    <a:pt x="2527" y="1096"/>
                    <a:pt x="2530" y="1092"/>
                    <a:pt x="2531" y="1091"/>
                  </a:cubicBezTo>
                  <a:cubicBezTo>
                    <a:pt x="2535" y="1087"/>
                    <a:pt x="2540" y="1083"/>
                    <a:pt x="2545" y="1079"/>
                  </a:cubicBezTo>
                  <a:cubicBezTo>
                    <a:pt x="2552" y="1073"/>
                    <a:pt x="2558" y="1067"/>
                    <a:pt x="2565" y="1061"/>
                  </a:cubicBezTo>
                  <a:cubicBezTo>
                    <a:pt x="2551" y="1072"/>
                    <a:pt x="2537" y="1082"/>
                    <a:pt x="2522" y="1090"/>
                  </a:cubicBezTo>
                  <a:cubicBezTo>
                    <a:pt x="2523" y="1093"/>
                    <a:pt x="2523" y="1096"/>
                    <a:pt x="2524" y="1099"/>
                  </a:cubicBezTo>
                  <a:close/>
                  <a:moveTo>
                    <a:pt x="2484" y="895"/>
                  </a:moveTo>
                  <a:cubicBezTo>
                    <a:pt x="2482" y="896"/>
                    <a:pt x="2480" y="896"/>
                    <a:pt x="2478" y="897"/>
                  </a:cubicBezTo>
                  <a:cubicBezTo>
                    <a:pt x="2477" y="897"/>
                    <a:pt x="2477" y="897"/>
                    <a:pt x="2476" y="897"/>
                  </a:cubicBezTo>
                  <a:cubicBezTo>
                    <a:pt x="2471" y="900"/>
                    <a:pt x="2465" y="903"/>
                    <a:pt x="2460" y="905"/>
                  </a:cubicBezTo>
                  <a:cubicBezTo>
                    <a:pt x="2460" y="905"/>
                    <a:pt x="2460" y="905"/>
                    <a:pt x="2460" y="906"/>
                  </a:cubicBezTo>
                  <a:cubicBezTo>
                    <a:pt x="2460" y="912"/>
                    <a:pt x="2469" y="929"/>
                    <a:pt x="2470" y="931"/>
                  </a:cubicBezTo>
                  <a:cubicBezTo>
                    <a:pt x="2471" y="935"/>
                    <a:pt x="2473" y="942"/>
                    <a:pt x="2476" y="945"/>
                  </a:cubicBezTo>
                  <a:cubicBezTo>
                    <a:pt x="2483" y="954"/>
                    <a:pt x="2488" y="949"/>
                    <a:pt x="2491" y="943"/>
                  </a:cubicBezTo>
                  <a:cubicBezTo>
                    <a:pt x="2495" y="935"/>
                    <a:pt x="2497" y="921"/>
                    <a:pt x="2505" y="915"/>
                  </a:cubicBezTo>
                  <a:cubicBezTo>
                    <a:pt x="2505" y="914"/>
                    <a:pt x="2506" y="913"/>
                    <a:pt x="2506" y="912"/>
                  </a:cubicBezTo>
                  <a:cubicBezTo>
                    <a:pt x="2506" y="912"/>
                    <a:pt x="2506" y="911"/>
                    <a:pt x="2507" y="910"/>
                  </a:cubicBezTo>
                  <a:cubicBezTo>
                    <a:pt x="2500" y="905"/>
                    <a:pt x="2493" y="901"/>
                    <a:pt x="2486" y="897"/>
                  </a:cubicBezTo>
                  <a:cubicBezTo>
                    <a:pt x="2485" y="897"/>
                    <a:pt x="2484" y="896"/>
                    <a:pt x="2484" y="895"/>
                  </a:cubicBezTo>
                  <a:close/>
                  <a:moveTo>
                    <a:pt x="2425" y="907"/>
                  </a:moveTo>
                  <a:cubicBezTo>
                    <a:pt x="2419" y="909"/>
                    <a:pt x="2415" y="908"/>
                    <a:pt x="2411" y="906"/>
                  </a:cubicBezTo>
                  <a:cubicBezTo>
                    <a:pt x="2411" y="909"/>
                    <a:pt x="2412" y="913"/>
                    <a:pt x="2413" y="916"/>
                  </a:cubicBezTo>
                  <a:cubicBezTo>
                    <a:pt x="2414" y="919"/>
                    <a:pt x="2414" y="921"/>
                    <a:pt x="2418" y="920"/>
                  </a:cubicBezTo>
                  <a:cubicBezTo>
                    <a:pt x="2420" y="919"/>
                    <a:pt x="2422" y="917"/>
                    <a:pt x="2423" y="916"/>
                  </a:cubicBezTo>
                  <a:cubicBezTo>
                    <a:pt x="2426" y="914"/>
                    <a:pt x="2429" y="912"/>
                    <a:pt x="2431" y="910"/>
                  </a:cubicBezTo>
                  <a:cubicBezTo>
                    <a:pt x="2429" y="909"/>
                    <a:pt x="2427" y="909"/>
                    <a:pt x="2425" y="907"/>
                  </a:cubicBezTo>
                  <a:close/>
                  <a:moveTo>
                    <a:pt x="2495" y="959"/>
                  </a:moveTo>
                  <a:cubicBezTo>
                    <a:pt x="2495" y="957"/>
                    <a:pt x="2495" y="956"/>
                    <a:pt x="2495" y="955"/>
                  </a:cubicBezTo>
                  <a:cubicBezTo>
                    <a:pt x="2494" y="955"/>
                    <a:pt x="2494" y="955"/>
                    <a:pt x="2494" y="955"/>
                  </a:cubicBezTo>
                  <a:cubicBezTo>
                    <a:pt x="2491" y="953"/>
                    <a:pt x="2483" y="958"/>
                    <a:pt x="2479" y="956"/>
                  </a:cubicBezTo>
                  <a:cubicBezTo>
                    <a:pt x="2478" y="956"/>
                    <a:pt x="2478" y="956"/>
                    <a:pt x="2477" y="956"/>
                  </a:cubicBezTo>
                  <a:cubicBezTo>
                    <a:pt x="2477" y="956"/>
                    <a:pt x="2477" y="957"/>
                    <a:pt x="2477" y="958"/>
                  </a:cubicBezTo>
                  <a:cubicBezTo>
                    <a:pt x="2477" y="960"/>
                    <a:pt x="2477" y="961"/>
                    <a:pt x="2477" y="963"/>
                  </a:cubicBezTo>
                  <a:cubicBezTo>
                    <a:pt x="2477" y="963"/>
                    <a:pt x="2478" y="963"/>
                    <a:pt x="2478" y="963"/>
                  </a:cubicBezTo>
                  <a:cubicBezTo>
                    <a:pt x="2482" y="962"/>
                    <a:pt x="2486" y="962"/>
                    <a:pt x="2489" y="961"/>
                  </a:cubicBezTo>
                  <a:cubicBezTo>
                    <a:pt x="2491" y="961"/>
                    <a:pt x="2493" y="961"/>
                    <a:pt x="2495" y="961"/>
                  </a:cubicBezTo>
                  <a:cubicBezTo>
                    <a:pt x="2495" y="961"/>
                    <a:pt x="2495" y="961"/>
                    <a:pt x="2495" y="961"/>
                  </a:cubicBezTo>
                  <a:cubicBezTo>
                    <a:pt x="2495" y="960"/>
                    <a:pt x="2495" y="959"/>
                    <a:pt x="2495" y="959"/>
                  </a:cubicBezTo>
                  <a:close/>
                  <a:moveTo>
                    <a:pt x="2471" y="976"/>
                  </a:moveTo>
                  <a:cubicBezTo>
                    <a:pt x="2470" y="975"/>
                    <a:pt x="2470" y="975"/>
                    <a:pt x="2470" y="975"/>
                  </a:cubicBezTo>
                  <a:cubicBezTo>
                    <a:pt x="2462" y="963"/>
                    <a:pt x="2454" y="952"/>
                    <a:pt x="2446" y="940"/>
                  </a:cubicBezTo>
                  <a:cubicBezTo>
                    <a:pt x="2443" y="936"/>
                    <a:pt x="2439" y="931"/>
                    <a:pt x="2437" y="927"/>
                  </a:cubicBezTo>
                  <a:cubicBezTo>
                    <a:pt x="2443" y="951"/>
                    <a:pt x="2452" y="973"/>
                    <a:pt x="2466" y="994"/>
                  </a:cubicBezTo>
                  <a:cubicBezTo>
                    <a:pt x="2467" y="988"/>
                    <a:pt x="2469" y="982"/>
                    <a:pt x="2471" y="976"/>
                  </a:cubicBezTo>
                  <a:close/>
                  <a:moveTo>
                    <a:pt x="2468" y="963"/>
                  </a:moveTo>
                  <a:cubicBezTo>
                    <a:pt x="2468" y="962"/>
                    <a:pt x="2468" y="961"/>
                    <a:pt x="2468" y="959"/>
                  </a:cubicBezTo>
                  <a:cubicBezTo>
                    <a:pt x="2469" y="956"/>
                    <a:pt x="2469" y="952"/>
                    <a:pt x="2470" y="948"/>
                  </a:cubicBezTo>
                  <a:cubicBezTo>
                    <a:pt x="2470" y="947"/>
                    <a:pt x="2469" y="946"/>
                    <a:pt x="2469" y="945"/>
                  </a:cubicBezTo>
                  <a:cubicBezTo>
                    <a:pt x="2465" y="937"/>
                    <a:pt x="2463" y="929"/>
                    <a:pt x="2460" y="921"/>
                  </a:cubicBezTo>
                  <a:cubicBezTo>
                    <a:pt x="2458" y="916"/>
                    <a:pt x="2455" y="912"/>
                    <a:pt x="2453" y="908"/>
                  </a:cubicBezTo>
                  <a:cubicBezTo>
                    <a:pt x="2449" y="910"/>
                    <a:pt x="2444" y="911"/>
                    <a:pt x="2440" y="911"/>
                  </a:cubicBezTo>
                  <a:cubicBezTo>
                    <a:pt x="2438" y="912"/>
                    <a:pt x="2437" y="913"/>
                    <a:pt x="2435" y="914"/>
                  </a:cubicBezTo>
                  <a:cubicBezTo>
                    <a:pt x="2446" y="930"/>
                    <a:pt x="2457" y="947"/>
                    <a:pt x="2468" y="963"/>
                  </a:cubicBezTo>
                  <a:close/>
                  <a:moveTo>
                    <a:pt x="2512" y="929"/>
                  </a:moveTo>
                  <a:cubicBezTo>
                    <a:pt x="2510" y="936"/>
                    <a:pt x="2507" y="942"/>
                    <a:pt x="2506" y="949"/>
                  </a:cubicBezTo>
                  <a:cubicBezTo>
                    <a:pt x="2507" y="955"/>
                    <a:pt x="2510" y="964"/>
                    <a:pt x="2507" y="970"/>
                  </a:cubicBezTo>
                  <a:cubicBezTo>
                    <a:pt x="2508" y="972"/>
                    <a:pt x="2508" y="975"/>
                    <a:pt x="2509" y="978"/>
                  </a:cubicBezTo>
                  <a:cubicBezTo>
                    <a:pt x="2510" y="976"/>
                    <a:pt x="2511" y="975"/>
                    <a:pt x="2513" y="974"/>
                  </a:cubicBezTo>
                  <a:cubicBezTo>
                    <a:pt x="2518" y="971"/>
                    <a:pt x="2524" y="970"/>
                    <a:pt x="2529" y="967"/>
                  </a:cubicBezTo>
                  <a:cubicBezTo>
                    <a:pt x="2539" y="961"/>
                    <a:pt x="2547" y="954"/>
                    <a:pt x="2554" y="945"/>
                  </a:cubicBezTo>
                  <a:cubicBezTo>
                    <a:pt x="2541" y="935"/>
                    <a:pt x="2528" y="925"/>
                    <a:pt x="2515" y="916"/>
                  </a:cubicBezTo>
                  <a:cubicBezTo>
                    <a:pt x="2516" y="920"/>
                    <a:pt x="2514" y="924"/>
                    <a:pt x="2512" y="929"/>
                  </a:cubicBezTo>
                  <a:close/>
                  <a:moveTo>
                    <a:pt x="2364" y="1183"/>
                  </a:moveTo>
                  <a:cubicBezTo>
                    <a:pt x="2360" y="1191"/>
                    <a:pt x="2358" y="1199"/>
                    <a:pt x="2355" y="1207"/>
                  </a:cubicBezTo>
                  <a:cubicBezTo>
                    <a:pt x="2358" y="1199"/>
                    <a:pt x="2361" y="1191"/>
                    <a:pt x="2364" y="1184"/>
                  </a:cubicBezTo>
                  <a:cubicBezTo>
                    <a:pt x="2364" y="1183"/>
                    <a:pt x="2364" y="1183"/>
                    <a:pt x="2364" y="1183"/>
                  </a:cubicBezTo>
                  <a:close/>
                  <a:moveTo>
                    <a:pt x="2318" y="1277"/>
                  </a:moveTo>
                  <a:cubicBezTo>
                    <a:pt x="2325" y="1276"/>
                    <a:pt x="2333" y="1273"/>
                    <a:pt x="2341" y="1271"/>
                  </a:cubicBezTo>
                  <a:cubicBezTo>
                    <a:pt x="2341" y="1270"/>
                    <a:pt x="2341" y="1269"/>
                    <a:pt x="2341" y="1268"/>
                  </a:cubicBezTo>
                  <a:cubicBezTo>
                    <a:pt x="2342" y="1262"/>
                    <a:pt x="2343" y="1256"/>
                    <a:pt x="2344" y="1250"/>
                  </a:cubicBezTo>
                  <a:cubicBezTo>
                    <a:pt x="2346" y="1238"/>
                    <a:pt x="2348" y="1226"/>
                    <a:pt x="2350" y="1215"/>
                  </a:cubicBezTo>
                  <a:cubicBezTo>
                    <a:pt x="2351" y="1212"/>
                    <a:pt x="2352" y="1204"/>
                    <a:pt x="2354" y="1197"/>
                  </a:cubicBezTo>
                  <a:cubicBezTo>
                    <a:pt x="2351" y="1202"/>
                    <a:pt x="2348" y="1207"/>
                    <a:pt x="2345" y="1212"/>
                  </a:cubicBezTo>
                  <a:cubicBezTo>
                    <a:pt x="2334" y="1233"/>
                    <a:pt x="2326" y="1255"/>
                    <a:pt x="2317" y="1277"/>
                  </a:cubicBezTo>
                  <a:cubicBezTo>
                    <a:pt x="2317" y="1277"/>
                    <a:pt x="2318" y="1277"/>
                    <a:pt x="2318" y="1277"/>
                  </a:cubicBezTo>
                  <a:close/>
                  <a:moveTo>
                    <a:pt x="2347" y="1257"/>
                  </a:moveTo>
                  <a:cubicBezTo>
                    <a:pt x="2346" y="1258"/>
                    <a:pt x="2346" y="1259"/>
                    <a:pt x="2346" y="1261"/>
                  </a:cubicBezTo>
                  <a:cubicBezTo>
                    <a:pt x="2346" y="1262"/>
                    <a:pt x="2346" y="1266"/>
                    <a:pt x="2345" y="1269"/>
                  </a:cubicBezTo>
                  <a:cubicBezTo>
                    <a:pt x="2347" y="1269"/>
                    <a:pt x="2349" y="1268"/>
                    <a:pt x="2350" y="1268"/>
                  </a:cubicBezTo>
                  <a:cubicBezTo>
                    <a:pt x="2346" y="1246"/>
                    <a:pt x="2358" y="1221"/>
                    <a:pt x="2367" y="1202"/>
                  </a:cubicBezTo>
                  <a:cubicBezTo>
                    <a:pt x="2371" y="1193"/>
                    <a:pt x="2375" y="1188"/>
                    <a:pt x="2367" y="1185"/>
                  </a:cubicBezTo>
                  <a:cubicBezTo>
                    <a:pt x="2358" y="1208"/>
                    <a:pt x="2351" y="1232"/>
                    <a:pt x="2347" y="1257"/>
                  </a:cubicBezTo>
                  <a:close/>
                  <a:moveTo>
                    <a:pt x="2211" y="895"/>
                  </a:moveTo>
                  <a:cubicBezTo>
                    <a:pt x="2212" y="901"/>
                    <a:pt x="2212" y="906"/>
                    <a:pt x="2213" y="911"/>
                  </a:cubicBezTo>
                  <a:cubicBezTo>
                    <a:pt x="2219" y="923"/>
                    <a:pt x="2226" y="934"/>
                    <a:pt x="2231" y="944"/>
                  </a:cubicBezTo>
                  <a:cubicBezTo>
                    <a:pt x="2242" y="965"/>
                    <a:pt x="2253" y="988"/>
                    <a:pt x="2265" y="1009"/>
                  </a:cubicBezTo>
                  <a:cubicBezTo>
                    <a:pt x="2268" y="1016"/>
                    <a:pt x="2272" y="1023"/>
                    <a:pt x="2276" y="1030"/>
                  </a:cubicBezTo>
                  <a:cubicBezTo>
                    <a:pt x="2280" y="1034"/>
                    <a:pt x="2283" y="1038"/>
                    <a:pt x="2287" y="1042"/>
                  </a:cubicBezTo>
                  <a:cubicBezTo>
                    <a:pt x="2287" y="1042"/>
                    <a:pt x="2287" y="1042"/>
                    <a:pt x="2287" y="1042"/>
                  </a:cubicBezTo>
                  <a:cubicBezTo>
                    <a:pt x="2258" y="993"/>
                    <a:pt x="2234" y="939"/>
                    <a:pt x="2212" y="886"/>
                  </a:cubicBezTo>
                  <a:cubicBezTo>
                    <a:pt x="2212" y="889"/>
                    <a:pt x="2211" y="892"/>
                    <a:pt x="2211" y="895"/>
                  </a:cubicBezTo>
                  <a:close/>
                  <a:moveTo>
                    <a:pt x="2293" y="1047"/>
                  </a:moveTo>
                  <a:cubicBezTo>
                    <a:pt x="2293" y="1048"/>
                    <a:pt x="2294" y="1050"/>
                    <a:pt x="2295" y="1052"/>
                  </a:cubicBezTo>
                  <a:cubicBezTo>
                    <a:pt x="2295" y="1052"/>
                    <a:pt x="2295" y="1052"/>
                    <a:pt x="2296" y="1052"/>
                  </a:cubicBezTo>
                  <a:cubicBezTo>
                    <a:pt x="2296" y="1052"/>
                    <a:pt x="2296" y="1052"/>
                    <a:pt x="2296" y="1052"/>
                  </a:cubicBezTo>
                  <a:cubicBezTo>
                    <a:pt x="2296" y="1051"/>
                    <a:pt x="2296" y="1050"/>
                    <a:pt x="2296" y="1049"/>
                  </a:cubicBezTo>
                  <a:cubicBezTo>
                    <a:pt x="2295" y="1049"/>
                    <a:pt x="2294" y="1049"/>
                    <a:pt x="2294" y="1047"/>
                  </a:cubicBezTo>
                  <a:cubicBezTo>
                    <a:pt x="2293" y="1047"/>
                    <a:pt x="2293" y="1046"/>
                    <a:pt x="2293" y="1046"/>
                  </a:cubicBezTo>
                  <a:cubicBezTo>
                    <a:pt x="2293" y="1046"/>
                    <a:pt x="2293" y="1047"/>
                    <a:pt x="2293" y="1047"/>
                  </a:cubicBezTo>
                  <a:close/>
                  <a:moveTo>
                    <a:pt x="2297" y="1065"/>
                  </a:moveTo>
                  <a:cubicBezTo>
                    <a:pt x="2281" y="1079"/>
                    <a:pt x="2265" y="1091"/>
                    <a:pt x="2256" y="1112"/>
                  </a:cubicBezTo>
                  <a:cubicBezTo>
                    <a:pt x="2252" y="1121"/>
                    <a:pt x="2248" y="1135"/>
                    <a:pt x="2240" y="1143"/>
                  </a:cubicBezTo>
                  <a:cubicBezTo>
                    <a:pt x="2260" y="1149"/>
                    <a:pt x="2280" y="1154"/>
                    <a:pt x="2300" y="1158"/>
                  </a:cubicBezTo>
                  <a:cubicBezTo>
                    <a:pt x="2301" y="1127"/>
                    <a:pt x="2299" y="1096"/>
                    <a:pt x="2297" y="1065"/>
                  </a:cubicBezTo>
                  <a:close/>
                  <a:moveTo>
                    <a:pt x="2198" y="1131"/>
                  </a:moveTo>
                  <a:cubicBezTo>
                    <a:pt x="2192" y="1127"/>
                    <a:pt x="2186" y="1122"/>
                    <a:pt x="2180" y="1119"/>
                  </a:cubicBezTo>
                  <a:cubicBezTo>
                    <a:pt x="2167" y="1111"/>
                    <a:pt x="2154" y="1105"/>
                    <a:pt x="2140" y="1100"/>
                  </a:cubicBezTo>
                  <a:cubicBezTo>
                    <a:pt x="2133" y="1098"/>
                    <a:pt x="2109" y="1089"/>
                    <a:pt x="2096" y="1091"/>
                  </a:cubicBezTo>
                  <a:cubicBezTo>
                    <a:pt x="2129" y="1097"/>
                    <a:pt x="2161" y="1110"/>
                    <a:pt x="2189" y="1129"/>
                  </a:cubicBezTo>
                  <a:cubicBezTo>
                    <a:pt x="2192" y="1130"/>
                    <a:pt x="2195" y="1130"/>
                    <a:pt x="2198" y="1131"/>
                  </a:cubicBezTo>
                  <a:close/>
                  <a:moveTo>
                    <a:pt x="1906" y="1130"/>
                  </a:moveTo>
                  <a:cubicBezTo>
                    <a:pt x="1906" y="1107"/>
                    <a:pt x="1905" y="1085"/>
                    <a:pt x="1904" y="1062"/>
                  </a:cubicBezTo>
                  <a:cubicBezTo>
                    <a:pt x="1903" y="1041"/>
                    <a:pt x="1902" y="1019"/>
                    <a:pt x="1900" y="998"/>
                  </a:cubicBezTo>
                  <a:cubicBezTo>
                    <a:pt x="1898" y="975"/>
                    <a:pt x="1894" y="951"/>
                    <a:pt x="1896" y="928"/>
                  </a:cubicBezTo>
                  <a:cubicBezTo>
                    <a:pt x="1892" y="929"/>
                    <a:pt x="1887" y="928"/>
                    <a:pt x="1882" y="924"/>
                  </a:cubicBezTo>
                  <a:cubicBezTo>
                    <a:pt x="1879" y="920"/>
                    <a:pt x="1879" y="916"/>
                    <a:pt x="1879" y="911"/>
                  </a:cubicBezTo>
                  <a:cubicBezTo>
                    <a:pt x="1877" y="898"/>
                    <a:pt x="1874" y="888"/>
                    <a:pt x="1870" y="876"/>
                  </a:cubicBezTo>
                  <a:cubicBezTo>
                    <a:pt x="1861" y="853"/>
                    <a:pt x="1855" y="827"/>
                    <a:pt x="1842" y="807"/>
                  </a:cubicBezTo>
                  <a:cubicBezTo>
                    <a:pt x="1840" y="804"/>
                    <a:pt x="1838" y="801"/>
                    <a:pt x="1836" y="797"/>
                  </a:cubicBezTo>
                  <a:cubicBezTo>
                    <a:pt x="1837" y="803"/>
                    <a:pt x="1837" y="809"/>
                    <a:pt x="1837" y="811"/>
                  </a:cubicBezTo>
                  <a:cubicBezTo>
                    <a:pt x="1838" y="822"/>
                    <a:pt x="1835" y="832"/>
                    <a:pt x="1830" y="842"/>
                  </a:cubicBezTo>
                  <a:cubicBezTo>
                    <a:pt x="1830" y="843"/>
                    <a:pt x="1830" y="843"/>
                    <a:pt x="1830" y="844"/>
                  </a:cubicBezTo>
                  <a:cubicBezTo>
                    <a:pt x="1830" y="879"/>
                    <a:pt x="1840" y="916"/>
                    <a:pt x="1847" y="951"/>
                  </a:cubicBezTo>
                  <a:cubicBezTo>
                    <a:pt x="1855" y="991"/>
                    <a:pt x="1865" y="1030"/>
                    <a:pt x="1876" y="1070"/>
                  </a:cubicBezTo>
                  <a:cubicBezTo>
                    <a:pt x="1885" y="1104"/>
                    <a:pt x="1892" y="1138"/>
                    <a:pt x="1894" y="1174"/>
                  </a:cubicBezTo>
                  <a:cubicBezTo>
                    <a:pt x="1895" y="1183"/>
                    <a:pt x="1897" y="1201"/>
                    <a:pt x="1896" y="1217"/>
                  </a:cubicBezTo>
                  <a:cubicBezTo>
                    <a:pt x="1896" y="1216"/>
                    <a:pt x="1896" y="1216"/>
                    <a:pt x="1897" y="1216"/>
                  </a:cubicBezTo>
                  <a:cubicBezTo>
                    <a:pt x="1902" y="1208"/>
                    <a:pt x="1908" y="1203"/>
                    <a:pt x="1912" y="1195"/>
                  </a:cubicBezTo>
                  <a:cubicBezTo>
                    <a:pt x="1910" y="1195"/>
                    <a:pt x="1908" y="1194"/>
                    <a:pt x="1907" y="1191"/>
                  </a:cubicBezTo>
                  <a:cubicBezTo>
                    <a:pt x="1904" y="1171"/>
                    <a:pt x="1906" y="1150"/>
                    <a:pt x="1906" y="1130"/>
                  </a:cubicBezTo>
                  <a:close/>
                  <a:moveTo>
                    <a:pt x="1854" y="736"/>
                  </a:moveTo>
                  <a:cubicBezTo>
                    <a:pt x="1855" y="734"/>
                    <a:pt x="1857" y="732"/>
                    <a:pt x="1858" y="730"/>
                  </a:cubicBezTo>
                  <a:cubicBezTo>
                    <a:pt x="1867" y="717"/>
                    <a:pt x="1874" y="702"/>
                    <a:pt x="1881" y="688"/>
                  </a:cubicBezTo>
                  <a:cubicBezTo>
                    <a:pt x="1871" y="704"/>
                    <a:pt x="1862" y="720"/>
                    <a:pt x="1854" y="736"/>
                  </a:cubicBezTo>
                  <a:close/>
                  <a:moveTo>
                    <a:pt x="1853" y="740"/>
                  </a:moveTo>
                  <a:cubicBezTo>
                    <a:pt x="1853" y="739"/>
                    <a:pt x="1853" y="739"/>
                    <a:pt x="1853" y="738"/>
                  </a:cubicBezTo>
                  <a:cubicBezTo>
                    <a:pt x="1852" y="739"/>
                    <a:pt x="1851" y="741"/>
                    <a:pt x="1851" y="742"/>
                  </a:cubicBezTo>
                  <a:cubicBezTo>
                    <a:pt x="1851" y="742"/>
                    <a:pt x="1851" y="742"/>
                    <a:pt x="1850" y="743"/>
                  </a:cubicBezTo>
                  <a:cubicBezTo>
                    <a:pt x="1851" y="742"/>
                    <a:pt x="1851" y="742"/>
                    <a:pt x="1851" y="742"/>
                  </a:cubicBezTo>
                  <a:cubicBezTo>
                    <a:pt x="1852" y="741"/>
                    <a:pt x="1852" y="740"/>
                    <a:pt x="1853" y="740"/>
                  </a:cubicBezTo>
                  <a:close/>
                  <a:moveTo>
                    <a:pt x="1914" y="1009"/>
                  </a:moveTo>
                  <a:cubicBezTo>
                    <a:pt x="1919" y="990"/>
                    <a:pt x="1932" y="972"/>
                    <a:pt x="1948" y="961"/>
                  </a:cubicBezTo>
                  <a:cubicBezTo>
                    <a:pt x="1952" y="958"/>
                    <a:pt x="1956" y="955"/>
                    <a:pt x="1961" y="953"/>
                  </a:cubicBezTo>
                  <a:cubicBezTo>
                    <a:pt x="1944" y="958"/>
                    <a:pt x="1927" y="962"/>
                    <a:pt x="1911" y="969"/>
                  </a:cubicBezTo>
                  <a:cubicBezTo>
                    <a:pt x="1912" y="975"/>
                    <a:pt x="1912" y="981"/>
                    <a:pt x="1913" y="986"/>
                  </a:cubicBezTo>
                  <a:cubicBezTo>
                    <a:pt x="1913" y="994"/>
                    <a:pt x="1914" y="1001"/>
                    <a:pt x="1914" y="1009"/>
                  </a:cubicBezTo>
                  <a:close/>
                  <a:moveTo>
                    <a:pt x="2024" y="1233"/>
                  </a:moveTo>
                  <a:cubicBezTo>
                    <a:pt x="2024" y="1233"/>
                    <a:pt x="2024" y="1233"/>
                    <a:pt x="2024" y="1232"/>
                  </a:cubicBezTo>
                  <a:cubicBezTo>
                    <a:pt x="2024" y="1233"/>
                    <a:pt x="2024" y="1233"/>
                    <a:pt x="2024" y="1233"/>
                  </a:cubicBezTo>
                  <a:close/>
                  <a:moveTo>
                    <a:pt x="2018" y="1198"/>
                  </a:moveTo>
                  <a:cubicBezTo>
                    <a:pt x="2014" y="1184"/>
                    <a:pt x="2005" y="1171"/>
                    <a:pt x="1989" y="1166"/>
                  </a:cubicBezTo>
                  <a:cubicBezTo>
                    <a:pt x="1982" y="1164"/>
                    <a:pt x="1970" y="1163"/>
                    <a:pt x="1959" y="1165"/>
                  </a:cubicBezTo>
                  <a:cubicBezTo>
                    <a:pt x="1980" y="1166"/>
                    <a:pt x="2006" y="1179"/>
                    <a:pt x="2018" y="1198"/>
                  </a:cubicBezTo>
                  <a:close/>
                  <a:moveTo>
                    <a:pt x="1947" y="507"/>
                  </a:moveTo>
                  <a:cubicBezTo>
                    <a:pt x="1945" y="503"/>
                    <a:pt x="1943" y="500"/>
                    <a:pt x="1941" y="497"/>
                  </a:cubicBezTo>
                  <a:cubicBezTo>
                    <a:pt x="1930" y="531"/>
                    <a:pt x="1921" y="565"/>
                    <a:pt x="1908" y="598"/>
                  </a:cubicBezTo>
                  <a:cubicBezTo>
                    <a:pt x="1894" y="635"/>
                    <a:pt x="1879" y="671"/>
                    <a:pt x="1864" y="708"/>
                  </a:cubicBezTo>
                  <a:cubicBezTo>
                    <a:pt x="1874" y="692"/>
                    <a:pt x="1884" y="676"/>
                    <a:pt x="1894" y="660"/>
                  </a:cubicBezTo>
                  <a:cubicBezTo>
                    <a:pt x="1897" y="654"/>
                    <a:pt x="1900" y="649"/>
                    <a:pt x="1902" y="643"/>
                  </a:cubicBezTo>
                  <a:cubicBezTo>
                    <a:pt x="1913" y="619"/>
                    <a:pt x="1924" y="595"/>
                    <a:pt x="1934" y="571"/>
                  </a:cubicBezTo>
                  <a:cubicBezTo>
                    <a:pt x="1940" y="558"/>
                    <a:pt x="1946" y="544"/>
                    <a:pt x="1950" y="529"/>
                  </a:cubicBezTo>
                  <a:cubicBezTo>
                    <a:pt x="1952" y="519"/>
                    <a:pt x="1952" y="516"/>
                    <a:pt x="1947" y="507"/>
                  </a:cubicBezTo>
                  <a:close/>
                  <a:moveTo>
                    <a:pt x="1959" y="567"/>
                  </a:moveTo>
                  <a:cubicBezTo>
                    <a:pt x="1958" y="567"/>
                    <a:pt x="1958" y="567"/>
                    <a:pt x="1958" y="567"/>
                  </a:cubicBezTo>
                  <a:cubicBezTo>
                    <a:pt x="1946" y="578"/>
                    <a:pt x="1942" y="596"/>
                    <a:pt x="1934" y="610"/>
                  </a:cubicBezTo>
                  <a:cubicBezTo>
                    <a:pt x="1926" y="624"/>
                    <a:pt x="1916" y="638"/>
                    <a:pt x="1907" y="651"/>
                  </a:cubicBezTo>
                  <a:cubicBezTo>
                    <a:pt x="1900" y="666"/>
                    <a:pt x="1892" y="681"/>
                    <a:pt x="1885" y="696"/>
                  </a:cubicBezTo>
                  <a:cubicBezTo>
                    <a:pt x="1914" y="655"/>
                    <a:pt x="1938" y="612"/>
                    <a:pt x="1959" y="567"/>
                  </a:cubicBezTo>
                  <a:close/>
                  <a:moveTo>
                    <a:pt x="1918" y="626"/>
                  </a:moveTo>
                  <a:cubicBezTo>
                    <a:pt x="1926" y="614"/>
                    <a:pt x="1933" y="601"/>
                    <a:pt x="1939" y="588"/>
                  </a:cubicBezTo>
                  <a:cubicBezTo>
                    <a:pt x="1943" y="579"/>
                    <a:pt x="1946" y="571"/>
                    <a:pt x="1952" y="565"/>
                  </a:cubicBezTo>
                  <a:cubicBezTo>
                    <a:pt x="1951" y="563"/>
                    <a:pt x="1950" y="561"/>
                    <a:pt x="1949" y="559"/>
                  </a:cubicBezTo>
                  <a:cubicBezTo>
                    <a:pt x="1938" y="581"/>
                    <a:pt x="1928" y="604"/>
                    <a:pt x="1918" y="626"/>
                  </a:cubicBezTo>
                  <a:close/>
                  <a:moveTo>
                    <a:pt x="2011" y="892"/>
                  </a:moveTo>
                  <a:cubicBezTo>
                    <a:pt x="2007" y="882"/>
                    <a:pt x="2006" y="872"/>
                    <a:pt x="2006" y="861"/>
                  </a:cubicBezTo>
                  <a:cubicBezTo>
                    <a:pt x="2006" y="837"/>
                    <a:pt x="2012" y="814"/>
                    <a:pt x="2010" y="789"/>
                  </a:cubicBezTo>
                  <a:cubicBezTo>
                    <a:pt x="2008" y="764"/>
                    <a:pt x="2000" y="740"/>
                    <a:pt x="1991" y="717"/>
                  </a:cubicBezTo>
                  <a:cubicBezTo>
                    <a:pt x="1974" y="673"/>
                    <a:pt x="1955" y="633"/>
                    <a:pt x="1956" y="585"/>
                  </a:cubicBezTo>
                  <a:cubicBezTo>
                    <a:pt x="1931" y="638"/>
                    <a:pt x="1901" y="687"/>
                    <a:pt x="1866" y="733"/>
                  </a:cubicBezTo>
                  <a:cubicBezTo>
                    <a:pt x="1898" y="714"/>
                    <a:pt x="1932" y="698"/>
                    <a:pt x="1954" y="665"/>
                  </a:cubicBezTo>
                  <a:cubicBezTo>
                    <a:pt x="1954" y="665"/>
                    <a:pt x="1955" y="665"/>
                    <a:pt x="1954" y="666"/>
                  </a:cubicBezTo>
                  <a:cubicBezTo>
                    <a:pt x="1945" y="682"/>
                    <a:pt x="1932" y="695"/>
                    <a:pt x="1917" y="706"/>
                  </a:cubicBezTo>
                  <a:cubicBezTo>
                    <a:pt x="1909" y="711"/>
                    <a:pt x="1873" y="729"/>
                    <a:pt x="1857" y="744"/>
                  </a:cubicBezTo>
                  <a:cubicBezTo>
                    <a:pt x="1855" y="748"/>
                    <a:pt x="1852" y="752"/>
                    <a:pt x="1849" y="756"/>
                  </a:cubicBezTo>
                  <a:cubicBezTo>
                    <a:pt x="1849" y="757"/>
                    <a:pt x="1849" y="757"/>
                    <a:pt x="1849" y="758"/>
                  </a:cubicBezTo>
                  <a:cubicBezTo>
                    <a:pt x="1859" y="750"/>
                    <a:pt x="1869" y="745"/>
                    <a:pt x="1881" y="740"/>
                  </a:cubicBezTo>
                  <a:cubicBezTo>
                    <a:pt x="1886" y="739"/>
                    <a:pt x="1888" y="746"/>
                    <a:pt x="1884" y="749"/>
                  </a:cubicBezTo>
                  <a:cubicBezTo>
                    <a:pt x="1872" y="756"/>
                    <a:pt x="1860" y="765"/>
                    <a:pt x="1849" y="773"/>
                  </a:cubicBezTo>
                  <a:cubicBezTo>
                    <a:pt x="1847" y="777"/>
                    <a:pt x="1852" y="791"/>
                    <a:pt x="1853" y="796"/>
                  </a:cubicBezTo>
                  <a:cubicBezTo>
                    <a:pt x="1853" y="798"/>
                    <a:pt x="1854" y="800"/>
                    <a:pt x="1854" y="802"/>
                  </a:cubicBezTo>
                  <a:cubicBezTo>
                    <a:pt x="1866" y="771"/>
                    <a:pt x="1887" y="743"/>
                    <a:pt x="1910" y="720"/>
                  </a:cubicBezTo>
                  <a:cubicBezTo>
                    <a:pt x="1911" y="719"/>
                    <a:pt x="1913" y="721"/>
                    <a:pt x="1912" y="722"/>
                  </a:cubicBezTo>
                  <a:cubicBezTo>
                    <a:pt x="1887" y="748"/>
                    <a:pt x="1871" y="777"/>
                    <a:pt x="1856" y="809"/>
                  </a:cubicBezTo>
                  <a:cubicBezTo>
                    <a:pt x="1860" y="822"/>
                    <a:pt x="1866" y="834"/>
                    <a:pt x="1871" y="846"/>
                  </a:cubicBezTo>
                  <a:cubicBezTo>
                    <a:pt x="1873" y="852"/>
                    <a:pt x="1876" y="858"/>
                    <a:pt x="1878" y="863"/>
                  </a:cubicBezTo>
                  <a:cubicBezTo>
                    <a:pt x="1882" y="860"/>
                    <a:pt x="1890" y="854"/>
                    <a:pt x="1894" y="855"/>
                  </a:cubicBezTo>
                  <a:cubicBezTo>
                    <a:pt x="1894" y="837"/>
                    <a:pt x="1896" y="819"/>
                    <a:pt x="1899" y="801"/>
                  </a:cubicBezTo>
                  <a:cubicBezTo>
                    <a:pt x="1889" y="811"/>
                    <a:pt x="1879" y="821"/>
                    <a:pt x="1868" y="829"/>
                  </a:cubicBezTo>
                  <a:cubicBezTo>
                    <a:pt x="1867" y="830"/>
                    <a:pt x="1866" y="828"/>
                    <a:pt x="1866" y="828"/>
                  </a:cubicBezTo>
                  <a:cubicBezTo>
                    <a:pt x="1877" y="817"/>
                    <a:pt x="1889" y="808"/>
                    <a:pt x="1899" y="797"/>
                  </a:cubicBezTo>
                  <a:cubicBezTo>
                    <a:pt x="1902" y="781"/>
                    <a:pt x="1906" y="766"/>
                    <a:pt x="1912" y="750"/>
                  </a:cubicBezTo>
                  <a:cubicBezTo>
                    <a:pt x="1896" y="772"/>
                    <a:pt x="1880" y="793"/>
                    <a:pt x="1863" y="814"/>
                  </a:cubicBezTo>
                  <a:cubicBezTo>
                    <a:pt x="1862" y="815"/>
                    <a:pt x="1859" y="813"/>
                    <a:pt x="1860" y="812"/>
                  </a:cubicBezTo>
                  <a:cubicBezTo>
                    <a:pt x="1877" y="788"/>
                    <a:pt x="1896" y="765"/>
                    <a:pt x="1915" y="742"/>
                  </a:cubicBezTo>
                  <a:cubicBezTo>
                    <a:pt x="1922" y="723"/>
                    <a:pt x="1931" y="704"/>
                    <a:pt x="1941" y="687"/>
                  </a:cubicBezTo>
                  <a:cubicBezTo>
                    <a:pt x="1941" y="687"/>
                    <a:pt x="1942" y="687"/>
                    <a:pt x="1942" y="688"/>
                  </a:cubicBezTo>
                  <a:cubicBezTo>
                    <a:pt x="1935" y="702"/>
                    <a:pt x="1928" y="717"/>
                    <a:pt x="1923" y="732"/>
                  </a:cubicBezTo>
                  <a:cubicBezTo>
                    <a:pt x="1924" y="730"/>
                    <a:pt x="1925" y="729"/>
                    <a:pt x="1926" y="728"/>
                  </a:cubicBezTo>
                  <a:cubicBezTo>
                    <a:pt x="1926" y="727"/>
                    <a:pt x="1928" y="728"/>
                    <a:pt x="1927" y="729"/>
                  </a:cubicBezTo>
                  <a:cubicBezTo>
                    <a:pt x="1925" y="732"/>
                    <a:pt x="1922" y="736"/>
                    <a:pt x="1920" y="739"/>
                  </a:cubicBezTo>
                  <a:cubicBezTo>
                    <a:pt x="1913" y="756"/>
                    <a:pt x="1908" y="774"/>
                    <a:pt x="1904" y="792"/>
                  </a:cubicBezTo>
                  <a:cubicBezTo>
                    <a:pt x="1907" y="789"/>
                    <a:pt x="1910" y="786"/>
                    <a:pt x="1913" y="783"/>
                  </a:cubicBezTo>
                  <a:cubicBezTo>
                    <a:pt x="1914" y="782"/>
                    <a:pt x="1914" y="783"/>
                    <a:pt x="1914" y="784"/>
                  </a:cubicBezTo>
                  <a:cubicBezTo>
                    <a:pt x="1911" y="787"/>
                    <a:pt x="1907" y="791"/>
                    <a:pt x="1904" y="795"/>
                  </a:cubicBezTo>
                  <a:cubicBezTo>
                    <a:pt x="1902" y="805"/>
                    <a:pt x="1900" y="815"/>
                    <a:pt x="1899" y="825"/>
                  </a:cubicBezTo>
                  <a:cubicBezTo>
                    <a:pt x="1898" y="833"/>
                    <a:pt x="1899" y="842"/>
                    <a:pt x="1897" y="850"/>
                  </a:cubicBezTo>
                  <a:cubicBezTo>
                    <a:pt x="1897" y="852"/>
                    <a:pt x="1896" y="853"/>
                    <a:pt x="1895" y="855"/>
                  </a:cubicBezTo>
                  <a:cubicBezTo>
                    <a:pt x="1896" y="856"/>
                    <a:pt x="1897" y="857"/>
                    <a:pt x="1897" y="861"/>
                  </a:cubicBezTo>
                  <a:cubicBezTo>
                    <a:pt x="1896" y="863"/>
                    <a:pt x="1894" y="863"/>
                    <a:pt x="1894" y="861"/>
                  </a:cubicBezTo>
                  <a:cubicBezTo>
                    <a:pt x="1894" y="859"/>
                    <a:pt x="1894" y="858"/>
                    <a:pt x="1894" y="856"/>
                  </a:cubicBezTo>
                  <a:cubicBezTo>
                    <a:pt x="1891" y="861"/>
                    <a:pt x="1885" y="865"/>
                    <a:pt x="1880" y="867"/>
                  </a:cubicBezTo>
                  <a:cubicBezTo>
                    <a:pt x="1883" y="874"/>
                    <a:pt x="1886" y="881"/>
                    <a:pt x="1889" y="889"/>
                  </a:cubicBezTo>
                  <a:cubicBezTo>
                    <a:pt x="1897" y="885"/>
                    <a:pt x="1907" y="885"/>
                    <a:pt x="1917" y="887"/>
                  </a:cubicBezTo>
                  <a:cubicBezTo>
                    <a:pt x="1920" y="887"/>
                    <a:pt x="1923" y="887"/>
                    <a:pt x="1926" y="887"/>
                  </a:cubicBezTo>
                  <a:cubicBezTo>
                    <a:pt x="1954" y="891"/>
                    <a:pt x="1981" y="900"/>
                    <a:pt x="2008" y="907"/>
                  </a:cubicBezTo>
                  <a:cubicBezTo>
                    <a:pt x="2011" y="907"/>
                    <a:pt x="2010" y="912"/>
                    <a:pt x="2007" y="912"/>
                  </a:cubicBezTo>
                  <a:cubicBezTo>
                    <a:pt x="1999" y="911"/>
                    <a:pt x="1990" y="911"/>
                    <a:pt x="1982" y="912"/>
                  </a:cubicBezTo>
                  <a:cubicBezTo>
                    <a:pt x="1985" y="913"/>
                    <a:pt x="1988" y="915"/>
                    <a:pt x="1991" y="917"/>
                  </a:cubicBezTo>
                  <a:cubicBezTo>
                    <a:pt x="1997" y="919"/>
                    <a:pt x="2004" y="925"/>
                    <a:pt x="2010" y="927"/>
                  </a:cubicBezTo>
                  <a:cubicBezTo>
                    <a:pt x="2012" y="928"/>
                    <a:pt x="2014" y="929"/>
                    <a:pt x="2016" y="931"/>
                  </a:cubicBezTo>
                  <a:cubicBezTo>
                    <a:pt x="2020" y="927"/>
                    <a:pt x="2023" y="924"/>
                    <a:pt x="2027" y="921"/>
                  </a:cubicBezTo>
                  <a:cubicBezTo>
                    <a:pt x="2028" y="913"/>
                    <a:pt x="2014" y="900"/>
                    <a:pt x="2011" y="892"/>
                  </a:cubicBezTo>
                  <a:close/>
                  <a:moveTo>
                    <a:pt x="1909" y="893"/>
                  </a:moveTo>
                  <a:cubicBezTo>
                    <a:pt x="1906" y="895"/>
                    <a:pt x="1903" y="897"/>
                    <a:pt x="1901" y="901"/>
                  </a:cubicBezTo>
                  <a:cubicBezTo>
                    <a:pt x="1900" y="901"/>
                    <a:pt x="1900" y="902"/>
                    <a:pt x="1900" y="902"/>
                  </a:cubicBezTo>
                  <a:cubicBezTo>
                    <a:pt x="1914" y="911"/>
                    <a:pt x="1931" y="909"/>
                    <a:pt x="1949" y="907"/>
                  </a:cubicBezTo>
                  <a:cubicBezTo>
                    <a:pt x="1952" y="906"/>
                    <a:pt x="1955" y="906"/>
                    <a:pt x="1958" y="906"/>
                  </a:cubicBezTo>
                  <a:cubicBezTo>
                    <a:pt x="1943" y="900"/>
                    <a:pt x="1924" y="892"/>
                    <a:pt x="1909" y="893"/>
                  </a:cubicBezTo>
                  <a:close/>
                  <a:moveTo>
                    <a:pt x="1965" y="904"/>
                  </a:moveTo>
                  <a:cubicBezTo>
                    <a:pt x="1966" y="905"/>
                    <a:pt x="1967" y="905"/>
                    <a:pt x="1968" y="905"/>
                  </a:cubicBezTo>
                  <a:cubicBezTo>
                    <a:pt x="1972" y="905"/>
                    <a:pt x="1976" y="905"/>
                    <a:pt x="1980" y="905"/>
                  </a:cubicBezTo>
                  <a:cubicBezTo>
                    <a:pt x="1972" y="903"/>
                    <a:pt x="1964" y="902"/>
                    <a:pt x="1957" y="900"/>
                  </a:cubicBezTo>
                  <a:cubicBezTo>
                    <a:pt x="1956" y="900"/>
                    <a:pt x="1955" y="899"/>
                    <a:pt x="1953" y="899"/>
                  </a:cubicBezTo>
                  <a:cubicBezTo>
                    <a:pt x="1958" y="901"/>
                    <a:pt x="1962" y="903"/>
                    <a:pt x="1965" y="904"/>
                  </a:cubicBezTo>
                  <a:close/>
                  <a:moveTo>
                    <a:pt x="2025" y="1069"/>
                  </a:moveTo>
                  <a:cubicBezTo>
                    <a:pt x="2025" y="1046"/>
                    <a:pt x="2026" y="1024"/>
                    <a:pt x="2025" y="1001"/>
                  </a:cubicBezTo>
                  <a:cubicBezTo>
                    <a:pt x="2023" y="980"/>
                    <a:pt x="2017" y="959"/>
                    <a:pt x="2022" y="938"/>
                  </a:cubicBezTo>
                  <a:cubicBezTo>
                    <a:pt x="2016" y="937"/>
                    <a:pt x="2009" y="932"/>
                    <a:pt x="2005" y="929"/>
                  </a:cubicBezTo>
                  <a:cubicBezTo>
                    <a:pt x="1994" y="923"/>
                    <a:pt x="1984" y="918"/>
                    <a:pt x="1973" y="913"/>
                  </a:cubicBezTo>
                  <a:cubicBezTo>
                    <a:pt x="1958" y="915"/>
                    <a:pt x="1943" y="918"/>
                    <a:pt x="1927" y="920"/>
                  </a:cubicBezTo>
                  <a:cubicBezTo>
                    <a:pt x="1915" y="921"/>
                    <a:pt x="1903" y="920"/>
                    <a:pt x="1893" y="915"/>
                  </a:cubicBezTo>
                  <a:cubicBezTo>
                    <a:pt x="1895" y="919"/>
                    <a:pt x="1899" y="921"/>
                    <a:pt x="1906" y="920"/>
                  </a:cubicBezTo>
                  <a:cubicBezTo>
                    <a:pt x="1908" y="920"/>
                    <a:pt x="1909" y="922"/>
                    <a:pt x="1907" y="923"/>
                  </a:cubicBezTo>
                  <a:cubicBezTo>
                    <a:pt x="1906" y="924"/>
                    <a:pt x="1904" y="925"/>
                    <a:pt x="1902" y="926"/>
                  </a:cubicBezTo>
                  <a:cubicBezTo>
                    <a:pt x="1902" y="926"/>
                    <a:pt x="1902" y="926"/>
                    <a:pt x="1903" y="926"/>
                  </a:cubicBezTo>
                  <a:cubicBezTo>
                    <a:pt x="1907" y="938"/>
                    <a:pt x="1909" y="951"/>
                    <a:pt x="1910" y="964"/>
                  </a:cubicBezTo>
                  <a:cubicBezTo>
                    <a:pt x="1924" y="938"/>
                    <a:pt x="1949" y="923"/>
                    <a:pt x="1978" y="923"/>
                  </a:cubicBezTo>
                  <a:cubicBezTo>
                    <a:pt x="1980" y="923"/>
                    <a:pt x="1980" y="924"/>
                    <a:pt x="1978" y="924"/>
                  </a:cubicBezTo>
                  <a:cubicBezTo>
                    <a:pt x="1964" y="925"/>
                    <a:pt x="1950" y="928"/>
                    <a:pt x="1937" y="936"/>
                  </a:cubicBezTo>
                  <a:cubicBezTo>
                    <a:pt x="1934" y="939"/>
                    <a:pt x="1908" y="963"/>
                    <a:pt x="1914" y="965"/>
                  </a:cubicBezTo>
                  <a:cubicBezTo>
                    <a:pt x="1920" y="966"/>
                    <a:pt x="1935" y="957"/>
                    <a:pt x="1942" y="955"/>
                  </a:cubicBezTo>
                  <a:cubicBezTo>
                    <a:pt x="1956" y="951"/>
                    <a:pt x="1969" y="949"/>
                    <a:pt x="1983" y="946"/>
                  </a:cubicBezTo>
                  <a:cubicBezTo>
                    <a:pt x="1985" y="946"/>
                    <a:pt x="1985" y="948"/>
                    <a:pt x="1984" y="948"/>
                  </a:cubicBezTo>
                  <a:cubicBezTo>
                    <a:pt x="1946" y="957"/>
                    <a:pt x="1924" y="984"/>
                    <a:pt x="1915" y="1021"/>
                  </a:cubicBezTo>
                  <a:cubicBezTo>
                    <a:pt x="1916" y="1033"/>
                    <a:pt x="1917" y="1046"/>
                    <a:pt x="1918" y="1058"/>
                  </a:cubicBezTo>
                  <a:cubicBezTo>
                    <a:pt x="1919" y="1081"/>
                    <a:pt x="1920" y="1103"/>
                    <a:pt x="1920" y="1126"/>
                  </a:cubicBezTo>
                  <a:cubicBezTo>
                    <a:pt x="1921" y="1143"/>
                    <a:pt x="1922" y="1161"/>
                    <a:pt x="1920" y="1178"/>
                  </a:cubicBezTo>
                  <a:cubicBezTo>
                    <a:pt x="1931" y="1170"/>
                    <a:pt x="1941" y="1163"/>
                    <a:pt x="1954" y="1159"/>
                  </a:cubicBezTo>
                  <a:cubicBezTo>
                    <a:pt x="1969" y="1156"/>
                    <a:pt x="1984" y="1156"/>
                    <a:pt x="1997" y="1162"/>
                  </a:cubicBezTo>
                  <a:cubicBezTo>
                    <a:pt x="2006" y="1166"/>
                    <a:pt x="2015" y="1173"/>
                    <a:pt x="2021" y="1182"/>
                  </a:cubicBezTo>
                  <a:cubicBezTo>
                    <a:pt x="2021" y="1178"/>
                    <a:pt x="2022" y="1175"/>
                    <a:pt x="2024" y="1171"/>
                  </a:cubicBezTo>
                  <a:cubicBezTo>
                    <a:pt x="2026" y="1166"/>
                    <a:pt x="2028" y="1160"/>
                    <a:pt x="2030" y="1155"/>
                  </a:cubicBezTo>
                  <a:cubicBezTo>
                    <a:pt x="2029" y="1154"/>
                    <a:pt x="2029" y="1154"/>
                    <a:pt x="2029" y="1154"/>
                  </a:cubicBezTo>
                  <a:cubicBezTo>
                    <a:pt x="2026" y="1152"/>
                    <a:pt x="2025" y="1150"/>
                    <a:pt x="2025" y="1146"/>
                  </a:cubicBezTo>
                  <a:cubicBezTo>
                    <a:pt x="2026" y="1141"/>
                    <a:pt x="2029" y="1137"/>
                    <a:pt x="2032" y="1133"/>
                  </a:cubicBezTo>
                  <a:cubicBezTo>
                    <a:pt x="2031" y="1111"/>
                    <a:pt x="2025" y="1091"/>
                    <a:pt x="2025" y="1069"/>
                  </a:cubicBezTo>
                  <a:close/>
                  <a:moveTo>
                    <a:pt x="2124" y="1020"/>
                  </a:moveTo>
                  <a:cubicBezTo>
                    <a:pt x="2115" y="1031"/>
                    <a:pt x="2105" y="1039"/>
                    <a:pt x="2095" y="1048"/>
                  </a:cubicBezTo>
                  <a:cubicBezTo>
                    <a:pt x="2081" y="1059"/>
                    <a:pt x="2076" y="1071"/>
                    <a:pt x="2069" y="1087"/>
                  </a:cubicBezTo>
                  <a:cubicBezTo>
                    <a:pt x="2065" y="1097"/>
                    <a:pt x="2061" y="1107"/>
                    <a:pt x="2057" y="1116"/>
                  </a:cubicBezTo>
                  <a:cubicBezTo>
                    <a:pt x="2054" y="1121"/>
                    <a:pt x="2048" y="1129"/>
                    <a:pt x="2043" y="1137"/>
                  </a:cubicBezTo>
                  <a:cubicBezTo>
                    <a:pt x="2051" y="1134"/>
                    <a:pt x="2060" y="1134"/>
                    <a:pt x="2066" y="1127"/>
                  </a:cubicBezTo>
                  <a:cubicBezTo>
                    <a:pt x="2073" y="1119"/>
                    <a:pt x="2075" y="1114"/>
                    <a:pt x="2087" y="1113"/>
                  </a:cubicBezTo>
                  <a:cubicBezTo>
                    <a:pt x="2113" y="1110"/>
                    <a:pt x="2143" y="1116"/>
                    <a:pt x="2169" y="1125"/>
                  </a:cubicBezTo>
                  <a:cubicBezTo>
                    <a:pt x="2170" y="1125"/>
                    <a:pt x="2171" y="1126"/>
                    <a:pt x="2171" y="1126"/>
                  </a:cubicBezTo>
                  <a:cubicBezTo>
                    <a:pt x="2145" y="1110"/>
                    <a:pt x="2116" y="1100"/>
                    <a:pt x="2085" y="1097"/>
                  </a:cubicBezTo>
                  <a:cubicBezTo>
                    <a:pt x="2082" y="1096"/>
                    <a:pt x="2080" y="1094"/>
                    <a:pt x="2082" y="1091"/>
                  </a:cubicBezTo>
                  <a:cubicBezTo>
                    <a:pt x="2091" y="1075"/>
                    <a:pt x="2119" y="1086"/>
                    <a:pt x="2132" y="1090"/>
                  </a:cubicBezTo>
                  <a:cubicBezTo>
                    <a:pt x="2159" y="1098"/>
                    <a:pt x="2184" y="1111"/>
                    <a:pt x="2206" y="1128"/>
                  </a:cubicBezTo>
                  <a:cubicBezTo>
                    <a:pt x="2208" y="1130"/>
                    <a:pt x="2210" y="1133"/>
                    <a:pt x="2214" y="1135"/>
                  </a:cubicBezTo>
                  <a:cubicBezTo>
                    <a:pt x="2218" y="1137"/>
                    <a:pt x="2222" y="1138"/>
                    <a:pt x="2227" y="1139"/>
                  </a:cubicBezTo>
                  <a:cubicBezTo>
                    <a:pt x="2228" y="1138"/>
                    <a:pt x="2229" y="1137"/>
                    <a:pt x="2230" y="1136"/>
                  </a:cubicBezTo>
                  <a:cubicBezTo>
                    <a:pt x="2230" y="1136"/>
                    <a:pt x="2229" y="1123"/>
                    <a:pt x="2229" y="1122"/>
                  </a:cubicBezTo>
                  <a:cubicBezTo>
                    <a:pt x="2229" y="1120"/>
                    <a:pt x="2230" y="1118"/>
                    <a:pt x="2230" y="1117"/>
                  </a:cubicBezTo>
                  <a:cubicBezTo>
                    <a:pt x="2218" y="1089"/>
                    <a:pt x="2200" y="1066"/>
                    <a:pt x="2179" y="1043"/>
                  </a:cubicBezTo>
                  <a:cubicBezTo>
                    <a:pt x="2178" y="1042"/>
                    <a:pt x="2180" y="1040"/>
                    <a:pt x="2181" y="1041"/>
                  </a:cubicBezTo>
                  <a:cubicBezTo>
                    <a:pt x="2203" y="1060"/>
                    <a:pt x="2220" y="1085"/>
                    <a:pt x="2232" y="1112"/>
                  </a:cubicBezTo>
                  <a:cubicBezTo>
                    <a:pt x="2235" y="1104"/>
                    <a:pt x="2240" y="1095"/>
                    <a:pt x="2245" y="1089"/>
                  </a:cubicBezTo>
                  <a:cubicBezTo>
                    <a:pt x="2253" y="1078"/>
                    <a:pt x="2263" y="1067"/>
                    <a:pt x="2275" y="1060"/>
                  </a:cubicBezTo>
                  <a:cubicBezTo>
                    <a:pt x="2273" y="1059"/>
                    <a:pt x="2271" y="1057"/>
                    <a:pt x="2269" y="1056"/>
                  </a:cubicBezTo>
                  <a:cubicBezTo>
                    <a:pt x="2255" y="1043"/>
                    <a:pt x="2241" y="1027"/>
                    <a:pt x="2230" y="1011"/>
                  </a:cubicBezTo>
                  <a:cubicBezTo>
                    <a:pt x="2213" y="987"/>
                    <a:pt x="2184" y="941"/>
                    <a:pt x="2192" y="910"/>
                  </a:cubicBezTo>
                  <a:cubicBezTo>
                    <a:pt x="2176" y="950"/>
                    <a:pt x="2153" y="985"/>
                    <a:pt x="2124" y="1020"/>
                  </a:cubicBezTo>
                  <a:close/>
                  <a:moveTo>
                    <a:pt x="2193" y="909"/>
                  </a:moveTo>
                  <a:cubicBezTo>
                    <a:pt x="2193" y="908"/>
                    <a:pt x="2195" y="908"/>
                    <a:pt x="2195" y="910"/>
                  </a:cubicBezTo>
                  <a:cubicBezTo>
                    <a:pt x="2193" y="942"/>
                    <a:pt x="2214" y="976"/>
                    <a:pt x="2235" y="999"/>
                  </a:cubicBezTo>
                  <a:cubicBezTo>
                    <a:pt x="2244" y="1008"/>
                    <a:pt x="2254" y="1015"/>
                    <a:pt x="2264" y="1023"/>
                  </a:cubicBezTo>
                  <a:cubicBezTo>
                    <a:pt x="2261" y="1018"/>
                    <a:pt x="2259" y="1014"/>
                    <a:pt x="2256" y="1009"/>
                  </a:cubicBezTo>
                  <a:cubicBezTo>
                    <a:pt x="2251" y="1003"/>
                    <a:pt x="2246" y="997"/>
                    <a:pt x="2241" y="990"/>
                  </a:cubicBezTo>
                  <a:cubicBezTo>
                    <a:pt x="2240" y="990"/>
                    <a:pt x="2242" y="988"/>
                    <a:pt x="2242" y="989"/>
                  </a:cubicBezTo>
                  <a:cubicBezTo>
                    <a:pt x="2246" y="993"/>
                    <a:pt x="2249" y="997"/>
                    <a:pt x="2252" y="1001"/>
                  </a:cubicBezTo>
                  <a:cubicBezTo>
                    <a:pt x="2246" y="988"/>
                    <a:pt x="2240" y="976"/>
                    <a:pt x="2234" y="965"/>
                  </a:cubicBezTo>
                  <a:cubicBezTo>
                    <a:pt x="2228" y="951"/>
                    <a:pt x="2220" y="938"/>
                    <a:pt x="2213" y="925"/>
                  </a:cubicBezTo>
                  <a:cubicBezTo>
                    <a:pt x="2213" y="925"/>
                    <a:pt x="2212" y="925"/>
                    <a:pt x="2212" y="924"/>
                  </a:cubicBezTo>
                  <a:cubicBezTo>
                    <a:pt x="2212" y="923"/>
                    <a:pt x="2211" y="922"/>
                    <a:pt x="2211" y="921"/>
                  </a:cubicBezTo>
                  <a:cubicBezTo>
                    <a:pt x="2208" y="915"/>
                    <a:pt x="2205" y="909"/>
                    <a:pt x="2203" y="903"/>
                  </a:cubicBezTo>
                  <a:cubicBezTo>
                    <a:pt x="2201" y="899"/>
                    <a:pt x="2200" y="895"/>
                    <a:pt x="2199" y="892"/>
                  </a:cubicBezTo>
                  <a:cubicBezTo>
                    <a:pt x="2197" y="898"/>
                    <a:pt x="2195" y="904"/>
                    <a:pt x="2193" y="909"/>
                  </a:cubicBezTo>
                  <a:close/>
                  <a:moveTo>
                    <a:pt x="2213" y="884"/>
                  </a:moveTo>
                  <a:cubicBezTo>
                    <a:pt x="2226" y="915"/>
                    <a:pt x="2240" y="945"/>
                    <a:pt x="2255" y="974"/>
                  </a:cubicBezTo>
                  <a:cubicBezTo>
                    <a:pt x="2263" y="989"/>
                    <a:pt x="2272" y="1004"/>
                    <a:pt x="2280" y="1019"/>
                  </a:cubicBezTo>
                  <a:cubicBezTo>
                    <a:pt x="2283" y="1024"/>
                    <a:pt x="2287" y="1028"/>
                    <a:pt x="2290" y="1033"/>
                  </a:cubicBezTo>
                  <a:cubicBezTo>
                    <a:pt x="2278" y="995"/>
                    <a:pt x="2263" y="959"/>
                    <a:pt x="2246" y="923"/>
                  </a:cubicBezTo>
                  <a:cubicBezTo>
                    <a:pt x="2236" y="904"/>
                    <a:pt x="2228" y="883"/>
                    <a:pt x="2226" y="862"/>
                  </a:cubicBezTo>
                  <a:cubicBezTo>
                    <a:pt x="2225" y="865"/>
                    <a:pt x="2224" y="868"/>
                    <a:pt x="2222" y="871"/>
                  </a:cubicBezTo>
                  <a:cubicBezTo>
                    <a:pt x="2218" y="877"/>
                    <a:pt x="2215" y="880"/>
                    <a:pt x="2213" y="884"/>
                  </a:cubicBezTo>
                  <a:close/>
                  <a:moveTo>
                    <a:pt x="2286" y="998"/>
                  </a:moveTo>
                  <a:cubicBezTo>
                    <a:pt x="2283" y="987"/>
                    <a:pt x="2280" y="977"/>
                    <a:pt x="2276" y="966"/>
                  </a:cubicBezTo>
                  <a:cubicBezTo>
                    <a:pt x="2269" y="941"/>
                    <a:pt x="2260" y="917"/>
                    <a:pt x="2250" y="892"/>
                  </a:cubicBezTo>
                  <a:cubicBezTo>
                    <a:pt x="2248" y="886"/>
                    <a:pt x="2245" y="879"/>
                    <a:pt x="2242" y="872"/>
                  </a:cubicBezTo>
                  <a:cubicBezTo>
                    <a:pt x="2247" y="894"/>
                    <a:pt x="2254" y="916"/>
                    <a:pt x="2262" y="938"/>
                  </a:cubicBezTo>
                  <a:cubicBezTo>
                    <a:pt x="2270" y="958"/>
                    <a:pt x="2278" y="978"/>
                    <a:pt x="2286" y="998"/>
                  </a:cubicBezTo>
                  <a:close/>
                  <a:moveTo>
                    <a:pt x="2308" y="792"/>
                  </a:moveTo>
                  <a:cubicBezTo>
                    <a:pt x="2298" y="795"/>
                    <a:pt x="2287" y="798"/>
                    <a:pt x="2277" y="801"/>
                  </a:cubicBezTo>
                  <a:cubicBezTo>
                    <a:pt x="2269" y="803"/>
                    <a:pt x="2243" y="809"/>
                    <a:pt x="2237" y="816"/>
                  </a:cubicBezTo>
                  <a:cubicBezTo>
                    <a:pt x="2237" y="817"/>
                    <a:pt x="2237" y="817"/>
                    <a:pt x="2237" y="817"/>
                  </a:cubicBezTo>
                  <a:cubicBezTo>
                    <a:pt x="2237" y="817"/>
                    <a:pt x="2237" y="817"/>
                    <a:pt x="2237" y="818"/>
                  </a:cubicBezTo>
                  <a:cubicBezTo>
                    <a:pt x="2237" y="818"/>
                    <a:pt x="2237" y="818"/>
                    <a:pt x="2237" y="818"/>
                  </a:cubicBezTo>
                  <a:cubicBezTo>
                    <a:pt x="2237" y="826"/>
                    <a:pt x="2238" y="833"/>
                    <a:pt x="2239" y="841"/>
                  </a:cubicBezTo>
                  <a:cubicBezTo>
                    <a:pt x="2254" y="887"/>
                    <a:pt x="2275" y="931"/>
                    <a:pt x="2288" y="978"/>
                  </a:cubicBezTo>
                  <a:cubicBezTo>
                    <a:pt x="2289" y="979"/>
                    <a:pt x="2289" y="980"/>
                    <a:pt x="2289" y="981"/>
                  </a:cubicBezTo>
                  <a:cubicBezTo>
                    <a:pt x="2284" y="929"/>
                    <a:pt x="2277" y="876"/>
                    <a:pt x="2275" y="824"/>
                  </a:cubicBezTo>
                  <a:cubicBezTo>
                    <a:pt x="2275" y="822"/>
                    <a:pt x="2278" y="822"/>
                    <a:pt x="2278" y="824"/>
                  </a:cubicBezTo>
                  <a:cubicBezTo>
                    <a:pt x="2281" y="880"/>
                    <a:pt x="2285" y="936"/>
                    <a:pt x="2292" y="992"/>
                  </a:cubicBezTo>
                  <a:cubicBezTo>
                    <a:pt x="2303" y="1032"/>
                    <a:pt x="2313" y="1075"/>
                    <a:pt x="2307" y="1116"/>
                  </a:cubicBezTo>
                  <a:cubicBezTo>
                    <a:pt x="2308" y="1131"/>
                    <a:pt x="2309" y="1145"/>
                    <a:pt x="2309" y="1160"/>
                  </a:cubicBezTo>
                  <a:cubicBezTo>
                    <a:pt x="2316" y="1161"/>
                    <a:pt x="2322" y="1162"/>
                    <a:pt x="2329" y="1162"/>
                  </a:cubicBezTo>
                  <a:cubicBezTo>
                    <a:pt x="2342" y="1163"/>
                    <a:pt x="2383" y="1156"/>
                    <a:pt x="2385" y="1178"/>
                  </a:cubicBezTo>
                  <a:cubicBezTo>
                    <a:pt x="2398" y="1177"/>
                    <a:pt x="2412" y="1179"/>
                    <a:pt x="2425" y="1178"/>
                  </a:cubicBezTo>
                  <a:cubicBezTo>
                    <a:pt x="2426" y="1166"/>
                    <a:pt x="2428" y="1153"/>
                    <a:pt x="2431" y="1141"/>
                  </a:cubicBezTo>
                  <a:cubicBezTo>
                    <a:pt x="2403" y="1059"/>
                    <a:pt x="2382" y="972"/>
                    <a:pt x="2366" y="887"/>
                  </a:cubicBezTo>
                  <a:cubicBezTo>
                    <a:pt x="2366" y="886"/>
                    <a:pt x="2366" y="886"/>
                    <a:pt x="2367" y="886"/>
                  </a:cubicBezTo>
                  <a:cubicBezTo>
                    <a:pt x="2385" y="970"/>
                    <a:pt x="2409" y="1052"/>
                    <a:pt x="2433" y="1134"/>
                  </a:cubicBezTo>
                  <a:cubicBezTo>
                    <a:pt x="2434" y="1130"/>
                    <a:pt x="2435" y="1125"/>
                    <a:pt x="2436" y="1121"/>
                  </a:cubicBezTo>
                  <a:cubicBezTo>
                    <a:pt x="2435" y="1112"/>
                    <a:pt x="2433" y="1103"/>
                    <a:pt x="2431" y="1094"/>
                  </a:cubicBezTo>
                  <a:cubicBezTo>
                    <a:pt x="2428" y="1081"/>
                    <a:pt x="2425" y="1069"/>
                    <a:pt x="2422" y="1056"/>
                  </a:cubicBezTo>
                  <a:cubicBezTo>
                    <a:pt x="2416" y="1031"/>
                    <a:pt x="2407" y="1007"/>
                    <a:pt x="2402" y="982"/>
                  </a:cubicBezTo>
                  <a:cubicBezTo>
                    <a:pt x="2402" y="980"/>
                    <a:pt x="2404" y="979"/>
                    <a:pt x="2405" y="981"/>
                  </a:cubicBezTo>
                  <a:cubicBezTo>
                    <a:pt x="2417" y="1008"/>
                    <a:pt x="2424" y="1040"/>
                    <a:pt x="2430" y="1070"/>
                  </a:cubicBezTo>
                  <a:cubicBezTo>
                    <a:pt x="2432" y="1079"/>
                    <a:pt x="2438" y="1094"/>
                    <a:pt x="2440" y="1107"/>
                  </a:cubicBezTo>
                  <a:cubicBezTo>
                    <a:pt x="2442" y="1097"/>
                    <a:pt x="2445" y="1087"/>
                    <a:pt x="2447" y="1078"/>
                  </a:cubicBezTo>
                  <a:cubicBezTo>
                    <a:pt x="2453" y="1051"/>
                    <a:pt x="2459" y="1025"/>
                    <a:pt x="2465" y="999"/>
                  </a:cubicBezTo>
                  <a:cubicBezTo>
                    <a:pt x="2446" y="979"/>
                    <a:pt x="2432" y="957"/>
                    <a:pt x="2419" y="932"/>
                  </a:cubicBezTo>
                  <a:cubicBezTo>
                    <a:pt x="2419" y="930"/>
                    <a:pt x="2421" y="929"/>
                    <a:pt x="2422" y="930"/>
                  </a:cubicBezTo>
                  <a:cubicBezTo>
                    <a:pt x="2429" y="944"/>
                    <a:pt x="2436" y="958"/>
                    <a:pt x="2444" y="971"/>
                  </a:cubicBezTo>
                  <a:cubicBezTo>
                    <a:pt x="2449" y="977"/>
                    <a:pt x="2453" y="983"/>
                    <a:pt x="2458" y="989"/>
                  </a:cubicBezTo>
                  <a:cubicBezTo>
                    <a:pt x="2460" y="991"/>
                    <a:pt x="2464" y="996"/>
                    <a:pt x="2465" y="997"/>
                  </a:cubicBezTo>
                  <a:cubicBezTo>
                    <a:pt x="2465" y="997"/>
                    <a:pt x="2465" y="997"/>
                    <a:pt x="2465" y="997"/>
                  </a:cubicBezTo>
                  <a:cubicBezTo>
                    <a:pt x="2465" y="996"/>
                    <a:pt x="2464" y="995"/>
                    <a:pt x="2462" y="992"/>
                  </a:cubicBezTo>
                  <a:cubicBezTo>
                    <a:pt x="2445" y="972"/>
                    <a:pt x="2437" y="942"/>
                    <a:pt x="2432" y="916"/>
                  </a:cubicBezTo>
                  <a:cubicBezTo>
                    <a:pt x="2430" y="917"/>
                    <a:pt x="2429" y="918"/>
                    <a:pt x="2428" y="919"/>
                  </a:cubicBezTo>
                  <a:cubicBezTo>
                    <a:pt x="2424" y="922"/>
                    <a:pt x="2419" y="929"/>
                    <a:pt x="2414" y="929"/>
                  </a:cubicBezTo>
                  <a:cubicBezTo>
                    <a:pt x="2409" y="930"/>
                    <a:pt x="2408" y="925"/>
                    <a:pt x="2407" y="921"/>
                  </a:cubicBezTo>
                  <a:cubicBezTo>
                    <a:pt x="2405" y="915"/>
                    <a:pt x="2404" y="907"/>
                    <a:pt x="2404" y="900"/>
                  </a:cubicBezTo>
                  <a:cubicBezTo>
                    <a:pt x="2395" y="890"/>
                    <a:pt x="2389" y="874"/>
                    <a:pt x="2386" y="864"/>
                  </a:cubicBezTo>
                  <a:cubicBezTo>
                    <a:pt x="2380" y="847"/>
                    <a:pt x="2372" y="830"/>
                    <a:pt x="2370" y="811"/>
                  </a:cubicBezTo>
                  <a:cubicBezTo>
                    <a:pt x="2368" y="796"/>
                    <a:pt x="2368" y="782"/>
                    <a:pt x="2367" y="767"/>
                  </a:cubicBezTo>
                  <a:cubicBezTo>
                    <a:pt x="2349" y="778"/>
                    <a:pt x="2328" y="786"/>
                    <a:pt x="2308" y="792"/>
                  </a:cubicBezTo>
                  <a:close/>
                  <a:moveTo>
                    <a:pt x="2544" y="530"/>
                  </a:moveTo>
                  <a:cubicBezTo>
                    <a:pt x="2515" y="522"/>
                    <a:pt x="2479" y="520"/>
                    <a:pt x="2451" y="534"/>
                  </a:cubicBezTo>
                  <a:cubicBezTo>
                    <a:pt x="2443" y="538"/>
                    <a:pt x="2434" y="540"/>
                    <a:pt x="2425" y="544"/>
                  </a:cubicBezTo>
                  <a:cubicBezTo>
                    <a:pt x="2407" y="550"/>
                    <a:pt x="2399" y="565"/>
                    <a:pt x="2392" y="581"/>
                  </a:cubicBezTo>
                  <a:cubicBezTo>
                    <a:pt x="2390" y="586"/>
                    <a:pt x="2388" y="591"/>
                    <a:pt x="2386" y="595"/>
                  </a:cubicBezTo>
                  <a:cubicBezTo>
                    <a:pt x="2393" y="590"/>
                    <a:pt x="2400" y="584"/>
                    <a:pt x="2408" y="579"/>
                  </a:cubicBezTo>
                  <a:cubicBezTo>
                    <a:pt x="2427" y="564"/>
                    <a:pt x="2445" y="540"/>
                    <a:pt x="2471" y="537"/>
                  </a:cubicBezTo>
                  <a:cubicBezTo>
                    <a:pt x="2496" y="533"/>
                    <a:pt x="2526" y="541"/>
                    <a:pt x="2551" y="546"/>
                  </a:cubicBezTo>
                  <a:cubicBezTo>
                    <a:pt x="2570" y="550"/>
                    <a:pt x="2589" y="557"/>
                    <a:pt x="2599" y="575"/>
                  </a:cubicBezTo>
                  <a:cubicBezTo>
                    <a:pt x="2600" y="576"/>
                    <a:pt x="2598" y="577"/>
                    <a:pt x="2598" y="576"/>
                  </a:cubicBezTo>
                  <a:cubicBezTo>
                    <a:pt x="2587" y="557"/>
                    <a:pt x="2565" y="552"/>
                    <a:pt x="2545" y="548"/>
                  </a:cubicBezTo>
                  <a:cubicBezTo>
                    <a:pt x="2520" y="543"/>
                    <a:pt x="2490" y="535"/>
                    <a:pt x="2465" y="541"/>
                  </a:cubicBezTo>
                  <a:cubicBezTo>
                    <a:pt x="2445" y="547"/>
                    <a:pt x="2430" y="566"/>
                    <a:pt x="2415" y="578"/>
                  </a:cubicBezTo>
                  <a:cubicBezTo>
                    <a:pt x="2404" y="587"/>
                    <a:pt x="2393" y="595"/>
                    <a:pt x="2382" y="604"/>
                  </a:cubicBezTo>
                  <a:cubicBezTo>
                    <a:pt x="2380" y="608"/>
                    <a:pt x="2379" y="612"/>
                    <a:pt x="2377" y="615"/>
                  </a:cubicBezTo>
                  <a:cubicBezTo>
                    <a:pt x="2374" y="621"/>
                    <a:pt x="2370" y="627"/>
                    <a:pt x="2367" y="634"/>
                  </a:cubicBezTo>
                  <a:cubicBezTo>
                    <a:pt x="2369" y="636"/>
                    <a:pt x="2372" y="638"/>
                    <a:pt x="2374" y="640"/>
                  </a:cubicBezTo>
                  <a:cubicBezTo>
                    <a:pt x="2391" y="657"/>
                    <a:pt x="2424" y="667"/>
                    <a:pt x="2448" y="667"/>
                  </a:cubicBezTo>
                  <a:cubicBezTo>
                    <a:pt x="2484" y="668"/>
                    <a:pt x="2535" y="654"/>
                    <a:pt x="2563" y="627"/>
                  </a:cubicBezTo>
                  <a:cubicBezTo>
                    <a:pt x="2543" y="638"/>
                    <a:pt x="2523" y="650"/>
                    <a:pt x="2501" y="656"/>
                  </a:cubicBezTo>
                  <a:cubicBezTo>
                    <a:pt x="2478" y="662"/>
                    <a:pt x="2454" y="660"/>
                    <a:pt x="2432" y="654"/>
                  </a:cubicBezTo>
                  <a:cubicBezTo>
                    <a:pt x="2427" y="652"/>
                    <a:pt x="2422" y="651"/>
                    <a:pt x="2417" y="649"/>
                  </a:cubicBezTo>
                  <a:cubicBezTo>
                    <a:pt x="2401" y="650"/>
                    <a:pt x="2381" y="649"/>
                    <a:pt x="2385" y="633"/>
                  </a:cubicBezTo>
                  <a:cubicBezTo>
                    <a:pt x="2386" y="632"/>
                    <a:pt x="2387" y="631"/>
                    <a:pt x="2388" y="632"/>
                  </a:cubicBezTo>
                  <a:cubicBezTo>
                    <a:pt x="2395" y="635"/>
                    <a:pt x="2403" y="639"/>
                    <a:pt x="2410" y="642"/>
                  </a:cubicBezTo>
                  <a:cubicBezTo>
                    <a:pt x="2417" y="642"/>
                    <a:pt x="2424" y="642"/>
                    <a:pt x="2430" y="642"/>
                  </a:cubicBezTo>
                  <a:cubicBezTo>
                    <a:pt x="2461" y="641"/>
                    <a:pt x="2497" y="644"/>
                    <a:pt x="2525" y="631"/>
                  </a:cubicBezTo>
                  <a:cubicBezTo>
                    <a:pt x="2528" y="629"/>
                    <a:pt x="2530" y="634"/>
                    <a:pt x="2527" y="635"/>
                  </a:cubicBezTo>
                  <a:cubicBezTo>
                    <a:pt x="2499" y="648"/>
                    <a:pt x="2465" y="647"/>
                    <a:pt x="2434" y="647"/>
                  </a:cubicBezTo>
                  <a:cubicBezTo>
                    <a:pt x="2432" y="648"/>
                    <a:pt x="2430" y="648"/>
                    <a:pt x="2427" y="648"/>
                  </a:cubicBezTo>
                  <a:cubicBezTo>
                    <a:pt x="2444" y="654"/>
                    <a:pt x="2462" y="657"/>
                    <a:pt x="2480" y="655"/>
                  </a:cubicBezTo>
                  <a:cubicBezTo>
                    <a:pt x="2514" y="653"/>
                    <a:pt x="2543" y="633"/>
                    <a:pt x="2572" y="617"/>
                  </a:cubicBezTo>
                  <a:cubicBezTo>
                    <a:pt x="2574" y="616"/>
                    <a:pt x="2576" y="618"/>
                    <a:pt x="2575" y="620"/>
                  </a:cubicBezTo>
                  <a:cubicBezTo>
                    <a:pt x="2553" y="651"/>
                    <a:pt x="2512" y="662"/>
                    <a:pt x="2476" y="669"/>
                  </a:cubicBezTo>
                  <a:cubicBezTo>
                    <a:pt x="2455" y="673"/>
                    <a:pt x="2435" y="673"/>
                    <a:pt x="2415" y="666"/>
                  </a:cubicBezTo>
                  <a:cubicBezTo>
                    <a:pt x="2406" y="664"/>
                    <a:pt x="2397" y="660"/>
                    <a:pt x="2388" y="656"/>
                  </a:cubicBezTo>
                  <a:cubicBezTo>
                    <a:pt x="2384" y="654"/>
                    <a:pt x="2373" y="645"/>
                    <a:pt x="2365" y="639"/>
                  </a:cubicBezTo>
                  <a:cubicBezTo>
                    <a:pt x="2363" y="643"/>
                    <a:pt x="2362" y="647"/>
                    <a:pt x="2362" y="651"/>
                  </a:cubicBezTo>
                  <a:cubicBezTo>
                    <a:pt x="2362" y="651"/>
                    <a:pt x="2362" y="651"/>
                    <a:pt x="2362" y="651"/>
                  </a:cubicBezTo>
                  <a:cubicBezTo>
                    <a:pt x="2364" y="652"/>
                    <a:pt x="2365" y="653"/>
                    <a:pt x="2367" y="654"/>
                  </a:cubicBezTo>
                  <a:cubicBezTo>
                    <a:pt x="2367" y="653"/>
                    <a:pt x="2368" y="652"/>
                    <a:pt x="2368" y="652"/>
                  </a:cubicBezTo>
                  <a:cubicBezTo>
                    <a:pt x="2369" y="650"/>
                    <a:pt x="2372" y="651"/>
                    <a:pt x="2372" y="653"/>
                  </a:cubicBezTo>
                  <a:cubicBezTo>
                    <a:pt x="2371" y="654"/>
                    <a:pt x="2371" y="655"/>
                    <a:pt x="2370" y="656"/>
                  </a:cubicBezTo>
                  <a:cubicBezTo>
                    <a:pt x="2403" y="674"/>
                    <a:pt x="2437" y="672"/>
                    <a:pt x="2474" y="677"/>
                  </a:cubicBezTo>
                  <a:cubicBezTo>
                    <a:pt x="2475" y="677"/>
                    <a:pt x="2475" y="678"/>
                    <a:pt x="2474" y="679"/>
                  </a:cubicBezTo>
                  <a:cubicBezTo>
                    <a:pt x="2440" y="688"/>
                    <a:pt x="2396" y="689"/>
                    <a:pt x="2368" y="665"/>
                  </a:cubicBezTo>
                  <a:cubicBezTo>
                    <a:pt x="2368" y="665"/>
                    <a:pt x="2368" y="665"/>
                    <a:pt x="2368" y="665"/>
                  </a:cubicBezTo>
                  <a:cubicBezTo>
                    <a:pt x="2377" y="677"/>
                    <a:pt x="2398" y="685"/>
                    <a:pt x="2409" y="688"/>
                  </a:cubicBezTo>
                  <a:cubicBezTo>
                    <a:pt x="2428" y="693"/>
                    <a:pt x="2444" y="692"/>
                    <a:pt x="2464" y="688"/>
                  </a:cubicBezTo>
                  <a:cubicBezTo>
                    <a:pt x="2485" y="683"/>
                    <a:pt x="2506" y="675"/>
                    <a:pt x="2527" y="669"/>
                  </a:cubicBezTo>
                  <a:cubicBezTo>
                    <a:pt x="2529" y="663"/>
                    <a:pt x="2533" y="657"/>
                    <a:pt x="2538" y="653"/>
                  </a:cubicBezTo>
                  <a:cubicBezTo>
                    <a:pt x="2539" y="653"/>
                    <a:pt x="2540" y="654"/>
                    <a:pt x="2540" y="654"/>
                  </a:cubicBezTo>
                  <a:cubicBezTo>
                    <a:pt x="2537" y="679"/>
                    <a:pt x="2542" y="698"/>
                    <a:pt x="2555" y="718"/>
                  </a:cubicBezTo>
                  <a:cubicBezTo>
                    <a:pt x="2558" y="724"/>
                    <a:pt x="2572" y="735"/>
                    <a:pt x="2566" y="741"/>
                  </a:cubicBezTo>
                  <a:cubicBezTo>
                    <a:pt x="2567" y="741"/>
                    <a:pt x="2567" y="741"/>
                    <a:pt x="2568" y="741"/>
                  </a:cubicBezTo>
                  <a:cubicBezTo>
                    <a:pt x="2569" y="741"/>
                    <a:pt x="2570" y="742"/>
                    <a:pt x="2571" y="743"/>
                  </a:cubicBezTo>
                  <a:cubicBezTo>
                    <a:pt x="2575" y="730"/>
                    <a:pt x="2583" y="718"/>
                    <a:pt x="2593" y="710"/>
                  </a:cubicBezTo>
                  <a:cubicBezTo>
                    <a:pt x="2592" y="707"/>
                    <a:pt x="2591" y="704"/>
                    <a:pt x="2591" y="701"/>
                  </a:cubicBezTo>
                  <a:cubicBezTo>
                    <a:pt x="2591" y="700"/>
                    <a:pt x="2594" y="699"/>
                    <a:pt x="2594" y="701"/>
                  </a:cubicBezTo>
                  <a:cubicBezTo>
                    <a:pt x="2595" y="704"/>
                    <a:pt x="2595" y="706"/>
                    <a:pt x="2596" y="707"/>
                  </a:cubicBezTo>
                  <a:cubicBezTo>
                    <a:pt x="2596" y="707"/>
                    <a:pt x="2596" y="707"/>
                    <a:pt x="2596" y="707"/>
                  </a:cubicBezTo>
                  <a:cubicBezTo>
                    <a:pt x="2600" y="704"/>
                    <a:pt x="2604" y="703"/>
                    <a:pt x="2607" y="703"/>
                  </a:cubicBezTo>
                  <a:cubicBezTo>
                    <a:pt x="2608" y="701"/>
                    <a:pt x="2610" y="699"/>
                    <a:pt x="2612" y="697"/>
                  </a:cubicBezTo>
                  <a:cubicBezTo>
                    <a:pt x="2612" y="697"/>
                    <a:pt x="2612" y="696"/>
                    <a:pt x="2613" y="696"/>
                  </a:cubicBezTo>
                  <a:cubicBezTo>
                    <a:pt x="2617" y="679"/>
                    <a:pt x="2620" y="661"/>
                    <a:pt x="2621" y="644"/>
                  </a:cubicBezTo>
                  <a:cubicBezTo>
                    <a:pt x="2619" y="623"/>
                    <a:pt x="2615" y="604"/>
                    <a:pt x="2608" y="585"/>
                  </a:cubicBezTo>
                  <a:cubicBezTo>
                    <a:pt x="2608" y="584"/>
                    <a:pt x="2609" y="584"/>
                    <a:pt x="2609" y="584"/>
                  </a:cubicBezTo>
                  <a:cubicBezTo>
                    <a:pt x="2624" y="596"/>
                    <a:pt x="2625" y="611"/>
                    <a:pt x="2625" y="629"/>
                  </a:cubicBezTo>
                  <a:cubicBezTo>
                    <a:pt x="2625" y="638"/>
                    <a:pt x="2625" y="647"/>
                    <a:pt x="2624" y="656"/>
                  </a:cubicBezTo>
                  <a:cubicBezTo>
                    <a:pt x="2624" y="664"/>
                    <a:pt x="2624" y="672"/>
                    <a:pt x="2623" y="679"/>
                  </a:cubicBezTo>
                  <a:cubicBezTo>
                    <a:pt x="2623" y="681"/>
                    <a:pt x="2622" y="682"/>
                    <a:pt x="2622" y="683"/>
                  </a:cubicBezTo>
                  <a:cubicBezTo>
                    <a:pt x="2625" y="680"/>
                    <a:pt x="2628" y="677"/>
                    <a:pt x="2631" y="673"/>
                  </a:cubicBezTo>
                  <a:cubicBezTo>
                    <a:pt x="2633" y="664"/>
                    <a:pt x="2634" y="655"/>
                    <a:pt x="2634" y="646"/>
                  </a:cubicBezTo>
                  <a:cubicBezTo>
                    <a:pt x="2634" y="634"/>
                    <a:pt x="2632" y="622"/>
                    <a:pt x="2629" y="611"/>
                  </a:cubicBezTo>
                  <a:cubicBezTo>
                    <a:pt x="2627" y="605"/>
                    <a:pt x="2617" y="572"/>
                    <a:pt x="2607" y="574"/>
                  </a:cubicBezTo>
                  <a:cubicBezTo>
                    <a:pt x="2606" y="574"/>
                    <a:pt x="2606" y="573"/>
                    <a:pt x="2607" y="573"/>
                  </a:cubicBezTo>
                  <a:cubicBezTo>
                    <a:pt x="2608" y="572"/>
                    <a:pt x="2609" y="572"/>
                    <a:pt x="2610" y="572"/>
                  </a:cubicBezTo>
                  <a:cubicBezTo>
                    <a:pt x="2610" y="571"/>
                    <a:pt x="2610" y="571"/>
                    <a:pt x="2609" y="571"/>
                  </a:cubicBezTo>
                  <a:cubicBezTo>
                    <a:pt x="2608" y="570"/>
                    <a:pt x="2608" y="570"/>
                    <a:pt x="2608" y="569"/>
                  </a:cubicBezTo>
                  <a:cubicBezTo>
                    <a:pt x="2585" y="558"/>
                    <a:pt x="2570" y="537"/>
                    <a:pt x="2544" y="530"/>
                  </a:cubicBezTo>
                  <a:close/>
                  <a:moveTo>
                    <a:pt x="2615" y="594"/>
                  </a:moveTo>
                  <a:cubicBezTo>
                    <a:pt x="2609" y="587"/>
                    <a:pt x="2614" y="598"/>
                    <a:pt x="2615" y="602"/>
                  </a:cubicBezTo>
                  <a:cubicBezTo>
                    <a:pt x="2617" y="607"/>
                    <a:pt x="2618" y="613"/>
                    <a:pt x="2619" y="619"/>
                  </a:cubicBezTo>
                  <a:cubicBezTo>
                    <a:pt x="2620" y="623"/>
                    <a:pt x="2621" y="628"/>
                    <a:pt x="2621" y="632"/>
                  </a:cubicBezTo>
                  <a:cubicBezTo>
                    <a:pt x="2622" y="620"/>
                    <a:pt x="2622" y="603"/>
                    <a:pt x="2615" y="594"/>
                  </a:cubicBezTo>
                  <a:close/>
                  <a:moveTo>
                    <a:pt x="2610" y="704"/>
                  </a:moveTo>
                  <a:cubicBezTo>
                    <a:pt x="2610" y="704"/>
                    <a:pt x="2611" y="704"/>
                    <a:pt x="2611" y="703"/>
                  </a:cubicBezTo>
                  <a:cubicBezTo>
                    <a:pt x="2610" y="704"/>
                    <a:pt x="2610" y="704"/>
                    <a:pt x="2610" y="704"/>
                  </a:cubicBezTo>
                  <a:cubicBezTo>
                    <a:pt x="2610" y="704"/>
                    <a:pt x="2610" y="704"/>
                    <a:pt x="2610" y="704"/>
                  </a:cubicBezTo>
                  <a:close/>
                  <a:moveTo>
                    <a:pt x="2612" y="573"/>
                  </a:moveTo>
                  <a:cubicBezTo>
                    <a:pt x="2631" y="596"/>
                    <a:pt x="2639" y="626"/>
                    <a:pt x="2637" y="655"/>
                  </a:cubicBezTo>
                  <a:cubicBezTo>
                    <a:pt x="2637" y="659"/>
                    <a:pt x="2636" y="662"/>
                    <a:pt x="2636" y="666"/>
                  </a:cubicBezTo>
                  <a:cubicBezTo>
                    <a:pt x="2638" y="663"/>
                    <a:pt x="2639" y="659"/>
                    <a:pt x="2640" y="655"/>
                  </a:cubicBezTo>
                  <a:cubicBezTo>
                    <a:pt x="2644" y="630"/>
                    <a:pt x="2634" y="587"/>
                    <a:pt x="2612" y="573"/>
                  </a:cubicBezTo>
                  <a:close/>
                  <a:moveTo>
                    <a:pt x="2605" y="719"/>
                  </a:moveTo>
                  <a:cubicBezTo>
                    <a:pt x="2601" y="721"/>
                    <a:pt x="2598" y="724"/>
                    <a:pt x="2595" y="726"/>
                  </a:cubicBezTo>
                  <a:cubicBezTo>
                    <a:pt x="2587" y="733"/>
                    <a:pt x="2580" y="741"/>
                    <a:pt x="2573" y="749"/>
                  </a:cubicBezTo>
                  <a:cubicBezTo>
                    <a:pt x="2572" y="750"/>
                    <a:pt x="2572" y="750"/>
                    <a:pt x="2571" y="750"/>
                  </a:cubicBezTo>
                  <a:cubicBezTo>
                    <a:pt x="2568" y="755"/>
                    <a:pt x="2558" y="756"/>
                    <a:pt x="2553" y="754"/>
                  </a:cubicBezTo>
                  <a:cubicBezTo>
                    <a:pt x="2550" y="753"/>
                    <a:pt x="2548" y="748"/>
                    <a:pt x="2551" y="745"/>
                  </a:cubicBezTo>
                  <a:cubicBezTo>
                    <a:pt x="2555" y="741"/>
                    <a:pt x="2554" y="735"/>
                    <a:pt x="2553" y="730"/>
                  </a:cubicBezTo>
                  <a:cubicBezTo>
                    <a:pt x="2552" y="729"/>
                    <a:pt x="2552" y="728"/>
                    <a:pt x="2552" y="727"/>
                  </a:cubicBezTo>
                  <a:cubicBezTo>
                    <a:pt x="2545" y="722"/>
                    <a:pt x="2537" y="716"/>
                    <a:pt x="2535" y="713"/>
                  </a:cubicBezTo>
                  <a:cubicBezTo>
                    <a:pt x="2530" y="707"/>
                    <a:pt x="2527" y="699"/>
                    <a:pt x="2525" y="690"/>
                  </a:cubicBezTo>
                  <a:cubicBezTo>
                    <a:pt x="2525" y="689"/>
                    <a:pt x="2525" y="688"/>
                    <a:pt x="2525" y="687"/>
                  </a:cubicBezTo>
                  <a:cubicBezTo>
                    <a:pt x="2501" y="702"/>
                    <a:pt x="2463" y="698"/>
                    <a:pt x="2439" y="696"/>
                  </a:cubicBezTo>
                  <a:cubicBezTo>
                    <a:pt x="2420" y="694"/>
                    <a:pt x="2383" y="688"/>
                    <a:pt x="2367" y="671"/>
                  </a:cubicBezTo>
                  <a:cubicBezTo>
                    <a:pt x="2364" y="682"/>
                    <a:pt x="2364" y="694"/>
                    <a:pt x="2365" y="706"/>
                  </a:cubicBezTo>
                  <a:cubicBezTo>
                    <a:pt x="2367" y="719"/>
                    <a:pt x="2371" y="731"/>
                    <a:pt x="2372" y="743"/>
                  </a:cubicBezTo>
                  <a:cubicBezTo>
                    <a:pt x="2372" y="743"/>
                    <a:pt x="2372" y="743"/>
                    <a:pt x="2372" y="743"/>
                  </a:cubicBezTo>
                  <a:cubicBezTo>
                    <a:pt x="2377" y="743"/>
                    <a:pt x="2381" y="747"/>
                    <a:pt x="2385" y="749"/>
                  </a:cubicBezTo>
                  <a:cubicBezTo>
                    <a:pt x="2389" y="752"/>
                    <a:pt x="2393" y="755"/>
                    <a:pt x="2398" y="758"/>
                  </a:cubicBezTo>
                  <a:cubicBezTo>
                    <a:pt x="2398" y="758"/>
                    <a:pt x="2398" y="758"/>
                    <a:pt x="2398" y="758"/>
                  </a:cubicBezTo>
                  <a:cubicBezTo>
                    <a:pt x="2393" y="757"/>
                    <a:pt x="2388" y="757"/>
                    <a:pt x="2383" y="756"/>
                  </a:cubicBezTo>
                  <a:cubicBezTo>
                    <a:pt x="2380" y="755"/>
                    <a:pt x="2377" y="755"/>
                    <a:pt x="2374" y="753"/>
                  </a:cubicBezTo>
                  <a:cubicBezTo>
                    <a:pt x="2379" y="774"/>
                    <a:pt x="2377" y="797"/>
                    <a:pt x="2381" y="818"/>
                  </a:cubicBezTo>
                  <a:cubicBezTo>
                    <a:pt x="2384" y="833"/>
                    <a:pt x="2388" y="848"/>
                    <a:pt x="2393" y="863"/>
                  </a:cubicBezTo>
                  <a:cubicBezTo>
                    <a:pt x="2399" y="880"/>
                    <a:pt x="2407" y="889"/>
                    <a:pt x="2421" y="897"/>
                  </a:cubicBezTo>
                  <a:cubicBezTo>
                    <a:pt x="2422" y="895"/>
                    <a:pt x="2424" y="895"/>
                    <a:pt x="2427" y="895"/>
                  </a:cubicBezTo>
                  <a:cubicBezTo>
                    <a:pt x="2450" y="903"/>
                    <a:pt x="2483" y="880"/>
                    <a:pt x="2503" y="868"/>
                  </a:cubicBezTo>
                  <a:cubicBezTo>
                    <a:pt x="2526" y="854"/>
                    <a:pt x="2546" y="837"/>
                    <a:pt x="2559" y="812"/>
                  </a:cubicBezTo>
                  <a:cubicBezTo>
                    <a:pt x="2559" y="811"/>
                    <a:pt x="2560" y="812"/>
                    <a:pt x="2560" y="813"/>
                  </a:cubicBezTo>
                  <a:cubicBezTo>
                    <a:pt x="2548" y="840"/>
                    <a:pt x="2528" y="861"/>
                    <a:pt x="2504" y="878"/>
                  </a:cubicBezTo>
                  <a:cubicBezTo>
                    <a:pt x="2522" y="870"/>
                    <a:pt x="2541" y="864"/>
                    <a:pt x="2555" y="849"/>
                  </a:cubicBezTo>
                  <a:cubicBezTo>
                    <a:pt x="2574" y="828"/>
                    <a:pt x="2584" y="800"/>
                    <a:pt x="2595" y="775"/>
                  </a:cubicBezTo>
                  <a:cubicBezTo>
                    <a:pt x="2594" y="776"/>
                    <a:pt x="2593" y="777"/>
                    <a:pt x="2591" y="777"/>
                  </a:cubicBezTo>
                  <a:cubicBezTo>
                    <a:pt x="2582" y="782"/>
                    <a:pt x="2581" y="781"/>
                    <a:pt x="2574" y="787"/>
                  </a:cubicBezTo>
                  <a:cubicBezTo>
                    <a:pt x="2570" y="790"/>
                    <a:pt x="2564" y="786"/>
                    <a:pt x="2567" y="781"/>
                  </a:cubicBezTo>
                  <a:cubicBezTo>
                    <a:pt x="2570" y="776"/>
                    <a:pt x="2575" y="771"/>
                    <a:pt x="2582" y="770"/>
                  </a:cubicBezTo>
                  <a:cubicBezTo>
                    <a:pt x="2587" y="769"/>
                    <a:pt x="2587" y="770"/>
                    <a:pt x="2592" y="767"/>
                  </a:cubicBezTo>
                  <a:cubicBezTo>
                    <a:pt x="2595" y="765"/>
                    <a:pt x="2598" y="762"/>
                    <a:pt x="2600" y="758"/>
                  </a:cubicBezTo>
                  <a:cubicBezTo>
                    <a:pt x="2599" y="755"/>
                    <a:pt x="2601" y="752"/>
                    <a:pt x="2604" y="751"/>
                  </a:cubicBezTo>
                  <a:cubicBezTo>
                    <a:pt x="2606" y="746"/>
                    <a:pt x="2609" y="742"/>
                    <a:pt x="2609" y="737"/>
                  </a:cubicBezTo>
                  <a:cubicBezTo>
                    <a:pt x="2612" y="731"/>
                    <a:pt x="2610" y="724"/>
                    <a:pt x="2605" y="719"/>
                  </a:cubicBezTo>
                  <a:close/>
                  <a:moveTo>
                    <a:pt x="2605" y="765"/>
                  </a:moveTo>
                  <a:cubicBezTo>
                    <a:pt x="2593" y="797"/>
                    <a:pt x="2588" y="832"/>
                    <a:pt x="2567" y="859"/>
                  </a:cubicBezTo>
                  <a:cubicBezTo>
                    <a:pt x="2548" y="884"/>
                    <a:pt x="2525" y="887"/>
                    <a:pt x="2499" y="892"/>
                  </a:cubicBezTo>
                  <a:cubicBezTo>
                    <a:pt x="2528" y="902"/>
                    <a:pt x="2555" y="917"/>
                    <a:pt x="2573" y="941"/>
                  </a:cubicBezTo>
                  <a:cubicBezTo>
                    <a:pt x="2587" y="933"/>
                    <a:pt x="2595" y="907"/>
                    <a:pt x="2600" y="894"/>
                  </a:cubicBezTo>
                  <a:cubicBezTo>
                    <a:pt x="2605" y="881"/>
                    <a:pt x="2609" y="868"/>
                    <a:pt x="2613" y="855"/>
                  </a:cubicBezTo>
                  <a:cubicBezTo>
                    <a:pt x="2619" y="827"/>
                    <a:pt x="2622" y="789"/>
                    <a:pt x="2605" y="765"/>
                  </a:cubicBezTo>
                  <a:close/>
                  <a:moveTo>
                    <a:pt x="2745" y="1321"/>
                  </a:moveTo>
                  <a:cubicBezTo>
                    <a:pt x="2785" y="1318"/>
                    <a:pt x="2826" y="1317"/>
                    <a:pt x="2867" y="1319"/>
                  </a:cubicBezTo>
                  <a:cubicBezTo>
                    <a:pt x="2903" y="1322"/>
                    <a:pt x="2948" y="1328"/>
                    <a:pt x="2981" y="1312"/>
                  </a:cubicBezTo>
                  <a:cubicBezTo>
                    <a:pt x="2997" y="1304"/>
                    <a:pt x="3019" y="1288"/>
                    <a:pt x="3026" y="1271"/>
                  </a:cubicBezTo>
                  <a:cubicBezTo>
                    <a:pt x="3035" y="1251"/>
                    <a:pt x="3031" y="1223"/>
                    <a:pt x="3028" y="1202"/>
                  </a:cubicBezTo>
                  <a:cubicBezTo>
                    <a:pt x="3020" y="1193"/>
                    <a:pt x="3013" y="1183"/>
                    <a:pt x="3008" y="1172"/>
                  </a:cubicBezTo>
                  <a:cubicBezTo>
                    <a:pt x="3002" y="1157"/>
                    <a:pt x="2999" y="1140"/>
                    <a:pt x="2990" y="1127"/>
                  </a:cubicBezTo>
                  <a:cubicBezTo>
                    <a:pt x="2969" y="1095"/>
                    <a:pt x="2939" y="1072"/>
                    <a:pt x="2916" y="1042"/>
                  </a:cubicBezTo>
                  <a:cubicBezTo>
                    <a:pt x="2893" y="1013"/>
                    <a:pt x="2871" y="982"/>
                    <a:pt x="2851" y="951"/>
                  </a:cubicBezTo>
                  <a:cubicBezTo>
                    <a:pt x="2840" y="935"/>
                    <a:pt x="2830" y="919"/>
                    <a:pt x="2820" y="903"/>
                  </a:cubicBezTo>
                  <a:cubicBezTo>
                    <a:pt x="2811" y="887"/>
                    <a:pt x="2799" y="852"/>
                    <a:pt x="2776" y="857"/>
                  </a:cubicBezTo>
                  <a:cubicBezTo>
                    <a:pt x="2771" y="858"/>
                    <a:pt x="2767" y="855"/>
                    <a:pt x="2767" y="850"/>
                  </a:cubicBezTo>
                  <a:cubicBezTo>
                    <a:pt x="2766" y="829"/>
                    <a:pt x="2752" y="826"/>
                    <a:pt x="2736" y="822"/>
                  </a:cubicBezTo>
                  <a:cubicBezTo>
                    <a:pt x="2722" y="819"/>
                    <a:pt x="2709" y="811"/>
                    <a:pt x="2696" y="806"/>
                  </a:cubicBezTo>
                  <a:cubicBezTo>
                    <a:pt x="2676" y="798"/>
                    <a:pt x="2649" y="794"/>
                    <a:pt x="2630" y="783"/>
                  </a:cubicBezTo>
                  <a:cubicBezTo>
                    <a:pt x="2629" y="788"/>
                    <a:pt x="2627" y="794"/>
                    <a:pt x="2626" y="799"/>
                  </a:cubicBezTo>
                  <a:cubicBezTo>
                    <a:pt x="2624" y="812"/>
                    <a:pt x="2623" y="825"/>
                    <a:pt x="2621" y="837"/>
                  </a:cubicBezTo>
                  <a:cubicBezTo>
                    <a:pt x="2615" y="878"/>
                    <a:pt x="2597" y="918"/>
                    <a:pt x="2577" y="953"/>
                  </a:cubicBezTo>
                  <a:cubicBezTo>
                    <a:pt x="2575" y="956"/>
                    <a:pt x="2571" y="957"/>
                    <a:pt x="2568" y="955"/>
                  </a:cubicBezTo>
                  <a:cubicBezTo>
                    <a:pt x="2564" y="952"/>
                    <a:pt x="2560" y="949"/>
                    <a:pt x="2556" y="946"/>
                  </a:cubicBezTo>
                  <a:cubicBezTo>
                    <a:pt x="2549" y="956"/>
                    <a:pt x="2541" y="964"/>
                    <a:pt x="2531" y="970"/>
                  </a:cubicBezTo>
                  <a:cubicBezTo>
                    <a:pt x="2528" y="972"/>
                    <a:pt x="2525" y="973"/>
                    <a:pt x="2522" y="975"/>
                  </a:cubicBezTo>
                  <a:cubicBezTo>
                    <a:pt x="2521" y="975"/>
                    <a:pt x="2518" y="976"/>
                    <a:pt x="2518" y="977"/>
                  </a:cubicBezTo>
                  <a:cubicBezTo>
                    <a:pt x="2516" y="978"/>
                    <a:pt x="2518" y="982"/>
                    <a:pt x="2520" y="982"/>
                  </a:cubicBezTo>
                  <a:cubicBezTo>
                    <a:pt x="2522" y="983"/>
                    <a:pt x="2526" y="981"/>
                    <a:pt x="2529" y="980"/>
                  </a:cubicBezTo>
                  <a:cubicBezTo>
                    <a:pt x="2529" y="979"/>
                    <a:pt x="2529" y="978"/>
                    <a:pt x="2530" y="978"/>
                  </a:cubicBezTo>
                  <a:cubicBezTo>
                    <a:pt x="2534" y="976"/>
                    <a:pt x="2538" y="974"/>
                    <a:pt x="2542" y="972"/>
                  </a:cubicBezTo>
                  <a:cubicBezTo>
                    <a:pt x="2544" y="971"/>
                    <a:pt x="2545" y="970"/>
                    <a:pt x="2546" y="969"/>
                  </a:cubicBezTo>
                  <a:cubicBezTo>
                    <a:pt x="2549" y="967"/>
                    <a:pt x="2552" y="971"/>
                    <a:pt x="2549" y="973"/>
                  </a:cubicBezTo>
                  <a:cubicBezTo>
                    <a:pt x="2541" y="979"/>
                    <a:pt x="2530" y="986"/>
                    <a:pt x="2519" y="987"/>
                  </a:cubicBezTo>
                  <a:cubicBezTo>
                    <a:pt x="2516" y="988"/>
                    <a:pt x="2512" y="987"/>
                    <a:pt x="2510" y="984"/>
                  </a:cubicBezTo>
                  <a:cubicBezTo>
                    <a:pt x="2514" y="1017"/>
                    <a:pt x="2515" y="1050"/>
                    <a:pt x="2521" y="1083"/>
                  </a:cubicBezTo>
                  <a:cubicBezTo>
                    <a:pt x="2583" y="1023"/>
                    <a:pt x="2646" y="962"/>
                    <a:pt x="2666" y="875"/>
                  </a:cubicBezTo>
                  <a:cubicBezTo>
                    <a:pt x="2667" y="873"/>
                    <a:pt x="2670" y="874"/>
                    <a:pt x="2669" y="876"/>
                  </a:cubicBezTo>
                  <a:cubicBezTo>
                    <a:pt x="2652" y="954"/>
                    <a:pt x="2598" y="1015"/>
                    <a:pt x="2543" y="1070"/>
                  </a:cubicBezTo>
                  <a:cubicBezTo>
                    <a:pt x="2571" y="1052"/>
                    <a:pt x="2597" y="1031"/>
                    <a:pt x="2620" y="1006"/>
                  </a:cubicBezTo>
                  <a:cubicBezTo>
                    <a:pt x="2621" y="1005"/>
                    <a:pt x="2623" y="1007"/>
                    <a:pt x="2622" y="1008"/>
                  </a:cubicBezTo>
                  <a:cubicBezTo>
                    <a:pt x="2621" y="1010"/>
                    <a:pt x="2619" y="1012"/>
                    <a:pt x="2617" y="1014"/>
                  </a:cubicBezTo>
                  <a:cubicBezTo>
                    <a:pt x="2617" y="1017"/>
                    <a:pt x="2611" y="1022"/>
                    <a:pt x="2605" y="1027"/>
                  </a:cubicBezTo>
                  <a:cubicBezTo>
                    <a:pt x="2592" y="1041"/>
                    <a:pt x="2579" y="1054"/>
                    <a:pt x="2565" y="1067"/>
                  </a:cubicBezTo>
                  <a:cubicBezTo>
                    <a:pt x="2555" y="1076"/>
                    <a:pt x="2546" y="1084"/>
                    <a:pt x="2537" y="1092"/>
                  </a:cubicBezTo>
                  <a:cubicBezTo>
                    <a:pt x="2533" y="1095"/>
                    <a:pt x="2529" y="1100"/>
                    <a:pt x="2525" y="1103"/>
                  </a:cubicBezTo>
                  <a:cubicBezTo>
                    <a:pt x="2530" y="1128"/>
                    <a:pt x="2535" y="1155"/>
                    <a:pt x="2527" y="1179"/>
                  </a:cubicBezTo>
                  <a:cubicBezTo>
                    <a:pt x="2535" y="1181"/>
                    <a:pt x="2543" y="1183"/>
                    <a:pt x="2550" y="1186"/>
                  </a:cubicBezTo>
                  <a:cubicBezTo>
                    <a:pt x="2581" y="1137"/>
                    <a:pt x="2611" y="1089"/>
                    <a:pt x="2645" y="1043"/>
                  </a:cubicBezTo>
                  <a:cubicBezTo>
                    <a:pt x="2646" y="1042"/>
                    <a:pt x="2648" y="1043"/>
                    <a:pt x="2647" y="1044"/>
                  </a:cubicBezTo>
                  <a:cubicBezTo>
                    <a:pt x="2615" y="1088"/>
                    <a:pt x="2585" y="1133"/>
                    <a:pt x="2560" y="1181"/>
                  </a:cubicBezTo>
                  <a:cubicBezTo>
                    <a:pt x="2567" y="1178"/>
                    <a:pt x="2574" y="1177"/>
                    <a:pt x="2582" y="1179"/>
                  </a:cubicBezTo>
                  <a:cubicBezTo>
                    <a:pt x="2585" y="1179"/>
                    <a:pt x="2586" y="1182"/>
                    <a:pt x="2585" y="1184"/>
                  </a:cubicBezTo>
                  <a:cubicBezTo>
                    <a:pt x="2580" y="1190"/>
                    <a:pt x="2577" y="1193"/>
                    <a:pt x="2572" y="1195"/>
                  </a:cubicBezTo>
                  <a:cubicBezTo>
                    <a:pt x="2585" y="1203"/>
                    <a:pt x="2596" y="1214"/>
                    <a:pt x="2604" y="1227"/>
                  </a:cubicBezTo>
                  <a:cubicBezTo>
                    <a:pt x="2602" y="1223"/>
                    <a:pt x="2601" y="1220"/>
                    <a:pt x="2600" y="1216"/>
                  </a:cubicBezTo>
                  <a:cubicBezTo>
                    <a:pt x="2600" y="1214"/>
                    <a:pt x="2601" y="1210"/>
                    <a:pt x="2604" y="1210"/>
                  </a:cubicBezTo>
                  <a:cubicBezTo>
                    <a:pt x="2607" y="1209"/>
                    <a:pt x="2611" y="1208"/>
                    <a:pt x="2615" y="1207"/>
                  </a:cubicBezTo>
                  <a:cubicBezTo>
                    <a:pt x="2623" y="1190"/>
                    <a:pt x="2647" y="1193"/>
                    <a:pt x="2667" y="1193"/>
                  </a:cubicBezTo>
                  <a:cubicBezTo>
                    <a:pt x="2692" y="1193"/>
                    <a:pt x="2717" y="1195"/>
                    <a:pt x="2743" y="1196"/>
                  </a:cubicBezTo>
                  <a:cubicBezTo>
                    <a:pt x="2738" y="1186"/>
                    <a:pt x="2737" y="1174"/>
                    <a:pt x="2738" y="1162"/>
                  </a:cubicBezTo>
                  <a:cubicBezTo>
                    <a:pt x="2736" y="1161"/>
                    <a:pt x="2736" y="1158"/>
                    <a:pt x="2738" y="1157"/>
                  </a:cubicBezTo>
                  <a:cubicBezTo>
                    <a:pt x="2738" y="1144"/>
                    <a:pt x="2739" y="1130"/>
                    <a:pt x="2737" y="1118"/>
                  </a:cubicBezTo>
                  <a:cubicBezTo>
                    <a:pt x="2734" y="1096"/>
                    <a:pt x="2726" y="1075"/>
                    <a:pt x="2728" y="1052"/>
                  </a:cubicBezTo>
                  <a:cubicBezTo>
                    <a:pt x="2723" y="1023"/>
                    <a:pt x="2720" y="994"/>
                    <a:pt x="2726" y="964"/>
                  </a:cubicBezTo>
                  <a:cubicBezTo>
                    <a:pt x="2732" y="927"/>
                    <a:pt x="2750" y="894"/>
                    <a:pt x="2769" y="862"/>
                  </a:cubicBezTo>
                  <a:cubicBezTo>
                    <a:pt x="2769" y="861"/>
                    <a:pt x="2770" y="862"/>
                    <a:pt x="2770" y="863"/>
                  </a:cubicBezTo>
                  <a:cubicBezTo>
                    <a:pt x="2752" y="895"/>
                    <a:pt x="2734" y="928"/>
                    <a:pt x="2728" y="965"/>
                  </a:cubicBezTo>
                  <a:cubicBezTo>
                    <a:pt x="2723" y="991"/>
                    <a:pt x="2725" y="1017"/>
                    <a:pt x="2728" y="1043"/>
                  </a:cubicBezTo>
                  <a:cubicBezTo>
                    <a:pt x="2728" y="1039"/>
                    <a:pt x="2729" y="1036"/>
                    <a:pt x="2729" y="1033"/>
                  </a:cubicBezTo>
                  <a:cubicBezTo>
                    <a:pt x="2729" y="1008"/>
                    <a:pt x="2731" y="983"/>
                    <a:pt x="2739" y="959"/>
                  </a:cubicBezTo>
                  <a:cubicBezTo>
                    <a:pt x="2745" y="943"/>
                    <a:pt x="2754" y="928"/>
                    <a:pt x="2762" y="912"/>
                  </a:cubicBezTo>
                  <a:cubicBezTo>
                    <a:pt x="2767" y="901"/>
                    <a:pt x="2771" y="890"/>
                    <a:pt x="2775" y="879"/>
                  </a:cubicBezTo>
                  <a:cubicBezTo>
                    <a:pt x="2776" y="878"/>
                    <a:pt x="2778" y="878"/>
                    <a:pt x="2778" y="880"/>
                  </a:cubicBezTo>
                  <a:cubicBezTo>
                    <a:pt x="2777" y="891"/>
                    <a:pt x="2773" y="900"/>
                    <a:pt x="2768" y="909"/>
                  </a:cubicBezTo>
                  <a:cubicBezTo>
                    <a:pt x="2766" y="913"/>
                    <a:pt x="2765" y="917"/>
                    <a:pt x="2764" y="921"/>
                  </a:cubicBezTo>
                  <a:cubicBezTo>
                    <a:pt x="2759" y="935"/>
                    <a:pt x="2754" y="949"/>
                    <a:pt x="2750" y="963"/>
                  </a:cubicBezTo>
                  <a:cubicBezTo>
                    <a:pt x="2741" y="993"/>
                    <a:pt x="2733" y="1025"/>
                    <a:pt x="2735" y="1057"/>
                  </a:cubicBezTo>
                  <a:cubicBezTo>
                    <a:pt x="2735" y="1066"/>
                    <a:pt x="2737" y="1075"/>
                    <a:pt x="2738" y="1084"/>
                  </a:cubicBezTo>
                  <a:cubicBezTo>
                    <a:pt x="2742" y="1094"/>
                    <a:pt x="2746" y="1104"/>
                    <a:pt x="2749" y="1114"/>
                  </a:cubicBezTo>
                  <a:cubicBezTo>
                    <a:pt x="2749" y="1113"/>
                    <a:pt x="2749" y="1113"/>
                    <a:pt x="2749" y="1113"/>
                  </a:cubicBezTo>
                  <a:cubicBezTo>
                    <a:pt x="2749" y="1098"/>
                    <a:pt x="2750" y="1082"/>
                    <a:pt x="2751" y="1066"/>
                  </a:cubicBezTo>
                  <a:cubicBezTo>
                    <a:pt x="2755" y="1036"/>
                    <a:pt x="2762" y="1007"/>
                    <a:pt x="2773" y="979"/>
                  </a:cubicBezTo>
                  <a:cubicBezTo>
                    <a:pt x="2773" y="978"/>
                    <a:pt x="2775" y="978"/>
                    <a:pt x="2774" y="979"/>
                  </a:cubicBezTo>
                  <a:cubicBezTo>
                    <a:pt x="2762" y="1014"/>
                    <a:pt x="2755" y="1051"/>
                    <a:pt x="2753" y="1088"/>
                  </a:cubicBezTo>
                  <a:cubicBezTo>
                    <a:pt x="2752" y="1100"/>
                    <a:pt x="2753" y="1111"/>
                    <a:pt x="2753" y="1122"/>
                  </a:cubicBezTo>
                  <a:cubicBezTo>
                    <a:pt x="2754" y="1123"/>
                    <a:pt x="2755" y="1123"/>
                    <a:pt x="2756" y="1123"/>
                  </a:cubicBezTo>
                  <a:cubicBezTo>
                    <a:pt x="2756" y="1123"/>
                    <a:pt x="2756" y="1123"/>
                    <a:pt x="2756" y="1123"/>
                  </a:cubicBezTo>
                  <a:cubicBezTo>
                    <a:pt x="2759" y="1120"/>
                    <a:pt x="2761" y="1109"/>
                    <a:pt x="2761" y="1107"/>
                  </a:cubicBezTo>
                  <a:cubicBezTo>
                    <a:pt x="2769" y="1060"/>
                    <a:pt x="2800" y="1019"/>
                    <a:pt x="2840" y="994"/>
                  </a:cubicBezTo>
                  <a:cubicBezTo>
                    <a:pt x="2841" y="993"/>
                    <a:pt x="2842" y="994"/>
                    <a:pt x="2841" y="995"/>
                  </a:cubicBezTo>
                  <a:cubicBezTo>
                    <a:pt x="2827" y="1015"/>
                    <a:pt x="2811" y="1034"/>
                    <a:pt x="2797" y="1054"/>
                  </a:cubicBezTo>
                  <a:cubicBezTo>
                    <a:pt x="2790" y="1064"/>
                    <a:pt x="2783" y="1073"/>
                    <a:pt x="2778" y="1083"/>
                  </a:cubicBezTo>
                  <a:cubicBezTo>
                    <a:pt x="2774" y="1089"/>
                    <a:pt x="2767" y="1100"/>
                    <a:pt x="2767" y="1107"/>
                  </a:cubicBezTo>
                  <a:cubicBezTo>
                    <a:pt x="2769" y="1113"/>
                    <a:pt x="2770" y="1118"/>
                    <a:pt x="2772" y="1123"/>
                  </a:cubicBezTo>
                  <a:cubicBezTo>
                    <a:pt x="2773" y="1123"/>
                    <a:pt x="2775" y="1124"/>
                    <a:pt x="2776" y="1124"/>
                  </a:cubicBezTo>
                  <a:cubicBezTo>
                    <a:pt x="2785" y="1133"/>
                    <a:pt x="2792" y="1145"/>
                    <a:pt x="2801" y="1153"/>
                  </a:cubicBezTo>
                  <a:cubicBezTo>
                    <a:pt x="2808" y="1159"/>
                    <a:pt x="2816" y="1162"/>
                    <a:pt x="2822" y="1169"/>
                  </a:cubicBezTo>
                  <a:cubicBezTo>
                    <a:pt x="2829" y="1178"/>
                    <a:pt x="2831" y="1185"/>
                    <a:pt x="2842" y="1190"/>
                  </a:cubicBezTo>
                  <a:cubicBezTo>
                    <a:pt x="2842" y="1191"/>
                    <a:pt x="2843" y="1191"/>
                    <a:pt x="2844" y="1192"/>
                  </a:cubicBezTo>
                  <a:cubicBezTo>
                    <a:pt x="2848" y="1192"/>
                    <a:pt x="2851" y="1193"/>
                    <a:pt x="2854" y="1194"/>
                  </a:cubicBezTo>
                  <a:cubicBezTo>
                    <a:pt x="2859" y="1190"/>
                    <a:pt x="2864" y="1186"/>
                    <a:pt x="2871" y="1185"/>
                  </a:cubicBezTo>
                  <a:cubicBezTo>
                    <a:pt x="2884" y="1182"/>
                    <a:pt x="2900" y="1187"/>
                    <a:pt x="2913" y="1188"/>
                  </a:cubicBezTo>
                  <a:cubicBezTo>
                    <a:pt x="2934" y="1191"/>
                    <a:pt x="2958" y="1192"/>
                    <a:pt x="2970" y="1212"/>
                  </a:cubicBezTo>
                  <a:cubicBezTo>
                    <a:pt x="2970" y="1212"/>
                    <a:pt x="2969" y="1213"/>
                    <a:pt x="2969" y="1212"/>
                  </a:cubicBezTo>
                  <a:cubicBezTo>
                    <a:pt x="2953" y="1195"/>
                    <a:pt x="2929" y="1195"/>
                    <a:pt x="2906" y="1192"/>
                  </a:cubicBezTo>
                  <a:cubicBezTo>
                    <a:pt x="2897" y="1191"/>
                    <a:pt x="2887" y="1189"/>
                    <a:pt x="2878" y="1190"/>
                  </a:cubicBezTo>
                  <a:cubicBezTo>
                    <a:pt x="2871" y="1191"/>
                    <a:pt x="2866" y="1194"/>
                    <a:pt x="2861" y="1198"/>
                  </a:cubicBezTo>
                  <a:cubicBezTo>
                    <a:pt x="2863" y="1199"/>
                    <a:pt x="2866" y="1199"/>
                    <a:pt x="2868" y="1200"/>
                  </a:cubicBezTo>
                  <a:cubicBezTo>
                    <a:pt x="2889" y="1198"/>
                    <a:pt x="2909" y="1200"/>
                    <a:pt x="2929" y="1207"/>
                  </a:cubicBezTo>
                  <a:cubicBezTo>
                    <a:pt x="2935" y="1210"/>
                    <a:pt x="2935" y="1219"/>
                    <a:pt x="2928" y="1219"/>
                  </a:cubicBezTo>
                  <a:cubicBezTo>
                    <a:pt x="2911" y="1218"/>
                    <a:pt x="2893" y="1214"/>
                    <a:pt x="2876" y="1211"/>
                  </a:cubicBezTo>
                  <a:cubicBezTo>
                    <a:pt x="2866" y="1211"/>
                    <a:pt x="2856" y="1212"/>
                    <a:pt x="2845" y="1213"/>
                  </a:cubicBezTo>
                  <a:cubicBezTo>
                    <a:pt x="2841" y="1213"/>
                    <a:pt x="2839" y="1209"/>
                    <a:pt x="2840" y="1206"/>
                  </a:cubicBezTo>
                  <a:cubicBezTo>
                    <a:pt x="2838" y="1206"/>
                    <a:pt x="2835" y="1206"/>
                    <a:pt x="2832" y="1206"/>
                  </a:cubicBezTo>
                  <a:cubicBezTo>
                    <a:pt x="2830" y="1206"/>
                    <a:pt x="2829" y="1206"/>
                    <a:pt x="2828" y="1205"/>
                  </a:cubicBezTo>
                  <a:cubicBezTo>
                    <a:pt x="2823" y="1206"/>
                    <a:pt x="2817" y="1208"/>
                    <a:pt x="2812" y="1208"/>
                  </a:cubicBezTo>
                  <a:cubicBezTo>
                    <a:pt x="2797" y="1210"/>
                    <a:pt x="2782" y="1211"/>
                    <a:pt x="2766" y="1212"/>
                  </a:cubicBezTo>
                  <a:cubicBezTo>
                    <a:pt x="2736" y="1212"/>
                    <a:pt x="2705" y="1210"/>
                    <a:pt x="2674" y="1209"/>
                  </a:cubicBezTo>
                  <a:cubicBezTo>
                    <a:pt x="2661" y="1209"/>
                    <a:pt x="2642" y="1207"/>
                    <a:pt x="2630" y="1211"/>
                  </a:cubicBezTo>
                  <a:cubicBezTo>
                    <a:pt x="2629" y="1212"/>
                    <a:pt x="2628" y="1212"/>
                    <a:pt x="2627" y="1212"/>
                  </a:cubicBezTo>
                  <a:cubicBezTo>
                    <a:pt x="2628" y="1214"/>
                    <a:pt x="2628" y="1216"/>
                    <a:pt x="2629" y="1218"/>
                  </a:cubicBezTo>
                  <a:cubicBezTo>
                    <a:pt x="2629" y="1217"/>
                    <a:pt x="2631" y="1217"/>
                    <a:pt x="2631" y="1218"/>
                  </a:cubicBezTo>
                  <a:cubicBezTo>
                    <a:pt x="2636" y="1240"/>
                    <a:pt x="2639" y="1263"/>
                    <a:pt x="2642" y="1285"/>
                  </a:cubicBezTo>
                  <a:cubicBezTo>
                    <a:pt x="2643" y="1299"/>
                    <a:pt x="2645" y="1313"/>
                    <a:pt x="2641" y="1326"/>
                  </a:cubicBezTo>
                  <a:cubicBezTo>
                    <a:pt x="2654" y="1324"/>
                    <a:pt x="2667" y="1324"/>
                    <a:pt x="2679" y="1324"/>
                  </a:cubicBezTo>
                  <a:cubicBezTo>
                    <a:pt x="2701" y="1323"/>
                    <a:pt x="2722" y="1323"/>
                    <a:pt x="2745" y="1321"/>
                  </a:cubicBezTo>
                  <a:close/>
                  <a:moveTo>
                    <a:pt x="2638" y="1326"/>
                  </a:moveTo>
                  <a:cubicBezTo>
                    <a:pt x="2639" y="1322"/>
                    <a:pt x="2640" y="1317"/>
                    <a:pt x="2640" y="1312"/>
                  </a:cubicBezTo>
                  <a:cubicBezTo>
                    <a:pt x="2639" y="1317"/>
                    <a:pt x="2637" y="1322"/>
                    <a:pt x="2635" y="1327"/>
                  </a:cubicBezTo>
                  <a:cubicBezTo>
                    <a:pt x="2636" y="1327"/>
                    <a:pt x="2637" y="1326"/>
                    <a:pt x="2638" y="1326"/>
                  </a:cubicBezTo>
                  <a:close/>
                  <a:moveTo>
                    <a:pt x="2632" y="1303"/>
                  </a:moveTo>
                  <a:cubicBezTo>
                    <a:pt x="2634" y="1289"/>
                    <a:pt x="2632" y="1273"/>
                    <a:pt x="2630" y="1259"/>
                  </a:cubicBezTo>
                  <a:cubicBezTo>
                    <a:pt x="2628" y="1245"/>
                    <a:pt x="2625" y="1230"/>
                    <a:pt x="2622" y="1215"/>
                  </a:cubicBezTo>
                  <a:cubicBezTo>
                    <a:pt x="2622" y="1215"/>
                    <a:pt x="2622" y="1216"/>
                    <a:pt x="2622" y="1216"/>
                  </a:cubicBezTo>
                  <a:cubicBezTo>
                    <a:pt x="2619" y="1218"/>
                    <a:pt x="2618" y="1221"/>
                    <a:pt x="2617" y="1224"/>
                  </a:cubicBezTo>
                  <a:cubicBezTo>
                    <a:pt x="2619" y="1228"/>
                    <a:pt x="2619" y="1233"/>
                    <a:pt x="2619" y="1237"/>
                  </a:cubicBezTo>
                  <a:cubicBezTo>
                    <a:pt x="2620" y="1241"/>
                    <a:pt x="2621" y="1245"/>
                    <a:pt x="2623" y="1249"/>
                  </a:cubicBezTo>
                  <a:cubicBezTo>
                    <a:pt x="2628" y="1267"/>
                    <a:pt x="2631" y="1285"/>
                    <a:pt x="2632" y="1303"/>
                  </a:cubicBezTo>
                  <a:close/>
                  <a:moveTo>
                    <a:pt x="2756" y="929"/>
                  </a:moveTo>
                  <a:cubicBezTo>
                    <a:pt x="2748" y="944"/>
                    <a:pt x="2742" y="959"/>
                    <a:pt x="2738" y="976"/>
                  </a:cubicBezTo>
                  <a:cubicBezTo>
                    <a:pt x="2735" y="991"/>
                    <a:pt x="2733" y="1006"/>
                    <a:pt x="2733" y="1021"/>
                  </a:cubicBezTo>
                  <a:cubicBezTo>
                    <a:pt x="2736" y="990"/>
                    <a:pt x="2746" y="959"/>
                    <a:pt x="2756" y="929"/>
                  </a:cubicBezTo>
                  <a:close/>
                  <a:moveTo>
                    <a:pt x="2807" y="1179"/>
                  </a:moveTo>
                  <a:cubicBezTo>
                    <a:pt x="2799" y="1170"/>
                    <a:pt x="2790" y="1165"/>
                    <a:pt x="2785" y="1156"/>
                  </a:cubicBezTo>
                  <a:cubicBezTo>
                    <a:pt x="2784" y="1155"/>
                    <a:pt x="2783" y="1154"/>
                    <a:pt x="2781" y="1153"/>
                  </a:cubicBezTo>
                  <a:cubicBezTo>
                    <a:pt x="2773" y="1149"/>
                    <a:pt x="2765" y="1148"/>
                    <a:pt x="2757" y="1145"/>
                  </a:cubicBezTo>
                  <a:cubicBezTo>
                    <a:pt x="2760" y="1162"/>
                    <a:pt x="2763" y="1181"/>
                    <a:pt x="2760" y="1196"/>
                  </a:cubicBezTo>
                  <a:cubicBezTo>
                    <a:pt x="2767" y="1196"/>
                    <a:pt x="2775" y="1196"/>
                    <a:pt x="2782" y="1196"/>
                  </a:cubicBezTo>
                  <a:cubicBezTo>
                    <a:pt x="2794" y="1196"/>
                    <a:pt x="2806" y="1194"/>
                    <a:pt x="2818" y="1193"/>
                  </a:cubicBezTo>
                  <a:cubicBezTo>
                    <a:pt x="2815" y="1189"/>
                    <a:pt x="2811" y="1184"/>
                    <a:pt x="2807" y="1179"/>
                  </a:cubicBezTo>
                  <a:close/>
                  <a:moveTo>
                    <a:pt x="2781" y="1138"/>
                  </a:moveTo>
                  <a:cubicBezTo>
                    <a:pt x="2780" y="1135"/>
                    <a:pt x="2779" y="1132"/>
                    <a:pt x="2775" y="1130"/>
                  </a:cubicBezTo>
                  <a:cubicBezTo>
                    <a:pt x="2773" y="1128"/>
                    <a:pt x="2769" y="1127"/>
                    <a:pt x="2767" y="1125"/>
                  </a:cubicBezTo>
                  <a:cubicBezTo>
                    <a:pt x="2765" y="1124"/>
                    <a:pt x="2764" y="1123"/>
                    <a:pt x="2763" y="1121"/>
                  </a:cubicBezTo>
                  <a:cubicBezTo>
                    <a:pt x="2762" y="1122"/>
                    <a:pt x="2762" y="1124"/>
                    <a:pt x="2761" y="1125"/>
                  </a:cubicBezTo>
                  <a:cubicBezTo>
                    <a:pt x="2768" y="1128"/>
                    <a:pt x="2775" y="1133"/>
                    <a:pt x="2781" y="1138"/>
                  </a:cubicBezTo>
                  <a:close/>
                  <a:moveTo>
                    <a:pt x="2769" y="1091"/>
                  </a:moveTo>
                  <a:cubicBezTo>
                    <a:pt x="2771" y="1087"/>
                    <a:pt x="2773" y="1084"/>
                    <a:pt x="2775" y="1081"/>
                  </a:cubicBezTo>
                  <a:cubicBezTo>
                    <a:pt x="2785" y="1063"/>
                    <a:pt x="2799" y="1046"/>
                    <a:pt x="2812" y="1029"/>
                  </a:cubicBezTo>
                  <a:cubicBezTo>
                    <a:pt x="2818" y="1021"/>
                    <a:pt x="2824" y="1013"/>
                    <a:pt x="2830" y="1005"/>
                  </a:cubicBezTo>
                  <a:cubicBezTo>
                    <a:pt x="2842" y="989"/>
                    <a:pt x="2822" y="1009"/>
                    <a:pt x="2817" y="1013"/>
                  </a:cubicBezTo>
                  <a:cubicBezTo>
                    <a:pt x="2801" y="1029"/>
                    <a:pt x="2787" y="1050"/>
                    <a:pt x="2776" y="1070"/>
                  </a:cubicBezTo>
                  <a:cubicBezTo>
                    <a:pt x="2773" y="1077"/>
                    <a:pt x="2771" y="1084"/>
                    <a:pt x="2769" y="1091"/>
                  </a:cubicBezTo>
                  <a:close/>
                  <a:moveTo>
                    <a:pt x="2620" y="1311"/>
                  </a:moveTo>
                  <a:cubicBezTo>
                    <a:pt x="2620" y="1310"/>
                    <a:pt x="2621" y="1309"/>
                    <a:pt x="2621" y="1309"/>
                  </a:cubicBezTo>
                  <a:cubicBezTo>
                    <a:pt x="2622" y="1292"/>
                    <a:pt x="2621" y="1275"/>
                    <a:pt x="2618" y="1258"/>
                  </a:cubicBezTo>
                  <a:cubicBezTo>
                    <a:pt x="2617" y="1253"/>
                    <a:pt x="2615" y="1249"/>
                    <a:pt x="2614" y="1244"/>
                  </a:cubicBezTo>
                  <a:cubicBezTo>
                    <a:pt x="2613" y="1244"/>
                    <a:pt x="2612" y="1244"/>
                    <a:pt x="2612" y="1244"/>
                  </a:cubicBezTo>
                  <a:cubicBezTo>
                    <a:pt x="2613" y="1248"/>
                    <a:pt x="2614" y="1252"/>
                    <a:pt x="2615" y="1257"/>
                  </a:cubicBezTo>
                  <a:cubicBezTo>
                    <a:pt x="2618" y="1268"/>
                    <a:pt x="2625" y="1298"/>
                    <a:pt x="2605" y="1297"/>
                  </a:cubicBezTo>
                  <a:cubicBezTo>
                    <a:pt x="2604" y="1297"/>
                    <a:pt x="2604" y="1297"/>
                    <a:pt x="2603" y="1297"/>
                  </a:cubicBezTo>
                  <a:cubicBezTo>
                    <a:pt x="2603" y="1303"/>
                    <a:pt x="2600" y="1307"/>
                    <a:pt x="2595" y="1309"/>
                  </a:cubicBezTo>
                  <a:cubicBezTo>
                    <a:pt x="2605" y="1312"/>
                    <a:pt x="2618" y="1315"/>
                    <a:pt x="2620" y="1311"/>
                  </a:cubicBezTo>
                  <a:close/>
                  <a:moveTo>
                    <a:pt x="2521" y="1307"/>
                  </a:moveTo>
                  <a:cubicBezTo>
                    <a:pt x="2519" y="1305"/>
                    <a:pt x="2517" y="1303"/>
                    <a:pt x="2515" y="1301"/>
                  </a:cubicBezTo>
                  <a:cubicBezTo>
                    <a:pt x="2502" y="1285"/>
                    <a:pt x="2487" y="1278"/>
                    <a:pt x="2466" y="1274"/>
                  </a:cubicBezTo>
                  <a:cubicBezTo>
                    <a:pt x="2454" y="1271"/>
                    <a:pt x="2451" y="1271"/>
                    <a:pt x="2438" y="1274"/>
                  </a:cubicBezTo>
                  <a:cubicBezTo>
                    <a:pt x="2432" y="1276"/>
                    <a:pt x="2427" y="1278"/>
                    <a:pt x="2421" y="1279"/>
                  </a:cubicBezTo>
                  <a:cubicBezTo>
                    <a:pt x="2407" y="1280"/>
                    <a:pt x="2396" y="1277"/>
                    <a:pt x="2385" y="1270"/>
                  </a:cubicBezTo>
                  <a:cubicBezTo>
                    <a:pt x="2373" y="1278"/>
                    <a:pt x="2357" y="1283"/>
                    <a:pt x="2343" y="1286"/>
                  </a:cubicBezTo>
                  <a:cubicBezTo>
                    <a:pt x="2343" y="1287"/>
                    <a:pt x="2343" y="1288"/>
                    <a:pt x="2343" y="1289"/>
                  </a:cubicBezTo>
                  <a:cubicBezTo>
                    <a:pt x="2342" y="1291"/>
                    <a:pt x="2339" y="1291"/>
                    <a:pt x="2339" y="1289"/>
                  </a:cubicBezTo>
                  <a:cubicBezTo>
                    <a:pt x="2339" y="1289"/>
                    <a:pt x="2339" y="1288"/>
                    <a:pt x="2339" y="1288"/>
                  </a:cubicBezTo>
                  <a:cubicBezTo>
                    <a:pt x="2335" y="1290"/>
                    <a:pt x="2331" y="1292"/>
                    <a:pt x="2327" y="1293"/>
                  </a:cubicBezTo>
                  <a:cubicBezTo>
                    <a:pt x="2326" y="1294"/>
                    <a:pt x="2325" y="1294"/>
                    <a:pt x="2323" y="1295"/>
                  </a:cubicBezTo>
                  <a:cubicBezTo>
                    <a:pt x="2328" y="1294"/>
                    <a:pt x="2333" y="1293"/>
                    <a:pt x="2339" y="1291"/>
                  </a:cubicBezTo>
                  <a:cubicBezTo>
                    <a:pt x="2341" y="1291"/>
                    <a:pt x="2341" y="1293"/>
                    <a:pt x="2340" y="1294"/>
                  </a:cubicBezTo>
                  <a:cubicBezTo>
                    <a:pt x="2331" y="1297"/>
                    <a:pt x="2322" y="1299"/>
                    <a:pt x="2313" y="1301"/>
                  </a:cubicBezTo>
                  <a:cubicBezTo>
                    <a:pt x="2312" y="1302"/>
                    <a:pt x="2312" y="1302"/>
                    <a:pt x="2311" y="1302"/>
                  </a:cubicBezTo>
                  <a:cubicBezTo>
                    <a:pt x="2317" y="1302"/>
                    <a:pt x="2324" y="1301"/>
                    <a:pt x="2326" y="1301"/>
                  </a:cubicBezTo>
                  <a:cubicBezTo>
                    <a:pt x="2331" y="1301"/>
                    <a:pt x="2335" y="1300"/>
                    <a:pt x="2340" y="1300"/>
                  </a:cubicBezTo>
                  <a:cubicBezTo>
                    <a:pt x="2350" y="1294"/>
                    <a:pt x="2362" y="1290"/>
                    <a:pt x="2374" y="1289"/>
                  </a:cubicBezTo>
                  <a:cubicBezTo>
                    <a:pt x="2376" y="1289"/>
                    <a:pt x="2376" y="1291"/>
                    <a:pt x="2375" y="1291"/>
                  </a:cubicBezTo>
                  <a:cubicBezTo>
                    <a:pt x="2365" y="1293"/>
                    <a:pt x="2358" y="1296"/>
                    <a:pt x="2353" y="1303"/>
                  </a:cubicBezTo>
                  <a:cubicBezTo>
                    <a:pt x="2363" y="1304"/>
                    <a:pt x="2373" y="1306"/>
                    <a:pt x="2383" y="1306"/>
                  </a:cubicBezTo>
                  <a:cubicBezTo>
                    <a:pt x="2394" y="1305"/>
                    <a:pt x="2406" y="1303"/>
                    <a:pt x="2418" y="1302"/>
                  </a:cubicBezTo>
                  <a:cubicBezTo>
                    <a:pt x="2439" y="1300"/>
                    <a:pt x="2462" y="1296"/>
                    <a:pt x="2483" y="1300"/>
                  </a:cubicBezTo>
                  <a:cubicBezTo>
                    <a:pt x="2496" y="1303"/>
                    <a:pt x="2508" y="1306"/>
                    <a:pt x="2521" y="1307"/>
                  </a:cubicBezTo>
                  <a:close/>
                  <a:moveTo>
                    <a:pt x="2455" y="1373"/>
                  </a:moveTo>
                  <a:cubicBezTo>
                    <a:pt x="2455" y="1373"/>
                    <a:pt x="2455" y="1374"/>
                    <a:pt x="2456" y="1374"/>
                  </a:cubicBezTo>
                  <a:cubicBezTo>
                    <a:pt x="2461" y="1364"/>
                    <a:pt x="2469" y="1355"/>
                    <a:pt x="2476" y="1346"/>
                  </a:cubicBezTo>
                  <a:cubicBezTo>
                    <a:pt x="2483" y="1338"/>
                    <a:pt x="2489" y="1330"/>
                    <a:pt x="2495" y="1323"/>
                  </a:cubicBezTo>
                  <a:cubicBezTo>
                    <a:pt x="2472" y="1318"/>
                    <a:pt x="2450" y="1309"/>
                    <a:pt x="2425" y="1311"/>
                  </a:cubicBezTo>
                  <a:cubicBezTo>
                    <a:pt x="2397" y="1313"/>
                    <a:pt x="2367" y="1323"/>
                    <a:pt x="2339" y="1317"/>
                  </a:cubicBezTo>
                  <a:cubicBezTo>
                    <a:pt x="2338" y="1316"/>
                    <a:pt x="2337" y="1316"/>
                    <a:pt x="2336" y="1315"/>
                  </a:cubicBezTo>
                  <a:cubicBezTo>
                    <a:pt x="2327" y="1317"/>
                    <a:pt x="2318" y="1316"/>
                    <a:pt x="2310" y="1317"/>
                  </a:cubicBezTo>
                  <a:cubicBezTo>
                    <a:pt x="2303" y="1317"/>
                    <a:pt x="2293" y="1317"/>
                    <a:pt x="2289" y="1311"/>
                  </a:cubicBezTo>
                  <a:cubicBezTo>
                    <a:pt x="2288" y="1311"/>
                    <a:pt x="2286" y="1310"/>
                    <a:pt x="2286" y="1309"/>
                  </a:cubicBezTo>
                  <a:cubicBezTo>
                    <a:pt x="2286" y="1308"/>
                    <a:pt x="2286" y="1308"/>
                    <a:pt x="2286" y="1308"/>
                  </a:cubicBezTo>
                  <a:cubicBezTo>
                    <a:pt x="2285" y="1308"/>
                    <a:pt x="2283" y="1307"/>
                    <a:pt x="2282" y="1306"/>
                  </a:cubicBezTo>
                  <a:cubicBezTo>
                    <a:pt x="2274" y="1310"/>
                    <a:pt x="2264" y="1308"/>
                    <a:pt x="2255" y="1306"/>
                  </a:cubicBezTo>
                  <a:cubicBezTo>
                    <a:pt x="2250" y="1304"/>
                    <a:pt x="2248" y="1300"/>
                    <a:pt x="2249" y="1296"/>
                  </a:cubicBezTo>
                  <a:cubicBezTo>
                    <a:pt x="2225" y="1297"/>
                    <a:pt x="2200" y="1295"/>
                    <a:pt x="2177" y="1291"/>
                  </a:cubicBezTo>
                  <a:cubicBezTo>
                    <a:pt x="2169" y="1291"/>
                    <a:pt x="2161" y="1291"/>
                    <a:pt x="2153" y="1291"/>
                  </a:cubicBezTo>
                  <a:cubicBezTo>
                    <a:pt x="2143" y="1298"/>
                    <a:pt x="2132" y="1304"/>
                    <a:pt x="2121" y="1310"/>
                  </a:cubicBezTo>
                  <a:cubicBezTo>
                    <a:pt x="2113" y="1315"/>
                    <a:pt x="2097" y="1322"/>
                    <a:pt x="2085" y="1330"/>
                  </a:cubicBezTo>
                  <a:cubicBezTo>
                    <a:pt x="2094" y="1331"/>
                    <a:pt x="2102" y="1331"/>
                    <a:pt x="2110" y="1331"/>
                  </a:cubicBezTo>
                  <a:cubicBezTo>
                    <a:pt x="2124" y="1328"/>
                    <a:pt x="2138" y="1328"/>
                    <a:pt x="2151" y="1329"/>
                  </a:cubicBezTo>
                  <a:cubicBezTo>
                    <a:pt x="2158" y="1328"/>
                    <a:pt x="2164" y="1328"/>
                    <a:pt x="2171" y="1328"/>
                  </a:cubicBezTo>
                  <a:cubicBezTo>
                    <a:pt x="2201" y="1327"/>
                    <a:pt x="2231" y="1334"/>
                    <a:pt x="2261" y="1339"/>
                  </a:cubicBezTo>
                  <a:cubicBezTo>
                    <a:pt x="2326" y="1350"/>
                    <a:pt x="2391" y="1359"/>
                    <a:pt x="2455" y="1373"/>
                  </a:cubicBezTo>
                  <a:close/>
                  <a:moveTo>
                    <a:pt x="2188" y="1334"/>
                  </a:moveTo>
                  <a:cubicBezTo>
                    <a:pt x="2209" y="1338"/>
                    <a:pt x="2229" y="1344"/>
                    <a:pt x="2248" y="1347"/>
                  </a:cubicBezTo>
                  <a:cubicBezTo>
                    <a:pt x="2278" y="1353"/>
                    <a:pt x="2308" y="1355"/>
                    <a:pt x="2338" y="1358"/>
                  </a:cubicBezTo>
                  <a:cubicBezTo>
                    <a:pt x="2313" y="1353"/>
                    <a:pt x="2288" y="1349"/>
                    <a:pt x="2264" y="1345"/>
                  </a:cubicBezTo>
                  <a:cubicBezTo>
                    <a:pt x="2239" y="1340"/>
                    <a:pt x="2214" y="1336"/>
                    <a:pt x="2188" y="1334"/>
                  </a:cubicBezTo>
                  <a:close/>
                  <a:moveTo>
                    <a:pt x="2059" y="1312"/>
                  </a:moveTo>
                  <a:cubicBezTo>
                    <a:pt x="2058" y="1312"/>
                    <a:pt x="2058" y="1313"/>
                    <a:pt x="2058" y="1313"/>
                  </a:cubicBezTo>
                  <a:cubicBezTo>
                    <a:pt x="2056" y="1317"/>
                    <a:pt x="2053" y="1320"/>
                    <a:pt x="2050" y="1324"/>
                  </a:cubicBezTo>
                  <a:cubicBezTo>
                    <a:pt x="2046" y="1331"/>
                    <a:pt x="2041" y="1338"/>
                    <a:pt x="2036" y="1345"/>
                  </a:cubicBezTo>
                  <a:cubicBezTo>
                    <a:pt x="2030" y="1353"/>
                    <a:pt x="2025" y="1362"/>
                    <a:pt x="2018" y="1370"/>
                  </a:cubicBezTo>
                  <a:cubicBezTo>
                    <a:pt x="2036" y="1352"/>
                    <a:pt x="2053" y="1334"/>
                    <a:pt x="2069" y="1315"/>
                  </a:cubicBezTo>
                  <a:cubicBezTo>
                    <a:pt x="2070" y="1314"/>
                    <a:pt x="2072" y="1316"/>
                    <a:pt x="2071" y="1318"/>
                  </a:cubicBezTo>
                  <a:cubicBezTo>
                    <a:pt x="2053" y="1339"/>
                    <a:pt x="2035" y="1360"/>
                    <a:pt x="2016" y="1381"/>
                  </a:cubicBezTo>
                  <a:cubicBezTo>
                    <a:pt x="2015" y="1382"/>
                    <a:pt x="2015" y="1382"/>
                    <a:pt x="2014" y="1382"/>
                  </a:cubicBezTo>
                  <a:cubicBezTo>
                    <a:pt x="2014" y="1382"/>
                    <a:pt x="2014" y="1382"/>
                    <a:pt x="2013" y="1383"/>
                  </a:cubicBezTo>
                  <a:cubicBezTo>
                    <a:pt x="2018" y="1382"/>
                    <a:pt x="2025" y="1381"/>
                    <a:pt x="2026" y="1381"/>
                  </a:cubicBezTo>
                  <a:cubicBezTo>
                    <a:pt x="2033" y="1381"/>
                    <a:pt x="2040" y="1381"/>
                    <a:pt x="2046" y="1381"/>
                  </a:cubicBezTo>
                  <a:cubicBezTo>
                    <a:pt x="2060" y="1381"/>
                    <a:pt x="2073" y="1380"/>
                    <a:pt x="2087" y="1380"/>
                  </a:cubicBezTo>
                  <a:cubicBezTo>
                    <a:pt x="2115" y="1379"/>
                    <a:pt x="2143" y="1378"/>
                    <a:pt x="2172" y="1378"/>
                  </a:cubicBezTo>
                  <a:cubicBezTo>
                    <a:pt x="2227" y="1376"/>
                    <a:pt x="2281" y="1375"/>
                    <a:pt x="2336" y="1374"/>
                  </a:cubicBezTo>
                  <a:cubicBezTo>
                    <a:pt x="2336" y="1374"/>
                    <a:pt x="2336" y="1374"/>
                    <a:pt x="2336" y="1373"/>
                  </a:cubicBezTo>
                  <a:cubicBezTo>
                    <a:pt x="2336" y="1370"/>
                    <a:pt x="2338" y="1367"/>
                    <a:pt x="2340" y="1365"/>
                  </a:cubicBezTo>
                  <a:cubicBezTo>
                    <a:pt x="2340" y="1364"/>
                    <a:pt x="2340" y="1364"/>
                    <a:pt x="2341" y="1364"/>
                  </a:cubicBezTo>
                  <a:cubicBezTo>
                    <a:pt x="2318" y="1362"/>
                    <a:pt x="2296" y="1359"/>
                    <a:pt x="2273" y="1356"/>
                  </a:cubicBezTo>
                  <a:cubicBezTo>
                    <a:pt x="2239" y="1352"/>
                    <a:pt x="2201" y="1338"/>
                    <a:pt x="2164" y="1334"/>
                  </a:cubicBezTo>
                  <a:cubicBezTo>
                    <a:pt x="2164" y="1334"/>
                    <a:pt x="2164" y="1334"/>
                    <a:pt x="2163" y="1334"/>
                  </a:cubicBezTo>
                  <a:cubicBezTo>
                    <a:pt x="2145" y="1335"/>
                    <a:pt x="2126" y="1337"/>
                    <a:pt x="2108" y="1337"/>
                  </a:cubicBezTo>
                  <a:cubicBezTo>
                    <a:pt x="2102" y="1339"/>
                    <a:pt x="2096" y="1341"/>
                    <a:pt x="2091" y="1344"/>
                  </a:cubicBezTo>
                  <a:cubicBezTo>
                    <a:pt x="2087" y="1346"/>
                    <a:pt x="2084" y="1340"/>
                    <a:pt x="2088" y="1338"/>
                  </a:cubicBezTo>
                  <a:cubicBezTo>
                    <a:pt x="2089" y="1338"/>
                    <a:pt x="2090" y="1337"/>
                    <a:pt x="2092" y="1337"/>
                  </a:cubicBezTo>
                  <a:cubicBezTo>
                    <a:pt x="2087" y="1336"/>
                    <a:pt x="2083" y="1336"/>
                    <a:pt x="2079" y="1335"/>
                  </a:cubicBezTo>
                  <a:cubicBezTo>
                    <a:pt x="2076" y="1338"/>
                    <a:pt x="2074" y="1341"/>
                    <a:pt x="2074" y="1344"/>
                  </a:cubicBezTo>
                  <a:cubicBezTo>
                    <a:pt x="2073" y="1348"/>
                    <a:pt x="2067" y="1346"/>
                    <a:pt x="2068" y="1342"/>
                  </a:cubicBezTo>
                  <a:cubicBezTo>
                    <a:pt x="2069" y="1339"/>
                    <a:pt x="2070" y="1336"/>
                    <a:pt x="2072" y="1334"/>
                  </a:cubicBezTo>
                  <a:cubicBezTo>
                    <a:pt x="2069" y="1333"/>
                    <a:pt x="2070" y="1327"/>
                    <a:pt x="2074" y="1328"/>
                  </a:cubicBezTo>
                  <a:cubicBezTo>
                    <a:pt x="2075" y="1328"/>
                    <a:pt x="2076" y="1329"/>
                    <a:pt x="2078" y="1329"/>
                  </a:cubicBezTo>
                  <a:cubicBezTo>
                    <a:pt x="2084" y="1324"/>
                    <a:pt x="2093" y="1320"/>
                    <a:pt x="2100" y="1317"/>
                  </a:cubicBezTo>
                  <a:cubicBezTo>
                    <a:pt x="2105" y="1313"/>
                    <a:pt x="2111" y="1310"/>
                    <a:pt x="2117" y="1307"/>
                  </a:cubicBezTo>
                  <a:cubicBezTo>
                    <a:pt x="2098" y="1310"/>
                    <a:pt x="2078" y="1312"/>
                    <a:pt x="2059" y="1312"/>
                  </a:cubicBezTo>
                  <a:close/>
                  <a:moveTo>
                    <a:pt x="2119" y="1283"/>
                  </a:moveTo>
                  <a:cubicBezTo>
                    <a:pt x="2127" y="1284"/>
                    <a:pt x="2135" y="1285"/>
                    <a:pt x="2144" y="1285"/>
                  </a:cubicBezTo>
                  <a:cubicBezTo>
                    <a:pt x="2142" y="1285"/>
                    <a:pt x="2140" y="1285"/>
                    <a:pt x="2139" y="1284"/>
                  </a:cubicBezTo>
                  <a:cubicBezTo>
                    <a:pt x="2115" y="1280"/>
                    <a:pt x="2092" y="1275"/>
                    <a:pt x="2069" y="1268"/>
                  </a:cubicBezTo>
                  <a:cubicBezTo>
                    <a:pt x="2056" y="1265"/>
                    <a:pt x="2040" y="1261"/>
                    <a:pt x="2030" y="1251"/>
                  </a:cubicBezTo>
                  <a:cubicBezTo>
                    <a:pt x="2029" y="1253"/>
                    <a:pt x="2028" y="1254"/>
                    <a:pt x="2028" y="1256"/>
                  </a:cubicBezTo>
                  <a:cubicBezTo>
                    <a:pt x="2028" y="1258"/>
                    <a:pt x="2029" y="1259"/>
                    <a:pt x="2028" y="1261"/>
                  </a:cubicBezTo>
                  <a:cubicBezTo>
                    <a:pt x="2028" y="1262"/>
                    <a:pt x="2028" y="1263"/>
                    <a:pt x="2028" y="1264"/>
                  </a:cubicBezTo>
                  <a:cubicBezTo>
                    <a:pt x="2029" y="1265"/>
                    <a:pt x="2030" y="1266"/>
                    <a:pt x="2032" y="1267"/>
                  </a:cubicBezTo>
                  <a:cubicBezTo>
                    <a:pt x="2033" y="1270"/>
                    <a:pt x="2034" y="1273"/>
                    <a:pt x="2034" y="1277"/>
                  </a:cubicBezTo>
                  <a:cubicBezTo>
                    <a:pt x="2062" y="1274"/>
                    <a:pt x="2091" y="1280"/>
                    <a:pt x="2119" y="1283"/>
                  </a:cubicBezTo>
                  <a:close/>
                  <a:moveTo>
                    <a:pt x="2020" y="1305"/>
                  </a:moveTo>
                  <a:cubicBezTo>
                    <a:pt x="2022" y="1307"/>
                    <a:pt x="2025" y="1307"/>
                    <a:pt x="2027" y="1302"/>
                  </a:cubicBezTo>
                  <a:cubicBezTo>
                    <a:pt x="2027" y="1300"/>
                    <a:pt x="2026" y="1298"/>
                    <a:pt x="2026" y="1296"/>
                  </a:cubicBezTo>
                  <a:cubicBezTo>
                    <a:pt x="2025" y="1295"/>
                    <a:pt x="2025" y="1293"/>
                    <a:pt x="2024" y="1292"/>
                  </a:cubicBezTo>
                  <a:cubicBezTo>
                    <a:pt x="2019" y="1292"/>
                    <a:pt x="2016" y="1285"/>
                    <a:pt x="2019" y="1281"/>
                  </a:cubicBezTo>
                  <a:cubicBezTo>
                    <a:pt x="2016" y="1282"/>
                    <a:pt x="2016" y="1285"/>
                    <a:pt x="2015" y="1289"/>
                  </a:cubicBezTo>
                  <a:cubicBezTo>
                    <a:pt x="2014" y="1291"/>
                    <a:pt x="2011" y="1295"/>
                    <a:pt x="2011" y="1297"/>
                  </a:cubicBezTo>
                  <a:cubicBezTo>
                    <a:pt x="2011" y="1301"/>
                    <a:pt x="2016" y="1304"/>
                    <a:pt x="2020" y="1305"/>
                  </a:cubicBezTo>
                  <a:close/>
                  <a:moveTo>
                    <a:pt x="1992" y="1297"/>
                  </a:moveTo>
                  <a:cubicBezTo>
                    <a:pt x="1995" y="1294"/>
                    <a:pt x="1997" y="1291"/>
                    <a:pt x="1999" y="1288"/>
                  </a:cubicBezTo>
                  <a:cubicBezTo>
                    <a:pt x="1999" y="1288"/>
                    <a:pt x="2000" y="1288"/>
                    <a:pt x="2000" y="1287"/>
                  </a:cubicBezTo>
                  <a:cubicBezTo>
                    <a:pt x="2002" y="1283"/>
                    <a:pt x="2004" y="1279"/>
                    <a:pt x="2007" y="1275"/>
                  </a:cubicBezTo>
                  <a:cubicBezTo>
                    <a:pt x="2010" y="1269"/>
                    <a:pt x="2012" y="1262"/>
                    <a:pt x="2008" y="1256"/>
                  </a:cubicBezTo>
                  <a:cubicBezTo>
                    <a:pt x="2002" y="1248"/>
                    <a:pt x="1999" y="1253"/>
                    <a:pt x="1994" y="1258"/>
                  </a:cubicBezTo>
                  <a:cubicBezTo>
                    <a:pt x="1993" y="1259"/>
                    <a:pt x="1992" y="1258"/>
                    <a:pt x="1992" y="1258"/>
                  </a:cubicBezTo>
                  <a:cubicBezTo>
                    <a:pt x="1988" y="1267"/>
                    <a:pt x="1982" y="1275"/>
                    <a:pt x="1980" y="1279"/>
                  </a:cubicBezTo>
                  <a:cubicBezTo>
                    <a:pt x="1978" y="1283"/>
                    <a:pt x="1976" y="1287"/>
                    <a:pt x="1974" y="1291"/>
                  </a:cubicBezTo>
                  <a:cubicBezTo>
                    <a:pt x="1977" y="1299"/>
                    <a:pt x="1985" y="1304"/>
                    <a:pt x="1992" y="1297"/>
                  </a:cubicBezTo>
                  <a:close/>
                  <a:moveTo>
                    <a:pt x="1955" y="1284"/>
                  </a:moveTo>
                  <a:cubicBezTo>
                    <a:pt x="1957" y="1289"/>
                    <a:pt x="1961" y="1290"/>
                    <a:pt x="1964" y="1288"/>
                  </a:cubicBezTo>
                  <a:cubicBezTo>
                    <a:pt x="1965" y="1287"/>
                    <a:pt x="1967" y="1286"/>
                    <a:pt x="1968" y="1286"/>
                  </a:cubicBezTo>
                  <a:cubicBezTo>
                    <a:pt x="1972" y="1283"/>
                    <a:pt x="1976" y="1279"/>
                    <a:pt x="1977" y="1277"/>
                  </a:cubicBezTo>
                  <a:cubicBezTo>
                    <a:pt x="1980" y="1274"/>
                    <a:pt x="1982" y="1270"/>
                    <a:pt x="1984" y="1266"/>
                  </a:cubicBezTo>
                  <a:cubicBezTo>
                    <a:pt x="1993" y="1253"/>
                    <a:pt x="1989" y="1246"/>
                    <a:pt x="1972" y="1242"/>
                  </a:cubicBezTo>
                  <a:cubicBezTo>
                    <a:pt x="1968" y="1246"/>
                    <a:pt x="1966" y="1250"/>
                    <a:pt x="1964" y="1255"/>
                  </a:cubicBezTo>
                  <a:cubicBezTo>
                    <a:pt x="1961" y="1262"/>
                    <a:pt x="1953" y="1277"/>
                    <a:pt x="1955" y="1284"/>
                  </a:cubicBezTo>
                  <a:close/>
                  <a:moveTo>
                    <a:pt x="1925" y="1277"/>
                  </a:moveTo>
                  <a:cubicBezTo>
                    <a:pt x="1930" y="1278"/>
                    <a:pt x="1936" y="1282"/>
                    <a:pt x="1942" y="1284"/>
                  </a:cubicBezTo>
                  <a:cubicBezTo>
                    <a:pt x="1944" y="1274"/>
                    <a:pt x="1954" y="1263"/>
                    <a:pt x="1957" y="1257"/>
                  </a:cubicBezTo>
                  <a:cubicBezTo>
                    <a:pt x="1957" y="1256"/>
                    <a:pt x="1958" y="1255"/>
                    <a:pt x="1958" y="1254"/>
                  </a:cubicBezTo>
                  <a:cubicBezTo>
                    <a:pt x="1950" y="1257"/>
                    <a:pt x="1937" y="1253"/>
                    <a:pt x="1935" y="1244"/>
                  </a:cubicBezTo>
                  <a:cubicBezTo>
                    <a:pt x="1933" y="1233"/>
                    <a:pt x="1935" y="1219"/>
                    <a:pt x="1935" y="1209"/>
                  </a:cubicBezTo>
                  <a:cubicBezTo>
                    <a:pt x="1935" y="1208"/>
                    <a:pt x="1935" y="1207"/>
                    <a:pt x="1935" y="1206"/>
                  </a:cubicBezTo>
                  <a:cubicBezTo>
                    <a:pt x="1925" y="1218"/>
                    <a:pt x="1912" y="1228"/>
                    <a:pt x="1899" y="1238"/>
                  </a:cubicBezTo>
                  <a:cubicBezTo>
                    <a:pt x="1897" y="1239"/>
                    <a:pt x="1896" y="1240"/>
                    <a:pt x="1894" y="1242"/>
                  </a:cubicBezTo>
                  <a:cubicBezTo>
                    <a:pt x="1893" y="1242"/>
                    <a:pt x="1892" y="1243"/>
                    <a:pt x="1891" y="1244"/>
                  </a:cubicBezTo>
                  <a:cubicBezTo>
                    <a:pt x="1891" y="1244"/>
                    <a:pt x="1892" y="1245"/>
                    <a:pt x="1891" y="1246"/>
                  </a:cubicBezTo>
                  <a:cubicBezTo>
                    <a:pt x="1893" y="1246"/>
                    <a:pt x="1894" y="1247"/>
                    <a:pt x="1895" y="1247"/>
                  </a:cubicBezTo>
                  <a:cubicBezTo>
                    <a:pt x="1896" y="1248"/>
                    <a:pt x="1896" y="1248"/>
                    <a:pt x="1897" y="1248"/>
                  </a:cubicBezTo>
                  <a:cubicBezTo>
                    <a:pt x="1897" y="1248"/>
                    <a:pt x="1898" y="1249"/>
                    <a:pt x="1898" y="1249"/>
                  </a:cubicBezTo>
                  <a:cubicBezTo>
                    <a:pt x="1900" y="1249"/>
                    <a:pt x="1901" y="1250"/>
                    <a:pt x="1902" y="1251"/>
                  </a:cubicBezTo>
                  <a:cubicBezTo>
                    <a:pt x="1909" y="1257"/>
                    <a:pt x="1914" y="1267"/>
                    <a:pt x="1915" y="1276"/>
                  </a:cubicBezTo>
                  <a:cubicBezTo>
                    <a:pt x="1918" y="1276"/>
                    <a:pt x="1921" y="1276"/>
                    <a:pt x="1925" y="1277"/>
                  </a:cubicBezTo>
                  <a:close/>
                  <a:moveTo>
                    <a:pt x="1896" y="1284"/>
                  </a:moveTo>
                  <a:cubicBezTo>
                    <a:pt x="1897" y="1284"/>
                    <a:pt x="1897" y="1284"/>
                    <a:pt x="1898" y="1283"/>
                  </a:cubicBezTo>
                  <a:cubicBezTo>
                    <a:pt x="1899" y="1282"/>
                    <a:pt x="1900" y="1281"/>
                    <a:pt x="1901" y="1280"/>
                  </a:cubicBezTo>
                  <a:cubicBezTo>
                    <a:pt x="1902" y="1278"/>
                    <a:pt x="1901" y="1276"/>
                    <a:pt x="1901" y="1273"/>
                  </a:cubicBezTo>
                  <a:cubicBezTo>
                    <a:pt x="1900" y="1269"/>
                    <a:pt x="1899" y="1266"/>
                    <a:pt x="1898" y="1262"/>
                  </a:cubicBezTo>
                  <a:cubicBezTo>
                    <a:pt x="1891" y="1265"/>
                    <a:pt x="1887" y="1259"/>
                    <a:pt x="1882" y="1256"/>
                  </a:cubicBezTo>
                  <a:cubicBezTo>
                    <a:pt x="1880" y="1255"/>
                    <a:pt x="1881" y="1255"/>
                    <a:pt x="1879" y="1255"/>
                  </a:cubicBezTo>
                  <a:cubicBezTo>
                    <a:pt x="1874" y="1255"/>
                    <a:pt x="1875" y="1263"/>
                    <a:pt x="1876" y="1266"/>
                  </a:cubicBezTo>
                  <a:cubicBezTo>
                    <a:pt x="1878" y="1271"/>
                    <a:pt x="1881" y="1277"/>
                    <a:pt x="1885" y="1280"/>
                  </a:cubicBezTo>
                  <a:cubicBezTo>
                    <a:pt x="1888" y="1283"/>
                    <a:pt x="1892" y="1285"/>
                    <a:pt x="1896" y="1284"/>
                  </a:cubicBezTo>
                  <a:close/>
                  <a:moveTo>
                    <a:pt x="1872" y="1279"/>
                  </a:moveTo>
                  <a:cubicBezTo>
                    <a:pt x="1870" y="1280"/>
                    <a:pt x="1867" y="1280"/>
                    <a:pt x="1866" y="1278"/>
                  </a:cubicBezTo>
                  <a:cubicBezTo>
                    <a:pt x="1861" y="1267"/>
                    <a:pt x="1846" y="1255"/>
                    <a:pt x="1836" y="1246"/>
                  </a:cubicBezTo>
                  <a:cubicBezTo>
                    <a:pt x="1835" y="1245"/>
                    <a:pt x="1833" y="1244"/>
                    <a:pt x="1832" y="1242"/>
                  </a:cubicBezTo>
                  <a:cubicBezTo>
                    <a:pt x="1833" y="1247"/>
                    <a:pt x="1835" y="1251"/>
                    <a:pt x="1836" y="1256"/>
                  </a:cubicBezTo>
                  <a:cubicBezTo>
                    <a:pt x="1839" y="1264"/>
                    <a:pt x="1842" y="1273"/>
                    <a:pt x="1842" y="1282"/>
                  </a:cubicBezTo>
                  <a:cubicBezTo>
                    <a:pt x="1852" y="1282"/>
                    <a:pt x="1863" y="1283"/>
                    <a:pt x="1874" y="1283"/>
                  </a:cubicBezTo>
                  <a:cubicBezTo>
                    <a:pt x="1873" y="1282"/>
                    <a:pt x="1872" y="1280"/>
                    <a:pt x="1872" y="1279"/>
                  </a:cubicBezTo>
                  <a:close/>
                  <a:moveTo>
                    <a:pt x="1717" y="1276"/>
                  </a:moveTo>
                  <a:cubicBezTo>
                    <a:pt x="1753" y="1278"/>
                    <a:pt x="1789" y="1280"/>
                    <a:pt x="1825" y="1281"/>
                  </a:cubicBezTo>
                  <a:cubicBezTo>
                    <a:pt x="1825" y="1281"/>
                    <a:pt x="1825" y="1280"/>
                    <a:pt x="1825" y="1280"/>
                  </a:cubicBezTo>
                  <a:cubicBezTo>
                    <a:pt x="1827" y="1271"/>
                    <a:pt x="1823" y="1260"/>
                    <a:pt x="1822" y="1252"/>
                  </a:cubicBezTo>
                  <a:cubicBezTo>
                    <a:pt x="1821" y="1245"/>
                    <a:pt x="1820" y="1239"/>
                    <a:pt x="1820" y="1233"/>
                  </a:cubicBezTo>
                  <a:cubicBezTo>
                    <a:pt x="1815" y="1229"/>
                    <a:pt x="1810" y="1225"/>
                    <a:pt x="1805" y="1221"/>
                  </a:cubicBezTo>
                  <a:cubicBezTo>
                    <a:pt x="1801" y="1218"/>
                    <a:pt x="1797" y="1215"/>
                    <a:pt x="1793" y="1212"/>
                  </a:cubicBezTo>
                  <a:cubicBezTo>
                    <a:pt x="1791" y="1212"/>
                    <a:pt x="1789" y="1213"/>
                    <a:pt x="1788" y="1213"/>
                  </a:cubicBezTo>
                  <a:cubicBezTo>
                    <a:pt x="1778" y="1216"/>
                    <a:pt x="1767" y="1219"/>
                    <a:pt x="1757" y="1222"/>
                  </a:cubicBezTo>
                  <a:cubicBezTo>
                    <a:pt x="1754" y="1223"/>
                    <a:pt x="1750" y="1224"/>
                    <a:pt x="1745" y="1225"/>
                  </a:cubicBezTo>
                  <a:cubicBezTo>
                    <a:pt x="1733" y="1237"/>
                    <a:pt x="1722" y="1249"/>
                    <a:pt x="1711" y="1262"/>
                  </a:cubicBezTo>
                  <a:cubicBezTo>
                    <a:pt x="1710" y="1263"/>
                    <a:pt x="1708" y="1261"/>
                    <a:pt x="1709" y="1259"/>
                  </a:cubicBezTo>
                  <a:cubicBezTo>
                    <a:pt x="1718" y="1248"/>
                    <a:pt x="1728" y="1237"/>
                    <a:pt x="1738" y="1227"/>
                  </a:cubicBezTo>
                  <a:cubicBezTo>
                    <a:pt x="1733" y="1229"/>
                    <a:pt x="1728" y="1231"/>
                    <a:pt x="1722" y="1233"/>
                  </a:cubicBezTo>
                  <a:cubicBezTo>
                    <a:pt x="1715" y="1245"/>
                    <a:pt x="1708" y="1257"/>
                    <a:pt x="1701" y="1269"/>
                  </a:cubicBezTo>
                  <a:cubicBezTo>
                    <a:pt x="1700" y="1271"/>
                    <a:pt x="1697" y="1269"/>
                    <a:pt x="1698" y="1267"/>
                  </a:cubicBezTo>
                  <a:cubicBezTo>
                    <a:pt x="1704" y="1256"/>
                    <a:pt x="1711" y="1246"/>
                    <a:pt x="1717" y="1235"/>
                  </a:cubicBezTo>
                  <a:cubicBezTo>
                    <a:pt x="1711" y="1238"/>
                    <a:pt x="1705" y="1240"/>
                    <a:pt x="1701" y="1243"/>
                  </a:cubicBezTo>
                  <a:cubicBezTo>
                    <a:pt x="1699" y="1246"/>
                    <a:pt x="1698" y="1249"/>
                    <a:pt x="1696" y="1252"/>
                  </a:cubicBezTo>
                  <a:cubicBezTo>
                    <a:pt x="1698" y="1252"/>
                    <a:pt x="1699" y="1252"/>
                    <a:pt x="1700" y="1253"/>
                  </a:cubicBezTo>
                  <a:cubicBezTo>
                    <a:pt x="1701" y="1253"/>
                    <a:pt x="1701" y="1254"/>
                    <a:pt x="1700" y="1255"/>
                  </a:cubicBezTo>
                  <a:cubicBezTo>
                    <a:pt x="1698" y="1258"/>
                    <a:pt x="1696" y="1258"/>
                    <a:pt x="1694" y="1257"/>
                  </a:cubicBezTo>
                  <a:cubicBezTo>
                    <a:pt x="1691" y="1262"/>
                    <a:pt x="1689" y="1266"/>
                    <a:pt x="1687" y="1271"/>
                  </a:cubicBezTo>
                  <a:cubicBezTo>
                    <a:pt x="1686" y="1274"/>
                    <a:pt x="1682" y="1271"/>
                    <a:pt x="1683" y="1269"/>
                  </a:cubicBezTo>
                  <a:cubicBezTo>
                    <a:pt x="1684" y="1267"/>
                    <a:pt x="1684" y="1266"/>
                    <a:pt x="1685" y="1264"/>
                  </a:cubicBezTo>
                  <a:cubicBezTo>
                    <a:pt x="1683" y="1258"/>
                    <a:pt x="1685" y="1253"/>
                    <a:pt x="1690" y="1252"/>
                  </a:cubicBezTo>
                  <a:cubicBezTo>
                    <a:pt x="1690" y="1248"/>
                    <a:pt x="1691" y="1244"/>
                    <a:pt x="1696" y="1240"/>
                  </a:cubicBezTo>
                  <a:cubicBezTo>
                    <a:pt x="1696" y="1240"/>
                    <a:pt x="1697" y="1239"/>
                    <a:pt x="1698" y="1239"/>
                  </a:cubicBezTo>
                  <a:cubicBezTo>
                    <a:pt x="1713" y="1209"/>
                    <a:pt x="1730" y="1180"/>
                    <a:pt x="1751" y="1153"/>
                  </a:cubicBezTo>
                  <a:cubicBezTo>
                    <a:pt x="1749" y="1148"/>
                    <a:pt x="1747" y="1143"/>
                    <a:pt x="1745" y="1138"/>
                  </a:cubicBezTo>
                  <a:cubicBezTo>
                    <a:pt x="1741" y="1139"/>
                    <a:pt x="1737" y="1140"/>
                    <a:pt x="1732" y="1140"/>
                  </a:cubicBezTo>
                  <a:cubicBezTo>
                    <a:pt x="1714" y="1185"/>
                    <a:pt x="1691" y="1229"/>
                    <a:pt x="1672" y="1274"/>
                  </a:cubicBezTo>
                  <a:cubicBezTo>
                    <a:pt x="1687" y="1274"/>
                    <a:pt x="1702" y="1275"/>
                    <a:pt x="1717" y="1276"/>
                  </a:cubicBezTo>
                  <a:close/>
                  <a:moveTo>
                    <a:pt x="1686" y="1262"/>
                  </a:moveTo>
                  <a:cubicBezTo>
                    <a:pt x="1688" y="1259"/>
                    <a:pt x="1689" y="1256"/>
                    <a:pt x="1691" y="1253"/>
                  </a:cubicBezTo>
                  <a:cubicBezTo>
                    <a:pt x="1690" y="1253"/>
                    <a:pt x="1690" y="1252"/>
                    <a:pt x="1690" y="1252"/>
                  </a:cubicBezTo>
                  <a:cubicBezTo>
                    <a:pt x="1687" y="1255"/>
                    <a:pt x="1686" y="1259"/>
                    <a:pt x="1686" y="1262"/>
                  </a:cubicBezTo>
                  <a:close/>
                  <a:moveTo>
                    <a:pt x="1691" y="1251"/>
                  </a:moveTo>
                  <a:cubicBezTo>
                    <a:pt x="1692" y="1251"/>
                    <a:pt x="1692" y="1250"/>
                    <a:pt x="1692" y="1250"/>
                  </a:cubicBezTo>
                  <a:cubicBezTo>
                    <a:pt x="1692" y="1250"/>
                    <a:pt x="1691" y="1251"/>
                    <a:pt x="1690" y="1251"/>
                  </a:cubicBezTo>
                  <a:cubicBezTo>
                    <a:pt x="1691" y="1251"/>
                    <a:pt x="1691" y="1251"/>
                    <a:pt x="1691" y="1251"/>
                  </a:cubicBezTo>
                  <a:close/>
                  <a:moveTo>
                    <a:pt x="1667" y="1273"/>
                  </a:moveTo>
                  <a:cubicBezTo>
                    <a:pt x="1668" y="1269"/>
                    <a:pt x="1669" y="1267"/>
                    <a:pt x="1671" y="1263"/>
                  </a:cubicBezTo>
                  <a:cubicBezTo>
                    <a:pt x="1671" y="1263"/>
                    <a:pt x="1671" y="1263"/>
                    <a:pt x="1671" y="1263"/>
                  </a:cubicBezTo>
                  <a:cubicBezTo>
                    <a:pt x="1689" y="1222"/>
                    <a:pt x="1706" y="1179"/>
                    <a:pt x="1728" y="1141"/>
                  </a:cubicBezTo>
                  <a:cubicBezTo>
                    <a:pt x="1722" y="1142"/>
                    <a:pt x="1716" y="1143"/>
                    <a:pt x="1710" y="1143"/>
                  </a:cubicBezTo>
                  <a:cubicBezTo>
                    <a:pt x="1692" y="1186"/>
                    <a:pt x="1672" y="1229"/>
                    <a:pt x="1653" y="1273"/>
                  </a:cubicBezTo>
                  <a:cubicBezTo>
                    <a:pt x="1658" y="1273"/>
                    <a:pt x="1662" y="1273"/>
                    <a:pt x="1667" y="1273"/>
                  </a:cubicBezTo>
                  <a:close/>
                  <a:moveTo>
                    <a:pt x="1621" y="1300"/>
                  </a:moveTo>
                  <a:cubicBezTo>
                    <a:pt x="1613" y="1310"/>
                    <a:pt x="1604" y="1320"/>
                    <a:pt x="1595" y="1329"/>
                  </a:cubicBezTo>
                  <a:cubicBezTo>
                    <a:pt x="1597" y="1328"/>
                    <a:pt x="1599" y="1328"/>
                    <a:pt x="1601" y="1328"/>
                  </a:cubicBezTo>
                  <a:cubicBezTo>
                    <a:pt x="1613" y="1313"/>
                    <a:pt x="1629" y="1301"/>
                    <a:pt x="1638" y="1283"/>
                  </a:cubicBezTo>
                  <a:cubicBezTo>
                    <a:pt x="1637" y="1283"/>
                    <a:pt x="1636" y="1283"/>
                    <a:pt x="1635" y="1283"/>
                  </a:cubicBezTo>
                  <a:cubicBezTo>
                    <a:pt x="1632" y="1290"/>
                    <a:pt x="1626" y="1295"/>
                    <a:pt x="1621" y="1300"/>
                  </a:cubicBezTo>
                  <a:close/>
                  <a:moveTo>
                    <a:pt x="1631" y="1271"/>
                  </a:moveTo>
                  <a:cubicBezTo>
                    <a:pt x="1632" y="1270"/>
                    <a:pt x="1633" y="1268"/>
                    <a:pt x="1634" y="1266"/>
                  </a:cubicBezTo>
                  <a:cubicBezTo>
                    <a:pt x="1634" y="1266"/>
                    <a:pt x="1635" y="1266"/>
                    <a:pt x="1635" y="1266"/>
                  </a:cubicBezTo>
                  <a:cubicBezTo>
                    <a:pt x="1641" y="1251"/>
                    <a:pt x="1648" y="1236"/>
                    <a:pt x="1654" y="1221"/>
                  </a:cubicBezTo>
                  <a:cubicBezTo>
                    <a:pt x="1647" y="1228"/>
                    <a:pt x="1639" y="1235"/>
                    <a:pt x="1631" y="1243"/>
                  </a:cubicBezTo>
                  <a:cubicBezTo>
                    <a:pt x="1628" y="1252"/>
                    <a:pt x="1625" y="1262"/>
                    <a:pt x="1621" y="1271"/>
                  </a:cubicBezTo>
                  <a:cubicBezTo>
                    <a:pt x="1624" y="1271"/>
                    <a:pt x="1628" y="1271"/>
                    <a:pt x="1631" y="1271"/>
                  </a:cubicBezTo>
                  <a:close/>
                  <a:moveTo>
                    <a:pt x="1615" y="1270"/>
                  </a:moveTo>
                  <a:cubicBezTo>
                    <a:pt x="1617" y="1264"/>
                    <a:pt x="1619" y="1258"/>
                    <a:pt x="1622" y="1251"/>
                  </a:cubicBezTo>
                  <a:cubicBezTo>
                    <a:pt x="1621" y="1252"/>
                    <a:pt x="1621" y="1252"/>
                    <a:pt x="1621" y="1252"/>
                  </a:cubicBezTo>
                  <a:cubicBezTo>
                    <a:pt x="1619" y="1254"/>
                    <a:pt x="1617" y="1254"/>
                    <a:pt x="1615" y="1254"/>
                  </a:cubicBezTo>
                  <a:cubicBezTo>
                    <a:pt x="1609" y="1259"/>
                    <a:pt x="1603" y="1263"/>
                    <a:pt x="1597" y="1268"/>
                  </a:cubicBezTo>
                  <a:cubicBezTo>
                    <a:pt x="1603" y="1269"/>
                    <a:pt x="1609" y="1269"/>
                    <a:pt x="1615" y="1270"/>
                  </a:cubicBezTo>
                  <a:close/>
                  <a:moveTo>
                    <a:pt x="1564" y="1266"/>
                  </a:moveTo>
                  <a:cubicBezTo>
                    <a:pt x="1570" y="1259"/>
                    <a:pt x="1578" y="1253"/>
                    <a:pt x="1585" y="1248"/>
                  </a:cubicBezTo>
                  <a:cubicBezTo>
                    <a:pt x="1591" y="1243"/>
                    <a:pt x="1596" y="1238"/>
                    <a:pt x="1602" y="1233"/>
                  </a:cubicBezTo>
                  <a:cubicBezTo>
                    <a:pt x="1601" y="1230"/>
                    <a:pt x="1599" y="1226"/>
                    <a:pt x="1598" y="1223"/>
                  </a:cubicBezTo>
                  <a:cubicBezTo>
                    <a:pt x="1583" y="1236"/>
                    <a:pt x="1569" y="1252"/>
                    <a:pt x="1553" y="1264"/>
                  </a:cubicBezTo>
                  <a:cubicBezTo>
                    <a:pt x="1552" y="1264"/>
                    <a:pt x="1552" y="1264"/>
                    <a:pt x="1551" y="1264"/>
                  </a:cubicBezTo>
                  <a:cubicBezTo>
                    <a:pt x="1552" y="1265"/>
                    <a:pt x="1552" y="1265"/>
                    <a:pt x="1553" y="1266"/>
                  </a:cubicBezTo>
                  <a:cubicBezTo>
                    <a:pt x="1557" y="1266"/>
                    <a:pt x="1560" y="1266"/>
                    <a:pt x="1564" y="1266"/>
                  </a:cubicBezTo>
                  <a:close/>
                  <a:moveTo>
                    <a:pt x="1521" y="1303"/>
                  </a:moveTo>
                  <a:cubicBezTo>
                    <a:pt x="1521" y="1303"/>
                    <a:pt x="1521" y="1303"/>
                    <a:pt x="1521" y="1303"/>
                  </a:cubicBezTo>
                  <a:cubicBezTo>
                    <a:pt x="1521" y="1303"/>
                    <a:pt x="1521" y="1303"/>
                    <a:pt x="1521" y="1303"/>
                  </a:cubicBezTo>
                  <a:cubicBezTo>
                    <a:pt x="1521" y="1303"/>
                    <a:pt x="1521" y="1303"/>
                    <a:pt x="1521" y="1303"/>
                  </a:cubicBezTo>
                  <a:close/>
                  <a:moveTo>
                    <a:pt x="1340" y="1268"/>
                  </a:moveTo>
                  <a:cubicBezTo>
                    <a:pt x="1361" y="1269"/>
                    <a:pt x="1381" y="1265"/>
                    <a:pt x="1402" y="1267"/>
                  </a:cubicBezTo>
                  <a:cubicBezTo>
                    <a:pt x="1418" y="1269"/>
                    <a:pt x="1433" y="1278"/>
                    <a:pt x="1448" y="1285"/>
                  </a:cubicBezTo>
                  <a:cubicBezTo>
                    <a:pt x="1453" y="1288"/>
                    <a:pt x="1459" y="1291"/>
                    <a:pt x="1464" y="1293"/>
                  </a:cubicBezTo>
                  <a:cubicBezTo>
                    <a:pt x="1467" y="1295"/>
                    <a:pt x="1470" y="1296"/>
                    <a:pt x="1473" y="1296"/>
                  </a:cubicBezTo>
                  <a:cubicBezTo>
                    <a:pt x="1478" y="1296"/>
                    <a:pt x="1478" y="1296"/>
                    <a:pt x="1472" y="1295"/>
                  </a:cubicBezTo>
                  <a:cubicBezTo>
                    <a:pt x="1465" y="1288"/>
                    <a:pt x="1458" y="1281"/>
                    <a:pt x="1452" y="1273"/>
                  </a:cubicBezTo>
                  <a:cubicBezTo>
                    <a:pt x="1452" y="1273"/>
                    <a:pt x="1452" y="1273"/>
                    <a:pt x="1452" y="1272"/>
                  </a:cubicBezTo>
                  <a:cubicBezTo>
                    <a:pt x="1450" y="1270"/>
                    <a:pt x="1448" y="1269"/>
                    <a:pt x="1446" y="1267"/>
                  </a:cubicBezTo>
                  <a:cubicBezTo>
                    <a:pt x="1446" y="1266"/>
                    <a:pt x="1446" y="1266"/>
                    <a:pt x="1447" y="1266"/>
                  </a:cubicBezTo>
                  <a:cubicBezTo>
                    <a:pt x="1461" y="1273"/>
                    <a:pt x="1474" y="1281"/>
                    <a:pt x="1488" y="1289"/>
                  </a:cubicBezTo>
                  <a:cubicBezTo>
                    <a:pt x="1495" y="1293"/>
                    <a:pt x="1501" y="1297"/>
                    <a:pt x="1508" y="1300"/>
                  </a:cubicBezTo>
                  <a:cubicBezTo>
                    <a:pt x="1510" y="1300"/>
                    <a:pt x="1519" y="1303"/>
                    <a:pt x="1521" y="1303"/>
                  </a:cubicBezTo>
                  <a:cubicBezTo>
                    <a:pt x="1520" y="1303"/>
                    <a:pt x="1520" y="1300"/>
                    <a:pt x="1519" y="1299"/>
                  </a:cubicBezTo>
                  <a:cubicBezTo>
                    <a:pt x="1517" y="1297"/>
                    <a:pt x="1515" y="1294"/>
                    <a:pt x="1513" y="1292"/>
                  </a:cubicBezTo>
                  <a:cubicBezTo>
                    <a:pt x="1509" y="1288"/>
                    <a:pt x="1505" y="1284"/>
                    <a:pt x="1501" y="1280"/>
                  </a:cubicBezTo>
                  <a:cubicBezTo>
                    <a:pt x="1492" y="1272"/>
                    <a:pt x="1483" y="1265"/>
                    <a:pt x="1475" y="1256"/>
                  </a:cubicBezTo>
                  <a:cubicBezTo>
                    <a:pt x="1474" y="1255"/>
                    <a:pt x="1475" y="1254"/>
                    <a:pt x="1476" y="1255"/>
                  </a:cubicBezTo>
                  <a:cubicBezTo>
                    <a:pt x="1491" y="1262"/>
                    <a:pt x="1506" y="1273"/>
                    <a:pt x="1519" y="1283"/>
                  </a:cubicBezTo>
                  <a:cubicBezTo>
                    <a:pt x="1524" y="1286"/>
                    <a:pt x="1532" y="1293"/>
                    <a:pt x="1534" y="1300"/>
                  </a:cubicBezTo>
                  <a:cubicBezTo>
                    <a:pt x="1536" y="1300"/>
                    <a:pt x="1537" y="1299"/>
                    <a:pt x="1539" y="1299"/>
                  </a:cubicBezTo>
                  <a:cubicBezTo>
                    <a:pt x="1538" y="1297"/>
                    <a:pt x="1536" y="1293"/>
                    <a:pt x="1535" y="1292"/>
                  </a:cubicBezTo>
                  <a:cubicBezTo>
                    <a:pt x="1532" y="1287"/>
                    <a:pt x="1529" y="1282"/>
                    <a:pt x="1526" y="1278"/>
                  </a:cubicBezTo>
                  <a:cubicBezTo>
                    <a:pt x="1517" y="1266"/>
                    <a:pt x="1508" y="1255"/>
                    <a:pt x="1499" y="1244"/>
                  </a:cubicBezTo>
                  <a:cubicBezTo>
                    <a:pt x="1498" y="1243"/>
                    <a:pt x="1499" y="1242"/>
                    <a:pt x="1500" y="1243"/>
                  </a:cubicBezTo>
                  <a:cubicBezTo>
                    <a:pt x="1508" y="1250"/>
                    <a:pt x="1517" y="1257"/>
                    <a:pt x="1526" y="1265"/>
                  </a:cubicBezTo>
                  <a:cubicBezTo>
                    <a:pt x="1527" y="1263"/>
                    <a:pt x="1528" y="1262"/>
                    <a:pt x="1529" y="1261"/>
                  </a:cubicBezTo>
                  <a:cubicBezTo>
                    <a:pt x="1524" y="1256"/>
                    <a:pt x="1519" y="1251"/>
                    <a:pt x="1518" y="1250"/>
                  </a:cubicBezTo>
                  <a:cubicBezTo>
                    <a:pt x="1515" y="1247"/>
                    <a:pt x="1512" y="1244"/>
                    <a:pt x="1510" y="1241"/>
                  </a:cubicBezTo>
                  <a:cubicBezTo>
                    <a:pt x="1510" y="1241"/>
                    <a:pt x="1510" y="1241"/>
                    <a:pt x="1510" y="1241"/>
                  </a:cubicBezTo>
                  <a:cubicBezTo>
                    <a:pt x="1508" y="1243"/>
                    <a:pt x="1505" y="1240"/>
                    <a:pt x="1506" y="1238"/>
                  </a:cubicBezTo>
                  <a:cubicBezTo>
                    <a:pt x="1507" y="1238"/>
                    <a:pt x="1507" y="1238"/>
                    <a:pt x="1507" y="1238"/>
                  </a:cubicBezTo>
                  <a:cubicBezTo>
                    <a:pt x="1506" y="1237"/>
                    <a:pt x="1505" y="1236"/>
                    <a:pt x="1504" y="1235"/>
                  </a:cubicBezTo>
                  <a:cubicBezTo>
                    <a:pt x="1501" y="1238"/>
                    <a:pt x="1498" y="1242"/>
                    <a:pt x="1494" y="1245"/>
                  </a:cubicBezTo>
                  <a:cubicBezTo>
                    <a:pt x="1493" y="1247"/>
                    <a:pt x="1489" y="1244"/>
                    <a:pt x="1491" y="1242"/>
                  </a:cubicBezTo>
                  <a:cubicBezTo>
                    <a:pt x="1493" y="1238"/>
                    <a:pt x="1496" y="1234"/>
                    <a:pt x="1499" y="1231"/>
                  </a:cubicBezTo>
                  <a:cubicBezTo>
                    <a:pt x="1495" y="1228"/>
                    <a:pt x="1491" y="1225"/>
                    <a:pt x="1487" y="1223"/>
                  </a:cubicBezTo>
                  <a:cubicBezTo>
                    <a:pt x="1484" y="1228"/>
                    <a:pt x="1480" y="1233"/>
                    <a:pt x="1476" y="1238"/>
                  </a:cubicBezTo>
                  <a:cubicBezTo>
                    <a:pt x="1475" y="1239"/>
                    <a:pt x="1473" y="1238"/>
                    <a:pt x="1473" y="1236"/>
                  </a:cubicBezTo>
                  <a:cubicBezTo>
                    <a:pt x="1476" y="1231"/>
                    <a:pt x="1478" y="1226"/>
                    <a:pt x="1481" y="1221"/>
                  </a:cubicBezTo>
                  <a:cubicBezTo>
                    <a:pt x="1479" y="1221"/>
                    <a:pt x="1477" y="1220"/>
                    <a:pt x="1474" y="1220"/>
                  </a:cubicBezTo>
                  <a:cubicBezTo>
                    <a:pt x="1473" y="1222"/>
                    <a:pt x="1472" y="1224"/>
                    <a:pt x="1471" y="1225"/>
                  </a:cubicBezTo>
                  <a:cubicBezTo>
                    <a:pt x="1469" y="1228"/>
                    <a:pt x="1466" y="1226"/>
                    <a:pt x="1467" y="1223"/>
                  </a:cubicBezTo>
                  <a:cubicBezTo>
                    <a:pt x="1467" y="1222"/>
                    <a:pt x="1468" y="1221"/>
                    <a:pt x="1468" y="1220"/>
                  </a:cubicBezTo>
                  <a:cubicBezTo>
                    <a:pt x="1467" y="1220"/>
                    <a:pt x="1466" y="1219"/>
                    <a:pt x="1465" y="1220"/>
                  </a:cubicBezTo>
                  <a:cubicBezTo>
                    <a:pt x="1461" y="1220"/>
                    <a:pt x="1456" y="1220"/>
                    <a:pt x="1451" y="1221"/>
                  </a:cubicBezTo>
                  <a:cubicBezTo>
                    <a:pt x="1447" y="1224"/>
                    <a:pt x="1442" y="1226"/>
                    <a:pt x="1437" y="1227"/>
                  </a:cubicBezTo>
                  <a:cubicBezTo>
                    <a:pt x="1433" y="1227"/>
                    <a:pt x="1432" y="1224"/>
                    <a:pt x="1434" y="1222"/>
                  </a:cubicBezTo>
                  <a:cubicBezTo>
                    <a:pt x="1426" y="1222"/>
                    <a:pt x="1419" y="1220"/>
                    <a:pt x="1416" y="1214"/>
                  </a:cubicBezTo>
                  <a:cubicBezTo>
                    <a:pt x="1388" y="1219"/>
                    <a:pt x="1361" y="1234"/>
                    <a:pt x="1336" y="1244"/>
                  </a:cubicBezTo>
                  <a:cubicBezTo>
                    <a:pt x="1335" y="1245"/>
                    <a:pt x="1333" y="1243"/>
                    <a:pt x="1335" y="1242"/>
                  </a:cubicBezTo>
                  <a:cubicBezTo>
                    <a:pt x="1358" y="1229"/>
                    <a:pt x="1388" y="1216"/>
                    <a:pt x="1415" y="1212"/>
                  </a:cubicBezTo>
                  <a:cubicBezTo>
                    <a:pt x="1415" y="1211"/>
                    <a:pt x="1415" y="1210"/>
                    <a:pt x="1415" y="1209"/>
                  </a:cubicBezTo>
                  <a:cubicBezTo>
                    <a:pt x="1395" y="1213"/>
                    <a:pt x="1375" y="1213"/>
                    <a:pt x="1356" y="1215"/>
                  </a:cubicBezTo>
                  <a:cubicBezTo>
                    <a:pt x="1347" y="1223"/>
                    <a:pt x="1335" y="1233"/>
                    <a:pt x="1328" y="1244"/>
                  </a:cubicBezTo>
                  <a:cubicBezTo>
                    <a:pt x="1327" y="1250"/>
                    <a:pt x="1325" y="1255"/>
                    <a:pt x="1324" y="1260"/>
                  </a:cubicBezTo>
                  <a:cubicBezTo>
                    <a:pt x="1327" y="1268"/>
                    <a:pt x="1332" y="1270"/>
                    <a:pt x="1340" y="1268"/>
                  </a:cubicBezTo>
                  <a:close/>
                  <a:moveTo>
                    <a:pt x="200" y="1270"/>
                  </a:moveTo>
                  <a:cubicBezTo>
                    <a:pt x="201" y="1275"/>
                    <a:pt x="202" y="1280"/>
                    <a:pt x="203" y="1285"/>
                  </a:cubicBezTo>
                  <a:cubicBezTo>
                    <a:pt x="205" y="1271"/>
                    <a:pt x="205" y="1256"/>
                    <a:pt x="205" y="1241"/>
                  </a:cubicBezTo>
                  <a:cubicBezTo>
                    <a:pt x="204" y="1241"/>
                    <a:pt x="204" y="1241"/>
                    <a:pt x="203" y="1241"/>
                  </a:cubicBezTo>
                  <a:cubicBezTo>
                    <a:pt x="202" y="1247"/>
                    <a:pt x="201" y="1254"/>
                    <a:pt x="199" y="1260"/>
                  </a:cubicBezTo>
                  <a:cubicBezTo>
                    <a:pt x="199" y="1260"/>
                    <a:pt x="199" y="1261"/>
                    <a:pt x="198" y="1261"/>
                  </a:cubicBezTo>
                  <a:cubicBezTo>
                    <a:pt x="199" y="1264"/>
                    <a:pt x="200" y="1267"/>
                    <a:pt x="200" y="1270"/>
                  </a:cubicBezTo>
                  <a:close/>
                  <a:moveTo>
                    <a:pt x="208" y="1338"/>
                  </a:moveTo>
                  <a:cubicBezTo>
                    <a:pt x="208" y="1339"/>
                    <a:pt x="208" y="1340"/>
                    <a:pt x="208" y="1340"/>
                  </a:cubicBezTo>
                  <a:cubicBezTo>
                    <a:pt x="208" y="1341"/>
                    <a:pt x="208" y="1341"/>
                    <a:pt x="208" y="1341"/>
                  </a:cubicBezTo>
                  <a:cubicBezTo>
                    <a:pt x="209" y="1339"/>
                    <a:pt x="210" y="1338"/>
                    <a:pt x="211" y="1336"/>
                  </a:cubicBezTo>
                  <a:cubicBezTo>
                    <a:pt x="210" y="1337"/>
                    <a:pt x="209" y="1338"/>
                    <a:pt x="208" y="1338"/>
                  </a:cubicBezTo>
                  <a:close/>
                  <a:moveTo>
                    <a:pt x="232" y="1287"/>
                  </a:moveTo>
                  <a:cubicBezTo>
                    <a:pt x="233" y="1285"/>
                    <a:pt x="234" y="1283"/>
                    <a:pt x="234" y="1281"/>
                  </a:cubicBezTo>
                  <a:cubicBezTo>
                    <a:pt x="234" y="1280"/>
                    <a:pt x="234" y="1280"/>
                    <a:pt x="233" y="1279"/>
                  </a:cubicBezTo>
                  <a:cubicBezTo>
                    <a:pt x="233" y="1282"/>
                    <a:pt x="232" y="1285"/>
                    <a:pt x="232" y="1287"/>
                  </a:cubicBezTo>
                  <a:close/>
                  <a:moveTo>
                    <a:pt x="228" y="1262"/>
                  </a:moveTo>
                  <a:cubicBezTo>
                    <a:pt x="230" y="1257"/>
                    <a:pt x="232" y="1252"/>
                    <a:pt x="234" y="1247"/>
                  </a:cubicBezTo>
                  <a:cubicBezTo>
                    <a:pt x="229" y="1252"/>
                    <a:pt x="227" y="1257"/>
                    <a:pt x="228" y="1262"/>
                  </a:cubicBezTo>
                  <a:close/>
                  <a:moveTo>
                    <a:pt x="243" y="1241"/>
                  </a:moveTo>
                  <a:cubicBezTo>
                    <a:pt x="239" y="1250"/>
                    <a:pt x="236" y="1262"/>
                    <a:pt x="234" y="1274"/>
                  </a:cubicBezTo>
                  <a:cubicBezTo>
                    <a:pt x="234" y="1274"/>
                    <a:pt x="235" y="1275"/>
                    <a:pt x="235" y="1275"/>
                  </a:cubicBezTo>
                  <a:cubicBezTo>
                    <a:pt x="235" y="1276"/>
                    <a:pt x="236" y="1276"/>
                    <a:pt x="236" y="1277"/>
                  </a:cubicBezTo>
                  <a:cubicBezTo>
                    <a:pt x="241" y="1264"/>
                    <a:pt x="245" y="1251"/>
                    <a:pt x="243" y="1241"/>
                  </a:cubicBezTo>
                  <a:close/>
                  <a:moveTo>
                    <a:pt x="235" y="1295"/>
                  </a:moveTo>
                  <a:cubicBezTo>
                    <a:pt x="228" y="1313"/>
                    <a:pt x="220" y="1330"/>
                    <a:pt x="212" y="1347"/>
                  </a:cubicBezTo>
                  <a:cubicBezTo>
                    <a:pt x="224" y="1329"/>
                    <a:pt x="234" y="1311"/>
                    <a:pt x="240" y="1289"/>
                  </a:cubicBezTo>
                  <a:cubicBezTo>
                    <a:pt x="239" y="1288"/>
                    <a:pt x="239" y="1287"/>
                    <a:pt x="238" y="1287"/>
                  </a:cubicBezTo>
                  <a:cubicBezTo>
                    <a:pt x="237" y="1290"/>
                    <a:pt x="236" y="1292"/>
                    <a:pt x="235" y="1295"/>
                  </a:cubicBezTo>
                  <a:close/>
                  <a:moveTo>
                    <a:pt x="255" y="1310"/>
                  </a:moveTo>
                  <a:cubicBezTo>
                    <a:pt x="248" y="1325"/>
                    <a:pt x="242" y="1342"/>
                    <a:pt x="234" y="1357"/>
                  </a:cubicBezTo>
                  <a:cubicBezTo>
                    <a:pt x="238" y="1357"/>
                    <a:pt x="239" y="1364"/>
                    <a:pt x="235" y="1365"/>
                  </a:cubicBezTo>
                  <a:cubicBezTo>
                    <a:pt x="234" y="1365"/>
                    <a:pt x="234" y="1365"/>
                    <a:pt x="234" y="1365"/>
                  </a:cubicBezTo>
                  <a:cubicBezTo>
                    <a:pt x="236" y="1366"/>
                    <a:pt x="237" y="1367"/>
                    <a:pt x="237" y="1369"/>
                  </a:cubicBezTo>
                  <a:cubicBezTo>
                    <a:pt x="239" y="1364"/>
                    <a:pt x="242" y="1360"/>
                    <a:pt x="244" y="1355"/>
                  </a:cubicBezTo>
                  <a:cubicBezTo>
                    <a:pt x="249" y="1343"/>
                    <a:pt x="254" y="1330"/>
                    <a:pt x="260" y="1318"/>
                  </a:cubicBezTo>
                  <a:cubicBezTo>
                    <a:pt x="260" y="1317"/>
                    <a:pt x="262" y="1318"/>
                    <a:pt x="262" y="1319"/>
                  </a:cubicBezTo>
                  <a:cubicBezTo>
                    <a:pt x="257" y="1340"/>
                    <a:pt x="246" y="1367"/>
                    <a:pt x="234" y="1386"/>
                  </a:cubicBezTo>
                  <a:cubicBezTo>
                    <a:pt x="237" y="1387"/>
                    <a:pt x="243" y="1388"/>
                    <a:pt x="248" y="1389"/>
                  </a:cubicBezTo>
                  <a:cubicBezTo>
                    <a:pt x="250" y="1385"/>
                    <a:pt x="253" y="1378"/>
                    <a:pt x="253" y="1377"/>
                  </a:cubicBezTo>
                  <a:cubicBezTo>
                    <a:pt x="260" y="1361"/>
                    <a:pt x="260" y="1361"/>
                    <a:pt x="260" y="1361"/>
                  </a:cubicBezTo>
                  <a:cubicBezTo>
                    <a:pt x="265" y="1352"/>
                    <a:pt x="269" y="1342"/>
                    <a:pt x="274" y="1332"/>
                  </a:cubicBezTo>
                  <a:cubicBezTo>
                    <a:pt x="268" y="1325"/>
                    <a:pt x="262" y="1318"/>
                    <a:pt x="255" y="1310"/>
                  </a:cubicBezTo>
                  <a:close/>
                  <a:moveTo>
                    <a:pt x="219" y="1369"/>
                  </a:moveTo>
                  <a:cubicBezTo>
                    <a:pt x="220" y="1369"/>
                    <a:pt x="220" y="1369"/>
                    <a:pt x="221" y="1369"/>
                  </a:cubicBezTo>
                  <a:cubicBezTo>
                    <a:pt x="221" y="1368"/>
                    <a:pt x="221" y="1368"/>
                    <a:pt x="221" y="1368"/>
                  </a:cubicBezTo>
                  <a:cubicBezTo>
                    <a:pt x="221" y="1368"/>
                    <a:pt x="220" y="1368"/>
                    <a:pt x="219" y="1368"/>
                  </a:cubicBezTo>
                  <a:cubicBezTo>
                    <a:pt x="219" y="1369"/>
                    <a:pt x="219" y="1369"/>
                    <a:pt x="219" y="1369"/>
                  </a:cubicBezTo>
                  <a:close/>
                  <a:moveTo>
                    <a:pt x="231" y="1382"/>
                  </a:moveTo>
                  <a:cubicBezTo>
                    <a:pt x="230" y="1383"/>
                    <a:pt x="230" y="1383"/>
                    <a:pt x="230" y="1383"/>
                  </a:cubicBezTo>
                  <a:cubicBezTo>
                    <a:pt x="232" y="1381"/>
                    <a:pt x="233" y="1378"/>
                    <a:pt x="234" y="1375"/>
                  </a:cubicBezTo>
                  <a:cubicBezTo>
                    <a:pt x="233" y="1376"/>
                    <a:pt x="231" y="1377"/>
                    <a:pt x="229" y="1378"/>
                  </a:cubicBezTo>
                  <a:cubicBezTo>
                    <a:pt x="231" y="1378"/>
                    <a:pt x="231" y="1380"/>
                    <a:pt x="231" y="1382"/>
                  </a:cubicBezTo>
                  <a:close/>
                  <a:moveTo>
                    <a:pt x="282" y="1341"/>
                  </a:moveTo>
                  <a:cubicBezTo>
                    <a:pt x="280" y="1339"/>
                    <a:pt x="278" y="1337"/>
                    <a:pt x="277" y="1335"/>
                  </a:cubicBezTo>
                  <a:cubicBezTo>
                    <a:pt x="272" y="1347"/>
                    <a:pt x="266" y="1358"/>
                    <a:pt x="261" y="1370"/>
                  </a:cubicBezTo>
                  <a:cubicBezTo>
                    <a:pt x="259" y="1374"/>
                    <a:pt x="257" y="1383"/>
                    <a:pt x="253" y="1389"/>
                  </a:cubicBezTo>
                  <a:cubicBezTo>
                    <a:pt x="255" y="1390"/>
                    <a:pt x="257" y="1390"/>
                    <a:pt x="259" y="1390"/>
                  </a:cubicBezTo>
                  <a:cubicBezTo>
                    <a:pt x="260" y="1388"/>
                    <a:pt x="261" y="1387"/>
                    <a:pt x="262" y="1385"/>
                  </a:cubicBezTo>
                  <a:cubicBezTo>
                    <a:pt x="262" y="1385"/>
                    <a:pt x="263" y="1385"/>
                    <a:pt x="263" y="1386"/>
                  </a:cubicBezTo>
                  <a:cubicBezTo>
                    <a:pt x="270" y="1372"/>
                    <a:pt x="278" y="1358"/>
                    <a:pt x="287" y="1346"/>
                  </a:cubicBezTo>
                  <a:cubicBezTo>
                    <a:pt x="285" y="1344"/>
                    <a:pt x="283" y="1342"/>
                    <a:pt x="282" y="1341"/>
                  </a:cubicBezTo>
                  <a:close/>
                  <a:moveTo>
                    <a:pt x="353" y="1398"/>
                  </a:moveTo>
                  <a:cubicBezTo>
                    <a:pt x="353" y="1398"/>
                    <a:pt x="354" y="1397"/>
                    <a:pt x="354" y="1397"/>
                  </a:cubicBezTo>
                  <a:cubicBezTo>
                    <a:pt x="356" y="1396"/>
                    <a:pt x="357" y="1393"/>
                    <a:pt x="358" y="1391"/>
                  </a:cubicBezTo>
                  <a:cubicBezTo>
                    <a:pt x="360" y="1389"/>
                    <a:pt x="362" y="1387"/>
                    <a:pt x="364" y="1386"/>
                  </a:cubicBezTo>
                  <a:cubicBezTo>
                    <a:pt x="366" y="1385"/>
                    <a:pt x="367" y="1384"/>
                    <a:pt x="369" y="1383"/>
                  </a:cubicBezTo>
                  <a:cubicBezTo>
                    <a:pt x="369" y="1383"/>
                    <a:pt x="369" y="1383"/>
                    <a:pt x="369" y="1382"/>
                  </a:cubicBezTo>
                  <a:cubicBezTo>
                    <a:pt x="369" y="1381"/>
                    <a:pt x="369" y="1380"/>
                    <a:pt x="368" y="1378"/>
                  </a:cubicBezTo>
                  <a:cubicBezTo>
                    <a:pt x="368" y="1377"/>
                    <a:pt x="369" y="1375"/>
                    <a:pt x="370" y="1375"/>
                  </a:cubicBezTo>
                  <a:cubicBezTo>
                    <a:pt x="370" y="1374"/>
                    <a:pt x="370" y="1374"/>
                    <a:pt x="370" y="1374"/>
                  </a:cubicBezTo>
                  <a:cubicBezTo>
                    <a:pt x="377" y="1363"/>
                    <a:pt x="392" y="1361"/>
                    <a:pt x="404" y="1356"/>
                  </a:cubicBezTo>
                  <a:cubicBezTo>
                    <a:pt x="413" y="1353"/>
                    <a:pt x="421" y="1350"/>
                    <a:pt x="429" y="1348"/>
                  </a:cubicBezTo>
                  <a:cubicBezTo>
                    <a:pt x="429" y="1348"/>
                    <a:pt x="429" y="1348"/>
                    <a:pt x="430" y="1347"/>
                  </a:cubicBezTo>
                  <a:cubicBezTo>
                    <a:pt x="430" y="1347"/>
                    <a:pt x="430" y="1347"/>
                    <a:pt x="430" y="1347"/>
                  </a:cubicBezTo>
                  <a:cubicBezTo>
                    <a:pt x="428" y="1345"/>
                    <a:pt x="427" y="1342"/>
                    <a:pt x="425" y="1339"/>
                  </a:cubicBezTo>
                  <a:cubicBezTo>
                    <a:pt x="414" y="1329"/>
                    <a:pt x="403" y="1319"/>
                    <a:pt x="393" y="1307"/>
                  </a:cubicBezTo>
                  <a:cubicBezTo>
                    <a:pt x="375" y="1337"/>
                    <a:pt x="355" y="1365"/>
                    <a:pt x="339" y="1397"/>
                  </a:cubicBezTo>
                  <a:cubicBezTo>
                    <a:pt x="343" y="1398"/>
                    <a:pt x="348" y="1398"/>
                    <a:pt x="353" y="1398"/>
                  </a:cubicBezTo>
                  <a:cubicBezTo>
                    <a:pt x="353" y="1398"/>
                    <a:pt x="353" y="1398"/>
                    <a:pt x="353" y="1398"/>
                  </a:cubicBezTo>
                  <a:close/>
                  <a:moveTo>
                    <a:pt x="416" y="1204"/>
                  </a:moveTo>
                  <a:cubicBezTo>
                    <a:pt x="424" y="1165"/>
                    <a:pt x="431" y="1126"/>
                    <a:pt x="437" y="1087"/>
                  </a:cubicBezTo>
                  <a:cubicBezTo>
                    <a:pt x="440" y="1066"/>
                    <a:pt x="443" y="1046"/>
                    <a:pt x="445" y="1025"/>
                  </a:cubicBezTo>
                  <a:cubicBezTo>
                    <a:pt x="446" y="1019"/>
                    <a:pt x="447" y="1010"/>
                    <a:pt x="446" y="1001"/>
                  </a:cubicBezTo>
                  <a:cubicBezTo>
                    <a:pt x="438" y="1097"/>
                    <a:pt x="421" y="1193"/>
                    <a:pt x="388" y="1283"/>
                  </a:cubicBezTo>
                  <a:cubicBezTo>
                    <a:pt x="388" y="1283"/>
                    <a:pt x="388" y="1283"/>
                    <a:pt x="388" y="1283"/>
                  </a:cubicBezTo>
                  <a:cubicBezTo>
                    <a:pt x="393" y="1275"/>
                    <a:pt x="398" y="1267"/>
                    <a:pt x="402" y="1258"/>
                  </a:cubicBezTo>
                  <a:cubicBezTo>
                    <a:pt x="410" y="1241"/>
                    <a:pt x="412" y="1222"/>
                    <a:pt x="416" y="1204"/>
                  </a:cubicBezTo>
                  <a:close/>
                  <a:moveTo>
                    <a:pt x="424" y="957"/>
                  </a:moveTo>
                  <a:cubicBezTo>
                    <a:pt x="408" y="969"/>
                    <a:pt x="395" y="982"/>
                    <a:pt x="386" y="1001"/>
                  </a:cubicBezTo>
                  <a:cubicBezTo>
                    <a:pt x="381" y="1011"/>
                    <a:pt x="378" y="1019"/>
                    <a:pt x="373" y="1025"/>
                  </a:cubicBezTo>
                  <a:cubicBezTo>
                    <a:pt x="380" y="1045"/>
                    <a:pt x="376" y="1072"/>
                    <a:pt x="372" y="1093"/>
                  </a:cubicBezTo>
                  <a:cubicBezTo>
                    <a:pt x="377" y="1131"/>
                    <a:pt x="371" y="1172"/>
                    <a:pt x="360" y="1209"/>
                  </a:cubicBezTo>
                  <a:cubicBezTo>
                    <a:pt x="357" y="1252"/>
                    <a:pt x="354" y="1294"/>
                    <a:pt x="350" y="1336"/>
                  </a:cubicBezTo>
                  <a:cubicBezTo>
                    <a:pt x="350" y="1339"/>
                    <a:pt x="350" y="1341"/>
                    <a:pt x="349" y="1345"/>
                  </a:cubicBezTo>
                  <a:cubicBezTo>
                    <a:pt x="369" y="1294"/>
                    <a:pt x="388" y="1244"/>
                    <a:pt x="404" y="1192"/>
                  </a:cubicBezTo>
                  <a:cubicBezTo>
                    <a:pt x="426" y="1124"/>
                    <a:pt x="431" y="1049"/>
                    <a:pt x="443" y="979"/>
                  </a:cubicBezTo>
                  <a:cubicBezTo>
                    <a:pt x="440" y="970"/>
                    <a:pt x="436" y="963"/>
                    <a:pt x="429" y="961"/>
                  </a:cubicBezTo>
                  <a:cubicBezTo>
                    <a:pt x="427" y="960"/>
                    <a:pt x="425" y="959"/>
                    <a:pt x="424" y="957"/>
                  </a:cubicBezTo>
                  <a:close/>
                  <a:moveTo>
                    <a:pt x="209" y="901"/>
                  </a:moveTo>
                  <a:cubicBezTo>
                    <a:pt x="209" y="901"/>
                    <a:pt x="209" y="901"/>
                    <a:pt x="209" y="901"/>
                  </a:cubicBezTo>
                  <a:cubicBezTo>
                    <a:pt x="203" y="889"/>
                    <a:pt x="195" y="878"/>
                    <a:pt x="186" y="867"/>
                  </a:cubicBezTo>
                  <a:cubicBezTo>
                    <a:pt x="189" y="873"/>
                    <a:pt x="191" y="879"/>
                    <a:pt x="194" y="885"/>
                  </a:cubicBezTo>
                  <a:cubicBezTo>
                    <a:pt x="195" y="885"/>
                    <a:pt x="194" y="886"/>
                    <a:pt x="194" y="887"/>
                  </a:cubicBezTo>
                  <a:cubicBezTo>
                    <a:pt x="199" y="893"/>
                    <a:pt x="203" y="899"/>
                    <a:pt x="208" y="905"/>
                  </a:cubicBezTo>
                  <a:cubicBezTo>
                    <a:pt x="208" y="904"/>
                    <a:pt x="209" y="903"/>
                    <a:pt x="209" y="901"/>
                  </a:cubicBezTo>
                  <a:close/>
                  <a:moveTo>
                    <a:pt x="170" y="869"/>
                  </a:moveTo>
                  <a:cubicBezTo>
                    <a:pt x="171" y="870"/>
                    <a:pt x="172" y="871"/>
                    <a:pt x="173" y="872"/>
                  </a:cubicBezTo>
                  <a:cubicBezTo>
                    <a:pt x="174" y="873"/>
                    <a:pt x="176" y="875"/>
                    <a:pt x="177" y="876"/>
                  </a:cubicBezTo>
                  <a:cubicBezTo>
                    <a:pt x="178" y="876"/>
                    <a:pt x="178" y="877"/>
                    <a:pt x="179" y="877"/>
                  </a:cubicBezTo>
                  <a:cubicBezTo>
                    <a:pt x="175" y="867"/>
                    <a:pt x="170" y="858"/>
                    <a:pt x="165" y="848"/>
                  </a:cubicBezTo>
                  <a:cubicBezTo>
                    <a:pt x="163" y="844"/>
                    <a:pt x="168" y="841"/>
                    <a:pt x="171" y="844"/>
                  </a:cubicBezTo>
                  <a:cubicBezTo>
                    <a:pt x="171" y="844"/>
                    <a:pt x="171" y="844"/>
                    <a:pt x="171" y="844"/>
                  </a:cubicBezTo>
                  <a:cubicBezTo>
                    <a:pt x="170" y="841"/>
                    <a:pt x="169" y="839"/>
                    <a:pt x="168" y="836"/>
                  </a:cubicBezTo>
                  <a:cubicBezTo>
                    <a:pt x="159" y="814"/>
                    <a:pt x="151" y="792"/>
                    <a:pt x="145" y="770"/>
                  </a:cubicBezTo>
                  <a:cubicBezTo>
                    <a:pt x="144" y="766"/>
                    <a:pt x="143" y="763"/>
                    <a:pt x="142" y="759"/>
                  </a:cubicBezTo>
                  <a:cubicBezTo>
                    <a:pt x="142" y="777"/>
                    <a:pt x="144" y="794"/>
                    <a:pt x="147" y="811"/>
                  </a:cubicBezTo>
                  <a:cubicBezTo>
                    <a:pt x="148" y="820"/>
                    <a:pt x="151" y="832"/>
                    <a:pt x="155" y="842"/>
                  </a:cubicBezTo>
                  <a:cubicBezTo>
                    <a:pt x="160" y="851"/>
                    <a:pt x="166" y="859"/>
                    <a:pt x="170" y="869"/>
                  </a:cubicBezTo>
                  <a:close/>
                  <a:moveTo>
                    <a:pt x="208" y="921"/>
                  </a:moveTo>
                  <a:cubicBezTo>
                    <a:pt x="224" y="948"/>
                    <a:pt x="239" y="975"/>
                    <a:pt x="255" y="1002"/>
                  </a:cubicBezTo>
                  <a:cubicBezTo>
                    <a:pt x="273" y="1033"/>
                    <a:pt x="285" y="1065"/>
                    <a:pt x="296" y="1098"/>
                  </a:cubicBezTo>
                  <a:cubicBezTo>
                    <a:pt x="298" y="1096"/>
                    <a:pt x="301" y="1095"/>
                    <a:pt x="303" y="1098"/>
                  </a:cubicBezTo>
                  <a:cubicBezTo>
                    <a:pt x="308" y="1103"/>
                    <a:pt x="315" y="1112"/>
                    <a:pt x="322" y="1114"/>
                  </a:cubicBezTo>
                  <a:cubicBezTo>
                    <a:pt x="326" y="1117"/>
                    <a:pt x="328" y="1117"/>
                    <a:pt x="329" y="1112"/>
                  </a:cubicBezTo>
                  <a:cubicBezTo>
                    <a:pt x="330" y="1110"/>
                    <a:pt x="331" y="1109"/>
                    <a:pt x="332" y="1107"/>
                  </a:cubicBezTo>
                  <a:cubicBezTo>
                    <a:pt x="334" y="1102"/>
                    <a:pt x="337" y="1097"/>
                    <a:pt x="339" y="1092"/>
                  </a:cubicBezTo>
                  <a:cubicBezTo>
                    <a:pt x="341" y="1086"/>
                    <a:pt x="343" y="1079"/>
                    <a:pt x="346" y="1072"/>
                  </a:cubicBezTo>
                  <a:cubicBezTo>
                    <a:pt x="347" y="1070"/>
                    <a:pt x="351" y="1065"/>
                    <a:pt x="354" y="1059"/>
                  </a:cubicBezTo>
                  <a:cubicBezTo>
                    <a:pt x="354" y="1059"/>
                    <a:pt x="354" y="1058"/>
                    <a:pt x="354" y="1057"/>
                  </a:cubicBezTo>
                  <a:cubicBezTo>
                    <a:pt x="354" y="1055"/>
                    <a:pt x="355" y="1048"/>
                    <a:pt x="357" y="1044"/>
                  </a:cubicBezTo>
                  <a:cubicBezTo>
                    <a:pt x="323" y="1022"/>
                    <a:pt x="290" y="995"/>
                    <a:pt x="259" y="970"/>
                  </a:cubicBezTo>
                  <a:cubicBezTo>
                    <a:pt x="242" y="957"/>
                    <a:pt x="222" y="940"/>
                    <a:pt x="208" y="921"/>
                  </a:cubicBezTo>
                  <a:close/>
                  <a:moveTo>
                    <a:pt x="327" y="1287"/>
                  </a:moveTo>
                  <a:cubicBezTo>
                    <a:pt x="332" y="1269"/>
                    <a:pt x="336" y="1250"/>
                    <a:pt x="340" y="1232"/>
                  </a:cubicBezTo>
                  <a:cubicBezTo>
                    <a:pt x="349" y="1187"/>
                    <a:pt x="353" y="1141"/>
                    <a:pt x="360" y="1095"/>
                  </a:cubicBezTo>
                  <a:cubicBezTo>
                    <a:pt x="360" y="1095"/>
                    <a:pt x="360" y="1095"/>
                    <a:pt x="360" y="1095"/>
                  </a:cubicBezTo>
                  <a:cubicBezTo>
                    <a:pt x="359" y="1091"/>
                    <a:pt x="360" y="1087"/>
                    <a:pt x="360" y="1083"/>
                  </a:cubicBezTo>
                  <a:cubicBezTo>
                    <a:pt x="360" y="1082"/>
                    <a:pt x="360" y="1081"/>
                    <a:pt x="359" y="1079"/>
                  </a:cubicBezTo>
                  <a:cubicBezTo>
                    <a:pt x="355" y="1087"/>
                    <a:pt x="350" y="1094"/>
                    <a:pt x="349" y="1096"/>
                  </a:cubicBezTo>
                  <a:cubicBezTo>
                    <a:pt x="345" y="1104"/>
                    <a:pt x="336" y="1121"/>
                    <a:pt x="327" y="1124"/>
                  </a:cubicBezTo>
                  <a:cubicBezTo>
                    <a:pt x="319" y="1127"/>
                    <a:pt x="306" y="1113"/>
                    <a:pt x="299" y="1107"/>
                  </a:cubicBezTo>
                  <a:cubicBezTo>
                    <a:pt x="300" y="1112"/>
                    <a:pt x="302" y="1117"/>
                    <a:pt x="303" y="1123"/>
                  </a:cubicBezTo>
                  <a:cubicBezTo>
                    <a:pt x="315" y="1164"/>
                    <a:pt x="327" y="1206"/>
                    <a:pt x="329" y="1249"/>
                  </a:cubicBezTo>
                  <a:cubicBezTo>
                    <a:pt x="329" y="1262"/>
                    <a:pt x="328" y="1275"/>
                    <a:pt x="327" y="1287"/>
                  </a:cubicBezTo>
                  <a:close/>
                  <a:moveTo>
                    <a:pt x="340" y="1307"/>
                  </a:moveTo>
                  <a:cubicBezTo>
                    <a:pt x="344" y="1283"/>
                    <a:pt x="348" y="1259"/>
                    <a:pt x="351" y="1235"/>
                  </a:cubicBezTo>
                  <a:cubicBezTo>
                    <a:pt x="334" y="1284"/>
                    <a:pt x="324" y="1335"/>
                    <a:pt x="316" y="1386"/>
                  </a:cubicBezTo>
                  <a:cubicBezTo>
                    <a:pt x="318" y="1383"/>
                    <a:pt x="322" y="1380"/>
                    <a:pt x="325" y="1376"/>
                  </a:cubicBezTo>
                  <a:cubicBezTo>
                    <a:pt x="328" y="1370"/>
                    <a:pt x="330" y="1363"/>
                    <a:pt x="331" y="1357"/>
                  </a:cubicBezTo>
                  <a:cubicBezTo>
                    <a:pt x="335" y="1341"/>
                    <a:pt x="337" y="1324"/>
                    <a:pt x="340" y="1307"/>
                  </a:cubicBezTo>
                  <a:close/>
                  <a:moveTo>
                    <a:pt x="356" y="1035"/>
                  </a:moveTo>
                  <a:cubicBezTo>
                    <a:pt x="357" y="1035"/>
                    <a:pt x="357" y="1034"/>
                    <a:pt x="357" y="1034"/>
                  </a:cubicBezTo>
                  <a:cubicBezTo>
                    <a:pt x="356" y="1034"/>
                    <a:pt x="356" y="1034"/>
                    <a:pt x="356" y="1034"/>
                  </a:cubicBezTo>
                  <a:cubicBezTo>
                    <a:pt x="356" y="1035"/>
                    <a:pt x="356" y="1035"/>
                    <a:pt x="356" y="1035"/>
                  </a:cubicBezTo>
                  <a:close/>
                  <a:moveTo>
                    <a:pt x="410" y="1193"/>
                  </a:moveTo>
                  <a:cubicBezTo>
                    <a:pt x="410" y="1193"/>
                    <a:pt x="410" y="1194"/>
                    <a:pt x="410" y="1194"/>
                  </a:cubicBezTo>
                  <a:cubicBezTo>
                    <a:pt x="398" y="1235"/>
                    <a:pt x="383" y="1275"/>
                    <a:pt x="368" y="1314"/>
                  </a:cubicBezTo>
                  <a:cubicBezTo>
                    <a:pt x="371" y="1310"/>
                    <a:pt x="373" y="1306"/>
                    <a:pt x="376" y="1302"/>
                  </a:cubicBezTo>
                  <a:cubicBezTo>
                    <a:pt x="377" y="1300"/>
                    <a:pt x="379" y="1297"/>
                    <a:pt x="381" y="1295"/>
                  </a:cubicBezTo>
                  <a:cubicBezTo>
                    <a:pt x="392" y="1261"/>
                    <a:pt x="402" y="1227"/>
                    <a:pt x="410" y="1193"/>
                  </a:cubicBezTo>
                  <a:close/>
                  <a:moveTo>
                    <a:pt x="240" y="1098"/>
                  </a:moveTo>
                  <a:cubicBezTo>
                    <a:pt x="263" y="1147"/>
                    <a:pt x="296" y="1191"/>
                    <a:pt x="316" y="1241"/>
                  </a:cubicBezTo>
                  <a:cubicBezTo>
                    <a:pt x="317" y="1243"/>
                    <a:pt x="318" y="1245"/>
                    <a:pt x="319" y="1248"/>
                  </a:cubicBezTo>
                  <a:cubicBezTo>
                    <a:pt x="317" y="1203"/>
                    <a:pt x="300" y="1161"/>
                    <a:pt x="287" y="1119"/>
                  </a:cubicBezTo>
                  <a:cubicBezTo>
                    <a:pt x="281" y="1100"/>
                    <a:pt x="276" y="1080"/>
                    <a:pt x="269" y="1061"/>
                  </a:cubicBezTo>
                  <a:cubicBezTo>
                    <a:pt x="263" y="1046"/>
                    <a:pt x="256" y="1031"/>
                    <a:pt x="248" y="1017"/>
                  </a:cubicBezTo>
                  <a:cubicBezTo>
                    <a:pt x="248" y="1026"/>
                    <a:pt x="242" y="1036"/>
                    <a:pt x="239" y="1045"/>
                  </a:cubicBezTo>
                  <a:cubicBezTo>
                    <a:pt x="232" y="1064"/>
                    <a:pt x="232" y="1079"/>
                    <a:pt x="240" y="1098"/>
                  </a:cubicBezTo>
                  <a:close/>
                  <a:moveTo>
                    <a:pt x="175" y="942"/>
                  </a:moveTo>
                  <a:cubicBezTo>
                    <a:pt x="179" y="952"/>
                    <a:pt x="198" y="963"/>
                    <a:pt x="206" y="971"/>
                  </a:cubicBezTo>
                  <a:cubicBezTo>
                    <a:pt x="213" y="977"/>
                    <a:pt x="226" y="985"/>
                    <a:pt x="235" y="994"/>
                  </a:cubicBezTo>
                  <a:cubicBezTo>
                    <a:pt x="219" y="963"/>
                    <a:pt x="202" y="933"/>
                    <a:pt x="186" y="902"/>
                  </a:cubicBezTo>
                  <a:cubicBezTo>
                    <a:pt x="185" y="901"/>
                    <a:pt x="185" y="900"/>
                    <a:pt x="185" y="899"/>
                  </a:cubicBezTo>
                  <a:cubicBezTo>
                    <a:pt x="184" y="898"/>
                    <a:pt x="184" y="897"/>
                    <a:pt x="183" y="896"/>
                  </a:cubicBezTo>
                  <a:cubicBezTo>
                    <a:pt x="183" y="900"/>
                    <a:pt x="182" y="903"/>
                    <a:pt x="182" y="905"/>
                  </a:cubicBezTo>
                  <a:cubicBezTo>
                    <a:pt x="180" y="916"/>
                    <a:pt x="172" y="932"/>
                    <a:pt x="175" y="942"/>
                  </a:cubicBezTo>
                  <a:close/>
                  <a:moveTo>
                    <a:pt x="138" y="818"/>
                  </a:moveTo>
                  <a:cubicBezTo>
                    <a:pt x="141" y="823"/>
                    <a:pt x="144" y="828"/>
                    <a:pt x="148" y="832"/>
                  </a:cubicBezTo>
                  <a:cubicBezTo>
                    <a:pt x="140" y="807"/>
                    <a:pt x="139" y="778"/>
                    <a:pt x="140" y="752"/>
                  </a:cubicBezTo>
                  <a:cubicBezTo>
                    <a:pt x="136" y="740"/>
                    <a:pt x="133" y="727"/>
                    <a:pt x="130" y="714"/>
                  </a:cubicBezTo>
                  <a:cubicBezTo>
                    <a:pt x="128" y="722"/>
                    <a:pt x="126" y="729"/>
                    <a:pt x="125" y="737"/>
                  </a:cubicBezTo>
                  <a:cubicBezTo>
                    <a:pt x="122" y="762"/>
                    <a:pt x="125" y="796"/>
                    <a:pt x="138" y="818"/>
                  </a:cubicBezTo>
                  <a:close/>
                  <a:moveTo>
                    <a:pt x="131" y="708"/>
                  </a:moveTo>
                  <a:cubicBezTo>
                    <a:pt x="134" y="718"/>
                    <a:pt x="137" y="729"/>
                    <a:pt x="140" y="739"/>
                  </a:cubicBezTo>
                  <a:cubicBezTo>
                    <a:pt x="140" y="738"/>
                    <a:pt x="140" y="737"/>
                    <a:pt x="141" y="735"/>
                  </a:cubicBezTo>
                  <a:cubicBezTo>
                    <a:pt x="140" y="735"/>
                    <a:pt x="140" y="735"/>
                    <a:pt x="140" y="734"/>
                  </a:cubicBezTo>
                  <a:cubicBezTo>
                    <a:pt x="140" y="721"/>
                    <a:pt x="139" y="708"/>
                    <a:pt x="136" y="695"/>
                  </a:cubicBezTo>
                  <a:cubicBezTo>
                    <a:pt x="134" y="699"/>
                    <a:pt x="133" y="704"/>
                    <a:pt x="131" y="708"/>
                  </a:cubicBezTo>
                  <a:close/>
                  <a:moveTo>
                    <a:pt x="138" y="690"/>
                  </a:moveTo>
                  <a:cubicBezTo>
                    <a:pt x="140" y="699"/>
                    <a:pt x="142" y="708"/>
                    <a:pt x="143" y="717"/>
                  </a:cubicBezTo>
                  <a:cubicBezTo>
                    <a:pt x="147" y="688"/>
                    <a:pt x="155" y="661"/>
                    <a:pt x="169" y="636"/>
                  </a:cubicBezTo>
                  <a:cubicBezTo>
                    <a:pt x="156" y="652"/>
                    <a:pt x="145" y="671"/>
                    <a:pt x="138" y="690"/>
                  </a:cubicBezTo>
                  <a:close/>
                  <a:moveTo>
                    <a:pt x="491" y="942"/>
                  </a:moveTo>
                  <a:cubicBezTo>
                    <a:pt x="491" y="942"/>
                    <a:pt x="491" y="942"/>
                    <a:pt x="491" y="941"/>
                  </a:cubicBezTo>
                  <a:cubicBezTo>
                    <a:pt x="495" y="937"/>
                    <a:pt x="500" y="934"/>
                    <a:pt x="503" y="929"/>
                  </a:cubicBezTo>
                  <a:cubicBezTo>
                    <a:pt x="507" y="923"/>
                    <a:pt x="506" y="916"/>
                    <a:pt x="506" y="909"/>
                  </a:cubicBezTo>
                  <a:cubicBezTo>
                    <a:pt x="506" y="903"/>
                    <a:pt x="505" y="898"/>
                    <a:pt x="507" y="892"/>
                  </a:cubicBezTo>
                  <a:cubicBezTo>
                    <a:pt x="506" y="893"/>
                    <a:pt x="504" y="894"/>
                    <a:pt x="503" y="894"/>
                  </a:cubicBezTo>
                  <a:cubicBezTo>
                    <a:pt x="502" y="894"/>
                    <a:pt x="502" y="894"/>
                    <a:pt x="501" y="893"/>
                  </a:cubicBezTo>
                  <a:cubicBezTo>
                    <a:pt x="499" y="890"/>
                    <a:pt x="503" y="885"/>
                    <a:pt x="505" y="883"/>
                  </a:cubicBezTo>
                  <a:cubicBezTo>
                    <a:pt x="509" y="878"/>
                    <a:pt x="509" y="875"/>
                    <a:pt x="508" y="871"/>
                  </a:cubicBezTo>
                  <a:cubicBezTo>
                    <a:pt x="505" y="872"/>
                    <a:pt x="503" y="874"/>
                    <a:pt x="503" y="876"/>
                  </a:cubicBezTo>
                  <a:cubicBezTo>
                    <a:pt x="502" y="885"/>
                    <a:pt x="490" y="883"/>
                    <a:pt x="492" y="875"/>
                  </a:cubicBezTo>
                  <a:cubicBezTo>
                    <a:pt x="493" y="871"/>
                    <a:pt x="495" y="869"/>
                    <a:pt x="498" y="866"/>
                  </a:cubicBezTo>
                  <a:cubicBezTo>
                    <a:pt x="505" y="862"/>
                    <a:pt x="511" y="861"/>
                    <a:pt x="509" y="851"/>
                  </a:cubicBezTo>
                  <a:cubicBezTo>
                    <a:pt x="508" y="845"/>
                    <a:pt x="506" y="839"/>
                    <a:pt x="508" y="834"/>
                  </a:cubicBezTo>
                  <a:cubicBezTo>
                    <a:pt x="506" y="832"/>
                    <a:pt x="505" y="828"/>
                    <a:pt x="508" y="827"/>
                  </a:cubicBezTo>
                  <a:cubicBezTo>
                    <a:pt x="538" y="811"/>
                    <a:pt x="512" y="795"/>
                    <a:pt x="497" y="781"/>
                  </a:cubicBezTo>
                  <a:cubicBezTo>
                    <a:pt x="489" y="773"/>
                    <a:pt x="481" y="765"/>
                    <a:pt x="481" y="753"/>
                  </a:cubicBezTo>
                  <a:cubicBezTo>
                    <a:pt x="480" y="744"/>
                    <a:pt x="483" y="734"/>
                    <a:pt x="481" y="724"/>
                  </a:cubicBezTo>
                  <a:cubicBezTo>
                    <a:pt x="481" y="727"/>
                    <a:pt x="477" y="730"/>
                    <a:pt x="474" y="732"/>
                  </a:cubicBezTo>
                  <a:cubicBezTo>
                    <a:pt x="470" y="734"/>
                    <a:pt x="468" y="733"/>
                    <a:pt x="464" y="732"/>
                  </a:cubicBezTo>
                  <a:cubicBezTo>
                    <a:pt x="458" y="732"/>
                    <a:pt x="454" y="735"/>
                    <a:pt x="449" y="734"/>
                  </a:cubicBezTo>
                  <a:cubicBezTo>
                    <a:pt x="448" y="734"/>
                    <a:pt x="448" y="732"/>
                    <a:pt x="448" y="731"/>
                  </a:cubicBezTo>
                  <a:cubicBezTo>
                    <a:pt x="452" y="729"/>
                    <a:pt x="456" y="729"/>
                    <a:pt x="459" y="727"/>
                  </a:cubicBezTo>
                  <a:cubicBezTo>
                    <a:pt x="463" y="725"/>
                    <a:pt x="465" y="722"/>
                    <a:pt x="469" y="721"/>
                  </a:cubicBezTo>
                  <a:cubicBezTo>
                    <a:pt x="470" y="721"/>
                    <a:pt x="479" y="718"/>
                    <a:pt x="480" y="719"/>
                  </a:cubicBezTo>
                  <a:cubicBezTo>
                    <a:pt x="480" y="720"/>
                    <a:pt x="480" y="720"/>
                    <a:pt x="480" y="720"/>
                  </a:cubicBezTo>
                  <a:cubicBezTo>
                    <a:pt x="478" y="711"/>
                    <a:pt x="475" y="703"/>
                    <a:pt x="471" y="695"/>
                  </a:cubicBezTo>
                  <a:cubicBezTo>
                    <a:pt x="464" y="676"/>
                    <a:pt x="457" y="657"/>
                    <a:pt x="450" y="639"/>
                  </a:cubicBezTo>
                  <a:cubicBezTo>
                    <a:pt x="449" y="639"/>
                    <a:pt x="448" y="640"/>
                    <a:pt x="447" y="640"/>
                  </a:cubicBezTo>
                  <a:cubicBezTo>
                    <a:pt x="446" y="641"/>
                    <a:pt x="444" y="641"/>
                    <a:pt x="442" y="641"/>
                  </a:cubicBezTo>
                  <a:cubicBezTo>
                    <a:pt x="424" y="647"/>
                    <a:pt x="406" y="647"/>
                    <a:pt x="388" y="655"/>
                  </a:cubicBezTo>
                  <a:cubicBezTo>
                    <a:pt x="368" y="663"/>
                    <a:pt x="362" y="693"/>
                    <a:pt x="371" y="712"/>
                  </a:cubicBezTo>
                  <a:cubicBezTo>
                    <a:pt x="376" y="722"/>
                    <a:pt x="386" y="730"/>
                    <a:pt x="384" y="743"/>
                  </a:cubicBezTo>
                  <a:cubicBezTo>
                    <a:pt x="382" y="749"/>
                    <a:pt x="378" y="755"/>
                    <a:pt x="374" y="759"/>
                  </a:cubicBezTo>
                  <a:cubicBezTo>
                    <a:pt x="367" y="768"/>
                    <a:pt x="362" y="777"/>
                    <a:pt x="356" y="786"/>
                  </a:cubicBezTo>
                  <a:cubicBezTo>
                    <a:pt x="360" y="787"/>
                    <a:pt x="364" y="787"/>
                    <a:pt x="367" y="788"/>
                  </a:cubicBezTo>
                  <a:cubicBezTo>
                    <a:pt x="371" y="788"/>
                    <a:pt x="372" y="793"/>
                    <a:pt x="369" y="795"/>
                  </a:cubicBezTo>
                  <a:cubicBezTo>
                    <a:pt x="360" y="804"/>
                    <a:pt x="345" y="810"/>
                    <a:pt x="333" y="814"/>
                  </a:cubicBezTo>
                  <a:cubicBezTo>
                    <a:pt x="328" y="816"/>
                    <a:pt x="327" y="808"/>
                    <a:pt x="331" y="807"/>
                  </a:cubicBezTo>
                  <a:cubicBezTo>
                    <a:pt x="331" y="807"/>
                    <a:pt x="331" y="807"/>
                    <a:pt x="331" y="807"/>
                  </a:cubicBezTo>
                  <a:cubicBezTo>
                    <a:pt x="339" y="804"/>
                    <a:pt x="348" y="800"/>
                    <a:pt x="355" y="795"/>
                  </a:cubicBezTo>
                  <a:cubicBezTo>
                    <a:pt x="353" y="795"/>
                    <a:pt x="352" y="794"/>
                    <a:pt x="348" y="792"/>
                  </a:cubicBezTo>
                  <a:cubicBezTo>
                    <a:pt x="346" y="791"/>
                    <a:pt x="345" y="788"/>
                    <a:pt x="346" y="786"/>
                  </a:cubicBezTo>
                  <a:cubicBezTo>
                    <a:pt x="353" y="777"/>
                    <a:pt x="358" y="768"/>
                    <a:pt x="365" y="760"/>
                  </a:cubicBezTo>
                  <a:cubicBezTo>
                    <a:pt x="373" y="750"/>
                    <a:pt x="377" y="739"/>
                    <a:pt x="372" y="727"/>
                  </a:cubicBezTo>
                  <a:cubicBezTo>
                    <a:pt x="370" y="723"/>
                    <a:pt x="366" y="720"/>
                    <a:pt x="364" y="715"/>
                  </a:cubicBezTo>
                  <a:cubicBezTo>
                    <a:pt x="356" y="698"/>
                    <a:pt x="365" y="679"/>
                    <a:pt x="371" y="662"/>
                  </a:cubicBezTo>
                  <a:cubicBezTo>
                    <a:pt x="375" y="652"/>
                    <a:pt x="374" y="645"/>
                    <a:pt x="386" y="640"/>
                  </a:cubicBezTo>
                  <a:cubicBezTo>
                    <a:pt x="401" y="633"/>
                    <a:pt x="421" y="633"/>
                    <a:pt x="438" y="635"/>
                  </a:cubicBezTo>
                  <a:cubicBezTo>
                    <a:pt x="440" y="625"/>
                    <a:pt x="444" y="616"/>
                    <a:pt x="444" y="606"/>
                  </a:cubicBezTo>
                  <a:cubicBezTo>
                    <a:pt x="445" y="595"/>
                    <a:pt x="445" y="587"/>
                    <a:pt x="441" y="579"/>
                  </a:cubicBezTo>
                  <a:cubicBezTo>
                    <a:pt x="439" y="578"/>
                    <a:pt x="438" y="576"/>
                    <a:pt x="437" y="575"/>
                  </a:cubicBezTo>
                  <a:cubicBezTo>
                    <a:pt x="431" y="568"/>
                    <a:pt x="424" y="562"/>
                    <a:pt x="415" y="560"/>
                  </a:cubicBezTo>
                  <a:cubicBezTo>
                    <a:pt x="411" y="559"/>
                    <a:pt x="408" y="559"/>
                    <a:pt x="405" y="558"/>
                  </a:cubicBezTo>
                  <a:cubicBezTo>
                    <a:pt x="406" y="559"/>
                    <a:pt x="406" y="560"/>
                    <a:pt x="406" y="561"/>
                  </a:cubicBezTo>
                  <a:cubicBezTo>
                    <a:pt x="410" y="568"/>
                    <a:pt x="415" y="574"/>
                    <a:pt x="415" y="583"/>
                  </a:cubicBezTo>
                  <a:cubicBezTo>
                    <a:pt x="414" y="593"/>
                    <a:pt x="409" y="601"/>
                    <a:pt x="401" y="605"/>
                  </a:cubicBezTo>
                  <a:cubicBezTo>
                    <a:pt x="399" y="606"/>
                    <a:pt x="397" y="603"/>
                    <a:pt x="398" y="602"/>
                  </a:cubicBezTo>
                  <a:cubicBezTo>
                    <a:pt x="409" y="590"/>
                    <a:pt x="410" y="579"/>
                    <a:pt x="405" y="567"/>
                  </a:cubicBezTo>
                  <a:cubicBezTo>
                    <a:pt x="404" y="568"/>
                    <a:pt x="404" y="569"/>
                    <a:pt x="404" y="569"/>
                  </a:cubicBezTo>
                  <a:cubicBezTo>
                    <a:pt x="395" y="582"/>
                    <a:pt x="367" y="583"/>
                    <a:pt x="355" y="585"/>
                  </a:cubicBezTo>
                  <a:cubicBezTo>
                    <a:pt x="328" y="589"/>
                    <a:pt x="302" y="589"/>
                    <a:pt x="275" y="587"/>
                  </a:cubicBezTo>
                  <a:cubicBezTo>
                    <a:pt x="245" y="584"/>
                    <a:pt x="221" y="580"/>
                    <a:pt x="197" y="603"/>
                  </a:cubicBezTo>
                  <a:cubicBezTo>
                    <a:pt x="191" y="610"/>
                    <a:pt x="184" y="617"/>
                    <a:pt x="178" y="624"/>
                  </a:cubicBezTo>
                  <a:cubicBezTo>
                    <a:pt x="159" y="655"/>
                    <a:pt x="147" y="689"/>
                    <a:pt x="143" y="727"/>
                  </a:cubicBezTo>
                  <a:cubicBezTo>
                    <a:pt x="144" y="729"/>
                    <a:pt x="144" y="732"/>
                    <a:pt x="144" y="734"/>
                  </a:cubicBezTo>
                  <a:cubicBezTo>
                    <a:pt x="144" y="735"/>
                    <a:pt x="143" y="736"/>
                    <a:pt x="143" y="736"/>
                  </a:cubicBezTo>
                  <a:cubicBezTo>
                    <a:pt x="142" y="739"/>
                    <a:pt x="142" y="742"/>
                    <a:pt x="142" y="745"/>
                  </a:cubicBezTo>
                  <a:cubicBezTo>
                    <a:pt x="143" y="748"/>
                    <a:pt x="144" y="751"/>
                    <a:pt x="145" y="755"/>
                  </a:cubicBezTo>
                  <a:cubicBezTo>
                    <a:pt x="154" y="787"/>
                    <a:pt x="165" y="819"/>
                    <a:pt x="178" y="850"/>
                  </a:cubicBezTo>
                  <a:cubicBezTo>
                    <a:pt x="191" y="862"/>
                    <a:pt x="202" y="876"/>
                    <a:pt x="210" y="892"/>
                  </a:cubicBezTo>
                  <a:cubicBezTo>
                    <a:pt x="213" y="880"/>
                    <a:pt x="213" y="869"/>
                    <a:pt x="207" y="857"/>
                  </a:cubicBezTo>
                  <a:cubicBezTo>
                    <a:pt x="200" y="847"/>
                    <a:pt x="191" y="838"/>
                    <a:pt x="183" y="828"/>
                  </a:cubicBezTo>
                  <a:cubicBezTo>
                    <a:pt x="173" y="816"/>
                    <a:pt x="164" y="804"/>
                    <a:pt x="158" y="789"/>
                  </a:cubicBezTo>
                  <a:cubicBezTo>
                    <a:pt x="158" y="789"/>
                    <a:pt x="159" y="789"/>
                    <a:pt x="159" y="789"/>
                  </a:cubicBezTo>
                  <a:cubicBezTo>
                    <a:pt x="170" y="815"/>
                    <a:pt x="192" y="830"/>
                    <a:pt x="208" y="852"/>
                  </a:cubicBezTo>
                  <a:cubicBezTo>
                    <a:pt x="218" y="866"/>
                    <a:pt x="218" y="876"/>
                    <a:pt x="216" y="888"/>
                  </a:cubicBezTo>
                  <a:cubicBezTo>
                    <a:pt x="220" y="884"/>
                    <a:pt x="224" y="880"/>
                    <a:pt x="229" y="877"/>
                  </a:cubicBezTo>
                  <a:cubicBezTo>
                    <a:pt x="243" y="869"/>
                    <a:pt x="274" y="857"/>
                    <a:pt x="280" y="839"/>
                  </a:cubicBezTo>
                  <a:cubicBezTo>
                    <a:pt x="279" y="837"/>
                    <a:pt x="278" y="836"/>
                    <a:pt x="277" y="834"/>
                  </a:cubicBezTo>
                  <a:cubicBezTo>
                    <a:pt x="270" y="821"/>
                    <a:pt x="265" y="798"/>
                    <a:pt x="283" y="791"/>
                  </a:cubicBezTo>
                  <a:cubicBezTo>
                    <a:pt x="301" y="783"/>
                    <a:pt x="321" y="802"/>
                    <a:pt x="331" y="815"/>
                  </a:cubicBezTo>
                  <a:cubicBezTo>
                    <a:pt x="332" y="816"/>
                    <a:pt x="330" y="818"/>
                    <a:pt x="329" y="817"/>
                  </a:cubicBezTo>
                  <a:cubicBezTo>
                    <a:pt x="318" y="805"/>
                    <a:pt x="286" y="782"/>
                    <a:pt x="281" y="814"/>
                  </a:cubicBezTo>
                  <a:cubicBezTo>
                    <a:pt x="280" y="819"/>
                    <a:pt x="281" y="825"/>
                    <a:pt x="283" y="831"/>
                  </a:cubicBezTo>
                  <a:cubicBezTo>
                    <a:pt x="283" y="831"/>
                    <a:pt x="284" y="831"/>
                    <a:pt x="284" y="831"/>
                  </a:cubicBezTo>
                  <a:cubicBezTo>
                    <a:pt x="284" y="832"/>
                    <a:pt x="284" y="832"/>
                    <a:pt x="284" y="833"/>
                  </a:cubicBezTo>
                  <a:cubicBezTo>
                    <a:pt x="287" y="841"/>
                    <a:pt x="292" y="849"/>
                    <a:pt x="295" y="856"/>
                  </a:cubicBezTo>
                  <a:cubicBezTo>
                    <a:pt x="300" y="868"/>
                    <a:pt x="306" y="877"/>
                    <a:pt x="317" y="886"/>
                  </a:cubicBezTo>
                  <a:cubicBezTo>
                    <a:pt x="320" y="888"/>
                    <a:pt x="323" y="890"/>
                    <a:pt x="326" y="893"/>
                  </a:cubicBezTo>
                  <a:cubicBezTo>
                    <a:pt x="329" y="896"/>
                    <a:pt x="330" y="896"/>
                    <a:pt x="330" y="892"/>
                  </a:cubicBezTo>
                  <a:cubicBezTo>
                    <a:pt x="331" y="892"/>
                    <a:pt x="336" y="886"/>
                    <a:pt x="335" y="886"/>
                  </a:cubicBezTo>
                  <a:cubicBezTo>
                    <a:pt x="337" y="884"/>
                    <a:pt x="341" y="886"/>
                    <a:pt x="341" y="889"/>
                  </a:cubicBezTo>
                  <a:cubicBezTo>
                    <a:pt x="340" y="907"/>
                    <a:pt x="331" y="908"/>
                    <a:pt x="318" y="899"/>
                  </a:cubicBezTo>
                  <a:cubicBezTo>
                    <a:pt x="309" y="893"/>
                    <a:pt x="299" y="886"/>
                    <a:pt x="295" y="876"/>
                  </a:cubicBezTo>
                  <a:cubicBezTo>
                    <a:pt x="292" y="869"/>
                    <a:pt x="292" y="861"/>
                    <a:pt x="288" y="853"/>
                  </a:cubicBezTo>
                  <a:cubicBezTo>
                    <a:pt x="287" y="850"/>
                    <a:pt x="285" y="848"/>
                    <a:pt x="284" y="845"/>
                  </a:cubicBezTo>
                  <a:cubicBezTo>
                    <a:pt x="282" y="856"/>
                    <a:pt x="275" y="864"/>
                    <a:pt x="264" y="872"/>
                  </a:cubicBezTo>
                  <a:cubicBezTo>
                    <a:pt x="254" y="880"/>
                    <a:pt x="241" y="885"/>
                    <a:pt x="231" y="894"/>
                  </a:cubicBezTo>
                  <a:cubicBezTo>
                    <a:pt x="224" y="899"/>
                    <a:pt x="222" y="908"/>
                    <a:pt x="213" y="911"/>
                  </a:cubicBezTo>
                  <a:cubicBezTo>
                    <a:pt x="213" y="911"/>
                    <a:pt x="213" y="911"/>
                    <a:pt x="213" y="911"/>
                  </a:cubicBezTo>
                  <a:cubicBezTo>
                    <a:pt x="217" y="916"/>
                    <a:pt x="221" y="922"/>
                    <a:pt x="227" y="926"/>
                  </a:cubicBezTo>
                  <a:cubicBezTo>
                    <a:pt x="241" y="939"/>
                    <a:pt x="257" y="950"/>
                    <a:pt x="272" y="963"/>
                  </a:cubicBezTo>
                  <a:cubicBezTo>
                    <a:pt x="297" y="984"/>
                    <a:pt x="324" y="1005"/>
                    <a:pt x="349" y="1028"/>
                  </a:cubicBezTo>
                  <a:cubicBezTo>
                    <a:pt x="354" y="1022"/>
                    <a:pt x="359" y="1020"/>
                    <a:pt x="364" y="1011"/>
                  </a:cubicBezTo>
                  <a:cubicBezTo>
                    <a:pt x="365" y="1007"/>
                    <a:pt x="367" y="1003"/>
                    <a:pt x="368" y="1000"/>
                  </a:cubicBezTo>
                  <a:cubicBezTo>
                    <a:pt x="373" y="991"/>
                    <a:pt x="379" y="984"/>
                    <a:pt x="386" y="977"/>
                  </a:cubicBezTo>
                  <a:cubicBezTo>
                    <a:pt x="397" y="967"/>
                    <a:pt x="409" y="957"/>
                    <a:pt x="423" y="952"/>
                  </a:cubicBezTo>
                  <a:cubicBezTo>
                    <a:pt x="423" y="951"/>
                    <a:pt x="423" y="951"/>
                    <a:pt x="423" y="951"/>
                  </a:cubicBezTo>
                  <a:cubicBezTo>
                    <a:pt x="396" y="945"/>
                    <a:pt x="373" y="938"/>
                    <a:pt x="350" y="920"/>
                  </a:cubicBezTo>
                  <a:cubicBezTo>
                    <a:pt x="348" y="919"/>
                    <a:pt x="351" y="916"/>
                    <a:pt x="352" y="917"/>
                  </a:cubicBezTo>
                  <a:cubicBezTo>
                    <a:pt x="374" y="929"/>
                    <a:pt x="401" y="936"/>
                    <a:pt x="425" y="940"/>
                  </a:cubicBezTo>
                  <a:cubicBezTo>
                    <a:pt x="438" y="942"/>
                    <a:pt x="451" y="944"/>
                    <a:pt x="464" y="945"/>
                  </a:cubicBezTo>
                  <a:cubicBezTo>
                    <a:pt x="473" y="945"/>
                    <a:pt x="482" y="943"/>
                    <a:pt x="491" y="942"/>
                  </a:cubicBezTo>
                  <a:close/>
                  <a:moveTo>
                    <a:pt x="451" y="1028"/>
                  </a:moveTo>
                  <a:cubicBezTo>
                    <a:pt x="443" y="1073"/>
                    <a:pt x="437" y="1118"/>
                    <a:pt x="429" y="1162"/>
                  </a:cubicBezTo>
                  <a:cubicBezTo>
                    <a:pt x="426" y="1178"/>
                    <a:pt x="423" y="1194"/>
                    <a:pt x="420" y="1210"/>
                  </a:cubicBezTo>
                  <a:cubicBezTo>
                    <a:pt x="433" y="1165"/>
                    <a:pt x="450" y="1121"/>
                    <a:pt x="470" y="1079"/>
                  </a:cubicBezTo>
                  <a:cubicBezTo>
                    <a:pt x="454" y="1066"/>
                    <a:pt x="451" y="1047"/>
                    <a:pt x="451" y="1028"/>
                  </a:cubicBezTo>
                  <a:close/>
                  <a:moveTo>
                    <a:pt x="457" y="1156"/>
                  </a:moveTo>
                  <a:cubicBezTo>
                    <a:pt x="464" y="1143"/>
                    <a:pt x="473" y="1130"/>
                    <a:pt x="481" y="1117"/>
                  </a:cubicBezTo>
                  <a:cubicBezTo>
                    <a:pt x="481" y="1117"/>
                    <a:pt x="481" y="1117"/>
                    <a:pt x="481" y="1117"/>
                  </a:cubicBezTo>
                  <a:cubicBezTo>
                    <a:pt x="472" y="1130"/>
                    <a:pt x="464" y="1143"/>
                    <a:pt x="457" y="1156"/>
                  </a:cubicBezTo>
                  <a:close/>
                  <a:moveTo>
                    <a:pt x="449" y="1187"/>
                  </a:moveTo>
                  <a:cubicBezTo>
                    <a:pt x="456" y="1177"/>
                    <a:pt x="463" y="1166"/>
                    <a:pt x="469" y="1156"/>
                  </a:cubicBezTo>
                  <a:cubicBezTo>
                    <a:pt x="462" y="1166"/>
                    <a:pt x="455" y="1177"/>
                    <a:pt x="449" y="1187"/>
                  </a:cubicBezTo>
                  <a:close/>
                  <a:moveTo>
                    <a:pt x="474" y="1112"/>
                  </a:moveTo>
                  <a:cubicBezTo>
                    <a:pt x="474" y="1112"/>
                    <a:pt x="474" y="1111"/>
                    <a:pt x="474" y="1111"/>
                  </a:cubicBezTo>
                  <a:cubicBezTo>
                    <a:pt x="474" y="1111"/>
                    <a:pt x="474" y="1110"/>
                    <a:pt x="474" y="1110"/>
                  </a:cubicBezTo>
                  <a:cubicBezTo>
                    <a:pt x="473" y="1108"/>
                    <a:pt x="473" y="1107"/>
                    <a:pt x="473" y="1106"/>
                  </a:cubicBezTo>
                  <a:cubicBezTo>
                    <a:pt x="473" y="1105"/>
                    <a:pt x="472" y="1105"/>
                    <a:pt x="472" y="1104"/>
                  </a:cubicBezTo>
                  <a:cubicBezTo>
                    <a:pt x="464" y="1121"/>
                    <a:pt x="457" y="1137"/>
                    <a:pt x="450" y="1154"/>
                  </a:cubicBezTo>
                  <a:cubicBezTo>
                    <a:pt x="458" y="1141"/>
                    <a:pt x="466" y="1127"/>
                    <a:pt x="476" y="1115"/>
                  </a:cubicBezTo>
                  <a:cubicBezTo>
                    <a:pt x="475" y="1114"/>
                    <a:pt x="475" y="1113"/>
                    <a:pt x="474" y="1112"/>
                  </a:cubicBezTo>
                  <a:close/>
                  <a:moveTo>
                    <a:pt x="485" y="1112"/>
                  </a:moveTo>
                  <a:cubicBezTo>
                    <a:pt x="485" y="1112"/>
                    <a:pt x="485" y="1112"/>
                    <a:pt x="485" y="1112"/>
                  </a:cubicBezTo>
                  <a:cubicBezTo>
                    <a:pt x="485" y="1112"/>
                    <a:pt x="485" y="1111"/>
                    <a:pt x="486" y="1111"/>
                  </a:cubicBezTo>
                  <a:cubicBezTo>
                    <a:pt x="485" y="1111"/>
                    <a:pt x="485" y="1112"/>
                    <a:pt x="485" y="1112"/>
                  </a:cubicBezTo>
                  <a:close/>
                  <a:moveTo>
                    <a:pt x="590" y="1230"/>
                  </a:moveTo>
                  <a:cubicBezTo>
                    <a:pt x="565" y="1212"/>
                    <a:pt x="544" y="1194"/>
                    <a:pt x="523" y="1171"/>
                  </a:cubicBezTo>
                  <a:cubicBezTo>
                    <a:pt x="513" y="1161"/>
                    <a:pt x="493" y="1146"/>
                    <a:pt x="487" y="1129"/>
                  </a:cubicBezTo>
                  <a:cubicBezTo>
                    <a:pt x="486" y="1130"/>
                    <a:pt x="486" y="1130"/>
                    <a:pt x="486" y="1131"/>
                  </a:cubicBezTo>
                  <a:cubicBezTo>
                    <a:pt x="468" y="1178"/>
                    <a:pt x="432" y="1216"/>
                    <a:pt x="413" y="1263"/>
                  </a:cubicBezTo>
                  <a:cubicBezTo>
                    <a:pt x="413" y="1264"/>
                    <a:pt x="412" y="1265"/>
                    <a:pt x="411" y="1265"/>
                  </a:cubicBezTo>
                  <a:cubicBezTo>
                    <a:pt x="410" y="1274"/>
                    <a:pt x="408" y="1281"/>
                    <a:pt x="404" y="1289"/>
                  </a:cubicBezTo>
                  <a:cubicBezTo>
                    <a:pt x="404" y="1289"/>
                    <a:pt x="404" y="1289"/>
                    <a:pt x="403" y="1289"/>
                  </a:cubicBezTo>
                  <a:cubicBezTo>
                    <a:pt x="417" y="1299"/>
                    <a:pt x="428" y="1312"/>
                    <a:pt x="435" y="1327"/>
                  </a:cubicBezTo>
                  <a:cubicBezTo>
                    <a:pt x="436" y="1325"/>
                    <a:pt x="437" y="1323"/>
                    <a:pt x="439" y="1321"/>
                  </a:cubicBezTo>
                  <a:cubicBezTo>
                    <a:pt x="448" y="1295"/>
                    <a:pt x="460" y="1272"/>
                    <a:pt x="480" y="1251"/>
                  </a:cubicBezTo>
                  <a:cubicBezTo>
                    <a:pt x="492" y="1238"/>
                    <a:pt x="506" y="1228"/>
                    <a:pt x="522" y="1220"/>
                  </a:cubicBezTo>
                  <a:cubicBezTo>
                    <a:pt x="530" y="1216"/>
                    <a:pt x="550" y="1204"/>
                    <a:pt x="560" y="1209"/>
                  </a:cubicBezTo>
                  <a:cubicBezTo>
                    <a:pt x="584" y="1221"/>
                    <a:pt x="526" y="1242"/>
                    <a:pt x="524" y="1244"/>
                  </a:cubicBezTo>
                  <a:cubicBezTo>
                    <a:pt x="498" y="1258"/>
                    <a:pt x="476" y="1279"/>
                    <a:pt x="460" y="1303"/>
                  </a:cubicBezTo>
                  <a:cubicBezTo>
                    <a:pt x="461" y="1303"/>
                    <a:pt x="462" y="1302"/>
                    <a:pt x="463" y="1301"/>
                  </a:cubicBezTo>
                  <a:cubicBezTo>
                    <a:pt x="482" y="1286"/>
                    <a:pt x="506" y="1269"/>
                    <a:pt x="532" y="1269"/>
                  </a:cubicBezTo>
                  <a:cubicBezTo>
                    <a:pt x="561" y="1270"/>
                    <a:pt x="590" y="1284"/>
                    <a:pt x="614" y="1298"/>
                  </a:cubicBezTo>
                  <a:cubicBezTo>
                    <a:pt x="623" y="1303"/>
                    <a:pt x="632" y="1309"/>
                    <a:pt x="639" y="1316"/>
                  </a:cubicBezTo>
                  <a:cubicBezTo>
                    <a:pt x="639" y="1313"/>
                    <a:pt x="638" y="1311"/>
                    <a:pt x="637" y="1309"/>
                  </a:cubicBezTo>
                  <a:cubicBezTo>
                    <a:pt x="630" y="1296"/>
                    <a:pt x="622" y="1282"/>
                    <a:pt x="614" y="1269"/>
                  </a:cubicBezTo>
                  <a:cubicBezTo>
                    <a:pt x="607" y="1256"/>
                    <a:pt x="601" y="1238"/>
                    <a:pt x="590" y="1230"/>
                  </a:cubicBezTo>
                  <a:close/>
                  <a:moveTo>
                    <a:pt x="534" y="1301"/>
                  </a:moveTo>
                  <a:cubicBezTo>
                    <a:pt x="543" y="1302"/>
                    <a:pt x="551" y="1305"/>
                    <a:pt x="559" y="1307"/>
                  </a:cubicBezTo>
                  <a:cubicBezTo>
                    <a:pt x="586" y="1310"/>
                    <a:pt x="611" y="1319"/>
                    <a:pt x="632" y="1337"/>
                  </a:cubicBezTo>
                  <a:cubicBezTo>
                    <a:pt x="637" y="1340"/>
                    <a:pt x="643" y="1344"/>
                    <a:pt x="647" y="1349"/>
                  </a:cubicBezTo>
                  <a:cubicBezTo>
                    <a:pt x="646" y="1340"/>
                    <a:pt x="645" y="1331"/>
                    <a:pt x="642" y="1323"/>
                  </a:cubicBezTo>
                  <a:cubicBezTo>
                    <a:pt x="632" y="1313"/>
                    <a:pt x="619" y="1305"/>
                    <a:pt x="606" y="1298"/>
                  </a:cubicBezTo>
                  <a:cubicBezTo>
                    <a:pt x="583" y="1286"/>
                    <a:pt x="553" y="1272"/>
                    <a:pt x="526" y="1274"/>
                  </a:cubicBezTo>
                  <a:cubicBezTo>
                    <a:pt x="500" y="1277"/>
                    <a:pt x="477" y="1296"/>
                    <a:pt x="458" y="1311"/>
                  </a:cubicBezTo>
                  <a:cubicBezTo>
                    <a:pt x="457" y="1312"/>
                    <a:pt x="455" y="1313"/>
                    <a:pt x="454" y="1314"/>
                  </a:cubicBezTo>
                  <a:cubicBezTo>
                    <a:pt x="451" y="1318"/>
                    <a:pt x="449" y="1323"/>
                    <a:pt x="447" y="1327"/>
                  </a:cubicBezTo>
                  <a:cubicBezTo>
                    <a:pt x="470" y="1306"/>
                    <a:pt x="502" y="1295"/>
                    <a:pt x="534" y="1301"/>
                  </a:cubicBezTo>
                  <a:close/>
                  <a:moveTo>
                    <a:pt x="455" y="1330"/>
                  </a:moveTo>
                  <a:cubicBezTo>
                    <a:pt x="462" y="1326"/>
                    <a:pt x="471" y="1322"/>
                    <a:pt x="472" y="1321"/>
                  </a:cubicBezTo>
                  <a:cubicBezTo>
                    <a:pt x="491" y="1314"/>
                    <a:pt x="510" y="1309"/>
                    <a:pt x="530" y="1307"/>
                  </a:cubicBezTo>
                  <a:cubicBezTo>
                    <a:pt x="502" y="1304"/>
                    <a:pt x="475" y="1312"/>
                    <a:pt x="455" y="1330"/>
                  </a:cubicBezTo>
                  <a:close/>
                  <a:moveTo>
                    <a:pt x="586" y="1317"/>
                  </a:moveTo>
                  <a:cubicBezTo>
                    <a:pt x="594" y="1320"/>
                    <a:pt x="602" y="1323"/>
                    <a:pt x="610" y="1327"/>
                  </a:cubicBezTo>
                  <a:cubicBezTo>
                    <a:pt x="602" y="1322"/>
                    <a:pt x="594" y="1319"/>
                    <a:pt x="586" y="1317"/>
                  </a:cubicBezTo>
                  <a:close/>
                  <a:moveTo>
                    <a:pt x="628" y="1506"/>
                  </a:moveTo>
                  <a:cubicBezTo>
                    <a:pt x="629" y="1495"/>
                    <a:pt x="629" y="1483"/>
                    <a:pt x="629" y="1471"/>
                  </a:cubicBezTo>
                  <a:cubicBezTo>
                    <a:pt x="629" y="1466"/>
                    <a:pt x="630" y="1461"/>
                    <a:pt x="630" y="1456"/>
                  </a:cubicBezTo>
                  <a:cubicBezTo>
                    <a:pt x="629" y="1460"/>
                    <a:pt x="628" y="1465"/>
                    <a:pt x="628" y="1469"/>
                  </a:cubicBezTo>
                  <a:cubicBezTo>
                    <a:pt x="627" y="1477"/>
                    <a:pt x="626" y="1486"/>
                    <a:pt x="626" y="1494"/>
                  </a:cubicBezTo>
                  <a:cubicBezTo>
                    <a:pt x="626" y="1499"/>
                    <a:pt x="627" y="1503"/>
                    <a:pt x="628" y="1508"/>
                  </a:cubicBezTo>
                  <a:cubicBezTo>
                    <a:pt x="628" y="1507"/>
                    <a:pt x="628" y="1507"/>
                    <a:pt x="628" y="1506"/>
                  </a:cubicBezTo>
                  <a:close/>
                  <a:moveTo>
                    <a:pt x="801" y="1373"/>
                  </a:moveTo>
                  <a:cubicBezTo>
                    <a:pt x="801" y="1373"/>
                    <a:pt x="800" y="1373"/>
                    <a:pt x="800" y="1373"/>
                  </a:cubicBezTo>
                  <a:cubicBezTo>
                    <a:pt x="799" y="1373"/>
                    <a:pt x="798" y="1373"/>
                    <a:pt x="797" y="1373"/>
                  </a:cubicBezTo>
                  <a:cubicBezTo>
                    <a:pt x="791" y="1384"/>
                    <a:pt x="784" y="1395"/>
                    <a:pt x="777" y="1406"/>
                  </a:cubicBezTo>
                  <a:cubicBezTo>
                    <a:pt x="783" y="1403"/>
                    <a:pt x="789" y="1400"/>
                    <a:pt x="795" y="1398"/>
                  </a:cubicBezTo>
                  <a:cubicBezTo>
                    <a:pt x="799" y="1389"/>
                    <a:pt x="805" y="1381"/>
                    <a:pt x="811" y="1373"/>
                  </a:cubicBezTo>
                  <a:cubicBezTo>
                    <a:pt x="808" y="1373"/>
                    <a:pt x="805" y="1373"/>
                    <a:pt x="801" y="1373"/>
                  </a:cubicBezTo>
                  <a:close/>
                  <a:moveTo>
                    <a:pt x="790" y="1373"/>
                  </a:moveTo>
                  <a:cubicBezTo>
                    <a:pt x="786" y="1373"/>
                    <a:pt x="783" y="1373"/>
                    <a:pt x="780" y="1373"/>
                  </a:cubicBezTo>
                  <a:cubicBezTo>
                    <a:pt x="775" y="1380"/>
                    <a:pt x="770" y="1387"/>
                    <a:pt x="766" y="1395"/>
                  </a:cubicBezTo>
                  <a:cubicBezTo>
                    <a:pt x="765" y="1398"/>
                    <a:pt x="763" y="1401"/>
                    <a:pt x="762" y="1404"/>
                  </a:cubicBezTo>
                  <a:cubicBezTo>
                    <a:pt x="764" y="1405"/>
                    <a:pt x="766" y="1406"/>
                    <a:pt x="768" y="1407"/>
                  </a:cubicBezTo>
                  <a:cubicBezTo>
                    <a:pt x="775" y="1395"/>
                    <a:pt x="782" y="1384"/>
                    <a:pt x="790" y="1373"/>
                  </a:cubicBezTo>
                  <a:close/>
                  <a:moveTo>
                    <a:pt x="773" y="1373"/>
                  </a:moveTo>
                  <a:cubicBezTo>
                    <a:pt x="769" y="1373"/>
                    <a:pt x="765" y="1373"/>
                    <a:pt x="761" y="1373"/>
                  </a:cubicBezTo>
                  <a:cubicBezTo>
                    <a:pt x="760" y="1373"/>
                    <a:pt x="759" y="1373"/>
                    <a:pt x="758" y="1373"/>
                  </a:cubicBezTo>
                  <a:cubicBezTo>
                    <a:pt x="752" y="1381"/>
                    <a:pt x="745" y="1390"/>
                    <a:pt x="738" y="1399"/>
                  </a:cubicBezTo>
                  <a:cubicBezTo>
                    <a:pt x="744" y="1399"/>
                    <a:pt x="750" y="1400"/>
                    <a:pt x="755" y="1402"/>
                  </a:cubicBezTo>
                  <a:cubicBezTo>
                    <a:pt x="760" y="1392"/>
                    <a:pt x="766" y="1381"/>
                    <a:pt x="773" y="1373"/>
                  </a:cubicBezTo>
                  <a:close/>
                  <a:moveTo>
                    <a:pt x="722" y="1398"/>
                  </a:moveTo>
                  <a:cubicBezTo>
                    <a:pt x="724" y="1398"/>
                    <a:pt x="726" y="1398"/>
                    <a:pt x="729" y="1398"/>
                  </a:cubicBezTo>
                  <a:cubicBezTo>
                    <a:pt x="736" y="1389"/>
                    <a:pt x="743" y="1381"/>
                    <a:pt x="751" y="1373"/>
                  </a:cubicBezTo>
                  <a:cubicBezTo>
                    <a:pt x="740" y="1373"/>
                    <a:pt x="729" y="1374"/>
                    <a:pt x="718" y="1374"/>
                  </a:cubicBezTo>
                  <a:cubicBezTo>
                    <a:pt x="714" y="1383"/>
                    <a:pt x="708" y="1392"/>
                    <a:pt x="702" y="1400"/>
                  </a:cubicBezTo>
                  <a:cubicBezTo>
                    <a:pt x="709" y="1399"/>
                    <a:pt x="715" y="1398"/>
                    <a:pt x="722" y="1398"/>
                  </a:cubicBezTo>
                  <a:close/>
                  <a:moveTo>
                    <a:pt x="677" y="1403"/>
                  </a:moveTo>
                  <a:cubicBezTo>
                    <a:pt x="678" y="1394"/>
                    <a:pt x="680" y="1384"/>
                    <a:pt x="682" y="1374"/>
                  </a:cubicBezTo>
                  <a:cubicBezTo>
                    <a:pt x="675" y="1375"/>
                    <a:pt x="671" y="1394"/>
                    <a:pt x="669" y="1404"/>
                  </a:cubicBezTo>
                  <a:cubicBezTo>
                    <a:pt x="671" y="1404"/>
                    <a:pt x="674" y="1404"/>
                    <a:pt x="677" y="1403"/>
                  </a:cubicBezTo>
                  <a:close/>
                  <a:moveTo>
                    <a:pt x="692" y="1372"/>
                  </a:moveTo>
                  <a:cubicBezTo>
                    <a:pt x="691" y="1378"/>
                    <a:pt x="690" y="1384"/>
                    <a:pt x="689" y="1390"/>
                  </a:cubicBezTo>
                  <a:cubicBezTo>
                    <a:pt x="694" y="1384"/>
                    <a:pt x="699" y="1379"/>
                    <a:pt x="706" y="1373"/>
                  </a:cubicBezTo>
                  <a:cubicBezTo>
                    <a:pt x="701" y="1373"/>
                    <a:pt x="696" y="1373"/>
                    <a:pt x="692" y="1372"/>
                  </a:cubicBezTo>
                  <a:close/>
                  <a:moveTo>
                    <a:pt x="627" y="1425"/>
                  </a:moveTo>
                  <a:cubicBezTo>
                    <a:pt x="627" y="1426"/>
                    <a:pt x="627" y="1426"/>
                    <a:pt x="626" y="1426"/>
                  </a:cubicBezTo>
                  <a:cubicBezTo>
                    <a:pt x="624" y="1440"/>
                    <a:pt x="623" y="1455"/>
                    <a:pt x="623" y="1469"/>
                  </a:cubicBezTo>
                  <a:cubicBezTo>
                    <a:pt x="626" y="1455"/>
                    <a:pt x="630" y="1440"/>
                    <a:pt x="638" y="1427"/>
                  </a:cubicBezTo>
                  <a:cubicBezTo>
                    <a:pt x="634" y="1427"/>
                    <a:pt x="630" y="1426"/>
                    <a:pt x="627" y="1425"/>
                  </a:cubicBezTo>
                  <a:close/>
                  <a:moveTo>
                    <a:pt x="459" y="1293"/>
                  </a:moveTo>
                  <a:cubicBezTo>
                    <a:pt x="479" y="1266"/>
                    <a:pt x="506" y="1244"/>
                    <a:pt x="537" y="1231"/>
                  </a:cubicBezTo>
                  <a:cubicBezTo>
                    <a:pt x="541" y="1229"/>
                    <a:pt x="545" y="1228"/>
                    <a:pt x="549" y="1227"/>
                  </a:cubicBezTo>
                  <a:cubicBezTo>
                    <a:pt x="557" y="1215"/>
                    <a:pt x="556" y="1210"/>
                    <a:pt x="547" y="1214"/>
                  </a:cubicBezTo>
                  <a:cubicBezTo>
                    <a:pt x="540" y="1214"/>
                    <a:pt x="528" y="1222"/>
                    <a:pt x="522" y="1225"/>
                  </a:cubicBezTo>
                  <a:cubicBezTo>
                    <a:pt x="509" y="1233"/>
                    <a:pt x="497" y="1242"/>
                    <a:pt x="487" y="1253"/>
                  </a:cubicBezTo>
                  <a:cubicBezTo>
                    <a:pt x="476" y="1265"/>
                    <a:pt x="466" y="1278"/>
                    <a:pt x="459" y="1293"/>
                  </a:cubicBezTo>
                  <a:close/>
                  <a:moveTo>
                    <a:pt x="666" y="952"/>
                  </a:moveTo>
                  <a:cubicBezTo>
                    <a:pt x="662" y="963"/>
                    <a:pt x="660" y="974"/>
                    <a:pt x="658" y="986"/>
                  </a:cubicBezTo>
                  <a:cubicBezTo>
                    <a:pt x="653" y="1011"/>
                    <a:pt x="648" y="1036"/>
                    <a:pt x="643" y="1062"/>
                  </a:cubicBezTo>
                  <a:cubicBezTo>
                    <a:pt x="639" y="1088"/>
                    <a:pt x="636" y="1114"/>
                    <a:pt x="631" y="1141"/>
                  </a:cubicBezTo>
                  <a:cubicBezTo>
                    <a:pt x="629" y="1152"/>
                    <a:pt x="626" y="1163"/>
                    <a:pt x="623" y="1174"/>
                  </a:cubicBezTo>
                  <a:cubicBezTo>
                    <a:pt x="619" y="1188"/>
                    <a:pt x="610" y="1202"/>
                    <a:pt x="611" y="1216"/>
                  </a:cubicBezTo>
                  <a:cubicBezTo>
                    <a:pt x="630" y="1209"/>
                    <a:pt x="653" y="1212"/>
                    <a:pt x="673" y="1214"/>
                  </a:cubicBezTo>
                  <a:cubicBezTo>
                    <a:pt x="684" y="1214"/>
                    <a:pt x="696" y="1216"/>
                    <a:pt x="707" y="1217"/>
                  </a:cubicBezTo>
                  <a:cubicBezTo>
                    <a:pt x="715" y="1195"/>
                    <a:pt x="725" y="1174"/>
                    <a:pt x="735" y="1153"/>
                  </a:cubicBezTo>
                  <a:cubicBezTo>
                    <a:pt x="706" y="1119"/>
                    <a:pt x="677" y="1085"/>
                    <a:pt x="649" y="1049"/>
                  </a:cubicBezTo>
                  <a:cubicBezTo>
                    <a:pt x="647" y="1047"/>
                    <a:pt x="649" y="1044"/>
                    <a:pt x="652" y="1045"/>
                  </a:cubicBezTo>
                  <a:cubicBezTo>
                    <a:pt x="671" y="1059"/>
                    <a:pt x="689" y="1074"/>
                    <a:pt x="705" y="1091"/>
                  </a:cubicBezTo>
                  <a:cubicBezTo>
                    <a:pt x="696" y="1075"/>
                    <a:pt x="687" y="1060"/>
                    <a:pt x="679" y="1044"/>
                  </a:cubicBezTo>
                  <a:cubicBezTo>
                    <a:pt x="678" y="1043"/>
                    <a:pt x="680" y="1042"/>
                    <a:pt x="681" y="1043"/>
                  </a:cubicBezTo>
                  <a:cubicBezTo>
                    <a:pt x="691" y="1062"/>
                    <a:pt x="702" y="1081"/>
                    <a:pt x="713" y="1100"/>
                  </a:cubicBezTo>
                  <a:cubicBezTo>
                    <a:pt x="723" y="1113"/>
                    <a:pt x="733" y="1127"/>
                    <a:pt x="741" y="1142"/>
                  </a:cubicBezTo>
                  <a:cubicBezTo>
                    <a:pt x="741" y="1141"/>
                    <a:pt x="741" y="1141"/>
                    <a:pt x="742" y="1141"/>
                  </a:cubicBezTo>
                  <a:cubicBezTo>
                    <a:pt x="730" y="1111"/>
                    <a:pt x="713" y="1085"/>
                    <a:pt x="693" y="1058"/>
                  </a:cubicBezTo>
                  <a:cubicBezTo>
                    <a:pt x="692" y="1057"/>
                    <a:pt x="695" y="1055"/>
                    <a:pt x="696" y="1056"/>
                  </a:cubicBezTo>
                  <a:cubicBezTo>
                    <a:pt x="720" y="1082"/>
                    <a:pt x="738" y="1112"/>
                    <a:pt x="754" y="1143"/>
                  </a:cubicBezTo>
                  <a:cubicBezTo>
                    <a:pt x="759" y="1153"/>
                    <a:pt x="765" y="1165"/>
                    <a:pt x="770" y="1177"/>
                  </a:cubicBezTo>
                  <a:cubicBezTo>
                    <a:pt x="769" y="1162"/>
                    <a:pt x="766" y="1146"/>
                    <a:pt x="763" y="1131"/>
                  </a:cubicBezTo>
                  <a:cubicBezTo>
                    <a:pt x="760" y="1125"/>
                    <a:pt x="758" y="1118"/>
                    <a:pt x="755" y="1112"/>
                  </a:cubicBezTo>
                  <a:cubicBezTo>
                    <a:pt x="744" y="1085"/>
                    <a:pt x="732" y="1059"/>
                    <a:pt x="721" y="1033"/>
                  </a:cubicBezTo>
                  <a:cubicBezTo>
                    <a:pt x="707" y="1002"/>
                    <a:pt x="684" y="965"/>
                    <a:pt x="681" y="929"/>
                  </a:cubicBezTo>
                  <a:cubicBezTo>
                    <a:pt x="680" y="927"/>
                    <a:pt x="678" y="926"/>
                    <a:pt x="677" y="924"/>
                  </a:cubicBezTo>
                  <a:cubicBezTo>
                    <a:pt x="674" y="934"/>
                    <a:pt x="669" y="943"/>
                    <a:pt x="666" y="952"/>
                  </a:cubicBezTo>
                  <a:close/>
                  <a:moveTo>
                    <a:pt x="720" y="1235"/>
                  </a:moveTo>
                  <a:cubicBezTo>
                    <a:pt x="724" y="1234"/>
                    <a:pt x="728" y="1233"/>
                    <a:pt x="732" y="1232"/>
                  </a:cubicBezTo>
                  <a:cubicBezTo>
                    <a:pt x="733" y="1231"/>
                    <a:pt x="734" y="1229"/>
                    <a:pt x="736" y="1227"/>
                  </a:cubicBezTo>
                  <a:cubicBezTo>
                    <a:pt x="732" y="1226"/>
                    <a:pt x="729" y="1226"/>
                    <a:pt x="726" y="1225"/>
                  </a:cubicBezTo>
                  <a:cubicBezTo>
                    <a:pt x="725" y="1226"/>
                    <a:pt x="725" y="1227"/>
                    <a:pt x="724" y="1227"/>
                  </a:cubicBezTo>
                  <a:cubicBezTo>
                    <a:pt x="725" y="1227"/>
                    <a:pt x="725" y="1226"/>
                    <a:pt x="726" y="1225"/>
                  </a:cubicBezTo>
                  <a:cubicBezTo>
                    <a:pt x="722" y="1225"/>
                    <a:pt x="718" y="1224"/>
                    <a:pt x="714" y="1224"/>
                  </a:cubicBezTo>
                  <a:cubicBezTo>
                    <a:pt x="710" y="1229"/>
                    <a:pt x="706" y="1234"/>
                    <a:pt x="702" y="1238"/>
                  </a:cubicBezTo>
                  <a:cubicBezTo>
                    <a:pt x="708" y="1237"/>
                    <a:pt x="714" y="1236"/>
                    <a:pt x="720" y="1235"/>
                  </a:cubicBezTo>
                  <a:cubicBezTo>
                    <a:pt x="720" y="1235"/>
                    <a:pt x="720" y="1235"/>
                    <a:pt x="720" y="1235"/>
                  </a:cubicBezTo>
                  <a:cubicBezTo>
                    <a:pt x="721" y="1232"/>
                    <a:pt x="723" y="1230"/>
                    <a:pt x="724" y="1227"/>
                  </a:cubicBezTo>
                  <a:cubicBezTo>
                    <a:pt x="723" y="1230"/>
                    <a:pt x="721" y="1232"/>
                    <a:pt x="720" y="1235"/>
                  </a:cubicBezTo>
                  <a:close/>
                  <a:moveTo>
                    <a:pt x="796" y="1237"/>
                  </a:moveTo>
                  <a:cubicBezTo>
                    <a:pt x="798" y="1233"/>
                    <a:pt x="802" y="1229"/>
                    <a:pt x="805" y="1225"/>
                  </a:cubicBezTo>
                  <a:cubicBezTo>
                    <a:pt x="806" y="1224"/>
                    <a:pt x="808" y="1226"/>
                    <a:pt x="807" y="1227"/>
                  </a:cubicBezTo>
                  <a:cubicBezTo>
                    <a:pt x="804" y="1231"/>
                    <a:pt x="801" y="1234"/>
                    <a:pt x="799" y="1238"/>
                  </a:cubicBezTo>
                  <a:cubicBezTo>
                    <a:pt x="804" y="1238"/>
                    <a:pt x="808" y="1239"/>
                    <a:pt x="813" y="1240"/>
                  </a:cubicBezTo>
                  <a:cubicBezTo>
                    <a:pt x="816" y="1235"/>
                    <a:pt x="819" y="1229"/>
                    <a:pt x="820" y="1228"/>
                  </a:cubicBezTo>
                  <a:cubicBezTo>
                    <a:pt x="824" y="1221"/>
                    <a:pt x="828" y="1213"/>
                    <a:pt x="831" y="1206"/>
                  </a:cubicBezTo>
                  <a:cubicBezTo>
                    <a:pt x="827" y="1203"/>
                    <a:pt x="822" y="1201"/>
                    <a:pt x="818" y="1199"/>
                  </a:cubicBezTo>
                  <a:cubicBezTo>
                    <a:pt x="813" y="1204"/>
                    <a:pt x="808" y="1210"/>
                    <a:pt x="802" y="1215"/>
                  </a:cubicBezTo>
                  <a:cubicBezTo>
                    <a:pt x="797" y="1222"/>
                    <a:pt x="792" y="1230"/>
                    <a:pt x="786" y="1235"/>
                  </a:cubicBezTo>
                  <a:cubicBezTo>
                    <a:pt x="789" y="1236"/>
                    <a:pt x="792" y="1236"/>
                    <a:pt x="796" y="1237"/>
                  </a:cubicBezTo>
                  <a:close/>
                  <a:moveTo>
                    <a:pt x="836" y="1245"/>
                  </a:moveTo>
                  <a:cubicBezTo>
                    <a:pt x="838" y="1240"/>
                    <a:pt x="841" y="1234"/>
                    <a:pt x="843" y="1229"/>
                  </a:cubicBezTo>
                  <a:cubicBezTo>
                    <a:pt x="844" y="1227"/>
                    <a:pt x="850" y="1220"/>
                    <a:pt x="849" y="1218"/>
                  </a:cubicBezTo>
                  <a:cubicBezTo>
                    <a:pt x="849" y="1213"/>
                    <a:pt x="843" y="1212"/>
                    <a:pt x="839" y="1210"/>
                  </a:cubicBezTo>
                  <a:cubicBezTo>
                    <a:pt x="838" y="1209"/>
                    <a:pt x="836" y="1208"/>
                    <a:pt x="835" y="1208"/>
                  </a:cubicBezTo>
                  <a:cubicBezTo>
                    <a:pt x="830" y="1219"/>
                    <a:pt x="824" y="1229"/>
                    <a:pt x="818" y="1240"/>
                  </a:cubicBezTo>
                  <a:cubicBezTo>
                    <a:pt x="818" y="1240"/>
                    <a:pt x="817" y="1241"/>
                    <a:pt x="817" y="1241"/>
                  </a:cubicBezTo>
                  <a:cubicBezTo>
                    <a:pt x="822" y="1242"/>
                    <a:pt x="828" y="1244"/>
                    <a:pt x="833" y="1244"/>
                  </a:cubicBezTo>
                  <a:cubicBezTo>
                    <a:pt x="834" y="1245"/>
                    <a:pt x="835" y="1245"/>
                    <a:pt x="836" y="1245"/>
                  </a:cubicBezTo>
                  <a:close/>
                  <a:moveTo>
                    <a:pt x="790" y="1183"/>
                  </a:moveTo>
                  <a:cubicBezTo>
                    <a:pt x="787" y="1193"/>
                    <a:pt x="783" y="1206"/>
                    <a:pt x="782" y="1216"/>
                  </a:cubicBezTo>
                  <a:cubicBezTo>
                    <a:pt x="788" y="1207"/>
                    <a:pt x="793" y="1197"/>
                    <a:pt x="797" y="1187"/>
                  </a:cubicBezTo>
                  <a:cubicBezTo>
                    <a:pt x="795" y="1186"/>
                    <a:pt x="793" y="1185"/>
                    <a:pt x="790" y="1183"/>
                  </a:cubicBezTo>
                  <a:cubicBezTo>
                    <a:pt x="790" y="1183"/>
                    <a:pt x="790" y="1183"/>
                    <a:pt x="790" y="1183"/>
                  </a:cubicBezTo>
                  <a:close/>
                  <a:moveTo>
                    <a:pt x="780" y="1185"/>
                  </a:moveTo>
                  <a:cubicBezTo>
                    <a:pt x="779" y="1184"/>
                    <a:pt x="778" y="1182"/>
                    <a:pt x="777" y="1179"/>
                  </a:cubicBezTo>
                  <a:cubicBezTo>
                    <a:pt x="777" y="1184"/>
                    <a:pt x="777" y="1189"/>
                    <a:pt x="777" y="1194"/>
                  </a:cubicBezTo>
                  <a:cubicBezTo>
                    <a:pt x="777" y="1195"/>
                    <a:pt x="777" y="1195"/>
                    <a:pt x="777" y="1195"/>
                  </a:cubicBezTo>
                  <a:cubicBezTo>
                    <a:pt x="777" y="1197"/>
                    <a:pt x="778" y="1199"/>
                    <a:pt x="778" y="1200"/>
                  </a:cubicBezTo>
                  <a:cubicBezTo>
                    <a:pt x="779" y="1197"/>
                    <a:pt x="781" y="1193"/>
                    <a:pt x="782" y="1189"/>
                  </a:cubicBezTo>
                  <a:cubicBezTo>
                    <a:pt x="782" y="1189"/>
                    <a:pt x="782" y="1190"/>
                    <a:pt x="781" y="1190"/>
                  </a:cubicBezTo>
                  <a:cubicBezTo>
                    <a:pt x="781" y="1190"/>
                    <a:pt x="780" y="1190"/>
                    <a:pt x="779" y="1189"/>
                  </a:cubicBezTo>
                  <a:cubicBezTo>
                    <a:pt x="779" y="1189"/>
                    <a:pt x="778" y="1188"/>
                    <a:pt x="778" y="1188"/>
                  </a:cubicBezTo>
                  <a:cubicBezTo>
                    <a:pt x="776" y="1186"/>
                    <a:pt x="778" y="1183"/>
                    <a:pt x="780" y="1185"/>
                  </a:cubicBezTo>
                  <a:close/>
                  <a:moveTo>
                    <a:pt x="742" y="1054"/>
                  </a:moveTo>
                  <a:cubicBezTo>
                    <a:pt x="735" y="1029"/>
                    <a:pt x="727" y="1005"/>
                    <a:pt x="717" y="981"/>
                  </a:cubicBezTo>
                  <a:cubicBezTo>
                    <a:pt x="709" y="967"/>
                    <a:pt x="700" y="953"/>
                    <a:pt x="690" y="940"/>
                  </a:cubicBezTo>
                  <a:cubicBezTo>
                    <a:pt x="694" y="963"/>
                    <a:pt x="705" y="985"/>
                    <a:pt x="714" y="1007"/>
                  </a:cubicBezTo>
                  <a:cubicBezTo>
                    <a:pt x="726" y="1033"/>
                    <a:pt x="738" y="1059"/>
                    <a:pt x="749" y="1086"/>
                  </a:cubicBezTo>
                  <a:cubicBezTo>
                    <a:pt x="750" y="1088"/>
                    <a:pt x="752" y="1091"/>
                    <a:pt x="754" y="1095"/>
                  </a:cubicBezTo>
                  <a:cubicBezTo>
                    <a:pt x="750" y="1081"/>
                    <a:pt x="746" y="1067"/>
                    <a:pt x="742" y="1054"/>
                  </a:cubicBezTo>
                  <a:close/>
                  <a:moveTo>
                    <a:pt x="742" y="1143"/>
                  </a:moveTo>
                  <a:cubicBezTo>
                    <a:pt x="742" y="1143"/>
                    <a:pt x="742" y="1143"/>
                    <a:pt x="742" y="1143"/>
                  </a:cubicBezTo>
                  <a:cubicBezTo>
                    <a:pt x="742" y="1143"/>
                    <a:pt x="742" y="1144"/>
                    <a:pt x="742" y="1144"/>
                  </a:cubicBezTo>
                  <a:cubicBezTo>
                    <a:pt x="742" y="1144"/>
                    <a:pt x="742" y="1143"/>
                    <a:pt x="742" y="1143"/>
                  </a:cubicBezTo>
                  <a:close/>
                  <a:moveTo>
                    <a:pt x="726" y="1125"/>
                  </a:moveTo>
                  <a:cubicBezTo>
                    <a:pt x="730" y="1132"/>
                    <a:pt x="735" y="1140"/>
                    <a:pt x="739" y="1147"/>
                  </a:cubicBezTo>
                  <a:cubicBezTo>
                    <a:pt x="739" y="1146"/>
                    <a:pt x="739" y="1146"/>
                    <a:pt x="739" y="1145"/>
                  </a:cubicBezTo>
                  <a:cubicBezTo>
                    <a:pt x="735" y="1138"/>
                    <a:pt x="731" y="1131"/>
                    <a:pt x="726" y="1125"/>
                  </a:cubicBezTo>
                  <a:close/>
                  <a:moveTo>
                    <a:pt x="715" y="1110"/>
                  </a:moveTo>
                  <a:cubicBezTo>
                    <a:pt x="700" y="1091"/>
                    <a:pt x="683" y="1075"/>
                    <a:pt x="664" y="1060"/>
                  </a:cubicBezTo>
                  <a:cubicBezTo>
                    <a:pt x="687" y="1089"/>
                    <a:pt x="711" y="1117"/>
                    <a:pt x="735" y="1145"/>
                  </a:cubicBezTo>
                  <a:cubicBezTo>
                    <a:pt x="728" y="1133"/>
                    <a:pt x="722" y="1122"/>
                    <a:pt x="715" y="1110"/>
                  </a:cubicBezTo>
                  <a:close/>
                  <a:moveTo>
                    <a:pt x="740" y="1149"/>
                  </a:moveTo>
                  <a:cubicBezTo>
                    <a:pt x="741" y="1151"/>
                    <a:pt x="742" y="1153"/>
                    <a:pt x="743" y="1155"/>
                  </a:cubicBezTo>
                  <a:cubicBezTo>
                    <a:pt x="745" y="1157"/>
                    <a:pt x="746" y="1158"/>
                    <a:pt x="747" y="1160"/>
                  </a:cubicBezTo>
                  <a:cubicBezTo>
                    <a:pt x="745" y="1156"/>
                    <a:pt x="743" y="1151"/>
                    <a:pt x="740" y="1147"/>
                  </a:cubicBezTo>
                  <a:cubicBezTo>
                    <a:pt x="740" y="1148"/>
                    <a:pt x="740" y="1148"/>
                    <a:pt x="740" y="1149"/>
                  </a:cubicBezTo>
                  <a:close/>
                  <a:moveTo>
                    <a:pt x="729" y="1220"/>
                  </a:moveTo>
                  <a:cubicBezTo>
                    <a:pt x="732" y="1221"/>
                    <a:pt x="736" y="1222"/>
                    <a:pt x="739" y="1222"/>
                  </a:cubicBezTo>
                  <a:cubicBezTo>
                    <a:pt x="741" y="1219"/>
                    <a:pt x="743" y="1216"/>
                    <a:pt x="745" y="1213"/>
                  </a:cubicBezTo>
                  <a:cubicBezTo>
                    <a:pt x="749" y="1208"/>
                    <a:pt x="752" y="1200"/>
                    <a:pt x="757" y="1197"/>
                  </a:cubicBezTo>
                  <a:cubicBezTo>
                    <a:pt x="757" y="1197"/>
                    <a:pt x="757" y="1196"/>
                    <a:pt x="757" y="1196"/>
                  </a:cubicBezTo>
                  <a:cubicBezTo>
                    <a:pt x="755" y="1191"/>
                    <a:pt x="754" y="1186"/>
                    <a:pt x="753" y="1181"/>
                  </a:cubicBezTo>
                  <a:cubicBezTo>
                    <a:pt x="753" y="1181"/>
                    <a:pt x="753" y="1181"/>
                    <a:pt x="753" y="1182"/>
                  </a:cubicBezTo>
                  <a:cubicBezTo>
                    <a:pt x="753" y="1181"/>
                    <a:pt x="753" y="1181"/>
                    <a:pt x="753" y="1181"/>
                  </a:cubicBezTo>
                  <a:cubicBezTo>
                    <a:pt x="753" y="1179"/>
                    <a:pt x="752" y="1178"/>
                    <a:pt x="752" y="1177"/>
                  </a:cubicBezTo>
                  <a:cubicBezTo>
                    <a:pt x="751" y="1175"/>
                    <a:pt x="750" y="1173"/>
                    <a:pt x="749" y="1171"/>
                  </a:cubicBezTo>
                  <a:cubicBezTo>
                    <a:pt x="740" y="1187"/>
                    <a:pt x="729" y="1203"/>
                    <a:pt x="718" y="1219"/>
                  </a:cubicBezTo>
                  <a:cubicBezTo>
                    <a:pt x="721" y="1219"/>
                    <a:pt x="725" y="1220"/>
                    <a:pt x="729" y="1220"/>
                  </a:cubicBezTo>
                  <a:cubicBezTo>
                    <a:pt x="736" y="1207"/>
                    <a:pt x="744" y="1194"/>
                    <a:pt x="753" y="1182"/>
                  </a:cubicBezTo>
                  <a:cubicBezTo>
                    <a:pt x="745" y="1195"/>
                    <a:pt x="737" y="1208"/>
                    <a:pt x="729" y="1220"/>
                  </a:cubicBezTo>
                  <a:close/>
                  <a:moveTo>
                    <a:pt x="768" y="1233"/>
                  </a:moveTo>
                  <a:cubicBezTo>
                    <a:pt x="767" y="1231"/>
                    <a:pt x="766" y="1230"/>
                    <a:pt x="765" y="1227"/>
                  </a:cubicBezTo>
                  <a:cubicBezTo>
                    <a:pt x="764" y="1226"/>
                    <a:pt x="763" y="1224"/>
                    <a:pt x="763" y="1222"/>
                  </a:cubicBezTo>
                  <a:cubicBezTo>
                    <a:pt x="762" y="1224"/>
                    <a:pt x="761" y="1225"/>
                    <a:pt x="760" y="1226"/>
                  </a:cubicBezTo>
                  <a:cubicBezTo>
                    <a:pt x="761" y="1227"/>
                    <a:pt x="762" y="1227"/>
                    <a:pt x="763" y="1227"/>
                  </a:cubicBezTo>
                  <a:cubicBezTo>
                    <a:pt x="765" y="1227"/>
                    <a:pt x="765" y="1232"/>
                    <a:pt x="763" y="1232"/>
                  </a:cubicBezTo>
                  <a:cubicBezTo>
                    <a:pt x="760" y="1233"/>
                    <a:pt x="757" y="1233"/>
                    <a:pt x="755" y="1234"/>
                  </a:cubicBezTo>
                  <a:cubicBezTo>
                    <a:pt x="755" y="1234"/>
                    <a:pt x="755" y="1234"/>
                    <a:pt x="755" y="1234"/>
                  </a:cubicBezTo>
                  <a:cubicBezTo>
                    <a:pt x="759" y="1234"/>
                    <a:pt x="763" y="1233"/>
                    <a:pt x="766" y="1234"/>
                  </a:cubicBezTo>
                  <a:cubicBezTo>
                    <a:pt x="767" y="1233"/>
                    <a:pt x="768" y="1233"/>
                    <a:pt x="768" y="1233"/>
                  </a:cubicBezTo>
                  <a:close/>
                  <a:moveTo>
                    <a:pt x="756" y="1225"/>
                  </a:moveTo>
                  <a:cubicBezTo>
                    <a:pt x="758" y="1223"/>
                    <a:pt x="760" y="1220"/>
                    <a:pt x="762" y="1218"/>
                  </a:cubicBezTo>
                  <a:cubicBezTo>
                    <a:pt x="760" y="1212"/>
                    <a:pt x="759" y="1207"/>
                    <a:pt x="758" y="1201"/>
                  </a:cubicBezTo>
                  <a:cubicBezTo>
                    <a:pt x="754" y="1205"/>
                    <a:pt x="748" y="1215"/>
                    <a:pt x="743" y="1223"/>
                  </a:cubicBezTo>
                  <a:cubicBezTo>
                    <a:pt x="747" y="1224"/>
                    <a:pt x="751" y="1225"/>
                    <a:pt x="756" y="1225"/>
                  </a:cubicBezTo>
                  <a:close/>
                  <a:moveTo>
                    <a:pt x="740" y="1228"/>
                  </a:moveTo>
                  <a:cubicBezTo>
                    <a:pt x="739" y="1229"/>
                    <a:pt x="738" y="1230"/>
                    <a:pt x="737" y="1231"/>
                  </a:cubicBezTo>
                  <a:cubicBezTo>
                    <a:pt x="741" y="1231"/>
                    <a:pt x="744" y="1230"/>
                    <a:pt x="748" y="1229"/>
                  </a:cubicBezTo>
                  <a:cubicBezTo>
                    <a:pt x="745" y="1229"/>
                    <a:pt x="742" y="1228"/>
                    <a:pt x="740" y="1228"/>
                  </a:cubicBezTo>
                  <a:close/>
                  <a:moveTo>
                    <a:pt x="792" y="1211"/>
                  </a:moveTo>
                  <a:cubicBezTo>
                    <a:pt x="798" y="1206"/>
                    <a:pt x="803" y="1200"/>
                    <a:pt x="809" y="1194"/>
                  </a:cubicBezTo>
                  <a:cubicBezTo>
                    <a:pt x="806" y="1192"/>
                    <a:pt x="803" y="1191"/>
                    <a:pt x="800" y="1189"/>
                  </a:cubicBezTo>
                  <a:cubicBezTo>
                    <a:pt x="798" y="1197"/>
                    <a:pt x="795" y="1204"/>
                    <a:pt x="792" y="1211"/>
                  </a:cubicBezTo>
                  <a:close/>
                  <a:moveTo>
                    <a:pt x="710" y="1218"/>
                  </a:moveTo>
                  <a:cubicBezTo>
                    <a:pt x="722" y="1200"/>
                    <a:pt x="734" y="1183"/>
                    <a:pt x="747" y="1168"/>
                  </a:cubicBezTo>
                  <a:cubicBezTo>
                    <a:pt x="747" y="1168"/>
                    <a:pt x="747" y="1167"/>
                    <a:pt x="746" y="1166"/>
                  </a:cubicBezTo>
                  <a:cubicBezTo>
                    <a:pt x="743" y="1163"/>
                    <a:pt x="740" y="1159"/>
                    <a:pt x="737" y="1155"/>
                  </a:cubicBezTo>
                  <a:cubicBezTo>
                    <a:pt x="727" y="1176"/>
                    <a:pt x="719" y="1197"/>
                    <a:pt x="710" y="1218"/>
                  </a:cubicBezTo>
                  <a:cubicBezTo>
                    <a:pt x="710" y="1218"/>
                    <a:pt x="710" y="1218"/>
                    <a:pt x="710" y="1218"/>
                  </a:cubicBezTo>
                  <a:close/>
                  <a:moveTo>
                    <a:pt x="689" y="926"/>
                  </a:moveTo>
                  <a:cubicBezTo>
                    <a:pt x="689" y="928"/>
                    <a:pt x="689" y="930"/>
                    <a:pt x="689" y="932"/>
                  </a:cubicBezTo>
                  <a:cubicBezTo>
                    <a:pt x="691" y="934"/>
                    <a:pt x="692" y="936"/>
                    <a:pt x="694" y="938"/>
                  </a:cubicBezTo>
                  <a:cubicBezTo>
                    <a:pt x="697" y="942"/>
                    <a:pt x="700" y="947"/>
                    <a:pt x="704" y="952"/>
                  </a:cubicBezTo>
                  <a:cubicBezTo>
                    <a:pt x="701" y="947"/>
                    <a:pt x="698" y="942"/>
                    <a:pt x="695" y="936"/>
                  </a:cubicBezTo>
                  <a:cubicBezTo>
                    <a:pt x="693" y="933"/>
                    <a:pt x="691" y="930"/>
                    <a:pt x="689" y="926"/>
                  </a:cubicBezTo>
                  <a:close/>
                  <a:moveTo>
                    <a:pt x="735" y="868"/>
                  </a:moveTo>
                  <a:cubicBezTo>
                    <a:pt x="727" y="872"/>
                    <a:pt x="719" y="877"/>
                    <a:pt x="712" y="881"/>
                  </a:cubicBezTo>
                  <a:cubicBezTo>
                    <a:pt x="709" y="883"/>
                    <a:pt x="705" y="885"/>
                    <a:pt x="702" y="888"/>
                  </a:cubicBezTo>
                  <a:cubicBezTo>
                    <a:pt x="695" y="893"/>
                    <a:pt x="690" y="909"/>
                    <a:pt x="694" y="917"/>
                  </a:cubicBezTo>
                  <a:cubicBezTo>
                    <a:pt x="698" y="925"/>
                    <a:pt x="709" y="930"/>
                    <a:pt x="715" y="937"/>
                  </a:cubicBezTo>
                  <a:cubicBezTo>
                    <a:pt x="720" y="944"/>
                    <a:pt x="724" y="951"/>
                    <a:pt x="728" y="959"/>
                  </a:cubicBezTo>
                  <a:cubicBezTo>
                    <a:pt x="745" y="993"/>
                    <a:pt x="754" y="1030"/>
                    <a:pt x="763" y="1067"/>
                  </a:cubicBezTo>
                  <a:cubicBezTo>
                    <a:pt x="769" y="1095"/>
                    <a:pt x="774" y="1122"/>
                    <a:pt x="776" y="1149"/>
                  </a:cubicBezTo>
                  <a:cubicBezTo>
                    <a:pt x="781" y="1161"/>
                    <a:pt x="784" y="1171"/>
                    <a:pt x="785" y="1179"/>
                  </a:cubicBezTo>
                  <a:cubicBezTo>
                    <a:pt x="787" y="1169"/>
                    <a:pt x="788" y="1160"/>
                    <a:pt x="789" y="1153"/>
                  </a:cubicBezTo>
                  <a:cubicBezTo>
                    <a:pt x="793" y="1134"/>
                    <a:pt x="795" y="1116"/>
                    <a:pt x="797" y="1097"/>
                  </a:cubicBezTo>
                  <a:cubicBezTo>
                    <a:pt x="800" y="1063"/>
                    <a:pt x="798" y="1030"/>
                    <a:pt x="797" y="995"/>
                  </a:cubicBezTo>
                  <a:cubicBezTo>
                    <a:pt x="797" y="994"/>
                    <a:pt x="798" y="994"/>
                    <a:pt x="798" y="995"/>
                  </a:cubicBezTo>
                  <a:cubicBezTo>
                    <a:pt x="806" y="1036"/>
                    <a:pt x="805" y="1079"/>
                    <a:pt x="800" y="1120"/>
                  </a:cubicBezTo>
                  <a:cubicBezTo>
                    <a:pt x="798" y="1139"/>
                    <a:pt x="795" y="1158"/>
                    <a:pt x="791" y="1177"/>
                  </a:cubicBezTo>
                  <a:cubicBezTo>
                    <a:pt x="791" y="1178"/>
                    <a:pt x="791" y="1178"/>
                    <a:pt x="791" y="1179"/>
                  </a:cubicBezTo>
                  <a:cubicBezTo>
                    <a:pt x="791" y="1179"/>
                    <a:pt x="792" y="1179"/>
                    <a:pt x="793" y="1179"/>
                  </a:cubicBezTo>
                  <a:cubicBezTo>
                    <a:pt x="795" y="1181"/>
                    <a:pt x="797" y="1182"/>
                    <a:pt x="799" y="1183"/>
                  </a:cubicBezTo>
                  <a:cubicBezTo>
                    <a:pt x="819" y="1135"/>
                    <a:pt x="826" y="1080"/>
                    <a:pt x="834" y="1031"/>
                  </a:cubicBezTo>
                  <a:cubicBezTo>
                    <a:pt x="835" y="1030"/>
                    <a:pt x="837" y="1030"/>
                    <a:pt x="837" y="1032"/>
                  </a:cubicBezTo>
                  <a:cubicBezTo>
                    <a:pt x="831" y="1066"/>
                    <a:pt x="826" y="1101"/>
                    <a:pt x="818" y="1135"/>
                  </a:cubicBezTo>
                  <a:cubicBezTo>
                    <a:pt x="814" y="1152"/>
                    <a:pt x="808" y="1169"/>
                    <a:pt x="802" y="1185"/>
                  </a:cubicBezTo>
                  <a:cubicBezTo>
                    <a:pt x="805" y="1186"/>
                    <a:pt x="809" y="1188"/>
                    <a:pt x="812" y="1190"/>
                  </a:cubicBezTo>
                  <a:cubicBezTo>
                    <a:pt x="814" y="1188"/>
                    <a:pt x="816" y="1185"/>
                    <a:pt x="818" y="1183"/>
                  </a:cubicBezTo>
                  <a:cubicBezTo>
                    <a:pt x="822" y="1178"/>
                    <a:pt x="829" y="1185"/>
                    <a:pt x="825" y="1190"/>
                  </a:cubicBezTo>
                  <a:cubicBezTo>
                    <a:pt x="824" y="1191"/>
                    <a:pt x="822" y="1193"/>
                    <a:pt x="821" y="1195"/>
                  </a:cubicBezTo>
                  <a:cubicBezTo>
                    <a:pt x="825" y="1197"/>
                    <a:pt x="829" y="1199"/>
                    <a:pt x="833" y="1201"/>
                  </a:cubicBezTo>
                  <a:cubicBezTo>
                    <a:pt x="833" y="1201"/>
                    <a:pt x="833" y="1201"/>
                    <a:pt x="833" y="1201"/>
                  </a:cubicBezTo>
                  <a:cubicBezTo>
                    <a:pt x="834" y="1198"/>
                    <a:pt x="838" y="1201"/>
                    <a:pt x="837" y="1203"/>
                  </a:cubicBezTo>
                  <a:cubicBezTo>
                    <a:pt x="837" y="1203"/>
                    <a:pt x="837" y="1203"/>
                    <a:pt x="837" y="1203"/>
                  </a:cubicBezTo>
                  <a:cubicBezTo>
                    <a:pt x="843" y="1206"/>
                    <a:pt x="849" y="1210"/>
                    <a:pt x="855" y="1213"/>
                  </a:cubicBezTo>
                  <a:cubicBezTo>
                    <a:pt x="856" y="1214"/>
                    <a:pt x="857" y="1215"/>
                    <a:pt x="856" y="1216"/>
                  </a:cubicBezTo>
                  <a:cubicBezTo>
                    <a:pt x="850" y="1226"/>
                    <a:pt x="845" y="1236"/>
                    <a:pt x="841" y="1246"/>
                  </a:cubicBezTo>
                  <a:cubicBezTo>
                    <a:pt x="860" y="1249"/>
                    <a:pt x="879" y="1252"/>
                    <a:pt x="899" y="1255"/>
                  </a:cubicBezTo>
                  <a:cubicBezTo>
                    <a:pt x="899" y="1255"/>
                    <a:pt x="899" y="1255"/>
                    <a:pt x="899" y="1255"/>
                  </a:cubicBezTo>
                  <a:cubicBezTo>
                    <a:pt x="899" y="1253"/>
                    <a:pt x="900" y="1251"/>
                    <a:pt x="902" y="1250"/>
                  </a:cubicBezTo>
                  <a:cubicBezTo>
                    <a:pt x="894" y="1215"/>
                    <a:pt x="896" y="1178"/>
                    <a:pt x="898" y="1142"/>
                  </a:cubicBezTo>
                  <a:cubicBezTo>
                    <a:pt x="900" y="1108"/>
                    <a:pt x="899" y="1075"/>
                    <a:pt x="891" y="1042"/>
                  </a:cubicBezTo>
                  <a:cubicBezTo>
                    <a:pt x="880" y="1026"/>
                    <a:pt x="873" y="1008"/>
                    <a:pt x="866" y="988"/>
                  </a:cubicBezTo>
                  <a:cubicBezTo>
                    <a:pt x="861" y="973"/>
                    <a:pt x="856" y="957"/>
                    <a:pt x="851" y="941"/>
                  </a:cubicBezTo>
                  <a:cubicBezTo>
                    <a:pt x="851" y="941"/>
                    <a:pt x="850" y="941"/>
                    <a:pt x="850" y="940"/>
                  </a:cubicBezTo>
                  <a:cubicBezTo>
                    <a:pt x="824" y="907"/>
                    <a:pt x="809" y="869"/>
                    <a:pt x="792" y="831"/>
                  </a:cubicBezTo>
                  <a:cubicBezTo>
                    <a:pt x="775" y="846"/>
                    <a:pt x="754" y="857"/>
                    <a:pt x="735" y="868"/>
                  </a:cubicBezTo>
                  <a:close/>
                  <a:moveTo>
                    <a:pt x="1039" y="1249"/>
                  </a:moveTo>
                  <a:cubicBezTo>
                    <a:pt x="1039" y="1244"/>
                    <a:pt x="1039" y="1239"/>
                    <a:pt x="1039" y="1234"/>
                  </a:cubicBezTo>
                  <a:cubicBezTo>
                    <a:pt x="1035" y="1238"/>
                    <a:pt x="1033" y="1243"/>
                    <a:pt x="1031" y="1248"/>
                  </a:cubicBezTo>
                  <a:cubicBezTo>
                    <a:pt x="1034" y="1248"/>
                    <a:pt x="1037" y="1249"/>
                    <a:pt x="1039" y="1249"/>
                  </a:cubicBezTo>
                  <a:close/>
                  <a:moveTo>
                    <a:pt x="973" y="1042"/>
                  </a:moveTo>
                  <a:cubicBezTo>
                    <a:pt x="970" y="1020"/>
                    <a:pt x="969" y="997"/>
                    <a:pt x="969" y="974"/>
                  </a:cubicBezTo>
                  <a:cubicBezTo>
                    <a:pt x="966" y="992"/>
                    <a:pt x="967" y="1013"/>
                    <a:pt x="968" y="1030"/>
                  </a:cubicBezTo>
                  <a:cubicBezTo>
                    <a:pt x="970" y="1034"/>
                    <a:pt x="972" y="1038"/>
                    <a:pt x="973" y="1042"/>
                  </a:cubicBezTo>
                  <a:close/>
                  <a:moveTo>
                    <a:pt x="977" y="1030"/>
                  </a:moveTo>
                  <a:cubicBezTo>
                    <a:pt x="979" y="1008"/>
                    <a:pt x="980" y="987"/>
                    <a:pt x="982" y="966"/>
                  </a:cubicBezTo>
                  <a:cubicBezTo>
                    <a:pt x="983" y="958"/>
                    <a:pt x="982" y="947"/>
                    <a:pt x="984" y="936"/>
                  </a:cubicBezTo>
                  <a:cubicBezTo>
                    <a:pt x="981" y="940"/>
                    <a:pt x="978" y="944"/>
                    <a:pt x="975" y="948"/>
                  </a:cubicBezTo>
                  <a:cubicBezTo>
                    <a:pt x="977" y="948"/>
                    <a:pt x="978" y="950"/>
                    <a:pt x="978" y="952"/>
                  </a:cubicBezTo>
                  <a:cubicBezTo>
                    <a:pt x="974" y="978"/>
                    <a:pt x="974" y="1004"/>
                    <a:pt x="977" y="1030"/>
                  </a:cubicBezTo>
                  <a:close/>
                  <a:moveTo>
                    <a:pt x="998" y="942"/>
                  </a:moveTo>
                  <a:cubicBezTo>
                    <a:pt x="1001" y="932"/>
                    <a:pt x="1005" y="922"/>
                    <a:pt x="1010" y="913"/>
                  </a:cubicBezTo>
                  <a:cubicBezTo>
                    <a:pt x="1006" y="916"/>
                    <a:pt x="1002" y="919"/>
                    <a:pt x="998" y="922"/>
                  </a:cubicBezTo>
                  <a:cubicBezTo>
                    <a:pt x="998" y="929"/>
                    <a:pt x="999" y="935"/>
                    <a:pt x="998" y="942"/>
                  </a:cubicBezTo>
                  <a:close/>
                  <a:moveTo>
                    <a:pt x="990" y="1070"/>
                  </a:moveTo>
                  <a:cubicBezTo>
                    <a:pt x="991" y="1070"/>
                    <a:pt x="993" y="1071"/>
                    <a:pt x="994" y="1072"/>
                  </a:cubicBezTo>
                  <a:cubicBezTo>
                    <a:pt x="1013" y="1041"/>
                    <a:pt x="1007" y="993"/>
                    <a:pt x="1009" y="960"/>
                  </a:cubicBezTo>
                  <a:cubicBezTo>
                    <a:pt x="1010" y="950"/>
                    <a:pt x="1009" y="925"/>
                    <a:pt x="1015" y="911"/>
                  </a:cubicBezTo>
                  <a:cubicBezTo>
                    <a:pt x="991" y="958"/>
                    <a:pt x="993" y="1018"/>
                    <a:pt x="990" y="1070"/>
                  </a:cubicBezTo>
                  <a:close/>
                  <a:moveTo>
                    <a:pt x="983" y="1010"/>
                  </a:moveTo>
                  <a:cubicBezTo>
                    <a:pt x="986" y="987"/>
                    <a:pt x="993" y="964"/>
                    <a:pt x="994" y="941"/>
                  </a:cubicBezTo>
                  <a:cubicBezTo>
                    <a:pt x="994" y="937"/>
                    <a:pt x="996" y="931"/>
                    <a:pt x="992" y="928"/>
                  </a:cubicBezTo>
                  <a:cubicBezTo>
                    <a:pt x="992" y="928"/>
                    <a:pt x="992" y="928"/>
                    <a:pt x="991" y="928"/>
                  </a:cubicBezTo>
                  <a:cubicBezTo>
                    <a:pt x="991" y="929"/>
                    <a:pt x="990" y="929"/>
                    <a:pt x="989" y="930"/>
                  </a:cubicBezTo>
                  <a:cubicBezTo>
                    <a:pt x="988" y="934"/>
                    <a:pt x="988" y="943"/>
                    <a:pt x="988" y="946"/>
                  </a:cubicBezTo>
                  <a:cubicBezTo>
                    <a:pt x="987" y="958"/>
                    <a:pt x="986" y="970"/>
                    <a:pt x="985" y="981"/>
                  </a:cubicBezTo>
                  <a:cubicBezTo>
                    <a:pt x="983" y="1006"/>
                    <a:pt x="982" y="1031"/>
                    <a:pt x="981" y="1056"/>
                  </a:cubicBezTo>
                  <a:cubicBezTo>
                    <a:pt x="981" y="1056"/>
                    <a:pt x="980" y="1057"/>
                    <a:pt x="980" y="1058"/>
                  </a:cubicBezTo>
                  <a:cubicBezTo>
                    <a:pt x="981" y="1060"/>
                    <a:pt x="982" y="1063"/>
                    <a:pt x="983" y="1066"/>
                  </a:cubicBezTo>
                  <a:cubicBezTo>
                    <a:pt x="982" y="1047"/>
                    <a:pt x="982" y="1029"/>
                    <a:pt x="983" y="1010"/>
                  </a:cubicBezTo>
                  <a:close/>
                  <a:moveTo>
                    <a:pt x="950" y="989"/>
                  </a:moveTo>
                  <a:cubicBezTo>
                    <a:pt x="950" y="989"/>
                    <a:pt x="950" y="989"/>
                    <a:pt x="950" y="988"/>
                  </a:cubicBezTo>
                  <a:cubicBezTo>
                    <a:pt x="950" y="977"/>
                    <a:pt x="955" y="966"/>
                    <a:pt x="960" y="956"/>
                  </a:cubicBezTo>
                  <a:cubicBezTo>
                    <a:pt x="968" y="938"/>
                    <a:pt x="976" y="920"/>
                    <a:pt x="991" y="908"/>
                  </a:cubicBezTo>
                  <a:cubicBezTo>
                    <a:pt x="1008" y="896"/>
                    <a:pt x="1031" y="886"/>
                    <a:pt x="1055" y="880"/>
                  </a:cubicBezTo>
                  <a:cubicBezTo>
                    <a:pt x="1027" y="877"/>
                    <a:pt x="984" y="873"/>
                    <a:pt x="975" y="848"/>
                  </a:cubicBezTo>
                  <a:cubicBezTo>
                    <a:pt x="968" y="852"/>
                    <a:pt x="959" y="851"/>
                    <a:pt x="953" y="846"/>
                  </a:cubicBezTo>
                  <a:cubicBezTo>
                    <a:pt x="951" y="845"/>
                    <a:pt x="950" y="844"/>
                    <a:pt x="948" y="842"/>
                  </a:cubicBezTo>
                  <a:cubicBezTo>
                    <a:pt x="949" y="849"/>
                    <a:pt x="948" y="856"/>
                    <a:pt x="949" y="862"/>
                  </a:cubicBezTo>
                  <a:cubicBezTo>
                    <a:pt x="950" y="873"/>
                    <a:pt x="954" y="884"/>
                    <a:pt x="957" y="895"/>
                  </a:cubicBezTo>
                  <a:cubicBezTo>
                    <a:pt x="957" y="897"/>
                    <a:pt x="954" y="898"/>
                    <a:pt x="953" y="896"/>
                  </a:cubicBezTo>
                  <a:cubicBezTo>
                    <a:pt x="952" y="896"/>
                    <a:pt x="952" y="896"/>
                    <a:pt x="952" y="896"/>
                  </a:cubicBezTo>
                  <a:cubicBezTo>
                    <a:pt x="952" y="896"/>
                    <a:pt x="951" y="896"/>
                    <a:pt x="951" y="896"/>
                  </a:cubicBezTo>
                  <a:cubicBezTo>
                    <a:pt x="940" y="892"/>
                    <a:pt x="932" y="882"/>
                    <a:pt x="928" y="871"/>
                  </a:cubicBezTo>
                  <a:cubicBezTo>
                    <a:pt x="930" y="880"/>
                    <a:pt x="932" y="889"/>
                    <a:pt x="935" y="898"/>
                  </a:cubicBezTo>
                  <a:cubicBezTo>
                    <a:pt x="936" y="899"/>
                    <a:pt x="934" y="901"/>
                    <a:pt x="933" y="899"/>
                  </a:cubicBezTo>
                  <a:cubicBezTo>
                    <a:pt x="928" y="894"/>
                    <a:pt x="924" y="889"/>
                    <a:pt x="920" y="884"/>
                  </a:cubicBezTo>
                  <a:cubicBezTo>
                    <a:pt x="918" y="886"/>
                    <a:pt x="915" y="888"/>
                    <a:pt x="911" y="888"/>
                  </a:cubicBezTo>
                  <a:cubicBezTo>
                    <a:pt x="915" y="898"/>
                    <a:pt x="919" y="909"/>
                    <a:pt x="922" y="919"/>
                  </a:cubicBezTo>
                  <a:cubicBezTo>
                    <a:pt x="931" y="942"/>
                    <a:pt x="940" y="965"/>
                    <a:pt x="950" y="989"/>
                  </a:cubicBezTo>
                  <a:close/>
                  <a:moveTo>
                    <a:pt x="966" y="802"/>
                  </a:moveTo>
                  <a:cubicBezTo>
                    <a:pt x="958" y="799"/>
                    <a:pt x="951" y="797"/>
                    <a:pt x="943" y="795"/>
                  </a:cubicBezTo>
                  <a:cubicBezTo>
                    <a:pt x="937" y="793"/>
                    <a:pt x="939" y="792"/>
                    <a:pt x="939" y="797"/>
                  </a:cubicBezTo>
                  <a:cubicBezTo>
                    <a:pt x="938" y="800"/>
                    <a:pt x="939" y="805"/>
                    <a:pt x="939" y="808"/>
                  </a:cubicBezTo>
                  <a:cubicBezTo>
                    <a:pt x="940" y="825"/>
                    <a:pt x="955" y="852"/>
                    <a:pt x="975" y="839"/>
                  </a:cubicBezTo>
                  <a:cubicBezTo>
                    <a:pt x="975" y="838"/>
                    <a:pt x="977" y="838"/>
                    <a:pt x="978" y="838"/>
                  </a:cubicBezTo>
                  <a:cubicBezTo>
                    <a:pt x="978" y="838"/>
                    <a:pt x="978" y="838"/>
                    <a:pt x="978" y="837"/>
                  </a:cubicBezTo>
                  <a:cubicBezTo>
                    <a:pt x="967" y="828"/>
                    <a:pt x="965" y="815"/>
                    <a:pt x="966" y="802"/>
                  </a:cubicBezTo>
                  <a:close/>
                  <a:moveTo>
                    <a:pt x="975" y="821"/>
                  </a:moveTo>
                  <a:cubicBezTo>
                    <a:pt x="973" y="812"/>
                    <a:pt x="972" y="803"/>
                    <a:pt x="971" y="797"/>
                  </a:cubicBezTo>
                  <a:cubicBezTo>
                    <a:pt x="971" y="795"/>
                    <a:pt x="971" y="792"/>
                    <a:pt x="971" y="790"/>
                  </a:cubicBezTo>
                  <a:cubicBezTo>
                    <a:pt x="970" y="801"/>
                    <a:pt x="971" y="812"/>
                    <a:pt x="975" y="821"/>
                  </a:cubicBezTo>
                  <a:close/>
                  <a:moveTo>
                    <a:pt x="929" y="857"/>
                  </a:moveTo>
                  <a:cubicBezTo>
                    <a:pt x="927" y="855"/>
                    <a:pt x="926" y="852"/>
                    <a:pt x="925" y="849"/>
                  </a:cubicBezTo>
                  <a:cubicBezTo>
                    <a:pt x="926" y="851"/>
                    <a:pt x="926" y="853"/>
                    <a:pt x="926" y="855"/>
                  </a:cubicBezTo>
                  <a:cubicBezTo>
                    <a:pt x="927" y="856"/>
                    <a:pt x="928" y="857"/>
                    <a:pt x="929" y="857"/>
                  </a:cubicBezTo>
                  <a:close/>
                  <a:moveTo>
                    <a:pt x="904" y="847"/>
                  </a:moveTo>
                  <a:cubicBezTo>
                    <a:pt x="906" y="846"/>
                    <a:pt x="909" y="846"/>
                    <a:pt x="911" y="848"/>
                  </a:cubicBezTo>
                  <a:cubicBezTo>
                    <a:pt x="903" y="837"/>
                    <a:pt x="897" y="826"/>
                    <a:pt x="893" y="813"/>
                  </a:cubicBezTo>
                  <a:cubicBezTo>
                    <a:pt x="893" y="825"/>
                    <a:pt x="896" y="836"/>
                    <a:pt x="904" y="847"/>
                  </a:cubicBezTo>
                  <a:close/>
                  <a:moveTo>
                    <a:pt x="922" y="859"/>
                  </a:moveTo>
                  <a:cubicBezTo>
                    <a:pt x="920" y="857"/>
                    <a:pt x="917" y="854"/>
                    <a:pt x="915" y="852"/>
                  </a:cubicBezTo>
                  <a:cubicBezTo>
                    <a:pt x="915" y="852"/>
                    <a:pt x="915" y="852"/>
                    <a:pt x="915" y="852"/>
                  </a:cubicBezTo>
                  <a:cubicBezTo>
                    <a:pt x="918" y="861"/>
                    <a:pt x="922" y="871"/>
                    <a:pt x="926" y="880"/>
                  </a:cubicBezTo>
                  <a:cubicBezTo>
                    <a:pt x="924" y="873"/>
                    <a:pt x="923" y="866"/>
                    <a:pt x="922" y="859"/>
                  </a:cubicBezTo>
                  <a:close/>
                  <a:moveTo>
                    <a:pt x="936" y="870"/>
                  </a:moveTo>
                  <a:cubicBezTo>
                    <a:pt x="936" y="870"/>
                    <a:pt x="935" y="870"/>
                    <a:pt x="935" y="869"/>
                  </a:cubicBezTo>
                  <a:cubicBezTo>
                    <a:pt x="933" y="868"/>
                    <a:pt x="931" y="867"/>
                    <a:pt x="929" y="865"/>
                  </a:cubicBezTo>
                  <a:cubicBezTo>
                    <a:pt x="932" y="875"/>
                    <a:pt x="938" y="884"/>
                    <a:pt x="945" y="889"/>
                  </a:cubicBezTo>
                  <a:cubicBezTo>
                    <a:pt x="942" y="883"/>
                    <a:pt x="939" y="877"/>
                    <a:pt x="936" y="870"/>
                  </a:cubicBezTo>
                  <a:close/>
                  <a:moveTo>
                    <a:pt x="940" y="851"/>
                  </a:moveTo>
                  <a:cubicBezTo>
                    <a:pt x="940" y="845"/>
                    <a:pt x="941" y="841"/>
                    <a:pt x="943" y="837"/>
                  </a:cubicBezTo>
                  <a:cubicBezTo>
                    <a:pt x="942" y="835"/>
                    <a:pt x="942" y="834"/>
                    <a:pt x="941" y="833"/>
                  </a:cubicBezTo>
                  <a:cubicBezTo>
                    <a:pt x="939" y="838"/>
                    <a:pt x="939" y="844"/>
                    <a:pt x="940" y="851"/>
                  </a:cubicBezTo>
                  <a:close/>
                  <a:moveTo>
                    <a:pt x="917" y="935"/>
                  </a:moveTo>
                  <a:cubicBezTo>
                    <a:pt x="908" y="913"/>
                    <a:pt x="900" y="890"/>
                    <a:pt x="892" y="867"/>
                  </a:cubicBezTo>
                  <a:cubicBezTo>
                    <a:pt x="889" y="863"/>
                    <a:pt x="886" y="859"/>
                    <a:pt x="883" y="855"/>
                  </a:cubicBezTo>
                  <a:cubicBezTo>
                    <a:pt x="882" y="878"/>
                    <a:pt x="878" y="899"/>
                    <a:pt x="887" y="923"/>
                  </a:cubicBezTo>
                  <a:cubicBezTo>
                    <a:pt x="896" y="945"/>
                    <a:pt x="908" y="966"/>
                    <a:pt x="920" y="988"/>
                  </a:cubicBezTo>
                  <a:cubicBezTo>
                    <a:pt x="928" y="1004"/>
                    <a:pt x="937" y="1020"/>
                    <a:pt x="946" y="1035"/>
                  </a:cubicBezTo>
                  <a:cubicBezTo>
                    <a:pt x="944" y="1030"/>
                    <a:pt x="942" y="1024"/>
                    <a:pt x="941" y="1018"/>
                  </a:cubicBezTo>
                  <a:cubicBezTo>
                    <a:pt x="933" y="990"/>
                    <a:pt x="925" y="963"/>
                    <a:pt x="917" y="935"/>
                  </a:cubicBezTo>
                  <a:close/>
                  <a:moveTo>
                    <a:pt x="903" y="971"/>
                  </a:moveTo>
                  <a:cubicBezTo>
                    <a:pt x="885" y="936"/>
                    <a:pt x="854" y="886"/>
                    <a:pt x="869" y="845"/>
                  </a:cubicBezTo>
                  <a:cubicBezTo>
                    <a:pt x="867" y="844"/>
                    <a:pt x="865" y="842"/>
                    <a:pt x="863" y="840"/>
                  </a:cubicBezTo>
                  <a:cubicBezTo>
                    <a:pt x="858" y="834"/>
                    <a:pt x="855" y="825"/>
                    <a:pt x="852" y="818"/>
                  </a:cubicBezTo>
                  <a:cubicBezTo>
                    <a:pt x="851" y="817"/>
                    <a:pt x="849" y="813"/>
                    <a:pt x="846" y="809"/>
                  </a:cubicBezTo>
                  <a:cubicBezTo>
                    <a:pt x="852" y="850"/>
                    <a:pt x="860" y="891"/>
                    <a:pt x="868" y="933"/>
                  </a:cubicBezTo>
                  <a:cubicBezTo>
                    <a:pt x="868" y="933"/>
                    <a:pt x="868" y="934"/>
                    <a:pt x="868" y="934"/>
                  </a:cubicBezTo>
                  <a:cubicBezTo>
                    <a:pt x="875" y="958"/>
                    <a:pt x="882" y="982"/>
                    <a:pt x="890" y="1006"/>
                  </a:cubicBezTo>
                  <a:cubicBezTo>
                    <a:pt x="896" y="1021"/>
                    <a:pt x="902" y="1040"/>
                    <a:pt x="913" y="1052"/>
                  </a:cubicBezTo>
                  <a:cubicBezTo>
                    <a:pt x="917" y="1056"/>
                    <a:pt x="921" y="1060"/>
                    <a:pt x="925" y="1064"/>
                  </a:cubicBezTo>
                  <a:cubicBezTo>
                    <a:pt x="926" y="1063"/>
                    <a:pt x="927" y="1063"/>
                    <a:pt x="928" y="1064"/>
                  </a:cubicBezTo>
                  <a:cubicBezTo>
                    <a:pt x="928" y="1065"/>
                    <a:pt x="929" y="1066"/>
                    <a:pt x="929" y="1067"/>
                  </a:cubicBezTo>
                  <a:cubicBezTo>
                    <a:pt x="934" y="1070"/>
                    <a:pt x="938" y="1073"/>
                    <a:pt x="943" y="1076"/>
                  </a:cubicBezTo>
                  <a:cubicBezTo>
                    <a:pt x="947" y="1079"/>
                    <a:pt x="951" y="1082"/>
                    <a:pt x="955" y="1085"/>
                  </a:cubicBezTo>
                  <a:cubicBezTo>
                    <a:pt x="955" y="1085"/>
                    <a:pt x="955" y="1085"/>
                    <a:pt x="955" y="1084"/>
                  </a:cubicBezTo>
                  <a:cubicBezTo>
                    <a:pt x="955" y="1083"/>
                    <a:pt x="958" y="1083"/>
                    <a:pt x="958" y="1084"/>
                  </a:cubicBezTo>
                  <a:cubicBezTo>
                    <a:pt x="958" y="1085"/>
                    <a:pt x="958" y="1086"/>
                    <a:pt x="958" y="1087"/>
                  </a:cubicBezTo>
                  <a:cubicBezTo>
                    <a:pt x="961" y="1089"/>
                    <a:pt x="963" y="1092"/>
                    <a:pt x="966" y="1094"/>
                  </a:cubicBezTo>
                  <a:cubicBezTo>
                    <a:pt x="966" y="1094"/>
                    <a:pt x="967" y="1093"/>
                    <a:pt x="968" y="1093"/>
                  </a:cubicBezTo>
                  <a:cubicBezTo>
                    <a:pt x="967" y="1090"/>
                    <a:pt x="966" y="1088"/>
                    <a:pt x="965" y="1085"/>
                  </a:cubicBezTo>
                  <a:cubicBezTo>
                    <a:pt x="963" y="1081"/>
                    <a:pt x="961" y="1077"/>
                    <a:pt x="959" y="1072"/>
                  </a:cubicBezTo>
                  <a:cubicBezTo>
                    <a:pt x="939" y="1040"/>
                    <a:pt x="921" y="1005"/>
                    <a:pt x="903" y="971"/>
                  </a:cubicBezTo>
                  <a:close/>
                  <a:moveTo>
                    <a:pt x="843" y="913"/>
                  </a:moveTo>
                  <a:cubicBezTo>
                    <a:pt x="837" y="899"/>
                    <a:pt x="831" y="886"/>
                    <a:pt x="823" y="873"/>
                  </a:cubicBezTo>
                  <a:cubicBezTo>
                    <a:pt x="814" y="858"/>
                    <a:pt x="801" y="842"/>
                    <a:pt x="794" y="828"/>
                  </a:cubicBezTo>
                  <a:cubicBezTo>
                    <a:pt x="794" y="828"/>
                    <a:pt x="794" y="828"/>
                    <a:pt x="794" y="828"/>
                  </a:cubicBezTo>
                  <a:cubicBezTo>
                    <a:pt x="810" y="864"/>
                    <a:pt x="827" y="896"/>
                    <a:pt x="848" y="929"/>
                  </a:cubicBezTo>
                  <a:cubicBezTo>
                    <a:pt x="846" y="924"/>
                    <a:pt x="845" y="918"/>
                    <a:pt x="843" y="913"/>
                  </a:cubicBezTo>
                  <a:close/>
                  <a:moveTo>
                    <a:pt x="795" y="827"/>
                  </a:moveTo>
                  <a:cubicBezTo>
                    <a:pt x="812" y="845"/>
                    <a:pt x="825" y="866"/>
                    <a:pt x="836" y="888"/>
                  </a:cubicBezTo>
                  <a:cubicBezTo>
                    <a:pt x="835" y="883"/>
                    <a:pt x="834" y="879"/>
                    <a:pt x="833" y="874"/>
                  </a:cubicBezTo>
                  <a:cubicBezTo>
                    <a:pt x="832" y="872"/>
                    <a:pt x="832" y="870"/>
                    <a:pt x="831" y="868"/>
                  </a:cubicBezTo>
                  <a:cubicBezTo>
                    <a:pt x="824" y="858"/>
                    <a:pt x="816" y="848"/>
                    <a:pt x="809" y="838"/>
                  </a:cubicBezTo>
                  <a:cubicBezTo>
                    <a:pt x="806" y="833"/>
                    <a:pt x="802" y="828"/>
                    <a:pt x="799" y="823"/>
                  </a:cubicBezTo>
                  <a:cubicBezTo>
                    <a:pt x="798" y="824"/>
                    <a:pt x="797" y="826"/>
                    <a:pt x="795" y="827"/>
                  </a:cubicBezTo>
                  <a:close/>
                  <a:moveTo>
                    <a:pt x="834" y="789"/>
                  </a:moveTo>
                  <a:cubicBezTo>
                    <a:pt x="834" y="789"/>
                    <a:pt x="834" y="789"/>
                    <a:pt x="834" y="789"/>
                  </a:cubicBezTo>
                  <a:cubicBezTo>
                    <a:pt x="834" y="788"/>
                    <a:pt x="834" y="788"/>
                    <a:pt x="834" y="788"/>
                  </a:cubicBezTo>
                  <a:cubicBezTo>
                    <a:pt x="834" y="788"/>
                    <a:pt x="834" y="789"/>
                    <a:pt x="834" y="789"/>
                  </a:cubicBezTo>
                  <a:close/>
                  <a:moveTo>
                    <a:pt x="840" y="800"/>
                  </a:moveTo>
                  <a:cubicBezTo>
                    <a:pt x="840" y="800"/>
                    <a:pt x="840" y="800"/>
                    <a:pt x="839" y="801"/>
                  </a:cubicBezTo>
                  <a:cubicBezTo>
                    <a:pt x="840" y="801"/>
                    <a:pt x="840" y="802"/>
                    <a:pt x="840" y="802"/>
                  </a:cubicBezTo>
                  <a:cubicBezTo>
                    <a:pt x="842" y="804"/>
                    <a:pt x="840" y="807"/>
                    <a:pt x="838" y="807"/>
                  </a:cubicBezTo>
                  <a:cubicBezTo>
                    <a:pt x="833" y="805"/>
                    <a:pt x="832" y="814"/>
                    <a:pt x="833" y="823"/>
                  </a:cubicBezTo>
                  <a:cubicBezTo>
                    <a:pt x="833" y="825"/>
                    <a:pt x="833" y="827"/>
                    <a:pt x="833" y="829"/>
                  </a:cubicBezTo>
                  <a:cubicBezTo>
                    <a:pt x="834" y="836"/>
                    <a:pt x="836" y="844"/>
                    <a:pt x="836" y="845"/>
                  </a:cubicBezTo>
                  <a:cubicBezTo>
                    <a:pt x="839" y="852"/>
                    <a:pt x="841" y="859"/>
                    <a:pt x="844" y="866"/>
                  </a:cubicBezTo>
                  <a:cubicBezTo>
                    <a:pt x="848" y="877"/>
                    <a:pt x="852" y="888"/>
                    <a:pt x="856" y="900"/>
                  </a:cubicBezTo>
                  <a:cubicBezTo>
                    <a:pt x="850" y="868"/>
                    <a:pt x="846" y="836"/>
                    <a:pt x="843" y="804"/>
                  </a:cubicBezTo>
                  <a:cubicBezTo>
                    <a:pt x="842" y="803"/>
                    <a:pt x="841" y="801"/>
                    <a:pt x="840" y="800"/>
                  </a:cubicBezTo>
                  <a:close/>
                  <a:moveTo>
                    <a:pt x="907" y="1247"/>
                  </a:moveTo>
                  <a:cubicBezTo>
                    <a:pt x="910" y="1241"/>
                    <a:pt x="910" y="1219"/>
                    <a:pt x="912" y="1214"/>
                  </a:cubicBezTo>
                  <a:cubicBezTo>
                    <a:pt x="916" y="1195"/>
                    <a:pt x="921" y="1179"/>
                    <a:pt x="922" y="1160"/>
                  </a:cubicBezTo>
                  <a:cubicBezTo>
                    <a:pt x="924" y="1130"/>
                    <a:pt x="922" y="1101"/>
                    <a:pt x="924" y="1072"/>
                  </a:cubicBezTo>
                  <a:cubicBezTo>
                    <a:pt x="919" y="1069"/>
                    <a:pt x="915" y="1066"/>
                    <a:pt x="911" y="1062"/>
                  </a:cubicBezTo>
                  <a:cubicBezTo>
                    <a:pt x="907" y="1059"/>
                    <a:pt x="903" y="1055"/>
                    <a:pt x="899" y="1052"/>
                  </a:cubicBezTo>
                  <a:cubicBezTo>
                    <a:pt x="916" y="1114"/>
                    <a:pt x="905" y="1184"/>
                    <a:pt x="907" y="1247"/>
                  </a:cubicBezTo>
                  <a:close/>
                  <a:moveTo>
                    <a:pt x="954" y="1243"/>
                  </a:moveTo>
                  <a:cubicBezTo>
                    <a:pt x="954" y="1243"/>
                    <a:pt x="955" y="1242"/>
                    <a:pt x="955" y="1242"/>
                  </a:cubicBezTo>
                  <a:cubicBezTo>
                    <a:pt x="955" y="1242"/>
                    <a:pt x="956" y="1241"/>
                    <a:pt x="956" y="1241"/>
                  </a:cubicBezTo>
                  <a:cubicBezTo>
                    <a:pt x="957" y="1238"/>
                    <a:pt x="957" y="1234"/>
                    <a:pt x="957" y="1230"/>
                  </a:cubicBezTo>
                  <a:cubicBezTo>
                    <a:pt x="957" y="1226"/>
                    <a:pt x="956" y="1221"/>
                    <a:pt x="956" y="1216"/>
                  </a:cubicBezTo>
                  <a:cubicBezTo>
                    <a:pt x="956" y="1212"/>
                    <a:pt x="956" y="1207"/>
                    <a:pt x="956" y="1203"/>
                  </a:cubicBezTo>
                  <a:cubicBezTo>
                    <a:pt x="955" y="1216"/>
                    <a:pt x="954" y="1230"/>
                    <a:pt x="954" y="1243"/>
                  </a:cubicBezTo>
                  <a:close/>
                  <a:moveTo>
                    <a:pt x="959" y="1170"/>
                  </a:moveTo>
                  <a:cubicBezTo>
                    <a:pt x="959" y="1171"/>
                    <a:pt x="959" y="1172"/>
                    <a:pt x="959" y="1173"/>
                  </a:cubicBezTo>
                  <a:cubicBezTo>
                    <a:pt x="961" y="1161"/>
                    <a:pt x="963" y="1150"/>
                    <a:pt x="964" y="1139"/>
                  </a:cubicBezTo>
                  <a:cubicBezTo>
                    <a:pt x="965" y="1126"/>
                    <a:pt x="964" y="1113"/>
                    <a:pt x="965" y="1100"/>
                  </a:cubicBezTo>
                  <a:cubicBezTo>
                    <a:pt x="963" y="1098"/>
                    <a:pt x="961" y="1097"/>
                    <a:pt x="959" y="1095"/>
                  </a:cubicBezTo>
                  <a:cubicBezTo>
                    <a:pt x="960" y="1120"/>
                    <a:pt x="961" y="1145"/>
                    <a:pt x="959" y="1170"/>
                  </a:cubicBezTo>
                  <a:close/>
                  <a:moveTo>
                    <a:pt x="956" y="1170"/>
                  </a:moveTo>
                  <a:cubicBezTo>
                    <a:pt x="958" y="1144"/>
                    <a:pt x="957" y="1119"/>
                    <a:pt x="956" y="1093"/>
                  </a:cubicBezTo>
                  <a:cubicBezTo>
                    <a:pt x="949" y="1088"/>
                    <a:pt x="942" y="1083"/>
                    <a:pt x="935" y="1079"/>
                  </a:cubicBezTo>
                  <a:cubicBezTo>
                    <a:pt x="942" y="1100"/>
                    <a:pt x="943" y="1123"/>
                    <a:pt x="946" y="1145"/>
                  </a:cubicBezTo>
                  <a:cubicBezTo>
                    <a:pt x="948" y="1167"/>
                    <a:pt x="950" y="1189"/>
                    <a:pt x="951" y="1211"/>
                  </a:cubicBezTo>
                  <a:cubicBezTo>
                    <a:pt x="953" y="1197"/>
                    <a:pt x="954" y="1183"/>
                    <a:pt x="956" y="1170"/>
                  </a:cubicBezTo>
                  <a:close/>
                  <a:moveTo>
                    <a:pt x="1004" y="1125"/>
                  </a:moveTo>
                  <a:cubicBezTo>
                    <a:pt x="1002" y="1149"/>
                    <a:pt x="993" y="1171"/>
                    <a:pt x="982" y="1192"/>
                  </a:cubicBezTo>
                  <a:cubicBezTo>
                    <a:pt x="981" y="1195"/>
                    <a:pt x="979" y="1195"/>
                    <a:pt x="977" y="1195"/>
                  </a:cubicBezTo>
                  <a:cubicBezTo>
                    <a:pt x="976" y="1198"/>
                    <a:pt x="975" y="1201"/>
                    <a:pt x="975" y="1204"/>
                  </a:cubicBezTo>
                  <a:cubicBezTo>
                    <a:pt x="975" y="1204"/>
                    <a:pt x="975" y="1205"/>
                    <a:pt x="975" y="1205"/>
                  </a:cubicBezTo>
                  <a:cubicBezTo>
                    <a:pt x="975" y="1205"/>
                    <a:pt x="975" y="1205"/>
                    <a:pt x="975" y="1205"/>
                  </a:cubicBezTo>
                  <a:cubicBezTo>
                    <a:pt x="997" y="1183"/>
                    <a:pt x="1008" y="1151"/>
                    <a:pt x="1015" y="1121"/>
                  </a:cubicBezTo>
                  <a:cubicBezTo>
                    <a:pt x="1012" y="1123"/>
                    <a:pt x="1008" y="1125"/>
                    <a:pt x="1004" y="1125"/>
                  </a:cubicBezTo>
                  <a:close/>
                  <a:moveTo>
                    <a:pt x="949" y="1250"/>
                  </a:moveTo>
                  <a:cubicBezTo>
                    <a:pt x="947" y="1217"/>
                    <a:pt x="945" y="1185"/>
                    <a:pt x="941" y="1153"/>
                  </a:cubicBezTo>
                  <a:cubicBezTo>
                    <a:pt x="940" y="1135"/>
                    <a:pt x="938" y="1116"/>
                    <a:pt x="935" y="1097"/>
                  </a:cubicBezTo>
                  <a:cubicBezTo>
                    <a:pt x="934" y="1095"/>
                    <a:pt x="931" y="1078"/>
                    <a:pt x="930" y="1078"/>
                  </a:cubicBezTo>
                  <a:cubicBezTo>
                    <a:pt x="923" y="1078"/>
                    <a:pt x="926" y="1092"/>
                    <a:pt x="926" y="1095"/>
                  </a:cubicBezTo>
                  <a:cubicBezTo>
                    <a:pt x="926" y="1123"/>
                    <a:pt x="929" y="1151"/>
                    <a:pt x="925" y="1179"/>
                  </a:cubicBezTo>
                  <a:cubicBezTo>
                    <a:pt x="923" y="1196"/>
                    <a:pt x="915" y="1212"/>
                    <a:pt x="914" y="1228"/>
                  </a:cubicBezTo>
                  <a:cubicBezTo>
                    <a:pt x="914" y="1237"/>
                    <a:pt x="919" y="1246"/>
                    <a:pt x="915" y="1254"/>
                  </a:cubicBezTo>
                  <a:cubicBezTo>
                    <a:pt x="915" y="1255"/>
                    <a:pt x="916" y="1256"/>
                    <a:pt x="916" y="1257"/>
                  </a:cubicBezTo>
                  <a:cubicBezTo>
                    <a:pt x="925" y="1258"/>
                    <a:pt x="935" y="1259"/>
                    <a:pt x="944" y="1260"/>
                  </a:cubicBezTo>
                  <a:cubicBezTo>
                    <a:pt x="945" y="1260"/>
                    <a:pt x="946" y="1260"/>
                    <a:pt x="947" y="1260"/>
                  </a:cubicBezTo>
                  <a:cubicBezTo>
                    <a:pt x="947" y="1257"/>
                    <a:pt x="947" y="1253"/>
                    <a:pt x="949" y="1250"/>
                  </a:cubicBezTo>
                  <a:close/>
                  <a:moveTo>
                    <a:pt x="826" y="608"/>
                  </a:moveTo>
                  <a:cubicBezTo>
                    <a:pt x="821" y="628"/>
                    <a:pt x="821" y="649"/>
                    <a:pt x="817" y="669"/>
                  </a:cubicBezTo>
                  <a:cubicBezTo>
                    <a:pt x="813" y="694"/>
                    <a:pt x="817" y="716"/>
                    <a:pt x="820" y="740"/>
                  </a:cubicBezTo>
                  <a:cubicBezTo>
                    <a:pt x="820" y="749"/>
                    <a:pt x="821" y="758"/>
                    <a:pt x="820" y="768"/>
                  </a:cubicBezTo>
                  <a:cubicBezTo>
                    <a:pt x="819" y="774"/>
                    <a:pt x="816" y="782"/>
                    <a:pt x="817" y="789"/>
                  </a:cubicBezTo>
                  <a:cubicBezTo>
                    <a:pt x="818" y="790"/>
                    <a:pt x="819" y="790"/>
                    <a:pt x="819" y="790"/>
                  </a:cubicBezTo>
                  <a:cubicBezTo>
                    <a:pt x="820" y="790"/>
                    <a:pt x="821" y="790"/>
                    <a:pt x="822" y="790"/>
                  </a:cubicBezTo>
                  <a:cubicBezTo>
                    <a:pt x="822" y="790"/>
                    <a:pt x="822" y="790"/>
                    <a:pt x="822" y="790"/>
                  </a:cubicBezTo>
                  <a:cubicBezTo>
                    <a:pt x="822" y="789"/>
                    <a:pt x="821" y="788"/>
                    <a:pt x="821" y="788"/>
                  </a:cubicBezTo>
                  <a:cubicBezTo>
                    <a:pt x="820" y="785"/>
                    <a:pt x="821" y="783"/>
                    <a:pt x="823" y="781"/>
                  </a:cubicBezTo>
                  <a:cubicBezTo>
                    <a:pt x="819" y="738"/>
                    <a:pt x="818" y="694"/>
                    <a:pt x="822" y="651"/>
                  </a:cubicBezTo>
                  <a:cubicBezTo>
                    <a:pt x="824" y="622"/>
                    <a:pt x="832" y="593"/>
                    <a:pt x="855" y="574"/>
                  </a:cubicBezTo>
                  <a:cubicBezTo>
                    <a:pt x="841" y="581"/>
                    <a:pt x="830" y="590"/>
                    <a:pt x="826" y="608"/>
                  </a:cubicBezTo>
                  <a:close/>
                  <a:moveTo>
                    <a:pt x="861" y="571"/>
                  </a:moveTo>
                  <a:cubicBezTo>
                    <a:pt x="822" y="603"/>
                    <a:pt x="824" y="661"/>
                    <a:pt x="824" y="707"/>
                  </a:cubicBezTo>
                  <a:cubicBezTo>
                    <a:pt x="824" y="713"/>
                    <a:pt x="824" y="766"/>
                    <a:pt x="826" y="780"/>
                  </a:cubicBezTo>
                  <a:cubicBezTo>
                    <a:pt x="828" y="779"/>
                    <a:pt x="830" y="779"/>
                    <a:pt x="831" y="780"/>
                  </a:cubicBezTo>
                  <a:cubicBezTo>
                    <a:pt x="831" y="780"/>
                    <a:pt x="831" y="780"/>
                    <a:pt x="832" y="780"/>
                  </a:cubicBezTo>
                  <a:cubicBezTo>
                    <a:pt x="838" y="769"/>
                    <a:pt x="830" y="722"/>
                    <a:pt x="830" y="717"/>
                  </a:cubicBezTo>
                  <a:cubicBezTo>
                    <a:pt x="826" y="676"/>
                    <a:pt x="824" y="639"/>
                    <a:pt x="848" y="604"/>
                  </a:cubicBezTo>
                  <a:cubicBezTo>
                    <a:pt x="858" y="589"/>
                    <a:pt x="871" y="576"/>
                    <a:pt x="885" y="564"/>
                  </a:cubicBezTo>
                  <a:cubicBezTo>
                    <a:pt x="886" y="563"/>
                    <a:pt x="887" y="562"/>
                    <a:pt x="888" y="560"/>
                  </a:cubicBezTo>
                  <a:cubicBezTo>
                    <a:pt x="885" y="562"/>
                    <a:pt x="882" y="563"/>
                    <a:pt x="879" y="564"/>
                  </a:cubicBezTo>
                  <a:cubicBezTo>
                    <a:pt x="873" y="566"/>
                    <a:pt x="866" y="568"/>
                    <a:pt x="861" y="571"/>
                  </a:cubicBezTo>
                  <a:close/>
                  <a:moveTo>
                    <a:pt x="1014" y="556"/>
                  </a:moveTo>
                  <a:cubicBezTo>
                    <a:pt x="989" y="548"/>
                    <a:pt x="964" y="542"/>
                    <a:pt x="938" y="547"/>
                  </a:cubicBezTo>
                  <a:cubicBezTo>
                    <a:pt x="923" y="549"/>
                    <a:pt x="909" y="553"/>
                    <a:pt x="895" y="558"/>
                  </a:cubicBezTo>
                  <a:cubicBezTo>
                    <a:pt x="889" y="563"/>
                    <a:pt x="884" y="569"/>
                    <a:pt x="880" y="573"/>
                  </a:cubicBezTo>
                  <a:cubicBezTo>
                    <a:pt x="870" y="582"/>
                    <a:pt x="861" y="592"/>
                    <a:pt x="853" y="603"/>
                  </a:cubicBezTo>
                  <a:cubicBezTo>
                    <a:pt x="836" y="627"/>
                    <a:pt x="830" y="654"/>
                    <a:pt x="831" y="684"/>
                  </a:cubicBezTo>
                  <a:cubicBezTo>
                    <a:pt x="832" y="710"/>
                    <a:pt x="839" y="737"/>
                    <a:pt x="839" y="763"/>
                  </a:cubicBezTo>
                  <a:cubicBezTo>
                    <a:pt x="840" y="770"/>
                    <a:pt x="839" y="777"/>
                    <a:pt x="836" y="783"/>
                  </a:cubicBezTo>
                  <a:cubicBezTo>
                    <a:pt x="850" y="794"/>
                    <a:pt x="857" y="815"/>
                    <a:pt x="869" y="828"/>
                  </a:cubicBezTo>
                  <a:cubicBezTo>
                    <a:pt x="865" y="819"/>
                    <a:pt x="861" y="810"/>
                    <a:pt x="858" y="804"/>
                  </a:cubicBezTo>
                  <a:cubicBezTo>
                    <a:pt x="846" y="774"/>
                    <a:pt x="851" y="744"/>
                    <a:pt x="872" y="719"/>
                  </a:cubicBezTo>
                  <a:cubicBezTo>
                    <a:pt x="920" y="662"/>
                    <a:pt x="1048" y="665"/>
                    <a:pt x="1050" y="573"/>
                  </a:cubicBezTo>
                  <a:cubicBezTo>
                    <a:pt x="1050" y="573"/>
                    <a:pt x="1051" y="573"/>
                    <a:pt x="1051" y="573"/>
                  </a:cubicBezTo>
                  <a:cubicBezTo>
                    <a:pt x="1052" y="632"/>
                    <a:pt x="992" y="658"/>
                    <a:pt x="946" y="678"/>
                  </a:cubicBezTo>
                  <a:cubicBezTo>
                    <a:pt x="915" y="691"/>
                    <a:pt x="880" y="708"/>
                    <a:pt x="865" y="740"/>
                  </a:cubicBezTo>
                  <a:cubicBezTo>
                    <a:pt x="857" y="758"/>
                    <a:pt x="859" y="780"/>
                    <a:pt x="865" y="798"/>
                  </a:cubicBezTo>
                  <a:cubicBezTo>
                    <a:pt x="869" y="810"/>
                    <a:pt x="881" y="838"/>
                    <a:pt x="896" y="849"/>
                  </a:cubicBezTo>
                  <a:cubicBezTo>
                    <a:pt x="887" y="836"/>
                    <a:pt x="883" y="820"/>
                    <a:pt x="886" y="805"/>
                  </a:cubicBezTo>
                  <a:cubicBezTo>
                    <a:pt x="877" y="761"/>
                    <a:pt x="931" y="730"/>
                    <a:pt x="963" y="714"/>
                  </a:cubicBezTo>
                  <a:cubicBezTo>
                    <a:pt x="1009" y="690"/>
                    <a:pt x="1108" y="655"/>
                    <a:pt x="1089" y="587"/>
                  </a:cubicBezTo>
                  <a:cubicBezTo>
                    <a:pt x="1066" y="572"/>
                    <a:pt x="1035" y="563"/>
                    <a:pt x="1014" y="556"/>
                  </a:cubicBezTo>
                  <a:close/>
                  <a:moveTo>
                    <a:pt x="1090" y="588"/>
                  </a:moveTo>
                  <a:cubicBezTo>
                    <a:pt x="1103" y="634"/>
                    <a:pt x="1057" y="669"/>
                    <a:pt x="1022" y="689"/>
                  </a:cubicBezTo>
                  <a:cubicBezTo>
                    <a:pt x="986" y="709"/>
                    <a:pt x="882" y="743"/>
                    <a:pt x="888" y="798"/>
                  </a:cubicBezTo>
                  <a:cubicBezTo>
                    <a:pt x="889" y="796"/>
                    <a:pt x="889" y="795"/>
                    <a:pt x="890" y="793"/>
                  </a:cubicBezTo>
                  <a:cubicBezTo>
                    <a:pt x="892" y="790"/>
                    <a:pt x="896" y="792"/>
                    <a:pt x="897" y="795"/>
                  </a:cubicBezTo>
                  <a:cubicBezTo>
                    <a:pt x="898" y="816"/>
                    <a:pt x="907" y="836"/>
                    <a:pt x="921" y="850"/>
                  </a:cubicBezTo>
                  <a:cubicBezTo>
                    <a:pt x="921" y="848"/>
                    <a:pt x="921" y="846"/>
                    <a:pt x="921" y="843"/>
                  </a:cubicBezTo>
                  <a:cubicBezTo>
                    <a:pt x="921" y="842"/>
                    <a:pt x="922" y="842"/>
                    <a:pt x="922" y="842"/>
                  </a:cubicBezTo>
                  <a:cubicBezTo>
                    <a:pt x="915" y="822"/>
                    <a:pt x="910" y="802"/>
                    <a:pt x="909" y="781"/>
                  </a:cubicBezTo>
                  <a:cubicBezTo>
                    <a:pt x="909" y="777"/>
                    <a:pt x="914" y="777"/>
                    <a:pt x="914" y="781"/>
                  </a:cubicBezTo>
                  <a:cubicBezTo>
                    <a:pt x="917" y="806"/>
                    <a:pt x="923" y="830"/>
                    <a:pt x="933" y="853"/>
                  </a:cubicBezTo>
                  <a:cubicBezTo>
                    <a:pt x="933" y="845"/>
                    <a:pt x="935" y="837"/>
                    <a:pt x="939" y="831"/>
                  </a:cubicBezTo>
                  <a:cubicBezTo>
                    <a:pt x="936" y="824"/>
                    <a:pt x="933" y="817"/>
                    <a:pt x="930" y="811"/>
                  </a:cubicBezTo>
                  <a:cubicBezTo>
                    <a:pt x="926" y="803"/>
                    <a:pt x="922" y="787"/>
                    <a:pt x="932" y="782"/>
                  </a:cubicBezTo>
                  <a:cubicBezTo>
                    <a:pt x="943" y="778"/>
                    <a:pt x="957" y="790"/>
                    <a:pt x="966" y="799"/>
                  </a:cubicBezTo>
                  <a:cubicBezTo>
                    <a:pt x="966" y="795"/>
                    <a:pt x="967" y="791"/>
                    <a:pt x="967" y="787"/>
                  </a:cubicBezTo>
                  <a:cubicBezTo>
                    <a:pt x="968" y="784"/>
                    <a:pt x="972" y="754"/>
                    <a:pt x="976" y="751"/>
                  </a:cubicBezTo>
                  <a:cubicBezTo>
                    <a:pt x="977" y="749"/>
                    <a:pt x="978" y="746"/>
                    <a:pt x="980" y="744"/>
                  </a:cubicBezTo>
                  <a:cubicBezTo>
                    <a:pt x="980" y="743"/>
                    <a:pt x="982" y="744"/>
                    <a:pt x="982" y="745"/>
                  </a:cubicBezTo>
                  <a:cubicBezTo>
                    <a:pt x="980" y="750"/>
                    <a:pt x="978" y="756"/>
                    <a:pt x="976" y="762"/>
                  </a:cubicBezTo>
                  <a:cubicBezTo>
                    <a:pt x="975" y="769"/>
                    <a:pt x="974" y="777"/>
                    <a:pt x="974" y="776"/>
                  </a:cubicBezTo>
                  <a:cubicBezTo>
                    <a:pt x="974" y="785"/>
                    <a:pt x="975" y="794"/>
                    <a:pt x="977" y="803"/>
                  </a:cubicBezTo>
                  <a:cubicBezTo>
                    <a:pt x="977" y="804"/>
                    <a:pt x="978" y="809"/>
                    <a:pt x="979" y="814"/>
                  </a:cubicBezTo>
                  <a:cubicBezTo>
                    <a:pt x="979" y="808"/>
                    <a:pt x="979" y="802"/>
                    <a:pt x="980" y="796"/>
                  </a:cubicBezTo>
                  <a:cubicBezTo>
                    <a:pt x="983" y="771"/>
                    <a:pt x="992" y="746"/>
                    <a:pt x="1004" y="723"/>
                  </a:cubicBezTo>
                  <a:cubicBezTo>
                    <a:pt x="1004" y="722"/>
                    <a:pt x="1006" y="723"/>
                    <a:pt x="1005" y="724"/>
                  </a:cubicBezTo>
                  <a:cubicBezTo>
                    <a:pt x="992" y="751"/>
                    <a:pt x="978" y="788"/>
                    <a:pt x="983" y="820"/>
                  </a:cubicBezTo>
                  <a:cubicBezTo>
                    <a:pt x="984" y="819"/>
                    <a:pt x="984" y="818"/>
                    <a:pt x="984" y="817"/>
                  </a:cubicBezTo>
                  <a:cubicBezTo>
                    <a:pt x="982" y="779"/>
                    <a:pt x="1011" y="739"/>
                    <a:pt x="1040" y="716"/>
                  </a:cubicBezTo>
                  <a:cubicBezTo>
                    <a:pt x="1040" y="716"/>
                    <a:pt x="1041" y="716"/>
                    <a:pt x="1040" y="717"/>
                  </a:cubicBezTo>
                  <a:cubicBezTo>
                    <a:pt x="1025" y="730"/>
                    <a:pt x="1013" y="747"/>
                    <a:pt x="1004" y="766"/>
                  </a:cubicBezTo>
                  <a:cubicBezTo>
                    <a:pt x="1004" y="767"/>
                    <a:pt x="1004" y="767"/>
                    <a:pt x="1003" y="768"/>
                  </a:cubicBezTo>
                  <a:cubicBezTo>
                    <a:pt x="1015" y="752"/>
                    <a:pt x="1033" y="738"/>
                    <a:pt x="1047" y="725"/>
                  </a:cubicBezTo>
                  <a:cubicBezTo>
                    <a:pt x="1062" y="711"/>
                    <a:pt x="1076" y="698"/>
                    <a:pt x="1090" y="684"/>
                  </a:cubicBezTo>
                  <a:cubicBezTo>
                    <a:pt x="1097" y="676"/>
                    <a:pt x="1106" y="668"/>
                    <a:pt x="1112" y="658"/>
                  </a:cubicBezTo>
                  <a:cubicBezTo>
                    <a:pt x="1118" y="646"/>
                    <a:pt x="1117" y="632"/>
                    <a:pt x="1117" y="619"/>
                  </a:cubicBezTo>
                  <a:cubicBezTo>
                    <a:pt x="1112" y="606"/>
                    <a:pt x="1102" y="596"/>
                    <a:pt x="1090" y="588"/>
                  </a:cubicBezTo>
                  <a:close/>
                  <a:moveTo>
                    <a:pt x="1090" y="704"/>
                  </a:moveTo>
                  <a:cubicBezTo>
                    <a:pt x="1076" y="718"/>
                    <a:pt x="1061" y="732"/>
                    <a:pt x="1045" y="743"/>
                  </a:cubicBezTo>
                  <a:cubicBezTo>
                    <a:pt x="1041" y="745"/>
                    <a:pt x="1037" y="748"/>
                    <a:pt x="1034" y="750"/>
                  </a:cubicBezTo>
                  <a:cubicBezTo>
                    <a:pt x="1045" y="749"/>
                    <a:pt x="1056" y="749"/>
                    <a:pt x="1067" y="748"/>
                  </a:cubicBezTo>
                  <a:cubicBezTo>
                    <a:pt x="1079" y="748"/>
                    <a:pt x="1092" y="746"/>
                    <a:pt x="1104" y="748"/>
                  </a:cubicBezTo>
                  <a:cubicBezTo>
                    <a:pt x="1104" y="746"/>
                    <a:pt x="1103" y="744"/>
                    <a:pt x="1104" y="742"/>
                  </a:cubicBezTo>
                  <a:cubicBezTo>
                    <a:pt x="1105" y="733"/>
                    <a:pt x="1112" y="721"/>
                    <a:pt x="1119" y="714"/>
                  </a:cubicBezTo>
                  <a:cubicBezTo>
                    <a:pt x="1113" y="701"/>
                    <a:pt x="1112" y="690"/>
                    <a:pt x="1113" y="676"/>
                  </a:cubicBezTo>
                  <a:cubicBezTo>
                    <a:pt x="1106" y="686"/>
                    <a:pt x="1098" y="696"/>
                    <a:pt x="1090" y="704"/>
                  </a:cubicBezTo>
                  <a:close/>
                  <a:moveTo>
                    <a:pt x="1113" y="760"/>
                  </a:moveTo>
                  <a:cubicBezTo>
                    <a:pt x="1115" y="767"/>
                    <a:pt x="1115" y="759"/>
                    <a:pt x="1115" y="757"/>
                  </a:cubicBezTo>
                  <a:cubicBezTo>
                    <a:pt x="1116" y="752"/>
                    <a:pt x="1117" y="747"/>
                    <a:pt x="1117" y="742"/>
                  </a:cubicBezTo>
                  <a:cubicBezTo>
                    <a:pt x="1117" y="740"/>
                    <a:pt x="1117" y="737"/>
                    <a:pt x="1117" y="735"/>
                  </a:cubicBezTo>
                  <a:cubicBezTo>
                    <a:pt x="1113" y="743"/>
                    <a:pt x="1111" y="752"/>
                    <a:pt x="1113" y="760"/>
                  </a:cubicBezTo>
                  <a:close/>
                  <a:moveTo>
                    <a:pt x="1102" y="874"/>
                  </a:moveTo>
                  <a:cubicBezTo>
                    <a:pt x="1126" y="864"/>
                    <a:pt x="1113" y="854"/>
                    <a:pt x="1117" y="841"/>
                  </a:cubicBezTo>
                  <a:cubicBezTo>
                    <a:pt x="1119" y="836"/>
                    <a:pt x="1121" y="833"/>
                    <a:pt x="1125" y="832"/>
                  </a:cubicBezTo>
                  <a:cubicBezTo>
                    <a:pt x="1124" y="831"/>
                    <a:pt x="1124" y="830"/>
                    <a:pt x="1125" y="829"/>
                  </a:cubicBezTo>
                  <a:cubicBezTo>
                    <a:pt x="1125" y="828"/>
                    <a:pt x="1125" y="827"/>
                    <a:pt x="1126" y="826"/>
                  </a:cubicBezTo>
                  <a:cubicBezTo>
                    <a:pt x="1126" y="825"/>
                    <a:pt x="1125" y="824"/>
                    <a:pt x="1125" y="823"/>
                  </a:cubicBezTo>
                  <a:cubicBezTo>
                    <a:pt x="1122" y="824"/>
                    <a:pt x="1119" y="826"/>
                    <a:pt x="1117" y="829"/>
                  </a:cubicBezTo>
                  <a:cubicBezTo>
                    <a:pt x="1116" y="830"/>
                    <a:pt x="1115" y="830"/>
                    <a:pt x="1114" y="828"/>
                  </a:cubicBezTo>
                  <a:cubicBezTo>
                    <a:pt x="1112" y="819"/>
                    <a:pt x="1123" y="816"/>
                    <a:pt x="1127" y="811"/>
                  </a:cubicBezTo>
                  <a:cubicBezTo>
                    <a:pt x="1127" y="810"/>
                    <a:pt x="1127" y="810"/>
                    <a:pt x="1127" y="809"/>
                  </a:cubicBezTo>
                  <a:cubicBezTo>
                    <a:pt x="1127" y="808"/>
                    <a:pt x="1127" y="807"/>
                    <a:pt x="1128" y="806"/>
                  </a:cubicBezTo>
                  <a:cubicBezTo>
                    <a:pt x="1126" y="803"/>
                    <a:pt x="1126" y="799"/>
                    <a:pt x="1126" y="796"/>
                  </a:cubicBezTo>
                  <a:cubicBezTo>
                    <a:pt x="1126" y="794"/>
                    <a:pt x="1126" y="792"/>
                    <a:pt x="1126" y="790"/>
                  </a:cubicBezTo>
                  <a:cubicBezTo>
                    <a:pt x="1126" y="790"/>
                    <a:pt x="1125" y="790"/>
                    <a:pt x="1125" y="789"/>
                  </a:cubicBezTo>
                  <a:cubicBezTo>
                    <a:pt x="1122" y="788"/>
                    <a:pt x="1121" y="785"/>
                    <a:pt x="1122" y="782"/>
                  </a:cubicBezTo>
                  <a:cubicBezTo>
                    <a:pt x="1125" y="769"/>
                    <a:pt x="1134" y="771"/>
                    <a:pt x="1140" y="762"/>
                  </a:cubicBezTo>
                  <a:cubicBezTo>
                    <a:pt x="1149" y="750"/>
                    <a:pt x="1135" y="737"/>
                    <a:pt x="1127" y="727"/>
                  </a:cubicBezTo>
                  <a:cubicBezTo>
                    <a:pt x="1128" y="737"/>
                    <a:pt x="1125" y="749"/>
                    <a:pt x="1123" y="758"/>
                  </a:cubicBezTo>
                  <a:cubicBezTo>
                    <a:pt x="1122" y="764"/>
                    <a:pt x="1120" y="777"/>
                    <a:pt x="1111" y="776"/>
                  </a:cubicBezTo>
                  <a:cubicBezTo>
                    <a:pt x="1108" y="775"/>
                    <a:pt x="1106" y="774"/>
                    <a:pt x="1105" y="771"/>
                  </a:cubicBezTo>
                  <a:cubicBezTo>
                    <a:pt x="1104" y="767"/>
                    <a:pt x="1105" y="762"/>
                    <a:pt x="1105" y="757"/>
                  </a:cubicBezTo>
                  <a:cubicBezTo>
                    <a:pt x="1105" y="756"/>
                    <a:pt x="1105" y="755"/>
                    <a:pt x="1105" y="754"/>
                  </a:cubicBezTo>
                  <a:cubicBezTo>
                    <a:pt x="1092" y="757"/>
                    <a:pt x="1079" y="757"/>
                    <a:pt x="1067" y="758"/>
                  </a:cubicBezTo>
                  <a:cubicBezTo>
                    <a:pt x="1053" y="758"/>
                    <a:pt x="1037" y="761"/>
                    <a:pt x="1023" y="758"/>
                  </a:cubicBezTo>
                  <a:cubicBezTo>
                    <a:pt x="1012" y="768"/>
                    <a:pt x="1004" y="778"/>
                    <a:pt x="998" y="792"/>
                  </a:cubicBezTo>
                  <a:cubicBezTo>
                    <a:pt x="997" y="799"/>
                    <a:pt x="995" y="806"/>
                    <a:pt x="994" y="813"/>
                  </a:cubicBezTo>
                  <a:cubicBezTo>
                    <a:pt x="993" y="822"/>
                    <a:pt x="991" y="831"/>
                    <a:pt x="995" y="840"/>
                  </a:cubicBezTo>
                  <a:cubicBezTo>
                    <a:pt x="996" y="843"/>
                    <a:pt x="998" y="846"/>
                    <a:pt x="1000" y="849"/>
                  </a:cubicBezTo>
                  <a:cubicBezTo>
                    <a:pt x="1005" y="853"/>
                    <a:pt x="1010" y="857"/>
                    <a:pt x="1016" y="859"/>
                  </a:cubicBezTo>
                  <a:cubicBezTo>
                    <a:pt x="1033" y="867"/>
                    <a:pt x="1051" y="870"/>
                    <a:pt x="1069" y="873"/>
                  </a:cubicBezTo>
                  <a:cubicBezTo>
                    <a:pt x="1079" y="874"/>
                    <a:pt x="1093" y="878"/>
                    <a:pt x="1102" y="874"/>
                  </a:cubicBezTo>
                  <a:close/>
                  <a:moveTo>
                    <a:pt x="1044" y="978"/>
                  </a:moveTo>
                  <a:cubicBezTo>
                    <a:pt x="1045" y="979"/>
                    <a:pt x="1045" y="981"/>
                    <a:pt x="1045" y="982"/>
                  </a:cubicBezTo>
                  <a:cubicBezTo>
                    <a:pt x="1046" y="976"/>
                    <a:pt x="1047" y="971"/>
                    <a:pt x="1049" y="965"/>
                  </a:cubicBezTo>
                  <a:cubicBezTo>
                    <a:pt x="1057" y="943"/>
                    <a:pt x="1064" y="914"/>
                    <a:pt x="1049" y="893"/>
                  </a:cubicBezTo>
                  <a:cubicBezTo>
                    <a:pt x="1045" y="894"/>
                    <a:pt x="1041" y="896"/>
                    <a:pt x="1038" y="898"/>
                  </a:cubicBezTo>
                  <a:cubicBezTo>
                    <a:pt x="1040" y="924"/>
                    <a:pt x="1042" y="951"/>
                    <a:pt x="1044" y="978"/>
                  </a:cubicBezTo>
                  <a:close/>
                  <a:moveTo>
                    <a:pt x="1035" y="1029"/>
                  </a:moveTo>
                  <a:cubicBezTo>
                    <a:pt x="1032" y="986"/>
                    <a:pt x="1029" y="943"/>
                    <a:pt x="1031" y="901"/>
                  </a:cubicBezTo>
                  <a:cubicBezTo>
                    <a:pt x="1029" y="902"/>
                    <a:pt x="1027" y="903"/>
                    <a:pt x="1025" y="904"/>
                  </a:cubicBezTo>
                  <a:cubicBezTo>
                    <a:pt x="1010" y="929"/>
                    <a:pt x="1016" y="973"/>
                    <a:pt x="1015" y="1001"/>
                  </a:cubicBezTo>
                  <a:cubicBezTo>
                    <a:pt x="1014" y="1031"/>
                    <a:pt x="1008" y="1059"/>
                    <a:pt x="1004" y="1088"/>
                  </a:cubicBezTo>
                  <a:cubicBezTo>
                    <a:pt x="1004" y="1089"/>
                    <a:pt x="1003" y="1089"/>
                    <a:pt x="1003" y="1090"/>
                  </a:cubicBezTo>
                  <a:cubicBezTo>
                    <a:pt x="1028" y="1096"/>
                    <a:pt x="1025" y="1044"/>
                    <a:pt x="1025" y="1034"/>
                  </a:cubicBezTo>
                  <a:cubicBezTo>
                    <a:pt x="1027" y="999"/>
                    <a:pt x="1027" y="965"/>
                    <a:pt x="1026" y="930"/>
                  </a:cubicBezTo>
                  <a:cubicBezTo>
                    <a:pt x="1026" y="928"/>
                    <a:pt x="1030" y="928"/>
                    <a:pt x="1030" y="930"/>
                  </a:cubicBezTo>
                  <a:cubicBezTo>
                    <a:pt x="1031" y="976"/>
                    <a:pt x="1031" y="1022"/>
                    <a:pt x="1028" y="1068"/>
                  </a:cubicBezTo>
                  <a:cubicBezTo>
                    <a:pt x="1026" y="1087"/>
                    <a:pt x="1014" y="1108"/>
                    <a:pt x="995" y="1095"/>
                  </a:cubicBezTo>
                  <a:cubicBezTo>
                    <a:pt x="993" y="1095"/>
                    <a:pt x="992" y="1094"/>
                    <a:pt x="990" y="1094"/>
                  </a:cubicBezTo>
                  <a:cubicBezTo>
                    <a:pt x="985" y="1091"/>
                    <a:pt x="981" y="1086"/>
                    <a:pt x="982" y="1080"/>
                  </a:cubicBezTo>
                  <a:cubicBezTo>
                    <a:pt x="976" y="1070"/>
                    <a:pt x="972" y="1058"/>
                    <a:pt x="967" y="1049"/>
                  </a:cubicBezTo>
                  <a:cubicBezTo>
                    <a:pt x="966" y="1046"/>
                    <a:pt x="965" y="1043"/>
                    <a:pt x="963" y="1040"/>
                  </a:cubicBezTo>
                  <a:cubicBezTo>
                    <a:pt x="961" y="1040"/>
                    <a:pt x="959" y="1039"/>
                    <a:pt x="959" y="1037"/>
                  </a:cubicBezTo>
                  <a:cubicBezTo>
                    <a:pt x="958" y="1033"/>
                    <a:pt x="957" y="1029"/>
                    <a:pt x="956" y="1025"/>
                  </a:cubicBezTo>
                  <a:cubicBezTo>
                    <a:pt x="951" y="1013"/>
                    <a:pt x="946" y="1001"/>
                    <a:pt x="940" y="989"/>
                  </a:cubicBezTo>
                  <a:cubicBezTo>
                    <a:pt x="950" y="1025"/>
                    <a:pt x="961" y="1060"/>
                    <a:pt x="979" y="1093"/>
                  </a:cubicBezTo>
                  <a:cubicBezTo>
                    <a:pt x="980" y="1094"/>
                    <a:pt x="981" y="1096"/>
                    <a:pt x="982" y="1098"/>
                  </a:cubicBezTo>
                  <a:cubicBezTo>
                    <a:pt x="983" y="1101"/>
                    <a:pt x="984" y="1103"/>
                    <a:pt x="986" y="1106"/>
                  </a:cubicBezTo>
                  <a:cubicBezTo>
                    <a:pt x="987" y="1109"/>
                    <a:pt x="989" y="1111"/>
                    <a:pt x="991" y="1113"/>
                  </a:cubicBezTo>
                  <a:cubicBezTo>
                    <a:pt x="1022" y="1106"/>
                    <a:pt x="1022" y="1106"/>
                    <a:pt x="1022" y="1106"/>
                  </a:cubicBezTo>
                  <a:cubicBezTo>
                    <a:pt x="1022" y="1104"/>
                    <a:pt x="1023" y="1102"/>
                    <a:pt x="1024" y="1101"/>
                  </a:cubicBezTo>
                  <a:cubicBezTo>
                    <a:pt x="1026" y="1097"/>
                    <a:pt x="1028" y="1093"/>
                    <a:pt x="1029" y="1090"/>
                  </a:cubicBezTo>
                  <a:cubicBezTo>
                    <a:pt x="1034" y="1079"/>
                    <a:pt x="1038" y="1072"/>
                    <a:pt x="1038" y="1060"/>
                  </a:cubicBezTo>
                  <a:cubicBezTo>
                    <a:pt x="1038" y="1049"/>
                    <a:pt x="1036" y="1039"/>
                    <a:pt x="1035" y="1029"/>
                  </a:cubicBezTo>
                  <a:close/>
                  <a:moveTo>
                    <a:pt x="1028" y="1107"/>
                  </a:moveTo>
                  <a:cubicBezTo>
                    <a:pt x="1028" y="1108"/>
                    <a:pt x="1027" y="1109"/>
                    <a:pt x="1027" y="1109"/>
                  </a:cubicBezTo>
                  <a:cubicBezTo>
                    <a:pt x="1025" y="1112"/>
                    <a:pt x="1022" y="1115"/>
                    <a:pt x="1019" y="1118"/>
                  </a:cubicBezTo>
                  <a:cubicBezTo>
                    <a:pt x="1014" y="1152"/>
                    <a:pt x="1003" y="1191"/>
                    <a:pt x="976" y="1213"/>
                  </a:cubicBezTo>
                  <a:cubicBezTo>
                    <a:pt x="975" y="1214"/>
                    <a:pt x="975" y="1214"/>
                    <a:pt x="975" y="1214"/>
                  </a:cubicBezTo>
                  <a:cubicBezTo>
                    <a:pt x="975" y="1220"/>
                    <a:pt x="975" y="1227"/>
                    <a:pt x="974" y="1233"/>
                  </a:cubicBezTo>
                  <a:cubicBezTo>
                    <a:pt x="993" y="1216"/>
                    <a:pt x="1004" y="1188"/>
                    <a:pt x="1012" y="1165"/>
                  </a:cubicBezTo>
                  <a:cubicBezTo>
                    <a:pt x="1019" y="1146"/>
                    <a:pt x="1023" y="1127"/>
                    <a:pt x="1028" y="1107"/>
                  </a:cubicBezTo>
                  <a:close/>
                  <a:moveTo>
                    <a:pt x="1010" y="1205"/>
                  </a:moveTo>
                  <a:cubicBezTo>
                    <a:pt x="1002" y="1224"/>
                    <a:pt x="992" y="1244"/>
                    <a:pt x="974" y="1251"/>
                  </a:cubicBezTo>
                  <a:cubicBezTo>
                    <a:pt x="974" y="1251"/>
                    <a:pt x="974" y="1251"/>
                    <a:pt x="974" y="1251"/>
                  </a:cubicBezTo>
                  <a:cubicBezTo>
                    <a:pt x="976" y="1251"/>
                    <a:pt x="978" y="1251"/>
                    <a:pt x="981" y="1252"/>
                  </a:cubicBezTo>
                  <a:cubicBezTo>
                    <a:pt x="989" y="1253"/>
                    <a:pt x="997" y="1257"/>
                    <a:pt x="1005" y="1261"/>
                  </a:cubicBezTo>
                  <a:cubicBezTo>
                    <a:pt x="1012" y="1244"/>
                    <a:pt x="1020" y="1230"/>
                    <a:pt x="1032" y="1218"/>
                  </a:cubicBezTo>
                  <a:cubicBezTo>
                    <a:pt x="1032" y="1218"/>
                    <a:pt x="1033" y="1217"/>
                    <a:pt x="1034" y="1216"/>
                  </a:cubicBezTo>
                  <a:cubicBezTo>
                    <a:pt x="1025" y="1213"/>
                    <a:pt x="1017" y="1209"/>
                    <a:pt x="1010" y="1205"/>
                  </a:cubicBezTo>
                  <a:close/>
                  <a:moveTo>
                    <a:pt x="1011" y="1265"/>
                  </a:moveTo>
                  <a:cubicBezTo>
                    <a:pt x="1011" y="1265"/>
                    <a:pt x="1011" y="1265"/>
                    <a:pt x="1011" y="1265"/>
                  </a:cubicBezTo>
                  <a:cubicBezTo>
                    <a:pt x="1011" y="1265"/>
                    <a:pt x="1011" y="1265"/>
                    <a:pt x="1011" y="1265"/>
                  </a:cubicBezTo>
                  <a:cubicBezTo>
                    <a:pt x="1011" y="1265"/>
                    <a:pt x="1011" y="1265"/>
                    <a:pt x="1011" y="1265"/>
                  </a:cubicBezTo>
                  <a:close/>
                  <a:moveTo>
                    <a:pt x="1039" y="1217"/>
                  </a:moveTo>
                  <a:cubicBezTo>
                    <a:pt x="1036" y="1220"/>
                    <a:pt x="1033" y="1223"/>
                    <a:pt x="1031" y="1226"/>
                  </a:cubicBezTo>
                  <a:cubicBezTo>
                    <a:pt x="1028" y="1231"/>
                    <a:pt x="1026" y="1236"/>
                    <a:pt x="1024" y="1240"/>
                  </a:cubicBezTo>
                  <a:cubicBezTo>
                    <a:pt x="1023" y="1242"/>
                    <a:pt x="1022" y="1243"/>
                    <a:pt x="1022" y="1245"/>
                  </a:cubicBezTo>
                  <a:cubicBezTo>
                    <a:pt x="1025" y="1240"/>
                    <a:pt x="1028" y="1234"/>
                    <a:pt x="1032" y="1229"/>
                  </a:cubicBezTo>
                  <a:cubicBezTo>
                    <a:pt x="1034" y="1227"/>
                    <a:pt x="1041" y="1223"/>
                    <a:pt x="1046" y="1218"/>
                  </a:cubicBezTo>
                  <a:cubicBezTo>
                    <a:pt x="1044" y="1218"/>
                    <a:pt x="1041" y="1218"/>
                    <a:pt x="1039" y="1217"/>
                  </a:cubicBezTo>
                  <a:close/>
                  <a:moveTo>
                    <a:pt x="1043" y="1229"/>
                  </a:moveTo>
                  <a:cubicBezTo>
                    <a:pt x="1042" y="1237"/>
                    <a:pt x="1042" y="1244"/>
                    <a:pt x="1043" y="1251"/>
                  </a:cubicBezTo>
                  <a:cubicBezTo>
                    <a:pt x="1043" y="1251"/>
                    <a:pt x="1044" y="1251"/>
                    <a:pt x="1044" y="1251"/>
                  </a:cubicBezTo>
                  <a:cubicBezTo>
                    <a:pt x="1047" y="1239"/>
                    <a:pt x="1053" y="1228"/>
                    <a:pt x="1062" y="1220"/>
                  </a:cubicBezTo>
                  <a:cubicBezTo>
                    <a:pt x="1061" y="1220"/>
                    <a:pt x="1059" y="1219"/>
                    <a:pt x="1057" y="1219"/>
                  </a:cubicBezTo>
                  <a:cubicBezTo>
                    <a:pt x="1054" y="1221"/>
                    <a:pt x="1051" y="1223"/>
                    <a:pt x="1048" y="1225"/>
                  </a:cubicBezTo>
                  <a:cubicBezTo>
                    <a:pt x="1046" y="1227"/>
                    <a:pt x="1044" y="1228"/>
                    <a:pt x="1043" y="1229"/>
                  </a:cubicBezTo>
                  <a:close/>
                  <a:moveTo>
                    <a:pt x="1065" y="1221"/>
                  </a:moveTo>
                  <a:cubicBezTo>
                    <a:pt x="1055" y="1228"/>
                    <a:pt x="1050" y="1241"/>
                    <a:pt x="1047" y="1253"/>
                  </a:cubicBezTo>
                  <a:cubicBezTo>
                    <a:pt x="1050" y="1255"/>
                    <a:pt x="1053" y="1258"/>
                    <a:pt x="1056" y="1261"/>
                  </a:cubicBezTo>
                  <a:cubicBezTo>
                    <a:pt x="1057" y="1261"/>
                    <a:pt x="1059" y="1262"/>
                    <a:pt x="1060" y="1262"/>
                  </a:cubicBezTo>
                  <a:cubicBezTo>
                    <a:pt x="1068" y="1266"/>
                    <a:pt x="1079" y="1267"/>
                    <a:pt x="1086" y="1272"/>
                  </a:cubicBezTo>
                  <a:cubicBezTo>
                    <a:pt x="1089" y="1272"/>
                    <a:pt x="1093" y="1272"/>
                    <a:pt x="1096" y="1272"/>
                  </a:cubicBezTo>
                  <a:cubicBezTo>
                    <a:pt x="1101" y="1272"/>
                    <a:pt x="1107" y="1271"/>
                    <a:pt x="1113" y="1271"/>
                  </a:cubicBezTo>
                  <a:cubicBezTo>
                    <a:pt x="1116" y="1267"/>
                    <a:pt x="1122" y="1263"/>
                    <a:pt x="1127" y="1264"/>
                  </a:cubicBezTo>
                  <a:cubicBezTo>
                    <a:pt x="1132" y="1265"/>
                    <a:pt x="1135" y="1268"/>
                    <a:pt x="1139" y="1270"/>
                  </a:cubicBezTo>
                  <a:cubicBezTo>
                    <a:pt x="1145" y="1268"/>
                    <a:pt x="1153" y="1263"/>
                    <a:pt x="1160" y="1266"/>
                  </a:cubicBezTo>
                  <a:cubicBezTo>
                    <a:pt x="1163" y="1267"/>
                    <a:pt x="1163" y="1269"/>
                    <a:pt x="1166" y="1271"/>
                  </a:cubicBezTo>
                  <a:cubicBezTo>
                    <a:pt x="1175" y="1278"/>
                    <a:pt x="1179" y="1278"/>
                    <a:pt x="1190" y="1279"/>
                  </a:cubicBezTo>
                  <a:cubicBezTo>
                    <a:pt x="1205" y="1281"/>
                    <a:pt x="1214" y="1285"/>
                    <a:pt x="1223" y="1295"/>
                  </a:cubicBezTo>
                  <a:cubicBezTo>
                    <a:pt x="1231" y="1298"/>
                    <a:pt x="1238" y="1301"/>
                    <a:pt x="1244" y="1305"/>
                  </a:cubicBezTo>
                  <a:cubicBezTo>
                    <a:pt x="1244" y="1305"/>
                    <a:pt x="1245" y="1305"/>
                    <a:pt x="1245" y="1305"/>
                  </a:cubicBezTo>
                  <a:cubicBezTo>
                    <a:pt x="1246" y="1305"/>
                    <a:pt x="1231" y="1281"/>
                    <a:pt x="1230" y="1280"/>
                  </a:cubicBezTo>
                  <a:cubicBezTo>
                    <a:pt x="1222" y="1273"/>
                    <a:pt x="1213" y="1270"/>
                    <a:pt x="1203" y="1267"/>
                  </a:cubicBezTo>
                  <a:cubicBezTo>
                    <a:pt x="1188" y="1261"/>
                    <a:pt x="1174" y="1253"/>
                    <a:pt x="1159" y="1245"/>
                  </a:cubicBezTo>
                  <a:cubicBezTo>
                    <a:pt x="1129" y="1229"/>
                    <a:pt x="1097" y="1228"/>
                    <a:pt x="1065" y="1221"/>
                  </a:cubicBezTo>
                  <a:close/>
                  <a:moveTo>
                    <a:pt x="1252" y="1296"/>
                  </a:moveTo>
                  <a:cubicBezTo>
                    <a:pt x="1252" y="1293"/>
                    <a:pt x="1251" y="1290"/>
                    <a:pt x="1247" y="1287"/>
                  </a:cubicBezTo>
                  <a:cubicBezTo>
                    <a:pt x="1247" y="1287"/>
                    <a:pt x="1247" y="1287"/>
                    <a:pt x="1247" y="1287"/>
                  </a:cubicBezTo>
                  <a:cubicBezTo>
                    <a:pt x="1246" y="1287"/>
                    <a:pt x="1246" y="1287"/>
                    <a:pt x="1246" y="1287"/>
                  </a:cubicBezTo>
                  <a:cubicBezTo>
                    <a:pt x="1248" y="1290"/>
                    <a:pt x="1250" y="1293"/>
                    <a:pt x="1252" y="1296"/>
                  </a:cubicBezTo>
                  <a:close/>
                  <a:moveTo>
                    <a:pt x="1258" y="1293"/>
                  </a:moveTo>
                  <a:cubicBezTo>
                    <a:pt x="1259" y="1296"/>
                    <a:pt x="1259" y="1298"/>
                    <a:pt x="1257" y="1300"/>
                  </a:cubicBezTo>
                  <a:cubicBezTo>
                    <a:pt x="1259" y="1300"/>
                    <a:pt x="1260" y="1299"/>
                    <a:pt x="1260" y="1299"/>
                  </a:cubicBezTo>
                  <a:cubicBezTo>
                    <a:pt x="1260" y="1298"/>
                    <a:pt x="1259" y="1295"/>
                    <a:pt x="1258" y="1293"/>
                  </a:cubicBezTo>
                  <a:close/>
                  <a:moveTo>
                    <a:pt x="1095" y="1336"/>
                  </a:moveTo>
                  <a:cubicBezTo>
                    <a:pt x="1107" y="1335"/>
                    <a:pt x="1117" y="1329"/>
                    <a:pt x="1129" y="1326"/>
                  </a:cubicBezTo>
                  <a:cubicBezTo>
                    <a:pt x="1142" y="1323"/>
                    <a:pt x="1154" y="1324"/>
                    <a:pt x="1166" y="1327"/>
                  </a:cubicBezTo>
                  <a:cubicBezTo>
                    <a:pt x="1167" y="1326"/>
                    <a:pt x="1168" y="1326"/>
                    <a:pt x="1169" y="1326"/>
                  </a:cubicBezTo>
                  <a:cubicBezTo>
                    <a:pt x="1180" y="1326"/>
                    <a:pt x="1187" y="1332"/>
                    <a:pt x="1196" y="1336"/>
                  </a:cubicBezTo>
                  <a:cubicBezTo>
                    <a:pt x="1203" y="1339"/>
                    <a:pt x="1219" y="1344"/>
                    <a:pt x="1229" y="1343"/>
                  </a:cubicBezTo>
                  <a:cubicBezTo>
                    <a:pt x="1214" y="1334"/>
                    <a:pt x="1198" y="1328"/>
                    <a:pt x="1181" y="1320"/>
                  </a:cubicBezTo>
                  <a:cubicBezTo>
                    <a:pt x="1180" y="1319"/>
                    <a:pt x="1181" y="1317"/>
                    <a:pt x="1182" y="1317"/>
                  </a:cubicBezTo>
                  <a:cubicBezTo>
                    <a:pt x="1202" y="1317"/>
                    <a:pt x="1223" y="1328"/>
                    <a:pt x="1240" y="1338"/>
                  </a:cubicBezTo>
                  <a:cubicBezTo>
                    <a:pt x="1233" y="1332"/>
                    <a:pt x="1223" y="1327"/>
                    <a:pt x="1215" y="1323"/>
                  </a:cubicBezTo>
                  <a:cubicBezTo>
                    <a:pt x="1204" y="1317"/>
                    <a:pt x="1194" y="1311"/>
                    <a:pt x="1183" y="1308"/>
                  </a:cubicBezTo>
                  <a:cubicBezTo>
                    <a:pt x="1182" y="1307"/>
                    <a:pt x="1182" y="1306"/>
                    <a:pt x="1183" y="1306"/>
                  </a:cubicBezTo>
                  <a:cubicBezTo>
                    <a:pt x="1196" y="1306"/>
                    <a:pt x="1206" y="1313"/>
                    <a:pt x="1217" y="1318"/>
                  </a:cubicBezTo>
                  <a:cubicBezTo>
                    <a:pt x="1227" y="1323"/>
                    <a:pt x="1240" y="1326"/>
                    <a:pt x="1248" y="1333"/>
                  </a:cubicBezTo>
                  <a:cubicBezTo>
                    <a:pt x="1251" y="1332"/>
                    <a:pt x="1253" y="1331"/>
                    <a:pt x="1253" y="1331"/>
                  </a:cubicBezTo>
                  <a:cubicBezTo>
                    <a:pt x="1257" y="1330"/>
                    <a:pt x="1257" y="1329"/>
                    <a:pt x="1253" y="1329"/>
                  </a:cubicBezTo>
                  <a:cubicBezTo>
                    <a:pt x="1249" y="1326"/>
                    <a:pt x="1249" y="1326"/>
                    <a:pt x="1249" y="1326"/>
                  </a:cubicBezTo>
                  <a:cubicBezTo>
                    <a:pt x="1240" y="1320"/>
                    <a:pt x="1232" y="1315"/>
                    <a:pt x="1221" y="1311"/>
                  </a:cubicBezTo>
                  <a:cubicBezTo>
                    <a:pt x="1205" y="1306"/>
                    <a:pt x="1188" y="1303"/>
                    <a:pt x="1173" y="1292"/>
                  </a:cubicBezTo>
                  <a:cubicBezTo>
                    <a:pt x="1173" y="1292"/>
                    <a:pt x="1173" y="1291"/>
                    <a:pt x="1174" y="1291"/>
                  </a:cubicBezTo>
                  <a:cubicBezTo>
                    <a:pt x="1191" y="1299"/>
                    <a:pt x="1210" y="1302"/>
                    <a:pt x="1228" y="1308"/>
                  </a:cubicBezTo>
                  <a:cubicBezTo>
                    <a:pt x="1199" y="1292"/>
                    <a:pt x="1164" y="1283"/>
                    <a:pt x="1134" y="1286"/>
                  </a:cubicBezTo>
                  <a:cubicBezTo>
                    <a:pt x="1116" y="1287"/>
                    <a:pt x="1099" y="1289"/>
                    <a:pt x="1082" y="1289"/>
                  </a:cubicBezTo>
                  <a:cubicBezTo>
                    <a:pt x="1071" y="1289"/>
                    <a:pt x="1059" y="1290"/>
                    <a:pt x="1049" y="1287"/>
                  </a:cubicBezTo>
                  <a:cubicBezTo>
                    <a:pt x="1047" y="1301"/>
                    <a:pt x="1046" y="1315"/>
                    <a:pt x="1048" y="1329"/>
                  </a:cubicBezTo>
                  <a:cubicBezTo>
                    <a:pt x="1050" y="1315"/>
                    <a:pt x="1054" y="1303"/>
                    <a:pt x="1060" y="1291"/>
                  </a:cubicBezTo>
                  <a:cubicBezTo>
                    <a:pt x="1061" y="1290"/>
                    <a:pt x="1062" y="1291"/>
                    <a:pt x="1062" y="1292"/>
                  </a:cubicBezTo>
                  <a:cubicBezTo>
                    <a:pt x="1055" y="1306"/>
                    <a:pt x="1052" y="1320"/>
                    <a:pt x="1052" y="1336"/>
                  </a:cubicBezTo>
                  <a:cubicBezTo>
                    <a:pt x="1061" y="1334"/>
                    <a:pt x="1092" y="1337"/>
                    <a:pt x="1095" y="1336"/>
                  </a:cubicBezTo>
                  <a:close/>
                  <a:moveTo>
                    <a:pt x="1029" y="1366"/>
                  </a:moveTo>
                  <a:cubicBezTo>
                    <a:pt x="1030" y="1356"/>
                    <a:pt x="1029" y="1345"/>
                    <a:pt x="1031" y="1334"/>
                  </a:cubicBezTo>
                  <a:cubicBezTo>
                    <a:pt x="1034" y="1317"/>
                    <a:pt x="1035" y="1300"/>
                    <a:pt x="1036" y="1282"/>
                  </a:cubicBezTo>
                  <a:cubicBezTo>
                    <a:pt x="1006" y="1287"/>
                    <a:pt x="974" y="1282"/>
                    <a:pt x="944" y="1279"/>
                  </a:cubicBezTo>
                  <a:cubicBezTo>
                    <a:pt x="910" y="1276"/>
                    <a:pt x="876" y="1271"/>
                    <a:pt x="843" y="1266"/>
                  </a:cubicBezTo>
                  <a:cubicBezTo>
                    <a:pt x="808" y="1260"/>
                    <a:pt x="773" y="1251"/>
                    <a:pt x="738" y="1251"/>
                  </a:cubicBezTo>
                  <a:cubicBezTo>
                    <a:pt x="736" y="1252"/>
                    <a:pt x="735" y="1253"/>
                    <a:pt x="733" y="1254"/>
                  </a:cubicBezTo>
                  <a:cubicBezTo>
                    <a:pt x="732" y="1255"/>
                    <a:pt x="731" y="1254"/>
                    <a:pt x="732" y="1253"/>
                  </a:cubicBezTo>
                  <a:cubicBezTo>
                    <a:pt x="732" y="1252"/>
                    <a:pt x="733" y="1252"/>
                    <a:pt x="733" y="1251"/>
                  </a:cubicBezTo>
                  <a:cubicBezTo>
                    <a:pt x="713" y="1252"/>
                    <a:pt x="700" y="1262"/>
                    <a:pt x="684" y="1273"/>
                  </a:cubicBezTo>
                  <a:cubicBezTo>
                    <a:pt x="676" y="1279"/>
                    <a:pt x="671" y="1282"/>
                    <a:pt x="661" y="1283"/>
                  </a:cubicBezTo>
                  <a:cubicBezTo>
                    <a:pt x="656" y="1283"/>
                    <a:pt x="656" y="1276"/>
                    <a:pt x="661" y="1276"/>
                  </a:cubicBezTo>
                  <a:cubicBezTo>
                    <a:pt x="677" y="1275"/>
                    <a:pt x="690" y="1257"/>
                    <a:pt x="705" y="1250"/>
                  </a:cubicBezTo>
                  <a:cubicBezTo>
                    <a:pt x="711" y="1246"/>
                    <a:pt x="718" y="1243"/>
                    <a:pt x="725" y="1241"/>
                  </a:cubicBezTo>
                  <a:cubicBezTo>
                    <a:pt x="716" y="1242"/>
                    <a:pt x="708" y="1244"/>
                    <a:pt x="699" y="1246"/>
                  </a:cubicBezTo>
                  <a:cubicBezTo>
                    <a:pt x="699" y="1246"/>
                    <a:pt x="699" y="1246"/>
                    <a:pt x="699" y="1246"/>
                  </a:cubicBezTo>
                  <a:cubicBezTo>
                    <a:pt x="697" y="1247"/>
                    <a:pt x="695" y="1247"/>
                    <a:pt x="693" y="1248"/>
                  </a:cubicBezTo>
                  <a:cubicBezTo>
                    <a:pt x="677" y="1253"/>
                    <a:pt x="662" y="1265"/>
                    <a:pt x="645" y="1260"/>
                  </a:cubicBezTo>
                  <a:cubicBezTo>
                    <a:pt x="643" y="1260"/>
                    <a:pt x="643" y="1257"/>
                    <a:pt x="644" y="1256"/>
                  </a:cubicBezTo>
                  <a:cubicBezTo>
                    <a:pt x="658" y="1245"/>
                    <a:pt x="677" y="1243"/>
                    <a:pt x="694" y="1240"/>
                  </a:cubicBezTo>
                  <a:cubicBezTo>
                    <a:pt x="696" y="1240"/>
                    <a:pt x="698" y="1239"/>
                    <a:pt x="699" y="1239"/>
                  </a:cubicBezTo>
                  <a:cubicBezTo>
                    <a:pt x="699" y="1238"/>
                    <a:pt x="698" y="1237"/>
                    <a:pt x="699" y="1236"/>
                  </a:cubicBezTo>
                  <a:cubicBezTo>
                    <a:pt x="700" y="1235"/>
                    <a:pt x="701" y="1233"/>
                    <a:pt x="702" y="1231"/>
                  </a:cubicBezTo>
                  <a:cubicBezTo>
                    <a:pt x="703" y="1228"/>
                    <a:pt x="704" y="1225"/>
                    <a:pt x="705" y="1222"/>
                  </a:cubicBezTo>
                  <a:cubicBezTo>
                    <a:pt x="697" y="1221"/>
                    <a:pt x="689" y="1220"/>
                    <a:pt x="681" y="1220"/>
                  </a:cubicBezTo>
                  <a:cubicBezTo>
                    <a:pt x="664" y="1218"/>
                    <a:pt x="642" y="1215"/>
                    <a:pt x="624" y="1218"/>
                  </a:cubicBezTo>
                  <a:cubicBezTo>
                    <a:pt x="623" y="1219"/>
                    <a:pt x="623" y="1219"/>
                    <a:pt x="623" y="1219"/>
                  </a:cubicBezTo>
                  <a:cubicBezTo>
                    <a:pt x="619" y="1221"/>
                    <a:pt x="615" y="1222"/>
                    <a:pt x="611" y="1223"/>
                  </a:cubicBezTo>
                  <a:cubicBezTo>
                    <a:pt x="611" y="1223"/>
                    <a:pt x="611" y="1223"/>
                    <a:pt x="611" y="1223"/>
                  </a:cubicBezTo>
                  <a:cubicBezTo>
                    <a:pt x="612" y="1224"/>
                    <a:pt x="612" y="1225"/>
                    <a:pt x="613" y="1226"/>
                  </a:cubicBezTo>
                  <a:cubicBezTo>
                    <a:pt x="621" y="1240"/>
                    <a:pt x="621" y="1258"/>
                    <a:pt x="628" y="1272"/>
                  </a:cubicBezTo>
                  <a:cubicBezTo>
                    <a:pt x="640" y="1297"/>
                    <a:pt x="662" y="1323"/>
                    <a:pt x="665" y="1351"/>
                  </a:cubicBezTo>
                  <a:cubicBezTo>
                    <a:pt x="665" y="1356"/>
                    <a:pt x="665" y="1361"/>
                    <a:pt x="665" y="1367"/>
                  </a:cubicBezTo>
                  <a:cubicBezTo>
                    <a:pt x="665" y="1366"/>
                    <a:pt x="666" y="1366"/>
                    <a:pt x="666" y="1365"/>
                  </a:cubicBezTo>
                  <a:cubicBezTo>
                    <a:pt x="665" y="1363"/>
                    <a:pt x="666" y="1359"/>
                    <a:pt x="669" y="1358"/>
                  </a:cubicBezTo>
                  <a:cubicBezTo>
                    <a:pt x="671" y="1358"/>
                    <a:pt x="674" y="1357"/>
                    <a:pt x="676" y="1356"/>
                  </a:cubicBezTo>
                  <a:cubicBezTo>
                    <a:pt x="677" y="1356"/>
                    <a:pt x="678" y="1356"/>
                    <a:pt x="678" y="1355"/>
                  </a:cubicBezTo>
                  <a:cubicBezTo>
                    <a:pt x="679" y="1355"/>
                    <a:pt x="680" y="1355"/>
                    <a:pt x="680" y="1356"/>
                  </a:cubicBezTo>
                  <a:cubicBezTo>
                    <a:pt x="705" y="1351"/>
                    <a:pt x="733" y="1354"/>
                    <a:pt x="757" y="1354"/>
                  </a:cubicBezTo>
                  <a:cubicBezTo>
                    <a:pt x="790" y="1355"/>
                    <a:pt x="823" y="1355"/>
                    <a:pt x="856" y="1355"/>
                  </a:cubicBezTo>
                  <a:cubicBezTo>
                    <a:pt x="887" y="1356"/>
                    <a:pt x="919" y="1357"/>
                    <a:pt x="950" y="1359"/>
                  </a:cubicBezTo>
                  <a:cubicBezTo>
                    <a:pt x="975" y="1360"/>
                    <a:pt x="1004" y="1360"/>
                    <a:pt x="1029" y="1366"/>
                  </a:cubicBezTo>
                  <a:close/>
                  <a:moveTo>
                    <a:pt x="679" y="1249"/>
                  </a:moveTo>
                  <a:cubicBezTo>
                    <a:pt x="677" y="1249"/>
                    <a:pt x="675" y="1250"/>
                    <a:pt x="673" y="1250"/>
                  </a:cubicBezTo>
                  <a:cubicBezTo>
                    <a:pt x="669" y="1251"/>
                    <a:pt x="665" y="1252"/>
                    <a:pt x="662" y="1253"/>
                  </a:cubicBezTo>
                  <a:cubicBezTo>
                    <a:pt x="645" y="1258"/>
                    <a:pt x="656" y="1257"/>
                    <a:pt x="666" y="1253"/>
                  </a:cubicBezTo>
                  <a:cubicBezTo>
                    <a:pt x="670" y="1252"/>
                    <a:pt x="675" y="1250"/>
                    <a:pt x="679" y="1249"/>
                  </a:cubicBezTo>
                  <a:close/>
                  <a:moveTo>
                    <a:pt x="872" y="1374"/>
                  </a:moveTo>
                  <a:cubicBezTo>
                    <a:pt x="867" y="1374"/>
                    <a:pt x="861" y="1374"/>
                    <a:pt x="856" y="1374"/>
                  </a:cubicBezTo>
                  <a:cubicBezTo>
                    <a:pt x="850" y="1374"/>
                    <a:pt x="844" y="1373"/>
                    <a:pt x="838" y="1373"/>
                  </a:cubicBezTo>
                  <a:cubicBezTo>
                    <a:pt x="834" y="1378"/>
                    <a:pt x="831" y="1382"/>
                    <a:pt x="828" y="1386"/>
                  </a:cubicBezTo>
                  <a:cubicBezTo>
                    <a:pt x="827" y="1387"/>
                    <a:pt x="826" y="1388"/>
                    <a:pt x="826" y="1389"/>
                  </a:cubicBezTo>
                  <a:cubicBezTo>
                    <a:pt x="832" y="1387"/>
                    <a:pt x="837" y="1386"/>
                    <a:pt x="843" y="1384"/>
                  </a:cubicBezTo>
                  <a:cubicBezTo>
                    <a:pt x="853" y="1381"/>
                    <a:pt x="862" y="1377"/>
                    <a:pt x="872" y="1374"/>
                  </a:cubicBezTo>
                  <a:close/>
                  <a:moveTo>
                    <a:pt x="816" y="1392"/>
                  </a:moveTo>
                  <a:cubicBezTo>
                    <a:pt x="819" y="1389"/>
                    <a:pt x="821" y="1386"/>
                    <a:pt x="824" y="1383"/>
                  </a:cubicBezTo>
                  <a:cubicBezTo>
                    <a:pt x="826" y="1380"/>
                    <a:pt x="829" y="1376"/>
                    <a:pt x="831" y="1373"/>
                  </a:cubicBezTo>
                  <a:cubicBezTo>
                    <a:pt x="827" y="1373"/>
                    <a:pt x="822" y="1373"/>
                    <a:pt x="817" y="1373"/>
                  </a:cubicBezTo>
                  <a:cubicBezTo>
                    <a:pt x="812" y="1380"/>
                    <a:pt x="808" y="1388"/>
                    <a:pt x="804" y="1395"/>
                  </a:cubicBezTo>
                  <a:cubicBezTo>
                    <a:pt x="808" y="1394"/>
                    <a:pt x="812" y="1393"/>
                    <a:pt x="816" y="1392"/>
                  </a:cubicBezTo>
                  <a:close/>
                  <a:moveTo>
                    <a:pt x="788" y="1419"/>
                  </a:moveTo>
                  <a:cubicBezTo>
                    <a:pt x="788" y="1419"/>
                    <a:pt x="788" y="1419"/>
                    <a:pt x="788" y="1419"/>
                  </a:cubicBezTo>
                  <a:cubicBezTo>
                    <a:pt x="788" y="1419"/>
                    <a:pt x="788" y="1419"/>
                    <a:pt x="788" y="1419"/>
                  </a:cubicBezTo>
                  <a:cubicBezTo>
                    <a:pt x="788" y="1419"/>
                    <a:pt x="788" y="1419"/>
                    <a:pt x="788" y="1419"/>
                  </a:cubicBezTo>
                  <a:close/>
                  <a:moveTo>
                    <a:pt x="853" y="1501"/>
                  </a:moveTo>
                  <a:cubicBezTo>
                    <a:pt x="854" y="1500"/>
                    <a:pt x="854" y="1498"/>
                    <a:pt x="854" y="1497"/>
                  </a:cubicBezTo>
                  <a:cubicBezTo>
                    <a:pt x="850" y="1503"/>
                    <a:pt x="846" y="1509"/>
                    <a:pt x="839" y="1511"/>
                  </a:cubicBezTo>
                  <a:cubicBezTo>
                    <a:pt x="840" y="1512"/>
                    <a:pt x="840" y="1513"/>
                    <a:pt x="841" y="1515"/>
                  </a:cubicBezTo>
                  <a:cubicBezTo>
                    <a:pt x="841" y="1516"/>
                    <a:pt x="842" y="1517"/>
                    <a:pt x="842" y="1518"/>
                  </a:cubicBezTo>
                  <a:cubicBezTo>
                    <a:pt x="848" y="1513"/>
                    <a:pt x="851" y="1510"/>
                    <a:pt x="853" y="1501"/>
                  </a:cubicBezTo>
                  <a:close/>
                  <a:moveTo>
                    <a:pt x="829" y="1527"/>
                  </a:moveTo>
                  <a:cubicBezTo>
                    <a:pt x="829" y="1527"/>
                    <a:pt x="829" y="1527"/>
                    <a:pt x="829" y="1527"/>
                  </a:cubicBezTo>
                  <a:cubicBezTo>
                    <a:pt x="827" y="1529"/>
                    <a:pt x="825" y="1531"/>
                    <a:pt x="822" y="1532"/>
                  </a:cubicBezTo>
                  <a:cubicBezTo>
                    <a:pt x="825" y="1532"/>
                    <a:pt x="827" y="1530"/>
                    <a:pt x="829" y="1527"/>
                  </a:cubicBezTo>
                  <a:close/>
                  <a:moveTo>
                    <a:pt x="763" y="1549"/>
                  </a:moveTo>
                  <a:cubicBezTo>
                    <a:pt x="761" y="1549"/>
                    <a:pt x="760" y="1548"/>
                    <a:pt x="759" y="1548"/>
                  </a:cubicBezTo>
                  <a:cubicBezTo>
                    <a:pt x="758" y="1548"/>
                    <a:pt x="758" y="1548"/>
                    <a:pt x="758" y="1548"/>
                  </a:cubicBezTo>
                  <a:cubicBezTo>
                    <a:pt x="760" y="1549"/>
                    <a:pt x="761" y="1549"/>
                    <a:pt x="763" y="1549"/>
                  </a:cubicBezTo>
                  <a:close/>
                  <a:moveTo>
                    <a:pt x="696" y="1547"/>
                  </a:moveTo>
                  <a:cubicBezTo>
                    <a:pt x="707" y="1548"/>
                    <a:pt x="717" y="1546"/>
                    <a:pt x="728" y="1546"/>
                  </a:cubicBezTo>
                  <a:cubicBezTo>
                    <a:pt x="731" y="1546"/>
                    <a:pt x="733" y="1547"/>
                    <a:pt x="735" y="1547"/>
                  </a:cubicBezTo>
                  <a:cubicBezTo>
                    <a:pt x="744" y="1546"/>
                    <a:pt x="747" y="1543"/>
                    <a:pt x="746" y="1539"/>
                  </a:cubicBezTo>
                  <a:cubicBezTo>
                    <a:pt x="742" y="1536"/>
                    <a:pt x="738" y="1532"/>
                    <a:pt x="735" y="1527"/>
                  </a:cubicBezTo>
                  <a:cubicBezTo>
                    <a:pt x="734" y="1526"/>
                    <a:pt x="736" y="1524"/>
                    <a:pt x="737" y="1525"/>
                  </a:cubicBezTo>
                  <a:cubicBezTo>
                    <a:pt x="737" y="1525"/>
                    <a:pt x="737" y="1526"/>
                    <a:pt x="738" y="1526"/>
                  </a:cubicBezTo>
                  <a:cubicBezTo>
                    <a:pt x="738" y="1526"/>
                    <a:pt x="738" y="1526"/>
                    <a:pt x="739" y="1526"/>
                  </a:cubicBezTo>
                  <a:cubicBezTo>
                    <a:pt x="745" y="1530"/>
                    <a:pt x="755" y="1535"/>
                    <a:pt x="758" y="1543"/>
                  </a:cubicBezTo>
                  <a:cubicBezTo>
                    <a:pt x="764" y="1546"/>
                    <a:pt x="771" y="1547"/>
                    <a:pt x="778" y="1544"/>
                  </a:cubicBezTo>
                  <a:cubicBezTo>
                    <a:pt x="781" y="1542"/>
                    <a:pt x="788" y="1537"/>
                    <a:pt x="788" y="1533"/>
                  </a:cubicBezTo>
                  <a:cubicBezTo>
                    <a:pt x="788" y="1533"/>
                    <a:pt x="788" y="1532"/>
                    <a:pt x="787" y="1531"/>
                  </a:cubicBezTo>
                  <a:cubicBezTo>
                    <a:pt x="777" y="1524"/>
                    <a:pt x="767" y="1515"/>
                    <a:pt x="760" y="1506"/>
                  </a:cubicBezTo>
                  <a:cubicBezTo>
                    <a:pt x="758" y="1504"/>
                    <a:pt x="761" y="1500"/>
                    <a:pt x="764" y="1502"/>
                  </a:cubicBezTo>
                  <a:cubicBezTo>
                    <a:pt x="775" y="1508"/>
                    <a:pt x="785" y="1514"/>
                    <a:pt x="796" y="1520"/>
                  </a:cubicBezTo>
                  <a:cubicBezTo>
                    <a:pt x="800" y="1522"/>
                    <a:pt x="806" y="1527"/>
                    <a:pt x="812" y="1530"/>
                  </a:cubicBezTo>
                  <a:cubicBezTo>
                    <a:pt x="816" y="1529"/>
                    <a:pt x="820" y="1529"/>
                    <a:pt x="824" y="1527"/>
                  </a:cubicBezTo>
                  <a:cubicBezTo>
                    <a:pt x="826" y="1526"/>
                    <a:pt x="828" y="1524"/>
                    <a:pt x="830" y="1522"/>
                  </a:cubicBezTo>
                  <a:cubicBezTo>
                    <a:pt x="831" y="1514"/>
                    <a:pt x="821" y="1504"/>
                    <a:pt x="816" y="1498"/>
                  </a:cubicBezTo>
                  <a:cubicBezTo>
                    <a:pt x="808" y="1488"/>
                    <a:pt x="800" y="1478"/>
                    <a:pt x="791" y="1469"/>
                  </a:cubicBezTo>
                  <a:cubicBezTo>
                    <a:pt x="790" y="1469"/>
                    <a:pt x="791" y="1468"/>
                    <a:pt x="792" y="1468"/>
                  </a:cubicBezTo>
                  <a:cubicBezTo>
                    <a:pt x="806" y="1481"/>
                    <a:pt x="821" y="1494"/>
                    <a:pt x="835" y="1508"/>
                  </a:cubicBezTo>
                  <a:cubicBezTo>
                    <a:pt x="835" y="1507"/>
                    <a:pt x="836" y="1507"/>
                    <a:pt x="836" y="1507"/>
                  </a:cubicBezTo>
                  <a:cubicBezTo>
                    <a:pt x="845" y="1507"/>
                    <a:pt x="850" y="1501"/>
                    <a:pt x="854" y="1495"/>
                  </a:cubicBezTo>
                  <a:cubicBezTo>
                    <a:pt x="855" y="1489"/>
                    <a:pt x="853" y="1486"/>
                    <a:pt x="848" y="1480"/>
                  </a:cubicBezTo>
                  <a:cubicBezTo>
                    <a:pt x="840" y="1471"/>
                    <a:pt x="831" y="1464"/>
                    <a:pt x="822" y="1457"/>
                  </a:cubicBezTo>
                  <a:cubicBezTo>
                    <a:pt x="818" y="1453"/>
                    <a:pt x="813" y="1449"/>
                    <a:pt x="808" y="1444"/>
                  </a:cubicBezTo>
                  <a:cubicBezTo>
                    <a:pt x="808" y="1444"/>
                    <a:pt x="808" y="1444"/>
                    <a:pt x="807" y="1445"/>
                  </a:cubicBezTo>
                  <a:cubicBezTo>
                    <a:pt x="807" y="1445"/>
                    <a:pt x="807" y="1445"/>
                    <a:pt x="807" y="1444"/>
                  </a:cubicBezTo>
                  <a:cubicBezTo>
                    <a:pt x="807" y="1444"/>
                    <a:pt x="807" y="1443"/>
                    <a:pt x="807" y="1443"/>
                  </a:cubicBezTo>
                  <a:cubicBezTo>
                    <a:pt x="799" y="1435"/>
                    <a:pt x="789" y="1426"/>
                    <a:pt x="780" y="1420"/>
                  </a:cubicBezTo>
                  <a:cubicBezTo>
                    <a:pt x="777" y="1420"/>
                    <a:pt x="775" y="1419"/>
                    <a:pt x="774" y="1417"/>
                  </a:cubicBezTo>
                  <a:cubicBezTo>
                    <a:pt x="773" y="1416"/>
                    <a:pt x="772" y="1416"/>
                    <a:pt x="771" y="1415"/>
                  </a:cubicBezTo>
                  <a:cubicBezTo>
                    <a:pt x="769" y="1419"/>
                    <a:pt x="767" y="1422"/>
                    <a:pt x="765" y="1425"/>
                  </a:cubicBezTo>
                  <a:cubicBezTo>
                    <a:pt x="763" y="1429"/>
                    <a:pt x="759" y="1426"/>
                    <a:pt x="760" y="1422"/>
                  </a:cubicBezTo>
                  <a:cubicBezTo>
                    <a:pt x="762" y="1419"/>
                    <a:pt x="763" y="1416"/>
                    <a:pt x="765" y="1413"/>
                  </a:cubicBezTo>
                  <a:cubicBezTo>
                    <a:pt x="763" y="1412"/>
                    <a:pt x="761" y="1412"/>
                    <a:pt x="759" y="1411"/>
                  </a:cubicBezTo>
                  <a:cubicBezTo>
                    <a:pt x="758" y="1415"/>
                    <a:pt x="756" y="1419"/>
                    <a:pt x="754" y="1422"/>
                  </a:cubicBezTo>
                  <a:cubicBezTo>
                    <a:pt x="753" y="1424"/>
                    <a:pt x="750" y="1423"/>
                    <a:pt x="750" y="1421"/>
                  </a:cubicBezTo>
                  <a:cubicBezTo>
                    <a:pt x="751" y="1418"/>
                    <a:pt x="751" y="1414"/>
                    <a:pt x="752" y="1411"/>
                  </a:cubicBezTo>
                  <a:cubicBezTo>
                    <a:pt x="740" y="1412"/>
                    <a:pt x="729" y="1417"/>
                    <a:pt x="717" y="1419"/>
                  </a:cubicBezTo>
                  <a:cubicBezTo>
                    <a:pt x="707" y="1420"/>
                    <a:pt x="697" y="1421"/>
                    <a:pt x="687" y="1422"/>
                  </a:cubicBezTo>
                  <a:cubicBezTo>
                    <a:pt x="683" y="1423"/>
                    <a:pt x="680" y="1423"/>
                    <a:pt x="676" y="1424"/>
                  </a:cubicBezTo>
                  <a:cubicBezTo>
                    <a:pt x="673" y="1426"/>
                    <a:pt x="670" y="1428"/>
                    <a:pt x="667" y="1430"/>
                  </a:cubicBezTo>
                  <a:cubicBezTo>
                    <a:pt x="666" y="1430"/>
                    <a:pt x="666" y="1430"/>
                    <a:pt x="665" y="1430"/>
                  </a:cubicBezTo>
                  <a:cubicBezTo>
                    <a:pt x="655" y="1440"/>
                    <a:pt x="647" y="1450"/>
                    <a:pt x="641" y="1462"/>
                  </a:cubicBezTo>
                  <a:cubicBezTo>
                    <a:pt x="646" y="1451"/>
                    <a:pt x="654" y="1440"/>
                    <a:pt x="664" y="1430"/>
                  </a:cubicBezTo>
                  <a:cubicBezTo>
                    <a:pt x="663" y="1429"/>
                    <a:pt x="662" y="1427"/>
                    <a:pt x="663" y="1426"/>
                  </a:cubicBezTo>
                  <a:cubicBezTo>
                    <a:pt x="656" y="1426"/>
                    <a:pt x="649" y="1427"/>
                    <a:pt x="642" y="1427"/>
                  </a:cubicBezTo>
                  <a:cubicBezTo>
                    <a:pt x="633" y="1446"/>
                    <a:pt x="633" y="1467"/>
                    <a:pt x="632" y="1489"/>
                  </a:cubicBezTo>
                  <a:cubicBezTo>
                    <a:pt x="631" y="1490"/>
                    <a:pt x="631" y="1492"/>
                    <a:pt x="630" y="1494"/>
                  </a:cubicBezTo>
                  <a:cubicBezTo>
                    <a:pt x="630" y="1496"/>
                    <a:pt x="630" y="1499"/>
                    <a:pt x="629" y="1502"/>
                  </a:cubicBezTo>
                  <a:cubicBezTo>
                    <a:pt x="630" y="1498"/>
                    <a:pt x="631" y="1495"/>
                    <a:pt x="632" y="1491"/>
                  </a:cubicBezTo>
                  <a:cubicBezTo>
                    <a:pt x="631" y="1499"/>
                    <a:pt x="631" y="1507"/>
                    <a:pt x="629" y="1514"/>
                  </a:cubicBezTo>
                  <a:cubicBezTo>
                    <a:pt x="630" y="1516"/>
                    <a:pt x="630" y="1517"/>
                    <a:pt x="631" y="1519"/>
                  </a:cubicBezTo>
                  <a:cubicBezTo>
                    <a:pt x="651" y="1532"/>
                    <a:pt x="671" y="1545"/>
                    <a:pt x="696" y="1547"/>
                  </a:cubicBezTo>
                  <a:close/>
                  <a:moveTo>
                    <a:pt x="583" y="1542"/>
                  </a:moveTo>
                  <a:cubicBezTo>
                    <a:pt x="591" y="1541"/>
                    <a:pt x="606" y="1543"/>
                    <a:pt x="613" y="1540"/>
                  </a:cubicBezTo>
                  <a:cubicBezTo>
                    <a:pt x="625" y="1535"/>
                    <a:pt x="623" y="1528"/>
                    <a:pt x="621" y="1520"/>
                  </a:cubicBezTo>
                  <a:cubicBezTo>
                    <a:pt x="621" y="1520"/>
                    <a:pt x="621" y="1520"/>
                    <a:pt x="621" y="1520"/>
                  </a:cubicBezTo>
                  <a:cubicBezTo>
                    <a:pt x="620" y="1519"/>
                    <a:pt x="620" y="1518"/>
                    <a:pt x="620" y="1517"/>
                  </a:cubicBezTo>
                  <a:cubicBezTo>
                    <a:pt x="619" y="1515"/>
                    <a:pt x="618" y="1512"/>
                    <a:pt x="617" y="1510"/>
                  </a:cubicBezTo>
                  <a:cubicBezTo>
                    <a:pt x="611" y="1479"/>
                    <a:pt x="609" y="1448"/>
                    <a:pt x="612" y="1417"/>
                  </a:cubicBezTo>
                  <a:cubicBezTo>
                    <a:pt x="598" y="1419"/>
                    <a:pt x="584" y="1421"/>
                    <a:pt x="570" y="1423"/>
                  </a:cubicBezTo>
                  <a:cubicBezTo>
                    <a:pt x="561" y="1424"/>
                    <a:pt x="553" y="1425"/>
                    <a:pt x="546" y="1425"/>
                  </a:cubicBezTo>
                  <a:cubicBezTo>
                    <a:pt x="538" y="1465"/>
                    <a:pt x="535" y="1505"/>
                    <a:pt x="535" y="1545"/>
                  </a:cubicBezTo>
                  <a:cubicBezTo>
                    <a:pt x="551" y="1544"/>
                    <a:pt x="567" y="1543"/>
                    <a:pt x="583" y="1542"/>
                  </a:cubicBezTo>
                  <a:close/>
                  <a:moveTo>
                    <a:pt x="539" y="1409"/>
                  </a:moveTo>
                  <a:cubicBezTo>
                    <a:pt x="541" y="1409"/>
                    <a:pt x="543" y="1410"/>
                    <a:pt x="544" y="1411"/>
                  </a:cubicBezTo>
                  <a:cubicBezTo>
                    <a:pt x="553" y="1408"/>
                    <a:pt x="564" y="1407"/>
                    <a:pt x="574" y="1406"/>
                  </a:cubicBezTo>
                  <a:cubicBezTo>
                    <a:pt x="590" y="1404"/>
                    <a:pt x="606" y="1402"/>
                    <a:pt x="621" y="1400"/>
                  </a:cubicBezTo>
                  <a:cubicBezTo>
                    <a:pt x="627" y="1399"/>
                    <a:pt x="630" y="1405"/>
                    <a:pt x="629" y="1410"/>
                  </a:cubicBezTo>
                  <a:cubicBezTo>
                    <a:pt x="629" y="1410"/>
                    <a:pt x="629" y="1411"/>
                    <a:pt x="629" y="1412"/>
                  </a:cubicBezTo>
                  <a:cubicBezTo>
                    <a:pt x="629" y="1412"/>
                    <a:pt x="629" y="1412"/>
                    <a:pt x="629" y="1412"/>
                  </a:cubicBezTo>
                  <a:cubicBezTo>
                    <a:pt x="630" y="1411"/>
                    <a:pt x="631" y="1410"/>
                    <a:pt x="631" y="1409"/>
                  </a:cubicBezTo>
                  <a:cubicBezTo>
                    <a:pt x="632" y="1408"/>
                    <a:pt x="632" y="1408"/>
                    <a:pt x="632" y="1407"/>
                  </a:cubicBezTo>
                  <a:cubicBezTo>
                    <a:pt x="630" y="1406"/>
                    <a:pt x="630" y="1403"/>
                    <a:pt x="632" y="1401"/>
                  </a:cubicBezTo>
                  <a:cubicBezTo>
                    <a:pt x="641" y="1389"/>
                    <a:pt x="645" y="1376"/>
                    <a:pt x="646" y="1362"/>
                  </a:cubicBezTo>
                  <a:cubicBezTo>
                    <a:pt x="641" y="1354"/>
                    <a:pt x="635" y="1347"/>
                    <a:pt x="629" y="1341"/>
                  </a:cubicBezTo>
                  <a:cubicBezTo>
                    <a:pt x="616" y="1333"/>
                    <a:pt x="600" y="1329"/>
                    <a:pt x="589" y="1325"/>
                  </a:cubicBezTo>
                  <a:cubicBezTo>
                    <a:pt x="577" y="1320"/>
                    <a:pt x="565" y="1316"/>
                    <a:pt x="553" y="1312"/>
                  </a:cubicBezTo>
                  <a:cubicBezTo>
                    <a:pt x="517" y="1311"/>
                    <a:pt x="479" y="1323"/>
                    <a:pt x="447" y="1338"/>
                  </a:cubicBezTo>
                  <a:cubicBezTo>
                    <a:pt x="445" y="1340"/>
                    <a:pt x="443" y="1343"/>
                    <a:pt x="441" y="1345"/>
                  </a:cubicBezTo>
                  <a:cubicBezTo>
                    <a:pt x="441" y="1346"/>
                    <a:pt x="441" y="1347"/>
                    <a:pt x="441" y="1347"/>
                  </a:cubicBezTo>
                  <a:cubicBezTo>
                    <a:pt x="445" y="1347"/>
                    <a:pt x="449" y="1348"/>
                    <a:pt x="453" y="1349"/>
                  </a:cubicBezTo>
                  <a:cubicBezTo>
                    <a:pt x="479" y="1357"/>
                    <a:pt x="512" y="1383"/>
                    <a:pt x="520" y="1410"/>
                  </a:cubicBezTo>
                  <a:cubicBezTo>
                    <a:pt x="526" y="1410"/>
                    <a:pt x="533" y="1410"/>
                    <a:pt x="539" y="1409"/>
                  </a:cubicBezTo>
                  <a:close/>
                  <a:moveTo>
                    <a:pt x="511" y="1410"/>
                  </a:moveTo>
                  <a:cubicBezTo>
                    <a:pt x="506" y="1402"/>
                    <a:pt x="499" y="1394"/>
                    <a:pt x="491" y="1387"/>
                  </a:cubicBezTo>
                  <a:cubicBezTo>
                    <a:pt x="494" y="1390"/>
                    <a:pt x="497" y="1394"/>
                    <a:pt x="499" y="1397"/>
                  </a:cubicBezTo>
                  <a:cubicBezTo>
                    <a:pt x="500" y="1398"/>
                    <a:pt x="498" y="1399"/>
                    <a:pt x="497" y="1398"/>
                  </a:cubicBezTo>
                  <a:cubicBezTo>
                    <a:pt x="488" y="1387"/>
                    <a:pt x="478" y="1378"/>
                    <a:pt x="467" y="1370"/>
                  </a:cubicBezTo>
                  <a:cubicBezTo>
                    <a:pt x="464" y="1368"/>
                    <a:pt x="461" y="1367"/>
                    <a:pt x="457" y="1365"/>
                  </a:cubicBezTo>
                  <a:cubicBezTo>
                    <a:pt x="444" y="1360"/>
                    <a:pt x="431" y="1360"/>
                    <a:pt x="417" y="1364"/>
                  </a:cubicBezTo>
                  <a:cubicBezTo>
                    <a:pt x="409" y="1366"/>
                    <a:pt x="390" y="1368"/>
                    <a:pt x="381" y="1374"/>
                  </a:cubicBezTo>
                  <a:cubicBezTo>
                    <a:pt x="396" y="1379"/>
                    <a:pt x="411" y="1388"/>
                    <a:pt x="420" y="1402"/>
                  </a:cubicBezTo>
                  <a:cubicBezTo>
                    <a:pt x="421" y="1403"/>
                    <a:pt x="421" y="1404"/>
                    <a:pt x="420" y="1405"/>
                  </a:cubicBezTo>
                  <a:cubicBezTo>
                    <a:pt x="451" y="1408"/>
                    <a:pt x="481" y="1410"/>
                    <a:pt x="511" y="1410"/>
                  </a:cubicBezTo>
                  <a:close/>
                  <a:moveTo>
                    <a:pt x="382" y="1401"/>
                  </a:moveTo>
                  <a:cubicBezTo>
                    <a:pt x="391" y="1402"/>
                    <a:pt x="400" y="1403"/>
                    <a:pt x="409" y="1404"/>
                  </a:cubicBezTo>
                  <a:cubicBezTo>
                    <a:pt x="400" y="1395"/>
                    <a:pt x="389" y="1390"/>
                    <a:pt x="378" y="1383"/>
                  </a:cubicBezTo>
                  <a:cubicBezTo>
                    <a:pt x="378" y="1383"/>
                    <a:pt x="378" y="1383"/>
                    <a:pt x="378" y="1383"/>
                  </a:cubicBezTo>
                  <a:cubicBezTo>
                    <a:pt x="379" y="1384"/>
                    <a:pt x="379" y="1384"/>
                    <a:pt x="378" y="1385"/>
                  </a:cubicBezTo>
                  <a:cubicBezTo>
                    <a:pt x="373" y="1387"/>
                    <a:pt x="369" y="1389"/>
                    <a:pt x="366" y="1394"/>
                  </a:cubicBezTo>
                  <a:cubicBezTo>
                    <a:pt x="365" y="1396"/>
                    <a:pt x="364" y="1398"/>
                    <a:pt x="363" y="1399"/>
                  </a:cubicBezTo>
                  <a:cubicBezTo>
                    <a:pt x="370" y="1400"/>
                    <a:pt x="376" y="1401"/>
                    <a:pt x="382" y="1401"/>
                  </a:cubicBezTo>
                  <a:close/>
                  <a:moveTo>
                    <a:pt x="304" y="1394"/>
                  </a:moveTo>
                  <a:cubicBezTo>
                    <a:pt x="305" y="1394"/>
                    <a:pt x="305" y="1394"/>
                    <a:pt x="305" y="1394"/>
                  </a:cubicBezTo>
                  <a:cubicBezTo>
                    <a:pt x="305" y="1394"/>
                    <a:pt x="305" y="1393"/>
                    <a:pt x="305" y="1393"/>
                  </a:cubicBezTo>
                  <a:cubicBezTo>
                    <a:pt x="306" y="1392"/>
                    <a:pt x="306" y="1390"/>
                    <a:pt x="306" y="1389"/>
                  </a:cubicBezTo>
                  <a:cubicBezTo>
                    <a:pt x="304" y="1388"/>
                    <a:pt x="303" y="1386"/>
                    <a:pt x="303" y="1384"/>
                  </a:cubicBezTo>
                  <a:cubicBezTo>
                    <a:pt x="304" y="1381"/>
                    <a:pt x="304" y="1378"/>
                    <a:pt x="305" y="1375"/>
                  </a:cubicBezTo>
                  <a:cubicBezTo>
                    <a:pt x="294" y="1377"/>
                    <a:pt x="285" y="1381"/>
                    <a:pt x="275" y="1384"/>
                  </a:cubicBezTo>
                  <a:cubicBezTo>
                    <a:pt x="273" y="1384"/>
                    <a:pt x="273" y="1383"/>
                    <a:pt x="274" y="1382"/>
                  </a:cubicBezTo>
                  <a:cubicBezTo>
                    <a:pt x="277" y="1380"/>
                    <a:pt x="303" y="1371"/>
                    <a:pt x="303" y="1371"/>
                  </a:cubicBezTo>
                  <a:cubicBezTo>
                    <a:pt x="305" y="1367"/>
                    <a:pt x="296" y="1357"/>
                    <a:pt x="289" y="1349"/>
                  </a:cubicBezTo>
                  <a:cubicBezTo>
                    <a:pt x="283" y="1363"/>
                    <a:pt x="275" y="1377"/>
                    <a:pt x="267" y="1390"/>
                  </a:cubicBezTo>
                  <a:cubicBezTo>
                    <a:pt x="279" y="1391"/>
                    <a:pt x="292" y="1393"/>
                    <a:pt x="304" y="1394"/>
                  </a:cubicBezTo>
                  <a:close/>
                  <a:moveTo>
                    <a:pt x="223" y="1381"/>
                  </a:moveTo>
                  <a:cubicBezTo>
                    <a:pt x="223" y="1382"/>
                    <a:pt x="222" y="1382"/>
                    <a:pt x="222" y="1382"/>
                  </a:cubicBezTo>
                  <a:cubicBezTo>
                    <a:pt x="222" y="1383"/>
                    <a:pt x="222" y="1385"/>
                    <a:pt x="222" y="1386"/>
                  </a:cubicBezTo>
                  <a:cubicBezTo>
                    <a:pt x="222" y="1384"/>
                    <a:pt x="222" y="1383"/>
                    <a:pt x="223" y="1381"/>
                  </a:cubicBezTo>
                  <a:close/>
                  <a:moveTo>
                    <a:pt x="227" y="1357"/>
                  </a:moveTo>
                  <a:cubicBezTo>
                    <a:pt x="235" y="1340"/>
                    <a:pt x="245" y="1324"/>
                    <a:pt x="254" y="1308"/>
                  </a:cubicBezTo>
                  <a:cubicBezTo>
                    <a:pt x="250" y="1304"/>
                    <a:pt x="247" y="1299"/>
                    <a:pt x="243" y="1294"/>
                  </a:cubicBezTo>
                  <a:cubicBezTo>
                    <a:pt x="238" y="1316"/>
                    <a:pt x="228" y="1338"/>
                    <a:pt x="213" y="1354"/>
                  </a:cubicBezTo>
                  <a:cubicBezTo>
                    <a:pt x="214" y="1355"/>
                    <a:pt x="214" y="1356"/>
                    <a:pt x="214" y="1357"/>
                  </a:cubicBezTo>
                  <a:cubicBezTo>
                    <a:pt x="218" y="1357"/>
                    <a:pt x="222" y="1357"/>
                    <a:pt x="227" y="1357"/>
                  </a:cubicBezTo>
                  <a:close/>
                  <a:moveTo>
                    <a:pt x="207" y="1374"/>
                  </a:moveTo>
                  <a:cubicBezTo>
                    <a:pt x="207" y="1373"/>
                    <a:pt x="207" y="1373"/>
                    <a:pt x="206" y="1373"/>
                  </a:cubicBezTo>
                  <a:cubicBezTo>
                    <a:pt x="200" y="1375"/>
                    <a:pt x="193" y="1378"/>
                    <a:pt x="187" y="1382"/>
                  </a:cubicBezTo>
                  <a:cubicBezTo>
                    <a:pt x="194" y="1379"/>
                    <a:pt x="200" y="1376"/>
                    <a:pt x="207" y="1374"/>
                  </a:cubicBezTo>
                  <a:close/>
                  <a:moveTo>
                    <a:pt x="189" y="1395"/>
                  </a:moveTo>
                  <a:cubicBezTo>
                    <a:pt x="191" y="1393"/>
                    <a:pt x="193" y="1392"/>
                    <a:pt x="195" y="1390"/>
                  </a:cubicBezTo>
                  <a:cubicBezTo>
                    <a:pt x="185" y="1394"/>
                    <a:pt x="175" y="1399"/>
                    <a:pt x="165" y="1404"/>
                  </a:cubicBezTo>
                  <a:cubicBezTo>
                    <a:pt x="173" y="1400"/>
                    <a:pt x="181" y="1397"/>
                    <a:pt x="189" y="1395"/>
                  </a:cubicBezTo>
                  <a:close/>
                  <a:moveTo>
                    <a:pt x="111" y="1398"/>
                  </a:moveTo>
                  <a:cubicBezTo>
                    <a:pt x="105" y="1402"/>
                    <a:pt x="100" y="1406"/>
                    <a:pt x="95" y="1411"/>
                  </a:cubicBezTo>
                  <a:cubicBezTo>
                    <a:pt x="92" y="1414"/>
                    <a:pt x="89" y="1418"/>
                    <a:pt x="87" y="1422"/>
                  </a:cubicBezTo>
                  <a:cubicBezTo>
                    <a:pt x="79" y="1431"/>
                    <a:pt x="81" y="1436"/>
                    <a:pt x="93" y="1440"/>
                  </a:cubicBezTo>
                  <a:cubicBezTo>
                    <a:pt x="95" y="1441"/>
                    <a:pt x="96" y="1442"/>
                    <a:pt x="98" y="1443"/>
                  </a:cubicBezTo>
                  <a:cubicBezTo>
                    <a:pt x="110" y="1428"/>
                    <a:pt x="125" y="1415"/>
                    <a:pt x="142" y="1405"/>
                  </a:cubicBezTo>
                  <a:cubicBezTo>
                    <a:pt x="157" y="1389"/>
                    <a:pt x="175" y="1377"/>
                    <a:pt x="195" y="1368"/>
                  </a:cubicBezTo>
                  <a:cubicBezTo>
                    <a:pt x="195" y="1367"/>
                    <a:pt x="195" y="1367"/>
                    <a:pt x="196" y="1366"/>
                  </a:cubicBezTo>
                  <a:cubicBezTo>
                    <a:pt x="181" y="1368"/>
                    <a:pt x="166" y="1372"/>
                    <a:pt x="152" y="1377"/>
                  </a:cubicBezTo>
                  <a:cubicBezTo>
                    <a:pt x="138" y="1382"/>
                    <a:pt x="124" y="1389"/>
                    <a:pt x="111" y="1398"/>
                  </a:cubicBezTo>
                  <a:close/>
                  <a:moveTo>
                    <a:pt x="131" y="1171"/>
                  </a:moveTo>
                  <a:cubicBezTo>
                    <a:pt x="120" y="1161"/>
                    <a:pt x="109" y="1151"/>
                    <a:pt x="97" y="1143"/>
                  </a:cubicBezTo>
                  <a:cubicBezTo>
                    <a:pt x="89" y="1137"/>
                    <a:pt x="73" y="1123"/>
                    <a:pt x="61" y="1120"/>
                  </a:cubicBezTo>
                  <a:cubicBezTo>
                    <a:pt x="115" y="1152"/>
                    <a:pt x="159" y="1199"/>
                    <a:pt x="186" y="1255"/>
                  </a:cubicBezTo>
                  <a:cubicBezTo>
                    <a:pt x="185" y="1252"/>
                    <a:pt x="184" y="1250"/>
                    <a:pt x="183" y="1247"/>
                  </a:cubicBezTo>
                  <a:cubicBezTo>
                    <a:pt x="173" y="1218"/>
                    <a:pt x="153" y="1192"/>
                    <a:pt x="131" y="1171"/>
                  </a:cubicBezTo>
                  <a:close/>
                  <a:moveTo>
                    <a:pt x="180" y="1219"/>
                  </a:moveTo>
                  <a:cubicBezTo>
                    <a:pt x="185" y="1229"/>
                    <a:pt x="192" y="1241"/>
                    <a:pt x="196" y="1254"/>
                  </a:cubicBezTo>
                  <a:cubicBezTo>
                    <a:pt x="197" y="1253"/>
                    <a:pt x="197" y="1252"/>
                    <a:pt x="197" y="1250"/>
                  </a:cubicBezTo>
                  <a:cubicBezTo>
                    <a:pt x="197" y="1245"/>
                    <a:pt x="199" y="1238"/>
                    <a:pt x="199" y="1238"/>
                  </a:cubicBezTo>
                  <a:cubicBezTo>
                    <a:pt x="200" y="1231"/>
                    <a:pt x="200" y="1223"/>
                    <a:pt x="201" y="1215"/>
                  </a:cubicBezTo>
                  <a:cubicBezTo>
                    <a:pt x="194" y="1200"/>
                    <a:pt x="176" y="1185"/>
                    <a:pt x="167" y="1175"/>
                  </a:cubicBezTo>
                  <a:cubicBezTo>
                    <a:pt x="157" y="1165"/>
                    <a:pt x="146" y="1155"/>
                    <a:pt x="135" y="1146"/>
                  </a:cubicBezTo>
                  <a:cubicBezTo>
                    <a:pt x="152" y="1169"/>
                    <a:pt x="168" y="1194"/>
                    <a:pt x="180" y="1219"/>
                  </a:cubicBezTo>
                  <a:close/>
                  <a:moveTo>
                    <a:pt x="95" y="1106"/>
                  </a:moveTo>
                  <a:cubicBezTo>
                    <a:pt x="76" y="1087"/>
                    <a:pt x="54" y="1072"/>
                    <a:pt x="28" y="1072"/>
                  </a:cubicBezTo>
                  <a:cubicBezTo>
                    <a:pt x="51" y="1077"/>
                    <a:pt x="74" y="1091"/>
                    <a:pt x="95" y="1106"/>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îṥlíḑé"/>
            <p:cNvSpPr/>
            <p:nvPr/>
          </p:nvSpPr>
          <p:spPr bwMode="auto">
            <a:xfrm>
              <a:off x="7431" y="8736"/>
              <a:ext cx="25" cy="78"/>
            </a:xfrm>
            <a:custGeom>
              <a:avLst/>
              <a:gdLst>
                <a:gd name="T0" fmla="*/ 0 w 9"/>
                <a:gd name="T1" fmla="*/ 27 h 29"/>
                <a:gd name="T2" fmla="*/ 9 w 9"/>
                <a:gd name="T3" fmla="*/ 0 h 29"/>
                <a:gd name="T4" fmla="*/ 0 w 9"/>
                <a:gd name="T5" fmla="*/ 29 h 29"/>
                <a:gd name="T6" fmla="*/ 0 w 9"/>
                <a:gd name="T7" fmla="*/ 27 h 29"/>
              </a:gdLst>
              <a:ahLst/>
              <a:cxnLst>
                <a:cxn ang="0">
                  <a:pos x="T0" y="T1"/>
                </a:cxn>
                <a:cxn ang="0">
                  <a:pos x="T2" y="T3"/>
                </a:cxn>
                <a:cxn ang="0">
                  <a:pos x="T4" y="T5"/>
                </a:cxn>
                <a:cxn ang="0">
                  <a:pos x="T6" y="T7"/>
                </a:cxn>
              </a:cxnLst>
              <a:rect l="0" t="0" r="r" b="b"/>
              <a:pathLst>
                <a:path w="9" h="29">
                  <a:moveTo>
                    <a:pt x="0" y="27"/>
                  </a:moveTo>
                  <a:cubicBezTo>
                    <a:pt x="2" y="17"/>
                    <a:pt x="5" y="8"/>
                    <a:pt x="9" y="0"/>
                  </a:cubicBezTo>
                  <a:cubicBezTo>
                    <a:pt x="5" y="9"/>
                    <a:pt x="2" y="19"/>
                    <a:pt x="0" y="29"/>
                  </a:cubicBezTo>
                  <a:cubicBezTo>
                    <a:pt x="0" y="28"/>
                    <a:pt x="0" y="27"/>
                    <a:pt x="0" y="2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š1ïḋé"/>
            <p:cNvSpPr/>
            <p:nvPr/>
          </p:nvSpPr>
          <p:spPr bwMode="auto">
            <a:xfrm>
              <a:off x="12135" y="6856"/>
              <a:ext cx="145" cy="209"/>
            </a:xfrm>
            <a:custGeom>
              <a:avLst/>
              <a:gdLst>
                <a:gd name="T0" fmla="*/ 51 w 54"/>
                <a:gd name="T1" fmla="*/ 69 h 78"/>
                <a:gd name="T2" fmla="*/ 53 w 54"/>
                <a:gd name="T3" fmla="*/ 67 h 78"/>
                <a:gd name="T4" fmla="*/ 54 w 54"/>
                <a:gd name="T5" fmla="*/ 68 h 78"/>
                <a:gd name="T6" fmla="*/ 52 w 54"/>
                <a:gd name="T7" fmla="*/ 70 h 78"/>
                <a:gd name="T8" fmla="*/ 52 w 54"/>
                <a:gd name="T9" fmla="*/ 70 h 78"/>
                <a:gd name="T10" fmla="*/ 52 w 54"/>
                <a:gd name="T11" fmla="*/ 73 h 78"/>
                <a:gd name="T12" fmla="*/ 52 w 54"/>
                <a:gd name="T13" fmla="*/ 74 h 78"/>
                <a:gd name="T14" fmla="*/ 46 w 54"/>
                <a:gd name="T15" fmla="*/ 77 h 78"/>
                <a:gd name="T16" fmla="*/ 25 w 54"/>
                <a:gd name="T17" fmla="*/ 75 h 78"/>
                <a:gd name="T18" fmla="*/ 13 w 54"/>
                <a:gd name="T19" fmla="*/ 76 h 78"/>
                <a:gd name="T20" fmla="*/ 2 w 54"/>
                <a:gd name="T21" fmla="*/ 67 h 78"/>
                <a:gd name="T22" fmla="*/ 10 w 54"/>
                <a:gd name="T23" fmla="*/ 41 h 78"/>
                <a:gd name="T24" fmla="*/ 19 w 54"/>
                <a:gd name="T25" fmla="*/ 0 h 78"/>
                <a:gd name="T26" fmla="*/ 19 w 54"/>
                <a:gd name="T27" fmla="*/ 0 h 78"/>
                <a:gd name="T28" fmla="*/ 19 w 54"/>
                <a:gd name="T29" fmla="*/ 27 h 78"/>
                <a:gd name="T30" fmla="*/ 12 w 54"/>
                <a:gd name="T31" fmla="*/ 55 h 78"/>
                <a:gd name="T32" fmla="*/ 37 w 54"/>
                <a:gd name="T33" fmla="*/ 65 h 78"/>
                <a:gd name="T34" fmla="*/ 51 w 54"/>
                <a:gd name="T35" fmla="*/ 70 h 78"/>
                <a:gd name="T36" fmla="*/ 51 w 54"/>
                <a:gd name="T3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78">
                  <a:moveTo>
                    <a:pt x="51" y="69"/>
                  </a:moveTo>
                  <a:cubicBezTo>
                    <a:pt x="52" y="69"/>
                    <a:pt x="52" y="68"/>
                    <a:pt x="53" y="67"/>
                  </a:cubicBezTo>
                  <a:cubicBezTo>
                    <a:pt x="54" y="67"/>
                    <a:pt x="54" y="68"/>
                    <a:pt x="54" y="68"/>
                  </a:cubicBezTo>
                  <a:cubicBezTo>
                    <a:pt x="53" y="69"/>
                    <a:pt x="53" y="70"/>
                    <a:pt x="52" y="70"/>
                  </a:cubicBezTo>
                  <a:cubicBezTo>
                    <a:pt x="52" y="70"/>
                    <a:pt x="52" y="70"/>
                    <a:pt x="52" y="70"/>
                  </a:cubicBezTo>
                  <a:cubicBezTo>
                    <a:pt x="52" y="71"/>
                    <a:pt x="52" y="72"/>
                    <a:pt x="52" y="73"/>
                  </a:cubicBezTo>
                  <a:cubicBezTo>
                    <a:pt x="52" y="73"/>
                    <a:pt x="52" y="74"/>
                    <a:pt x="52" y="74"/>
                  </a:cubicBezTo>
                  <a:cubicBezTo>
                    <a:pt x="51" y="76"/>
                    <a:pt x="48" y="78"/>
                    <a:pt x="46" y="77"/>
                  </a:cubicBezTo>
                  <a:cubicBezTo>
                    <a:pt x="39" y="75"/>
                    <a:pt x="32" y="75"/>
                    <a:pt x="25" y="75"/>
                  </a:cubicBezTo>
                  <a:cubicBezTo>
                    <a:pt x="21" y="76"/>
                    <a:pt x="18" y="77"/>
                    <a:pt x="13" y="76"/>
                  </a:cubicBezTo>
                  <a:cubicBezTo>
                    <a:pt x="8" y="75"/>
                    <a:pt x="4" y="72"/>
                    <a:pt x="2" y="67"/>
                  </a:cubicBezTo>
                  <a:cubicBezTo>
                    <a:pt x="0" y="58"/>
                    <a:pt x="7" y="49"/>
                    <a:pt x="10" y="41"/>
                  </a:cubicBezTo>
                  <a:cubicBezTo>
                    <a:pt x="16" y="28"/>
                    <a:pt x="17" y="14"/>
                    <a:pt x="19" y="0"/>
                  </a:cubicBezTo>
                  <a:cubicBezTo>
                    <a:pt x="19" y="0"/>
                    <a:pt x="19" y="0"/>
                    <a:pt x="19" y="0"/>
                  </a:cubicBezTo>
                  <a:cubicBezTo>
                    <a:pt x="21" y="9"/>
                    <a:pt x="20" y="18"/>
                    <a:pt x="19" y="27"/>
                  </a:cubicBezTo>
                  <a:cubicBezTo>
                    <a:pt x="17" y="36"/>
                    <a:pt x="12" y="46"/>
                    <a:pt x="12" y="55"/>
                  </a:cubicBezTo>
                  <a:cubicBezTo>
                    <a:pt x="12" y="76"/>
                    <a:pt x="28" y="65"/>
                    <a:pt x="37" y="65"/>
                  </a:cubicBezTo>
                  <a:cubicBezTo>
                    <a:pt x="42" y="65"/>
                    <a:pt x="47" y="67"/>
                    <a:pt x="51" y="70"/>
                  </a:cubicBezTo>
                  <a:cubicBezTo>
                    <a:pt x="51" y="69"/>
                    <a:pt x="51" y="69"/>
                    <a:pt x="51" y="6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iš1ïḍé"/>
            <p:cNvSpPr/>
            <p:nvPr/>
          </p:nvSpPr>
          <p:spPr bwMode="auto">
            <a:xfrm>
              <a:off x="12112" y="6859"/>
              <a:ext cx="66" cy="45"/>
            </a:xfrm>
            <a:custGeom>
              <a:avLst/>
              <a:gdLst>
                <a:gd name="T0" fmla="*/ 0 w 25"/>
                <a:gd name="T1" fmla="*/ 3 h 17"/>
                <a:gd name="T2" fmla="*/ 3 w 25"/>
                <a:gd name="T3" fmla="*/ 0 h 17"/>
                <a:gd name="T4" fmla="*/ 12 w 25"/>
                <a:gd name="T5" fmla="*/ 3 h 17"/>
                <a:gd name="T6" fmla="*/ 22 w 25"/>
                <a:gd name="T7" fmla="*/ 5 h 17"/>
                <a:gd name="T8" fmla="*/ 23 w 25"/>
                <a:gd name="T9" fmla="*/ 10 h 17"/>
                <a:gd name="T10" fmla="*/ 0 w 25"/>
                <a:gd name="T11" fmla="*/ 3 h 17"/>
              </a:gdLst>
              <a:ahLst/>
              <a:cxnLst>
                <a:cxn ang="0">
                  <a:pos x="T0" y="T1"/>
                </a:cxn>
                <a:cxn ang="0">
                  <a:pos x="T2" y="T3"/>
                </a:cxn>
                <a:cxn ang="0">
                  <a:pos x="T4" y="T5"/>
                </a:cxn>
                <a:cxn ang="0">
                  <a:pos x="T6" y="T7"/>
                </a:cxn>
                <a:cxn ang="0">
                  <a:pos x="T8" y="T9"/>
                </a:cxn>
                <a:cxn ang="0">
                  <a:pos x="T10" y="T11"/>
                </a:cxn>
              </a:cxnLst>
              <a:rect l="0" t="0" r="r" b="b"/>
              <a:pathLst>
                <a:path w="25" h="17">
                  <a:moveTo>
                    <a:pt x="0" y="3"/>
                  </a:moveTo>
                  <a:cubicBezTo>
                    <a:pt x="1" y="2"/>
                    <a:pt x="1" y="1"/>
                    <a:pt x="3" y="0"/>
                  </a:cubicBezTo>
                  <a:cubicBezTo>
                    <a:pt x="6" y="0"/>
                    <a:pt x="9" y="2"/>
                    <a:pt x="12" y="3"/>
                  </a:cubicBezTo>
                  <a:cubicBezTo>
                    <a:pt x="15" y="4"/>
                    <a:pt x="19" y="4"/>
                    <a:pt x="22" y="5"/>
                  </a:cubicBezTo>
                  <a:cubicBezTo>
                    <a:pt x="24" y="6"/>
                    <a:pt x="25" y="9"/>
                    <a:pt x="23" y="10"/>
                  </a:cubicBezTo>
                  <a:cubicBezTo>
                    <a:pt x="17" y="17"/>
                    <a:pt x="0" y="12"/>
                    <a:pt x="0"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ïśļíḓê"/>
            <p:cNvSpPr/>
            <p:nvPr/>
          </p:nvSpPr>
          <p:spPr bwMode="auto">
            <a:xfrm>
              <a:off x="12245" y="6836"/>
              <a:ext cx="224" cy="48"/>
            </a:xfrm>
            <a:custGeom>
              <a:avLst/>
              <a:gdLst>
                <a:gd name="T0" fmla="*/ 79 w 83"/>
                <a:gd name="T1" fmla="*/ 13 h 18"/>
                <a:gd name="T2" fmla="*/ 39 w 83"/>
                <a:gd name="T3" fmla="*/ 17 h 18"/>
                <a:gd name="T4" fmla="*/ 1 w 83"/>
                <a:gd name="T5" fmla="*/ 11 h 18"/>
                <a:gd name="T6" fmla="*/ 1 w 83"/>
                <a:gd name="T7" fmla="*/ 9 h 18"/>
                <a:gd name="T8" fmla="*/ 48 w 83"/>
                <a:gd name="T9" fmla="*/ 7 h 18"/>
                <a:gd name="T10" fmla="*/ 80 w 83"/>
                <a:gd name="T11" fmla="*/ 6 h 18"/>
                <a:gd name="T12" fmla="*/ 79 w 83"/>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83" h="18">
                  <a:moveTo>
                    <a:pt x="79" y="13"/>
                  </a:moveTo>
                  <a:cubicBezTo>
                    <a:pt x="67" y="17"/>
                    <a:pt x="51" y="17"/>
                    <a:pt x="39" y="17"/>
                  </a:cubicBezTo>
                  <a:cubicBezTo>
                    <a:pt x="26" y="18"/>
                    <a:pt x="13" y="15"/>
                    <a:pt x="1" y="11"/>
                  </a:cubicBezTo>
                  <a:cubicBezTo>
                    <a:pt x="0" y="10"/>
                    <a:pt x="0" y="9"/>
                    <a:pt x="1" y="9"/>
                  </a:cubicBezTo>
                  <a:cubicBezTo>
                    <a:pt x="18" y="9"/>
                    <a:pt x="32" y="12"/>
                    <a:pt x="48" y="7"/>
                  </a:cubicBezTo>
                  <a:cubicBezTo>
                    <a:pt x="59" y="4"/>
                    <a:pt x="70" y="0"/>
                    <a:pt x="80" y="6"/>
                  </a:cubicBezTo>
                  <a:cubicBezTo>
                    <a:pt x="83" y="8"/>
                    <a:pt x="82" y="12"/>
                    <a:pt x="79" y="1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iş1ïḓè"/>
            <p:cNvSpPr/>
            <p:nvPr/>
          </p:nvSpPr>
          <p:spPr bwMode="auto">
            <a:xfrm>
              <a:off x="12304" y="6894"/>
              <a:ext cx="107" cy="65"/>
            </a:xfrm>
            <a:custGeom>
              <a:avLst/>
              <a:gdLst>
                <a:gd name="T0" fmla="*/ 3 w 40"/>
                <a:gd name="T1" fmla="*/ 0 h 24"/>
                <a:gd name="T2" fmla="*/ 17 w 40"/>
                <a:gd name="T3" fmla="*/ 5 h 24"/>
                <a:gd name="T4" fmla="*/ 39 w 40"/>
                <a:gd name="T5" fmla="*/ 4 h 24"/>
                <a:gd name="T6" fmla="*/ 39 w 40"/>
                <a:gd name="T7" fmla="*/ 5 h 24"/>
                <a:gd name="T8" fmla="*/ 0 w 40"/>
                <a:gd name="T9" fmla="*/ 4 h 24"/>
                <a:gd name="T10" fmla="*/ 3 w 40"/>
                <a:gd name="T11" fmla="*/ 0 h 24"/>
              </a:gdLst>
              <a:ahLst/>
              <a:cxnLst>
                <a:cxn ang="0">
                  <a:pos x="T0" y="T1"/>
                </a:cxn>
                <a:cxn ang="0">
                  <a:pos x="T2" y="T3"/>
                </a:cxn>
                <a:cxn ang="0">
                  <a:pos x="T4" y="T5"/>
                </a:cxn>
                <a:cxn ang="0">
                  <a:pos x="T6" y="T7"/>
                </a:cxn>
                <a:cxn ang="0">
                  <a:pos x="T8" y="T9"/>
                </a:cxn>
                <a:cxn ang="0">
                  <a:pos x="T10" y="T11"/>
                </a:cxn>
              </a:cxnLst>
              <a:rect l="0" t="0" r="r" b="b"/>
              <a:pathLst>
                <a:path w="40" h="24">
                  <a:moveTo>
                    <a:pt x="3" y="0"/>
                  </a:moveTo>
                  <a:cubicBezTo>
                    <a:pt x="8" y="2"/>
                    <a:pt x="12" y="4"/>
                    <a:pt x="17" y="5"/>
                  </a:cubicBezTo>
                  <a:cubicBezTo>
                    <a:pt x="24" y="7"/>
                    <a:pt x="31" y="5"/>
                    <a:pt x="39" y="4"/>
                  </a:cubicBezTo>
                  <a:cubicBezTo>
                    <a:pt x="40" y="4"/>
                    <a:pt x="40" y="5"/>
                    <a:pt x="39" y="5"/>
                  </a:cubicBezTo>
                  <a:cubicBezTo>
                    <a:pt x="30" y="11"/>
                    <a:pt x="3" y="24"/>
                    <a:pt x="0" y="4"/>
                  </a:cubicBezTo>
                  <a:cubicBezTo>
                    <a:pt x="0" y="2"/>
                    <a:pt x="1" y="0"/>
                    <a:pt x="3"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š1iďè"/>
            <p:cNvSpPr/>
            <p:nvPr/>
          </p:nvSpPr>
          <p:spPr bwMode="auto">
            <a:xfrm>
              <a:off x="12189" y="7116"/>
              <a:ext cx="97" cy="22"/>
            </a:xfrm>
            <a:custGeom>
              <a:avLst/>
              <a:gdLst>
                <a:gd name="T0" fmla="*/ 2 w 36"/>
                <a:gd name="T1" fmla="*/ 2 h 8"/>
                <a:gd name="T2" fmla="*/ 36 w 36"/>
                <a:gd name="T3" fmla="*/ 7 h 8"/>
                <a:gd name="T4" fmla="*/ 35 w 36"/>
                <a:gd name="T5" fmla="*/ 8 h 8"/>
                <a:gd name="T6" fmla="*/ 17 w 36"/>
                <a:gd name="T7" fmla="*/ 6 h 8"/>
                <a:gd name="T8" fmla="*/ 2 w 36"/>
                <a:gd name="T9" fmla="*/ 6 h 8"/>
                <a:gd name="T10" fmla="*/ 2 w 36"/>
                <a:gd name="T11" fmla="*/ 2 h 8"/>
              </a:gdLst>
              <a:ahLst/>
              <a:cxnLst>
                <a:cxn ang="0">
                  <a:pos x="T0" y="T1"/>
                </a:cxn>
                <a:cxn ang="0">
                  <a:pos x="T2" y="T3"/>
                </a:cxn>
                <a:cxn ang="0">
                  <a:pos x="T4" y="T5"/>
                </a:cxn>
                <a:cxn ang="0">
                  <a:pos x="T6" y="T7"/>
                </a:cxn>
                <a:cxn ang="0">
                  <a:pos x="T8" y="T9"/>
                </a:cxn>
                <a:cxn ang="0">
                  <a:pos x="T10" y="T11"/>
                </a:cxn>
              </a:cxnLst>
              <a:rect l="0" t="0" r="r" b="b"/>
              <a:pathLst>
                <a:path w="36" h="8">
                  <a:moveTo>
                    <a:pt x="2" y="2"/>
                  </a:moveTo>
                  <a:cubicBezTo>
                    <a:pt x="12" y="0"/>
                    <a:pt x="26" y="4"/>
                    <a:pt x="36" y="7"/>
                  </a:cubicBezTo>
                  <a:cubicBezTo>
                    <a:pt x="36" y="7"/>
                    <a:pt x="36" y="8"/>
                    <a:pt x="35" y="8"/>
                  </a:cubicBezTo>
                  <a:cubicBezTo>
                    <a:pt x="29" y="7"/>
                    <a:pt x="23" y="6"/>
                    <a:pt x="17" y="6"/>
                  </a:cubicBezTo>
                  <a:cubicBezTo>
                    <a:pt x="12" y="6"/>
                    <a:pt x="7" y="6"/>
                    <a:pt x="2" y="6"/>
                  </a:cubicBezTo>
                  <a:cubicBezTo>
                    <a:pt x="0" y="5"/>
                    <a:pt x="0" y="3"/>
                    <a:pt x="2"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ïśļîde"/>
            <p:cNvSpPr/>
            <p:nvPr/>
          </p:nvSpPr>
          <p:spPr bwMode="auto">
            <a:xfrm>
              <a:off x="12570" y="6554"/>
              <a:ext cx="78" cy="212"/>
            </a:xfrm>
            <a:custGeom>
              <a:avLst/>
              <a:gdLst>
                <a:gd name="T0" fmla="*/ 26 w 29"/>
                <a:gd name="T1" fmla="*/ 64 h 79"/>
                <a:gd name="T2" fmla="*/ 20 w 29"/>
                <a:gd name="T3" fmla="*/ 39 h 79"/>
                <a:gd name="T4" fmla="*/ 5 w 29"/>
                <a:gd name="T5" fmla="*/ 34 h 79"/>
                <a:gd name="T6" fmla="*/ 7 w 29"/>
                <a:gd name="T7" fmla="*/ 44 h 79"/>
                <a:gd name="T8" fmla="*/ 27 w 29"/>
                <a:gd name="T9" fmla="*/ 75 h 79"/>
                <a:gd name="T10" fmla="*/ 24 w 29"/>
                <a:gd name="T11" fmla="*/ 77 h 79"/>
                <a:gd name="T12" fmla="*/ 4 w 29"/>
                <a:gd name="T13" fmla="*/ 49 h 79"/>
                <a:gd name="T14" fmla="*/ 1 w 29"/>
                <a:gd name="T15" fmla="*/ 31 h 79"/>
                <a:gd name="T16" fmla="*/ 6 w 29"/>
                <a:gd name="T17" fmla="*/ 2 h 79"/>
                <a:gd name="T18" fmla="*/ 9 w 29"/>
                <a:gd name="T19" fmla="*/ 3 h 79"/>
                <a:gd name="T20" fmla="*/ 4 w 29"/>
                <a:gd name="T21" fmla="*/ 24 h 79"/>
                <a:gd name="T22" fmla="*/ 29 w 29"/>
                <a:gd name="T23" fmla="*/ 64 h 79"/>
                <a:gd name="T24" fmla="*/ 26 w 29"/>
                <a:gd name="T25" fmla="*/ 6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9">
                  <a:moveTo>
                    <a:pt x="26" y="64"/>
                  </a:moveTo>
                  <a:cubicBezTo>
                    <a:pt x="25" y="60"/>
                    <a:pt x="24" y="43"/>
                    <a:pt x="20" y="39"/>
                  </a:cubicBezTo>
                  <a:cubicBezTo>
                    <a:pt x="15" y="37"/>
                    <a:pt x="10" y="35"/>
                    <a:pt x="5" y="34"/>
                  </a:cubicBezTo>
                  <a:cubicBezTo>
                    <a:pt x="5" y="37"/>
                    <a:pt x="6" y="40"/>
                    <a:pt x="7" y="44"/>
                  </a:cubicBezTo>
                  <a:cubicBezTo>
                    <a:pt x="11" y="56"/>
                    <a:pt x="20" y="64"/>
                    <a:pt x="27" y="75"/>
                  </a:cubicBezTo>
                  <a:cubicBezTo>
                    <a:pt x="28" y="77"/>
                    <a:pt x="25" y="79"/>
                    <a:pt x="24" y="77"/>
                  </a:cubicBezTo>
                  <a:cubicBezTo>
                    <a:pt x="15" y="70"/>
                    <a:pt x="8" y="61"/>
                    <a:pt x="4" y="49"/>
                  </a:cubicBezTo>
                  <a:cubicBezTo>
                    <a:pt x="2" y="45"/>
                    <a:pt x="0" y="37"/>
                    <a:pt x="1" y="31"/>
                  </a:cubicBezTo>
                  <a:cubicBezTo>
                    <a:pt x="0" y="21"/>
                    <a:pt x="2" y="11"/>
                    <a:pt x="6" y="2"/>
                  </a:cubicBezTo>
                  <a:cubicBezTo>
                    <a:pt x="7" y="0"/>
                    <a:pt x="9" y="1"/>
                    <a:pt x="9" y="3"/>
                  </a:cubicBezTo>
                  <a:cubicBezTo>
                    <a:pt x="6" y="10"/>
                    <a:pt x="5" y="17"/>
                    <a:pt x="4" y="24"/>
                  </a:cubicBezTo>
                  <a:cubicBezTo>
                    <a:pt x="18" y="12"/>
                    <a:pt x="28" y="59"/>
                    <a:pt x="29" y="64"/>
                  </a:cubicBezTo>
                  <a:cubicBezTo>
                    <a:pt x="29" y="66"/>
                    <a:pt x="26" y="66"/>
                    <a:pt x="26" y="6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ślidè"/>
            <p:cNvSpPr/>
            <p:nvPr/>
          </p:nvSpPr>
          <p:spPr bwMode="auto">
            <a:xfrm>
              <a:off x="5888" y="8353"/>
              <a:ext cx="274" cy="43"/>
            </a:xfrm>
            <a:custGeom>
              <a:avLst/>
              <a:gdLst>
                <a:gd name="T0" fmla="*/ 6 w 102"/>
                <a:gd name="T1" fmla="*/ 15 h 16"/>
                <a:gd name="T2" fmla="*/ 3 w 102"/>
                <a:gd name="T3" fmla="*/ 11 h 16"/>
                <a:gd name="T4" fmla="*/ 3 w 102"/>
                <a:gd name="T5" fmla="*/ 9 h 16"/>
                <a:gd name="T6" fmla="*/ 27 w 102"/>
                <a:gd name="T7" fmla="*/ 1 h 16"/>
                <a:gd name="T8" fmla="*/ 64 w 102"/>
                <a:gd name="T9" fmla="*/ 7 h 16"/>
                <a:gd name="T10" fmla="*/ 87 w 102"/>
                <a:gd name="T11" fmla="*/ 11 h 16"/>
                <a:gd name="T12" fmla="*/ 95 w 102"/>
                <a:gd name="T13" fmla="*/ 8 h 16"/>
                <a:gd name="T14" fmla="*/ 95 w 102"/>
                <a:gd name="T15" fmla="*/ 7 h 16"/>
                <a:gd name="T16" fmla="*/ 102 w 102"/>
                <a:gd name="T17" fmla="*/ 15 h 16"/>
                <a:gd name="T18" fmla="*/ 101 w 102"/>
                <a:gd name="T19" fmla="*/ 16 h 16"/>
                <a:gd name="T20" fmla="*/ 56 w 102"/>
                <a:gd name="T21" fmla="*/ 7 h 16"/>
                <a:gd name="T22" fmla="*/ 27 w 102"/>
                <a:gd name="T23" fmla="*/ 3 h 16"/>
                <a:gd name="T24" fmla="*/ 9 w 102"/>
                <a:gd name="T25" fmla="*/ 13 h 16"/>
                <a:gd name="T26" fmla="*/ 6 w 102"/>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6">
                  <a:moveTo>
                    <a:pt x="6" y="15"/>
                  </a:moveTo>
                  <a:cubicBezTo>
                    <a:pt x="5" y="14"/>
                    <a:pt x="4" y="12"/>
                    <a:pt x="3" y="11"/>
                  </a:cubicBezTo>
                  <a:cubicBezTo>
                    <a:pt x="3" y="11"/>
                    <a:pt x="3" y="10"/>
                    <a:pt x="3" y="9"/>
                  </a:cubicBezTo>
                  <a:cubicBezTo>
                    <a:pt x="8" y="0"/>
                    <a:pt x="17" y="0"/>
                    <a:pt x="27" y="1"/>
                  </a:cubicBezTo>
                  <a:cubicBezTo>
                    <a:pt x="39" y="1"/>
                    <a:pt x="52" y="4"/>
                    <a:pt x="64" y="7"/>
                  </a:cubicBezTo>
                  <a:cubicBezTo>
                    <a:pt x="72" y="8"/>
                    <a:pt x="79" y="10"/>
                    <a:pt x="87" y="11"/>
                  </a:cubicBezTo>
                  <a:cubicBezTo>
                    <a:pt x="92" y="12"/>
                    <a:pt x="101" y="16"/>
                    <a:pt x="95" y="8"/>
                  </a:cubicBezTo>
                  <a:cubicBezTo>
                    <a:pt x="94" y="7"/>
                    <a:pt x="95" y="6"/>
                    <a:pt x="95" y="7"/>
                  </a:cubicBezTo>
                  <a:cubicBezTo>
                    <a:pt x="98" y="9"/>
                    <a:pt x="100" y="12"/>
                    <a:pt x="102" y="15"/>
                  </a:cubicBezTo>
                  <a:cubicBezTo>
                    <a:pt x="102" y="15"/>
                    <a:pt x="102" y="16"/>
                    <a:pt x="101" y="16"/>
                  </a:cubicBezTo>
                  <a:cubicBezTo>
                    <a:pt x="86" y="13"/>
                    <a:pt x="71" y="10"/>
                    <a:pt x="56" y="7"/>
                  </a:cubicBezTo>
                  <a:cubicBezTo>
                    <a:pt x="47" y="6"/>
                    <a:pt x="36" y="3"/>
                    <a:pt x="27" y="3"/>
                  </a:cubicBezTo>
                  <a:cubicBezTo>
                    <a:pt x="24" y="3"/>
                    <a:pt x="0" y="3"/>
                    <a:pt x="9" y="13"/>
                  </a:cubicBezTo>
                  <a:cubicBezTo>
                    <a:pt x="10" y="14"/>
                    <a:pt x="8" y="16"/>
                    <a:pt x="6" y="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pic>
        <p:nvPicPr>
          <p:cNvPr id="2" name="图片 1"/>
          <p:cNvPicPr>
            <a:picLocks noChangeAspect="1"/>
          </p:cNvPicPr>
          <p:nvPr/>
        </p:nvPicPr>
        <p:blipFill>
          <a:blip r:embed="rId1"/>
          <a:stretch>
            <a:fillRect/>
          </a:stretch>
        </p:blipFill>
        <p:spPr>
          <a:xfrm>
            <a:off x="1943100" y="1076325"/>
            <a:ext cx="5524500" cy="37528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407035" y="701040"/>
            <a:ext cx="56819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事故案例4——武汉肉食“2.20”中毒窒息事故</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00075" y="1069975"/>
            <a:ext cx="8034655" cy="1198880"/>
          </a:xfrm>
          <a:prstGeom prst="rect">
            <a:avLst/>
          </a:prstGeom>
          <a:noFill/>
        </p:spPr>
        <p:txBody>
          <a:bodyPr wrap="square" rtlCol="0" anchor="t">
            <a:spAutoFit/>
          </a:bodyPr>
          <a:lstStyle/>
          <a:p>
            <a:pPr indent="0">
              <a:lnSpc>
                <a:spcPct val="150000"/>
              </a:lnSpc>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2011年2月20日上午10：15分，武汉黄陂良种猪场员工在 井内清理堵塞物时（深2.8米左右）晕迷，1名我方员工及1名承包商人员先后进入井内施救时中毒窒息，造成3人死亡 。</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1111885" y="2264410"/>
            <a:ext cx="6772275" cy="2825115"/>
            <a:chOff x="1046" y="3044"/>
            <a:chExt cx="11780" cy="4914"/>
          </a:xfrm>
        </p:grpSpPr>
        <p:sp>
          <p:nvSpPr>
            <p:cNvPr id="5" name="ïṩľïḍe"/>
            <p:cNvSpPr/>
            <p:nvPr/>
          </p:nvSpPr>
          <p:spPr bwMode="auto">
            <a:xfrm>
              <a:off x="1046" y="7402"/>
              <a:ext cx="5414" cy="556"/>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35" name="组合 34"/>
            <p:cNvGrpSpPr/>
            <p:nvPr/>
          </p:nvGrpSpPr>
          <p:grpSpPr>
            <a:xfrm>
              <a:off x="3447" y="3052"/>
              <a:ext cx="9379" cy="4470"/>
              <a:chOff x="11457" y="3022"/>
              <a:chExt cx="2465" cy="4470"/>
            </a:xfrm>
          </p:grpSpPr>
          <p:sp>
            <p:nvSpPr>
              <p:cNvPr id="6" name="îşlídé"/>
              <p:cNvSpPr/>
              <p:nvPr/>
            </p:nvSpPr>
            <p:spPr bwMode="auto">
              <a:xfrm>
                <a:off x="11457" y="3022"/>
                <a:ext cx="2465" cy="4470"/>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rgbClr val="AE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ṧḻíḋe"/>
              <p:cNvSpPr/>
              <p:nvPr/>
            </p:nvSpPr>
            <p:spPr bwMode="auto">
              <a:xfrm>
                <a:off x="11518" y="3337"/>
                <a:ext cx="2339" cy="3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grpSp>
          <p:nvGrpSpPr>
            <p:cNvPr id="36" name="组合 35"/>
            <p:cNvGrpSpPr/>
            <p:nvPr/>
          </p:nvGrpSpPr>
          <p:grpSpPr>
            <a:xfrm>
              <a:off x="7372" y="3044"/>
              <a:ext cx="1370" cy="542"/>
              <a:chOff x="12272" y="2965"/>
              <a:chExt cx="1370" cy="542"/>
            </a:xfrm>
          </p:grpSpPr>
          <p:sp>
            <p:nvSpPr>
              <p:cNvPr id="7" name="ïṣḷíḓè"/>
              <p:cNvSpPr/>
              <p:nvPr/>
            </p:nvSpPr>
            <p:spPr bwMode="auto">
              <a:xfrm>
                <a:off x="12425" y="3022"/>
                <a:ext cx="1064" cy="485"/>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śľíḓé"/>
              <p:cNvSpPr/>
              <p:nvPr/>
            </p:nvSpPr>
            <p:spPr bwMode="auto">
              <a:xfrm>
                <a:off x="12425" y="3022"/>
                <a:ext cx="1064" cy="485"/>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šḷiḓe"/>
              <p:cNvSpPr/>
              <p:nvPr/>
            </p:nvSpPr>
            <p:spPr bwMode="auto">
              <a:xfrm>
                <a:off x="12272" y="2965"/>
                <a:ext cx="1370" cy="518"/>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ṩļïďè"/>
              <p:cNvSpPr/>
              <p:nvPr/>
            </p:nvSpPr>
            <p:spPr bwMode="auto">
              <a:xfrm>
                <a:off x="12593" y="3391"/>
                <a:ext cx="728" cy="117"/>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32" name="组合 31"/>
            <p:cNvGrpSpPr/>
            <p:nvPr/>
          </p:nvGrpSpPr>
          <p:grpSpPr>
            <a:xfrm>
              <a:off x="1443" y="3062"/>
              <a:ext cx="1742" cy="4769"/>
              <a:chOff x="9657" y="2751"/>
              <a:chExt cx="1971" cy="5395"/>
            </a:xfrm>
          </p:grpSpPr>
          <p:sp>
            <p:nvSpPr>
              <p:cNvPr id="1026" name="íṩḷïḑê"/>
              <p:cNvSpPr/>
              <p:nvPr/>
            </p:nvSpPr>
            <p:spPr bwMode="auto">
              <a:xfrm>
                <a:off x="10505" y="7739"/>
                <a:ext cx="178" cy="145"/>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ïṥ1îḑê"/>
              <p:cNvSpPr/>
              <p:nvPr/>
            </p:nvSpPr>
            <p:spPr bwMode="auto">
              <a:xfrm>
                <a:off x="10490" y="7804"/>
                <a:ext cx="439" cy="34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î$ḻîďê"/>
              <p:cNvSpPr/>
              <p:nvPr/>
            </p:nvSpPr>
            <p:spPr bwMode="auto">
              <a:xfrm>
                <a:off x="10708" y="7905"/>
                <a:ext cx="206" cy="151"/>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iṧḷîḋe"/>
              <p:cNvSpPr/>
              <p:nvPr/>
            </p:nvSpPr>
            <p:spPr bwMode="auto">
              <a:xfrm>
                <a:off x="10492" y="7938"/>
                <a:ext cx="434" cy="206"/>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îṥḷiḋé"/>
              <p:cNvSpPr/>
              <p:nvPr/>
            </p:nvSpPr>
            <p:spPr bwMode="auto">
              <a:xfrm>
                <a:off x="10492" y="7938"/>
                <a:ext cx="434" cy="164"/>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íś1ïḍé"/>
              <p:cNvSpPr/>
              <p:nvPr/>
            </p:nvSpPr>
            <p:spPr bwMode="auto">
              <a:xfrm>
                <a:off x="10108" y="7739"/>
                <a:ext cx="172" cy="145"/>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ïṥļîḑe"/>
              <p:cNvSpPr/>
              <p:nvPr/>
            </p:nvSpPr>
            <p:spPr bwMode="auto">
              <a:xfrm>
                <a:off x="9858" y="7804"/>
                <a:ext cx="439" cy="34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îŝlïḑè"/>
              <p:cNvSpPr/>
              <p:nvPr/>
            </p:nvSpPr>
            <p:spPr bwMode="auto">
              <a:xfrm>
                <a:off x="9873" y="7905"/>
                <a:ext cx="206" cy="151"/>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ṩḷïdè"/>
              <p:cNvSpPr/>
              <p:nvPr/>
            </p:nvSpPr>
            <p:spPr bwMode="auto">
              <a:xfrm>
                <a:off x="9860" y="7938"/>
                <a:ext cx="434" cy="206"/>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iŝlîḋe"/>
              <p:cNvSpPr/>
              <p:nvPr/>
            </p:nvSpPr>
            <p:spPr bwMode="auto">
              <a:xfrm>
                <a:off x="9860" y="7938"/>
                <a:ext cx="434" cy="164"/>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iṧľídè"/>
              <p:cNvSpPr/>
              <p:nvPr/>
            </p:nvSpPr>
            <p:spPr bwMode="auto">
              <a:xfrm>
                <a:off x="10381" y="5670"/>
                <a:ext cx="439" cy="206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ïṣḻíḓè"/>
              <p:cNvSpPr/>
              <p:nvPr/>
            </p:nvSpPr>
            <p:spPr bwMode="auto">
              <a:xfrm>
                <a:off x="9976" y="5670"/>
                <a:ext cx="439" cy="206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ṡ1ïdé"/>
              <p:cNvSpPr/>
              <p:nvPr/>
            </p:nvSpPr>
            <p:spPr bwMode="auto">
              <a:xfrm>
                <a:off x="10505" y="7739"/>
                <a:ext cx="187" cy="36"/>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6" name="ïŝḻídé"/>
              <p:cNvSpPr/>
              <p:nvPr/>
            </p:nvSpPr>
            <p:spPr bwMode="auto">
              <a:xfrm>
                <a:off x="10100" y="7739"/>
                <a:ext cx="187" cy="36"/>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8" name="íṡľíḓê"/>
              <p:cNvSpPr/>
              <p:nvPr/>
            </p:nvSpPr>
            <p:spPr bwMode="auto">
              <a:xfrm>
                <a:off x="9766" y="3551"/>
                <a:ext cx="1318" cy="1416"/>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îsļïdê"/>
              <p:cNvSpPr/>
              <p:nvPr/>
            </p:nvSpPr>
            <p:spPr bwMode="auto">
              <a:xfrm>
                <a:off x="9863" y="3551"/>
                <a:ext cx="764" cy="357"/>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0" name="íŝḷíďé"/>
              <p:cNvSpPr/>
              <p:nvPr/>
            </p:nvSpPr>
            <p:spPr bwMode="auto">
              <a:xfrm>
                <a:off x="10349" y="3828"/>
                <a:ext cx="101" cy="53"/>
              </a:xfrm>
              <a:custGeom>
                <a:avLst/>
                <a:gdLst>
                  <a:gd name="T0" fmla="*/ 16 w 32"/>
                  <a:gd name="T1" fmla="*/ 10 h 17"/>
                  <a:gd name="T2" fmla="*/ 2 w 32"/>
                  <a:gd name="T3" fmla="*/ 5 h 17"/>
                  <a:gd name="T4" fmla="*/ 17 w 32"/>
                  <a:gd name="T5" fmla="*/ 16 h 17"/>
                  <a:gd name="T6" fmla="*/ 31 w 32"/>
                  <a:gd name="T7" fmla="*/ 3 h 17"/>
                  <a:gd name="T8" fmla="*/ 16 w 32"/>
                  <a:gd name="T9" fmla="*/ 10 h 17"/>
                </a:gdLst>
                <a:ahLst/>
                <a:cxnLst>
                  <a:cxn ang="0">
                    <a:pos x="T0" y="T1"/>
                  </a:cxn>
                  <a:cxn ang="0">
                    <a:pos x="T2" y="T3"/>
                  </a:cxn>
                  <a:cxn ang="0">
                    <a:pos x="T4" y="T5"/>
                  </a:cxn>
                  <a:cxn ang="0">
                    <a:pos x="T6" y="T7"/>
                  </a:cxn>
                  <a:cxn ang="0">
                    <a:pos x="T8" y="T9"/>
                  </a:cxn>
                </a:cxnLst>
                <a:rect l="0" t="0" r="r" b="b"/>
                <a:pathLst>
                  <a:path w="32" h="17">
                    <a:moveTo>
                      <a:pt x="16" y="10"/>
                    </a:moveTo>
                    <a:cubicBezTo>
                      <a:pt x="15" y="8"/>
                      <a:pt x="0" y="2"/>
                      <a:pt x="2" y="5"/>
                    </a:cubicBezTo>
                    <a:cubicBezTo>
                      <a:pt x="5" y="10"/>
                      <a:pt x="11" y="17"/>
                      <a:pt x="17" y="16"/>
                    </a:cubicBezTo>
                    <a:cubicBezTo>
                      <a:pt x="23" y="16"/>
                      <a:pt x="28" y="8"/>
                      <a:pt x="31" y="3"/>
                    </a:cubicBezTo>
                    <a:cubicBezTo>
                      <a:pt x="32" y="0"/>
                      <a:pt x="18" y="9"/>
                      <a:pt x="16" y="1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iśļîḓè"/>
              <p:cNvSpPr/>
              <p:nvPr/>
            </p:nvSpPr>
            <p:spPr bwMode="auto">
              <a:xfrm>
                <a:off x="9766" y="3838"/>
                <a:ext cx="1295" cy="183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2" name="iṥḷîḍé"/>
              <p:cNvSpPr/>
              <p:nvPr/>
            </p:nvSpPr>
            <p:spPr bwMode="auto">
              <a:xfrm>
                <a:off x="10047" y="3838"/>
                <a:ext cx="747" cy="392"/>
              </a:xfrm>
              <a:custGeom>
                <a:avLst/>
                <a:gdLst>
                  <a:gd name="T0" fmla="*/ 233 w 233"/>
                  <a:gd name="T1" fmla="*/ 15 h 122"/>
                  <a:gd name="T2" fmla="*/ 233 w 233"/>
                  <a:gd name="T3" fmla="*/ 15 h 122"/>
                  <a:gd name="T4" fmla="*/ 221 w 233"/>
                  <a:gd name="T5" fmla="*/ 10 h 122"/>
                  <a:gd name="T6" fmla="*/ 111 w 233"/>
                  <a:gd name="T7" fmla="*/ 103 h 122"/>
                  <a:gd name="T8" fmla="*/ 13 w 233"/>
                  <a:gd name="T9" fmla="*/ 0 h 122"/>
                  <a:gd name="T10" fmla="*/ 0 w 233"/>
                  <a:gd name="T11" fmla="*/ 4 h 122"/>
                  <a:gd name="T12" fmla="*/ 0 w 233"/>
                  <a:gd name="T13" fmla="*/ 5 h 122"/>
                  <a:gd name="T14" fmla="*/ 111 w 233"/>
                  <a:gd name="T15" fmla="*/ 122 h 122"/>
                  <a:gd name="T16" fmla="*/ 233 w 233"/>
                  <a:gd name="T17"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22">
                    <a:moveTo>
                      <a:pt x="233" y="15"/>
                    </a:moveTo>
                    <a:cubicBezTo>
                      <a:pt x="233" y="15"/>
                      <a:pt x="233" y="15"/>
                      <a:pt x="233" y="15"/>
                    </a:cubicBezTo>
                    <a:cubicBezTo>
                      <a:pt x="229" y="14"/>
                      <a:pt x="225" y="12"/>
                      <a:pt x="221" y="10"/>
                    </a:cubicBezTo>
                    <a:cubicBezTo>
                      <a:pt x="111" y="103"/>
                      <a:pt x="111" y="103"/>
                      <a:pt x="111" y="103"/>
                    </a:cubicBezTo>
                    <a:cubicBezTo>
                      <a:pt x="13" y="0"/>
                      <a:pt x="13" y="0"/>
                      <a:pt x="13" y="0"/>
                    </a:cubicBezTo>
                    <a:cubicBezTo>
                      <a:pt x="9" y="2"/>
                      <a:pt x="5" y="3"/>
                      <a:pt x="0" y="4"/>
                    </a:cubicBezTo>
                    <a:cubicBezTo>
                      <a:pt x="0" y="5"/>
                      <a:pt x="0" y="5"/>
                      <a:pt x="0" y="5"/>
                    </a:cubicBezTo>
                    <a:cubicBezTo>
                      <a:pt x="111" y="122"/>
                      <a:pt x="111" y="122"/>
                      <a:pt x="111" y="122"/>
                    </a:cubicBezTo>
                    <a:lnTo>
                      <a:pt x="233" y="15"/>
                    </a:lnTo>
                    <a:close/>
                  </a:path>
                </a:pathLst>
              </a:custGeom>
              <a:solidFill>
                <a:srgbClr val="38B6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işḷiďè"/>
              <p:cNvSpPr/>
              <p:nvPr/>
            </p:nvSpPr>
            <p:spPr bwMode="auto">
              <a:xfrm>
                <a:off x="10652" y="3219"/>
                <a:ext cx="97" cy="183"/>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ïṣļídê"/>
              <p:cNvSpPr/>
              <p:nvPr/>
            </p:nvSpPr>
            <p:spPr bwMode="auto">
              <a:xfrm>
                <a:off x="10066" y="3219"/>
                <a:ext cx="99" cy="183"/>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ïşļidè"/>
              <p:cNvSpPr/>
              <p:nvPr/>
            </p:nvSpPr>
            <p:spPr bwMode="auto">
              <a:xfrm>
                <a:off x="10095" y="3055"/>
                <a:ext cx="627" cy="632"/>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iṣļîḓé"/>
              <p:cNvSpPr/>
              <p:nvPr/>
            </p:nvSpPr>
            <p:spPr bwMode="auto">
              <a:xfrm>
                <a:off x="10358" y="3414"/>
                <a:ext cx="82" cy="19"/>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iṥḷïḍe"/>
              <p:cNvSpPr/>
              <p:nvPr/>
            </p:nvSpPr>
            <p:spPr bwMode="auto">
              <a:xfrm>
                <a:off x="10310" y="3511"/>
                <a:ext cx="191" cy="80"/>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sḷïďe"/>
              <p:cNvSpPr/>
              <p:nvPr/>
            </p:nvSpPr>
            <p:spPr bwMode="auto">
              <a:xfrm>
                <a:off x="10310" y="3511"/>
                <a:ext cx="191" cy="19"/>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iśḷíḍe"/>
              <p:cNvSpPr/>
              <p:nvPr/>
            </p:nvSpPr>
            <p:spPr bwMode="auto">
              <a:xfrm>
                <a:off x="10335" y="3542"/>
                <a:ext cx="141" cy="50"/>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išlîḓê"/>
              <p:cNvSpPr/>
              <p:nvPr/>
            </p:nvSpPr>
            <p:spPr bwMode="auto">
              <a:xfrm>
                <a:off x="10179" y="3177"/>
                <a:ext cx="172" cy="55"/>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ïsľíḑé"/>
              <p:cNvSpPr/>
              <p:nvPr/>
            </p:nvSpPr>
            <p:spPr bwMode="auto">
              <a:xfrm>
                <a:off x="10454" y="3173"/>
                <a:ext cx="178" cy="55"/>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iṥlíḋè"/>
              <p:cNvSpPr/>
              <p:nvPr/>
            </p:nvSpPr>
            <p:spPr bwMode="auto">
              <a:xfrm>
                <a:off x="10477" y="3232"/>
                <a:ext cx="136" cy="90"/>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îSlídê"/>
              <p:cNvSpPr/>
              <p:nvPr/>
            </p:nvSpPr>
            <p:spPr bwMode="auto">
              <a:xfrm>
                <a:off x="10477" y="3232"/>
                <a:ext cx="136" cy="86"/>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is1íďê"/>
              <p:cNvSpPr/>
              <p:nvPr/>
            </p:nvSpPr>
            <p:spPr bwMode="auto">
              <a:xfrm>
                <a:off x="10500" y="3232"/>
                <a:ext cx="96" cy="25"/>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îṣlíḑê"/>
              <p:cNvSpPr/>
              <p:nvPr/>
            </p:nvSpPr>
            <p:spPr bwMode="auto">
              <a:xfrm>
                <a:off x="10477" y="3248"/>
                <a:ext cx="136" cy="75"/>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iśḷïde"/>
              <p:cNvSpPr/>
              <p:nvPr/>
            </p:nvSpPr>
            <p:spPr bwMode="auto">
              <a:xfrm>
                <a:off x="10515" y="3244"/>
                <a:ext cx="57" cy="57"/>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ïŝļiḓè"/>
              <p:cNvSpPr/>
              <p:nvPr/>
            </p:nvSpPr>
            <p:spPr bwMode="auto">
              <a:xfrm>
                <a:off x="10519" y="3248"/>
                <a:ext cx="53" cy="52"/>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00" name="Picture 7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09" y="3242"/>
                <a:ext cx="6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š1íḓè"/>
              <p:cNvSpPr/>
              <p:nvPr/>
            </p:nvSpPr>
            <p:spPr bwMode="auto">
              <a:xfrm>
                <a:off x="10534" y="3263"/>
                <a:ext cx="23" cy="19"/>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ïṣḷíḑé"/>
              <p:cNvSpPr/>
              <p:nvPr/>
            </p:nvSpPr>
            <p:spPr bwMode="auto">
              <a:xfrm>
                <a:off x="10534" y="3261"/>
                <a:ext cx="8" cy="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ïṥlîďê"/>
              <p:cNvSpPr/>
              <p:nvPr/>
            </p:nvSpPr>
            <p:spPr bwMode="auto">
              <a:xfrm>
                <a:off x="10534" y="3267"/>
                <a:ext cx="4" cy="4"/>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íŝḻídê"/>
              <p:cNvSpPr/>
              <p:nvPr/>
            </p:nvSpPr>
            <p:spPr bwMode="auto">
              <a:xfrm>
                <a:off x="10203" y="3232"/>
                <a:ext cx="132" cy="90"/>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îṧḻiḑè"/>
              <p:cNvSpPr/>
              <p:nvPr/>
            </p:nvSpPr>
            <p:spPr bwMode="auto">
              <a:xfrm>
                <a:off x="10203" y="3232"/>
                <a:ext cx="132" cy="86"/>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íşľîḍê"/>
              <p:cNvSpPr/>
              <p:nvPr/>
            </p:nvSpPr>
            <p:spPr bwMode="auto">
              <a:xfrm>
                <a:off x="10217" y="3232"/>
                <a:ext cx="96" cy="25"/>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ḻîḑê"/>
              <p:cNvSpPr/>
              <p:nvPr/>
            </p:nvSpPr>
            <p:spPr bwMode="auto">
              <a:xfrm>
                <a:off x="10203" y="3248"/>
                <a:ext cx="132" cy="75"/>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işļidé"/>
              <p:cNvSpPr/>
              <p:nvPr/>
            </p:nvSpPr>
            <p:spPr bwMode="auto">
              <a:xfrm>
                <a:off x="10240" y="3244"/>
                <a:ext cx="57" cy="57"/>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ïSḷîḑe"/>
              <p:cNvSpPr/>
              <p:nvPr/>
            </p:nvSpPr>
            <p:spPr bwMode="auto">
              <a:xfrm>
                <a:off x="10242" y="3248"/>
                <a:ext cx="55" cy="52"/>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10" name="Picture 8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32" y="3242"/>
                <a:ext cx="65"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ṩḻiḓê"/>
              <p:cNvSpPr/>
              <p:nvPr/>
            </p:nvSpPr>
            <p:spPr bwMode="auto">
              <a:xfrm>
                <a:off x="10259" y="3263"/>
                <a:ext cx="21" cy="19"/>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íṧḻíḓé"/>
              <p:cNvSpPr/>
              <p:nvPr/>
            </p:nvSpPr>
            <p:spPr bwMode="auto">
              <a:xfrm>
                <a:off x="10261" y="3263"/>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is1ídé"/>
              <p:cNvSpPr/>
              <p:nvPr/>
            </p:nvSpPr>
            <p:spPr bwMode="auto">
              <a:xfrm>
                <a:off x="10259" y="3271"/>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iṧ1iḍe"/>
              <p:cNvSpPr/>
              <p:nvPr/>
            </p:nvSpPr>
            <p:spPr bwMode="auto">
              <a:xfrm>
                <a:off x="9657" y="3790"/>
                <a:ext cx="592" cy="253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îšlíḋe"/>
              <p:cNvSpPr/>
              <p:nvPr/>
            </p:nvSpPr>
            <p:spPr bwMode="auto">
              <a:xfrm>
                <a:off x="9896" y="3790"/>
                <a:ext cx="353" cy="253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iṩļïḋê"/>
              <p:cNvSpPr/>
              <p:nvPr/>
            </p:nvSpPr>
            <p:spPr bwMode="auto">
              <a:xfrm>
                <a:off x="9686" y="5061"/>
                <a:ext cx="499" cy="978"/>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ïṧ1ïde"/>
              <p:cNvSpPr/>
              <p:nvPr/>
            </p:nvSpPr>
            <p:spPr bwMode="auto">
              <a:xfrm>
                <a:off x="9976" y="5894"/>
                <a:ext cx="53" cy="90"/>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íŝ1iḑê"/>
              <p:cNvSpPr/>
              <p:nvPr/>
            </p:nvSpPr>
            <p:spPr bwMode="auto">
              <a:xfrm>
                <a:off x="10009" y="5882"/>
                <a:ext cx="53" cy="134"/>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ïś1ïďè"/>
              <p:cNvSpPr/>
              <p:nvPr/>
            </p:nvSpPr>
            <p:spPr bwMode="auto">
              <a:xfrm>
                <a:off x="9911" y="5670"/>
                <a:ext cx="269" cy="382"/>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íşḷíḑê"/>
              <p:cNvSpPr/>
              <p:nvPr/>
            </p:nvSpPr>
            <p:spPr bwMode="auto">
              <a:xfrm>
                <a:off x="9911" y="5670"/>
                <a:ext cx="269" cy="382"/>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íṧḻiḋé"/>
              <p:cNvSpPr/>
              <p:nvPr/>
            </p:nvSpPr>
            <p:spPr bwMode="auto">
              <a:xfrm>
                <a:off x="9911" y="5670"/>
                <a:ext cx="269" cy="134"/>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iSľídé"/>
              <p:cNvSpPr/>
              <p:nvPr/>
            </p:nvSpPr>
            <p:spPr bwMode="auto">
              <a:xfrm>
                <a:off x="10544" y="3790"/>
                <a:ext cx="592" cy="253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ïśľîdè"/>
              <p:cNvSpPr/>
              <p:nvPr/>
            </p:nvSpPr>
            <p:spPr bwMode="auto">
              <a:xfrm>
                <a:off x="10853" y="4262"/>
                <a:ext cx="48" cy="1097"/>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îṥľíḍê"/>
              <p:cNvSpPr/>
              <p:nvPr/>
            </p:nvSpPr>
            <p:spPr bwMode="auto">
              <a:xfrm>
                <a:off x="10544" y="3790"/>
                <a:ext cx="353" cy="253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ï$ľíḓè"/>
              <p:cNvSpPr/>
              <p:nvPr/>
            </p:nvSpPr>
            <p:spPr bwMode="auto">
              <a:xfrm>
                <a:off x="10628" y="4480"/>
                <a:ext cx="202" cy="29"/>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93" name="iṥliḑe"/>
              <p:cNvSpPr/>
              <p:nvPr/>
            </p:nvSpPr>
            <p:spPr bwMode="auto">
              <a:xfrm>
                <a:off x="10910" y="4562"/>
                <a:ext cx="718" cy="730"/>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iṩľídè"/>
              <p:cNvSpPr/>
              <p:nvPr/>
            </p:nvSpPr>
            <p:spPr bwMode="auto">
              <a:xfrm>
                <a:off x="10759" y="5894"/>
                <a:ext cx="53" cy="90"/>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íṥlîďé"/>
              <p:cNvSpPr/>
              <p:nvPr/>
            </p:nvSpPr>
            <p:spPr bwMode="auto">
              <a:xfrm>
                <a:off x="10727" y="5882"/>
                <a:ext cx="55" cy="134"/>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ïṣḻíďe"/>
              <p:cNvSpPr/>
              <p:nvPr/>
            </p:nvSpPr>
            <p:spPr bwMode="auto">
              <a:xfrm>
                <a:off x="10605" y="5670"/>
                <a:ext cx="269" cy="382"/>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îşľïde"/>
              <p:cNvSpPr/>
              <p:nvPr/>
            </p:nvSpPr>
            <p:spPr bwMode="auto">
              <a:xfrm>
                <a:off x="10605" y="5670"/>
                <a:ext cx="269" cy="382"/>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iṧľiḋé"/>
              <p:cNvSpPr/>
              <p:nvPr/>
            </p:nvSpPr>
            <p:spPr bwMode="auto">
              <a:xfrm>
                <a:off x="10605" y="5670"/>
                <a:ext cx="269" cy="134"/>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8" name="îṡľíďé"/>
              <p:cNvSpPr/>
              <p:nvPr/>
            </p:nvSpPr>
            <p:spPr bwMode="auto">
              <a:xfrm>
                <a:off x="10171" y="4623"/>
                <a:ext cx="19" cy="46"/>
              </a:xfrm>
              <a:custGeom>
                <a:avLst/>
                <a:gdLst>
                  <a:gd name="T0" fmla="*/ 6 w 6"/>
                  <a:gd name="T1" fmla="*/ 0 h 14"/>
                  <a:gd name="T2" fmla="*/ 6 w 6"/>
                  <a:gd name="T3" fmla="*/ 11 h 14"/>
                  <a:gd name="T4" fmla="*/ 0 w 6"/>
                  <a:gd name="T5" fmla="*/ 11 h 14"/>
                  <a:gd name="T6" fmla="*/ 0 w 6"/>
                  <a:gd name="T7" fmla="*/ 0 h 14"/>
                  <a:gd name="T8" fmla="*/ 6 w 6"/>
                  <a:gd name="T9" fmla="*/ 0 h 14"/>
                </a:gdLst>
                <a:ahLst/>
                <a:cxnLst>
                  <a:cxn ang="0">
                    <a:pos x="T0" y="T1"/>
                  </a:cxn>
                  <a:cxn ang="0">
                    <a:pos x="T2" y="T3"/>
                  </a:cxn>
                  <a:cxn ang="0">
                    <a:pos x="T4" y="T5"/>
                  </a:cxn>
                  <a:cxn ang="0">
                    <a:pos x="T6" y="T7"/>
                  </a:cxn>
                  <a:cxn ang="0">
                    <a:pos x="T8" y="T9"/>
                  </a:cxn>
                </a:cxnLst>
                <a:rect l="0" t="0" r="r" b="b"/>
                <a:pathLst>
                  <a:path w="6" h="14">
                    <a:moveTo>
                      <a:pt x="6" y="0"/>
                    </a:moveTo>
                    <a:cubicBezTo>
                      <a:pt x="6" y="11"/>
                      <a:pt x="6" y="11"/>
                      <a:pt x="6" y="11"/>
                    </a:cubicBezTo>
                    <a:cubicBezTo>
                      <a:pt x="6" y="14"/>
                      <a:pt x="0" y="14"/>
                      <a:pt x="0" y="11"/>
                    </a:cubicBezTo>
                    <a:cubicBezTo>
                      <a:pt x="0" y="0"/>
                      <a:pt x="0" y="0"/>
                      <a:pt x="0" y="0"/>
                    </a:cubicBezTo>
                    <a:lnTo>
                      <a:pt x="6" y="0"/>
                    </a:lnTo>
                    <a:close/>
                  </a:path>
                </a:pathLst>
              </a:custGeom>
              <a:solidFill>
                <a:srgbClr val="C6C6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5" name="ïšlîḓe"/>
              <p:cNvSpPr/>
              <p:nvPr/>
            </p:nvSpPr>
            <p:spPr bwMode="auto">
              <a:xfrm>
                <a:off x="9925" y="4650"/>
                <a:ext cx="23" cy="23"/>
              </a:xfrm>
              <a:custGeom>
                <a:avLst/>
                <a:gdLst>
                  <a:gd name="T0" fmla="*/ 6 w 7"/>
                  <a:gd name="T1" fmla="*/ 2 h 7"/>
                  <a:gd name="T2" fmla="*/ 3 w 7"/>
                  <a:gd name="T3" fmla="*/ 0 h 7"/>
                  <a:gd name="T4" fmla="*/ 1 w 7"/>
                  <a:gd name="T5" fmla="*/ 4 h 7"/>
                  <a:gd name="T6" fmla="*/ 5 w 7"/>
                  <a:gd name="T7" fmla="*/ 6 h 7"/>
                  <a:gd name="T8" fmla="*/ 6 w 7"/>
                  <a:gd name="T9" fmla="*/ 2 h 7"/>
                </a:gdLst>
                <a:ahLst/>
                <a:cxnLst>
                  <a:cxn ang="0">
                    <a:pos x="T0" y="T1"/>
                  </a:cxn>
                  <a:cxn ang="0">
                    <a:pos x="T2" y="T3"/>
                  </a:cxn>
                  <a:cxn ang="0">
                    <a:pos x="T4" y="T5"/>
                  </a:cxn>
                  <a:cxn ang="0">
                    <a:pos x="T6" y="T7"/>
                  </a:cxn>
                  <a:cxn ang="0">
                    <a:pos x="T8" y="T9"/>
                  </a:cxn>
                </a:cxnLst>
                <a:rect l="0" t="0" r="r" b="b"/>
                <a:pathLst>
                  <a:path w="7" h="7">
                    <a:moveTo>
                      <a:pt x="6" y="2"/>
                    </a:moveTo>
                    <a:cubicBezTo>
                      <a:pt x="6" y="1"/>
                      <a:pt x="4" y="0"/>
                      <a:pt x="3" y="0"/>
                    </a:cubicBezTo>
                    <a:cubicBezTo>
                      <a:pt x="2" y="0"/>
                      <a:pt x="0" y="2"/>
                      <a:pt x="1" y="4"/>
                    </a:cubicBezTo>
                    <a:cubicBezTo>
                      <a:pt x="1" y="6"/>
                      <a:pt x="3" y="7"/>
                      <a:pt x="5" y="6"/>
                    </a:cubicBezTo>
                    <a:cubicBezTo>
                      <a:pt x="6" y="6"/>
                      <a:pt x="7" y="4"/>
                      <a:pt x="6" y="2"/>
                    </a:cubicBezTo>
                    <a:close/>
                  </a:path>
                </a:pathLst>
              </a:custGeom>
              <a:solidFill>
                <a:srgbClr val="706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7" name="iṥḻïďe"/>
              <p:cNvSpPr/>
              <p:nvPr/>
            </p:nvSpPr>
            <p:spPr bwMode="auto">
              <a:xfrm>
                <a:off x="9944" y="2751"/>
                <a:ext cx="900" cy="529"/>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îŝļîḋe"/>
              <p:cNvSpPr/>
              <p:nvPr/>
            </p:nvSpPr>
            <p:spPr bwMode="auto">
              <a:xfrm>
                <a:off x="9944" y="2795"/>
                <a:ext cx="254" cy="416"/>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íSļiḍê"/>
              <p:cNvSpPr/>
              <p:nvPr/>
            </p:nvSpPr>
            <p:spPr bwMode="auto">
              <a:xfrm>
                <a:off x="10079" y="2801"/>
                <a:ext cx="764" cy="48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8" name="文本框 37"/>
            <p:cNvSpPr txBox="1"/>
            <p:nvPr/>
          </p:nvSpPr>
          <p:spPr>
            <a:xfrm>
              <a:off x="4161" y="3391"/>
              <a:ext cx="8605" cy="3906"/>
            </a:xfrm>
            <a:prstGeom prst="rect">
              <a:avLst/>
            </a:prstGeom>
            <a:noFill/>
          </p:spPr>
          <p:txBody>
            <a:bodyPr wrap="square" rtlCol="0" anchor="t">
              <a:spAutoFit/>
            </a:bodyPr>
            <a:lstStyle/>
            <a:p>
              <a:pPr marL="285750" indent="-285750">
                <a:lnSpc>
                  <a:spcPct val="200000"/>
                </a:lnSpc>
                <a:buClr>
                  <a:srgbClr val="317D8F"/>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猪场饲养员进入观察井进行疏堵作业</a:t>
              </a:r>
              <a:r>
                <a:rPr lang="zh-CN" altLang="en-US" sz="14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rPr>
                <a:t>（无防护）</a:t>
              </a:r>
              <a:endParaRPr lang="zh-CN" altLang="en-US" sz="14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317D8F"/>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晕倒在井内被人发现后呼救</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317D8F"/>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技术员进入井内施救晕倒</a:t>
              </a:r>
              <a:r>
                <a:rPr lang="zh-CN" altLang="en-US" sz="14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rPr>
                <a:t>（无防护）</a:t>
              </a:r>
              <a:endParaRPr lang="zh-CN" altLang="en-US" sz="14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317D8F"/>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施工人员进入井内施救晕倒</a:t>
              </a:r>
              <a:r>
                <a:rPr lang="zh-CN" altLang="en-US" sz="14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rPr>
                <a:t>（无防护）</a:t>
              </a:r>
              <a:endParaRPr lang="zh-CN" altLang="en-US" sz="14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317D8F"/>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涉险及施救人员先后中毒窒息死亡</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958850" y="1059180"/>
            <a:ext cx="4664710" cy="1106805"/>
          </a:xfrm>
          <a:prstGeom prst="rect">
            <a:avLst/>
          </a:prstGeom>
          <a:noFill/>
        </p:spPr>
        <p:txBody>
          <a:bodyPr wrap="square" rtlCol="0" anchor="t">
            <a:spAutoFit/>
          </a:bodyPr>
          <a:lstStyle/>
          <a:p>
            <a:pPr indent="0">
              <a:lnSpc>
                <a:spcPct val="150000"/>
              </a:lnSpc>
              <a:spcBef>
                <a:spcPts val="0"/>
              </a:spcBef>
              <a:spcAft>
                <a:spcPts val="0"/>
              </a:spcAft>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观测井内积聚有大量沼气或CO2导致中毒窒息死亡</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作业员工和施救员工无应急防护用品</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958850" y="2142490"/>
            <a:ext cx="4664710" cy="1430020"/>
          </a:xfrm>
          <a:prstGeom prst="rect">
            <a:avLst/>
          </a:prstGeom>
          <a:noFill/>
        </p:spPr>
        <p:txBody>
          <a:bodyPr wrap="square" rtlCol="0" anchor="t">
            <a:spAutoFit/>
          </a:bodyPr>
          <a:lstStyle/>
          <a:p>
            <a:pPr indent="0">
              <a:lnSpc>
                <a:spcPct val="150000"/>
              </a:lnSpc>
              <a:spcBef>
                <a:spcPts val="0"/>
              </a:spcBef>
              <a:spcAft>
                <a:spcPts val="0"/>
              </a:spcAft>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受限空间作业无作业许可、无人监护、无应急预案</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员工安全意识淡薄，培训教育不到位</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施救人员盲目施救造成事故扩大</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76d9b6b1-1386-49fb-8929-9c57fbf34b0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341019" y="1497096"/>
            <a:ext cx="4538663" cy="3438526"/>
            <a:chOff x="3070225" y="1182905"/>
            <a:chExt cx="6051551" cy="4584701"/>
          </a:xfrm>
        </p:grpSpPr>
        <p:sp>
          <p:nvSpPr>
            <p:cNvPr id="172" name="îş1ïḓè"/>
            <p:cNvSpPr/>
            <p:nvPr/>
          </p:nvSpPr>
          <p:spPr bwMode="auto">
            <a:xfrm>
              <a:off x="6870110" y="1182905"/>
              <a:ext cx="446088" cy="612775"/>
            </a:xfrm>
            <a:custGeom>
              <a:avLst/>
              <a:gdLst>
                <a:gd name="T0" fmla="*/ 123 w 135"/>
                <a:gd name="T1" fmla="*/ 114 h 186"/>
                <a:gd name="T2" fmla="*/ 135 w 135"/>
                <a:gd name="T3" fmla="*/ 67 h 186"/>
                <a:gd name="T4" fmla="*/ 68 w 135"/>
                <a:gd name="T5" fmla="*/ 0 h 186"/>
                <a:gd name="T6" fmla="*/ 0 w 135"/>
                <a:gd name="T7" fmla="*/ 67 h 186"/>
                <a:gd name="T8" fmla="*/ 20 w 135"/>
                <a:gd name="T9" fmla="*/ 128 h 186"/>
                <a:gd name="T10" fmla="*/ 43 w 135"/>
                <a:gd name="T11" fmla="*/ 186 h 186"/>
                <a:gd name="T12" fmla="*/ 93 w 135"/>
                <a:gd name="T13" fmla="*/ 186 h 186"/>
                <a:gd name="T14" fmla="*/ 117 w 135"/>
                <a:gd name="T15" fmla="*/ 125 h 186"/>
                <a:gd name="T16" fmla="*/ 122 w 135"/>
                <a:gd name="T17" fmla="*/ 115 h 186"/>
                <a:gd name="T18" fmla="*/ 123 w 135"/>
                <a:gd name="T19" fmla="*/ 115 h 186"/>
                <a:gd name="T20" fmla="*/ 123 w 135"/>
                <a:gd name="T2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86">
                  <a:moveTo>
                    <a:pt x="123" y="114"/>
                  </a:moveTo>
                  <a:cubicBezTo>
                    <a:pt x="131" y="98"/>
                    <a:pt x="135" y="82"/>
                    <a:pt x="135" y="67"/>
                  </a:cubicBezTo>
                  <a:cubicBezTo>
                    <a:pt x="135" y="30"/>
                    <a:pt x="105" y="0"/>
                    <a:pt x="68" y="0"/>
                  </a:cubicBezTo>
                  <a:cubicBezTo>
                    <a:pt x="31" y="0"/>
                    <a:pt x="0" y="30"/>
                    <a:pt x="0" y="67"/>
                  </a:cubicBezTo>
                  <a:cubicBezTo>
                    <a:pt x="0" y="86"/>
                    <a:pt x="8" y="109"/>
                    <a:pt x="20" y="128"/>
                  </a:cubicBezTo>
                  <a:cubicBezTo>
                    <a:pt x="27" y="142"/>
                    <a:pt x="38" y="166"/>
                    <a:pt x="43" y="186"/>
                  </a:cubicBezTo>
                  <a:cubicBezTo>
                    <a:pt x="93" y="186"/>
                    <a:pt x="93" y="186"/>
                    <a:pt x="93" y="186"/>
                  </a:cubicBezTo>
                  <a:cubicBezTo>
                    <a:pt x="93" y="186"/>
                    <a:pt x="104" y="149"/>
                    <a:pt x="117" y="125"/>
                  </a:cubicBezTo>
                  <a:cubicBezTo>
                    <a:pt x="118" y="123"/>
                    <a:pt x="121" y="118"/>
                    <a:pt x="122" y="115"/>
                  </a:cubicBezTo>
                  <a:cubicBezTo>
                    <a:pt x="123" y="114"/>
                    <a:pt x="123" y="114"/>
                    <a:pt x="123" y="115"/>
                  </a:cubicBezTo>
                  <a:cubicBezTo>
                    <a:pt x="123" y="115"/>
                    <a:pt x="123" y="115"/>
                    <a:pt x="123" y="114"/>
                  </a:cubicBezTo>
                </a:path>
              </a:pathLst>
            </a:custGeom>
            <a:solidFill>
              <a:schemeClr val="bg1"/>
            </a:solidFill>
            <a:ln>
              <a:noFill/>
            </a:ln>
            <a:effectLst>
              <a:outerShdw blurRad="165100" sx="102000" sy="102000" algn="ctr" rotWithShape="0">
                <a:prstClr val="black">
                  <a:alpha val="14000"/>
                </a:prstClr>
              </a:outerShdw>
              <a:softEdge rad="0"/>
            </a:effectLst>
          </p:spPr>
          <p:txBody>
            <a:bodyPr anchor="ctr"/>
            <a:lstStyle/>
            <a:p>
              <a:pPr algn="ctr"/>
            </a:p>
          </p:txBody>
        </p:sp>
        <p:sp>
          <p:nvSpPr>
            <p:cNvPr id="5" name="îSḻîďe"/>
            <p:cNvSpPr/>
            <p:nvPr/>
          </p:nvSpPr>
          <p:spPr bwMode="auto">
            <a:xfrm>
              <a:off x="3617913" y="5658068"/>
              <a:ext cx="5503863" cy="109538"/>
            </a:xfrm>
            <a:custGeom>
              <a:avLst/>
              <a:gdLst>
                <a:gd name="T0" fmla="*/ 834 w 1668"/>
                <a:gd name="T1" fmla="*/ 0 h 33"/>
                <a:gd name="T2" fmla="*/ 722 w 1668"/>
                <a:gd name="T3" fmla="*/ 0 h 33"/>
                <a:gd name="T4" fmla="*/ 718 w 1668"/>
                <a:gd name="T5" fmla="*/ 12 h 33"/>
                <a:gd name="T6" fmla="*/ 662 w 1668"/>
                <a:gd name="T7" fmla="*/ 12 h 33"/>
                <a:gd name="T8" fmla="*/ 665 w 1668"/>
                <a:gd name="T9" fmla="*/ 0 h 33"/>
                <a:gd name="T10" fmla="*/ 408 w 1668"/>
                <a:gd name="T11" fmla="*/ 2 h 33"/>
                <a:gd name="T12" fmla="*/ 409 w 1668"/>
                <a:gd name="T13" fmla="*/ 8 h 33"/>
                <a:gd name="T14" fmla="*/ 404 w 1668"/>
                <a:gd name="T15" fmla="*/ 16 h 33"/>
                <a:gd name="T16" fmla="*/ 403 w 1668"/>
                <a:gd name="T17" fmla="*/ 16 h 33"/>
                <a:gd name="T18" fmla="*/ 391 w 1668"/>
                <a:gd name="T19" fmla="*/ 3 h 33"/>
                <a:gd name="T20" fmla="*/ 0 w 1668"/>
                <a:gd name="T21" fmla="*/ 17 h 33"/>
                <a:gd name="T22" fmla="*/ 834 w 1668"/>
                <a:gd name="T23" fmla="*/ 33 h 33"/>
                <a:gd name="T24" fmla="*/ 1668 w 1668"/>
                <a:gd name="T25" fmla="*/ 17 h 33"/>
                <a:gd name="T26" fmla="*/ 1211 w 1668"/>
                <a:gd name="T27" fmla="*/ 2 h 33"/>
                <a:gd name="T28" fmla="*/ 1214 w 1668"/>
                <a:gd name="T29" fmla="*/ 12 h 33"/>
                <a:gd name="T30" fmla="*/ 1158 w 1668"/>
                <a:gd name="T31" fmla="*/ 12 h 33"/>
                <a:gd name="T32" fmla="*/ 1155 w 1668"/>
                <a:gd name="T33" fmla="*/ 1 h 33"/>
                <a:gd name="T34" fmla="*/ 834 w 1668"/>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8" h="33">
                  <a:moveTo>
                    <a:pt x="834" y="0"/>
                  </a:moveTo>
                  <a:cubicBezTo>
                    <a:pt x="796" y="0"/>
                    <a:pt x="758" y="0"/>
                    <a:pt x="722" y="0"/>
                  </a:cubicBezTo>
                  <a:cubicBezTo>
                    <a:pt x="718" y="12"/>
                    <a:pt x="718" y="12"/>
                    <a:pt x="718" y="12"/>
                  </a:cubicBezTo>
                  <a:cubicBezTo>
                    <a:pt x="662" y="12"/>
                    <a:pt x="662" y="12"/>
                    <a:pt x="662" y="12"/>
                  </a:cubicBezTo>
                  <a:cubicBezTo>
                    <a:pt x="665" y="0"/>
                    <a:pt x="665" y="0"/>
                    <a:pt x="665" y="0"/>
                  </a:cubicBezTo>
                  <a:cubicBezTo>
                    <a:pt x="573" y="1"/>
                    <a:pt x="487" y="1"/>
                    <a:pt x="408" y="2"/>
                  </a:cubicBezTo>
                  <a:cubicBezTo>
                    <a:pt x="409" y="5"/>
                    <a:pt x="409" y="7"/>
                    <a:pt x="409" y="8"/>
                  </a:cubicBezTo>
                  <a:cubicBezTo>
                    <a:pt x="409" y="15"/>
                    <a:pt x="406" y="16"/>
                    <a:pt x="404" y="16"/>
                  </a:cubicBezTo>
                  <a:cubicBezTo>
                    <a:pt x="403" y="16"/>
                    <a:pt x="403" y="16"/>
                    <a:pt x="403" y="16"/>
                  </a:cubicBezTo>
                  <a:cubicBezTo>
                    <a:pt x="399" y="15"/>
                    <a:pt x="395" y="10"/>
                    <a:pt x="391" y="3"/>
                  </a:cubicBezTo>
                  <a:cubicBezTo>
                    <a:pt x="156" y="5"/>
                    <a:pt x="0" y="11"/>
                    <a:pt x="0" y="17"/>
                  </a:cubicBezTo>
                  <a:cubicBezTo>
                    <a:pt x="0" y="26"/>
                    <a:pt x="373" y="33"/>
                    <a:pt x="834" y="33"/>
                  </a:cubicBezTo>
                  <a:cubicBezTo>
                    <a:pt x="1295" y="33"/>
                    <a:pt x="1668" y="26"/>
                    <a:pt x="1668" y="17"/>
                  </a:cubicBezTo>
                  <a:cubicBezTo>
                    <a:pt x="1668" y="10"/>
                    <a:pt x="1482" y="5"/>
                    <a:pt x="1211" y="2"/>
                  </a:cubicBezTo>
                  <a:cubicBezTo>
                    <a:pt x="1214" y="12"/>
                    <a:pt x="1214" y="12"/>
                    <a:pt x="1214" y="12"/>
                  </a:cubicBezTo>
                  <a:cubicBezTo>
                    <a:pt x="1158" y="12"/>
                    <a:pt x="1158" y="12"/>
                    <a:pt x="1158" y="12"/>
                  </a:cubicBezTo>
                  <a:cubicBezTo>
                    <a:pt x="1155" y="1"/>
                    <a:pt x="1155" y="1"/>
                    <a:pt x="1155" y="1"/>
                  </a:cubicBezTo>
                  <a:cubicBezTo>
                    <a:pt x="1056" y="0"/>
                    <a:pt x="948" y="0"/>
                    <a:pt x="834" y="0"/>
                  </a:cubicBezTo>
                </a:path>
              </a:pathLst>
            </a:custGeom>
            <a:solidFill>
              <a:srgbClr val="D8E3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iṡlíďé"/>
            <p:cNvSpPr/>
            <p:nvPr/>
          </p:nvSpPr>
          <p:spPr bwMode="auto">
            <a:xfrm>
              <a:off x="3810000" y="5237380"/>
              <a:ext cx="49213" cy="34925"/>
            </a:xfrm>
            <a:custGeom>
              <a:avLst/>
              <a:gdLst>
                <a:gd name="T0" fmla="*/ 0 w 15"/>
                <a:gd name="T1" fmla="*/ 11 h 11"/>
                <a:gd name="T2" fmla="*/ 10 w 15"/>
                <a:gd name="T3" fmla="*/ 1 h 11"/>
                <a:gd name="T4" fmla="*/ 12 w 15"/>
                <a:gd name="T5" fmla="*/ 10 h 11"/>
                <a:gd name="T6" fmla="*/ 0 w 15"/>
                <a:gd name="T7" fmla="*/ 11 h 11"/>
              </a:gdLst>
              <a:ahLst/>
              <a:cxnLst>
                <a:cxn ang="0">
                  <a:pos x="T0" y="T1"/>
                </a:cxn>
                <a:cxn ang="0">
                  <a:pos x="T2" y="T3"/>
                </a:cxn>
                <a:cxn ang="0">
                  <a:pos x="T4" y="T5"/>
                </a:cxn>
                <a:cxn ang="0">
                  <a:pos x="T6" y="T7"/>
                </a:cxn>
              </a:cxnLst>
              <a:rect l="0" t="0" r="r" b="b"/>
              <a:pathLst>
                <a:path w="15" h="11">
                  <a:moveTo>
                    <a:pt x="0" y="11"/>
                  </a:moveTo>
                  <a:cubicBezTo>
                    <a:pt x="0" y="11"/>
                    <a:pt x="6" y="3"/>
                    <a:pt x="10" y="1"/>
                  </a:cubicBezTo>
                  <a:cubicBezTo>
                    <a:pt x="15" y="0"/>
                    <a:pt x="12" y="10"/>
                    <a:pt x="12" y="10"/>
                  </a:cubicBezTo>
                  <a:lnTo>
                    <a:pt x="0" y="11"/>
                  </a:lnTo>
                  <a:close/>
                </a:path>
              </a:pathLst>
            </a:custGeom>
            <a:solidFill>
              <a:srgbClr val="E8BB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îšḷîḍé"/>
            <p:cNvSpPr/>
            <p:nvPr/>
          </p:nvSpPr>
          <p:spPr bwMode="auto">
            <a:xfrm>
              <a:off x="7096125" y="1990943"/>
              <a:ext cx="58738" cy="52388"/>
            </a:xfrm>
            <a:custGeom>
              <a:avLst/>
              <a:gdLst>
                <a:gd name="T0" fmla="*/ 0 w 37"/>
                <a:gd name="T1" fmla="*/ 4 h 33"/>
                <a:gd name="T2" fmla="*/ 8 w 37"/>
                <a:gd name="T3" fmla="*/ 33 h 33"/>
                <a:gd name="T4" fmla="*/ 37 w 37"/>
                <a:gd name="T5" fmla="*/ 31 h 33"/>
                <a:gd name="T6" fmla="*/ 37 w 37"/>
                <a:gd name="T7" fmla="*/ 0 h 33"/>
                <a:gd name="T8" fmla="*/ 0 w 37"/>
                <a:gd name="T9" fmla="*/ 4 h 33"/>
              </a:gdLst>
              <a:ahLst/>
              <a:cxnLst>
                <a:cxn ang="0">
                  <a:pos x="T0" y="T1"/>
                </a:cxn>
                <a:cxn ang="0">
                  <a:pos x="T2" y="T3"/>
                </a:cxn>
                <a:cxn ang="0">
                  <a:pos x="T4" y="T5"/>
                </a:cxn>
                <a:cxn ang="0">
                  <a:pos x="T6" y="T7"/>
                </a:cxn>
                <a:cxn ang="0">
                  <a:pos x="T8" y="T9"/>
                </a:cxn>
              </a:cxnLst>
              <a:rect l="0" t="0" r="r" b="b"/>
              <a:pathLst>
                <a:path w="37" h="33">
                  <a:moveTo>
                    <a:pt x="0" y="4"/>
                  </a:moveTo>
                  <a:lnTo>
                    <a:pt x="8" y="33"/>
                  </a:lnTo>
                  <a:lnTo>
                    <a:pt x="37" y="31"/>
                  </a:lnTo>
                  <a:lnTo>
                    <a:pt x="37" y="0"/>
                  </a:lnTo>
                  <a:lnTo>
                    <a:pt x="0" y="4"/>
                  </a:lnTo>
                  <a:close/>
                </a:path>
              </a:pathLst>
            </a:custGeom>
            <a:solidFill>
              <a:srgbClr val="3A3A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s1ïḑé"/>
            <p:cNvSpPr/>
            <p:nvPr/>
          </p:nvSpPr>
          <p:spPr bwMode="auto">
            <a:xfrm>
              <a:off x="7023100" y="1832193"/>
              <a:ext cx="152400" cy="171450"/>
            </a:xfrm>
            <a:custGeom>
              <a:avLst/>
              <a:gdLst>
                <a:gd name="T0" fmla="*/ 0 w 96"/>
                <a:gd name="T1" fmla="*/ 8 h 108"/>
                <a:gd name="T2" fmla="*/ 42 w 96"/>
                <a:gd name="T3" fmla="*/ 108 h 108"/>
                <a:gd name="T4" fmla="*/ 92 w 96"/>
                <a:gd name="T5" fmla="*/ 104 h 108"/>
                <a:gd name="T6" fmla="*/ 96 w 96"/>
                <a:gd name="T7" fmla="*/ 0 h 108"/>
                <a:gd name="T8" fmla="*/ 0 w 96"/>
                <a:gd name="T9" fmla="*/ 8 h 108"/>
              </a:gdLst>
              <a:ahLst/>
              <a:cxnLst>
                <a:cxn ang="0">
                  <a:pos x="T0" y="T1"/>
                </a:cxn>
                <a:cxn ang="0">
                  <a:pos x="T2" y="T3"/>
                </a:cxn>
                <a:cxn ang="0">
                  <a:pos x="T4" y="T5"/>
                </a:cxn>
                <a:cxn ang="0">
                  <a:pos x="T6" y="T7"/>
                </a:cxn>
                <a:cxn ang="0">
                  <a:pos x="T8" y="T9"/>
                </a:cxn>
              </a:cxnLst>
              <a:rect l="0" t="0" r="r" b="b"/>
              <a:pathLst>
                <a:path w="96" h="108">
                  <a:moveTo>
                    <a:pt x="0" y="8"/>
                  </a:moveTo>
                  <a:lnTo>
                    <a:pt x="42" y="108"/>
                  </a:lnTo>
                  <a:lnTo>
                    <a:pt x="92" y="104"/>
                  </a:lnTo>
                  <a:lnTo>
                    <a:pt x="96" y="0"/>
                  </a:lnTo>
                  <a:lnTo>
                    <a:pt x="0" y="8"/>
                  </a:lnTo>
                  <a:close/>
                </a:path>
              </a:pathLst>
            </a:custGeom>
            <a:solidFill>
              <a:srgbClr val="9393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ṥḻïde"/>
            <p:cNvSpPr/>
            <p:nvPr/>
          </p:nvSpPr>
          <p:spPr bwMode="auto">
            <a:xfrm>
              <a:off x="6867525" y="1182905"/>
              <a:ext cx="446088" cy="612775"/>
            </a:xfrm>
            <a:custGeom>
              <a:avLst/>
              <a:gdLst>
                <a:gd name="T0" fmla="*/ 123 w 135"/>
                <a:gd name="T1" fmla="*/ 114 h 186"/>
                <a:gd name="T2" fmla="*/ 135 w 135"/>
                <a:gd name="T3" fmla="*/ 67 h 186"/>
                <a:gd name="T4" fmla="*/ 68 w 135"/>
                <a:gd name="T5" fmla="*/ 0 h 186"/>
                <a:gd name="T6" fmla="*/ 0 w 135"/>
                <a:gd name="T7" fmla="*/ 67 h 186"/>
                <a:gd name="T8" fmla="*/ 20 w 135"/>
                <a:gd name="T9" fmla="*/ 128 h 186"/>
                <a:gd name="T10" fmla="*/ 43 w 135"/>
                <a:gd name="T11" fmla="*/ 186 h 186"/>
                <a:gd name="T12" fmla="*/ 93 w 135"/>
                <a:gd name="T13" fmla="*/ 186 h 186"/>
                <a:gd name="T14" fmla="*/ 117 w 135"/>
                <a:gd name="T15" fmla="*/ 125 h 186"/>
                <a:gd name="T16" fmla="*/ 122 w 135"/>
                <a:gd name="T17" fmla="*/ 115 h 186"/>
                <a:gd name="T18" fmla="*/ 123 w 135"/>
                <a:gd name="T19" fmla="*/ 115 h 186"/>
                <a:gd name="T20" fmla="*/ 123 w 135"/>
                <a:gd name="T2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86">
                  <a:moveTo>
                    <a:pt x="123" y="114"/>
                  </a:moveTo>
                  <a:cubicBezTo>
                    <a:pt x="131" y="98"/>
                    <a:pt x="135" y="82"/>
                    <a:pt x="135" y="67"/>
                  </a:cubicBezTo>
                  <a:cubicBezTo>
                    <a:pt x="135" y="30"/>
                    <a:pt x="105" y="0"/>
                    <a:pt x="68" y="0"/>
                  </a:cubicBezTo>
                  <a:cubicBezTo>
                    <a:pt x="31" y="0"/>
                    <a:pt x="0" y="30"/>
                    <a:pt x="0" y="67"/>
                  </a:cubicBezTo>
                  <a:cubicBezTo>
                    <a:pt x="0" y="86"/>
                    <a:pt x="8" y="109"/>
                    <a:pt x="20" y="128"/>
                  </a:cubicBezTo>
                  <a:cubicBezTo>
                    <a:pt x="27" y="142"/>
                    <a:pt x="38" y="166"/>
                    <a:pt x="43" y="186"/>
                  </a:cubicBezTo>
                  <a:cubicBezTo>
                    <a:pt x="93" y="186"/>
                    <a:pt x="93" y="186"/>
                    <a:pt x="93" y="186"/>
                  </a:cubicBezTo>
                  <a:cubicBezTo>
                    <a:pt x="93" y="186"/>
                    <a:pt x="104" y="149"/>
                    <a:pt x="117" y="125"/>
                  </a:cubicBezTo>
                  <a:cubicBezTo>
                    <a:pt x="118" y="123"/>
                    <a:pt x="121" y="118"/>
                    <a:pt x="122" y="115"/>
                  </a:cubicBezTo>
                  <a:cubicBezTo>
                    <a:pt x="123" y="114"/>
                    <a:pt x="123" y="114"/>
                    <a:pt x="123" y="115"/>
                  </a:cubicBezTo>
                  <a:cubicBezTo>
                    <a:pt x="123" y="115"/>
                    <a:pt x="123" y="115"/>
                    <a:pt x="123" y="114"/>
                  </a:cubicBezTo>
                </a:path>
              </a:pathLst>
            </a:custGeom>
            <a:solidFill>
              <a:srgbClr val="F7ED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ṣľïḑe"/>
            <p:cNvSpPr/>
            <p:nvPr/>
          </p:nvSpPr>
          <p:spPr bwMode="auto">
            <a:xfrm>
              <a:off x="7132638" y="1216243"/>
              <a:ext cx="153988" cy="223838"/>
            </a:xfrm>
            <a:custGeom>
              <a:avLst/>
              <a:gdLst>
                <a:gd name="T0" fmla="*/ 0 w 47"/>
                <a:gd name="T1" fmla="*/ 0 h 68"/>
                <a:gd name="T2" fmla="*/ 13 w 47"/>
                <a:gd name="T3" fmla="*/ 68 h 68"/>
                <a:gd name="T4" fmla="*/ 41 w 47"/>
                <a:gd name="T5" fmla="*/ 68 h 68"/>
                <a:gd name="T6" fmla="*/ 0 w 47"/>
                <a:gd name="T7" fmla="*/ 0 h 68"/>
              </a:gdLst>
              <a:ahLst/>
              <a:cxnLst>
                <a:cxn ang="0">
                  <a:pos x="T0" y="T1"/>
                </a:cxn>
                <a:cxn ang="0">
                  <a:pos x="T2" y="T3"/>
                </a:cxn>
                <a:cxn ang="0">
                  <a:pos x="T4" y="T5"/>
                </a:cxn>
                <a:cxn ang="0">
                  <a:pos x="T6" y="T7"/>
                </a:cxn>
              </a:cxnLst>
              <a:rect l="0" t="0" r="r" b="b"/>
              <a:pathLst>
                <a:path w="47" h="68">
                  <a:moveTo>
                    <a:pt x="0" y="0"/>
                  </a:moveTo>
                  <a:cubicBezTo>
                    <a:pt x="14" y="35"/>
                    <a:pt x="13" y="68"/>
                    <a:pt x="13" y="68"/>
                  </a:cubicBezTo>
                  <a:cubicBezTo>
                    <a:pt x="41" y="68"/>
                    <a:pt x="41" y="68"/>
                    <a:pt x="41" y="68"/>
                  </a:cubicBezTo>
                  <a:cubicBezTo>
                    <a:pt x="47" y="16"/>
                    <a:pt x="0" y="0"/>
                    <a:pt x="0" y="0"/>
                  </a:cubicBezTo>
                </a:path>
              </a:pathLst>
            </a:custGeom>
            <a:solidFill>
              <a:srgbClr val="FAF4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íṧ1îḑè"/>
            <p:cNvSpPr/>
            <p:nvPr/>
          </p:nvSpPr>
          <p:spPr bwMode="auto">
            <a:xfrm>
              <a:off x="7161213" y="1479768"/>
              <a:ext cx="93663" cy="79375"/>
            </a:xfrm>
            <a:custGeom>
              <a:avLst/>
              <a:gdLst>
                <a:gd name="T0" fmla="*/ 4 w 28"/>
                <a:gd name="T1" fmla="*/ 21 h 24"/>
                <a:gd name="T2" fmla="*/ 0 w 28"/>
                <a:gd name="T3" fmla="*/ 23 h 24"/>
                <a:gd name="T4" fmla="*/ 0 w 28"/>
                <a:gd name="T5" fmla="*/ 24 h 24"/>
                <a:gd name="T6" fmla="*/ 3 w 28"/>
                <a:gd name="T7" fmla="*/ 24 h 24"/>
                <a:gd name="T8" fmla="*/ 4 w 28"/>
                <a:gd name="T9" fmla="*/ 21 h 24"/>
                <a:gd name="T10" fmla="*/ 28 w 28"/>
                <a:gd name="T11" fmla="*/ 0 h 24"/>
                <a:gd name="T12" fmla="*/ 4 w 28"/>
                <a:gd name="T13" fmla="*/ 0 h 24"/>
                <a:gd name="T14" fmla="*/ 1 w 28"/>
                <a:gd name="T15" fmla="*/ 22 h 24"/>
                <a:gd name="T16" fmla="*/ 4 w 28"/>
                <a:gd name="T17" fmla="*/ 20 h 24"/>
                <a:gd name="T18" fmla="*/ 4 w 28"/>
                <a:gd name="T19" fmla="*/ 20 h 24"/>
                <a:gd name="T20" fmla="*/ 5 w 28"/>
                <a:gd name="T21" fmla="*/ 16 h 24"/>
                <a:gd name="T22" fmla="*/ 7 w 28"/>
                <a:gd name="T23" fmla="*/ 16 h 24"/>
                <a:gd name="T24" fmla="*/ 5 w 28"/>
                <a:gd name="T25" fmla="*/ 24 h 24"/>
                <a:gd name="T26" fmla="*/ 16 w 28"/>
                <a:gd name="T27" fmla="*/ 24 h 24"/>
                <a:gd name="T28" fmla="*/ 28 w 28"/>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4" y="21"/>
                  </a:moveTo>
                  <a:cubicBezTo>
                    <a:pt x="0" y="23"/>
                    <a:pt x="0" y="23"/>
                    <a:pt x="0" y="23"/>
                  </a:cubicBezTo>
                  <a:cubicBezTo>
                    <a:pt x="0" y="24"/>
                    <a:pt x="0" y="24"/>
                    <a:pt x="0" y="24"/>
                  </a:cubicBezTo>
                  <a:cubicBezTo>
                    <a:pt x="3" y="24"/>
                    <a:pt x="3" y="24"/>
                    <a:pt x="3" y="24"/>
                  </a:cubicBezTo>
                  <a:cubicBezTo>
                    <a:pt x="4" y="21"/>
                    <a:pt x="4" y="21"/>
                    <a:pt x="4" y="21"/>
                  </a:cubicBezTo>
                  <a:moveTo>
                    <a:pt x="28" y="0"/>
                  </a:moveTo>
                  <a:cubicBezTo>
                    <a:pt x="4" y="0"/>
                    <a:pt x="4" y="0"/>
                    <a:pt x="4" y="0"/>
                  </a:cubicBezTo>
                  <a:cubicBezTo>
                    <a:pt x="4" y="11"/>
                    <a:pt x="2" y="18"/>
                    <a:pt x="1" y="22"/>
                  </a:cubicBezTo>
                  <a:cubicBezTo>
                    <a:pt x="4" y="20"/>
                    <a:pt x="4" y="20"/>
                    <a:pt x="4" y="20"/>
                  </a:cubicBezTo>
                  <a:cubicBezTo>
                    <a:pt x="4" y="20"/>
                    <a:pt x="4" y="20"/>
                    <a:pt x="4" y="20"/>
                  </a:cubicBezTo>
                  <a:cubicBezTo>
                    <a:pt x="5" y="16"/>
                    <a:pt x="5" y="16"/>
                    <a:pt x="5" y="16"/>
                  </a:cubicBezTo>
                  <a:cubicBezTo>
                    <a:pt x="7" y="16"/>
                    <a:pt x="7" y="16"/>
                    <a:pt x="7" y="16"/>
                  </a:cubicBezTo>
                  <a:cubicBezTo>
                    <a:pt x="5" y="24"/>
                    <a:pt x="5" y="24"/>
                    <a:pt x="5" y="24"/>
                  </a:cubicBezTo>
                  <a:cubicBezTo>
                    <a:pt x="16" y="24"/>
                    <a:pt x="16" y="24"/>
                    <a:pt x="16" y="24"/>
                  </a:cubicBezTo>
                  <a:cubicBezTo>
                    <a:pt x="26" y="16"/>
                    <a:pt x="28" y="0"/>
                    <a:pt x="28" y="0"/>
                  </a:cubicBezTo>
                </a:path>
              </a:pathLst>
            </a:custGeom>
            <a:solidFill>
              <a:srgbClr val="FAF4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liḓè"/>
            <p:cNvSpPr/>
            <p:nvPr/>
          </p:nvSpPr>
          <p:spPr bwMode="auto">
            <a:xfrm>
              <a:off x="6983413" y="1532155"/>
              <a:ext cx="69850" cy="263525"/>
            </a:xfrm>
            <a:custGeom>
              <a:avLst/>
              <a:gdLst>
                <a:gd name="T0" fmla="*/ 4 w 44"/>
                <a:gd name="T1" fmla="*/ 0 h 166"/>
                <a:gd name="T2" fmla="*/ 0 w 44"/>
                <a:gd name="T3" fmla="*/ 0 h 166"/>
                <a:gd name="T4" fmla="*/ 40 w 44"/>
                <a:gd name="T5" fmla="*/ 166 h 166"/>
                <a:gd name="T6" fmla="*/ 44 w 44"/>
                <a:gd name="T7" fmla="*/ 166 h 166"/>
                <a:gd name="T8" fmla="*/ 6 w 44"/>
                <a:gd name="T9" fmla="*/ 6 h 166"/>
                <a:gd name="T10" fmla="*/ 6 w 44"/>
                <a:gd name="T11" fmla="*/ 4 h 166"/>
                <a:gd name="T12" fmla="*/ 6 w 44"/>
                <a:gd name="T13" fmla="*/ 4 h 166"/>
                <a:gd name="T14" fmla="*/ 4 w 44"/>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66">
                  <a:moveTo>
                    <a:pt x="4" y="0"/>
                  </a:moveTo>
                  <a:lnTo>
                    <a:pt x="0" y="0"/>
                  </a:lnTo>
                  <a:lnTo>
                    <a:pt x="40" y="166"/>
                  </a:lnTo>
                  <a:lnTo>
                    <a:pt x="44" y="166"/>
                  </a:lnTo>
                  <a:lnTo>
                    <a:pt x="6" y="6"/>
                  </a:lnTo>
                  <a:lnTo>
                    <a:pt x="6" y="4"/>
                  </a:lnTo>
                  <a:lnTo>
                    <a:pt x="6" y="4"/>
                  </a:lnTo>
                  <a:lnTo>
                    <a:pt x="4" y="0"/>
                  </a:lnTo>
                  <a:close/>
                </a:path>
              </a:pathLst>
            </a:custGeom>
            <a:solidFill>
              <a:srgbClr val="B4AA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şľíḋé"/>
            <p:cNvSpPr/>
            <p:nvPr/>
          </p:nvSpPr>
          <p:spPr bwMode="auto">
            <a:xfrm>
              <a:off x="6983413" y="1532155"/>
              <a:ext cx="69850" cy="263525"/>
            </a:xfrm>
            <a:custGeom>
              <a:avLst/>
              <a:gdLst>
                <a:gd name="T0" fmla="*/ 4 w 44"/>
                <a:gd name="T1" fmla="*/ 0 h 166"/>
                <a:gd name="T2" fmla="*/ 0 w 44"/>
                <a:gd name="T3" fmla="*/ 0 h 166"/>
                <a:gd name="T4" fmla="*/ 40 w 44"/>
                <a:gd name="T5" fmla="*/ 166 h 166"/>
                <a:gd name="T6" fmla="*/ 44 w 44"/>
                <a:gd name="T7" fmla="*/ 166 h 166"/>
                <a:gd name="T8" fmla="*/ 6 w 44"/>
                <a:gd name="T9" fmla="*/ 6 h 166"/>
                <a:gd name="T10" fmla="*/ 6 w 44"/>
                <a:gd name="T11" fmla="*/ 4 h 166"/>
                <a:gd name="T12" fmla="*/ 6 w 44"/>
                <a:gd name="T13" fmla="*/ 4 h 166"/>
                <a:gd name="T14" fmla="*/ 4 w 44"/>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66">
                  <a:moveTo>
                    <a:pt x="4" y="0"/>
                  </a:moveTo>
                  <a:lnTo>
                    <a:pt x="0" y="0"/>
                  </a:lnTo>
                  <a:lnTo>
                    <a:pt x="40" y="166"/>
                  </a:lnTo>
                  <a:lnTo>
                    <a:pt x="44" y="166"/>
                  </a:lnTo>
                  <a:lnTo>
                    <a:pt x="6" y="6"/>
                  </a:lnTo>
                  <a:lnTo>
                    <a:pt x="6" y="4"/>
                  </a:lnTo>
                  <a:lnTo>
                    <a:pt x="6"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ŝľíďè"/>
            <p:cNvSpPr/>
            <p:nvPr/>
          </p:nvSpPr>
          <p:spPr bwMode="auto">
            <a:xfrm>
              <a:off x="7115175" y="1559143"/>
              <a:ext cx="63500" cy="236538"/>
            </a:xfrm>
            <a:custGeom>
              <a:avLst/>
              <a:gdLst>
                <a:gd name="T0" fmla="*/ 40 w 40"/>
                <a:gd name="T1" fmla="*/ 0 h 149"/>
                <a:gd name="T2" fmla="*/ 36 w 40"/>
                <a:gd name="T3" fmla="*/ 0 h 149"/>
                <a:gd name="T4" fmla="*/ 0 w 40"/>
                <a:gd name="T5" fmla="*/ 149 h 149"/>
                <a:gd name="T6" fmla="*/ 4 w 40"/>
                <a:gd name="T7" fmla="*/ 149 h 149"/>
                <a:gd name="T8" fmla="*/ 40 w 40"/>
                <a:gd name="T9" fmla="*/ 0 h 149"/>
              </a:gdLst>
              <a:ahLst/>
              <a:cxnLst>
                <a:cxn ang="0">
                  <a:pos x="T0" y="T1"/>
                </a:cxn>
                <a:cxn ang="0">
                  <a:pos x="T2" y="T3"/>
                </a:cxn>
                <a:cxn ang="0">
                  <a:pos x="T4" y="T5"/>
                </a:cxn>
                <a:cxn ang="0">
                  <a:pos x="T6" y="T7"/>
                </a:cxn>
                <a:cxn ang="0">
                  <a:pos x="T8" y="T9"/>
                </a:cxn>
              </a:cxnLst>
              <a:rect l="0" t="0" r="r" b="b"/>
              <a:pathLst>
                <a:path w="40" h="149">
                  <a:moveTo>
                    <a:pt x="40" y="0"/>
                  </a:moveTo>
                  <a:lnTo>
                    <a:pt x="36" y="0"/>
                  </a:lnTo>
                  <a:lnTo>
                    <a:pt x="0" y="149"/>
                  </a:lnTo>
                  <a:lnTo>
                    <a:pt x="4" y="149"/>
                  </a:lnTo>
                  <a:lnTo>
                    <a:pt x="40" y="0"/>
                  </a:lnTo>
                  <a:close/>
                </a:path>
              </a:pathLst>
            </a:custGeom>
            <a:solidFill>
              <a:srgbClr val="B4AA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śliḋè"/>
            <p:cNvSpPr/>
            <p:nvPr/>
          </p:nvSpPr>
          <p:spPr bwMode="auto">
            <a:xfrm>
              <a:off x="7115175" y="1559143"/>
              <a:ext cx="63500" cy="236538"/>
            </a:xfrm>
            <a:custGeom>
              <a:avLst/>
              <a:gdLst>
                <a:gd name="T0" fmla="*/ 40 w 40"/>
                <a:gd name="T1" fmla="*/ 0 h 149"/>
                <a:gd name="T2" fmla="*/ 36 w 40"/>
                <a:gd name="T3" fmla="*/ 0 h 149"/>
                <a:gd name="T4" fmla="*/ 0 w 40"/>
                <a:gd name="T5" fmla="*/ 149 h 149"/>
                <a:gd name="T6" fmla="*/ 4 w 40"/>
                <a:gd name="T7" fmla="*/ 149 h 149"/>
                <a:gd name="T8" fmla="*/ 40 w 40"/>
                <a:gd name="T9" fmla="*/ 0 h 149"/>
              </a:gdLst>
              <a:ahLst/>
              <a:cxnLst>
                <a:cxn ang="0">
                  <a:pos x="T0" y="T1"/>
                </a:cxn>
                <a:cxn ang="0">
                  <a:pos x="T2" y="T3"/>
                </a:cxn>
                <a:cxn ang="0">
                  <a:pos x="T4" y="T5"/>
                </a:cxn>
                <a:cxn ang="0">
                  <a:pos x="T6" y="T7"/>
                </a:cxn>
                <a:cxn ang="0">
                  <a:pos x="T8" y="T9"/>
                </a:cxn>
              </a:cxnLst>
              <a:rect l="0" t="0" r="r" b="b"/>
              <a:pathLst>
                <a:path w="40" h="149">
                  <a:moveTo>
                    <a:pt x="40" y="0"/>
                  </a:moveTo>
                  <a:lnTo>
                    <a:pt x="36" y="0"/>
                  </a:lnTo>
                  <a:lnTo>
                    <a:pt x="0" y="149"/>
                  </a:lnTo>
                  <a:lnTo>
                    <a:pt x="4" y="14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ŝlîḋé"/>
            <p:cNvSpPr/>
            <p:nvPr/>
          </p:nvSpPr>
          <p:spPr bwMode="auto">
            <a:xfrm>
              <a:off x="7172325" y="1532155"/>
              <a:ext cx="12700" cy="26988"/>
            </a:xfrm>
            <a:custGeom>
              <a:avLst/>
              <a:gdLst>
                <a:gd name="T0" fmla="*/ 8 w 8"/>
                <a:gd name="T1" fmla="*/ 0 h 17"/>
                <a:gd name="T2" fmla="*/ 4 w 8"/>
                <a:gd name="T3" fmla="*/ 0 h 17"/>
                <a:gd name="T4" fmla="*/ 2 w 8"/>
                <a:gd name="T5" fmla="*/ 8 h 17"/>
                <a:gd name="T6" fmla="*/ 2 w 8"/>
                <a:gd name="T7" fmla="*/ 10 h 17"/>
                <a:gd name="T8" fmla="*/ 2 w 8"/>
                <a:gd name="T9" fmla="*/ 10 h 17"/>
                <a:gd name="T10" fmla="*/ 0 w 8"/>
                <a:gd name="T11" fmla="*/ 17 h 17"/>
                <a:gd name="T12" fmla="*/ 4 w 8"/>
                <a:gd name="T13" fmla="*/ 17 h 17"/>
                <a:gd name="T14" fmla="*/ 8 w 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0"/>
                  </a:moveTo>
                  <a:lnTo>
                    <a:pt x="4" y="0"/>
                  </a:lnTo>
                  <a:lnTo>
                    <a:pt x="2" y="8"/>
                  </a:lnTo>
                  <a:lnTo>
                    <a:pt x="2" y="10"/>
                  </a:lnTo>
                  <a:lnTo>
                    <a:pt x="2" y="10"/>
                  </a:lnTo>
                  <a:lnTo>
                    <a:pt x="0" y="17"/>
                  </a:lnTo>
                  <a:lnTo>
                    <a:pt x="4" y="17"/>
                  </a:lnTo>
                  <a:lnTo>
                    <a:pt x="8" y="0"/>
                  </a:lnTo>
                  <a:close/>
                </a:path>
              </a:pathLst>
            </a:custGeom>
            <a:solidFill>
              <a:srgbClr val="B6AF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şļîďè"/>
            <p:cNvSpPr/>
            <p:nvPr/>
          </p:nvSpPr>
          <p:spPr bwMode="auto">
            <a:xfrm>
              <a:off x="7172325" y="1532155"/>
              <a:ext cx="12700" cy="26988"/>
            </a:xfrm>
            <a:custGeom>
              <a:avLst/>
              <a:gdLst>
                <a:gd name="T0" fmla="*/ 8 w 8"/>
                <a:gd name="T1" fmla="*/ 0 h 17"/>
                <a:gd name="T2" fmla="*/ 4 w 8"/>
                <a:gd name="T3" fmla="*/ 0 h 17"/>
                <a:gd name="T4" fmla="*/ 2 w 8"/>
                <a:gd name="T5" fmla="*/ 8 h 17"/>
                <a:gd name="T6" fmla="*/ 2 w 8"/>
                <a:gd name="T7" fmla="*/ 10 h 17"/>
                <a:gd name="T8" fmla="*/ 2 w 8"/>
                <a:gd name="T9" fmla="*/ 10 h 17"/>
                <a:gd name="T10" fmla="*/ 0 w 8"/>
                <a:gd name="T11" fmla="*/ 17 h 17"/>
                <a:gd name="T12" fmla="*/ 4 w 8"/>
                <a:gd name="T13" fmla="*/ 17 h 17"/>
                <a:gd name="T14" fmla="*/ 8 w 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0"/>
                  </a:moveTo>
                  <a:lnTo>
                    <a:pt x="4" y="0"/>
                  </a:lnTo>
                  <a:lnTo>
                    <a:pt x="2" y="8"/>
                  </a:lnTo>
                  <a:lnTo>
                    <a:pt x="2" y="10"/>
                  </a:lnTo>
                  <a:lnTo>
                    <a:pt x="2" y="10"/>
                  </a:lnTo>
                  <a:lnTo>
                    <a:pt x="0" y="17"/>
                  </a:lnTo>
                  <a:lnTo>
                    <a:pt x="4" y="17"/>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ṥḷîďe"/>
            <p:cNvSpPr/>
            <p:nvPr/>
          </p:nvSpPr>
          <p:spPr bwMode="auto">
            <a:xfrm>
              <a:off x="6992938" y="1535330"/>
              <a:ext cx="171450" cy="30163"/>
            </a:xfrm>
            <a:custGeom>
              <a:avLst/>
              <a:gdLst>
                <a:gd name="T0" fmla="*/ 39 w 52"/>
                <a:gd name="T1" fmla="*/ 0 h 9"/>
                <a:gd name="T2" fmla="*/ 32 w 52"/>
                <a:gd name="T3" fmla="*/ 7 h 9"/>
                <a:gd name="T4" fmla="*/ 27 w 52"/>
                <a:gd name="T5" fmla="*/ 0 h 9"/>
                <a:gd name="T6" fmla="*/ 21 w 52"/>
                <a:gd name="T7" fmla="*/ 6 h 9"/>
                <a:gd name="T8" fmla="*/ 13 w 52"/>
                <a:gd name="T9" fmla="*/ 0 h 9"/>
                <a:gd name="T10" fmla="*/ 6 w 52"/>
                <a:gd name="T11" fmla="*/ 5 h 9"/>
                <a:gd name="T12" fmla="*/ 0 w 52"/>
                <a:gd name="T13" fmla="*/ 1 h 9"/>
                <a:gd name="T14" fmla="*/ 0 w 52"/>
                <a:gd name="T15" fmla="*/ 2 h 9"/>
                <a:gd name="T16" fmla="*/ 0 w 52"/>
                <a:gd name="T17" fmla="*/ 2 h 9"/>
                <a:gd name="T18" fmla="*/ 6 w 52"/>
                <a:gd name="T19" fmla="*/ 6 h 9"/>
                <a:gd name="T20" fmla="*/ 13 w 52"/>
                <a:gd name="T21" fmla="*/ 2 h 9"/>
                <a:gd name="T22" fmla="*/ 21 w 52"/>
                <a:gd name="T23" fmla="*/ 7 h 9"/>
                <a:gd name="T24" fmla="*/ 27 w 52"/>
                <a:gd name="T25" fmla="*/ 2 h 9"/>
                <a:gd name="T26" fmla="*/ 32 w 52"/>
                <a:gd name="T27" fmla="*/ 8 h 9"/>
                <a:gd name="T28" fmla="*/ 39 w 52"/>
                <a:gd name="T29" fmla="*/ 2 h 9"/>
                <a:gd name="T30" fmla="*/ 47 w 52"/>
                <a:gd name="T31" fmla="*/ 9 h 9"/>
                <a:gd name="T32" fmla="*/ 51 w 52"/>
                <a:gd name="T33" fmla="*/ 6 h 9"/>
                <a:gd name="T34" fmla="*/ 52 w 52"/>
                <a:gd name="T35" fmla="*/ 5 h 9"/>
                <a:gd name="T36" fmla="*/ 47 w 52"/>
                <a:gd name="T37" fmla="*/ 8 h 9"/>
                <a:gd name="T38" fmla="*/ 39 w 52"/>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
                  <a:moveTo>
                    <a:pt x="39" y="0"/>
                  </a:moveTo>
                  <a:cubicBezTo>
                    <a:pt x="32" y="7"/>
                    <a:pt x="32" y="7"/>
                    <a:pt x="32" y="7"/>
                  </a:cubicBezTo>
                  <a:cubicBezTo>
                    <a:pt x="27" y="0"/>
                    <a:pt x="27" y="0"/>
                    <a:pt x="27" y="0"/>
                  </a:cubicBezTo>
                  <a:cubicBezTo>
                    <a:pt x="21" y="6"/>
                    <a:pt x="21" y="6"/>
                    <a:pt x="21" y="6"/>
                  </a:cubicBezTo>
                  <a:cubicBezTo>
                    <a:pt x="13" y="0"/>
                    <a:pt x="13" y="0"/>
                    <a:pt x="13" y="0"/>
                  </a:cubicBezTo>
                  <a:cubicBezTo>
                    <a:pt x="6" y="5"/>
                    <a:pt x="6" y="5"/>
                    <a:pt x="6" y="5"/>
                  </a:cubicBezTo>
                  <a:cubicBezTo>
                    <a:pt x="0" y="1"/>
                    <a:pt x="0" y="1"/>
                    <a:pt x="0" y="1"/>
                  </a:cubicBezTo>
                  <a:cubicBezTo>
                    <a:pt x="0" y="2"/>
                    <a:pt x="0" y="2"/>
                    <a:pt x="0" y="2"/>
                  </a:cubicBezTo>
                  <a:cubicBezTo>
                    <a:pt x="0" y="2"/>
                    <a:pt x="0" y="2"/>
                    <a:pt x="0" y="2"/>
                  </a:cubicBezTo>
                  <a:cubicBezTo>
                    <a:pt x="6" y="6"/>
                    <a:pt x="6" y="6"/>
                    <a:pt x="6" y="6"/>
                  </a:cubicBezTo>
                  <a:cubicBezTo>
                    <a:pt x="13" y="2"/>
                    <a:pt x="13" y="2"/>
                    <a:pt x="13" y="2"/>
                  </a:cubicBezTo>
                  <a:cubicBezTo>
                    <a:pt x="21" y="7"/>
                    <a:pt x="21" y="7"/>
                    <a:pt x="21" y="7"/>
                  </a:cubicBezTo>
                  <a:cubicBezTo>
                    <a:pt x="27" y="2"/>
                    <a:pt x="27" y="2"/>
                    <a:pt x="27" y="2"/>
                  </a:cubicBezTo>
                  <a:cubicBezTo>
                    <a:pt x="32" y="8"/>
                    <a:pt x="32" y="8"/>
                    <a:pt x="32" y="8"/>
                  </a:cubicBezTo>
                  <a:cubicBezTo>
                    <a:pt x="39" y="2"/>
                    <a:pt x="39" y="2"/>
                    <a:pt x="39" y="2"/>
                  </a:cubicBezTo>
                  <a:cubicBezTo>
                    <a:pt x="47" y="9"/>
                    <a:pt x="47" y="9"/>
                    <a:pt x="47" y="9"/>
                  </a:cubicBezTo>
                  <a:cubicBezTo>
                    <a:pt x="51" y="6"/>
                    <a:pt x="51" y="6"/>
                    <a:pt x="51" y="6"/>
                  </a:cubicBezTo>
                  <a:cubicBezTo>
                    <a:pt x="51" y="6"/>
                    <a:pt x="52" y="5"/>
                    <a:pt x="52" y="5"/>
                  </a:cubicBezTo>
                  <a:cubicBezTo>
                    <a:pt x="47" y="8"/>
                    <a:pt x="47" y="8"/>
                    <a:pt x="47" y="8"/>
                  </a:cubicBezTo>
                  <a:cubicBezTo>
                    <a:pt x="39" y="0"/>
                    <a:pt x="39" y="0"/>
                    <a:pt x="39" y="0"/>
                  </a:cubicBezTo>
                </a:path>
              </a:pathLst>
            </a:custGeom>
            <a:solidFill>
              <a:srgbClr val="857B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ŝľïḑê"/>
            <p:cNvSpPr/>
            <p:nvPr/>
          </p:nvSpPr>
          <p:spPr bwMode="auto">
            <a:xfrm>
              <a:off x="7161213" y="1544855"/>
              <a:ext cx="14288" cy="9525"/>
            </a:xfrm>
            <a:custGeom>
              <a:avLst/>
              <a:gdLst>
                <a:gd name="T0" fmla="*/ 4 w 4"/>
                <a:gd name="T1" fmla="*/ 0 h 3"/>
                <a:gd name="T2" fmla="*/ 1 w 4"/>
                <a:gd name="T3" fmla="*/ 2 h 3"/>
                <a:gd name="T4" fmla="*/ 0 w 4"/>
                <a:gd name="T5" fmla="*/ 3 h 3"/>
                <a:gd name="T6" fmla="*/ 4 w 4"/>
                <a:gd name="T7" fmla="*/ 1 h 3"/>
                <a:gd name="T8" fmla="*/ 4 w 4"/>
                <a:gd name="T9" fmla="*/ 0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1" y="2"/>
                    <a:pt x="1" y="2"/>
                    <a:pt x="1" y="2"/>
                  </a:cubicBezTo>
                  <a:cubicBezTo>
                    <a:pt x="1" y="2"/>
                    <a:pt x="0" y="3"/>
                    <a:pt x="0" y="3"/>
                  </a:cubicBezTo>
                  <a:cubicBezTo>
                    <a:pt x="4" y="1"/>
                    <a:pt x="4" y="1"/>
                    <a:pt x="4" y="1"/>
                  </a:cubicBezTo>
                  <a:cubicBezTo>
                    <a:pt x="4" y="0"/>
                    <a:pt x="4" y="0"/>
                    <a:pt x="4" y="0"/>
                  </a:cubicBezTo>
                  <a:cubicBezTo>
                    <a:pt x="4" y="0"/>
                    <a:pt x="4" y="0"/>
                    <a:pt x="4" y="0"/>
                  </a:cubicBezTo>
                </a:path>
              </a:pathLst>
            </a:custGeom>
            <a:solidFill>
              <a:srgbClr val="867E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sḻîḋè"/>
            <p:cNvSpPr/>
            <p:nvPr/>
          </p:nvSpPr>
          <p:spPr bwMode="auto">
            <a:xfrm>
              <a:off x="6992938" y="153850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6158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ş1ïde"/>
            <p:cNvSpPr/>
            <p:nvPr/>
          </p:nvSpPr>
          <p:spPr bwMode="auto">
            <a:xfrm>
              <a:off x="6992938" y="153850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śḷïḓè"/>
            <p:cNvSpPr/>
            <p:nvPr/>
          </p:nvSpPr>
          <p:spPr bwMode="auto">
            <a:xfrm>
              <a:off x="7175500" y="1544855"/>
              <a:ext cx="1588" cy="3175"/>
            </a:xfrm>
            <a:prstGeom prst="rect">
              <a:avLst/>
            </a:prstGeom>
            <a:solidFill>
              <a:srgbClr val="625B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iṥḷïďè"/>
            <p:cNvSpPr/>
            <p:nvPr/>
          </p:nvSpPr>
          <p:spPr bwMode="auto">
            <a:xfrm>
              <a:off x="7175500" y="1544855"/>
              <a:ext cx="0" cy="3175"/>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ŝliḋé"/>
            <p:cNvSpPr/>
            <p:nvPr/>
          </p:nvSpPr>
          <p:spPr bwMode="auto">
            <a:xfrm>
              <a:off x="6970713" y="1792505"/>
              <a:ext cx="244475" cy="69850"/>
            </a:xfrm>
            <a:custGeom>
              <a:avLst/>
              <a:gdLst>
                <a:gd name="T0" fmla="*/ 0 w 154"/>
                <a:gd name="T1" fmla="*/ 0 h 44"/>
                <a:gd name="T2" fmla="*/ 12 w 154"/>
                <a:gd name="T3" fmla="*/ 44 h 44"/>
                <a:gd name="T4" fmla="*/ 152 w 154"/>
                <a:gd name="T5" fmla="*/ 35 h 44"/>
                <a:gd name="T6" fmla="*/ 154 w 154"/>
                <a:gd name="T7" fmla="*/ 2 h 44"/>
                <a:gd name="T8" fmla="*/ 0 w 154"/>
                <a:gd name="T9" fmla="*/ 0 h 44"/>
              </a:gdLst>
              <a:ahLst/>
              <a:cxnLst>
                <a:cxn ang="0">
                  <a:pos x="T0" y="T1"/>
                </a:cxn>
                <a:cxn ang="0">
                  <a:pos x="T2" y="T3"/>
                </a:cxn>
                <a:cxn ang="0">
                  <a:pos x="T4" y="T5"/>
                </a:cxn>
                <a:cxn ang="0">
                  <a:pos x="T6" y="T7"/>
                </a:cxn>
                <a:cxn ang="0">
                  <a:pos x="T8" y="T9"/>
                </a:cxn>
              </a:cxnLst>
              <a:rect l="0" t="0" r="r" b="b"/>
              <a:pathLst>
                <a:path w="154" h="44">
                  <a:moveTo>
                    <a:pt x="0" y="0"/>
                  </a:moveTo>
                  <a:lnTo>
                    <a:pt x="12" y="44"/>
                  </a:lnTo>
                  <a:lnTo>
                    <a:pt x="152" y="35"/>
                  </a:lnTo>
                  <a:lnTo>
                    <a:pt x="154" y="2"/>
                  </a:lnTo>
                  <a:lnTo>
                    <a:pt x="0" y="0"/>
                  </a:lnTo>
                  <a:close/>
                </a:path>
              </a:pathLst>
            </a:custGeom>
            <a:solidFill>
              <a:srgbClr val="6868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líďe"/>
            <p:cNvSpPr/>
            <p:nvPr/>
          </p:nvSpPr>
          <p:spPr bwMode="auto">
            <a:xfrm>
              <a:off x="7029485" y="1856719"/>
              <a:ext cx="150585" cy="125441"/>
            </a:xfrm>
            <a:custGeom>
              <a:avLst/>
              <a:gdLst>
                <a:gd name="connsiteX0" fmla="*/ 144804 w 150585"/>
                <a:gd name="connsiteY0" fmla="*/ 106883 h 125441"/>
                <a:gd name="connsiteX1" fmla="*/ 144115 w 150585"/>
                <a:gd name="connsiteY1" fmla="*/ 119627 h 125441"/>
                <a:gd name="connsiteX2" fmla="*/ 53267 w 150585"/>
                <a:gd name="connsiteY2" fmla="*/ 125441 h 125441"/>
                <a:gd name="connsiteX3" fmla="*/ 47535 w 150585"/>
                <a:gd name="connsiteY3" fmla="*/ 113108 h 125441"/>
                <a:gd name="connsiteX4" fmla="*/ 146260 w 150585"/>
                <a:gd name="connsiteY4" fmla="*/ 79961 h 125441"/>
                <a:gd name="connsiteX5" fmla="*/ 145493 w 150585"/>
                <a:gd name="connsiteY5" fmla="*/ 94140 h 125441"/>
                <a:gd name="connsiteX6" fmla="*/ 41803 w 150585"/>
                <a:gd name="connsiteY6" fmla="*/ 100776 h 125441"/>
                <a:gd name="connsiteX7" fmla="*/ 35882 w 150585"/>
                <a:gd name="connsiteY7" fmla="*/ 88038 h 125441"/>
                <a:gd name="connsiteX8" fmla="*/ 147658 w 150585"/>
                <a:gd name="connsiteY8" fmla="*/ 54110 h 125441"/>
                <a:gd name="connsiteX9" fmla="*/ 146969 w 150585"/>
                <a:gd name="connsiteY9" fmla="*/ 66854 h 125441"/>
                <a:gd name="connsiteX10" fmla="*/ 29529 w 150585"/>
                <a:gd name="connsiteY10" fmla="*/ 74370 h 125441"/>
                <a:gd name="connsiteX11" fmla="*/ 23796 w 150585"/>
                <a:gd name="connsiteY11" fmla="*/ 62037 h 125441"/>
                <a:gd name="connsiteX12" fmla="*/ 149134 w 150585"/>
                <a:gd name="connsiteY12" fmla="*/ 26824 h 125441"/>
                <a:gd name="connsiteX13" fmla="*/ 148418 w 150585"/>
                <a:gd name="connsiteY13" fmla="*/ 40072 h 125441"/>
                <a:gd name="connsiteX14" fmla="*/ 17953 w 150585"/>
                <a:gd name="connsiteY14" fmla="*/ 49466 h 125441"/>
                <a:gd name="connsiteX15" fmla="*/ 11522 w 150585"/>
                <a:gd name="connsiteY15" fmla="*/ 35631 h 125441"/>
                <a:gd name="connsiteX16" fmla="*/ 150585 w 150585"/>
                <a:gd name="connsiteY16" fmla="*/ 0 h 125441"/>
                <a:gd name="connsiteX17" fmla="*/ 149823 w 150585"/>
                <a:gd name="connsiteY17" fmla="*/ 14081 h 125441"/>
                <a:gd name="connsiteX18" fmla="*/ 5790 w 150585"/>
                <a:gd name="connsiteY18" fmla="*/ 23299 h 125441"/>
                <a:gd name="connsiteX19" fmla="*/ 0 w 150585"/>
                <a:gd name="connsiteY19" fmla="*/ 10843 h 1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585" h="125441">
                  <a:moveTo>
                    <a:pt x="144804" y="106883"/>
                  </a:moveTo>
                  <a:lnTo>
                    <a:pt x="144115" y="119627"/>
                  </a:lnTo>
                  <a:lnTo>
                    <a:pt x="53267" y="125441"/>
                  </a:lnTo>
                  <a:lnTo>
                    <a:pt x="47535" y="113108"/>
                  </a:lnTo>
                  <a:close/>
                  <a:moveTo>
                    <a:pt x="146260" y="79961"/>
                  </a:moveTo>
                  <a:lnTo>
                    <a:pt x="145493" y="94140"/>
                  </a:lnTo>
                  <a:lnTo>
                    <a:pt x="41803" y="100776"/>
                  </a:lnTo>
                  <a:lnTo>
                    <a:pt x="35882" y="88038"/>
                  </a:lnTo>
                  <a:close/>
                  <a:moveTo>
                    <a:pt x="147658" y="54110"/>
                  </a:moveTo>
                  <a:lnTo>
                    <a:pt x="146969" y="66854"/>
                  </a:lnTo>
                  <a:lnTo>
                    <a:pt x="29529" y="74370"/>
                  </a:lnTo>
                  <a:lnTo>
                    <a:pt x="23796" y="62037"/>
                  </a:lnTo>
                  <a:close/>
                  <a:moveTo>
                    <a:pt x="149134" y="26824"/>
                  </a:moveTo>
                  <a:lnTo>
                    <a:pt x="148418" y="40072"/>
                  </a:lnTo>
                  <a:lnTo>
                    <a:pt x="17953" y="49466"/>
                  </a:lnTo>
                  <a:lnTo>
                    <a:pt x="11522" y="35631"/>
                  </a:lnTo>
                  <a:close/>
                  <a:moveTo>
                    <a:pt x="150585" y="0"/>
                  </a:moveTo>
                  <a:lnTo>
                    <a:pt x="149823" y="14081"/>
                  </a:lnTo>
                  <a:lnTo>
                    <a:pt x="5790" y="23299"/>
                  </a:lnTo>
                  <a:lnTo>
                    <a:pt x="0" y="10843"/>
                  </a:lnTo>
                  <a:close/>
                </a:path>
              </a:pathLst>
            </a:custGeom>
            <a:solidFill>
              <a:srgbClr val="BCBC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Sḷiḑe"/>
            <p:cNvSpPr/>
            <p:nvPr/>
          </p:nvSpPr>
          <p:spPr bwMode="auto">
            <a:xfrm>
              <a:off x="3159125" y="2043330"/>
              <a:ext cx="4032250" cy="3562350"/>
            </a:xfrm>
            <a:custGeom>
              <a:avLst/>
              <a:gdLst>
                <a:gd name="T0" fmla="*/ 1201 w 1222"/>
                <a:gd name="T1" fmla="*/ 0 h 1081"/>
                <a:gd name="T2" fmla="*/ 1202 w 1222"/>
                <a:gd name="T3" fmla="*/ 5 h 1081"/>
                <a:gd name="T4" fmla="*/ 1218 w 1222"/>
                <a:gd name="T5" fmla="*/ 191 h 1081"/>
                <a:gd name="T6" fmla="*/ 1213 w 1222"/>
                <a:gd name="T7" fmla="*/ 270 h 1081"/>
                <a:gd name="T8" fmla="*/ 1192 w 1222"/>
                <a:gd name="T9" fmla="*/ 325 h 1081"/>
                <a:gd name="T10" fmla="*/ 1119 w 1222"/>
                <a:gd name="T11" fmla="*/ 491 h 1081"/>
                <a:gd name="T12" fmla="*/ 1083 w 1222"/>
                <a:gd name="T13" fmla="*/ 678 h 1081"/>
                <a:gd name="T14" fmla="*/ 1083 w 1222"/>
                <a:gd name="T15" fmla="*/ 686 h 1081"/>
                <a:gd name="T16" fmla="*/ 1099 w 1222"/>
                <a:gd name="T17" fmla="*/ 846 h 1081"/>
                <a:gd name="T18" fmla="*/ 1022 w 1222"/>
                <a:gd name="T19" fmla="*/ 1016 h 1081"/>
                <a:gd name="T20" fmla="*/ 844 w 1222"/>
                <a:gd name="T21" fmla="*/ 1077 h 1081"/>
                <a:gd name="T22" fmla="*/ 712 w 1222"/>
                <a:gd name="T23" fmla="*/ 1062 h 1081"/>
                <a:gd name="T24" fmla="*/ 615 w 1222"/>
                <a:gd name="T25" fmla="*/ 1047 h 1081"/>
                <a:gd name="T26" fmla="*/ 608 w 1222"/>
                <a:gd name="T27" fmla="*/ 1047 h 1081"/>
                <a:gd name="T28" fmla="*/ 496 w 1222"/>
                <a:gd name="T29" fmla="*/ 1063 h 1081"/>
                <a:gd name="T30" fmla="*/ 462 w 1222"/>
                <a:gd name="T31" fmla="*/ 1055 h 1081"/>
                <a:gd name="T32" fmla="*/ 375 w 1222"/>
                <a:gd name="T33" fmla="*/ 1016 h 1081"/>
                <a:gd name="T34" fmla="*/ 214 w 1222"/>
                <a:gd name="T35" fmla="*/ 976 h 1081"/>
                <a:gd name="T36" fmla="*/ 184 w 1222"/>
                <a:gd name="T37" fmla="*/ 974 h 1081"/>
                <a:gd name="T38" fmla="*/ 10 w 1222"/>
                <a:gd name="T39" fmla="*/ 989 h 1081"/>
                <a:gd name="T40" fmla="*/ 0 w 1222"/>
                <a:gd name="T41" fmla="*/ 989 h 1081"/>
                <a:gd name="T42" fmla="*/ 0 w 1222"/>
                <a:gd name="T43" fmla="*/ 993 h 1081"/>
                <a:gd name="T44" fmla="*/ 10 w 1222"/>
                <a:gd name="T45" fmla="*/ 993 h 1081"/>
                <a:gd name="T46" fmla="*/ 184 w 1222"/>
                <a:gd name="T47" fmla="*/ 978 h 1081"/>
                <a:gd name="T48" fmla="*/ 213 w 1222"/>
                <a:gd name="T49" fmla="*/ 979 h 1081"/>
                <a:gd name="T50" fmla="*/ 374 w 1222"/>
                <a:gd name="T51" fmla="*/ 1020 h 1081"/>
                <a:gd name="T52" fmla="*/ 460 w 1222"/>
                <a:gd name="T53" fmla="*/ 1059 h 1081"/>
                <a:gd name="T54" fmla="*/ 496 w 1222"/>
                <a:gd name="T55" fmla="*/ 1067 h 1081"/>
                <a:gd name="T56" fmla="*/ 609 w 1222"/>
                <a:gd name="T57" fmla="*/ 1051 h 1081"/>
                <a:gd name="T58" fmla="*/ 615 w 1222"/>
                <a:gd name="T59" fmla="*/ 1051 h 1081"/>
                <a:gd name="T60" fmla="*/ 711 w 1222"/>
                <a:gd name="T61" fmla="*/ 1066 h 1081"/>
                <a:gd name="T62" fmla="*/ 844 w 1222"/>
                <a:gd name="T63" fmla="*/ 1081 h 1081"/>
                <a:gd name="T64" fmla="*/ 1025 w 1222"/>
                <a:gd name="T65" fmla="*/ 1018 h 1081"/>
                <a:gd name="T66" fmla="*/ 1103 w 1222"/>
                <a:gd name="T67" fmla="*/ 846 h 1081"/>
                <a:gd name="T68" fmla="*/ 1087 w 1222"/>
                <a:gd name="T69" fmla="*/ 686 h 1081"/>
                <a:gd name="T70" fmla="*/ 1087 w 1222"/>
                <a:gd name="T71" fmla="*/ 678 h 1081"/>
                <a:gd name="T72" fmla="*/ 1123 w 1222"/>
                <a:gd name="T73" fmla="*/ 492 h 1081"/>
                <a:gd name="T74" fmla="*/ 1195 w 1222"/>
                <a:gd name="T75" fmla="*/ 327 h 1081"/>
                <a:gd name="T76" fmla="*/ 1217 w 1222"/>
                <a:gd name="T77" fmla="*/ 271 h 1081"/>
                <a:gd name="T78" fmla="*/ 1222 w 1222"/>
                <a:gd name="T79" fmla="*/ 191 h 1081"/>
                <a:gd name="T80" fmla="*/ 1205 w 1222"/>
                <a:gd name="T81" fmla="*/ 0 h 1081"/>
                <a:gd name="T82" fmla="*/ 1201 w 1222"/>
                <a:gd name="T83"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2" h="1081">
                  <a:moveTo>
                    <a:pt x="1201" y="0"/>
                  </a:moveTo>
                  <a:cubicBezTo>
                    <a:pt x="1201" y="0"/>
                    <a:pt x="1202" y="2"/>
                    <a:pt x="1202" y="5"/>
                  </a:cubicBezTo>
                  <a:cubicBezTo>
                    <a:pt x="1205" y="25"/>
                    <a:pt x="1218" y="111"/>
                    <a:pt x="1218" y="191"/>
                  </a:cubicBezTo>
                  <a:cubicBezTo>
                    <a:pt x="1218" y="219"/>
                    <a:pt x="1217" y="247"/>
                    <a:pt x="1213" y="270"/>
                  </a:cubicBezTo>
                  <a:cubicBezTo>
                    <a:pt x="1209" y="293"/>
                    <a:pt x="1202" y="313"/>
                    <a:pt x="1192" y="325"/>
                  </a:cubicBezTo>
                  <a:cubicBezTo>
                    <a:pt x="1165" y="359"/>
                    <a:pt x="1139" y="423"/>
                    <a:pt x="1119" y="491"/>
                  </a:cubicBezTo>
                  <a:cubicBezTo>
                    <a:pt x="1099" y="558"/>
                    <a:pt x="1085" y="629"/>
                    <a:pt x="1083" y="678"/>
                  </a:cubicBezTo>
                  <a:cubicBezTo>
                    <a:pt x="1083" y="681"/>
                    <a:pt x="1083" y="684"/>
                    <a:pt x="1083" y="686"/>
                  </a:cubicBezTo>
                  <a:cubicBezTo>
                    <a:pt x="1083" y="735"/>
                    <a:pt x="1099" y="789"/>
                    <a:pt x="1099" y="846"/>
                  </a:cubicBezTo>
                  <a:cubicBezTo>
                    <a:pt x="1099" y="901"/>
                    <a:pt x="1084" y="958"/>
                    <a:pt x="1022" y="1016"/>
                  </a:cubicBezTo>
                  <a:cubicBezTo>
                    <a:pt x="971" y="1063"/>
                    <a:pt x="908" y="1077"/>
                    <a:pt x="844" y="1077"/>
                  </a:cubicBezTo>
                  <a:cubicBezTo>
                    <a:pt x="798" y="1077"/>
                    <a:pt x="752" y="1070"/>
                    <a:pt x="712" y="1062"/>
                  </a:cubicBezTo>
                  <a:cubicBezTo>
                    <a:pt x="672" y="1054"/>
                    <a:pt x="638" y="1047"/>
                    <a:pt x="615" y="1047"/>
                  </a:cubicBezTo>
                  <a:cubicBezTo>
                    <a:pt x="612" y="1047"/>
                    <a:pt x="610" y="1047"/>
                    <a:pt x="608" y="1047"/>
                  </a:cubicBezTo>
                  <a:cubicBezTo>
                    <a:pt x="557" y="1051"/>
                    <a:pt x="524" y="1063"/>
                    <a:pt x="496" y="1063"/>
                  </a:cubicBezTo>
                  <a:cubicBezTo>
                    <a:pt x="484" y="1063"/>
                    <a:pt x="473" y="1061"/>
                    <a:pt x="462" y="1055"/>
                  </a:cubicBezTo>
                  <a:cubicBezTo>
                    <a:pt x="449" y="1049"/>
                    <a:pt x="418" y="1033"/>
                    <a:pt x="375" y="1016"/>
                  </a:cubicBezTo>
                  <a:cubicBezTo>
                    <a:pt x="332" y="1000"/>
                    <a:pt x="276" y="983"/>
                    <a:pt x="214" y="976"/>
                  </a:cubicBezTo>
                  <a:cubicBezTo>
                    <a:pt x="204" y="974"/>
                    <a:pt x="194" y="974"/>
                    <a:pt x="184" y="974"/>
                  </a:cubicBezTo>
                  <a:cubicBezTo>
                    <a:pt x="126" y="974"/>
                    <a:pt x="62" y="989"/>
                    <a:pt x="10" y="989"/>
                  </a:cubicBezTo>
                  <a:cubicBezTo>
                    <a:pt x="7" y="989"/>
                    <a:pt x="3" y="989"/>
                    <a:pt x="0" y="989"/>
                  </a:cubicBezTo>
                  <a:cubicBezTo>
                    <a:pt x="0" y="993"/>
                    <a:pt x="0" y="993"/>
                    <a:pt x="0" y="993"/>
                  </a:cubicBezTo>
                  <a:cubicBezTo>
                    <a:pt x="3" y="993"/>
                    <a:pt x="6" y="993"/>
                    <a:pt x="10" y="993"/>
                  </a:cubicBezTo>
                  <a:cubicBezTo>
                    <a:pt x="63" y="993"/>
                    <a:pt x="127" y="978"/>
                    <a:pt x="184" y="978"/>
                  </a:cubicBezTo>
                  <a:cubicBezTo>
                    <a:pt x="194" y="978"/>
                    <a:pt x="204" y="978"/>
                    <a:pt x="213" y="979"/>
                  </a:cubicBezTo>
                  <a:cubicBezTo>
                    <a:pt x="275" y="987"/>
                    <a:pt x="331" y="1004"/>
                    <a:pt x="374" y="1020"/>
                  </a:cubicBezTo>
                  <a:cubicBezTo>
                    <a:pt x="417" y="1037"/>
                    <a:pt x="447" y="1053"/>
                    <a:pt x="460" y="1059"/>
                  </a:cubicBezTo>
                  <a:cubicBezTo>
                    <a:pt x="472" y="1064"/>
                    <a:pt x="483" y="1067"/>
                    <a:pt x="496" y="1067"/>
                  </a:cubicBezTo>
                  <a:cubicBezTo>
                    <a:pt x="525" y="1067"/>
                    <a:pt x="558" y="1055"/>
                    <a:pt x="609" y="1051"/>
                  </a:cubicBezTo>
                  <a:cubicBezTo>
                    <a:pt x="611" y="1051"/>
                    <a:pt x="613" y="1051"/>
                    <a:pt x="615" y="1051"/>
                  </a:cubicBezTo>
                  <a:cubicBezTo>
                    <a:pt x="637" y="1051"/>
                    <a:pt x="671" y="1058"/>
                    <a:pt x="711" y="1066"/>
                  </a:cubicBezTo>
                  <a:cubicBezTo>
                    <a:pt x="751" y="1073"/>
                    <a:pt x="798" y="1081"/>
                    <a:pt x="844" y="1081"/>
                  </a:cubicBezTo>
                  <a:cubicBezTo>
                    <a:pt x="908" y="1081"/>
                    <a:pt x="973" y="1067"/>
                    <a:pt x="1025" y="1018"/>
                  </a:cubicBezTo>
                  <a:cubicBezTo>
                    <a:pt x="1087" y="960"/>
                    <a:pt x="1103" y="901"/>
                    <a:pt x="1103" y="846"/>
                  </a:cubicBezTo>
                  <a:cubicBezTo>
                    <a:pt x="1103" y="788"/>
                    <a:pt x="1087" y="734"/>
                    <a:pt x="1087" y="686"/>
                  </a:cubicBezTo>
                  <a:cubicBezTo>
                    <a:pt x="1087" y="684"/>
                    <a:pt x="1087" y="681"/>
                    <a:pt x="1087" y="678"/>
                  </a:cubicBezTo>
                  <a:cubicBezTo>
                    <a:pt x="1089" y="630"/>
                    <a:pt x="1103" y="559"/>
                    <a:pt x="1123" y="492"/>
                  </a:cubicBezTo>
                  <a:cubicBezTo>
                    <a:pt x="1143" y="424"/>
                    <a:pt x="1169" y="361"/>
                    <a:pt x="1195" y="327"/>
                  </a:cubicBezTo>
                  <a:cubicBezTo>
                    <a:pt x="1206" y="314"/>
                    <a:pt x="1212" y="294"/>
                    <a:pt x="1217" y="271"/>
                  </a:cubicBezTo>
                  <a:cubicBezTo>
                    <a:pt x="1221" y="247"/>
                    <a:pt x="1222" y="220"/>
                    <a:pt x="1222" y="191"/>
                  </a:cubicBezTo>
                  <a:cubicBezTo>
                    <a:pt x="1222" y="99"/>
                    <a:pt x="1205" y="0"/>
                    <a:pt x="1205" y="0"/>
                  </a:cubicBezTo>
                  <a:cubicBezTo>
                    <a:pt x="1201" y="0"/>
                    <a:pt x="1201" y="0"/>
                    <a:pt x="1201" y="0"/>
                  </a:cubicBezTo>
                </a:path>
              </a:pathLst>
            </a:custGeom>
            <a:solidFill>
              <a:srgbClr val="2C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ṥľïḍé"/>
            <p:cNvSpPr/>
            <p:nvPr/>
          </p:nvSpPr>
          <p:spPr bwMode="auto">
            <a:xfrm>
              <a:off x="3097213" y="5280243"/>
              <a:ext cx="61913" cy="61913"/>
            </a:xfrm>
            <a:custGeom>
              <a:avLst/>
              <a:gdLst>
                <a:gd name="T0" fmla="*/ 1 w 19"/>
                <a:gd name="T1" fmla="*/ 0 h 19"/>
                <a:gd name="T2" fmla="*/ 0 w 19"/>
                <a:gd name="T3" fmla="*/ 0 h 19"/>
                <a:gd name="T4" fmla="*/ 0 w 19"/>
                <a:gd name="T5" fmla="*/ 18 h 19"/>
                <a:gd name="T6" fmla="*/ 1 w 19"/>
                <a:gd name="T7" fmla="*/ 19 h 19"/>
                <a:gd name="T8" fmla="*/ 19 w 19"/>
                <a:gd name="T9" fmla="*/ 9 h 19"/>
                <a:gd name="T10" fmla="*/ 1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1" y="0"/>
                  </a:moveTo>
                  <a:cubicBezTo>
                    <a:pt x="0" y="0"/>
                    <a:pt x="0" y="0"/>
                    <a:pt x="0" y="0"/>
                  </a:cubicBezTo>
                  <a:cubicBezTo>
                    <a:pt x="0" y="18"/>
                    <a:pt x="0" y="18"/>
                    <a:pt x="0" y="18"/>
                  </a:cubicBezTo>
                  <a:cubicBezTo>
                    <a:pt x="1" y="19"/>
                    <a:pt x="1" y="19"/>
                    <a:pt x="1" y="19"/>
                  </a:cubicBezTo>
                  <a:cubicBezTo>
                    <a:pt x="11" y="19"/>
                    <a:pt x="19" y="14"/>
                    <a:pt x="19" y="9"/>
                  </a:cubicBezTo>
                  <a:cubicBezTo>
                    <a:pt x="19" y="4"/>
                    <a:pt x="11" y="0"/>
                    <a:pt x="1" y="0"/>
                  </a:cubicBezTo>
                  <a:close/>
                </a:path>
              </a:pathLst>
            </a:custGeom>
            <a:solidFill>
              <a:srgbClr val="3D39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ṧḻiḑê"/>
            <p:cNvSpPr/>
            <p:nvPr/>
          </p:nvSpPr>
          <p:spPr bwMode="auto">
            <a:xfrm>
              <a:off x="3070225" y="5223093"/>
              <a:ext cx="26988" cy="171450"/>
            </a:xfrm>
            <a:custGeom>
              <a:avLst/>
              <a:gdLst>
                <a:gd name="T0" fmla="*/ 1 w 8"/>
                <a:gd name="T1" fmla="*/ 0 h 52"/>
                <a:gd name="T2" fmla="*/ 0 w 8"/>
                <a:gd name="T3" fmla="*/ 0 h 52"/>
                <a:gd name="T4" fmla="*/ 0 w 8"/>
                <a:gd name="T5" fmla="*/ 52 h 52"/>
                <a:gd name="T6" fmla="*/ 1 w 8"/>
                <a:gd name="T7" fmla="*/ 52 h 52"/>
                <a:gd name="T8" fmla="*/ 8 w 8"/>
                <a:gd name="T9" fmla="*/ 45 h 52"/>
                <a:gd name="T10" fmla="*/ 8 w 8"/>
                <a:gd name="T11" fmla="*/ 7 h 52"/>
                <a:gd name="T12" fmla="*/ 1 w 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1" y="0"/>
                  </a:moveTo>
                  <a:cubicBezTo>
                    <a:pt x="0" y="0"/>
                    <a:pt x="0" y="0"/>
                    <a:pt x="0" y="0"/>
                  </a:cubicBezTo>
                  <a:cubicBezTo>
                    <a:pt x="0" y="52"/>
                    <a:pt x="0" y="52"/>
                    <a:pt x="0" y="52"/>
                  </a:cubicBezTo>
                  <a:cubicBezTo>
                    <a:pt x="1" y="52"/>
                    <a:pt x="1" y="52"/>
                    <a:pt x="1" y="52"/>
                  </a:cubicBezTo>
                  <a:cubicBezTo>
                    <a:pt x="5" y="52"/>
                    <a:pt x="8" y="49"/>
                    <a:pt x="8" y="45"/>
                  </a:cubicBezTo>
                  <a:cubicBezTo>
                    <a:pt x="8" y="7"/>
                    <a:pt x="8" y="7"/>
                    <a:pt x="8" y="7"/>
                  </a:cubicBezTo>
                  <a:cubicBezTo>
                    <a:pt x="8" y="3"/>
                    <a:pt x="5" y="0"/>
                    <a:pt x="1" y="0"/>
                  </a:cubicBez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ṧlîdé"/>
            <p:cNvSpPr/>
            <p:nvPr/>
          </p:nvSpPr>
          <p:spPr bwMode="auto">
            <a:xfrm>
              <a:off x="5083175" y="5608855"/>
              <a:ext cx="85725" cy="88900"/>
            </a:xfrm>
            <a:custGeom>
              <a:avLst/>
              <a:gdLst>
                <a:gd name="T0" fmla="*/ 0 w 26"/>
                <a:gd name="T1" fmla="*/ 14 h 27"/>
                <a:gd name="T2" fmla="*/ 7 w 26"/>
                <a:gd name="T3" fmla="*/ 5 h 27"/>
                <a:gd name="T4" fmla="*/ 21 w 26"/>
                <a:gd name="T5" fmla="*/ 10 h 27"/>
                <a:gd name="T6" fmla="*/ 26 w 26"/>
                <a:gd name="T7" fmla="*/ 27 h 27"/>
                <a:gd name="T8" fmla="*/ 9 w 26"/>
                <a:gd name="T9" fmla="*/ 27 h 27"/>
                <a:gd name="T10" fmla="*/ 2 w 26"/>
                <a:gd name="T11" fmla="*/ 19 h 27"/>
              </a:gdLst>
              <a:ahLst/>
              <a:cxnLst>
                <a:cxn ang="0">
                  <a:pos x="T0" y="T1"/>
                </a:cxn>
                <a:cxn ang="0">
                  <a:pos x="T2" y="T3"/>
                </a:cxn>
                <a:cxn ang="0">
                  <a:pos x="T4" y="T5"/>
                </a:cxn>
                <a:cxn ang="0">
                  <a:pos x="T6" y="T7"/>
                </a:cxn>
                <a:cxn ang="0">
                  <a:pos x="T8" y="T9"/>
                </a:cxn>
                <a:cxn ang="0">
                  <a:pos x="T10" y="T11"/>
                </a:cxn>
              </a:cxnLst>
              <a:rect l="0" t="0" r="r" b="b"/>
              <a:pathLst>
                <a:path w="26" h="27">
                  <a:moveTo>
                    <a:pt x="0" y="14"/>
                  </a:moveTo>
                  <a:cubicBezTo>
                    <a:pt x="0" y="14"/>
                    <a:pt x="0" y="8"/>
                    <a:pt x="7" y="5"/>
                  </a:cubicBezTo>
                  <a:cubicBezTo>
                    <a:pt x="16" y="0"/>
                    <a:pt x="21" y="10"/>
                    <a:pt x="21" y="10"/>
                  </a:cubicBezTo>
                  <a:cubicBezTo>
                    <a:pt x="26" y="27"/>
                    <a:pt x="26" y="27"/>
                    <a:pt x="26" y="27"/>
                  </a:cubicBezTo>
                  <a:cubicBezTo>
                    <a:pt x="9" y="27"/>
                    <a:pt x="9" y="27"/>
                    <a:pt x="9" y="27"/>
                  </a:cubicBezTo>
                  <a:cubicBezTo>
                    <a:pt x="2" y="19"/>
                    <a:pt x="2" y="19"/>
                    <a:pt x="2" y="19"/>
                  </a:cubicBezTo>
                </a:path>
              </a:pathLst>
            </a:custGeom>
            <a:solidFill>
              <a:srgbClr val="1B1E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Sļíďê"/>
            <p:cNvSpPr/>
            <p:nvPr/>
          </p:nvSpPr>
          <p:spPr bwMode="auto">
            <a:xfrm>
              <a:off x="5178425" y="3792755"/>
              <a:ext cx="88900" cy="125413"/>
            </a:xfrm>
            <a:custGeom>
              <a:avLst/>
              <a:gdLst>
                <a:gd name="T0" fmla="*/ 3 w 27"/>
                <a:gd name="T1" fmla="*/ 0 h 38"/>
                <a:gd name="T2" fmla="*/ 11 w 27"/>
                <a:gd name="T3" fmla="*/ 18 h 38"/>
                <a:gd name="T4" fmla="*/ 1 w 27"/>
                <a:gd name="T5" fmla="*/ 19 h 38"/>
                <a:gd name="T6" fmla="*/ 14 w 27"/>
                <a:gd name="T7" fmla="*/ 26 h 38"/>
                <a:gd name="T8" fmla="*/ 7 w 27"/>
                <a:gd name="T9" fmla="*/ 33 h 38"/>
                <a:gd name="T10" fmla="*/ 27 w 27"/>
                <a:gd name="T11" fmla="*/ 27 h 38"/>
                <a:gd name="T12" fmla="*/ 19 w 27"/>
                <a:gd name="T13" fmla="*/ 1 h 38"/>
                <a:gd name="T14" fmla="*/ 3 w 2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3" y="0"/>
                  </a:moveTo>
                  <a:cubicBezTo>
                    <a:pt x="11" y="18"/>
                    <a:pt x="11" y="18"/>
                    <a:pt x="11" y="18"/>
                  </a:cubicBezTo>
                  <a:cubicBezTo>
                    <a:pt x="11" y="18"/>
                    <a:pt x="0" y="14"/>
                    <a:pt x="1" y="19"/>
                  </a:cubicBezTo>
                  <a:cubicBezTo>
                    <a:pt x="2" y="24"/>
                    <a:pt x="13" y="26"/>
                    <a:pt x="14" y="26"/>
                  </a:cubicBezTo>
                  <a:cubicBezTo>
                    <a:pt x="15" y="26"/>
                    <a:pt x="5" y="28"/>
                    <a:pt x="7" y="33"/>
                  </a:cubicBezTo>
                  <a:cubicBezTo>
                    <a:pt x="9" y="38"/>
                    <a:pt x="27" y="27"/>
                    <a:pt x="27" y="27"/>
                  </a:cubicBezTo>
                  <a:cubicBezTo>
                    <a:pt x="19" y="1"/>
                    <a:pt x="19" y="1"/>
                    <a:pt x="19" y="1"/>
                  </a:cubicBezTo>
                  <a:lnTo>
                    <a:pt x="3" y="0"/>
                  </a:lnTo>
                  <a:close/>
                </a:path>
              </a:pathLst>
            </a:custGeom>
            <a:solidFill>
              <a:srgbClr val="383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ṧľîḋé"/>
            <p:cNvSpPr/>
            <p:nvPr/>
          </p:nvSpPr>
          <p:spPr bwMode="auto">
            <a:xfrm>
              <a:off x="5129213" y="5578693"/>
              <a:ext cx="250825" cy="93663"/>
            </a:xfrm>
            <a:custGeom>
              <a:avLst/>
              <a:gdLst>
                <a:gd name="T0" fmla="*/ 3 w 76"/>
                <a:gd name="T1" fmla="*/ 28 h 28"/>
                <a:gd name="T2" fmla="*/ 0 w 76"/>
                <a:gd name="T3" fmla="*/ 18 h 28"/>
                <a:gd name="T4" fmla="*/ 18 w 76"/>
                <a:gd name="T5" fmla="*/ 0 h 28"/>
                <a:gd name="T6" fmla="*/ 46 w 76"/>
                <a:gd name="T7" fmla="*/ 4 h 28"/>
                <a:gd name="T8" fmla="*/ 58 w 76"/>
                <a:gd name="T9" fmla="*/ 0 h 28"/>
                <a:gd name="T10" fmla="*/ 76 w 76"/>
                <a:gd name="T11" fmla="*/ 18 h 28"/>
                <a:gd name="T12" fmla="*/ 73 w 76"/>
                <a:gd name="T13" fmla="*/ 28 h 28"/>
                <a:gd name="T14" fmla="*/ 3 w 76"/>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8">
                  <a:moveTo>
                    <a:pt x="3" y="28"/>
                  </a:moveTo>
                  <a:cubicBezTo>
                    <a:pt x="1" y="24"/>
                    <a:pt x="0" y="22"/>
                    <a:pt x="0" y="18"/>
                  </a:cubicBezTo>
                  <a:cubicBezTo>
                    <a:pt x="0" y="8"/>
                    <a:pt x="8" y="0"/>
                    <a:pt x="18" y="0"/>
                  </a:cubicBezTo>
                  <a:cubicBezTo>
                    <a:pt x="46" y="4"/>
                    <a:pt x="46" y="4"/>
                    <a:pt x="46" y="4"/>
                  </a:cubicBezTo>
                  <a:cubicBezTo>
                    <a:pt x="58" y="0"/>
                    <a:pt x="58" y="0"/>
                    <a:pt x="58" y="0"/>
                  </a:cubicBezTo>
                  <a:cubicBezTo>
                    <a:pt x="68" y="0"/>
                    <a:pt x="76" y="8"/>
                    <a:pt x="76" y="18"/>
                  </a:cubicBezTo>
                  <a:cubicBezTo>
                    <a:pt x="76" y="22"/>
                    <a:pt x="75" y="24"/>
                    <a:pt x="73" y="28"/>
                  </a:cubicBezTo>
                  <a:lnTo>
                    <a:pt x="3" y="28"/>
                  </a:lnTo>
                  <a:close/>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îSḻïḑè"/>
            <p:cNvSpPr/>
            <p:nvPr/>
          </p:nvSpPr>
          <p:spPr bwMode="auto">
            <a:xfrm>
              <a:off x="5129213" y="5672355"/>
              <a:ext cx="250825" cy="25400"/>
            </a:xfrm>
            <a:custGeom>
              <a:avLst/>
              <a:gdLst>
                <a:gd name="T0" fmla="*/ 0 w 76"/>
                <a:gd name="T1" fmla="*/ 4 h 8"/>
                <a:gd name="T2" fmla="*/ 2 w 76"/>
                <a:gd name="T3" fmla="*/ 8 h 8"/>
                <a:gd name="T4" fmla="*/ 74 w 76"/>
                <a:gd name="T5" fmla="*/ 8 h 8"/>
                <a:gd name="T6" fmla="*/ 76 w 76"/>
                <a:gd name="T7" fmla="*/ 4 h 8"/>
                <a:gd name="T8" fmla="*/ 76 w 76"/>
                <a:gd name="T9" fmla="*/ 4 h 8"/>
                <a:gd name="T10" fmla="*/ 74 w 76"/>
                <a:gd name="T11" fmla="*/ 0 h 8"/>
                <a:gd name="T12" fmla="*/ 2 w 76"/>
                <a:gd name="T13" fmla="*/ 0 h 8"/>
                <a:gd name="T14" fmla="*/ 0 w 7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
                  <a:moveTo>
                    <a:pt x="0" y="4"/>
                  </a:moveTo>
                  <a:cubicBezTo>
                    <a:pt x="0" y="5"/>
                    <a:pt x="1" y="8"/>
                    <a:pt x="2" y="8"/>
                  </a:cubicBezTo>
                  <a:cubicBezTo>
                    <a:pt x="74" y="8"/>
                    <a:pt x="74" y="8"/>
                    <a:pt x="74" y="8"/>
                  </a:cubicBezTo>
                  <a:cubicBezTo>
                    <a:pt x="75" y="8"/>
                    <a:pt x="76" y="5"/>
                    <a:pt x="76" y="4"/>
                  </a:cubicBezTo>
                  <a:cubicBezTo>
                    <a:pt x="76" y="4"/>
                    <a:pt x="76" y="4"/>
                    <a:pt x="76" y="4"/>
                  </a:cubicBezTo>
                  <a:cubicBezTo>
                    <a:pt x="76" y="2"/>
                    <a:pt x="75" y="0"/>
                    <a:pt x="74" y="0"/>
                  </a:cubicBezTo>
                  <a:cubicBezTo>
                    <a:pt x="2" y="0"/>
                    <a:pt x="2" y="0"/>
                    <a:pt x="2" y="0"/>
                  </a:cubicBezTo>
                  <a:cubicBezTo>
                    <a:pt x="1" y="0"/>
                    <a:pt x="0" y="2"/>
                    <a:pt x="0" y="4"/>
                  </a:cubicBezTo>
                  <a:close/>
                </a:path>
              </a:pathLst>
            </a:custGeom>
            <a:solidFill>
              <a:srgbClr val="4E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šlîḑé"/>
            <p:cNvSpPr/>
            <p:nvPr/>
          </p:nvSpPr>
          <p:spPr bwMode="auto">
            <a:xfrm>
              <a:off x="5184775" y="5569168"/>
              <a:ext cx="30163" cy="33338"/>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şļiḋe"/>
            <p:cNvSpPr/>
            <p:nvPr/>
          </p:nvSpPr>
          <p:spPr bwMode="auto">
            <a:xfrm>
              <a:off x="5643563" y="5575518"/>
              <a:ext cx="274638" cy="96838"/>
            </a:xfrm>
            <a:custGeom>
              <a:avLst/>
              <a:gdLst>
                <a:gd name="T0" fmla="*/ 3 w 83"/>
                <a:gd name="T1" fmla="*/ 29 h 29"/>
                <a:gd name="T2" fmla="*/ 0 w 83"/>
                <a:gd name="T3" fmla="*/ 19 h 29"/>
                <a:gd name="T4" fmla="*/ 20 w 83"/>
                <a:gd name="T5" fmla="*/ 0 h 29"/>
                <a:gd name="T6" fmla="*/ 50 w 83"/>
                <a:gd name="T7" fmla="*/ 4 h 29"/>
                <a:gd name="T8" fmla="*/ 63 w 83"/>
                <a:gd name="T9" fmla="*/ 0 h 29"/>
                <a:gd name="T10" fmla="*/ 83 w 83"/>
                <a:gd name="T11" fmla="*/ 19 h 29"/>
                <a:gd name="T12" fmla="*/ 80 w 83"/>
                <a:gd name="T13" fmla="*/ 29 h 29"/>
                <a:gd name="T14" fmla="*/ 3 w 83"/>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9">
                  <a:moveTo>
                    <a:pt x="3" y="29"/>
                  </a:moveTo>
                  <a:cubicBezTo>
                    <a:pt x="1" y="25"/>
                    <a:pt x="0" y="23"/>
                    <a:pt x="0" y="19"/>
                  </a:cubicBezTo>
                  <a:cubicBezTo>
                    <a:pt x="0" y="8"/>
                    <a:pt x="9" y="0"/>
                    <a:pt x="20" y="0"/>
                  </a:cubicBezTo>
                  <a:cubicBezTo>
                    <a:pt x="50" y="4"/>
                    <a:pt x="50" y="4"/>
                    <a:pt x="50" y="4"/>
                  </a:cubicBezTo>
                  <a:cubicBezTo>
                    <a:pt x="63" y="0"/>
                    <a:pt x="63" y="0"/>
                    <a:pt x="63" y="0"/>
                  </a:cubicBezTo>
                  <a:cubicBezTo>
                    <a:pt x="74" y="0"/>
                    <a:pt x="83" y="8"/>
                    <a:pt x="83" y="19"/>
                  </a:cubicBezTo>
                  <a:cubicBezTo>
                    <a:pt x="83" y="23"/>
                    <a:pt x="82" y="25"/>
                    <a:pt x="80" y="29"/>
                  </a:cubicBezTo>
                  <a:lnTo>
                    <a:pt x="3" y="29"/>
                  </a:lnTo>
                  <a:close/>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ḻidé"/>
            <p:cNvSpPr/>
            <p:nvPr/>
          </p:nvSpPr>
          <p:spPr bwMode="auto">
            <a:xfrm>
              <a:off x="5643563" y="5672355"/>
              <a:ext cx="277813" cy="25400"/>
            </a:xfrm>
            <a:custGeom>
              <a:avLst/>
              <a:gdLst>
                <a:gd name="T0" fmla="*/ 0 w 84"/>
                <a:gd name="T1" fmla="*/ 4 h 8"/>
                <a:gd name="T2" fmla="*/ 2 w 84"/>
                <a:gd name="T3" fmla="*/ 8 h 8"/>
                <a:gd name="T4" fmla="*/ 81 w 84"/>
                <a:gd name="T5" fmla="*/ 8 h 8"/>
                <a:gd name="T6" fmla="*/ 84 w 84"/>
                <a:gd name="T7" fmla="*/ 4 h 8"/>
                <a:gd name="T8" fmla="*/ 84 w 84"/>
                <a:gd name="T9" fmla="*/ 3 h 8"/>
                <a:gd name="T10" fmla="*/ 81 w 84"/>
                <a:gd name="T11" fmla="*/ 0 h 8"/>
                <a:gd name="T12" fmla="*/ 2 w 84"/>
                <a:gd name="T13" fmla="*/ 0 h 8"/>
                <a:gd name="T14" fmla="*/ 0 w 84"/>
                <a:gd name="T15" fmla="*/ 3 h 8"/>
                <a:gd name="T16" fmla="*/ 0 w 84"/>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
                  <a:moveTo>
                    <a:pt x="0" y="4"/>
                  </a:moveTo>
                  <a:cubicBezTo>
                    <a:pt x="0" y="5"/>
                    <a:pt x="1" y="8"/>
                    <a:pt x="2" y="8"/>
                  </a:cubicBezTo>
                  <a:cubicBezTo>
                    <a:pt x="81" y="8"/>
                    <a:pt x="81" y="8"/>
                    <a:pt x="81" y="8"/>
                  </a:cubicBezTo>
                  <a:cubicBezTo>
                    <a:pt x="82" y="8"/>
                    <a:pt x="84" y="5"/>
                    <a:pt x="84" y="4"/>
                  </a:cubicBezTo>
                  <a:cubicBezTo>
                    <a:pt x="84" y="3"/>
                    <a:pt x="84" y="3"/>
                    <a:pt x="84" y="3"/>
                  </a:cubicBezTo>
                  <a:cubicBezTo>
                    <a:pt x="84" y="2"/>
                    <a:pt x="82" y="0"/>
                    <a:pt x="81" y="0"/>
                  </a:cubicBezTo>
                  <a:cubicBezTo>
                    <a:pt x="2" y="0"/>
                    <a:pt x="2" y="0"/>
                    <a:pt x="2" y="0"/>
                  </a:cubicBezTo>
                  <a:cubicBezTo>
                    <a:pt x="1" y="0"/>
                    <a:pt x="0" y="2"/>
                    <a:pt x="0" y="3"/>
                  </a:cubicBezTo>
                  <a:lnTo>
                    <a:pt x="0" y="4"/>
                  </a:lnTo>
                  <a:close/>
                </a:path>
              </a:pathLst>
            </a:custGeom>
            <a:solidFill>
              <a:srgbClr val="4E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şḷîďé"/>
            <p:cNvSpPr/>
            <p:nvPr/>
          </p:nvSpPr>
          <p:spPr bwMode="auto">
            <a:xfrm>
              <a:off x="5707063" y="5562818"/>
              <a:ext cx="33338" cy="36513"/>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şļíḍé"/>
            <p:cNvSpPr/>
            <p:nvPr/>
          </p:nvSpPr>
          <p:spPr bwMode="auto">
            <a:xfrm>
              <a:off x="5511800" y="4857968"/>
              <a:ext cx="284163" cy="714375"/>
            </a:xfrm>
            <a:custGeom>
              <a:avLst/>
              <a:gdLst>
                <a:gd name="T0" fmla="*/ 21 w 86"/>
                <a:gd name="T1" fmla="*/ 0 h 217"/>
                <a:gd name="T2" fmla="*/ 70 w 86"/>
                <a:gd name="T3" fmla="*/ 217 h 217"/>
                <a:gd name="T4" fmla="*/ 59 w 86"/>
                <a:gd name="T5" fmla="*/ 216 h 217"/>
                <a:gd name="T6" fmla="*/ 0 w 86"/>
                <a:gd name="T7" fmla="*/ 12 h 217"/>
                <a:gd name="T8" fmla="*/ 21 w 86"/>
                <a:gd name="T9" fmla="*/ 0 h 217"/>
              </a:gdLst>
              <a:ahLst/>
              <a:cxnLst>
                <a:cxn ang="0">
                  <a:pos x="T0" y="T1"/>
                </a:cxn>
                <a:cxn ang="0">
                  <a:pos x="T2" y="T3"/>
                </a:cxn>
                <a:cxn ang="0">
                  <a:pos x="T4" y="T5"/>
                </a:cxn>
                <a:cxn ang="0">
                  <a:pos x="T6" y="T7"/>
                </a:cxn>
                <a:cxn ang="0">
                  <a:pos x="T8" y="T9"/>
                </a:cxn>
              </a:cxnLst>
              <a:rect l="0" t="0" r="r" b="b"/>
              <a:pathLst>
                <a:path w="86" h="217">
                  <a:moveTo>
                    <a:pt x="21" y="0"/>
                  </a:moveTo>
                  <a:cubicBezTo>
                    <a:pt x="21" y="0"/>
                    <a:pt x="86" y="45"/>
                    <a:pt x="70" y="217"/>
                  </a:cubicBezTo>
                  <a:cubicBezTo>
                    <a:pt x="59" y="216"/>
                    <a:pt x="59" y="216"/>
                    <a:pt x="59" y="216"/>
                  </a:cubicBezTo>
                  <a:cubicBezTo>
                    <a:pt x="59" y="216"/>
                    <a:pt x="67" y="63"/>
                    <a:pt x="0" y="12"/>
                  </a:cubicBezTo>
                  <a:lnTo>
                    <a:pt x="21" y="0"/>
                  </a:lnTo>
                  <a:close/>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ṡlïḑe"/>
            <p:cNvSpPr/>
            <p:nvPr/>
          </p:nvSpPr>
          <p:spPr bwMode="auto">
            <a:xfrm>
              <a:off x="5187950" y="4772243"/>
              <a:ext cx="461963" cy="820738"/>
            </a:xfrm>
            <a:custGeom>
              <a:avLst/>
              <a:gdLst>
                <a:gd name="T0" fmla="*/ 139 w 140"/>
                <a:gd name="T1" fmla="*/ 0 h 249"/>
                <a:gd name="T2" fmla="*/ 99 w 140"/>
                <a:gd name="T3" fmla="*/ 41 h 249"/>
                <a:gd name="T4" fmla="*/ 86 w 140"/>
                <a:gd name="T5" fmla="*/ 43 h 249"/>
                <a:gd name="T6" fmla="*/ 12 w 140"/>
                <a:gd name="T7" fmla="*/ 249 h 249"/>
                <a:gd name="T8" fmla="*/ 0 w 140"/>
                <a:gd name="T9" fmla="*/ 241 h 249"/>
                <a:gd name="T10" fmla="*/ 58 w 140"/>
                <a:gd name="T11" fmla="*/ 47 h 249"/>
                <a:gd name="T12" fmla="*/ 24 w 140"/>
                <a:gd name="T13" fmla="*/ 32 h 249"/>
                <a:gd name="T14" fmla="*/ 139 w 140"/>
                <a:gd name="T15" fmla="*/ 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9">
                  <a:moveTo>
                    <a:pt x="139" y="0"/>
                  </a:moveTo>
                  <a:cubicBezTo>
                    <a:pt x="139" y="0"/>
                    <a:pt x="140" y="30"/>
                    <a:pt x="99" y="41"/>
                  </a:cubicBezTo>
                  <a:cubicBezTo>
                    <a:pt x="95" y="42"/>
                    <a:pt x="91" y="43"/>
                    <a:pt x="86" y="43"/>
                  </a:cubicBezTo>
                  <a:cubicBezTo>
                    <a:pt x="97" y="59"/>
                    <a:pt x="123" y="159"/>
                    <a:pt x="12" y="249"/>
                  </a:cubicBezTo>
                  <a:cubicBezTo>
                    <a:pt x="0" y="241"/>
                    <a:pt x="0" y="241"/>
                    <a:pt x="0" y="241"/>
                  </a:cubicBezTo>
                  <a:cubicBezTo>
                    <a:pt x="0" y="241"/>
                    <a:pt x="122" y="141"/>
                    <a:pt x="58" y="47"/>
                  </a:cubicBezTo>
                  <a:cubicBezTo>
                    <a:pt x="39" y="47"/>
                    <a:pt x="31" y="43"/>
                    <a:pt x="24" y="32"/>
                  </a:cubicBezTo>
                  <a:lnTo>
                    <a:pt x="139" y="0"/>
                  </a:lnTo>
                  <a:close/>
                </a:path>
              </a:pathLst>
            </a:custGeom>
            <a:solidFill>
              <a:srgbClr val="4046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ṩľiďê"/>
            <p:cNvSpPr/>
            <p:nvPr/>
          </p:nvSpPr>
          <p:spPr bwMode="auto">
            <a:xfrm>
              <a:off x="6026150" y="4270593"/>
              <a:ext cx="277813" cy="115888"/>
            </a:xfrm>
            <a:custGeom>
              <a:avLst/>
              <a:gdLst>
                <a:gd name="T0" fmla="*/ 4 w 84"/>
                <a:gd name="T1" fmla="*/ 4 h 35"/>
                <a:gd name="T2" fmla="*/ 68 w 84"/>
                <a:gd name="T3" fmla="*/ 4 h 35"/>
                <a:gd name="T4" fmla="*/ 81 w 84"/>
                <a:gd name="T5" fmla="*/ 10 h 35"/>
                <a:gd name="T6" fmla="*/ 21 w 84"/>
                <a:gd name="T7" fmla="*/ 23 h 35"/>
                <a:gd name="T8" fmla="*/ 4 w 84"/>
                <a:gd name="T9" fmla="*/ 14 h 35"/>
                <a:gd name="T10" fmla="*/ 4 w 84"/>
                <a:gd name="T11" fmla="*/ 4 h 35"/>
              </a:gdLst>
              <a:ahLst/>
              <a:cxnLst>
                <a:cxn ang="0">
                  <a:pos x="T0" y="T1"/>
                </a:cxn>
                <a:cxn ang="0">
                  <a:pos x="T2" y="T3"/>
                </a:cxn>
                <a:cxn ang="0">
                  <a:pos x="T4" y="T5"/>
                </a:cxn>
                <a:cxn ang="0">
                  <a:pos x="T6" y="T7"/>
                </a:cxn>
                <a:cxn ang="0">
                  <a:pos x="T8" y="T9"/>
                </a:cxn>
                <a:cxn ang="0">
                  <a:pos x="T10" y="T11"/>
                </a:cxn>
              </a:cxnLst>
              <a:rect l="0" t="0" r="r" b="b"/>
              <a:pathLst>
                <a:path w="84" h="35">
                  <a:moveTo>
                    <a:pt x="4" y="4"/>
                  </a:moveTo>
                  <a:cubicBezTo>
                    <a:pt x="4" y="4"/>
                    <a:pt x="34" y="0"/>
                    <a:pt x="68" y="4"/>
                  </a:cubicBezTo>
                  <a:cubicBezTo>
                    <a:pt x="84" y="6"/>
                    <a:pt x="81" y="10"/>
                    <a:pt x="81" y="10"/>
                  </a:cubicBezTo>
                  <a:cubicBezTo>
                    <a:pt x="21" y="23"/>
                    <a:pt x="21" y="23"/>
                    <a:pt x="21" y="23"/>
                  </a:cubicBezTo>
                  <a:cubicBezTo>
                    <a:pt x="21" y="23"/>
                    <a:pt x="0" y="35"/>
                    <a:pt x="4" y="14"/>
                  </a:cubicBezTo>
                  <a:cubicBezTo>
                    <a:pt x="3" y="16"/>
                    <a:pt x="4" y="4"/>
                    <a:pt x="4" y="4"/>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ṣļíḑe"/>
            <p:cNvSpPr/>
            <p:nvPr/>
          </p:nvSpPr>
          <p:spPr bwMode="auto">
            <a:xfrm>
              <a:off x="5392738" y="3826093"/>
              <a:ext cx="136525" cy="193675"/>
            </a:xfrm>
            <a:custGeom>
              <a:avLst/>
              <a:gdLst>
                <a:gd name="T0" fmla="*/ 86 w 86"/>
                <a:gd name="T1" fmla="*/ 19 h 122"/>
                <a:gd name="T2" fmla="*/ 38 w 86"/>
                <a:gd name="T3" fmla="*/ 122 h 122"/>
                <a:gd name="T4" fmla="*/ 0 w 86"/>
                <a:gd name="T5" fmla="*/ 110 h 122"/>
                <a:gd name="T6" fmla="*/ 19 w 86"/>
                <a:gd name="T7" fmla="*/ 0 h 122"/>
                <a:gd name="T8" fmla="*/ 86 w 86"/>
                <a:gd name="T9" fmla="*/ 19 h 122"/>
              </a:gdLst>
              <a:ahLst/>
              <a:cxnLst>
                <a:cxn ang="0">
                  <a:pos x="T0" y="T1"/>
                </a:cxn>
                <a:cxn ang="0">
                  <a:pos x="T2" y="T3"/>
                </a:cxn>
                <a:cxn ang="0">
                  <a:pos x="T4" y="T5"/>
                </a:cxn>
                <a:cxn ang="0">
                  <a:pos x="T6" y="T7"/>
                </a:cxn>
                <a:cxn ang="0">
                  <a:pos x="T8" y="T9"/>
                </a:cxn>
              </a:cxnLst>
              <a:rect l="0" t="0" r="r" b="b"/>
              <a:pathLst>
                <a:path w="86" h="122">
                  <a:moveTo>
                    <a:pt x="86" y="19"/>
                  </a:moveTo>
                  <a:lnTo>
                    <a:pt x="38" y="122"/>
                  </a:lnTo>
                  <a:lnTo>
                    <a:pt x="0" y="110"/>
                  </a:lnTo>
                  <a:lnTo>
                    <a:pt x="19" y="0"/>
                  </a:lnTo>
                  <a:lnTo>
                    <a:pt x="86" y="19"/>
                  </a:ln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ṥ1íḍé"/>
            <p:cNvSpPr/>
            <p:nvPr/>
          </p:nvSpPr>
          <p:spPr bwMode="auto">
            <a:xfrm>
              <a:off x="5367338" y="3941980"/>
              <a:ext cx="114300" cy="98425"/>
            </a:xfrm>
            <a:custGeom>
              <a:avLst/>
              <a:gdLst>
                <a:gd name="T0" fmla="*/ 31 w 35"/>
                <a:gd name="T1" fmla="*/ 30 h 30"/>
                <a:gd name="T2" fmla="*/ 35 w 35"/>
                <a:gd name="T3" fmla="*/ 26 h 30"/>
                <a:gd name="T4" fmla="*/ 0 w 35"/>
                <a:gd name="T5" fmla="*/ 10 h 30"/>
                <a:gd name="T6" fmla="*/ 1 w 35"/>
                <a:gd name="T7" fmla="*/ 14 h 30"/>
                <a:gd name="T8" fmla="*/ 31 w 35"/>
                <a:gd name="T9" fmla="*/ 30 h 30"/>
              </a:gdLst>
              <a:ahLst/>
              <a:cxnLst>
                <a:cxn ang="0">
                  <a:pos x="T0" y="T1"/>
                </a:cxn>
                <a:cxn ang="0">
                  <a:pos x="T2" y="T3"/>
                </a:cxn>
                <a:cxn ang="0">
                  <a:pos x="T4" y="T5"/>
                </a:cxn>
                <a:cxn ang="0">
                  <a:pos x="T6" y="T7"/>
                </a:cxn>
                <a:cxn ang="0">
                  <a:pos x="T8" y="T9"/>
                </a:cxn>
              </a:cxnLst>
              <a:rect l="0" t="0" r="r" b="b"/>
              <a:pathLst>
                <a:path w="35" h="30">
                  <a:moveTo>
                    <a:pt x="31" y="30"/>
                  </a:moveTo>
                  <a:cubicBezTo>
                    <a:pt x="35" y="26"/>
                    <a:pt x="35" y="26"/>
                    <a:pt x="35" y="26"/>
                  </a:cubicBezTo>
                  <a:cubicBezTo>
                    <a:pt x="35" y="26"/>
                    <a:pt x="27" y="0"/>
                    <a:pt x="0" y="10"/>
                  </a:cubicBezTo>
                  <a:cubicBezTo>
                    <a:pt x="1" y="14"/>
                    <a:pt x="1" y="14"/>
                    <a:pt x="1" y="14"/>
                  </a:cubicBezTo>
                  <a:lnTo>
                    <a:pt x="31" y="30"/>
                  </a:lnTo>
                  <a:close/>
                </a:path>
              </a:pathLst>
            </a:custGeom>
            <a:solidFill>
              <a:srgbClr val="777D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ṩḻîḍé"/>
            <p:cNvSpPr/>
            <p:nvPr/>
          </p:nvSpPr>
          <p:spPr bwMode="auto">
            <a:xfrm>
              <a:off x="5073650" y="3961030"/>
              <a:ext cx="587375" cy="903288"/>
            </a:xfrm>
            <a:custGeom>
              <a:avLst/>
              <a:gdLst>
                <a:gd name="T0" fmla="*/ 107 w 178"/>
                <a:gd name="T1" fmla="*/ 9 h 274"/>
                <a:gd name="T2" fmla="*/ 125 w 178"/>
                <a:gd name="T3" fmla="*/ 51 h 274"/>
                <a:gd name="T4" fmla="*/ 178 w 178"/>
                <a:gd name="T5" fmla="*/ 240 h 274"/>
                <a:gd name="T6" fmla="*/ 52 w 178"/>
                <a:gd name="T7" fmla="*/ 273 h 274"/>
                <a:gd name="T8" fmla="*/ 52 w 178"/>
                <a:gd name="T9" fmla="*/ 30 h 274"/>
                <a:gd name="T10" fmla="*/ 107 w 178"/>
                <a:gd name="T11" fmla="*/ 9 h 274"/>
              </a:gdLst>
              <a:ahLst/>
              <a:cxnLst>
                <a:cxn ang="0">
                  <a:pos x="T0" y="T1"/>
                </a:cxn>
                <a:cxn ang="0">
                  <a:pos x="T2" y="T3"/>
                </a:cxn>
                <a:cxn ang="0">
                  <a:pos x="T4" y="T5"/>
                </a:cxn>
                <a:cxn ang="0">
                  <a:pos x="T6" y="T7"/>
                </a:cxn>
                <a:cxn ang="0">
                  <a:pos x="T8" y="T9"/>
                </a:cxn>
                <a:cxn ang="0">
                  <a:pos x="T10" y="T11"/>
                </a:cxn>
              </a:cxnLst>
              <a:rect l="0" t="0" r="r" b="b"/>
              <a:pathLst>
                <a:path w="178" h="274">
                  <a:moveTo>
                    <a:pt x="107" y="9"/>
                  </a:moveTo>
                  <a:cubicBezTo>
                    <a:pt x="107" y="9"/>
                    <a:pt x="130" y="19"/>
                    <a:pt x="125" y="51"/>
                  </a:cubicBezTo>
                  <a:cubicBezTo>
                    <a:pt x="120" y="83"/>
                    <a:pt x="148" y="211"/>
                    <a:pt x="178" y="240"/>
                  </a:cubicBezTo>
                  <a:cubicBezTo>
                    <a:pt x="178" y="240"/>
                    <a:pt x="127" y="274"/>
                    <a:pt x="52" y="273"/>
                  </a:cubicBezTo>
                  <a:cubicBezTo>
                    <a:pt x="52" y="273"/>
                    <a:pt x="0" y="91"/>
                    <a:pt x="52" y="30"/>
                  </a:cubicBezTo>
                  <a:cubicBezTo>
                    <a:pt x="52" y="30"/>
                    <a:pt x="78" y="0"/>
                    <a:pt x="107" y="9"/>
                  </a:cubicBezTo>
                </a:path>
              </a:pathLst>
            </a:custGeom>
            <a:solidFill>
              <a:srgbClr val="DFEF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śļïḋê"/>
            <p:cNvSpPr/>
            <p:nvPr/>
          </p:nvSpPr>
          <p:spPr bwMode="auto">
            <a:xfrm>
              <a:off x="5481638" y="4142005"/>
              <a:ext cx="7938" cy="73025"/>
            </a:xfrm>
            <a:custGeom>
              <a:avLst/>
              <a:gdLst>
                <a:gd name="T0" fmla="*/ 1 w 2"/>
                <a:gd name="T1" fmla="*/ 0 h 22"/>
                <a:gd name="T2" fmla="*/ 2 w 2"/>
                <a:gd name="T3" fmla="*/ 22 h 22"/>
                <a:gd name="T4" fmla="*/ 2 w 2"/>
                <a:gd name="T5" fmla="*/ 22 h 22"/>
                <a:gd name="T6" fmla="*/ 1 w 2"/>
                <a:gd name="T7" fmla="*/ 0 h 22"/>
                <a:gd name="T8" fmla="*/ 1 w 2"/>
                <a:gd name="T9" fmla="*/ 0 h 22"/>
              </a:gdLst>
              <a:ahLst/>
              <a:cxnLst>
                <a:cxn ang="0">
                  <a:pos x="T0" y="T1"/>
                </a:cxn>
                <a:cxn ang="0">
                  <a:pos x="T2" y="T3"/>
                </a:cxn>
                <a:cxn ang="0">
                  <a:pos x="T4" y="T5"/>
                </a:cxn>
                <a:cxn ang="0">
                  <a:pos x="T6" y="T7"/>
                </a:cxn>
                <a:cxn ang="0">
                  <a:pos x="T8" y="T9"/>
                </a:cxn>
              </a:cxnLst>
              <a:rect l="0" t="0" r="r" b="b"/>
              <a:pathLst>
                <a:path w="2" h="22">
                  <a:moveTo>
                    <a:pt x="1" y="0"/>
                  </a:moveTo>
                  <a:cubicBezTo>
                    <a:pt x="0" y="6"/>
                    <a:pt x="1" y="13"/>
                    <a:pt x="2" y="22"/>
                  </a:cubicBezTo>
                  <a:cubicBezTo>
                    <a:pt x="2" y="22"/>
                    <a:pt x="2" y="22"/>
                    <a:pt x="2" y="22"/>
                  </a:cubicBezTo>
                  <a:cubicBezTo>
                    <a:pt x="1" y="13"/>
                    <a:pt x="0" y="6"/>
                    <a:pt x="1" y="0"/>
                  </a:cubicBezTo>
                  <a:cubicBezTo>
                    <a:pt x="1" y="0"/>
                    <a:pt x="1" y="0"/>
                    <a:pt x="1" y="0"/>
                  </a:cubicBezTo>
                </a:path>
              </a:pathLst>
            </a:custGeom>
            <a:solidFill>
              <a:srgbClr val="B9C0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Sļïďé"/>
            <p:cNvSpPr/>
            <p:nvPr/>
          </p:nvSpPr>
          <p:spPr bwMode="auto">
            <a:xfrm>
              <a:off x="5251450" y="4059455"/>
              <a:ext cx="238125" cy="155575"/>
            </a:xfrm>
            <a:custGeom>
              <a:avLst/>
              <a:gdLst>
                <a:gd name="T0" fmla="*/ 13 w 72"/>
                <a:gd name="T1" fmla="*/ 0 h 47"/>
                <a:gd name="T2" fmla="*/ 11 w 72"/>
                <a:gd name="T3" fmla="*/ 0 h 47"/>
                <a:gd name="T4" fmla="*/ 1 w 72"/>
                <a:gd name="T5" fmla="*/ 15 h 47"/>
                <a:gd name="T6" fmla="*/ 11 w 72"/>
                <a:gd name="T7" fmla="*/ 25 h 47"/>
                <a:gd name="T8" fmla="*/ 11 w 72"/>
                <a:gd name="T9" fmla="*/ 25 h 47"/>
                <a:gd name="T10" fmla="*/ 72 w 72"/>
                <a:gd name="T11" fmla="*/ 47 h 47"/>
                <a:gd name="T12" fmla="*/ 71 w 72"/>
                <a:gd name="T13" fmla="*/ 25 h 47"/>
                <a:gd name="T14" fmla="*/ 20 w 72"/>
                <a:gd name="T15" fmla="*/ 2 h 47"/>
                <a:gd name="T16" fmla="*/ 20 w 72"/>
                <a:gd name="T17" fmla="*/ 1 h 47"/>
                <a:gd name="T18" fmla="*/ 19 w 72"/>
                <a:gd name="T19" fmla="*/ 1 h 47"/>
                <a:gd name="T20" fmla="*/ 19 w 72"/>
                <a:gd name="T21" fmla="*/ 1 h 47"/>
                <a:gd name="T22" fmla="*/ 13 w 72"/>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47">
                  <a:moveTo>
                    <a:pt x="13" y="0"/>
                  </a:moveTo>
                  <a:cubicBezTo>
                    <a:pt x="13" y="0"/>
                    <a:pt x="12" y="0"/>
                    <a:pt x="11" y="0"/>
                  </a:cubicBezTo>
                  <a:cubicBezTo>
                    <a:pt x="4" y="2"/>
                    <a:pt x="0" y="9"/>
                    <a:pt x="1" y="15"/>
                  </a:cubicBezTo>
                  <a:cubicBezTo>
                    <a:pt x="3" y="20"/>
                    <a:pt x="6" y="24"/>
                    <a:pt x="11" y="25"/>
                  </a:cubicBezTo>
                  <a:cubicBezTo>
                    <a:pt x="11" y="25"/>
                    <a:pt x="11" y="25"/>
                    <a:pt x="11" y="25"/>
                  </a:cubicBezTo>
                  <a:cubicBezTo>
                    <a:pt x="28" y="33"/>
                    <a:pt x="49" y="40"/>
                    <a:pt x="72" y="47"/>
                  </a:cubicBezTo>
                  <a:cubicBezTo>
                    <a:pt x="71" y="38"/>
                    <a:pt x="70" y="31"/>
                    <a:pt x="71" y="25"/>
                  </a:cubicBezTo>
                  <a:cubicBezTo>
                    <a:pt x="44" y="14"/>
                    <a:pt x="25" y="4"/>
                    <a:pt x="20" y="2"/>
                  </a:cubicBezTo>
                  <a:cubicBezTo>
                    <a:pt x="20" y="1"/>
                    <a:pt x="20" y="1"/>
                    <a:pt x="20" y="1"/>
                  </a:cubicBezTo>
                  <a:cubicBezTo>
                    <a:pt x="19" y="1"/>
                    <a:pt x="19" y="1"/>
                    <a:pt x="19" y="1"/>
                  </a:cubicBezTo>
                  <a:cubicBezTo>
                    <a:pt x="19" y="1"/>
                    <a:pt x="19" y="1"/>
                    <a:pt x="19" y="1"/>
                  </a:cubicBezTo>
                  <a:cubicBezTo>
                    <a:pt x="17" y="0"/>
                    <a:pt x="15" y="0"/>
                    <a:pt x="13" y="0"/>
                  </a:cubicBezTo>
                </a:path>
              </a:pathLst>
            </a:custGeom>
            <a:solidFill>
              <a:srgbClr val="AFBB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ṡ1ïdè"/>
            <p:cNvSpPr/>
            <p:nvPr/>
          </p:nvSpPr>
          <p:spPr bwMode="auto">
            <a:xfrm>
              <a:off x="5267325" y="4043580"/>
              <a:ext cx="773113" cy="273050"/>
            </a:xfrm>
            <a:custGeom>
              <a:avLst/>
              <a:gdLst>
                <a:gd name="T0" fmla="*/ 2 w 234"/>
                <a:gd name="T1" fmla="*/ 16 h 83"/>
                <a:gd name="T2" fmla="*/ 11 w 234"/>
                <a:gd name="T3" fmla="*/ 1 h 83"/>
                <a:gd name="T4" fmla="*/ 19 w 234"/>
                <a:gd name="T5" fmla="*/ 1 h 83"/>
                <a:gd name="T6" fmla="*/ 19 w 234"/>
                <a:gd name="T7" fmla="*/ 1 h 83"/>
                <a:gd name="T8" fmla="*/ 20 w 234"/>
                <a:gd name="T9" fmla="*/ 2 h 83"/>
                <a:gd name="T10" fmla="*/ 21 w 234"/>
                <a:gd name="T11" fmla="*/ 2 h 83"/>
                <a:gd name="T12" fmla="*/ 234 w 234"/>
                <a:gd name="T13" fmla="*/ 71 h 83"/>
                <a:gd name="T14" fmla="*/ 234 w 234"/>
                <a:gd name="T15" fmla="*/ 83 h 83"/>
                <a:gd name="T16" fmla="*/ 11 w 234"/>
                <a:gd name="T17" fmla="*/ 25 h 83"/>
                <a:gd name="T18" fmla="*/ 11 w 234"/>
                <a:gd name="T19" fmla="*/ 25 h 83"/>
                <a:gd name="T20" fmla="*/ 2 w 234"/>
                <a:gd name="T21" fmla="*/ 1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83">
                  <a:moveTo>
                    <a:pt x="2" y="16"/>
                  </a:moveTo>
                  <a:cubicBezTo>
                    <a:pt x="0" y="9"/>
                    <a:pt x="4" y="2"/>
                    <a:pt x="11" y="1"/>
                  </a:cubicBezTo>
                  <a:cubicBezTo>
                    <a:pt x="14" y="0"/>
                    <a:pt x="17" y="0"/>
                    <a:pt x="19" y="1"/>
                  </a:cubicBezTo>
                  <a:cubicBezTo>
                    <a:pt x="19" y="1"/>
                    <a:pt x="19" y="1"/>
                    <a:pt x="19" y="1"/>
                  </a:cubicBezTo>
                  <a:cubicBezTo>
                    <a:pt x="19" y="1"/>
                    <a:pt x="20" y="2"/>
                    <a:pt x="20" y="2"/>
                  </a:cubicBezTo>
                  <a:cubicBezTo>
                    <a:pt x="21" y="2"/>
                    <a:pt x="21" y="2"/>
                    <a:pt x="21" y="2"/>
                  </a:cubicBezTo>
                  <a:cubicBezTo>
                    <a:pt x="34" y="9"/>
                    <a:pt x="134" y="60"/>
                    <a:pt x="234" y="71"/>
                  </a:cubicBezTo>
                  <a:cubicBezTo>
                    <a:pt x="234" y="83"/>
                    <a:pt x="234" y="83"/>
                    <a:pt x="234" y="83"/>
                  </a:cubicBezTo>
                  <a:cubicBezTo>
                    <a:pt x="234" y="83"/>
                    <a:pt x="87" y="60"/>
                    <a:pt x="11" y="25"/>
                  </a:cubicBezTo>
                  <a:cubicBezTo>
                    <a:pt x="11" y="25"/>
                    <a:pt x="11" y="25"/>
                    <a:pt x="11" y="25"/>
                  </a:cubicBezTo>
                  <a:cubicBezTo>
                    <a:pt x="7" y="24"/>
                    <a:pt x="3" y="21"/>
                    <a:pt x="2" y="16"/>
                  </a:cubicBezTo>
                  <a:close/>
                </a:path>
              </a:pathLst>
            </a:custGeom>
            <a:solidFill>
              <a:srgbClr val="DFEF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šlîḑê"/>
            <p:cNvSpPr/>
            <p:nvPr/>
          </p:nvSpPr>
          <p:spPr bwMode="auto">
            <a:xfrm>
              <a:off x="5227638" y="4738905"/>
              <a:ext cx="442913" cy="158750"/>
            </a:xfrm>
            <a:custGeom>
              <a:avLst/>
              <a:gdLst>
                <a:gd name="T0" fmla="*/ 134 w 134"/>
                <a:gd name="T1" fmla="*/ 8 h 48"/>
                <a:gd name="T2" fmla="*/ 2 w 134"/>
                <a:gd name="T3" fmla="*/ 42 h 48"/>
                <a:gd name="T4" fmla="*/ 0 w 134"/>
                <a:gd name="T5" fmla="*/ 35 h 48"/>
                <a:gd name="T6" fmla="*/ 131 w 134"/>
                <a:gd name="T7" fmla="*/ 0 h 48"/>
                <a:gd name="T8" fmla="*/ 134 w 134"/>
                <a:gd name="T9" fmla="*/ 8 h 48"/>
              </a:gdLst>
              <a:ahLst/>
              <a:cxnLst>
                <a:cxn ang="0">
                  <a:pos x="T0" y="T1"/>
                </a:cxn>
                <a:cxn ang="0">
                  <a:pos x="T2" y="T3"/>
                </a:cxn>
                <a:cxn ang="0">
                  <a:pos x="T4" y="T5"/>
                </a:cxn>
                <a:cxn ang="0">
                  <a:pos x="T6" y="T7"/>
                </a:cxn>
                <a:cxn ang="0">
                  <a:pos x="T8" y="T9"/>
                </a:cxn>
              </a:cxnLst>
              <a:rect l="0" t="0" r="r" b="b"/>
              <a:pathLst>
                <a:path w="134" h="48">
                  <a:moveTo>
                    <a:pt x="134" y="8"/>
                  </a:moveTo>
                  <a:cubicBezTo>
                    <a:pt x="134" y="8"/>
                    <a:pt x="81" y="48"/>
                    <a:pt x="2" y="42"/>
                  </a:cubicBezTo>
                  <a:cubicBezTo>
                    <a:pt x="0" y="35"/>
                    <a:pt x="0" y="35"/>
                    <a:pt x="0" y="35"/>
                  </a:cubicBezTo>
                  <a:cubicBezTo>
                    <a:pt x="0" y="35"/>
                    <a:pt x="62" y="41"/>
                    <a:pt x="131" y="0"/>
                  </a:cubicBezTo>
                  <a:lnTo>
                    <a:pt x="134" y="8"/>
                  </a:lnTo>
                  <a:close/>
                </a:path>
              </a:pathLst>
            </a:custGeom>
            <a:solidFill>
              <a:srgbClr val="777D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ŝḻîḋe"/>
            <p:cNvSpPr/>
            <p:nvPr/>
          </p:nvSpPr>
          <p:spPr bwMode="auto">
            <a:xfrm>
              <a:off x="5095875" y="3284755"/>
              <a:ext cx="769938" cy="673100"/>
            </a:xfrm>
            <a:custGeom>
              <a:avLst/>
              <a:gdLst>
                <a:gd name="T0" fmla="*/ 226 w 233"/>
                <a:gd name="T1" fmla="*/ 72 h 204"/>
                <a:gd name="T2" fmla="*/ 202 w 233"/>
                <a:gd name="T3" fmla="*/ 69 h 204"/>
                <a:gd name="T4" fmla="*/ 104 w 233"/>
                <a:gd name="T5" fmla="*/ 16 h 204"/>
                <a:gd name="T6" fmla="*/ 24 w 233"/>
                <a:gd name="T7" fmla="*/ 103 h 204"/>
                <a:gd name="T8" fmla="*/ 23 w 233"/>
                <a:gd name="T9" fmla="*/ 104 h 204"/>
                <a:gd name="T10" fmla="*/ 2 w 233"/>
                <a:gd name="T11" fmla="*/ 132 h 204"/>
                <a:gd name="T12" fmla="*/ 33 w 233"/>
                <a:gd name="T13" fmla="*/ 156 h 204"/>
                <a:gd name="T14" fmla="*/ 131 w 233"/>
                <a:gd name="T15" fmla="*/ 190 h 204"/>
                <a:gd name="T16" fmla="*/ 214 w 233"/>
                <a:gd name="T17" fmla="*/ 100 h 204"/>
                <a:gd name="T18" fmla="*/ 230 w 233"/>
                <a:gd name="T19" fmla="*/ 82 h 204"/>
                <a:gd name="T20" fmla="*/ 226 w 233"/>
                <a:gd name="T21" fmla="*/ 7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04">
                  <a:moveTo>
                    <a:pt x="226" y="72"/>
                  </a:moveTo>
                  <a:cubicBezTo>
                    <a:pt x="218" y="75"/>
                    <a:pt x="209" y="72"/>
                    <a:pt x="202" y="69"/>
                  </a:cubicBezTo>
                  <a:cubicBezTo>
                    <a:pt x="178" y="3"/>
                    <a:pt x="188" y="0"/>
                    <a:pt x="104" y="16"/>
                  </a:cubicBezTo>
                  <a:cubicBezTo>
                    <a:pt x="17" y="33"/>
                    <a:pt x="19" y="30"/>
                    <a:pt x="24" y="103"/>
                  </a:cubicBezTo>
                  <a:cubicBezTo>
                    <a:pt x="24" y="104"/>
                    <a:pt x="23" y="104"/>
                    <a:pt x="23" y="104"/>
                  </a:cubicBezTo>
                  <a:cubicBezTo>
                    <a:pt x="9" y="106"/>
                    <a:pt x="0" y="119"/>
                    <a:pt x="2" y="132"/>
                  </a:cubicBezTo>
                  <a:cubicBezTo>
                    <a:pt x="4" y="143"/>
                    <a:pt x="20" y="153"/>
                    <a:pt x="33" y="156"/>
                  </a:cubicBezTo>
                  <a:cubicBezTo>
                    <a:pt x="46" y="186"/>
                    <a:pt x="75" y="204"/>
                    <a:pt x="131" y="190"/>
                  </a:cubicBezTo>
                  <a:cubicBezTo>
                    <a:pt x="210" y="170"/>
                    <a:pt x="233" y="155"/>
                    <a:pt x="214" y="100"/>
                  </a:cubicBezTo>
                  <a:cubicBezTo>
                    <a:pt x="221" y="95"/>
                    <a:pt x="228" y="87"/>
                    <a:pt x="230" y="82"/>
                  </a:cubicBezTo>
                  <a:cubicBezTo>
                    <a:pt x="233" y="73"/>
                    <a:pt x="226" y="72"/>
                    <a:pt x="226" y="72"/>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ṣ1îdé"/>
            <p:cNvSpPr/>
            <p:nvPr/>
          </p:nvSpPr>
          <p:spPr bwMode="auto">
            <a:xfrm>
              <a:off x="5653088" y="3605430"/>
              <a:ext cx="228600" cy="165100"/>
            </a:xfrm>
            <a:custGeom>
              <a:avLst/>
              <a:gdLst>
                <a:gd name="T0" fmla="*/ 39 w 69"/>
                <a:gd name="T1" fmla="*/ 3 h 50"/>
                <a:gd name="T2" fmla="*/ 12 w 69"/>
                <a:gd name="T3" fmla="*/ 41 h 50"/>
                <a:gd name="T4" fmla="*/ 20 w 69"/>
                <a:gd name="T5" fmla="*/ 40 h 50"/>
                <a:gd name="T6" fmla="*/ 34 w 69"/>
                <a:gd name="T7" fmla="*/ 42 h 50"/>
                <a:gd name="T8" fmla="*/ 36 w 69"/>
                <a:gd name="T9" fmla="*/ 35 h 50"/>
                <a:gd name="T10" fmla="*/ 44 w 69"/>
                <a:gd name="T11" fmla="*/ 38 h 50"/>
                <a:gd name="T12" fmla="*/ 49 w 69"/>
                <a:gd name="T13" fmla="*/ 29 h 50"/>
                <a:gd name="T14" fmla="*/ 59 w 69"/>
                <a:gd name="T15" fmla="*/ 34 h 50"/>
                <a:gd name="T16" fmla="*/ 58 w 69"/>
                <a:gd name="T17" fmla="*/ 24 h 50"/>
                <a:gd name="T18" fmla="*/ 67 w 69"/>
                <a:gd name="T19" fmla="*/ 25 h 50"/>
                <a:gd name="T20" fmla="*/ 50 w 69"/>
                <a:gd name="T21" fmla="*/ 4 h 50"/>
                <a:gd name="T22" fmla="*/ 39 w 69"/>
                <a:gd name="T23"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0">
                  <a:moveTo>
                    <a:pt x="39" y="3"/>
                  </a:moveTo>
                  <a:cubicBezTo>
                    <a:pt x="39" y="3"/>
                    <a:pt x="0" y="0"/>
                    <a:pt x="12" y="41"/>
                  </a:cubicBezTo>
                  <a:cubicBezTo>
                    <a:pt x="12" y="41"/>
                    <a:pt x="15" y="50"/>
                    <a:pt x="20" y="40"/>
                  </a:cubicBezTo>
                  <a:cubicBezTo>
                    <a:pt x="20" y="40"/>
                    <a:pt x="32" y="48"/>
                    <a:pt x="34" y="42"/>
                  </a:cubicBezTo>
                  <a:cubicBezTo>
                    <a:pt x="36" y="35"/>
                    <a:pt x="36" y="35"/>
                    <a:pt x="36" y="35"/>
                  </a:cubicBezTo>
                  <a:cubicBezTo>
                    <a:pt x="36" y="35"/>
                    <a:pt x="37" y="40"/>
                    <a:pt x="44" y="38"/>
                  </a:cubicBezTo>
                  <a:cubicBezTo>
                    <a:pt x="52" y="35"/>
                    <a:pt x="49" y="29"/>
                    <a:pt x="49" y="29"/>
                  </a:cubicBezTo>
                  <a:cubicBezTo>
                    <a:pt x="49" y="29"/>
                    <a:pt x="54" y="38"/>
                    <a:pt x="59" y="34"/>
                  </a:cubicBezTo>
                  <a:cubicBezTo>
                    <a:pt x="64" y="30"/>
                    <a:pt x="58" y="24"/>
                    <a:pt x="58" y="24"/>
                  </a:cubicBezTo>
                  <a:cubicBezTo>
                    <a:pt x="58" y="24"/>
                    <a:pt x="64" y="29"/>
                    <a:pt x="67" y="25"/>
                  </a:cubicBezTo>
                  <a:cubicBezTo>
                    <a:pt x="69" y="22"/>
                    <a:pt x="53" y="6"/>
                    <a:pt x="50" y="4"/>
                  </a:cubicBezTo>
                  <a:cubicBezTo>
                    <a:pt x="48" y="2"/>
                    <a:pt x="39" y="3"/>
                    <a:pt x="39" y="3"/>
                  </a:cubicBezTo>
                  <a:close/>
                </a:path>
              </a:pathLst>
            </a:custGeom>
            <a:solidFill>
              <a:srgbClr val="383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íṡľîḑé"/>
            <p:cNvSpPr/>
            <p:nvPr/>
          </p:nvSpPr>
          <p:spPr bwMode="auto">
            <a:xfrm>
              <a:off x="5132388" y="3694330"/>
              <a:ext cx="85725" cy="36513"/>
            </a:xfrm>
            <a:custGeom>
              <a:avLst/>
              <a:gdLst>
                <a:gd name="T0" fmla="*/ 4 w 26"/>
                <a:gd name="T1" fmla="*/ 9 h 11"/>
                <a:gd name="T2" fmla="*/ 4 w 26"/>
                <a:gd name="T3" fmla="*/ 9 h 11"/>
                <a:gd name="T4" fmla="*/ 7 w 26"/>
                <a:gd name="T5" fmla="*/ 6 h 11"/>
                <a:gd name="T6" fmla="*/ 12 w 26"/>
                <a:gd name="T7" fmla="*/ 4 h 11"/>
                <a:gd name="T8" fmla="*/ 22 w 26"/>
                <a:gd name="T9" fmla="*/ 10 h 11"/>
                <a:gd name="T10" fmla="*/ 25 w 26"/>
                <a:gd name="T11" fmla="*/ 10 h 11"/>
                <a:gd name="T12" fmla="*/ 25 w 26"/>
                <a:gd name="T13" fmla="*/ 8 h 11"/>
                <a:gd name="T14" fmla="*/ 12 w 26"/>
                <a:gd name="T15" fmla="*/ 0 h 11"/>
                <a:gd name="T16" fmla="*/ 4 w 26"/>
                <a:gd name="T17" fmla="*/ 3 h 11"/>
                <a:gd name="T18" fmla="*/ 1 w 26"/>
                <a:gd name="T19" fmla="*/ 6 h 11"/>
                <a:gd name="T20" fmla="*/ 1 w 26"/>
                <a:gd name="T21" fmla="*/ 9 h 11"/>
                <a:gd name="T22" fmla="*/ 4 w 26"/>
                <a:gd name="T2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1">
                  <a:moveTo>
                    <a:pt x="4" y="9"/>
                  </a:moveTo>
                  <a:cubicBezTo>
                    <a:pt x="4" y="9"/>
                    <a:pt x="4" y="9"/>
                    <a:pt x="4" y="9"/>
                  </a:cubicBezTo>
                  <a:cubicBezTo>
                    <a:pt x="4" y="8"/>
                    <a:pt x="5" y="7"/>
                    <a:pt x="7" y="6"/>
                  </a:cubicBezTo>
                  <a:cubicBezTo>
                    <a:pt x="8" y="5"/>
                    <a:pt x="10" y="4"/>
                    <a:pt x="12" y="4"/>
                  </a:cubicBezTo>
                  <a:cubicBezTo>
                    <a:pt x="15" y="4"/>
                    <a:pt x="18" y="5"/>
                    <a:pt x="22" y="10"/>
                  </a:cubicBezTo>
                  <a:cubicBezTo>
                    <a:pt x="23" y="11"/>
                    <a:pt x="24" y="11"/>
                    <a:pt x="25" y="10"/>
                  </a:cubicBezTo>
                  <a:cubicBezTo>
                    <a:pt x="26" y="10"/>
                    <a:pt x="26" y="9"/>
                    <a:pt x="25" y="8"/>
                  </a:cubicBezTo>
                  <a:cubicBezTo>
                    <a:pt x="21" y="2"/>
                    <a:pt x="16" y="0"/>
                    <a:pt x="12" y="0"/>
                  </a:cubicBezTo>
                  <a:cubicBezTo>
                    <a:pt x="9" y="0"/>
                    <a:pt x="6" y="2"/>
                    <a:pt x="4" y="3"/>
                  </a:cubicBezTo>
                  <a:cubicBezTo>
                    <a:pt x="2" y="5"/>
                    <a:pt x="1" y="6"/>
                    <a:pt x="1" y="6"/>
                  </a:cubicBezTo>
                  <a:cubicBezTo>
                    <a:pt x="0" y="7"/>
                    <a:pt x="0" y="8"/>
                    <a:pt x="1" y="9"/>
                  </a:cubicBezTo>
                  <a:cubicBezTo>
                    <a:pt x="2" y="10"/>
                    <a:pt x="3" y="9"/>
                    <a:pt x="4" y="9"/>
                  </a:cubicBezTo>
                  <a:close/>
                </a:path>
              </a:pathLst>
            </a:custGeom>
            <a:solidFill>
              <a:srgbClr val="B784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şḷîde"/>
            <p:cNvSpPr/>
            <p:nvPr/>
          </p:nvSpPr>
          <p:spPr bwMode="auto">
            <a:xfrm>
              <a:off x="5710238" y="3384768"/>
              <a:ext cx="79375" cy="180975"/>
            </a:xfrm>
            <a:custGeom>
              <a:avLst/>
              <a:gdLst>
                <a:gd name="T0" fmla="*/ 50 w 50"/>
                <a:gd name="T1" fmla="*/ 110 h 114"/>
                <a:gd name="T2" fmla="*/ 25 w 50"/>
                <a:gd name="T3" fmla="*/ 0 h 114"/>
                <a:gd name="T4" fmla="*/ 4 w 50"/>
                <a:gd name="T5" fmla="*/ 6 h 114"/>
                <a:gd name="T6" fmla="*/ 16 w 50"/>
                <a:gd name="T7" fmla="*/ 45 h 114"/>
                <a:gd name="T8" fmla="*/ 0 w 50"/>
                <a:gd name="T9" fmla="*/ 54 h 114"/>
                <a:gd name="T10" fmla="*/ 2 w 50"/>
                <a:gd name="T11" fmla="*/ 68 h 114"/>
                <a:gd name="T12" fmla="*/ 23 w 50"/>
                <a:gd name="T13" fmla="*/ 66 h 114"/>
                <a:gd name="T14" fmla="*/ 35 w 50"/>
                <a:gd name="T15" fmla="*/ 114 h 114"/>
                <a:gd name="T16" fmla="*/ 50 w 50"/>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4">
                  <a:moveTo>
                    <a:pt x="50" y="110"/>
                  </a:moveTo>
                  <a:lnTo>
                    <a:pt x="25" y="0"/>
                  </a:lnTo>
                  <a:lnTo>
                    <a:pt x="4" y="6"/>
                  </a:lnTo>
                  <a:lnTo>
                    <a:pt x="16" y="45"/>
                  </a:lnTo>
                  <a:lnTo>
                    <a:pt x="0" y="54"/>
                  </a:lnTo>
                  <a:lnTo>
                    <a:pt x="2" y="68"/>
                  </a:lnTo>
                  <a:lnTo>
                    <a:pt x="23" y="66"/>
                  </a:lnTo>
                  <a:lnTo>
                    <a:pt x="35" y="114"/>
                  </a:lnTo>
                  <a:lnTo>
                    <a:pt x="50" y="110"/>
                  </a:lnTo>
                  <a:close/>
                </a:path>
              </a:pathLst>
            </a:custGeom>
            <a:solidFill>
              <a:srgbClr val="7F2F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ṧlîḑè"/>
            <p:cNvSpPr/>
            <p:nvPr/>
          </p:nvSpPr>
          <p:spPr bwMode="auto">
            <a:xfrm>
              <a:off x="5753100" y="3397468"/>
              <a:ext cx="39688" cy="155575"/>
            </a:xfrm>
            <a:custGeom>
              <a:avLst/>
              <a:gdLst>
                <a:gd name="T0" fmla="*/ 11 w 12"/>
                <a:gd name="T1" fmla="*/ 47 h 47"/>
                <a:gd name="T2" fmla="*/ 0 w 12"/>
                <a:gd name="T3" fmla="*/ 0 h 47"/>
                <a:gd name="T4" fmla="*/ 11 w 12"/>
                <a:gd name="T5" fmla="*/ 47 h 47"/>
              </a:gdLst>
              <a:ahLst/>
              <a:cxnLst>
                <a:cxn ang="0">
                  <a:pos x="T0" y="T1"/>
                </a:cxn>
                <a:cxn ang="0">
                  <a:pos x="T2" y="T3"/>
                </a:cxn>
                <a:cxn ang="0">
                  <a:pos x="T4" y="T5"/>
                </a:cxn>
              </a:cxnLst>
              <a:rect l="0" t="0" r="r" b="b"/>
              <a:pathLst>
                <a:path w="12" h="47">
                  <a:moveTo>
                    <a:pt x="11" y="47"/>
                  </a:moveTo>
                  <a:cubicBezTo>
                    <a:pt x="11" y="47"/>
                    <a:pt x="12" y="25"/>
                    <a:pt x="0" y="0"/>
                  </a:cubicBezTo>
                  <a:lnTo>
                    <a:pt x="11" y="47"/>
                  </a:lnTo>
                  <a:close/>
                </a:path>
              </a:pathLst>
            </a:custGeom>
            <a:solidFill>
              <a:srgbClr val="90BD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ṡḷîḍè"/>
            <p:cNvSpPr/>
            <p:nvPr/>
          </p:nvSpPr>
          <p:spPr bwMode="auto">
            <a:xfrm>
              <a:off x="5153025" y="3473668"/>
              <a:ext cx="560388" cy="157163"/>
            </a:xfrm>
            <a:custGeom>
              <a:avLst/>
              <a:gdLst>
                <a:gd name="T0" fmla="*/ 8 w 353"/>
                <a:gd name="T1" fmla="*/ 97 h 99"/>
                <a:gd name="T2" fmla="*/ 8 w 353"/>
                <a:gd name="T3" fmla="*/ 91 h 99"/>
                <a:gd name="T4" fmla="*/ 353 w 353"/>
                <a:gd name="T5" fmla="*/ 10 h 99"/>
                <a:gd name="T6" fmla="*/ 353 w 353"/>
                <a:gd name="T7" fmla="*/ 0 h 99"/>
                <a:gd name="T8" fmla="*/ 4 w 353"/>
                <a:gd name="T9" fmla="*/ 83 h 99"/>
                <a:gd name="T10" fmla="*/ 0 w 353"/>
                <a:gd name="T11" fmla="*/ 99 h 99"/>
                <a:gd name="T12" fmla="*/ 8 w 353"/>
                <a:gd name="T13" fmla="*/ 97 h 99"/>
              </a:gdLst>
              <a:ahLst/>
              <a:cxnLst>
                <a:cxn ang="0">
                  <a:pos x="T0" y="T1"/>
                </a:cxn>
                <a:cxn ang="0">
                  <a:pos x="T2" y="T3"/>
                </a:cxn>
                <a:cxn ang="0">
                  <a:pos x="T4" y="T5"/>
                </a:cxn>
                <a:cxn ang="0">
                  <a:pos x="T6" y="T7"/>
                </a:cxn>
                <a:cxn ang="0">
                  <a:pos x="T8" y="T9"/>
                </a:cxn>
                <a:cxn ang="0">
                  <a:pos x="T10" y="T11"/>
                </a:cxn>
                <a:cxn ang="0">
                  <a:pos x="T12" y="T13"/>
                </a:cxn>
              </a:cxnLst>
              <a:rect l="0" t="0" r="r" b="b"/>
              <a:pathLst>
                <a:path w="353" h="99">
                  <a:moveTo>
                    <a:pt x="8" y="97"/>
                  </a:moveTo>
                  <a:lnTo>
                    <a:pt x="8" y="91"/>
                  </a:lnTo>
                  <a:lnTo>
                    <a:pt x="353" y="10"/>
                  </a:lnTo>
                  <a:lnTo>
                    <a:pt x="353" y="0"/>
                  </a:lnTo>
                  <a:lnTo>
                    <a:pt x="4" y="83"/>
                  </a:lnTo>
                  <a:lnTo>
                    <a:pt x="0" y="99"/>
                  </a:lnTo>
                  <a:lnTo>
                    <a:pt x="8" y="97"/>
                  </a:lnTo>
                  <a:close/>
                </a:path>
              </a:pathLst>
            </a:custGeom>
            <a:solidFill>
              <a:srgbClr val="541A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ḷíḑè"/>
            <p:cNvSpPr/>
            <p:nvPr/>
          </p:nvSpPr>
          <p:spPr bwMode="auto">
            <a:xfrm>
              <a:off x="5153025" y="3473668"/>
              <a:ext cx="560388" cy="157163"/>
            </a:xfrm>
            <a:custGeom>
              <a:avLst/>
              <a:gdLst>
                <a:gd name="T0" fmla="*/ 8 w 353"/>
                <a:gd name="T1" fmla="*/ 97 h 99"/>
                <a:gd name="T2" fmla="*/ 8 w 353"/>
                <a:gd name="T3" fmla="*/ 91 h 99"/>
                <a:gd name="T4" fmla="*/ 353 w 353"/>
                <a:gd name="T5" fmla="*/ 10 h 99"/>
                <a:gd name="T6" fmla="*/ 353 w 353"/>
                <a:gd name="T7" fmla="*/ 0 h 99"/>
                <a:gd name="T8" fmla="*/ 4 w 353"/>
                <a:gd name="T9" fmla="*/ 83 h 99"/>
                <a:gd name="T10" fmla="*/ 0 w 353"/>
                <a:gd name="T11" fmla="*/ 99 h 99"/>
              </a:gdLst>
              <a:ahLst/>
              <a:cxnLst>
                <a:cxn ang="0">
                  <a:pos x="T0" y="T1"/>
                </a:cxn>
                <a:cxn ang="0">
                  <a:pos x="T2" y="T3"/>
                </a:cxn>
                <a:cxn ang="0">
                  <a:pos x="T4" y="T5"/>
                </a:cxn>
                <a:cxn ang="0">
                  <a:pos x="T6" y="T7"/>
                </a:cxn>
                <a:cxn ang="0">
                  <a:pos x="T8" y="T9"/>
                </a:cxn>
                <a:cxn ang="0">
                  <a:pos x="T10" y="T11"/>
                </a:cxn>
              </a:cxnLst>
              <a:rect l="0" t="0" r="r" b="b"/>
              <a:pathLst>
                <a:path w="353" h="99">
                  <a:moveTo>
                    <a:pt x="8" y="97"/>
                  </a:moveTo>
                  <a:lnTo>
                    <a:pt x="8" y="91"/>
                  </a:lnTo>
                  <a:lnTo>
                    <a:pt x="353" y="10"/>
                  </a:lnTo>
                  <a:lnTo>
                    <a:pt x="353" y="0"/>
                  </a:lnTo>
                  <a:lnTo>
                    <a:pt x="4" y="83"/>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ṣlíḑé"/>
            <p:cNvSpPr/>
            <p:nvPr/>
          </p:nvSpPr>
          <p:spPr bwMode="auto">
            <a:xfrm>
              <a:off x="4997450" y="3097430"/>
              <a:ext cx="712788" cy="573088"/>
            </a:xfrm>
            <a:custGeom>
              <a:avLst/>
              <a:gdLst>
                <a:gd name="T0" fmla="*/ 34 w 216"/>
                <a:gd name="T1" fmla="*/ 79 h 174"/>
                <a:gd name="T2" fmla="*/ 8 w 216"/>
                <a:gd name="T3" fmla="*/ 100 h 174"/>
                <a:gd name="T4" fmla="*/ 35 w 216"/>
                <a:gd name="T5" fmla="*/ 172 h 174"/>
                <a:gd name="T6" fmla="*/ 54 w 216"/>
                <a:gd name="T7" fmla="*/ 160 h 174"/>
                <a:gd name="T8" fmla="*/ 74 w 216"/>
                <a:gd name="T9" fmla="*/ 174 h 174"/>
                <a:gd name="T10" fmla="*/ 85 w 216"/>
                <a:gd name="T11" fmla="*/ 169 h 174"/>
                <a:gd name="T12" fmla="*/ 73 w 216"/>
                <a:gd name="T13" fmla="*/ 126 h 174"/>
                <a:gd name="T14" fmla="*/ 86 w 216"/>
                <a:gd name="T15" fmla="*/ 105 h 174"/>
                <a:gd name="T16" fmla="*/ 122 w 216"/>
                <a:gd name="T17" fmla="*/ 102 h 174"/>
                <a:gd name="T18" fmla="*/ 129 w 216"/>
                <a:gd name="T19" fmla="*/ 86 h 174"/>
                <a:gd name="T20" fmla="*/ 154 w 216"/>
                <a:gd name="T21" fmla="*/ 88 h 174"/>
                <a:gd name="T22" fmla="*/ 163 w 216"/>
                <a:gd name="T23" fmla="*/ 74 h 174"/>
                <a:gd name="T24" fmla="*/ 187 w 216"/>
                <a:gd name="T25" fmla="*/ 74 h 174"/>
                <a:gd name="T26" fmla="*/ 189 w 216"/>
                <a:gd name="T27" fmla="*/ 61 h 174"/>
                <a:gd name="T28" fmla="*/ 202 w 216"/>
                <a:gd name="T29" fmla="*/ 71 h 174"/>
                <a:gd name="T30" fmla="*/ 203 w 216"/>
                <a:gd name="T31" fmla="*/ 52 h 174"/>
                <a:gd name="T32" fmla="*/ 214 w 216"/>
                <a:gd name="T33" fmla="*/ 38 h 174"/>
                <a:gd name="T34" fmla="*/ 182 w 216"/>
                <a:gd name="T35" fmla="*/ 12 h 174"/>
                <a:gd name="T36" fmla="*/ 181 w 216"/>
                <a:gd name="T37" fmla="*/ 24 h 174"/>
                <a:gd name="T38" fmla="*/ 140 w 216"/>
                <a:gd name="T39" fmla="*/ 7 h 174"/>
                <a:gd name="T40" fmla="*/ 145 w 216"/>
                <a:gd name="T41" fmla="*/ 28 h 174"/>
                <a:gd name="T42" fmla="*/ 99 w 216"/>
                <a:gd name="T43" fmla="*/ 13 h 174"/>
                <a:gd name="T44" fmla="*/ 101 w 216"/>
                <a:gd name="T45" fmla="*/ 37 h 174"/>
                <a:gd name="T46" fmla="*/ 56 w 216"/>
                <a:gd name="T47" fmla="*/ 27 h 174"/>
                <a:gd name="T48" fmla="*/ 60 w 216"/>
                <a:gd name="T49" fmla="*/ 54 h 174"/>
                <a:gd name="T50" fmla="*/ 34 w 216"/>
                <a:gd name="T51"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 h="174">
                  <a:moveTo>
                    <a:pt x="34" y="79"/>
                  </a:moveTo>
                  <a:cubicBezTo>
                    <a:pt x="34" y="79"/>
                    <a:pt x="0" y="77"/>
                    <a:pt x="8" y="100"/>
                  </a:cubicBezTo>
                  <a:cubicBezTo>
                    <a:pt x="16" y="123"/>
                    <a:pt x="35" y="172"/>
                    <a:pt x="35" y="172"/>
                  </a:cubicBezTo>
                  <a:cubicBezTo>
                    <a:pt x="35" y="172"/>
                    <a:pt x="43" y="160"/>
                    <a:pt x="54" y="160"/>
                  </a:cubicBezTo>
                  <a:cubicBezTo>
                    <a:pt x="65" y="161"/>
                    <a:pt x="74" y="174"/>
                    <a:pt x="74" y="174"/>
                  </a:cubicBezTo>
                  <a:cubicBezTo>
                    <a:pt x="85" y="169"/>
                    <a:pt x="85" y="169"/>
                    <a:pt x="85" y="169"/>
                  </a:cubicBezTo>
                  <a:cubicBezTo>
                    <a:pt x="85" y="169"/>
                    <a:pt x="82" y="132"/>
                    <a:pt x="73" y="126"/>
                  </a:cubicBezTo>
                  <a:cubicBezTo>
                    <a:pt x="65" y="119"/>
                    <a:pt x="68" y="107"/>
                    <a:pt x="86" y="105"/>
                  </a:cubicBezTo>
                  <a:cubicBezTo>
                    <a:pt x="105" y="102"/>
                    <a:pt x="112" y="111"/>
                    <a:pt x="122" y="102"/>
                  </a:cubicBezTo>
                  <a:cubicBezTo>
                    <a:pt x="131" y="93"/>
                    <a:pt x="129" y="86"/>
                    <a:pt x="129" y="86"/>
                  </a:cubicBezTo>
                  <a:cubicBezTo>
                    <a:pt x="129" y="86"/>
                    <a:pt x="139" y="98"/>
                    <a:pt x="154" y="88"/>
                  </a:cubicBezTo>
                  <a:cubicBezTo>
                    <a:pt x="168" y="77"/>
                    <a:pt x="163" y="74"/>
                    <a:pt x="163" y="74"/>
                  </a:cubicBezTo>
                  <a:cubicBezTo>
                    <a:pt x="163" y="74"/>
                    <a:pt x="181" y="80"/>
                    <a:pt x="187" y="74"/>
                  </a:cubicBezTo>
                  <a:cubicBezTo>
                    <a:pt x="194" y="69"/>
                    <a:pt x="189" y="61"/>
                    <a:pt x="189" y="61"/>
                  </a:cubicBezTo>
                  <a:cubicBezTo>
                    <a:pt x="189" y="61"/>
                    <a:pt x="194" y="72"/>
                    <a:pt x="202" y="71"/>
                  </a:cubicBezTo>
                  <a:cubicBezTo>
                    <a:pt x="209" y="69"/>
                    <a:pt x="203" y="52"/>
                    <a:pt x="203" y="52"/>
                  </a:cubicBezTo>
                  <a:cubicBezTo>
                    <a:pt x="203" y="52"/>
                    <a:pt x="216" y="50"/>
                    <a:pt x="214" y="38"/>
                  </a:cubicBezTo>
                  <a:cubicBezTo>
                    <a:pt x="213" y="27"/>
                    <a:pt x="193" y="9"/>
                    <a:pt x="182" y="12"/>
                  </a:cubicBezTo>
                  <a:cubicBezTo>
                    <a:pt x="170" y="15"/>
                    <a:pt x="181" y="24"/>
                    <a:pt x="181" y="24"/>
                  </a:cubicBezTo>
                  <a:cubicBezTo>
                    <a:pt x="181" y="24"/>
                    <a:pt x="150" y="0"/>
                    <a:pt x="140" y="7"/>
                  </a:cubicBezTo>
                  <a:cubicBezTo>
                    <a:pt x="131" y="14"/>
                    <a:pt x="145" y="28"/>
                    <a:pt x="145" y="28"/>
                  </a:cubicBezTo>
                  <a:cubicBezTo>
                    <a:pt x="145" y="28"/>
                    <a:pt x="113" y="6"/>
                    <a:pt x="99" y="13"/>
                  </a:cubicBezTo>
                  <a:cubicBezTo>
                    <a:pt x="85" y="21"/>
                    <a:pt x="101" y="37"/>
                    <a:pt x="101" y="37"/>
                  </a:cubicBezTo>
                  <a:cubicBezTo>
                    <a:pt x="101" y="37"/>
                    <a:pt x="70" y="18"/>
                    <a:pt x="56" y="27"/>
                  </a:cubicBezTo>
                  <a:cubicBezTo>
                    <a:pt x="42" y="36"/>
                    <a:pt x="60" y="54"/>
                    <a:pt x="60" y="54"/>
                  </a:cubicBezTo>
                  <a:cubicBezTo>
                    <a:pt x="60" y="54"/>
                    <a:pt x="10" y="50"/>
                    <a:pt x="34" y="79"/>
                  </a:cubicBezTo>
                  <a:close/>
                </a:path>
              </a:pathLst>
            </a:custGeom>
            <a:solidFill>
              <a:srgbClr val="383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ṩľîḋé"/>
            <p:cNvSpPr/>
            <p:nvPr/>
          </p:nvSpPr>
          <p:spPr bwMode="auto">
            <a:xfrm>
              <a:off x="7332663" y="4946868"/>
              <a:ext cx="250825" cy="92075"/>
            </a:xfrm>
            <a:custGeom>
              <a:avLst/>
              <a:gdLst>
                <a:gd name="T0" fmla="*/ 73 w 76"/>
                <a:gd name="T1" fmla="*/ 28 h 28"/>
                <a:gd name="T2" fmla="*/ 76 w 76"/>
                <a:gd name="T3" fmla="*/ 18 h 28"/>
                <a:gd name="T4" fmla="*/ 58 w 76"/>
                <a:gd name="T5" fmla="*/ 0 h 28"/>
                <a:gd name="T6" fmla="*/ 30 w 76"/>
                <a:gd name="T7" fmla="*/ 4 h 28"/>
                <a:gd name="T8" fmla="*/ 18 w 76"/>
                <a:gd name="T9" fmla="*/ 0 h 28"/>
                <a:gd name="T10" fmla="*/ 0 w 76"/>
                <a:gd name="T11" fmla="*/ 18 h 28"/>
                <a:gd name="T12" fmla="*/ 3 w 76"/>
                <a:gd name="T13" fmla="*/ 28 h 28"/>
                <a:gd name="T14" fmla="*/ 73 w 76"/>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8">
                  <a:moveTo>
                    <a:pt x="73" y="28"/>
                  </a:moveTo>
                  <a:cubicBezTo>
                    <a:pt x="75" y="24"/>
                    <a:pt x="76" y="22"/>
                    <a:pt x="76" y="18"/>
                  </a:cubicBezTo>
                  <a:cubicBezTo>
                    <a:pt x="76" y="8"/>
                    <a:pt x="68" y="0"/>
                    <a:pt x="58" y="0"/>
                  </a:cubicBezTo>
                  <a:cubicBezTo>
                    <a:pt x="30" y="4"/>
                    <a:pt x="30" y="4"/>
                    <a:pt x="30" y="4"/>
                  </a:cubicBezTo>
                  <a:cubicBezTo>
                    <a:pt x="18" y="0"/>
                    <a:pt x="18" y="0"/>
                    <a:pt x="18" y="0"/>
                  </a:cubicBezTo>
                  <a:cubicBezTo>
                    <a:pt x="8" y="0"/>
                    <a:pt x="0" y="8"/>
                    <a:pt x="0" y="18"/>
                  </a:cubicBezTo>
                  <a:cubicBezTo>
                    <a:pt x="0" y="22"/>
                    <a:pt x="1" y="24"/>
                    <a:pt x="3" y="28"/>
                  </a:cubicBezTo>
                  <a:lnTo>
                    <a:pt x="73" y="28"/>
                  </a:lnTo>
                  <a:close/>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Sļïďé"/>
            <p:cNvSpPr/>
            <p:nvPr/>
          </p:nvSpPr>
          <p:spPr bwMode="auto">
            <a:xfrm>
              <a:off x="7332663" y="5038943"/>
              <a:ext cx="250825" cy="26988"/>
            </a:xfrm>
            <a:custGeom>
              <a:avLst/>
              <a:gdLst>
                <a:gd name="T0" fmla="*/ 76 w 76"/>
                <a:gd name="T1" fmla="*/ 4 h 8"/>
                <a:gd name="T2" fmla="*/ 74 w 76"/>
                <a:gd name="T3" fmla="*/ 8 h 8"/>
                <a:gd name="T4" fmla="*/ 2 w 76"/>
                <a:gd name="T5" fmla="*/ 8 h 8"/>
                <a:gd name="T6" fmla="*/ 0 w 76"/>
                <a:gd name="T7" fmla="*/ 4 h 8"/>
                <a:gd name="T8" fmla="*/ 0 w 76"/>
                <a:gd name="T9" fmla="*/ 4 h 8"/>
                <a:gd name="T10" fmla="*/ 2 w 76"/>
                <a:gd name="T11" fmla="*/ 0 h 8"/>
                <a:gd name="T12" fmla="*/ 74 w 76"/>
                <a:gd name="T13" fmla="*/ 0 h 8"/>
                <a:gd name="T14" fmla="*/ 76 w 7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
                  <a:moveTo>
                    <a:pt x="76" y="4"/>
                  </a:moveTo>
                  <a:cubicBezTo>
                    <a:pt x="76" y="5"/>
                    <a:pt x="75" y="8"/>
                    <a:pt x="74" y="8"/>
                  </a:cubicBezTo>
                  <a:cubicBezTo>
                    <a:pt x="2" y="8"/>
                    <a:pt x="2" y="8"/>
                    <a:pt x="2" y="8"/>
                  </a:cubicBezTo>
                  <a:cubicBezTo>
                    <a:pt x="1" y="8"/>
                    <a:pt x="0" y="5"/>
                    <a:pt x="0" y="4"/>
                  </a:cubicBezTo>
                  <a:cubicBezTo>
                    <a:pt x="0" y="4"/>
                    <a:pt x="0" y="4"/>
                    <a:pt x="0" y="4"/>
                  </a:cubicBezTo>
                  <a:cubicBezTo>
                    <a:pt x="0" y="2"/>
                    <a:pt x="1" y="0"/>
                    <a:pt x="2" y="0"/>
                  </a:cubicBezTo>
                  <a:cubicBezTo>
                    <a:pt x="74" y="0"/>
                    <a:pt x="74" y="0"/>
                    <a:pt x="74" y="0"/>
                  </a:cubicBezTo>
                  <a:cubicBezTo>
                    <a:pt x="75" y="0"/>
                    <a:pt x="76" y="2"/>
                    <a:pt x="76" y="4"/>
                  </a:cubicBezTo>
                  <a:close/>
                </a:path>
              </a:pathLst>
            </a:custGeom>
            <a:solidFill>
              <a:srgbClr val="4E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ṣ1îḋê"/>
            <p:cNvSpPr/>
            <p:nvPr/>
          </p:nvSpPr>
          <p:spPr bwMode="auto">
            <a:xfrm>
              <a:off x="7497763" y="4937343"/>
              <a:ext cx="30163" cy="31750"/>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ṥ1ïḓè"/>
            <p:cNvSpPr/>
            <p:nvPr/>
          </p:nvSpPr>
          <p:spPr bwMode="auto">
            <a:xfrm>
              <a:off x="7215188" y="4588093"/>
              <a:ext cx="250825" cy="80963"/>
            </a:xfrm>
            <a:custGeom>
              <a:avLst/>
              <a:gdLst>
                <a:gd name="T0" fmla="*/ 73 w 76"/>
                <a:gd name="T1" fmla="*/ 25 h 25"/>
                <a:gd name="T2" fmla="*/ 76 w 76"/>
                <a:gd name="T3" fmla="*/ 16 h 25"/>
                <a:gd name="T4" fmla="*/ 58 w 76"/>
                <a:gd name="T5" fmla="*/ 1 h 25"/>
                <a:gd name="T6" fmla="*/ 30 w 76"/>
                <a:gd name="T7" fmla="*/ 4 h 25"/>
                <a:gd name="T8" fmla="*/ 18 w 76"/>
                <a:gd name="T9" fmla="*/ 0 h 25"/>
                <a:gd name="T10" fmla="*/ 0 w 76"/>
                <a:gd name="T11" fmla="*/ 16 h 25"/>
                <a:gd name="T12" fmla="*/ 3 w 76"/>
                <a:gd name="T13" fmla="*/ 25 h 25"/>
                <a:gd name="T14" fmla="*/ 73 w 7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5">
                  <a:moveTo>
                    <a:pt x="73" y="25"/>
                  </a:moveTo>
                  <a:cubicBezTo>
                    <a:pt x="75" y="21"/>
                    <a:pt x="76" y="19"/>
                    <a:pt x="76" y="16"/>
                  </a:cubicBezTo>
                  <a:cubicBezTo>
                    <a:pt x="76" y="8"/>
                    <a:pt x="68" y="1"/>
                    <a:pt x="58" y="1"/>
                  </a:cubicBezTo>
                  <a:cubicBezTo>
                    <a:pt x="30" y="4"/>
                    <a:pt x="30" y="4"/>
                    <a:pt x="30" y="4"/>
                  </a:cubicBezTo>
                  <a:cubicBezTo>
                    <a:pt x="18" y="0"/>
                    <a:pt x="18" y="0"/>
                    <a:pt x="18" y="0"/>
                  </a:cubicBezTo>
                  <a:cubicBezTo>
                    <a:pt x="8" y="0"/>
                    <a:pt x="0" y="8"/>
                    <a:pt x="0" y="16"/>
                  </a:cubicBezTo>
                  <a:cubicBezTo>
                    <a:pt x="0" y="19"/>
                    <a:pt x="1" y="21"/>
                    <a:pt x="3" y="25"/>
                  </a:cubicBezTo>
                  <a:lnTo>
                    <a:pt x="73" y="25"/>
                  </a:lnTo>
                  <a:close/>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šľídé"/>
            <p:cNvSpPr/>
            <p:nvPr/>
          </p:nvSpPr>
          <p:spPr bwMode="auto">
            <a:xfrm>
              <a:off x="7380288" y="4580155"/>
              <a:ext cx="28575" cy="26988"/>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lîḑe"/>
            <p:cNvSpPr/>
            <p:nvPr/>
          </p:nvSpPr>
          <p:spPr bwMode="auto">
            <a:xfrm>
              <a:off x="7224713" y="3783230"/>
              <a:ext cx="327025" cy="808038"/>
            </a:xfrm>
            <a:custGeom>
              <a:avLst/>
              <a:gdLst>
                <a:gd name="T0" fmla="*/ 71 w 99"/>
                <a:gd name="T1" fmla="*/ 18 h 245"/>
                <a:gd name="T2" fmla="*/ 21 w 99"/>
                <a:gd name="T3" fmla="*/ 85 h 245"/>
                <a:gd name="T4" fmla="*/ 45 w 99"/>
                <a:gd name="T5" fmla="*/ 245 h 245"/>
                <a:gd name="T6" fmla="*/ 61 w 99"/>
                <a:gd name="T7" fmla="*/ 245 h 245"/>
                <a:gd name="T8" fmla="*/ 41 w 99"/>
                <a:gd name="T9" fmla="*/ 82 h 245"/>
                <a:gd name="T10" fmla="*/ 99 w 99"/>
                <a:gd name="T11" fmla="*/ 49 h 245"/>
              </a:gdLst>
              <a:ahLst/>
              <a:cxnLst>
                <a:cxn ang="0">
                  <a:pos x="T0" y="T1"/>
                </a:cxn>
                <a:cxn ang="0">
                  <a:pos x="T2" y="T3"/>
                </a:cxn>
                <a:cxn ang="0">
                  <a:pos x="T4" y="T5"/>
                </a:cxn>
                <a:cxn ang="0">
                  <a:pos x="T6" y="T7"/>
                </a:cxn>
                <a:cxn ang="0">
                  <a:pos x="T8" y="T9"/>
                </a:cxn>
                <a:cxn ang="0">
                  <a:pos x="T10" y="T11"/>
                </a:cxn>
              </a:cxnLst>
              <a:rect l="0" t="0" r="r" b="b"/>
              <a:pathLst>
                <a:path w="99" h="245">
                  <a:moveTo>
                    <a:pt x="71" y="18"/>
                  </a:moveTo>
                  <a:cubicBezTo>
                    <a:pt x="71" y="18"/>
                    <a:pt x="0" y="0"/>
                    <a:pt x="21" y="85"/>
                  </a:cubicBezTo>
                  <a:cubicBezTo>
                    <a:pt x="42" y="171"/>
                    <a:pt x="45" y="245"/>
                    <a:pt x="45" y="245"/>
                  </a:cubicBezTo>
                  <a:cubicBezTo>
                    <a:pt x="61" y="245"/>
                    <a:pt x="61" y="245"/>
                    <a:pt x="61" y="245"/>
                  </a:cubicBezTo>
                  <a:cubicBezTo>
                    <a:pt x="61" y="245"/>
                    <a:pt x="54" y="133"/>
                    <a:pt x="41" y="82"/>
                  </a:cubicBezTo>
                  <a:cubicBezTo>
                    <a:pt x="28" y="30"/>
                    <a:pt x="83" y="41"/>
                    <a:pt x="99" y="49"/>
                  </a:cubicBezTo>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ŝ1iḑè"/>
            <p:cNvSpPr/>
            <p:nvPr/>
          </p:nvSpPr>
          <p:spPr bwMode="auto">
            <a:xfrm>
              <a:off x="7442200" y="3822918"/>
              <a:ext cx="392113" cy="1123950"/>
            </a:xfrm>
            <a:custGeom>
              <a:avLst/>
              <a:gdLst>
                <a:gd name="T0" fmla="*/ 4 w 119"/>
                <a:gd name="T1" fmla="*/ 0 h 341"/>
                <a:gd name="T2" fmla="*/ 44 w 119"/>
                <a:gd name="T3" fmla="*/ 41 h 341"/>
                <a:gd name="T4" fmla="*/ 57 w 119"/>
                <a:gd name="T5" fmla="*/ 43 h 341"/>
                <a:gd name="T6" fmla="*/ 16 w 119"/>
                <a:gd name="T7" fmla="*/ 341 h 341"/>
                <a:gd name="T8" fmla="*/ 27 w 119"/>
                <a:gd name="T9" fmla="*/ 341 h 341"/>
                <a:gd name="T10" fmla="*/ 85 w 119"/>
                <a:gd name="T11" fmla="*/ 47 h 341"/>
                <a:gd name="T12" fmla="*/ 119 w 119"/>
                <a:gd name="T13" fmla="*/ 32 h 341"/>
                <a:gd name="T14" fmla="*/ 4 w 119"/>
                <a:gd name="T15" fmla="*/ 0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41">
                  <a:moveTo>
                    <a:pt x="4" y="0"/>
                  </a:moveTo>
                  <a:cubicBezTo>
                    <a:pt x="4" y="0"/>
                    <a:pt x="3" y="30"/>
                    <a:pt x="44" y="41"/>
                  </a:cubicBezTo>
                  <a:cubicBezTo>
                    <a:pt x="48" y="42"/>
                    <a:pt x="53" y="43"/>
                    <a:pt x="57" y="43"/>
                  </a:cubicBezTo>
                  <a:cubicBezTo>
                    <a:pt x="46" y="59"/>
                    <a:pt x="0" y="130"/>
                    <a:pt x="16" y="341"/>
                  </a:cubicBezTo>
                  <a:cubicBezTo>
                    <a:pt x="27" y="341"/>
                    <a:pt x="27" y="341"/>
                    <a:pt x="27" y="341"/>
                  </a:cubicBezTo>
                  <a:cubicBezTo>
                    <a:pt x="27" y="341"/>
                    <a:pt x="21" y="141"/>
                    <a:pt x="85" y="47"/>
                  </a:cubicBezTo>
                  <a:cubicBezTo>
                    <a:pt x="104" y="47"/>
                    <a:pt x="113" y="43"/>
                    <a:pt x="119" y="32"/>
                  </a:cubicBezTo>
                  <a:lnTo>
                    <a:pt x="4" y="0"/>
                  </a:lnTo>
                  <a:close/>
                </a:path>
              </a:pathLst>
            </a:custGeom>
            <a:solidFill>
              <a:srgbClr val="4046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şliḑê"/>
            <p:cNvSpPr/>
            <p:nvPr/>
          </p:nvSpPr>
          <p:spPr bwMode="auto">
            <a:xfrm>
              <a:off x="6842125" y="3513355"/>
              <a:ext cx="290513" cy="95250"/>
            </a:xfrm>
            <a:custGeom>
              <a:avLst/>
              <a:gdLst>
                <a:gd name="T0" fmla="*/ 77 w 88"/>
                <a:gd name="T1" fmla="*/ 0 h 29"/>
                <a:gd name="T2" fmla="*/ 15 w 88"/>
                <a:gd name="T3" fmla="*/ 16 h 29"/>
                <a:gd name="T4" fmla="*/ 4 w 88"/>
                <a:gd name="T5" fmla="*/ 24 h 29"/>
                <a:gd name="T6" fmla="*/ 65 w 88"/>
                <a:gd name="T7" fmla="*/ 23 h 29"/>
                <a:gd name="T8" fmla="*/ 80 w 88"/>
                <a:gd name="T9" fmla="*/ 10 h 29"/>
                <a:gd name="T10" fmla="*/ 77 w 88"/>
                <a:gd name="T11" fmla="*/ 0 h 29"/>
              </a:gdLst>
              <a:ahLst/>
              <a:cxnLst>
                <a:cxn ang="0">
                  <a:pos x="T0" y="T1"/>
                </a:cxn>
                <a:cxn ang="0">
                  <a:pos x="T2" y="T3"/>
                </a:cxn>
                <a:cxn ang="0">
                  <a:pos x="T4" y="T5"/>
                </a:cxn>
                <a:cxn ang="0">
                  <a:pos x="T6" y="T7"/>
                </a:cxn>
                <a:cxn ang="0">
                  <a:pos x="T8" y="T9"/>
                </a:cxn>
                <a:cxn ang="0">
                  <a:pos x="T10" y="T11"/>
                </a:cxn>
              </a:cxnLst>
              <a:rect l="0" t="0" r="r" b="b"/>
              <a:pathLst>
                <a:path w="88" h="29">
                  <a:moveTo>
                    <a:pt x="77" y="0"/>
                  </a:moveTo>
                  <a:cubicBezTo>
                    <a:pt x="77" y="0"/>
                    <a:pt x="47" y="3"/>
                    <a:pt x="15" y="16"/>
                  </a:cubicBezTo>
                  <a:cubicBezTo>
                    <a:pt x="0" y="21"/>
                    <a:pt x="4" y="24"/>
                    <a:pt x="4" y="24"/>
                  </a:cubicBezTo>
                  <a:cubicBezTo>
                    <a:pt x="65" y="23"/>
                    <a:pt x="65" y="23"/>
                    <a:pt x="65" y="23"/>
                  </a:cubicBezTo>
                  <a:cubicBezTo>
                    <a:pt x="65" y="23"/>
                    <a:pt x="88" y="29"/>
                    <a:pt x="80" y="10"/>
                  </a:cubicBezTo>
                  <a:cubicBezTo>
                    <a:pt x="80" y="11"/>
                    <a:pt x="77" y="0"/>
                    <a:pt x="77" y="0"/>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ṣľíḍe"/>
            <p:cNvSpPr/>
            <p:nvPr/>
          </p:nvSpPr>
          <p:spPr bwMode="auto">
            <a:xfrm>
              <a:off x="7218363" y="2300505"/>
              <a:ext cx="49213" cy="88900"/>
            </a:xfrm>
            <a:custGeom>
              <a:avLst/>
              <a:gdLst>
                <a:gd name="T0" fmla="*/ 0 w 15"/>
                <a:gd name="T1" fmla="*/ 0 h 27"/>
                <a:gd name="T2" fmla="*/ 13 w 15"/>
                <a:gd name="T3" fmla="*/ 20 h 27"/>
                <a:gd name="T4" fmla="*/ 3 w 15"/>
                <a:gd name="T5" fmla="*/ 22 h 27"/>
                <a:gd name="T6" fmla="*/ 0 w 15"/>
                <a:gd name="T7" fmla="*/ 0 h 27"/>
              </a:gdLst>
              <a:ahLst/>
              <a:cxnLst>
                <a:cxn ang="0">
                  <a:pos x="T0" y="T1"/>
                </a:cxn>
                <a:cxn ang="0">
                  <a:pos x="T2" y="T3"/>
                </a:cxn>
                <a:cxn ang="0">
                  <a:pos x="T4" y="T5"/>
                </a:cxn>
                <a:cxn ang="0">
                  <a:pos x="T6" y="T7"/>
                </a:cxn>
              </a:cxnLst>
              <a:rect l="0" t="0" r="r" b="b"/>
              <a:pathLst>
                <a:path w="15" h="27">
                  <a:moveTo>
                    <a:pt x="0" y="0"/>
                  </a:moveTo>
                  <a:cubicBezTo>
                    <a:pt x="0" y="0"/>
                    <a:pt x="11" y="12"/>
                    <a:pt x="13" y="20"/>
                  </a:cubicBezTo>
                  <a:cubicBezTo>
                    <a:pt x="15" y="27"/>
                    <a:pt x="3" y="22"/>
                    <a:pt x="3" y="22"/>
                  </a:cubicBezTo>
                  <a:lnTo>
                    <a:pt x="0" y="0"/>
                  </a:lnTo>
                  <a:close/>
                </a:path>
              </a:pathLst>
            </a:custGeom>
            <a:solidFill>
              <a:srgbClr val="E8BB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Sḷiḓè"/>
            <p:cNvSpPr/>
            <p:nvPr/>
          </p:nvSpPr>
          <p:spPr bwMode="auto">
            <a:xfrm>
              <a:off x="7234238" y="2422743"/>
              <a:ext cx="449263" cy="698500"/>
            </a:xfrm>
            <a:custGeom>
              <a:avLst/>
              <a:gdLst>
                <a:gd name="T0" fmla="*/ 123 w 136"/>
                <a:gd name="T1" fmla="*/ 212 h 212"/>
                <a:gd name="T2" fmla="*/ 135 w 136"/>
                <a:gd name="T3" fmla="*/ 199 h 212"/>
                <a:gd name="T4" fmla="*/ 133 w 136"/>
                <a:gd name="T5" fmla="*/ 191 h 212"/>
                <a:gd name="T6" fmla="*/ 133 w 136"/>
                <a:gd name="T7" fmla="*/ 191 h 212"/>
                <a:gd name="T8" fmla="*/ 132 w 136"/>
                <a:gd name="T9" fmla="*/ 191 h 212"/>
                <a:gd name="T10" fmla="*/ 132 w 136"/>
                <a:gd name="T11" fmla="*/ 190 h 212"/>
                <a:gd name="T12" fmla="*/ 11 w 136"/>
                <a:gd name="T13" fmla="*/ 0 h 212"/>
                <a:gd name="T14" fmla="*/ 0 w 136"/>
                <a:gd name="T15" fmla="*/ 4 h 212"/>
                <a:gd name="T16" fmla="*/ 112 w 136"/>
                <a:gd name="T17" fmla="*/ 205 h 212"/>
                <a:gd name="T18" fmla="*/ 112 w 136"/>
                <a:gd name="T19" fmla="*/ 205 h 212"/>
                <a:gd name="T20" fmla="*/ 123 w 136"/>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12">
                  <a:moveTo>
                    <a:pt x="123" y="212"/>
                  </a:moveTo>
                  <a:cubicBezTo>
                    <a:pt x="130" y="212"/>
                    <a:pt x="136" y="206"/>
                    <a:pt x="135" y="199"/>
                  </a:cubicBezTo>
                  <a:cubicBezTo>
                    <a:pt x="135" y="196"/>
                    <a:pt x="134" y="193"/>
                    <a:pt x="133" y="191"/>
                  </a:cubicBezTo>
                  <a:cubicBezTo>
                    <a:pt x="133" y="191"/>
                    <a:pt x="133" y="191"/>
                    <a:pt x="133" y="191"/>
                  </a:cubicBezTo>
                  <a:cubicBezTo>
                    <a:pt x="133" y="191"/>
                    <a:pt x="132" y="191"/>
                    <a:pt x="132" y="191"/>
                  </a:cubicBezTo>
                  <a:cubicBezTo>
                    <a:pt x="132" y="190"/>
                    <a:pt x="132" y="190"/>
                    <a:pt x="132" y="190"/>
                  </a:cubicBezTo>
                  <a:cubicBezTo>
                    <a:pt x="122" y="179"/>
                    <a:pt x="47" y="94"/>
                    <a:pt x="11" y="0"/>
                  </a:cubicBezTo>
                  <a:cubicBezTo>
                    <a:pt x="0" y="4"/>
                    <a:pt x="0" y="4"/>
                    <a:pt x="0" y="4"/>
                  </a:cubicBezTo>
                  <a:cubicBezTo>
                    <a:pt x="0" y="4"/>
                    <a:pt x="59" y="140"/>
                    <a:pt x="112" y="205"/>
                  </a:cubicBezTo>
                  <a:cubicBezTo>
                    <a:pt x="112" y="205"/>
                    <a:pt x="112" y="205"/>
                    <a:pt x="112" y="205"/>
                  </a:cubicBezTo>
                  <a:cubicBezTo>
                    <a:pt x="114" y="209"/>
                    <a:pt x="118" y="212"/>
                    <a:pt x="123" y="212"/>
                  </a:cubicBezTo>
                  <a:close/>
                </a:path>
              </a:pathLst>
            </a:custGeom>
            <a:solidFill>
              <a:srgbClr val="0D6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ṧḻidé"/>
            <p:cNvSpPr/>
            <p:nvPr/>
          </p:nvSpPr>
          <p:spPr bwMode="auto">
            <a:xfrm>
              <a:off x="7577138" y="2876768"/>
              <a:ext cx="134938" cy="195263"/>
            </a:xfrm>
            <a:custGeom>
              <a:avLst/>
              <a:gdLst>
                <a:gd name="T0" fmla="*/ 0 w 85"/>
                <a:gd name="T1" fmla="*/ 19 h 123"/>
                <a:gd name="T2" fmla="*/ 48 w 85"/>
                <a:gd name="T3" fmla="*/ 123 h 123"/>
                <a:gd name="T4" fmla="*/ 85 w 85"/>
                <a:gd name="T5" fmla="*/ 110 h 123"/>
                <a:gd name="T6" fmla="*/ 65 w 85"/>
                <a:gd name="T7" fmla="*/ 0 h 123"/>
                <a:gd name="T8" fmla="*/ 0 w 85"/>
                <a:gd name="T9" fmla="*/ 19 h 123"/>
              </a:gdLst>
              <a:ahLst/>
              <a:cxnLst>
                <a:cxn ang="0">
                  <a:pos x="T0" y="T1"/>
                </a:cxn>
                <a:cxn ang="0">
                  <a:pos x="T2" y="T3"/>
                </a:cxn>
                <a:cxn ang="0">
                  <a:pos x="T4" y="T5"/>
                </a:cxn>
                <a:cxn ang="0">
                  <a:pos x="T6" y="T7"/>
                </a:cxn>
                <a:cxn ang="0">
                  <a:pos x="T8" y="T9"/>
                </a:cxn>
              </a:cxnLst>
              <a:rect l="0" t="0" r="r" b="b"/>
              <a:pathLst>
                <a:path w="85" h="123">
                  <a:moveTo>
                    <a:pt x="0" y="19"/>
                  </a:moveTo>
                  <a:lnTo>
                    <a:pt x="48" y="123"/>
                  </a:lnTo>
                  <a:lnTo>
                    <a:pt x="85" y="110"/>
                  </a:lnTo>
                  <a:lnTo>
                    <a:pt x="65" y="0"/>
                  </a:lnTo>
                  <a:lnTo>
                    <a:pt x="0" y="19"/>
                  </a:ln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íś1ïḑé"/>
            <p:cNvSpPr/>
            <p:nvPr/>
          </p:nvSpPr>
          <p:spPr bwMode="auto">
            <a:xfrm>
              <a:off x="7212013" y="2286218"/>
              <a:ext cx="704850" cy="627063"/>
            </a:xfrm>
            <a:custGeom>
              <a:avLst/>
              <a:gdLst>
                <a:gd name="T0" fmla="*/ 195 w 214"/>
                <a:gd name="T1" fmla="*/ 107 h 190"/>
                <a:gd name="T2" fmla="*/ 187 w 214"/>
                <a:gd name="T3" fmla="*/ 105 h 190"/>
                <a:gd name="T4" fmla="*/ 120 w 214"/>
                <a:gd name="T5" fmla="*/ 17 h 190"/>
                <a:gd name="T6" fmla="*/ 31 w 214"/>
                <a:gd name="T7" fmla="*/ 55 h 190"/>
                <a:gd name="T8" fmla="*/ 2 w 214"/>
                <a:gd name="T9" fmla="*/ 73 h 190"/>
                <a:gd name="T10" fmla="*/ 19 w 214"/>
                <a:gd name="T11" fmla="*/ 89 h 190"/>
                <a:gd name="T12" fmla="*/ 87 w 214"/>
                <a:gd name="T13" fmla="*/ 181 h 190"/>
                <a:gd name="T14" fmla="*/ 170 w 214"/>
                <a:gd name="T15" fmla="*/ 157 h 190"/>
                <a:gd name="T16" fmla="*/ 208 w 214"/>
                <a:gd name="T17" fmla="*/ 140 h 190"/>
                <a:gd name="T18" fmla="*/ 195 w 214"/>
                <a:gd name="T19" fmla="*/ 10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190">
                  <a:moveTo>
                    <a:pt x="195" y="107"/>
                  </a:moveTo>
                  <a:cubicBezTo>
                    <a:pt x="192" y="106"/>
                    <a:pt x="190" y="105"/>
                    <a:pt x="187" y="105"/>
                  </a:cubicBezTo>
                  <a:cubicBezTo>
                    <a:pt x="201" y="34"/>
                    <a:pt x="197" y="36"/>
                    <a:pt x="120" y="17"/>
                  </a:cubicBezTo>
                  <a:cubicBezTo>
                    <a:pt x="50" y="0"/>
                    <a:pt x="48" y="6"/>
                    <a:pt x="31" y="55"/>
                  </a:cubicBezTo>
                  <a:cubicBezTo>
                    <a:pt x="20" y="58"/>
                    <a:pt x="1" y="64"/>
                    <a:pt x="2" y="73"/>
                  </a:cubicBezTo>
                  <a:cubicBezTo>
                    <a:pt x="3" y="79"/>
                    <a:pt x="12" y="85"/>
                    <a:pt x="19" y="89"/>
                  </a:cubicBezTo>
                  <a:cubicBezTo>
                    <a:pt x="0" y="147"/>
                    <a:pt x="32" y="170"/>
                    <a:pt x="87" y="181"/>
                  </a:cubicBezTo>
                  <a:cubicBezTo>
                    <a:pt x="133" y="190"/>
                    <a:pt x="157" y="179"/>
                    <a:pt x="170" y="157"/>
                  </a:cubicBezTo>
                  <a:cubicBezTo>
                    <a:pt x="186" y="162"/>
                    <a:pt x="204" y="150"/>
                    <a:pt x="208" y="140"/>
                  </a:cubicBezTo>
                  <a:cubicBezTo>
                    <a:pt x="214" y="127"/>
                    <a:pt x="208" y="112"/>
                    <a:pt x="195" y="107"/>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šḻîdê"/>
            <p:cNvSpPr/>
            <p:nvPr/>
          </p:nvSpPr>
          <p:spPr bwMode="auto">
            <a:xfrm>
              <a:off x="7126288" y="2135405"/>
              <a:ext cx="836613" cy="814388"/>
            </a:xfrm>
            <a:custGeom>
              <a:avLst/>
              <a:gdLst>
                <a:gd name="T0" fmla="*/ 64 w 254"/>
                <a:gd name="T1" fmla="*/ 51 h 247"/>
                <a:gd name="T2" fmla="*/ 56 w 254"/>
                <a:gd name="T3" fmla="*/ 70 h 247"/>
                <a:gd name="T4" fmla="*/ 84 w 254"/>
                <a:gd name="T5" fmla="*/ 68 h 247"/>
                <a:gd name="T6" fmla="*/ 92 w 254"/>
                <a:gd name="T7" fmla="*/ 75 h 247"/>
                <a:gd name="T8" fmla="*/ 119 w 254"/>
                <a:gd name="T9" fmla="*/ 69 h 247"/>
                <a:gd name="T10" fmla="*/ 122 w 254"/>
                <a:gd name="T11" fmla="*/ 76 h 247"/>
                <a:gd name="T12" fmla="*/ 133 w 254"/>
                <a:gd name="T13" fmla="*/ 72 h 247"/>
                <a:gd name="T14" fmla="*/ 158 w 254"/>
                <a:gd name="T15" fmla="*/ 95 h 247"/>
                <a:gd name="T16" fmla="*/ 183 w 254"/>
                <a:gd name="T17" fmla="*/ 118 h 247"/>
                <a:gd name="T18" fmla="*/ 183 w 254"/>
                <a:gd name="T19" fmla="*/ 134 h 247"/>
                <a:gd name="T20" fmla="*/ 166 w 254"/>
                <a:gd name="T21" fmla="*/ 142 h 247"/>
                <a:gd name="T22" fmla="*/ 152 w 254"/>
                <a:gd name="T23" fmla="*/ 165 h 247"/>
                <a:gd name="T24" fmla="*/ 112 w 254"/>
                <a:gd name="T25" fmla="*/ 152 h 247"/>
                <a:gd name="T26" fmla="*/ 110 w 254"/>
                <a:gd name="T27" fmla="*/ 157 h 247"/>
                <a:gd name="T28" fmla="*/ 97 w 254"/>
                <a:gd name="T29" fmla="*/ 140 h 247"/>
                <a:gd name="T30" fmla="*/ 79 w 254"/>
                <a:gd name="T31" fmla="*/ 147 h 247"/>
                <a:gd name="T32" fmla="*/ 42 w 254"/>
                <a:gd name="T33" fmla="*/ 137 h 247"/>
                <a:gd name="T34" fmla="*/ 28 w 254"/>
                <a:gd name="T35" fmla="*/ 146 h 247"/>
                <a:gd name="T36" fmla="*/ 2 w 254"/>
                <a:gd name="T37" fmla="*/ 174 h 247"/>
                <a:gd name="T38" fmla="*/ 17 w 254"/>
                <a:gd name="T39" fmla="*/ 174 h 247"/>
                <a:gd name="T40" fmla="*/ 9 w 254"/>
                <a:gd name="T41" fmla="*/ 196 h 247"/>
                <a:gd name="T42" fmla="*/ 22 w 254"/>
                <a:gd name="T43" fmla="*/ 205 h 247"/>
                <a:gd name="T44" fmla="*/ 35 w 254"/>
                <a:gd name="T45" fmla="*/ 224 h 247"/>
                <a:gd name="T46" fmla="*/ 61 w 254"/>
                <a:gd name="T47" fmla="*/ 216 h 247"/>
                <a:gd name="T48" fmla="*/ 72 w 254"/>
                <a:gd name="T49" fmla="*/ 239 h 247"/>
                <a:gd name="T50" fmla="*/ 103 w 254"/>
                <a:gd name="T51" fmla="*/ 230 h 247"/>
                <a:gd name="T52" fmla="*/ 115 w 254"/>
                <a:gd name="T53" fmla="*/ 247 h 247"/>
                <a:gd name="T54" fmla="*/ 141 w 254"/>
                <a:gd name="T55" fmla="*/ 236 h 247"/>
                <a:gd name="T56" fmla="*/ 158 w 254"/>
                <a:gd name="T57" fmla="*/ 247 h 247"/>
                <a:gd name="T58" fmla="*/ 178 w 254"/>
                <a:gd name="T59" fmla="*/ 230 h 247"/>
                <a:gd name="T60" fmla="*/ 171 w 254"/>
                <a:gd name="T61" fmla="*/ 197 h 247"/>
                <a:gd name="T62" fmla="*/ 173 w 254"/>
                <a:gd name="T63" fmla="*/ 182 h 247"/>
                <a:gd name="T64" fmla="*/ 183 w 254"/>
                <a:gd name="T65" fmla="*/ 168 h 247"/>
                <a:gd name="T66" fmla="*/ 189 w 254"/>
                <a:gd name="T67" fmla="*/ 156 h 247"/>
                <a:gd name="T68" fmla="*/ 228 w 254"/>
                <a:gd name="T69" fmla="*/ 155 h 247"/>
                <a:gd name="T70" fmla="*/ 240 w 254"/>
                <a:gd name="T71" fmla="*/ 153 h 247"/>
                <a:gd name="T72" fmla="*/ 236 w 254"/>
                <a:gd name="T73" fmla="*/ 130 h 247"/>
                <a:gd name="T74" fmla="*/ 253 w 254"/>
                <a:gd name="T75" fmla="*/ 120 h 247"/>
                <a:gd name="T76" fmla="*/ 246 w 254"/>
                <a:gd name="T77" fmla="*/ 101 h 247"/>
                <a:gd name="T78" fmla="*/ 231 w 254"/>
                <a:gd name="T79" fmla="*/ 76 h 247"/>
                <a:gd name="T80" fmla="*/ 228 w 254"/>
                <a:gd name="T81" fmla="*/ 44 h 247"/>
                <a:gd name="T82" fmla="*/ 187 w 254"/>
                <a:gd name="T83" fmla="*/ 42 h 247"/>
                <a:gd name="T84" fmla="*/ 190 w 254"/>
                <a:gd name="T85" fmla="*/ 18 h 247"/>
                <a:gd name="T86" fmla="*/ 149 w 254"/>
                <a:gd name="T87" fmla="*/ 23 h 247"/>
                <a:gd name="T88" fmla="*/ 142 w 254"/>
                <a:gd name="T89" fmla="*/ 0 h 247"/>
                <a:gd name="T90" fmla="*/ 109 w 254"/>
                <a:gd name="T91" fmla="*/ 23 h 247"/>
                <a:gd name="T92" fmla="*/ 85 w 254"/>
                <a:gd name="T93" fmla="*/ 4 h 247"/>
                <a:gd name="T94" fmla="*/ 72 w 254"/>
                <a:gd name="T95" fmla="*/ 35 h 247"/>
                <a:gd name="T96" fmla="*/ 53 w 254"/>
                <a:gd name="T97" fmla="*/ 36 h 247"/>
                <a:gd name="T98" fmla="*/ 64 w 254"/>
                <a:gd name="T99" fmla="*/ 5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247">
                  <a:moveTo>
                    <a:pt x="64" y="51"/>
                  </a:moveTo>
                  <a:cubicBezTo>
                    <a:pt x="64" y="51"/>
                    <a:pt x="42" y="70"/>
                    <a:pt x="56" y="70"/>
                  </a:cubicBezTo>
                  <a:cubicBezTo>
                    <a:pt x="69" y="70"/>
                    <a:pt x="84" y="68"/>
                    <a:pt x="84" y="68"/>
                  </a:cubicBezTo>
                  <a:cubicBezTo>
                    <a:pt x="84" y="68"/>
                    <a:pt x="83" y="75"/>
                    <a:pt x="92" y="75"/>
                  </a:cubicBezTo>
                  <a:cubicBezTo>
                    <a:pt x="101" y="75"/>
                    <a:pt x="111" y="68"/>
                    <a:pt x="119" y="69"/>
                  </a:cubicBezTo>
                  <a:cubicBezTo>
                    <a:pt x="119" y="69"/>
                    <a:pt x="112" y="79"/>
                    <a:pt x="122" y="76"/>
                  </a:cubicBezTo>
                  <a:cubicBezTo>
                    <a:pt x="133" y="72"/>
                    <a:pt x="133" y="72"/>
                    <a:pt x="133" y="72"/>
                  </a:cubicBezTo>
                  <a:cubicBezTo>
                    <a:pt x="133" y="72"/>
                    <a:pt x="114" y="101"/>
                    <a:pt x="158" y="95"/>
                  </a:cubicBezTo>
                  <a:cubicBezTo>
                    <a:pt x="158" y="95"/>
                    <a:pt x="148" y="112"/>
                    <a:pt x="183" y="118"/>
                  </a:cubicBezTo>
                  <a:cubicBezTo>
                    <a:pt x="183" y="118"/>
                    <a:pt x="168" y="127"/>
                    <a:pt x="183" y="134"/>
                  </a:cubicBezTo>
                  <a:cubicBezTo>
                    <a:pt x="183" y="134"/>
                    <a:pt x="163" y="133"/>
                    <a:pt x="166" y="142"/>
                  </a:cubicBezTo>
                  <a:cubicBezTo>
                    <a:pt x="166" y="142"/>
                    <a:pt x="145" y="145"/>
                    <a:pt x="152" y="165"/>
                  </a:cubicBezTo>
                  <a:cubicBezTo>
                    <a:pt x="152" y="165"/>
                    <a:pt x="110" y="140"/>
                    <a:pt x="112" y="152"/>
                  </a:cubicBezTo>
                  <a:cubicBezTo>
                    <a:pt x="112" y="152"/>
                    <a:pt x="116" y="159"/>
                    <a:pt x="110" y="157"/>
                  </a:cubicBezTo>
                  <a:cubicBezTo>
                    <a:pt x="105" y="154"/>
                    <a:pt x="105" y="137"/>
                    <a:pt x="97" y="140"/>
                  </a:cubicBezTo>
                  <a:cubicBezTo>
                    <a:pt x="90" y="142"/>
                    <a:pt x="89" y="147"/>
                    <a:pt x="79" y="147"/>
                  </a:cubicBezTo>
                  <a:cubicBezTo>
                    <a:pt x="68" y="147"/>
                    <a:pt x="48" y="132"/>
                    <a:pt x="42" y="137"/>
                  </a:cubicBezTo>
                  <a:cubicBezTo>
                    <a:pt x="35" y="142"/>
                    <a:pt x="35" y="142"/>
                    <a:pt x="28" y="146"/>
                  </a:cubicBezTo>
                  <a:cubicBezTo>
                    <a:pt x="21" y="150"/>
                    <a:pt x="0" y="165"/>
                    <a:pt x="2" y="174"/>
                  </a:cubicBezTo>
                  <a:cubicBezTo>
                    <a:pt x="3" y="183"/>
                    <a:pt x="17" y="174"/>
                    <a:pt x="17" y="174"/>
                  </a:cubicBezTo>
                  <a:cubicBezTo>
                    <a:pt x="17" y="174"/>
                    <a:pt x="5" y="187"/>
                    <a:pt x="9" y="196"/>
                  </a:cubicBezTo>
                  <a:cubicBezTo>
                    <a:pt x="13" y="204"/>
                    <a:pt x="20" y="205"/>
                    <a:pt x="22" y="205"/>
                  </a:cubicBezTo>
                  <a:cubicBezTo>
                    <a:pt x="24" y="205"/>
                    <a:pt x="22" y="223"/>
                    <a:pt x="35" y="224"/>
                  </a:cubicBezTo>
                  <a:cubicBezTo>
                    <a:pt x="48" y="224"/>
                    <a:pt x="61" y="216"/>
                    <a:pt x="61" y="216"/>
                  </a:cubicBezTo>
                  <a:cubicBezTo>
                    <a:pt x="61" y="216"/>
                    <a:pt x="57" y="240"/>
                    <a:pt x="72" y="239"/>
                  </a:cubicBezTo>
                  <a:cubicBezTo>
                    <a:pt x="86" y="239"/>
                    <a:pt x="103" y="230"/>
                    <a:pt x="103" y="230"/>
                  </a:cubicBezTo>
                  <a:cubicBezTo>
                    <a:pt x="103" y="230"/>
                    <a:pt x="103" y="247"/>
                    <a:pt x="115" y="247"/>
                  </a:cubicBezTo>
                  <a:cubicBezTo>
                    <a:pt x="127" y="247"/>
                    <a:pt x="141" y="236"/>
                    <a:pt x="141" y="236"/>
                  </a:cubicBezTo>
                  <a:cubicBezTo>
                    <a:pt x="141" y="236"/>
                    <a:pt x="146" y="247"/>
                    <a:pt x="158" y="247"/>
                  </a:cubicBezTo>
                  <a:cubicBezTo>
                    <a:pt x="169" y="247"/>
                    <a:pt x="178" y="232"/>
                    <a:pt x="178" y="230"/>
                  </a:cubicBezTo>
                  <a:cubicBezTo>
                    <a:pt x="179" y="229"/>
                    <a:pt x="187" y="212"/>
                    <a:pt x="171" y="197"/>
                  </a:cubicBezTo>
                  <a:cubicBezTo>
                    <a:pt x="171" y="197"/>
                    <a:pt x="166" y="188"/>
                    <a:pt x="173" y="182"/>
                  </a:cubicBezTo>
                  <a:cubicBezTo>
                    <a:pt x="180" y="176"/>
                    <a:pt x="185" y="175"/>
                    <a:pt x="183" y="168"/>
                  </a:cubicBezTo>
                  <a:cubicBezTo>
                    <a:pt x="182" y="162"/>
                    <a:pt x="183" y="156"/>
                    <a:pt x="189" y="156"/>
                  </a:cubicBezTo>
                  <a:cubicBezTo>
                    <a:pt x="195" y="156"/>
                    <a:pt x="207" y="140"/>
                    <a:pt x="228" y="155"/>
                  </a:cubicBezTo>
                  <a:cubicBezTo>
                    <a:pt x="228" y="155"/>
                    <a:pt x="240" y="159"/>
                    <a:pt x="240" y="153"/>
                  </a:cubicBezTo>
                  <a:cubicBezTo>
                    <a:pt x="240" y="146"/>
                    <a:pt x="240" y="133"/>
                    <a:pt x="236" y="130"/>
                  </a:cubicBezTo>
                  <a:cubicBezTo>
                    <a:pt x="236" y="130"/>
                    <a:pt x="253" y="133"/>
                    <a:pt x="253" y="120"/>
                  </a:cubicBezTo>
                  <a:cubicBezTo>
                    <a:pt x="254" y="106"/>
                    <a:pt x="246" y="101"/>
                    <a:pt x="246" y="101"/>
                  </a:cubicBezTo>
                  <a:cubicBezTo>
                    <a:pt x="246" y="101"/>
                    <a:pt x="250" y="73"/>
                    <a:pt x="231" y="76"/>
                  </a:cubicBezTo>
                  <a:cubicBezTo>
                    <a:pt x="231" y="76"/>
                    <a:pt x="253" y="46"/>
                    <a:pt x="228" y="44"/>
                  </a:cubicBezTo>
                  <a:cubicBezTo>
                    <a:pt x="202" y="43"/>
                    <a:pt x="187" y="42"/>
                    <a:pt x="187" y="42"/>
                  </a:cubicBezTo>
                  <a:cubicBezTo>
                    <a:pt x="187" y="42"/>
                    <a:pt x="213" y="18"/>
                    <a:pt x="190" y="18"/>
                  </a:cubicBezTo>
                  <a:cubicBezTo>
                    <a:pt x="167" y="18"/>
                    <a:pt x="149" y="23"/>
                    <a:pt x="149" y="23"/>
                  </a:cubicBezTo>
                  <a:cubicBezTo>
                    <a:pt x="149" y="23"/>
                    <a:pt x="160" y="0"/>
                    <a:pt x="142" y="0"/>
                  </a:cubicBezTo>
                  <a:cubicBezTo>
                    <a:pt x="123" y="1"/>
                    <a:pt x="109" y="23"/>
                    <a:pt x="109" y="23"/>
                  </a:cubicBezTo>
                  <a:cubicBezTo>
                    <a:pt x="109" y="23"/>
                    <a:pt x="100" y="0"/>
                    <a:pt x="85" y="4"/>
                  </a:cubicBezTo>
                  <a:cubicBezTo>
                    <a:pt x="71" y="9"/>
                    <a:pt x="72" y="35"/>
                    <a:pt x="72" y="35"/>
                  </a:cubicBezTo>
                  <a:cubicBezTo>
                    <a:pt x="72" y="35"/>
                    <a:pt x="56" y="27"/>
                    <a:pt x="53" y="36"/>
                  </a:cubicBezTo>
                  <a:cubicBezTo>
                    <a:pt x="50" y="44"/>
                    <a:pt x="64" y="51"/>
                    <a:pt x="64" y="51"/>
                  </a:cubicBezTo>
                  <a:close/>
                </a:path>
              </a:pathLst>
            </a:custGeom>
            <a:solidFill>
              <a:srgbClr val="7F53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ṧlîḋé"/>
            <p:cNvSpPr/>
            <p:nvPr/>
          </p:nvSpPr>
          <p:spPr bwMode="auto">
            <a:xfrm>
              <a:off x="7772400" y="2683093"/>
              <a:ext cx="98425" cy="38100"/>
            </a:xfrm>
            <a:custGeom>
              <a:avLst/>
              <a:gdLst>
                <a:gd name="T0" fmla="*/ 4 w 30"/>
                <a:gd name="T1" fmla="*/ 10 h 12"/>
                <a:gd name="T2" fmla="*/ 4 w 30"/>
                <a:gd name="T3" fmla="*/ 10 h 12"/>
                <a:gd name="T4" fmla="*/ 7 w 30"/>
                <a:gd name="T5" fmla="*/ 7 h 12"/>
                <a:gd name="T6" fmla="*/ 15 w 30"/>
                <a:gd name="T7" fmla="*/ 4 h 12"/>
                <a:gd name="T8" fmla="*/ 27 w 30"/>
                <a:gd name="T9" fmla="*/ 9 h 12"/>
                <a:gd name="T10" fmla="*/ 29 w 30"/>
                <a:gd name="T11" fmla="*/ 9 h 12"/>
                <a:gd name="T12" fmla="*/ 29 w 30"/>
                <a:gd name="T13" fmla="*/ 6 h 12"/>
                <a:gd name="T14" fmla="*/ 15 w 30"/>
                <a:gd name="T15" fmla="*/ 0 h 12"/>
                <a:gd name="T16" fmla="*/ 4 w 30"/>
                <a:gd name="T17" fmla="*/ 4 h 12"/>
                <a:gd name="T18" fmla="*/ 0 w 30"/>
                <a:gd name="T19" fmla="*/ 9 h 12"/>
                <a:gd name="T20" fmla="*/ 1 w 30"/>
                <a:gd name="T21" fmla="*/ 11 h 12"/>
                <a:gd name="T22" fmla="*/ 4 w 30"/>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2">
                  <a:moveTo>
                    <a:pt x="4" y="10"/>
                  </a:moveTo>
                  <a:cubicBezTo>
                    <a:pt x="4" y="10"/>
                    <a:pt x="4" y="10"/>
                    <a:pt x="4" y="10"/>
                  </a:cubicBezTo>
                  <a:cubicBezTo>
                    <a:pt x="4" y="10"/>
                    <a:pt x="5" y="8"/>
                    <a:pt x="7" y="7"/>
                  </a:cubicBezTo>
                  <a:cubicBezTo>
                    <a:pt x="9" y="5"/>
                    <a:pt x="12" y="4"/>
                    <a:pt x="15" y="4"/>
                  </a:cubicBezTo>
                  <a:cubicBezTo>
                    <a:pt x="18" y="4"/>
                    <a:pt x="22" y="5"/>
                    <a:pt x="27" y="9"/>
                  </a:cubicBezTo>
                  <a:cubicBezTo>
                    <a:pt x="27" y="10"/>
                    <a:pt x="29" y="10"/>
                    <a:pt x="29" y="9"/>
                  </a:cubicBezTo>
                  <a:cubicBezTo>
                    <a:pt x="30" y="8"/>
                    <a:pt x="30" y="7"/>
                    <a:pt x="29" y="6"/>
                  </a:cubicBezTo>
                  <a:cubicBezTo>
                    <a:pt x="24" y="1"/>
                    <a:pt x="19" y="0"/>
                    <a:pt x="15" y="0"/>
                  </a:cubicBezTo>
                  <a:cubicBezTo>
                    <a:pt x="10" y="0"/>
                    <a:pt x="6" y="2"/>
                    <a:pt x="4" y="4"/>
                  </a:cubicBezTo>
                  <a:cubicBezTo>
                    <a:pt x="2" y="6"/>
                    <a:pt x="0" y="8"/>
                    <a:pt x="0" y="9"/>
                  </a:cubicBezTo>
                  <a:cubicBezTo>
                    <a:pt x="0" y="9"/>
                    <a:pt x="0" y="11"/>
                    <a:pt x="1" y="11"/>
                  </a:cubicBezTo>
                  <a:cubicBezTo>
                    <a:pt x="2" y="12"/>
                    <a:pt x="3" y="11"/>
                    <a:pt x="4" y="10"/>
                  </a:cubicBezTo>
                  <a:close/>
                </a:path>
              </a:pathLst>
            </a:custGeom>
            <a:solidFill>
              <a:srgbClr val="BF92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iṡḷiḓé"/>
            <p:cNvSpPr/>
            <p:nvPr/>
          </p:nvSpPr>
          <p:spPr bwMode="auto">
            <a:xfrm>
              <a:off x="7350125" y="2411630"/>
              <a:ext cx="25400" cy="36513"/>
            </a:xfrm>
            <a:custGeom>
              <a:avLst/>
              <a:gdLst>
                <a:gd name="T0" fmla="*/ 7 w 8"/>
                <a:gd name="T1" fmla="*/ 7 h 11"/>
                <a:gd name="T2" fmla="*/ 3 w 8"/>
                <a:gd name="T3" fmla="*/ 10 h 11"/>
                <a:gd name="T4" fmla="*/ 1 w 8"/>
                <a:gd name="T5" fmla="*/ 5 h 11"/>
                <a:gd name="T6" fmla="*/ 5 w 8"/>
                <a:gd name="T7" fmla="*/ 0 h 11"/>
                <a:gd name="T8" fmla="*/ 7 w 8"/>
                <a:gd name="T9" fmla="*/ 7 h 11"/>
              </a:gdLst>
              <a:ahLst/>
              <a:cxnLst>
                <a:cxn ang="0">
                  <a:pos x="T0" y="T1"/>
                </a:cxn>
                <a:cxn ang="0">
                  <a:pos x="T2" y="T3"/>
                </a:cxn>
                <a:cxn ang="0">
                  <a:pos x="T4" y="T5"/>
                </a:cxn>
                <a:cxn ang="0">
                  <a:pos x="T6" y="T7"/>
                </a:cxn>
                <a:cxn ang="0">
                  <a:pos x="T8" y="T9"/>
                </a:cxn>
              </a:cxnLst>
              <a:rect l="0" t="0" r="r" b="b"/>
              <a:pathLst>
                <a:path w="8" h="11">
                  <a:moveTo>
                    <a:pt x="7" y="7"/>
                  </a:moveTo>
                  <a:cubicBezTo>
                    <a:pt x="6" y="9"/>
                    <a:pt x="6" y="11"/>
                    <a:pt x="3" y="10"/>
                  </a:cubicBezTo>
                  <a:cubicBezTo>
                    <a:pt x="0" y="9"/>
                    <a:pt x="0" y="7"/>
                    <a:pt x="1" y="5"/>
                  </a:cubicBezTo>
                  <a:cubicBezTo>
                    <a:pt x="2" y="3"/>
                    <a:pt x="2" y="1"/>
                    <a:pt x="5" y="0"/>
                  </a:cubicBezTo>
                  <a:cubicBezTo>
                    <a:pt x="8" y="0"/>
                    <a:pt x="7" y="4"/>
                    <a:pt x="7" y="7"/>
                  </a:cubicBezTo>
                  <a:close/>
                </a:path>
              </a:pathLst>
            </a:custGeom>
            <a:solidFill>
              <a:srgbClr val="3330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şḻïḓê"/>
            <p:cNvSpPr/>
            <p:nvPr/>
          </p:nvSpPr>
          <p:spPr bwMode="auto">
            <a:xfrm>
              <a:off x="7540625" y="2576730"/>
              <a:ext cx="11113" cy="12700"/>
            </a:xfrm>
            <a:prstGeom prst="ellipse">
              <a:avLst/>
            </a:prstGeom>
            <a:solidFill>
              <a:srgbClr val="BC97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ṧḷîḓè"/>
            <p:cNvSpPr/>
            <p:nvPr/>
          </p:nvSpPr>
          <p:spPr bwMode="auto">
            <a:xfrm>
              <a:off x="7554913" y="2603718"/>
              <a:ext cx="9525" cy="12700"/>
            </a:xfrm>
            <a:prstGeom prst="ellipse">
              <a:avLst/>
            </a:prstGeom>
            <a:solidFill>
              <a:srgbClr val="BC97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ḻïḓé"/>
            <p:cNvSpPr/>
            <p:nvPr/>
          </p:nvSpPr>
          <p:spPr bwMode="auto">
            <a:xfrm>
              <a:off x="7580313" y="2592605"/>
              <a:ext cx="7938" cy="7938"/>
            </a:xfrm>
            <a:prstGeom prst="ellipse">
              <a:avLst/>
            </a:prstGeom>
            <a:solidFill>
              <a:srgbClr val="BC97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S1ïdê"/>
            <p:cNvSpPr/>
            <p:nvPr/>
          </p:nvSpPr>
          <p:spPr bwMode="auto">
            <a:xfrm>
              <a:off x="7527925" y="2606893"/>
              <a:ext cx="6350" cy="6350"/>
            </a:xfrm>
            <a:prstGeom prst="ellipse">
              <a:avLst/>
            </a:prstGeom>
            <a:solidFill>
              <a:srgbClr val="BC97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ṧļíďé"/>
            <p:cNvSpPr/>
            <p:nvPr/>
          </p:nvSpPr>
          <p:spPr bwMode="auto">
            <a:xfrm>
              <a:off x="7620000" y="2992655"/>
              <a:ext cx="115888" cy="98425"/>
            </a:xfrm>
            <a:custGeom>
              <a:avLst/>
              <a:gdLst>
                <a:gd name="T0" fmla="*/ 4 w 35"/>
                <a:gd name="T1" fmla="*/ 30 h 30"/>
                <a:gd name="T2" fmla="*/ 0 w 35"/>
                <a:gd name="T3" fmla="*/ 26 h 30"/>
                <a:gd name="T4" fmla="*/ 35 w 35"/>
                <a:gd name="T5" fmla="*/ 10 h 30"/>
                <a:gd name="T6" fmla="*/ 34 w 35"/>
                <a:gd name="T7" fmla="*/ 14 h 30"/>
                <a:gd name="T8" fmla="*/ 4 w 35"/>
                <a:gd name="T9" fmla="*/ 30 h 30"/>
              </a:gdLst>
              <a:ahLst/>
              <a:cxnLst>
                <a:cxn ang="0">
                  <a:pos x="T0" y="T1"/>
                </a:cxn>
                <a:cxn ang="0">
                  <a:pos x="T2" y="T3"/>
                </a:cxn>
                <a:cxn ang="0">
                  <a:pos x="T4" y="T5"/>
                </a:cxn>
                <a:cxn ang="0">
                  <a:pos x="T6" y="T7"/>
                </a:cxn>
                <a:cxn ang="0">
                  <a:pos x="T8" y="T9"/>
                </a:cxn>
              </a:cxnLst>
              <a:rect l="0" t="0" r="r" b="b"/>
              <a:pathLst>
                <a:path w="35" h="30">
                  <a:moveTo>
                    <a:pt x="4" y="30"/>
                  </a:moveTo>
                  <a:cubicBezTo>
                    <a:pt x="0" y="26"/>
                    <a:pt x="0" y="26"/>
                    <a:pt x="0" y="26"/>
                  </a:cubicBezTo>
                  <a:cubicBezTo>
                    <a:pt x="0" y="26"/>
                    <a:pt x="8" y="0"/>
                    <a:pt x="35" y="10"/>
                  </a:cubicBezTo>
                  <a:cubicBezTo>
                    <a:pt x="34" y="14"/>
                    <a:pt x="34" y="14"/>
                    <a:pt x="34" y="14"/>
                  </a:cubicBezTo>
                  <a:lnTo>
                    <a:pt x="4" y="30"/>
                  </a:lnTo>
                  <a:close/>
                </a:path>
              </a:pathLst>
            </a:custGeom>
            <a:solidFill>
              <a:srgbClr val="0A61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ļíḑé"/>
            <p:cNvSpPr/>
            <p:nvPr/>
          </p:nvSpPr>
          <p:spPr bwMode="auto">
            <a:xfrm>
              <a:off x="7442200" y="3011705"/>
              <a:ext cx="577850" cy="903288"/>
            </a:xfrm>
            <a:custGeom>
              <a:avLst/>
              <a:gdLst>
                <a:gd name="T0" fmla="*/ 72 w 175"/>
                <a:gd name="T1" fmla="*/ 9 h 274"/>
                <a:gd name="T2" fmla="*/ 53 w 175"/>
                <a:gd name="T3" fmla="*/ 51 h 274"/>
                <a:gd name="T4" fmla="*/ 0 w 175"/>
                <a:gd name="T5" fmla="*/ 240 h 274"/>
                <a:gd name="T6" fmla="*/ 127 w 175"/>
                <a:gd name="T7" fmla="*/ 273 h 274"/>
                <a:gd name="T8" fmla="*/ 122 w 175"/>
                <a:gd name="T9" fmla="*/ 32 h 274"/>
                <a:gd name="T10" fmla="*/ 72 w 175"/>
                <a:gd name="T11" fmla="*/ 9 h 274"/>
              </a:gdLst>
              <a:ahLst/>
              <a:cxnLst>
                <a:cxn ang="0">
                  <a:pos x="T0" y="T1"/>
                </a:cxn>
                <a:cxn ang="0">
                  <a:pos x="T2" y="T3"/>
                </a:cxn>
                <a:cxn ang="0">
                  <a:pos x="T4" y="T5"/>
                </a:cxn>
                <a:cxn ang="0">
                  <a:pos x="T6" y="T7"/>
                </a:cxn>
                <a:cxn ang="0">
                  <a:pos x="T8" y="T9"/>
                </a:cxn>
                <a:cxn ang="0">
                  <a:pos x="T10" y="T11"/>
                </a:cxn>
              </a:cxnLst>
              <a:rect l="0" t="0" r="r" b="b"/>
              <a:pathLst>
                <a:path w="175" h="274">
                  <a:moveTo>
                    <a:pt x="72" y="9"/>
                  </a:moveTo>
                  <a:cubicBezTo>
                    <a:pt x="72" y="9"/>
                    <a:pt x="48" y="19"/>
                    <a:pt x="53" y="51"/>
                  </a:cubicBezTo>
                  <a:cubicBezTo>
                    <a:pt x="58" y="83"/>
                    <a:pt x="30" y="211"/>
                    <a:pt x="0" y="240"/>
                  </a:cubicBezTo>
                  <a:cubicBezTo>
                    <a:pt x="0" y="240"/>
                    <a:pt x="51" y="274"/>
                    <a:pt x="127" y="273"/>
                  </a:cubicBezTo>
                  <a:cubicBezTo>
                    <a:pt x="127" y="273"/>
                    <a:pt x="175" y="94"/>
                    <a:pt x="122" y="32"/>
                  </a:cubicBezTo>
                  <a:cubicBezTo>
                    <a:pt x="122" y="32"/>
                    <a:pt x="101" y="0"/>
                    <a:pt x="72" y="9"/>
                  </a:cubicBezTo>
                </a:path>
              </a:pathLst>
            </a:custGeom>
            <a:solidFill>
              <a:srgbClr val="117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ṧ1iḋè"/>
            <p:cNvSpPr/>
            <p:nvPr/>
          </p:nvSpPr>
          <p:spPr bwMode="auto">
            <a:xfrm>
              <a:off x="7607300" y="3232368"/>
              <a:ext cx="9525" cy="88900"/>
            </a:xfrm>
            <a:custGeom>
              <a:avLst/>
              <a:gdLst>
                <a:gd name="T0" fmla="*/ 3 w 3"/>
                <a:gd name="T1" fmla="*/ 0 h 27"/>
                <a:gd name="T2" fmla="*/ 3 w 3"/>
                <a:gd name="T3" fmla="*/ 0 h 27"/>
                <a:gd name="T4" fmla="*/ 0 w 3"/>
                <a:gd name="T5" fmla="*/ 27 h 27"/>
                <a:gd name="T6" fmla="*/ 0 w 3"/>
                <a:gd name="T7" fmla="*/ 27 h 27"/>
                <a:gd name="T8" fmla="*/ 3 w 3"/>
                <a:gd name="T9" fmla="*/ 0 h 27"/>
              </a:gdLst>
              <a:ahLst/>
              <a:cxnLst>
                <a:cxn ang="0">
                  <a:pos x="T0" y="T1"/>
                </a:cxn>
                <a:cxn ang="0">
                  <a:pos x="T2" y="T3"/>
                </a:cxn>
                <a:cxn ang="0">
                  <a:pos x="T4" y="T5"/>
                </a:cxn>
                <a:cxn ang="0">
                  <a:pos x="T6" y="T7"/>
                </a:cxn>
                <a:cxn ang="0">
                  <a:pos x="T8" y="T9"/>
                </a:cxn>
              </a:cxnLst>
              <a:rect l="0" t="0" r="r" b="b"/>
              <a:pathLst>
                <a:path w="3" h="27">
                  <a:moveTo>
                    <a:pt x="3" y="0"/>
                  </a:moveTo>
                  <a:cubicBezTo>
                    <a:pt x="3" y="0"/>
                    <a:pt x="3" y="0"/>
                    <a:pt x="3" y="0"/>
                  </a:cubicBezTo>
                  <a:cubicBezTo>
                    <a:pt x="3" y="8"/>
                    <a:pt x="2" y="17"/>
                    <a:pt x="0" y="27"/>
                  </a:cubicBezTo>
                  <a:cubicBezTo>
                    <a:pt x="0" y="27"/>
                    <a:pt x="0" y="27"/>
                    <a:pt x="0" y="27"/>
                  </a:cubicBezTo>
                  <a:cubicBezTo>
                    <a:pt x="2" y="17"/>
                    <a:pt x="3" y="8"/>
                    <a:pt x="3" y="0"/>
                  </a:cubicBezTo>
                </a:path>
              </a:pathLst>
            </a:custGeom>
            <a:solidFill>
              <a:srgbClr val="3972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iṩ1iḑê"/>
            <p:cNvSpPr/>
            <p:nvPr/>
          </p:nvSpPr>
          <p:spPr bwMode="auto">
            <a:xfrm>
              <a:off x="7607300" y="3113305"/>
              <a:ext cx="211138" cy="207963"/>
            </a:xfrm>
            <a:custGeom>
              <a:avLst/>
              <a:gdLst>
                <a:gd name="T0" fmla="*/ 52 w 64"/>
                <a:gd name="T1" fmla="*/ 0 h 63"/>
                <a:gd name="T2" fmla="*/ 44 w 64"/>
                <a:gd name="T3" fmla="*/ 3 h 63"/>
                <a:gd name="T4" fmla="*/ 44 w 64"/>
                <a:gd name="T5" fmla="*/ 2 h 63"/>
                <a:gd name="T6" fmla="*/ 43 w 64"/>
                <a:gd name="T7" fmla="*/ 3 h 63"/>
                <a:gd name="T8" fmla="*/ 42 w 64"/>
                <a:gd name="T9" fmla="*/ 4 h 63"/>
                <a:gd name="T10" fmla="*/ 3 w 64"/>
                <a:gd name="T11" fmla="*/ 36 h 63"/>
                <a:gd name="T12" fmla="*/ 0 w 64"/>
                <a:gd name="T13" fmla="*/ 63 h 63"/>
                <a:gd name="T14" fmla="*/ 58 w 64"/>
                <a:gd name="T15" fmla="*/ 25 h 63"/>
                <a:gd name="T16" fmla="*/ 57 w 64"/>
                <a:gd name="T17" fmla="*/ 25 h 63"/>
                <a:gd name="T18" fmla="*/ 64 w 64"/>
                <a:gd name="T19" fmla="*/ 13 h 63"/>
                <a:gd name="T20" fmla="*/ 52 w 64"/>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3">
                  <a:moveTo>
                    <a:pt x="52" y="0"/>
                  </a:moveTo>
                  <a:cubicBezTo>
                    <a:pt x="49" y="0"/>
                    <a:pt x="46" y="1"/>
                    <a:pt x="44" y="3"/>
                  </a:cubicBezTo>
                  <a:cubicBezTo>
                    <a:pt x="44" y="2"/>
                    <a:pt x="44" y="2"/>
                    <a:pt x="44" y="2"/>
                  </a:cubicBezTo>
                  <a:cubicBezTo>
                    <a:pt x="44" y="2"/>
                    <a:pt x="43" y="3"/>
                    <a:pt x="43" y="3"/>
                  </a:cubicBezTo>
                  <a:cubicBezTo>
                    <a:pt x="42" y="4"/>
                    <a:pt x="42" y="4"/>
                    <a:pt x="42" y="4"/>
                  </a:cubicBezTo>
                  <a:cubicBezTo>
                    <a:pt x="38" y="7"/>
                    <a:pt x="24" y="20"/>
                    <a:pt x="3" y="36"/>
                  </a:cubicBezTo>
                  <a:cubicBezTo>
                    <a:pt x="3" y="44"/>
                    <a:pt x="2" y="53"/>
                    <a:pt x="0" y="63"/>
                  </a:cubicBezTo>
                  <a:cubicBezTo>
                    <a:pt x="22" y="51"/>
                    <a:pt x="42" y="37"/>
                    <a:pt x="58" y="25"/>
                  </a:cubicBezTo>
                  <a:cubicBezTo>
                    <a:pt x="57" y="25"/>
                    <a:pt x="57" y="25"/>
                    <a:pt x="57" y="25"/>
                  </a:cubicBezTo>
                  <a:cubicBezTo>
                    <a:pt x="62" y="22"/>
                    <a:pt x="64" y="18"/>
                    <a:pt x="64" y="13"/>
                  </a:cubicBezTo>
                  <a:cubicBezTo>
                    <a:pt x="64" y="6"/>
                    <a:pt x="59" y="0"/>
                    <a:pt x="52" y="0"/>
                  </a:cubicBezTo>
                </a:path>
              </a:pathLst>
            </a:custGeom>
            <a:solidFill>
              <a:srgbClr val="0A57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śļidê"/>
            <p:cNvSpPr/>
            <p:nvPr/>
          </p:nvSpPr>
          <p:spPr bwMode="auto">
            <a:xfrm>
              <a:off x="7096125" y="3103780"/>
              <a:ext cx="698500" cy="441325"/>
            </a:xfrm>
            <a:custGeom>
              <a:avLst/>
              <a:gdLst>
                <a:gd name="T0" fmla="*/ 212 w 212"/>
                <a:gd name="T1" fmla="*/ 13 h 134"/>
                <a:gd name="T2" fmla="*/ 199 w 212"/>
                <a:gd name="T3" fmla="*/ 0 h 134"/>
                <a:gd name="T4" fmla="*/ 192 w 212"/>
                <a:gd name="T5" fmla="*/ 3 h 134"/>
                <a:gd name="T6" fmla="*/ 192 w 212"/>
                <a:gd name="T7" fmla="*/ 3 h 134"/>
                <a:gd name="T8" fmla="*/ 191 w 212"/>
                <a:gd name="T9" fmla="*/ 4 h 134"/>
                <a:gd name="T10" fmla="*/ 190 w 212"/>
                <a:gd name="T11" fmla="*/ 4 h 134"/>
                <a:gd name="T12" fmla="*/ 0 w 212"/>
                <a:gd name="T13" fmla="*/ 123 h 134"/>
                <a:gd name="T14" fmla="*/ 3 w 212"/>
                <a:gd name="T15" fmla="*/ 134 h 134"/>
                <a:gd name="T16" fmla="*/ 205 w 212"/>
                <a:gd name="T17" fmla="*/ 24 h 134"/>
                <a:gd name="T18" fmla="*/ 205 w 212"/>
                <a:gd name="T19" fmla="*/ 24 h 134"/>
                <a:gd name="T20" fmla="*/ 212 w 212"/>
                <a:gd name="T21" fmla="*/ 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34">
                  <a:moveTo>
                    <a:pt x="212" y="13"/>
                  </a:moveTo>
                  <a:cubicBezTo>
                    <a:pt x="212" y="6"/>
                    <a:pt x="206" y="0"/>
                    <a:pt x="199" y="0"/>
                  </a:cubicBezTo>
                  <a:cubicBezTo>
                    <a:pt x="196" y="0"/>
                    <a:pt x="194" y="1"/>
                    <a:pt x="192" y="3"/>
                  </a:cubicBezTo>
                  <a:cubicBezTo>
                    <a:pt x="192" y="3"/>
                    <a:pt x="192" y="3"/>
                    <a:pt x="192" y="3"/>
                  </a:cubicBezTo>
                  <a:cubicBezTo>
                    <a:pt x="192" y="3"/>
                    <a:pt x="191" y="3"/>
                    <a:pt x="191" y="4"/>
                  </a:cubicBezTo>
                  <a:cubicBezTo>
                    <a:pt x="190" y="4"/>
                    <a:pt x="190" y="4"/>
                    <a:pt x="190" y="4"/>
                  </a:cubicBezTo>
                  <a:cubicBezTo>
                    <a:pt x="179" y="14"/>
                    <a:pt x="94" y="88"/>
                    <a:pt x="0" y="123"/>
                  </a:cubicBezTo>
                  <a:cubicBezTo>
                    <a:pt x="3" y="134"/>
                    <a:pt x="3" y="134"/>
                    <a:pt x="3" y="134"/>
                  </a:cubicBezTo>
                  <a:cubicBezTo>
                    <a:pt x="3" y="134"/>
                    <a:pt x="140" y="76"/>
                    <a:pt x="205" y="24"/>
                  </a:cubicBezTo>
                  <a:cubicBezTo>
                    <a:pt x="205" y="24"/>
                    <a:pt x="205" y="24"/>
                    <a:pt x="205" y="24"/>
                  </a:cubicBezTo>
                  <a:cubicBezTo>
                    <a:pt x="209" y="22"/>
                    <a:pt x="212" y="18"/>
                    <a:pt x="212" y="13"/>
                  </a:cubicBezTo>
                  <a:close/>
                </a:path>
              </a:pathLst>
            </a:custGeom>
            <a:solidFill>
              <a:srgbClr val="117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ṥḻïḓê"/>
            <p:cNvSpPr/>
            <p:nvPr/>
          </p:nvSpPr>
          <p:spPr bwMode="auto">
            <a:xfrm>
              <a:off x="7432675" y="3789580"/>
              <a:ext cx="444500" cy="158750"/>
            </a:xfrm>
            <a:custGeom>
              <a:avLst/>
              <a:gdLst>
                <a:gd name="T0" fmla="*/ 0 w 135"/>
                <a:gd name="T1" fmla="*/ 8 h 48"/>
                <a:gd name="T2" fmla="*/ 132 w 135"/>
                <a:gd name="T3" fmla="*/ 42 h 48"/>
                <a:gd name="T4" fmla="*/ 135 w 135"/>
                <a:gd name="T5" fmla="*/ 35 h 48"/>
                <a:gd name="T6" fmla="*/ 3 w 135"/>
                <a:gd name="T7" fmla="*/ 0 h 48"/>
                <a:gd name="T8" fmla="*/ 0 w 135"/>
                <a:gd name="T9" fmla="*/ 8 h 48"/>
              </a:gdLst>
              <a:ahLst/>
              <a:cxnLst>
                <a:cxn ang="0">
                  <a:pos x="T0" y="T1"/>
                </a:cxn>
                <a:cxn ang="0">
                  <a:pos x="T2" y="T3"/>
                </a:cxn>
                <a:cxn ang="0">
                  <a:pos x="T4" y="T5"/>
                </a:cxn>
                <a:cxn ang="0">
                  <a:pos x="T6" y="T7"/>
                </a:cxn>
                <a:cxn ang="0">
                  <a:pos x="T8" y="T9"/>
                </a:cxn>
              </a:cxnLst>
              <a:rect l="0" t="0" r="r" b="b"/>
              <a:pathLst>
                <a:path w="135" h="48">
                  <a:moveTo>
                    <a:pt x="0" y="8"/>
                  </a:moveTo>
                  <a:cubicBezTo>
                    <a:pt x="0" y="8"/>
                    <a:pt x="53" y="48"/>
                    <a:pt x="132" y="42"/>
                  </a:cubicBezTo>
                  <a:cubicBezTo>
                    <a:pt x="135" y="35"/>
                    <a:pt x="135" y="35"/>
                    <a:pt x="135" y="35"/>
                  </a:cubicBezTo>
                  <a:cubicBezTo>
                    <a:pt x="135" y="35"/>
                    <a:pt x="72" y="41"/>
                    <a:pt x="3" y="0"/>
                  </a:cubicBezTo>
                  <a:lnTo>
                    <a:pt x="0" y="8"/>
                  </a:lnTo>
                  <a:close/>
                </a:path>
              </a:pathLst>
            </a:custGeom>
            <a:solidFill>
              <a:srgbClr val="0A61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sḷiḑé"/>
            <p:cNvSpPr/>
            <p:nvPr/>
          </p:nvSpPr>
          <p:spPr bwMode="auto">
            <a:xfrm>
              <a:off x="7053263" y="2003643"/>
              <a:ext cx="204788" cy="447675"/>
            </a:xfrm>
            <a:custGeom>
              <a:avLst/>
              <a:gdLst>
                <a:gd name="T0" fmla="*/ 54 w 62"/>
                <a:gd name="T1" fmla="*/ 18 h 136"/>
                <a:gd name="T2" fmla="*/ 39 w 62"/>
                <a:gd name="T3" fmla="*/ 0 h 136"/>
                <a:gd name="T4" fmla="*/ 39 w 62"/>
                <a:gd name="T5" fmla="*/ 23 h 136"/>
                <a:gd name="T6" fmla="*/ 16 w 62"/>
                <a:gd name="T7" fmla="*/ 27 h 136"/>
                <a:gd name="T8" fmla="*/ 8 w 62"/>
                <a:gd name="T9" fmla="*/ 6 h 136"/>
                <a:gd name="T10" fmla="*/ 2 w 62"/>
                <a:gd name="T11" fmla="*/ 30 h 136"/>
                <a:gd name="T12" fmla="*/ 27 w 62"/>
                <a:gd name="T13" fmla="*/ 51 h 136"/>
                <a:gd name="T14" fmla="*/ 43 w 62"/>
                <a:gd name="T15" fmla="*/ 127 h 136"/>
                <a:gd name="T16" fmla="*/ 52 w 62"/>
                <a:gd name="T17" fmla="*/ 134 h 136"/>
                <a:gd name="T18" fmla="*/ 58 w 62"/>
                <a:gd name="T19" fmla="*/ 124 h 136"/>
                <a:gd name="T20" fmla="*/ 41 w 62"/>
                <a:gd name="T21" fmla="*/ 47 h 136"/>
                <a:gd name="T22" fmla="*/ 54 w 62"/>
                <a:gd name="T23" fmla="*/ 18 h 136"/>
                <a:gd name="T24" fmla="*/ 52 w 62"/>
                <a:gd name="T25" fmla="*/ 130 h 136"/>
                <a:gd name="T26" fmla="*/ 45 w 62"/>
                <a:gd name="T27" fmla="*/ 127 h 136"/>
                <a:gd name="T28" fmla="*/ 50 w 62"/>
                <a:gd name="T29" fmla="*/ 121 h 136"/>
                <a:gd name="T30" fmla="*/ 56 w 62"/>
                <a:gd name="T31" fmla="*/ 124 h 136"/>
                <a:gd name="T32" fmla="*/ 52 w 62"/>
                <a:gd name="T33"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36">
                  <a:moveTo>
                    <a:pt x="54" y="18"/>
                  </a:moveTo>
                  <a:cubicBezTo>
                    <a:pt x="52" y="10"/>
                    <a:pt x="46" y="3"/>
                    <a:pt x="39" y="0"/>
                  </a:cubicBezTo>
                  <a:cubicBezTo>
                    <a:pt x="39" y="23"/>
                    <a:pt x="39" y="23"/>
                    <a:pt x="39" y="23"/>
                  </a:cubicBezTo>
                  <a:cubicBezTo>
                    <a:pt x="25" y="29"/>
                    <a:pt x="16" y="27"/>
                    <a:pt x="16" y="27"/>
                  </a:cubicBezTo>
                  <a:cubicBezTo>
                    <a:pt x="8" y="6"/>
                    <a:pt x="8" y="6"/>
                    <a:pt x="8" y="6"/>
                  </a:cubicBezTo>
                  <a:cubicBezTo>
                    <a:pt x="3" y="12"/>
                    <a:pt x="0" y="21"/>
                    <a:pt x="2" y="30"/>
                  </a:cubicBezTo>
                  <a:cubicBezTo>
                    <a:pt x="5" y="42"/>
                    <a:pt x="15" y="50"/>
                    <a:pt x="27" y="51"/>
                  </a:cubicBezTo>
                  <a:cubicBezTo>
                    <a:pt x="43" y="127"/>
                    <a:pt x="43" y="127"/>
                    <a:pt x="43" y="127"/>
                  </a:cubicBezTo>
                  <a:cubicBezTo>
                    <a:pt x="43" y="127"/>
                    <a:pt x="42" y="136"/>
                    <a:pt x="52" y="134"/>
                  </a:cubicBezTo>
                  <a:cubicBezTo>
                    <a:pt x="62" y="131"/>
                    <a:pt x="58" y="124"/>
                    <a:pt x="58" y="124"/>
                  </a:cubicBezTo>
                  <a:cubicBezTo>
                    <a:pt x="41" y="47"/>
                    <a:pt x="41" y="47"/>
                    <a:pt x="41" y="47"/>
                  </a:cubicBezTo>
                  <a:cubicBezTo>
                    <a:pt x="51" y="42"/>
                    <a:pt x="57" y="30"/>
                    <a:pt x="54" y="18"/>
                  </a:cubicBezTo>
                  <a:close/>
                  <a:moveTo>
                    <a:pt x="52" y="130"/>
                  </a:moveTo>
                  <a:cubicBezTo>
                    <a:pt x="49" y="131"/>
                    <a:pt x="46" y="129"/>
                    <a:pt x="45" y="127"/>
                  </a:cubicBezTo>
                  <a:cubicBezTo>
                    <a:pt x="45" y="124"/>
                    <a:pt x="47" y="122"/>
                    <a:pt x="50" y="121"/>
                  </a:cubicBezTo>
                  <a:cubicBezTo>
                    <a:pt x="52" y="120"/>
                    <a:pt x="55" y="122"/>
                    <a:pt x="56" y="124"/>
                  </a:cubicBezTo>
                  <a:cubicBezTo>
                    <a:pt x="56" y="127"/>
                    <a:pt x="54" y="130"/>
                    <a:pt x="52" y="130"/>
                  </a:cubicBezTo>
                  <a:close/>
                </a:path>
              </a:pathLst>
            </a:custGeom>
            <a:solidFill>
              <a:srgbClr val="6365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ṩļíḋê"/>
            <p:cNvSpPr/>
            <p:nvPr/>
          </p:nvSpPr>
          <p:spPr bwMode="auto">
            <a:xfrm>
              <a:off x="7197725" y="2362418"/>
              <a:ext cx="73025" cy="73025"/>
            </a:xfrm>
            <a:custGeom>
              <a:avLst/>
              <a:gdLst>
                <a:gd name="T0" fmla="*/ 22 w 22"/>
                <a:gd name="T1" fmla="*/ 19 h 22"/>
                <a:gd name="T2" fmla="*/ 20 w 22"/>
                <a:gd name="T3" fmla="*/ 8 h 22"/>
                <a:gd name="T4" fmla="*/ 12 w 22"/>
                <a:gd name="T5" fmla="*/ 0 h 22"/>
                <a:gd name="T6" fmla="*/ 0 w 22"/>
                <a:gd name="T7" fmla="*/ 4 h 22"/>
                <a:gd name="T8" fmla="*/ 9 w 22"/>
                <a:gd name="T9" fmla="*/ 13 h 22"/>
                <a:gd name="T10" fmla="*/ 12 w 22"/>
                <a:gd name="T11" fmla="*/ 22 h 22"/>
              </a:gdLst>
              <a:ahLst/>
              <a:cxnLst>
                <a:cxn ang="0">
                  <a:pos x="T0" y="T1"/>
                </a:cxn>
                <a:cxn ang="0">
                  <a:pos x="T2" y="T3"/>
                </a:cxn>
                <a:cxn ang="0">
                  <a:pos x="T4" y="T5"/>
                </a:cxn>
                <a:cxn ang="0">
                  <a:pos x="T6" y="T7"/>
                </a:cxn>
                <a:cxn ang="0">
                  <a:pos x="T8" y="T9"/>
                </a:cxn>
                <a:cxn ang="0">
                  <a:pos x="T10" y="T11"/>
                </a:cxn>
              </a:cxnLst>
              <a:rect l="0" t="0" r="r" b="b"/>
              <a:pathLst>
                <a:path w="22" h="22">
                  <a:moveTo>
                    <a:pt x="22" y="19"/>
                  </a:moveTo>
                  <a:cubicBezTo>
                    <a:pt x="22" y="19"/>
                    <a:pt x="19" y="13"/>
                    <a:pt x="20" y="8"/>
                  </a:cubicBezTo>
                  <a:cubicBezTo>
                    <a:pt x="21" y="2"/>
                    <a:pt x="15" y="0"/>
                    <a:pt x="12" y="0"/>
                  </a:cubicBezTo>
                  <a:cubicBezTo>
                    <a:pt x="10" y="0"/>
                    <a:pt x="0" y="0"/>
                    <a:pt x="0" y="4"/>
                  </a:cubicBezTo>
                  <a:cubicBezTo>
                    <a:pt x="0" y="8"/>
                    <a:pt x="2" y="14"/>
                    <a:pt x="9" y="13"/>
                  </a:cubicBezTo>
                  <a:cubicBezTo>
                    <a:pt x="9" y="13"/>
                    <a:pt x="10" y="19"/>
                    <a:pt x="12" y="22"/>
                  </a:cubicBezTo>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šḻïḓé"/>
            <p:cNvSpPr/>
            <p:nvPr/>
          </p:nvSpPr>
          <p:spPr bwMode="auto">
            <a:xfrm>
              <a:off x="7142163" y="2260818"/>
              <a:ext cx="46038" cy="46038"/>
            </a:xfrm>
            <a:custGeom>
              <a:avLst/>
              <a:gdLst>
                <a:gd name="T0" fmla="*/ 13 w 14"/>
                <a:gd name="T1" fmla="*/ 6 h 14"/>
                <a:gd name="T2" fmla="*/ 9 w 14"/>
                <a:gd name="T3" fmla="*/ 13 h 14"/>
                <a:gd name="T4" fmla="*/ 1 w 14"/>
                <a:gd name="T5" fmla="*/ 9 h 14"/>
                <a:gd name="T6" fmla="*/ 6 w 14"/>
                <a:gd name="T7" fmla="*/ 1 h 14"/>
                <a:gd name="T8" fmla="*/ 13 w 14"/>
                <a:gd name="T9" fmla="*/ 6 h 14"/>
              </a:gdLst>
              <a:ahLst/>
              <a:cxnLst>
                <a:cxn ang="0">
                  <a:pos x="T0" y="T1"/>
                </a:cxn>
                <a:cxn ang="0">
                  <a:pos x="T2" y="T3"/>
                </a:cxn>
                <a:cxn ang="0">
                  <a:pos x="T4" y="T5"/>
                </a:cxn>
                <a:cxn ang="0">
                  <a:pos x="T6" y="T7"/>
                </a:cxn>
                <a:cxn ang="0">
                  <a:pos x="T8" y="T9"/>
                </a:cxn>
              </a:cxnLst>
              <a:rect l="0" t="0" r="r" b="b"/>
              <a:pathLst>
                <a:path w="14" h="14">
                  <a:moveTo>
                    <a:pt x="13" y="6"/>
                  </a:moveTo>
                  <a:cubicBezTo>
                    <a:pt x="14" y="9"/>
                    <a:pt x="12" y="12"/>
                    <a:pt x="9" y="13"/>
                  </a:cubicBezTo>
                  <a:cubicBezTo>
                    <a:pt x="5" y="14"/>
                    <a:pt x="2" y="12"/>
                    <a:pt x="1" y="9"/>
                  </a:cubicBezTo>
                  <a:cubicBezTo>
                    <a:pt x="0" y="5"/>
                    <a:pt x="2" y="2"/>
                    <a:pt x="6" y="1"/>
                  </a:cubicBezTo>
                  <a:cubicBezTo>
                    <a:pt x="9" y="0"/>
                    <a:pt x="12" y="2"/>
                    <a:pt x="13" y="6"/>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ş1îḓé"/>
            <p:cNvSpPr/>
            <p:nvPr/>
          </p:nvSpPr>
          <p:spPr bwMode="auto">
            <a:xfrm>
              <a:off x="7151688" y="2300505"/>
              <a:ext cx="46038" cy="46038"/>
            </a:xfrm>
            <a:custGeom>
              <a:avLst/>
              <a:gdLst>
                <a:gd name="T0" fmla="*/ 13 w 14"/>
                <a:gd name="T1" fmla="*/ 5 h 14"/>
                <a:gd name="T2" fmla="*/ 8 w 14"/>
                <a:gd name="T3" fmla="*/ 13 h 14"/>
                <a:gd name="T4" fmla="*/ 1 w 14"/>
                <a:gd name="T5" fmla="*/ 8 h 14"/>
                <a:gd name="T6" fmla="*/ 5 w 14"/>
                <a:gd name="T7" fmla="*/ 1 h 14"/>
                <a:gd name="T8" fmla="*/ 13 w 14"/>
                <a:gd name="T9" fmla="*/ 5 h 14"/>
              </a:gdLst>
              <a:ahLst/>
              <a:cxnLst>
                <a:cxn ang="0">
                  <a:pos x="T0" y="T1"/>
                </a:cxn>
                <a:cxn ang="0">
                  <a:pos x="T2" y="T3"/>
                </a:cxn>
                <a:cxn ang="0">
                  <a:pos x="T4" y="T5"/>
                </a:cxn>
                <a:cxn ang="0">
                  <a:pos x="T6" y="T7"/>
                </a:cxn>
                <a:cxn ang="0">
                  <a:pos x="T8" y="T9"/>
                </a:cxn>
              </a:cxnLst>
              <a:rect l="0" t="0" r="r" b="b"/>
              <a:pathLst>
                <a:path w="14" h="14">
                  <a:moveTo>
                    <a:pt x="13" y="5"/>
                  </a:moveTo>
                  <a:cubicBezTo>
                    <a:pt x="14" y="9"/>
                    <a:pt x="12" y="12"/>
                    <a:pt x="8" y="13"/>
                  </a:cubicBezTo>
                  <a:cubicBezTo>
                    <a:pt x="5" y="14"/>
                    <a:pt x="2" y="12"/>
                    <a:pt x="1" y="8"/>
                  </a:cubicBezTo>
                  <a:cubicBezTo>
                    <a:pt x="0" y="5"/>
                    <a:pt x="2" y="2"/>
                    <a:pt x="5" y="1"/>
                  </a:cubicBezTo>
                  <a:cubicBezTo>
                    <a:pt x="9" y="0"/>
                    <a:pt x="12" y="2"/>
                    <a:pt x="13" y="5"/>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ṧ1îḓe"/>
            <p:cNvSpPr/>
            <p:nvPr/>
          </p:nvSpPr>
          <p:spPr bwMode="auto">
            <a:xfrm>
              <a:off x="7145338" y="2329080"/>
              <a:ext cx="46038" cy="42863"/>
            </a:xfrm>
            <a:custGeom>
              <a:avLst/>
              <a:gdLst>
                <a:gd name="T0" fmla="*/ 13 w 14"/>
                <a:gd name="T1" fmla="*/ 5 h 13"/>
                <a:gd name="T2" fmla="*/ 8 w 14"/>
                <a:gd name="T3" fmla="*/ 13 h 13"/>
                <a:gd name="T4" fmla="*/ 1 w 14"/>
                <a:gd name="T5" fmla="*/ 8 h 13"/>
                <a:gd name="T6" fmla="*/ 5 w 14"/>
                <a:gd name="T7" fmla="*/ 1 h 13"/>
                <a:gd name="T8" fmla="*/ 13 w 14"/>
                <a:gd name="T9" fmla="*/ 5 h 13"/>
              </a:gdLst>
              <a:ahLst/>
              <a:cxnLst>
                <a:cxn ang="0">
                  <a:pos x="T0" y="T1"/>
                </a:cxn>
                <a:cxn ang="0">
                  <a:pos x="T2" y="T3"/>
                </a:cxn>
                <a:cxn ang="0">
                  <a:pos x="T4" y="T5"/>
                </a:cxn>
                <a:cxn ang="0">
                  <a:pos x="T6" y="T7"/>
                </a:cxn>
                <a:cxn ang="0">
                  <a:pos x="T8" y="T9"/>
                </a:cxn>
              </a:cxnLst>
              <a:rect l="0" t="0" r="r" b="b"/>
              <a:pathLst>
                <a:path w="14" h="13">
                  <a:moveTo>
                    <a:pt x="13" y="5"/>
                  </a:moveTo>
                  <a:cubicBezTo>
                    <a:pt x="14" y="8"/>
                    <a:pt x="12" y="12"/>
                    <a:pt x="8" y="13"/>
                  </a:cubicBezTo>
                  <a:cubicBezTo>
                    <a:pt x="5" y="13"/>
                    <a:pt x="2" y="11"/>
                    <a:pt x="1" y="8"/>
                  </a:cubicBezTo>
                  <a:cubicBezTo>
                    <a:pt x="0" y="5"/>
                    <a:pt x="2" y="1"/>
                    <a:pt x="5" y="1"/>
                  </a:cubicBezTo>
                  <a:cubicBezTo>
                    <a:pt x="9" y="0"/>
                    <a:pt x="12" y="2"/>
                    <a:pt x="13" y="5"/>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ṥḻiďe"/>
            <p:cNvSpPr/>
            <p:nvPr/>
          </p:nvSpPr>
          <p:spPr bwMode="auto">
            <a:xfrm>
              <a:off x="7145338" y="2359243"/>
              <a:ext cx="36513" cy="36513"/>
            </a:xfrm>
            <a:custGeom>
              <a:avLst/>
              <a:gdLst>
                <a:gd name="T0" fmla="*/ 10 w 11"/>
                <a:gd name="T1" fmla="*/ 5 h 11"/>
                <a:gd name="T2" fmla="*/ 6 w 11"/>
                <a:gd name="T3" fmla="*/ 10 h 11"/>
                <a:gd name="T4" fmla="*/ 1 w 11"/>
                <a:gd name="T5" fmla="*/ 6 h 11"/>
                <a:gd name="T6" fmla="*/ 5 w 11"/>
                <a:gd name="T7" fmla="*/ 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11" y="7"/>
                    <a:pt x="9" y="10"/>
                    <a:pt x="6" y="10"/>
                  </a:cubicBezTo>
                  <a:cubicBezTo>
                    <a:pt x="3" y="11"/>
                    <a:pt x="1" y="9"/>
                    <a:pt x="1" y="6"/>
                  </a:cubicBezTo>
                  <a:cubicBezTo>
                    <a:pt x="0" y="4"/>
                    <a:pt x="2" y="1"/>
                    <a:pt x="5" y="1"/>
                  </a:cubicBezTo>
                  <a:cubicBezTo>
                    <a:pt x="7" y="0"/>
                    <a:pt x="10" y="2"/>
                    <a:pt x="10" y="5"/>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Sḷîḋe"/>
            <p:cNvSpPr/>
            <p:nvPr/>
          </p:nvSpPr>
          <p:spPr bwMode="auto">
            <a:xfrm>
              <a:off x="7215188" y="4669055"/>
              <a:ext cx="250825" cy="26988"/>
            </a:xfrm>
            <a:custGeom>
              <a:avLst/>
              <a:gdLst>
                <a:gd name="T0" fmla="*/ 76 w 76"/>
                <a:gd name="T1" fmla="*/ 5 h 8"/>
                <a:gd name="T2" fmla="*/ 74 w 76"/>
                <a:gd name="T3" fmla="*/ 8 h 8"/>
                <a:gd name="T4" fmla="*/ 2 w 76"/>
                <a:gd name="T5" fmla="*/ 8 h 8"/>
                <a:gd name="T6" fmla="*/ 0 w 76"/>
                <a:gd name="T7" fmla="*/ 5 h 8"/>
                <a:gd name="T8" fmla="*/ 0 w 76"/>
                <a:gd name="T9" fmla="*/ 4 h 8"/>
                <a:gd name="T10" fmla="*/ 2 w 76"/>
                <a:gd name="T11" fmla="*/ 0 h 8"/>
                <a:gd name="T12" fmla="*/ 74 w 76"/>
                <a:gd name="T13" fmla="*/ 0 h 8"/>
                <a:gd name="T14" fmla="*/ 76 w 76"/>
                <a:gd name="T15" fmla="*/ 4 h 8"/>
                <a:gd name="T16" fmla="*/ 76 w 76"/>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
                  <a:moveTo>
                    <a:pt x="76" y="5"/>
                  </a:moveTo>
                  <a:cubicBezTo>
                    <a:pt x="76" y="7"/>
                    <a:pt x="75" y="8"/>
                    <a:pt x="74" y="8"/>
                  </a:cubicBezTo>
                  <a:cubicBezTo>
                    <a:pt x="2" y="8"/>
                    <a:pt x="2" y="8"/>
                    <a:pt x="2" y="8"/>
                  </a:cubicBezTo>
                  <a:cubicBezTo>
                    <a:pt x="1" y="8"/>
                    <a:pt x="0" y="7"/>
                    <a:pt x="0" y="5"/>
                  </a:cubicBezTo>
                  <a:cubicBezTo>
                    <a:pt x="0" y="4"/>
                    <a:pt x="0" y="4"/>
                    <a:pt x="0" y="4"/>
                  </a:cubicBezTo>
                  <a:cubicBezTo>
                    <a:pt x="0" y="3"/>
                    <a:pt x="1" y="0"/>
                    <a:pt x="2" y="0"/>
                  </a:cubicBezTo>
                  <a:cubicBezTo>
                    <a:pt x="74" y="0"/>
                    <a:pt x="74" y="0"/>
                    <a:pt x="74" y="0"/>
                  </a:cubicBezTo>
                  <a:cubicBezTo>
                    <a:pt x="75" y="0"/>
                    <a:pt x="76" y="3"/>
                    <a:pt x="76" y="4"/>
                  </a:cubicBezTo>
                  <a:lnTo>
                    <a:pt x="76" y="5"/>
                  </a:lnTo>
                  <a:close/>
                </a:path>
              </a:pathLst>
            </a:custGeom>
            <a:solidFill>
              <a:srgbClr val="4E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ḻîḓè"/>
            <p:cNvSpPr/>
            <p:nvPr/>
          </p:nvSpPr>
          <p:spPr bwMode="auto">
            <a:xfrm>
              <a:off x="6726238" y="3575268"/>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ṧḷídê"/>
            <p:cNvSpPr/>
            <p:nvPr/>
          </p:nvSpPr>
          <p:spPr bwMode="auto">
            <a:xfrm>
              <a:off x="6726238" y="3575268"/>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ṣliďê"/>
            <p:cNvSpPr/>
            <p:nvPr/>
          </p:nvSpPr>
          <p:spPr bwMode="auto">
            <a:xfrm>
              <a:off x="6832600" y="3945155"/>
              <a:ext cx="398463" cy="92075"/>
            </a:xfrm>
            <a:custGeom>
              <a:avLst/>
              <a:gdLst>
                <a:gd name="T0" fmla="*/ 241 w 251"/>
                <a:gd name="T1" fmla="*/ 58 h 58"/>
                <a:gd name="T2" fmla="*/ 8 w 251"/>
                <a:gd name="T3" fmla="*/ 58 h 58"/>
                <a:gd name="T4" fmla="*/ 0 w 251"/>
                <a:gd name="T5" fmla="*/ 0 h 58"/>
                <a:gd name="T6" fmla="*/ 251 w 251"/>
                <a:gd name="T7" fmla="*/ 2 h 58"/>
                <a:gd name="T8" fmla="*/ 241 w 251"/>
                <a:gd name="T9" fmla="*/ 58 h 58"/>
              </a:gdLst>
              <a:ahLst/>
              <a:cxnLst>
                <a:cxn ang="0">
                  <a:pos x="T0" y="T1"/>
                </a:cxn>
                <a:cxn ang="0">
                  <a:pos x="T2" y="T3"/>
                </a:cxn>
                <a:cxn ang="0">
                  <a:pos x="T4" y="T5"/>
                </a:cxn>
                <a:cxn ang="0">
                  <a:pos x="T6" y="T7"/>
                </a:cxn>
                <a:cxn ang="0">
                  <a:pos x="T8" y="T9"/>
                </a:cxn>
              </a:cxnLst>
              <a:rect l="0" t="0" r="r" b="b"/>
              <a:pathLst>
                <a:path w="251" h="58">
                  <a:moveTo>
                    <a:pt x="241" y="58"/>
                  </a:moveTo>
                  <a:lnTo>
                    <a:pt x="8" y="58"/>
                  </a:lnTo>
                  <a:lnTo>
                    <a:pt x="0" y="0"/>
                  </a:lnTo>
                  <a:lnTo>
                    <a:pt x="251" y="2"/>
                  </a:lnTo>
                  <a:lnTo>
                    <a:pt x="24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íSļîḑé"/>
            <p:cNvSpPr/>
            <p:nvPr/>
          </p:nvSpPr>
          <p:spPr bwMode="auto">
            <a:xfrm>
              <a:off x="6937375" y="4313455"/>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śḻïḋê"/>
            <p:cNvSpPr/>
            <p:nvPr/>
          </p:nvSpPr>
          <p:spPr bwMode="auto">
            <a:xfrm>
              <a:off x="6937375" y="4313455"/>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śḷïḋé"/>
            <p:cNvSpPr/>
            <p:nvPr/>
          </p:nvSpPr>
          <p:spPr bwMode="auto">
            <a:xfrm>
              <a:off x="7043738" y="4683343"/>
              <a:ext cx="398463" cy="92075"/>
            </a:xfrm>
            <a:custGeom>
              <a:avLst/>
              <a:gdLst>
                <a:gd name="T0" fmla="*/ 241 w 251"/>
                <a:gd name="T1" fmla="*/ 58 h 58"/>
                <a:gd name="T2" fmla="*/ 8 w 251"/>
                <a:gd name="T3" fmla="*/ 58 h 58"/>
                <a:gd name="T4" fmla="*/ 0 w 251"/>
                <a:gd name="T5" fmla="*/ 0 h 58"/>
                <a:gd name="T6" fmla="*/ 251 w 251"/>
                <a:gd name="T7" fmla="*/ 2 h 58"/>
                <a:gd name="T8" fmla="*/ 241 w 251"/>
                <a:gd name="T9" fmla="*/ 58 h 58"/>
              </a:gdLst>
              <a:ahLst/>
              <a:cxnLst>
                <a:cxn ang="0">
                  <a:pos x="T0" y="T1"/>
                </a:cxn>
                <a:cxn ang="0">
                  <a:pos x="T2" y="T3"/>
                </a:cxn>
                <a:cxn ang="0">
                  <a:pos x="T4" y="T5"/>
                </a:cxn>
                <a:cxn ang="0">
                  <a:pos x="T6" y="T7"/>
                </a:cxn>
                <a:cxn ang="0">
                  <a:pos x="T8" y="T9"/>
                </a:cxn>
              </a:cxnLst>
              <a:rect l="0" t="0" r="r" b="b"/>
              <a:pathLst>
                <a:path w="251" h="58">
                  <a:moveTo>
                    <a:pt x="241" y="58"/>
                  </a:moveTo>
                  <a:lnTo>
                    <a:pt x="8" y="58"/>
                  </a:lnTo>
                  <a:lnTo>
                    <a:pt x="0" y="0"/>
                  </a:lnTo>
                  <a:lnTo>
                    <a:pt x="251" y="2"/>
                  </a:lnTo>
                  <a:lnTo>
                    <a:pt x="24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ṩ1ïďê"/>
            <p:cNvSpPr/>
            <p:nvPr/>
          </p:nvSpPr>
          <p:spPr bwMode="auto">
            <a:xfrm>
              <a:off x="7148513" y="5051643"/>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ṡľiḋè"/>
            <p:cNvSpPr/>
            <p:nvPr/>
          </p:nvSpPr>
          <p:spPr bwMode="auto">
            <a:xfrm>
              <a:off x="7254875" y="5421530"/>
              <a:ext cx="398463" cy="92075"/>
            </a:xfrm>
            <a:custGeom>
              <a:avLst/>
              <a:gdLst>
                <a:gd name="T0" fmla="*/ 241 w 251"/>
                <a:gd name="T1" fmla="*/ 58 h 58"/>
                <a:gd name="T2" fmla="*/ 8 w 251"/>
                <a:gd name="T3" fmla="*/ 58 h 58"/>
                <a:gd name="T4" fmla="*/ 0 w 251"/>
                <a:gd name="T5" fmla="*/ 0 h 58"/>
                <a:gd name="T6" fmla="*/ 251 w 251"/>
                <a:gd name="T7" fmla="*/ 2 h 58"/>
                <a:gd name="T8" fmla="*/ 241 w 251"/>
                <a:gd name="T9" fmla="*/ 58 h 58"/>
              </a:gdLst>
              <a:ahLst/>
              <a:cxnLst>
                <a:cxn ang="0">
                  <a:pos x="T0" y="T1"/>
                </a:cxn>
                <a:cxn ang="0">
                  <a:pos x="T2" y="T3"/>
                </a:cxn>
                <a:cxn ang="0">
                  <a:pos x="T4" y="T5"/>
                </a:cxn>
                <a:cxn ang="0">
                  <a:pos x="T6" y="T7"/>
                </a:cxn>
                <a:cxn ang="0">
                  <a:pos x="T8" y="T9"/>
                </a:cxn>
              </a:cxnLst>
              <a:rect l="0" t="0" r="r" b="b"/>
              <a:pathLst>
                <a:path w="251" h="58">
                  <a:moveTo>
                    <a:pt x="241" y="58"/>
                  </a:moveTo>
                  <a:lnTo>
                    <a:pt x="8" y="58"/>
                  </a:lnTo>
                  <a:lnTo>
                    <a:pt x="0" y="0"/>
                  </a:lnTo>
                  <a:lnTo>
                    <a:pt x="251" y="2"/>
                  </a:lnTo>
                  <a:lnTo>
                    <a:pt x="24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îṡ1ïḋe"/>
            <p:cNvSpPr/>
            <p:nvPr/>
          </p:nvSpPr>
          <p:spPr bwMode="auto">
            <a:xfrm>
              <a:off x="6291263" y="3575268"/>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ṧļiḓè"/>
            <p:cNvSpPr/>
            <p:nvPr/>
          </p:nvSpPr>
          <p:spPr bwMode="auto">
            <a:xfrm>
              <a:off x="6291263" y="3575268"/>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sļiḑê"/>
            <p:cNvSpPr/>
            <p:nvPr/>
          </p:nvSpPr>
          <p:spPr bwMode="auto">
            <a:xfrm>
              <a:off x="6184900" y="3945155"/>
              <a:ext cx="400050" cy="92075"/>
            </a:xfrm>
            <a:custGeom>
              <a:avLst/>
              <a:gdLst>
                <a:gd name="T0" fmla="*/ 11 w 252"/>
                <a:gd name="T1" fmla="*/ 58 h 58"/>
                <a:gd name="T2" fmla="*/ 243 w 252"/>
                <a:gd name="T3" fmla="*/ 58 h 58"/>
                <a:gd name="T4" fmla="*/ 252 w 252"/>
                <a:gd name="T5" fmla="*/ 0 h 58"/>
                <a:gd name="T6" fmla="*/ 0 w 252"/>
                <a:gd name="T7" fmla="*/ 2 h 58"/>
                <a:gd name="T8" fmla="*/ 11 w 252"/>
                <a:gd name="T9" fmla="*/ 58 h 58"/>
              </a:gdLst>
              <a:ahLst/>
              <a:cxnLst>
                <a:cxn ang="0">
                  <a:pos x="T0" y="T1"/>
                </a:cxn>
                <a:cxn ang="0">
                  <a:pos x="T2" y="T3"/>
                </a:cxn>
                <a:cxn ang="0">
                  <a:pos x="T4" y="T5"/>
                </a:cxn>
                <a:cxn ang="0">
                  <a:pos x="T6" y="T7"/>
                </a:cxn>
                <a:cxn ang="0">
                  <a:pos x="T8" y="T9"/>
                </a:cxn>
              </a:cxnLst>
              <a:rect l="0" t="0" r="r" b="b"/>
              <a:pathLst>
                <a:path w="252" h="58">
                  <a:moveTo>
                    <a:pt x="11" y="58"/>
                  </a:moveTo>
                  <a:lnTo>
                    <a:pt x="243" y="58"/>
                  </a:lnTo>
                  <a:lnTo>
                    <a:pt x="252" y="0"/>
                  </a:lnTo>
                  <a:lnTo>
                    <a:pt x="0" y="2"/>
                  </a:lnTo>
                  <a:lnTo>
                    <a:pt x="11"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şľîḍè"/>
            <p:cNvSpPr/>
            <p:nvPr/>
          </p:nvSpPr>
          <p:spPr bwMode="auto">
            <a:xfrm>
              <a:off x="6080125" y="4313455"/>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ṣlîḍe"/>
            <p:cNvSpPr/>
            <p:nvPr/>
          </p:nvSpPr>
          <p:spPr bwMode="auto">
            <a:xfrm>
              <a:off x="6080125" y="4313455"/>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ṧ1îdê"/>
            <p:cNvSpPr/>
            <p:nvPr/>
          </p:nvSpPr>
          <p:spPr bwMode="auto">
            <a:xfrm>
              <a:off x="5973763" y="4683343"/>
              <a:ext cx="400050" cy="92075"/>
            </a:xfrm>
            <a:custGeom>
              <a:avLst/>
              <a:gdLst>
                <a:gd name="T0" fmla="*/ 10 w 252"/>
                <a:gd name="T1" fmla="*/ 58 h 58"/>
                <a:gd name="T2" fmla="*/ 243 w 252"/>
                <a:gd name="T3" fmla="*/ 58 h 58"/>
                <a:gd name="T4" fmla="*/ 252 w 252"/>
                <a:gd name="T5" fmla="*/ 0 h 58"/>
                <a:gd name="T6" fmla="*/ 0 w 252"/>
                <a:gd name="T7" fmla="*/ 2 h 58"/>
                <a:gd name="T8" fmla="*/ 10 w 252"/>
                <a:gd name="T9" fmla="*/ 58 h 58"/>
              </a:gdLst>
              <a:ahLst/>
              <a:cxnLst>
                <a:cxn ang="0">
                  <a:pos x="T0" y="T1"/>
                </a:cxn>
                <a:cxn ang="0">
                  <a:pos x="T2" y="T3"/>
                </a:cxn>
                <a:cxn ang="0">
                  <a:pos x="T4" y="T5"/>
                </a:cxn>
                <a:cxn ang="0">
                  <a:pos x="T6" y="T7"/>
                </a:cxn>
                <a:cxn ang="0">
                  <a:pos x="T8" y="T9"/>
                </a:cxn>
              </a:cxnLst>
              <a:rect l="0" t="0" r="r" b="b"/>
              <a:pathLst>
                <a:path w="252" h="58">
                  <a:moveTo>
                    <a:pt x="10" y="58"/>
                  </a:moveTo>
                  <a:lnTo>
                    <a:pt x="243" y="58"/>
                  </a:lnTo>
                  <a:lnTo>
                    <a:pt x="252" y="0"/>
                  </a:lnTo>
                  <a:lnTo>
                    <a:pt x="0" y="2"/>
                  </a:lnTo>
                  <a:lnTo>
                    <a:pt x="10"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ṧ1îḋè"/>
            <p:cNvSpPr/>
            <p:nvPr/>
          </p:nvSpPr>
          <p:spPr bwMode="auto">
            <a:xfrm>
              <a:off x="5868988" y="5051643"/>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iṩḷîḍê"/>
            <p:cNvSpPr/>
            <p:nvPr/>
          </p:nvSpPr>
          <p:spPr bwMode="auto">
            <a:xfrm>
              <a:off x="5762625" y="5421530"/>
              <a:ext cx="400050" cy="92075"/>
            </a:xfrm>
            <a:custGeom>
              <a:avLst/>
              <a:gdLst>
                <a:gd name="T0" fmla="*/ 10 w 252"/>
                <a:gd name="T1" fmla="*/ 58 h 58"/>
                <a:gd name="T2" fmla="*/ 243 w 252"/>
                <a:gd name="T3" fmla="*/ 58 h 58"/>
                <a:gd name="T4" fmla="*/ 252 w 252"/>
                <a:gd name="T5" fmla="*/ 0 h 58"/>
                <a:gd name="T6" fmla="*/ 0 w 252"/>
                <a:gd name="T7" fmla="*/ 2 h 58"/>
                <a:gd name="T8" fmla="*/ 10 w 252"/>
                <a:gd name="T9" fmla="*/ 58 h 58"/>
              </a:gdLst>
              <a:ahLst/>
              <a:cxnLst>
                <a:cxn ang="0">
                  <a:pos x="T0" y="T1"/>
                </a:cxn>
                <a:cxn ang="0">
                  <a:pos x="T2" y="T3"/>
                </a:cxn>
                <a:cxn ang="0">
                  <a:pos x="T4" y="T5"/>
                </a:cxn>
                <a:cxn ang="0">
                  <a:pos x="T6" y="T7"/>
                </a:cxn>
                <a:cxn ang="0">
                  <a:pos x="T8" y="T9"/>
                </a:cxn>
              </a:cxnLst>
              <a:rect l="0" t="0" r="r" b="b"/>
              <a:pathLst>
                <a:path w="252" h="58">
                  <a:moveTo>
                    <a:pt x="10" y="58"/>
                  </a:moveTo>
                  <a:lnTo>
                    <a:pt x="243" y="58"/>
                  </a:lnTo>
                  <a:lnTo>
                    <a:pt x="252" y="0"/>
                  </a:lnTo>
                  <a:lnTo>
                    <a:pt x="0" y="2"/>
                  </a:lnTo>
                  <a:lnTo>
                    <a:pt x="10" y="58"/>
                  </a:lnTo>
                  <a:close/>
                </a:path>
              </a:pathLst>
            </a:custGeom>
            <a:solidFill>
              <a:srgbClr val="6D4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sḷîdè"/>
            <p:cNvSpPr/>
            <p:nvPr/>
          </p:nvSpPr>
          <p:spPr bwMode="auto">
            <a:xfrm>
              <a:off x="6726238" y="3341905"/>
              <a:ext cx="896938" cy="2355850"/>
            </a:xfrm>
            <a:custGeom>
              <a:avLst/>
              <a:gdLst>
                <a:gd name="T0" fmla="*/ 565 w 565"/>
                <a:gd name="T1" fmla="*/ 1484 h 1484"/>
                <a:gd name="T2" fmla="*/ 449 w 565"/>
                <a:gd name="T3" fmla="*/ 1484 h 1484"/>
                <a:gd name="T4" fmla="*/ 0 w 565"/>
                <a:gd name="T5" fmla="*/ 14 h 1484"/>
                <a:gd name="T6" fmla="*/ 123 w 565"/>
                <a:gd name="T7" fmla="*/ 0 h 1484"/>
                <a:gd name="T8" fmla="*/ 565 w 565"/>
                <a:gd name="T9" fmla="*/ 1484 h 1484"/>
              </a:gdLst>
              <a:ahLst/>
              <a:cxnLst>
                <a:cxn ang="0">
                  <a:pos x="T0" y="T1"/>
                </a:cxn>
                <a:cxn ang="0">
                  <a:pos x="T2" y="T3"/>
                </a:cxn>
                <a:cxn ang="0">
                  <a:pos x="T4" y="T5"/>
                </a:cxn>
                <a:cxn ang="0">
                  <a:pos x="T6" y="T7"/>
                </a:cxn>
                <a:cxn ang="0">
                  <a:pos x="T8" y="T9"/>
                </a:cxn>
              </a:cxnLst>
              <a:rect l="0" t="0" r="r" b="b"/>
              <a:pathLst>
                <a:path w="565" h="1484">
                  <a:moveTo>
                    <a:pt x="565" y="1484"/>
                  </a:moveTo>
                  <a:lnTo>
                    <a:pt x="449" y="1484"/>
                  </a:lnTo>
                  <a:lnTo>
                    <a:pt x="0" y="14"/>
                  </a:lnTo>
                  <a:lnTo>
                    <a:pt x="123" y="0"/>
                  </a:lnTo>
                  <a:lnTo>
                    <a:pt x="565" y="1484"/>
                  </a:lnTo>
                  <a:close/>
                </a:path>
              </a:pathLst>
            </a:custGeom>
            <a:solidFill>
              <a:srgbClr val="8E6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Sḻîdé"/>
            <p:cNvSpPr/>
            <p:nvPr/>
          </p:nvSpPr>
          <p:spPr bwMode="auto">
            <a:xfrm>
              <a:off x="6726238" y="3341905"/>
              <a:ext cx="896938" cy="2355850"/>
            </a:xfrm>
            <a:custGeom>
              <a:avLst/>
              <a:gdLst>
                <a:gd name="T0" fmla="*/ 565 w 565"/>
                <a:gd name="T1" fmla="*/ 1484 h 1484"/>
                <a:gd name="T2" fmla="*/ 449 w 565"/>
                <a:gd name="T3" fmla="*/ 1484 h 1484"/>
                <a:gd name="T4" fmla="*/ 0 w 565"/>
                <a:gd name="T5" fmla="*/ 14 h 1484"/>
                <a:gd name="T6" fmla="*/ 123 w 565"/>
                <a:gd name="T7" fmla="*/ 0 h 1484"/>
                <a:gd name="T8" fmla="*/ 565 w 565"/>
                <a:gd name="T9" fmla="*/ 1484 h 1484"/>
              </a:gdLst>
              <a:ahLst/>
              <a:cxnLst>
                <a:cxn ang="0">
                  <a:pos x="T0" y="T1"/>
                </a:cxn>
                <a:cxn ang="0">
                  <a:pos x="T2" y="T3"/>
                </a:cxn>
                <a:cxn ang="0">
                  <a:pos x="T4" y="T5"/>
                </a:cxn>
                <a:cxn ang="0">
                  <a:pos x="T6" y="T7"/>
                </a:cxn>
                <a:cxn ang="0">
                  <a:pos x="T8" y="T9"/>
                </a:cxn>
              </a:cxnLst>
              <a:rect l="0" t="0" r="r" b="b"/>
              <a:pathLst>
                <a:path w="565" h="1484">
                  <a:moveTo>
                    <a:pt x="565" y="1484"/>
                  </a:moveTo>
                  <a:lnTo>
                    <a:pt x="449" y="1484"/>
                  </a:lnTo>
                  <a:lnTo>
                    <a:pt x="0" y="14"/>
                  </a:lnTo>
                  <a:lnTo>
                    <a:pt x="123" y="0"/>
                  </a:lnTo>
                  <a:lnTo>
                    <a:pt x="565" y="14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ïşľíďê"/>
            <p:cNvSpPr/>
            <p:nvPr/>
          </p:nvSpPr>
          <p:spPr bwMode="auto">
            <a:xfrm>
              <a:off x="5802313" y="3341905"/>
              <a:ext cx="896938" cy="2355850"/>
            </a:xfrm>
            <a:custGeom>
              <a:avLst/>
              <a:gdLst>
                <a:gd name="T0" fmla="*/ 0 w 565"/>
                <a:gd name="T1" fmla="*/ 1484 h 1484"/>
                <a:gd name="T2" fmla="*/ 116 w 565"/>
                <a:gd name="T3" fmla="*/ 1484 h 1484"/>
                <a:gd name="T4" fmla="*/ 565 w 565"/>
                <a:gd name="T5" fmla="*/ 14 h 1484"/>
                <a:gd name="T6" fmla="*/ 443 w 565"/>
                <a:gd name="T7" fmla="*/ 0 h 1484"/>
                <a:gd name="T8" fmla="*/ 0 w 565"/>
                <a:gd name="T9" fmla="*/ 1484 h 1484"/>
              </a:gdLst>
              <a:ahLst/>
              <a:cxnLst>
                <a:cxn ang="0">
                  <a:pos x="T0" y="T1"/>
                </a:cxn>
                <a:cxn ang="0">
                  <a:pos x="T2" y="T3"/>
                </a:cxn>
                <a:cxn ang="0">
                  <a:pos x="T4" y="T5"/>
                </a:cxn>
                <a:cxn ang="0">
                  <a:pos x="T6" y="T7"/>
                </a:cxn>
                <a:cxn ang="0">
                  <a:pos x="T8" y="T9"/>
                </a:cxn>
              </a:cxnLst>
              <a:rect l="0" t="0" r="r" b="b"/>
              <a:pathLst>
                <a:path w="565" h="1484">
                  <a:moveTo>
                    <a:pt x="0" y="1484"/>
                  </a:moveTo>
                  <a:lnTo>
                    <a:pt x="116" y="1484"/>
                  </a:lnTo>
                  <a:lnTo>
                    <a:pt x="565" y="14"/>
                  </a:lnTo>
                  <a:lnTo>
                    <a:pt x="443" y="0"/>
                  </a:lnTo>
                  <a:lnTo>
                    <a:pt x="0" y="1484"/>
                  </a:lnTo>
                  <a:close/>
                </a:path>
              </a:pathLst>
            </a:custGeom>
            <a:solidFill>
              <a:srgbClr val="8E66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1îḍé"/>
            <p:cNvSpPr/>
            <p:nvPr/>
          </p:nvSpPr>
          <p:spPr bwMode="auto">
            <a:xfrm>
              <a:off x="5802313" y="3341905"/>
              <a:ext cx="896938" cy="2355850"/>
            </a:xfrm>
            <a:custGeom>
              <a:avLst/>
              <a:gdLst>
                <a:gd name="T0" fmla="*/ 0 w 565"/>
                <a:gd name="T1" fmla="*/ 1484 h 1484"/>
                <a:gd name="T2" fmla="*/ 116 w 565"/>
                <a:gd name="T3" fmla="*/ 1484 h 1484"/>
                <a:gd name="T4" fmla="*/ 565 w 565"/>
                <a:gd name="T5" fmla="*/ 14 h 1484"/>
                <a:gd name="T6" fmla="*/ 443 w 565"/>
                <a:gd name="T7" fmla="*/ 0 h 1484"/>
                <a:gd name="T8" fmla="*/ 0 w 565"/>
                <a:gd name="T9" fmla="*/ 1484 h 1484"/>
              </a:gdLst>
              <a:ahLst/>
              <a:cxnLst>
                <a:cxn ang="0">
                  <a:pos x="T0" y="T1"/>
                </a:cxn>
                <a:cxn ang="0">
                  <a:pos x="T2" y="T3"/>
                </a:cxn>
                <a:cxn ang="0">
                  <a:pos x="T4" y="T5"/>
                </a:cxn>
                <a:cxn ang="0">
                  <a:pos x="T6" y="T7"/>
                </a:cxn>
                <a:cxn ang="0">
                  <a:pos x="T8" y="T9"/>
                </a:cxn>
              </a:cxnLst>
              <a:rect l="0" t="0" r="r" b="b"/>
              <a:pathLst>
                <a:path w="565" h="1484">
                  <a:moveTo>
                    <a:pt x="0" y="1484"/>
                  </a:moveTo>
                  <a:lnTo>
                    <a:pt x="116" y="1484"/>
                  </a:lnTo>
                  <a:lnTo>
                    <a:pt x="565" y="14"/>
                  </a:lnTo>
                  <a:lnTo>
                    <a:pt x="443" y="0"/>
                  </a:lnTo>
                  <a:lnTo>
                    <a:pt x="0" y="14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ïṡļïḑê"/>
            <p:cNvSpPr/>
            <p:nvPr/>
          </p:nvSpPr>
          <p:spPr bwMode="auto">
            <a:xfrm>
              <a:off x="6870700" y="3627655"/>
              <a:ext cx="76200" cy="76200"/>
            </a:xfrm>
            <a:prstGeom prst="ellipse">
              <a:avLst/>
            </a:prstGeom>
            <a:solidFill>
              <a:srgbClr val="6144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ś1íḋe"/>
            <p:cNvSpPr/>
            <p:nvPr/>
          </p:nvSpPr>
          <p:spPr bwMode="auto">
            <a:xfrm>
              <a:off x="6878638" y="3624480"/>
              <a:ext cx="74613" cy="73025"/>
            </a:xfrm>
            <a:prstGeom prst="ellipse">
              <a:avLst/>
            </a:prstGeom>
            <a:solidFill>
              <a:srgbClr val="AFA9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ḷïḑe"/>
            <p:cNvSpPr/>
            <p:nvPr/>
          </p:nvSpPr>
          <p:spPr bwMode="auto">
            <a:xfrm>
              <a:off x="6878638" y="3654643"/>
              <a:ext cx="74613" cy="12700"/>
            </a:xfrm>
            <a:custGeom>
              <a:avLst/>
              <a:gdLst>
                <a:gd name="T0" fmla="*/ 0 w 23"/>
                <a:gd name="T1" fmla="*/ 2 h 4"/>
                <a:gd name="T2" fmla="*/ 0 w 23"/>
                <a:gd name="T3" fmla="*/ 4 h 4"/>
                <a:gd name="T4" fmla="*/ 23 w 23"/>
                <a:gd name="T5" fmla="*/ 4 h 4"/>
                <a:gd name="T6" fmla="*/ 23 w 23"/>
                <a:gd name="T7" fmla="*/ 2 h 4"/>
                <a:gd name="T8" fmla="*/ 23 w 23"/>
                <a:gd name="T9" fmla="*/ 0 h 4"/>
                <a:gd name="T10" fmla="*/ 0 w 23"/>
                <a:gd name="T11" fmla="*/ 0 h 4"/>
                <a:gd name="T12" fmla="*/ 0 w 2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0" y="2"/>
                  </a:moveTo>
                  <a:cubicBezTo>
                    <a:pt x="0" y="3"/>
                    <a:pt x="0" y="4"/>
                    <a:pt x="0" y="4"/>
                  </a:cubicBezTo>
                  <a:cubicBezTo>
                    <a:pt x="23" y="4"/>
                    <a:pt x="23" y="4"/>
                    <a:pt x="23" y="4"/>
                  </a:cubicBezTo>
                  <a:cubicBezTo>
                    <a:pt x="23" y="4"/>
                    <a:pt x="23" y="3"/>
                    <a:pt x="23" y="2"/>
                  </a:cubicBezTo>
                  <a:cubicBezTo>
                    <a:pt x="23" y="1"/>
                    <a:pt x="23" y="0"/>
                    <a:pt x="23" y="0"/>
                  </a:cubicBezTo>
                  <a:cubicBezTo>
                    <a:pt x="0" y="0"/>
                    <a:pt x="0" y="0"/>
                    <a:pt x="0" y="0"/>
                  </a:cubicBezTo>
                  <a:cubicBezTo>
                    <a:pt x="0" y="0"/>
                    <a:pt x="0" y="1"/>
                    <a:pt x="0" y="2"/>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ïSḷíḓè"/>
            <p:cNvSpPr/>
            <p:nvPr/>
          </p:nvSpPr>
          <p:spPr bwMode="auto">
            <a:xfrm>
              <a:off x="6907213" y="3624480"/>
              <a:ext cx="14288" cy="73025"/>
            </a:xfrm>
            <a:custGeom>
              <a:avLst/>
              <a:gdLst>
                <a:gd name="T0" fmla="*/ 2 w 4"/>
                <a:gd name="T1" fmla="*/ 22 h 22"/>
                <a:gd name="T2" fmla="*/ 3 w 4"/>
                <a:gd name="T3" fmla="*/ 22 h 22"/>
                <a:gd name="T4" fmla="*/ 4 w 4"/>
                <a:gd name="T5" fmla="*/ 0 h 22"/>
                <a:gd name="T6" fmla="*/ 3 w 4"/>
                <a:gd name="T7" fmla="*/ 0 h 22"/>
                <a:gd name="T8" fmla="*/ 1 w 4"/>
                <a:gd name="T9" fmla="*/ 0 h 22"/>
                <a:gd name="T10" fmla="*/ 0 w 4"/>
                <a:gd name="T11" fmla="*/ 22 h 22"/>
                <a:gd name="T12" fmla="*/ 2 w 4"/>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 h="22">
                  <a:moveTo>
                    <a:pt x="2" y="22"/>
                  </a:moveTo>
                  <a:cubicBezTo>
                    <a:pt x="2" y="22"/>
                    <a:pt x="3" y="22"/>
                    <a:pt x="3" y="22"/>
                  </a:cubicBezTo>
                  <a:cubicBezTo>
                    <a:pt x="4" y="0"/>
                    <a:pt x="4" y="0"/>
                    <a:pt x="4" y="0"/>
                  </a:cubicBezTo>
                  <a:cubicBezTo>
                    <a:pt x="4" y="0"/>
                    <a:pt x="3" y="0"/>
                    <a:pt x="3" y="0"/>
                  </a:cubicBezTo>
                  <a:cubicBezTo>
                    <a:pt x="2" y="0"/>
                    <a:pt x="2" y="0"/>
                    <a:pt x="1" y="0"/>
                  </a:cubicBezTo>
                  <a:cubicBezTo>
                    <a:pt x="0" y="22"/>
                    <a:pt x="0" y="22"/>
                    <a:pt x="0" y="22"/>
                  </a:cubicBezTo>
                  <a:cubicBezTo>
                    <a:pt x="1" y="22"/>
                    <a:pt x="1" y="22"/>
                    <a:pt x="2" y="22"/>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ŝļïḋé"/>
            <p:cNvSpPr/>
            <p:nvPr/>
          </p:nvSpPr>
          <p:spPr bwMode="auto">
            <a:xfrm>
              <a:off x="6288088" y="4376955"/>
              <a:ext cx="854075" cy="203200"/>
            </a:xfrm>
            <a:custGeom>
              <a:avLst/>
              <a:gdLst>
                <a:gd name="T0" fmla="*/ 0 w 259"/>
                <a:gd name="T1" fmla="*/ 7 h 62"/>
                <a:gd name="T2" fmla="*/ 29 w 259"/>
                <a:gd name="T3" fmla="*/ 35 h 62"/>
                <a:gd name="T4" fmla="*/ 121 w 259"/>
                <a:gd name="T5" fmla="*/ 62 h 62"/>
                <a:gd name="T6" fmla="*/ 125 w 259"/>
                <a:gd name="T7" fmla="*/ 61 h 62"/>
                <a:gd name="T8" fmla="*/ 225 w 259"/>
                <a:gd name="T9" fmla="*/ 32 h 62"/>
                <a:gd name="T10" fmla="*/ 259 w 259"/>
                <a:gd name="T11" fmla="*/ 3 h 62"/>
                <a:gd name="T12" fmla="*/ 256 w 259"/>
                <a:gd name="T13" fmla="*/ 0 h 62"/>
                <a:gd name="T14" fmla="*/ 256 w 259"/>
                <a:gd name="T15" fmla="*/ 0 h 62"/>
                <a:gd name="T16" fmla="*/ 221 w 259"/>
                <a:gd name="T17" fmla="*/ 30 h 62"/>
                <a:gd name="T18" fmla="*/ 125 w 259"/>
                <a:gd name="T19" fmla="*/ 58 h 62"/>
                <a:gd name="T20" fmla="*/ 121 w 259"/>
                <a:gd name="T21" fmla="*/ 58 h 62"/>
                <a:gd name="T22" fmla="*/ 31 w 259"/>
                <a:gd name="T23" fmla="*/ 31 h 62"/>
                <a:gd name="T24" fmla="*/ 10 w 259"/>
                <a:gd name="T25" fmla="*/ 13 h 62"/>
                <a:gd name="T26" fmla="*/ 5 w 259"/>
                <a:gd name="T27" fmla="*/ 7 h 62"/>
                <a:gd name="T28" fmla="*/ 4 w 259"/>
                <a:gd name="T29" fmla="*/ 6 h 62"/>
                <a:gd name="T30" fmla="*/ 4 w 259"/>
                <a:gd name="T31" fmla="*/ 5 h 62"/>
                <a:gd name="T32" fmla="*/ 4 w 259"/>
                <a:gd name="T33" fmla="*/ 5 h 62"/>
                <a:gd name="T34" fmla="*/ 0 w 259"/>
                <a:gd name="T35" fmla="*/ 7 h 62"/>
                <a:gd name="T36" fmla="*/ 0 w 259"/>
                <a:gd name="T3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 h="62">
                  <a:moveTo>
                    <a:pt x="0" y="7"/>
                  </a:moveTo>
                  <a:cubicBezTo>
                    <a:pt x="0" y="8"/>
                    <a:pt x="9" y="21"/>
                    <a:pt x="29" y="35"/>
                  </a:cubicBezTo>
                  <a:cubicBezTo>
                    <a:pt x="48" y="48"/>
                    <a:pt x="78" y="62"/>
                    <a:pt x="121" y="62"/>
                  </a:cubicBezTo>
                  <a:cubicBezTo>
                    <a:pt x="123" y="62"/>
                    <a:pt x="124" y="62"/>
                    <a:pt x="125" y="61"/>
                  </a:cubicBezTo>
                  <a:cubicBezTo>
                    <a:pt x="169" y="61"/>
                    <a:pt x="203" y="46"/>
                    <a:pt x="225" y="32"/>
                  </a:cubicBezTo>
                  <a:cubicBezTo>
                    <a:pt x="248" y="17"/>
                    <a:pt x="259" y="3"/>
                    <a:pt x="259" y="3"/>
                  </a:cubicBezTo>
                  <a:cubicBezTo>
                    <a:pt x="256" y="0"/>
                    <a:pt x="256" y="0"/>
                    <a:pt x="256" y="0"/>
                  </a:cubicBezTo>
                  <a:cubicBezTo>
                    <a:pt x="256" y="0"/>
                    <a:pt x="256" y="0"/>
                    <a:pt x="256" y="0"/>
                  </a:cubicBezTo>
                  <a:cubicBezTo>
                    <a:pt x="254" y="2"/>
                    <a:pt x="243" y="16"/>
                    <a:pt x="221" y="30"/>
                  </a:cubicBezTo>
                  <a:cubicBezTo>
                    <a:pt x="199" y="43"/>
                    <a:pt x="167" y="57"/>
                    <a:pt x="125" y="58"/>
                  </a:cubicBezTo>
                  <a:cubicBezTo>
                    <a:pt x="124" y="58"/>
                    <a:pt x="123" y="58"/>
                    <a:pt x="121" y="58"/>
                  </a:cubicBezTo>
                  <a:cubicBezTo>
                    <a:pt x="79" y="58"/>
                    <a:pt x="50" y="44"/>
                    <a:pt x="31" y="31"/>
                  </a:cubicBezTo>
                  <a:cubicBezTo>
                    <a:pt x="21" y="25"/>
                    <a:pt x="15" y="18"/>
                    <a:pt x="10" y="13"/>
                  </a:cubicBezTo>
                  <a:cubicBezTo>
                    <a:pt x="8" y="11"/>
                    <a:pt x="6" y="9"/>
                    <a:pt x="5" y="7"/>
                  </a:cubicBezTo>
                  <a:cubicBezTo>
                    <a:pt x="5" y="7"/>
                    <a:pt x="4" y="6"/>
                    <a:pt x="4" y="6"/>
                  </a:cubicBezTo>
                  <a:cubicBezTo>
                    <a:pt x="4" y="5"/>
                    <a:pt x="4" y="5"/>
                    <a:pt x="4" y="5"/>
                  </a:cubicBezTo>
                  <a:cubicBezTo>
                    <a:pt x="4" y="5"/>
                    <a:pt x="4" y="5"/>
                    <a:pt x="4" y="5"/>
                  </a:cubicBezTo>
                  <a:cubicBezTo>
                    <a:pt x="0" y="7"/>
                    <a:pt x="0" y="7"/>
                    <a:pt x="0" y="7"/>
                  </a:cubicBezTo>
                  <a:cubicBezTo>
                    <a:pt x="0" y="7"/>
                    <a:pt x="0" y="7"/>
                    <a:pt x="0" y="7"/>
                  </a:cubicBezTo>
                </a:path>
              </a:pathLst>
            </a:custGeom>
            <a:solidFill>
              <a:srgbClr val="605F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šḷiḓé"/>
            <p:cNvSpPr/>
            <p:nvPr/>
          </p:nvSpPr>
          <p:spPr bwMode="auto">
            <a:xfrm>
              <a:off x="7096125" y="4327743"/>
              <a:ext cx="76200" cy="74613"/>
            </a:xfrm>
            <a:custGeom>
              <a:avLst/>
              <a:gdLst>
                <a:gd name="T0" fmla="*/ 12 w 23"/>
                <a:gd name="T1" fmla="*/ 0 h 23"/>
                <a:gd name="T2" fmla="*/ 0 w 23"/>
                <a:gd name="T3" fmla="*/ 11 h 23"/>
                <a:gd name="T4" fmla="*/ 5 w 23"/>
                <a:gd name="T5" fmla="*/ 21 h 23"/>
                <a:gd name="T6" fmla="*/ 11 w 23"/>
                <a:gd name="T7" fmla="*/ 15 h 23"/>
                <a:gd name="T8" fmla="*/ 11 w 23"/>
                <a:gd name="T9" fmla="*/ 15 h 23"/>
                <a:gd name="T10" fmla="*/ 14 w 23"/>
                <a:gd name="T11" fmla="*/ 18 h 23"/>
                <a:gd name="T12" fmla="*/ 9 w 23"/>
                <a:gd name="T13" fmla="*/ 23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0"/>
                  </a:moveTo>
                  <a:cubicBezTo>
                    <a:pt x="5" y="0"/>
                    <a:pt x="0" y="5"/>
                    <a:pt x="0" y="11"/>
                  </a:cubicBezTo>
                  <a:cubicBezTo>
                    <a:pt x="0" y="16"/>
                    <a:pt x="2" y="19"/>
                    <a:pt x="5" y="21"/>
                  </a:cubicBezTo>
                  <a:cubicBezTo>
                    <a:pt x="8" y="18"/>
                    <a:pt x="10" y="16"/>
                    <a:pt x="11" y="15"/>
                  </a:cubicBezTo>
                  <a:cubicBezTo>
                    <a:pt x="11" y="15"/>
                    <a:pt x="11" y="15"/>
                    <a:pt x="11" y="15"/>
                  </a:cubicBezTo>
                  <a:cubicBezTo>
                    <a:pt x="14" y="18"/>
                    <a:pt x="14" y="18"/>
                    <a:pt x="14" y="18"/>
                  </a:cubicBezTo>
                  <a:cubicBezTo>
                    <a:pt x="14" y="18"/>
                    <a:pt x="12" y="20"/>
                    <a:pt x="9" y="23"/>
                  </a:cubicBezTo>
                  <a:cubicBezTo>
                    <a:pt x="10" y="23"/>
                    <a:pt x="11" y="23"/>
                    <a:pt x="12" y="23"/>
                  </a:cubicBezTo>
                  <a:cubicBezTo>
                    <a:pt x="18" y="23"/>
                    <a:pt x="23" y="18"/>
                    <a:pt x="23" y="11"/>
                  </a:cubicBezTo>
                  <a:cubicBezTo>
                    <a:pt x="23" y="5"/>
                    <a:pt x="18" y="0"/>
                    <a:pt x="12" y="0"/>
                  </a:cubicBezTo>
                </a:path>
              </a:pathLst>
            </a:custGeom>
            <a:solidFill>
              <a:srgbClr val="6144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îSľiďê"/>
            <p:cNvSpPr/>
            <p:nvPr/>
          </p:nvSpPr>
          <p:spPr bwMode="auto">
            <a:xfrm>
              <a:off x="7112000" y="4376955"/>
              <a:ext cx="30163" cy="25400"/>
            </a:xfrm>
            <a:custGeom>
              <a:avLst/>
              <a:gdLst>
                <a:gd name="T0" fmla="*/ 6 w 9"/>
                <a:gd name="T1" fmla="*/ 0 h 8"/>
                <a:gd name="T2" fmla="*/ 6 w 9"/>
                <a:gd name="T3" fmla="*/ 0 h 8"/>
                <a:gd name="T4" fmla="*/ 0 w 9"/>
                <a:gd name="T5" fmla="*/ 6 h 8"/>
                <a:gd name="T6" fmla="*/ 4 w 9"/>
                <a:gd name="T7" fmla="*/ 8 h 8"/>
                <a:gd name="T8" fmla="*/ 9 w 9"/>
                <a:gd name="T9" fmla="*/ 3 h 8"/>
                <a:gd name="T10" fmla="*/ 6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6" y="0"/>
                  </a:moveTo>
                  <a:cubicBezTo>
                    <a:pt x="6" y="0"/>
                    <a:pt x="6" y="0"/>
                    <a:pt x="6" y="0"/>
                  </a:cubicBezTo>
                  <a:cubicBezTo>
                    <a:pt x="5" y="1"/>
                    <a:pt x="3" y="3"/>
                    <a:pt x="0" y="6"/>
                  </a:cubicBezTo>
                  <a:cubicBezTo>
                    <a:pt x="1" y="7"/>
                    <a:pt x="3" y="8"/>
                    <a:pt x="4" y="8"/>
                  </a:cubicBezTo>
                  <a:cubicBezTo>
                    <a:pt x="7" y="5"/>
                    <a:pt x="9" y="3"/>
                    <a:pt x="9" y="3"/>
                  </a:cubicBezTo>
                  <a:cubicBezTo>
                    <a:pt x="6" y="0"/>
                    <a:pt x="6" y="0"/>
                    <a:pt x="6" y="0"/>
                  </a:cubicBezTo>
                </a:path>
              </a:pathLst>
            </a:custGeom>
            <a:solidFill>
              <a:srgbClr val="423F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ṥḷiďe"/>
            <p:cNvSpPr/>
            <p:nvPr/>
          </p:nvSpPr>
          <p:spPr bwMode="auto">
            <a:xfrm>
              <a:off x="7096125" y="4316630"/>
              <a:ext cx="85725" cy="85725"/>
            </a:xfrm>
            <a:custGeom>
              <a:avLst/>
              <a:gdLst>
                <a:gd name="T0" fmla="*/ 19 w 26"/>
                <a:gd name="T1" fmla="*/ 23 h 26"/>
                <a:gd name="T2" fmla="*/ 4 w 26"/>
                <a:gd name="T3" fmla="*/ 19 h 26"/>
                <a:gd name="T4" fmla="*/ 8 w 26"/>
                <a:gd name="T5" fmla="*/ 3 h 26"/>
                <a:gd name="T6" fmla="*/ 23 w 26"/>
                <a:gd name="T7" fmla="*/ 7 h 26"/>
                <a:gd name="T8" fmla="*/ 19 w 26"/>
                <a:gd name="T9" fmla="*/ 23 h 26"/>
              </a:gdLst>
              <a:ahLst/>
              <a:cxnLst>
                <a:cxn ang="0">
                  <a:pos x="T0" y="T1"/>
                </a:cxn>
                <a:cxn ang="0">
                  <a:pos x="T2" y="T3"/>
                </a:cxn>
                <a:cxn ang="0">
                  <a:pos x="T4" y="T5"/>
                </a:cxn>
                <a:cxn ang="0">
                  <a:pos x="T6" y="T7"/>
                </a:cxn>
                <a:cxn ang="0">
                  <a:pos x="T8" y="T9"/>
                </a:cxn>
              </a:cxnLst>
              <a:rect l="0" t="0" r="r" b="b"/>
              <a:pathLst>
                <a:path w="26" h="26">
                  <a:moveTo>
                    <a:pt x="19" y="23"/>
                  </a:moveTo>
                  <a:cubicBezTo>
                    <a:pt x="14" y="26"/>
                    <a:pt x="7" y="24"/>
                    <a:pt x="4" y="19"/>
                  </a:cubicBezTo>
                  <a:cubicBezTo>
                    <a:pt x="0" y="13"/>
                    <a:pt x="2" y="6"/>
                    <a:pt x="8" y="3"/>
                  </a:cubicBezTo>
                  <a:cubicBezTo>
                    <a:pt x="13" y="0"/>
                    <a:pt x="20" y="2"/>
                    <a:pt x="23" y="7"/>
                  </a:cubicBezTo>
                  <a:cubicBezTo>
                    <a:pt x="26" y="13"/>
                    <a:pt x="24" y="20"/>
                    <a:pt x="19" y="23"/>
                  </a:cubicBezTo>
                  <a:close/>
                </a:path>
              </a:pathLst>
            </a:custGeom>
            <a:solidFill>
              <a:srgbClr val="AFA9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ṣliḑè"/>
            <p:cNvSpPr/>
            <p:nvPr/>
          </p:nvSpPr>
          <p:spPr bwMode="auto">
            <a:xfrm>
              <a:off x="7115175" y="4322980"/>
              <a:ext cx="49213" cy="73025"/>
            </a:xfrm>
            <a:custGeom>
              <a:avLst/>
              <a:gdLst>
                <a:gd name="T0" fmla="*/ 2 w 15"/>
                <a:gd name="T1" fmla="*/ 1 h 22"/>
                <a:gd name="T2" fmla="*/ 0 w 15"/>
                <a:gd name="T3" fmla="*/ 2 h 22"/>
                <a:gd name="T4" fmla="*/ 11 w 15"/>
                <a:gd name="T5" fmla="*/ 22 h 22"/>
                <a:gd name="T6" fmla="*/ 13 w 15"/>
                <a:gd name="T7" fmla="*/ 21 h 22"/>
                <a:gd name="T8" fmla="*/ 15 w 15"/>
                <a:gd name="T9" fmla="*/ 20 h 22"/>
                <a:gd name="T10" fmla="*/ 3 w 15"/>
                <a:gd name="T11" fmla="*/ 0 h 22"/>
                <a:gd name="T12" fmla="*/ 2 w 15"/>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15" h="22">
                  <a:moveTo>
                    <a:pt x="2" y="1"/>
                  </a:moveTo>
                  <a:cubicBezTo>
                    <a:pt x="1" y="1"/>
                    <a:pt x="0" y="2"/>
                    <a:pt x="0" y="2"/>
                  </a:cubicBezTo>
                  <a:cubicBezTo>
                    <a:pt x="11" y="22"/>
                    <a:pt x="11" y="22"/>
                    <a:pt x="11" y="22"/>
                  </a:cubicBezTo>
                  <a:cubicBezTo>
                    <a:pt x="11" y="22"/>
                    <a:pt x="13" y="21"/>
                    <a:pt x="13" y="21"/>
                  </a:cubicBezTo>
                  <a:cubicBezTo>
                    <a:pt x="13" y="21"/>
                    <a:pt x="15" y="20"/>
                    <a:pt x="15" y="20"/>
                  </a:cubicBezTo>
                  <a:cubicBezTo>
                    <a:pt x="3" y="0"/>
                    <a:pt x="3" y="0"/>
                    <a:pt x="3" y="0"/>
                  </a:cubicBezTo>
                  <a:cubicBezTo>
                    <a:pt x="3" y="0"/>
                    <a:pt x="2" y="1"/>
                    <a:pt x="2" y="1"/>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śḷíḓê"/>
            <p:cNvSpPr/>
            <p:nvPr/>
          </p:nvSpPr>
          <p:spPr bwMode="auto">
            <a:xfrm>
              <a:off x="7105650" y="4340443"/>
              <a:ext cx="69850" cy="39688"/>
            </a:xfrm>
            <a:custGeom>
              <a:avLst/>
              <a:gdLst>
                <a:gd name="T0" fmla="*/ 0 w 21"/>
                <a:gd name="T1" fmla="*/ 11 h 12"/>
                <a:gd name="T2" fmla="*/ 1 w 21"/>
                <a:gd name="T3" fmla="*/ 12 h 12"/>
                <a:gd name="T4" fmla="*/ 21 w 21"/>
                <a:gd name="T5" fmla="*/ 2 h 12"/>
                <a:gd name="T6" fmla="*/ 20 w 21"/>
                <a:gd name="T7" fmla="*/ 1 h 12"/>
                <a:gd name="T8" fmla="*/ 20 w 21"/>
                <a:gd name="T9" fmla="*/ 0 h 12"/>
                <a:gd name="T10" fmla="*/ 0 w 21"/>
                <a:gd name="T11" fmla="*/ 10 h 12"/>
                <a:gd name="T12" fmla="*/ 0 w 2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0" y="11"/>
                  </a:moveTo>
                  <a:cubicBezTo>
                    <a:pt x="0" y="12"/>
                    <a:pt x="1" y="12"/>
                    <a:pt x="1" y="12"/>
                  </a:cubicBezTo>
                  <a:cubicBezTo>
                    <a:pt x="21" y="2"/>
                    <a:pt x="21" y="2"/>
                    <a:pt x="21" y="2"/>
                  </a:cubicBezTo>
                  <a:cubicBezTo>
                    <a:pt x="21" y="2"/>
                    <a:pt x="21" y="1"/>
                    <a:pt x="20" y="1"/>
                  </a:cubicBezTo>
                  <a:cubicBezTo>
                    <a:pt x="20" y="0"/>
                    <a:pt x="20" y="0"/>
                    <a:pt x="20" y="0"/>
                  </a:cubicBezTo>
                  <a:cubicBezTo>
                    <a:pt x="0" y="10"/>
                    <a:pt x="0" y="10"/>
                    <a:pt x="0" y="10"/>
                  </a:cubicBezTo>
                  <a:cubicBezTo>
                    <a:pt x="0" y="10"/>
                    <a:pt x="0" y="11"/>
                    <a:pt x="0" y="11"/>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ŝ1íḓè"/>
            <p:cNvSpPr/>
            <p:nvPr/>
          </p:nvSpPr>
          <p:spPr bwMode="auto">
            <a:xfrm>
              <a:off x="6237288" y="4340443"/>
              <a:ext cx="76200" cy="76200"/>
            </a:xfrm>
            <a:custGeom>
              <a:avLst/>
              <a:gdLst>
                <a:gd name="T0" fmla="*/ 12 w 23"/>
                <a:gd name="T1" fmla="*/ 0 h 23"/>
                <a:gd name="T2" fmla="*/ 0 w 23"/>
                <a:gd name="T3" fmla="*/ 12 h 23"/>
                <a:gd name="T4" fmla="*/ 12 w 23"/>
                <a:gd name="T5" fmla="*/ 23 h 23"/>
                <a:gd name="T6" fmla="*/ 18 w 23"/>
                <a:gd name="T7" fmla="*/ 22 h 23"/>
                <a:gd name="T8" fmla="*/ 15 w 23"/>
                <a:gd name="T9" fmla="*/ 18 h 23"/>
                <a:gd name="T10" fmla="*/ 15 w 23"/>
                <a:gd name="T11" fmla="*/ 18 h 23"/>
                <a:gd name="T12" fmla="*/ 15 w 23"/>
                <a:gd name="T13" fmla="*/ 18 h 23"/>
                <a:gd name="T14" fmla="*/ 15 w 23"/>
                <a:gd name="T15" fmla="*/ 18 h 23"/>
                <a:gd name="T16" fmla="*/ 19 w 23"/>
                <a:gd name="T17" fmla="*/ 16 h 23"/>
                <a:gd name="T18" fmla="*/ 19 w 23"/>
                <a:gd name="T19" fmla="*/ 16 h 23"/>
                <a:gd name="T20" fmla="*/ 19 w 23"/>
                <a:gd name="T21" fmla="*/ 17 h 23"/>
                <a:gd name="T22" fmla="*/ 20 w 23"/>
                <a:gd name="T23" fmla="*/ 18 h 23"/>
                <a:gd name="T24" fmla="*/ 21 w 23"/>
                <a:gd name="T25" fmla="*/ 19 h 23"/>
                <a:gd name="T26" fmla="*/ 23 w 23"/>
                <a:gd name="T27" fmla="*/ 12 h 23"/>
                <a:gd name="T28" fmla="*/ 12 w 23"/>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3">
                  <a:moveTo>
                    <a:pt x="12" y="0"/>
                  </a:moveTo>
                  <a:cubicBezTo>
                    <a:pt x="5" y="0"/>
                    <a:pt x="0" y="5"/>
                    <a:pt x="0" y="12"/>
                  </a:cubicBezTo>
                  <a:cubicBezTo>
                    <a:pt x="0" y="18"/>
                    <a:pt x="5" y="23"/>
                    <a:pt x="12" y="23"/>
                  </a:cubicBezTo>
                  <a:cubicBezTo>
                    <a:pt x="14" y="23"/>
                    <a:pt x="16" y="23"/>
                    <a:pt x="18" y="22"/>
                  </a:cubicBezTo>
                  <a:cubicBezTo>
                    <a:pt x="16" y="20"/>
                    <a:pt x="15" y="18"/>
                    <a:pt x="15" y="18"/>
                  </a:cubicBezTo>
                  <a:cubicBezTo>
                    <a:pt x="15" y="18"/>
                    <a:pt x="15" y="18"/>
                    <a:pt x="15" y="18"/>
                  </a:cubicBezTo>
                  <a:cubicBezTo>
                    <a:pt x="15" y="18"/>
                    <a:pt x="15" y="18"/>
                    <a:pt x="15" y="18"/>
                  </a:cubicBezTo>
                  <a:cubicBezTo>
                    <a:pt x="15" y="18"/>
                    <a:pt x="15" y="18"/>
                    <a:pt x="15" y="18"/>
                  </a:cubicBezTo>
                  <a:cubicBezTo>
                    <a:pt x="19" y="16"/>
                    <a:pt x="19" y="16"/>
                    <a:pt x="19" y="16"/>
                  </a:cubicBezTo>
                  <a:cubicBezTo>
                    <a:pt x="19" y="16"/>
                    <a:pt x="19" y="16"/>
                    <a:pt x="19" y="16"/>
                  </a:cubicBezTo>
                  <a:cubicBezTo>
                    <a:pt x="19" y="17"/>
                    <a:pt x="19" y="17"/>
                    <a:pt x="19" y="17"/>
                  </a:cubicBezTo>
                  <a:cubicBezTo>
                    <a:pt x="19" y="17"/>
                    <a:pt x="20" y="18"/>
                    <a:pt x="20" y="18"/>
                  </a:cubicBezTo>
                  <a:cubicBezTo>
                    <a:pt x="20" y="19"/>
                    <a:pt x="20" y="19"/>
                    <a:pt x="21" y="19"/>
                  </a:cubicBezTo>
                  <a:cubicBezTo>
                    <a:pt x="22" y="17"/>
                    <a:pt x="23" y="14"/>
                    <a:pt x="23" y="12"/>
                  </a:cubicBezTo>
                  <a:cubicBezTo>
                    <a:pt x="23" y="5"/>
                    <a:pt x="18" y="0"/>
                    <a:pt x="12" y="0"/>
                  </a:cubicBezTo>
                </a:path>
              </a:pathLst>
            </a:custGeom>
            <a:solidFill>
              <a:srgbClr val="6144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ś1ïḋé"/>
            <p:cNvSpPr/>
            <p:nvPr/>
          </p:nvSpPr>
          <p:spPr bwMode="auto">
            <a:xfrm>
              <a:off x="6288088" y="4392830"/>
              <a:ext cx="19050" cy="20638"/>
            </a:xfrm>
            <a:custGeom>
              <a:avLst/>
              <a:gdLst>
                <a:gd name="T0" fmla="*/ 0 w 6"/>
                <a:gd name="T1" fmla="*/ 2 h 6"/>
                <a:gd name="T2" fmla="*/ 0 w 6"/>
                <a:gd name="T3" fmla="*/ 2 h 6"/>
                <a:gd name="T4" fmla="*/ 0 w 6"/>
                <a:gd name="T5" fmla="*/ 2 h 6"/>
                <a:gd name="T6" fmla="*/ 0 w 6"/>
                <a:gd name="T7" fmla="*/ 2 h 6"/>
                <a:gd name="T8" fmla="*/ 4 w 6"/>
                <a:gd name="T9" fmla="*/ 0 h 6"/>
                <a:gd name="T10" fmla="*/ 0 w 6"/>
                <a:gd name="T11" fmla="*/ 2 h 6"/>
                <a:gd name="T12" fmla="*/ 3 w 6"/>
                <a:gd name="T13" fmla="*/ 6 h 6"/>
                <a:gd name="T14" fmla="*/ 6 w 6"/>
                <a:gd name="T15" fmla="*/ 3 h 6"/>
                <a:gd name="T16" fmla="*/ 5 w 6"/>
                <a:gd name="T17" fmla="*/ 2 h 6"/>
                <a:gd name="T18" fmla="*/ 4 w 6"/>
                <a:gd name="T19" fmla="*/ 1 h 6"/>
                <a:gd name="T20" fmla="*/ 4 w 6"/>
                <a:gd name="T21" fmla="*/ 0 h 6"/>
                <a:gd name="T22" fmla="*/ 4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cubicBezTo>
                    <a:pt x="0" y="2"/>
                    <a:pt x="0" y="2"/>
                    <a:pt x="0" y="2"/>
                  </a:cubicBezTo>
                  <a:cubicBezTo>
                    <a:pt x="0" y="2"/>
                    <a:pt x="0" y="2"/>
                    <a:pt x="0" y="2"/>
                  </a:cubicBezTo>
                  <a:cubicBezTo>
                    <a:pt x="0" y="2"/>
                    <a:pt x="0" y="2"/>
                    <a:pt x="0" y="2"/>
                  </a:cubicBezTo>
                  <a:moveTo>
                    <a:pt x="4" y="0"/>
                  </a:moveTo>
                  <a:cubicBezTo>
                    <a:pt x="0" y="2"/>
                    <a:pt x="0" y="2"/>
                    <a:pt x="0" y="2"/>
                  </a:cubicBezTo>
                  <a:cubicBezTo>
                    <a:pt x="0" y="2"/>
                    <a:pt x="1" y="4"/>
                    <a:pt x="3" y="6"/>
                  </a:cubicBezTo>
                  <a:cubicBezTo>
                    <a:pt x="4" y="5"/>
                    <a:pt x="5" y="4"/>
                    <a:pt x="6" y="3"/>
                  </a:cubicBezTo>
                  <a:cubicBezTo>
                    <a:pt x="5" y="3"/>
                    <a:pt x="5" y="3"/>
                    <a:pt x="5" y="2"/>
                  </a:cubicBezTo>
                  <a:cubicBezTo>
                    <a:pt x="5" y="2"/>
                    <a:pt x="4" y="1"/>
                    <a:pt x="4" y="1"/>
                  </a:cubicBezTo>
                  <a:cubicBezTo>
                    <a:pt x="4" y="0"/>
                    <a:pt x="4" y="0"/>
                    <a:pt x="4" y="0"/>
                  </a:cubicBezTo>
                  <a:cubicBezTo>
                    <a:pt x="4" y="0"/>
                    <a:pt x="4" y="0"/>
                    <a:pt x="4" y="0"/>
                  </a:cubicBezTo>
                </a:path>
              </a:pathLst>
            </a:custGeom>
            <a:solidFill>
              <a:srgbClr val="423F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îş1ïďe"/>
            <p:cNvSpPr/>
            <p:nvPr/>
          </p:nvSpPr>
          <p:spPr bwMode="auto">
            <a:xfrm>
              <a:off x="6245225" y="4334093"/>
              <a:ext cx="74613" cy="79375"/>
            </a:xfrm>
            <a:custGeom>
              <a:avLst/>
              <a:gdLst>
                <a:gd name="T0" fmla="*/ 23 w 23"/>
                <a:gd name="T1" fmla="*/ 12 h 24"/>
                <a:gd name="T2" fmla="*/ 12 w 23"/>
                <a:gd name="T3" fmla="*/ 23 h 24"/>
                <a:gd name="T4" fmla="*/ 0 w 23"/>
                <a:gd name="T5" fmla="*/ 12 h 24"/>
                <a:gd name="T6" fmla="*/ 11 w 23"/>
                <a:gd name="T7" fmla="*/ 1 h 24"/>
                <a:gd name="T8" fmla="*/ 23 w 23"/>
                <a:gd name="T9" fmla="*/ 12 h 24"/>
              </a:gdLst>
              <a:ahLst/>
              <a:cxnLst>
                <a:cxn ang="0">
                  <a:pos x="T0" y="T1"/>
                </a:cxn>
                <a:cxn ang="0">
                  <a:pos x="T2" y="T3"/>
                </a:cxn>
                <a:cxn ang="0">
                  <a:pos x="T4" y="T5"/>
                </a:cxn>
                <a:cxn ang="0">
                  <a:pos x="T6" y="T7"/>
                </a:cxn>
                <a:cxn ang="0">
                  <a:pos x="T8" y="T9"/>
                </a:cxn>
              </a:cxnLst>
              <a:rect l="0" t="0" r="r" b="b"/>
              <a:pathLst>
                <a:path w="23" h="24">
                  <a:moveTo>
                    <a:pt x="23" y="12"/>
                  </a:moveTo>
                  <a:cubicBezTo>
                    <a:pt x="23" y="18"/>
                    <a:pt x="18" y="23"/>
                    <a:pt x="12" y="23"/>
                  </a:cubicBezTo>
                  <a:cubicBezTo>
                    <a:pt x="6" y="24"/>
                    <a:pt x="0" y="19"/>
                    <a:pt x="0" y="12"/>
                  </a:cubicBezTo>
                  <a:cubicBezTo>
                    <a:pt x="0" y="6"/>
                    <a:pt x="5" y="1"/>
                    <a:pt x="11" y="1"/>
                  </a:cubicBezTo>
                  <a:cubicBezTo>
                    <a:pt x="17" y="0"/>
                    <a:pt x="22" y="5"/>
                    <a:pt x="23" y="12"/>
                  </a:cubicBezTo>
                  <a:close/>
                </a:path>
              </a:pathLst>
            </a:custGeom>
            <a:solidFill>
              <a:srgbClr val="AFA9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şḷíḓé"/>
            <p:cNvSpPr/>
            <p:nvPr/>
          </p:nvSpPr>
          <p:spPr bwMode="auto">
            <a:xfrm>
              <a:off x="6245225" y="4365843"/>
              <a:ext cx="74613" cy="14288"/>
            </a:xfrm>
            <a:custGeom>
              <a:avLst/>
              <a:gdLst>
                <a:gd name="T0" fmla="*/ 0 w 23"/>
                <a:gd name="T1" fmla="*/ 2 h 4"/>
                <a:gd name="T2" fmla="*/ 0 w 23"/>
                <a:gd name="T3" fmla="*/ 4 h 4"/>
                <a:gd name="T4" fmla="*/ 23 w 23"/>
                <a:gd name="T5" fmla="*/ 4 h 4"/>
                <a:gd name="T6" fmla="*/ 23 w 23"/>
                <a:gd name="T7" fmla="*/ 2 h 4"/>
                <a:gd name="T8" fmla="*/ 22 w 23"/>
                <a:gd name="T9" fmla="*/ 0 h 4"/>
                <a:gd name="T10" fmla="*/ 0 w 23"/>
                <a:gd name="T11" fmla="*/ 0 h 4"/>
                <a:gd name="T12" fmla="*/ 0 w 2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0" y="2"/>
                  </a:moveTo>
                  <a:cubicBezTo>
                    <a:pt x="0" y="3"/>
                    <a:pt x="0" y="4"/>
                    <a:pt x="0" y="4"/>
                  </a:cubicBezTo>
                  <a:cubicBezTo>
                    <a:pt x="23" y="4"/>
                    <a:pt x="23" y="4"/>
                    <a:pt x="23" y="4"/>
                  </a:cubicBezTo>
                  <a:cubicBezTo>
                    <a:pt x="23" y="4"/>
                    <a:pt x="23" y="2"/>
                    <a:pt x="23" y="2"/>
                  </a:cubicBezTo>
                  <a:cubicBezTo>
                    <a:pt x="23" y="1"/>
                    <a:pt x="22" y="0"/>
                    <a:pt x="22" y="0"/>
                  </a:cubicBezTo>
                  <a:cubicBezTo>
                    <a:pt x="0" y="0"/>
                    <a:pt x="0" y="0"/>
                    <a:pt x="0" y="0"/>
                  </a:cubicBezTo>
                  <a:cubicBezTo>
                    <a:pt x="0" y="0"/>
                    <a:pt x="0" y="2"/>
                    <a:pt x="0" y="2"/>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ŝlídè"/>
            <p:cNvSpPr/>
            <p:nvPr/>
          </p:nvSpPr>
          <p:spPr bwMode="auto">
            <a:xfrm>
              <a:off x="6276975" y="4337268"/>
              <a:ext cx="11113" cy="71438"/>
            </a:xfrm>
            <a:custGeom>
              <a:avLst/>
              <a:gdLst>
                <a:gd name="T0" fmla="*/ 1 w 3"/>
                <a:gd name="T1" fmla="*/ 22 h 22"/>
                <a:gd name="T2" fmla="*/ 3 w 3"/>
                <a:gd name="T3" fmla="*/ 22 h 22"/>
                <a:gd name="T4" fmla="*/ 3 w 3"/>
                <a:gd name="T5" fmla="*/ 0 h 22"/>
                <a:gd name="T6" fmla="*/ 1 w 3"/>
                <a:gd name="T7" fmla="*/ 0 h 22"/>
                <a:gd name="T8" fmla="*/ 0 w 3"/>
                <a:gd name="T9" fmla="*/ 0 h 22"/>
                <a:gd name="T10" fmla="*/ 0 w 3"/>
                <a:gd name="T11" fmla="*/ 22 h 22"/>
                <a:gd name="T12" fmla="*/ 1 w 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 h="22">
                  <a:moveTo>
                    <a:pt x="1" y="22"/>
                  </a:moveTo>
                  <a:cubicBezTo>
                    <a:pt x="2" y="22"/>
                    <a:pt x="2" y="22"/>
                    <a:pt x="3" y="22"/>
                  </a:cubicBezTo>
                  <a:cubicBezTo>
                    <a:pt x="3" y="0"/>
                    <a:pt x="3" y="0"/>
                    <a:pt x="3" y="0"/>
                  </a:cubicBezTo>
                  <a:cubicBezTo>
                    <a:pt x="2" y="0"/>
                    <a:pt x="2" y="0"/>
                    <a:pt x="1" y="0"/>
                  </a:cubicBezTo>
                  <a:cubicBezTo>
                    <a:pt x="1" y="0"/>
                    <a:pt x="0" y="0"/>
                    <a:pt x="0" y="0"/>
                  </a:cubicBezTo>
                  <a:cubicBezTo>
                    <a:pt x="0" y="22"/>
                    <a:pt x="0" y="22"/>
                    <a:pt x="0" y="22"/>
                  </a:cubicBezTo>
                  <a:cubicBezTo>
                    <a:pt x="0" y="22"/>
                    <a:pt x="1" y="22"/>
                    <a:pt x="1" y="22"/>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líḑè"/>
            <p:cNvSpPr/>
            <p:nvPr/>
          </p:nvSpPr>
          <p:spPr bwMode="auto">
            <a:xfrm>
              <a:off x="6462713" y="3627655"/>
              <a:ext cx="76200" cy="76200"/>
            </a:xfrm>
            <a:prstGeom prst="ellipse">
              <a:avLst/>
            </a:prstGeom>
            <a:solidFill>
              <a:srgbClr val="6144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Sḷíḓé"/>
            <p:cNvSpPr/>
            <p:nvPr/>
          </p:nvSpPr>
          <p:spPr bwMode="auto">
            <a:xfrm>
              <a:off x="6465888" y="3621305"/>
              <a:ext cx="82550" cy="79375"/>
            </a:xfrm>
            <a:custGeom>
              <a:avLst/>
              <a:gdLst>
                <a:gd name="T0" fmla="*/ 20 w 25"/>
                <a:gd name="T1" fmla="*/ 20 h 24"/>
                <a:gd name="T2" fmla="*/ 4 w 25"/>
                <a:gd name="T3" fmla="*/ 20 h 24"/>
                <a:gd name="T4" fmla="*/ 4 w 25"/>
                <a:gd name="T5" fmla="*/ 4 h 24"/>
                <a:gd name="T6" fmla="*/ 20 w 25"/>
                <a:gd name="T7" fmla="*/ 4 h 24"/>
                <a:gd name="T8" fmla="*/ 20 w 25"/>
                <a:gd name="T9" fmla="*/ 20 h 24"/>
              </a:gdLst>
              <a:ahLst/>
              <a:cxnLst>
                <a:cxn ang="0">
                  <a:pos x="T0" y="T1"/>
                </a:cxn>
                <a:cxn ang="0">
                  <a:pos x="T2" y="T3"/>
                </a:cxn>
                <a:cxn ang="0">
                  <a:pos x="T4" y="T5"/>
                </a:cxn>
                <a:cxn ang="0">
                  <a:pos x="T6" y="T7"/>
                </a:cxn>
                <a:cxn ang="0">
                  <a:pos x="T8" y="T9"/>
                </a:cxn>
              </a:cxnLst>
              <a:rect l="0" t="0" r="r" b="b"/>
              <a:pathLst>
                <a:path w="25" h="24">
                  <a:moveTo>
                    <a:pt x="20" y="20"/>
                  </a:moveTo>
                  <a:cubicBezTo>
                    <a:pt x="16" y="24"/>
                    <a:pt x="9" y="24"/>
                    <a:pt x="4" y="20"/>
                  </a:cubicBezTo>
                  <a:cubicBezTo>
                    <a:pt x="0" y="16"/>
                    <a:pt x="0" y="8"/>
                    <a:pt x="4" y="4"/>
                  </a:cubicBezTo>
                  <a:cubicBezTo>
                    <a:pt x="9" y="0"/>
                    <a:pt x="16" y="0"/>
                    <a:pt x="20" y="4"/>
                  </a:cubicBezTo>
                  <a:cubicBezTo>
                    <a:pt x="25" y="8"/>
                    <a:pt x="25" y="16"/>
                    <a:pt x="20" y="20"/>
                  </a:cubicBezTo>
                  <a:close/>
                </a:path>
              </a:pathLst>
            </a:custGeom>
            <a:solidFill>
              <a:srgbClr val="AFA9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i$ľîḍé"/>
            <p:cNvSpPr/>
            <p:nvPr/>
          </p:nvSpPr>
          <p:spPr bwMode="auto">
            <a:xfrm>
              <a:off x="6475413" y="3630830"/>
              <a:ext cx="63500" cy="60325"/>
            </a:xfrm>
            <a:custGeom>
              <a:avLst/>
              <a:gdLst>
                <a:gd name="T0" fmla="*/ 2 w 40"/>
                <a:gd name="T1" fmla="*/ 3 h 38"/>
                <a:gd name="T2" fmla="*/ 0 w 40"/>
                <a:gd name="T3" fmla="*/ 7 h 38"/>
                <a:gd name="T4" fmla="*/ 33 w 40"/>
                <a:gd name="T5" fmla="*/ 38 h 38"/>
                <a:gd name="T6" fmla="*/ 35 w 40"/>
                <a:gd name="T7" fmla="*/ 36 h 38"/>
                <a:gd name="T8" fmla="*/ 40 w 40"/>
                <a:gd name="T9" fmla="*/ 32 h 38"/>
                <a:gd name="T10" fmla="*/ 6 w 40"/>
                <a:gd name="T11" fmla="*/ 0 h 38"/>
                <a:gd name="T12" fmla="*/ 2 w 40"/>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40" h="38">
                  <a:moveTo>
                    <a:pt x="2" y="3"/>
                  </a:moveTo>
                  <a:lnTo>
                    <a:pt x="0" y="7"/>
                  </a:lnTo>
                  <a:lnTo>
                    <a:pt x="33" y="38"/>
                  </a:lnTo>
                  <a:lnTo>
                    <a:pt x="35" y="36"/>
                  </a:lnTo>
                  <a:lnTo>
                    <a:pt x="40" y="32"/>
                  </a:lnTo>
                  <a:lnTo>
                    <a:pt x="6" y="0"/>
                  </a:lnTo>
                  <a:lnTo>
                    <a:pt x="2" y="3"/>
                  </a:ln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lîḓê"/>
            <p:cNvSpPr/>
            <p:nvPr/>
          </p:nvSpPr>
          <p:spPr bwMode="auto">
            <a:xfrm>
              <a:off x="6475413" y="3630830"/>
              <a:ext cx="63500" cy="60325"/>
            </a:xfrm>
            <a:custGeom>
              <a:avLst/>
              <a:gdLst>
                <a:gd name="T0" fmla="*/ 1 w 19"/>
                <a:gd name="T1" fmla="*/ 17 h 18"/>
                <a:gd name="T2" fmla="*/ 2 w 19"/>
                <a:gd name="T3" fmla="*/ 18 h 18"/>
                <a:gd name="T4" fmla="*/ 19 w 19"/>
                <a:gd name="T5" fmla="*/ 3 h 18"/>
                <a:gd name="T6" fmla="*/ 18 w 19"/>
                <a:gd name="T7" fmla="*/ 1 h 18"/>
                <a:gd name="T8" fmla="*/ 17 w 19"/>
                <a:gd name="T9" fmla="*/ 0 h 18"/>
                <a:gd name="T10" fmla="*/ 0 w 19"/>
                <a:gd name="T11" fmla="*/ 15 h 18"/>
                <a:gd name="T12" fmla="*/ 1 w 19"/>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 y="17"/>
                  </a:moveTo>
                  <a:cubicBezTo>
                    <a:pt x="1" y="17"/>
                    <a:pt x="2" y="17"/>
                    <a:pt x="2" y="18"/>
                  </a:cubicBezTo>
                  <a:cubicBezTo>
                    <a:pt x="19" y="3"/>
                    <a:pt x="19" y="3"/>
                    <a:pt x="19" y="3"/>
                  </a:cubicBezTo>
                  <a:cubicBezTo>
                    <a:pt x="18" y="2"/>
                    <a:pt x="18" y="2"/>
                    <a:pt x="18" y="1"/>
                  </a:cubicBezTo>
                  <a:cubicBezTo>
                    <a:pt x="17" y="1"/>
                    <a:pt x="17" y="1"/>
                    <a:pt x="17" y="0"/>
                  </a:cubicBezTo>
                  <a:cubicBezTo>
                    <a:pt x="0" y="15"/>
                    <a:pt x="0" y="15"/>
                    <a:pt x="0" y="15"/>
                  </a:cubicBezTo>
                  <a:cubicBezTo>
                    <a:pt x="0" y="16"/>
                    <a:pt x="1" y="16"/>
                    <a:pt x="1" y="17"/>
                  </a:cubicBezTo>
                  <a:close/>
                </a:path>
              </a:pathLst>
            </a:custGeom>
            <a:solidFill>
              <a:srgbClr val="87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îďê"/>
            <p:cNvSpPr/>
            <p:nvPr/>
          </p:nvSpPr>
          <p:spPr bwMode="auto">
            <a:xfrm>
              <a:off x="3835400" y="5229443"/>
              <a:ext cx="57150" cy="46038"/>
            </a:xfrm>
            <a:custGeom>
              <a:avLst/>
              <a:gdLst>
                <a:gd name="T0" fmla="*/ 14 w 17"/>
                <a:gd name="T1" fmla="*/ 0 h 14"/>
                <a:gd name="T2" fmla="*/ 4 w 17"/>
                <a:gd name="T3" fmla="*/ 3 h 14"/>
                <a:gd name="T4" fmla="*/ 1 w 17"/>
                <a:gd name="T5" fmla="*/ 8 h 14"/>
                <a:gd name="T6" fmla="*/ 5 w 17"/>
                <a:gd name="T7" fmla="*/ 14 h 14"/>
                <a:gd name="T8" fmla="*/ 10 w 17"/>
                <a:gd name="T9" fmla="*/ 8 h 14"/>
                <a:gd name="T10" fmla="*/ 17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4" y="0"/>
                  </a:moveTo>
                  <a:cubicBezTo>
                    <a:pt x="14" y="0"/>
                    <a:pt x="8" y="3"/>
                    <a:pt x="4" y="3"/>
                  </a:cubicBezTo>
                  <a:cubicBezTo>
                    <a:pt x="1" y="3"/>
                    <a:pt x="0" y="7"/>
                    <a:pt x="1" y="8"/>
                  </a:cubicBezTo>
                  <a:cubicBezTo>
                    <a:pt x="1" y="9"/>
                    <a:pt x="2" y="14"/>
                    <a:pt x="5" y="14"/>
                  </a:cubicBezTo>
                  <a:cubicBezTo>
                    <a:pt x="8" y="13"/>
                    <a:pt x="11" y="11"/>
                    <a:pt x="10" y="8"/>
                  </a:cubicBezTo>
                  <a:cubicBezTo>
                    <a:pt x="10" y="8"/>
                    <a:pt x="15" y="6"/>
                    <a:pt x="17" y="4"/>
                  </a:cubicBezTo>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iSlîďê"/>
            <p:cNvSpPr/>
            <p:nvPr/>
          </p:nvSpPr>
          <p:spPr bwMode="auto">
            <a:xfrm>
              <a:off x="3875088" y="4983380"/>
              <a:ext cx="571500" cy="266700"/>
            </a:xfrm>
            <a:custGeom>
              <a:avLst/>
              <a:gdLst>
                <a:gd name="T0" fmla="*/ 163 w 173"/>
                <a:gd name="T1" fmla="*/ 0 h 81"/>
                <a:gd name="T2" fmla="*/ 0 w 173"/>
                <a:gd name="T3" fmla="*/ 75 h 81"/>
                <a:gd name="T4" fmla="*/ 5 w 173"/>
                <a:gd name="T5" fmla="*/ 81 h 81"/>
                <a:gd name="T6" fmla="*/ 173 w 173"/>
                <a:gd name="T7" fmla="*/ 14 h 81"/>
                <a:gd name="T8" fmla="*/ 163 w 173"/>
                <a:gd name="T9" fmla="*/ 0 h 81"/>
              </a:gdLst>
              <a:ahLst/>
              <a:cxnLst>
                <a:cxn ang="0">
                  <a:pos x="T0" y="T1"/>
                </a:cxn>
                <a:cxn ang="0">
                  <a:pos x="T2" y="T3"/>
                </a:cxn>
                <a:cxn ang="0">
                  <a:pos x="T4" y="T5"/>
                </a:cxn>
                <a:cxn ang="0">
                  <a:pos x="T6" y="T7"/>
                </a:cxn>
                <a:cxn ang="0">
                  <a:pos x="T8" y="T9"/>
                </a:cxn>
              </a:cxnLst>
              <a:rect l="0" t="0" r="r" b="b"/>
              <a:pathLst>
                <a:path w="173" h="81">
                  <a:moveTo>
                    <a:pt x="163" y="0"/>
                  </a:moveTo>
                  <a:cubicBezTo>
                    <a:pt x="163" y="0"/>
                    <a:pt x="66" y="50"/>
                    <a:pt x="0" y="75"/>
                  </a:cubicBezTo>
                  <a:cubicBezTo>
                    <a:pt x="5" y="81"/>
                    <a:pt x="5" y="81"/>
                    <a:pt x="5" y="81"/>
                  </a:cubicBezTo>
                  <a:cubicBezTo>
                    <a:pt x="5" y="81"/>
                    <a:pt x="124" y="37"/>
                    <a:pt x="173" y="14"/>
                  </a:cubicBezTo>
                  <a:lnTo>
                    <a:pt x="163" y="0"/>
                  </a:lnTo>
                  <a:close/>
                </a:path>
              </a:pathLst>
            </a:custGeom>
            <a:solidFill>
              <a:srgbClr val="0C6B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lïdê"/>
            <p:cNvSpPr/>
            <p:nvPr/>
          </p:nvSpPr>
          <p:spPr bwMode="auto">
            <a:xfrm>
              <a:off x="4324350" y="5615205"/>
              <a:ext cx="198438" cy="69850"/>
            </a:xfrm>
            <a:custGeom>
              <a:avLst/>
              <a:gdLst>
                <a:gd name="T0" fmla="*/ 58 w 60"/>
                <a:gd name="T1" fmla="*/ 21 h 21"/>
                <a:gd name="T2" fmla="*/ 60 w 60"/>
                <a:gd name="T3" fmla="*/ 14 h 21"/>
                <a:gd name="T4" fmla="*/ 46 w 60"/>
                <a:gd name="T5" fmla="*/ 0 h 21"/>
                <a:gd name="T6" fmla="*/ 24 w 60"/>
                <a:gd name="T7" fmla="*/ 3 h 21"/>
                <a:gd name="T8" fmla="*/ 14 w 60"/>
                <a:gd name="T9" fmla="*/ 0 h 21"/>
                <a:gd name="T10" fmla="*/ 0 w 60"/>
                <a:gd name="T11" fmla="*/ 14 h 21"/>
                <a:gd name="T12" fmla="*/ 2 w 60"/>
                <a:gd name="T13" fmla="*/ 21 h 21"/>
                <a:gd name="T14" fmla="*/ 58 w 6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1">
                  <a:moveTo>
                    <a:pt x="58" y="21"/>
                  </a:moveTo>
                  <a:cubicBezTo>
                    <a:pt x="59" y="21"/>
                    <a:pt x="60" y="17"/>
                    <a:pt x="60" y="14"/>
                  </a:cubicBezTo>
                  <a:cubicBezTo>
                    <a:pt x="60" y="6"/>
                    <a:pt x="54" y="0"/>
                    <a:pt x="46" y="0"/>
                  </a:cubicBezTo>
                  <a:cubicBezTo>
                    <a:pt x="24" y="3"/>
                    <a:pt x="24" y="3"/>
                    <a:pt x="24" y="3"/>
                  </a:cubicBezTo>
                  <a:cubicBezTo>
                    <a:pt x="14" y="0"/>
                    <a:pt x="14" y="0"/>
                    <a:pt x="14" y="0"/>
                  </a:cubicBezTo>
                  <a:cubicBezTo>
                    <a:pt x="6" y="0"/>
                    <a:pt x="0" y="6"/>
                    <a:pt x="0" y="14"/>
                  </a:cubicBezTo>
                  <a:cubicBezTo>
                    <a:pt x="0" y="17"/>
                    <a:pt x="1" y="21"/>
                    <a:pt x="2" y="21"/>
                  </a:cubicBezTo>
                  <a:lnTo>
                    <a:pt x="58" y="21"/>
                  </a:lnTo>
                  <a:close/>
                </a:path>
              </a:pathLst>
            </a:custGeom>
            <a:solidFill>
              <a:srgbClr val="30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ísliḋé"/>
            <p:cNvSpPr/>
            <p:nvPr/>
          </p:nvSpPr>
          <p:spPr bwMode="auto">
            <a:xfrm>
              <a:off x="4324350" y="5685055"/>
              <a:ext cx="198438" cy="26988"/>
            </a:xfrm>
            <a:custGeom>
              <a:avLst/>
              <a:gdLst>
                <a:gd name="T0" fmla="*/ 60 w 60"/>
                <a:gd name="T1" fmla="*/ 5 h 8"/>
                <a:gd name="T2" fmla="*/ 59 w 60"/>
                <a:gd name="T3" fmla="*/ 8 h 8"/>
                <a:gd name="T4" fmla="*/ 1 w 60"/>
                <a:gd name="T5" fmla="*/ 8 h 8"/>
                <a:gd name="T6" fmla="*/ 0 w 60"/>
                <a:gd name="T7" fmla="*/ 5 h 8"/>
                <a:gd name="T8" fmla="*/ 0 w 60"/>
                <a:gd name="T9" fmla="*/ 4 h 8"/>
                <a:gd name="T10" fmla="*/ 1 w 60"/>
                <a:gd name="T11" fmla="*/ 0 h 8"/>
                <a:gd name="T12" fmla="*/ 59 w 60"/>
                <a:gd name="T13" fmla="*/ 0 h 8"/>
                <a:gd name="T14" fmla="*/ 60 w 60"/>
                <a:gd name="T15" fmla="*/ 4 h 8"/>
                <a:gd name="T16" fmla="*/ 60 w 60"/>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
                  <a:moveTo>
                    <a:pt x="60" y="5"/>
                  </a:moveTo>
                  <a:cubicBezTo>
                    <a:pt x="60" y="6"/>
                    <a:pt x="60" y="8"/>
                    <a:pt x="59" y="8"/>
                  </a:cubicBezTo>
                  <a:cubicBezTo>
                    <a:pt x="1" y="8"/>
                    <a:pt x="1" y="8"/>
                    <a:pt x="1" y="8"/>
                  </a:cubicBezTo>
                  <a:cubicBezTo>
                    <a:pt x="0" y="8"/>
                    <a:pt x="0" y="6"/>
                    <a:pt x="0" y="5"/>
                  </a:cubicBezTo>
                  <a:cubicBezTo>
                    <a:pt x="0" y="4"/>
                    <a:pt x="0" y="4"/>
                    <a:pt x="0" y="4"/>
                  </a:cubicBezTo>
                  <a:cubicBezTo>
                    <a:pt x="0" y="4"/>
                    <a:pt x="0" y="0"/>
                    <a:pt x="1" y="0"/>
                  </a:cubicBezTo>
                  <a:cubicBezTo>
                    <a:pt x="59" y="0"/>
                    <a:pt x="59" y="0"/>
                    <a:pt x="59" y="0"/>
                  </a:cubicBezTo>
                  <a:cubicBezTo>
                    <a:pt x="60" y="0"/>
                    <a:pt x="60" y="4"/>
                    <a:pt x="60" y="4"/>
                  </a:cubicBezTo>
                  <a:lnTo>
                    <a:pt x="60" y="5"/>
                  </a:lnTo>
                  <a:close/>
                </a:path>
              </a:pathLst>
            </a:custGeom>
            <a:solidFill>
              <a:srgbClr val="4E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šľîdê"/>
            <p:cNvSpPr/>
            <p:nvPr/>
          </p:nvSpPr>
          <p:spPr bwMode="auto">
            <a:xfrm>
              <a:off x="4452938" y="5608855"/>
              <a:ext cx="26988" cy="26988"/>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iṩļíḋé"/>
            <p:cNvSpPr/>
            <p:nvPr/>
          </p:nvSpPr>
          <p:spPr bwMode="auto">
            <a:xfrm>
              <a:off x="4291013" y="5127843"/>
              <a:ext cx="254000" cy="490538"/>
            </a:xfrm>
            <a:custGeom>
              <a:avLst/>
              <a:gdLst>
                <a:gd name="T0" fmla="*/ 77 w 77"/>
                <a:gd name="T1" fmla="*/ 65 h 149"/>
                <a:gd name="T2" fmla="*/ 13 w 77"/>
                <a:gd name="T3" fmla="*/ 32 h 149"/>
                <a:gd name="T4" fmla="*/ 47 w 77"/>
                <a:gd name="T5" fmla="*/ 149 h 149"/>
                <a:gd name="T6" fmla="*/ 58 w 77"/>
                <a:gd name="T7" fmla="*/ 149 h 149"/>
                <a:gd name="T8" fmla="*/ 30 w 77"/>
                <a:gd name="T9" fmla="*/ 47 h 149"/>
                <a:gd name="T10" fmla="*/ 71 w 77"/>
                <a:gd name="T11" fmla="*/ 73 h 149"/>
              </a:gdLst>
              <a:ahLst/>
              <a:cxnLst>
                <a:cxn ang="0">
                  <a:pos x="T0" y="T1"/>
                </a:cxn>
                <a:cxn ang="0">
                  <a:pos x="T2" y="T3"/>
                </a:cxn>
                <a:cxn ang="0">
                  <a:pos x="T4" y="T5"/>
                </a:cxn>
                <a:cxn ang="0">
                  <a:pos x="T6" y="T7"/>
                </a:cxn>
                <a:cxn ang="0">
                  <a:pos x="T8" y="T9"/>
                </a:cxn>
                <a:cxn ang="0">
                  <a:pos x="T10" y="T11"/>
                </a:cxn>
              </a:cxnLst>
              <a:rect l="0" t="0" r="r" b="b"/>
              <a:pathLst>
                <a:path w="77" h="149">
                  <a:moveTo>
                    <a:pt x="77" y="65"/>
                  </a:moveTo>
                  <a:cubicBezTo>
                    <a:pt x="77" y="65"/>
                    <a:pt x="26" y="0"/>
                    <a:pt x="13" y="32"/>
                  </a:cubicBezTo>
                  <a:cubicBezTo>
                    <a:pt x="0" y="65"/>
                    <a:pt x="47" y="149"/>
                    <a:pt x="47" y="149"/>
                  </a:cubicBezTo>
                  <a:cubicBezTo>
                    <a:pt x="58" y="149"/>
                    <a:pt x="58" y="149"/>
                    <a:pt x="58" y="149"/>
                  </a:cubicBezTo>
                  <a:cubicBezTo>
                    <a:pt x="58" y="149"/>
                    <a:pt x="15" y="67"/>
                    <a:pt x="30" y="47"/>
                  </a:cubicBezTo>
                  <a:cubicBezTo>
                    <a:pt x="39" y="37"/>
                    <a:pt x="71" y="73"/>
                    <a:pt x="71" y="73"/>
                  </a:cubicBezTo>
                </a:path>
              </a:pathLst>
            </a:custGeom>
            <a:solidFill>
              <a:srgbClr val="3138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1ïḍé"/>
            <p:cNvSpPr/>
            <p:nvPr/>
          </p:nvSpPr>
          <p:spPr bwMode="auto">
            <a:xfrm>
              <a:off x="5089525" y="5654893"/>
              <a:ext cx="15875" cy="20638"/>
            </a:xfrm>
            <a:custGeom>
              <a:avLst/>
              <a:gdLst>
                <a:gd name="T0" fmla="*/ 0 w 5"/>
                <a:gd name="T1" fmla="*/ 1 h 6"/>
                <a:gd name="T2" fmla="*/ 5 w 5"/>
                <a:gd name="T3" fmla="*/ 4 h 6"/>
                <a:gd name="T4" fmla="*/ 2 w 5"/>
                <a:gd name="T5" fmla="*/ 5 h 6"/>
              </a:gdLst>
              <a:ahLst/>
              <a:cxnLst>
                <a:cxn ang="0">
                  <a:pos x="T0" y="T1"/>
                </a:cxn>
                <a:cxn ang="0">
                  <a:pos x="T2" y="T3"/>
                </a:cxn>
                <a:cxn ang="0">
                  <a:pos x="T4" y="T5"/>
                </a:cxn>
              </a:cxnLst>
              <a:rect l="0" t="0" r="r" b="b"/>
              <a:pathLst>
                <a:path w="5" h="6">
                  <a:moveTo>
                    <a:pt x="0" y="1"/>
                  </a:moveTo>
                  <a:cubicBezTo>
                    <a:pt x="0" y="1"/>
                    <a:pt x="4" y="0"/>
                    <a:pt x="5" y="4"/>
                  </a:cubicBezTo>
                  <a:cubicBezTo>
                    <a:pt x="5" y="6"/>
                    <a:pt x="2" y="5"/>
                    <a:pt x="2" y="5"/>
                  </a:cubicBezTo>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ṥlîḋe"/>
            <p:cNvSpPr/>
            <p:nvPr/>
          </p:nvSpPr>
          <p:spPr bwMode="auto">
            <a:xfrm>
              <a:off x="4948238" y="5629493"/>
              <a:ext cx="153988" cy="82550"/>
            </a:xfrm>
            <a:custGeom>
              <a:avLst/>
              <a:gdLst>
                <a:gd name="T0" fmla="*/ 0 w 47"/>
                <a:gd name="T1" fmla="*/ 8 h 25"/>
                <a:gd name="T2" fmla="*/ 41 w 47"/>
                <a:gd name="T3" fmla="*/ 8 h 25"/>
                <a:gd name="T4" fmla="*/ 44 w 47"/>
                <a:gd name="T5" fmla="*/ 16 h 25"/>
                <a:gd name="T6" fmla="*/ 0 w 47"/>
                <a:gd name="T7" fmla="*/ 25 h 25"/>
              </a:gdLst>
              <a:ahLst/>
              <a:cxnLst>
                <a:cxn ang="0">
                  <a:pos x="T0" y="T1"/>
                </a:cxn>
                <a:cxn ang="0">
                  <a:pos x="T2" y="T3"/>
                </a:cxn>
                <a:cxn ang="0">
                  <a:pos x="T4" y="T5"/>
                </a:cxn>
                <a:cxn ang="0">
                  <a:pos x="T6" y="T7"/>
                </a:cxn>
              </a:cxnLst>
              <a:rect l="0" t="0" r="r" b="b"/>
              <a:pathLst>
                <a:path w="47" h="25">
                  <a:moveTo>
                    <a:pt x="0" y="8"/>
                  </a:moveTo>
                  <a:cubicBezTo>
                    <a:pt x="0" y="8"/>
                    <a:pt x="22" y="0"/>
                    <a:pt x="41" y="8"/>
                  </a:cubicBezTo>
                  <a:cubicBezTo>
                    <a:pt x="41" y="8"/>
                    <a:pt x="47" y="13"/>
                    <a:pt x="44" y="16"/>
                  </a:cubicBezTo>
                  <a:cubicBezTo>
                    <a:pt x="44" y="16"/>
                    <a:pt x="5" y="24"/>
                    <a:pt x="0" y="25"/>
                  </a:cubicBezTo>
                </a:path>
              </a:pathLst>
            </a:custGeom>
            <a:solidFill>
              <a:srgbClr val="3D46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íṥ1íḋé"/>
            <p:cNvSpPr/>
            <p:nvPr/>
          </p:nvSpPr>
          <p:spPr bwMode="auto">
            <a:xfrm>
              <a:off x="4498975" y="5143718"/>
              <a:ext cx="468313" cy="574675"/>
            </a:xfrm>
            <a:custGeom>
              <a:avLst/>
              <a:gdLst>
                <a:gd name="T0" fmla="*/ 117 w 142"/>
                <a:gd name="T1" fmla="*/ 57 h 174"/>
                <a:gd name="T2" fmla="*/ 126 w 142"/>
                <a:gd name="T3" fmla="*/ 49 h 174"/>
                <a:gd name="T4" fmla="*/ 129 w 142"/>
                <a:gd name="T5" fmla="*/ 20 h 174"/>
                <a:gd name="T6" fmla="*/ 0 w 142"/>
                <a:gd name="T7" fmla="*/ 50 h 174"/>
                <a:gd name="T8" fmla="*/ 15 w 142"/>
                <a:gd name="T9" fmla="*/ 73 h 174"/>
                <a:gd name="T10" fmla="*/ 95 w 142"/>
                <a:gd name="T11" fmla="*/ 76 h 174"/>
                <a:gd name="T12" fmla="*/ 136 w 142"/>
                <a:gd name="T13" fmla="*/ 172 h 174"/>
                <a:gd name="T14" fmla="*/ 142 w 142"/>
                <a:gd name="T15" fmla="*/ 164 h 174"/>
                <a:gd name="T16" fmla="*/ 117 w 142"/>
                <a:gd name="T17" fmla="*/ 5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4">
                  <a:moveTo>
                    <a:pt x="117" y="57"/>
                  </a:moveTo>
                  <a:cubicBezTo>
                    <a:pt x="120" y="54"/>
                    <a:pt x="123" y="52"/>
                    <a:pt x="126" y="49"/>
                  </a:cubicBezTo>
                  <a:cubicBezTo>
                    <a:pt x="126" y="49"/>
                    <a:pt x="134" y="39"/>
                    <a:pt x="129" y="20"/>
                  </a:cubicBezTo>
                  <a:cubicBezTo>
                    <a:pt x="124" y="0"/>
                    <a:pt x="0" y="50"/>
                    <a:pt x="0" y="50"/>
                  </a:cubicBezTo>
                  <a:cubicBezTo>
                    <a:pt x="0" y="50"/>
                    <a:pt x="0" y="67"/>
                    <a:pt x="15" y="73"/>
                  </a:cubicBezTo>
                  <a:cubicBezTo>
                    <a:pt x="26" y="78"/>
                    <a:pt x="59" y="89"/>
                    <a:pt x="95" y="76"/>
                  </a:cubicBezTo>
                  <a:cubicBezTo>
                    <a:pt x="101" y="97"/>
                    <a:pt x="122" y="169"/>
                    <a:pt x="136" y="172"/>
                  </a:cubicBezTo>
                  <a:cubicBezTo>
                    <a:pt x="136" y="172"/>
                    <a:pt x="142" y="174"/>
                    <a:pt x="142" y="164"/>
                  </a:cubicBezTo>
                  <a:cubicBezTo>
                    <a:pt x="142" y="155"/>
                    <a:pt x="122" y="79"/>
                    <a:pt x="117" y="57"/>
                  </a:cubicBezTo>
                </a:path>
              </a:pathLst>
            </a:custGeom>
            <a:solidFill>
              <a:srgbClr val="3D46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şḷíḍe"/>
            <p:cNvSpPr/>
            <p:nvPr/>
          </p:nvSpPr>
          <p:spPr bwMode="auto">
            <a:xfrm>
              <a:off x="4327525" y="4719855"/>
              <a:ext cx="630238" cy="649288"/>
            </a:xfrm>
            <a:custGeom>
              <a:avLst/>
              <a:gdLst>
                <a:gd name="T0" fmla="*/ 8 w 191"/>
                <a:gd name="T1" fmla="*/ 73 h 197"/>
                <a:gd name="T2" fmla="*/ 27 w 191"/>
                <a:gd name="T3" fmla="*/ 114 h 197"/>
                <a:gd name="T4" fmla="*/ 46 w 191"/>
                <a:gd name="T5" fmla="*/ 127 h 197"/>
                <a:gd name="T6" fmla="*/ 50 w 191"/>
                <a:gd name="T7" fmla="*/ 176 h 197"/>
                <a:gd name="T8" fmla="*/ 107 w 191"/>
                <a:gd name="T9" fmla="*/ 194 h 197"/>
                <a:gd name="T10" fmla="*/ 184 w 191"/>
                <a:gd name="T11" fmla="*/ 144 h 197"/>
                <a:gd name="T12" fmla="*/ 107 w 191"/>
                <a:gd name="T13" fmla="*/ 25 h 197"/>
                <a:gd name="T14" fmla="*/ 8 w 191"/>
                <a:gd name="T15" fmla="*/ 73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97">
                  <a:moveTo>
                    <a:pt x="8" y="73"/>
                  </a:moveTo>
                  <a:cubicBezTo>
                    <a:pt x="8" y="73"/>
                    <a:pt x="0" y="99"/>
                    <a:pt x="27" y="114"/>
                  </a:cubicBezTo>
                  <a:cubicBezTo>
                    <a:pt x="46" y="126"/>
                    <a:pt x="46" y="127"/>
                    <a:pt x="46" y="127"/>
                  </a:cubicBezTo>
                  <a:cubicBezTo>
                    <a:pt x="46" y="127"/>
                    <a:pt x="57" y="171"/>
                    <a:pt x="50" y="176"/>
                  </a:cubicBezTo>
                  <a:cubicBezTo>
                    <a:pt x="50" y="176"/>
                    <a:pt x="59" y="197"/>
                    <a:pt x="107" y="194"/>
                  </a:cubicBezTo>
                  <a:cubicBezTo>
                    <a:pt x="155" y="192"/>
                    <a:pt x="184" y="144"/>
                    <a:pt x="184" y="144"/>
                  </a:cubicBezTo>
                  <a:cubicBezTo>
                    <a:pt x="184" y="144"/>
                    <a:pt x="191" y="49"/>
                    <a:pt x="107" y="25"/>
                  </a:cubicBezTo>
                  <a:cubicBezTo>
                    <a:pt x="23" y="0"/>
                    <a:pt x="9" y="59"/>
                    <a:pt x="8" y="73"/>
                  </a:cubicBezTo>
                </a:path>
              </a:pathLst>
            </a:custGeom>
            <a:solidFill>
              <a:srgbClr val="117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ṥḻíḑé"/>
            <p:cNvSpPr/>
            <p:nvPr/>
          </p:nvSpPr>
          <p:spPr bwMode="auto">
            <a:xfrm>
              <a:off x="4422775" y="4943693"/>
              <a:ext cx="155575" cy="150813"/>
            </a:xfrm>
            <a:custGeom>
              <a:avLst/>
              <a:gdLst>
                <a:gd name="T0" fmla="*/ 47 w 47"/>
                <a:gd name="T1" fmla="*/ 11 h 46"/>
                <a:gd name="T2" fmla="*/ 31 w 47"/>
                <a:gd name="T3" fmla="*/ 46 h 46"/>
                <a:gd name="T4" fmla="*/ 0 w 47"/>
                <a:gd name="T5" fmla="*/ 16 h 46"/>
                <a:gd name="T6" fmla="*/ 24 w 47"/>
                <a:gd name="T7" fmla="*/ 7 h 46"/>
                <a:gd name="T8" fmla="*/ 47 w 47"/>
                <a:gd name="T9" fmla="*/ 11 h 46"/>
              </a:gdLst>
              <a:ahLst/>
              <a:cxnLst>
                <a:cxn ang="0">
                  <a:pos x="T0" y="T1"/>
                </a:cxn>
                <a:cxn ang="0">
                  <a:pos x="T2" y="T3"/>
                </a:cxn>
                <a:cxn ang="0">
                  <a:pos x="T4" y="T5"/>
                </a:cxn>
                <a:cxn ang="0">
                  <a:pos x="T6" y="T7"/>
                </a:cxn>
                <a:cxn ang="0">
                  <a:pos x="T8" y="T9"/>
                </a:cxn>
              </a:cxnLst>
              <a:rect l="0" t="0" r="r" b="b"/>
              <a:pathLst>
                <a:path w="47" h="46">
                  <a:moveTo>
                    <a:pt x="47" y="11"/>
                  </a:moveTo>
                  <a:cubicBezTo>
                    <a:pt x="47" y="22"/>
                    <a:pt x="42" y="46"/>
                    <a:pt x="31" y="46"/>
                  </a:cubicBezTo>
                  <a:cubicBezTo>
                    <a:pt x="20" y="46"/>
                    <a:pt x="0" y="27"/>
                    <a:pt x="0" y="16"/>
                  </a:cubicBezTo>
                  <a:cubicBezTo>
                    <a:pt x="0" y="5"/>
                    <a:pt x="13" y="7"/>
                    <a:pt x="24" y="7"/>
                  </a:cubicBezTo>
                  <a:cubicBezTo>
                    <a:pt x="35" y="7"/>
                    <a:pt x="47" y="0"/>
                    <a:pt x="47" y="11"/>
                  </a:cubicBezTo>
                  <a:close/>
                </a:path>
              </a:pathLst>
            </a:custGeom>
            <a:solidFill>
              <a:srgbClr val="0443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šḻîḍê"/>
            <p:cNvSpPr/>
            <p:nvPr/>
          </p:nvSpPr>
          <p:spPr bwMode="auto">
            <a:xfrm>
              <a:off x="4422775" y="4946868"/>
              <a:ext cx="146050" cy="141288"/>
            </a:xfrm>
            <a:custGeom>
              <a:avLst/>
              <a:gdLst>
                <a:gd name="T0" fmla="*/ 44 w 44"/>
                <a:gd name="T1" fmla="*/ 10 h 43"/>
                <a:gd name="T2" fmla="*/ 29 w 44"/>
                <a:gd name="T3" fmla="*/ 43 h 43"/>
                <a:gd name="T4" fmla="*/ 0 w 44"/>
                <a:gd name="T5" fmla="*/ 14 h 43"/>
                <a:gd name="T6" fmla="*/ 23 w 44"/>
                <a:gd name="T7" fmla="*/ 6 h 43"/>
                <a:gd name="T8" fmla="*/ 44 w 44"/>
                <a:gd name="T9" fmla="*/ 10 h 43"/>
              </a:gdLst>
              <a:ahLst/>
              <a:cxnLst>
                <a:cxn ang="0">
                  <a:pos x="T0" y="T1"/>
                </a:cxn>
                <a:cxn ang="0">
                  <a:pos x="T2" y="T3"/>
                </a:cxn>
                <a:cxn ang="0">
                  <a:pos x="T4" y="T5"/>
                </a:cxn>
                <a:cxn ang="0">
                  <a:pos x="T6" y="T7"/>
                </a:cxn>
                <a:cxn ang="0">
                  <a:pos x="T8" y="T9"/>
                </a:cxn>
              </a:cxnLst>
              <a:rect l="0" t="0" r="r" b="b"/>
              <a:pathLst>
                <a:path w="44" h="43">
                  <a:moveTo>
                    <a:pt x="44" y="10"/>
                  </a:moveTo>
                  <a:cubicBezTo>
                    <a:pt x="44" y="20"/>
                    <a:pt x="39" y="43"/>
                    <a:pt x="29" y="43"/>
                  </a:cubicBezTo>
                  <a:cubicBezTo>
                    <a:pt x="19" y="43"/>
                    <a:pt x="0" y="25"/>
                    <a:pt x="0" y="14"/>
                  </a:cubicBezTo>
                  <a:cubicBezTo>
                    <a:pt x="0" y="4"/>
                    <a:pt x="13" y="6"/>
                    <a:pt x="23" y="6"/>
                  </a:cubicBezTo>
                  <a:cubicBezTo>
                    <a:pt x="33" y="6"/>
                    <a:pt x="44" y="0"/>
                    <a:pt x="44" y="10"/>
                  </a:cubicBezTo>
                  <a:close/>
                </a:path>
              </a:pathLst>
            </a:custGeom>
            <a:solidFill>
              <a:srgbClr val="0A61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ṥḷîďé"/>
            <p:cNvSpPr/>
            <p:nvPr/>
          </p:nvSpPr>
          <p:spPr bwMode="auto">
            <a:xfrm>
              <a:off x="4446588" y="4965918"/>
              <a:ext cx="101600" cy="103188"/>
            </a:xfrm>
            <a:custGeom>
              <a:avLst/>
              <a:gdLst>
                <a:gd name="T0" fmla="*/ 31 w 31"/>
                <a:gd name="T1" fmla="*/ 8 h 31"/>
                <a:gd name="T2" fmla="*/ 20 w 31"/>
                <a:gd name="T3" fmla="*/ 31 h 31"/>
                <a:gd name="T4" fmla="*/ 0 w 31"/>
                <a:gd name="T5" fmla="*/ 11 h 31"/>
                <a:gd name="T6" fmla="*/ 16 w 31"/>
                <a:gd name="T7" fmla="*/ 5 h 31"/>
                <a:gd name="T8" fmla="*/ 31 w 31"/>
                <a:gd name="T9" fmla="*/ 8 h 31"/>
              </a:gdLst>
              <a:ahLst/>
              <a:cxnLst>
                <a:cxn ang="0">
                  <a:pos x="T0" y="T1"/>
                </a:cxn>
                <a:cxn ang="0">
                  <a:pos x="T2" y="T3"/>
                </a:cxn>
                <a:cxn ang="0">
                  <a:pos x="T4" y="T5"/>
                </a:cxn>
                <a:cxn ang="0">
                  <a:pos x="T6" y="T7"/>
                </a:cxn>
                <a:cxn ang="0">
                  <a:pos x="T8" y="T9"/>
                </a:cxn>
              </a:cxnLst>
              <a:rect l="0" t="0" r="r" b="b"/>
              <a:pathLst>
                <a:path w="31" h="31">
                  <a:moveTo>
                    <a:pt x="31" y="8"/>
                  </a:moveTo>
                  <a:cubicBezTo>
                    <a:pt x="31" y="15"/>
                    <a:pt x="27" y="31"/>
                    <a:pt x="20" y="31"/>
                  </a:cubicBezTo>
                  <a:cubicBezTo>
                    <a:pt x="13" y="31"/>
                    <a:pt x="0" y="18"/>
                    <a:pt x="0" y="11"/>
                  </a:cubicBezTo>
                  <a:cubicBezTo>
                    <a:pt x="0" y="4"/>
                    <a:pt x="8" y="5"/>
                    <a:pt x="16" y="5"/>
                  </a:cubicBezTo>
                  <a:cubicBezTo>
                    <a:pt x="23" y="5"/>
                    <a:pt x="31" y="0"/>
                    <a:pt x="31" y="8"/>
                  </a:cubicBezTo>
                  <a:close/>
                </a:path>
              </a:pathLst>
            </a:custGeom>
            <a:solidFill>
              <a:srgbClr val="E8BB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íṥļíḋé"/>
            <p:cNvSpPr/>
            <p:nvPr/>
          </p:nvSpPr>
          <p:spPr bwMode="auto">
            <a:xfrm>
              <a:off x="4017963" y="4459505"/>
              <a:ext cx="704850" cy="566738"/>
            </a:xfrm>
            <a:custGeom>
              <a:avLst/>
              <a:gdLst>
                <a:gd name="T0" fmla="*/ 195 w 214"/>
                <a:gd name="T1" fmla="*/ 70 h 172"/>
                <a:gd name="T2" fmla="*/ 189 w 214"/>
                <a:gd name="T3" fmla="*/ 71 h 172"/>
                <a:gd name="T4" fmla="*/ 105 w 214"/>
                <a:gd name="T5" fmla="*/ 3 h 172"/>
                <a:gd name="T6" fmla="*/ 24 w 214"/>
                <a:gd name="T7" fmla="*/ 85 h 172"/>
                <a:gd name="T8" fmla="*/ 105 w 214"/>
                <a:gd name="T9" fmla="*/ 167 h 172"/>
                <a:gd name="T10" fmla="*/ 187 w 214"/>
                <a:gd name="T11" fmla="*/ 112 h 172"/>
                <a:gd name="T12" fmla="*/ 187 w 214"/>
                <a:gd name="T13" fmla="*/ 112 h 172"/>
                <a:gd name="T14" fmla="*/ 214 w 214"/>
                <a:gd name="T15" fmla="*/ 89 h 172"/>
                <a:gd name="T16" fmla="*/ 195 w 214"/>
                <a:gd name="T17" fmla="*/ 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72">
                  <a:moveTo>
                    <a:pt x="195" y="70"/>
                  </a:moveTo>
                  <a:cubicBezTo>
                    <a:pt x="193" y="70"/>
                    <a:pt x="191" y="70"/>
                    <a:pt x="189" y="71"/>
                  </a:cubicBezTo>
                  <a:cubicBezTo>
                    <a:pt x="191" y="20"/>
                    <a:pt x="147" y="5"/>
                    <a:pt x="105" y="3"/>
                  </a:cubicBezTo>
                  <a:cubicBezTo>
                    <a:pt x="12" y="0"/>
                    <a:pt x="30" y="40"/>
                    <a:pt x="24" y="85"/>
                  </a:cubicBezTo>
                  <a:cubicBezTo>
                    <a:pt x="17" y="129"/>
                    <a:pt x="0" y="152"/>
                    <a:pt x="105" y="167"/>
                  </a:cubicBezTo>
                  <a:cubicBezTo>
                    <a:pt x="172" y="172"/>
                    <a:pt x="184" y="151"/>
                    <a:pt x="187" y="112"/>
                  </a:cubicBezTo>
                  <a:cubicBezTo>
                    <a:pt x="187" y="112"/>
                    <a:pt x="187" y="112"/>
                    <a:pt x="187" y="112"/>
                  </a:cubicBezTo>
                  <a:cubicBezTo>
                    <a:pt x="197" y="112"/>
                    <a:pt x="214" y="99"/>
                    <a:pt x="214" y="89"/>
                  </a:cubicBezTo>
                  <a:cubicBezTo>
                    <a:pt x="214" y="78"/>
                    <a:pt x="206" y="70"/>
                    <a:pt x="195" y="70"/>
                  </a:cubicBez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ŝlïďè"/>
            <p:cNvSpPr/>
            <p:nvPr/>
          </p:nvSpPr>
          <p:spPr bwMode="auto">
            <a:xfrm>
              <a:off x="4152900" y="4775418"/>
              <a:ext cx="125413" cy="19050"/>
            </a:xfrm>
            <a:custGeom>
              <a:avLst/>
              <a:gdLst>
                <a:gd name="T0" fmla="*/ 10 w 38"/>
                <a:gd name="T1" fmla="*/ 6 h 6"/>
                <a:gd name="T2" fmla="*/ 10 w 38"/>
                <a:gd name="T3" fmla="*/ 1 h 6"/>
                <a:gd name="T4" fmla="*/ 38 w 38"/>
                <a:gd name="T5" fmla="*/ 6 h 6"/>
                <a:gd name="T6" fmla="*/ 10 w 38"/>
                <a:gd name="T7" fmla="*/ 6 h 6"/>
              </a:gdLst>
              <a:ahLst/>
              <a:cxnLst>
                <a:cxn ang="0">
                  <a:pos x="T0" y="T1"/>
                </a:cxn>
                <a:cxn ang="0">
                  <a:pos x="T2" y="T3"/>
                </a:cxn>
                <a:cxn ang="0">
                  <a:pos x="T4" y="T5"/>
                </a:cxn>
                <a:cxn ang="0">
                  <a:pos x="T6" y="T7"/>
                </a:cxn>
              </a:cxnLst>
              <a:rect l="0" t="0" r="r" b="b"/>
              <a:pathLst>
                <a:path w="38" h="6">
                  <a:moveTo>
                    <a:pt x="10" y="6"/>
                  </a:moveTo>
                  <a:cubicBezTo>
                    <a:pt x="10" y="6"/>
                    <a:pt x="0" y="1"/>
                    <a:pt x="10" y="1"/>
                  </a:cubicBezTo>
                  <a:cubicBezTo>
                    <a:pt x="20" y="0"/>
                    <a:pt x="38" y="6"/>
                    <a:pt x="38" y="6"/>
                  </a:cubicBezTo>
                  <a:cubicBezTo>
                    <a:pt x="38" y="6"/>
                    <a:pt x="19" y="5"/>
                    <a:pt x="10" y="6"/>
                  </a:cubicBezTo>
                  <a:close/>
                </a:path>
              </a:pathLst>
            </a:custGeom>
            <a:solidFill>
              <a:srgbClr val="D8A8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ïşḻïḋê"/>
            <p:cNvSpPr/>
            <p:nvPr/>
          </p:nvSpPr>
          <p:spPr bwMode="auto">
            <a:xfrm>
              <a:off x="4367213" y="4837330"/>
              <a:ext cx="125413" cy="112713"/>
            </a:xfrm>
            <a:custGeom>
              <a:avLst/>
              <a:gdLst>
                <a:gd name="T0" fmla="*/ 0 w 38"/>
                <a:gd name="T1" fmla="*/ 18 h 34"/>
                <a:gd name="T2" fmla="*/ 19 w 38"/>
                <a:gd name="T3" fmla="*/ 34 h 34"/>
                <a:gd name="T4" fmla="*/ 38 w 38"/>
                <a:gd name="T5" fmla="*/ 14 h 34"/>
                <a:gd name="T6" fmla="*/ 33 w 38"/>
                <a:gd name="T7" fmla="*/ 0 h 34"/>
                <a:gd name="T8" fmla="*/ 0 w 38"/>
                <a:gd name="T9" fmla="*/ 18 h 34"/>
              </a:gdLst>
              <a:ahLst/>
              <a:cxnLst>
                <a:cxn ang="0">
                  <a:pos x="T0" y="T1"/>
                </a:cxn>
                <a:cxn ang="0">
                  <a:pos x="T2" y="T3"/>
                </a:cxn>
                <a:cxn ang="0">
                  <a:pos x="T4" y="T5"/>
                </a:cxn>
                <a:cxn ang="0">
                  <a:pos x="T6" y="T7"/>
                </a:cxn>
                <a:cxn ang="0">
                  <a:pos x="T8" y="T9"/>
                </a:cxn>
              </a:cxnLst>
              <a:rect l="0" t="0" r="r" b="b"/>
              <a:pathLst>
                <a:path w="38" h="34">
                  <a:moveTo>
                    <a:pt x="0" y="18"/>
                  </a:moveTo>
                  <a:cubicBezTo>
                    <a:pt x="1" y="27"/>
                    <a:pt x="9" y="34"/>
                    <a:pt x="19" y="34"/>
                  </a:cubicBezTo>
                  <a:cubicBezTo>
                    <a:pt x="30" y="34"/>
                    <a:pt x="38" y="25"/>
                    <a:pt x="38" y="14"/>
                  </a:cubicBezTo>
                  <a:cubicBezTo>
                    <a:pt x="38" y="9"/>
                    <a:pt x="36" y="4"/>
                    <a:pt x="33" y="0"/>
                  </a:cubicBezTo>
                  <a:cubicBezTo>
                    <a:pt x="21" y="8"/>
                    <a:pt x="7" y="14"/>
                    <a:pt x="0" y="18"/>
                  </a:cubicBezTo>
                  <a:close/>
                </a:path>
              </a:pathLst>
            </a:custGeom>
            <a:solidFill>
              <a:srgbClr val="F9F8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ïşḻîḋè"/>
            <p:cNvSpPr/>
            <p:nvPr/>
          </p:nvSpPr>
          <p:spPr bwMode="auto">
            <a:xfrm>
              <a:off x="4621213" y="4729380"/>
              <a:ext cx="65088" cy="46038"/>
            </a:xfrm>
            <a:custGeom>
              <a:avLst/>
              <a:gdLst>
                <a:gd name="T0" fmla="*/ 4 w 20"/>
                <a:gd name="T1" fmla="*/ 12 h 14"/>
                <a:gd name="T2" fmla="*/ 3 w 20"/>
                <a:gd name="T3" fmla="*/ 12 h 14"/>
                <a:gd name="T4" fmla="*/ 4 w 20"/>
                <a:gd name="T5" fmla="*/ 12 h 14"/>
                <a:gd name="T6" fmla="*/ 4 w 20"/>
                <a:gd name="T7" fmla="*/ 12 h 14"/>
                <a:gd name="T8" fmla="*/ 3 w 20"/>
                <a:gd name="T9" fmla="*/ 12 h 14"/>
                <a:gd name="T10" fmla="*/ 4 w 20"/>
                <a:gd name="T11" fmla="*/ 12 h 14"/>
                <a:gd name="T12" fmla="*/ 6 w 20"/>
                <a:gd name="T13" fmla="*/ 8 h 14"/>
                <a:gd name="T14" fmla="*/ 16 w 20"/>
                <a:gd name="T15" fmla="*/ 4 h 14"/>
                <a:gd name="T16" fmla="*/ 18 w 20"/>
                <a:gd name="T17" fmla="*/ 4 h 14"/>
                <a:gd name="T18" fmla="*/ 20 w 20"/>
                <a:gd name="T19" fmla="*/ 2 h 14"/>
                <a:gd name="T20" fmla="*/ 18 w 20"/>
                <a:gd name="T21" fmla="*/ 0 h 14"/>
                <a:gd name="T22" fmla="*/ 16 w 20"/>
                <a:gd name="T23" fmla="*/ 0 h 14"/>
                <a:gd name="T24" fmla="*/ 2 w 20"/>
                <a:gd name="T25" fmla="*/ 6 h 14"/>
                <a:gd name="T26" fmla="*/ 0 w 20"/>
                <a:gd name="T27" fmla="*/ 12 h 14"/>
                <a:gd name="T28" fmla="*/ 2 w 20"/>
                <a:gd name="T29" fmla="*/ 14 h 14"/>
                <a:gd name="T30" fmla="*/ 4 w 20"/>
                <a:gd name="T3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4" y="12"/>
                  </a:moveTo>
                  <a:cubicBezTo>
                    <a:pt x="3" y="12"/>
                    <a:pt x="3" y="12"/>
                    <a:pt x="3" y="12"/>
                  </a:cubicBezTo>
                  <a:cubicBezTo>
                    <a:pt x="4" y="12"/>
                    <a:pt x="4" y="12"/>
                    <a:pt x="4" y="12"/>
                  </a:cubicBezTo>
                  <a:cubicBezTo>
                    <a:pt x="4" y="12"/>
                    <a:pt x="4" y="12"/>
                    <a:pt x="4" y="12"/>
                  </a:cubicBezTo>
                  <a:cubicBezTo>
                    <a:pt x="3" y="12"/>
                    <a:pt x="3" y="12"/>
                    <a:pt x="3" y="12"/>
                  </a:cubicBezTo>
                  <a:cubicBezTo>
                    <a:pt x="4" y="12"/>
                    <a:pt x="4" y="12"/>
                    <a:pt x="4" y="12"/>
                  </a:cubicBezTo>
                  <a:cubicBezTo>
                    <a:pt x="4" y="12"/>
                    <a:pt x="4" y="10"/>
                    <a:pt x="6" y="8"/>
                  </a:cubicBezTo>
                  <a:cubicBezTo>
                    <a:pt x="8" y="6"/>
                    <a:pt x="10" y="4"/>
                    <a:pt x="16" y="4"/>
                  </a:cubicBezTo>
                  <a:cubicBezTo>
                    <a:pt x="17" y="4"/>
                    <a:pt x="17" y="4"/>
                    <a:pt x="18" y="4"/>
                  </a:cubicBezTo>
                  <a:cubicBezTo>
                    <a:pt x="19" y="4"/>
                    <a:pt x="20" y="3"/>
                    <a:pt x="20" y="2"/>
                  </a:cubicBezTo>
                  <a:cubicBezTo>
                    <a:pt x="20" y="1"/>
                    <a:pt x="19" y="0"/>
                    <a:pt x="18" y="0"/>
                  </a:cubicBezTo>
                  <a:cubicBezTo>
                    <a:pt x="17" y="0"/>
                    <a:pt x="17" y="0"/>
                    <a:pt x="16" y="0"/>
                  </a:cubicBezTo>
                  <a:cubicBezTo>
                    <a:pt x="9" y="0"/>
                    <a:pt x="5" y="3"/>
                    <a:pt x="2" y="6"/>
                  </a:cubicBezTo>
                  <a:cubicBezTo>
                    <a:pt x="0" y="9"/>
                    <a:pt x="0" y="12"/>
                    <a:pt x="0" y="12"/>
                  </a:cubicBezTo>
                  <a:cubicBezTo>
                    <a:pt x="0" y="13"/>
                    <a:pt x="1" y="14"/>
                    <a:pt x="2" y="14"/>
                  </a:cubicBezTo>
                  <a:cubicBezTo>
                    <a:pt x="3" y="14"/>
                    <a:pt x="4" y="13"/>
                    <a:pt x="4" y="12"/>
                  </a:cubicBezTo>
                  <a:close/>
                </a:path>
              </a:pathLst>
            </a:custGeom>
            <a:solidFill>
              <a:srgbClr val="D8A8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ṣ1íḍé"/>
            <p:cNvSpPr/>
            <p:nvPr/>
          </p:nvSpPr>
          <p:spPr bwMode="auto">
            <a:xfrm>
              <a:off x="4354513" y="4665880"/>
              <a:ext cx="19050" cy="36513"/>
            </a:xfrm>
            <a:prstGeom prst="ellipse">
              <a:avLst/>
            </a:prstGeom>
            <a:solidFill>
              <a:srgbClr val="2B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ïş1idê"/>
            <p:cNvSpPr/>
            <p:nvPr/>
          </p:nvSpPr>
          <p:spPr bwMode="auto">
            <a:xfrm>
              <a:off x="4143375" y="4680168"/>
              <a:ext cx="19050" cy="36513"/>
            </a:xfrm>
            <a:prstGeom prst="ellipse">
              <a:avLst/>
            </a:prstGeom>
            <a:solidFill>
              <a:srgbClr val="2B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îśliḓê"/>
            <p:cNvSpPr/>
            <p:nvPr/>
          </p:nvSpPr>
          <p:spPr bwMode="auto">
            <a:xfrm>
              <a:off x="3987800" y="4251543"/>
              <a:ext cx="817563" cy="520700"/>
            </a:xfrm>
            <a:custGeom>
              <a:avLst/>
              <a:gdLst>
                <a:gd name="T0" fmla="*/ 27 w 248"/>
                <a:gd name="T1" fmla="*/ 104 h 158"/>
                <a:gd name="T2" fmla="*/ 82 w 248"/>
                <a:gd name="T3" fmla="*/ 96 h 158"/>
                <a:gd name="T4" fmla="*/ 85 w 248"/>
                <a:gd name="T5" fmla="*/ 103 h 158"/>
                <a:gd name="T6" fmla="*/ 122 w 248"/>
                <a:gd name="T7" fmla="*/ 96 h 158"/>
                <a:gd name="T8" fmla="*/ 120 w 248"/>
                <a:gd name="T9" fmla="*/ 110 h 158"/>
                <a:gd name="T10" fmla="*/ 162 w 248"/>
                <a:gd name="T11" fmla="*/ 110 h 158"/>
                <a:gd name="T12" fmla="*/ 173 w 248"/>
                <a:gd name="T13" fmla="*/ 128 h 158"/>
                <a:gd name="T14" fmla="*/ 165 w 248"/>
                <a:gd name="T15" fmla="*/ 141 h 158"/>
                <a:gd name="T16" fmla="*/ 176 w 248"/>
                <a:gd name="T17" fmla="*/ 143 h 158"/>
                <a:gd name="T18" fmla="*/ 185 w 248"/>
                <a:gd name="T19" fmla="*/ 157 h 158"/>
                <a:gd name="T20" fmla="*/ 198 w 248"/>
                <a:gd name="T21" fmla="*/ 134 h 158"/>
                <a:gd name="T22" fmla="*/ 220 w 248"/>
                <a:gd name="T23" fmla="*/ 141 h 158"/>
                <a:gd name="T24" fmla="*/ 248 w 248"/>
                <a:gd name="T25" fmla="*/ 117 h 158"/>
                <a:gd name="T26" fmla="*/ 234 w 248"/>
                <a:gd name="T27" fmla="*/ 112 h 158"/>
                <a:gd name="T28" fmla="*/ 245 w 248"/>
                <a:gd name="T29" fmla="*/ 85 h 158"/>
                <a:gd name="T30" fmla="*/ 232 w 248"/>
                <a:gd name="T31" fmla="*/ 88 h 158"/>
                <a:gd name="T32" fmla="*/ 180 w 248"/>
                <a:gd name="T33" fmla="*/ 39 h 158"/>
                <a:gd name="T34" fmla="*/ 122 w 248"/>
                <a:gd name="T35" fmla="*/ 18 h 158"/>
                <a:gd name="T36" fmla="*/ 37 w 248"/>
                <a:gd name="T37" fmla="*/ 34 h 158"/>
                <a:gd name="T38" fmla="*/ 15 w 248"/>
                <a:gd name="T39" fmla="*/ 83 h 158"/>
                <a:gd name="T40" fmla="*/ 8 w 248"/>
                <a:gd name="T41" fmla="*/ 103 h 158"/>
                <a:gd name="T42" fmla="*/ 31 w 248"/>
                <a:gd name="T43" fmla="*/ 113 h 158"/>
                <a:gd name="T44" fmla="*/ 9 w 248"/>
                <a:gd name="T45" fmla="*/ 127 h 158"/>
                <a:gd name="T46" fmla="*/ 25 w 248"/>
                <a:gd name="T47" fmla="*/ 133 h 158"/>
                <a:gd name="T48" fmla="*/ 25 w 248"/>
                <a:gd name="T49" fmla="*/ 147 h 158"/>
                <a:gd name="T50" fmla="*/ 33 w 248"/>
                <a:gd name="T51" fmla="*/ 145 h 158"/>
                <a:gd name="T52" fmla="*/ 36 w 248"/>
                <a:gd name="T53" fmla="*/ 10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158">
                  <a:moveTo>
                    <a:pt x="27" y="104"/>
                  </a:moveTo>
                  <a:cubicBezTo>
                    <a:pt x="27" y="104"/>
                    <a:pt x="46" y="122"/>
                    <a:pt x="82" y="96"/>
                  </a:cubicBezTo>
                  <a:cubicBezTo>
                    <a:pt x="82" y="96"/>
                    <a:pt x="77" y="101"/>
                    <a:pt x="85" y="103"/>
                  </a:cubicBezTo>
                  <a:cubicBezTo>
                    <a:pt x="93" y="105"/>
                    <a:pt x="122" y="96"/>
                    <a:pt x="122" y="96"/>
                  </a:cubicBezTo>
                  <a:cubicBezTo>
                    <a:pt x="122" y="96"/>
                    <a:pt x="108" y="105"/>
                    <a:pt x="120" y="110"/>
                  </a:cubicBezTo>
                  <a:cubicBezTo>
                    <a:pt x="133" y="115"/>
                    <a:pt x="154" y="118"/>
                    <a:pt x="162" y="110"/>
                  </a:cubicBezTo>
                  <a:cubicBezTo>
                    <a:pt x="162" y="110"/>
                    <a:pt x="158" y="126"/>
                    <a:pt x="173" y="128"/>
                  </a:cubicBezTo>
                  <a:cubicBezTo>
                    <a:pt x="173" y="128"/>
                    <a:pt x="165" y="137"/>
                    <a:pt x="165" y="141"/>
                  </a:cubicBezTo>
                  <a:cubicBezTo>
                    <a:pt x="164" y="144"/>
                    <a:pt x="176" y="143"/>
                    <a:pt x="176" y="143"/>
                  </a:cubicBezTo>
                  <a:cubicBezTo>
                    <a:pt x="176" y="143"/>
                    <a:pt x="179" y="156"/>
                    <a:pt x="185" y="157"/>
                  </a:cubicBezTo>
                  <a:cubicBezTo>
                    <a:pt x="191" y="158"/>
                    <a:pt x="188" y="136"/>
                    <a:pt x="198" y="134"/>
                  </a:cubicBezTo>
                  <a:cubicBezTo>
                    <a:pt x="208" y="131"/>
                    <a:pt x="215" y="134"/>
                    <a:pt x="220" y="141"/>
                  </a:cubicBezTo>
                  <a:cubicBezTo>
                    <a:pt x="220" y="141"/>
                    <a:pt x="248" y="130"/>
                    <a:pt x="248" y="117"/>
                  </a:cubicBezTo>
                  <a:cubicBezTo>
                    <a:pt x="248" y="105"/>
                    <a:pt x="234" y="112"/>
                    <a:pt x="234" y="112"/>
                  </a:cubicBezTo>
                  <a:cubicBezTo>
                    <a:pt x="234" y="112"/>
                    <a:pt x="246" y="92"/>
                    <a:pt x="245" y="85"/>
                  </a:cubicBezTo>
                  <a:cubicBezTo>
                    <a:pt x="243" y="77"/>
                    <a:pt x="232" y="88"/>
                    <a:pt x="232" y="88"/>
                  </a:cubicBezTo>
                  <a:cubicBezTo>
                    <a:pt x="232" y="88"/>
                    <a:pt x="226" y="41"/>
                    <a:pt x="180" y="39"/>
                  </a:cubicBezTo>
                  <a:cubicBezTo>
                    <a:pt x="180" y="39"/>
                    <a:pt x="143" y="0"/>
                    <a:pt x="122" y="18"/>
                  </a:cubicBezTo>
                  <a:cubicBezTo>
                    <a:pt x="122" y="18"/>
                    <a:pt x="42" y="13"/>
                    <a:pt x="37" y="34"/>
                  </a:cubicBezTo>
                  <a:cubicBezTo>
                    <a:pt x="33" y="56"/>
                    <a:pt x="10" y="72"/>
                    <a:pt x="15" y="83"/>
                  </a:cubicBezTo>
                  <a:cubicBezTo>
                    <a:pt x="20" y="94"/>
                    <a:pt x="0" y="96"/>
                    <a:pt x="8" y="103"/>
                  </a:cubicBezTo>
                  <a:cubicBezTo>
                    <a:pt x="8" y="103"/>
                    <a:pt x="20" y="113"/>
                    <a:pt x="31" y="113"/>
                  </a:cubicBezTo>
                  <a:cubicBezTo>
                    <a:pt x="31" y="113"/>
                    <a:pt x="8" y="117"/>
                    <a:pt x="9" y="127"/>
                  </a:cubicBezTo>
                  <a:cubicBezTo>
                    <a:pt x="9" y="137"/>
                    <a:pt x="25" y="133"/>
                    <a:pt x="25" y="133"/>
                  </a:cubicBezTo>
                  <a:cubicBezTo>
                    <a:pt x="25" y="133"/>
                    <a:pt x="21" y="145"/>
                    <a:pt x="25" y="147"/>
                  </a:cubicBezTo>
                  <a:cubicBezTo>
                    <a:pt x="29" y="148"/>
                    <a:pt x="33" y="145"/>
                    <a:pt x="33" y="145"/>
                  </a:cubicBezTo>
                  <a:cubicBezTo>
                    <a:pt x="36" y="108"/>
                    <a:pt x="36" y="108"/>
                    <a:pt x="36" y="108"/>
                  </a:cubicBezTo>
                </a:path>
              </a:pathLst>
            </a:custGeom>
            <a:solidFill>
              <a:srgbClr val="8E6E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ṩ1îďé"/>
            <p:cNvSpPr/>
            <p:nvPr/>
          </p:nvSpPr>
          <p:spPr bwMode="auto">
            <a:xfrm>
              <a:off x="4749800" y="4880193"/>
              <a:ext cx="92075" cy="442913"/>
            </a:xfrm>
            <a:custGeom>
              <a:avLst/>
              <a:gdLst>
                <a:gd name="T0" fmla="*/ 11 w 28"/>
                <a:gd name="T1" fmla="*/ 0 h 134"/>
                <a:gd name="T2" fmla="*/ 10 w 28"/>
                <a:gd name="T3" fmla="*/ 0 h 134"/>
                <a:gd name="T4" fmla="*/ 1 w 28"/>
                <a:gd name="T5" fmla="*/ 14 h 134"/>
                <a:gd name="T6" fmla="*/ 2 w 28"/>
                <a:gd name="T7" fmla="*/ 17 h 134"/>
                <a:gd name="T8" fmla="*/ 15 w 28"/>
                <a:gd name="T9" fmla="*/ 134 h 134"/>
                <a:gd name="T10" fmla="*/ 28 w 28"/>
                <a:gd name="T11" fmla="*/ 126 h 134"/>
                <a:gd name="T12" fmla="*/ 21 w 28"/>
                <a:gd name="T13" fmla="*/ 12 h 134"/>
                <a:gd name="T14" fmla="*/ 11 w 28"/>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4">
                  <a:moveTo>
                    <a:pt x="11" y="0"/>
                  </a:moveTo>
                  <a:cubicBezTo>
                    <a:pt x="10" y="0"/>
                    <a:pt x="10" y="0"/>
                    <a:pt x="10" y="0"/>
                  </a:cubicBezTo>
                  <a:cubicBezTo>
                    <a:pt x="4" y="1"/>
                    <a:pt x="0" y="7"/>
                    <a:pt x="1" y="14"/>
                  </a:cubicBezTo>
                  <a:cubicBezTo>
                    <a:pt x="1" y="15"/>
                    <a:pt x="1" y="16"/>
                    <a:pt x="2" y="17"/>
                  </a:cubicBezTo>
                  <a:cubicBezTo>
                    <a:pt x="2" y="17"/>
                    <a:pt x="8" y="76"/>
                    <a:pt x="15" y="134"/>
                  </a:cubicBezTo>
                  <a:cubicBezTo>
                    <a:pt x="19" y="132"/>
                    <a:pt x="24" y="129"/>
                    <a:pt x="28" y="126"/>
                  </a:cubicBezTo>
                  <a:cubicBezTo>
                    <a:pt x="25" y="70"/>
                    <a:pt x="21" y="14"/>
                    <a:pt x="21" y="12"/>
                  </a:cubicBezTo>
                  <a:cubicBezTo>
                    <a:pt x="20" y="5"/>
                    <a:pt x="16" y="0"/>
                    <a:pt x="11" y="0"/>
                  </a:cubicBezTo>
                </a:path>
              </a:pathLst>
            </a:custGeom>
            <a:solidFill>
              <a:srgbClr val="0A57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Slïḓê"/>
            <p:cNvSpPr/>
            <p:nvPr/>
          </p:nvSpPr>
          <p:spPr bwMode="auto">
            <a:xfrm>
              <a:off x="4737100" y="4864318"/>
              <a:ext cx="71438" cy="808038"/>
            </a:xfrm>
            <a:custGeom>
              <a:avLst/>
              <a:gdLst>
                <a:gd name="T0" fmla="*/ 20 w 22"/>
                <a:gd name="T1" fmla="*/ 13 h 245"/>
                <a:gd name="T2" fmla="*/ 10 w 22"/>
                <a:gd name="T3" fmla="*/ 0 h 245"/>
                <a:gd name="T4" fmla="*/ 0 w 22"/>
                <a:gd name="T5" fmla="*/ 14 h 245"/>
                <a:gd name="T6" fmla="*/ 0 w 22"/>
                <a:gd name="T7" fmla="*/ 16 h 245"/>
                <a:gd name="T8" fmla="*/ 12 w 22"/>
                <a:gd name="T9" fmla="*/ 245 h 245"/>
                <a:gd name="T10" fmla="*/ 22 w 22"/>
                <a:gd name="T11" fmla="*/ 245 h 245"/>
                <a:gd name="T12" fmla="*/ 20 w 22"/>
                <a:gd name="T13" fmla="*/ 13 h 245"/>
              </a:gdLst>
              <a:ahLst/>
              <a:cxnLst>
                <a:cxn ang="0">
                  <a:pos x="T0" y="T1"/>
                </a:cxn>
                <a:cxn ang="0">
                  <a:pos x="T2" y="T3"/>
                </a:cxn>
                <a:cxn ang="0">
                  <a:pos x="T4" y="T5"/>
                </a:cxn>
                <a:cxn ang="0">
                  <a:pos x="T6" y="T7"/>
                </a:cxn>
                <a:cxn ang="0">
                  <a:pos x="T8" y="T9"/>
                </a:cxn>
                <a:cxn ang="0">
                  <a:pos x="T10" y="T11"/>
                </a:cxn>
                <a:cxn ang="0">
                  <a:pos x="T12" y="T13"/>
                </a:cxn>
              </a:cxnLst>
              <a:rect l="0" t="0" r="r" b="b"/>
              <a:pathLst>
                <a:path w="22" h="245">
                  <a:moveTo>
                    <a:pt x="20" y="13"/>
                  </a:moveTo>
                  <a:cubicBezTo>
                    <a:pt x="20" y="6"/>
                    <a:pt x="16" y="0"/>
                    <a:pt x="10" y="0"/>
                  </a:cubicBezTo>
                  <a:cubicBezTo>
                    <a:pt x="4" y="0"/>
                    <a:pt x="0" y="6"/>
                    <a:pt x="0" y="14"/>
                  </a:cubicBezTo>
                  <a:cubicBezTo>
                    <a:pt x="0" y="15"/>
                    <a:pt x="0" y="15"/>
                    <a:pt x="0" y="16"/>
                  </a:cubicBezTo>
                  <a:cubicBezTo>
                    <a:pt x="0" y="16"/>
                    <a:pt x="15" y="221"/>
                    <a:pt x="12" y="245"/>
                  </a:cubicBezTo>
                  <a:cubicBezTo>
                    <a:pt x="22" y="245"/>
                    <a:pt x="22" y="245"/>
                    <a:pt x="22" y="245"/>
                  </a:cubicBezTo>
                  <a:cubicBezTo>
                    <a:pt x="22" y="245"/>
                    <a:pt x="20" y="16"/>
                    <a:pt x="20" y="13"/>
                  </a:cubicBezTo>
                  <a:close/>
                </a:path>
              </a:pathLst>
            </a:custGeom>
            <a:solidFill>
              <a:srgbClr val="117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ŝľidé"/>
            <p:cNvSpPr/>
            <p:nvPr/>
          </p:nvSpPr>
          <p:spPr bwMode="auto">
            <a:xfrm>
              <a:off x="5099050" y="5658068"/>
              <a:ext cx="17463" cy="23813"/>
            </a:xfrm>
            <a:custGeom>
              <a:avLst/>
              <a:gdLst>
                <a:gd name="T0" fmla="*/ 0 w 5"/>
                <a:gd name="T1" fmla="*/ 4 h 7"/>
                <a:gd name="T2" fmla="*/ 3 w 5"/>
                <a:gd name="T3" fmla="*/ 6 h 7"/>
                <a:gd name="T4" fmla="*/ 4 w 5"/>
                <a:gd name="T5" fmla="*/ 3 h 7"/>
                <a:gd name="T6" fmla="*/ 0 w 5"/>
                <a:gd name="T7" fmla="*/ 0 h 7"/>
              </a:gdLst>
              <a:ahLst/>
              <a:cxnLst>
                <a:cxn ang="0">
                  <a:pos x="T0" y="T1"/>
                </a:cxn>
                <a:cxn ang="0">
                  <a:pos x="T2" y="T3"/>
                </a:cxn>
                <a:cxn ang="0">
                  <a:pos x="T4" y="T5"/>
                </a:cxn>
                <a:cxn ang="0">
                  <a:pos x="T6" y="T7"/>
                </a:cxn>
              </a:cxnLst>
              <a:rect l="0" t="0" r="r" b="b"/>
              <a:pathLst>
                <a:path w="5" h="7">
                  <a:moveTo>
                    <a:pt x="0" y="4"/>
                  </a:moveTo>
                  <a:cubicBezTo>
                    <a:pt x="0" y="4"/>
                    <a:pt x="2" y="7"/>
                    <a:pt x="3" y="6"/>
                  </a:cubicBezTo>
                  <a:cubicBezTo>
                    <a:pt x="4" y="6"/>
                    <a:pt x="5" y="4"/>
                    <a:pt x="4" y="3"/>
                  </a:cubicBezTo>
                  <a:cubicBezTo>
                    <a:pt x="2" y="1"/>
                    <a:pt x="0" y="0"/>
                    <a:pt x="0" y="0"/>
                  </a:cubicBezTo>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îṩľîďê"/>
            <p:cNvSpPr/>
            <p:nvPr/>
          </p:nvSpPr>
          <p:spPr bwMode="auto">
            <a:xfrm>
              <a:off x="4719638" y="5672355"/>
              <a:ext cx="168275" cy="55563"/>
            </a:xfrm>
            <a:custGeom>
              <a:avLst/>
              <a:gdLst>
                <a:gd name="T0" fmla="*/ 18 w 51"/>
                <a:gd name="T1" fmla="*/ 0 h 17"/>
                <a:gd name="T2" fmla="*/ 4 w 51"/>
                <a:gd name="T3" fmla="*/ 10 h 17"/>
                <a:gd name="T4" fmla="*/ 5 w 51"/>
                <a:gd name="T5" fmla="*/ 14 h 17"/>
                <a:gd name="T6" fmla="*/ 12 w 51"/>
                <a:gd name="T7" fmla="*/ 10 h 17"/>
                <a:gd name="T8" fmla="*/ 20 w 51"/>
                <a:gd name="T9" fmla="*/ 12 h 17"/>
                <a:gd name="T10" fmla="*/ 39 w 51"/>
                <a:gd name="T11" fmla="*/ 16 h 17"/>
                <a:gd name="T12" fmla="*/ 43 w 51"/>
                <a:gd name="T13" fmla="*/ 15 h 17"/>
                <a:gd name="T14" fmla="*/ 48 w 51"/>
                <a:gd name="T15" fmla="*/ 15 h 17"/>
                <a:gd name="T16" fmla="*/ 51 w 51"/>
                <a:gd name="T17" fmla="*/ 14 h 17"/>
                <a:gd name="T18" fmla="*/ 42 w 51"/>
                <a:gd name="T19" fmla="*/ 10 h 17"/>
                <a:gd name="T20" fmla="*/ 26 w 51"/>
                <a:gd name="T21" fmla="*/ 0 h 17"/>
                <a:gd name="T22" fmla="*/ 18 w 51"/>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7">
                  <a:moveTo>
                    <a:pt x="18" y="0"/>
                  </a:moveTo>
                  <a:cubicBezTo>
                    <a:pt x="18" y="0"/>
                    <a:pt x="9" y="8"/>
                    <a:pt x="4" y="10"/>
                  </a:cubicBezTo>
                  <a:cubicBezTo>
                    <a:pt x="0" y="11"/>
                    <a:pt x="5" y="14"/>
                    <a:pt x="5" y="14"/>
                  </a:cubicBezTo>
                  <a:cubicBezTo>
                    <a:pt x="5" y="14"/>
                    <a:pt x="9" y="15"/>
                    <a:pt x="12" y="10"/>
                  </a:cubicBezTo>
                  <a:cubicBezTo>
                    <a:pt x="12" y="10"/>
                    <a:pt x="14" y="8"/>
                    <a:pt x="20" y="12"/>
                  </a:cubicBezTo>
                  <a:cubicBezTo>
                    <a:pt x="25" y="17"/>
                    <a:pt x="39" y="16"/>
                    <a:pt x="39" y="16"/>
                  </a:cubicBezTo>
                  <a:cubicBezTo>
                    <a:pt x="39" y="16"/>
                    <a:pt x="42" y="17"/>
                    <a:pt x="43" y="15"/>
                  </a:cubicBezTo>
                  <a:cubicBezTo>
                    <a:pt x="43" y="15"/>
                    <a:pt x="45" y="17"/>
                    <a:pt x="48" y="15"/>
                  </a:cubicBezTo>
                  <a:cubicBezTo>
                    <a:pt x="48" y="15"/>
                    <a:pt x="51" y="16"/>
                    <a:pt x="51" y="14"/>
                  </a:cubicBezTo>
                  <a:cubicBezTo>
                    <a:pt x="51" y="13"/>
                    <a:pt x="47" y="12"/>
                    <a:pt x="42" y="10"/>
                  </a:cubicBezTo>
                  <a:cubicBezTo>
                    <a:pt x="38" y="8"/>
                    <a:pt x="26" y="5"/>
                    <a:pt x="26" y="0"/>
                  </a:cubicBezTo>
                  <a:lnTo>
                    <a:pt x="18" y="0"/>
                  </a:lnTo>
                  <a:close/>
                </a:path>
              </a:pathLst>
            </a:cu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šḻiḋê"/>
            <p:cNvSpPr/>
            <p:nvPr/>
          </p:nvSpPr>
          <p:spPr bwMode="auto">
            <a:xfrm>
              <a:off x="3806825" y="5265955"/>
              <a:ext cx="12700" cy="14288"/>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ṣliḍé"/>
            <p:cNvSpPr/>
            <p:nvPr/>
          </p:nvSpPr>
          <p:spPr bwMode="auto">
            <a:xfrm>
              <a:off x="3819525" y="5265955"/>
              <a:ext cx="12700" cy="14288"/>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íṩḷîḋè"/>
            <p:cNvSpPr/>
            <p:nvPr/>
          </p:nvSpPr>
          <p:spPr bwMode="auto">
            <a:xfrm>
              <a:off x="3832225" y="5265955"/>
              <a:ext cx="12700" cy="9525"/>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Sliḋè"/>
            <p:cNvSpPr/>
            <p:nvPr/>
          </p:nvSpPr>
          <p:spPr bwMode="auto">
            <a:xfrm>
              <a:off x="3844925" y="5265955"/>
              <a:ext cx="11113" cy="6350"/>
            </a:xfrm>
            <a:prstGeom prst="ellipse">
              <a:avLst/>
            </a:prstGeom>
            <a:solidFill>
              <a:srgbClr val="F9CF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íṥlîḑe"/>
            <p:cNvSpPr/>
            <p:nvPr/>
          </p:nvSpPr>
          <p:spPr bwMode="auto">
            <a:xfrm>
              <a:off x="8613775" y="5289768"/>
              <a:ext cx="79375" cy="266700"/>
            </a:xfrm>
            <a:custGeom>
              <a:avLst/>
              <a:gdLst>
                <a:gd name="T0" fmla="*/ 19 w 24"/>
                <a:gd name="T1" fmla="*/ 2 h 81"/>
                <a:gd name="T2" fmla="*/ 22 w 24"/>
                <a:gd name="T3" fmla="*/ 0 h 81"/>
                <a:gd name="T4" fmla="*/ 23 w 24"/>
                <a:gd name="T5" fmla="*/ 3 h 81"/>
                <a:gd name="T6" fmla="*/ 5 w 24"/>
                <a:gd name="T7" fmla="*/ 79 h 81"/>
                <a:gd name="T8" fmla="*/ 2 w 24"/>
                <a:gd name="T9" fmla="*/ 81 h 81"/>
                <a:gd name="T10" fmla="*/ 1 w 24"/>
                <a:gd name="T11" fmla="*/ 78 h 81"/>
                <a:gd name="T12" fmla="*/ 19 w 24"/>
                <a:gd name="T13" fmla="*/ 2 h 81"/>
              </a:gdLst>
              <a:ahLst/>
              <a:cxnLst>
                <a:cxn ang="0">
                  <a:pos x="T0" y="T1"/>
                </a:cxn>
                <a:cxn ang="0">
                  <a:pos x="T2" y="T3"/>
                </a:cxn>
                <a:cxn ang="0">
                  <a:pos x="T4" y="T5"/>
                </a:cxn>
                <a:cxn ang="0">
                  <a:pos x="T6" y="T7"/>
                </a:cxn>
                <a:cxn ang="0">
                  <a:pos x="T8" y="T9"/>
                </a:cxn>
                <a:cxn ang="0">
                  <a:pos x="T10" y="T11"/>
                </a:cxn>
                <a:cxn ang="0">
                  <a:pos x="T12" y="T13"/>
                </a:cxn>
              </a:cxnLst>
              <a:rect l="0" t="0" r="r" b="b"/>
              <a:pathLst>
                <a:path w="24" h="81">
                  <a:moveTo>
                    <a:pt x="19" y="2"/>
                  </a:moveTo>
                  <a:cubicBezTo>
                    <a:pt x="19" y="1"/>
                    <a:pt x="20" y="0"/>
                    <a:pt x="22" y="0"/>
                  </a:cubicBezTo>
                  <a:cubicBezTo>
                    <a:pt x="23" y="1"/>
                    <a:pt x="24" y="2"/>
                    <a:pt x="23" y="3"/>
                  </a:cubicBezTo>
                  <a:cubicBezTo>
                    <a:pt x="5" y="79"/>
                    <a:pt x="5" y="79"/>
                    <a:pt x="5" y="79"/>
                  </a:cubicBezTo>
                  <a:cubicBezTo>
                    <a:pt x="5" y="80"/>
                    <a:pt x="4" y="81"/>
                    <a:pt x="2" y="81"/>
                  </a:cubicBezTo>
                  <a:cubicBezTo>
                    <a:pt x="1" y="80"/>
                    <a:pt x="0" y="79"/>
                    <a:pt x="1" y="78"/>
                  </a:cubicBezTo>
                  <a:lnTo>
                    <a:pt x="19" y="2"/>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ṣļiḍê"/>
            <p:cNvSpPr/>
            <p:nvPr/>
          </p:nvSpPr>
          <p:spPr bwMode="auto">
            <a:xfrm>
              <a:off x="8521700" y="5232618"/>
              <a:ext cx="46038" cy="274638"/>
            </a:xfrm>
            <a:custGeom>
              <a:avLst/>
              <a:gdLst>
                <a:gd name="T0" fmla="*/ 5 w 14"/>
                <a:gd name="T1" fmla="*/ 3 h 83"/>
                <a:gd name="T2" fmla="*/ 2 w 14"/>
                <a:gd name="T3" fmla="*/ 0 h 83"/>
                <a:gd name="T4" fmla="*/ 0 w 14"/>
                <a:gd name="T5" fmla="*/ 3 h 83"/>
                <a:gd name="T6" fmla="*/ 9 w 14"/>
                <a:gd name="T7" fmla="*/ 80 h 83"/>
                <a:gd name="T8" fmla="*/ 11 w 14"/>
                <a:gd name="T9" fmla="*/ 83 h 83"/>
                <a:gd name="T10" fmla="*/ 14 w 14"/>
                <a:gd name="T11" fmla="*/ 80 h 83"/>
                <a:gd name="T12" fmla="*/ 5 w 14"/>
                <a:gd name="T13" fmla="*/ 3 h 83"/>
              </a:gdLst>
              <a:ahLst/>
              <a:cxnLst>
                <a:cxn ang="0">
                  <a:pos x="T0" y="T1"/>
                </a:cxn>
                <a:cxn ang="0">
                  <a:pos x="T2" y="T3"/>
                </a:cxn>
                <a:cxn ang="0">
                  <a:pos x="T4" y="T5"/>
                </a:cxn>
                <a:cxn ang="0">
                  <a:pos x="T6" y="T7"/>
                </a:cxn>
                <a:cxn ang="0">
                  <a:pos x="T8" y="T9"/>
                </a:cxn>
                <a:cxn ang="0">
                  <a:pos x="T10" y="T11"/>
                </a:cxn>
                <a:cxn ang="0">
                  <a:pos x="T12" y="T13"/>
                </a:cxn>
              </a:cxnLst>
              <a:rect l="0" t="0" r="r" b="b"/>
              <a:pathLst>
                <a:path w="14" h="83">
                  <a:moveTo>
                    <a:pt x="5" y="3"/>
                  </a:moveTo>
                  <a:cubicBezTo>
                    <a:pt x="5" y="1"/>
                    <a:pt x="4" y="0"/>
                    <a:pt x="2" y="0"/>
                  </a:cubicBezTo>
                  <a:cubicBezTo>
                    <a:pt x="1" y="1"/>
                    <a:pt x="0" y="2"/>
                    <a:pt x="0" y="3"/>
                  </a:cubicBezTo>
                  <a:cubicBezTo>
                    <a:pt x="9" y="80"/>
                    <a:pt x="9" y="80"/>
                    <a:pt x="9" y="80"/>
                  </a:cubicBezTo>
                  <a:cubicBezTo>
                    <a:pt x="9" y="82"/>
                    <a:pt x="10" y="83"/>
                    <a:pt x="11" y="83"/>
                  </a:cubicBezTo>
                  <a:cubicBezTo>
                    <a:pt x="13" y="82"/>
                    <a:pt x="14" y="81"/>
                    <a:pt x="14" y="80"/>
                  </a:cubicBezTo>
                  <a:lnTo>
                    <a:pt x="5" y="3"/>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şḷíḍe"/>
            <p:cNvSpPr/>
            <p:nvPr/>
          </p:nvSpPr>
          <p:spPr bwMode="auto">
            <a:xfrm>
              <a:off x="8069263" y="5219918"/>
              <a:ext cx="461963" cy="26988"/>
            </a:xfrm>
            <a:custGeom>
              <a:avLst/>
              <a:gdLst>
                <a:gd name="T0" fmla="*/ 136 w 140"/>
                <a:gd name="T1" fmla="*/ 8 h 8"/>
                <a:gd name="T2" fmla="*/ 140 w 140"/>
                <a:gd name="T3" fmla="*/ 5 h 8"/>
                <a:gd name="T4" fmla="*/ 136 w 140"/>
                <a:gd name="T5" fmla="*/ 3 h 8"/>
                <a:gd name="T6" fmla="*/ 4 w 140"/>
                <a:gd name="T7" fmla="*/ 0 h 8"/>
                <a:gd name="T8" fmla="*/ 0 w 140"/>
                <a:gd name="T9" fmla="*/ 2 h 8"/>
                <a:gd name="T10" fmla="*/ 4 w 140"/>
                <a:gd name="T11" fmla="*/ 5 h 8"/>
                <a:gd name="T12" fmla="*/ 136 w 1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0" h="8">
                  <a:moveTo>
                    <a:pt x="136" y="8"/>
                  </a:moveTo>
                  <a:cubicBezTo>
                    <a:pt x="138" y="8"/>
                    <a:pt x="140" y="7"/>
                    <a:pt x="140" y="5"/>
                  </a:cubicBezTo>
                  <a:cubicBezTo>
                    <a:pt x="140" y="4"/>
                    <a:pt x="139" y="3"/>
                    <a:pt x="136" y="3"/>
                  </a:cubicBezTo>
                  <a:cubicBezTo>
                    <a:pt x="4" y="0"/>
                    <a:pt x="4" y="0"/>
                    <a:pt x="4" y="0"/>
                  </a:cubicBezTo>
                  <a:cubicBezTo>
                    <a:pt x="2" y="0"/>
                    <a:pt x="0" y="1"/>
                    <a:pt x="0" y="2"/>
                  </a:cubicBezTo>
                  <a:cubicBezTo>
                    <a:pt x="0" y="4"/>
                    <a:pt x="2" y="5"/>
                    <a:pt x="4" y="5"/>
                  </a:cubicBezTo>
                  <a:lnTo>
                    <a:pt x="136" y="8"/>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îṥľîḑé"/>
            <p:cNvSpPr/>
            <p:nvPr/>
          </p:nvSpPr>
          <p:spPr bwMode="auto">
            <a:xfrm>
              <a:off x="8050213" y="5388193"/>
              <a:ext cx="236538" cy="319088"/>
            </a:xfrm>
            <a:custGeom>
              <a:avLst/>
              <a:gdLst>
                <a:gd name="T0" fmla="*/ 118 w 149"/>
                <a:gd name="T1" fmla="*/ 201 h 201"/>
                <a:gd name="T2" fmla="*/ 6 w 149"/>
                <a:gd name="T3" fmla="*/ 183 h 201"/>
                <a:gd name="T4" fmla="*/ 0 w 149"/>
                <a:gd name="T5" fmla="*/ 0 h 201"/>
                <a:gd name="T6" fmla="*/ 149 w 149"/>
                <a:gd name="T7" fmla="*/ 4 h 201"/>
                <a:gd name="T8" fmla="*/ 118 w 149"/>
                <a:gd name="T9" fmla="*/ 201 h 201"/>
              </a:gdLst>
              <a:ahLst/>
              <a:cxnLst>
                <a:cxn ang="0">
                  <a:pos x="T0" y="T1"/>
                </a:cxn>
                <a:cxn ang="0">
                  <a:pos x="T2" y="T3"/>
                </a:cxn>
                <a:cxn ang="0">
                  <a:pos x="T4" y="T5"/>
                </a:cxn>
                <a:cxn ang="0">
                  <a:pos x="T6" y="T7"/>
                </a:cxn>
                <a:cxn ang="0">
                  <a:pos x="T8" y="T9"/>
                </a:cxn>
              </a:cxnLst>
              <a:rect l="0" t="0" r="r" b="b"/>
              <a:pathLst>
                <a:path w="149" h="201">
                  <a:moveTo>
                    <a:pt x="118" y="201"/>
                  </a:moveTo>
                  <a:lnTo>
                    <a:pt x="6" y="183"/>
                  </a:lnTo>
                  <a:lnTo>
                    <a:pt x="0" y="0"/>
                  </a:lnTo>
                  <a:lnTo>
                    <a:pt x="149" y="4"/>
                  </a:lnTo>
                  <a:lnTo>
                    <a:pt x="118" y="201"/>
                  </a:lnTo>
                  <a:close/>
                </a:path>
              </a:pathLst>
            </a:custGeom>
            <a:solidFill>
              <a:srgbClr val="9338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S1iḍê"/>
            <p:cNvSpPr/>
            <p:nvPr/>
          </p:nvSpPr>
          <p:spPr bwMode="auto">
            <a:xfrm>
              <a:off x="8237538" y="5394543"/>
              <a:ext cx="461963" cy="312738"/>
            </a:xfrm>
            <a:custGeom>
              <a:avLst/>
              <a:gdLst>
                <a:gd name="T0" fmla="*/ 0 w 291"/>
                <a:gd name="T1" fmla="*/ 197 h 197"/>
                <a:gd name="T2" fmla="*/ 247 w 291"/>
                <a:gd name="T3" fmla="*/ 189 h 197"/>
                <a:gd name="T4" fmla="*/ 291 w 291"/>
                <a:gd name="T5" fmla="*/ 35 h 197"/>
                <a:gd name="T6" fmla="*/ 31 w 291"/>
                <a:gd name="T7" fmla="*/ 0 h 197"/>
                <a:gd name="T8" fmla="*/ 0 w 291"/>
                <a:gd name="T9" fmla="*/ 197 h 197"/>
              </a:gdLst>
              <a:ahLst/>
              <a:cxnLst>
                <a:cxn ang="0">
                  <a:pos x="T0" y="T1"/>
                </a:cxn>
                <a:cxn ang="0">
                  <a:pos x="T2" y="T3"/>
                </a:cxn>
                <a:cxn ang="0">
                  <a:pos x="T4" y="T5"/>
                </a:cxn>
                <a:cxn ang="0">
                  <a:pos x="T6" y="T7"/>
                </a:cxn>
                <a:cxn ang="0">
                  <a:pos x="T8" y="T9"/>
                </a:cxn>
              </a:cxnLst>
              <a:rect l="0" t="0" r="r" b="b"/>
              <a:pathLst>
                <a:path w="291" h="197">
                  <a:moveTo>
                    <a:pt x="0" y="197"/>
                  </a:moveTo>
                  <a:lnTo>
                    <a:pt x="247" y="189"/>
                  </a:lnTo>
                  <a:lnTo>
                    <a:pt x="291" y="35"/>
                  </a:lnTo>
                  <a:lnTo>
                    <a:pt x="31" y="0"/>
                  </a:lnTo>
                  <a:lnTo>
                    <a:pt x="0" y="197"/>
                  </a:lnTo>
                  <a:close/>
                </a:path>
              </a:pathLst>
            </a:custGeom>
            <a:solidFill>
              <a:srgbClr val="822B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Sļîḑé"/>
            <p:cNvSpPr/>
            <p:nvPr/>
          </p:nvSpPr>
          <p:spPr bwMode="auto">
            <a:xfrm>
              <a:off x="8066088" y="5219918"/>
              <a:ext cx="46038" cy="273050"/>
            </a:xfrm>
            <a:custGeom>
              <a:avLst/>
              <a:gdLst>
                <a:gd name="T0" fmla="*/ 5 w 14"/>
                <a:gd name="T1" fmla="*/ 2 h 83"/>
                <a:gd name="T2" fmla="*/ 3 w 14"/>
                <a:gd name="T3" fmla="*/ 0 h 83"/>
                <a:gd name="T4" fmla="*/ 0 w 14"/>
                <a:gd name="T5" fmla="*/ 3 h 83"/>
                <a:gd name="T6" fmla="*/ 9 w 14"/>
                <a:gd name="T7" fmla="*/ 80 h 83"/>
                <a:gd name="T8" fmla="*/ 12 w 14"/>
                <a:gd name="T9" fmla="*/ 82 h 83"/>
                <a:gd name="T10" fmla="*/ 14 w 14"/>
                <a:gd name="T11" fmla="*/ 80 h 83"/>
                <a:gd name="T12" fmla="*/ 5 w 14"/>
                <a:gd name="T13" fmla="*/ 2 h 83"/>
              </a:gdLst>
              <a:ahLst/>
              <a:cxnLst>
                <a:cxn ang="0">
                  <a:pos x="T0" y="T1"/>
                </a:cxn>
                <a:cxn ang="0">
                  <a:pos x="T2" y="T3"/>
                </a:cxn>
                <a:cxn ang="0">
                  <a:pos x="T4" y="T5"/>
                </a:cxn>
                <a:cxn ang="0">
                  <a:pos x="T6" y="T7"/>
                </a:cxn>
                <a:cxn ang="0">
                  <a:pos x="T8" y="T9"/>
                </a:cxn>
                <a:cxn ang="0">
                  <a:pos x="T10" y="T11"/>
                </a:cxn>
                <a:cxn ang="0">
                  <a:pos x="T12" y="T13"/>
                </a:cxn>
              </a:cxnLst>
              <a:rect l="0" t="0" r="r" b="b"/>
              <a:pathLst>
                <a:path w="14" h="83">
                  <a:moveTo>
                    <a:pt x="5" y="2"/>
                  </a:moveTo>
                  <a:cubicBezTo>
                    <a:pt x="5" y="1"/>
                    <a:pt x="4" y="0"/>
                    <a:pt x="3" y="0"/>
                  </a:cubicBezTo>
                  <a:cubicBezTo>
                    <a:pt x="1" y="0"/>
                    <a:pt x="0" y="1"/>
                    <a:pt x="0" y="3"/>
                  </a:cubicBezTo>
                  <a:cubicBezTo>
                    <a:pt x="9" y="80"/>
                    <a:pt x="9" y="80"/>
                    <a:pt x="9" y="80"/>
                  </a:cubicBezTo>
                  <a:cubicBezTo>
                    <a:pt x="9" y="82"/>
                    <a:pt x="10" y="83"/>
                    <a:pt x="12" y="82"/>
                  </a:cubicBezTo>
                  <a:cubicBezTo>
                    <a:pt x="13" y="82"/>
                    <a:pt x="14" y="81"/>
                    <a:pt x="14" y="80"/>
                  </a:cubicBezTo>
                  <a:lnTo>
                    <a:pt x="5" y="2"/>
                  </a:lnTo>
                  <a:close/>
                </a:path>
              </a:pathLst>
            </a:custGeom>
            <a:solidFill>
              <a:srgbClr val="89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šḻiḓé"/>
            <p:cNvSpPr/>
            <p:nvPr/>
          </p:nvSpPr>
          <p:spPr bwMode="auto">
            <a:xfrm>
              <a:off x="8228013" y="5243730"/>
              <a:ext cx="461963" cy="61913"/>
            </a:xfrm>
            <a:custGeom>
              <a:avLst/>
              <a:gdLst>
                <a:gd name="T0" fmla="*/ 4 w 140"/>
                <a:gd name="T1" fmla="*/ 5 h 19"/>
                <a:gd name="T2" fmla="*/ 0 w 140"/>
                <a:gd name="T3" fmla="*/ 2 h 19"/>
                <a:gd name="T4" fmla="*/ 5 w 140"/>
                <a:gd name="T5" fmla="*/ 0 h 19"/>
                <a:gd name="T6" fmla="*/ 136 w 140"/>
                <a:gd name="T7" fmla="*/ 14 h 19"/>
                <a:gd name="T8" fmla="*/ 140 w 140"/>
                <a:gd name="T9" fmla="*/ 17 h 19"/>
                <a:gd name="T10" fmla="*/ 136 w 140"/>
                <a:gd name="T11" fmla="*/ 19 h 19"/>
                <a:gd name="T12" fmla="*/ 4 w 140"/>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0" h="19">
                  <a:moveTo>
                    <a:pt x="4" y="5"/>
                  </a:moveTo>
                  <a:cubicBezTo>
                    <a:pt x="2" y="5"/>
                    <a:pt x="0" y="4"/>
                    <a:pt x="0" y="2"/>
                  </a:cubicBezTo>
                  <a:cubicBezTo>
                    <a:pt x="0" y="1"/>
                    <a:pt x="2" y="0"/>
                    <a:pt x="5" y="0"/>
                  </a:cubicBezTo>
                  <a:cubicBezTo>
                    <a:pt x="136" y="14"/>
                    <a:pt x="136" y="14"/>
                    <a:pt x="136" y="14"/>
                  </a:cubicBezTo>
                  <a:cubicBezTo>
                    <a:pt x="139" y="14"/>
                    <a:pt x="140" y="15"/>
                    <a:pt x="140" y="17"/>
                  </a:cubicBezTo>
                  <a:cubicBezTo>
                    <a:pt x="140" y="18"/>
                    <a:pt x="138" y="19"/>
                    <a:pt x="136" y="19"/>
                  </a:cubicBezTo>
                  <a:lnTo>
                    <a:pt x="4" y="5"/>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iśḻïďè"/>
            <p:cNvSpPr/>
            <p:nvPr/>
          </p:nvSpPr>
          <p:spPr bwMode="auto">
            <a:xfrm>
              <a:off x="8161338" y="5246905"/>
              <a:ext cx="79375" cy="266700"/>
            </a:xfrm>
            <a:custGeom>
              <a:avLst/>
              <a:gdLst>
                <a:gd name="T0" fmla="*/ 19 w 24"/>
                <a:gd name="T1" fmla="*/ 2 h 81"/>
                <a:gd name="T2" fmla="*/ 22 w 24"/>
                <a:gd name="T3" fmla="*/ 1 h 81"/>
                <a:gd name="T4" fmla="*/ 23 w 24"/>
                <a:gd name="T5" fmla="*/ 4 h 81"/>
                <a:gd name="T6" fmla="*/ 5 w 24"/>
                <a:gd name="T7" fmla="*/ 79 h 81"/>
                <a:gd name="T8" fmla="*/ 2 w 24"/>
                <a:gd name="T9" fmla="*/ 81 h 81"/>
                <a:gd name="T10" fmla="*/ 0 w 24"/>
                <a:gd name="T11" fmla="*/ 78 h 81"/>
                <a:gd name="T12" fmla="*/ 19 w 24"/>
                <a:gd name="T13" fmla="*/ 2 h 81"/>
              </a:gdLst>
              <a:ahLst/>
              <a:cxnLst>
                <a:cxn ang="0">
                  <a:pos x="T0" y="T1"/>
                </a:cxn>
                <a:cxn ang="0">
                  <a:pos x="T2" y="T3"/>
                </a:cxn>
                <a:cxn ang="0">
                  <a:pos x="T4" y="T5"/>
                </a:cxn>
                <a:cxn ang="0">
                  <a:pos x="T6" y="T7"/>
                </a:cxn>
                <a:cxn ang="0">
                  <a:pos x="T8" y="T9"/>
                </a:cxn>
                <a:cxn ang="0">
                  <a:pos x="T10" y="T11"/>
                </a:cxn>
                <a:cxn ang="0">
                  <a:pos x="T12" y="T13"/>
                </a:cxn>
              </a:cxnLst>
              <a:rect l="0" t="0" r="r" b="b"/>
              <a:pathLst>
                <a:path w="24" h="81">
                  <a:moveTo>
                    <a:pt x="19" y="2"/>
                  </a:moveTo>
                  <a:cubicBezTo>
                    <a:pt x="19" y="1"/>
                    <a:pt x="20" y="0"/>
                    <a:pt x="22" y="1"/>
                  </a:cubicBezTo>
                  <a:cubicBezTo>
                    <a:pt x="23" y="1"/>
                    <a:pt x="24" y="2"/>
                    <a:pt x="23" y="4"/>
                  </a:cubicBezTo>
                  <a:cubicBezTo>
                    <a:pt x="5" y="79"/>
                    <a:pt x="5" y="79"/>
                    <a:pt x="5" y="79"/>
                  </a:cubicBezTo>
                  <a:cubicBezTo>
                    <a:pt x="5" y="81"/>
                    <a:pt x="4" y="81"/>
                    <a:pt x="2" y="81"/>
                  </a:cubicBezTo>
                  <a:cubicBezTo>
                    <a:pt x="1" y="81"/>
                    <a:pt x="0" y="79"/>
                    <a:pt x="0" y="78"/>
                  </a:cubicBezTo>
                  <a:lnTo>
                    <a:pt x="19" y="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pic>
        <p:nvPicPr>
          <p:cNvPr id="2" name="图片 1"/>
          <p:cNvPicPr>
            <a:picLocks noChangeAspect="1"/>
          </p:cNvPicPr>
          <p:nvPr/>
        </p:nvPicPr>
        <p:blipFill>
          <a:blip r:embed="rId1"/>
          <a:stretch>
            <a:fillRect/>
          </a:stretch>
        </p:blipFill>
        <p:spPr>
          <a:xfrm>
            <a:off x="2152650" y="1000125"/>
            <a:ext cx="4591050" cy="37909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5469556" y="1140758"/>
            <a:ext cx="314326" cy="1024977"/>
          </a:xfrm>
          <a:custGeom>
            <a:avLst/>
            <a:gdLst>
              <a:gd name="connsiteX0" fmla="*/ 859915 w 2448000"/>
              <a:gd name="connsiteY0" fmla="*/ 7024914 h 8003471"/>
              <a:gd name="connsiteX1" fmla="*/ 1588085 w 2448000"/>
              <a:gd name="connsiteY1" fmla="*/ 7024914 h 8003471"/>
              <a:gd name="connsiteX2" fmla="*/ 1588085 w 2448000"/>
              <a:gd name="connsiteY2" fmla="*/ 7699680 h 8003471"/>
              <a:gd name="connsiteX3" fmla="*/ 859915 w 2448000"/>
              <a:gd name="connsiteY3" fmla="*/ 8003471 h 8003471"/>
              <a:gd name="connsiteX4" fmla="*/ 0 w 2448000"/>
              <a:gd name="connsiteY4" fmla="*/ 6062134 h 8003471"/>
              <a:gd name="connsiteX5" fmla="*/ 2448000 w 2448000"/>
              <a:gd name="connsiteY5" fmla="*/ 6062134 h 8003471"/>
              <a:gd name="connsiteX6" fmla="*/ 2014384 w 2448000"/>
              <a:gd name="connsiteY6" fmla="*/ 6867677 h 8003471"/>
              <a:gd name="connsiteX7" fmla="*/ 433616 w 2448000"/>
              <a:gd name="connsiteY7" fmla="*/ 6867677 h 8003471"/>
              <a:gd name="connsiteX8" fmla="*/ 18000 w 2448000"/>
              <a:gd name="connsiteY8" fmla="*/ 941010 h 8003471"/>
              <a:gd name="connsiteX9" fmla="*/ 2430000 w 2448000"/>
              <a:gd name="connsiteY9" fmla="*/ 941010 h 8003471"/>
              <a:gd name="connsiteX10" fmla="*/ 2430000 w 2448000"/>
              <a:gd name="connsiteY10" fmla="*/ 5904896 h 8003471"/>
              <a:gd name="connsiteX11" fmla="*/ 18000 w 2448000"/>
              <a:gd name="connsiteY11" fmla="*/ 5904896 h 8003471"/>
              <a:gd name="connsiteX12" fmla="*/ 409886 w 2448000"/>
              <a:gd name="connsiteY12" fmla="*/ 0 h 8003471"/>
              <a:gd name="connsiteX13" fmla="*/ 2038114 w 2448000"/>
              <a:gd name="connsiteY13" fmla="*/ 0 h 8003471"/>
              <a:gd name="connsiteX14" fmla="*/ 2430000 w 2448000"/>
              <a:gd name="connsiteY14" fmla="*/ 391886 h 8003471"/>
              <a:gd name="connsiteX15" fmla="*/ 2430000 w 2448000"/>
              <a:gd name="connsiteY15" fmla="*/ 783772 h 8003471"/>
              <a:gd name="connsiteX16" fmla="*/ 18000 w 2448000"/>
              <a:gd name="connsiteY16" fmla="*/ 783772 h 8003471"/>
              <a:gd name="connsiteX17" fmla="*/ 18000 w 2448000"/>
              <a:gd name="connsiteY17" fmla="*/ 391886 h 8003471"/>
              <a:gd name="connsiteX18" fmla="*/ 409886 w 2448000"/>
              <a:gd name="connsiteY18" fmla="*/ 0 h 80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8000" h="8003471">
                <a:moveTo>
                  <a:pt x="859915" y="7024914"/>
                </a:moveTo>
                <a:lnTo>
                  <a:pt x="1588085" y="7024914"/>
                </a:lnTo>
                <a:lnTo>
                  <a:pt x="1588085" y="7699680"/>
                </a:lnTo>
                <a:lnTo>
                  <a:pt x="859915" y="8003471"/>
                </a:lnTo>
                <a:close/>
                <a:moveTo>
                  <a:pt x="0" y="6062134"/>
                </a:moveTo>
                <a:lnTo>
                  <a:pt x="2448000" y="6062134"/>
                </a:lnTo>
                <a:lnTo>
                  <a:pt x="2014384" y="6867677"/>
                </a:lnTo>
                <a:lnTo>
                  <a:pt x="433616" y="6867677"/>
                </a:lnTo>
                <a:close/>
                <a:moveTo>
                  <a:pt x="18000" y="941010"/>
                </a:moveTo>
                <a:lnTo>
                  <a:pt x="2430000" y="941010"/>
                </a:lnTo>
                <a:lnTo>
                  <a:pt x="2430000" y="5904896"/>
                </a:lnTo>
                <a:lnTo>
                  <a:pt x="18000" y="5904896"/>
                </a:lnTo>
                <a:close/>
                <a:moveTo>
                  <a:pt x="409886" y="0"/>
                </a:moveTo>
                <a:lnTo>
                  <a:pt x="2038114" y="0"/>
                </a:lnTo>
                <a:cubicBezTo>
                  <a:pt x="2254547" y="0"/>
                  <a:pt x="2430000" y="175453"/>
                  <a:pt x="2430000" y="391886"/>
                </a:cubicBezTo>
                <a:lnTo>
                  <a:pt x="2430000" y="783772"/>
                </a:lnTo>
                <a:lnTo>
                  <a:pt x="18000" y="783772"/>
                </a:lnTo>
                <a:lnTo>
                  <a:pt x="18000" y="391886"/>
                </a:lnTo>
                <a:cubicBezTo>
                  <a:pt x="18000" y="175453"/>
                  <a:pt x="193453" y="0"/>
                  <a:pt x="4098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5871745" y="879031"/>
            <a:ext cx="1805305" cy="521970"/>
          </a:xfrm>
          <a:prstGeom prst="rect">
            <a:avLst/>
          </a:prstGeom>
          <a:noFill/>
        </p:spPr>
        <p:txBody>
          <a:bodyPr wrap="none" rtlCol="0">
            <a:spAutoFit/>
          </a:bodyPr>
          <a:lstStyle/>
          <a:p>
            <a:r>
              <a:rPr lang="en-US" altLang="zh-CN" sz="2800" dirty="0">
                <a:solidFill>
                  <a:schemeClr val="bg1"/>
                </a:solidFill>
              </a:rPr>
              <a:t>PART TWO</a:t>
            </a:r>
            <a:endParaRPr lang="en-US" altLang="zh-CN" sz="2800" dirty="0">
              <a:solidFill>
                <a:schemeClr val="bg1"/>
              </a:solidFill>
            </a:endParaRPr>
          </a:p>
        </p:txBody>
      </p:sp>
      <p:sp>
        <p:nvSpPr>
          <p:cNvPr id="13" name="文本框 12"/>
          <p:cNvSpPr txBox="1"/>
          <p:nvPr/>
        </p:nvSpPr>
        <p:spPr>
          <a:xfrm>
            <a:off x="5882640" y="1518285"/>
            <a:ext cx="3060065" cy="1568450"/>
          </a:xfrm>
          <a:prstGeom prst="rect">
            <a:avLst/>
          </a:prstGeom>
          <a:noFill/>
        </p:spPr>
        <p:txBody>
          <a:bodyPr wrap="square" rtlCol="0">
            <a:spAutoFit/>
          </a:bodyPr>
          <a:lstStyle/>
          <a:p>
            <a:pPr algn="l"/>
            <a:r>
              <a:rPr lang="zh-CN" altLang="en-US" sz="3200" b="1" dirty="0">
                <a:solidFill>
                  <a:schemeClr val="bg1"/>
                </a:solidFill>
                <a:latin typeface="微软雅黑" panose="020B0503020204020204" pitchFamily="34" charset="-122"/>
                <a:ea typeface="微软雅黑" panose="020B0503020204020204" pitchFamily="34" charset="-122"/>
              </a:rPr>
              <a:t>企业应急管理体系建设中的关键问题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954102" y="3370782"/>
            <a:ext cx="7773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501650" y="71945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事故应急管理的内涵</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ís1íḋê"/>
          <p:cNvSpPr/>
          <p:nvPr/>
        </p:nvSpPr>
        <p:spPr bwMode="auto">
          <a:xfrm>
            <a:off x="3006090" y="2141220"/>
            <a:ext cx="520700" cy="604520"/>
          </a:xfrm>
          <a:custGeom>
            <a:avLst/>
            <a:gdLst>
              <a:gd name="T0" fmla="*/ 0 w 247"/>
              <a:gd name="T1" fmla="*/ 122 h 286"/>
              <a:gd name="T2" fmla="*/ 28 w 247"/>
              <a:gd name="T3" fmla="*/ 239 h 286"/>
              <a:gd name="T4" fmla="*/ 247 w 247"/>
              <a:gd name="T5" fmla="*/ 20 h 286"/>
              <a:gd name="T6" fmla="*/ 6 w 247"/>
              <a:gd name="T7" fmla="*/ 76 h 286"/>
              <a:gd name="T8" fmla="*/ 0 w 247"/>
              <a:gd name="T9" fmla="*/ 122 h 286"/>
            </a:gdLst>
            <a:ahLst/>
            <a:cxnLst>
              <a:cxn ang="0">
                <a:pos x="T0" y="T1"/>
              </a:cxn>
              <a:cxn ang="0">
                <a:pos x="T2" y="T3"/>
              </a:cxn>
              <a:cxn ang="0">
                <a:pos x="T4" y="T5"/>
              </a:cxn>
              <a:cxn ang="0">
                <a:pos x="T6" y="T7"/>
              </a:cxn>
              <a:cxn ang="0">
                <a:pos x="T8" y="T9"/>
              </a:cxn>
            </a:cxnLst>
            <a:rect l="0" t="0" r="r" b="b"/>
            <a:pathLst>
              <a:path w="247" h="286">
                <a:moveTo>
                  <a:pt x="0" y="122"/>
                </a:moveTo>
                <a:cubicBezTo>
                  <a:pt x="0" y="122"/>
                  <a:pt x="6" y="192"/>
                  <a:pt x="28" y="239"/>
                </a:cubicBezTo>
                <a:cubicBezTo>
                  <a:pt x="50" y="286"/>
                  <a:pt x="247" y="20"/>
                  <a:pt x="247" y="20"/>
                </a:cubicBezTo>
                <a:cubicBezTo>
                  <a:pt x="247" y="20"/>
                  <a:pt x="37" y="0"/>
                  <a:pt x="6" y="76"/>
                </a:cubicBezTo>
                <a:cubicBezTo>
                  <a:pt x="0" y="122"/>
                  <a:pt x="0" y="122"/>
                  <a:pt x="0" y="122"/>
                </a:cubicBezTo>
              </a:path>
            </a:pathLst>
          </a:custGeom>
          <a:solidFill>
            <a:schemeClr val="bg1">
              <a:lumMod val="50000"/>
            </a:schemeClr>
          </a:solidFill>
          <a:ln>
            <a:noFill/>
          </a:ln>
        </p:spPr>
        <p:txBody>
          <a:bodyPr wrap="square" lIns="91440" tIns="45720" rIns="91440" bIns="45720" anchor="ctr">
            <a:normAutofit/>
          </a:bodyPr>
          <a:lstStyle/>
          <a:p>
            <a:pPr algn="ctr"/>
          </a:p>
        </p:txBody>
      </p:sp>
      <p:sp>
        <p:nvSpPr>
          <p:cNvPr id="25" name="îšļïďé"/>
          <p:cNvSpPr/>
          <p:nvPr/>
        </p:nvSpPr>
        <p:spPr bwMode="auto">
          <a:xfrm>
            <a:off x="3681730" y="4040505"/>
            <a:ext cx="603250" cy="523875"/>
          </a:xfrm>
          <a:custGeom>
            <a:avLst/>
            <a:gdLst>
              <a:gd name="T0" fmla="*/ 122 w 286"/>
              <a:gd name="T1" fmla="*/ 248 h 248"/>
              <a:gd name="T2" fmla="*/ 239 w 286"/>
              <a:gd name="T3" fmla="*/ 219 h 248"/>
              <a:gd name="T4" fmla="*/ 20 w 286"/>
              <a:gd name="T5" fmla="*/ 0 h 248"/>
              <a:gd name="T6" fmla="*/ 76 w 286"/>
              <a:gd name="T7" fmla="*/ 241 h 248"/>
              <a:gd name="T8" fmla="*/ 122 w 286"/>
              <a:gd name="T9" fmla="*/ 248 h 248"/>
            </a:gdLst>
            <a:ahLst/>
            <a:cxnLst>
              <a:cxn ang="0">
                <a:pos x="T0" y="T1"/>
              </a:cxn>
              <a:cxn ang="0">
                <a:pos x="T2" y="T3"/>
              </a:cxn>
              <a:cxn ang="0">
                <a:pos x="T4" y="T5"/>
              </a:cxn>
              <a:cxn ang="0">
                <a:pos x="T6" y="T7"/>
              </a:cxn>
              <a:cxn ang="0">
                <a:pos x="T8" y="T9"/>
              </a:cxn>
            </a:cxnLst>
            <a:rect l="0" t="0" r="r" b="b"/>
            <a:pathLst>
              <a:path w="286" h="248">
                <a:moveTo>
                  <a:pt x="122" y="248"/>
                </a:moveTo>
                <a:cubicBezTo>
                  <a:pt x="122" y="248"/>
                  <a:pt x="192" y="241"/>
                  <a:pt x="239" y="219"/>
                </a:cubicBezTo>
                <a:cubicBezTo>
                  <a:pt x="286" y="197"/>
                  <a:pt x="20" y="0"/>
                  <a:pt x="20" y="0"/>
                </a:cubicBezTo>
                <a:cubicBezTo>
                  <a:pt x="20" y="0"/>
                  <a:pt x="0" y="210"/>
                  <a:pt x="76" y="241"/>
                </a:cubicBezTo>
                <a:cubicBezTo>
                  <a:pt x="122" y="248"/>
                  <a:pt x="122" y="248"/>
                  <a:pt x="122" y="248"/>
                </a:cubicBezTo>
              </a:path>
            </a:pathLst>
          </a:custGeom>
          <a:solidFill>
            <a:schemeClr val="bg1">
              <a:lumMod val="50000"/>
            </a:schemeClr>
          </a:solidFill>
          <a:ln>
            <a:noFill/>
          </a:ln>
        </p:spPr>
        <p:txBody>
          <a:bodyPr wrap="square" lIns="91440" tIns="45720" rIns="91440" bIns="45720" anchor="ctr">
            <a:normAutofit/>
          </a:bodyPr>
          <a:lstStyle/>
          <a:p>
            <a:pPr algn="ctr"/>
          </a:p>
        </p:txBody>
      </p:sp>
      <p:sp>
        <p:nvSpPr>
          <p:cNvPr id="28" name="íṩlîḍè"/>
          <p:cNvSpPr/>
          <p:nvPr/>
        </p:nvSpPr>
        <p:spPr bwMode="auto">
          <a:xfrm>
            <a:off x="5581015" y="3282950"/>
            <a:ext cx="522605" cy="606425"/>
          </a:xfrm>
          <a:custGeom>
            <a:avLst/>
            <a:gdLst>
              <a:gd name="T0" fmla="*/ 248 w 248"/>
              <a:gd name="T1" fmla="*/ 164 h 287"/>
              <a:gd name="T2" fmla="*/ 219 w 248"/>
              <a:gd name="T3" fmla="*/ 48 h 287"/>
              <a:gd name="T4" fmla="*/ 0 w 248"/>
              <a:gd name="T5" fmla="*/ 266 h 287"/>
              <a:gd name="T6" fmla="*/ 241 w 248"/>
              <a:gd name="T7" fmla="*/ 210 h 287"/>
              <a:gd name="T8" fmla="*/ 248 w 248"/>
              <a:gd name="T9" fmla="*/ 164 h 287"/>
            </a:gdLst>
            <a:ahLst/>
            <a:cxnLst>
              <a:cxn ang="0">
                <a:pos x="T0" y="T1"/>
              </a:cxn>
              <a:cxn ang="0">
                <a:pos x="T2" y="T3"/>
              </a:cxn>
              <a:cxn ang="0">
                <a:pos x="T4" y="T5"/>
              </a:cxn>
              <a:cxn ang="0">
                <a:pos x="T6" y="T7"/>
              </a:cxn>
              <a:cxn ang="0">
                <a:pos x="T8" y="T9"/>
              </a:cxn>
            </a:cxnLst>
            <a:rect l="0" t="0" r="r" b="b"/>
            <a:pathLst>
              <a:path w="248" h="287">
                <a:moveTo>
                  <a:pt x="248" y="164"/>
                </a:moveTo>
                <a:cubicBezTo>
                  <a:pt x="248" y="164"/>
                  <a:pt x="241" y="95"/>
                  <a:pt x="219" y="48"/>
                </a:cubicBezTo>
                <a:cubicBezTo>
                  <a:pt x="197" y="0"/>
                  <a:pt x="0" y="266"/>
                  <a:pt x="0" y="266"/>
                </a:cubicBezTo>
                <a:cubicBezTo>
                  <a:pt x="0" y="266"/>
                  <a:pt x="210" y="287"/>
                  <a:pt x="241" y="210"/>
                </a:cubicBezTo>
                <a:cubicBezTo>
                  <a:pt x="248" y="164"/>
                  <a:pt x="248" y="164"/>
                  <a:pt x="248" y="164"/>
                </a:cubicBezTo>
              </a:path>
            </a:pathLst>
          </a:custGeom>
          <a:solidFill>
            <a:schemeClr val="accent3">
              <a:lumMod val="75000"/>
            </a:schemeClr>
          </a:solidFill>
          <a:ln>
            <a:noFill/>
          </a:ln>
        </p:spPr>
        <p:txBody>
          <a:bodyPr wrap="square" lIns="91440" tIns="45720" rIns="91440" bIns="45720" anchor="ctr">
            <a:normAutofit/>
          </a:bodyPr>
          <a:lstStyle/>
          <a:p>
            <a:pPr algn="ctr"/>
          </a:p>
        </p:txBody>
      </p:sp>
      <p:sp>
        <p:nvSpPr>
          <p:cNvPr id="29" name="íṧ1íḓê"/>
          <p:cNvSpPr/>
          <p:nvPr/>
        </p:nvSpPr>
        <p:spPr bwMode="auto">
          <a:xfrm>
            <a:off x="4824730" y="1467485"/>
            <a:ext cx="603250" cy="521335"/>
          </a:xfrm>
          <a:custGeom>
            <a:avLst/>
            <a:gdLst>
              <a:gd name="T0" fmla="*/ 163 w 286"/>
              <a:gd name="T1" fmla="*/ 0 h 247"/>
              <a:gd name="T2" fmla="*/ 47 w 286"/>
              <a:gd name="T3" fmla="*/ 28 h 247"/>
              <a:gd name="T4" fmla="*/ 266 w 286"/>
              <a:gd name="T5" fmla="*/ 247 h 247"/>
              <a:gd name="T6" fmla="*/ 209 w 286"/>
              <a:gd name="T7" fmla="*/ 6 h 247"/>
              <a:gd name="T8" fmla="*/ 163 w 286"/>
              <a:gd name="T9" fmla="*/ 0 h 247"/>
            </a:gdLst>
            <a:ahLst/>
            <a:cxnLst>
              <a:cxn ang="0">
                <a:pos x="T0" y="T1"/>
              </a:cxn>
              <a:cxn ang="0">
                <a:pos x="T2" y="T3"/>
              </a:cxn>
              <a:cxn ang="0">
                <a:pos x="T4" y="T5"/>
              </a:cxn>
              <a:cxn ang="0">
                <a:pos x="T6" y="T7"/>
              </a:cxn>
              <a:cxn ang="0">
                <a:pos x="T8" y="T9"/>
              </a:cxn>
            </a:cxnLst>
            <a:rect l="0" t="0" r="r" b="b"/>
            <a:pathLst>
              <a:path w="286" h="247">
                <a:moveTo>
                  <a:pt x="163" y="0"/>
                </a:moveTo>
                <a:cubicBezTo>
                  <a:pt x="163" y="0"/>
                  <a:pt x="94" y="6"/>
                  <a:pt x="47" y="28"/>
                </a:cubicBezTo>
                <a:cubicBezTo>
                  <a:pt x="0" y="50"/>
                  <a:pt x="266" y="247"/>
                  <a:pt x="266" y="247"/>
                </a:cubicBezTo>
                <a:cubicBezTo>
                  <a:pt x="266" y="247"/>
                  <a:pt x="286" y="37"/>
                  <a:pt x="209" y="6"/>
                </a:cubicBezTo>
                <a:cubicBezTo>
                  <a:pt x="163" y="0"/>
                  <a:pt x="163" y="0"/>
                  <a:pt x="163" y="0"/>
                </a:cubicBezTo>
              </a:path>
            </a:pathLst>
          </a:custGeom>
          <a:solidFill>
            <a:schemeClr val="bg1">
              <a:lumMod val="50000"/>
            </a:schemeClr>
          </a:solidFill>
          <a:ln>
            <a:noFill/>
          </a:ln>
        </p:spPr>
        <p:txBody>
          <a:bodyPr wrap="square" lIns="91440" tIns="45720" rIns="91440" bIns="45720" anchor="ctr">
            <a:normAutofit/>
          </a:bodyPr>
          <a:lstStyle/>
          <a:p>
            <a:pPr algn="ctr"/>
          </a:p>
        </p:txBody>
      </p:sp>
      <p:grpSp>
        <p:nvGrpSpPr>
          <p:cNvPr id="30" name="isļíḋè"/>
          <p:cNvGrpSpPr/>
          <p:nvPr/>
        </p:nvGrpSpPr>
        <p:grpSpPr>
          <a:xfrm>
            <a:off x="3188970" y="1658620"/>
            <a:ext cx="2731135" cy="2731135"/>
            <a:chOff x="3198813" y="1603841"/>
            <a:chExt cx="2746374" cy="2746374"/>
          </a:xfrm>
        </p:grpSpPr>
        <p:sp>
          <p:nvSpPr>
            <p:cNvPr id="51" name="isļïḑe"/>
            <p:cNvSpPr/>
            <p:nvPr/>
          </p:nvSpPr>
          <p:spPr bwMode="auto">
            <a:xfrm rot="2694933">
              <a:off x="3198813" y="1603841"/>
              <a:ext cx="2746374" cy="2746374"/>
            </a:xfrm>
            <a:prstGeom prst="roundRect">
              <a:avLst>
                <a:gd name="adj" fmla="val 1869"/>
              </a:avLst>
            </a:prstGeom>
            <a:solidFill>
              <a:schemeClr val="tx1">
                <a:lumMod val="10000"/>
                <a:lumOff val="90000"/>
              </a:schemeClr>
            </a:solidFill>
            <a:ln w="9525">
              <a:noFill/>
              <a:round/>
            </a:ln>
          </p:spPr>
          <p:txBody>
            <a:bodyPr wrap="square" lIns="91440" tIns="45720" rIns="91440" bIns="45720" anchor="ctr">
              <a:normAutofit/>
            </a:bodyPr>
            <a:lstStyle/>
            <a:p>
              <a:pPr algn="ctr"/>
            </a:p>
          </p:txBody>
        </p:sp>
        <p:sp>
          <p:nvSpPr>
            <p:cNvPr id="52" name="î$1ïḑé"/>
            <p:cNvSpPr/>
            <p:nvPr/>
          </p:nvSpPr>
          <p:spPr bwMode="auto">
            <a:xfrm>
              <a:off x="4137024" y="2542052"/>
              <a:ext cx="869952" cy="869952"/>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ln>
          </p:spPr>
          <p:txBody>
            <a:bodyPr wrap="square" lIns="91440" tIns="45720" rIns="91440" bIns="45720" anchor="ctr">
              <a:normAutofit/>
            </a:bodyPr>
            <a:lstStyle/>
            <a:p>
              <a:pPr algn="ctr"/>
            </a:p>
          </p:txBody>
        </p:sp>
      </p:grpSp>
      <p:sp>
        <p:nvSpPr>
          <p:cNvPr id="31" name="iṡḷiḋê"/>
          <p:cNvSpPr/>
          <p:nvPr/>
        </p:nvSpPr>
        <p:spPr bwMode="auto">
          <a:xfrm>
            <a:off x="2980690" y="1236980"/>
            <a:ext cx="2032000" cy="1185545"/>
          </a:xfrm>
          <a:custGeom>
            <a:avLst/>
            <a:gdLst>
              <a:gd name="T0" fmla="*/ 12 w 963"/>
              <a:gd name="T1" fmla="*/ 551 h 562"/>
              <a:gd name="T2" fmla="*/ 28 w 963"/>
              <a:gd name="T3" fmla="*/ 499 h 562"/>
              <a:gd name="T4" fmla="*/ 113 w 963"/>
              <a:gd name="T5" fmla="*/ 465 h 562"/>
              <a:gd name="T6" fmla="*/ 674 w 963"/>
              <a:gd name="T7" fmla="*/ 465 h 562"/>
              <a:gd name="T8" fmla="*/ 674 w 963"/>
              <a:gd name="T9" fmla="*/ 562 h 562"/>
              <a:gd name="T10" fmla="*/ 963 w 963"/>
              <a:gd name="T11" fmla="*/ 273 h 562"/>
              <a:gd name="T12" fmla="*/ 691 w 963"/>
              <a:gd name="T13" fmla="*/ 0 h 562"/>
              <a:gd name="T14" fmla="*/ 691 w 963"/>
              <a:gd name="T15" fmla="*/ 95 h 562"/>
              <a:gd name="T16" fmla="*/ 434 w 963"/>
              <a:gd name="T17" fmla="*/ 95 h 562"/>
              <a:gd name="T18" fmla="*/ 390 w 963"/>
              <a:gd name="T19" fmla="*/ 116 h 562"/>
              <a:gd name="T20" fmla="*/ 23 w 963"/>
              <a:gd name="T21" fmla="*/ 482 h 562"/>
              <a:gd name="T22" fmla="*/ 12 w 963"/>
              <a:gd name="T23" fmla="*/ 55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2">
                <a:moveTo>
                  <a:pt x="12" y="551"/>
                </a:moveTo>
                <a:cubicBezTo>
                  <a:pt x="12" y="551"/>
                  <a:pt x="8" y="520"/>
                  <a:pt x="28" y="499"/>
                </a:cubicBezTo>
                <a:cubicBezTo>
                  <a:pt x="49" y="479"/>
                  <a:pt x="81" y="466"/>
                  <a:pt x="113" y="465"/>
                </a:cubicBezTo>
                <a:cubicBezTo>
                  <a:pt x="146" y="465"/>
                  <a:pt x="674" y="465"/>
                  <a:pt x="674" y="465"/>
                </a:cubicBezTo>
                <a:cubicBezTo>
                  <a:pt x="674" y="562"/>
                  <a:pt x="674" y="562"/>
                  <a:pt x="674" y="562"/>
                </a:cubicBezTo>
                <a:cubicBezTo>
                  <a:pt x="963" y="273"/>
                  <a:pt x="963" y="273"/>
                  <a:pt x="963" y="273"/>
                </a:cubicBezTo>
                <a:cubicBezTo>
                  <a:pt x="691" y="0"/>
                  <a:pt x="691" y="0"/>
                  <a:pt x="691" y="0"/>
                </a:cubicBezTo>
                <a:cubicBezTo>
                  <a:pt x="691" y="95"/>
                  <a:pt x="691" y="95"/>
                  <a:pt x="691" y="95"/>
                </a:cubicBezTo>
                <a:cubicBezTo>
                  <a:pt x="434" y="95"/>
                  <a:pt x="434" y="95"/>
                  <a:pt x="434" y="95"/>
                </a:cubicBezTo>
                <a:cubicBezTo>
                  <a:pt x="434" y="95"/>
                  <a:pt x="412" y="93"/>
                  <a:pt x="390" y="116"/>
                </a:cubicBezTo>
                <a:cubicBezTo>
                  <a:pt x="368" y="138"/>
                  <a:pt x="23" y="482"/>
                  <a:pt x="23" y="482"/>
                </a:cubicBezTo>
                <a:cubicBezTo>
                  <a:pt x="23" y="482"/>
                  <a:pt x="0" y="504"/>
                  <a:pt x="12" y="551"/>
                </a:cubicBezTo>
                <a:close/>
              </a:path>
            </a:pathLst>
          </a:custGeom>
          <a:solidFill>
            <a:srgbClr val="317D8F"/>
          </a:solidFill>
          <a:ln>
            <a:noFill/>
          </a:ln>
        </p:spPr>
        <p:txBody>
          <a:bodyPr wrap="square" lIns="91440" tIns="45720" rIns="91440" bIns="45720" anchor="ctr">
            <a:normAutofit/>
          </a:bodyPr>
          <a:lstStyle/>
          <a:p>
            <a:pPr algn="ctr"/>
          </a:p>
        </p:txBody>
      </p:sp>
      <p:sp>
        <p:nvSpPr>
          <p:cNvPr id="32" name="íṡ1îḋé"/>
          <p:cNvSpPr/>
          <p:nvPr/>
        </p:nvSpPr>
        <p:spPr bwMode="auto">
          <a:xfrm>
            <a:off x="2775585" y="2558415"/>
            <a:ext cx="1185545" cy="2032000"/>
          </a:xfrm>
          <a:custGeom>
            <a:avLst/>
            <a:gdLst>
              <a:gd name="T0" fmla="*/ 551 w 562"/>
              <a:gd name="T1" fmla="*/ 951 h 963"/>
              <a:gd name="T2" fmla="*/ 500 w 562"/>
              <a:gd name="T3" fmla="*/ 934 h 963"/>
              <a:gd name="T4" fmla="*/ 466 w 562"/>
              <a:gd name="T5" fmla="*/ 849 h 963"/>
              <a:gd name="T6" fmla="*/ 466 w 562"/>
              <a:gd name="T7" fmla="*/ 289 h 963"/>
              <a:gd name="T8" fmla="*/ 562 w 562"/>
              <a:gd name="T9" fmla="*/ 289 h 963"/>
              <a:gd name="T10" fmla="*/ 273 w 562"/>
              <a:gd name="T11" fmla="*/ 0 h 963"/>
              <a:gd name="T12" fmla="*/ 0 w 562"/>
              <a:gd name="T13" fmla="*/ 272 h 963"/>
              <a:gd name="T14" fmla="*/ 95 w 562"/>
              <a:gd name="T15" fmla="*/ 272 h 963"/>
              <a:gd name="T16" fmla="*/ 95 w 562"/>
              <a:gd name="T17" fmla="*/ 528 h 963"/>
              <a:gd name="T18" fmla="*/ 116 w 562"/>
              <a:gd name="T19" fmla="*/ 573 h 963"/>
              <a:gd name="T20" fmla="*/ 482 w 562"/>
              <a:gd name="T21" fmla="*/ 939 h 963"/>
              <a:gd name="T22" fmla="*/ 551 w 562"/>
              <a:gd name="T23" fmla="*/ 95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2" h="963">
                <a:moveTo>
                  <a:pt x="551" y="951"/>
                </a:moveTo>
                <a:cubicBezTo>
                  <a:pt x="551" y="951"/>
                  <a:pt x="520" y="955"/>
                  <a:pt x="500" y="934"/>
                </a:cubicBezTo>
                <a:cubicBezTo>
                  <a:pt x="479" y="914"/>
                  <a:pt x="466" y="881"/>
                  <a:pt x="466" y="849"/>
                </a:cubicBezTo>
                <a:cubicBezTo>
                  <a:pt x="465" y="817"/>
                  <a:pt x="466" y="289"/>
                  <a:pt x="466" y="289"/>
                </a:cubicBezTo>
                <a:cubicBezTo>
                  <a:pt x="562" y="289"/>
                  <a:pt x="562" y="289"/>
                  <a:pt x="562" y="289"/>
                </a:cubicBezTo>
                <a:cubicBezTo>
                  <a:pt x="273" y="0"/>
                  <a:pt x="273" y="0"/>
                  <a:pt x="273" y="0"/>
                </a:cubicBezTo>
                <a:cubicBezTo>
                  <a:pt x="0" y="272"/>
                  <a:pt x="0" y="272"/>
                  <a:pt x="0" y="272"/>
                </a:cubicBezTo>
                <a:cubicBezTo>
                  <a:pt x="95" y="272"/>
                  <a:pt x="95" y="272"/>
                  <a:pt x="95" y="272"/>
                </a:cubicBezTo>
                <a:cubicBezTo>
                  <a:pt x="95" y="528"/>
                  <a:pt x="95" y="528"/>
                  <a:pt x="95" y="528"/>
                </a:cubicBezTo>
                <a:cubicBezTo>
                  <a:pt x="95" y="528"/>
                  <a:pt x="93" y="551"/>
                  <a:pt x="116" y="573"/>
                </a:cubicBezTo>
                <a:cubicBezTo>
                  <a:pt x="138" y="595"/>
                  <a:pt x="482" y="939"/>
                  <a:pt x="482" y="939"/>
                </a:cubicBezTo>
                <a:cubicBezTo>
                  <a:pt x="482" y="939"/>
                  <a:pt x="504" y="963"/>
                  <a:pt x="551" y="951"/>
                </a:cubicBezTo>
                <a:close/>
              </a:path>
            </a:pathLst>
          </a:custGeom>
          <a:solidFill>
            <a:srgbClr val="AEDAE4"/>
          </a:solidFill>
          <a:ln>
            <a:noFill/>
          </a:ln>
        </p:spPr>
        <p:txBody>
          <a:bodyPr wrap="square" lIns="91440" tIns="45720" rIns="91440" bIns="45720" anchor="ctr">
            <a:normAutofit/>
          </a:bodyPr>
          <a:lstStyle/>
          <a:p>
            <a:pPr algn="ctr"/>
          </a:p>
        </p:txBody>
      </p:sp>
      <p:sp>
        <p:nvSpPr>
          <p:cNvPr id="33" name="íṧḻídê"/>
          <p:cNvSpPr/>
          <p:nvPr/>
        </p:nvSpPr>
        <p:spPr bwMode="auto">
          <a:xfrm>
            <a:off x="4097020" y="3608070"/>
            <a:ext cx="2032000" cy="1184275"/>
          </a:xfrm>
          <a:custGeom>
            <a:avLst/>
            <a:gdLst>
              <a:gd name="T0" fmla="*/ 951 w 963"/>
              <a:gd name="T1" fmla="*/ 10 h 561"/>
              <a:gd name="T2" fmla="*/ 934 w 963"/>
              <a:gd name="T3" fmla="*/ 62 h 561"/>
              <a:gd name="T4" fmla="*/ 849 w 963"/>
              <a:gd name="T5" fmla="*/ 96 h 561"/>
              <a:gd name="T6" fmla="*/ 289 w 963"/>
              <a:gd name="T7" fmla="*/ 96 h 561"/>
              <a:gd name="T8" fmla="*/ 289 w 963"/>
              <a:gd name="T9" fmla="*/ 0 h 561"/>
              <a:gd name="T10" fmla="*/ 0 w 963"/>
              <a:gd name="T11" fmla="*/ 289 h 561"/>
              <a:gd name="T12" fmla="*/ 272 w 963"/>
              <a:gd name="T13" fmla="*/ 561 h 561"/>
              <a:gd name="T14" fmla="*/ 272 w 963"/>
              <a:gd name="T15" fmla="*/ 466 h 561"/>
              <a:gd name="T16" fmla="*/ 528 w 963"/>
              <a:gd name="T17" fmla="*/ 466 h 561"/>
              <a:gd name="T18" fmla="*/ 573 w 963"/>
              <a:gd name="T19" fmla="*/ 446 h 561"/>
              <a:gd name="T20" fmla="*/ 939 w 963"/>
              <a:gd name="T21" fmla="*/ 80 h 561"/>
              <a:gd name="T22" fmla="*/ 951 w 963"/>
              <a:gd name="T23" fmla="*/ 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1">
                <a:moveTo>
                  <a:pt x="951" y="10"/>
                </a:moveTo>
                <a:cubicBezTo>
                  <a:pt x="951" y="10"/>
                  <a:pt x="955" y="42"/>
                  <a:pt x="934" y="62"/>
                </a:cubicBezTo>
                <a:cubicBezTo>
                  <a:pt x="914" y="82"/>
                  <a:pt x="882" y="95"/>
                  <a:pt x="849" y="96"/>
                </a:cubicBezTo>
                <a:cubicBezTo>
                  <a:pt x="817" y="97"/>
                  <a:pt x="289" y="96"/>
                  <a:pt x="289" y="96"/>
                </a:cubicBezTo>
                <a:cubicBezTo>
                  <a:pt x="289" y="0"/>
                  <a:pt x="289" y="0"/>
                  <a:pt x="289" y="0"/>
                </a:cubicBezTo>
                <a:cubicBezTo>
                  <a:pt x="0" y="289"/>
                  <a:pt x="0" y="289"/>
                  <a:pt x="0" y="289"/>
                </a:cubicBezTo>
                <a:cubicBezTo>
                  <a:pt x="272" y="561"/>
                  <a:pt x="272" y="561"/>
                  <a:pt x="272" y="561"/>
                </a:cubicBezTo>
                <a:cubicBezTo>
                  <a:pt x="272" y="466"/>
                  <a:pt x="272" y="466"/>
                  <a:pt x="272" y="466"/>
                </a:cubicBezTo>
                <a:cubicBezTo>
                  <a:pt x="528" y="466"/>
                  <a:pt x="528" y="466"/>
                  <a:pt x="528" y="466"/>
                </a:cubicBezTo>
                <a:cubicBezTo>
                  <a:pt x="528" y="466"/>
                  <a:pt x="551" y="468"/>
                  <a:pt x="573" y="446"/>
                </a:cubicBezTo>
                <a:cubicBezTo>
                  <a:pt x="595" y="424"/>
                  <a:pt x="939" y="80"/>
                  <a:pt x="939" y="80"/>
                </a:cubicBezTo>
                <a:cubicBezTo>
                  <a:pt x="939" y="80"/>
                  <a:pt x="963" y="57"/>
                  <a:pt x="951" y="10"/>
                </a:cubicBezTo>
                <a:close/>
              </a:path>
            </a:pathLst>
          </a:custGeom>
          <a:solidFill>
            <a:srgbClr val="5FB4C9"/>
          </a:solidFill>
          <a:ln>
            <a:noFill/>
          </a:ln>
        </p:spPr>
        <p:txBody>
          <a:bodyPr wrap="square" lIns="91440" tIns="45720" rIns="91440" bIns="45720" anchor="ctr">
            <a:normAutofit/>
          </a:bodyPr>
          <a:lstStyle/>
          <a:p>
            <a:pPr algn="ctr"/>
          </a:p>
        </p:txBody>
      </p:sp>
      <p:sp>
        <p:nvSpPr>
          <p:cNvPr id="34" name="ïsľiḋe"/>
          <p:cNvSpPr/>
          <p:nvPr/>
        </p:nvSpPr>
        <p:spPr bwMode="auto">
          <a:xfrm>
            <a:off x="5148580" y="1442085"/>
            <a:ext cx="1182370" cy="2032000"/>
          </a:xfrm>
          <a:custGeom>
            <a:avLst/>
            <a:gdLst>
              <a:gd name="T0" fmla="*/ 10 w 561"/>
              <a:gd name="T1" fmla="*/ 12 h 963"/>
              <a:gd name="T2" fmla="*/ 62 w 561"/>
              <a:gd name="T3" fmla="*/ 28 h 963"/>
              <a:gd name="T4" fmla="*/ 96 w 561"/>
              <a:gd name="T5" fmla="*/ 113 h 963"/>
              <a:gd name="T6" fmla="*/ 96 w 561"/>
              <a:gd name="T7" fmla="*/ 674 h 963"/>
              <a:gd name="T8" fmla="*/ 0 w 561"/>
              <a:gd name="T9" fmla="*/ 674 h 963"/>
              <a:gd name="T10" fmla="*/ 289 w 561"/>
              <a:gd name="T11" fmla="*/ 963 h 963"/>
              <a:gd name="T12" fmla="*/ 561 w 561"/>
              <a:gd name="T13" fmla="*/ 691 h 963"/>
              <a:gd name="T14" fmla="*/ 466 w 561"/>
              <a:gd name="T15" fmla="*/ 691 h 963"/>
              <a:gd name="T16" fmla="*/ 466 w 561"/>
              <a:gd name="T17" fmla="*/ 434 h 963"/>
              <a:gd name="T18" fmla="*/ 446 w 561"/>
              <a:gd name="T19" fmla="*/ 390 h 963"/>
              <a:gd name="T20" fmla="*/ 80 w 561"/>
              <a:gd name="T21" fmla="*/ 23 h 963"/>
              <a:gd name="T22" fmla="*/ 10 w 561"/>
              <a:gd name="T23" fmla="*/ 1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963">
                <a:moveTo>
                  <a:pt x="10" y="12"/>
                </a:moveTo>
                <a:cubicBezTo>
                  <a:pt x="10" y="12"/>
                  <a:pt x="42" y="8"/>
                  <a:pt x="62" y="28"/>
                </a:cubicBezTo>
                <a:cubicBezTo>
                  <a:pt x="82" y="49"/>
                  <a:pt x="96" y="81"/>
                  <a:pt x="96" y="113"/>
                </a:cubicBezTo>
                <a:cubicBezTo>
                  <a:pt x="97" y="146"/>
                  <a:pt x="96" y="674"/>
                  <a:pt x="96" y="674"/>
                </a:cubicBezTo>
                <a:cubicBezTo>
                  <a:pt x="0" y="674"/>
                  <a:pt x="0" y="674"/>
                  <a:pt x="0" y="674"/>
                </a:cubicBezTo>
                <a:cubicBezTo>
                  <a:pt x="289" y="963"/>
                  <a:pt x="289" y="963"/>
                  <a:pt x="289" y="963"/>
                </a:cubicBezTo>
                <a:cubicBezTo>
                  <a:pt x="561" y="691"/>
                  <a:pt x="561" y="691"/>
                  <a:pt x="561" y="691"/>
                </a:cubicBezTo>
                <a:cubicBezTo>
                  <a:pt x="466" y="691"/>
                  <a:pt x="466" y="691"/>
                  <a:pt x="466" y="691"/>
                </a:cubicBezTo>
                <a:cubicBezTo>
                  <a:pt x="466" y="434"/>
                  <a:pt x="466" y="434"/>
                  <a:pt x="466" y="434"/>
                </a:cubicBezTo>
                <a:cubicBezTo>
                  <a:pt x="466" y="434"/>
                  <a:pt x="468" y="412"/>
                  <a:pt x="446" y="390"/>
                </a:cubicBezTo>
                <a:cubicBezTo>
                  <a:pt x="424" y="367"/>
                  <a:pt x="80" y="23"/>
                  <a:pt x="80" y="23"/>
                </a:cubicBezTo>
                <a:cubicBezTo>
                  <a:pt x="80" y="23"/>
                  <a:pt x="58" y="0"/>
                  <a:pt x="10" y="12"/>
                </a:cubicBezTo>
                <a:close/>
              </a:path>
            </a:pathLst>
          </a:custGeom>
          <a:solidFill>
            <a:srgbClr val="4DA9BB"/>
          </a:solidFill>
          <a:ln>
            <a:noFill/>
          </a:ln>
        </p:spPr>
        <p:txBody>
          <a:bodyPr wrap="square" lIns="91440" tIns="45720" rIns="91440" bIns="45720" anchor="ctr">
            <a:normAutofit/>
          </a:bodyPr>
          <a:lstStyle/>
          <a:p>
            <a:pPr algn="ctr"/>
          </a:p>
        </p:txBody>
      </p:sp>
      <p:cxnSp>
        <p:nvCxnSpPr>
          <p:cNvPr id="35" name="直接连接符 34"/>
          <p:cNvCxnSpPr/>
          <p:nvPr/>
        </p:nvCxnSpPr>
        <p:spPr>
          <a:xfrm>
            <a:off x="6331585" y="1188720"/>
            <a:ext cx="0" cy="1160145"/>
          </a:xfrm>
          <a:prstGeom prst="line">
            <a:avLst/>
          </a:prstGeom>
          <a:ln w="19050">
            <a:solidFill>
              <a:srgbClr val="4DA9B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6604000" y="1204595"/>
            <a:ext cx="0" cy="544830"/>
          </a:xfrm>
          <a:prstGeom prst="line">
            <a:avLst/>
          </a:prstGeom>
          <a:ln w="19050">
            <a:solidFill>
              <a:srgbClr val="4DA9B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775585" y="1188720"/>
            <a:ext cx="0" cy="1160145"/>
          </a:xfrm>
          <a:prstGeom prst="line">
            <a:avLst/>
          </a:prstGeom>
          <a:ln w="19050">
            <a:solidFill>
              <a:srgbClr val="2F788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flipH="1">
            <a:off x="2503170" y="1204595"/>
            <a:ext cx="0" cy="544830"/>
          </a:xfrm>
          <a:prstGeom prst="line">
            <a:avLst/>
          </a:prstGeom>
          <a:ln w="19050">
            <a:solidFill>
              <a:srgbClr val="2F7889"/>
            </a:solidFill>
          </a:ln>
        </p:spPr>
        <p:style>
          <a:lnRef idx="1">
            <a:schemeClr val="accent1"/>
          </a:lnRef>
          <a:fillRef idx="0">
            <a:schemeClr val="accent1"/>
          </a:fillRef>
          <a:effectRef idx="0">
            <a:schemeClr val="accent1"/>
          </a:effectRef>
          <a:fontRef idx="minor">
            <a:schemeClr val="tx1"/>
          </a:fontRef>
        </p:style>
      </p:cxnSp>
      <p:grpSp>
        <p:nvGrpSpPr>
          <p:cNvPr id="47" name="is1îḓè"/>
          <p:cNvGrpSpPr/>
          <p:nvPr/>
        </p:nvGrpSpPr>
        <p:grpSpPr>
          <a:xfrm>
            <a:off x="6331585" y="3430270"/>
            <a:ext cx="544830" cy="1160145"/>
            <a:chOff x="6358643" y="3529144"/>
            <a:chExt cx="547926" cy="1166455"/>
          </a:xfrm>
        </p:grpSpPr>
        <p:cxnSp>
          <p:nvCxnSpPr>
            <p:cNvPr id="49" name="直接连接符 48"/>
            <p:cNvCxnSpPr/>
            <p:nvPr/>
          </p:nvCxnSpPr>
          <p:spPr>
            <a:xfrm>
              <a:off x="6358643" y="3529144"/>
              <a:ext cx="0" cy="1166455"/>
            </a:xfrm>
            <a:prstGeom prst="line">
              <a:avLst/>
            </a:prstGeom>
            <a:ln w="19050">
              <a:solidFill>
                <a:srgbClr val="5FB4C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400000">
              <a:off x="6632606" y="3544750"/>
              <a:ext cx="0" cy="547926"/>
            </a:xfrm>
            <a:prstGeom prst="line">
              <a:avLst/>
            </a:prstGeom>
            <a:ln w="19050">
              <a:solidFill>
                <a:srgbClr val="5FB4C9"/>
              </a:solidFill>
            </a:ln>
          </p:spPr>
          <p:style>
            <a:lnRef idx="1">
              <a:schemeClr val="accent1"/>
            </a:lnRef>
            <a:fillRef idx="0">
              <a:schemeClr val="accent1"/>
            </a:fillRef>
            <a:effectRef idx="0">
              <a:schemeClr val="accent1"/>
            </a:effectRef>
            <a:fontRef idx="minor">
              <a:schemeClr val="tx1"/>
            </a:fontRef>
          </p:style>
        </p:cxnSp>
      </p:grpSp>
      <p:grpSp>
        <p:nvGrpSpPr>
          <p:cNvPr id="39" name="iṡļïḑé"/>
          <p:cNvGrpSpPr/>
          <p:nvPr/>
        </p:nvGrpSpPr>
        <p:grpSpPr>
          <a:xfrm>
            <a:off x="2230755" y="3430270"/>
            <a:ext cx="544830" cy="1160145"/>
            <a:chOff x="2234962" y="3529144"/>
            <a:chExt cx="547926" cy="1166455"/>
          </a:xfrm>
        </p:grpSpPr>
        <p:cxnSp>
          <p:nvCxnSpPr>
            <p:cNvPr id="45" name="直接连接符 44"/>
            <p:cNvCxnSpPr/>
            <p:nvPr/>
          </p:nvCxnSpPr>
          <p:spPr>
            <a:xfrm flipH="1">
              <a:off x="2782888" y="3529144"/>
              <a:ext cx="0" cy="1166455"/>
            </a:xfrm>
            <a:prstGeom prst="line">
              <a:avLst/>
            </a:prstGeom>
            <a:ln w="19050">
              <a:solidFill>
                <a:srgbClr val="AEDAE4"/>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200000" flipH="1">
              <a:off x="2508925" y="3544750"/>
              <a:ext cx="0" cy="547926"/>
            </a:xfrm>
            <a:prstGeom prst="line">
              <a:avLst/>
            </a:prstGeom>
            <a:ln w="19050">
              <a:solidFill>
                <a:srgbClr val="AEDAE4"/>
              </a:solidFill>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3681730" y="1508125"/>
            <a:ext cx="1005840" cy="521970"/>
          </a:xfrm>
          <a:prstGeom prst="rect">
            <a:avLst/>
          </a:prstGeom>
          <a:noFill/>
        </p:spPr>
        <p:txBody>
          <a:bodyPr wrap="square" rtlCol="0" anchor="t">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恢复</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(Recover)</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40"/>
          <p:cNvSpPr txBox="1"/>
          <p:nvPr/>
        </p:nvSpPr>
        <p:spPr>
          <a:xfrm rot="5400000">
            <a:off x="5038725" y="2284730"/>
            <a:ext cx="1292225" cy="521970"/>
          </a:xfrm>
          <a:prstGeom prst="rect">
            <a:avLst/>
          </a:prstGeom>
          <a:noFill/>
        </p:spPr>
        <p:txBody>
          <a:bodyPr wrap="square" rtlCol="0" anchor="t">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预防</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(Precaution)</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nvSpPr>
        <p:spPr>
          <a:xfrm rot="5400000">
            <a:off x="2784475" y="3137535"/>
            <a:ext cx="1167130" cy="521970"/>
          </a:xfrm>
          <a:prstGeom prst="rect">
            <a:avLst/>
          </a:prstGeom>
          <a:noFill/>
        </p:spPr>
        <p:txBody>
          <a:bodyPr wrap="square" rtlCol="0" anchor="t">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响应</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(Response)</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4104640" y="3858895"/>
            <a:ext cx="1464945" cy="521970"/>
          </a:xfrm>
          <a:prstGeom prst="rect">
            <a:avLst/>
          </a:prstGeom>
          <a:noFill/>
        </p:spPr>
        <p:txBody>
          <a:bodyPr wrap="square" rtlCol="0" anchor="t">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预备</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(Preparedness)</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nvSpPr>
        <p:spPr>
          <a:xfrm>
            <a:off x="1174750" y="1548765"/>
            <a:ext cx="1386205" cy="1291590"/>
          </a:xfrm>
          <a:prstGeom prst="rect">
            <a:avLst/>
          </a:prstGeom>
          <a:noFill/>
        </p:spPr>
        <p:txBody>
          <a:bodyPr wrap="square" rtlCol="0" anchor="t">
            <a:spAutoFit/>
          </a:bodyPr>
          <a:lstStyle/>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清理废墟</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损失评估</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消毒去污</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灾后重建</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预案评估</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文本框 52"/>
          <p:cNvSpPr txBox="1"/>
          <p:nvPr/>
        </p:nvSpPr>
        <p:spPr>
          <a:xfrm>
            <a:off x="1174750" y="3745865"/>
            <a:ext cx="1601470" cy="1291590"/>
          </a:xfrm>
          <a:prstGeom prst="rect">
            <a:avLst/>
          </a:prstGeom>
          <a:noFill/>
        </p:spPr>
        <p:txBody>
          <a:bodyPr wrap="square" rtlCol="0" anchor="t">
            <a:spAutoFit/>
          </a:bodyPr>
          <a:lstStyle/>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启动通告报警</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启动应急救援</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提供医疗救助</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疏散与避难</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搜寻和营救</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文本框 53"/>
          <p:cNvSpPr txBox="1"/>
          <p:nvPr/>
        </p:nvSpPr>
        <p:spPr>
          <a:xfrm>
            <a:off x="6331585" y="1513840"/>
            <a:ext cx="1529080" cy="1491615"/>
          </a:xfrm>
          <a:prstGeom prst="rect">
            <a:avLst/>
          </a:prstGeom>
          <a:noFill/>
        </p:spPr>
        <p:txBody>
          <a:bodyPr wrap="square" rtlCol="0" anchor="t">
            <a:spAutoFit/>
          </a:bodyPr>
          <a:lstStyle/>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法规</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保险</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监控</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风险评价</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规划</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公众教育</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文本框 54"/>
          <p:cNvSpPr txBox="1"/>
          <p:nvPr/>
        </p:nvSpPr>
        <p:spPr>
          <a:xfrm>
            <a:off x="6330950" y="3715385"/>
            <a:ext cx="1457325" cy="1091565"/>
          </a:xfrm>
          <a:prstGeom prst="rect">
            <a:avLst/>
          </a:prstGeom>
          <a:noFill/>
        </p:spPr>
        <p:txBody>
          <a:bodyPr wrap="square" rtlCol="0" anchor="t">
            <a:spAutoFit/>
          </a:bodyPr>
          <a:lstStyle/>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制定预案</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应急资源</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培训与演练</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互助协议</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179705" fontAlgn="auto">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535305" y="805180"/>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应急管理体系框架</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1252855" y="1374775"/>
            <a:ext cx="6748780" cy="3267075"/>
            <a:chOff x="1973" y="2278"/>
            <a:chExt cx="10628" cy="5145"/>
          </a:xfrm>
        </p:grpSpPr>
        <p:grpSp>
          <p:nvGrpSpPr>
            <p:cNvPr id="4" name="组合 3"/>
            <p:cNvGrpSpPr/>
            <p:nvPr/>
          </p:nvGrpSpPr>
          <p:grpSpPr>
            <a:xfrm>
              <a:off x="3780" y="4187"/>
              <a:ext cx="425" cy="3049"/>
              <a:chOff x="3780" y="4187"/>
              <a:chExt cx="425" cy="3049"/>
            </a:xfrm>
          </p:grpSpPr>
          <p:sp>
            <p:nvSpPr>
              <p:cNvPr id="27705" name="Line 23"/>
              <p:cNvSpPr/>
              <p:nvPr/>
            </p:nvSpPr>
            <p:spPr>
              <a:xfrm>
                <a:off x="4205" y="4187"/>
                <a:ext cx="0" cy="3049"/>
              </a:xfrm>
              <a:prstGeom prst="line">
                <a:avLst/>
              </a:prstGeom>
              <a:ln w="12700" cap="flat" cmpd="sng">
                <a:solidFill>
                  <a:schemeClr val="bg1">
                    <a:lumMod val="75000"/>
                  </a:schemeClr>
                </a:solidFill>
                <a:prstDash val="solid"/>
                <a:headEnd type="none" w="med" len="med"/>
                <a:tailEnd type="none" w="med" len="med"/>
              </a:ln>
            </p:spPr>
          </p:sp>
          <p:sp>
            <p:nvSpPr>
              <p:cNvPr id="27706" name="Line 24"/>
              <p:cNvSpPr/>
              <p:nvPr/>
            </p:nvSpPr>
            <p:spPr>
              <a:xfrm>
                <a:off x="3780" y="5011"/>
                <a:ext cx="425" cy="0"/>
              </a:xfrm>
              <a:prstGeom prst="line">
                <a:avLst/>
              </a:prstGeom>
              <a:ln w="12700" cap="flat" cmpd="sng">
                <a:solidFill>
                  <a:schemeClr val="bg1">
                    <a:lumMod val="75000"/>
                  </a:schemeClr>
                </a:solidFill>
                <a:prstDash val="solid"/>
                <a:headEnd type="none" w="med" len="med"/>
                <a:tailEnd type="none" w="med" len="med"/>
              </a:ln>
            </p:spPr>
          </p:sp>
          <p:sp>
            <p:nvSpPr>
              <p:cNvPr id="27707" name="Line 25"/>
              <p:cNvSpPr/>
              <p:nvPr/>
            </p:nvSpPr>
            <p:spPr>
              <a:xfrm>
                <a:off x="3780" y="7236"/>
                <a:ext cx="425" cy="0"/>
              </a:xfrm>
              <a:prstGeom prst="line">
                <a:avLst/>
              </a:prstGeom>
              <a:ln w="12700" cap="flat" cmpd="sng">
                <a:solidFill>
                  <a:schemeClr val="bg1">
                    <a:lumMod val="75000"/>
                  </a:schemeClr>
                </a:solidFill>
                <a:prstDash val="solid"/>
                <a:headEnd type="none" w="med" len="med"/>
                <a:tailEnd type="none" w="med" len="med"/>
              </a:ln>
            </p:spPr>
          </p:sp>
          <p:sp>
            <p:nvSpPr>
              <p:cNvPr id="27708" name="Line 26"/>
              <p:cNvSpPr/>
              <p:nvPr/>
            </p:nvSpPr>
            <p:spPr>
              <a:xfrm>
                <a:off x="3780" y="6412"/>
                <a:ext cx="425" cy="0"/>
              </a:xfrm>
              <a:prstGeom prst="line">
                <a:avLst/>
              </a:prstGeom>
              <a:ln w="12700" cap="flat" cmpd="sng">
                <a:solidFill>
                  <a:schemeClr val="bg1">
                    <a:lumMod val="75000"/>
                  </a:schemeClr>
                </a:solidFill>
                <a:prstDash val="solid"/>
                <a:headEnd type="none" w="med" len="med"/>
                <a:tailEnd type="none" w="med" len="med"/>
              </a:ln>
            </p:spPr>
          </p:sp>
          <p:sp>
            <p:nvSpPr>
              <p:cNvPr id="27709" name="Line 27"/>
              <p:cNvSpPr/>
              <p:nvPr/>
            </p:nvSpPr>
            <p:spPr>
              <a:xfrm>
                <a:off x="3780" y="5671"/>
                <a:ext cx="425" cy="0"/>
              </a:xfrm>
              <a:prstGeom prst="line">
                <a:avLst/>
              </a:prstGeom>
              <a:ln w="12700" cap="flat" cmpd="sng">
                <a:solidFill>
                  <a:schemeClr val="bg1">
                    <a:lumMod val="75000"/>
                  </a:schemeClr>
                </a:solidFill>
                <a:prstDash val="solid"/>
                <a:headEnd type="none" w="med" len="med"/>
                <a:tailEnd type="none" w="med" len="med"/>
              </a:ln>
            </p:spPr>
          </p:sp>
        </p:grpSp>
        <p:grpSp>
          <p:nvGrpSpPr>
            <p:cNvPr id="5" name="组合 4"/>
            <p:cNvGrpSpPr/>
            <p:nvPr/>
          </p:nvGrpSpPr>
          <p:grpSpPr>
            <a:xfrm>
              <a:off x="6331" y="4198"/>
              <a:ext cx="425" cy="3038"/>
              <a:chOff x="6331" y="4198"/>
              <a:chExt cx="425" cy="3038"/>
            </a:xfrm>
          </p:grpSpPr>
          <p:sp>
            <p:nvSpPr>
              <p:cNvPr id="27710" name="Line 28"/>
              <p:cNvSpPr/>
              <p:nvPr/>
            </p:nvSpPr>
            <p:spPr>
              <a:xfrm>
                <a:off x="6756" y="4198"/>
                <a:ext cx="0" cy="3039"/>
              </a:xfrm>
              <a:prstGeom prst="line">
                <a:avLst/>
              </a:prstGeom>
              <a:ln w="12700" cap="flat" cmpd="sng">
                <a:solidFill>
                  <a:schemeClr val="bg1">
                    <a:lumMod val="75000"/>
                  </a:schemeClr>
                </a:solidFill>
                <a:prstDash val="solid"/>
                <a:headEnd type="none" w="med" len="med"/>
                <a:tailEnd type="none" w="med" len="med"/>
              </a:ln>
            </p:spPr>
          </p:sp>
          <p:sp>
            <p:nvSpPr>
              <p:cNvPr id="27711" name="Line 29"/>
              <p:cNvSpPr/>
              <p:nvPr/>
            </p:nvSpPr>
            <p:spPr>
              <a:xfrm>
                <a:off x="6331" y="5011"/>
                <a:ext cx="425" cy="0"/>
              </a:xfrm>
              <a:prstGeom prst="line">
                <a:avLst/>
              </a:prstGeom>
              <a:ln w="12700" cap="flat" cmpd="sng">
                <a:solidFill>
                  <a:schemeClr val="bg1">
                    <a:lumMod val="75000"/>
                  </a:schemeClr>
                </a:solidFill>
                <a:prstDash val="solid"/>
                <a:headEnd type="none" w="med" len="med"/>
                <a:tailEnd type="none" w="med" len="med"/>
              </a:ln>
            </p:spPr>
          </p:sp>
          <p:sp>
            <p:nvSpPr>
              <p:cNvPr id="27712" name="Line 30"/>
              <p:cNvSpPr/>
              <p:nvPr/>
            </p:nvSpPr>
            <p:spPr>
              <a:xfrm>
                <a:off x="6331" y="7236"/>
                <a:ext cx="425" cy="0"/>
              </a:xfrm>
              <a:prstGeom prst="line">
                <a:avLst/>
              </a:prstGeom>
              <a:ln w="12700" cap="flat" cmpd="sng">
                <a:solidFill>
                  <a:schemeClr val="bg1">
                    <a:lumMod val="75000"/>
                  </a:schemeClr>
                </a:solidFill>
                <a:prstDash val="solid"/>
                <a:headEnd type="none" w="med" len="med"/>
                <a:tailEnd type="none" w="med" len="med"/>
              </a:ln>
            </p:spPr>
          </p:sp>
          <p:sp>
            <p:nvSpPr>
              <p:cNvPr id="27713" name="Line 31"/>
              <p:cNvSpPr/>
              <p:nvPr/>
            </p:nvSpPr>
            <p:spPr>
              <a:xfrm>
                <a:off x="6331" y="6412"/>
                <a:ext cx="425" cy="0"/>
              </a:xfrm>
              <a:prstGeom prst="line">
                <a:avLst/>
              </a:prstGeom>
              <a:ln w="12700" cap="flat" cmpd="sng">
                <a:solidFill>
                  <a:schemeClr val="bg1">
                    <a:lumMod val="75000"/>
                  </a:schemeClr>
                </a:solidFill>
                <a:prstDash val="solid"/>
                <a:headEnd type="none" w="med" len="med"/>
                <a:tailEnd type="none" w="med" len="med"/>
              </a:ln>
            </p:spPr>
          </p:sp>
          <p:sp>
            <p:nvSpPr>
              <p:cNvPr id="27714" name="Line 32"/>
              <p:cNvSpPr/>
              <p:nvPr/>
            </p:nvSpPr>
            <p:spPr>
              <a:xfrm>
                <a:off x="6331" y="5671"/>
                <a:ext cx="425" cy="0"/>
              </a:xfrm>
              <a:prstGeom prst="line">
                <a:avLst/>
              </a:prstGeom>
              <a:ln w="12700" cap="flat" cmpd="sng">
                <a:solidFill>
                  <a:schemeClr val="bg1">
                    <a:lumMod val="75000"/>
                  </a:schemeClr>
                </a:solidFill>
                <a:prstDash val="solid"/>
                <a:headEnd type="none" w="med" len="med"/>
                <a:tailEnd type="none" w="med" len="med"/>
              </a:ln>
            </p:spPr>
          </p:sp>
        </p:grpSp>
        <p:grpSp>
          <p:nvGrpSpPr>
            <p:cNvPr id="6" name="组合 5"/>
            <p:cNvGrpSpPr/>
            <p:nvPr/>
          </p:nvGrpSpPr>
          <p:grpSpPr>
            <a:xfrm>
              <a:off x="9094" y="4198"/>
              <a:ext cx="426" cy="3038"/>
              <a:chOff x="9094" y="4198"/>
              <a:chExt cx="426" cy="3038"/>
            </a:xfrm>
          </p:grpSpPr>
          <p:sp>
            <p:nvSpPr>
              <p:cNvPr id="27715" name="Line 33"/>
              <p:cNvSpPr/>
              <p:nvPr/>
            </p:nvSpPr>
            <p:spPr>
              <a:xfrm>
                <a:off x="9520" y="4198"/>
                <a:ext cx="0" cy="3039"/>
              </a:xfrm>
              <a:prstGeom prst="line">
                <a:avLst/>
              </a:prstGeom>
              <a:ln w="12700" cap="flat" cmpd="sng">
                <a:solidFill>
                  <a:schemeClr val="bg1">
                    <a:lumMod val="75000"/>
                  </a:schemeClr>
                </a:solidFill>
                <a:prstDash val="solid"/>
                <a:headEnd type="none" w="med" len="med"/>
                <a:tailEnd type="none" w="med" len="med"/>
              </a:ln>
            </p:spPr>
          </p:sp>
          <p:sp>
            <p:nvSpPr>
              <p:cNvPr id="27716" name="Line 34"/>
              <p:cNvSpPr/>
              <p:nvPr/>
            </p:nvSpPr>
            <p:spPr>
              <a:xfrm>
                <a:off x="9094" y="5011"/>
                <a:ext cx="425" cy="0"/>
              </a:xfrm>
              <a:prstGeom prst="line">
                <a:avLst/>
              </a:prstGeom>
              <a:ln w="12700" cap="flat" cmpd="sng">
                <a:solidFill>
                  <a:schemeClr val="bg1">
                    <a:lumMod val="75000"/>
                  </a:schemeClr>
                </a:solidFill>
                <a:prstDash val="solid"/>
                <a:headEnd type="none" w="med" len="med"/>
                <a:tailEnd type="none" w="med" len="med"/>
              </a:ln>
            </p:spPr>
          </p:sp>
          <p:sp>
            <p:nvSpPr>
              <p:cNvPr id="27717" name="Line 35"/>
              <p:cNvSpPr/>
              <p:nvPr/>
            </p:nvSpPr>
            <p:spPr>
              <a:xfrm>
                <a:off x="9094" y="7236"/>
                <a:ext cx="425" cy="0"/>
              </a:xfrm>
              <a:prstGeom prst="line">
                <a:avLst/>
              </a:prstGeom>
              <a:ln w="12700" cap="flat" cmpd="sng">
                <a:solidFill>
                  <a:schemeClr val="bg1">
                    <a:lumMod val="75000"/>
                  </a:schemeClr>
                </a:solidFill>
                <a:prstDash val="solid"/>
                <a:headEnd type="none" w="med" len="med"/>
                <a:tailEnd type="none" w="med" len="med"/>
              </a:ln>
            </p:spPr>
          </p:sp>
          <p:sp>
            <p:nvSpPr>
              <p:cNvPr id="27718" name="Line 36"/>
              <p:cNvSpPr/>
              <p:nvPr/>
            </p:nvSpPr>
            <p:spPr>
              <a:xfrm>
                <a:off x="9094" y="6412"/>
                <a:ext cx="425" cy="0"/>
              </a:xfrm>
              <a:prstGeom prst="line">
                <a:avLst/>
              </a:prstGeom>
              <a:ln w="12700" cap="flat" cmpd="sng">
                <a:solidFill>
                  <a:schemeClr val="bg1">
                    <a:lumMod val="75000"/>
                  </a:schemeClr>
                </a:solidFill>
                <a:prstDash val="solid"/>
                <a:headEnd type="none" w="med" len="med"/>
                <a:tailEnd type="none" w="med" len="med"/>
              </a:ln>
            </p:spPr>
          </p:sp>
          <p:sp>
            <p:nvSpPr>
              <p:cNvPr id="27719" name="Line 37"/>
              <p:cNvSpPr/>
              <p:nvPr/>
            </p:nvSpPr>
            <p:spPr>
              <a:xfrm>
                <a:off x="9094" y="5671"/>
                <a:ext cx="425" cy="0"/>
              </a:xfrm>
              <a:prstGeom prst="line">
                <a:avLst/>
              </a:prstGeom>
              <a:ln w="12700" cap="flat" cmpd="sng">
                <a:solidFill>
                  <a:schemeClr val="bg1">
                    <a:lumMod val="75000"/>
                  </a:schemeClr>
                </a:solidFill>
                <a:prstDash val="solid"/>
                <a:headEnd type="none" w="med" len="med"/>
                <a:tailEnd type="none" w="med" len="med"/>
              </a:ln>
            </p:spPr>
          </p:sp>
        </p:grpSp>
        <p:grpSp>
          <p:nvGrpSpPr>
            <p:cNvPr id="7" name="组合 6"/>
            <p:cNvGrpSpPr/>
            <p:nvPr/>
          </p:nvGrpSpPr>
          <p:grpSpPr>
            <a:xfrm>
              <a:off x="11645" y="4198"/>
              <a:ext cx="426" cy="3038"/>
              <a:chOff x="11645" y="4198"/>
              <a:chExt cx="426" cy="3038"/>
            </a:xfrm>
          </p:grpSpPr>
          <p:sp>
            <p:nvSpPr>
              <p:cNvPr id="27720" name="Line 38"/>
              <p:cNvSpPr/>
              <p:nvPr/>
            </p:nvSpPr>
            <p:spPr>
              <a:xfrm>
                <a:off x="12071" y="4198"/>
                <a:ext cx="0" cy="3039"/>
              </a:xfrm>
              <a:prstGeom prst="line">
                <a:avLst/>
              </a:prstGeom>
              <a:ln w="12700" cap="flat" cmpd="sng">
                <a:solidFill>
                  <a:schemeClr val="bg1">
                    <a:lumMod val="75000"/>
                  </a:schemeClr>
                </a:solidFill>
                <a:prstDash val="solid"/>
                <a:headEnd type="none" w="med" len="med"/>
                <a:tailEnd type="none" w="med" len="med"/>
              </a:ln>
            </p:spPr>
          </p:sp>
          <p:sp>
            <p:nvSpPr>
              <p:cNvPr id="27721" name="Line 39"/>
              <p:cNvSpPr/>
              <p:nvPr/>
            </p:nvSpPr>
            <p:spPr>
              <a:xfrm>
                <a:off x="11645" y="5011"/>
                <a:ext cx="425" cy="0"/>
              </a:xfrm>
              <a:prstGeom prst="line">
                <a:avLst/>
              </a:prstGeom>
              <a:ln w="12700" cap="flat" cmpd="sng">
                <a:solidFill>
                  <a:schemeClr val="bg1">
                    <a:lumMod val="75000"/>
                  </a:schemeClr>
                </a:solidFill>
                <a:prstDash val="solid"/>
                <a:headEnd type="none" w="med" len="med"/>
                <a:tailEnd type="none" w="med" len="med"/>
              </a:ln>
            </p:spPr>
          </p:sp>
          <p:sp>
            <p:nvSpPr>
              <p:cNvPr id="27722" name="Line 40"/>
              <p:cNvSpPr/>
              <p:nvPr/>
            </p:nvSpPr>
            <p:spPr>
              <a:xfrm>
                <a:off x="11645" y="7236"/>
                <a:ext cx="425" cy="0"/>
              </a:xfrm>
              <a:prstGeom prst="line">
                <a:avLst/>
              </a:prstGeom>
              <a:ln w="12700" cap="flat" cmpd="sng">
                <a:solidFill>
                  <a:schemeClr val="bg1">
                    <a:lumMod val="75000"/>
                  </a:schemeClr>
                </a:solidFill>
                <a:prstDash val="solid"/>
                <a:headEnd type="none" w="med" len="med"/>
                <a:tailEnd type="none" w="med" len="med"/>
              </a:ln>
            </p:spPr>
          </p:sp>
          <p:sp>
            <p:nvSpPr>
              <p:cNvPr id="27723" name="Line 41"/>
              <p:cNvSpPr/>
              <p:nvPr/>
            </p:nvSpPr>
            <p:spPr>
              <a:xfrm>
                <a:off x="11645" y="6412"/>
                <a:ext cx="425" cy="0"/>
              </a:xfrm>
              <a:prstGeom prst="line">
                <a:avLst/>
              </a:prstGeom>
              <a:ln w="12700" cap="flat" cmpd="sng">
                <a:solidFill>
                  <a:schemeClr val="bg1">
                    <a:lumMod val="75000"/>
                  </a:schemeClr>
                </a:solidFill>
                <a:prstDash val="solid"/>
                <a:headEnd type="none" w="med" len="med"/>
                <a:tailEnd type="none" w="med" len="med"/>
              </a:ln>
            </p:spPr>
          </p:sp>
          <p:sp>
            <p:nvSpPr>
              <p:cNvPr id="27724" name="Line 42"/>
              <p:cNvSpPr/>
              <p:nvPr/>
            </p:nvSpPr>
            <p:spPr>
              <a:xfrm>
                <a:off x="11645" y="5671"/>
                <a:ext cx="425" cy="0"/>
              </a:xfrm>
              <a:prstGeom prst="line">
                <a:avLst/>
              </a:prstGeom>
              <a:ln w="12700" cap="flat" cmpd="sng">
                <a:solidFill>
                  <a:schemeClr val="bg1">
                    <a:lumMod val="75000"/>
                  </a:schemeClr>
                </a:solidFill>
                <a:prstDash val="solid"/>
                <a:headEnd type="none" w="med" len="med"/>
                <a:tailEnd type="none" w="med" len="med"/>
              </a:ln>
            </p:spPr>
          </p:sp>
        </p:grpSp>
        <p:sp>
          <p:nvSpPr>
            <p:cNvPr id="54" name="Text Box 3"/>
            <p:cNvSpPr txBox="1">
              <a:spLocks noChangeArrowheads="1"/>
            </p:cNvSpPr>
            <p:nvPr/>
          </p:nvSpPr>
          <p:spPr bwMode="auto">
            <a:xfrm>
              <a:off x="3036" y="3662"/>
              <a:ext cx="1807" cy="434"/>
            </a:xfrm>
            <a:prstGeom prst="rect">
              <a:avLst/>
            </a:prstGeom>
            <a:solidFill>
              <a:srgbClr val="4DA9BB"/>
            </a:solidFill>
            <a:ln>
              <a:noFill/>
            </a:ln>
          </p:spPr>
          <p:style>
            <a:lnRef idx="2">
              <a:schemeClr val="accent2"/>
            </a:lnRef>
            <a:fillRef idx="1">
              <a:schemeClr val="lt1"/>
            </a:fillRef>
            <a:effectRef idx="0">
              <a:schemeClr val="accent2"/>
            </a:effectRef>
            <a:fontRef idx="minor">
              <a:schemeClr val="dk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组织体系</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5" name="Text Box 4"/>
            <p:cNvSpPr txBox="1">
              <a:spLocks noChangeArrowheads="1"/>
            </p:cNvSpPr>
            <p:nvPr/>
          </p:nvSpPr>
          <p:spPr bwMode="auto">
            <a:xfrm>
              <a:off x="1973" y="6989"/>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救援队伍</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6" name="Text Box 5"/>
            <p:cNvSpPr txBox="1">
              <a:spLocks noChangeArrowheads="1"/>
            </p:cNvSpPr>
            <p:nvPr/>
          </p:nvSpPr>
          <p:spPr bwMode="auto">
            <a:xfrm>
              <a:off x="1973" y="6247"/>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应急指挥</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7" name="Text Box 6"/>
            <p:cNvSpPr txBox="1">
              <a:spLocks noChangeArrowheads="1"/>
            </p:cNvSpPr>
            <p:nvPr/>
          </p:nvSpPr>
          <p:spPr bwMode="auto">
            <a:xfrm>
              <a:off x="1973" y="5506"/>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职能部门</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8" name="Text Box 7"/>
            <p:cNvSpPr txBox="1">
              <a:spLocks noChangeArrowheads="1"/>
            </p:cNvSpPr>
            <p:nvPr/>
          </p:nvSpPr>
          <p:spPr bwMode="auto">
            <a:xfrm>
              <a:off x="1973" y="4847"/>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管理机构</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9" name="Text Box 8"/>
            <p:cNvSpPr txBox="1">
              <a:spLocks noChangeArrowheads="1"/>
            </p:cNvSpPr>
            <p:nvPr/>
          </p:nvSpPr>
          <p:spPr bwMode="auto">
            <a:xfrm>
              <a:off x="10795" y="3662"/>
              <a:ext cx="1807" cy="434"/>
            </a:xfrm>
            <a:prstGeom prst="rect">
              <a:avLst/>
            </a:prstGeom>
            <a:solidFill>
              <a:srgbClr val="4DA9BB"/>
            </a:solidFill>
            <a:ln>
              <a:noFill/>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保障系统</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0" name="Text Box 9"/>
            <p:cNvSpPr txBox="1">
              <a:spLocks noChangeArrowheads="1"/>
            </p:cNvSpPr>
            <p:nvPr/>
          </p:nvSpPr>
          <p:spPr bwMode="auto">
            <a:xfrm>
              <a:off x="8138" y="3662"/>
              <a:ext cx="1807" cy="434"/>
            </a:xfrm>
            <a:prstGeom prst="rect">
              <a:avLst/>
            </a:prstGeom>
            <a:solidFill>
              <a:srgbClr val="4DA9BB"/>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制度基础</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1" name="Text Box 10"/>
            <p:cNvSpPr txBox="1">
              <a:spLocks noChangeArrowheads="1"/>
            </p:cNvSpPr>
            <p:nvPr/>
          </p:nvSpPr>
          <p:spPr bwMode="auto">
            <a:xfrm>
              <a:off x="5481" y="3662"/>
              <a:ext cx="1807" cy="434"/>
            </a:xfrm>
            <a:prstGeom prst="rect">
              <a:avLst/>
            </a:prstGeom>
            <a:solidFill>
              <a:srgbClr val="4DA9BB"/>
            </a:solidFill>
            <a:ln>
              <a:noFill/>
            </a:ln>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运作机制</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2" name="Text Box 11"/>
            <p:cNvSpPr txBox="1">
              <a:spLocks noChangeArrowheads="1"/>
            </p:cNvSpPr>
            <p:nvPr/>
          </p:nvSpPr>
          <p:spPr bwMode="auto">
            <a:xfrm>
              <a:off x="4524" y="6979"/>
              <a:ext cx="1807" cy="434"/>
            </a:xfrm>
            <a:prstGeom prst="rect">
              <a:avLst/>
            </a:prstGeom>
            <a:solidFill>
              <a:schemeClr val="bg1">
                <a:lumMod val="50000"/>
              </a:schemeClr>
            </a:solidFill>
            <a:ln>
              <a:noFill/>
            </a:ln>
            <a:effectLst/>
          </p:spPr>
          <p:style>
            <a:lnRef idx="0">
              <a:schemeClr val="accent4"/>
            </a:lnRef>
            <a:fillRef idx="3">
              <a:schemeClr val="accent4"/>
            </a:fillRef>
            <a:effectRef idx="3">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公众动员</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3" name="Text Box 12"/>
            <p:cNvSpPr txBox="1">
              <a:spLocks noChangeArrowheads="1"/>
            </p:cNvSpPr>
            <p:nvPr/>
          </p:nvSpPr>
          <p:spPr bwMode="auto">
            <a:xfrm>
              <a:off x="4524" y="6237"/>
              <a:ext cx="1807" cy="434"/>
            </a:xfrm>
            <a:prstGeom prst="rect">
              <a:avLst/>
            </a:prstGeom>
            <a:solidFill>
              <a:schemeClr val="bg1">
                <a:lumMod val="50000"/>
              </a:schemeClr>
            </a:solidFill>
            <a:ln>
              <a:noFill/>
            </a:ln>
            <a:effectLst/>
          </p:spPr>
          <p:style>
            <a:lnRef idx="0">
              <a:schemeClr val="accent4"/>
            </a:lnRef>
            <a:fillRef idx="3">
              <a:schemeClr val="accent4"/>
            </a:fillRef>
            <a:effectRef idx="3">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属地管理</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4" name="Text Box 13"/>
            <p:cNvSpPr txBox="1">
              <a:spLocks noChangeArrowheads="1"/>
            </p:cNvSpPr>
            <p:nvPr/>
          </p:nvSpPr>
          <p:spPr bwMode="auto">
            <a:xfrm>
              <a:off x="4524" y="5495"/>
              <a:ext cx="1807" cy="434"/>
            </a:xfrm>
            <a:prstGeom prst="rect">
              <a:avLst/>
            </a:prstGeom>
            <a:solidFill>
              <a:schemeClr val="bg1">
                <a:lumMod val="50000"/>
              </a:schemeClr>
            </a:solidFill>
            <a:ln>
              <a:noFill/>
            </a:ln>
            <a:effectLst/>
          </p:spPr>
          <p:style>
            <a:lnRef idx="0">
              <a:schemeClr val="accent4"/>
            </a:lnRef>
            <a:fillRef idx="3">
              <a:schemeClr val="accent4"/>
            </a:fillRef>
            <a:effectRef idx="3">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分级响应</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5" name="Text Box 14"/>
            <p:cNvSpPr txBox="1">
              <a:spLocks noChangeArrowheads="1"/>
            </p:cNvSpPr>
            <p:nvPr/>
          </p:nvSpPr>
          <p:spPr bwMode="auto">
            <a:xfrm>
              <a:off x="4524" y="4836"/>
              <a:ext cx="1807" cy="434"/>
            </a:xfrm>
            <a:prstGeom prst="rect">
              <a:avLst/>
            </a:prstGeom>
            <a:solidFill>
              <a:schemeClr val="bg1">
                <a:lumMod val="50000"/>
              </a:schemeClr>
            </a:solidFill>
            <a:ln>
              <a:noFill/>
            </a:ln>
            <a:effectLst/>
          </p:spPr>
          <p:style>
            <a:lnRef idx="0">
              <a:schemeClr val="accent4"/>
            </a:lnRef>
            <a:fillRef idx="3">
              <a:schemeClr val="accent4"/>
            </a:fillRef>
            <a:effectRef idx="3">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统一指挥</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6" name="Text Box 15"/>
            <p:cNvSpPr txBox="1">
              <a:spLocks noChangeArrowheads="1"/>
            </p:cNvSpPr>
            <p:nvPr/>
          </p:nvSpPr>
          <p:spPr bwMode="auto">
            <a:xfrm>
              <a:off x="7288" y="6989"/>
              <a:ext cx="1807" cy="434"/>
            </a:xfrm>
            <a:prstGeom prst="rect">
              <a:avLst/>
            </a:prstGeom>
            <a:solidFill>
              <a:schemeClr val="bg1">
                <a:lumMod val="50000"/>
              </a:schemeClr>
            </a:solidFill>
            <a:ln>
              <a:noFill/>
            </a:ln>
            <a:effectLst/>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支持性附件</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7" name="Text Box 16"/>
            <p:cNvSpPr txBox="1">
              <a:spLocks noChangeArrowheads="1"/>
            </p:cNvSpPr>
            <p:nvPr/>
          </p:nvSpPr>
          <p:spPr bwMode="auto">
            <a:xfrm>
              <a:off x="7288" y="6247"/>
              <a:ext cx="1807" cy="434"/>
            </a:xfrm>
            <a:prstGeom prst="rect">
              <a:avLst/>
            </a:prstGeom>
            <a:solidFill>
              <a:schemeClr val="bg1">
                <a:lumMod val="50000"/>
              </a:schemeClr>
            </a:solidFill>
            <a:ln>
              <a:noFill/>
            </a:ln>
            <a:effectLst/>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现场处置方案</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8" name="Text Box 17"/>
            <p:cNvSpPr txBox="1">
              <a:spLocks noChangeArrowheads="1"/>
            </p:cNvSpPr>
            <p:nvPr/>
          </p:nvSpPr>
          <p:spPr bwMode="auto">
            <a:xfrm>
              <a:off x="7288" y="5506"/>
              <a:ext cx="1807" cy="434"/>
            </a:xfrm>
            <a:prstGeom prst="rect">
              <a:avLst/>
            </a:prstGeom>
            <a:solidFill>
              <a:schemeClr val="bg1">
                <a:lumMod val="50000"/>
              </a:schemeClr>
            </a:solidFill>
            <a:ln>
              <a:noFill/>
            </a:ln>
            <a:effectLst/>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专项应急预案</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9" name="Text Box 18"/>
            <p:cNvSpPr txBox="1">
              <a:spLocks noChangeArrowheads="1"/>
            </p:cNvSpPr>
            <p:nvPr/>
          </p:nvSpPr>
          <p:spPr bwMode="auto">
            <a:xfrm>
              <a:off x="7288" y="4847"/>
              <a:ext cx="1807" cy="434"/>
            </a:xfrm>
            <a:prstGeom prst="rect">
              <a:avLst/>
            </a:prstGeom>
            <a:solidFill>
              <a:schemeClr val="bg1">
                <a:lumMod val="50000"/>
              </a:schemeClr>
            </a:solidFill>
            <a:ln>
              <a:noFill/>
            </a:ln>
            <a:effectLst/>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综合应急预案</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0" name="Text Box 19"/>
            <p:cNvSpPr txBox="1">
              <a:spLocks noChangeArrowheads="1"/>
            </p:cNvSpPr>
            <p:nvPr/>
          </p:nvSpPr>
          <p:spPr bwMode="auto">
            <a:xfrm>
              <a:off x="9874" y="6989"/>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应急资金</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1" name="Text Box 20"/>
            <p:cNvSpPr txBox="1">
              <a:spLocks noChangeArrowheads="1"/>
            </p:cNvSpPr>
            <p:nvPr/>
          </p:nvSpPr>
          <p:spPr bwMode="auto">
            <a:xfrm>
              <a:off x="9874" y="6247"/>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人力资源</a:t>
              </a:r>
              <a:endPar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2" name="Text Box 21"/>
            <p:cNvSpPr txBox="1">
              <a:spLocks noChangeArrowheads="1"/>
            </p:cNvSpPr>
            <p:nvPr/>
          </p:nvSpPr>
          <p:spPr bwMode="auto">
            <a:xfrm>
              <a:off x="9874" y="5506"/>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物资装备</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3" name="Text Box 22"/>
            <p:cNvSpPr txBox="1">
              <a:spLocks noChangeArrowheads="1"/>
            </p:cNvSpPr>
            <p:nvPr/>
          </p:nvSpPr>
          <p:spPr bwMode="auto">
            <a:xfrm>
              <a:off x="9874" y="4847"/>
              <a:ext cx="1807" cy="434"/>
            </a:xfrm>
            <a:prstGeom prst="rect">
              <a:avLst/>
            </a:prstGeom>
            <a:solidFill>
              <a:schemeClr val="bg1">
                <a:lumMod val="50000"/>
              </a:schemeClr>
            </a:solidFill>
            <a:ln>
              <a:noFill/>
            </a:ln>
            <a:effectLst/>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信息通讯</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3886" y="2874"/>
              <a:ext cx="7759" cy="675"/>
              <a:chOff x="3886" y="2786"/>
              <a:chExt cx="7759" cy="989"/>
            </a:xfrm>
          </p:grpSpPr>
          <p:sp>
            <p:nvSpPr>
              <p:cNvPr id="27725" name="Line 43"/>
              <p:cNvSpPr/>
              <p:nvPr/>
            </p:nvSpPr>
            <p:spPr>
              <a:xfrm>
                <a:off x="3886" y="3281"/>
                <a:ext cx="7759" cy="0"/>
              </a:xfrm>
              <a:prstGeom prst="line">
                <a:avLst/>
              </a:prstGeom>
              <a:ln w="12700" cap="flat" cmpd="sng">
                <a:solidFill>
                  <a:schemeClr val="bg1">
                    <a:lumMod val="75000"/>
                  </a:schemeClr>
                </a:solidFill>
                <a:prstDash val="solid"/>
                <a:headEnd type="none" w="med" len="med"/>
                <a:tailEnd type="none" w="med" len="med"/>
              </a:ln>
            </p:spPr>
          </p:sp>
          <p:sp>
            <p:nvSpPr>
              <p:cNvPr id="27726" name="Line 44"/>
              <p:cNvSpPr/>
              <p:nvPr/>
            </p:nvSpPr>
            <p:spPr>
              <a:xfrm>
                <a:off x="3886" y="3281"/>
                <a:ext cx="0" cy="494"/>
              </a:xfrm>
              <a:prstGeom prst="line">
                <a:avLst/>
              </a:prstGeom>
              <a:ln w="12700" cap="flat" cmpd="sng">
                <a:solidFill>
                  <a:schemeClr val="bg1">
                    <a:lumMod val="75000"/>
                  </a:schemeClr>
                </a:solidFill>
                <a:prstDash val="solid"/>
                <a:headEnd type="none" w="med" len="med"/>
                <a:tailEnd type="none" w="med" len="med"/>
              </a:ln>
            </p:spPr>
          </p:sp>
          <p:sp>
            <p:nvSpPr>
              <p:cNvPr id="27727" name="Line 45"/>
              <p:cNvSpPr/>
              <p:nvPr/>
            </p:nvSpPr>
            <p:spPr>
              <a:xfrm>
                <a:off x="11645" y="3281"/>
                <a:ext cx="0" cy="494"/>
              </a:xfrm>
              <a:prstGeom prst="line">
                <a:avLst/>
              </a:prstGeom>
              <a:ln w="12700" cap="flat" cmpd="sng">
                <a:solidFill>
                  <a:schemeClr val="bg1">
                    <a:lumMod val="75000"/>
                  </a:schemeClr>
                </a:solidFill>
                <a:prstDash val="solid"/>
                <a:headEnd type="none" w="med" len="med"/>
                <a:tailEnd type="none" w="med" len="med"/>
              </a:ln>
            </p:spPr>
          </p:sp>
          <p:sp>
            <p:nvSpPr>
              <p:cNvPr id="27728" name="Line 46"/>
              <p:cNvSpPr/>
              <p:nvPr/>
            </p:nvSpPr>
            <p:spPr>
              <a:xfrm>
                <a:off x="9094" y="3281"/>
                <a:ext cx="0" cy="494"/>
              </a:xfrm>
              <a:prstGeom prst="line">
                <a:avLst/>
              </a:prstGeom>
              <a:ln w="12700" cap="flat" cmpd="sng">
                <a:solidFill>
                  <a:schemeClr val="bg1">
                    <a:lumMod val="75000"/>
                  </a:schemeClr>
                </a:solidFill>
                <a:prstDash val="solid"/>
                <a:headEnd type="none" w="med" len="med"/>
                <a:tailEnd type="none" w="med" len="med"/>
              </a:ln>
            </p:spPr>
          </p:sp>
          <p:sp>
            <p:nvSpPr>
              <p:cNvPr id="27729" name="Line 47"/>
              <p:cNvSpPr/>
              <p:nvPr/>
            </p:nvSpPr>
            <p:spPr>
              <a:xfrm>
                <a:off x="7288" y="2786"/>
                <a:ext cx="0" cy="494"/>
              </a:xfrm>
              <a:prstGeom prst="line">
                <a:avLst/>
              </a:prstGeom>
              <a:ln w="12700" cap="flat" cmpd="sng">
                <a:solidFill>
                  <a:schemeClr val="bg1">
                    <a:lumMod val="75000"/>
                  </a:schemeClr>
                </a:solidFill>
                <a:prstDash val="solid"/>
                <a:headEnd type="none" w="med" len="med"/>
                <a:tailEnd type="none" w="med" len="med"/>
              </a:ln>
            </p:spPr>
          </p:sp>
          <p:sp>
            <p:nvSpPr>
              <p:cNvPr id="27730" name="Line 48"/>
              <p:cNvSpPr/>
              <p:nvPr/>
            </p:nvSpPr>
            <p:spPr>
              <a:xfrm>
                <a:off x="6437" y="3281"/>
                <a:ext cx="0" cy="494"/>
              </a:xfrm>
              <a:prstGeom prst="line">
                <a:avLst/>
              </a:prstGeom>
              <a:ln w="12700" cap="flat" cmpd="sng">
                <a:solidFill>
                  <a:schemeClr val="bg1">
                    <a:lumMod val="75000"/>
                  </a:schemeClr>
                </a:solidFill>
                <a:prstDash val="solid"/>
                <a:headEnd type="none" w="med" len="med"/>
                <a:tailEnd type="none" w="med" len="med"/>
              </a:ln>
            </p:spPr>
          </p:sp>
        </p:grpSp>
        <p:sp>
          <p:nvSpPr>
            <p:cNvPr id="27731" name="Text Box 49"/>
            <p:cNvSpPr txBox="1"/>
            <p:nvPr/>
          </p:nvSpPr>
          <p:spPr>
            <a:xfrm>
              <a:off x="5618" y="2278"/>
              <a:ext cx="3340" cy="483"/>
            </a:xfrm>
            <a:prstGeom prst="rect">
              <a:avLst/>
            </a:prstGeom>
            <a:solidFill>
              <a:srgbClr val="2E6D7A"/>
            </a:solidFill>
            <a:ln w="9525" cap="flat" cmpd="sng">
              <a:noFill/>
              <a:prstDash val="solid"/>
              <a:miter/>
              <a:headEnd type="none" w="med" len="med"/>
              <a:tailEnd type="none" w="med" len="med"/>
            </a:ln>
          </p:spPr>
          <p:txBody>
            <a:bodyPr wrap="square">
              <a:spAutoFit/>
            </a:bodyPr>
            <a:lstStyle/>
            <a:p>
              <a:pPr algn="ctr" eaLnBrk="1" hangingPunct="1">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rPr>
                <a:t>应急管理体系框架</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2741930" y="875665"/>
            <a:ext cx="4177030" cy="50673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mn-ea"/>
              </a:rPr>
              <a:t>企业应急管理工作中存在的突出问题</a:t>
            </a:r>
            <a:endParaRPr lang="zh-CN" altLang="en-US" b="1" dirty="0">
              <a:latin typeface="微软雅黑" panose="020B0503020204020204" pitchFamily="34" charset="-122"/>
              <a:ea typeface="微软雅黑" panose="020B0503020204020204" pitchFamily="34" charset="-122"/>
              <a:cs typeface="+mn-ea"/>
            </a:endParaRPr>
          </a:p>
        </p:txBody>
      </p:sp>
      <p:sp>
        <p:nvSpPr>
          <p:cNvPr id="145" name="TextBox 144"/>
          <p:cNvSpPr txBox="1"/>
          <p:nvPr/>
        </p:nvSpPr>
        <p:spPr>
          <a:xfrm>
            <a:off x="2741930" y="1884045"/>
            <a:ext cx="4177030" cy="50673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mn-ea"/>
              </a:rPr>
              <a:t>企业应急管理体系建设中的关键问题</a:t>
            </a:r>
            <a:endParaRPr lang="zh-CN" altLang="en-US" b="1" dirty="0">
              <a:latin typeface="微软雅黑" panose="020B0503020204020204" pitchFamily="34" charset="-122"/>
              <a:ea typeface="微软雅黑" panose="020B0503020204020204" pitchFamily="34" charset="-122"/>
              <a:cs typeface="+mn-ea"/>
            </a:endParaRPr>
          </a:p>
        </p:txBody>
      </p:sp>
      <p:sp>
        <p:nvSpPr>
          <p:cNvPr id="146" name="TextBox 145"/>
          <p:cNvSpPr txBox="1"/>
          <p:nvPr/>
        </p:nvSpPr>
        <p:spPr>
          <a:xfrm>
            <a:off x="2741930" y="2907665"/>
            <a:ext cx="4177030" cy="50673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mn-ea"/>
              </a:rPr>
              <a:t>企业应急管理能力提升</a:t>
            </a:r>
            <a:endParaRPr lang="zh-CN" altLang="en-US" b="1" dirty="0">
              <a:latin typeface="微软雅黑" panose="020B0503020204020204" pitchFamily="34" charset="-122"/>
              <a:ea typeface="微软雅黑" panose="020B0503020204020204" pitchFamily="34" charset="-122"/>
              <a:cs typeface="+mn-ea"/>
            </a:endParaRPr>
          </a:p>
        </p:txBody>
      </p:sp>
      <p:sp>
        <p:nvSpPr>
          <p:cNvPr id="147" name="TextBox 146"/>
          <p:cNvSpPr txBox="1"/>
          <p:nvPr/>
        </p:nvSpPr>
        <p:spPr>
          <a:xfrm>
            <a:off x="2741930" y="3931920"/>
            <a:ext cx="4177030" cy="50673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mn-ea"/>
              </a:rPr>
              <a:t>创新方法，促进持续改进</a:t>
            </a:r>
            <a:endParaRPr lang="zh-CN" altLang="en-US" b="1" dirty="0">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p:pull/>
      </p:transition>
    </mc:Choice>
    <mc:Fallback>
      <p:transition>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528955" y="805180"/>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应急预案体系结构设计</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530225" y="1448435"/>
            <a:ext cx="2416175" cy="321945"/>
          </a:xfrm>
          <a:prstGeom prst="rect">
            <a:avLst/>
          </a:prstGeom>
          <a:noFill/>
        </p:spPr>
        <p:txBody>
          <a:bodyPr wrap="square" rtlCol="0" anchor="t">
            <a:spAutoFit/>
          </a:bodyPr>
          <a:lstStyle/>
          <a:p>
            <a:r>
              <a:rPr lang="zh-CN" altLang="en-US" sz="15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企业预案类型一般可分为</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596265" y="2371090"/>
            <a:ext cx="8065770" cy="1297305"/>
            <a:chOff x="-804" y="4017"/>
            <a:chExt cx="7200" cy="1158"/>
          </a:xfrm>
        </p:grpSpPr>
        <p:grpSp>
          <p:nvGrpSpPr>
            <p:cNvPr id="8" name="组合 7"/>
            <p:cNvGrpSpPr/>
            <p:nvPr/>
          </p:nvGrpSpPr>
          <p:grpSpPr>
            <a:xfrm>
              <a:off x="-804" y="4017"/>
              <a:ext cx="1734" cy="1158"/>
              <a:chOff x="1428750" y="2644668"/>
              <a:chExt cx="2843209" cy="1898757"/>
            </a:xfrm>
          </p:grpSpPr>
          <p:sp>
            <p:nvSpPr>
              <p:cNvPr id="9" name="等腰三角形 8"/>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等腰三角形 9"/>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任意多边形 10"/>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任意多边形 11"/>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综合预案</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3" name="椭圆 12"/>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14" name="组合 13"/>
            <p:cNvGrpSpPr/>
            <p:nvPr/>
          </p:nvGrpSpPr>
          <p:grpSpPr>
            <a:xfrm>
              <a:off x="1018" y="4017"/>
              <a:ext cx="1734" cy="1158"/>
              <a:chOff x="1428750" y="2644668"/>
              <a:chExt cx="2843209" cy="1898757"/>
            </a:xfrm>
          </p:grpSpPr>
          <p:sp>
            <p:nvSpPr>
              <p:cNvPr id="15" name="等腰三角形 14"/>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等腰三角形 15"/>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任意多边形 16"/>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8" name="任意多边形 17"/>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专项预案</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 name="椭圆 18"/>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20" name="组合 19"/>
            <p:cNvGrpSpPr/>
            <p:nvPr/>
          </p:nvGrpSpPr>
          <p:grpSpPr>
            <a:xfrm>
              <a:off x="2840" y="4017"/>
              <a:ext cx="1734" cy="1158"/>
              <a:chOff x="1428750" y="2644668"/>
              <a:chExt cx="2843209" cy="1898757"/>
            </a:xfrm>
          </p:grpSpPr>
          <p:sp>
            <p:nvSpPr>
              <p:cNvPr id="27" name="等腰三角形 26"/>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等腰三角形 27"/>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任意多边形 29"/>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1" name="任意多边形 30"/>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现场处置方案</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2" name="椭圆 31"/>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33" name="组合 32"/>
            <p:cNvGrpSpPr/>
            <p:nvPr/>
          </p:nvGrpSpPr>
          <p:grpSpPr>
            <a:xfrm>
              <a:off x="4662" y="4017"/>
              <a:ext cx="1734" cy="1158"/>
              <a:chOff x="1428750" y="2644668"/>
              <a:chExt cx="2843209" cy="1898757"/>
            </a:xfrm>
          </p:grpSpPr>
          <p:sp>
            <p:nvSpPr>
              <p:cNvPr id="34" name="等腰三角形 33"/>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等腰三角形 34"/>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任意多边形 35"/>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7" name="任意多边形 24"/>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临时性方案</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8" name="椭圆 37"/>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525" y="1591945"/>
            <a:ext cx="9152890" cy="3218815"/>
            <a:chOff x="-15" y="2507"/>
            <a:chExt cx="14414" cy="5069"/>
          </a:xfrm>
        </p:grpSpPr>
        <p:sp>
          <p:nvSpPr>
            <p:cNvPr id="22" name="išḻîḓé"/>
            <p:cNvSpPr/>
            <p:nvPr/>
          </p:nvSpPr>
          <p:spPr>
            <a:xfrm>
              <a:off x="-15" y="2854"/>
              <a:ext cx="14414" cy="4722"/>
            </a:xfrm>
            <a:prstGeom prst="rect">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dirty="0"/>
            </a:p>
          </p:txBody>
        </p:sp>
        <p:sp>
          <p:nvSpPr>
            <p:cNvPr id="23" name="iṡlîḑè"/>
            <p:cNvSpPr/>
            <p:nvPr/>
          </p:nvSpPr>
          <p:spPr>
            <a:xfrm>
              <a:off x="777" y="2507"/>
              <a:ext cx="2688" cy="709"/>
            </a:xfrm>
            <a:prstGeom prst="roundRect">
              <a:avLst/>
            </a:prstGeom>
            <a:solidFill>
              <a:schemeClr val="bg1"/>
            </a:solidFill>
            <a:ln>
              <a:noFill/>
            </a:ln>
            <a:effectLst>
              <a:outerShdw blurRad="12700"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ṩļïḍé"/>
            <p:cNvSpPr/>
            <p:nvPr/>
          </p:nvSpPr>
          <p:spPr>
            <a:xfrm>
              <a:off x="4157" y="2507"/>
              <a:ext cx="2688" cy="709"/>
            </a:xfrm>
            <a:prstGeom prst="roundRect">
              <a:avLst/>
            </a:prstGeom>
            <a:solidFill>
              <a:schemeClr val="bg1"/>
            </a:solidFill>
            <a:ln>
              <a:noFill/>
            </a:ln>
            <a:effectLst>
              <a:outerShdw blurRad="12700"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ïṡľîďé"/>
            <p:cNvSpPr/>
            <p:nvPr/>
          </p:nvSpPr>
          <p:spPr>
            <a:xfrm>
              <a:off x="7536" y="2507"/>
              <a:ext cx="2688" cy="709"/>
            </a:xfrm>
            <a:prstGeom prst="roundRect">
              <a:avLst/>
            </a:prstGeom>
            <a:solidFill>
              <a:schemeClr val="bg1"/>
            </a:solidFill>
            <a:ln>
              <a:noFill/>
            </a:ln>
            <a:effectLst>
              <a:outerShdw blurRad="12700"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îSḷíďe"/>
            <p:cNvSpPr/>
            <p:nvPr/>
          </p:nvSpPr>
          <p:spPr>
            <a:xfrm>
              <a:off x="10916" y="2507"/>
              <a:ext cx="2688" cy="709"/>
            </a:xfrm>
            <a:prstGeom prst="roundRect">
              <a:avLst/>
            </a:prstGeom>
            <a:solidFill>
              <a:schemeClr val="bg1"/>
            </a:solidFill>
            <a:ln>
              <a:noFill/>
            </a:ln>
            <a:effectLst>
              <a:outerShdw blurRad="12700"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3302000" y="948690"/>
            <a:ext cx="2540000" cy="352425"/>
          </a:xfrm>
          <a:prstGeom prst="rect">
            <a:avLst/>
          </a:prstGeom>
          <a:noFill/>
        </p:spPr>
        <p:txBody>
          <a:bodyPr wrap="square" rtlCol="0" anchor="t">
            <a:spAutoFit/>
          </a:bodyPr>
          <a:lstStyle/>
          <a:p>
            <a:pPr algn="ctr"/>
            <a:r>
              <a:rPr lang="zh-CN" altLang="en-US"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企业应急预案体系结构</a:t>
            </a:r>
            <a:endParaRPr lang="zh-CN" altLang="en-US"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705168" y="1663700"/>
            <a:ext cx="128270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综合预案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493395" y="2205990"/>
            <a:ext cx="1707515" cy="2192020"/>
          </a:xfrm>
          <a:prstGeom prst="rect">
            <a:avLst/>
          </a:prstGeom>
          <a:noFill/>
        </p:spPr>
        <p:txBody>
          <a:bodyPr wrap="square" rtlCol="0" anchor="t">
            <a:spAutoFit/>
          </a:bodyPr>
          <a:lstStyle/>
          <a:p>
            <a:pPr algn="just">
              <a:lnSpc>
                <a:spcPct val="150000"/>
              </a:lnSpc>
            </a:pP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从总体上阐述处理事故的应急方针、政策，应急组织结构及相关应急职责，应急行动、措施和保障等基本要求和程序，是应对各类事故的综合性文件。</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2767648" y="1663700"/>
            <a:ext cx="128270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专项预案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2639695" y="2205990"/>
            <a:ext cx="1706880" cy="1891665"/>
          </a:xfrm>
          <a:prstGeom prst="rect">
            <a:avLst/>
          </a:prstGeom>
          <a:noFill/>
        </p:spPr>
        <p:txBody>
          <a:bodyPr wrap="square" rtlCol="0" anchor="t">
            <a:spAutoFit/>
          </a:bodyPr>
          <a:lstStyle/>
          <a:p>
            <a:pPr algn="just">
              <a:lnSpc>
                <a:spcPct val="150000"/>
              </a:lnSpc>
            </a:pP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针对具体的事故类别（如危险化学品泄漏等事故）、危险源和应急保障而制定的计划或方案，是综合应急预案的组成部分。</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4923790" y="1663700"/>
            <a:ext cx="147383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现场处置方案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4765675" y="2205990"/>
            <a:ext cx="1726565" cy="1591310"/>
          </a:xfrm>
          <a:prstGeom prst="rect">
            <a:avLst/>
          </a:prstGeom>
          <a:noFill/>
        </p:spPr>
        <p:txBody>
          <a:bodyPr wrap="square" rtlCol="0" anchor="t">
            <a:spAutoFit/>
          </a:bodyPr>
          <a:lstStyle/>
          <a:p>
            <a:pPr algn="just">
              <a:lnSpc>
                <a:spcPct val="150000"/>
              </a:lnSpc>
            </a:pP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针对具体的装置、场所或设施、岗位所制定的应急处置措施。现场处置方案应具体、简单、针对性强。</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143433" y="1663700"/>
            <a:ext cx="128270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临时性方案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6932295" y="2205990"/>
            <a:ext cx="1706245" cy="2491740"/>
          </a:xfrm>
          <a:prstGeom prst="rect">
            <a:avLst/>
          </a:prstGeom>
          <a:noFill/>
        </p:spPr>
        <p:txBody>
          <a:bodyPr wrap="square" rtlCol="0" anchor="t">
            <a:spAutoFit/>
          </a:bodyPr>
          <a:lstStyle/>
          <a:p>
            <a:pPr algn="just">
              <a:lnSpc>
                <a:spcPct val="150000"/>
              </a:lnSpc>
            </a:pP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针对临时性活动（如大型公众聚集活动或高风险的建筑施工或维修活动）中可能出现的紧急情况，预先对相关应急机构的职责、任务和预防性措施作出的安排。</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733425"/>
            <a:ext cx="2863215" cy="352425"/>
          </a:xfrm>
          <a:prstGeom prst="rect">
            <a:avLst/>
          </a:prstGeom>
          <a:noFill/>
        </p:spPr>
        <p:txBody>
          <a:bodyPr wrap="square" rtlCol="0" anchor="t">
            <a:spAutoFit/>
          </a:bodyPr>
          <a:lstStyle/>
          <a:p>
            <a:r>
              <a:rPr lang="en-US" altLang="zh-CN"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XX</a:t>
            </a:r>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集团应急预案体系框架</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823" name="Text Box 141"/>
          <p:cNvSpPr txBox="1"/>
          <p:nvPr/>
        </p:nvSpPr>
        <p:spPr>
          <a:xfrm>
            <a:off x="355600" y="1406525"/>
            <a:ext cx="1261745" cy="275590"/>
          </a:xfrm>
          <a:prstGeom prst="rect">
            <a:avLst/>
          </a:prstGeom>
          <a:solidFill>
            <a:srgbClr val="317D8F"/>
          </a:solidFill>
          <a:ln w="25400" cap="flat" cmpd="sng">
            <a:noFill/>
            <a:prstDash val="solid"/>
            <a:miter/>
            <a:headEnd type="none" w="med" len="med"/>
            <a:tailEnd type="none" w="med" len="med"/>
          </a:ln>
        </p:spPr>
        <p:txBody>
          <a:bodyPr>
            <a:spAutoFit/>
          </a:bodyPr>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预案类别</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1824" name="Text Box 142"/>
          <p:cNvSpPr txBox="1"/>
          <p:nvPr/>
        </p:nvSpPr>
        <p:spPr>
          <a:xfrm>
            <a:off x="355600" y="1935480"/>
            <a:ext cx="1261745" cy="260350"/>
          </a:xfrm>
          <a:prstGeom prst="rect">
            <a:avLst/>
          </a:prstGeom>
          <a:solidFill>
            <a:srgbClr val="4DA9BB"/>
          </a:solidFill>
          <a:ln w="25400"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安全生产事故</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25" name="Text Box 143"/>
          <p:cNvSpPr txBox="1"/>
          <p:nvPr/>
        </p:nvSpPr>
        <p:spPr>
          <a:xfrm>
            <a:off x="365760" y="2416810"/>
            <a:ext cx="1261745" cy="260350"/>
          </a:xfrm>
          <a:prstGeom prst="rect">
            <a:avLst/>
          </a:prstGeom>
          <a:solidFill>
            <a:srgbClr val="4DA9BB"/>
          </a:solidFill>
          <a:ln w="25400"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环境污染事故</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26" name="Text Box 144"/>
          <p:cNvSpPr txBox="1"/>
          <p:nvPr/>
        </p:nvSpPr>
        <p:spPr>
          <a:xfrm>
            <a:off x="376555" y="2878455"/>
            <a:ext cx="1261745" cy="260350"/>
          </a:xfrm>
          <a:prstGeom prst="rect">
            <a:avLst/>
          </a:prstGeom>
          <a:solidFill>
            <a:srgbClr val="4DA9BB"/>
          </a:solidFill>
          <a:ln w="25400"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食品安全事故</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27" name="Text Box 145"/>
          <p:cNvSpPr txBox="1"/>
          <p:nvPr/>
        </p:nvSpPr>
        <p:spPr>
          <a:xfrm>
            <a:off x="356235" y="3319145"/>
            <a:ext cx="1271270" cy="429895"/>
          </a:xfrm>
          <a:prstGeom prst="rect">
            <a:avLst/>
          </a:prstGeom>
          <a:solidFill>
            <a:srgbClr val="4DA9BB"/>
          </a:solidFill>
          <a:ln w="25400" cap="flat" cmpd="sng">
            <a:noFill/>
            <a:prstDash val="dash"/>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突发公共卫生</a:t>
            </a:r>
            <a:endParaRPr lang="zh-CN" altLang="en-US" sz="11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事件</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28" name="Text Box 146"/>
          <p:cNvSpPr txBox="1"/>
          <p:nvPr/>
        </p:nvSpPr>
        <p:spPr>
          <a:xfrm>
            <a:off x="376555" y="3839845"/>
            <a:ext cx="1261745" cy="260350"/>
          </a:xfrm>
          <a:prstGeom prst="rect">
            <a:avLst/>
          </a:prstGeom>
          <a:solidFill>
            <a:srgbClr val="4DA9BB"/>
          </a:solidFill>
          <a:ln w="25400" cap="flat" cmpd="sng">
            <a:noFill/>
            <a:prstDash val="dash"/>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自然灾害</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29" name="Text Box 147"/>
          <p:cNvSpPr txBox="1"/>
          <p:nvPr/>
        </p:nvSpPr>
        <p:spPr>
          <a:xfrm>
            <a:off x="365760" y="4262120"/>
            <a:ext cx="1261745" cy="260350"/>
          </a:xfrm>
          <a:prstGeom prst="rect">
            <a:avLst/>
          </a:prstGeom>
          <a:solidFill>
            <a:srgbClr val="4DA9BB"/>
          </a:solidFill>
          <a:ln w="25400" cap="flat" cmpd="sng">
            <a:noFill/>
            <a:prstDash val="dash"/>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社会安全事件</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29235" y="1285875"/>
            <a:ext cx="1480820" cy="3295650"/>
            <a:chOff x="361" y="2025"/>
            <a:chExt cx="2332" cy="5190"/>
          </a:xfrm>
        </p:grpSpPr>
        <p:cxnSp>
          <p:nvCxnSpPr>
            <p:cNvPr id="31830" name="AutoShape 148"/>
            <p:cNvCxnSpPr/>
            <p:nvPr/>
          </p:nvCxnSpPr>
          <p:spPr>
            <a:xfrm>
              <a:off x="363" y="2025"/>
              <a:ext cx="2323" cy="1"/>
            </a:xfrm>
            <a:prstGeom prst="straightConnector1">
              <a:avLst/>
            </a:prstGeom>
            <a:ln w="12700" cap="flat" cmpd="sng">
              <a:solidFill>
                <a:schemeClr val="bg1">
                  <a:lumMod val="50000"/>
                </a:schemeClr>
              </a:solidFill>
              <a:prstDash val="solid"/>
              <a:headEnd type="none" w="med" len="med"/>
              <a:tailEnd type="none" w="med" len="med"/>
            </a:ln>
          </p:spPr>
        </p:cxnSp>
        <p:cxnSp>
          <p:nvCxnSpPr>
            <p:cNvPr id="31831" name="AutoShape 149"/>
            <p:cNvCxnSpPr/>
            <p:nvPr/>
          </p:nvCxnSpPr>
          <p:spPr>
            <a:xfrm>
              <a:off x="2686" y="2025"/>
              <a:ext cx="0" cy="5190"/>
            </a:xfrm>
            <a:prstGeom prst="straightConnector1">
              <a:avLst/>
            </a:prstGeom>
            <a:ln w="12700" cap="flat" cmpd="sng">
              <a:solidFill>
                <a:schemeClr val="bg1">
                  <a:lumMod val="50000"/>
                </a:schemeClr>
              </a:solidFill>
              <a:prstDash val="solid"/>
              <a:headEnd type="none" w="med" len="med"/>
              <a:tailEnd type="none" w="med" len="med"/>
            </a:ln>
          </p:spPr>
        </p:cxnSp>
        <p:cxnSp>
          <p:nvCxnSpPr>
            <p:cNvPr id="31832" name="AutoShape 150"/>
            <p:cNvCxnSpPr/>
            <p:nvPr/>
          </p:nvCxnSpPr>
          <p:spPr>
            <a:xfrm>
              <a:off x="363" y="2025"/>
              <a:ext cx="0" cy="5190"/>
            </a:xfrm>
            <a:prstGeom prst="straightConnector1">
              <a:avLst/>
            </a:prstGeom>
            <a:ln w="12700" cap="flat" cmpd="sng">
              <a:solidFill>
                <a:schemeClr val="bg1">
                  <a:lumMod val="50000"/>
                </a:schemeClr>
              </a:solidFill>
              <a:prstDash val="solid"/>
              <a:headEnd type="none" w="med" len="med"/>
              <a:tailEnd type="none" w="med" len="med"/>
            </a:ln>
          </p:spPr>
        </p:cxnSp>
        <p:cxnSp>
          <p:nvCxnSpPr>
            <p:cNvPr id="31833" name="AutoShape 151"/>
            <p:cNvCxnSpPr/>
            <p:nvPr/>
          </p:nvCxnSpPr>
          <p:spPr>
            <a:xfrm>
              <a:off x="361" y="7215"/>
              <a:ext cx="2333" cy="1"/>
            </a:xfrm>
            <a:prstGeom prst="straightConnector1">
              <a:avLst/>
            </a:prstGeom>
            <a:ln w="12700" cap="flat" cmpd="sng">
              <a:solidFill>
                <a:schemeClr val="bg1">
                  <a:lumMod val="50000"/>
                </a:schemeClr>
              </a:solidFill>
              <a:prstDash val="solid"/>
              <a:headEnd type="none" w="med" len="med"/>
              <a:tailEnd type="none" w="med" len="med"/>
            </a:ln>
          </p:spPr>
        </p:cxnSp>
      </p:grpSp>
      <p:sp>
        <p:nvSpPr>
          <p:cNvPr id="31812" name="Text Box 153"/>
          <p:cNvSpPr txBox="1"/>
          <p:nvPr/>
        </p:nvSpPr>
        <p:spPr>
          <a:xfrm>
            <a:off x="2057400" y="1405890"/>
            <a:ext cx="1092835" cy="275590"/>
          </a:xfrm>
          <a:prstGeom prst="rect">
            <a:avLst/>
          </a:prstGeom>
          <a:solidFill>
            <a:srgbClr val="317D8F"/>
          </a:solidFill>
          <a:ln w="25400" cap="flat" cmpd="sng">
            <a:noFill/>
            <a:prstDash val="solid"/>
            <a:miter/>
            <a:headEnd type="none" w="med" len="med"/>
            <a:tailEnd type="none" w="med" len="med"/>
          </a:ln>
        </p:spPr>
        <p:txBody>
          <a:bodyPr>
            <a:spAutoFit/>
          </a:bodyPr>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某集团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1813" name="Text Box 154"/>
          <p:cNvSpPr txBox="1"/>
          <p:nvPr/>
        </p:nvSpPr>
        <p:spPr>
          <a:xfrm>
            <a:off x="2036445" y="1948180"/>
            <a:ext cx="10928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14" name="Text Box 155"/>
          <p:cNvSpPr txBox="1"/>
          <p:nvPr/>
        </p:nvSpPr>
        <p:spPr>
          <a:xfrm>
            <a:off x="2047240" y="2429510"/>
            <a:ext cx="10928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15" name="Text Box 156"/>
          <p:cNvSpPr txBox="1"/>
          <p:nvPr/>
        </p:nvSpPr>
        <p:spPr>
          <a:xfrm>
            <a:off x="2047240" y="2891155"/>
            <a:ext cx="10928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16" name="Text Box 157"/>
          <p:cNvSpPr txBox="1"/>
          <p:nvPr/>
        </p:nvSpPr>
        <p:spPr>
          <a:xfrm>
            <a:off x="2047240" y="3331845"/>
            <a:ext cx="10928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17" name="Text Box 158"/>
          <p:cNvSpPr txBox="1"/>
          <p:nvPr/>
        </p:nvSpPr>
        <p:spPr>
          <a:xfrm>
            <a:off x="2057400" y="3780790"/>
            <a:ext cx="10928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18" name="Text Box 159"/>
          <p:cNvSpPr txBox="1"/>
          <p:nvPr/>
        </p:nvSpPr>
        <p:spPr>
          <a:xfrm>
            <a:off x="2047240" y="4203065"/>
            <a:ext cx="10928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857375" y="1285875"/>
            <a:ext cx="1368425" cy="3295650"/>
            <a:chOff x="2925" y="2025"/>
            <a:chExt cx="2155" cy="5190"/>
          </a:xfrm>
        </p:grpSpPr>
        <p:cxnSp>
          <p:nvCxnSpPr>
            <p:cNvPr id="31819" name="AutoShape 160"/>
            <p:cNvCxnSpPr/>
            <p:nvPr/>
          </p:nvCxnSpPr>
          <p:spPr>
            <a:xfrm>
              <a:off x="2931" y="2025"/>
              <a:ext cx="2149" cy="1"/>
            </a:xfrm>
            <a:prstGeom prst="straightConnector1">
              <a:avLst/>
            </a:prstGeom>
            <a:ln w="9525" cap="flat" cmpd="sng">
              <a:solidFill>
                <a:schemeClr val="bg1">
                  <a:lumMod val="50000"/>
                </a:schemeClr>
              </a:solidFill>
              <a:prstDash val="solid"/>
              <a:headEnd type="none" w="med" len="med"/>
              <a:tailEnd type="none" w="med" len="med"/>
            </a:ln>
          </p:spPr>
        </p:cxnSp>
        <p:cxnSp>
          <p:nvCxnSpPr>
            <p:cNvPr id="31820" name="AutoShape 161"/>
            <p:cNvCxnSpPr/>
            <p:nvPr/>
          </p:nvCxnSpPr>
          <p:spPr>
            <a:xfrm>
              <a:off x="5080" y="2025"/>
              <a:ext cx="0" cy="5190"/>
            </a:xfrm>
            <a:prstGeom prst="straightConnector1">
              <a:avLst/>
            </a:prstGeom>
            <a:ln w="9525" cap="flat" cmpd="sng">
              <a:solidFill>
                <a:schemeClr val="bg1">
                  <a:lumMod val="50000"/>
                </a:schemeClr>
              </a:solidFill>
              <a:prstDash val="solid"/>
              <a:headEnd type="none" w="med" len="med"/>
              <a:tailEnd type="none" w="med" len="med"/>
            </a:ln>
          </p:spPr>
        </p:cxnSp>
        <p:cxnSp>
          <p:nvCxnSpPr>
            <p:cNvPr id="31821" name="AutoShape 162"/>
            <p:cNvCxnSpPr/>
            <p:nvPr/>
          </p:nvCxnSpPr>
          <p:spPr>
            <a:xfrm>
              <a:off x="2931" y="2025"/>
              <a:ext cx="0" cy="5190"/>
            </a:xfrm>
            <a:prstGeom prst="straightConnector1">
              <a:avLst/>
            </a:prstGeom>
            <a:ln w="9525" cap="flat" cmpd="sng">
              <a:solidFill>
                <a:schemeClr val="bg1">
                  <a:lumMod val="50000"/>
                </a:schemeClr>
              </a:solidFill>
              <a:prstDash val="solid"/>
              <a:headEnd type="none" w="med" len="med"/>
              <a:tailEnd type="none" w="med" len="med"/>
            </a:ln>
          </p:spPr>
        </p:cxnSp>
        <p:cxnSp>
          <p:nvCxnSpPr>
            <p:cNvPr id="31822" name="AutoShape 163"/>
            <p:cNvCxnSpPr/>
            <p:nvPr/>
          </p:nvCxnSpPr>
          <p:spPr>
            <a:xfrm>
              <a:off x="2925" y="7215"/>
              <a:ext cx="2146" cy="1"/>
            </a:xfrm>
            <a:prstGeom prst="straightConnector1">
              <a:avLst/>
            </a:prstGeom>
            <a:ln w="9525" cap="flat" cmpd="sng">
              <a:solidFill>
                <a:schemeClr val="bg1">
                  <a:lumMod val="50000"/>
                </a:schemeClr>
              </a:solidFill>
              <a:prstDash val="solid"/>
              <a:headEnd type="none" w="med" len="med"/>
              <a:tailEnd type="none" w="med" len="med"/>
            </a:ln>
          </p:spPr>
        </p:cxnSp>
      </p:grpSp>
      <p:sp>
        <p:nvSpPr>
          <p:cNvPr id="31795" name="Text Box 165"/>
          <p:cNvSpPr txBox="1"/>
          <p:nvPr/>
        </p:nvSpPr>
        <p:spPr>
          <a:xfrm>
            <a:off x="3509010" y="1393190"/>
            <a:ext cx="2077085" cy="275590"/>
          </a:xfrm>
          <a:prstGeom prst="rect">
            <a:avLst/>
          </a:prstGeom>
          <a:solidFill>
            <a:srgbClr val="317D8F"/>
          </a:solidFill>
          <a:ln w="25400" cap="flat" cmpd="sng">
            <a:noFill/>
            <a:prstDash val="solid"/>
            <a:miter/>
            <a:headEnd type="none" w="med" len="med"/>
            <a:tailEnd type="none" w="med" len="med"/>
          </a:ln>
        </p:spPr>
        <p:txBody>
          <a:bodyPr>
            <a:spAutoFit/>
          </a:bodyPr>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业务板块</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1796" name="Text Box 166"/>
          <p:cNvSpPr txBox="1"/>
          <p:nvPr/>
        </p:nvSpPr>
        <p:spPr>
          <a:xfrm>
            <a:off x="3509010" y="1935480"/>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97" name="Text Box 167"/>
          <p:cNvSpPr txBox="1"/>
          <p:nvPr/>
        </p:nvSpPr>
        <p:spPr>
          <a:xfrm>
            <a:off x="3519805" y="2416810"/>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98" name="Text Box 168"/>
          <p:cNvSpPr txBox="1"/>
          <p:nvPr/>
        </p:nvSpPr>
        <p:spPr>
          <a:xfrm>
            <a:off x="3519805" y="287845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99" name="Text Box 169"/>
          <p:cNvSpPr txBox="1"/>
          <p:nvPr/>
        </p:nvSpPr>
        <p:spPr>
          <a:xfrm>
            <a:off x="3519805" y="331914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0" name="Text Box 170"/>
          <p:cNvSpPr txBox="1"/>
          <p:nvPr/>
        </p:nvSpPr>
        <p:spPr>
          <a:xfrm>
            <a:off x="3529965" y="3768090"/>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1" name="Text Box 171"/>
          <p:cNvSpPr txBox="1"/>
          <p:nvPr/>
        </p:nvSpPr>
        <p:spPr>
          <a:xfrm>
            <a:off x="3519805" y="419036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2" name="Text Box 172"/>
          <p:cNvSpPr txBox="1"/>
          <p:nvPr/>
        </p:nvSpPr>
        <p:spPr>
          <a:xfrm>
            <a:off x="4743450" y="1949450"/>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3" name="Text Box 173"/>
          <p:cNvSpPr txBox="1"/>
          <p:nvPr/>
        </p:nvSpPr>
        <p:spPr>
          <a:xfrm>
            <a:off x="4753610" y="244030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4" name="Text Box 174"/>
          <p:cNvSpPr txBox="1"/>
          <p:nvPr/>
        </p:nvSpPr>
        <p:spPr>
          <a:xfrm>
            <a:off x="4753610" y="291147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5" name="Text Box 175"/>
          <p:cNvSpPr txBox="1"/>
          <p:nvPr/>
        </p:nvSpPr>
        <p:spPr>
          <a:xfrm>
            <a:off x="4753610" y="336105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6" name="Text Box 176"/>
          <p:cNvSpPr txBox="1"/>
          <p:nvPr/>
        </p:nvSpPr>
        <p:spPr>
          <a:xfrm>
            <a:off x="4763770" y="3819525"/>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807" name="Text Box 177"/>
          <p:cNvSpPr txBox="1"/>
          <p:nvPr/>
        </p:nvSpPr>
        <p:spPr>
          <a:xfrm>
            <a:off x="4753610" y="4250690"/>
            <a:ext cx="902335" cy="260350"/>
          </a:xfrm>
          <a:prstGeom prst="rect">
            <a:avLst/>
          </a:prstGeom>
          <a:solidFill>
            <a:schemeClr val="bg1">
              <a:lumMod val="50000"/>
            </a:schemeClr>
          </a:solidFill>
          <a:ln w="9525" cap="flat" cmpd="sng">
            <a:noFill/>
            <a:prstDash val="solid"/>
            <a:miter/>
            <a:headEnd type="none" w="med" len="med"/>
            <a:tailEnd type="none" w="med" len="med"/>
          </a:ln>
        </p:spPr>
        <p:txBody>
          <a:bodyPr>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373120" y="1285875"/>
            <a:ext cx="2390775" cy="3295650"/>
            <a:chOff x="5312" y="2025"/>
            <a:chExt cx="3765" cy="5190"/>
          </a:xfrm>
        </p:grpSpPr>
        <p:cxnSp>
          <p:nvCxnSpPr>
            <p:cNvPr id="31808" name="AutoShape 178"/>
            <p:cNvCxnSpPr/>
            <p:nvPr/>
          </p:nvCxnSpPr>
          <p:spPr>
            <a:xfrm>
              <a:off x="5328" y="2025"/>
              <a:ext cx="3749" cy="0"/>
            </a:xfrm>
            <a:prstGeom prst="straightConnector1">
              <a:avLst/>
            </a:prstGeom>
            <a:ln w="9525" cap="flat" cmpd="sng">
              <a:solidFill>
                <a:schemeClr val="bg1">
                  <a:lumMod val="50000"/>
                </a:schemeClr>
              </a:solidFill>
              <a:prstDash val="solid"/>
              <a:headEnd type="none" w="med" len="med"/>
              <a:tailEnd type="none" w="med" len="med"/>
            </a:ln>
          </p:spPr>
        </p:cxnSp>
        <p:cxnSp>
          <p:nvCxnSpPr>
            <p:cNvPr id="31809" name="AutoShape 179"/>
            <p:cNvCxnSpPr/>
            <p:nvPr/>
          </p:nvCxnSpPr>
          <p:spPr>
            <a:xfrm>
              <a:off x="5328" y="2025"/>
              <a:ext cx="0" cy="5190"/>
            </a:xfrm>
            <a:prstGeom prst="straightConnector1">
              <a:avLst/>
            </a:prstGeom>
            <a:ln w="9525" cap="flat" cmpd="sng">
              <a:solidFill>
                <a:schemeClr val="bg1">
                  <a:lumMod val="50000"/>
                </a:schemeClr>
              </a:solidFill>
              <a:prstDash val="solid"/>
              <a:headEnd type="none" w="med" len="med"/>
              <a:tailEnd type="none" w="med" len="med"/>
            </a:ln>
          </p:spPr>
        </p:cxnSp>
        <p:cxnSp>
          <p:nvCxnSpPr>
            <p:cNvPr id="31810" name="AutoShape 180"/>
            <p:cNvCxnSpPr/>
            <p:nvPr/>
          </p:nvCxnSpPr>
          <p:spPr>
            <a:xfrm>
              <a:off x="9077" y="2026"/>
              <a:ext cx="0" cy="5189"/>
            </a:xfrm>
            <a:prstGeom prst="straightConnector1">
              <a:avLst/>
            </a:prstGeom>
            <a:ln w="9525" cap="flat" cmpd="sng">
              <a:solidFill>
                <a:schemeClr val="bg1">
                  <a:lumMod val="50000"/>
                </a:schemeClr>
              </a:solidFill>
              <a:prstDash val="solid"/>
              <a:headEnd type="none" w="med" len="med"/>
              <a:tailEnd type="none" w="med" len="med"/>
            </a:ln>
          </p:spPr>
        </p:cxnSp>
        <p:cxnSp>
          <p:nvCxnSpPr>
            <p:cNvPr id="31811" name="AutoShape 181"/>
            <p:cNvCxnSpPr/>
            <p:nvPr/>
          </p:nvCxnSpPr>
          <p:spPr>
            <a:xfrm>
              <a:off x="5312" y="7215"/>
              <a:ext cx="3749" cy="1"/>
            </a:xfrm>
            <a:prstGeom prst="straightConnector1">
              <a:avLst/>
            </a:prstGeom>
            <a:ln w="9525" cap="flat" cmpd="sng">
              <a:solidFill>
                <a:schemeClr val="bg1">
                  <a:lumMod val="50000"/>
                </a:schemeClr>
              </a:solidFill>
              <a:prstDash val="solid"/>
              <a:headEnd type="none" w="med" len="med"/>
              <a:tailEnd type="none" w="med" len="med"/>
            </a:ln>
          </p:spPr>
        </p:cxnSp>
      </p:grpSp>
      <p:sp>
        <p:nvSpPr>
          <p:cNvPr id="31772" name="Text Box 183"/>
          <p:cNvSpPr txBox="1"/>
          <p:nvPr/>
        </p:nvSpPr>
        <p:spPr>
          <a:xfrm>
            <a:off x="6065520" y="1392555"/>
            <a:ext cx="2730500" cy="275590"/>
          </a:xfrm>
          <a:prstGeom prst="rect">
            <a:avLst/>
          </a:prstGeom>
          <a:solidFill>
            <a:srgbClr val="317D8F"/>
          </a:solidFill>
          <a:ln w="25400" cap="flat" cmpd="sng">
            <a:noFill/>
            <a:prstDash val="solid"/>
            <a:miter/>
            <a:headEnd type="none" w="med" len="med"/>
            <a:tailEnd type="none" w="med" len="med"/>
          </a:ln>
        </p:spPr>
        <p:txBody>
          <a:bodyPr>
            <a:spAutoFit/>
          </a:bodyPr>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基层企业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1773" name="Text Box 184"/>
          <p:cNvSpPr txBox="1"/>
          <p:nvPr/>
        </p:nvSpPr>
        <p:spPr>
          <a:xfrm>
            <a:off x="6044565" y="1935480"/>
            <a:ext cx="852805"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74" name="Text Box 185"/>
          <p:cNvSpPr txBox="1"/>
          <p:nvPr/>
        </p:nvSpPr>
        <p:spPr>
          <a:xfrm>
            <a:off x="6054725" y="2429510"/>
            <a:ext cx="84328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75" name="Text Box 186"/>
          <p:cNvSpPr txBox="1"/>
          <p:nvPr/>
        </p:nvSpPr>
        <p:spPr>
          <a:xfrm>
            <a:off x="6054725" y="2877185"/>
            <a:ext cx="84328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76" name="Text Box 187"/>
          <p:cNvSpPr txBox="1"/>
          <p:nvPr/>
        </p:nvSpPr>
        <p:spPr>
          <a:xfrm>
            <a:off x="6054725" y="3318510"/>
            <a:ext cx="84328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77" name="Text Box 188"/>
          <p:cNvSpPr txBox="1"/>
          <p:nvPr/>
        </p:nvSpPr>
        <p:spPr>
          <a:xfrm>
            <a:off x="6065520" y="3767455"/>
            <a:ext cx="8331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78" name="Text Box 189"/>
          <p:cNvSpPr txBox="1"/>
          <p:nvPr/>
        </p:nvSpPr>
        <p:spPr>
          <a:xfrm>
            <a:off x="6054725" y="4203065"/>
            <a:ext cx="84328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综合预案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79" name="Text Box 190"/>
          <p:cNvSpPr txBox="1"/>
          <p:nvPr/>
        </p:nvSpPr>
        <p:spPr>
          <a:xfrm>
            <a:off x="6964680" y="1935480"/>
            <a:ext cx="80010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1785" name="Text Box 196"/>
          <p:cNvSpPr txBox="1"/>
          <p:nvPr/>
        </p:nvSpPr>
        <p:spPr>
          <a:xfrm>
            <a:off x="7822565" y="1935480"/>
            <a:ext cx="11252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现场处置方案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906135" y="1285240"/>
            <a:ext cx="3116580" cy="3295650"/>
            <a:chOff x="9301" y="2024"/>
            <a:chExt cx="4908" cy="5190"/>
          </a:xfrm>
        </p:grpSpPr>
        <p:cxnSp>
          <p:nvCxnSpPr>
            <p:cNvPr id="31791" name="AutoShape 202"/>
            <p:cNvCxnSpPr/>
            <p:nvPr/>
          </p:nvCxnSpPr>
          <p:spPr>
            <a:xfrm>
              <a:off x="9307" y="2024"/>
              <a:ext cx="4876" cy="0"/>
            </a:xfrm>
            <a:prstGeom prst="straightConnector1">
              <a:avLst/>
            </a:prstGeom>
            <a:ln w="9525" cap="flat" cmpd="sng">
              <a:solidFill>
                <a:schemeClr val="bg1">
                  <a:lumMod val="50000"/>
                </a:schemeClr>
              </a:solidFill>
              <a:prstDash val="solid"/>
              <a:headEnd type="none" w="med" len="med"/>
              <a:tailEnd type="none" w="med" len="med"/>
            </a:ln>
          </p:spPr>
        </p:cxnSp>
        <p:cxnSp>
          <p:nvCxnSpPr>
            <p:cNvPr id="31792" name="AutoShape 203"/>
            <p:cNvCxnSpPr/>
            <p:nvPr/>
          </p:nvCxnSpPr>
          <p:spPr>
            <a:xfrm>
              <a:off x="9307" y="2024"/>
              <a:ext cx="0" cy="5190"/>
            </a:xfrm>
            <a:prstGeom prst="straightConnector1">
              <a:avLst/>
            </a:prstGeom>
            <a:ln w="9525" cap="flat" cmpd="sng">
              <a:solidFill>
                <a:schemeClr val="bg1">
                  <a:lumMod val="50000"/>
                </a:schemeClr>
              </a:solidFill>
              <a:prstDash val="solid"/>
              <a:headEnd type="none" w="med" len="med"/>
              <a:tailEnd type="none" w="med" len="med"/>
            </a:ln>
          </p:spPr>
        </p:cxnSp>
        <p:cxnSp>
          <p:nvCxnSpPr>
            <p:cNvPr id="31793" name="AutoShape 204"/>
            <p:cNvCxnSpPr/>
            <p:nvPr/>
          </p:nvCxnSpPr>
          <p:spPr>
            <a:xfrm>
              <a:off x="14209" y="2025"/>
              <a:ext cx="0" cy="5189"/>
            </a:xfrm>
            <a:prstGeom prst="straightConnector1">
              <a:avLst/>
            </a:prstGeom>
            <a:ln w="9525" cap="flat" cmpd="sng">
              <a:solidFill>
                <a:schemeClr val="bg1">
                  <a:lumMod val="50000"/>
                </a:schemeClr>
              </a:solidFill>
              <a:prstDash val="solid"/>
              <a:headEnd type="none" w="med" len="med"/>
              <a:tailEnd type="none" w="med" len="med"/>
            </a:ln>
          </p:spPr>
        </p:cxnSp>
        <p:cxnSp>
          <p:nvCxnSpPr>
            <p:cNvPr id="31794" name="AutoShape 205"/>
            <p:cNvCxnSpPr/>
            <p:nvPr/>
          </p:nvCxnSpPr>
          <p:spPr>
            <a:xfrm>
              <a:off x="9301" y="7214"/>
              <a:ext cx="4876" cy="1"/>
            </a:xfrm>
            <a:prstGeom prst="straightConnector1">
              <a:avLst/>
            </a:prstGeom>
            <a:ln w="9525" cap="flat" cmpd="sng">
              <a:solidFill>
                <a:schemeClr val="bg1">
                  <a:lumMod val="50000"/>
                </a:schemeClr>
              </a:solidFill>
              <a:prstDash val="solid"/>
              <a:headEnd type="none" w="med" len="med"/>
              <a:tailEnd type="none" w="med" len="med"/>
            </a:ln>
          </p:spPr>
        </p:cxnSp>
      </p:grpSp>
      <p:cxnSp>
        <p:nvCxnSpPr>
          <p:cNvPr id="31750" name="AutoShape 206"/>
          <p:cNvCxnSpPr/>
          <p:nvPr/>
        </p:nvCxnSpPr>
        <p:spPr>
          <a:xfrm>
            <a:off x="1637665" y="2038350"/>
            <a:ext cx="39941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1" name="AutoShape 207"/>
          <p:cNvCxnSpPr/>
          <p:nvPr/>
        </p:nvCxnSpPr>
        <p:spPr>
          <a:xfrm>
            <a:off x="1647825" y="2518410"/>
            <a:ext cx="39941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2" name="AutoShape 208"/>
          <p:cNvCxnSpPr/>
          <p:nvPr/>
        </p:nvCxnSpPr>
        <p:spPr>
          <a:xfrm>
            <a:off x="1657985" y="2973705"/>
            <a:ext cx="39941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3" name="AutoShape 209"/>
          <p:cNvCxnSpPr/>
          <p:nvPr/>
        </p:nvCxnSpPr>
        <p:spPr>
          <a:xfrm>
            <a:off x="1647825" y="3399790"/>
            <a:ext cx="39941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4" name="AutoShape 210"/>
          <p:cNvCxnSpPr/>
          <p:nvPr/>
        </p:nvCxnSpPr>
        <p:spPr>
          <a:xfrm>
            <a:off x="1657985" y="3876675"/>
            <a:ext cx="39941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5" name="AutoShape 211"/>
          <p:cNvCxnSpPr/>
          <p:nvPr/>
        </p:nvCxnSpPr>
        <p:spPr>
          <a:xfrm>
            <a:off x="1647825" y="4297680"/>
            <a:ext cx="39941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6" name="AutoShape 212"/>
          <p:cNvCxnSpPr/>
          <p:nvPr/>
        </p:nvCxnSpPr>
        <p:spPr>
          <a:xfrm>
            <a:off x="3132455" y="203835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7" name="AutoShape 213"/>
          <p:cNvCxnSpPr/>
          <p:nvPr/>
        </p:nvCxnSpPr>
        <p:spPr>
          <a:xfrm>
            <a:off x="3148965" y="251841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8" name="AutoShape 214"/>
          <p:cNvCxnSpPr/>
          <p:nvPr/>
        </p:nvCxnSpPr>
        <p:spPr>
          <a:xfrm>
            <a:off x="3150870" y="4305935"/>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59" name="AutoShape 215"/>
          <p:cNvCxnSpPr/>
          <p:nvPr/>
        </p:nvCxnSpPr>
        <p:spPr>
          <a:xfrm>
            <a:off x="3150870" y="3876675"/>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0" name="AutoShape 216"/>
          <p:cNvCxnSpPr/>
          <p:nvPr/>
        </p:nvCxnSpPr>
        <p:spPr>
          <a:xfrm>
            <a:off x="3129280" y="2982595"/>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1" name="AutoShape 217"/>
          <p:cNvCxnSpPr/>
          <p:nvPr/>
        </p:nvCxnSpPr>
        <p:spPr>
          <a:xfrm>
            <a:off x="3130550" y="342265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2" name="AutoShape 218"/>
          <p:cNvCxnSpPr/>
          <p:nvPr/>
        </p:nvCxnSpPr>
        <p:spPr>
          <a:xfrm>
            <a:off x="5676265" y="203835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3" name="AutoShape 219"/>
          <p:cNvCxnSpPr/>
          <p:nvPr/>
        </p:nvCxnSpPr>
        <p:spPr>
          <a:xfrm>
            <a:off x="5645785" y="251841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4" name="AutoShape 220"/>
          <p:cNvCxnSpPr/>
          <p:nvPr/>
        </p:nvCxnSpPr>
        <p:spPr>
          <a:xfrm>
            <a:off x="5686425" y="2973705"/>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5" name="AutoShape 221"/>
          <p:cNvCxnSpPr/>
          <p:nvPr/>
        </p:nvCxnSpPr>
        <p:spPr>
          <a:xfrm>
            <a:off x="5666105" y="341503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6" name="AutoShape 222"/>
          <p:cNvCxnSpPr/>
          <p:nvPr/>
        </p:nvCxnSpPr>
        <p:spPr>
          <a:xfrm>
            <a:off x="5685790" y="3920490"/>
            <a:ext cx="379095" cy="0"/>
          </a:xfrm>
          <a:prstGeom prst="straightConnector1">
            <a:avLst/>
          </a:prstGeom>
          <a:ln w="25400" cap="flat" cmpd="sng">
            <a:solidFill>
              <a:schemeClr val="bg1">
                <a:lumMod val="65000"/>
              </a:schemeClr>
            </a:solidFill>
            <a:prstDash val="solid"/>
            <a:headEnd type="none" w="med" len="med"/>
            <a:tailEnd type="triangle" w="med" len="med"/>
          </a:ln>
        </p:spPr>
      </p:cxnSp>
      <p:cxnSp>
        <p:nvCxnSpPr>
          <p:cNvPr id="31767" name="AutoShape 223"/>
          <p:cNvCxnSpPr/>
          <p:nvPr/>
        </p:nvCxnSpPr>
        <p:spPr>
          <a:xfrm>
            <a:off x="5655945" y="4274820"/>
            <a:ext cx="379095" cy="0"/>
          </a:xfrm>
          <a:prstGeom prst="straightConnector1">
            <a:avLst/>
          </a:prstGeom>
          <a:ln w="25400" cap="flat" cmpd="sng">
            <a:solidFill>
              <a:schemeClr val="bg1">
                <a:lumMod val="65000"/>
              </a:schemeClr>
            </a:solidFill>
            <a:prstDash val="solid"/>
            <a:headEnd type="none" w="med" len="med"/>
            <a:tailEnd type="triangle" w="med" len="med"/>
          </a:ln>
        </p:spPr>
      </p:cxnSp>
      <p:sp>
        <p:nvSpPr>
          <p:cNvPr id="2" name="Text Box 190"/>
          <p:cNvSpPr txBox="1"/>
          <p:nvPr/>
        </p:nvSpPr>
        <p:spPr>
          <a:xfrm>
            <a:off x="6964680" y="2429510"/>
            <a:ext cx="80010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 name="Text Box 190"/>
          <p:cNvSpPr txBox="1"/>
          <p:nvPr/>
        </p:nvSpPr>
        <p:spPr>
          <a:xfrm>
            <a:off x="6964680" y="2877185"/>
            <a:ext cx="80010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 name="Text Box 190"/>
          <p:cNvSpPr txBox="1"/>
          <p:nvPr/>
        </p:nvSpPr>
        <p:spPr>
          <a:xfrm>
            <a:off x="6964680" y="3318510"/>
            <a:ext cx="80010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6" name="Text Box 190"/>
          <p:cNvSpPr txBox="1"/>
          <p:nvPr/>
        </p:nvSpPr>
        <p:spPr>
          <a:xfrm>
            <a:off x="6964680" y="3767455"/>
            <a:ext cx="80010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7" name="Text Box 190"/>
          <p:cNvSpPr txBox="1"/>
          <p:nvPr/>
        </p:nvSpPr>
        <p:spPr>
          <a:xfrm>
            <a:off x="6964680" y="4203065"/>
            <a:ext cx="80010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专项预案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8" name="Text Box 196"/>
          <p:cNvSpPr txBox="1"/>
          <p:nvPr/>
        </p:nvSpPr>
        <p:spPr>
          <a:xfrm>
            <a:off x="7822565" y="2416810"/>
            <a:ext cx="11252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现场处置方案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 name="Text Box 196"/>
          <p:cNvSpPr txBox="1"/>
          <p:nvPr/>
        </p:nvSpPr>
        <p:spPr>
          <a:xfrm>
            <a:off x="7822565" y="2878455"/>
            <a:ext cx="11252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现场处置方案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0" name="Text Box 196"/>
          <p:cNvSpPr txBox="1"/>
          <p:nvPr/>
        </p:nvSpPr>
        <p:spPr>
          <a:xfrm>
            <a:off x="7822565" y="3319145"/>
            <a:ext cx="11252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现场处置方案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1" name="Text Box 196"/>
          <p:cNvSpPr txBox="1"/>
          <p:nvPr/>
        </p:nvSpPr>
        <p:spPr>
          <a:xfrm>
            <a:off x="7822565" y="3767455"/>
            <a:ext cx="11252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现场处置方案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2" name="Text Box 196"/>
          <p:cNvSpPr txBox="1"/>
          <p:nvPr/>
        </p:nvSpPr>
        <p:spPr>
          <a:xfrm>
            <a:off x="7822565" y="4203065"/>
            <a:ext cx="1125220" cy="260350"/>
          </a:xfrm>
          <a:prstGeom prst="rect">
            <a:avLst/>
          </a:prstGeom>
          <a:solidFill>
            <a:schemeClr val="bg1">
              <a:lumMod val="50000"/>
            </a:schemeClr>
          </a:solidFill>
          <a:ln w="9525" cap="flat" cmpd="sng">
            <a:noFill/>
            <a:prstDash val="solid"/>
            <a:miter/>
            <a:headEnd type="none" w="med" len="med"/>
            <a:tailEnd type="none" w="med" len="med"/>
          </a:ln>
        </p:spPr>
        <p:txBody>
          <a:bodyPr wrap="square">
            <a:spAutoFit/>
          </a:body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现场处置方案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应急预案中的关键要素</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6" name="表格 45"/>
          <p:cNvGraphicFramePr>
            <a:graphicFrameLocks noGrp="1"/>
          </p:cNvGraphicFramePr>
          <p:nvPr/>
        </p:nvGraphicFramePr>
        <p:xfrm>
          <a:off x="1289050" y="1358265"/>
          <a:ext cx="6896100" cy="3383280"/>
        </p:xfrm>
        <a:graphic>
          <a:graphicData uri="http://schemas.openxmlformats.org/drawingml/2006/table">
            <a:tbl>
              <a:tblPr firstRow="1" bandRow="1">
                <a:tableStyleId>{5202B0CA-FC54-4496-8BCA-5EF66A818D29}</a:tableStyleId>
              </a:tblPr>
              <a:tblGrid>
                <a:gridCol w="2072005"/>
                <a:gridCol w="4824095"/>
              </a:tblGrid>
              <a:tr h="365760">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一级要素（</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317D8F"/>
                    </a:solidFill>
                  </a:tcPr>
                </a:tc>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二级要素（</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317D8F"/>
                    </a:solidFill>
                  </a:tcPr>
                </a:tc>
              </a:tr>
              <a:tr h="365760">
                <a:tc>
                  <a:txBody>
                    <a:bodyPr/>
                    <a:lstStyle/>
                    <a:p>
                      <a:pPr algn="ctr"/>
                      <a:r>
                        <a:rPr kumimoji="1" lang="zh-CN" altLang="en-US" sz="1300" u="none" strike="noStrike" cap="none" normalizeH="0" baseline="0" dirty="0">
                          <a:ln>
                            <a:noFill/>
                          </a:ln>
                          <a:effectLst/>
                          <a:latin typeface="微软雅黑" panose="020B0503020204020204" pitchFamily="34" charset="-122"/>
                          <a:ea typeface="微软雅黑" panose="020B0503020204020204" pitchFamily="34" charset="-122"/>
                        </a:rPr>
                        <a:t>方针与原则</a:t>
                      </a:r>
                      <a:endParaRPr kumimoji="1" lang="zh-CN" altLang="en-US" sz="1300" u="none" strike="noStrike" cap="none" normalizeH="0" baseline="0" dirty="0">
                        <a:ln>
                          <a:noFill/>
                        </a:ln>
                        <a:effectLst/>
                        <a:latin typeface="微软雅黑" panose="020B0503020204020204" pitchFamily="34" charset="-122"/>
                        <a:ea typeface="微软雅黑" panose="020B0503020204020204" pitchFamily="34" charset="-122"/>
                      </a:endParaRPr>
                    </a:p>
                  </a:txBody>
                  <a:tcPr marL="91439" marR="91439" anchor="ctr" anchorCtr="1">
                    <a:solidFill>
                      <a:srgbClr val="D2DEEF"/>
                    </a:solidFill>
                  </a:tcPr>
                </a:tc>
                <a:tc>
                  <a:txBody>
                    <a:bodyPr/>
                    <a:lstStyle/>
                    <a:p>
                      <a:endParaRPr lang="zh-CN" altLang="en-US" sz="1300" dirty="0">
                        <a:latin typeface="微软雅黑" panose="020B0503020204020204" pitchFamily="34" charset="-122"/>
                        <a:ea typeface="微软雅黑" panose="020B0503020204020204" pitchFamily="34" charset="-122"/>
                      </a:endParaRPr>
                    </a:p>
                  </a:txBody>
                  <a:tcPr marL="91439" marR="91439" anchor="ctr" anchorCtr="1">
                    <a:solidFill>
                      <a:srgbClr val="D2DEEF"/>
                    </a:solidFill>
                  </a:tcPr>
                </a:tc>
              </a:tr>
              <a:tr h="365760">
                <a:tc>
                  <a:txBody>
                    <a:bodyPr/>
                    <a:lstStyle/>
                    <a:p>
                      <a:pPr algn="ct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应急策划（</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项）</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EAEFF7"/>
                    </a:solidFill>
                  </a:tcPr>
                </a:tc>
                <a:tc>
                  <a:txBody>
                    <a:bodyPr/>
                    <a:lstStyle/>
                    <a:p>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危险分析、 资源分析、法规要求</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EAEFF7"/>
                    </a:solidFill>
                  </a:tcPr>
                </a:tc>
              </a:tr>
              <a:tr h="365760">
                <a:tc>
                  <a:txBody>
                    <a:bodyPr/>
                    <a:lstStyle/>
                    <a:p>
                      <a:pPr algn="ct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应急准备（</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项）</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D2DEEF"/>
                    </a:solidFill>
                  </a:tcPr>
                </a:tc>
                <a:tc>
                  <a:txBody>
                    <a:bodyPr/>
                    <a:lstStyle/>
                    <a:p>
                      <a:r>
                        <a:rPr lang="zh-CN" altLang="en-US" sz="1300" dirty="0">
                          <a:latin typeface="微软雅黑" panose="020B0503020204020204" pitchFamily="34" charset="-122"/>
                          <a:ea typeface="微软雅黑" panose="020B0503020204020204" pitchFamily="34" charset="-122"/>
                        </a:rPr>
                        <a:t>机构和职责；应急资源；培训、训练与演练；互助协议</a:t>
                      </a:r>
                      <a:endParaRPr lang="zh-CN" altLang="en-US" sz="1300" dirty="0">
                        <a:latin typeface="微软雅黑" panose="020B0503020204020204" pitchFamily="34" charset="-122"/>
                        <a:ea typeface="微软雅黑" panose="020B0503020204020204" pitchFamily="34" charset="-122"/>
                      </a:endParaRPr>
                    </a:p>
                  </a:txBody>
                  <a:tcPr marL="91439" marR="91439" anchor="ctr" anchorCtr="1">
                    <a:solidFill>
                      <a:srgbClr val="D2DEEF"/>
                    </a:solidFill>
                  </a:tcPr>
                </a:tc>
              </a:tr>
              <a:tr h="1188720">
                <a:tc>
                  <a:txBody>
                    <a:bodyPr/>
                    <a:lstStyle/>
                    <a:p>
                      <a:pPr algn="ct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应急响应</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项）</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EAEFF7"/>
                    </a:solidFill>
                  </a:tcPr>
                </a:tc>
                <a:tc>
                  <a:txBody>
                    <a:bodyPr/>
                    <a:lstStyle/>
                    <a:p>
                      <a:pPr algn="l"/>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接警与通知、指挥与控制、警报和紧急公告</a:t>
                      </a:r>
                      <a:endParaRPr lang="en-US" altLang="zh-CN" sz="1300" dirty="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通    讯、事态监测与评估、警戒与治安、</a:t>
                      </a:r>
                      <a:endParaRPr lang="en-US" altLang="zh-CN" sz="1300" dirty="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人群疏散与安置、医疗与卫生、公共关系</a:t>
                      </a:r>
                      <a:endParaRPr lang="en-US" altLang="zh-CN" sz="1300" dirty="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应急人员安全、消防和抢险、泄漏物控制</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anchorCtr="1">
                    <a:solidFill>
                      <a:srgbClr val="EAEFF7"/>
                    </a:solidFill>
                  </a:tcPr>
                </a:tc>
              </a:tr>
              <a:tr h="365760">
                <a:tc>
                  <a:txBody>
                    <a:bodyPr/>
                    <a:lstStyle/>
                    <a:p>
                      <a:pPr algn="ctr"/>
                      <a:r>
                        <a:rPr lang="zh-CN" altLang="en-US" sz="1300" dirty="0">
                          <a:latin typeface="微软雅黑" panose="020B0503020204020204" pitchFamily="34" charset="-122"/>
                          <a:ea typeface="微软雅黑" panose="020B0503020204020204" pitchFamily="34" charset="-122"/>
                        </a:rPr>
                        <a:t>现场恢复</a:t>
                      </a:r>
                      <a:endParaRPr lang="zh-CN" altLang="en-US" sz="1300" dirty="0">
                        <a:latin typeface="微软雅黑" panose="020B0503020204020204" pitchFamily="34" charset="-122"/>
                        <a:ea typeface="微软雅黑" panose="020B0503020204020204" pitchFamily="34" charset="-122"/>
                      </a:endParaRPr>
                    </a:p>
                  </a:txBody>
                  <a:tcPr marL="91439" marR="91439" anchor="ctr" anchorCtr="1">
                    <a:solidFill>
                      <a:srgbClr val="D2DEEF"/>
                    </a:solidFill>
                  </a:tcPr>
                </a:tc>
                <a:tc>
                  <a:txBody>
                    <a:bodyPr/>
                    <a:lstStyle/>
                    <a:p>
                      <a:endParaRPr lang="zh-CN" altLang="en-US" sz="1300" dirty="0">
                        <a:latin typeface="微软雅黑" panose="020B0503020204020204" pitchFamily="34" charset="-122"/>
                        <a:ea typeface="微软雅黑" panose="020B0503020204020204" pitchFamily="34" charset="-122"/>
                      </a:endParaRPr>
                    </a:p>
                  </a:txBody>
                  <a:tcPr marL="91439" marR="91439" anchor="ctr" anchorCtr="1">
                    <a:solidFill>
                      <a:srgbClr val="D2DEEF"/>
                    </a:solidFill>
                  </a:tcPr>
                </a:tc>
              </a:tr>
              <a:tr h="365760">
                <a:tc>
                  <a:txBody>
                    <a:bodyPr/>
                    <a:lstStyle/>
                    <a:p>
                      <a:pPr algn="ctr"/>
                      <a:r>
                        <a:rPr lang="zh-CN" altLang="en-US" sz="1300" dirty="0">
                          <a:latin typeface="微软雅黑" panose="020B0503020204020204" pitchFamily="34" charset="-122"/>
                          <a:ea typeface="微软雅黑" panose="020B0503020204020204" pitchFamily="34" charset="-122"/>
                        </a:rPr>
                        <a:t>预案管理与评审</a:t>
                      </a:r>
                      <a:endParaRPr lang="zh-CN" altLang="en-US" sz="1300" dirty="0">
                        <a:latin typeface="微软雅黑" panose="020B0503020204020204" pitchFamily="34" charset="-122"/>
                        <a:ea typeface="微软雅黑" panose="020B0503020204020204" pitchFamily="34" charset="-122"/>
                      </a:endParaRPr>
                    </a:p>
                  </a:txBody>
                  <a:tcPr marL="91439" marR="91439" anchor="ctr" anchorCtr="1">
                    <a:solidFill>
                      <a:srgbClr val="EAEFF7"/>
                    </a:solidFill>
                  </a:tcPr>
                </a:tc>
                <a:tc>
                  <a:txBody>
                    <a:bodyPr/>
                    <a:lstStyle/>
                    <a:p>
                      <a:endParaRPr lang="zh-CN" altLang="en-US" sz="1300" dirty="0">
                        <a:latin typeface="微软雅黑" panose="020B0503020204020204" pitchFamily="34" charset="-122"/>
                        <a:ea typeface="微软雅黑" panose="020B0503020204020204" pitchFamily="34" charset="-122"/>
                      </a:endParaRPr>
                    </a:p>
                  </a:txBody>
                  <a:tcPr marL="91439" marR="91439" anchor="ctr" anchorCtr="1">
                    <a:solidFill>
                      <a:srgbClr val="EAEFF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690880" y="1301115"/>
            <a:ext cx="419798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救援工作的优先方向、政策、范围和总体目标</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9" name="任意多边形 158"/>
          <p:cNvSpPr/>
          <p:nvPr/>
        </p:nvSpPr>
        <p:spPr>
          <a:xfrm>
            <a:off x="360680" y="2801620"/>
            <a:ext cx="7148195" cy="1054735"/>
          </a:xfrm>
          <a:custGeom>
            <a:avLst/>
            <a:gdLst>
              <a:gd name="connsiteX0" fmla="*/ 9631680 w 9631680"/>
              <a:gd name="connsiteY0" fmla="*/ 0 h 2316480"/>
              <a:gd name="connsiteX1" fmla="*/ 7467600 w 9631680"/>
              <a:gd name="connsiteY1" fmla="*/ 406400 h 2316480"/>
              <a:gd name="connsiteX2" fmla="*/ 4856480 w 9631680"/>
              <a:gd name="connsiteY2" fmla="*/ 325120 h 2316480"/>
              <a:gd name="connsiteX3" fmla="*/ 3291840 w 9631680"/>
              <a:gd name="connsiteY3" fmla="*/ 1168400 h 2316480"/>
              <a:gd name="connsiteX4" fmla="*/ 1209040 w 9631680"/>
              <a:gd name="connsiteY4" fmla="*/ 1239520 h 2316480"/>
              <a:gd name="connsiteX5" fmla="*/ 0 w 9631680"/>
              <a:gd name="connsiteY5" fmla="*/ 2316480 h 2316480"/>
              <a:gd name="connsiteX0-1" fmla="*/ 9631680 w 9631680"/>
              <a:gd name="connsiteY0-2" fmla="*/ 0 h 2316480"/>
              <a:gd name="connsiteX1-3" fmla="*/ 7467600 w 9631680"/>
              <a:gd name="connsiteY1-4" fmla="*/ 406400 h 2316480"/>
              <a:gd name="connsiteX2-5" fmla="*/ 4856480 w 9631680"/>
              <a:gd name="connsiteY2-6" fmla="*/ 325120 h 2316480"/>
              <a:gd name="connsiteX3-7" fmla="*/ 3291840 w 9631680"/>
              <a:gd name="connsiteY3-8" fmla="*/ 1168400 h 2316480"/>
              <a:gd name="connsiteX4-9" fmla="*/ 1209040 w 9631680"/>
              <a:gd name="connsiteY4-10" fmla="*/ 1239520 h 2316480"/>
              <a:gd name="connsiteX5-11" fmla="*/ 0 w 9631680"/>
              <a:gd name="connsiteY5-12" fmla="*/ 2316480 h 2316480"/>
              <a:gd name="connsiteX0-13" fmla="*/ 9631680 w 9631680"/>
              <a:gd name="connsiteY0-14" fmla="*/ 0 h 2316480"/>
              <a:gd name="connsiteX1-15" fmla="*/ 7467600 w 9631680"/>
              <a:gd name="connsiteY1-16" fmla="*/ 406400 h 2316480"/>
              <a:gd name="connsiteX2-17" fmla="*/ 4856480 w 9631680"/>
              <a:gd name="connsiteY2-18" fmla="*/ 325120 h 2316480"/>
              <a:gd name="connsiteX3-19" fmla="*/ 3291840 w 9631680"/>
              <a:gd name="connsiteY3-20" fmla="*/ 1168400 h 2316480"/>
              <a:gd name="connsiteX4-21" fmla="*/ 1209040 w 9631680"/>
              <a:gd name="connsiteY4-22" fmla="*/ 1239520 h 2316480"/>
              <a:gd name="connsiteX5-23" fmla="*/ 0 w 9631680"/>
              <a:gd name="connsiteY5-24" fmla="*/ 2316480 h 2316480"/>
              <a:gd name="connsiteX0-25" fmla="*/ 9631680 w 9631680"/>
              <a:gd name="connsiteY0-26" fmla="*/ 0 h 2316480"/>
              <a:gd name="connsiteX1-27" fmla="*/ 7467600 w 9631680"/>
              <a:gd name="connsiteY1-28" fmla="*/ 406400 h 2316480"/>
              <a:gd name="connsiteX2-29" fmla="*/ 4856480 w 9631680"/>
              <a:gd name="connsiteY2-30" fmla="*/ 325120 h 2316480"/>
              <a:gd name="connsiteX3-31" fmla="*/ 3291840 w 9631680"/>
              <a:gd name="connsiteY3-32" fmla="*/ 1168400 h 2316480"/>
              <a:gd name="connsiteX4-33" fmla="*/ 1209040 w 9631680"/>
              <a:gd name="connsiteY4-34" fmla="*/ 1239520 h 2316480"/>
              <a:gd name="connsiteX5-35" fmla="*/ 0 w 9631680"/>
              <a:gd name="connsiteY5-36" fmla="*/ 2316480 h 2316480"/>
              <a:gd name="connsiteX0-37" fmla="*/ 9631680 w 9631680"/>
              <a:gd name="connsiteY0-38" fmla="*/ 0 h 2316480"/>
              <a:gd name="connsiteX1-39" fmla="*/ 7467600 w 9631680"/>
              <a:gd name="connsiteY1-40" fmla="*/ 406400 h 2316480"/>
              <a:gd name="connsiteX2-41" fmla="*/ 4856480 w 9631680"/>
              <a:gd name="connsiteY2-42" fmla="*/ 325120 h 2316480"/>
              <a:gd name="connsiteX3-43" fmla="*/ 3291840 w 9631680"/>
              <a:gd name="connsiteY3-44" fmla="*/ 1168400 h 2316480"/>
              <a:gd name="connsiteX4-45" fmla="*/ 1209040 w 9631680"/>
              <a:gd name="connsiteY4-46" fmla="*/ 1239520 h 2316480"/>
              <a:gd name="connsiteX5-47" fmla="*/ 0 w 9631680"/>
              <a:gd name="connsiteY5-48" fmla="*/ 2316480 h 2316480"/>
              <a:gd name="connsiteX0-49" fmla="*/ 9631680 w 9631680"/>
              <a:gd name="connsiteY0-50" fmla="*/ 0 h 2316480"/>
              <a:gd name="connsiteX1-51" fmla="*/ 7426960 w 9631680"/>
              <a:gd name="connsiteY1-52" fmla="*/ 558800 h 2316480"/>
              <a:gd name="connsiteX2-53" fmla="*/ 4856480 w 9631680"/>
              <a:gd name="connsiteY2-54" fmla="*/ 325120 h 2316480"/>
              <a:gd name="connsiteX3-55" fmla="*/ 3291840 w 9631680"/>
              <a:gd name="connsiteY3-56" fmla="*/ 1168400 h 2316480"/>
              <a:gd name="connsiteX4-57" fmla="*/ 1209040 w 9631680"/>
              <a:gd name="connsiteY4-58" fmla="*/ 1239520 h 2316480"/>
              <a:gd name="connsiteX5-59" fmla="*/ 0 w 9631680"/>
              <a:gd name="connsiteY5-60" fmla="*/ 2316480 h 2316480"/>
              <a:gd name="connsiteX0-61" fmla="*/ 9631680 w 9631680"/>
              <a:gd name="connsiteY0-62" fmla="*/ 0 h 2316480"/>
              <a:gd name="connsiteX1-63" fmla="*/ 7396480 w 9631680"/>
              <a:gd name="connsiteY1-64" fmla="*/ 690880 h 2316480"/>
              <a:gd name="connsiteX2-65" fmla="*/ 4856480 w 9631680"/>
              <a:gd name="connsiteY2-66" fmla="*/ 325120 h 2316480"/>
              <a:gd name="connsiteX3-67" fmla="*/ 3291840 w 9631680"/>
              <a:gd name="connsiteY3-68" fmla="*/ 1168400 h 2316480"/>
              <a:gd name="connsiteX4-69" fmla="*/ 1209040 w 9631680"/>
              <a:gd name="connsiteY4-70" fmla="*/ 1239520 h 2316480"/>
              <a:gd name="connsiteX5-71" fmla="*/ 0 w 9631680"/>
              <a:gd name="connsiteY5-72" fmla="*/ 2316480 h 2316480"/>
              <a:gd name="connsiteX0-73" fmla="*/ 10019030 w 10019030"/>
              <a:gd name="connsiteY0-74" fmla="*/ 0 h 2614930"/>
              <a:gd name="connsiteX1-75" fmla="*/ 7783830 w 10019030"/>
              <a:gd name="connsiteY1-76" fmla="*/ 690880 h 2614930"/>
              <a:gd name="connsiteX2-77" fmla="*/ 5243830 w 10019030"/>
              <a:gd name="connsiteY2-78" fmla="*/ 325120 h 2614930"/>
              <a:gd name="connsiteX3-79" fmla="*/ 3679190 w 10019030"/>
              <a:gd name="connsiteY3-80" fmla="*/ 1168400 h 2614930"/>
              <a:gd name="connsiteX4-81" fmla="*/ 1596390 w 10019030"/>
              <a:gd name="connsiteY4-82" fmla="*/ 1239520 h 2614930"/>
              <a:gd name="connsiteX5-83" fmla="*/ 0 w 10019030"/>
              <a:gd name="connsiteY5-84" fmla="*/ 2614930 h 2614930"/>
              <a:gd name="connsiteX0-85" fmla="*/ 10349230 w 10349230"/>
              <a:gd name="connsiteY0-86" fmla="*/ 0 h 1433830"/>
              <a:gd name="connsiteX1-87" fmla="*/ 8114030 w 10349230"/>
              <a:gd name="connsiteY1-88" fmla="*/ 690880 h 1433830"/>
              <a:gd name="connsiteX2-89" fmla="*/ 5574030 w 10349230"/>
              <a:gd name="connsiteY2-90" fmla="*/ 325120 h 1433830"/>
              <a:gd name="connsiteX3-91" fmla="*/ 4009390 w 10349230"/>
              <a:gd name="connsiteY3-92" fmla="*/ 1168400 h 1433830"/>
              <a:gd name="connsiteX4-93" fmla="*/ 1926590 w 10349230"/>
              <a:gd name="connsiteY4-94" fmla="*/ 1239520 h 1433830"/>
              <a:gd name="connsiteX5-95" fmla="*/ 0 w 10349230"/>
              <a:gd name="connsiteY5-96" fmla="*/ 1433830 h 1433830"/>
              <a:gd name="connsiteX0-97" fmla="*/ 10019030 w 10019030"/>
              <a:gd name="connsiteY0-98" fmla="*/ 0 h 1459230"/>
              <a:gd name="connsiteX1-99" fmla="*/ 7783830 w 10019030"/>
              <a:gd name="connsiteY1-100" fmla="*/ 690880 h 1459230"/>
              <a:gd name="connsiteX2-101" fmla="*/ 5243830 w 10019030"/>
              <a:gd name="connsiteY2-102" fmla="*/ 325120 h 1459230"/>
              <a:gd name="connsiteX3-103" fmla="*/ 3679190 w 10019030"/>
              <a:gd name="connsiteY3-104" fmla="*/ 1168400 h 1459230"/>
              <a:gd name="connsiteX4-105" fmla="*/ 1596390 w 10019030"/>
              <a:gd name="connsiteY4-106" fmla="*/ 1239520 h 1459230"/>
              <a:gd name="connsiteX5-107" fmla="*/ 0 w 10019030"/>
              <a:gd name="connsiteY5-108" fmla="*/ 1459230 h 1459230"/>
              <a:gd name="connsiteX0-109" fmla="*/ 10019030 w 10019030"/>
              <a:gd name="connsiteY0-110" fmla="*/ 0 h 1459230"/>
              <a:gd name="connsiteX1-111" fmla="*/ 7783830 w 10019030"/>
              <a:gd name="connsiteY1-112" fmla="*/ 690880 h 1459230"/>
              <a:gd name="connsiteX2-113" fmla="*/ 5243830 w 10019030"/>
              <a:gd name="connsiteY2-114" fmla="*/ 325120 h 1459230"/>
              <a:gd name="connsiteX3-115" fmla="*/ 3679190 w 10019030"/>
              <a:gd name="connsiteY3-116" fmla="*/ 1168400 h 1459230"/>
              <a:gd name="connsiteX4-117" fmla="*/ 1596390 w 10019030"/>
              <a:gd name="connsiteY4-118" fmla="*/ 1239520 h 1459230"/>
              <a:gd name="connsiteX5-119" fmla="*/ 0 w 10019030"/>
              <a:gd name="connsiteY5-120" fmla="*/ 1459230 h 1459230"/>
              <a:gd name="connsiteX0-121" fmla="*/ 10019030 w 10019030"/>
              <a:gd name="connsiteY0-122" fmla="*/ 0 h 1478828"/>
              <a:gd name="connsiteX1-123" fmla="*/ 7783830 w 10019030"/>
              <a:gd name="connsiteY1-124" fmla="*/ 690880 h 1478828"/>
              <a:gd name="connsiteX2-125" fmla="*/ 5243830 w 10019030"/>
              <a:gd name="connsiteY2-126" fmla="*/ 325120 h 1478828"/>
              <a:gd name="connsiteX3-127" fmla="*/ 3679190 w 10019030"/>
              <a:gd name="connsiteY3-128" fmla="*/ 1168400 h 1478828"/>
              <a:gd name="connsiteX4-129" fmla="*/ 1596390 w 10019030"/>
              <a:gd name="connsiteY4-130" fmla="*/ 1239520 h 1478828"/>
              <a:gd name="connsiteX5-131" fmla="*/ 0 w 10019030"/>
              <a:gd name="connsiteY5-132" fmla="*/ 1459230 h 1478828"/>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10019030" h="1478828">
                <a:moveTo>
                  <a:pt x="10019030" y="0"/>
                </a:moveTo>
                <a:cubicBezTo>
                  <a:pt x="9297670" y="135467"/>
                  <a:pt x="8579697" y="636693"/>
                  <a:pt x="7783830" y="690880"/>
                </a:cubicBezTo>
                <a:cubicBezTo>
                  <a:pt x="6987963" y="745067"/>
                  <a:pt x="5927937" y="245533"/>
                  <a:pt x="5243830" y="325120"/>
                </a:cubicBezTo>
                <a:cubicBezTo>
                  <a:pt x="4559723" y="404707"/>
                  <a:pt x="4287097" y="1016000"/>
                  <a:pt x="3679190" y="1168400"/>
                </a:cubicBezTo>
                <a:cubicBezTo>
                  <a:pt x="3071283" y="1320800"/>
                  <a:pt x="2209588" y="998432"/>
                  <a:pt x="1596390" y="1239520"/>
                </a:cubicBezTo>
                <a:cubicBezTo>
                  <a:pt x="983192" y="1480608"/>
                  <a:pt x="390313" y="1506643"/>
                  <a:pt x="0" y="1459230"/>
                </a:cubicBez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grpSp>
        <p:nvGrpSpPr>
          <p:cNvPr id="229" name="组合 228"/>
          <p:cNvGrpSpPr/>
          <p:nvPr/>
        </p:nvGrpSpPr>
        <p:grpSpPr>
          <a:xfrm>
            <a:off x="7452995" y="1498600"/>
            <a:ext cx="1570990" cy="1312545"/>
            <a:chOff x="11737" y="2360"/>
            <a:chExt cx="2474" cy="2067"/>
          </a:xfrm>
        </p:grpSpPr>
        <p:sp>
          <p:nvSpPr>
            <p:cNvPr id="160" name="Freeform 6"/>
            <p:cNvSpPr/>
            <p:nvPr/>
          </p:nvSpPr>
          <p:spPr bwMode="auto">
            <a:xfrm rot="20905693">
              <a:off x="11737" y="3386"/>
              <a:ext cx="2474" cy="741"/>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8"/>
            <p:cNvSpPr/>
            <p:nvPr/>
          </p:nvSpPr>
          <p:spPr bwMode="auto">
            <a:xfrm>
              <a:off x="13590" y="2360"/>
              <a:ext cx="229" cy="207"/>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2B4F67"/>
            </a:solidFill>
            <a:ln>
              <a:noFill/>
            </a:ln>
          </p:spPr>
        </p:sp>
        <p:sp>
          <p:nvSpPr>
            <p:cNvPr id="163" name="Freeform 19"/>
            <p:cNvSpPr/>
            <p:nvPr/>
          </p:nvSpPr>
          <p:spPr bwMode="auto">
            <a:xfrm>
              <a:off x="13725" y="2402"/>
              <a:ext cx="87" cy="152"/>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tx1">
                <a:alpha val="20000"/>
              </a:schemeClr>
            </a:solidFill>
            <a:ln>
              <a:noFill/>
            </a:ln>
          </p:spPr>
        </p:sp>
        <p:sp>
          <p:nvSpPr>
            <p:cNvPr id="164" name="Freeform 20"/>
            <p:cNvSpPr/>
            <p:nvPr/>
          </p:nvSpPr>
          <p:spPr bwMode="auto">
            <a:xfrm>
              <a:off x="13549" y="2415"/>
              <a:ext cx="226" cy="178"/>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bg1"/>
            </a:solidFill>
            <a:ln>
              <a:noFill/>
            </a:ln>
          </p:spPr>
        </p:sp>
        <p:sp>
          <p:nvSpPr>
            <p:cNvPr id="166" name="Freeform 21"/>
            <p:cNvSpPr/>
            <p:nvPr/>
          </p:nvSpPr>
          <p:spPr bwMode="auto">
            <a:xfrm>
              <a:off x="13697" y="2490"/>
              <a:ext cx="71" cy="10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chemeClr val="bg1"/>
            </a:solidFill>
            <a:ln>
              <a:noFill/>
            </a:ln>
          </p:spPr>
        </p:sp>
        <p:sp>
          <p:nvSpPr>
            <p:cNvPr id="167" name="Freeform 22"/>
            <p:cNvSpPr/>
            <p:nvPr/>
          </p:nvSpPr>
          <p:spPr bwMode="auto">
            <a:xfrm>
              <a:off x="12129" y="2403"/>
              <a:ext cx="1612" cy="1649"/>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317D8F"/>
            </a:solidFill>
            <a:ln>
              <a:noFill/>
            </a:ln>
          </p:spPr>
        </p:sp>
        <p:sp>
          <p:nvSpPr>
            <p:cNvPr id="168" name="Freeform 23"/>
            <p:cNvSpPr/>
            <p:nvPr/>
          </p:nvSpPr>
          <p:spPr bwMode="auto">
            <a:xfrm>
              <a:off x="12755" y="2512"/>
              <a:ext cx="988" cy="1538"/>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EDAE4"/>
            </a:solidFill>
            <a:ln>
              <a:noFill/>
            </a:ln>
          </p:spPr>
        </p:sp>
        <p:sp>
          <p:nvSpPr>
            <p:cNvPr id="170" name="Freeform 24"/>
            <p:cNvSpPr/>
            <p:nvPr/>
          </p:nvSpPr>
          <p:spPr bwMode="auto">
            <a:xfrm>
              <a:off x="12129" y="2431"/>
              <a:ext cx="1525" cy="118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5FB4C9"/>
            </a:solidFill>
            <a:ln>
              <a:noFill/>
            </a:ln>
          </p:spPr>
        </p:sp>
        <p:sp>
          <p:nvSpPr>
            <p:cNvPr id="171" name="Freeform 25"/>
            <p:cNvSpPr/>
            <p:nvPr/>
          </p:nvSpPr>
          <p:spPr bwMode="auto">
            <a:xfrm>
              <a:off x="11977" y="3361"/>
              <a:ext cx="883" cy="87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E67681"/>
            </a:solidFill>
            <a:ln>
              <a:noFill/>
            </a:ln>
          </p:spPr>
        </p:sp>
        <p:sp>
          <p:nvSpPr>
            <p:cNvPr id="172" name="Freeform 26"/>
            <p:cNvSpPr/>
            <p:nvPr/>
          </p:nvSpPr>
          <p:spPr bwMode="auto">
            <a:xfrm>
              <a:off x="11977" y="3377"/>
              <a:ext cx="502" cy="52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tx1">
                <a:alpha val="10000"/>
              </a:schemeClr>
            </a:solidFill>
            <a:ln>
              <a:noFill/>
            </a:ln>
          </p:spPr>
        </p:sp>
        <p:sp>
          <p:nvSpPr>
            <p:cNvPr id="173" name="Freeform 27"/>
            <p:cNvSpPr/>
            <p:nvPr/>
          </p:nvSpPr>
          <p:spPr bwMode="auto">
            <a:xfrm>
              <a:off x="12367" y="3846"/>
              <a:ext cx="504" cy="393"/>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tx1">
                <a:alpha val="20000"/>
              </a:schemeClr>
            </a:solidFill>
            <a:ln>
              <a:noFill/>
            </a:ln>
          </p:spPr>
        </p:sp>
        <p:sp>
          <p:nvSpPr>
            <p:cNvPr id="175" name="Freeform 28"/>
            <p:cNvSpPr/>
            <p:nvPr/>
          </p:nvSpPr>
          <p:spPr bwMode="auto">
            <a:xfrm>
              <a:off x="11804" y="3783"/>
              <a:ext cx="644" cy="64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2B4F67"/>
            </a:solidFill>
            <a:ln>
              <a:noFill/>
            </a:ln>
          </p:spPr>
        </p:sp>
        <p:sp>
          <p:nvSpPr>
            <p:cNvPr id="179" name="Freeform 29"/>
            <p:cNvSpPr/>
            <p:nvPr/>
          </p:nvSpPr>
          <p:spPr bwMode="auto">
            <a:xfrm>
              <a:off x="11803" y="3854"/>
              <a:ext cx="410" cy="569"/>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chemeClr val="tx1">
                <a:alpha val="20000"/>
              </a:schemeClr>
            </a:solidFill>
            <a:ln>
              <a:noFill/>
            </a:ln>
          </p:spPr>
        </p:sp>
        <p:sp>
          <p:nvSpPr>
            <p:cNvPr id="180" name="Freeform 30"/>
            <p:cNvSpPr/>
            <p:nvPr/>
          </p:nvSpPr>
          <p:spPr bwMode="auto">
            <a:xfrm>
              <a:off x="12481" y="2457"/>
              <a:ext cx="1174" cy="111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sp>
        <p:sp>
          <p:nvSpPr>
            <p:cNvPr id="181" name="Freeform 31"/>
            <p:cNvSpPr/>
            <p:nvPr/>
          </p:nvSpPr>
          <p:spPr bwMode="auto">
            <a:xfrm>
              <a:off x="12755" y="2512"/>
              <a:ext cx="961" cy="1336"/>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sp>
      </p:grpSp>
      <p:grpSp>
        <p:nvGrpSpPr>
          <p:cNvPr id="191" name="组合 190"/>
          <p:cNvGrpSpPr/>
          <p:nvPr/>
        </p:nvGrpSpPr>
        <p:grpSpPr>
          <a:xfrm>
            <a:off x="2929255" y="2218690"/>
            <a:ext cx="1010285" cy="1278890"/>
            <a:chOff x="1046549" y="3106815"/>
            <a:chExt cx="1415772" cy="1792412"/>
          </a:xfrm>
        </p:grpSpPr>
        <p:sp>
          <p:nvSpPr>
            <p:cNvPr id="192" name="文本框 191"/>
            <p:cNvSpPr txBox="1"/>
            <p:nvPr/>
          </p:nvSpPr>
          <p:spPr>
            <a:xfrm>
              <a:off x="1046549" y="3586480"/>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预防为主</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3" name="矩形 336"/>
            <p:cNvSpPr/>
            <p:nvPr/>
          </p:nvSpPr>
          <p:spPr>
            <a:xfrm rot="10800000">
              <a:off x="1759862" y="4240951"/>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椭圆 193"/>
            <p:cNvSpPr/>
            <p:nvPr/>
          </p:nvSpPr>
          <p:spPr>
            <a:xfrm>
              <a:off x="1684109" y="4696417"/>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195" name="椭圆 194"/>
            <p:cNvSpPr/>
            <p:nvPr/>
          </p:nvSpPr>
          <p:spPr>
            <a:xfrm rot="10800000">
              <a:off x="1729459" y="4741767"/>
              <a:ext cx="112110" cy="112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椭圆 195"/>
            <p:cNvSpPr/>
            <p:nvPr/>
          </p:nvSpPr>
          <p:spPr>
            <a:xfrm>
              <a:off x="1588073" y="310681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97" name="组合 196"/>
          <p:cNvGrpSpPr/>
          <p:nvPr/>
        </p:nvGrpSpPr>
        <p:grpSpPr>
          <a:xfrm>
            <a:off x="4079875" y="1991995"/>
            <a:ext cx="1002030" cy="1148080"/>
            <a:chOff x="3465853" y="3024519"/>
            <a:chExt cx="1404552" cy="1608893"/>
          </a:xfrm>
        </p:grpSpPr>
        <p:sp>
          <p:nvSpPr>
            <p:cNvPr id="198" name="文本框 197"/>
            <p:cNvSpPr txBox="1"/>
            <p:nvPr/>
          </p:nvSpPr>
          <p:spPr>
            <a:xfrm>
              <a:off x="3465853" y="3468122"/>
              <a:ext cx="140455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常备不懈</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9" name="矩形 336"/>
            <p:cNvSpPr/>
            <p:nvPr/>
          </p:nvSpPr>
          <p:spPr>
            <a:xfrm rot="10800000">
              <a:off x="4162694" y="3975136"/>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椭圆 199"/>
            <p:cNvSpPr/>
            <p:nvPr/>
          </p:nvSpPr>
          <p:spPr>
            <a:xfrm>
              <a:off x="4086941" y="4430602"/>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01" name="椭圆 200"/>
            <p:cNvSpPr/>
            <p:nvPr/>
          </p:nvSpPr>
          <p:spPr>
            <a:xfrm rot="10800000">
              <a:off x="4132291" y="4475952"/>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椭圆 201"/>
            <p:cNvSpPr/>
            <p:nvPr/>
          </p:nvSpPr>
          <p:spPr>
            <a:xfrm rot="10800000">
              <a:off x="4019190" y="3024519"/>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3" name="组合 202"/>
          <p:cNvGrpSpPr/>
          <p:nvPr/>
        </p:nvGrpSpPr>
        <p:grpSpPr>
          <a:xfrm>
            <a:off x="5221605" y="2134235"/>
            <a:ext cx="1021080" cy="1233170"/>
            <a:chOff x="5873937" y="2505777"/>
            <a:chExt cx="1431802" cy="1728197"/>
          </a:xfrm>
        </p:grpSpPr>
        <p:sp>
          <p:nvSpPr>
            <p:cNvPr id="204" name="文本框 203"/>
            <p:cNvSpPr txBox="1"/>
            <p:nvPr/>
          </p:nvSpPr>
          <p:spPr>
            <a:xfrm>
              <a:off x="5873937" y="2973561"/>
              <a:ext cx="143180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高效协调</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05" name="矩形 336"/>
            <p:cNvSpPr/>
            <p:nvPr/>
          </p:nvSpPr>
          <p:spPr>
            <a:xfrm rot="10800000">
              <a:off x="6555687" y="3575698"/>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椭圆 205"/>
            <p:cNvSpPr/>
            <p:nvPr/>
          </p:nvSpPr>
          <p:spPr>
            <a:xfrm>
              <a:off x="6479934" y="4031164"/>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07" name="椭圆 206"/>
            <p:cNvSpPr/>
            <p:nvPr/>
          </p:nvSpPr>
          <p:spPr>
            <a:xfrm rot="10800000">
              <a:off x="6525284" y="4076514"/>
              <a:ext cx="112110" cy="112110"/>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椭圆 207"/>
            <p:cNvSpPr/>
            <p:nvPr/>
          </p:nvSpPr>
          <p:spPr>
            <a:xfrm>
              <a:off x="6446335" y="2505777"/>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9" name="组合 208"/>
          <p:cNvGrpSpPr/>
          <p:nvPr/>
        </p:nvGrpSpPr>
        <p:grpSpPr>
          <a:xfrm>
            <a:off x="6383020" y="1908175"/>
            <a:ext cx="1010285" cy="1174115"/>
            <a:chOff x="8322131" y="2423985"/>
            <a:chExt cx="1415772" cy="1645191"/>
          </a:xfrm>
        </p:grpSpPr>
        <p:sp>
          <p:nvSpPr>
            <p:cNvPr id="210" name="文本框 209"/>
            <p:cNvSpPr txBox="1"/>
            <p:nvPr/>
          </p:nvSpPr>
          <p:spPr>
            <a:xfrm>
              <a:off x="8322131" y="2834869"/>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持续改进</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1" name="组合 210"/>
            <p:cNvGrpSpPr/>
            <p:nvPr/>
          </p:nvGrpSpPr>
          <p:grpSpPr>
            <a:xfrm>
              <a:off x="8863655" y="2423985"/>
              <a:ext cx="332725" cy="1645191"/>
              <a:chOff x="8863655" y="2423985"/>
              <a:chExt cx="332725" cy="1645191"/>
            </a:xfrm>
          </p:grpSpPr>
          <p:sp>
            <p:nvSpPr>
              <p:cNvPr id="212"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椭圆 212"/>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14" name="椭圆 213"/>
              <p:cNvSpPr/>
              <p:nvPr/>
            </p:nvSpPr>
            <p:spPr>
              <a:xfrm rot="10800000">
                <a:off x="8988131" y="3911716"/>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椭圆 214"/>
              <p:cNvSpPr/>
              <p:nvPr/>
            </p:nvSpPr>
            <p:spPr>
              <a:xfrm rot="10800000">
                <a:off x="8863655" y="2423985"/>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216" name="组合 215"/>
          <p:cNvGrpSpPr/>
          <p:nvPr/>
        </p:nvGrpSpPr>
        <p:grpSpPr>
          <a:xfrm>
            <a:off x="617855" y="2694940"/>
            <a:ext cx="1010285" cy="1174115"/>
            <a:chOff x="8322131" y="2423985"/>
            <a:chExt cx="1415772" cy="1645191"/>
          </a:xfrm>
        </p:grpSpPr>
        <p:sp>
          <p:nvSpPr>
            <p:cNvPr id="217" name="文本框 216"/>
            <p:cNvSpPr txBox="1"/>
            <p:nvPr/>
          </p:nvSpPr>
          <p:spPr>
            <a:xfrm>
              <a:off x="8322131" y="2834869"/>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优先原则</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8" name="组合 217"/>
            <p:cNvGrpSpPr/>
            <p:nvPr/>
          </p:nvGrpSpPr>
          <p:grpSpPr>
            <a:xfrm>
              <a:off x="8863655" y="2423985"/>
              <a:ext cx="332725" cy="1645191"/>
              <a:chOff x="8863655" y="2423985"/>
              <a:chExt cx="332725" cy="1645191"/>
            </a:xfrm>
          </p:grpSpPr>
          <p:sp>
            <p:nvSpPr>
              <p:cNvPr id="219"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椭圆 219"/>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21" name="椭圆 220"/>
              <p:cNvSpPr/>
              <p:nvPr/>
            </p:nvSpPr>
            <p:spPr>
              <a:xfrm rot="10800000">
                <a:off x="8988131" y="3911716"/>
                <a:ext cx="112110" cy="112110"/>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椭圆 221"/>
              <p:cNvSpPr/>
              <p:nvPr/>
            </p:nvSpPr>
            <p:spPr>
              <a:xfrm rot="10800000">
                <a:off x="8863655" y="242398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223" name="组合 222"/>
          <p:cNvGrpSpPr/>
          <p:nvPr/>
        </p:nvGrpSpPr>
        <p:grpSpPr>
          <a:xfrm>
            <a:off x="1767840" y="2479675"/>
            <a:ext cx="1021080" cy="1233170"/>
            <a:chOff x="5873937" y="2505777"/>
            <a:chExt cx="1431802" cy="1728197"/>
          </a:xfrm>
        </p:grpSpPr>
        <p:sp>
          <p:nvSpPr>
            <p:cNvPr id="224" name="文本框 223"/>
            <p:cNvSpPr txBox="1"/>
            <p:nvPr/>
          </p:nvSpPr>
          <p:spPr>
            <a:xfrm>
              <a:off x="5873937" y="2973561"/>
              <a:ext cx="143180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减少损失</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25" name="矩形 336"/>
            <p:cNvSpPr/>
            <p:nvPr/>
          </p:nvSpPr>
          <p:spPr>
            <a:xfrm rot="10800000">
              <a:off x="6555687" y="3575698"/>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椭圆 225"/>
            <p:cNvSpPr/>
            <p:nvPr/>
          </p:nvSpPr>
          <p:spPr>
            <a:xfrm>
              <a:off x="6479934" y="4031164"/>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27" name="椭圆 226"/>
            <p:cNvSpPr/>
            <p:nvPr/>
          </p:nvSpPr>
          <p:spPr>
            <a:xfrm rot="10800000">
              <a:off x="6525284" y="4076514"/>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椭圆 227"/>
            <p:cNvSpPr/>
            <p:nvPr/>
          </p:nvSpPr>
          <p:spPr>
            <a:xfrm>
              <a:off x="6446335" y="2505777"/>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30" name="文本框 229"/>
          <p:cNvSpPr txBox="1"/>
          <p:nvPr/>
        </p:nvSpPr>
        <p:spPr>
          <a:xfrm>
            <a:off x="600710" y="3926840"/>
            <a:ext cx="1099820" cy="922020"/>
          </a:xfrm>
          <a:prstGeom prst="rect">
            <a:avLst/>
          </a:prstGeom>
          <a:noFill/>
        </p:spPr>
        <p:txBody>
          <a:bodyPr wrap="square" rtlCol="0" anchor="t">
            <a:spAutoFit/>
          </a:bodyPr>
          <a:lstStyle/>
          <a:p>
            <a:pPr>
              <a:lnSpc>
                <a:spcPct val="15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人员安全、</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控制事态、</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环境保护等</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5" name="组合 134"/>
          <p:cNvGrpSpPr/>
          <p:nvPr/>
        </p:nvGrpSpPr>
        <p:grpSpPr>
          <a:xfrm>
            <a:off x="305040" y="733369"/>
            <a:ext cx="2924175" cy="424180"/>
            <a:chOff x="5182386" y="2871158"/>
            <a:chExt cx="2924175" cy="424180"/>
          </a:xfrm>
          <a:solidFill>
            <a:srgbClr val="01458E"/>
          </a:solidFill>
        </p:grpSpPr>
        <p:sp>
          <p:nvSpPr>
            <p:cNvPr id="136" name="Freeform 60"/>
            <p:cNvSpPr/>
            <p:nvPr/>
          </p:nvSpPr>
          <p:spPr bwMode="auto">
            <a:xfrm>
              <a:off x="5182386" y="291560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17D8F"/>
            </a:solidFill>
            <a:ln>
              <a:noFill/>
            </a:ln>
          </p:spPr>
          <p:txBody>
            <a:bodyPr vert="horz" wrap="square" lIns="68580" tIns="34290" rIns="68580" bIns="34290" numCol="1" anchor="t" anchorCtr="0" compatLnSpc="1"/>
            <a:lstStyle/>
            <a:p>
              <a:endParaRPr lang="zh-CN" altLang="en-US">
                <a:cs typeface="+mn-ea"/>
              </a:endParaRPr>
            </a:p>
          </p:txBody>
        </p:sp>
        <p:sp>
          <p:nvSpPr>
            <p:cNvPr id="137" name="圆角矩形 136"/>
            <p:cNvSpPr/>
            <p:nvPr/>
          </p:nvSpPr>
          <p:spPr>
            <a:xfrm>
              <a:off x="5598311" y="2871158"/>
              <a:ext cx="2508250" cy="424180"/>
            </a:xfrm>
            <a:prstGeom prst="roundRect">
              <a:avLst>
                <a:gd name="adj" fmla="val 9938"/>
              </a:avLst>
            </a:prstGeom>
            <a:solidFill>
              <a:srgbClr val="317D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b="1" dirty="0">
                <a:latin typeface="+mn-ea"/>
                <a:cs typeface="+mn-ea"/>
              </a:endParaRPr>
            </a:p>
          </p:txBody>
        </p:sp>
      </p:grpSp>
      <p:sp>
        <p:nvSpPr>
          <p:cNvPr id="3" name="文本框 2"/>
          <p:cNvSpPr txBox="1"/>
          <p:nvPr/>
        </p:nvSpPr>
        <p:spPr>
          <a:xfrm>
            <a:off x="792480" y="777875"/>
            <a:ext cx="2348865" cy="352425"/>
          </a:xfrm>
          <a:prstGeom prst="rect">
            <a:avLst/>
          </a:prstGeom>
          <a:noFill/>
        </p:spPr>
        <p:txBody>
          <a:bodyPr wrap="square" rtlCol="0" anchor="t">
            <a:spAutoFit/>
          </a:bodyPr>
          <a:lstStyle/>
          <a:p>
            <a:r>
              <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应急预案中的关键要素</a:t>
            </a:r>
            <a:endPar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690880" y="1301115"/>
            <a:ext cx="6468745" cy="1198880"/>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对特定对象潜在的事故性质及影响进行认识和评价</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根据危险分析的结果，分析应急力量和应急资源的可利用情况</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列出国家、地方相关法规，以作为预案制定、应急工作的依据和授权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9" name="任意多边形 158"/>
          <p:cNvSpPr/>
          <p:nvPr/>
        </p:nvSpPr>
        <p:spPr>
          <a:xfrm>
            <a:off x="795655" y="3669665"/>
            <a:ext cx="6266815" cy="1054735"/>
          </a:xfrm>
          <a:custGeom>
            <a:avLst/>
            <a:gdLst>
              <a:gd name="connsiteX0" fmla="*/ 9631680 w 9631680"/>
              <a:gd name="connsiteY0" fmla="*/ 0 h 2316480"/>
              <a:gd name="connsiteX1" fmla="*/ 7467600 w 9631680"/>
              <a:gd name="connsiteY1" fmla="*/ 406400 h 2316480"/>
              <a:gd name="connsiteX2" fmla="*/ 4856480 w 9631680"/>
              <a:gd name="connsiteY2" fmla="*/ 325120 h 2316480"/>
              <a:gd name="connsiteX3" fmla="*/ 3291840 w 9631680"/>
              <a:gd name="connsiteY3" fmla="*/ 1168400 h 2316480"/>
              <a:gd name="connsiteX4" fmla="*/ 1209040 w 9631680"/>
              <a:gd name="connsiteY4" fmla="*/ 1239520 h 2316480"/>
              <a:gd name="connsiteX5" fmla="*/ 0 w 9631680"/>
              <a:gd name="connsiteY5" fmla="*/ 2316480 h 2316480"/>
              <a:gd name="connsiteX0-1" fmla="*/ 9631680 w 9631680"/>
              <a:gd name="connsiteY0-2" fmla="*/ 0 h 2316480"/>
              <a:gd name="connsiteX1-3" fmla="*/ 7467600 w 9631680"/>
              <a:gd name="connsiteY1-4" fmla="*/ 406400 h 2316480"/>
              <a:gd name="connsiteX2-5" fmla="*/ 4856480 w 9631680"/>
              <a:gd name="connsiteY2-6" fmla="*/ 325120 h 2316480"/>
              <a:gd name="connsiteX3-7" fmla="*/ 3291840 w 9631680"/>
              <a:gd name="connsiteY3-8" fmla="*/ 1168400 h 2316480"/>
              <a:gd name="connsiteX4-9" fmla="*/ 1209040 w 9631680"/>
              <a:gd name="connsiteY4-10" fmla="*/ 1239520 h 2316480"/>
              <a:gd name="connsiteX5-11" fmla="*/ 0 w 9631680"/>
              <a:gd name="connsiteY5-12" fmla="*/ 2316480 h 2316480"/>
              <a:gd name="connsiteX0-13" fmla="*/ 9631680 w 9631680"/>
              <a:gd name="connsiteY0-14" fmla="*/ 0 h 2316480"/>
              <a:gd name="connsiteX1-15" fmla="*/ 7467600 w 9631680"/>
              <a:gd name="connsiteY1-16" fmla="*/ 406400 h 2316480"/>
              <a:gd name="connsiteX2-17" fmla="*/ 4856480 w 9631680"/>
              <a:gd name="connsiteY2-18" fmla="*/ 325120 h 2316480"/>
              <a:gd name="connsiteX3-19" fmla="*/ 3291840 w 9631680"/>
              <a:gd name="connsiteY3-20" fmla="*/ 1168400 h 2316480"/>
              <a:gd name="connsiteX4-21" fmla="*/ 1209040 w 9631680"/>
              <a:gd name="connsiteY4-22" fmla="*/ 1239520 h 2316480"/>
              <a:gd name="connsiteX5-23" fmla="*/ 0 w 9631680"/>
              <a:gd name="connsiteY5-24" fmla="*/ 2316480 h 2316480"/>
              <a:gd name="connsiteX0-25" fmla="*/ 9631680 w 9631680"/>
              <a:gd name="connsiteY0-26" fmla="*/ 0 h 2316480"/>
              <a:gd name="connsiteX1-27" fmla="*/ 7467600 w 9631680"/>
              <a:gd name="connsiteY1-28" fmla="*/ 406400 h 2316480"/>
              <a:gd name="connsiteX2-29" fmla="*/ 4856480 w 9631680"/>
              <a:gd name="connsiteY2-30" fmla="*/ 325120 h 2316480"/>
              <a:gd name="connsiteX3-31" fmla="*/ 3291840 w 9631680"/>
              <a:gd name="connsiteY3-32" fmla="*/ 1168400 h 2316480"/>
              <a:gd name="connsiteX4-33" fmla="*/ 1209040 w 9631680"/>
              <a:gd name="connsiteY4-34" fmla="*/ 1239520 h 2316480"/>
              <a:gd name="connsiteX5-35" fmla="*/ 0 w 9631680"/>
              <a:gd name="connsiteY5-36" fmla="*/ 2316480 h 2316480"/>
              <a:gd name="connsiteX0-37" fmla="*/ 9631680 w 9631680"/>
              <a:gd name="connsiteY0-38" fmla="*/ 0 h 2316480"/>
              <a:gd name="connsiteX1-39" fmla="*/ 7467600 w 9631680"/>
              <a:gd name="connsiteY1-40" fmla="*/ 406400 h 2316480"/>
              <a:gd name="connsiteX2-41" fmla="*/ 4856480 w 9631680"/>
              <a:gd name="connsiteY2-42" fmla="*/ 325120 h 2316480"/>
              <a:gd name="connsiteX3-43" fmla="*/ 3291840 w 9631680"/>
              <a:gd name="connsiteY3-44" fmla="*/ 1168400 h 2316480"/>
              <a:gd name="connsiteX4-45" fmla="*/ 1209040 w 9631680"/>
              <a:gd name="connsiteY4-46" fmla="*/ 1239520 h 2316480"/>
              <a:gd name="connsiteX5-47" fmla="*/ 0 w 9631680"/>
              <a:gd name="connsiteY5-48" fmla="*/ 2316480 h 2316480"/>
              <a:gd name="connsiteX0-49" fmla="*/ 9631680 w 9631680"/>
              <a:gd name="connsiteY0-50" fmla="*/ 0 h 2316480"/>
              <a:gd name="connsiteX1-51" fmla="*/ 7426960 w 9631680"/>
              <a:gd name="connsiteY1-52" fmla="*/ 558800 h 2316480"/>
              <a:gd name="connsiteX2-53" fmla="*/ 4856480 w 9631680"/>
              <a:gd name="connsiteY2-54" fmla="*/ 325120 h 2316480"/>
              <a:gd name="connsiteX3-55" fmla="*/ 3291840 w 9631680"/>
              <a:gd name="connsiteY3-56" fmla="*/ 1168400 h 2316480"/>
              <a:gd name="connsiteX4-57" fmla="*/ 1209040 w 9631680"/>
              <a:gd name="connsiteY4-58" fmla="*/ 1239520 h 2316480"/>
              <a:gd name="connsiteX5-59" fmla="*/ 0 w 9631680"/>
              <a:gd name="connsiteY5-60" fmla="*/ 2316480 h 2316480"/>
              <a:gd name="connsiteX0-61" fmla="*/ 9631680 w 9631680"/>
              <a:gd name="connsiteY0-62" fmla="*/ 0 h 2316480"/>
              <a:gd name="connsiteX1-63" fmla="*/ 7396480 w 9631680"/>
              <a:gd name="connsiteY1-64" fmla="*/ 690880 h 2316480"/>
              <a:gd name="connsiteX2-65" fmla="*/ 4856480 w 9631680"/>
              <a:gd name="connsiteY2-66" fmla="*/ 325120 h 2316480"/>
              <a:gd name="connsiteX3-67" fmla="*/ 3291840 w 9631680"/>
              <a:gd name="connsiteY3-68" fmla="*/ 1168400 h 2316480"/>
              <a:gd name="connsiteX4-69" fmla="*/ 1209040 w 9631680"/>
              <a:gd name="connsiteY4-70" fmla="*/ 1239520 h 2316480"/>
              <a:gd name="connsiteX5-71" fmla="*/ 0 w 9631680"/>
              <a:gd name="connsiteY5-72" fmla="*/ 2316480 h 2316480"/>
              <a:gd name="connsiteX0-73" fmla="*/ 10019030 w 10019030"/>
              <a:gd name="connsiteY0-74" fmla="*/ 0 h 2614930"/>
              <a:gd name="connsiteX1-75" fmla="*/ 7783830 w 10019030"/>
              <a:gd name="connsiteY1-76" fmla="*/ 690880 h 2614930"/>
              <a:gd name="connsiteX2-77" fmla="*/ 5243830 w 10019030"/>
              <a:gd name="connsiteY2-78" fmla="*/ 325120 h 2614930"/>
              <a:gd name="connsiteX3-79" fmla="*/ 3679190 w 10019030"/>
              <a:gd name="connsiteY3-80" fmla="*/ 1168400 h 2614930"/>
              <a:gd name="connsiteX4-81" fmla="*/ 1596390 w 10019030"/>
              <a:gd name="connsiteY4-82" fmla="*/ 1239520 h 2614930"/>
              <a:gd name="connsiteX5-83" fmla="*/ 0 w 10019030"/>
              <a:gd name="connsiteY5-84" fmla="*/ 2614930 h 2614930"/>
              <a:gd name="connsiteX0-85" fmla="*/ 10349230 w 10349230"/>
              <a:gd name="connsiteY0-86" fmla="*/ 0 h 1433830"/>
              <a:gd name="connsiteX1-87" fmla="*/ 8114030 w 10349230"/>
              <a:gd name="connsiteY1-88" fmla="*/ 690880 h 1433830"/>
              <a:gd name="connsiteX2-89" fmla="*/ 5574030 w 10349230"/>
              <a:gd name="connsiteY2-90" fmla="*/ 325120 h 1433830"/>
              <a:gd name="connsiteX3-91" fmla="*/ 4009390 w 10349230"/>
              <a:gd name="connsiteY3-92" fmla="*/ 1168400 h 1433830"/>
              <a:gd name="connsiteX4-93" fmla="*/ 1926590 w 10349230"/>
              <a:gd name="connsiteY4-94" fmla="*/ 1239520 h 1433830"/>
              <a:gd name="connsiteX5-95" fmla="*/ 0 w 10349230"/>
              <a:gd name="connsiteY5-96" fmla="*/ 1433830 h 1433830"/>
              <a:gd name="connsiteX0-97" fmla="*/ 10019030 w 10019030"/>
              <a:gd name="connsiteY0-98" fmla="*/ 0 h 1459230"/>
              <a:gd name="connsiteX1-99" fmla="*/ 7783830 w 10019030"/>
              <a:gd name="connsiteY1-100" fmla="*/ 690880 h 1459230"/>
              <a:gd name="connsiteX2-101" fmla="*/ 5243830 w 10019030"/>
              <a:gd name="connsiteY2-102" fmla="*/ 325120 h 1459230"/>
              <a:gd name="connsiteX3-103" fmla="*/ 3679190 w 10019030"/>
              <a:gd name="connsiteY3-104" fmla="*/ 1168400 h 1459230"/>
              <a:gd name="connsiteX4-105" fmla="*/ 1596390 w 10019030"/>
              <a:gd name="connsiteY4-106" fmla="*/ 1239520 h 1459230"/>
              <a:gd name="connsiteX5-107" fmla="*/ 0 w 10019030"/>
              <a:gd name="connsiteY5-108" fmla="*/ 1459230 h 1459230"/>
              <a:gd name="connsiteX0-109" fmla="*/ 10019030 w 10019030"/>
              <a:gd name="connsiteY0-110" fmla="*/ 0 h 1459230"/>
              <a:gd name="connsiteX1-111" fmla="*/ 7783830 w 10019030"/>
              <a:gd name="connsiteY1-112" fmla="*/ 690880 h 1459230"/>
              <a:gd name="connsiteX2-113" fmla="*/ 5243830 w 10019030"/>
              <a:gd name="connsiteY2-114" fmla="*/ 325120 h 1459230"/>
              <a:gd name="connsiteX3-115" fmla="*/ 3679190 w 10019030"/>
              <a:gd name="connsiteY3-116" fmla="*/ 1168400 h 1459230"/>
              <a:gd name="connsiteX4-117" fmla="*/ 1596390 w 10019030"/>
              <a:gd name="connsiteY4-118" fmla="*/ 1239520 h 1459230"/>
              <a:gd name="connsiteX5-119" fmla="*/ 0 w 10019030"/>
              <a:gd name="connsiteY5-120" fmla="*/ 1459230 h 1459230"/>
              <a:gd name="connsiteX0-121" fmla="*/ 10019030 w 10019030"/>
              <a:gd name="connsiteY0-122" fmla="*/ 0 h 1478828"/>
              <a:gd name="connsiteX1-123" fmla="*/ 7783830 w 10019030"/>
              <a:gd name="connsiteY1-124" fmla="*/ 690880 h 1478828"/>
              <a:gd name="connsiteX2-125" fmla="*/ 5243830 w 10019030"/>
              <a:gd name="connsiteY2-126" fmla="*/ 325120 h 1478828"/>
              <a:gd name="connsiteX3-127" fmla="*/ 3679190 w 10019030"/>
              <a:gd name="connsiteY3-128" fmla="*/ 1168400 h 1478828"/>
              <a:gd name="connsiteX4-129" fmla="*/ 1596390 w 10019030"/>
              <a:gd name="connsiteY4-130" fmla="*/ 1239520 h 1478828"/>
              <a:gd name="connsiteX5-131" fmla="*/ 0 w 10019030"/>
              <a:gd name="connsiteY5-132" fmla="*/ 1459230 h 1478828"/>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10019030" h="1478828">
                <a:moveTo>
                  <a:pt x="10019030" y="0"/>
                </a:moveTo>
                <a:cubicBezTo>
                  <a:pt x="9297670" y="135467"/>
                  <a:pt x="8579697" y="636693"/>
                  <a:pt x="7783830" y="690880"/>
                </a:cubicBezTo>
                <a:cubicBezTo>
                  <a:pt x="6987963" y="745067"/>
                  <a:pt x="5927937" y="245533"/>
                  <a:pt x="5243830" y="325120"/>
                </a:cubicBezTo>
                <a:cubicBezTo>
                  <a:pt x="4559723" y="404707"/>
                  <a:pt x="4287097" y="1016000"/>
                  <a:pt x="3679190" y="1168400"/>
                </a:cubicBezTo>
                <a:cubicBezTo>
                  <a:pt x="3071283" y="1320800"/>
                  <a:pt x="2209588" y="998432"/>
                  <a:pt x="1596390" y="1239520"/>
                </a:cubicBezTo>
                <a:cubicBezTo>
                  <a:pt x="983192" y="1480608"/>
                  <a:pt x="390313" y="1506643"/>
                  <a:pt x="0" y="1459230"/>
                </a:cubicBez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grpSp>
        <p:nvGrpSpPr>
          <p:cNvPr id="229" name="组合 228"/>
          <p:cNvGrpSpPr/>
          <p:nvPr/>
        </p:nvGrpSpPr>
        <p:grpSpPr>
          <a:xfrm>
            <a:off x="7006590" y="2366645"/>
            <a:ext cx="1570990" cy="1312545"/>
            <a:chOff x="11737" y="2360"/>
            <a:chExt cx="2474" cy="2067"/>
          </a:xfrm>
        </p:grpSpPr>
        <p:sp>
          <p:nvSpPr>
            <p:cNvPr id="160" name="Freeform 6"/>
            <p:cNvSpPr/>
            <p:nvPr/>
          </p:nvSpPr>
          <p:spPr bwMode="auto">
            <a:xfrm rot="20905693">
              <a:off x="11737" y="3386"/>
              <a:ext cx="2474" cy="741"/>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8"/>
            <p:cNvSpPr/>
            <p:nvPr/>
          </p:nvSpPr>
          <p:spPr bwMode="auto">
            <a:xfrm>
              <a:off x="13590" y="2360"/>
              <a:ext cx="229" cy="207"/>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2B4F67"/>
            </a:solidFill>
            <a:ln>
              <a:noFill/>
            </a:ln>
          </p:spPr>
        </p:sp>
        <p:sp>
          <p:nvSpPr>
            <p:cNvPr id="163" name="Freeform 19"/>
            <p:cNvSpPr/>
            <p:nvPr/>
          </p:nvSpPr>
          <p:spPr bwMode="auto">
            <a:xfrm>
              <a:off x="13725" y="2402"/>
              <a:ext cx="87" cy="152"/>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tx1">
                <a:alpha val="20000"/>
              </a:schemeClr>
            </a:solidFill>
            <a:ln>
              <a:noFill/>
            </a:ln>
          </p:spPr>
        </p:sp>
        <p:sp>
          <p:nvSpPr>
            <p:cNvPr id="164" name="Freeform 20"/>
            <p:cNvSpPr/>
            <p:nvPr/>
          </p:nvSpPr>
          <p:spPr bwMode="auto">
            <a:xfrm>
              <a:off x="13549" y="2415"/>
              <a:ext cx="226" cy="178"/>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bg1"/>
            </a:solidFill>
            <a:ln>
              <a:noFill/>
            </a:ln>
          </p:spPr>
        </p:sp>
        <p:sp>
          <p:nvSpPr>
            <p:cNvPr id="166" name="Freeform 21"/>
            <p:cNvSpPr/>
            <p:nvPr/>
          </p:nvSpPr>
          <p:spPr bwMode="auto">
            <a:xfrm>
              <a:off x="13697" y="2490"/>
              <a:ext cx="71" cy="10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chemeClr val="bg1"/>
            </a:solidFill>
            <a:ln>
              <a:noFill/>
            </a:ln>
          </p:spPr>
        </p:sp>
        <p:sp>
          <p:nvSpPr>
            <p:cNvPr id="167" name="Freeform 22"/>
            <p:cNvSpPr/>
            <p:nvPr/>
          </p:nvSpPr>
          <p:spPr bwMode="auto">
            <a:xfrm>
              <a:off x="12129" y="2403"/>
              <a:ext cx="1612" cy="1649"/>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317D8F"/>
            </a:solidFill>
            <a:ln>
              <a:noFill/>
            </a:ln>
          </p:spPr>
        </p:sp>
        <p:sp>
          <p:nvSpPr>
            <p:cNvPr id="168" name="Freeform 23"/>
            <p:cNvSpPr/>
            <p:nvPr/>
          </p:nvSpPr>
          <p:spPr bwMode="auto">
            <a:xfrm>
              <a:off x="12755" y="2512"/>
              <a:ext cx="988" cy="1538"/>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EDAE4"/>
            </a:solidFill>
            <a:ln>
              <a:noFill/>
            </a:ln>
          </p:spPr>
        </p:sp>
        <p:sp>
          <p:nvSpPr>
            <p:cNvPr id="170" name="Freeform 24"/>
            <p:cNvSpPr/>
            <p:nvPr/>
          </p:nvSpPr>
          <p:spPr bwMode="auto">
            <a:xfrm>
              <a:off x="12129" y="2431"/>
              <a:ext cx="1525" cy="118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5FB4C9"/>
            </a:solidFill>
            <a:ln>
              <a:noFill/>
            </a:ln>
          </p:spPr>
        </p:sp>
        <p:sp>
          <p:nvSpPr>
            <p:cNvPr id="171" name="Freeform 25"/>
            <p:cNvSpPr/>
            <p:nvPr/>
          </p:nvSpPr>
          <p:spPr bwMode="auto">
            <a:xfrm>
              <a:off x="11977" y="3361"/>
              <a:ext cx="883" cy="87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E67681"/>
            </a:solidFill>
            <a:ln>
              <a:noFill/>
            </a:ln>
          </p:spPr>
        </p:sp>
        <p:sp>
          <p:nvSpPr>
            <p:cNvPr id="172" name="Freeform 26"/>
            <p:cNvSpPr/>
            <p:nvPr/>
          </p:nvSpPr>
          <p:spPr bwMode="auto">
            <a:xfrm>
              <a:off x="11977" y="3377"/>
              <a:ext cx="502" cy="52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tx1">
                <a:alpha val="10000"/>
              </a:schemeClr>
            </a:solidFill>
            <a:ln>
              <a:noFill/>
            </a:ln>
          </p:spPr>
        </p:sp>
        <p:sp>
          <p:nvSpPr>
            <p:cNvPr id="173" name="Freeform 27"/>
            <p:cNvSpPr/>
            <p:nvPr/>
          </p:nvSpPr>
          <p:spPr bwMode="auto">
            <a:xfrm>
              <a:off x="12367" y="3846"/>
              <a:ext cx="504" cy="393"/>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tx1">
                <a:alpha val="20000"/>
              </a:schemeClr>
            </a:solidFill>
            <a:ln>
              <a:noFill/>
            </a:ln>
          </p:spPr>
        </p:sp>
        <p:sp>
          <p:nvSpPr>
            <p:cNvPr id="175" name="Freeform 28"/>
            <p:cNvSpPr/>
            <p:nvPr/>
          </p:nvSpPr>
          <p:spPr bwMode="auto">
            <a:xfrm>
              <a:off x="11804" y="3783"/>
              <a:ext cx="644" cy="64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2B4F67"/>
            </a:solidFill>
            <a:ln>
              <a:noFill/>
            </a:ln>
          </p:spPr>
        </p:sp>
        <p:sp>
          <p:nvSpPr>
            <p:cNvPr id="179" name="Freeform 29"/>
            <p:cNvSpPr/>
            <p:nvPr/>
          </p:nvSpPr>
          <p:spPr bwMode="auto">
            <a:xfrm>
              <a:off x="11803" y="3854"/>
              <a:ext cx="410" cy="569"/>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chemeClr val="tx1">
                <a:alpha val="20000"/>
              </a:schemeClr>
            </a:solidFill>
            <a:ln>
              <a:noFill/>
            </a:ln>
          </p:spPr>
        </p:sp>
        <p:sp>
          <p:nvSpPr>
            <p:cNvPr id="180" name="Freeform 30"/>
            <p:cNvSpPr/>
            <p:nvPr/>
          </p:nvSpPr>
          <p:spPr bwMode="auto">
            <a:xfrm>
              <a:off x="12481" y="2457"/>
              <a:ext cx="1174" cy="111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sp>
        <p:sp>
          <p:nvSpPr>
            <p:cNvPr id="181" name="Freeform 31"/>
            <p:cNvSpPr/>
            <p:nvPr/>
          </p:nvSpPr>
          <p:spPr bwMode="auto">
            <a:xfrm>
              <a:off x="12755" y="2512"/>
              <a:ext cx="961" cy="1336"/>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sp>
      </p:grpSp>
      <p:grpSp>
        <p:nvGrpSpPr>
          <p:cNvPr id="191" name="组合 190"/>
          <p:cNvGrpSpPr/>
          <p:nvPr/>
        </p:nvGrpSpPr>
        <p:grpSpPr>
          <a:xfrm>
            <a:off x="3423285" y="2764790"/>
            <a:ext cx="1010285" cy="1278890"/>
            <a:chOff x="1046549" y="3106815"/>
            <a:chExt cx="1415772" cy="1792412"/>
          </a:xfrm>
        </p:grpSpPr>
        <p:sp>
          <p:nvSpPr>
            <p:cNvPr id="192" name="文本框 191"/>
            <p:cNvSpPr txBox="1"/>
            <p:nvPr/>
          </p:nvSpPr>
          <p:spPr>
            <a:xfrm>
              <a:off x="1046549" y="3586480"/>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资源分析</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3" name="矩形 336"/>
            <p:cNvSpPr/>
            <p:nvPr/>
          </p:nvSpPr>
          <p:spPr>
            <a:xfrm rot="10800000">
              <a:off x="1759862" y="4240951"/>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椭圆 193"/>
            <p:cNvSpPr/>
            <p:nvPr/>
          </p:nvSpPr>
          <p:spPr>
            <a:xfrm>
              <a:off x="1684109" y="4696417"/>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195" name="椭圆 194"/>
            <p:cNvSpPr/>
            <p:nvPr/>
          </p:nvSpPr>
          <p:spPr>
            <a:xfrm rot="10800000">
              <a:off x="1729459" y="4741767"/>
              <a:ext cx="112110" cy="112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椭圆 195"/>
            <p:cNvSpPr/>
            <p:nvPr/>
          </p:nvSpPr>
          <p:spPr>
            <a:xfrm>
              <a:off x="1588073" y="310681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9" name="组合 208"/>
          <p:cNvGrpSpPr/>
          <p:nvPr/>
        </p:nvGrpSpPr>
        <p:grpSpPr>
          <a:xfrm>
            <a:off x="5936615" y="2776220"/>
            <a:ext cx="1010285" cy="1174115"/>
            <a:chOff x="8322131" y="2423985"/>
            <a:chExt cx="1415772" cy="1645191"/>
          </a:xfrm>
        </p:grpSpPr>
        <p:sp>
          <p:nvSpPr>
            <p:cNvPr id="210" name="文本框 209"/>
            <p:cNvSpPr txBox="1"/>
            <p:nvPr/>
          </p:nvSpPr>
          <p:spPr>
            <a:xfrm>
              <a:off x="8322131" y="2834869"/>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法规要求</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1" name="组合 210"/>
            <p:cNvGrpSpPr/>
            <p:nvPr/>
          </p:nvGrpSpPr>
          <p:grpSpPr>
            <a:xfrm>
              <a:off x="8863655" y="2423985"/>
              <a:ext cx="332725" cy="1645191"/>
              <a:chOff x="8863655" y="2423985"/>
              <a:chExt cx="332725" cy="1645191"/>
            </a:xfrm>
          </p:grpSpPr>
          <p:sp>
            <p:nvSpPr>
              <p:cNvPr id="212"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椭圆 212"/>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14" name="椭圆 213"/>
              <p:cNvSpPr/>
              <p:nvPr/>
            </p:nvSpPr>
            <p:spPr>
              <a:xfrm rot="10800000">
                <a:off x="8988131" y="3911716"/>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椭圆 214"/>
              <p:cNvSpPr/>
              <p:nvPr/>
            </p:nvSpPr>
            <p:spPr>
              <a:xfrm rot="10800000">
                <a:off x="8863655" y="2423985"/>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216" name="组合 215"/>
          <p:cNvGrpSpPr/>
          <p:nvPr/>
        </p:nvGrpSpPr>
        <p:grpSpPr>
          <a:xfrm>
            <a:off x="408940" y="3583940"/>
            <a:ext cx="1010285" cy="1174115"/>
            <a:chOff x="8322131" y="2423985"/>
            <a:chExt cx="1415772" cy="1645191"/>
          </a:xfrm>
        </p:grpSpPr>
        <p:sp>
          <p:nvSpPr>
            <p:cNvPr id="217" name="文本框 216"/>
            <p:cNvSpPr txBox="1"/>
            <p:nvPr/>
          </p:nvSpPr>
          <p:spPr>
            <a:xfrm>
              <a:off x="8322131" y="2834869"/>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危险分析</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8" name="组合 217"/>
            <p:cNvGrpSpPr/>
            <p:nvPr/>
          </p:nvGrpSpPr>
          <p:grpSpPr>
            <a:xfrm>
              <a:off x="8863655" y="2423985"/>
              <a:ext cx="332725" cy="1645191"/>
              <a:chOff x="8863655" y="2423985"/>
              <a:chExt cx="332725" cy="1645191"/>
            </a:xfrm>
          </p:grpSpPr>
          <p:sp>
            <p:nvSpPr>
              <p:cNvPr id="219"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椭圆 219"/>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21" name="椭圆 220"/>
              <p:cNvSpPr/>
              <p:nvPr/>
            </p:nvSpPr>
            <p:spPr>
              <a:xfrm rot="10800000">
                <a:off x="8988131" y="3911716"/>
                <a:ext cx="112110" cy="112110"/>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椭圆 221"/>
              <p:cNvSpPr/>
              <p:nvPr/>
            </p:nvSpPr>
            <p:spPr>
              <a:xfrm rot="10800000">
                <a:off x="8863655" y="242398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135" name="组合 134"/>
          <p:cNvGrpSpPr/>
          <p:nvPr/>
        </p:nvGrpSpPr>
        <p:grpSpPr>
          <a:xfrm>
            <a:off x="305040" y="733369"/>
            <a:ext cx="1952625" cy="424180"/>
            <a:chOff x="5182386" y="2871158"/>
            <a:chExt cx="1952625" cy="424180"/>
          </a:xfrm>
          <a:solidFill>
            <a:srgbClr val="01458E"/>
          </a:solidFill>
        </p:grpSpPr>
        <p:sp>
          <p:nvSpPr>
            <p:cNvPr id="136" name="Freeform 60"/>
            <p:cNvSpPr/>
            <p:nvPr/>
          </p:nvSpPr>
          <p:spPr bwMode="auto">
            <a:xfrm>
              <a:off x="5182386" y="291560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17D8F"/>
            </a:solidFill>
            <a:ln>
              <a:noFill/>
            </a:ln>
          </p:spPr>
          <p:txBody>
            <a:bodyPr vert="horz" wrap="square" lIns="68580" tIns="34290" rIns="68580" bIns="34290" numCol="1" anchor="t" anchorCtr="0" compatLnSpc="1"/>
            <a:lstStyle/>
            <a:p>
              <a:endParaRPr lang="zh-CN" altLang="en-US">
                <a:cs typeface="+mn-ea"/>
              </a:endParaRPr>
            </a:p>
          </p:txBody>
        </p:sp>
        <p:sp>
          <p:nvSpPr>
            <p:cNvPr id="137" name="圆角矩形 136"/>
            <p:cNvSpPr/>
            <p:nvPr/>
          </p:nvSpPr>
          <p:spPr>
            <a:xfrm>
              <a:off x="5598311" y="2871158"/>
              <a:ext cx="1536700" cy="424180"/>
            </a:xfrm>
            <a:prstGeom prst="roundRect">
              <a:avLst>
                <a:gd name="adj" fmla="val 9938"/>
              </a:avLst>
            </a:prstGeom>
            <a:solidFill>
              <a:srgbClr val="317D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b="1" dirty="0">
                <a:latin typeface="+mn-ea"/>
                <a:cs typeface="+mn-ea"/>
              </a:endParaRPr>
            </a:p>
          </p:txBody>
        </p:sp>
      </p:grpSp>
      <p:sp>
        <p:nvSpPr>
          <p:cNvPr id="3" name="文本框 2"/>
          <p:cNvSpPr txBox="1"/>
          <p:nvPr/>
        </p:nvSpPr>
        <p:spPr>
          <a:xfrm>
            <a:off x="973455" y="768985"/>
            <a:ext cx="1091565" cy="352425"/>
          </a:xfrm>
          <a:prstGeom prst="rect">
            <a:avLst/>
          </a:prstGeom>
          <a:noFill/>
        </p:spPr>
        <p:txBody>
          <a:bodyPr wrap="square" rtlCol="0" anchor="t">
            <a:spAutoFit/>
          </a:bodyPr>
          <a:lstStyle/>
          <a:p>
            <a:r>
              <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应急策划</a:t>
            </a:r>
            <a:endPar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690880" y="1229360"/>
            <a:ext cx="7531100" cy="82994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针对可能发生的事故，为迅速采取有效地开展应急行动而预先所做的各种准备，主要包括：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9" name="任意多边形 158"/>
          <p:cNvSpPr/>
          <p:nvPr/>
        </p:nvSpPr>
        <p:spPr>
          <a:xfrm>
            <a:off x="360680" y="3232150"/>
            <a:ext cx="7148195" cy="1054735"/>
          </a:xfrm>
          <a:custGeom>
            <a:avLst/>
            <a:gdLst>
              <a:gd name="connsiteX0" fmla="*/ 9631680 w 9631680"/>
              <a:gd name="connsiteY0" fmla="*/ 0 h 2316480"/>
              <a:gd name="connsiteX1" fmla="*/ 7467600 w 9631680"/>
              <a:gd name="connsiteY1" fmla="*/ 406400 h 2316480"/>
              <a:gd name="connsiteX2" fmla="*/ 4856480 w 9631680"/>
              <a:gd name="connsiteY2" fmla="*/ 325120 h 2316480"/>
              <a:gd name="connsiteX3" fmla="*/ 3291840 w 9631680"/>
              <a:gd name="connsiteY3" fmla="*/ 1168400 h 2316480"/>
              <a:gd name="connsiteX4" fmla="*/ 1209040 w 9631680"/>
              <a:gd name="connsiteY4" fmla="*/ 1239520 h 2316480"/>
              <a:gd name="connsiteX5" fmla="*/ 0 w 9631680"/>
              <a:gd name="connsiteY5" fmla="*/ 2316480 h 2316480"/>
              <a:gd name="connsiteX0-1" fmla="*/ 9631680 w 9631680"/>
              <a:gd name="connsiteY0-2" fmla="*/ 0 h 2316480"/>
              <a:gd name="connsiteX1-3" fmla="*/ 7467600 w 9631680"/>
              <a:gd name="connsiteY1-4" fmla="*/ 406400 h 2316480"/>
              <a:gd name="connsiteX2-5" fmla="*/ 4856480 w 9631680"/>
              <a:gd name="connsiteY2-6" fmla="*/ 325120 h 2316480"/>
              <a:gd name="connsiteX3-7" fmla="*/ 3291840 w 9631680"/>
              <a:gd name="connsiteY3-8" fmla="*/ 1168400 h 2316480"/>
              <a:gd name="connsiteX4-9" fmla="*/ 1209040 w 9631680"/>
              <a:gd name="connsiteY4-10" fmla="*/ 1239520 h 2316480"/>
              <a:gd name="connsiteX5-11" fmla="*/ 0 w 9631680"/>
              <a:gd name="connsiteY5-12" fmla="*/ 2316480 h 2316480"/>
              <a:gd name="connsiteX0-13" fmla="*/ 9631680 w 9631680"/>
              <a:gd name="connsiteY0-14" fmla="*/ 0 h 2316480"/>
              <a:gd name="connsiteX1-15" fmla="*/ 7467600 w 9631680"/>
              <a:gd name="connsiteY1-16" fmla="*/ 406400 h 2316480"/>
              <a:gd name="connsiteX2-17" fmla="*/ 4856480 w 9631680"/>
              <a:gd name="connsiteY2-18" fmla="*/ 325120 h 2316480"/>
              <a:gd name="connsiteX3-19" fmla="*/ 3291840 w 9631680"/>
              <a:gd name="connsiteY3-20" fmla="*/ 1168400 h 2316480"/>
              <a:gd name="connsiteX4-21" fmla="*/ 1209040 w 9631680"/>
              <a:gd name="connsiteY4-22" fmla="*/ 1239520 h 2316480"/>
              <a:gd name="connsiteX5-23" fmla="*/ 0 w 9631680"/>
              <a:gd name="connsiteY5-24" fmla="*/ 2316480 h 2316480"/>
              <a:gd name="connsiteX0-25" fmla="*/ 9631680 w 9631680"/>
              <a:gd name="connsiteY0-26" fmla="*/ 0 h 2316480"/>
              <a:gd name="connsiteX1-27" fmla="*/ 7467600 w 9631680"/>
              <a:gd name="connsiteY1-28" fmla="*/ 406400 h 2316480"/>
              <a:gd name="connsiteX2-29" fmla="*/ 4856480 w 9631680"/>
              <a:gd name="connsiteY2-30" fmla="*/ 325120 h 2316480"/>
              <a:gd name="connsiteX3-31" fmla="*/ 3291840 w 9631680"/>
              <a:gd name="connsiteY3-32" fmla="*/ 1168400 h 2316480"/>
              <a:gd name="connsiteX4-33" fmla="*/ 1209040 w 9631680"/>
              <a:gd name="connsiteY4-34" fmla="*/ 1239520 h 2316480"/>
              <a:gd name="connsiteX5-35" fmla="*/ 0 w 9631680"/>
              <a:gd name="connsiteY5-36" fmla="*/ 2316480 h 2316480"/>
              <a:gd name="connsiteX0-37" fmla="*/ 9631680 w 9631680"/>
              <a:gd name="connsiteY0-38" fmla="*/ 0 h 2316480"/>
              <a:gd name="connsiteX1-39" fmla="*/ 7467600 w 9631680"/>
              <a:gd name="connsiteY1-40" fmla="*/ 406400 h 2316480"/>
              <a:gd name="connsiteX2-41" fmla="*/ 4856480 w 9631680"/>
              <a:gd name="connsiteY2-42" fmla="*/ 325120 h 2316480"/>
              <a:gd name="connsiteX3-43" fmla="*/ 3291840 w 9631680"/>
              <a:gd name="connsiteY3-44" fmla="*/ 1168400 h 2316480"/>
              <a:gd name="connsiteX4-45" fmla="*/ 1209040 w 9631680"/>
              <a:gd name="connsiteY4-46" fmla="*/ 1239520 h 2316480"/>
              <a:gd name="connsiteX5-47" fmla="*/ 0 w 9631680"/>
              <a:gd name="connsiteY5-48" fmla="*/ 2316480 h 2316480"/>
              <a:gd name="connsiteX0-49" fmla="*/ 9631680 w 9631680"/>
              <a:gd name="connsiteY0-50" fmla="*/ 0 h 2316480"/>
              <a:gd name="connsiteX1-51" fmla="*/ 7426960 w 9631680"/>
              <a:gd name="connsiteY1-52" fmla="*/ 558800 h 2316480"/>
              <a:gd name="connsiteX2-53" fmla="*/ 4856480 w 9631680"/>
              <a:gd name="connsiteY2-54" fmla="*/ 325120 h 2316480"/>
              <a:gd name="connsiteX3-55" fmla="*/ 3291840 w 9631680"/>
              <a:gd name="connsiteY3-56" fmla="*/ 1168400 h 2316480"/>
              <a:gd name="connsiteX4-57" fmla="*/ 1209040 w 9631680"/>
              <a:gd name="connsiteY4-58" fmla="*/ 1239520 h 2316480"/>
              <a:gd name="connsiteX5-59" fmla="*/ 0 w 9631680"/>
              <a:gd name="connsiteY5-60" fmla="*/ 2316480 h 2316480"/>
              <a:gd name="connsiteX0-61" fmla="*/ 9631680 w 9631680"/>
              <a:gd name="connsiteY0-62" fmla="*/ 0 h 2316480"/>
              <a:gd name="connsiteX1-63" fmla="*/ 7396480 w 9631680"/>
              <a:gd name="connsiteY1-64" fmla="*/ 690880 h 2316480"/>
              <a:gd name="connsiteX2-65" fmla="*/ 4856480 w 9631680"/>
              <a:gd name="connsiteY2-66" fmla="*/ 325120 h 2316480"/>
              <a:gd name="connsiteX3-67" fmla="*/ 3291840 w 9631680"/>
              <a:gd name="connsiteY3-68" fmla="*/ 1168400 h 2316480"/>
              <a:gd name="connsiteX4-69" fmla="*/ 1209040 w 9631680"/>
              <a:gd name="connsiteY4-70" fmla="*/ 1239520 h 2316480"/>
              <a:gd name="connsiteX5-71" fmla="*/ 0 w 9631680"/>
              <a:gd name="connsiteY5-72" fmla="*/ 2316480 h 2316480"/>
              <a:gd name="connsiteX0-73" fmla="*/ 10019030 w 10019030"/>
              <a:gd name="connsiteY0-74" fmla="*/ 0 h 2614930"/>
              <a:gd name="connsiteX1-75" fmla="*/ 7783830 w 10019030"/>
              <a:gd name="connsiteY1-76" fmla="*/ 690880 h 2614930"/>
              <a:gd name="connsiteX2-77" fmla="*/ 5243830 w 10019030"/>
              <a:gd name="connsiteY2-78" fmla="*/ 325120 h 2614930"/>
              <a:gd name="connsiteX3-79" fmla="*/ 3679190 w 10019030"/>
              <a:gd name="connsiteY3-80" fmla="*/ 1168400 h 2614930"/>
              <a:gd name="connsiteX4-81" fmla="*/ 1596390 w 10019030"/>
              <a:gd name="connsiteY4-82" fmla="*/ 1239520 h 2614930"/>
              <a:gd name="connsiteX5-83" fmla="*/ 0 w 10019030"/>
              <a:gd name="connsiteY5-84" fmla="*/ 2614930 h 2614930"/>
              <a:gd name="connsiteX0-85" fmla="*/ 10349230 w 10349230"/>
              <a:gd name="connsiteY0-86" fmla="*/ 0 h 1433830"/>
              <a:gd name="connsiteX1-87" fmla="*/ 8114030 w 10349230"/>
              <a:gd name="connsiteY1-88" fmla="*/ 690880 h 1433830"/>
              <a:gd name="connsiteX2-89" fmla="*/ 5574030 w 10349230"/>
              <a:gd name="connsiteY2-90" fmla="*/ 325120 h 1433830"/>
              <a:gd name="connsiteX3-91" fmla="*/ 4009390 w 10349230"/>
              <a:gd name="connsiteY3-92" fmla="*/ 1168400 h 1433830"/>
              <a:gd name="connsiteX4-93" fmla="*/ 1926590 w 10349230"/>
              <a:gd name="connsiteY4-94" fmla="*/ 1239520 h 1433830"/>
              <a:gd name="connsiteX5-95" fmla="*/ 0 w 10349230"/>
              <a:gd name="connsiteY5-96" fmla="*/ 1433830 h 1433830"/>
              <a:gd name="connsiteX0-97" fmla="*/ 10019030 w 10019030"/>
              <a:gd name="connsiteY0-98" fmla="*/ 0 h 1459230"/>
              <a:gd name="connsiteX1-99" fmla="*/ 7783830 w 10019030"/>
              <a:gd name="connsiteY1-100" fmla="*/ 690880 h 1459230"/>
              <a:gd name="connsiteX2-101" fmla="*/ 5243830 w 10019030"/>
              <a:gd name="connsiteY2-102" fmla="*/ 325120 h 1459230"/>
              <a:gd name="connsiteX3-103" fmla="*/ 3679190 w 10019030"/>
              <a:gd name="connsiteY3-104" fmla="*/ 1168400 h 1459230"/>
              <a:gd name="connsiteX4-105" fmla="*/ 1596390 w 10019030"/>
              <a:gd name="connsiteY4-106" fmla="*/ 1239520 h 1459230"/>
              <a:gd name="connsiteX5-107" fmla="*/ 0 w 10019030"/>
              <a:gd name="connsiteY5-108" fmla="*/ 1459230 h 1459230"/>
              <a:gd name="connsiteX0-109" fmla="*/ 10019030 w 10019030"/>
              <a:gd name="connsiteY0-110" fmla="*/ 0 h 1459230"/>
              <a:gd name="connsiteX1-111" fmla="*/ 7783830 w 10019030"/>
              <a:gd name="connsiteY1-112" fmla="*/ 690880 h 1459230"/>
              <a:gd name="connsiteX2-113" fmla="*/ 5243830 w 10019030"/>
              <a:gd name="connsiteY2-114" fmla="*/ 325120 h 1459230"/>
              <a:gd name="connsiteX3-115" fmla="*/ 3679190 w 10019030"/>
              <a:gd name="connsiteY3-116" fmla="*/ 1168400 h 1459230"/>
              <a:gd name="connsiteX4-117" fmla="*/ 1596390 w 10019030"/>
              <a:gd name="connsiteY4-118" fmla="*/ 1239520 h 1459230"/>
              <a:gd name="connsiteX5-119" fmla="*/ 0 w 10019030"/>
              <a:gd name="connsiteY5-120" fmla="*/ 1459230 h 1459230"/>
              <a:gd name="connsiteX0-121" fmla="*/ 10019030 w 10019030"/>
              <a:gd name="connsiteY0-122" fmla="*/ 0 h 1478828"/>
              <a:gd name="connsiteX1-123" fmla="*/ 7783830 w 10019030"/>
              <a:gd name="connsiteY1-124" fmla="*/ 690880 h 1478828"/>
              <a:gd name="connsiteX2-125" fmla="*/ 5243830 w 10019030"/>
              <a:gd name="connsiteY2-126" fmla="*/ 325120 h 1478828"/>
              <a:gd name="connsiteX3-127" fmla="*/ 3679190 w 10019030"/>
              <a:gd name="connsiteY3-128" fmla="*/ 1168400 h 1478828"/>
              <a:gd name="connsiteX4-129" fmla="*/ 1596390 w 10019030"/>
              <a:gd name="connsiteY4-130" fmla="*/ 1239520 h 1478828"/>
              <a:gd name="connsiteX5-131" fmla="*/ 0 w 10019030"/>
              <a:gd name="connsiteY5-132" fmla="*/ 1459230 h 1478828"/>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10019030" h="1478828">
                <a:moveTo>
                  <a:pt x="10019030" y="0"/>
                </a:moveTo>
                <a:cubicBezTo>
                  <a:pt x="9297670" y="135467"/>
                  <a:pt x="8579697" y="636693"/>
                  <a:pt x="7783830" y="690880"/>
                </a:cubicBezTo>
                <a:cubicBezTo>
                  <a:pt x="6987963" y="745067"/>
                  <a:pt x="5927937" y="245533"/>
                  <a:pt x="5243830" y="325120"/>
                </a:cubicBezTo>
                <a:cubicBezTo>
                  <a:pt x="4559723" y="404707"/>
                  <a:pt x="4287097" y="1016000"/>
                  <a:pt x="3679190" y="1168400"/>
                </a:cubicBezTo>
                <a:cubicBezTo>
                  <a:pt x="3071283" y="1320800"/>
                  <a:pt x="2209588" y="998432"/>
                  <a:pt x="1596390" y="1239520"/>
                </a:cubicBezTo>
                <a:cubicBezTo>
                  <a:pt x="983192" y="1480608"/>
                  <a:pt x="390313" y="1506643"/>
                  <a:pt x="0" y="1459230"/>
                </a:cubicBez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grpSp>
        <p:nvGrpSpPr>
          <p:cNvPr id="229" name="组合 228"/>
          <p:cNvGrpSpPr/>
          <p:nvPr/>
        </p:nvGrpSpPr>
        <p:grpSpPr>
          <a:xfrm>
            <a:off x="7452995" y="1929130"/>
            <a:ext cx="1570990" cy="1312545"/>
            <a:chOff x="11737" y="2360"/>
            <a:chExt cx="2474" cy="2067"/>
          </a:xfrm>
        </p:grpSpPr>
        <p:sp>
          <p:nvSpPr>
            <p:cNvPr id="160" name="Freeform 6"/>
            <p:cNvSpPr/>
            <p:nvPr/>
          </p:nvSpPr>
          <p:spPr bwMode="auto">
            <a:xfrm rot="20905693">
              <a:off x="11737" y="3386"/>
              <a:ext cx="2474" cy="741"/>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8"/>
            <p:cNvSpPr/>
            <p:nvPr/>
          </p:nvSpPr>
          <p:spPr bwMode="auto">
            <a:xfrm>
              <a:off x="13590" y="2360"/>
              <a:ext cx="229" cy="207"/>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2B4F67"/>
            </a:solidFill>
            <a:ln>
              <a:noFill/>
            </a:ln>
          </p:spPr>
        </p:sp>
        <p:sp>
          <p:nvSpPr>
            <p:cNvPr id="163" name="Freeform 19"/>
            <p:cNvSpPr/>
            <p:nvPr/>
          </p:nvSpPr>
          <p:spPr bwMode="auto">
            <a:xfrm>
              <a:off x="13725" y="2402"/>
              <a:ext cx="87" cy="152"/>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tx1">
                <a:alpha val="20000"/>
              </a:schemeClr>
            </a:solidFill>
            <a:ln>
              <a:noFill/>
            </a:ln>
          </p:spPr>
        </p:sp>
        <p:sp>
          <p:nvSpPr>
            <p:cNvPr id="164" name="Freeform 20"/>
            <p:cNvSpPr/>
            <p:nvPr/>
          </p:nvSpPr>
          <p:spPr bwMode="auto">
            <a:xfrm>
              <a:off x="13549" y="2415"/>
              <a:ext cx="226" cy="178"/>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bg1"/>
            </a:solidFill>
            <a:ln>
              <a:noFill/>
            </a:ln>
          </p:spPr>
        </p:sp>
        <p:sp>
          <p:nvSpPr>
            <p:cNvPr id="166" name="Freeform 21"/>
            <p:cNvSpPr/>
            <p:nvPr/>
          </p:nvSpPr>
          <p:spPr bwMode="auto">
            <a:xfrm>
              <a:off x="13697" y="2490"/>
              <a:ext cx="71" cy="10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chemeClr val="bg1"/>
            </a:solidFill>
            <a:ln>
              <a:noFill/>
            </a:ln>
          </p:spPr>
        </p:sp>
        <p:sp>
          <p:nvSpPr>
            <p:cNvPr id="167" name="Freeform 22"/>
            <p:cNvSpPr/>
            <p:nvPr/>
          </p:nvSpPr>
          <p:spPr bwMode="auto">
            <a:xfrm>
              <a:off x="12129" y="2403"/>
              <a:ext cx="1612" cy="1649"/>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317D8F"/>
            </a:solidFill>
            <a:ln>
              <a:noFill/>
            </a:ln>
          </p:spPr>
        </p:sp>
        <p:sp>
          <p:nvSpPr>
            <p:cNvPr id="168" name="Freeform 23"/>
            <p:cNvSpPr/>
            <p:nvPr/>
          </p:nvSpPr>
          <p:spPr bwMode="auto">
            <a:xfrm>
              <a:off x="12755" y="2512"/>
              <a:ext cx="988" cy="1538"/>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EDAE4"/>
            </a:solidFill>
            <a:ln>
              <a:noFill/>
            </a:ln>
          </p:spPr>
        </p:sp>
        <p:sp>
          <p:nvSpPr>
            <p:cNvPr id="170" name="Freeform 24"/>
            <p:cNvSpPr/>
            <p:nvPr/>
          </p:nvSpPr>
          <p:spPr bwMode="auto">
            <a:xfrm>
              <a:off x="12129" y="2431"/>
              <a:ext cx="1525" cy="118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5FB4C9"/>
            </a:solidFill>
            <a:ln>
              <a:noFill/>
            </a:ln>
          </p:spPr>
        </p:sp>
        <p:sp>
          <p:nvSpPr>
            <p:cNvPr id="171" name="Freeform 25"/>
            <p:cNvSpPr/>
            <p:nvPr/>
          </p:nvSpPr>
          <p:spPr bwMode="auto">
            <a:xfrm>
              <a:off x="11977" y="3361"/>
              <a:ext cx="883" cy="87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E67681"/>
            </a:solidFill>
            <a:ln>
              <a:noFill/>
            </a:ln>
          </p:spPr>
        </p:sp>
        <p:sp>
          <p:nvSpPr>
            <p:cNvPr id="172" name="Freeform 26"/>
            <p:cNvSpPr/>
            <p:nvPr/>
          </p:nvSpPr>
          <p:spPr bwMode="auto">
            <a:xfrm>
              <a:off x="11977" y="3377"/>
              <a:ext cx="502" cy="52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tx1">
                <a:alpha val="10000"/>
              </a:schemeClr>
            </a:solidFill>
            <a:ln>
              <a:noFill/>
            </a:ln>
          </p:spPr>
        </p:sp>
        <p:sp>
          <p:nvSpPr>
            <p:cNvPr id="173" name="Freeform 27"/>
            <p:cNvSpPr/>
            <p:nvPr/>
          </p:nvSpPr>
          <p:spPr bwMode="auto">
            <a:xfrm>
              <a:off x="12367" y="3846"/>
              <a:ext cx="504" cy="393"/>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tx1">
                <a:alpha val="20000"/>
              </a:schemeClr>
            </a:solidFill>
            <a:ln>
              <a:noFill/>
            </a:ln>
          </p:spPr>
        </p:sp>
        <p:sp>
          <p:nvSpPr>
            <p:cNvPr id="175" name="Freeform 28"/>
            <p:cNvSpPr/>
            <p:nvPr/>
          </p:nvSpPr>
          <p:spPr bwMode="auto">
            <a:xfrm>
              <a:off x="11804" y="3783"/>
              <a:ext cx="644" cy="64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2B4F67"/>
            </a:solidFill>
            <a:ln>
              <a:noFill/>
            </a:ln>
          </p:spPr>
        </p:sp>
        <p:sp>
          <p:nvSpPr>
            <p:cNvPr id="179" name="Freeform 29"/>
            <p:cNvSpPr/>
            <p:nvPr/>
          </p:nvSpPr>
          <p:spPr bwMode="auto">
            <a:xfrm>
              <a:off x="11803" y="3854"/>
              <a:ext cx="410" cy="569"/>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chemeClr val="tx1">
                <a:alpha val="20000"/>
              </a:schemeClr>
            </a:solidFill>
            <a:ln>
              <a:noFill/>
            </a:ln>
          </p:spPr>
        </p:sp>
        <p:sp>
          <p:nvSpPr>
            <p:cNvPr id="180" name="Freeform 30"/>
            <p:cNvSpPr/>
            <p:nvPr/>
          </p:nvSpPr>
          <p:spPr bwMode="auto">
            <a:xfrm>
              <a:off x="12481" y="2457"/>
              <a:ext cx="1174" cy="111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sp>
        <p:sp>
          <p:nvSpPr>
            <p:cNvPr id="181" name="Freeform 31"/>
            <p:cNvSpPr/>
            <p:nvPr/>
          </p:nvSpPr>
          <p:spPr bwMode="auto">
            <a:xfrm>
              <a:off x="12755" y="2512"/>
              <a:ext cx="961" cy="1336"/>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sp>
      </p:grpSp>
      <p:grpSp>
        <p:nvGrpSpPr>
          <p:cNvPr id="191" name="组合 190"/>
          <p:cNvGrpSpPr/>
          <p:nvPr/>
        </p:nvGrpSpPr>
        <p:grpSpPr>
          <a:xfrm>
            <a:off x="2426970" y="2864485"/>
            <a:ext cx="1010285" cy="1278890"/>
            <a:chOff x="1046549" y="3106815"/>
            <a:chExt cx="1415772" cy="1792412"/>
          </a:xfrm>
        </p:grpSpPr>
        <p:sp>
          <p:nvSpPr>
            <p:cNvPr id="192" name="文本框 191"/>
            <p:cNvSpPr txBox="1"/>
            <p:nvPr/>
          </p:nvSpPr>
          <p:spPr>
            <a:xfrm>
              <a:off x="1046549" y="3586480"/>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应急资源</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3" name="矩形 336"/>
            <p:cNvSpPr/>
            <p:nvPr/>
          </p:nvSpPr>
          <p:spPr>
            <a:xfrm rot="10800000">
              <a:off x="1759862" y="4240951"/>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椭圆 193"/>
            <p:cNvSpPr/>
            <p:nvPr/>
          </p:nvSpPr>
          <p:spPr>
            <a:xfrm>
              <a:off x="1684109" y="4696417"/>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195" name="椭圆 194"/>
            <p:cNvSpPr/>
            <p:nvPr/>
          </p:nvSpPr>
          <p:spPr>
            <a:xfrm rot="10800000">
              <a:off x="1729459" y="4741767"/>
              <a:ext cx="112110" cy="112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椭圆 195"/>
            <p:cNvSpPr/>
            <p:nvPr/>
          </p:nvSpPr>
          <p:spPr>
            <a:xfrm>
              <a:off x="1588073" y="310681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97" name="组合 196"/>
          <p:cNvGrpSpPr/>
          <p:nvPr/>
        </p:nvGrpSpPr>
        <p:grpSpPr>
          <a:xfrm>
            <a:off x="4157345" y="2494280"/>
            <a:ext cx="1616710" cy="1148080"/>
            <a:chOff x="3071546" y="3024519"/>
            <a:chExt cx="2266153" cy="1608893"/>
          </a:xfrm>
        </p:grpSpPr>
        <p:sp>
          <p:nvSpPr>
            <p:cNvPr id="198" name="文本框 197"/>
            <p:cNvSpPr txBox="1"/>
            <p:nvPr/>
          </p:nvSpPr>
          <p:spPr>
            <a:xfrm>
              <a:off x="3071546" y="3468566"/>
              <a:ext cx="2266153" cy="46184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培训、训练与演练</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9" name="矩形 336"/>
            <p:cNvSpPr/>
            <p:nvPr/>
          </p:nvSpPr>
          <p:spPr>
            <a:xfrm rot="10800000">
              <a:off x="4162694" y="3975136"/>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椭圆 199"/>
            <p:cNvSpPr/>
            <p:nvPr/>
          </p:nvSpPr>
          <p:spPr>
            <a:xfrm>
              <a:off x="4086941" y="4430602"/>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01" name="椭圆 200"/>
            <p:cNvSpPr/>
            <p:nvPr/>
          </p:nvSpPr>
          <p:spPr>
            <a:xfrm rot="10800000">
              <a:off x="4132291" y="4475952"/>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椭圆 201"/>
            <p:cNvSpPr/>
            <p:nvPr/>
          </p:nvSpPr>
          <p:spPr>
            <a:xfrm rot="10800000">
              <a:off x="4019190" y="3024519"/>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9" name="组合 208"/>
          <p:cNvGrpSpPr/>
          <p:nvPr/>
        </p:nvGrpSpPr>
        <p:grpSpPr>
          <a:xfrm>
            <a:off x="6383020" y="2338705"/>
            <a:ext cx="1010285" cy="1174115"/>
            <a:chOff x="8322131" y="2423985"/>
            <a:chExt cx="1415772" cy="1645191"/>
          </a:xfrm>
        </p:grpSpPr>
        <p:sp>
          <p:nvSpPr>
            <p:cNvPr id="210" name="文本框 209"/>
            <p:cNvSpPr txBox="1"/>
            <p:nvPr/>
          </p:nvSpPr>
          <p:spPr>
            <a:xfrm>
              <a:off x="8322131" y="2834869"/>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互助协议</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1" name="组合 210"/>
            <p:cNvGrpSpPr/>
            <p:nvPr/>
          </p:nvGrpSpPr>
          <p:grpSpPr>
            <a:xfrm>
              <a:off x="8863655" y="2423985"/>
              <a:ext cx="332725" cy="1645191"/>
              <a:chOff x="8863655" y="2423985"/>
              <a:chExt cx="332725" cy="1645191"/>
            </a:xfrm>
          </p:grpSpPr>
          <p:sp>
            <p:nvSpPr>
              <p:cNvPr id="212"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椭圆 212"/>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14" name="椭圆 213"/>
              <p:cNvSpPr/>
              <p:nvPr/>
            </p:nvSpPr>
            <p:spPr>
              <a:xfrm rot="10800000">
                <a:off x="8988131" y="3911716"/>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椭圆 214"/>
              <p:cNvSpPr/>
              <p:nvPr/>
            </p:nvSpPr>
            <p:spPr>
              <a:xfrm rot="10800000">
                <a:off x="8863655" y="2423985"/>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216" name="组合 215"/>
          <p:cNvGrpSpPr/>
          <p:nvPr/>
        </p:nvGrpSpPr>
        <p:grpSpPr>
          <a:xfrm>
            <a:off x="617855" y="3125470"/>
            <a:ext cx="1210310" cy="1174115"/>
            <a:chOff x="8322131" y="2423985"/>
            <a:chExt cx="1696079" cy="1645191"/>
          </a:xfrm>
        </p:grpSpPr>
        <p:sp>
          <p:nvSpPr>
            <p:cNvPr id="217" name="文本框 216"/>
            <p:cNvSpPr txBox="1"/>
            <p:nvPr/>
          </p:nvSpPr>
          <p:spPr>
            <a:xfrm>
              <a:off x="8322131" y="2835060"/>
              <a:ext cx="1696079" cy="461792"/>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机构和职责</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8" name="组合 217"/>
            <p:cNvGrpSpPr/>
            <p:nvPr/>
          </p:nvGrpSpPr>
          <p:grpSpPr>
            <a:xfrm>
              <a:off x="8863655" y="2423985"/>
              <a:ext cx="332725" cy="1645191"/>
              <a:chOff x="8863655" y="2423985"/>
              <a:chExt cx="332725" cy="1645191"/>
            </a:xfrm>
          </p:grpSpPr>
          <p:sp>
            <p:nvSpPr>
              <p:cNvPr id="219"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椭圆 219"/>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21" name="椭圆 220"/>
              <p:cNvSpPr/>
              <p:nvPr/>
            </p:nvSpPr>
            <p:spPr>
              <a:xfrm rot="10800000">
                <a:off x="8988131" y="3911716"/>
                <a:ext cx="112110" cy="112110"/>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椭圆 221"/>
              <p:cNvSpPr/>
              <p:nvPr/>
            </p:nvSpPr>
            <p:spPr>
              <a:xfrm rot="10800000">
                <a:off x="8863655" y="242398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135" name="组合 134"/>
          <p:cNvGrpSpPr/>
          <p:nvPr/>
        </p:nvGrpSpPr>
        <p:grpSpPr>
          <a:xfrm>
            <a:off x="305040" y="733369"/>
            <a:ext cx="1952625" cy="424180"/>
            <a:chOff x="5182386" y="2871158"/>
            <a:chExt cx="1952625" cy="424180"/>
          </a:xfrm>
          <a:solidFill>
            <a:srgbClr val="01458E"/>
          </a:solidFill>
        </p:grpSpPr>
        <p:sp>
          <p:nvSpPr>
            <p:cNvPr id="136" name="Freeform 60"/>
            <p:cNvSpPr/>
            <p:nvPr/>
          </p:nvSpPr>
          <p:spPr bwMode="auto">
            <a:xfrm>
              <a:off x="5182386" y="291560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17D8F"/>
            </a:solidFill>
            <a:ln>
              <a:noFill/>
            </a:ln>
          </p:spPr>
          <p:txBody>
            <a:bodyPr vert="horz" wrap="square" lIns="68580" tIns="34290" rIns="68580" bIns="34290" numCol="1" anchor="t" anchorCtr="0" compatLnSpc="1"/>
            <a:lstStyle/>
            <a:p>
              <a:endParaRPr lang="zh-CN" altLang="en-US">
                <a:cs typeface="+mn-ea"/>
              </a:endParaRPr>
            </a:p>
          </p:txBody>
        </p:sp>
        <p:sp>
          <p:nvSpPr>
            <p:cNvPr id="137" name="圆角矩形 136"/>
            <p:cNvSpPr/>
            <p:nvPr/>
          </p:nvSpPr>
          <p:spPr>
            <a:xfrm>
              <a:off x="5598311" y="2871158"/>
              <a:ext cx="1536700" cy="424180"/>
            </a:xfrm>
            <a:prstGeom prst="roundRect">
              <a:avLst>
                <a:gd name="adj" fmla="val 9938"/>
              </a:avLst>
            </a:prstGeom>
            <a:solidFill>
              <a:srgbClr val="317D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b="1" dirty="0">
                <a:latin typeface="+mn-ea"/>
                <a:cs typeface="+mn-ea"/>
              </a:endParaRPr>
            </a:p>
          </p:txBody>
        </p:sp>
      </p:grpSp>
      <p:sp>
        <p:nvSpPr>
          <p:cNvPr id="3" name="文本框 2"/>
          <p:cNvSpPr txBox="1"/>
          <p:nvPr/>
        </p:nvSpPr>
        <p:spPr>
          <a:xfrm>
            <a:off x="928370" y="768985"/>
            <a:ext cx="1120775" cy="352425"/>
          </a:xfrm>
          <a:prstGeom prst="rect">
            <a:avLst/>
          </a:prstGeom>
          <a:noFill/>
        </p:spPr>
        <p:txBody>
          <a:bodyPr wrap="square" rtlCol="0" anchor="t">
            <a:spAutoFit/>
          </a:bodyPr>
          <a:lstStyle/>
          <a:p>
            <a:pPr algn="ctr"/>
            <a:r>
              <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应急准备</a:t>
            </a:r>
            <a:endPar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3996055" y="1457960"/>
            <a:ext cx="4226560" cy="3046095"/>
          </a:xfrm>
          <a:prstGeom prst="rect">
            <a:avLst/>
          </a:prstGeom>
          <a:noFill/>
        </p:spPr>
        <p:txBody>
          <a:bodyPr wrap="square" rtlCol="0" anchor="t">
            <a:spAutoFit/>
          </a:bodyPr>
          <a:lstStyle/>
          <a:p>
            <a:pPr marL="285750" indent="-285750">
              <a:lnSpc>
                <a:spcPct val="150000"/>
              </a:lnSpc>
              <a:buClr>
                <a:srgbClr val="2F7889"/>
              </a:buClr>
              <a:buFont typeface="Wingdings" panose="05000000000000000000" charset="0"/>
              <a:buChar char="l"/>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明确事故应急响应的流程。</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2F7889"/>
              </a:buClr>
              <a:buFont typeface="Wingdings" panose="05000000000000000000" charset="0"/>
              <a:buChar char="l"/>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根据事故应急处置流程，明确应急指挥、响应行动、资源调配、应急避险等现场处置工作的响应程序和要求，明确各专业小组的具体分工。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2F7889"/>
              </a:buClr>
              <a:buFont typeface="Wingdings" panose="05000000000000000000" charset="0"/>
              <a:buChar char="l"/>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明确扩大应急的启动条件，应急响应升级后，下级现场救援组织应转换角色、做好协助和配合工作。</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f2cbf1bb-a32e-45cd-b9b9-2e196c207b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57480" y="1517015"/>
            <a:ext cx="3520440" cy="3232785"/>
            <a:chOff x="3324225" y="955676"/>
            <a:chExt cx="5454650" cy="5008563"/>
          </a:xfrm>
        </p:grpSpPr>
        <p:sp>
          <p:nvSpPr>
            <p:cNvPr id="5" name="iṣ1íḓè"/>
            <p:cNvSpPr/>
            <p:nvPr/>
          </p:nvSpPr>
          <p:spPr bwMode="auto">
            <a:xfrm>
              <a:off x="3705225" y="5821363"/>
              <a:ext cx="1108075" cy="76200"/>
            </a:xfrm>
            <a:custGeom>
              <a:avLst/>
              <a:gdLst>
                <a:gd name="T0" fmla="*/ 74 w 289"/>
                <a:gd name="T1" fmla="*/ 0 h 20"/>
                <a:gd name="T2" fmla="*/ 0 w 289"/>
                <a:gd name="T3" fmla="*/ 9 h 20"/>
                <a:gd name="T4" fmla="*/ 145 w 289"/>
                <a:gd name="T5" fmla="*/ 20 h 20"/>
                <a:gd name="T6" fmla="*/ 289 w 289"/>
                <a:gd name="T7" fmla="*/ 9 h 20"/>
                <a:gd name="T8" fmla="*/ 222 w 289"/>
                <a:gd name="T9" fmla="*/ 0 h 20"/>
                <a:gd name="T10" fmla="*/ 148 w 289"/>
                <a:gd name="T11" fmla="*/ 12 h 20"/>
                <a:gd name="T12" fmla="*/ 74 w 2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89" h="20">
                  <a:moveTo>
                    <a:pt x="74" y="0"/>
                  </a:moveTo>
                  <a:cubicBezTo>
                    <a:pt x="30" y="1"/>
                    <a:pt x="0" y="5"/>
                    <a:pt x="0" y="9"/>
                  </a:cubicBezTo>
                  <a:cubicBezTo>
                    <a:pt x="0" y="15"/>
                    <a:pt x="65" y="20"/>
                    <a:pt x="145" y="20"/>
                  </a:cubicBezTo>
                  <a:cubicBezTo>
                    <a:pt x="224" y="20"/>
                    <a:pt x="289" y="15"/>
                    <a:pt x="289" y="9"/>
                  </a:cubicBezTo>
                  <a:cubicBezTo>
                    <a:pt x="289" y="5"/>
                    <a:pt x="262" y="2"/>
                    <a:pt x="222" y="0"/>
                  </a:cubicBezTo>
                  <a:cubicBezTo>
                    <a:pt x="198" y="8"/>
                    <a:pt x="173" y="12"/>
                    <a:pt x="148" y="12"/>
                  </a:cubicBezTo>
                  <a:cubicBezTo>
                    <a:pt x="123" y="12"/>
                    <a:pt x="98" y="8"/>
                    <a:pt x="74" y="0"/>
                  </a:cubicBezTo>
                </a:path>
              </a:pathLst>
            </a:cu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ïṥlíḋê"/>
            <p:cNvSpPr/>
            <p:nvPr/>
          </p:nvSpPr>
          <p:spPr bwMode="auto">
            <a:xfrm>
              <a:off x="3324225" y="4067176"/>
              <a:ext cx="1900238" cy="1897063"/>
            </a:xfrm>
            <a:custGeom>
              <a:avLst/>
              <a:gdLst>
                <a:gd name="T0" fmla="*/ 411 w 495"/>
                <a:gd name="T1" fmla="*/ 399 h 495"/>
                <a:gd name="T2" fmla="*/ 96 w 495"/>
                <a:gd name="T3" fmla="*/ 411 h 495"/>
                <a:gd name="T4" fmla="*/ 84 w 495"/>
                <a:gd name="T5" fmla="*/ 96 h 495"/>
                <a:gd name="T6" fmla="*/ 399 w 495"/>
                <a:gd name="T7" fmla="*/ 83 h 495"/>
                <a:gd name="T8" fmla="*/ 411 w 495"/>
                <a:gd name="T9" fmla="*/ 399 h 495"/>
                <a:gd name="T10" fmla="*/ 134 w 495"/>
                <a:gd name="T11" fmla="*/ 142 h 495"/>
                <a:gd name="T12" fmla="*/ 142 w 495"/>
                <a:gd name="T13" fmla="*/ 361 h 495"/>
                <a:gd name="T14" fmla="*/ 361 w 495"/>
                <a:gd name="T15" fmla="*/ 352 h 495"/>
                <a:gd name="T16" fmla="*/ 353 w 495"/>
                <a:gd name="T17" fmla="*/ 133 h 495"/>
                <a:gd name="T18" fmla="*/ 134 w 495"/>
                <a:gd name="T19" fmla="*/ 1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95">
                  <a:moveTo>
                    <a:pt x="411" y="399"/>
                  </a:moveTo>
                  <a:cubicBezTo>
                    <a:pt x="328" y="489"/>
                    <a:pt x="186" y="495"/>
                    <a:pt x="96" y="411"/>
                  </a:cubicBezTo>
                  <a:cubicBezTo>
                    <a:pt x="6" y="327"/>
                    <a:pt x="0" y="186"/>
                    <a:pt x="84" y="96"/>
                  </a:cubicBezTo>
                  <a:cubicBezTo>
                    <a:pt x="167" y="5"/>
                    <a:pt x="309" y="0"/>
                    <a:pt x="399" y="83"/>
                  </a:cubicBezTo>
                  <a:cubicBezTo>
                    <a:pt x="490" y="167"/>
                    <a:pt x="495" y="308"/>
                    <a:pt x="411" y="399"/>
                  </a:cubicBezTo>
                  <a:moveTo>
                    <a:pt x="134" y="142"/>
                  </a:moveTo>
                  <a:cubicBezTo>
                    <a:pt x="76" y="205"/>
                    <a:pt x="80" y="303"/>
                    <a:pt x="142" y="361"/>
                  </a:cubicBezTo>
                  <a:cubicBezTo>
                    <a:pt x="205" y="419"/>
                    <a:pt x="303" y="415"/>
                    <a:pt x="361" y="352"/>
                  </a:cubicBezTo>
                  <a:cubicBezTo>
                    <a:pt x="419" y="290"/>
                    <a:pt x="415" y="191"/>
                    <a:pt x="353" y="133"/>
                  </a:cubicBezTo>
                  <a:cubicBezTo>
                    <a:pt x="290" y="75"/>
                    <a:pt x="192" y="79"/>
                    <a:pt x="134" y="142"/>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íṧḻîdê"/>
            <p:cNvSpPr/>
            <p:nvPr/>
          </p:nvSpPr>
          <p:spPr bwMode="auto">
            <a:xfrm>
              <a:off x="7140575" y="1350963"/>
              <a:ext cx="982663" cy="1003300"/>
            </a:xfrm>
            <a:custGeom>
              <a:avLst/>
              <a:gdLst>
                <a:gd name="T0" fmla="*/ 159 w 256"/>
                <a:gd name="T1" fmla="*/ 2 h 262"/>
                <a:gd name="T2" fmla="*/ 2 w 256"/>
                <a:gd name="T3" fmla="*/ 172 h 262"/>
                <a:gd name="T4" fmla="*/ 3 w 256"/>
                <a:gd name="T5" fmla="*/ 180 h 262"/>
                <a:gd name="T6" fmla="*/ 89 w 256"/>
                <a:gd name="T7" fmla="*/ 260 h 262"/>
                <a:gd name="T8" fmla="*/ 97 w 256"/>
                <a:gd name="T9" fmla="*/ 259 h 262"/>
                <a:gd name="T10" fmla="*/ 128 w 256"/>
                <a:gd name="T11" fmla="*/ 227 h 262"/>
                <a:gd name="T12" fmla="*/ 128 w 256"/>
                <a:gd name="T13" fmla="*/ 219 h 262"/>
                <a:gd name="T14" fmla="*/ 94 w 256"/>
                <a:gd name="T15" fmla="*/ 187 h 262"/>
                <a:gd name="T16" fmla="*/ 93 w 256"/>
                <a:gd name="T17" fmla="*/ 179 h 262"/>
                <a:gd name="T18" fmla="*/ 107 w 256"/>
                <a:gd name="T19" fmla="*/ 164 h 262"/>
                <a:gd name="T20" fmla="*/ 115 w 256"/>
                <a:gd name="T21" fmla="*/ 164 h 262"/>
                <a:gd name="T22" fmla="*/ 149 w 256"/>
                <a:gd name="T23" fmla="*/ 195 h 262"/>
                <a:gd name="T24" fmla="*/ 157 w 256"/>
                <a:gd name="T25" fmla="*/ 195 h 262"/>
                <a:gd name="T26" fmla="*/ 192 w 256"/>
                <a:gd name="T27" fmla="*/ 158 h 262"/>
                <a:gd name="T28" fmla="*/ 191 w 256"/>
                <a:gd name="T29" fmla="*/ 149 h 262"/>
                <a:gd name="T30" fmla="*/ 158 w 256"/>
                <a:gd name="T31" fmla="*/ 118 h 262"/>
                <a:gd name="T32" fmla="*/ 157 w 256"/>
                <a:gd name="T33" fmla="*/ 110 h 262"/>
                <a:gd name="T34" fmla="*/ 171 w 256"/>
                <a:gd name="T35" fmla="*/ 95 h 262"/>
                <a:gd name="T36" fmla="*/ 179 w 256"/>
                <a:gd name="T37" fmla="*/ 95 h 262"/>
                <a:gd name="T38" fmla="*/ 213 w 256"/>
                <a:gd name="T39" fmla="*/ 126 h 262"/>
                <a:gd name="T40" fmla="*/ 221 w 256"/>
                <a:gd name="T41" fmla="*/ 126 h 262"/>
                <a:gd name="T42" fmla="*/ 254 w 256"/>
                <a:gd name="T43" fmla="*/ 90 h 262"/>
                <a:gd name="T44" fmla="*/ 254 w 256"/>
                <a:gd name="T45" fmla="*/ 82 h 262"/>
                <a:gd name="T46" fmla="*/ 167 w 256"/>
                <a:gd name="T47" fmla="*/ 2 h 262"/>
                <a:gd name="T48" fmla="*/ 159 w 256"/>
                <a:gd name="T4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159" y="2"/>
                  </a:moveTo>
                  <a:cubicBezTo>
                    <a:pt x="2" y="172"/>
                    <a:pt x="2" y="172"/>
                    <a:pt x="2" y="172"/>
                  </a:cubicBezTo>
                  <a:cubicBezTo>
                    <a:pt x="0" y="174"/>
                    <a:pt x="0" y="178"/>
                    <a:pt x="3" y="180"/>
                  </a:cubicBezTo>
                  <a:cubicBezTo>
                    <a:pt x="89" y="260"/>
                    <a:pt x="89" y="260"/>
                    <a:pt x="89" y="260"/>
                  </a:cubicBezTo>
                  <a:cubicBezTo>
                    <a:pt x="92" y="262"/>
                    <a:pt x="95" y="262"/>
                    <a:pt x="97" y="259"/>
                  </a:cubicBezTo>
                  <a:cubicBezTo>
                    <a:pt x="128" y="227"/>
                    <a:pt x="128" y="227"/>
                    <a:pt x="128" y="227"/>
                  </a:cubicBezTo>
                  <a:cubicBezTo>
                    <a:pt x="130" y="224"/>
                    <a:pt x="130" y="221"/>
                    <a:pt x="128" y="219"/>
                  </a:cubicBezTo>
                  <a:cubicBezTo>
                    <a:pt x="94" y="187"/>
                    <a:pt x="94" y="187"/>
                    <a:pt x="94" y="187"/>
                  </a:cubicBezTo>
                  <a:cubicBezTo>
                    <a:pt x="91" y="185"/>
                    <a:pt x="91" y="182"/>
                    <a:pt x="93" y="179"/>
                  </a:cubicBezTo>
                  <a:cubicBezTo>
                    <a:pt x="107" y="164"/>
                    <a:pt x="107" y="164"/>
                    <a:pt x="107" y="164"/>
                  </a:cubicBezTo>
                  <a:cubicBezTo>
                    <a:pt x="109" y="162"/>
                    <a:pt x="113" y="162"/>
                    <a:pt x="115" y="164"/>
                  </a:cubicBezTo>
                  <a:cubicBezTo>
                    <a:pt x="149" y="195"/>
                    <a:pt x="149" y="195"/>
                    <a:pt x="149" y="195"/>
                  </a:cubicBezTo>
                  <a:cubicBezTo>
                    <a:pt x="151" y="197"/>
                    <a:pt x="155" y="197"/>
                    <a:pt x="157" y="195"/>
                  </a:cubicBezTo>
                  <a:cubicBezTo>
                    <a:pt x="192" y="158"/>
                    <a:pt x="192" y="158"/>
                    <a:pt x="192" y="158"/>
                  </a:cubicBezTo>
                  <a:cubicBezTo>
                    <a:pt x="194" y="155"/>
                    <a:pt x="194" y="152"/>
                    <a:pt x="191" y="149"/>
                  </a:cubicBezTo>
                  <a:cubicBezTo>
                    <a:pt x="158" y="118"/>
                    <a:pt x="158" y="118"/>
                    <a:pt x="158" y="118"/>
                  </a:cubicBezTo>
                  <a:cubicBezTo>
                    <a:pt x="155" y="116"/>
                    <a:pt x="155" y="112"/>
                    <a:pt x="157" y="110"/>
                  </a:cubicBezTo>
                  <a:cubicBezTo>
                    <a:pt x="171" y="95"/>
                    <a:pt x="171" y="95"/>
                    <a:pt x="171" y="95"/>
                  </a:cubicBezTo>
                  <a:cubicBezTo>
                    <a:pt x="173" y="93"/>
                    <a:pt x="177" y="93"/>
                    <a:pt x="179" y="95"/>
                  </a:cubicBezTo>
                  <a:cubicBezTo>
                    <a:pt x="213" y="126"/>
                    <a:pt x="213" y="126"/>
                    <a:pt x="213" y="126"/>
                  </a:cubicBezTo>
                  <a:cubicBezTo>
                    <a:pt x="215" y="128"/>
                    <a:pt x="219" y="128"/>
                    <a:pt x="221" y="126"/>
                  </a:cubicBezTo>
                  <a:cubicBezTo>
                    <a:pt x="254" y="90"/>
                    <a:pt x="254" y="90"/>
                    <a:pt x="254" y="90"/>
                  </a:cubicBezTo>
                  <a:cubicBezTo>
                    <a:pt x="256" y="88"/>
                    <a:pt x="256" y="84"/>
                    <a:pt x="254" y="82"/>
                  </a:cubicBezTo>
                  <a:cubicBezTo>
                    <a:pt x="167" y="2"/>
                    <a:pt x="167" y="2"/>
                    <a:pt x="167" y="2"/>
                  </a:cubicBezTo>
                  <a:cubicBezTo>
                    <a:pt x="165" y="0"/>
                    <a:pt x="161" y="0"/>
                    <a:pt x="159" y="2"/>
                  </a:cubicBezTo>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ṥḷïḋê"/>
            <p:cNvSpPr/>
            <p:nvPr/>
          </p:nvSpPr>
          <p:spPr bwMode="auto">
            <a:xfrm>
              <a:off x="7170738" y="1358901"/>
              <a:ext cx="609600" cy="819150"/>
            </a:xfrm>
            <a:custGeom>
              <a:avLst/>
              <a:gdLst>
                <a:gd name="T0" fmla="*/ 384 w 384"/>
                <a:gd name="T1" fmla="*/ 0 h 516"/>
                <a:gd name="T2" fmla="*/ 0 w 384"/>
                <a:gd name="T3" fmla="*/ 439 h 516"/>
                <a:gd name="T4" fmla="*/ 82 w 384"/>
                <a:gd name="T5" fmla="*/ 516 h 516"/>
                <a:gd name="T6" fmla="*/ 384 w 384"/>
                <a:gd name="T7" fmla="*/ 0 h 516"/>
                <a:gd name="T8" fmla="*/ 384 w 384"/>
                <a:gd name="T9" fmla="*/ 0 h 516"/>
              </a:gdLst>
              <a:ahLst/>
              <a:cxnLst>
                <a:cxn ang="0">
                  <a:pos x="T0" y="T1"/>
                </a:cxn>
                <a:cxn ang="0">
                  <a:pos x="T2" y="T3"/>
                </a:cxn>
                <a:cxn ang="0">
                  <a:pos x="T4" y="T5"/>
                </a:cxn>
                <a:cxn ang="0">
                  <a:pos x="T6" y="T7"/>
                </a:cxn>
                <a:cxn ang="0">
                  <a:pos x="T8" y="T9"/>
                </a:cxn>
              </a:cxnLst>
              <a:rect l="0" t="0" r="r" b="b"/>
              <a:pathLst>
                <a:path w="384" h="516">
                  <a:moveTo>
                    <a:pt x="384" y="0"/>
                  </a:moveTo>
                  <a:lnTo>
                    <a:pt x="0" y="439"/>
                  </a:lnTo>
                  <a:lnTo>
                    <a:pt x="82" y="516"/>
                  </a:lnTo>
                  <a:lnTo>
                    <a:pt x="384" y="0"/>
                  </a:lnTo>
                  <a:lnTo>
                    <a:pt x="384" y="0"/>
                  </a:lnTo>
                  <a:close/>
                </a:path>
              </a:pathLst>
            </a:custGeom>
            <a:solidFill>
              <a:srgbClr val="54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ḷîdê"/>
            <p:cNvSpPr/>
            <p:nvPr/>
          </p:nvSpPr>
          <p:spPr bwMode="auto">
            <a:xfrm>
              <a:off x="7170738" y="1358901"/>
              <a:ext cx="609600" cy="819150"/>
            </a:xfrm>
            <a:custGeom>
              <a:avLst/>
              <a:gdLst>
                <a:gd name="T0" fmla="*/ 384 w 384"/>
                <a:gd name="T1" fmla="*/ 0 h 516"/>
                <a:gd name="T2" fmla="*/ 0 w 384"/>
                <a:gd name="T3" fmla="*/ 439 h 516"/>
                <a:gd name="T4" fmla="*/ 82 w 384"/>
                <a:gd name="T5" fmla="*/ 516 h 516"/>
                <a:gd name="T6" fmla="*/ 384 w 384"/>
                <a:gd name="T7" fmla="*/ 0 h 516"/>
                <a:gd name="T8" fmla="*/ 384 w 384"/>
                <a:gd name="T9" fmla="*/ 0 h 516"/>
              </a:gdLst>
              <a:ahLst/>
              <a:cxnLst>
                <a:cxn ang="0">
                  <a:pos x="T0" y="T1"/>
                </a:cxn>
                <a:cxn ang="0">
                  <a:pos x="T2" y="T3"/>
                </a:cxn>
                <a:cxn ang="0">
                  <a:pos x="T4" y="T5"/>
                </a:cxn>
                <a:cxn ang="0">
                  <a:pos x="T6" y="T7"/>
                </a:cxn>
                <a:cxn ang="0">
                  <a:pos x="T8" y="T9"/>
                </a:cxn>
              </a:cxnLst>
              <a:rect l="0" t="0" r="r" b="b"/>
              <a:pathLst>
                <a:path w="384" h="516">
                  <a:moveTo>
                    <a:pt x="384" y="0"/>
                  </a:moveTo>
                  <a:lnTo>
                    <a:pt x="0" y="439"/>
                  </a:lnTo>
                  <a:lnTo>
                    <a:pt x="82" y="516"/>
                  </a:lnTo>
                  <a:lnTo>
                    <a:pt x="384" y="0"/>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śḷïḑê"/>
            <p:cNvSpPr/>
            <p:nvPr/>
          </p:nvSpPr>
          <p:spPr bwMode="auto">
            <a:xfrm>
              <a:off x="6299200" y="1308101"/>
              <a:ext cx="982663" cy="1004888"/>
            </a:xfrm>
            <a:custGeom>
              <a:avLst/>
              <a:gdLst>
                <a:gd name="T0" fmla="*/ 97 w 256"/>
                <a:gd name="T1" fmla="*/ 259 h 262"/>
                <a:gd name="T2" fmla="*/ 254 w 256"/>
                <a:gd name="T3" fmla="*/ 90 h 262"/>
                <a:gd name="T4" fmla="*/ 253 w 256"/>
                <a:gd name="T5" fmla="*/ 82 h 262"/>
                <a:gd name="T6" fmla="*/ 167 w 256"/>
                <a:gd name="T7" fmla="*/ 2 h 262"/>
                <a:gd name="T8" fmla="*/ 159 w 256"/>
                <a:gd name="T9" fmla="*/ 2 h 262"/>
                <a:gd name="T10" fmla="*/ 128 w 256"/>
                <a:gd name="T11" fmla="*/ 35 h 262"/>
                <a:gd name="T12" fmla="*/ 129 w 256"/>
                <a:gd name="T13" fmla="*/ 43 h 262"/>
                <a:gd name="T14" fmla="*/ 162 w 256"/>
                <a:gd name="T15" fmla="*/ 74 h 262"/>
                <a:gd name="T16" fmla="*/ 163 w 256"/>
                <a:gd name="T17" fmla="*/ 82 h 262"/>
                <a:gd name="T18" fmla="*/ 149 w 256"/>
                <a:gd name="T19" fmla="*/ 97 h 262"/>
                <a:gd name="T20" fmla="*/ 141 w 256"/>
                <a:gd name="T21" fmla="*/ 97 h 262"/>
                <a:gd name="T22" fmla="*/ 107 w 256"/>
                <a:gd name="T23" fmla="*/ 66 h 262"/>
                <a:gd name="T24" fmla="*/ 99 w 256"/>
                <a:gd name="T25" fmla="*/ 67 h 262"/>
                <a:gd name="T26" fmla="*/ 64 w 256"/>
                <a:gd name="T27" fmla="*/ 104 h 262"/>
                <a:gd name="T28" fmla="*/ 65 w 256"/>
                <a:gd name="T29" fmla="*/ 112 h 262"/>
                <a:gd name="T30" fmla="*/ 98 w 256"/>
                <a:gd name="T31" fmla="*/ 143 h 262"/>
                <a:gd name="T32" fmla="*/ 99 w 256"/>
                <a:gd name="T33" fmla="*/ 151 h 262"/>
                <a:gd name="T34" fmla="*/ 85 w 256"/>
                <a:gd name="T35" fmla="*/ 166 h 262"/>
                <a:gd name="T36" fmla="*/ 77 w 256"/>
                <a:gd name="T37" fmla="*/ 167 h 262"/>
                <a:gd name="T38" fmla="*/ 43 w 256"/>
                <a:gd name="T39" fmla="*/ 135 h 262"/>
                <a:gd name="T40" fmla="*/ 35 w 256"/>
                <a:gd name="T41" fmla="*/ 136 h 262"/>
                <a:gd name="T42" fmla="*/ 2 w 256"/>
                <a:gd name="T43" fmla="*/ 171 h 262"/>
                <a:gd name="T44" fmla="*/ 2 w 256"/>
                <a:gd name="T45" fmla="*/ 179 h 262"/>
                <a:gd name="T46" fmla="*/ 89 w 256"/>
                <a:gd name="T47" fmla="*/ 259 h 262"/>
                <a:gd name="T48" fmla="*/ 97 w 256"/>
                <a:gd name="T49" fmla="*/ 2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97" y="259"/>
                  </a:moveTo>
                  <a:cubicBezTo>
                    <a:pt x="254" y="90"/>
                    <a:pt x="254" y="90"/>
                    <a:pt x="254" y="90"/>
                  </a:cubicBezTo>
                  <a:cubicBezTo>
                    <a:pt x="256" y="88"/>
                    <a:pt x="256" y="84"/>
                    <a:pt x="253" y="82"/>
                  </a:cubicBezTo>
                  <a:cubicBezTo>
                    <a:pt x="167" y="2"/>
                    <a:pt x="167" y="2"/>
                    <a:pt x="167" y="2"/>
                  </a:cubicBezTo>
                  <a:cubicBezTo>
                    <a:pt x="164" y="0"/>
                    <a:pt x="161" y="0"/>
                    <a:pt x="159" y="2"/>
                  </a:cubicBezTo>
                  <a:cubicBezTo>
                    <a:pt x="128" y="35"/>
                    <a:pt x="128" y="35"/>
                    <a:pt x="128" y="35"/>
                  </a:cubicBezTo>
                  <a:cubicBezTo>
                    <a:pt x="126" y="37"/>
                    <a:pt x="126" y="41"/>
                    <a:pt x="129" y="43"/>
                  </a:cubicBezTo>
                  <a:cubicBezTo>
                    <a:pt x="162" y="74"/>
                    <a:pt x="162" y="74"/>
                    <a:pt x="162" y="74"/>
                  </a:cubicBezTo>
                  <a:cubicBezTo>
                    <a:pt x="165" y="76"/>
                    <a:pt x="165" y="80"/>
                    <a:pt x="163" y="82"/>
                  </a:cubicBezTo>
                  <a:cubicBezTo>
                    <a:pt x="149" y="97"/>
                    <a:pt x="149" y="97"/>
                    <a:pt x="149" y="97"/>
                  </a:cubicBezTo>
                  <a:cubicBezTo>
                    <a:pt x="147" y="99"/>
                    <a:pt x="143" y="100"/>
                    <a:pt x="141" y="97"/>
                  </a:cubicBezTo>
                  <a:cubicBezTo>
                    <a:pt x="107" y="66"/>
                    <a:pt x="107" y="66"/>
                    <a:pt x="107" y="66"/>
                  </a:cubicBezTo>
                  <a:cubicBezTo>
                    <a:pt x="105" y="64"/>
                    <a:pt x="101" y="64"/>
                    <a:pt x="99" y="67"/>
                  </a:cubicBezTo>
                  <a:cubicBezTo>
                    <a:pt x="64" y="104"/>
                    <a:pt x="64" y="104"/>
                    <a:pt x="64" y="104"/>
                  </a:cubicBezTo>
                  <a:cubicBezTo>
                    <a:pt x="62" y="106"/>
                    <a:pt x="62" y="110"/>
                    <a:pt x="65" y="112"/>
                  </a:cubicBezTo>
                  <a:cubicBezTo>
                    <a:pt x="98" y="143"/>
                    <a:pt x="98" y="143"/>
                    <a:pt x="98" y="143"/>
                  </a:cubicBezTo>
                  <a:cubicBezTo>
                    <a:pt x="101" y="145"/>
                    <a:pt x="101" y="149"/>
                    <a:pt x="99" y="151"/>
                  </a:cubicBezTo>
                  <a:cubicBezTo>
                    <a:pt x="85" y="166"/>
                    <a:pt x="85" y="166"/>
                    <a:pt x="85" y="166"/>
                  </a:cubicBezTo>
                  <a:cubicBezTo>
                    <a:pt x="83" y="169"/>
                    <a:pt x="79" y="169"/>
                    <a:pt x="77" y="167"/>
                  </a:cubicBezTo>
                  <a:cubicBezTo>
                    <a:pt x="43" y="135"/>
                    <a:pt x="43" y="135"/>
                    <a:pt x="43" y="135"/>
                  </a:cubicBezTo>
                  <a:cubicBezTo>
                    <a:pt x="41" y="133"/>
                    <a:pt x="37" y="133"/>
                    <a:pt x="35" y="136"/>
                  </a:cubicBezTo>
                  <a:cubicBezTo>
                    <a:pt x="2" y="171"/>
                    <a:pt x="2" y="171"/>
                    <a:pt x="2" y="171"/>
                  </a:cubicBezTo>
                  <a:cubicBezTo>
                    <a:pt x="0" y="174"/>
                    <a:pt x="0" y="177"/>
                    <a:pt x="2" y="179"/>
                  </a:cubicBezTo>
                  <a:cubicBezTo>
                    <a:pt x="89" y="259"/>
                    <a:pt x="89" y="259"/>
                    <a:pt x="89" y="259"/>
                  </a:cubicBezTo>
                  <a:cubicBezTo>
                    <a:pt x="91" y="262"/>
                    <a:pt x="95" y="261"/>
                    <a:pt x="97" y="259"/>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íslíḑê"/>
            <p:cNvSpPr/>
            <p:nvPr/>
          </p:nvSpPr>
          <p:spPr bwMode="auto">
            <a:xfrm>
              <a:off x="4621213" y="955676"/>
              <a:ext cx="3424238" cy="3667125"/>
            </a:xfrm>
            <a:custGeom>
              <a:avLst/>
              <a:gdLst>
                <a:gd name="T0" fmla="*/ 884 w 892"/>
                <a:gd name="T1" fmla="*/ 59 h 957"/>
                <a:gd name="T2" fmla="*/ 62 w 892"/>
                <a:gd name="T3" fmla="*/ 948 h 957"/>
                <a:gd name="T4" fmla="*/ 31 w 892"/>
                <a:gd name="T5" fmla="*/ 949 h 957"/>
                <a:gd name="T6" fmla="*/ 10 w 892"/>
                <a:gd name="T7" fmla="*/ 930 h 957"/>
                <a:gd name="T8" fmla="*/ 9 w 892"/>
                <a:gd name="T9" fmla="*/ 899 h 957"/>
                <a:gd name="T10" fmla="*/ 831 w 892"/>
                <a:gd name="T11" fmla="*/ 10 h 957"/>
                <a:gd name="T12" fmla="*/ 862 w 892"/>
                <a:gd name="T13" fmla="*/ 8 h 957"/>
                <a:gd name="T14" fmla="*/ 883 w 892"/>
                <a:gd name="T15" fmla="*/ 28 h 957"/>
                <a:gd name="T16" fmla="*/ 884 w 892"/>
                <a:gd name="T17" fmla="*/ 5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2" h="957">
                  <a:moveTo>
                    <a:pt x="884" y="59"/>
                  </a:moveTo>
                  <a:cubicBezTo>
                    <a:pt x="62" y="948"/>
                    <a:pt x="62" y="948"/>
                    <a:pt x="62" y="948"/>
                  </a:cubicBezTo>
                  <a:cubicBezTo>
                    <a:pt x="53" y="957"/>
                    <a:pt x="39" y="957"/>
                    <a:pt x="31" y="949"/>
                  </a:cubicBezTo>
                  <a:cubicBezTo>
                    <a:pt x="10" y="930"/>
                    <a:pt x="10" y="930"/>
                    <a:pt x="10" y="930"/>
                  </a:cubicBezTo>
                  <a:cubicBezTo>
                    <a:pt x="1" y="922"/>
                    <a:pt x="0" y="908"/>
                    <a:pt x="9" y="899"/>
                  </a:cubicBezTo>
                  <a:cubicBezTo>
                    <a:pt x="831" y="10"/>
                    <a:pt x="831" y="10"/>
                    <a:pt x="831" y="10"/>
                  </a:cubicBezTo>
                  <a:cubicBezTo>
                    <a:pt x="839" y="1"/>
                    <a:pt x="853" y="0"/>
                    <a:pt x="862" y="8"/>
                  </a:cubicBezTo>
                  <a:cubicBezTo>
                    <a:pt x="883" y="28"/>
                    <a:pt x="883" y="28"/>
                    <a:pt x="883" y="28"/>
                  </a:cubicBezTo>
                  <a:cubicBezTo>
                    <a:pt x="891" y="36"/>
                    <a:pt x="892" y="50"/>
                    <a:pt x="884" y="59"/>
                  </a:cubicBezTo>
                  <a:close/>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sḷïḑe"/>
            <p:cNvSpPr/>
            <p:nvPr/>
          </p:nvSpPr>
          <p:spPr bwMode="auto">
            <a:xfrm>
              <a:off x="3608388" y="4791076"/>
              <a:ext cx="1182688" cy="896938"/>
            </a:xfrm>
            <a:custGeom>
              <a:avLst/>
              <a:gdLst>
                <a:gd name="T0" fmla="*/ 30 w 308"/>
                <a:gd name="T1" fmla="*/ 0 h 234"/>
                <a:gd name="T2" fmla="*/ 28 w 308"/>
                <a:gd name="T3" fmla="*/ 154 h 234"/>
                <a:gd name="T4" fmla="*/ 164 w 308"/>
                <a:gd name="T5" fmla="*/ 234 h 234"/>
                <a:gd name="T6" fmla="*/ 238 w 308"/>
                <a:gd name="T7" fmla="*/ 215 h 234"/>
                <a:gd name="T8" fmla="*/ 308 w 308"/>
                <a:gd name="T9" fmla="*/ 135 h 234"/>
                <a:gd name="T10" fmla="*/ 287 w 308"/>
                <a:gd name="T11" fmla="*/ 163 h 234"/>
                <a:gd name="T12" fmla="*/ 174 w 308"/>
                <a:gd name="T13" fmla="*/ 213 h 234"/>
                <a:gd name="T14" fmla="*/ 68 w 308"/>
                <a:gd name="T15" fmla="*/ 172 h 234"/>
                <a:gd name="T16" fmla="*/ 19 w 308"/>
                <a:gd name="T17" fmla="*/ 58 h 234"/>
                <a:gd name="T18" fmla="*/ 30 w 308"/>
                <a:gd name="T1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34">
                  <a:moveTo>
                    <a:pt x="30" y="0"/>
                  </a:moveTo>
                  <a:cubicBezTo>
                    <a:pt x="3" y="46"/>
                    <a:pt x="0" y="104"/>
                    <a:pt x="28" y="154"/>
                  </a:cubicBezTo>
                  <a:cubicBezTo>
                    <a:pt x="56" y="205"/>
                    <a:pt x="109" y="234"/>
                    <a:pt x="164" y="234"/>
                  </a:cubicBezTo>
                  <a:cubicBezTo>
                    <a:pt x="189" y="234"/>
                    <a:pt x="215" y="228"/>
                    <a:pt x="238" y="215"/>
                  </a:cubicBezTo>
                  <a:cubicBezTo>
                    <a:pt x="272" y="196"/>
                    <a:pt x="295" y="168"/>
                    <a:pt x="308" y="135"/>
                  </a:cubicBezTo>
                  <a:cubicBezTo>
                    <a:pt x="302" y="145"/>
                    <a:pt x="295" y="154"/>
                    <a:pt x="287" y="163"/>
                  </a:cubicBezTo>
                  <a:cubicBezTo>
                    <a:pt x="257" y="196"/>
                    <a:pt x="215" y="213"/>
                    <a:pt x="174" y="213"/>
                  </a:cubicBezTo>
                  <a:cubicBezTo>
                    <a:pt x="136" y="213"/>
                    <a:pt x="98" y="199"/>
                    <a:pt x="68" y="172"/>
                  </a:cubicBezTo>
                  <a:cubicBezTo>
                    <a:pt x="36" y="141"/>
                    <a:pt x="19" y="100"/>
                    <a:pt x="19" y="58"/>
                  </a:cubicBezTo>
                  <a:cubicBezTo>
                    <a:pt x="19" y="38"/>
                    <a:pt x="23" y="19"/>
                    <a:pt x="30" y="0"/>
                  </a:cubicBezTo>
                </a:path>
              </a:pathLst>
            </a:custGeom>
            <a:solidFill>
              <a:srgbClr val="666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şḻíḑé"/>
            <p:cNvSpPr/>
            <p:nvPr/>
          </p:nvSpPr>
          <p:spPr bwMode="auto">
            <a:xfrm>
              <a:off x="4433888" y="3709988"/>
              <a:ext cx="100013" cy="100013"/>
            </a:xfrm>
            <a:custGeom>
              <a:avLst/>
              <a:gdLst>
                <a:gd name="T0" fmla="*/ 2 w 26"/>
                <a:gd name="T1" fmla="*/ 13 h 26"/>
                <a:gd name="T2" fmla="*/ 7 w 26"/>
                <a:gd name="T3" fmla="*/ 10 h 26"/>
                <a:gd name="T4" fmla="*/ 8 w 26"/>
                <a:gd name="T5" fmla="*/ 8 h 26"/>
                <a:gd name="T6" fmla="*/ 8 w 26"/>
                <a:gd name="T7" fmla="*/ 3 h 26"/>
                <a:gd name="T8" fmla="*/ 13 w 26"/>
                <a:gd name="T9" fmla="*/ 2 h 26"/>
                <a:gd name="T10" fmla="*/ 16 w 26"/>
                <a:gd name="T11" fmla="*/ 7 h 26"/>
                <a:gd name="T12" fmla="*/ 17 w 26"/>
                <a:gd name="T13" fmla="*/ 8 h 26"/>
                <a:gd name="T14" fmla="*/ 23 w 26"/>
                <a:gd name="T15" fmla="*/ 9 h 26"/>
                <a:gd name="T16" fmla="*/ 24 w 26"/>
                <a:gd name="T17" fmla="*/ 13 h 26"/>
                <a:gd name="T18" fmla="*/ 19 w 26"/>
                <a:gd name="T19" fmla="*/ 16 h 26"/>
                <a:gd name="T20" fmla="*/ 18 w 26"/>
                <a:gd name="T21" fmla="*/ 18 h 26"/>
                <a:gd name="T22" fmla="*/ 17 w 26"/>
                <a:gd name="T23" fmla="*/ 23 h 26"/>
                <a:gd name="T24" fmla="*/ 13 w 26"/>
                <a:gd name="T25" fmla="*/ 24 h 26"/>
                <a:gd name="T26" fmla="*/ 10 w 26"/>
                <a:gd name="T27" fmla="*/ 19 h 26"/>
                <a:gd name="T28" fmla="*/ 8 w 26"/>
                <a:gd name="T29" fmla="*/ 18 h 26"/>
                <a:gd name="T30" fmla="*/ 2 w 26"/>
                <a:gd name="T31" fmla="*/ 17 h 26"/>
                <a:gd name="T32" fmla="*/ 2 w 26"/>
                <a:gd name="T3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2" y="13"/>
                  </a:moveTo>
                  <a:cubicBezTo>
                    <a:pt x="7" y="10"/>
                    <a:pt x="7" y="10"/>
                    <a:pt x="7" y="10"/>
                  </a:cubicBezTo>
                  <a:cubicBezTo>
                    <a:pt x="7" y="10"/>
                    <a:pt x="7" y="9"/>
                    <a:pt x="8" y="8"/>
                  </a:cubicBezTo>
                  <a:cubicBezTo>
                    <a:pt x="8" y="3"/>
                    <a:pt x="8" y="3"/>
                    <a:pt x="8" y="3"/>
                  </a:cubicBezTo>
                  <a:cubicBezTo>
                    <a:pt x="9" y="1"/>
                    <a:pt x="11" y="0"/>
                    <a:pt x="13" y="2"/>
                  </a:cubicBezTo>
                  <a:cubicBezTo>
                    <a:pt x="16" y="7"/>
                    <a:pt x="16" y="7"/>
                    <a:pt x="16" y="7"/>
                  </a:cubicBezTo>
                  <a:cubicBezTo>
                    <a:pt x="16" y="7"/>
                    <a:pt x="17" y="8"/>
                    <a:pt x="17" y="8"/>
                  </a:cubicBezTo>
                  <a:cubicBezTo>
                    <a:pt x="23" y="9"/>
                    <a:pt x="23" y="9"/>
                    <a:pt x="23" y="9"/>
                  </a:cubicBezTo>
                  <a:cubicBezTo>
                    <a:pt x="25" y="9"/>
                    <a:pt x="26" y="12"/>
                    <a:pt x="24" y="13"/>
                  </a:cubicBezTo>
                  <a:cubicBezTo>
                    <a:pt x="19" y="16"/>
                    <a:pt x="19" y="16"/>
                    <a:pt x="19" y="16"/>
                  </a:cubicBezTo>
                  <a:cubicBezTo>
                    <a:pt x="18" y="16"/>
                    <a:pt x="18" y="17"/>
                    <a:pt x="18" y="18"/>
                  </a:cubicBezTo>
                  <a:cubicBezTo>
                    <a:pt x="17" y="23"/>
                    <a:pt x="17" y="23"/>
                    <a:pt x="17" y="23"/>
                  </a:cubicBezTo>
                  <a:cubicBezTo>
                    <a:pt x="17" y="25"/>
                    <a:pt x="14" y="26"/>
                    <a:pt x="13" y="24"/>
                  </a:cubicBezTo>
                  <a:cubicBezTo>
                    <a:pt x="10" y="19"/>
                    <a:pt x="10" y="19"/>
                    <a:pt x="10" y="19"/>
                  </a:cubicBezTo>
                  <a:cubicBezTo>
                    <a:pt x="9" y="19"/>
                    <a:pt x="9" y="18"/>
                    <a:pt x="8" y="18"/>
                  </a:cubicBezTo>
                  <a:cubicBezTo>
                    <a:pt x="2" y="17"/>
                    <a:pt x="2" y="17"/>
                    <a:pt x="2" y="17"/>
                  </a:cubicBezTo>
                  <a:cubicBezTo>
                    <a:pt x="0" y="17"/>
                    <a:pt x="0" y="14"/>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ľídè"/>
            <p:cNvSpPr/>
            <p:nvPr/>
          </p:nvSpPr>
          <p:spPr bwMode="auto">
            <a:xfrm>
              <a:off x="5689600" y="2649538"/>
              <a:ext cx="26988" cy="26988"/>
            </a:xfrm>
            <a:custGeom>
              <a:avLst/>
              <a:gdLst>
                <a:gd name="T0" fmla="*/ 1 w 7"/>
                <a:gd name="T1" fmla="*/ 6 h 7"/>
                <a:gd name="T2" fmla="*/ 2 w 7"/>
                <a:gd name="T3" fmla="*/ 4 h 7"/>
                <a:gd name="T4" fmla="*/ 2 w 7"/>
                <a:gd name="T5" fmla="*/ 3 h 7"/>
                <a:gd name="T6" fmla="*/ 1 w 7"/>
                <a:gd name="T7" fmla="*/ 2 h 7"/>
                <a:gd name="T8" fmla="*/ 1 w 7"/>
                <a:gd name="T9" fmla="*/ 1 h 7"/>
                <a:gd name="T10" fmla="*/ 3 w 7"/>
                <a:gd name="T11" fmla="*/ 1 h 7"/>
                <a:gd name="T12" fmla="*/ 3 w 7"/>
                <a:gd name="T13" fmla="*/ 1 h 7"/>
                <a:gd name="T14" fmla="*/ 5 w 7"/>
                <a:gd name="T15" fmla="*/ 0 h 7"/>
                <a:gd name="T16" fmla="*/ 6 w 7"/>
                <a:gd name="T17" fmla="*/ 1 h 7"/>
                <a:gd name="T18" fmla="*/ 6 w 7"/>
                <a:gd name="T19" fmla="*/ 3 h 7"/>
                <a:gd name="T20" fmla="*/ 6 w 7"/>
                <a:gd name="T21" fmla="*/ 3 h 7"/>
                <a:gd name="T22" fmla="*/ 7 w 7"/>
                <a:gd name="T23" fmla="*/ 5 h 7"/>
                <a:gd name="T24" fmla="*/ 6 w 7"/>
                <a:gd name="T25" fmla="*/ 6 h 7"/>
                <a:gd name="T26" fmla="*/ 4 w 7"/>
                <a:gd name="T27" fmla="*/ 5 h 7"/>
                <a:gd name="T28" fmla="*/ 4 w 7"/>
                <a:gd name="T29" fmla="*/ 5 h 7"/>
                <a:gd name="T30" fmla="*/ 2 w 7"/>
                <a:gd name="T31" fmla="*/ 6 h 7"/>
                <a:gd name="T32" fmla="*/ 1 w 7"/>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1" y="6"/>
                  </a:moveTo>
                  <a:cubicBezTo>
                    <a:pt x="2" y="4"/>
                    <a:pt x="2" y="4"/>
                    <a:pt x="2" y="4"/>
                  </a:cubicBezTo>
                  <a:cubicBezTo>
                    <a:pt x="2" y="3"/>
                    <a:pt x="2" y="3"/>
                    <a:pt x="2" y="3"/>
                  </a:cubicBezTo>
                  <a:cubicBezTo>
                    <a:pt x="1" y="2"/>
                    <a:pt x="1" y="2"/>
                    <a:pt x="1" y="2"/>
                  </a:cubicBezTo>
                  <a:cubicBezTo>
                    <a:pt x="0" y="2"/>
                    <a:pt x="1" y="1"/>
                    <a:pt x="1" y="1"/>
                  </a:cubicBezTo>
                  <a:cubicBezTo>
                    <a:pt x="3" y="1"/>
                    <a:pt x="3" y="1"/>
                    <a:pt x="3" y="1"/>
                  </a:cubicBezTo>
                  <a:cubicBezTo>
                    <a:pt x="3" y="1"/>
                    <a:pt x="3" y="1"/>
                    <a:pt x="3" y="1"/>
                  </a:cubicBezTo>
                  <a:cubicBezTo>
                    <a:pt x="5" y="0"/>
                    <a:pt x="5" y="0"/>
                    <a:pt x="5" y="0"/>
                  </a:cubicBezTo>
                  <a:cubicBezTo>
                    <a:pt x="5" y="0"/>
                    <a:pt x="6" y="0"/>
                    <a:pt x="6" y="1"/>
                  </a:cubicBezTo>
                  <a:cubicBezTo>
                    <a:pt x="6" y="3"/>
                    <a:pt x="6" y="3"/>
                    <a:pt x="6" y="3"/>
                  </a:cubicBezTo>
                  <a:cubicBezTo>
                    <a:pt x="6" y="3"/>
                    <a:pt x="6" y="3"/>
                    <a:pt x="6" y="3"/>
                  </a:cubicBezTo>
                  <a:cubicBezTo>
                    <a:pt x="7" y="5"/>
                    <a:pt x="7" y="5"/>
                    <a:pt x="7" y="5"/>
                  </a:cubicBezTo>
                  <a:cubicBezTo>
                    <a:pt x="7" y="5"/>
                    <a:pt x="7" y="6"/>
                    <a:pt x="6" y="6"/>
                  </a:cubicBezTo>
                  <a:cubicBezTo>
                    <a:pt x="4" y="5"/>
                    <a:pt x="4" y="5"/>
                    <a:pt x="4" y="5"/>
                  </a:cubicBezTo>
                  <a:cubicBezTo>
                    <a:pt x="4" y="5"/>
                    <a:pt x="4" y="5"/>
                    <a:pt x="4" y="5"/>
                  </a:cubicBezTo>
                  <a:cubicBezTo>
                    <a:pt x="2" y="6"/>
                    <a:pt x="2" y="6"/>
                    <a:pt x="2" y="6"/>
                  </a:cubicBezTo>
                  <a:cubicBezTo>
                    <a:pt x="2" y="7"/>
                    <a:pt x="1" y="6"/>
                    <a:pt x="1" y="6"/>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śľíḓê"/>
            <p:cNvSpPr/>
            <p:nvPr/>
          </p:nvSpPr>
          <p:spPr bwMode="auto">
            <a:xfrm>
              <a:off x="4970463" y="2606676"/>
              <a:ext cx="23813" cy="26988"/>
            </a:xfrm>
            <a:custGeom>
              <a:avLst/>
              <a:gdLst>
                <a:gd name="T0" fmla="*/ 1 w 6"/>
                <a:gd name="T1" fmla="*/ 6 h 7"/>
                <a:gd name="T2" fmla="*/ 1 w 6"/>
                <a:gd name="T3" fmla="*/ 4 h 7"/>
                <a:gd name="T4" fmla="*/ 1 w 6"/>
                <a:gd name="T5" fmla="*/ 4 h 7"/>
                <a:gd name="T6" fmla="*/ 0 w 6"/>
                <a:gd name="T7" fmla="*/ 2 h 7"/>
                <a:gd name="T8" fmla="*/ 1 w 6"/>
                <a:gd name="T9" fmla="*/ 1 h 7"/>
                <a:gd name="T10" fmla="*/ 2 w 6"/>
                <a:gd name="T11" fmla="*/ 2 h 7"/>
                <a:gd name="T12" fmla="*/ 3 w 6"/>
                <a:gd name="T13" fmla="*/ 1 h 7"/>
                <a:gd name="T14" fmla="*/ 4 w 6"/>
                <a:gd name="T15" fmla="*/ 0 h 7"/>
                <a:gd name="T16" fmla="*/ 5 w 6"/>
                <a:gd name="T17" fmla="*/ 1 h 7"/>
                <a:gd name="T18" fmla="*/ 5 w 6"/>
                <a:gd name="T19" fmla="*/ 3 h 7"/>
                <a:gd name="T20" fmla="*/ 5 w 6"/>
                <a:gd name="T21" fmla="*/ 3 h 7"/>
                <a:gd name="T22" fmla="*/ 6 w 6"/>
                <a:gd name="T23" fmla="*/ 5 h 7"/>
                <a:gd name="T24" fmla="*/ 5 w 6"/>
                <a:gd name="T25" fmla="*/ 6 h 7"/>
                <a:gd name="T26" fmla="*/ 4 w 6"/>
                <a:gd name="T27" fmla="*/ 5 h 7"/>
                <a:gd name="T28" fmla="*/ 3 w 6"/>
                <a:gd name="T29" fmla="*/ 5 h 7"/>
                <a:gd name="T30" fmla="*/ 2 w 6"/>
                <a:gd name="T31" fmla="*/ 6 h 7"/>
                <a:gd name="T32" fmla="*/ 1 w 6"/>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1" y="6"/>
                  </a:moveTo>
                  <a:cubicBezTo>
                    <a:pt x="1" y="4"/>
                    <a:pt x="1" y="4"/>
                    <a:pt x="1" y="4"/>
                  </a:cubicBezTo>
                  <a:cubicBezTo>
                    <a:pt x="1" y="4"/>
                    <a:pt x="1" y="4"/>
                    <a:pt x="1" y="4"/>
                  </a:cubicBezTo>
                  <a:cubicBezTo>
                    <a:pt x="0" y="2"/>
                    <a:pt x="0" y="2"/>
                    <a:pt x="0" y="2"/>
                  </a:cubicBezTo>
                  <a:cubicBezTo>
                    <a:pt x="0" y="2"/>
                    <a:pt x="0" y="1"/>
                    <a:pt x="1" y="1"/>
                  </a:cubicBezTo>
                  <a:cubicBezTo>
                    <a:pt x="2" y="2"/>
                    <a:pt x="2" y="2"/>
                    <a:pt x="2" y="2"/>
                  </a:cubicBezTo>
                  <a:cubicBezTo>
                    <a:pt x="3" y="1"/>
                    <a:pt x="3" y="1"/>
                    <a:pt x="3" y="1"/>
                  </a:cubicBezTo>
                  <a:cubicBezTo>
                    <a:pt x="4" y="0"/>
                    <a:pt x="4" y="0"/>
                    <a:pt x="4" y="0"/>
                  </a:cubicBezTo>
                  <a:cubicBezTo>
                    <a:pt x="5" y="0"/>
                    <a:pt x="5" y="0"/>
                    <a:pt x="5" y="1"/>
                  </a:cubicBezTo>
                  <a:cubicBezTo>
                    <a:pt x="5" y="3"/>
                    <a:pt x="5" y="3"/>
                    <a:pt x="5" y="3"/>
                  </a:cubicBezTo>
                  <a:cubicBezTo>
                    <a:pt x="5" y="3"/>
                    <a:pt x="5" y="3"/>
                    <a:pt x="5" y="3"/>
                  </a:cubicBezTo>
                  <a:cubicBezTo>
                    <a:pt x="6" y="5"/>
                    <a:pt x="6" y="5"/>
                    <a:pt x="6" y="5"/>
                  </a:cubicBezTo>
                  <a:cubicBezTo>
                    <a:pt x="6" y="5"/>
                    <a:pt x="6" y="6"/>
                    <a:pt x="5" y="6"/>
                  </a:cubicBezTo>
                  <a:cubicBezTo>
                    <a:pt x="4" y="5"/>
                    <a:pt x="4" y="5"/>
                    <a:pt x="4" y="5"/>
                  </a:cubicBezTo>
                  <a:cubicBezTo>
                    <a:pt x="3" y="5"/>
                    <a:pt x="3" y="5"/>
                    <a:pt x="3" y="5"/>
                  </a:cubicBezTo>
                  <a:cubicBezTo>
                    <a:pt x="2" y="6"/>
                    <a:pt x="2" y="6"/>
                    <a:pt x="2" y="6"/>
                  </a:cubicBezTo>
                  <a:cubicBezTo>
                    <a:pt x="1" y="7"/>
                    <a:pt x="1" y="6"/>
                    <a:pt x="1" y="6"/>
                  </a:cubicBezTo>
                  <a:close/>
                </a:path>
              </a:pathLst>
            </a:custGeom>
            <a:solidFill>
              <a:srgbClr val="2E333B"/>
            </a:solidFill>
            <a:ln>
              <a:noFill/>
            </a:ln>
          </p:spPr>
          <p:txBody>
            <a:bodyPr anchor="ctr"/>
            <a:lstStyle/>
            <a:p>
              <a:pPr algn="ctr"/>
            </a:p>
          </p:txBody>
        </p:sp>
        <p:sp>
          <p:nvSpPr>
            <p:cNvPr id="16" name="iṣ1iḍê"/>
            <p:cNvSpPr/>
            <p:nvPr/>
          </p:nvSpPr>
          <p:spPr bwMode="auto">
            <a:xfrm>
              <a:off x="4886325" y="2863851"/>
              <a:ext cx="100013" cy="95250"/>
            </a:xfrm>
            <a:custGeom>
              <a:avLst/>
              <a:gdLst>
                <a:gd name="T0" fmla="*/ 2 w 26"/>
                <a:gd name="T1" fmla="*/ 13 h 25"/>
                <a:gd name="T2" fmla="*/ 7 w 26"/>
                <a:gd name="T3" fmla="*/ 10 h 25"/>
                <a:gd name="T4" fmla="*/ 8 w 26"/>
                <a:gd name="T5" fmla="*/ 8 h 25"/>
                <a:gd name="T6" fmla="*/ 9 w 26"/>
                <a:gd name="T7" fmla="*/ 2 h 25"/>
                <a:gd name="T8" fmla="*/ 13 w 26"/>
                <a:gd name="T9" fmla="*/ 1 h 25"/>
                <a:gd name="T10" fmla="*/ 16 w 26"/>
                <a:gd name="T11" fmla="*/ 6 h 25"/>
                <a:gd name="T12" fmla="*/ 17 w 26"/>
                <a:gd name="T13" fmla="*/ 7 h 25"/>
                <a:gd name="T14" fmla="*/ 23 w 26"/>
                <a:gd name="T15" fmla="*/ 8 h 25"/>
                <a:gd name="T16" fmla="*/ 24 w 26"/>
                <a:gd name="T17" fmla="*/ 12 h 25"/>
                <a:gd name="T18" fmla="*/ 19 w 26"/>
                <a:gd name="T19" fmla="*/ 15 h 25"/>
                <a:gd name="T20" fmla="*/ 18 w 26"/>
                <a:gd name="T21" fmla="*/ 17 h 25"/>
                <a:gd name="T22" fmla="*/ 17 w 26"/>
                <a:gd name="T23" fmla="*/ 23 h 25"/>
                <a:gd name="T24" fmla="*/ 13 w 26"/>
                <a:gd name="T25" fmla="*/ 24 h 25"/>
                <a:gd name="T26" fmla="*/ 10 w 26"/>
                <a:gd name="T27" fmla="*/ 19 h 25"/>
                <a:gd name="T28" fmla="*/ 8 w 26"/>
                <a:gd name="T29" fmla="*/ 18 h 25"/>
                <a:gd name="T30" fmla="*/ 3 w 26"/>
                <a:gd name="T31" fmla="*/ 17 h 25"/>
                <a:gd name="T32" fmla="*/ 2 w 26"/>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 y="13"/>
                  </a:moveTo>
                  <a:cubicBezTo>
                    <a:pt x="7" y="10"/>
                    <a:pt x="7" y="10"/>
                    <a:pt x="7" y="10"/>
                  </a:cubicBezTo>
                  <a:cubicBezTo>
                    <a:pt x="7" y="9"/>
                    <a:pt x="8" y="9"/>
                    <a:pt x="8" y="8"/>
                  </a:cubicBezTo>
                  <a:cubicBezTo>
                    <a:pt x="9" y="2"/>
                    <a:pt x="9" y="2"/>
                    <a:pt x="9" y="2"/>
                  </a:cubicBezTo>
                  <a:cubicBezTo>
                    <a:pt x="9" y="0"/>
                    <a:pt x="12" y="0"/>
                    <a:pt x="13" y="1"/>
                  </a:cubicBezTo>
                  <a:cubicBezTo>
                    <a:pt x="16" y="6"/>
                    <a:pt x="16" y="6"/>
                    <a:pt x="16" y="6"/>
                  </a:cubicBezTo>
                  <a:cubicBezTo>
                    <a:pt x="16" y="7"/>
                    <a:pt x="17" y="7"/>
                    <a:pt x="17" y="7"/>
                  </a:cubicBezTo>
                  <a:cubicBezTo>
                    <a:pt x="23" y="8"/>
                    <a:pt x="23" y="8"/>
                    <a:pt x="23" y="8"/>
                  </a:cubicBezTo>
                  <a:cubicBezTo>
                    <a:pt x="25" y="9"/>
                    <a:pt x="26" y="11"/>
                    <a:pt x="24" y="12"/>
                  </a:cubicBezTo>
                  <a:cubicBezTo>
                    <a:pt x="19" y="15"/>
                    <a:pt x="19" y="15"/>
                    <a:pt x="19" y="15"/>
                  </a:cubicBezTo>
                  <a:cubicBezTo>
                    <a:pt x="19" y="16"/>
                    <a:pt x="18" y="16"/>
                    <a:pt x="18" y="17"/>
                  </a:cubicBezTo>
                  <a:cubicBezTo>
                    <a:pt x="17" y="23"/>
                    <a:pt x="17" y="23"/>
                    <a:pt x="17" y="23"/>
                  </a:cubicBezTo>
                  <a:cubicBezTo>
                    <a:pt x="17" y="25"/>
                    <a:pt x="14" y="25"/>
                    <a:pt x="13" y="24"/>
                  </a:cubicBezTo>
                  <a:cubicBezTo>
                    <a:pt x="10" y="19"/>
                    <a:pt x="10" y="19"/>
                    <a:pt x="10" y="19"/>
                  </a:cubicBezTo>
                  <a:cubicBezTo>
                    <a:pt x="10" y="18"/>
                    <a:pt x="9" y="18"/>
                    <a:pt x="8" y="18"/>
                  </a:cubicBezTo>
                  <a:cubicBezTo>
                    <a:pt x="3" y="17"/>
                    <a:pt x="3" y="17"/>
                    <a:pt x="3" y="17"/>
                  </a:cubicBezTo>
                  <a:cubicBezTo>
                    <a:pt x="1" y="16"/>
                    <a:pt x="0" y="14"/>
                    <a:pt x="2" y="13"/>
                  </a:cubicBezTo>
                  <a:close/>
                </a:path>
              </a:pathLst>
            </a:custGeom>
            <a:solidFill>
              <a:srgbClr val="2E333B"/>
            </a:solidFill>
            <a:ln>
              <a:noFill/>
            </a:ln>
          </p:spPr>
          <p:txBody>
            <a:bodyPr anchor="ctr"/>
            <a:lstStyle/>
            <a:p>
              <a:pPr algn="ctr"/>
            </a:p>
          </p:txBody>
        </p:sp>
        <p:sp>
          <p:nvSpPr>
            <p:cNvPr id="17" name="íṧḻïde"/>
            <p:cNvSpPr/>
            <p:nvPr/>
          </p:nvSpPr>
          <p:spPr bwMode="auto">
            <a:xfrm>
              <a:off x="5497513" y="2109788"/>
              <a:ext cx="87313" cy="92075"/>
            </a:xfrm>
            <a:custGeom>
              <a:avLst/>
              <a:gdLst>
                <a:gd name="T0" fmla="*/ 20 w 23"/>
                <a:gd name="T1" fmla="*/ 4 h 24"/>
                <a:gd name="T2" fmla="*/ 18 w 23"/>
                <a:gd name="T3" fmla="*/ 10 h 24"/>
                <a:gd name="T4" fmla="*/ 19 w 23"/>
                <a:gd name="T5" fmla="*/ 12 h 24"/>
                <a:gd name="T6" fmla="*/ 22 w 23"/>
                <a:gd name="T7" fmla="*/ 16 h 24"/>
                <a:gd name="T8" fmla="*/ 20 w 23"/>
                <a:gd name="T9" fmla="*/ 20 h 24"/>
                <a:gd name="T10" fmla="*/ 14 w 23"/>
                <a:gd name="T11" fmla="*/ 18 h 24"/>
                <a:gd name="T12" fmla="*/ 12 w 23"/>
                <a:gd name="T13" fmla="*/ 19 h 24"/>
                <a:gd name="T14" fmla="*/ 8 w 23"/>
                <a:gd name="T15" fmla="*/ 22 h 24"/>
                <a:gd name="T16" fmla="*/ 4 w 23"/>
                <a:gd name="T17" fmla="*/ 20 h 24"/>
                <a:gd name="T18" fmla="*/ 5 w 23"/>
                <a:gd name="T19" fmla="*/ 14 h 24"/>
                <a:gd name="T20" fmla="*/ 5 w 23"/>
                <a:gd name="T21" fmla="*/ 12 h 24"/>
                <a:gd name="T22" fmla="*/ 2 w 23"/>
                <a:gd name="T23" fmla="*/ 8 h 24"/>
                <a:gd name="T24" fmla="*/ 4 w 23"/>
                <a:gd name="T25" fmla="*/ 4 h 24"/>
                <a:gd name="T26" fmla="*/ 10 w 23"/>
                <a:gd name="T27" fmla="*/ 6 h 24"/>
                <a:gd name="T28" fmla="*/ 11 w 23"/>
                <a:gd name="T29" fmla="*/ 5 h 24"/>
                <a:gd name="T30" fmla="*/ 16 w 23"/>
                <a:gd name="T31" fmla="*/ 2 h 24"/>
                <a:gd name="T32" fmla="*/ 20 w 23"/>
                <a:gd name="T3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0" y="4"/>
                  </a:moveTo>
                  <a:cubicBezTo>
                    <a:pt x="18" y="10"/>
                    <a:pt x="18" y="10"/>
                    <a:pt x="18" y="10"/>
                  </a:cubicBezTo>
                  <a:cubicBezTo>
                    <a:pt x="18" y="10"/>
                    <a:pt x="18" y="11"/>
                    <a:pt x="19" y="12"/>
                  </a:cubicBezTo>
                  <a:cubicBezTo>
                    <a:pt x="22" y="16"/>
                    <a:pt x="22" y="16"/>
                    <a:pt x="22" y="16"/>
                  </a:cubicBezTo>
                  <a:cubicBezTo>
                    <a:pt x="23" y="18"/>
                    <a:pt x="22" y="20"/>
                    <a:pt x="20" y="20"/>
                  </a:cubicBezTo>
                  <a:cubicBezTo>
                    <a:pt x="14" y="18"/>
                    <a:pt x="14" y="18"/>
                    <a:pt x="14" y="18"/>
                  </a:cubicBezTo>
                  <a:cubicBezTo>
                    <a:pt x="14" y="18"/>
                    <a:pt x="13" y="18"/>
                    <a:pt x="12" y="19"/>
                  </a:cubicBezTo>
                  <a:cubicBezTo>
                    <a:pt x="8" y="22"/>
                    <a:pt x="8" y="22"/>
                    <a:pt x="8" y="22"/>
                  </a:cubicBezTo>
                  <a:cubicBezTo>
                    <a:pt x="6" y="24"/>
                    <a:pt x="4" y="22"/>
                    <a:pt x="4" y="20"/>
                  </a:cubicBezTo>
                  <a:cubicBezTo>
                    <a:pt x="5" y="14"/>
                    <a:pt x="5" y="14"/>
                    <a:pt x="5" y="14"/>
                  </a:cubicBezTo>
                  <a:cubicBezTo>
                    <a:pt x="6" y="14"/>
                    <a:pt x="5" y="13"/>
                    <a:pt x="5" y="12"/>
                  </a:cubicBezTo>
                  <a:cubicBezTo>
                    <a:pt x="2" y="8"/>
                    <a:pt x="2" y="8"/>
                    <a:pt x="2" y="8"/>
                  </a:cubicBezTo>
                  <a:cubicBezTo>
                    <a:pt x="0" y="6"/>
                    <a:pt x="2" y="4"/>
                    <a:pt x="4" y="4"/>
                  </a:cubicBezTo>
                  <a:cubicBezTo>
                    <a:pt x="10" y="6"/>
                    <a:pt x="10" y="6"/>
                    <a:pt x="10" y="6"/>
                  </a:cubicBezTo>
                  <a:cubicBezTo>
                    <a:pt x="10" y="6"/>
                    <a:pt x="11" y="6"/>
                    <a:pt x="11" y="5"/>
                  </a:cubicBezTo>
                  <a:cubicBezTo>
                    <a:pt x="16" y="2"/>
                    <a:pt x="16" y="2"/>
                    <a:pt x="16" y="2"/>
                  </a:cubicBezTo>
                  <a:cubicBezTo>
                    <a:pt x="18" y="0"/>
                    <a:pt x="20" y="2"/>
                    <a:pt x="20" y="4"/>
                  </a:cubicBezTo>
                  <a:close/>
                </a:path>
              </a:pathLst>
            </a:custGeom>
            <a:solidFill>
              <a:srgbClr val="2E333B"/>
            </a:solidFill>
            <a:ln>
              <a:noFill/>
            </a:ln>
          </p:spPr>
          <p:txBody>
            <a:bodyPr anchor="ctr"/>
            <a:lstStyle/>
            <a:p>
              <a:pPr algn="ctr"/>
            </a:p>
          </p:txBody>
        </p:sp>
        <p:sp>
          <p:nvSpPr>
            <p:cNvPr id="18" name="iṡḷîde"/>
            <p:cNvSpPr/>
            <p:nvPr/>
          </p:nvSpPr>
          <p:spPr bwMode="auto">
            <a:xfrm>
              <a:off x="4891088" y="3725863"/>
              <a:ext cx="26988" cy="26988"/>
            </a:xfrm>
            <a:custGeom>
              <a:avLst/>
              <a:gdLst>
                <a:gd name="T0" fmla="*/ 7 w 7"/>
                <a:gd name="T1" fmla="*/ 4 h 7"/>
                <a:gd name="T2" fmla="*/ 5 w 7"/>
                <a:gd name="T3" fmla="*/ 5 h 7"/>
                <a:gd name="T4" fmla="*/ 5 w 7"/>
                <a:gd name="T5" fmla="*/ 5 h 7"/>
                <a:gd name="T6" fmla="*/ 5 w 7"/>
                <a:gd name="T7" fmla="*/ 7 h 7"/>
                <a:gd name="T8" fmla="*/ 3 w 7"/>
                <a:gd name="T9" fmla="*/ 7 h 7"/>
                <a:gd name="T10" fmla="*/ 3 w 7"/>
                <a:gd name="T11" fmla="*/ 5 h 7"/>
                <a:gd name="T12" fmla="*/ 2 w 7"/>
                <a:gd name="T13" fmla="*/ 5 h 7"/>
                <a:gd name="T14" fmla="*/ 0 w 7"/>
                <a:gd name="T15" fmla="*/ 5 h 7"/>
                <a:gd name="T16" fmla="*/ 0 w 7"/>
                <a:gd name="T17" fmla="*/ 4 h 7"/>
                <a:gd name="T18" fmla="*/ 2 w 7"/>
                <a:gd name="T19" fmla="*/ 3 h 7"/>
                <a:gd name="T20" fmla="*/ 2 w 7"/>
                <a:gd name="T21" fmla="*/ 2 h 7"/>
                <a:gd name="T22" fmla="*/ 2 w 7"/>
                <a:gd name="T23" fmla="*/ 1 h 7"/>
                <a:gd name="T24" fmla="*/ 3 w 7"/>
                <a:gd name="T25" fmla="*/ 0 h 7"/>
                <a:gd name="T26" fmla="*/ 4 w 7"/>
                <a:gd name="T27" fmla="*/ 2 h 7"/>
                <a:gd name="T28" fmla="*/ 5 w 7"/>
                <a:gd name="T29" fmla="*/ 2 h 7"/>
                <a:gd name="T30" fmla="*/ 6 w 7"/>
                <a:gd name="T31" fmla="*/ 2 h 7"/>
                <a:gd name="T32" fmla="*/ 7 w 7"/>
                <a:gd name="T3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7" y="4"/>
                  </a:moveTo>
                  <a:cubicBezTo>
                    <a:pt x="5" y="5"/>
                    <a:pt x="5" y="5"/>
                    <a:pt x="5" y="5"/>
                  </a:cubicBezTo>
                  <a:cubicBezTo>
                    <a:pt x="5" y="5"/>
                    <a:pt x="5" y="5"/>
                    <a:pt x="5" y="5"/>
                  </a:cubicBezTo>
                  <a:cubicBezTo>
                    <a:pt x="5" y="7"/>
                    <a:pt x="5" y="7"/>
                    <a:pt x="5" y="7"/>
                  </a:cubicBezTo>
                  <a:cubicBezTo>
                    <a:pt x="5" y="7"/>
                    <a:pt x="4" y="7"/>
                    <a:pt x="3" y="7"/>
                  </a:cubicBezTo>
                  <a:cubicBezTo>
                    <a:pt x="3" y="5"/>
                    <a:pt x="3" y="5"/>
                    <a:pt x="3" y="5"/>
                  </a:cubicBezTo>
                  <a:cubicBezTo>
                    <a:pt x="2" y="5"/>
                    <a:pt x="2" y="5"/>
                    <a:pt x="2" y="5"/>
                  </a:cubicBezTo>
                  <a:cubicBezTo>
                    <a:pt x="0" y="5"/>
                    <a:pt x="0" y="5"/>
                    <a:pt x="0" y="5"/>
                  </a:cubicBezTo>
                  <a:cubicBezTo>
                    <a:pt x="0" y="5"/>
                    <a:pt x="0" y="4"/>
                    <a:pt x="0" y="4"/>
                  </a:cubicBezTo>
                  <a:cubicBezTo>
                    <a:pt x="2" y="3"/>
                    <a:pt x="2" y="3"/>
                    <a:pt x="2" y="3"/>
                  </a:cubicBezTo>
                  <a:cubicBezTo>
                    <a:pt x="2" y="2"/>
                    <a:pt x="2" y="2"/>
                    <a:pt x="2" y="2"/>
                  </a:cubicBezTo>
                  <a:cubicBezTo>
                    <a:pt x="2" y="1"/>
                    <a:pt x="2" y="1"/>
                    <a:pt x="2" y="1"/>
                  </a:cubicBezTo>
                  <a:cubicBezTo>
                    <a:pt x="2" y="0"/>
                    <a:pt x="3" y="0"/>
                    <a:pt x="3" y="0"/>
                  </a:cubicBezTo>
                  <a:cubicBezTo>
                    <a:pt x="4" y="2"/>
                    <a:pt x="4" y="2"/>
                    <a:pt x="4" y="2"/>
                  </a:cubicBezTo>
                  <a:cubicBezTo>
                    <a:pt x="5" y="2"/>
                    <a:pt x="5" y="2"/>
                    <a:pt x="5" y="2"/>
                  </a:cubicBezTo>
                  <a:cubicBezTo>
                    <a:pt x="6" y="2"/>
                    <a:pt x="6" y="2"/>
                    <a:pt x="6" y="2"/>
                  </a:cubicBezTo>
                  <a:cubicBezTo>
                    <a:pt x="7" y="3"/>
                    <a:pt x="7" y="3"/>
                    <a:pt x="7" y="4"/>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sļiďè"/>
            <p:cNvSpPr/>
            <p:nvPr/>
          </p:nvSpPr>
          <p:spPr bwMode="auto">
            <a:xfrm>
              <a:off x="8042275" y="2327276"/>
              <a:ext cx="73025" cy="73025"/>
            </a:xfrm>
            <a:custGeom>
              <a:avLst/>
              <a:gdLst>
                <a:gd name="T0" fmla="*/ 17 w 19"/>
                <a:gd name="T1" fmla="*/ 3 h 19"/>
                <a:gd name="T2" fmla="*/ 15 w 19"/>
                <a:gd name="T3" fmla="*/ 8 h 19"/>
                <a:gd name="T4" fmla="*/ 15 w 19"/>
                <a:gd name="T5" fmla="*/ 10 h 19"/>
                <a:gd name="T6" fmla="*/ 18 w 19"/>
                <a:gd name="T7" fmla="*/ 14 h 19"/>
                <a:gd name="T8" fmla="*/ 16 w 19"/>
                <a:gd name="T9" fmla="*/ 17 h 19"/>
                <a:gd name="T10" fmla="*/ 11 w 19"/>
                <a:gd name="T11" fmla="*/ 15 h 19"/>
                <a:gd name="T12" fmla="*/ 9 w 19"/>
                <a:gd name="T13" fmla="*/ 15 h 19"/>
                <a:gd name="T14" fmla="*/ 5 w 19"/>
                <a:gd name="T15" fmla="*/ 18 h 19"/>
                <a:gd name="T16" fmla="*/ 2 w 19"/>
                <a:gd name="T17" fmla="*/ 16 h 19"/>
                <a:gd name="T18" fmla="*/ 4 w 19"/>
                <a:gd name="T19" fmla="*/ 11 h 19"/>
                <a:gd name="T20" fmla="*/ 3 w 19"/>
                <a:gd name="T21" fmla="*/ 9 h 19"/>
                <a:gd name="T22" fmla="*/ 1 w 19"/>
                <a:gd name="T23" fmla="*/ 5 h 19"/>
                <a:gd name="T24" fmla="*/ 3 w 19"/>
                <a:gd name="T25" fmla="*/ 2 h 19"/>
                <a:gd name="T26" fmla="*/ 8 w 19"/>
                <a:gd name="T27" fmla="*/ 4 h 19"/>
                <a:gd name="T28" fmla="*/ 10 w 19"/>
                <a:gd name="T29" fmla="*/ 3 h 19"/>
                <a:gd name="T30" fmla="*/ 14 w 19"/>
                <a:gd name="T31" fmla="*/ 1 h 19"/>
                <a:gd name="T32" fmla="*/ 17 w 1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7" y="3"/>
                  </a:moveTo>
                  <a:cubicBezTo>
                    <a:pt x="15" y="8"/>
                    <a:pt x="15" y="8"/>
                    <a:pt x="15" y="8"/>
                  </a:cubicBezTo>
                  <a:cubicBezTo>
                    <a:pt x="15" y="8"/>
                    <a:pt x="15" y="9"/>
                    <a:pt x="15" y="10"/>
                  </a:cubicBezTo>
                  <a:cubicBezTo>
                    <a:pt x="18" y="14"/>
                    <a:pt x="18" y="14"/>
                    <a:pt x="18" y="14"/>
                  </a:cubicBezTo>
                  <a:cubicBezTo>
                    <a:pt x="19" y="15"/>
                    <a:pt x="17" y="17"/>
                    <a:pt x="16" y="17"/>
                  </a:cubicBezTo>
                  <a:cubicBezTo>
                    <a:pt x="11" y="15"/>
                    <a:pt x="11" y="15"/>
                    <a:pt x="11" y="15"/>
                  </a:cubicBezTo>
                  <a:cubicBezTo>
                    <a:pt x="10" y="15"/>
                    <a:pt x="10" y="15"/>
                    <a:pt x="9" y="15"/>
                  </a:cubicBezTo>
                  <a:cubicBezTo>
                    <a:pt x="5" y="18"/>
                    <a:pt x="5" y="18"/>
                    <a:pt x="5" y="18"/>
                  </a:cubicBezTo>
                  <a:cubicBezTo>
                    <a:pt x="3" y="19"/>
                    <a:pt x="1" y="17"/>
                    <a:pt x="2" y="16"/>
                  </a:cubicBezTo>
                  <a:cubicBezTo>
                    <a:pt x="4" y="11"/>
                    <a:pt x="4" y="11"/>
                    <a:pt x="4" y="11"/>
                  </a:cubicBezTo>
                  <a:cubicBezTo>
                    <a:pt x="4" y="10"/>
                    <a:pt x="4" y="10"/>
                    <a:pt x="3" y="9"/>
                  </a:cubicBezTo>
                  <a:cubicBezTo>
                    <a:pt x="1" y="5"/>
                    <a:pt x="1" y="5"/>
                    <a:pt x="1" y="5"/>
                  </a:cubicBezTo>
                  <a:cubicBezTo>
                    <a:pt x="0" y="3"/>
                    <a:pt x="1" y="1"/>
                    <a:pt x="3" y="2"/>
                  </a:cubicBezTo>
                  <a:cubicBezTo>
                    <a:pt x="8" y="4"/>
                    <a:pt x="8" y="4"/>
                    <a:pt x="8" y="4"/>
                  </a:cubicBezTo>
                  <a:cubicBezTo>
                    <a:pt x="8" y="4"/>
                    <a:pt x="9" y="4"/>
                    <a:pt x="10" y="3"/>
                  </a:cubicBezTo>
                  <a:cubicBezTo>
                    <a:pt x="14" y="1"/>
                    <a:pt x="14" y="1"/>
                    <a:pt x="14" y="1"/>
                  </a:cubicBezTo>
                  <a:cubicBezTo>
                    <a:pt x="15" y="0"/>
                    <a:pt x="17" y="1"/>
                    <a:pt x="17" y="3"/>
                  </a:cubicBezTo>
                  <a:close/>
                </a:path>
              </a:pathLst>
            </a:custGeom>
            <a:solidFill>
              <a:srgbClr val="2E333B"/>
            </a:solidFill>
            <a:ln>
              <a:noFill/>
            </a:ln>
          </p:spPr>
          <p:txBody>
            <a:bodyPr anchor="ctr"/>
            <a:lstStyle/>
            <a:p>
              <a:pPr algn="ctr"/>
            </a:p>
          </p:txBody>
        </p:sp>
        <p:sp>
          <p:nvSpPr>
            <p:cNvPr id="20" name="îS1ïḓè"/>
            <p:cNvSpPr/>
            <p:nvPr/>
          </p:nvSpPr>
          <p:spPr bwMode="auto">
            <a:xfrm>
              <a:off x="7861300" y="3752851"/>
              <a:ext cx="26988" cy="22225"/>
            </a:xfrm>
            <a:custGeom>
              <a:avLst/>
              <a:gdLst>
                <a:gd name="T0" fmla="*/ 4 w 7"/>
                <a:gd name="T1" fmla="*/ 0 h 6"/>
                <a:gd name="T2" fmla="*/ 4 w 7"/>
                <a:gd name="T3" fmla="*/ 1 h 6"/>
                <a:gd name="T4" fmla="*/ 5 w 7"/>
                <a:gd name="T5" fmla="*/ 2 h 6"/>
                <a:gd name="T6" fmla="*/ 6 w 7"/>
                <a:gd name="T7" fmla="*/ 2 h 6"/>
                <a:gd name="T8" fmla="*/ 6 w 7"/>
                <a:gd name="T9" fmla="*/ 3 h 6"/>
                <a:gd name="T10" fmla="*/ 5 w 7"/>
                <a:gd name="T11" fmla="*/ 4 h 6"/>
                <a:gd name="T12" fmla="*/ 5 w 7"/>
                <a:gd name="T13" fmla="*/ 4 h 6"/>
                <a:gd name="T14" fmla="*/ 4 w 7"/>
                <a:gd name="T15" fmla="*/ 6 h 6"/>
                <a:gd name="T16" fmla="*/ 3 w 7"/>
                <a:gd name="T17" fmla="*/ 6 h 6"/>
                <a:gd name="T18" fmla="*/ 3 w 7"/>
                <a:gd name="T19" fmla="*/ 4 h 6"/>
                <a:gd name="T20" fmla="*/ 2 w 7"/>
                <a:gd name="T21" fmla="*/ 4 h 6"/>
                <a:gd name="T22" fmla="*/ 1 w 7"/>
                <a:gd name="T23" fmla="*/ 4 h 6"/>
                <a:gd name="T24" fmla="*/ 1 w 7"/>
                <a:gd name="T25" fmla="*/ 3 h 6"/>
                <a:gd name="T26" fmla="*/ 2 w 7"/>
                <a:gd name="T27" fmla="*/ 2 h 6"/>
                <a:gd name="T28" fmla="*/ 2 w 7"/>
                <a:gd name="T29" fmla="*/ 2 h 6"/>
                <a:gd name="T30" fmla="*/ 3 w 7"/>
                <a:gd name="T31" fmla="*/ 0 h 6"/>
                <a:gd name="T32" fmla="*/ 4 w 7"/>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6">
                  <a:moveTo>
                    <a:pt x="4" y="0"/>
                  </a:moveTo>
                  <a:cubicBezTo>
                    <a:pt x="4" y="1"/>
                    <a:pt x="4" y="1"/>
                    <a:pt x="4" y="1"/>
                  </a:cubicBezTo>
                  <a:cubicBezTo>
                    <a:pt x="5" y="2"/>
                    <a:pt x="5" y="2"/>
                    <a:pt x="5" y="2"/>
                  </a:cubicBezTo>
                  <a:cubicBezTo>
                    <a:pt x="6" y="2"/>
                    <a:pt x="6" y="2"/>
                    <a:pt x="6" y="2"/>
                  </a:cubicBezTo>
                  <a:cubicBezTo>
                    <a:pt x="7" y="2"/>
                    <a:pt x="7" y="3"/>
                    <a:pt x="6" y="3"/>
                  </a:cubicBezTo>
                  <a:cubicBezTo>
                    <a:pt x="5" y="4"/>
                    <a:pt x="5" y="4"/>
                    <a:pt x="5" y="4"/>
                  </a:cubicBezTo>
                  <a:cubicBezTo>
                    <a:pt x="5" y="4"/>
                    <a:pt x="5" y="4"/>
                    <a:pt x="5" y="4"/>
                  </a:cubicBezTo>
                  <a:cubicBezTo>
                    <a:pt x="4" y="6"/>
                    <a:pt x="4" y="6"/>
                    <a:pt x="4" y="6"/>
                  </a:cubicBezTo>
                  <a:cubicBezTo>
                    <a:pt x="4" y="6"/>
                    <a:pt x="3" y="6"/>
                    <a:pt x="3" y="6"/>
                  </a:cubicBezTo>
                  <a:cubicBezTo>
                    <a:pt x="3" y="4"/>
                    <a:pt x="3" y="4"/>
                    <a:pt x="3" y="4"/>
                  </a:cubicBezTo>
                  <a:cubicBezTo>
                    <a:pt x="2" y="4"/>
                    <a:pt x="2" y="4"/>
                    <a:pt x="2" y="4"/>
                  </a:cubicBezTo>
                  <a:cubicBezTo>
                    <a:pt x="1" y="4"/>
                    <a:pt x="1" y="4"/>
                    <a:pt x="1" y="4"/>
                  </a:cubicBezTo>
                  <a:cubicBezTo>
                    <a:pt x="0" y="4"/>
                    <a:pt x="0" y="3"/>
                    <a:pt x="1" y="3"/>
                  </a:cubicBezTo>
                  <a:cubicBezTo>
                    <a:pt x="2" y="2"/>
                    <a:pt x="2" y="2"/>
                    <a:pt x="2" y="2"/>
                  </a:cubicBezTo>
                  <a:cubicBezTo>
                    <a:pt x="2" y="2"/>
                    <a:pt x="2" y="2"/>
                    <a:pt x="2" y="2"/>
                  </a:cubicBezTo>
                  <a:cubicBezTo>
                    <a:pt x="3" y="0"/>
                    <a:pt x="3" y="0"/>
                    <a:pt x="3" y="0"/>
                  </a:cubicBezTo>
                  <a:cubicBezTo>
                    <a:pt x="3" y="0"/>
                    <a:pt x="3" y="0"/>
                    <a:pt x="4" y="0"/>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ṡľïďê"/>
            <p:cNvSpPr/>
            <p:nvPr/>
          </p:nvSpPr>
          <p:spPr bwMode="auto">
            <a:xfrm>
              <a:off x="8364538" y="3381376"/>
              <a:ext cx="22225" cy="26988"/>
            </a:xfrm>
            <a:custGeom>
              <a:avLst/>
              <a:gdLst>
                <a:gd name="T0" fmla="*/ 3 w 6"/>
                <a:gd name="T1" fmla="*/ 1 h 7"/>
                <a:gd name="T2" fmla="*/ 4 w 6"/>
                <a:gd name="T3" fmla="*/ 2 h 7"/>
                <a:gd name="T4" fmla="*/ 4 w 6"/>
                <a:gd name="T5" fmla="*/ 2 h 7"/>
                <a:gd name="T6" fmla="*/ 6 w 6"/>
                <a:gd name="T7" fmla="*/ 3 h 7"/>
                <a:gd name="T8" fmla="*/ 6 w 6"/>
                <a:gd name="T9" fmla="*/ 4 h 7"/>
                <a:gd name="T10" fmla="*/ 4 w 6"/>
                <a:gd name="T11" fmla="*/ 5 h 7"/>
                <a:gd name="T12" fmla="*/ 4 w 6"/>
                <a:gd name="T13" fmla="*/ 5 h 7"/>
                <a:gd name="T14" fmla="*/ 4 w 6"/>
                <a:gd name="T15" fmla="*/ 6 h 7"/>
                <a:gd name="T16" fmla="*/ 3 w 6"/>
                <a:gd name="T17" fmla="*/ 6 h 7"/>
                <a:gd name="T18" fmla="*/ 2 w 6"/>
                <a:gd name="T19" fmla="*/ 5 h 7"/>
                <a:gd name="T20" fmla="*/ 2 w 6"/>
                <a:gd name="T21" fmla="*/ 5 h 7"/>
                <a:gd name="T22" fmla="*/ 0 w 6"/>
                <a:gd name="T23" fmla="*/ 5 h 7"/>
                <a:gd name="T24" fmla="*/ 0 w 6"/>
                <a:gd name="T25" fmla="*/ 3 h 7"/>
                <a:gd name="T26" fmla="*/ 1 w 6"/>
                <a:gd name="T27" fmla="*/ 3 h 7"/>
                <a:gd name="T28" fmla="*/ 2 w 6"/>
                <a:gd name="T29" fmla="*/ 2 h 7"/>
                <a:gd name="T30" fmla="*/ 2 w 6"/>
                <a:gd name="T31" fmla="*/ 1 h 7"/>
                <a:gd name="T32" fmla="*/ 3 w 6"/>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3" y="1"/>
                  </a:moveTo>
                  <a:cubicBezTo>
                    <a:pt x="4" y="2"/>
                    <a:pt x="4" y="2"/>
                    <a:pt x="4" y="2"/>
                  </a:cubicBezTo>
                  <a:cubicBezTo>
                    <a:pt x="4" y="2"/>
                    <a:pt x="4" y="2"/>
                    <a:pt x="4" y="2"/>
                  </a:cubicBezTo>
                  <a:cubicBezTo>
                    <a:pt x="6" y="3"/>
                    <a:pt x="6" y="3"/>
                    <a:pt x="6" y="3"/>
                  </a:cubicBezTo>
                  <a:cubicBezTo>
                    <a:pt x="6" y="3"/>
                    <a:pt x="6" y="4"/>
                    <a:pt x="6" y="4"/>
                  </a:cubicBezTo>
                  <a:cubicBezTo>
                    <a:pt x="4" y="5"/>
                    <a:pt x="4" y="5"/>
                    <a:pt x="4" y="5"/>
                  </a:cubicBezTo>
                  <a:cubicBezTo>
                    <a:pt x="4" y="5"/>
                    <a:pt x="4" y="5"/>
                    <a:pt x="4" y="5"/>
                  </a:cubicBezTo>
                  <a:cubicBezTo>
                    <a:pt x="4" y="6"/>
                    <a:pt x="4" y="6"/>
                    <a:pt x="4" y="6"/>
                  </a:cubicBezTo>
                  <a:cubicBezTo>
                    <a:pt x="4" y="7"/>
                    <a:pt x="3" y="7"/>
                    <a:pt x="3" y="6"/>
                  </a:cubicBezTo>
                  <a:cubicBezTo>
                    <a:pt x="2" y="5"/>
                    <a:pt x="2" y="5"/>
                    <a:pt x="2" y="5"/>
                  </a:cubicBezTo>
                  <a:cubicBezTo>
                    <a:pt x="2" y="5"/>
                    <a:pt x="2" y="5"/>
                    <a:pt x="2" y="5"/>
                  </a:cubicBezTo>
                  <a:cubicBezTo>
                    <a:pt x="0" y="5"/>
                    <a:pt x="0" y="5"/>
                    <a:pt x="0" y="5"/>
                  </a:cubicBezTo>
                  <a:cubicBezTo>
                    <a:pt x="0" y="4"/>
                    <a:pt x="0" y="4"/>
                    <a:pt x="0" y="3"/>
                  </a:cubicBezTo>
                  <a:cubicBezTo>
                    <a:pt x="1" y="3"/>
                    <a:pt x="1" y="3"/>
                    <a:pt x="1" y="3"/>
                  </a:cubicBezTo>
                  <a:cubicBezTo>
                    <a:pt x="2" y="2"/>
                    <a:pt x="2" y="2"/>
                    <a:pt x="2" y="2"/>
                  </a:cubicBezTo>
                  <a:cubicBezTo>
                    <a:pt x="2" y="1"/>
                    <a:pt x="2" y="1"/>
                    <a:pt x="2" y="1"/>
                  </a:cubicBezTo>
                  <a:cubicBezTo>
                    <a:pt x="2"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ṥļïdê"/>
            <p:cNvSpPr/>
            <p:nvPr/>
          </p:nvSpPr>
          <p:spPr bwMode="auto">
            <a:xfrm>
              <a:off x="8210550" y="3140076"/>
              <a:ext cx="69850" cy="73025"/>
            </a:xfrm>
            <a:custGeom>
              <a:avLst/>
              <a:gdLst>
                <a:gd name="T0" fmla="*/ 16 w 18"/>
                <a:gd name="T1" fmla="*/ 3 h 19"/>
                <a:gd name="T2" fmla="*/ 15 w 18"/>
                <a:gd name="T3" fmla="*/ 8 h 19"/>
                <a:gd name="T4" fmla="*/ 15 w 18"/>
                <a:gd name="T5" fmla="*/ 10 h 19"/>
                <a:gd name="T6" fmla="*/ 18 w 18"/>
                <a:gd name="T7" fmla="*/ 14 h 19"/>
                <a:gd name="T8" fmla="*/ 15 w 18"/>
                <a:gd name="T9" fmla="*/ 17 h 19"/>
                <a:gd name="T10" fmla="*/ 10 w 18"/>
                <a:gd name="T11" fmla="*/ 15 h 19"/>
                <a:gd name="T12" fmla="*/ 9 w 18"/>
                <a:gd name="T13" fmla="*/ 15 h 19"/>
                <a:gd name="T14" fmla="*/ 5 w 18"/>
                <a:gd name="T15" fmla="*/ 18 h 19"/>
                <a:gd name="T16" fmla="*/ 2 w 18"/>
                <a:gd name="T17" fmla="*/ 16 h 19"/>
                <a:gd name="T18" fmla="*/ 3 w 18"/>
                <a:gd name="T19" fmla="*/ 11 h 19"/>
                <a:gd name="T20" fmla="*/ 3 w 18"/>
                <a:gd name="T21" fmla="*/ 9 h 19"/>
                <a:gd name="T22" fmla="*/ 0 w 18"/>
                <a:gd name="T23" fmla="*/ 5 h 19"/>
                <a:gd name="T24" fmla="*/ 3 w 18"/>
                <a:gd name="T25" fmla="*/ 2 h 19"/>
                <a:gd name="T26" fmla="*/ 8 w 18"/>
                <a:gd name="T27" fmla="*/ 4 h 19"/>
                <a:gd name="T28" fmla="*/ 9 w 18"/>
                <a:gd name="T29" fmla="*/ 4 h 19"/>
                <a:gd name="T30" fmla="*/ 13 w 18"/>
                <a:gd name="T31" fmla="*/ 1 h 19"/>
                <a:gd name="T32" fmla="*/ 16 w 18"/>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6" y="3"/>
                  </a:moveTo>
                  <a:cubicBezTo>
                    <a:pt x="15" y="8"/>
                    <a:pt x="15" y="8"/>
                    <a:pt x="15" y="8"/>
                  </a:cubicBezTo>
                  <a:cubicBezTo>
                    <a:pt x="15" y="9"/>
                    <a:pt x="15" y="9"/>
                    <a:pt x="15" y="10"/>
                  </a:cubicBezTo>
                  <a:cubicBezTo>
                    <a:pt x="18" y="14"/>
                    <a:pt x="18" y="14"/>
                    <a:pt x="18" y="14"/>
                  </a:cubicBezTo>
                  <a:cubicBezTo>
                    <a:pt x="18" y="16"/>
                    <a:pt x="17" y="17"/>
                    <a:pt x="15" y="17"/>
                  </a:cubicBezTo>
                  <a:cubicBezTo>
                    <a:pt x="10" y="15"/>
                    <a:pt x="10" y="15"/>
                    <a:pt x="10" y="15"/>
                  </a:cubicBezTo>
                  <a:cubicBezTo>
                    <a:pt x="10" y="15"/>
                    <a:pt x="9" y="15"/>
                    <a:pt x="9" y="15"/>
                  </a:cubicBezTo>
                  <a:cubicBezTo>
                    <a:pt x="5" y="18"/>
                    <a:pt x="5" y="18"/>
                    <a:pt x="5" y="18"/>
                  </a:cubicBezTo>
                  <a:cubicBezTo>
                    <a:pt x="3" y="19"/>
                    <a:pt x="1" y="17"/>
                    <a:pt x="2" y="16"/>
                  </a:cubicBezTo>
                  <a:cubicBezTo>
                    <a:pt x="3" y="11"/>
                    <a:pt x="3" y="11"/>
                    <a:pt x="3" y="11"/>
                  </a:cubicBezTo>
                  <a:cubicBezTo>
                    <a:pt x="3" y="10"/>
                    <a:pt x="3" y="10"/>
                    <a:pt x="3" y="9"/>
                  </a:cubicBezTo>
                  <a:cubicBezTo>
                    <a:pt x="0" y="5"/>
                    <a:pt x="0" y="5"/>
                    <a:pt x="0" y="5"/>
                  </a:cubicBezTo>
                  <a:cubicBezTo>
                    <a:pt x="0" y="3"/>
                    <a:pt x="1" y="2"/>
                    <a:pt x="3" y="2"/>
                  </a:cubicBezTo>
                  <a:cubicBezTo>
                    <a:pt x="8" y="4"/>
                    <a:pt x="8" y="4"/>
                    <a:pt x="8" y="4"/>
                  </a:cubicBezTo>
                  <a:cubicBezTo>
                    <a:pt x="8" y="4"/>
                    <a:pt x="9" y="4"/>
                    <a:pt x="9" y="4"/>
                  </a:cubicBezTo>
                  <a:cubicBezTo>
                    <a:pt x="13" y="1"/>
                    <a:pt x="13" y="1"/>
                    <a:pt x="13" y="1"/>
                  </a:cubicBezTo>
                  <a:cubicBezTo>
                    <a:pt x="15" y="0"/>
                    <a:pt x="17" y="2"/>
                    <a:pt x="16" y="3"/>
                  </a:cubicBezTo>
                  <a:close/>
                </a:path>
              </a:pathLst>
            </a:custGeom>
            <a:solidFill>
              <a:srgbClr val="2E333B"/>
            </a:solidFill>
            <a:ln>
              <a:noFill/>
            </a:ln>
          </p:spPr>
          <p:txBody>
            <a:bodyPr anchor="ctr"/>
            <a:lstStyle/>
            <a:p>
              <a:pPr algn="ctr"/>
            </a:p>
          </p:txBody>
        </p:sp>
        <p:sp>
          <p:nvSpPr>
            <p:cNvPr id="23" name="ïS1íḋé"/>
            <p:cNvSpPr/>
            <p:nvPr/>
          </p:nvSpPr>
          <p:spPr bwMode="auto">
            <a:xfrm>
              <a:off x="8218488" y="3967163"/>
              <a:ext cx="84138" cy="88900"/>
            </a:xfrm>
            <a:custGeom>
              <a:avLst/>
              <a:gdLst>
                <a:gd name="T0" fmla="*/ 10 w 22"/>
                <a:gd name="T1" fmla="*/ 21 h 23"/>
                <a:gd name="T2" fmla="*/ 8 w 22"/>
                <a:gd name="T3" fmla="*/ 17 h 23"/>
                <a:gd name="T4" fmla="*/ 7 w 22"/>
                <a:gd name="T5" fmla="*/ 16 h 23"/>
                <a:gd name="T6" fmla="*/ 2 w 22"/>
                <a:gd name="T7" fmla="*/ 15 h 23"/>
                <a:gd name="T8" fmla="*/ 1 w 22"/>
                <a:gd name="T9" fmla="*/ 11 h 23"/>
                <a:gd name="T10" fmla="*/ 6 w 22"/>
                <a:gd name="T11" fmla="*/ 9 h 23"/>
                <a:gd name="T12" fmla="*/ 7 w 22"/>
                <a:gd name="T13" fmla="*/ 7 h 23"/>
                <a:gd name="T14" fmla="*/ 8 w 22"/>
                <a:gd name="T15" fmla="*/ 2 h 23"/>
                <a:gd name="T16" fmla="*/ 12 w 22"/>
                <a:gd name="T17" fmla="*/ 2 h 23"/>
                <a:gd name="T18" fmla="*/ 14 w 22"/>
                <a:gd name="T19" fmla="*/ 7 h 23"/>
                <a:gd name="T20" fmla="*/ 15 w 22"/>
                <a:gd name="T21" fmla="*/ 8 h 23"/>
                <a:gd name="T22" fmla="*/ 20 w 22"/>
                <a:gd name="T23" fmla="*/ 9 h 23"/>
                <a:gd name="T24" fmla="*/ 21 w 22"/>
                <a:gd name="T25" fmla="*/ 12 h 23"/>
                <a:gd name="T26" fmla="*/ 16 w 22"/>
                <a:gd name="T27" fmla="*/ 15 h 23"/>
                <a:gd name="T28" fmla="*/ 15 w 22"/>
                <a:gd name="T29" fmla="*/ 16 h 23"/>
                <a:gd name="T30" fmla="*/ 14 w 22"/>
                <a:gd name="T31" fmla="*/ 21 h 23"/>
                <a:gd name="T32" fmla="*/ 10 w 22"/>
                <a:gd name="T3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3">
                  <a:moveTo>
                    <a:pt x="10" y="21"/>
                  </a:moveTo>
                  <a:cubicBezTo>
                    <a:pt x="8" y="17"/>
                    <a:pt x="8" y="17"/>
                    <a:pt x="8" y="17"/>
                  </a:cubicBezTo>
                  <a:cubicBezTo>
                    <a:pt x="8" y="16"/>
                    <a:pt x="7" y="16"/>
                    <a:pt x="7" y="16"/>
                  </a:cubicBezTo>
                  <a:cubicBezTo>
                    <a:pt x="2" y="15"/>
                    <a:pt x="2" y="15"/>
                    <a:pt x="2" y="15"/>
                  </a:cubicBezTo>
                  <a:cubicBezTo>
                    <a:pt x="0" y="14"/>
                    <a:pt x="0" y="12"/>
                    <a:pt x="1" y="11"/>
                  </a:cubicBezTo>
                  <a:cubicBezTo>
                    <a:pt x="6" y="9"/>
                    <a:pt x="6" y="9"/>
                    <a:pt x="6" y="9"/>
                  </a:cubicBezTo>
                  <a:cubicBezTo>
                    <a:pt x="6" y="8"/>
                    <a:pt x="7" y="8"/>
                    <a:pt x="7" y="7"/>
                  </a:cubicBezTo>
                  <a:cubicBezTo>
                    <a:pt x="8" y="2"/>
                    <a:pt x="8" y="2"/>
                    <a:pt x="8" y="2"/>
                  </a:cubicBezTo>
                  <a:cubicBezTo>
                    <a:pt x="9" y="1"/>
                    <a:pt x="11" y="0"/>
                    <a:pt x="12" y="2"/>
                  </a:cubicBezTo>
                  <a:cubicBezTo>
                    <a:pt x="14" y="7"/>
                    <a:pt x="14" y="7"/>
                    <a:pt x="14" y="7"/>
                  </a:cubicBezTo>
                  <a:cubicBezTo>
                    <a:pt x="14" y="7"/>
                    <a:pt x="15" y="7"/>
                    <a:pt x="15" y="8"/>
                  </a:cubicBezTo>
                  <a:cubicBezTo>
                    <a:pt x="20" y="9"/>
                    <a:pt x="20" y="9"/>
                    <a:pt x="20" y="9"/>
                  </a:cubicBezTo>
                  <a:cubicBezTo>
                    <a:pt x="22" y="9"/>
                    <a:pt x="22" y="12"/>
                    <a:pt x="21" y="12"/>
                  </a:cubicBezTo>
                  <a:cubicBezTo>
                    <a:pt x="16" y="15"/>
                    <a:pt x="16" y="15"/>
                    <a:pt x="16" y="15"/>
                  </a:cubicBezTo>
                  <a:cubicBezTo>
                    <a:pt x="16" y="15"/>
                    <a:pt x="15" y="15"/>
                    <a:pt x="15" y="16"/>
                  </a:cubicBezTo>
                  <a:cubicBezTo>
                    <a:pt x="14" y="21"/>
                    <a:pt x="14" y="21"/>
                    <a:pt x="14" y="21"/>
                  </a:cubicBezTo>
                  <a:cubicBezTo>
                    <a:pt x="13" y="23"/>
                    <a:pt x="11" y="23"/>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Slíḍé"/>
            <p:cNvSpPr/>
            <p:nvPr/>
          </p:nvSpPr>
          <p:spPr bwMode="auto">
            <a:xfrm>
              <a:off x="7799388" y="2600326"/>
              <a:ext cx="20638" cy="19050"/>
            </a:xfrm>
            <a:custGeom>
              <a:avLst/>
              <a:gdLst>
                <a:gd name="T0" fmla="*/ 0 w 5"/>
                <a:gd name="T1" fmla="*/ 4 h 5"/>
                <a:gd name="T2" fmla="*/ 1 w 5"/>
                <a:gd name="T3" fmla="*/ 3 h 5"/>
                <a:gd name="T4" fmla="*/ 1 w 5"/>
                <a:gd name="T5" fmla="*/ 2 h 5"/>
                <a:gd name="T6" fmla="*/ 0 w 5"/>
                <a:gd name="T7" fmla="*/ 1 h 5"/>
                <a:gd name="T8" fmla="*/ 1 w 5"/>
                <a:gd name="T9" fmla="*/ 0 h 5"/>
                <a:gd name="T10" fmla="*/ 2 w 5"/>
                <a:gd name="T11" fmla="*/ 1 h 5"/>
                <a:gd name="T12" fmla="*/ 3 w 5"/>
                <a:gd name="T13" fmla="*/ 1 h 5"/>
                <a:gd name="T14" fmla="*/ 4 w 5"/>
                <a:gd name="T15" fmla="*/ 0 h 5"/>
                <a:gd name="T16" fmla="*/ 5 w 5"/>
                <a:gd name="T17" fmla="*/ 1 h 5"/>
                <a:gd name="T18" fmla="*/ 4 w 5"/>
                <a:gd name="T19" fmla="*/ 2 h 5"/>
                <a:gd name="T20" fmla="*/ 4 w 5"/>
                <a:gd name="T21" fmla="*/ 2 h 5"/>
                <a:gd name="T22" fmla="*/ 5 w 5"/>
                <a:gd name="T23" fmla="*/ 4 h 5"/>
                <a:gd name="T24" fmla="*/ 4 w 5"/>
                <a:gd name="T25" fmla="*/ 5 h 5"/>
                <a:gd name="T26" fmla="*/ 3 w 5"/>
                <a:gd name="T27" fmla="*/ 4 h 5"/>
                <a:gd name="T28" fmla="*/ 2 w 5"/>
                <a:gd name="T29" fmla="*/ 4 h 5"/>
                <a:gd name="T30" fmla="*/ 1 w 5"/>
                <a:gd name="T31" fmla="*/ 5 h 5"/>
                <a:gd name="T32" fmla="*/ 0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4"/>
                  </a:moveTo>
                  <a:cubicBezTo>
                    <a:pt x="1" y="3"/>
                    <a:pt x="1" y="3"/>
                    <a:pt x="1" y="3"/>
                  </a:cubicBezTo>
                  <a:cubicBezTo>
                    <a:pt x="1" y="2"/>
                    <a:pt x="1" y="2"/>
                    <a:pt x="1" y="2"/>
                  </a:cubicBezTo>
                  <a:cubicBezTo>
                    <a:pt x="0" y="1"/>
                    <a:pt x="0" y="1"/>
                    <a:pt x="0" y="1"/>
                  </a:cubicBezTo>
                  <a:cubicBezTo>
                    <a:pt x="0" y="1"/>
                    <a:pt x="0" y="0"/>
                    <a:pt x="1" y="0"/>
                  </a:cubicBezTo>
                  <a:cubicBezTo>
                    <a:pt x="2" y="1"/>
                    <a:pt x="2" y="1"/>
                    <a:pt x="2" y="1"/>
                  </a:cubicBezTo>
                  <a:cubicBezTo>
                    <a:pt x="3" y="1"/>
                    <a:pt x="3" y="1"/>
                    <a:pt x="3" y="1"/>
                  </a:cubicBezTo>
                  <a:cubicBezTo>
                    <a:pt x="4" y="0"/>
                    <a:pt x="4" y="0"/>
                    <a:pt x="4" y="0"/>
                  </a:cubicBezTo>
                  <a:cubicBezTo>
                    <a:pt x="4" y="0"/>
                    <a:pt x="5" y="0"/>
                    <a:pt x="5" y="1"/>
                  </a:cubicBezTo>
                  <a:cubicBezTo>
                    <a:pt x="4" y="2"/>
                    <a:pt x="4" y="2"/>
                    <a:pt x="4" y="2"/>
                  </a:cubicBezTo>
                  <a:cubicBezTo>
                    <a:pt x="4" y="2"/>
                    <a:pt x="4" y="2"/>
                    <a:pt x="4" y="2"/>
                  </a:cubicBezTo>
                  <a:cubicBezTo>
                    <a:pt x="5" y="4"/>
                    <a:pt x="5" y="4"/>
                    <a:pt x="5" y="4"/>
                  </a:cubicBezTo>
                  <a:cubicBezTo>
                    <a:pt x="5" y="4"/>
                    <a:pt x="5" y="5"/>
                    <a:pt x="4" y="5"/>
                  </a:cubicBezTo>
                  <a:cubicBezTo>
                    <a:pt x="3" y="4"/>
                    <a:pt x="3" y="4"/>
                    <a:pt x="3" y="4"/>
                  </a:cubicBezTo>
                  <a:cubicBezTo>
                    <a:pt x="2" y="4"/>
                    <a:pt x="2" y="4"/>
                    <a:pt x="2" y="4"/>
                  </a:cubicBezTo>
                  <a:cubicBezTo>
                    <a:pt x="1" y="5"/>
                    <a:pt x="1" y="5"/>
                    <a:pt x="1" y="5"/>
                  </a:cubicBezTo>
                  <a:cubicBezTo>
                    <a:pt x="1" y="5"/>
                    <a:pt x="0" y="5"/>
                    <a:pt x="0" y="4"/>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Sḷïḑè"/>
            <p:cNvSpPr/>
            <p:nvPr/>
          </p:nvSpPr>
          <p:spPr bwMode="auto">
            <a:xfrm>
              <a:off x="6851650" y="5097463"/>
              <a:ext cx="50800" cy="49213"/>
            </a:xfrm>
            <a:custGeom>
              <a:avLst/>
              <a:gdLst>
                <a:gd name="T0" fmla="*/ 1 w 13"/>
                <a:gd name="T1" fmla="*/ 10 h 13"/>
                <a:gd name="T2" fmla="*/ 3 w 13"/>
                <a:gd name="T3" fmla="*/ 7 h 13"/>
                <a:gd name="T4" fmla="*/ 2 w 13"/>
                <a:gd name="T5" fmla="*/ 6 h 13"/>
                <a:gd name="T6" fmla="*/ 1 w 13"/>
                <a:gd name="T7" fmla="*/ 2 h 13"/>
                <a:gd name="T8" fmla="*/ 3 w 13"/>
                <a:gd name="T9" fmla="*/ 1 h 13"/>
                <a:gd name="T10" fmla="*/ 6 w 13"/>
                <a:gd name="T11" fmla="*/ 2 h 13"/>
                <a:gd name="T12" fmla="*/ 7 w 13"/>
                <a:gd name="T13" fmla="*/ 2 h 13"/>
                <a:gd name="T14" fmla="*/ 10 w 13"/>
                <a:gd name="T15" fmla="*/ 0 h 13"/>
                <a:gd name="T16" fmla="*/ 12 w 13"/>
                <a:gd name="T17" fmla="*/ 2 h 13"/>
                <a:gd name="T18" fmla="*/ 11 w 13"/>
                <a:gd name="T19" fmla="*/ 5 h 13"/>
                <a:gd name="T20" fmla="*/ 11 w 13"/>
                <a:gd name="T21" fmla="*/ 6 h 13"/>
                <a:gd name="T22" fmla="*/ 13 w 13"/>
                <a:gd name="T23" fmla="*/ 10 h 13"/>
                <a:gd name="T24" fmla="*/ 11 w 13"/>
                <a:gd name="T25" fmla="*/ 12 h 13"/>
                <a:gd name="T26" fmla="*/ 7 w 13"/>
                <a:gd name="T27" fmla="*/ 10 h 13"/>
                <a:gd name="T28" fmla="*/ 6 w 13"/>
                <a:gd name="T29" fmla="*/ 10 h 13"/>
                <a:gd name="T30" fmla="*/ 3 w 13"/>
                <a:gd name="T31" fmla="*/ 12 h 13"/>
                <a:gd name="T32" fmla="*/ 1 w 13"/>
                <a:gd name="T3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 y="10"/>
                  </a:moveTo>
                  <a:cubicBezTo>
                    <a:pt x="3" y="7"/>
                    <a:pt x="3" y="7"/>
                    <a:pt x="3" y="7"/>
                  </a:cubicBezTo>
                  <a:cubicBezTo>
                    <a:pt x="3" y="6"/>
                    <a:pt x="3" y="6"/>
                    <a:pt x="2" y="6"/>
                  </a:cubicBezTo>
                  <a:cubicBezTo>
                    <a:pt x="1" y="2"/>
                    <a:pt x="1" y="2"/>
                    <a:pt x="1" y="2"/>
                  </a:cubicBezTo>
                  <a:cubicBezTo>
                    <a:pt x="0" y="1"/>
                    <a:pt x="1" y="0"/>
                    <a:pt x="3" y="1"/>
                  </a:cubicBezTo>
                  <a:cubicBezTo>
                    <a:pt x="6" y="2"/>
                    <a:pt x="6" y="2"/>
                    <a:pt x="6" y="2"/>
                  </a:cubicBezTo>
                  <a:cubicBezTo>
                    <a:pt x="6" y="2"/>
                    <a:pt x="7" y="2"/>
                    <a:pt x="7" y="2"/>
                  </a:cubicBezTo>
                  <a:cubicBezTo>
                    <a:pt x="10" y="0"/>
                    <a:pt x="10" y="0"/>
                    <a:pt x="10" y="0"/>
                  </a:cubicBezTo>
                  <a:cubicBezTo>
                    <a:pt x="11" y="0"/>
                    <a:pt x="13" y="1"/>
                    <a:pt x="12" y="2"/>
                  </a:cubicBezTo>
                  <a:cubicBezTo>
                    <a:pt x="11" y="5"/>
                    <a:pt x="11" y="5"/>
                    <a:pt x="11" y="5"/>
                  </a:cubicBezTo>
                  <a:cubicBezTo>
                    <a:pt x="11" y="6"/>
                    <a:pt x="11" y="6"/>
                    <a:pt x="11" y="6"/>
                  </a:cubicBezTo>
                  <a:cubicBezTo>
                    <a:pt x="13" y="10"/>
                    <a:pt x="13" y="10"/>
                    <a:pt x="13" y="10"/>
                  </a:cubicBezTo>
                  <a:cubicBezTo>
                    <a:pt x="13" y="11"/>
                    <a:pt x="12" y="12"/>
                    <a:pt x="11" y="12"/>
                  </a:cubicBezTo>
                  <a:cubicBezTo>
                    <a:pt x="7" y="10"/>
                    <a:pt x="7" y="10"/>
                    <a:pt x="7" y="10"/>
                  </a:cubicBezTo>
                  <a:cubicBezTo>
                    <a:pt x="7" y="10"/>
                    <a:pt x="7" y="10"/>
                    <a:pt x="6" y="10"/>
                  </a:cubicBezTo>
                  <a:cubicBezTo>
                    <a:pt x="3" y="12"/>
                    <a:pt x="3" y="12"/>
                    <a:pt x="3" y="12"/>
                  </a:cubicBezTo>
                  <a:cubicBezTo>
                    <a:pt x="2" y="13"/>
                    <a:pt x="1" y="11"/>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ṣḻîḋé"/>
            <p:cNvSpPr/>
            <p:nvPr/>
          </p:nvSpPr>
          <p:spPr bwMode="auto">
            <a:xfrm>
              <a:off x="7078663" y="4124326"/>
              <a:ext cx="19050" cy="15875"/>
            </a:xfrm>
            <a:custGeom>
              <a:avLst/>
              <a:gdLst>
                <a:gd name="T0" fmla="*/ 2 w 5"/>
                <a:gd name="T1" fmla="*/ 4 h 4"/>
                <a:gd name="T2" fmla="*/ 2 w 5"/>
                <a:gd name="T3" fmla="*/ 3 h 4"/>
                <a:gd name="T4" fmla="*/ 2 w 5"/>
                <a:gd name="T5" fmla="*/ 3 h 4"/>
                <a:gd name="T6" fmla="*/ 1 w 5"/>
                <a:gd name="T7" fmla="*/ 2 h 4"/>
                <a:gd name="T8" fmla="*/ 1 w 5"/>
                <a:gd name="T9" fmla="*/ 2 h 4"/>
                <a:gd name="T10" fmla="*/ 2 w 5"/>
                <a:gd name="T11" fmla="*/ 1 h 4"/>
                <a:gd name="T12" fmla="*/ 2 w 5"/>
                <a:gd name="T13" fmla="*/ 1 h 4"/>
                <a:gd name="T14" fmla="*/ 2 w 5"/>
                <a:gd name="T15" fmla="*/ 0 h 4"/>
                <a:gd name="T16" fmla="*/ 3 w 5"/>
                <a:gd name="T17" fmla="*/ 0 h 4"/>
                <a:gd name="T18" fmla="*/ 3 w 5"/>
                <a:gd name="T19" fmla="*/ 1 h 4"/>
                <a:gd name="T20" fmla="*/ 4 w 5"/>
                <a:gd name="T21" fmla="*/ 1 h 4"/>
                <a:gd name="T22" fmla="*/ 5 w 5"/>
                <a:gd name="T23" fmla="*/ 2 h 4"/>
                <a:gd name="T24" fmla="*/ 5 w 5"/>
                <a:gd name="T25" fmla="*/ 2 h 4"/>
                <a:gd name="T26" fmla="*/ 4 w 5"/>
                <a:gd name="T27" fmla="*/ 3 h 4"/>
                <a:gd name="T28" fmla="*/ 3 w 5"/>
                <a:gd name="T29" fmla="*/ 3 h 4"/>
                <a:gd name="T30" fmla="*/ 3 w 5"/>
                <a:gd name="T31" fmla="*/ 4 h 4"/>
                <a:gd name="T32" fmla="*/ 2 w 5"/>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2" y="4"/>
                  </a:moveTo>
                  <a:cubicBezTo>
                    <a:pt x="2" y="3"/>
                    <a:pt x="2" y="3"/>
                    <a:pt x="2" y="3"/>
                  </a:cubicBezTo>
                  <a:cubicBezTo>
                    <a:pt x="2" y="3"/>
                    <a:pt x="2" y="3"/>
                    <a:pt x="2" y="3"/>
                  </a:cubicBezTo>
                  <a:cubicBezTo>
                    <a:pt x="1" y="2"/>
                    <a:pt x="1" y="2"/>
                    <a:pt x="1" y="2"/>
                  </a:cubicBezTo>
                  <a:cubicBezTo>
                    <a:pt x="0" y="2"/>
                    <a:pt x="0" y="2"/>
                    <a:pt x="1" y="2"/>
                  </a:cubicBezTo>
                  <a:cubicBezTo>
                    <a:pt x="2" y="1"/>
                    <a:pt x="2" y="1"/>
                    <a:pt x="2" y="1"/>
                  </a:cubicBezTo>
                  <a:cubicBezTo>
                    <a:pt x="2" y="1"/>
                    <a:pt x="2" y="1"/>
                    <a:pt x="2" y="1"/>
                  </a:cubicBezTo>
                  <a:cubicBezTo>
                    <a:pt x="2" y="0"/>
                    <a:pt x="2" y="0"/>
                    <a:pt x="2" y="0"/>
                  </a:cubicBezTo>
                  <a:cubicBezTo>
                    <a:pt x="2" y="0"/>
                    <a:pt x="3" y="0"/>
                    <a:pt x="3" y="0"/>
                  </a:cubicBezTo>
                  <a:cubicBezTo>
                    <a:pt x="3" y="1"/>
                    <a:pt x="3" y="1"/>
                    <a:pt x="3" y="1"/>
                  </a:cubicBezTo>
                  <a:cubicBezTo>
                    <a:pt x="4" y="1"/>
                    <a:pt x="4" y="1"/>
                    <a:pt x="4" y="1"/>
                  </a:cubicBezTo>
                  <a:cubicBezTo>
                    <a:pt x="5" y="2"/>
                    <a:pt x="5" y="2"/>
                    <a:pt x="5" y="2"/>
                  </a:cubicBezTo>
                  <a:cubicBezTo>
                    <a:pt x="5" y="2"/>
                    <a:pt x="5" y="2"/>
                    <a:pt x="5" y="2"/>
                  </a:cubicBezTo>
                  <a:cubicBezTo>
                    <a:pt x="4" y="3"/>
                    <a:pt x="4" y="3"/>
                    <a:pt x="4" y="3"/>
                  </a:cubicBezTo>
                  <a:cubicBezTo>
                    <a:pt x="3" y="3"/>
                    <a:pt x="3" y="3"/>
                    <a:pt x="3" y="3"/>
                  </a:cubicBezTo>
                  <a:cubicBezTo>
                    <a:pt x="3" y="4"/>
                    <a:pt x="3" y="4"/>
                    <a:pt x="3" y="4"/>
                  </a:cubicBezTo>
                  <a:lnTo>
                    <a:pt x="2" y="4"/>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ľïḑè"/>
            <p:cNvSpPr/>
            <p:nvPr/>
          </p:nvSpPr>
          <p:spPr bwMode="auto">
            <a:xfrm>
              <a:off x="6705600" y="4362451"/>
              <a:ext cx="15875" cy="14288"/>
            </a:xfrm>
            <a:custGeom>
              <a:avLst/>
              <a:gdLst>
                <a:gd name="T0" fmla="*/ 2 w 4"/>
                <a:gd name="T1" fmla="*/ 4 h 4"/>
                <a:gd name="T2" fmla="*/ 1 w 4"/>
                <a:gd name="T3" fmla="*/ 3 h 4"/>
                <a:gd name="T4" fmla="*/ 1 w 4"/>
                <a:gd name="T5" fmla="*/ 3 h 4"/>
                <a:gd name="T6" fmla="*/ 0 w 4"/>
                <a:gd name="T7" fmla="*/ 3 h 4"/>
                <a:gd name="T8" fmla="*/ 0 w 4"/>
                <a:gd name="T9" fmla="*/ 2 h 4"/>
                <a:gd name="T10" fmla="*/ 1 w 4"/>
                <a:gd name="T11" fmla="*/ 2 h 4"/>
                <a:gd name="T12" fmla="*/ 1 w 4"/>
                <a:gd name="T13" fmla="*/ 1 h 4"/>
                <a:gd name="T14" fmla="*/ 2 w 4"/>
                <a:gd name="T15" fmla="*/ 0 h 4"/>
                <a:gd name="T16" fmla="*/ 2 w 4"/>
                <a:gd name="T17" fmla="*/ 0 h 4"/>
                <a:gd name="T18" fmla="*/ 3 w 4"/>
                <a:gd name="T19" fmla="*/ 1 h 4"/>
                <a:gd name="T20" fmla="*/ 3 w 4"/>
                <a:gd name="T21" fmla="*/ 2 h 4"/>
                <a:gd name="T22" fmla="*/ 4 w 4"/>
                <a:gd name="T23" fmla="*/ 2 h 4"/>
                <a:gd name="T24" fmla="*/ 4 w 4"/>
                <a:gd name="T25" fmla="*/ 3 h 4"/>
                <a:gd name="T26" fmla="*/ 3 w 4"/>
                <a:gd name="T27" fmla="*/ 3 h 4"/>
                <a:gd name="T28" fmla="*/ 3 w 4"/>
                <a:gd name="T29" fmla="*/ 3 h 4"/>
                <a:gd name="T30" fmla="*/ 3 w 4"/>
                <a:gd name="T31" fmla="*/ 4 h 4"/>
                <a:gd name="T32" fmla="*/ 2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4"/>
                  </a:moveTo>
                  <a:cubicBezTo>
                    <a:pt x="1" y="3"/>
                    <a:pt x="1" y="3"/>
                    <a:pt x="1" y="3"/>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0"/>
                    <a:pt x="2" y="0"/>
                    <a:pt x="2" y="0"/>
                  </a:cubicBezTo>
                  <a:cubicBezTo>
                    <a:pt x="2" y="0"/>
                    <a:pt x="2" y="0"/>
                    <a:pt x="2" y="0"/>
                  </a:cubicBezTo>
                  <a:cubicBezTo>
                    <a:pt x="3" y="1"/>
                    <a:pt x="3" y="1"/>
                    <a:pt x="3" y="1"/>
                  </a:cubicBezTo>
                  <a:cubicBezTo>
                    <a:pt x="3" y="2"/>
                    <a:pt x="3" y="2"/>
                    <a:pt x="3" y="2"/>
                  </a:cubicBezTo>
                  <a:cubicBezTo>
                    <a:pt x="4" y="2"/>
                    <a:pt x="4" y="2"/>
                    <a:pt x="4" y="2"/>
                  </a:cubicBezTo>
                  <a:cubicBezTo>
                    <a:pt x="4" y="2"/>
                    <a:pt x="4" y="3"/>
                    <a:pt x="4" y="3"/>
                  </a:cubicBezTo>
                  <a:cubicBezTo>
                    <a:pt x="3" y="3"/>
                    <a:pt x="3" y="3"/>
                    <a:pt x="3" y="3"/>
                  </a:cubicBezTo>
                  <a:cubicBezTo>
                    <a:pt x="3" y="3"/>
                    <a:pt x="3" y="3"/>
                    <a:pt x="3" y="3"/>
                  </a:cubicBezTo>
                  <a:cubicBezTo>
                    <a:pt x="3" y="4"/>
                    <a:pt x="3" y="4"/>
                    <a:pt x="3" y="4"/>
                  </a:cubicBezTo>
                  <a:lnTo>
                    <a:pt x="2" y="4"/>
                  </a:lnTo>
                  <a:close/>
                </a:path>
              </a:pathLst>
            </a:custGeom>
            <a:solidFill>
              <a:srgbClr val="2E333B"/>
            </a:solidFill>
            <a:ln>
              <a:noFill/>
            </a:ln>
          </p:spPr>
          <p:txBody>
            <a:bodyPr anchor="ctr"/>
            <a:lstStyle/>
            <a:p>
              <a:pPr algn="ctr"/>
            </a:p>
          </p:txBody>
        </p:sp>
        <p:sp>
          <p:nvSpPr>
            <p:cNvPr id="28" name="î$1îḋê"/>
            <p:cNvSpPr/>
            <p:nvPr/>
          </p:nvSpPr>
          <p:spPr bwMode="auto">
            <a:xfrm>
              <a:off x="6770688" y="4506913"/>
              <a:ext cx="50800" cy="50800"/>
            </a:xfrm>
            <a:custGeom>
              <a:avLst/>
              <a:gdLst>
                <a:gd name="T0" fmla="*/ 1 w 13"/>
                <a:gd name="T1" fmla="*/ 11 h 13"/>
                <a:gd name="T2" fmla="*/ 2 w 13"/>
                <a:gd name="T3" fmla="*/ 8 h 13"/>
                <a:gd name="T4" fmla="*/ 2 w 13"/>
                <a:gd name="T5" fmla="*/ 6 h 13"/>
                <a:gd name="T6" fmla="*/ 1 w 13"/>
                <a:gd name="T7" fmla="*/ 3 h 13"/>
                <a:gd name="T8" fmla="*/ 2 w 13"/>
                <a:gd name="T9" fmla="*/ 1 h 13"/>
                <a:gd name="T10" fmla="*/ 6 w 13"/>
                <a:gd name="T11" fmla="*/ 3 h 13"/>
                <a:gd name="T12" fmla="*/ 7 w 13"/>
                <a:gd name="T13" fmla="*/ 3 h 13"/>
                <a:gd name="T14" fmla="*/ 10 w 13"/>
                <a:gd name="T15" fmla="*/ 1 h 13"/>
                <a:gd name="T16" fmla="*/ 12 w 13"/>
                <a:gd name="T17" fmla="*/ 3 h 13"/>
                <a:gd name="T18" fmla="*/ 11 w 13"/>
                <a:gd name="T19" fmla="*/ 6 h 13"/>
                <a:gd name="T20" fmla="*/ 11 w 13"/>
                <a:gd name="T21" fmla="*/ 7 h 13"/>
                <a:gd name="T22" fmla="*/ 12 w 13"/>
                <a:gd name="T23" fmla="*/ 10 h 13"/>
                <a:gd name="T24" fmla="*/ 11 w 13"/>
                <a:gd name="T25" fmla="*/ 12 h 13"/>
                <a:gd name="T26" fmla="*/ 7 w 13"/>
                <a:gd name="T27" fmla="*/ 11 h 13"/>
                <a:gd name="T28" fmla="*/ 6 w 13"/>
                <a:gd name="T29" fmla="*/ 11 h 13"/>
                <a:gd name="T30" fmla="*/ 3 w 13"/>
                <a:gd name="T31" fmla="*/ 13 h 13"/>
                <a:gd name="T32" fmla="*/ 1 w 13"/>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 y="11"/>
                  </a:moveTo>
                  <a:cubicBezTo>
                    <a:pt x="2" y="8"/>
                    <a:pt x="2" y="8"/>
                    <a:pt x="2" y="8"/>
                  </a:cubicBezTo>
                  <a:cubicBezTo>
                    <a:pt x="3" y="7"/>
                    <a:pt x="3" y="7"/>
                    <a:pt x="2" y="6"/>
                  </a:cubicBezTo>
                  <a:cubicBezTo>
                    <a:pt x="1" y="3"/>
                    <a:pt x="1" y="3"/>
                    <a:pt x="1" y="3"/>
                  </a:cubicBezTo>
                  <a:cubicBezTo>
                    <a:pt x="0" y="2"/>
                    <a:pt x="1" y="1"/>
                    <a:pt x="2" y="1"/>
                  </a:cubicBezTo>
                  <a:cubicBezTo>
                    <a:pt x="6" y="3"/>
                    <a:pt x="6" y="3"/>
                    <a:pt x="6" y="3"/>
                  </a:cubicBezTo>
                  <a:cubicBezTo>
                    <a:pt x="6" y="3"/>
                    <a:pt x="7" y="3"/>
                    <a:pt x="7" y="3"/>
                  </a:cubicBezTo>
                  <a:cubicBezTo>
                    <a:pt x="10" y="1"/>
                    <a:pt x="10" y="1"/>
                    <a:pt x="10" y="1"/>
                  </a:cubicBezTo>
                  <a:cubicBezTo>
                    <a:pt x="11" y="0"/>
                    <a:pt x="13" y="2"/>
                    <a:pt x="12" y="3"/>
                  </a:cubicBezTo>
                  <a:cubicBezTo>
                    <a:pt x="11" y="6"/>
                    <a:pt x="11" y="6"/>
                    <a:pt x="11" y="6"/>
                  </a:cubicBezTo>
                  <a:cubicBezTo>
                    <a:pt x="11" y="6"/>
                    <a:pt x="11" y="7"/>
                    <a:pt x="11" y="7"/>
                  </a:cubicBezTo>
                  <a:cubicBezTo>
                    <a:pt x="12" y="10"/>
                    <a:pt x="12" y="10"/>
                    <a:pt x="12" y="10"/>
                  </a:cubicBezTo>
                  <a:cubicBezTo>
                    <a:pt x="13" y="12"/>
                    <a:pt x="12" y="13"/>
                    <a:pt x="11" y="12"/>
                  </a:cubicBezTo>
                  <a:cubicBezTo>
                    <a:pt x="7" y="11"/>
                    <a:pt x="7" y="11"/>
                    <a:pt x="7" y="11"/>
                  </a:cubicBezTo>
                  <a:cubicBezTo>
                    <a:pt x="7" y="11"/>
                    <a:pt x="7" y="11"/>
                    <a:pt x="6" y="11"/>
                  </a:cubicBezTo>
                  <a:cubicBezTo>
                    <a:pt x="3" y="13"/>
                    <a:pt x="3" y="13"/>
                    <a:pt x="3" y="13"/>
                  </a:cubicBezTo>
                  <a:cubicBezTo>
                    <a:pt x="2" y="13"/>
                    <a:pt x="1" y="12"/>
                    <a:pt x="1" y="11"/>
                  </a:cubicBezTo>
                  <a:close/>
                </a:path>
              </a:pathLst>
            </a:custGeom>
            <a:solidFill>
              <a:srgbClr val="2E333B"/>
            </a:solidFill>
            <a:ln>
              <a:noFill/>
            </a:ln>
          </p:spPr>
          <p:txBody>
            <a:bodyPr anchor="ctr"/>
            <a:lstStyle/>
            <a:p>
              <a:pPr algn="ctr"/>
            </a:p>
          </p:txBody>
        </p:sp>
        <p:sp>
          <p:nvSpPr>
            <p:cNvPr id="29" name="ísḷídê"/>
            <p:cNvSpPr/>
            <p:nvPr/>
          </p:nvSpPr>
          <p:spPr bwMode="auto">
            <a:xfrm>
              <a:off x="6794500" y="3906838"/>
              <a:ext cx="61913" cy="60325"/>
            </a:xfrm>
            <a:custGeom>
              <a:avLst/>
              <a:gdLst>
                <a:gd name="T0" fmla="*/ 9 w 16"/>
                <a:gd name="T1" fmla="*/ 1 h 16"/>
                <a:gd name="T2" fmla="*/ 10 w 16"/>
                <a:gd name="T3" fmla="*/ 5 h 16"/>
                <a:gd name="T4" fmla="*/ 11 w 16"/>
                <a:gd name="T5" fmla="*/ 5 h 16"/>
                <a:gd name="T6" fmla="*/ 15 w 16"/>
                <a:gd name="T7" fmla="*/ 6 h 16"/>
                <a:gd name="T8" fmla="*/ 15 w 16"/>
                <a:gd name="T9" fmla="*/ 9 h 16"/>
                <a:gd name="T10" fmla="*/ 11 w 16"/>
                <a:gd name="T11" fmla="*/ 11 h 16"/>
                <a:gd name="T12" fmla="*/ 11 w 16"/>
                <a:gd name="T13" fmla="*/ 11 h 16"/>
                <a:gd name="T14" fmla="*/ 10 w 16"/>
                <a:gd name="T15" fmla="*/ 15 h 16"/>
                <a:gd name="T16" fmla="*/ 7 w 16"/>
                <a:gd name="T17" fmla="*/ 15 h 16"/>
                <a:gd name="T18" fmla="*/ 6 w 16"/>
                <a:gd name="T19" fmla="*/ 12 h 16"/>
                <a:gd name="T20" fmla="*/ 5 w 16"/>
                <a:gd name="T21" fmla="*/ 11 h 16"/>
                <a:gd name="T22" fmla="*/ 1 w 16"/>
                <a:gd name="T23" fmla="*/ 10 h 16"/>
                <a:gd name="T24" fmla="*/ 1 w 16"/>
                <a:gd name="T25" fmla="*/ 7 h 16"/>
                <a:gd name="T26" fmla="*/ 4 w 16"/>
                <a:gd name="T27" fmla="*/ 6 h 16"/>
                <a:gd name="T28" fmla="*/ 5 w 16"/>
                <a:gd name="T29" fmla="*/ 5 h 16"/>
                <a:gd name="T30" fmla="*/ 6 w 16"/>
                <a:gd name="T31" fmla="*/ 1 h 16"/>
                <a:gd name="T32" fmla="*/ 9 w 16"/>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9" y="1"/>
                  </a:moveTo>
                  <a:cubicBezTo>
                    <a:pt x="10" y="5"/>
                    <a:pt x="10" y="5"/>
                    <a:pt x="10" y="5"/>
                  </a:cubicBezTo>
                  <a:cubicBezTo>
                    <a:pt x="10" y="5"/>
                    <a:pt x="11" y="5"/>
                    <a:pt x="11" y="5"/>
                  </a:cubicBezTo>
                  <a:cubicBezTo>
                    <a:pt x="15" y="6"/>
                    <a:pt x="15" y="6"/>
                    <a:pt x="15" y="6"/>
                  </a:cubicBezTo>
                  <a:cubicBezTo>
                    <a:pt x="16" y="7"/>
                    <a:pt x="16" y="9"/>
                    <a:pt x="15" y="9"/>
                  </a:cubicBezTo>
                  <a:cubicBezTo>
                    <a:pt x="11" y="11"/>
                    <a:pt x="11" y="11"/>
                    <a:pt x="11" y="11"/>
                  </a:cubicBezTo>
                  <a:cubicBezTo>
                    <a:pt x="11" y="11"/>
                    <a:pt x="11" y="11"/>
                    <a:pt x="11" y="11"/>
                  </a:cubicBezTo>
                  <a:cubicBezTo>
                    <a:pt x="10" y="15"/>
                    <a:pt x="10" y="15"/>
                    <a:pt x="10" y="15"/>
                  </a:cubicBezTo>
                  <a:cubicBezTo>
                    <a:pt x="9" y="16"/>
                    <a:pt x="7" y="16"/>
                    <a:pt x="7" y="15"/>
                  </a:cubicBezTo>
                  <a:cubicBezTo>
                    <a:pt x="6" y="12"/>
                    <a:pt x="6" y="12"/>
                    <a:pt x="6" y="12"/>
                  </a:cubicBezTo>
                  <a:cubicBezTo>
                    <a:pt x="5" y="11"/>
                    <a:pt x="5" y="11"/>
                    <a:pt x="5" y="11"/>
                  </a:cubicBezTo>
                  <a:cubicBezTo>
                    <a:pt x="1" y="10"/>
                    <a:pt x="1" y="10"/>
                    <a:pt x="1" y="10"/>
                  </a:cubicBezTo>
                  <a:cubicBezTo>
                    <a:pt x="0" y="9"/>
                    <a:pt x="0" y="8"/>
                    <a:pt x="1" y="7"/>
                  </a:cubicBezTo>
                  <a:cubicBezTo>
                    <a:pt x="4" y="6"/>
                    <a:pt x="4" y="6"/>
                    <a:pt x="4" y="6"/>
                  </a:cubicBezTo>
                  <a:cubicBezTo>
                    <a:pt x="5" y="6"/>
                    <a:pt x="5" y="5"/>
                    <a:pt x="5" y="5"/>
                  </a:cubicBezTo>
                  <a:cubicBezTo>
                    <a:pt x="6" y="1"/>
                    <a:pt x="6" y="1"/>
                    <a:pt x="6" y="1"/>
                  </a:cubicBezTo>
                  <a:cubicBezTo>
                    <a:pt x="7" y="0"/>
                    <a:pt x="8"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ḻïḍê"/>
            <p:cNvSpPr/>
            <p:nvPr/>
          </p:nvSpPr>
          <p:spPr bwMode="auto">
            <a:xfrm>
              <a:off x="7073900" y="4951413"/>
              <a:ext cx="12700" cy="12700"/>
            </a:xfrm>
            <a:custGeom>
              <a:avLst/>
              <a:gdLst>
                <a:gd name="T0" fmla="*/ 8 w 8"/>
                <a:gd name="T1" fmla="*/ 3 h 8"/>
                <a:gd name="T2" fmla="*/ 8 w 8"/>
                <a:gd name="T3" fmla="*/ 5 h 8"/>
                <a:gd name="T4" fmla="*/ 8 w 8"/>
                <a:gd name="T5" fmla="*/ 5 h 8"/>
                <a:gd name="T6" fmla="*/ 8 w 8"/>
                <a:gd name="T7" fmla="*/ 8 h 8"/>
                <a:gd name="T8" fmla="*/ 8 w 8"/>
                <a:gd name="T9" fmla="*/ 8 h 8"/>
                <a:gd name="T10" fmla="*/ 5 w 8"/>
                <a:gd name="T11" fmla="*/ 8 h 8"/>
                <a:gd name="T12" fmla="*/ 3 w 8"/>
                <a:gd name="T13" fmla="*/ 8 h 8"/>
                <a:gd name="T14" fmla="*/ 0 w 8"/>
                <a:gd name="T15" fmla="*/ 8 h 8"/>
                <a:gd name="T16" fmla="*/ 0 w 8"/>
                <a:gd name="T17" fmla="*/ 8 h 8"/>
                <a:gd name="T18" fmla="*/ 0 w 8"/>
                <a:gd name="T19" fmla="*/ 5 h 8"/>
                <a:gd name="T20" fmla="*/ 0 w 8"/>
                <a:gd name="T21" fmla="*/ 5 h 8"/>
                <a:gd name="T22" fmla="*/ 0 w 8"/>
                <a:gd name="T23" fmla="*/ 3 h 8"/>
                <a:gd name="T24" fmla="*/ 0 w 8"/>
                <a:gd name="T25" fmla="*/ 0 h 8"/>
                <a:gd name="T26" fmla="*/ 3 w 8"/>
                <a:gd name="T27" fmla="*/ 3 h 8"/>
                <a:gd name="T28" fmla="*/ 5 w 8"/>
                <a:gd name="T29" fmla="*/ 3 h 8"/>
                <a:gd name="T30" fmla="*/ 8 w 8"/>
                <a:gd name="T31" fmla="*/ 0 h 8"/>
                <a:gd name="T32" fmla="*/ 8 w 8"/>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8" y="3"/>
                  </a:moveTo>
                  <a:lnTo>
                    <a:pt x="8" y="5"/>
                  </a:lnTo>
                  <a:lnTo>
                    <a:pt x="8" y="5"/>
                  </a:lnTo>
                  <a:lnTo>
                    <a:pt x="8" y="8"/>
                  </a:lnTo>
                  <a:lnTo>
                    <a:pt x="8" y="8"/>
                  </a:lnTo>
                  <a:lnTo>
                    <a:pt x="5" y="8"/>
                  </a:lnTo>
                  <a:lnTo>
                    <a:pt x="3" y="8"/>
                  </a:lnTo>
                  <a:lnTo>
                    <a:pt x="0" y="8"/>
                  </a:lnTo>
                  <a:lnTo>
                    <a:pt x="0" y="8"/>
                  </a:lnTo>
                  <a:lnTo>
                    <a:pt x="0" y="5"/>
                  </a:lnTo>
                  <a:lnTo>
                    <a:pt x="0" y="5"/>
                  </a:lnTo>
                  <a:lnTo>
                    <a:pt x="0" y="3"/>
                  </a:lnTo>
                  <a:lnTo>
                    <a:pt x="0" y="0"/>
                  </a:lnTo>
                  <a:lnTo>
                    <a:pt x="3" y="3"/>
                  </a:lnTo>
                  <a:lnTo>
                    <a:pt x="5" y="3"/>
                  </a:lnTo>
                  <a:lnTo>
                    <a:pt x="8" y="0"/>
                  </a:lnTo>
                  <a:lnTo>
                    <a:pt x="8" y="3"/>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1íďè"/>
            <p:cNvSpPr/>
            <p:nvPr/>
          </p:nvSpPr>
          <p:spPr bwMode="auto">
            <a:xfrm>
              <a:off x="4975225" y="2136776"/>
              <a:ext cx="57150" cy="60325"/>
            </a:xfrm>
            <a:custGeom>
              <a:avLst/>
              <a:gdLst>
                <a:gd name="T0" fmla="*/ 14 w 15"/>
                <a:gd name="T1" fmla="*/ 7 h 16"/>
                <a:gd name="T2" fmla="*/ 12 w 15"/>
                <a:gd name="T3" fmla="*/ 9 h 16"/>
                <a:gd name="T4" fmla="*/ 11 w 15"/>
                <a:gd name="T5" fmla="*/ 10 h 16"/>
                <a:gd name="T6" fmla="*/ 11 w 15"/>
                <a:gd name="T7" fmla="*/ 14 h 16"/>
                <a:gd name="T8" fmla="*/ 9 w 15"/>
                <a:gd name="T9" fmla="*/ 15 h 16"/>
                <a:gd name="T10" fmla="*/ 6 w 15"/>
                <a:gd name="T11" fmla="*/ 12 h 16"/>
                <a:gd name="T12" fmla="*/ 5 w 15"/>
                <a:gd name="T13" fmla="*/ 12 h 16"/>
                <a:gd name="T14" fmla="*/ 2 w 15"/>
                <a:gd name="T15" fmla="*/ 12 h 16"/>
                <a:gd name="T16" fmla="*/ 1 w 15"/>
                <a:gd name="T17" fmla="*/ 9 h 16"/>
                <a:gd name="T18" fmla="*/ 3 w 15"/>
                <a:gd name="T19" fmla="*/ 7 h 16"/>
                <a:gd name="T20" fmla="*/ 4 w 15"/>
                <a:gd name="T21" fmla="*/ 6 h 16"/>
                <a:gd name="T22" fmla="*/ 4 w 15"/>
                <a:gd name="T23" fmla="*/ 2 h 16"/>
                <a:gd name="T24" fmla="*/ 6 w 15"/>
                <a:gd name="T25" fmla="*/ 1 h 16"/>
                <a:gd name="T26" fmla="*/ 9 w 15"/>
                <a:gd name="T27" fmla="*/ 4 h 16"/>
                <a:gd name="T28" fmla="*/ 10 w 15"/>
                <a:gd name="T29" fmla="*/ 5 h 16"/>
                <a:gd name="T30" fmla="*/ 13 w 15"/>
                <a:gd name="T31" fmla="*/ 5 h 16"/>
                <a:gd name="T32" fmla="*/ 14 w 15"/>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14" y="7"/>
                  </a:moveTo>
                  <a:cubicBezTo>
                    <a:pt x="12" y="9"/>
                    <a:pt x="12" y="9"/>
                    <a:pt x="12" y="9"/>
                  </a:cubicBezTo>
                  <a:cubicBezTo>
                    <a:pt x="11" y="10"/>
                    <a:pt x="11" y="10"/>
                    <a:pt x="11" y="10"/>
                  </a:cubicBezTo>
                  <a:cubicBezTo>
                    <a:pt x="11" y="14"/>
                    <a:pt x="11" y="14"/>
                    <a:pt x="11" y="14"/>
                  </a:cubicBezTo>
                  <a:cubicBezTo>
                    <a:pt x="11" y="15"/>
                    <a:pt x="9" y="16"/>
                    <a:pt x="9" y="15"/>
                  </a:cubicBezTo>
                  <a:cubicBezTo>
                    <a:pt x="6" y="12"/>
                    <a:pt x="6" y="12"/>
                    <a:pt x="6" y="12"/>
                  </a:cubicBezTo>
                  <a:cubicBezTo>
                    <a:pt x="6" y="12"/>
                    <a:pt x="6" y="12"/>
                    <a:pt x="5" y="12"/>
                  </a:cubicBezTo>
                  <a:cubicBezTo>
                    <a:pt x="2" y="12"/>
                    <a:pt x="2" y="12"/>
                    <a:pt x="2" y="12"/>
                  </a:cubicBezTo>
                  <a:cubicBezTo>
                    <a:pt x="0" y="12"/>
                    <a:pt x="0" y="10"/>
                    <a:pt x="1" y="9"/>
                  </a:cubicBezTo>
                  <a:cubicBezTo>
                    <a:pt x="3" y="7"/>
                    <a:pt x="3" y="7"/>
                    <a:pt x="3" y="7"/>
                  </a:cubicBezTo>
                  <a:cubicBezTo>
                    <a:pt x="4" y="7"/>
                    <a:pt x="4" y="6"/>
                    <a:pt x="4" y="6"/>
                  </a:cubicBezTo>
                  <a:cubicBezTo>
                    <a:pt x="4" y="2"/>
                    <a:pt x="4" y="2"/>
                    <a:pt x="4" y="2"/>
                  </a:cubicBezTo>
                  <a:cubicBezTo>
                    <a:pt x="4" y="1"/>
                    <a:pt x="6" y="0"/>
                    <a:pt x="6" y="1"/>
                  </a:cubicBezTo>
                  <a:cubicBezTo>
                    <a:pt x="9" y="4"/>
                    <a:pt x="9" y="4"/>
                    <a:pt x="9" y="4"/>
                  </a:cubicBezTo>
                  <a:cubicBezTo>
                    <a:pt x="9" y="4"/>
                    <a:pt x="9" y="5"/>
                    <a:pt x="10" y="5"/>
                  </a:cubicBezTo>
                  <a:cubicBezTo>
                    <a:pt x="13" y="5"/>
                    <a:pt x="13" y="5"/>
                    <a:pt x="13" y="5"/>
                  </a:cubicBezTo>
                  <a:cubicBezTo>
                    <a:pt x="15" y="5"/>
                    <a:pt x="15" y="6"/>
                    <a:pt x="14" y="7"/>
                  </a:cubicBezTo>
                  <a:close/>
                </a:path>
              </a:pathLst>
            </a:custGeom>
            <a:solidFill>
              <a:srgbClr val="2E333B"/>
            </a:solidFill>
            <a:ln>
              <a:noFill/>
            </a:ln>
          </p:spPr>
          <p:txBody>
            <a:bodyPr anchor="ctr"/>
            <a:lstStyle/>
            <a:p>
              <a:pPr algn="ctr"/>
            </a:p>
          </p:txBody>
        </p:sp>
        <p:sp>
          <p:nvSpPr>
            <p:cNvPr id="32" name="ï$ḷíḓe"/>
            <p:cNvSpPr/>
            <p:nvPr/>
          </p:nvSpPr>
          <p:spPr bwMode="auto">
            <a:xfrm>
              <a:off x="4357688" y="2944813"/>
              <a:ext cx="14288" cy="14288"/>
            </a:xfrm>
            <a:custGeom>
              <a:avLst/>
              <a:gdLst>
                <a:gd name="T0" fmla="*/ 3 w 4"/>
                <a:gd name="T1" fmla="*/ 0 h 4"/>
                <a:gd name="T2" fmla="*/ 3 w 4"/>
                <a:gd name="T3" fmla="*/ 1 h 4"/>
                <a:gd name="T4" fmla="*/ 3 w 4"/>
                <a:gd name="T5" fmla="*/ 2 h 4"/>
                <a:gd name="T6" fmla="*/ 4 w 4"/>
                <a:gd name="T7" fmla="*/ 2 h 4"/>
                <a:gd name="T8" fmla="*/ 4 w 4"/>
                <a:gd name="T9" fmla="*/ 3 h 4"/>
                <a:gd name="T10" fmla="*/ 3 w 4"/>
                <a:gd name="T11" fmla="*/ 3 h 4"/>
                <a:gd name="T12" fmla="*/ 2 w 4"/>
                <a:gd name="T13" fmla="*/ 3 h 4"/>
                <a:gd name="T14" fmla="*/ 2 w 4"/>
                <a:gd name="T15" fmla="*/ 4 h 4"/>
                <a:gd name="T16" fmla="*/ 1 w 4"/>
                <a:gd name="T17" fmla="*/ 4 h 4"/>
                <a:gd name="T18" fmla="*/ 1 w 4"/>
                <a:gd name="T19" fmla="*/ 2 h 4"/>
                <a:gd name="T20" fmla="*/ 1 w 4"/>
                <a:gd name="T21" fmla="*/ 2 h 4"/>
                <a:gd name="T22" fmla="*/ 0 w 4"/>
                <a:gd name="T23" fmla="*/ 1 h 4"/>
                <a:gd name="T24" fmla="*/ 1 w 4"/>
                <a:gd name="T25" fmla="*/ 1 h 4"/>
                <a:gd name="T26" fmla="*/ 2 w 4"/>
                <a:gd name="T27" fmla="*/ 1 h 4"/>
                <a:gd name="T28" fmla="*/ 2 w 4"/>
                <a:gd name="T29" fmla="*/ 1 h 4"/>
                <a:gd name="T30" fmla="*/ 3 w 4"/>
                <a:gd name="T31" fmla="*/ 0 h 4"/>
                <a:gd name="T32" fmla="*/ 3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3" y="0"/>
                  </a:moveTo>
                  <a:cubicBezTo>
                    <a:pt x="3" y="1"/>
                    <a:pt x="3" y="1"/>
                    <a:pt x="3" y="1"/>
                  </a:cubicBezTo>
                  <a:cubicBezTo>
                    <a:pt x="3" y="2"/>
                    <a:pt x="3" y="2"/>
                    <a:pt x="3" y="2"/>
                  </a:cubicBezTo>
                  <a:cubicBezTo>
                    <a:pt x="4" y="2"/>
                    <a:pt x="4" y="2"/>
                    <a:pt x="4" y="2"/>
                  </a:cubicBezTo>
                  <a:cubicBezTo>
                    <a:pt x="4" y="3"/>
                    <a:pt x="4" y="3"/>
                    <a:pt x="4" y="3"/>
                  </a:cubicBezTo>
                  <a:cubicBezTo>
                    <a:pt x="3" y="3"/>
                    <a:pt x="3" y="3"/>
                    <a:pt x="3" y="3"/>
                  </a:cubicBezTo>
                  <a:cubicBezTo>
                    <a:pt x="2" y="3"/>
                    <a:pt x="2" y="3"/>
                    <a:pt x="2" y="3"/>
                  </a:cubicBezTo>
                  <a:cubicBezTo>
                    <a:pt x="2" y="4"/>
                    <a:pt x="2" y="4"/>
                    <a:pt x="2" y="4"/>
                  </a:cubicBezTo>
                  <a:cubicBezTo>
                    <a:pt x="1" y="4"/>
                    <a:pt x="1" y="4"/>
                    <a:pt x="1" y="4"/>
                  </a:cubicBezTo>
                  <a:cubicBezTo>
                    <a:pt x="1" y="2"/>
                    <a:pt x="1" y="2"/>
                    <a:pt x="1" y="2"/>
                  </a:cubicBezTo>
                  <a:cubicBezTo>
                    <a:pt x="1" y="2"/>
                    <a:pt x="1" y="2"/>
                    <a:pt x="1" y="2"/>
                  </a:cubicBezTo>
                  <a:cubicBezTo>
                    <a:pt x="0" y="1"/>
                    <a:pt x="0" y="1"/>
                    <a:pt x="0" y="1"/>
                  </a:cubicBezTo>
                  <a:cubicBezTo>
                    <a:pt x="0" y="1"/>
                    <a:pt x="0" y="1"/>
                    <a:pt x="1" y="1"/>
                  </a:cubicBezTo>
                  <a:cubicBezTo>
                    <a:pt x="2" y="1"/>
                    <a:pt x="2" y="1"/>
                    <a:pt x="2" y="1"/>
                  </a:cubicBezTo>
                  <a:cubicBezTo>
                    <a:pt x="2" y="1"/>
                    <a:pt x="2" y="1"/>
                    <a:pt x="2" y="1"/>
                  </a:cubicBezTo>
                  <a:cubicBezTo>
                    <a:pt x="3" y="0"/>
                    <a:pt x="3" y="0"/>
                    <a:pt x="3" y="0"/>
                  </a:cubicBezTo>
                  <a:cubicBezTo>
                    <a:pt x="3" y="0"/>
                    <a:pt x="3" y="0"/>
                    <a:pt x="3" y="0"/>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şľïḓe"/>
            <p:cNvSpPr/>
            <p:nvPr/>
          </p:nvSpPr>
          <p:spPr bwMode="auto">
            <a:xfrm>
              <a:off x="4799013" y="2898776"/>
              <a:ext cx="19050" cy="19050"/>
            </a:xfrm>
            <a:custGeom>
              <a:avLst/>
              <a:gdLst>
                <a:gd name="T0" fmla="*/ 4 w 5"/>
                <a:gd name="T1" fmla="*/ 1 h 5"/>
                <a:gd name="T2" fmla="*/ 4 w 5"/>
                <a:gd name="T3" fmla="*/ 2 h 5"/>
                <a:gd name="T4" fmla="*/ 4 w 5"/>
                <a:gd name="T5" fmla="*/ 2 h 5"/>
                <a:gd name="T6" fmla="*/ 4 w 5"/>
                <a:gd name="T7" fmla="*/ 3 h 5"/>
                <a:gd name="T8" fmla="*/ 4 w 5"/>
                <a:gd name="T9" fmla="*/ 4 h 5"/>
                <a:gd name="T10" fmla="*/ 3 w 5"/>
                <a:gd name="T11" fmla="*/ 4 h 5"/>
                <a:gd name="T12" fmla="*/ 3 w 5"/>
                <a:gd name="T13" fmla="*/ 4 h 5"/>
                <a:gd name="T14" fmla="*/ 2 w 5"/>
                <a:gd name="T15" fmla="*/ 5 h 5"/>
                <a:gd name="T16" fmla="*/ 1 w 5"/>
                <a:gd name="T17" fmla="*/ 4 h 5"/>
                <a:gd name="T18" fmla="*/ 1 w 5"/>
                <a:gd name="T19" fmla="*/ 3 h 5"/>
                <a:gd name="T20" fmla="*/ 1 w 5"/>
                <a:gd name="T21" fmla="*/ 3 h 5"/>
                <a:gd name="T22" fmla="*/ 0 w 5"/>
                <a:gd name="T23" fmla="*/ 2 h 5"/>
                <a:gd name="T24" fmla="*/ 1 w 5"/>
                <a:gd name="T25" fmla="*/ 2 h 5"/>
                <a:gd name="T26" fmla="*/ 2 w 5"/>
                <a:gd name="T27" fmla="*/ 2 h 5"/>
                <a:gd name="T28" fmla="*/ 2 w 5"/>
                <a:gd name="T29" fmla="*/ 1 h 5"/>
                <a:gd name="T30" fmla="*/ 3 w 5"/>
                <a:gd name="T31" fmla="*/ 1 h 5"/>
                <a:gd name="T32" fmla="*/ 4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4" y="1"/>
                  </a:moveTo>
                  <a:cubicBezTo>
                    <a:pt x="4" y="2"/>
                    <a:pt x="4" y="2"/>
                    <a:pt x="4" y="2"/>
                  </a:cubicBezTo>
                  <a:cubicBezTo>
                    <a:pt x="4" y="2"/>
                    <a:pt x="4" y="2"/>
                    <a:pt x="4" y="2"/>
                  </a:cubicBezTo>
                  <a:cubicBezTo>
                    <a:pt x="4" y="3"/>
                    <a:pt x="4" y="3"/>
                    <a:pt x="4" y="3"/>
                  </a:cubicBezTo>
                  <a:cubicBezTo>
                    <a:pt x="5" y="3"/>
                    <a:pt x="4" y="4"/>
                    <a:pt x="4" y="4"/>
                  </a:cubicBezTo>
                  <a:cubicBezTo>
                    <a:pt x="3" y="4"/>
                    <a:pt x="3" y="4"/>
                    <a:pt x="3" y="4"/>
                  </a:cubicBezTo>
                  <a:cubicBezTo>
                    <a:pt x="3" y="4"/>
                    <a:pt x="3" y="4"/>
                    <a:pt x="3" y="4"/>
                  </a:cubicBezTo>
                  <a:cubicBezTo>
                    <a:pt x="2" y="5"/>
                    <a:pt x="2" y="5"/>
                    <a:pt x="2" y="5"/>
                  </a:cubicBezTo>
                  <a:cubicBezTo>
                    <a:pt x="2" y="5"/>
                    <a:pt x="1" y="5"/>
                    <a:pt x="1" y="4"/>
                  </a:cubicBezTo>
                  <a:cubicBezTo>
                    <a:pt x="1" y="3"/>
                    <a:pt x="1" y="3"/>
                    <a:pt x="1" y="3"/>
                  </a:cubicBezTo>
                  <a:cubicBezTo>
                    <a:pt x="1" y="3"/>
                    <a:pt x="1" y="3"/>
                    <a:pt x="1" y="3"/>
                  </a:cubicBezTo>
                  <a:cubicBezTo>
                    <a:pt x="0" y="2"/>
                    <a:pt x="0" y="2"/>
                    <a:pt x="0" y="2"/>
                  </a:cubicBezTo>
                  <a:cubicBezTo>
                    <a:pt x="0" y="2"/>
                    <a:pt x="0" y="1"/>
                    <a:pt x="1" y="2"/>
                  </a:cubicBezTo>
                  <a:cubicBezTo>
                    <a:pt x="2" y="2"/>
                    <a:pt x="2" y="2"/>
                    <a:pt x="2" y="2"/>
                  </a:cubicBezTo>
                  <a:cubicBezTo>
                    <a:pt x="2" y="1"/>
                    <a:pt x="2" y="1"/>
                    <a:pt x="2" y="1"/>
                  </a:cubicBezTo>
                  <a:cubicBezTo>
                    <a:pt x="3" y="1"/>
                    <a:pt x="3" y="1"/>
                    <a:pt x="3" y="1"/>
                  </a:cubicBezTo>
                  <a:cubicBezTo>
                    <a:pt x="3" y="0"/>
                    <a:pt x="4" y="1"/>
                    <a:pt x="4" y="1"/>
                  </a:cubicBezTo>
                  <a:close/>
                </a:path>
              </a:pathLst>
            </a:custGeom>
            <a:solidFill>
              <a:srgbClr val="2E333B"/>
            </a:solidFill>
            <a:ln>
              <a:noFill/>
            </a:ln>
          </p:spPr>
          <p:txBody>
            <a:bodyPr anchor="ctr"/>
            <a:lstStyle/>
            <a:p>
              <a:pPr algn="ctr"/>
            </a:p>
          </p:txBody>
        </p:sp>
        <p:sp>
          <p:nvSpPr>
            <p:cNvPr id="34" name="íṣḷïḑè"/>
            <p:cNvSpPr/>
            <p:nvPr/>
          </p:nvSpPr>
          <p:spPr bwMode="auto">
            <a:xfrm>
              <a:off x="4779963" y="2695576"/>
              <a:ext cx="57150" cy="60325"/>
            </a:xfrm>
            <a:custGeom>
              <a:avLst/>
              <a:gdLst>
                <a:gd name="T0" fmla="*/ 14 w 15"/>
                <a:gd name="T1" fmla="*/ 7 h 16"/>
                <a:gd name="T2" fmla="*/ 12 w 15"/>
                <a:gd name="T3" fmla="*/ 9 h 16"/>
                <a:gd name="T4" fmla="*/ 11 w 15"/>
                <a:gd name="T5" fmla="*/ 10 h 16"/>
                <a:gd name="T6" fmla="*/ 11 w 15"/>
                <a:gd name="T7" fmla="*/ 14 h 16"/>
                <a:gd name="T8" fmla="*/ 9 w 15"/>
                <a:gd name="T9" fmla="*/ 15 h 16"/>
                <a:gd name="T10" fmla="*/ 6 w 15"/>
                <a:gd name="T11" fmla="*/ 12 h 16"/>
                <a:gd name="T12" fmla="*/ 5 w 15"/>
                <a:gd name="T13" fmla="*/ 12 h 16"/>
                <a:gd name="T14" fmla="*/ 2 w 15"/>
                <a:gd name="T15" fmla="*/ 12 h 16"/>
                <a:gd name="T16" fmla="*/ 1 w 15"/>
                <a:gd name="T17" fmla="*/ 9 h 16"/>
                <a:gd name="T18" fmla="*/ 4 w 15"/>
                <a:gd name="T19" fmla="*/ 7 h 16"/>
                <a:gd name="T20" fmla="*/ 4 w 15"/>
                <a:gd name="T21" fmla="*/ 6 h 16"/>
                <a:gd name="T22" fmla="*/ 4 w 15"/>
                <a:gd name="T23" fmla="*/ 2 h 16"/>
                <a:gd name="T24" fmla="*/ 6 w 15"/>
                <a:gd name="T25" fmla="*/ 1 h 16"/>
                <a:gd name="T26" fmla="*/ 9 w 15"/>
                <a:gd name="T27" fmla="*/ 4 h 16"/>
                <a:gd name="T28" fmla="*/ 10 w 15"/>
                <a:gd name="T29" fmla="*/ 5 h 16"/>
                <a:gd name="T30" fmla="*/ 13 w 15"/>
                <a:gd name="T31" fmla="*/ 5 h 16"/>
                <a:gd name="T32" fmla="*/ 14 w 15"/>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14" y="7"/>
                  </a:moveTo>
                  <a:cubicBezTo>
                    <a:pt x="12" y="9"/>
                    <a:pt x="12" y="9"/>
                    <a:pt x="12" y="9"/>
                  </a:cubicBezTo>
                  <a:cubicBezTo>
                    <a:pt x="11" y="10"/>
                    <a:pt x="11" y="10"/>
                    <a:pt x="11" y="10"/>
                  </a:cubicBezTo>
                  <a:cubicBezTo>
                    <a:pt x="11" y="14"/>
                    <a:pt x="11" y="14"/>
                    <a:pt x="11" y="14"/>
                  </a:cubicBezTo>
                  <a:cubicBezTo>
                    <a:pt x="11" y="15"/>
                    <a:pt x="10" y="16"/>
                    <a:pt x="9" y="15"/>
                  </a:cubicBezTo>
                  <a:cubicBezTo>
                    <a:pt x="6" y="12"/>
                    <a:pt x="6" y="12"/>
                    <a:pt x="6" y="12"/>
                  </a:cubicBezTo>
                  <a:cubicBezTo>
                    <a:pt x="6" y="12"/>
                    <a:pt x="6" y="12"/>
                    <a:pt x="5" y="12"/>
                  </a:cubicBezTo>
                  <a:cubicBezTo>
                    <a:pt x="2" y="12"/>
                    <a:pt x="2" y="12"/>
                    <a:pt x="2" y="12"/>
                  </a:cubicBezTo>
                  <a:cubicBezTo>
                    <a:pt x="0" y="12"/>
                    <a:pt x="0" y="10"/>
                    <a:pt x="1" y="9"/>
                  </a:cubicBezTo>
                  <a:cubicBezTo>
                    <a:pt x="4" y="7"/>
                    <a:pt x="4" y="7"/>
                    <a:pt x="4" y="7"/>
                  </a:cubicBezTo>
                  <a:cubicBezTo>
                    <a:pt x="4" y="7"/>
                    <a:pt x="4" y="6"/>
                    <a:pt x="4" y="6"/>
                  </a:cubicBezTo>
                  <a:cubicBezTo>
                    <a:pt x="4" y="2"/>
                    <a:pt x="4" y="2"/>
                    <a:pt x="4" y="2"/>
                  </a:cubicBezTo>
                  <a:cubicBezTo>
                    <a:pt x="4" y="1"/>
                    <a:pt x="6" y="0"/>
                    <a:pt x="6" y="1"/>
                  </a:cubicBezTo>
                  <a:cubicBezTo>
                    <a:pt x="9" y="4"/>
                    <a:pt x="9" y="4"/>
                    <a:pt x="9" y="4"/>
                  </a:cubicBezTo>
                  <a:cubicBezTo>
                    <a:pt x="9" y="4"/>
                    <a:pt x="9" y="5"/>
                    <a:pt x="10" y="5"/>
                  </a:cubicBezTo>
                  <a:cubicBezTo>
                    <a:pt x="13" y="5"/>
                    <a:pt x="13" y="5"/>
                    <a:pt x="13" y="5"/>
                  </a:cubicBezTo>
                  <a:cubicBezTo>
                    <a:pt x="15" y="5"/>
                    <a:pt x="15" y="6"/>
                    <a:pt x="14" y="7"/>
                  </a:cubicBezTo>
                  <a:close/>
                </a:path>
              </a:pathLst>
            </a:custGeom>
            <a:solidFill>
              <a:srgbClr val="2E333B"/>
            </a:solidFill>
            <a:ln>
              <a:noFill/>
            </a:ln>
          </p:spPr>
          <p:txBody>
            <a:bodyPr anchor="ctr"/>
            <a:lstStyle/>
            <a:p>
              <a:pPr algn="ctr"/>
            </a:p>
          </p:txBody>
        </p:sp>
        <p:sp>
          <p:nvSpPr>
            <p:cNvPr id="35" name="íṥļiḍe"/>
            <p:cNvSpPr/>
            <p:nvPr/>
          </p:nvSpPr>
          <p:spPr bwMode="auto">
            <a:xfrm>
              <a:off x="4483100" y="3216276"/>
              <a:ext cx="58738" cy="57150"/>
            </a:xfrm>
            <a:custGeom>
              <a:avLst/>
              <a:gdLst>
                <a:gd name="T0" fmla="*/ 3 w 15"/>
                <a:gd name="T1" fmla="*/ 13 h 15"/>
                <a:gd name="T2" fmla="*/ 3 w 15"/>
                <a:gd name="T3" fmla="*/ 9 h 15"/>
                <a:gd name="T4" fmla="*/ 3 w 15"/>
                <a:gd name="T5" fmla="*/ 8 h 15"/>
                <a:gd name="T6" fmla="*/ 0 w 15"/>
                <a:gd name="T7" fmla="*/ 6 h 15"/>
                <a:gd name="T8" fmla="*/ 2 w 15"/>
                <a:gd name="T9" fmla="*/ 3 h 15"/>
                <a:gd name="T10" fmla="*/ 5 w 15"/>
                <a:gd name="T11" fmla="*/ 4 h 15"/>
                <a:gd name="T12" fmla="*/ 6 w 15"/>
                <a:gd name="T13" fmla="*/ 3 h 15"/>
                <a:gd name="T14" fmla="*/ 9 w 15"/>
                <a:gd name="T15" fmla="*/ 1 h 15"/>
                <a:gd name="T16" fmla="*/ 11 w 15"/>
                <a:gd name="T17" fmla="*/ 2 h 15"/>
                <a:gd name="T18" fmla="*/ 11 w 15"/>
                <a:gd name="T19" fmla="*/ 5 h 15"/>
                <a:gd name="T20" fmla="*/ 11 w 15"/>
                <a:gd name="T21" fmla="*/ 7 h 15"/>
                <a:gd name="T22" fmla="*/ 14 w 15"/>
                <a:gd name="T23" fmla="*/ 9 h 15"/>
                <a:gd name="T24" fmla="*/ 13 w 15"/>
                <a:gd name="T25" fmla="*/ 11 h 15"/>
                <a:gd name="T26" fmla="*/ 9 w 15"/>
                <a:gd name="T27" fmla="*/ 11 h 15"/>
                <a:gd name="T28" fmla="*/ 8 w 15"/>
                <a:gd name="T29" fmla="*/ 12 h 15"/>
                <a:gd name="T30" fmla="*/ 6 w 15"/>
                <a:gd name="T31" fmla="*/ 14 h 15"/>
                <a:gd name="T32" fmla="*/ 3 w 15"/>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5">
                  <a:moveTo>
                    <a:pt x="3" y="13"/>
                  </a:moveTo>
                  <a:cubicBezTo>
                    <a:pt x="3" y="9"/>
                    <a:pt x="3" y="9"/>
                    <a:pt x="3" y="9"/>
                  </a:cubicBezTo>
                  <a:cubicBezTo>
                    <a:pt x="3" y="9"/>
                    <a:pt x="3" y="9"/>
                    <a:pt x="3" y="8"/>
                  </a:cubicBezTo>
                  <a:cubicBezTo>
                    <a:pt x="0" y="6"/>
                    <a:pt x="0" y="6"/>
                    <a:pt x="0" y="6"/>
                  </a:cubicBezTo>
                  <a:cubicBezTo>
                    <a:pt x="0" y="5"/>
                    <a:pt x="0" y="3"/>
                    <a:pt x="2" y="3"/>
                  </a:cubicBezTo>
                  <a:cubicBezTo>
                    <a:pt x="5" y="4"/>
                    <a:pt x="5" y="4"/>
                    <a:pt x="5" y="4"/>
                  </a:cubicBezTo>
                  <a:cubicBezTo>
                    <a:pt x="6" y="4"/>
                    <a:pt x="6" y="4"/>
                    <a:pt x="6" y="3"/>
                  </a:cubicBezTo>
                  <a:cubicBezTo>
                    <a:pt x="9" y="1"/>
                    <a:pt x="9" y="1"/>
                    <a:pt x="9" y="1"/>
                  </a:cubicBezTo>
                  <a:cubicBezTo>
                    <a:pt x="10" y="0"/>
                    <a:pt x="11" y="1"/>
                    <a:pt x="11" y="2"/>
                  </a:cubicBezTo>
                  <a:cubicBezTo>
                    <a:pt x="11" y="5"/>
                    <a:pt x="11" y="5"/>
                    <a:pt x="11" y="5"/>
                  </a:cubicBezTo>
                  <a:cubicBezTo>
                    <a:pt x="11" y="6"/>
                    <a:pt x="11" y="6"/>
                    <a:pt x="11" y="7"/>
                  </a:cubicBezTo>
                  <a:cubicBezTo>
                    <a:pt x="14" y="9"/>
                    <a:pt x="14" y="9"/>
                    <a:pt x="14" y="9"/>
                  </a:cubicBezTo>
                  <a:cubicBezTo>
                    <a:pt x="15" y="10"/>
                    <a:pt x="14" y="12"/>
                    <a:pt x="13" y="11"/>
                  </a:cubicBezTo>
                  <a:cubicBezTo>
                    <a:pt x="9" y="11"/>
                    <a:pt x="9" y="11"/>
                    <a:pt x="9" y="11"/>
                  </a:cubicBezTo>
                  <a:cubicBezTo>
                    <a:pt x="9" y="11"/>
                    <a:pt x="8" y="11"/>
                    <a:pt x="8" y="12"/>
                  </a:cubicBezTo>
                  <a:cubicBezTo>
                    <a:pt x="6" y="14"/>
                    <a:pt x="6" y="14"/>
                    <a:pt x="6" y="14"/>
                  </a:cubicBezTo>
                  <a:cubicBezTo>
                    <a:pt x="5" y="15"/>
                    <a:pt x="3" y="14"/>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ṧḷîḑè"/>
            <p:cNvSpPr/>
            <p:nvPr/>
          </p:nvSpPr>
          <p:spPr bwMode="auto">
            <a:xfrm>
              <a:off x="4740275" y="2208213"/>
              <a:ext cx="15875" cy="19050"/>
            </a:xfrm>
            <a:custGeom>
              <a:avLst/>
              <a:gdLst>
                <a:gd name="T0" fmla="*/ 0 w 4"/>
                <a:gd name="T1" fmla="*/ 3 h 5"/>
                <a:gd name="T2" fmla="*/ 1 w 4"/>
                <a:gd name="T3" fmla="*/ 2 h 5"/>
                <a:gd name="T4" fmla="*/ 1 w 4"/>
                <a:gd name="T5" fmla="*/ 2 h 5"/>
                <a:gd name="T6" fmla="*/ 1 w 4"/>
                <a:gd name="T7" fmla="*/ 1 h 5"/>
                <a:gd name="T8" fmla="*/ 2 w 4"/>
                <a:gd name="T9" fmla="*/ 1 h 5"/>
                <a:gd name="T10" fmla="*/ 3 w 4"/>
                <a:gd name="T11" fmla="*/ 2 h 5"/>
                <a:gd name="T12" fmla="*/ 3 w 4"/>
                <a:gd name="T13" fmla="*/ 2 h 5"/>
                <a:gd name="T14" fmla="*/ 4 w 4"/>
                <a:gd name="T15" fmla="*/ 2 h 5"/>
                <a:gd name="T16" fmla="*/ 4 w 4"/>
                <a:gd name="T17" fmla="*/ 2 h 5"/>
                <a:gd name="T18" fmla="*/ 3 w 4"/>
                <a:gd name="T19" fmla="*/ 3 h 5"/>
                <a:gd name="T20" fmla="*/ 3 w 4"/>
                <a:gd name="T21" fmla="*/ 3 h 5"/>
                <a:gd name="T22" fmla="*/ 3 w 4"/>
                <a:gd name="T23" fmla="*/ 4 h 5"/>
                <a:gd name="T24" fmla="*/ 3 w 4"/>
                <a:gd name="T25" fmla="*/ 5 h 5"/>
                <a:gd name="T26" fmla="*/ 2 w 4"/>
                <a:gd name="T27" fmla="*/ 4 h 5"/>
                <a:gd name="T28" fmla="*/ 2 w 4"/>
                <a:gd name="T29" fmla="*/ 4 h 5"/>
                <a:gd name="T30" fmla="*/ 0 w 4"/>
                <a:gd name="T31" fmla="*/ 4 h 5"/>
                <a:gd name="T32" fmla="*/ 0 w 4"/>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3"/>
                  </a:moveTo>
                  <a:cubicBezTo>
                    <a:pt x="1" y="2"/>
                    <a:pt x="1" y="2"/>
                    <a:pt x="1" y="2"/>
                  </a:cubicBezTo>
                  <a:cubicBezTo>
                    <a:pt x="1" y="2"/>
                    <a:pt x="1" y="2"/>
                    <a:pt x="1" y="2"/>
                  </a:cubicBezTo>
                  <a:cubicBezTo>
                    <a:pt x="1" y="1"/>
                    <a:pt x="1" y="1"/>
                    <a:pt x="1" y="1"/>
                  </a:cubicBezTo>
                  <a:cubicBezTo>
                    <a:pt x="1" y="1"/>
                    <a:pt x="2" y="0"/>
                    <a:pt x="2" y="1"/>
                  </a:cubicBezTo>
                  <a:cubicBezTo>
                    <a:pt x="3" y="2"/>
                    <a:pt x="3" y="2"/>
                    <a:pt x="3" y="2"/>
                  </a:cubicBezTo>
                  <a:cubicBezTo>
                    <a:pt x="3" y="2"/>
                    <a:pt x="3" y="2"/>
                    <a:pt x="3" y="2"/>
                  </a:cubicBezTo>
                  <a:cubicBezTo>
                    <a:pt x="4" y="2"/>
                    <a:pt x="4" y="2"/>
                    <a:pt x="4" y="2"/>
                  </a:cubicBezTo>
                  <a:cubicBezTo>
                    <a:pt x="4" y="2"/>
                    <a:pt x="4" y="2"/>
                    <a:pt x="4" y="2"/>
                  </a:cubicBezTo>
                  <a:cubicBezTo>
                    <a:pt x="3" y="3"/>
                    <a:pt x="3" y="3"/>
                    <a:pt x="3" y="3"/>
                  </a:cubicBezTo>
                  <a:cubicBezTo>
                    <a:pt x="3" y="3"/>
                    <a:pt x="3" y="3"/>
                    <a:pt x="3" y="3"/>
                  </a:cubicBezTo>
                  <a:cubicBezTo>
                    <a:pt x="3" y="4"/>
                    <a:pt x="3" y="4"/>
                    <a:pt x="3" y="4"/>
                  </a:cubicBezTo>
                  <a:cubicBezTo>
                    <a:pt x="3" y="5"/>
                    <a:pt x="3" y="5"/>
                    <a:pt x="3" y="5"/>
                  </a:cubicBezTo>
                  <a:cubicBezTo>
                    <a:pt x="2" y="4"/>
                    <a:pt x="2" y="4"/>
                    <a:pt x="2" y="4"/>
                  </a:cubicBezTo>
                  <a:cubicBezTo>
                    <a:pt x="2" y="4"/>
                    <a:pt x="2" y="4"/>
                    <a:pt x="2" y="4"/>
                  </a:cubicBezTo>
                  <a:cubicBezTo>
                    <a:pt x="0" y="4"/>
                    <a:pt x="0" y="4"/>
                    <a:pt x="0" y="4"/>
                  </a:cubicBezTo>
                  <a:cubicBezTo>
                    <a:pt x="0" y="4"/>
                    <a:pt x="0" y="3"/>
                    <a:pt x="0" y="3"/>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íślîḓê"/>
            <p:cNvSpPr/>
            <p:nvPr/>
          </p:nvSpPr>
          <p:spPr bwMode="auto">
            <a:xfrm>
              <a:off x="8689975" y="3695701"/>
              <a:ext cx="50800" cy="53975"/>
            </a:xfrm>
            <a:custGeom>
              <a:avLst/>
              <a:gdLst>
                <a:gd name="T0" fmla="*/ 13 w 13"/>
                <a:gd name="T1" fmla="*/ 4 h 14"/>
                <a:gd name="T2" fmla="*/ 11 w 13"/>
                <a:gd name="T3" fmla="*/ 7 h 14"/>
                <a:gd name="T4" fmla="*/ 11 w 13"/>
                <a:gd name="T5" fmla="*/ 8 h 14"/>
                <a:gd name="T6" fmla="*/ 12 w 13"/>
                <a:gd name="T7" fmla="*/ 11 h 14"/>
                <a:gd name="T8" fmla="*/ 10 w 13"/>
                <a:gd name="T9" fmla="*/ 13 h 14"/>
                <a:gd name="T10" fmla="*/ 7 w 13"/>
                <a:gd name="T11" fmla="*/ 11 h 14"/>
                <a:gd name="T12" fmla="*/ 6 w 13"/>
                <a:gd name="T13" fmla="*/ 11 h 14"/>
                <a:gd name="T14" fmla="*/ 2 w 13"/>
                <a:gd name="T15" fmla="*/ 12 h 14"/>
                <a:gd name="T16" fmla="*/ 0 w 13"/>
                <a:gd name="T17" fmla="*/ 10 h 14"/>
                <a:gd name="T18" fmla="*/ 2 w 13"/>
                <a:gd name="T19" fmla="*/ 7 h 14"/>
                <a:gd name="T20" fmla="*/ 2 w 13"/>
                <a:gd name="T21" fmla="*/ 6 h 14"/>
                <a:gd name="T22" fmla="*/ 1 w 13"/>
                <a:gd name="T23" fmla="*/ 3 h 14"/>
                <a:gd name="T24" fmla="*/ 3 w 13"/>
                <a:gd name="T25" fmla="*/ 1 h 14"/>
                <a:gd name="T26" fmla="*/ 6 w 13"/>
                <a:gd name="T27" fmla="*/ 3 h 14"/>
                <a:gd name="T28" fmla="*/ 8 w 13"/>
                <a:gd name="T29" fmla="*/ 3 h 14"/>
                <a:gd name="T30" fmla="*/ 11 w 13"/>
                <a:gd name="T31" fmla="*/ 2 h 14"/>
                <a:gd name="T32" fmla="*/ 13 w 13"/>
                <a:gd name="T3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13" y="4"/>
                  </a:moveTo>
                  <a:cubicBezTo>
                    <a:pt x="11" y="7"/>
                    <a:pt x="11" y="7"/>
                    <a:pt x="11" y="7"/>
                  </a:cubicBezTo>
                  <a:cubicBezTo>
                    <a:pt x="11" y="7"/>
                    <a:pt x="10" y="8"/>
                    <a:pt x="11" y="8"/>
                  </a:cubicBezTo>
                  <a:cubicBezTo>
                    <a:pt x="12" y="11"/>
                    <a:pt x="12" y="11"/>
                    <a:pt x="12" y="11"/>
                  </a:cubicBezTo>
                  <a:cubicBezTo>
                    <a:pt x="12" y="13"/>
                    <a:pt x="11" y="14"/>
                    <a:pt x="10" y="13"/>
                  </a:cubicBezTo>
                  <a:cubicBezTo>
                    <a:pt x="7" y="11"/>
                    <a:pt x="7" y="11"/>
                    <a:pt x="7" y="11"/>
                  </a:cubicBezTo>
                  <a:cubicBezTo>
                    <a:pt x="6" y="11"/>
                    <a:pt x="6" y="11"/>
                    <a:pt x="6" y="11"/>
                  </a:cubicBezTo>
                  <a:cubicBezTo>
                    <a:pt x="2" y="12"/>
                    <a:pt x="2" y="12"/>
                    <a:pt x="2" y="12"/>
                  </a:cubicBezTo>
                  <a:cubicBezTo>
                    <a:pt x="1" y="13"/>
                    <a:pt x="0" y="11"/>
                    <a:pt x="0" y="10"/>
                  </a:cubicBezTo>
                  <a:cubicBezTo>
                    <a:pt x="2" y="7"/>
                    <a:pt x="2" y="7"/>
                    <a:pt x="2" y="7"/>
                  </a:cubicBezTo>
                  <a:cubicBezTo>
                    <a:pt x="2" y="7"/>
                    <a:pt x="3" y="6"/>
                    <a:pt x="2" y="6"/>
                  </a:cubicBezTo>
                  <a:cubicBezTo>
                    <a:pt x="1" y="3"/>
                    <a:pt x="1" y="3"/>
                    <a:pt x="1" y="3"/>
                  </a:cubicBezTo>
                  <a:cubicBezTo>
                    <a:pt x="1" y="1"/>
                    <a:pt x="2" y="0"/>
                    <a:pt x="3" y="1"/>
                  </a:cubicBezTo>
                  <a:cubicBezTo>
                    <a:pt x="6" y="3"/>
                    <a:pt x="6" y="3"/>
                    <a:pt x="6" y="3"/>
                  </a:cubicBezTo>
                  <a:cubicBezTo>
                    <a:pt x="7" y="3"/>
                    <a:pt x="7" y="3"/>
                    <a:pt x="8" y="3"/>
                  </a:cubicBezTo>
                  <a:cubicBezTo>
                    <a:pt x="11" y="2"/>
                    <a:pt x="11" y="2"/>
                    <a:pt x="11" y="2"/>
                  </a:cubicBezTo>
                  <a:cubicBezTo>
                    <a:pt x="12" y="1"/>
                    <a:pt x="13" y="3"/>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šľïde"/>
            <p:cNvSpPr/>
            <p:nvPr/>
          </p:nvSpPr>
          <p:spPr bwMode="auto">
            <a:xfrm>
              <a:off x="8356600" y="4660901"/>
              <a:ext cx="19050" cy="19050"/>
            </a:xfrm>
            <a:custGeom>
              <a:avLst/>
              <a:gdLst>
                <a:gd name="T0" fmla="*/ 3 w 5"/>
                <a:gd name="T1" fmla="*/ 1 h 5"/>
                <a:gd name="T2" fmla="*/ 3 w 5"/>
                <a:gd name="T3" fmla="*/ 2 h 5"/>
                <a:gd name="T4" fmla="*/ 3 w 5"/>
                <a:gd name="T5" fmla="*/ 2 h 5"/>
                <a:gd name="T6" fmla="*/ 4 w 5"/>
                <a:gd name="T7" fmla="*/ 2 h 5"/>
                <a:gd name="T8" fmla="*/ 4 w 5"/>
                <a:gd name="T9" fmla="*/ 3 h 5"/>
                <a:gd name="T10" fmla="*/ 3 w 5"/>
                <a:gd name="T11" fmla="*/ 3 h 5"/>
                <a:gd name="T12" fmla="*/ 3 w 5"/>
                <a:gd name="T13" fmla="*/ 4 h 5"/>
                <a:gd name="T14" fmla="*/ 2 w 5"/>
                <a:gd name="T15" fmla="*/ 5 h 5"/>
                <a:gd name="T16" fmla="*/ 2 w 5"/>
                <a:gd name="T17" fmla="*/ 4 h 5"/>
                <a:gd name="T18" fmla="*/ 1 w 5"/>
                <a:gd name="T19" fmla="*/ 3 h 5"/>
                <a:gd name="T20" fmla="*/ 1 w 5"/>
                <a:gd name="T21" fmla="*/ 3 h 5"/>
                <a:gd name="T22" fmla="*/ 0 w 5"/>
                <a:gd name="T23" fmla="*/ 3 h 5"/>
                <a:gd name="T24" fmla="*/ 0 w 5"/>
                <a:gd name="T25" fmla="*/ 2 h 5"/>
                <a:gd name="T26" fmla="*/ 1 w 5"/>
                <a:gd name="T27" fmla="*/ 2 h 5"/>
                <a:gd name="T28" fmla="*/ 2 w 5"/>
                <a:gd name="T29" fmla="*/ 1 h 5"/>
                <a:gd name="T30" fmla="*/ 2 w 5"/>
                <a:gd name="T31" fmla="*/ 1 h 5"/>
                <a:gd name="T32" fmla="*/ 3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1"/>
                  </a:moveTo>
                  <a:cubicBezTo>
                    <a:pt x="3" y="2"/>
                    <a:pt x="3" y="2"/>
                    <a:pt x="3" y="2"/>
                  </a:cubicBezTo>
                  <a:cubicBezTo>
                    <a:pt x="3" y="2"/>
                    <a:pt x="3" y="2"/>
                    <a:pt x="3" y="2"/>
                  </a:cubicBezTo>
                  <a:cubicBezTo>
                    <a:pt x="4" y="2"/>
                    <a:pt x="4" y="2"/>
                    <a:pt x="4" y="2"/>
                  </a:cubicBezTo>
                  <a:cubicBezTo>
                    <a:pt x="5" y="3"/>
                    <a:pt x="5" y="3"/>
                    <a:pt x="4" y="3"/>
                  </a:cubicBezTo>
                  <a:cubicBezTo>
                    <a:pt x="3" y="3"/>
                    <a:pt x="3" y="3"/>
                    <a:pt x="3" y="3"/>
                  </a:cubicBezTo>
                  <a:cubicBezTo>
                    <a:pt x="3" y="4"/>
                    <a:pt x="3" y="4"/>
                    <a:pt x="3" y="4"/>
                  </a:cubicBezTo>
                  <a:cubicBezTo>
                    <a:pt x="2" y="5"/>
                    <a:pt x="2" y="5"/>
                    <a:pt x="2" y="5"/>
                  </a:cubicBezTo>
                  <a:cubicBezTo>
                    <a:pt x="2" y="5"/>
                    <a:pt x="2" y="5"/>
                    <a:pt x="2" y="4"/>
                  </a:cubicBezTo>
                  <a:cubicBezTo>
                    <a:pt x="1" y="3"/>
                    <a:pt x="1" y="3"/>
                    <a:pt x="1" y="3"/>
                  </a:cubicBezTo>
                  <a:cubicBezTo>
                    <a:pt x="1" y="3"/>
                    <a:pt x="1" y="3"/>
                    <a:pt x="1" y="3"/>
                  </a:cubicBezTo>
                  <a:cubicBezTo>
                    <a:pt x="0" y="3"/>
                    <a:pt x="0" y="3"/>
                    <a:pt x="0" y="3"/>
                  </a:cubicBezTo>
                  <a:cubicBezTo>
                    <a:pt x="0" y="3"/>
                    <a:pt x="0" y="2"/>
                    <a:pt x="0" y="2"/>
                  </a:cubicBezTo>
                  <a:cubicBezTo>
                    <a:pt x="1" y="2"/>
                    <a:pt x="1" y="2"/>
                    <a:pt x="1" y="2"/>
                  </a:cubicBezTo>
                  <a:cubicBezTo>
                    <a:pt x="2" y="1"/>
                    <a:pt x="2" y="1"/>
                    <a:pt x="2" y="1"/>
                  </a:cubicBezTo>
                  <a:cubicBezTo>
                    <a:pt x="2" y="1"/>
                    <a:pt x="2" y="1"/>
                    <a:pt x="2" y="1"/>
                  </a:cubicBezTo>
                  <a:cubicBezTo>
                    <a:pt x="2"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śľîḍé"/>
            <p:cNvSpPr/>
            <p:nvPr/>
          </p:nvSpPr>
          <p:spPr bwMode="auto">
            <a:xfrm>
              <a:off x="8759825" y="4476751"/>
              <a:ext cx="19050" cy="19050"/>
            </a:xfrm>
            <a:custGeom>
              <a:avLst/>
              <a:gdLst>
                <a:gd name="T0" fmla="*/ 3 w 5"/>
                <a:gd name="T1" fmla="*/ 1 h 5"/>
                <a:gd name="T2" fmla="*/ 4 w 5"/>
                <a:gd name="T3" fmla="*/ 2 h 5"/>
                <a:gd name="T4" fmla="*/ 4 w 5"/>
                <a:gd name="T5" fmla="*/ 2 h 5"/>
                <a:gd name="T6" fmla="*/ 5 w 5"/>
                <a:gd name="T7" fmla="*/ 2 h 5"/>
                <a:gd name="T8" fmla="*/ 5 w 5"/>
                <a:gd name="T9" fmla="*/ 3 h 5"/>
                <a:gd name="T10" fmla="*/ 4 w 5"/>
                <a:gd name="T11" fmla="*/ 3 h 5"/>
                <a:gd name="T12" fmla="*/ 3 w 5"/>
                <a:gd name="T13" fmla="*/ 4 h 5"/>
                <a:gd name="T14" fmla="*/ 3 w 5"/>
                <a:gd name="T15" fmla="*/ 5 h 5"/>
                <a:gd name="T16" fmla="*/ 2 w 5"/>
                <a:gd name="T17" fmla="*/ 5 h 5"/>
                <a:gd name="T18" fmla="*/ 2 w 5"/>
                <a:gd name="T19" fmla="*/ 4 h 5"/>
                <a:gd name="T20" fmla="*/ 2 w 5"/>
                <a:gd name="T21" fmla="*/ 3 h 5"/>
                <a:gd name="T22" fmla="*/ 1 w 5"/>
                <a:gd name="T23" fmla="*/ 3 h 5"/>
                <a:gd name="T24" fmla="*/ 1 w 5"/>
                <a:gd name="T25" fmla="*/ 2 h 5"/>
                <a:gd name="T26" fmla="*/ 2 w 5"/>
                <a:gd name="T27" fmla="*/ 2 h 5"/>
                <a:gd name="T28" fmla="*/ 2 w 5"/>
                <a:gd name="T29" fmla="*/ 2 h 5"/>
                <a:gd name="T30" fmla="*/ 3 w 5"/>
                <a:gd name="T31" fmla="*/ 1 h 5"/>
                <a:gd name="T32" fmla="*/ 3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1"/>
                  </a:moveTo>
                  <a:cubicBezTo>
                    <a:pt x="4" y="2"/>
                    <a:pt x="4" y="2"/>
                    <a:pt x="4" y="2"/>
                  </a:cubicBezTo>
                  <a:cubicBezTo>
                    <a:pt x="4" y="2"/>
                    <a:pt x="4" y="2"/>
                    <a:pt x="4" y="2"/>
                  </a:cubicBezTo>
                  <a:cubicBezTo>
                    <a:pt x="5" y="2"/>
                    <a:pt x="5" y="2"/>
                    <a:pt x="5" y="2"/>
                  </a:cubicBezTo>
                  <a:cubicBezTo>
                    <a:pt x="5" y="3"/>
                    <a:pt x="5" y="3"/>
                    <a:pt x="5" y="3"/>
                  </a:cubicBezTo>
                  <a:cubicBezTo>
                    <a:pt x="4" y="3"/>
                    <a:pt x="4" y="3"/>
                    <a:pt x="4" y="3"/>
                  </a:cubicBezTo>
                  <a:cubicBezTo>
                    <a:pt x="3" y="4"/>
                    <a:pt x="3" y="4"/>
                    <a:pt x="3" y="4"/>
                  </a:cubicBezTo>
                  <a:cubicBezTo>
                    <a:pt x="3" y="5"/>
                    <a:pt x="3" y="5"/>
                    <a:pt x="3" y="5"/>
                  </a:cubicBezTo>
                  <a:cubicBezTo>
                    <a:pt x="3" y="5"/>
                    <a:pt x="2" y="5"/>
                    <a:pt x="2" y="5"/>
                  </a:cubicBezTo>
                  <a:cubicBezTo>
                    <a:pt x="2" y="4"/>
                    <a:pt x="2" y="4"/>
                    <a:pt x="2" y="4"/>
                  </a:cubicBezTo>
                  <a:cubicBezTo>
                    <a:pt x="2" y="3"/>
                    <a:pt x="2" y="3"/>
                    <a:pt x="2" y="3"/>
                  </a:cubicBezTo>
                  <a:cubicBezTo>
                    <a:pt x="1" y="3"/>
                    <a:pt x="1" y="3"/>
                    <a:pt x="1" y="3"/>
                  </a:cubicBezTo>
                  <a:cubicBezTo>
                    <a:pt x="0" y="3"/>
                    <a:pt x="0" y="2"/>
                    <a:pt x="1" y="2"/>
                  </a:cubicBezTo>
                  <a:cubicBezTo>
                    <a:pt x="2" y="2"/>
                    <a:pt x="2" y="2"/>
                    <a:pt x="2" y="2"/>
                  </a:cubicBezTo>
                  <a:cubicBezTo>
                    <a:pt x="2" y="2"/>
                    <a:pt x="2" y="2"/>
                    <a:pt x="2" y="2"/>
                  </a:cubicBezTo>
                  <a:cubicBezTo>
                    <a:pt x="3" y="1"/>
                    <a:pt x="3" y="1"/>
                    <a:pt x="3" y="1"/>
                  </a:cubicBezTo>
                  <a:cubicBezTo>
                    <a:pt x="3"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ṡḷîḓè"/>
            <p:cNvSpPr/>
            <p:nvPr/>
          </p:nvSpPr>
          <p:spPr bwMode="auto">
            <a:xfrm>
              <a:off x="8686800" y="4289426"/>
              <a:ext cx="49213" cy="49213"/>
            </a:xfrm>
            <a:custGeom>
              <a:avLst/>
              <a:gdLst>
                <a:gd name="T0" fmla="*/ 13 w 13"/>
                <a:gd name="T1" fmla="*/ 3 h 13"/>
                <a:gd name="T2" fmla="*/ 11 w 13"/>
                <a:gd name="T3" fmla="*/ 7 h 13"/>
                <a:gd name="T4" fmla="*/ 11 w 13"/>
                <a:gd name="T5" fmla="*/ 8 h 13"/>
                <a:gd name="T6" fmla="*/ 12 w 13"/>
                <a:gd name="T7" fmla="*/ 11 h 13"/>
                <a:gd name="T8" fmla="*/ 10 w 13"/>
                <a:gd name="T9" fmla="*/ 13 h 13"/>
                <a:gd name="T10" fmla="*/ 7 w 13"/>
                <a:gd name="T11" fmla="*/ 11 h 13"/>
                <a:gd name="T12" fmla="*/ 6 w 13"/>
                <a:gd name="T13" fmla="*/ 11 h 13"/>
                <a:gd name="T14" fmla="*/ 2 w 13"/>
                <a:gd name="T15" fmla="*/ 12 h 13"/>
                <a:gd name="T16" fmla="*/ 0 w 13"/>
                <a:gd name="T17" fmla="*/ 10 h 13"/>
                <a:gd name="T18" fmla="*/ 2 w 13"/>
                <a:gd name="T19" fmla="*/ 7 h 13"/>
                <a:gd name="T20" fmla="*/ 2 w 13"/>
                <a:gd name="T21" fmla="*/ 6 h 13"/>
                <a:gd name="T22" fmla="*/ 1 w 13"/>
                <a:gd name="T23" fmla="*/ 2 h 13"/>
                <a:gd name="T24" fmla="*/ 3 w 13"/>
                <a:gd name="T25" fmla="*/ 1 h 13"/>
                <a:gd name="T26" fmla="*/ 6 w 13"/>
                <a:gd name="T27" fmla="*/ 2 h 13"/>
                <a:gd name="T28" fmla="*/ 8 w 13"/>
                <a:gd name="T29" fmla="*/ 3 h 13"/>
                <a:gd name="T30" fmla="*/ 11 w 13"/>
                <a:gd name="T31" fmla="*/ 1 h 13"/>
                <a:gd name="T32" fmla="*/ 13 w 13"/>
                <a:gd name="T3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3" y="3"/>
                  </a:moveTo>
                  <a:cubicBezTo>
                    <a:pt x="11" y="7"/>
                    <a:pt x="11" y="7"/>
                    <a:pt x="11" y="7"/>
                  </a:cubicBezTo>
                  <a:cubicBezTo>
                    <a:pt x="11" y="7"/>
                    <a:pt x="11" y="7"/>
                    <a:pt x="11" y="8"/>
                  </a:cubicBezTo>
                  <a:cubicBezTo>
                    <a:pt x="12" y="11"/>
                    <a:pt x="12" y="11"/>
                    <a:pt x="12" y="11"/>
                  </a:cubicBezTo>
                  <a:cubicBezTo>
                    <a:pt x="12" y="12"/>
                    <a:pt x="11" y="13"/>
                    <a:pt x="10" y="13"/>
                  </a:cubicBezTo>
                  <a:cubicBezTo>
                    <a:pt x="7" y="11"/>
                    <a:pt x="7" y="11"/>
                    <a:pt x="7" y="11"/>
                  </a:cubicBezTo>
                  <a:cubicBezTo>
                    <a:pt x="6" y="11"/>
                    <a:pt x="6" y="11"/>
                    <a:pt x="6" y="11"/>
                  </a:cubicBezTo>
                  <a:cubicBezTo>
                    <a:pt x="2" y="12"/>
                    <a:pt x="2" y="12"/>
                    <a:pt x="2" y="12"/>
                  </a:cubicBezTo>
                  <a:cubicBezTo>
                    <a:pt x="1" y="12"/>
                    <a:pt x="0" y="11"/>
                    <a:pt x="0" y="10"/>
                  </a:cubicBezTo>
                  <a:cubicBezTo>
                    <a:pt x="2" y="7"/>
                    <a:pt x="2" y="7"/>
                    <a:pt x="2" y="7"/>
                  </a:cubicBezTo>
                  <a:cubicBezTo>
                    <a:pt x="3" y="6"/>
                    <a:pt x="3" y="6"/>
                    <a:pt x="2" y="6"/>
                  </a:cubicBezTo>
                  <a:cubicBezTo>
                    <a:pt x="1" y="2"/>
                    <a:pt x="1" y="2"/>
                    <a:pt x="1" y="2"/>
                  </a:cubicBezTo>
                  <a:cubicBezTo>
                    <a:pt x="1" y="1"/>
                    <a:pt x="2" y="0"/>
                    <a:pt x="3" y="1"/>
                  </a:cubicBezTo>
                  <a:cubicBezTo>
                    <a:pt x="6" y="2"/>
                    <a:pt x="6" y="2"/>
                    <a:pt x="6" y="2"/>
                  </a:cubicBezTo>
                  <a:cubicBezTo>
                    <a:pt x="7" y="3"/>
                    <a:pt x="7" y="3"/>
                    <a:pt x="8" y="3"/>
                  </a:cubicBezTo>
                  <a:cubicBezTo>
                    <a:pt x="11" y="1"/>
                    <a:pt x="11" y="1"/>
                    <a:pt x="11" y="1"/>
                  </a:cubicBezTo>
                  <a:cubicBezTo>
                    <a:pt x="12" y="1"/>
                    <a:pt x="13" y="2"/>
                    <a:pt x="13" y="3"/>
                  </a:cubicBezTo>
                  <a:close/>
                </a:path>
              </a:pathLst>
            </a:custGeom>
            <a:solidFill>
              <a:srgbClr val="2E333B"/>
            </a:solidFill>
            <a:ln>
              <a:noFill/>
            </a:ln>
          </p:spPr>
          <p:txBody>
            <a:bodyPr anchor="ctr"/>
            <a:lstStyle/>
            <a:p>
              <a:pPr algn="ctr"/>
            </a:p>
          </p:txBody>
        </p:sp>
        <p:sp>
          <p:nvSpPr>
            <p:cNvPr id="41" name="ïṧḷîḑê"/>
            <p:cNvSpPr/>
            <p:nvPr/>
          </p:nvSpPr>
          <p:spPr bwMode="auto">
            <a:xfrm>
              <a:off x="8567738" y="4872038"/>
              <a:ext cx="61913" cy="60325"/>
            </a:xfrm>
            <a:custGeom>
              <a:avLst/>
              <a:gdLst>
                <a:gd name="T0" fmla="*/ 6 w 16"/>
                <a:gd name="T1" fmla="*/ 14 h 16"/>
                <a:gd name="T2" fmla="*/ 5 w 16"/>
                <a:gd name="T3" fmla="*/ 11 h 16"/>
                <a:gd name="T4" fmla="*/ 4 w 16"/>
                <a:gd name="T5" fmla="*/ 10 h 16"/>
                <a:gd name="T6" fmla="*/ 1 w 16"/>
                <a:gd name="T7" fmla="*/ 8 h 16"/>
                <a:gd name="T8" fmla="*/ 1 w 16"/>
                <a:gd name="T9" fmla="*/ 6 h 16"/>
                <a:gd name="T10" fmla="*/ 5 w 16"/>
                <a:gd name="T11" fmla="*/ 5 h 16"/>
                <a:gd name="T12" fmla="*/ 6 w 16"/>
                <a:gd name="T13" fmla="*/ 4 h 16"/>
                <a:gd name="T14" fmla="*/ 7 w 16"/>
                <a:gd name="T15" fmla="*/ 1 h 16"/>
                <a:gd name="T16" fmla="*/ 10 w 16"/>
                <a:gd name="T17" fmla="*/ 1 h 16"/>
                <a:gd name="T18" fmla="*/ 11 w 16"/>
                <a:gd name="T19" fmla="*/ 5 h 16"/>
                <a:gd name="T20" fmla="*/ 12 w 16"/>
                <a:gd name="T21" fmla="*/ 6 h 16"/>
                <a:gd name="T22" fmla="*/ 15 w 16"/>
                <a:gd name="T23" fmla="*/ 7 h 16"/>
                <a:gd name="T24" fmla="*/ 15 w 16"/>
                <a:gd name="T25" fmla="*/ 10 h 16"/>
                <a:gd name="T26" fmla="*/ 11 w 16"/>
                <a:gd name="T27" fmla="*/ 11 h 16"/>
                <a:gd name="T28" fmla="*/ 10 w 16"/>
                <a:gd name="T29" fmla="*/ 11 h 16"/>
                <a:gd name="T30" fmla="*/ 9 w 16"/>
                <a:gd name="T31" fmla="*/ 15 h 16"/>
                <a:gd name="T32" fmla="*/ 6 w 1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6" y="14"/>
                  </a:moveTo>
                  <a:cubicBezTo>
                    <a:pt x="5" y="11"/>
                    <a:pt x="5" y="11"/>
                    <a:pt x="5" y="11"/>
                  </a:cubicBezTo>
                  <a:cubicBezTo>
                    <a:pt x="5" y="10"/>
                    <a:pt x="5" y="10"/>
                    <a:pt x="4" y="10"/>
                  </a:cubicBezTo>
                  <a:cubicBezTo>
                    <a:pt x="1" y="8"/>
                    <a:pt x="1" y="8"/>
                    <a:pt x="1" y="8"/>
                  </a:cubicBezTo>
                  <a:cubicBezTo>
                    <a:pt x="0" y="8"/>
                    <a:pt x="0" y="6"/>
                    <a:pt x="1" y="6"/>
                  </a:cubicBezTo>
                  <a:cubicBezTo>
                    <a:pt x="5" y="5"/>
                    <a:pt x="5" y="5"/>
                    <a:pt x="5" y="5"/>
                  </a:cubicBezTo>
                  <a:cubicBezTo>
                    <a:pt x="5" y="5"/>
                    <a:pt x="6" y="4"/>
                    <a:pt x="6" y="4"/>
                  </a:cubicBezTo>
                  <a:cubicBezTo>
                    <a:pt x="7" y="1"/>
                    <a:pt x="7" y="1"/>
                    <a:pt x="7" y="1"/>
                  </a:cubicBezTo>
                  <a:cubicBezTo>
                    <a:pt x="8" y="0"/>
                    <a:pt x="10" y="0"/>
                    <a:pt x="10" y="1"/>
                  </a:cubicBezTo>
                  <a:cubicBezTo>
                    <a:pt x="11" y="5"/>
                    <a:pt x="11" y="5"/>
                    <a:pt x="11" y="5"/>
                  </a:cubicBezTo>
                  <a:cubicBezTo>
                    <a:pt x="11" y="5"/>
                    <a:pt x="11" y="5"/>
                    <a:pt x="12" y="6"/>
                  </a:cubicBezTo>
                  <a:cubicBezTo>
                    <a:pt x="15" y="7"/>
                    <a:pt x="15" y="7"/>
                    <a:pt x="15" y="7"/>
                  </a:cubicBezTo>
                  <a:cubicBezTo>
                    <a:pt x="16" y="8"/>
                    <a:pt x="16" y="9"/>
                    <a:pt x="15" y="10"/>
                  </a:cubicBezTo>
                  <a:cubicBezTo>
                    <a:pt x="11" y="11"/>
                    <a:pt x="11" y="11"/>
                    <a:pt x="11" y="11"/>
                  </a:cubicBezTo>
                  <a:cubicBezTo>
                    <a:pt x="11" y="11"/>
                    <a:pt x="10" y="11"/>
                    <a:pt x="10" y="11"/>
                  </a:cubicBezTo>
                  <a:cubicBezTo>
                    <a:pt x="9" y="15"/>
                    <a:pt x="9" y="15"/>
                    <a:pt x="9" y="15"/>
                  </a:cubicBezTo>
                  <a:cubicBezTo>
                    <a:pt x="8" y="16"/>
                    <a:pt x="6" y="16"/>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ṣľiḍé"/>
            <p:cNvSpPr/>
            <p:nvPr/>
          </p:nvSpPr>
          <p:spPr bwMode="auto">
            <a:xfrm>
              <a:off x="8483600" y="3848101"/>
              <a:ext cx="14288" cy="12700"/>
            </a:xfrm>
            <a:custGeom>
              <a:avLst/>
              <a:gdLst>
                <a:gd name="T0" fmla="*/ 0 w 9"/>
                <a:gd name="T1" fmla="*/ 5 h 8"/>
                <a:gd name="T2" fmla="*/ 2 w 9"/>
                <a:gd name="T3" fmla="*/ 3 h 8"/>
                <a:gd name="T4" fmla="*/ 2 w 9"/>
                <a:gd name="T5" fmla="*/ 3 h 8"/>
                <a:gd name="T6" fmla="*/ 2 w 9"/>
                <a:gd name="T7" fmla="*/ 0 h 8"/>
                <a:gd name="T8" fmla="*/ 2 w 9"/>
                <a:gd name="T9" fmla="*/ 0 h 8"/>
                <a:gd name="T10" fmla="*/ 5 w 9"/>
                <a:gd name="T11" fmla="*/ 0 h 8"/>
                <a:gd name="T12" fmla="*/ 5 w 9"/>
                <a:gd name="T13" fmla="*/ 0 h 8"/>
                <a:gd name="T14" fmla="*/ 7 w 9"/>
                <a:gd name="T15" fmla="*/ 0 h 8"/>
                <a:gd name="T16" fmla="*/ 9 w 9"/>
                <a:gd name="T17" fmla="*/ 0 h 8"/>
                <a:gd name="T18" fmla="*/ 7 w 9"/>
                <a:gd name="T19" fmla="*/ 3 h 8"/>
                <a:gd name="T20" fmla="*/ 7 w 9"/>
                <a:gd name="T21" fmla="*/ 5 h 8"/>
                <a:gd name="T22" fmla="*/ 9 w 9"/>
                <a:gd name="T23" fmla="*/ 8 h 8"/>
                <a:gd name="T24" fmla="*/ 7 w 9"/>
                <a:gd name="T25" fmla="*/ 8 h 8"/>
                <a:gd name="T26" fmla="*/ 5 w 9"/>
                <a:gd name="T27" fmla="*/ 8 h 8"/>
                <a:gd name="T28" fmla="*/ 5 w 9"/>
                <a:gd name="T29" fmla="*/ 8 h 8"/>
                <a:gd name="T30" fmla="*/ 2 w 9"/>
                <a:gd name="T31" fmla="*/ 8 h 8"/>
                <a:gd name="T32" fmla="*/ 0 w 9"/>
                <a:gd name="T3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0" y="5"/>
                  </a:moveTo>
                  <a:lnTo>
                    <a:pt x="2" y="3"/>
                  </a:lnTo>
                  <a:lnTo>
                    <a:pt x="2" y="3"/>
                  </a:lnTo>
                  <a:lnTo>
                    <a:pt x="2" y="0"/>
                  </a:lnTo>
                  <a:lnTo>
                    <a:pt x="2" y="0"/>
                  </a:lnTo>
                  <a:lnTo>
                    <a:pt x="5" y="0"/>
                  </a:lnTo>
                  <a:lnTo>
                    <a:pt x="5" y="0"/>
                  </a:lnTo>
                  <a:lnTo>
                    <a:pt x="7" y="0"/>
                  </a:lnTo>
                  <a:lnTo>
                    <a:pt x="9" y="0"/>
                  </a:lnTo>
                  <a:lnTo>
                    <a:pt x="7" y="3"/>
                  </a:lnTo>
                  <a:lnTo>
                    <a:pt x="7" y="5"/>
                  </a:lnTo>
                  <a:lnTo>
                    <a:pt x="9" y="8"/>
                  </a:lnTo>
                  <a:lnTo>
                    <a:pt x="7" y="8"/>
                  </a:lnTo>
                  <a:lnTo>
                    <a:pt x="5" y="8"/>
                  </a:lnTo>
                  <a:lnTo>
                    <a:pt x="5" y="8"/>
                  </a:lnTo>
                  <a:lnTo>
                    <a:pt x="2" y="8"/>
                  </a:lnTo>
                  <a:lnTo>
                    <a:pt x="0" y="5"/>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ïḓé"/>
            <p:cNvSpPr/>
            <p:nvPr/>
          </p:nvSpPr>
          <p:spPr bwMode="auto">
            <a:xfrm>
              <a:off x="7680325" y="5832476"/>
              <a:ext cx="719138" cy="65088"/>
            </a:xfrm>
            <a:prstGeom prst="ellipse">
              <a:avLst/>
            </a:pr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ŝľíďe"/>
            <p:cNvSpPr/>
            <p:nvPr/>
          </p:nvSpPr>
          <p:spPr bwMode="auto">
            <a:xfrm>
              <a:off x="6837363" y="2235201"/>
              <a:ext cx="106363" cy="254000"/>
            </a:xfrm>
            <a:custGeom>
              <a:avLst/>
              <a:gdLst>
                <a:gd name="T0" fmla="*/ 48 w 67"/>
                <a:gd name="T1" fmla="*/ 160 h 160"/>
                <a:gd name="T2" fmla="*/ 31 w 67"/>
                <a:gd name="T3" fmla="*/ 143 h 160"/>
                <a:gd name="T4" fmla="*/ 0 w 67"/>
                <a:gd name="T5" fmla="*/ 135 h 160"/>
                <a:gd name="T6" fmla="*/ 16 w 67"/>
                <a:gd name="T7" fmla="*/ 119 h 160"/>
                <a:gd name="T8" fmla="*/ 21 w 67"/>
                <a:gd name="T9" fmla="*/ 116 h 160"/>
                <a:gd name="T10" fmla="*/ 19 w 67"/>
                <a:gd name="T11" fmla="*/ 51 h 160"/>
                <a:gd name="T12" fmla="*/ 48 w 67"/>
                <a:gd name="T13" fmla="*/ 0 h 160"/>
                <a:gd name="T14" fmla="*/ 58 w 67"/>
                <a:gd name="T15" fmla="*/ 12 h 160"/>
                <a:gd name="T16" fmla="*/ 45 w 67"/>
                <a:gd name="T17" fmla="*/ 36 h 160"/>
                <a:gd name="T18" fmla="*/ 67 w 67"/>
                <a:gd name="T19" fmla="*/ 36 h 160"/>
                <a:gd name="T20" fmla="*/ 67 w 67"/>
                <a:gd name="T21" fmla="*/ 138 h 160"/>
                <a:gd name="T22" fmla="*/ 48 w 67"/>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60">
                  <a:moveTo>
                    <a:pt x="48" y="160"/>
                  </a:moveTo>
                  <a:lnTo>
                    <a:pt x="31" y="143"/>
                  </a:lnTo>
                  <a:lnTo>
                    <a:pt x="0" y="135"/>
                  </a:lnTo>
                  <a:lnTo>
                    <a:pt x="16" y="119"/>
                  </a:lnTo>
                  <a:lnTo>
                    <a:pt x="21" y="116"/>
                  </a:lnTo>
                  <a:lnTo>
                    <a:pt x="19" y="51"/>
                  </a:lnTo>
                  <a:lnTo>
                    <a:pt x="48" y="0"/>
                  </a:lnTo>
                  <a:lnTo>
                    <a:pt x="58" y="12"/>
                  </a:lnTo>
                  <a:lnTo>
                    <a:pt x="45" y="36"/>
                  </a:lnTo>
                  <a:lnTo>
                    <a:pt x="67" y="36"/>
                  </a:lnTo>
                  <a:lnTo>
                    <a:pt x="67" y="138"/>
                  </a:lnTo>
                  <a:lnTo>
                    <a:pt x="48" y="160"/>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Sľiḑè"/>
            <p:cNvSpPr/>
            <p:nvPr/>
          </p:nvSpPr>
          <p:spPr bwMode="auto">
            <a:xfrm>
              <a:off x="6518275" y="2600326"/>
              <a:ext cx="122238" cy="252413"/>
            </a:xfrm>
            <a:custGeom>
              <a:avLst/>
              <a:gdLst>
                <a:gd name="T0" fmla="*/ 58 w 77"/>
                <a:gd name="T1" fmla="*/ 159 h 159"/>
                <a:gd name="T2" fmla="*/ 41 w 77"/>
                <a:gd name="T3" fmla="*/ 142 h 159"/>
                <a:gd name="T4" fmla="*/ 0 w 77"/>
                <a:gd name="T5" fmla="*/ 123 h 159"/>
                <a:gd name="T6" fmla="*/ 14 w 77"/>
                <a:gd name="T7" fmla="*/ 108 h 159"/>
                <a:gd name="T8" fmla="*/ 29 w 77"/>
                <a:gd name="T9" fmla="*/ 111 h 159"/>
                <a:gd name="T10" fmla="*/ 29 w 77"/>
                <a:gd name="T11" fmla="*/ 50 h 159"/>
                <a:gd name="T12" fmla="*/ 58 w 77"/>
                <a:gd name="T13" fmla="*/ 0 h 159"/>
                <a:gd name="T14" fmla="*/ 68 w 77"/>
                <a:gd name="T15" fmla="*/ 12 h 159"/>
                <a:gd name="T16" fmla="*/ 53 w 77"/>
                <a:gd name="T17" fmla="*/ 38 h 159"/>
                <a:gd name="T18" fmla="*/ 77 w 77"/>
                <a:gd name="T19" fmla="*/ 38 h 159"/>
                <a:gd name="T20" fmla="*/ 77 w 77"/>
                <a:gd name="T21" fmla="*/ 137 h 159"/>
                <a:gd name="T22" fmla="*/ 58 w 77"/>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59">
                  <a:moveTo>
                    <a:pt x="58" y="159"/>
                  </a:moveTo>
                  <a:lnTo>
                    <a:pt x="41" y="142"/>
                  </a:lnTo>
                  <a:lnTo>
                    <a:pt x="0" y="123"/>
                  </a:lnTo>
                  <a:lnTo>
                    <a:pt x="14" y="108"/>
                  </a:lnTo>
                  <a:lnTo>
                    <a:pt x="29" y="111"/>
                  </a:lnTo>
                  <a:lnTo>
                    <a:pt x="29" y="50"/>
                  </a:lnTo>
                  <a:lnTo>
                    <a:pt x="58" y="0"/>
                  </a:lnTo>
                  <a:lnTo>
                    <a:pt x="68" y="12"/>
                  </a:lnTo>
                  <a:lnTo>
                    <a:pt x="53" y="38"/>
                  </a:lnTo>
                  <a:lnTo>
                    <a:pt x="77" y="38"/>
                  </a:lnTo>
                  <a:lnTo>
                    <a:pt x="77" y="137"/>
                  </a:lnTo>
                  <a:lnTo>
                    <a:pt x="58" y="159"/>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ļïďe"/>
            <p:cNvSpPr/>
            <p:nvPr/>
          </p:nvSpPr>
          <p:spPr bwMode="auto">
            <a:xfrm>
              <a:off x="6594475" y="2801938"/>
              <a:ext cx="565150" cy="973138"/>
            </a:xfrm>
            <a:custGeom>
              <a:avLst/>
              <a:gdLst>
                <a:gd name="T0" fmla="*/ 356 w 356"/>
                <a:gd name="T1" fmla="*/ 413 h 613"/>
                <a:gd name="T2" fmla="*/ 32 w 356"/>
                <a:gd name="T3" fmla="*/ 0 h 613"/>
                <a:gd name="T4" fmla="*/ 0 w 356"/>
                <a:gd name="T5" fmla="*/ 29 h 613"/>
                <a:gd name="T6" fmla="*/ 298 w 356"/>
                <a:gd name="T7" fmla="*/ 613 h 613"/>
                <a:gd name="T8" fmla="*/ 356 w 356"/>
                <a:gd name="T9" fmla="*/ 413 h 613"/>
              </a:gdLst>
              <a:ahLst/>
              <a:cxnLst>
                <a:cxn ang="0">
                  <a:pos x="T0" y="T1"/>
                </a:cxn>
                <a:cxn ang="0">
                  <a:pos x="T2" y="T3"/>
                </a:cxn>
                <a:cxn ang="0">
                  <a:pos x="T4" y="T5"/>
                </a:cxn>
                <a:cxn ang="0">
                  <a:pos x="T6" y="T7"/>
                </a:cxn>
                <a:cxn ang="0">
                  <a:pos x="T8" y="T9"/>
                </a:cxn>
              </a:cxnLst>
              <a:rect l="0" t="0" r="r" b="b"/>
              <a:pathLst>
                <a:path w="356" h="613">
                  <a:moveTo>
                    <a:pt x="356" y="413"/>
                  </a:moveTo>
                  <a:lnTo>
                    <a:pt x="32" y="0"/>
                  </a:lnTo>
                  <a:lnTo>
                    <a:pt x="0" y="29"/>
                  </a:lnTo>
                  <a:lnTo>
                    <a:pt x="298" y="613"/>
                  </a:lnTo>
                  <a:lnTo>
                    <a:pt x="356" y="413"/>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ṡlíḑè"/>
            <p:cNvSpPr/>
            <p:nvPr/>
          </p:nvSpPr>
          <p:spPr bwMode="auto">
            <a:xfrm>
              <a:off x="6594475" y="2801938"/>
              <a:ext cx="565150" cy="973138"/>
            </a:xfrm>
            <a:custGeom>
              <a:avLst/>
              <a:gdLst>
                <a:gd name="T0" fmla="*/ 356 w 356"/>
                <a:gd name="T1" fmla="*/ 413 h 613"/>
                <a:gd name="T2" fmla="*/ 32 w 356"/>
                <a:gd name="T3" fmla="*/ 0 h 613"/>
                <a:gd name="T4" fmla="*/ 0 w 356"/>
                <a:gd name="T5" fmla="*/ 29 h 613"/>
                <a:gd name="T6" fmla="*/ 298 w 356"/>
                <a:gd name="T7" fmla="*/ 613 h 613"/>
                <a:gd name="T8" fmla="*/ 356 w 356"/>
                <a:gd name="T9" fmla="*/ 413 h 613"/>
              </a:gdLst>
              <a:ahLst/>
              <a:cxnLst>
                <a:cxn ang="0">
                  <a:pos x="T0" y="T1"/>
                </a:cxn>
                <a:cxn ang="0">
                  <a:pos x="T2" y="T3"/>
                </a:cxn>
                <a:cxn ang="0">
                  <a:pos x="T4" y="T5"/>
                </a:cxn>
                <a:cxn ang="0">
                  <a:pos x="T6" y="T7"/>
                </a:cxn>
                <a:cxn ang="0">
                  <a:pos x="T8" y="T9"/>
                </a:cxn>
              </a:cxnLst>
              <a:rect l="0" t="0" r="r" b="b"/>
              <a:pathLst>
                <a:path w="356" h="613">
                  <a:moveTo>
                    <a:pt x="356" y="413"/>
                  </a:moveTo>
                  <a:lnTo>
                    <a:pt x="32" y="0"/>
                  </a:lnTo>
                  <a:lnTo>
                    <a:pt x="0" y="29"/>
                  </a:lnTo>
                  <a:lnTo>
                    <a:pt x="298" y="613"/>
                  </a:lnTo>
                  <a:lnTo>
                    <a:pt x="356" y="4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sḻïḓé"/>
            <p:cNvSpPr/>
            <p:nvPr/>
          </p:nvSpPr>
          <p:spPr bwMode="auto">
            <a:xfrm>
              <a:off x="8129588" y="5721351"/>
              <a:ext cx="177800" cy="142875"/>
            </a:xfrm>
            <a:custGeom>
              <a:avLst/>
              <a:gdLst>
                <a:gd name="T0" fmla="*/ 41 w 46"/>
                <a:gd name="T1" fmla="*/ 6 h 37"/>
                <a:gd name="T2" fmla="*/ 46 w 46"/>
                <a:gd name="T3" fmla="*/ 18 h 37"/>
                <a:gd name="T4" fmla="*/ 27 w 46"/>
                <a:gd name="T5" fmla="*/ 35 h 37"/>
                <a:gd name="T6" fmla="*/ 0 w 46"/>
                <a:gd name="T7" fmla="*/ 37 h 37"/>
                <a:gd name="T8" fmla="*/ 24 w 46"/>
                <a:gd name="T9" fmla="*/ 24 h 37"/>
                <a:gd name="T10" fmla="*/ 23 w 46"/>
                <a:gd name="T11" fmla="*/ 0 h 37"/>
                <a:gd name="T12" fmla="*/ 41 w 46"/>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1" y="6"/>
                  </a:moveTo>
                  <a:cubicBezTo>
                    <a:pt x="46" y="18"/>
                    <a:pt x="46" y="18"/>
                    <a:pt x="46" y="18"/>
                  </a:cubicBezTo>
                  <a:cubicBezTo>
                    <a:pt x="27" y="35"/>
                    <a:pt x="27" y="35"/>
                    <a:pt x="27" y="35"/>
                  </a:cubicBezTo>
                  <a:cubicBezTo>
                    <a:pt x="0" y="37"/>
                    <a:pt x="0" y="37"/>
                    <a:pt x="0" y="37"/>
                  </a:cubicBezTo>
                  <a:cubicBezTo>
                    <a:pt x="0" y="37"/>
                    <a:pt x="11" y="16"/>
                    <a:pt x="24" y="24"/>
                  </a:cubicBezTo>
                  <a:cubicBezTo>
                    <a:pt x="24" y="19"/>
                    <a:pt x="23" y="0"/>
                    <a:pt x="23" y="0"/>
                  </a:cubicBezTo>
                  <a:lnTo>
                    <a:pt x="41" y="6"/>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ï$ļiḓe"/>
            <p:cNvSpPr/>
            <p:nvPr/>
          </p:nvSpPr>
          <p:spPr bwMode="auto">
            <a:xfrm>
              <a:off x="7588250" y="4232276"/>
              <a:ext cx="719138" cy="1528763"/>
            </a:xfrm>
            <a:custGeom>
              <a:avLst/>
              <a:gdLst>
                <a:gd name="T0" fmla="*/ 2 w 187"/>
                <a:gd name="T1" fmla="*/ 90 h 399"/>
                <a:gd name="T2" fmla="*/ 164 w 187"/>
                <a:gd name="T3" fmla="*/ 393 h 399"/>
                <a:gd name="T4" fmla="*/ 165 w 187"/>
                <a:gd name="T5" fmla="*/ 399 h 399"/>
                <a:gd name="T6" fmla="*/ 187 w 187"/>
                <a:gd name="T7" fmla="*/ 397 h 399"/>
                <a:gd name="T8" fmla="*/ 181 w 187"/>
                <a:gd name="T9" fmla="*/ 381 h 399"/>
                <a:gd name="T10" fmla="*/ 133 w 187"/>
                <a:gd name="T11" fmla="*/ 218 h 399"/>
                <a:gd name="T12" fmla="*/ 129 w 187"/>
                <a:gd name="T13" fmla="*/ 211 h 399"/>
                <a:gd name="T14" fmla="*/ 108 w 187"/>
                <a:gd name="T15" fmla="*/ 198 h 399"/>
                <a:gd name="T16" fmla="*/ 103 w 187"/>
                <a:gd name="T17" fmla="*/ 190 h 399"/>
                <a:gd name="T18" fmla="*/ 82 w 187"/>
                <a:gd name="T19" fmla="*/ 13 h 399"/>
                <a:gd name="T20" fmla="*/ 62 w 187"/>
                <a:gd name="T21" fmla="*/ 8 h 399"/>
                <a:gd name="T22" fmla="*/ 4 w 187"/>
                <a:gd name="T23" fmla="*/ 78 h 399"/>
                <a:gd name="T24" fmla="*/ 2 w 187"/>
                <a:gd name="T25" fmla="*/ 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99">
                  <a:moveTo>
                    <a:pt x="2" y="90"/>
                  </a:moveTo>
                  <a:cubicBezTo>
                    <a:pt x="164" y="393"/>
                    <a:pt x="164" y="393"/>
                    <a:pt x="164" y="393"/>
                  </a:cubicBezTo>
                  <a:cubicBezTo>
                    <a:pt x="165" y="399"/>
                    <a:pt x="165" y="399"/>
                    <a:pt x="165" y="399"/>
                  </a:cubicBezTo>
                  <a:cubicBezTo>
                    <a:pt x="187" y="397"/>
                    <a:pt x="187" y="397"/>
                    <a:pt x="187" y="397"/>
                  </a:cubicBezTo>
                  <a:cubicBezTo>
                    <a:pt x="181" y="381"/>
                    <a:pt x="181" y="381"/>
                    <a:pt x="181" y="381"/>
                  </a:cubicBezTo>
                  <a:cubicBezTo>
                    <a:pt x="133" y="218"/>
                    <a:pt x="133" y="218"/>
                    <a:pt x="133" y="218"/>
                  </a:cubicBezTo>
                  <a:cubicBezTo>
                    <a:pt x="133" y="215"/>
                    <a:pt x="131" y="213"/>
                    <a:pt x="129" y="211"/>
                  </a:cubicBezTo>
                  <a:cubicBezTo>
                    <a:pt x="108" y="198"/>
                    <a:pt x="108" y="198"/>
                    <a:pt x="108" y="198"/>
                  </a:cubicBezTo>
                  <a:cubicBezTo>
                    <a:pt x="106" y="197"/>
                    <a:pt x="104" y="194"/>
                    <a:pt x="103" y="190"/>
                  </a:cubicBezTo>
                  <a:cubicBezTo>
                    <a:pt x="82" y="13"/>
                    <a:pt x="82" y="13"/>
                    <a:pt x="82" y="13"/>
                  </a:cubicBezTo>
                  <a:cubicBezTo>
                    <a:pt x="80" y="4"/>
                    <a:pt x="68" y="0"/>
                    <a:pt x="62" y="8"/>
                  </a:cubicBezTo>
                  <a:cubicBezTo>
                    <a:pt x="4" y="78"/>
                    <a:pt x="4" y="78"/>
                    <a:pt x="4" y="78"/>
                  </a:cubicBezTo>
                  <a:cubicBezTo>
                    <a:pt x="1" y="81"/>
                    <a:pt x="0" y="86"/>
                    <a:pt x="2" y="90"/>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śḻîďé"/>
            <p:cNvSpPr/>
            <p:nvPr/>
          </p:nvSpPr>
          <p:spPr bwMode="auto">
            <a:xfrm>
              <a:off x="7858125" y="5729288"/>
              <a:ext cx="184150" cy="134938"/>
            </a:xfrm>
            <a:custGeom>
              <a:avLst/>
              <a:gdLst>
                <a:gd name="T0" fmla="*/ 44 w 48"/>
                <a:gd name="T1" fmla="*/ 8 h 35"/>
                <a:gd name="T2" fmla="*/ 48 w 48"/>
                <a:gd name="T3" fmla="*/ 20 h 35"/>
                <a:gd name="T4" fmla="*/ 28 w 48"/>
                <a:gd name="T5" fmla="*/ 35 h 35"/>
                <a:gd name="T6" fmla="*/ 0 w 48"/>
                <a:gd name="T7" fmla="*/ 34 h 35"/>
                <a:gd name="T8" fmla="*/ 26 w 48"/>
                <a:gd name="T9" fmla="*/ 24 h 35"/>
                <a:gd name="T10" fmla="*/ 28 w 48"/>
                <a:gd name="T11" fmla="*/ 0 h 35"/>
                <a:gd name="T12" fmla="*/ 44 w 48"/>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48" h="35">
                  <a:moveTo>
                    <a:pt x="44" y="8"/>
                  </a:moveTo>
                  <a:cubicBezTo>
                    <a:pt x="48" y="20"/>
                    <a:pt x="48" y="20"/>
                    <a:pt x="48" y="20"/>
                  </a:cubicBezTo>
                  <a:cubicBezTo>
                    <a:pt x="28" y="35"/>
                    <a:pt x="28" y="35"/>
                    <a:pt x="28" y="35"/>
                  </a:cubicBezTo>
                  <a:cubicBezTo>
                    <a:pt x="0" y="34"/>
                    <a:pt x="0" y="34"/>
                    <a:pt x="0" y="34"/>
                  </a:cubicBezTo>
                  <a:cubicBezTo>
                    <a:pt x="0" y="34"/>
                    <a:pt x="13" y="14"/>
                    <a:pt x="26" y="24"/>
                  </a:cubicBezTo>
                  <a:cubicBezTo>
                    <a:pt x="26" y="19"/>
                    <a:pt x="28" y="0"/>
                    <a:pt x="28" y="0"/>
                  </a:cubicBezTo>
                  <a:lnTo>
                    <a:pt x="44" y="8"/>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s1iḍé"/>
            <p:cNvSpPr/>
            <p:nvPr/>
          </p:nvSpPr>
          <p:spPr bwMode="auto">
            <a:xfrm>
              <a:off x="7397750" y="4262438"/>
              <a:ext cx="636588" cy="1539875"/>
            </a:xfrm>
            <a:custGeom>
              <a:avLst/>
              <a:gdLst>
                <a:gd name="T0" fmla="*/ 2 w 166"/>
                <a:gd name="T1" fmla="*/ 15 h 402"/>
                <a:gd name="T2" fmla="*/ 148 w 166"/>
                <a:gd name="T3" fmla="*/ 402 h 402"/>
                <a:gd name="T4" fmla="*/ 149 w 166"/>
                <a:gd name="T5" fmla="*/ 402 h 402"/>
                <a:gd name="T6" fmla="*/ 166 w 166"/>
                <a:gd name="T7" fmla="*/ 392 h 402"/>
                <a:gd name="T8" fmla="*/ 166 w 166"/>
                <a:gd name="T9" fmla="*/ 392 h 402"/>
                <a:gd name="T10" fmla="*/ 139 w 166"/>
                <a:gd name="T11" fmla="*/ 224 h 402"/>
                <a:gd name="T12" fmla="*/ 135 w 166"/>
                <a:gd name="T13" fmla="*/ 218 h 402"/>
                <a:gd name="T14" fmla="*/ 117 w 166"/>
                <a:gd name="T15" fmla="*/ 202 h 402"/>
                <a:gd name="T16" fmla="*/ 113 w 166"/>
                <a:gd name="T17" fmla="*/ 194 h 402"/>
                <a:gd name="T18" fmla="*/ 113 w 166"/>
                <a:gd name="T19" fmla="*/ 15 h 402"/>
                <a:gd name="T20" fmla="*/ 94 w 166"/>
                <a:gd name="T21" fmla="*/ 7 h 402"/>
                <a:gd name="T22" fmla="*/ 4 w 166"/>
                <a:gd name="T23" fmla="*/ 3 h 402"/>
                <a:gd name="T24" fmla="*/ 2 w 166"/>
                <a:gd name="T25" fmla="*/ 1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402">
                  <a:moveTo>
                    <a:pt x="2" y="15"/>
                  </a:moveTo>
                  <a:cubicBezTo>
                    <a:pt x="148" y="402"/>
                    <a:pt x="148" y="402"/>
                    <a:pt x="148" y="402"/>
                  </a:cubicBezTo>
                  <a:cubicBezTo>
                    <a:pt x="149" y="402"/>
                    <a:pt x="149" y="402"/>
                    <a:pt x="149" y="402"/>
                  </a:cubicBezTo>
                  <a:cubicBezTo>
                    <a:pt x="166" y="392"/>
                    <a:pt x="166" y="392"/>
                    <a:pt x="166" y="392"/>
                  </a:cubicBezTo>
                  <a:cubicBezTo>
                    <a:pt x="166" y="392"/>
                    <a:pt x="166" y="392"/>
                    <a:pt x="166" y="392"/>
                  </a:cubicBezTo>
                  <a:cubicBezTo>
                    <a:pt x="139" y="224"/>
                    <a:pt x="139" y="224"/>
                    <a:pt x="139" y="224"/>
                  </a:cubicBezTo>
                  <a:cubicBezTo>
                    <a:pt x="138" y="222"/>
                    <a:pt x="137" y="219"/>
                    <a:pt x="135" y="218"/>
                  </a:cubicBezTo>
                  <a:cubicBezTo>
                    <a:pt x="117" y="202"/>
                    <a:pt x="117" y="202"/>
                    <a:pt x="117" y="202"/>
                  </a:cubicBezTo>
                  <a:cubicBezTo>
                    <a:pt x="114" y="200"/>
                    <a:pt x="113" y="197"/>
                    <a:pt x="113" y="194"/>
                  </a:cubicBezTo>
                  <a:cubicBezTo>
                    <a:pt x="113" y="15"/>
                    <a:pt x="113" y="15"/>
                    <a:pt x="113" y="15"/>
                  </a:cubicBezTo>
                  <a:cubicBezTo>
                    <a:pt x="113" y="5"/>
                    <a:pt x="101" y="0"/>
                    <a:pt x="94" y="7"/>
                  </a:cubicBezTo>
                  <a:cubicBezTo>
                    <a:pt x="4" y="3"/>
                    <a:pt x="4" y="3"/>
                    <a:pt x="4" y="3"/>
                  </a:cubicBezTo>
                  <a:cubicBezTo>
                    <a:pt x="1" y="6"/>
                    <a:pt x="0" y="10"/>
                    <a:pt x="2" y="15"/>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ḻïḑè"/>
            <p:cNvSpPr/>
            <p:nvPr/>
          </p:nvSpPr>
          <p:spPr bwMode="auto">
            <a:xfrm>
              <a:off x="7013575" y="3370263"/>
              <a:ext cx="893763" cy="1000125"/>
            </a:xfrm>
            <a:custGeom>
              <a:avLst/>
              <a:gdLst>
                <a:gd name="T0" fmla="*/ 7 w 233"/>
                <a:gd name="T1" fmla="*/ 40 h 261"/>
                <a:gd name="T2" fmla="*/ 0 w 233"/>
                <a:gd name="T3" fmla="*/ 113 h 261"/>
                <a:gd name="T4" fmla="*/ 0 w 233"/>
                <a:gd name="T5" fmla="*/ 115 h 261"/>
                <a:gd name="T6" fmla="*/ 103 w 233"/>
                <a:gd name="T7" fmla="*/ 261 h 261"/>
                <a:gd name="T8" fmla="*/ 233 w 233"/>
                <a:gd name="T9" fmla="*/ 243 h 261"/>
                <a:gd name="T10" fmla="*/ 131 w 233"/>
                <a:gd name="T11" fmla="*/ 18 h 261"/>
                <a:gd name="T12" fmla="*/ 104 w 233"/>
                <a:gd name="T13" fmla="*/ 6 h 261"/>
                <a:gd name="T14" fmla="*/ 45 w 233"/>
                <a:gd name="T15" fmla="*/ 0 h 261"/>
                <a:gd name="T16" fmla="*/ 26 w 233"/>
                <a:gd name="T17" fmla="*/ 9 h 261"/>
                <a:gd name="T18" fmla="*/ 11 w 233"/>
                <a:gd name="T19" fmla="*/ 29 h 261"/>
                <a:gd name="T20" fmla="*/ 7 w 233"/>
                <a:gd name="T21" fmla="*/ 4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1">
                  <a:moveTo>
                    <a:pt x="7" y="40"/>
                  </a:moveTo>
                  <a:cubicBezTo>
                    <a:pt x="0" y="113"/>
                    <a:pt x="0" y="113"/>
                    <a:pt x="0" y="113"/>
                  </a:cubicBezTo>
                  <a:cubicBezTo>
                    <a:pt x="0" y="114"/>
                    <a:pt x="0" y="114"/>
                    <a:pt x="0" y="115"/>
                  </a:cubicBezTo>
                  <a:cubicBezTo>
                    <a:pt x="103" y="261"/>
                    <a:pt x="103" y="261"/>
                    <a:pt x="103" y="261"/>
                  </a:cubicBezTo>
                  <a:cubicBezTo>
                    <a:pt x="233" y="243"/>
                    <a:pt x="233" y="243"/>
                    <a:pt x="233" y="243"/>
                  </a:cubicBezTo>
                  <a:cubicBezTo>
                    <a:pt x="131" y="18"/>
                    <a:pt x="131" y="18"/>
                    <a:pt x="131" y="18"/>
                  </a:cubicBezTo>
                  <a:cubicBezTo>
                    <a:pt x="128" y="11"/>
                    <a:pt x="112" y="7"/>
                    <a:pt x="104" y="6"/>
                  </a:cubicBezTo>
                  <a:cubicBezTo>
                    <a:pt x="45" y="0"/>
                    <a:pt x="45" y="0"/>
                    <a:pt x="45" y="0"/>
                  </a:cubicBezTo>
                  <a:cubicBezTo>
                    <a:pt x="37" y="0"/>
                    <a:pt x="30" y="3"/>
                    <a:pt x="26" y="9"/>
                  </a:cubicBezTo>
                  <a:cubicBezTo>
                    <a:pt x="11" y="29"/>
                    <a:pt x="11" y="29"/>
                    <a:pt x="11" y="29"/>
                  </a:cubicBezTo>
                  <a:cubicBezTo>
                    <a:pt x="9" y="32"/>
                    <a:pt x="7" y="36"/>
                    <a:pt x="7"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ṥ1ïḓé"/>
            <p:cNvSpPr/>
            <p:nvPr/>
          </p:nvSpPr>
          <p:spPr bwMode="auto">
            <a:xfrm>
              <a:off x="6929438" y="3063876"/>
              <a:ext cx="317500" cy="409575"/>
            </a:xfrm>
            <a:custGeom>
              <a:avLst/>
              <a:gdLst>
                <a:gd name="T0" fmla="*/ 44 w 83"/>
                <a:gd name="T1" fmla="*/ 106 h 107"/>
                <a:gd name="T2" fmla="*/ 3 w 83"/>
                <a:gd name="T3" fmla="*/ 71 h 107"/>
                <a:gd name="T4" fmla="*/ 1 w 83"/>
                <a:gd name="T5" fmla="*/ 66 h 107"/>
                <a:gd name="T6" fmla="*/ 7 w 83"/>
                <a:gd name="T7" fmla="*/ 46 h 107"/>
                <a:gd name="T8" fmla="*/ 4 w 83"/>
                <a:gd name="T9" fmla="*/ 40 h 107"/>
                <a:gd name="T10" fmla="*/ 3 w 83"/>
                <a:gd name="T11" fmla="*/ 32 h 107"/>
                <a:gd name="T12" fmla="*/ 28 w 83"/>
                <a:gd name="T13" fmla="*/ 2 h 107"/>
                <a:gd name="T14" fmla="*/ 34 w 83"/>
                <a:gd name="T15" fmla="*/ 1 h 107"/>
                <a:gd name="T16" fmla="*/ 70 w 83"/>
                <a:gd name="T17" fmla="*/ 15 h 107"/>
                <a:gd name="T18" fmla="*/ 73 w 83"/>
                <a:gd name="T19" fmla="*/ 20 h 107"/>
                <a:gd name="T20" fmla="*/ 67 w 83"/>
                <a:gd name="T21" fmla="*/ 58 h 107"/>
                <a:gd name="T22" fmla="*/ 69 w 83"/>
                <a:gd name="T23" fmla="*/ 62 h 107"/>
                <a:gd name="T24" fmla="*/ 81 w 83"/>
                <a:gd name="T25" fmla="*/ 76 h 107"/>
                <a:gd name="T26" fmla="*/ 80 w 83"/>
                <a:gd name="T27" fmla="*/ 83 h 107"/>
                <a:gd name="T28" fmla="*/ 50 w 83"/>
                <a:gd name="T29" fmla="*/ 106 h 107"/>
                <a:gd name="T30" fmla="*/ 44 w 83"/>
                <a:gd name="T31"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07">
                  <a:moveTo>
                    <a:pt x="44" y="106"/>
                  </a:moveTo>
                  <a:cubicBezTo>
                    <a:pt x="3" y="71"/>
                    <a:pt x="3" y="71"/>
                    <a:pt x="3" y="71"/>
                  </a:cubicBezTo>
                  <a:cubicBezTo>
                    <a:pt x="1" y="70"/>
                    <a:pt x="0" y="68"/>
                    <a:pt x="1" y="66"/>
                  </a:cubicBezTo>
                  <a:cubicBezTo>
                    <a:pt x="7" y="46"/>
                    <a:pt x="7" y="46"/>
                    <a:pt x="7" y="46"/>
                  </a:cubicBezTo>
                  <a:cubicBezTo>
                    <a:pt x="8" y="43"/>
                    <a:pt x="7" y="41"/>
                    <a:pt x="4" y="40"/>
                  </a:cubicBezTo>
                  <a:cubicBezTo>
                    <a:pt x="1" y="38"/>
                    <a:pt x="0" y="34"/>
                    <a:pt x="3" y="32"/>
                  </a:cubicBezTo>
                  <a:cubicBezTo>
                    <a:pt x="28" y="2"/>
                    <a:pt x="28" y="2"/>
                    <a:pt x="28" y="2"/>
                  </a:cubicBezTo>
                  <a:cubicBezTo>
                    <a:pt x="30" y="1"/>
                    <a:pt x="32" y="0"/>
                    <a:pt x="34" y="1"/>
                  </a:cubicBezTo>
                  <a:cubicBezTo>
                    <a:pt x="70" y="15"/>
                    <a:pt x="70" y="15"/>
                    <a:pt x="70" y="15"/>
                  </a:cubicBezTo>
                  <a:cubicBezTo>
                    <a:pt x="72" y="16"/>
                    <a:pt x="73" y="18"/>
                    <a:pt x="73" y="20"/>
                  </a:cubicBezTo>
                  <a:cubicBezTo>
                    <a:pt x="67" y="58"/>
                    <a:pt x="67" y="58"/>
                    <a:pt x="67" y="58"/>
                  </a:cubicBezTo>
                  <a:cubicBezTo>
                    <a:pt x="67" y="59"/>
                    <a:pt x="68" y="61"/>
                    <a:pt x="69" y="62"/>
                  </a:cubicBezTo>
                  <a:cubicBezTo>
                    <a:pt x="81" y="76"/>
                    <a:pt x="81" y="76"/>
                    <a:pt x="81" y="76"/>
                  </a:cubicBezTo>
                  <a:cubicBezTo>
                    <a:pt x="83" y="78"/>
                    <a:pt x="83" y="81"/>
                    <a:pt x="80" y="83"/>
                  </a:cubicBezTo>
                  <a:cubicBezTo>
                    <a:pt x="50" y="106"/>
                    <a:pt x="50" y="106"/>
                    <a:pt x="50" y="106"/>
                  </a:cubicBezTo>
                  <a:cubicBezTo>
                    <a:pt x="49" y="107"/>
                    <a:pt x="46" y="107"/>
                    <a:pt x="44" y="106"/>
                  </a:cubicBezTo>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šlîḋè"/>
            <p:cNvSpPr/>
            <p:nvPr/>
          </p:nvSpPr>
          <p:spPr bwMode="auto">
            <a:xfrm>
              <a:off x="7013575" y="3028951"/>
              <a:ext cx="230188" cy="279400"/>
            </a:xfrm>
            <a:custGeom>
              <a:avLst/>
              <a:gdLst>
                <a:gd name="T0" fmla="*/ 31 w 60"/>
                <a:gd name="T1" fmla="*/ 54 h 73"/>
                <a:gd name="T2" fmla="*/ 29 w 60"/>
                <a:gd name="T3" fmla="*/ 57 h 73"/>
                <a:gd name="T4" fmla="*/ 24 w 60"/>
                <a:gd name="T5" fmla="*/ 58 h 73"/>
                <a:gd name="T6" fmla="*/ 23 w 60"/>
                <a:gd name="T7" fmla="*/ 53 h 73"/>
                <a:gd name="T8" fmla="*/ 30 w 60"/>
                <a:gd name="T9" fmla="*/ 39 h 73"/>
                <a:gd name="T10" fmla="*/ 30 w 60"/>
                <a:gd name="T11" fmla="*/ 35 h 73"/>
                <a:gd name="T12" fmla="*/ 15 w 60"/>
                <a:gd name="T13" fmla="*/ 14 h 73"/>
                <a:gd name="T14" fmla="*/ 15 w 60"/>
                <a:gd name="T15" fmla="*/ 14 h 73"/>
                <a:gd name="T16" fmla="*/ 3 w 60"/>
                <a:gd name="T17" fmla="*/ 7 h 73"/>
                <a:gd name="T18" fmla="*/ 6 w 60"/>
                <a:gd name="T19" fmla="*/ 1 h 73"/>
                <a:gd name="T20" fmla="*/ 56 w 60"/>
                <a:gd name="T21" fmla="*/ 10 h 73"/>
                <a:gd name="T22" fmla="*/ 59 w 60"/>
                <a:gd name="T23" fmla="*/ 15 h 73"/>
                <a:gd name="T24" fmla="*/ 48 w 60"/>
                <a:gd name="T25" fmla="*/ 73 h 73"/>
                <a:gd name="T26" fmla="*/ 44 w 60"/>
                <a:gd name="T27" fmla="*/ 71 h 73"/>
                <a:gd name="T28" fmla="*/ 42 w 60"/>
                <a:gd name="T29" fmla="*/ 69 h 73"/>
                <a:gd name="T30" fmla="*/ 37 w 60"/>
                <a:gd name="T31" fmla="*/ 55 h 73"/>
                <a:gd name="T32" fmla="*/ 31 w 60"/>
                <a:gd name="T33" fmla="*/ 5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3">
                  <a:moveTo>
                    <a:pt x="31" y="54"/>
                  </a:moveTo>
                  <a:cubicBezTo>
                    <a:pt x="29" y="57"/>
                    <a:pt x="29" y="57"/>
                    <a:pt x="29" y="57"/>
                  </a:cubicBezTo>
                  <a:cubicBezTo>
                    <a:pt x="28" y="58"/>
                    <a:pt x="26" y="59"/>
                    <a:pt x="24" y="58"/>
                  </a:cubicBezTo>
                  <a:cubicBezTo>
                    <a:pt x="22" y="57"/>
                    <a:pt x="22" y="55"/>
                    <a:pt x="23" y="53"/>
                  </a:cubicBezTo>
                  <a:cubicBezTo>
                    <a:pt x="30" y="39"/>
                    <a:pt x="30" y="39"/>
                    <a:pt x="30" y="39"/>
                  </a:cubicBezTo>
                  <a:cubicBezTo>
                    <a:pt x="30" y="38"/>
                    <a:pt x="30" y="37"/>
                    <a:pt x="30" y="35"/>
                  </a:cubicBezTo>
                  <a:cubicBezTo>
                    <a:pt x="15" y="14"/>
                    <a:pt x="15" y="14"/>
                    <a:pt x="15" y="14"/>
                  </a:cubicBezTo>
                  <a:cubicBezTo>
                    <a:pt x="15" y="14"/>
                    <a:pt x="15" y="14"/>
                    <a:pt x="15" y="14"/>
                  </a:cubicBezTo>
                  <a:cubicBezTo>
                    <a:pt x="3" y="7"/>
                    <a:pt x="3" y="7"/>
                    <a:pt x="3" y="7"/>
                  </a:cubicBezTo>
                  <a:cubicBezTo>
                    <a:pt x="0" y="5"/>
                    <a:pt x="3" y="0"/>
                    <a:pt x="6" y="1"/>
                  </a:cubicBezTo>
                  <a:cubicBezTo>
                    <a:pt x="56" y="10"/>
                    <a:pt x="56" y="10"/>
                    <a:pt x="56" y="10"/>
                  </a:cubicBezTo>
                  <a:cubicBezTo>
                    <a:pt x="58" y="11"/>
                    <a:pt x="60" y="13"/>
                    <a:pt x="59" y="15"/>
                  </a:cubicBezTo>
                  <a:cubicBezTo>
                    <a:pt x="48" y="73"/>
                    <a:pt x="48" y="73"/>
                    <a:pt x="48" y="73"/>
                  </a:cubicBezTo>
                  <a:cubicBezTo>
                    <a:pt x="44" y="71"/>
                    <a:pt x="44" y="71"/>
                    <a:pt x="44" y="71"/>
                  </a:cubicBezTo>
                  <a:cubicBezTo>
                    <a:pt x="43" y="70"/>
                    <a:pt x="42" y="69"/>
                    <a:pt x="42" y="69"/>
                  </a:cubicBezTo>
                  <a:cubicBezTo>
                    <a:pt x="37" y="55"/>
                    <a:pt x="37" y="55"/>
                    <a:pt x="37" y="55"/>
                  </a:cubicBezTo>
                  <a:cubicBezTo>
                    <a:pt x="36" y="52"/>
                    <a:pt x="32" y="51"/>
                    <a:pt x="31" y="54"/>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ṣḻíḓé"/>
            <p:cNvSpPr/>
            <p:nvPr/>
          </p:nvSpPr>
          <p:spPr bwMode="auto">
            <a:xfrm>
              <a:off x="7127875" y="3200401"/>
              <a:ext cx="50800" cy="77788"/>
            </a:xfrm>
            <a:custGeom>
              <a:avLst/>
              <a:gdLst>
                <a:gd name="T0" fmla="*/ 1 w 13"/>
                <a:gd name="T1" fmla="*/ 8 h 20"/>
                <a:gd name="T2" fmla="*/ 3 w 13"/>
                <a:gd name="T3" fmla="*/ 19 h 20"/>
                <a:gd name="T4" fmla="*/ 11 w 13"/>
                <a:gd name="T5" fmla="*/ 11 h 20"/>
                <a:gd name="T6" fmla="*/ 9 w 13"/>
                <a:gd name="T7" fmla="*/ 1 h 20"/>
                <a:gd name="T8" fmla="*/ 1 w 13"/>
                <a:gd name="T9" fmla="*/ 8 h 20"/>
              </a:gdLst>
              <a:ahLst/>
              <a:cxnLst>
                <a:cxn ang="0">
                  <a:pos x="T0" y="T1"/>
                </a:cxn>
                <a:cxn ang="0">
                  <a:pos x="T2" y="T3"/>
                </a:cxn>
                <a:cxn ang="0">
                  <a:pos x="T4" y="T5"/>
                </a:cxn>
                <a:cxn ang="0">
                  <a:pos x="T6" y="T7"/>
                </a:cxn>
                <a:cxn ang="0">
                  <a:pos x="T8" y="T9"/>
                </a:cxn>
              </a:cxnLst>
              <a:rect l="0" t="0" r="r" b="b"/>
              <a:pathLst>
                <a:path w="13" h="20">
                  <a:moveTo>
                    <a:pt x="1" y="8"/>
                  </a:moveTo>
                  <a:cubicBezTo>
                    <a:pt x="0" y="13"/>
                    <a:pt x="0" y="18"/>
                    <a:pt x="3" y="19"/>
                  </a:cubicBezTo>
                  <a:cubicBezTo>
                    <a:pt x="6" y="20"/>
                    <a:pt x="9" y="16"/>
                    <a:pt x="11" y="11"/>
                  </a:cubicBezTo>
                  <a:cubicBezTo>
                    <a:pt x="13" y="6"/>
                    <a:pt x="12" y="1"/>
                    <a:pt x="9" y="1"/>
                  </a:cubicBezTo>
                  <a:cubicBezTo>
                    <a:pt x="7" y="0"/>
                    <a:pt x="3" y="3"/>
                    <a:pt x="1" y="8"/>
                  </a:cubicBez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ṣľîḓè"/>
            <p:cNvSpPr/>
            <p:nvPr/>
          </p:nvSpPr>
          <p:spPr bwMode="auto">
            <a:xfrm>
              <a:off x="7021513" y="3140076"/>
              <a:ext cx="38100" cy="22225"/>
            </a:xfrm>
            <a:custGeom>
              <a:avLst/>
              <a:gdLst>
                <a:gd name="T0" fmla="*/ 24 w 24"/>
                <a:gd name="T1" fmla="*/ 14 h 14"/>
                <a:gd name="T2" fmla="*/ 0 w 24"/>
                <a:gd name="T3" fmla="*/ 0 h 14"/>
                <a:gd name="T4" fmla="*/ 9 w 24"/>
                <a:gd name="T5" fmla="*/ 14 h 14"/>
                <a:gd name="T6" fmla="*/ 24 w 24"/>
                <a:gd name="T7" fmla="*/ 14 h 14"/>
              </a:gdLst>
              <a:ahLst/>
              <a:cxnLst>
                <a:cxn ang="0">
                  <a:pos x="T0" y="T1"/>
                </a:cxn>
                <a:cxn ang="0">
                  <a:pos x="T2" y="T3"/>
                </a:cxn>
                <a:cxn ang="0">
                  <a:pos x="T4" y="T5"/>
                </a:cxn>
                <a:cxn ang="0">
                  <a:pos x="T6" y="T7"/>
                </a:cxn>
              </a:cxnLst>
              <a:rect l="0" t="0" r="r" b="b"/>
              <a:pathLst>
                <a:path w="24" h="14">
                  <a:moveTo>
                    <a:pt x="24" y="14"/>
                  </a:moveTo>
                  <a:lnTo>
                    <a:pt x="0" y="0"/>
                  </a:lnTo>
                  <a:lnTo>
                    <a:pt x="9" y="14"/>
                  </a:lnTo>
                  <a:lnTo>
                    <a:pt x="24" y="14"/>
                  </a:lnTo>
                  <a:close/>
                </a:path>
              </a:pathLst>
            </a:custGeom>
            <a:solidFill>
              <a:srgbClr val="EEC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ṣḷiďé"/>
            <p:cNvSpPr/>
            <p:nvPr/>
          </p:nvSpPr>
          <p:spPr bwMode="auto">
            <a:xfrm>
              <a:off x="7094538" y="3514726"/>
              <a:ext cx="92075" cy="50800"/>
            </a:xfrm>
            <a:custGeom>
              <a:avLst/>
              <a:gdLst>
                <a:gd name="T0" fmla="*/ 58 w 58"/>
                <a:gd name="T1" fmla="*/ 0 h 32"/>
                <a:gd name="T2" fmla="*/ 48 w 58"/>
                <a:gd name="T3" fmla="*/ 24 h 32"/>
                <a:gd name="T4" fmla="*/ 0 w 58"/>
                <a:gd name="T5" fmla="*/ 5 h 32"/>
                <a:gd name="T6" fmla="*/ 53 w 58"/>
                <a:gd name="T7" fmla="*/ 32 h 32"/>
                <a:gd name="T8" fmla="*/ 58 w 58"/>
                <a:gd name="T9" fmla="*/ 0 h 32"/>
              </a:gdLst>
              <a:ahLst/>
              <a:cxnLst>
                <a:cxn ang="0">
                  <a:pos x="T0" y="T1"/>
                </a:cxn>
                <a:cxn ang="0">
                  <a:pos x="T2" y="T3"/>
                </a:cxn>
                <a:cxn ang="0">
                  <a:pos x="T4" y="T5"/>
                </a:cxn>
                <a:cxn ang="0">
                  <a:pos x="T6" y="T7"/>
                </a:cxn>
                <a:cxn ang="0">
                  <a:pos x="T8" y="T9"/>
                </a:cxn>
              </a:cxnLst>
              <a:rect l="0" t="0" r="r" b="b"/>
              <a:pathLst>
                <a:path w="58" h="32">
                  <a:moveTo>
                    <a:pt x="58" y="0"/>
                  </a:moveTo>
                  <a:lnTo>
                    <a:pt x="48" y="24"/>
                  </a:lnTo>
                  <a:lnTo>
                    <a:pt x="0" y="5"/>
                  </a:lnTo>
                  <a:lnTo>
                    <a:pt x="53" y="32"/>
                  </a:lnTo>
                  <a:lnTo>
                    <a:pt x="58"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şļiḑe"/>
            <p:cNvSpPr/>
            <p:nvPr/>
          </p:nvSpPr>
          <p:spPr bwMode="auto">
            <a:xfrm>
              <a:off x="7094538" y="3514726"/>
              <a:ext cx="92075" cy="50800"/>
            </a:xfrm>
            <a:custGeom>
              <a:avLst/>
              <a:gdLst>
                <a:gd name="T0" fmla="*/ 58 w 58"/>
                <a:gd name="T1" fmla="*/ 0 h 32"/>
                <a:gd name="T2" fmla="*/ 48 w 58"/>
                <a:gd name="T3" fmla="*/ 24 h 32"/>
                <a:gd name="T4" fmla="*/ 0 w 58"/>
                <a:gd name="T5" fmla="*/ 5 h 32"/>
                <a:gd name="T6" fmla="*/ 53 w 58"/>
                <a:gd name="T7" fmla="*/ 32 h 32"/>
                <a:gd name="T8" fmla="*/ 58 w 58"/>
                <a:gd name="T9" fmla="*/ 0 h 32"/>
              </a:gdLst>
              <a:ahLst/>
              <a:cxnLst>
                <a:cxn ang="0">
                  <a:pos x="T0" y="T1"/>
                </a:cxn>
                <a:cxn ang="0">
                  <a:pos x="T2" y="T3"/>
                </a:cxn>
                <a:cxn ang="0">
                  <a:pos x="T4" y="T5"/>
                </a:cxn>
                <a:cxn ang="0">
                  <a:pos x="T6" y="T7"/>
                </a:cxn>
                <a:cxn ang="0">
                  <a:pos x="T8" y="T9"/>
                </a:cxn>
              </a:cxnLst>
              <a:rect l="0" t="0" r="r" b="b"/>
              <a:pathLst>
                <a:path w="58" h="32">
                  <a:moveTo>
                    <a:pt x="58" y="0"/>
                  </a:moveTo>
                  <a:lnTo>
                    <a:pt x="48" y="24"/>
                  </a:lnTo>
                  <a:lnTo>
                    <a:pt x="0" y="5"/>
                  </a:lnTo>
                  <a:lnTo>
                    <a:pt x="53" y="3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sļiḍe"/>
            <p:cNvSpPr/>
            <p:nvPr/>
          </p:nvSpPr>
          <p:spPr bwMode="auto">
            <a:xfrm>
              <a:off x="7043738" y="3527426"/>
              <a:ext cx="50800" cy="68263"/>
            </a:xfrm>
            <a:custGeom>
              <a:avLst/>
              <a:gdLst>
                <a:gd name="T0" fmla="*/ 32 w 32"/>
                <a:gd name="T1" fmla="*/ 0 h 43"/>
                <a:gd name="T2" fmla="*/ 17 w 32"/>
                <a:gd name="T3" fmla="*/ 36 h 43"/>
                <a:gd name="T4" fmla="*/ 0 w 32"/>
                <a:gd name="T5" fmla="*/ 33 h 43"/>
                <a:gd name="T6" fmla="*/ 19 w 32"/>
                <a:gd name="T7" fmla="*/ 43 h 43"/>
                <a:gd name="T8" fmla="*/ 32 w 32"/>
                <a:gd name="T9" fmla="*/ 0 h 43"/>
              </a:gdLst>
              <a:ahLst/>
              <a:cxnLst>
                <a:cxn ang="0">
                  <a:pos x="T0" y="T1"/>
                </a:cxn>
                <a:cxn ang="0">
                  <a:pos x="T2" y="T3"/>
                </a:cxn>
                <a:cxn ang="0">
                  <a:pos x="T4" y="T5"/>
                </a:cxn>
                <a:cxn ang="0">
                  <a:pos x="T6" y="T7"/>
                </a:cxn>
                <a:cxn ang="0">
                  <a:pos x="T8" y="T9"/>
                </a:cxn>
              </a:cxnLst>
              <a:rect l="0" t="0" r="r" b="b"/>
              <a:pathLst>
                <a:path w="32" h="43">
                  <a:moveTo>
                    <a:pt x="32" y="0"/>
                  </a:moveTo>
                  <a:lnTo>
                    <a:pt x="17" y="36"/>
                  </a:lnTo>
                  <a:lnTo>
                    <a:pt x="0" y="33"/>
                  </a:lnTo>
                  <a:lnTo>
                    <a:pt x="19" y="43"/>
                  </a:lnTo>
                  <a:lnTo>
                    <a:pt x="32"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şḻîḍê"/>
            <p:cNvSpPr/>
            <p:nvPr/>
          </p:nvSpPr>
          <p:spPr bwMode="auto">
            <a:xfrm>
              <a:off x="7043738" y="3527426"/>
              <a:ext cx="50800" cy="68263"/>
            </a:xfrm>
            <a:custGeom>
              <a:avLst/>
              <a:gdLst>
                <a:gd name="T0" fmla="*/ 32 w 32"/>
                <a:gd name="T1" fmla="*/ 0 h 43"/>
                <a:gd name="T2" fmla="*/ 17 w 32"/>
                <a:gd name="T3" fmla="*/ 36 h 43"/>
                <a:gd name="T4" fmla="*/ 0 w 32"/>
                <a:gd name="T5" fmla="*/ 33 h 43"/>
                <a:gd name="T6" fmla="*/ 19 w 32"/>
                <a:gd name="T7" fmla="*/ 43 h 43"/>
                <a:gd name="T8" fmla="*/ 32 w 32"/>
                <a:gd name="T9" fmla="*/ 0 h 43"/>
              </a:gdLst>
              <a:ahLst/>
              <a:cxnLst>
                <a:cxn ang="0">
                  <a:pos x="T0" y="T1"/>
                </a:cxn>
                <a:cxn ang="0">
                  <a:pos x="T2" y="T3"/>
                </a:cxn>
                <a:cxn ang="0">
                  <a:pos x="T4" y="T5"/>
                </a:cxn>
                <a:cxn ang="0">
                  <a:pos x="T6" y="T7"/>
                </a:cxn>
                <a:cxn ang="0">
                  <a:pos x="T8" y="T9"/>
                </a:cxn>
              </a:cxnLst>
              <a:rect l="0" t="0" r="r" b="b"/>
              <a:pathLst>
                <a:path w="32" h="43">
                  <a:moveTo>
                    <a:pt x="32" y="0"/>
                  </a:moveTo>
                  <a:lnTo>
                    <a:pt x="17" y="36"/>
                  </a:lnTo>
                  <a:lnTo>
                    <a:pt x="0" y="33"/>
                  </a:lnTo>
                  <a:lnTo>
                    <a:pt x="19" y="4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ṣľíḓe"/>
            <p:cNvSpPr/>
            <p:nvPr/>
          </p:nvSpPr>
          <p:spPr bwMode="auto">
            <a:xfrm>
              <a:off x="7097713" y="3527426"/>
              <a:ext cx="26988" cy="71438"/>
            </a:xfrm>
            <a:custGeom>
              <a:avLst/>
              <a:gdLst>
                <a:gd name="T0" fmla="*/ 0 w 17"/>
                <a:gd name="T1" fmla="*/ 0 h 45"/>
                <a:gd name="T2" fmla="*/ 17 w 17"/>
                <a:gd name="T3" fmla="*/ 9 h 45"/>
                <a:gd name="T4" fmla="*/ 17 w 17"/>
                <a:gd name="T5" fmla="*/ 45 h 45"/>
                <a:gd name="T6" fmla="*/ 0 w 17"/>
                <a:gd name="T7" fmla="*/ 45 h 45"/>
                <a:gd name="T8" fmla="*/ 0 w 17"/>
                <a:gd name="T9" fmla="*/ 0 h 45"/>
              </a:gdLst>
              <a:ahLst/>
              <a:cxnLst>
                <a:cxn ang="0">
                  <a:pos x="T0" y="T1"/>
                </a:cxn>
                <a:cxn ang="0">
                  <a:pos x="T2" y="T3"/>
                </a:cxn>
                <a:cxn ang="0">
                  <a:pos x="T4" y="T5"/>
                </a:cxn>
                <a:cxn ang="0">
                  <a:pos x="T6" y="T7"/>
                </a:cxn>
                <a:cxn ang="0">
                  <a:pos x="T8" y="T9"/>
                </a:cxn>
              </a:cxnLst>
              <a:rect l="0" t="0" r="r" b="b"/>
              <a:pathLst>
                <a:path w="17" h="45">
                  <a:moveTo>
                    <a:pt x="0" y="0"/>
                  </a:moveTo>
                  <a:lnTo>
                    <a:pt x="17" y="9"/>
                  </a:lnTo>
                  <a:lnTo>
                    <a:pt x="17" y="45"/>
                  </a:lnTo>
                  <a:lnTo>
                    <a:pt x="0" y="45"/>
                  </a:lnTo>
                  <a:lnTo>
                    <a:pt x="0"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ṧḷîḑe"/>
            <p:cNvSpPr/>
            <p:nvPr/>
          </p:nvSpPr>
          <p:spPr bwMode="auto">
            <a:xfrm>
              <a:off x="7097713" y="3527426"/>
              <a:ext cx="26988" cy="71438"/>
            </a:xfrm>
            <a:custGeom>
              <a:avLst/>
              <a:gdLst>
                <a:gd name="T0" fmla="*/ 0 w 17"/>
                <a:gd name="T1" fmla="*/ 0 h 45"/>
                <a:gd name="T2" fmla="*/ 17 w 17"/>
                <a:gd name="T3" fmla="*/ 9 h 45"/>
                <a:gd name="T4" fmla="*/ 17 w 17"/>
                <a:gd name="T5" fmla="*/ 45 h 45"/>
                <a:gd name="T6" fmla="*/ 0 w 17"/>
                <a:gd name="T7" fmla="*/ 45 h 45"/>
                <a:gd name="T8" fmla="*/ 0 w 17"/>
                <a:gd name="T9" fmla="*/ 0 h 45"/>
              </a:gdLst>
              <a:ahLst/>
              <a:cxnLst>
                <a:cxn ang="0">
                  <a:pos x="T0" y="T1"/>
                </a:cxn>
                <a:cxn ang="0">
                  <a:pos x="T2" y="T3"/>
                </a:cxn>
                <a:cxn ang="0">
                  <a:pos x="T4" y="T5"/>
                </a:cxn>
                <a:cxn ang="0">
                  <a:pos x="T6" y="T7"/>
                </a:cxn>
                <a:cxn ang="0">
                  <a:pos x="T8" y="T9"/>
                </a:cxn>
              </a:cxnLst>
              <a:rect l="0" t="0" r="r" b="b"/>
              <a:pathLst>
                <a:path w="17" h="45">
                  <a:moveTo>
                    <a:pt x="0" y="0"/>
                  </a:moveTo>
                  <a:lnTo>
                    <a:pt x="17" y="9"/>
                  </a:lnTo>
                  <a:lnTo>
                    <a:pt x="17" y="45"/>
                  </a:lnTo>
                  <a:lnTo>
                    <a:pt x="0"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S1ïďe"/>
            <p:cNvSpPr/>
            <p:nvPr/>
          </p:nvSpPr>
          <p:spPr bwMode="auto">
            <a:xfrm>
              <a:off x="6940550" y="3297238"/>
              <a:ext cx="287338" cy="168275"/>
            </a:xfrm>
            <a:custGeom>
              <a:avLst/>
              <a:gdLst>
                <a:gd name="T0" fmla="*/ 104 w 181"/>
                <a:gd name="T1" fmla="*/ 0 h 106"/>
                <a:gd name="T2" fmla="*/ 65 w 181"/>
                <a:gd name="T3" fmla="*/ 34 h 106"/>
                <a:gd name="T4" fmla="*/ 0 w 181"/>
                <a:gd name="T5" fmla="*/ 22 h 106"/>
                <a:gd name="T6" fmla="*/ 106 w 181"/>
                <a:gd name="T7" fmla="*/ 106 h 106"/>
                <a:gd name="T8" fmla="*/ 181 w 181"/>
                <a:gd name="T9" fmla="*/ 53 h 106"/>
                <a:gd name="T10" fmla="*/ 104 w 181"/>
                <a:gd name="T11" fmla="*/ 0 h 106"/>
              </a:gdLst>
              <a:ahLst/>
              <a:cxnLst>
                <a:cxn ang="0">
                  <a:pos x="T0" y="T1"/>
                </a:cxn>
                <a:cxn ang="0">
                  <a:pos x="T2" y="T3"/>
                </a:cxn>
                <a:cxn ang="0">
                  <a:pos x="T4" y="T5"/>
                </a:cxn>
                <a:cxn ang="0">
                  <a:pos x="T6" y="T7"/>
                </a:cxn>
                <a:cxn ang="0">
                  <a:pos x="T8" y="T9"/>
                </a:cxn>
                <a:cxn ang="0">
                  <a:pos x="T10" y="T11"/>
                </a:cxn>
              </a:cxnLst>
              <a:rect l="0" t="0" r="r" b="b"/>
              <a:pathLst>
                <a:path w="181" h="106">
                  <a:moveTo>
                    <a:pt x="104" y="0"/>
                  </a:moveTo>
                  <a:lnTo>
                    <a:pt x="65" y="34"/>
                  </a:lnTo>
                  <a:lnTo>
                    <a:pt x="0" y="22"/>
                  </a:lnTo>
                  <a:lnTo>
                    <a:pt x="106" y="106"/>
                  </a:lnTo>
                  <a:lnTo>
                    <a:pt x="181" y="53"/>
                  </a:lnTo>
                  <a:lnTo>
                    <a:pt x="104" y="0"/>
                  </a:lnTo>
                  <a:close/>
                </a:path>
              </a:pathLst>
            </a:custGeom>
            <a:solidFill>
              <a:srgbClr val="F2D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ṩ1ïḍé"/>
            <p:cNvSpPr/>
            <p:nvPr/>
          </p:nvSpPr>
          <p:spPr bwMode="auto">
            <a:xfrm>
              <a:off x="6940550" y="3297238"/>
              <a:ext cx="287338" cy="168275"/>
            </a:xfrm>
            <a:custGeom>
              <a:avLst/>
              <a:gdLst>
                <a:gd name="T0" fmla="*/ 104 w 181"/>
                <a:gd name="T1" fmla="*/ 0 h 106"/>
                <a:gd name="T2" fmla="*/ 65 w 181"/>
                <a:gd name="T3" fmla="*/ 34 h 106"/>
                <a:gd name="T4" fmla="*/ 0 w 181"/>
                <a:gd name="T5" fmla="*/ 22 h 106"/>
                <a:gd name="T6" fmla="*/ 106 w 181"/>
                <a:gd name="T7" fmla="*/ 106 h 106"/>
                <a:gd name="T8" fmla="*/ 181 w 181"/>
                <a:gd name="T9" fmla="*/ 53 h 106"/>
                <a:gd name="T10" fmla="*/ 104 w 181"/>
                <a:gd name="T11" fmla="*/ 0 h 106"/>
              </a:gdLst>
              <a:ahLst/>
              <a:cxnLst>
                <a:cxn ang="0">
                  <a:pos x="T0" y="T1"/>
                </a:cxn>
                <a:cxn ang="0">
                  <a:pos x="T2" y="T3"/>
                </a:cxn>
                <a:cxn ang="0">
                  <a:pos x="T4" y="T5"/>
                </a:cxn>
                <a:cxn ang="0">
                  <a:pos x="T6" y="T7"/>
                </a:cxn>
                <a:cxn ang="0">
                  <a:pos x="T8" y="T9"/>
                </a:cxn>
                <a:cxn ang="0">
                  <a:pos x="T10" y="T11"/>
                </a:cxn>
              </a:cxnLst>
              <a:rect l="0" t="0" r="r" b="b"/>
              <a:pathLst>
                <a:path w="181" h="106">
                  <a:moveTo>
                    <a:pt x="104" y="0"/>
                  </a:moveTo>
                  <a:lnTo>
                    <a:pt x="65" y="34"/>
                  </a:lnTo>
                  <a:lnTo>
                    <a:pt x="0" y="22"/>
                  </a:lnTo>
                  <a:lnTo>
                    <a:pt x="106" y="106"/>
                  </a:lnTo>
                  <a:lnTo>
                    <a:pt x="181" y="53"/>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şlíḋê"/>
            <p:cNvSpPr/>
            <p:nvPr/>
          </p:nvSpPr>
          <p:spPr bwMode="auto">
            <a:xfrm>
              <a:off x="7116763" y="3595688"/>
              <a:ext cx="168275" cy="598488"/>
            </a:xfrm>
            <a:custGeom>
              <a:avLst/>
              <a:gdLst>
                <a:gd name="T0" fmla="*/ 5 w 106"/>
                <a:gd name="T1" fmla="*/ 0 h 377"/>
                <a:gd name="T2" fmla="*/ 5 w 106"/>
                <a:gd name="T3" fmla="*/ 2 h 377"/>
                <a:gd name="T4" fmla="*/ 2 w 106"/>
                <a:gd name="T5" fmla="*/ 2 h 377"/>
                <a:gd name="T6" fmla="*/ 0 w 106"/>
                <a:gd name="T7" fmla="*/ 53 h 377"/>
                <a:gd name="T8" fmla="*/ 46 w 106"/>
                <a:gd name="T9" fmla="*/ 294 h 377"/>
                <a:gd name="T10" fmla="*/ 106 w 106"/>
                <a:gd name="T11" fmla="*/ 377 h 377"/>
                <a:gd name="T12" fmla="*/ 5 w 106"/>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6" h="377">
                  <a:moveTo>
                    <a:pt x="5" y="0"/>
                  </a:moveTo>
                  <a:lnTo>
                    <a:pt x="5" y="2"/>
                  </a:lnTo>
                  <a:lnTo>
                    <a:pt x="2" y="2"/>
                  </a:lnTo>
                  <a:lnTo>
                    <a:pt x="0" y="53"/>
                  </a:lnTo>
                  <a:lnTo>
                    <a:pt x="46" y="294"/>
                  </a:lnTo>
                  <a:lnTo>
                    <a:pt x="106" y="377"/>
                  </a:lnTo>
                  <a:lnTo>
                    <a:pt x="5" y="0"/>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ṧlïḑè"/>
            <p:cNvSpPr/>
            <p:nvPr/>
          </p:nvSpPr>
          <p:spPr bwMode="auto">
            <a:xfrm>
              <a:off x="7116763" y="3595688"/>
              <a:ext cx="168275" cy="598488"/>
            </a:xfrm>
            <a:custGeom>
              <a:avLst/>
              <a:gdLst>
                <a:gd name="T0" fmla="*/ 5 w 106"/>
                <a:gd name="T1" fmla="*/ 0 h 377"/>
                <a:gd name="T2" fmla="*/ 5 w 106"/>
                <a:gd name="T3" fmla="*/ 2 h 377"/>
                <a:gd name="T4" fmla="*/ 2 w 106"/>
                <a:gd name="T5" fmla="*/ 2 h 377"/>
                <a:gd name="T6" fmla="*/ 0 w 106"/>
                <a:gd name="T7" fmla="*/ 53 h 377"/>
                <a:gd name="T8" fmla="*/ 46 w 106"/>
                <a:gd name="T9" fmla="*/ 294 h 377"/>
                <a:gd name="T10" fmla="*/ 106 w 106"/>
                <a:gd name="T11" fmla="*/ 377 h 377"/>
                <a:gd name="T12" fmla="*/ 5 w 106"/>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6" h="377">
                  <a:moveTo>
                    <a:pt x="5" y="0"/>
                  </a:moveTo>
                  <a:lnTo>
                    <a:pt x="5" y="2"/>
                  </a:lnTo>
                  <a:lnTo>
                    <a:pt x="2" y="2"/>
                  </a:lnTo>
                  <a:lnTo>
                    <a:pt x="0" y="53"/>
                  </a:lnTo>
                  <a:lnTo>
                    <a:pt x="46" y="294"/>
                  </a:lnTo>
                  <a:lnTo>
                    <a:pt x="106" y="37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ṩlîḋê"/>
            <p:cNvSpPr/>
            <p:nvPr/>
          </p:nvSpPr>
          <p:spPr bwMode="auto">
            <a:xfrm>
              <a:off x="7119938" y="3576638"/>
              <a:ext cx="4763" cy="22225"/>
            </a:xfrm>
            <a:custGeom>
              <a:avLst/>
              <a:gdLst>
                <a:gd name="T0" fmla="*/ 0 w 3"/>
                <a:gd name="T1" fmla="*/ 0 h 14"/>
                <a:gd name="T2" fmla="*/ 0 w 3"/>
                <a:gd name="T3" fmla="*/ 14 h 14"/>
                <a:gd name="T4" fmla="*/ 3 w 3"/>
                <a:gd name="T5" fmla="*/ 14 h 14"/>
                <a:gd name="T6" fmla="*/ 3 w 3"/>
                <a:gd name="T7" fmla="*/ 1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lnTo>
                    <a:pt x="0" y="14"/>
                  </a:lnTo>
                  <a:lnTo>
                    <a:pt x="3" y="14"/>
                  </a:lnTo>
                  <a:lnTo>
                    <a:pt x="3" y="12"/>
                  </a:lnTo>
                  <a:lnTo>
                    <a:pt x="0" y="0"/>
                  </a:lnTo>
                  <a:close/>
                </a:path>
              </a:pathLst>
            </a:custGeom>
            <a:solidFill>
              <a:srgbClr val="212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ṡļídè"/>
            <p:cNvSpPr/>
            <p:nvPr/>
          </p:nvSpPr>
          <p:spPr bwMode="auto">
            <a:xfrm>
              <a:off x="7119938" y="3576638"/>
              <a:ext cx="4763" cy="22225"/>
            </a:xfrm>
            <a:custGeom>
              <a:avLst/>
              <a:gdLst>
                <a:gd name="T0" fmla="*/ 0 w 3"/>
                <a:gd name="T1" fmla="*/ 0 h 14"/>
                <a:gd name="T2" fmla="*/ 0 w 3"/>
                <a:gd name="T3" fmla="*/ 14 h 14"/>
                <a:gd name="T4" fmla="*/ 3 w 3"/>
                <a:gd name="T5" fmla="*/ 14 h 14"/>
                <a:gd name="T6" fmla="*/ 3 w 3"/>
                <a:gd name="T7" fmla="*/ 1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lnTo>
                    <a:pt x="0" y="14"/>
                  </a:lnTo>
                  <a:lnTo>
                    <a:pt x="3" y="14"/>
                  </a:lnTo>
                  <a:lnTo>
                    <a:pt x="3"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ṥḻîḓê"/>
            <p:cNvSpPr/>
            <p:nvPr/>
          </p:nvSpPr>
          <p:spPr bwMode="auto">
            <a:xfrm>
              <a:off x="6894513" y="2427288"/>
              <a:ext cx="671513" cy="1149350"/>
            </a:xfrm>
            <a:custGeom>
              <a:avLst/>
              <a:gdLst>
                <a:gd name="T0" fmla="*/ 423 w 423"/>
                <a:gd name="T1" fmla="*/ 724 h 724"/>
                <a:gd name="T2" fmla="*/ 384 w 423"/>
                <a:gd name="T3" fmla="*/ 572 h 724"/>
                <a:gd name="T4" fmla="*/ 39 w 423"/>
                <a:gd name="T5" fmla="*/ 0 h 724"/>
                <a:gd name="T6" fmla="*/ 0 w 423"/>
                <a:gd name="T7" fmla="*/ 17 h 724"/>
                <a:gd name="T8" fmla="*/ 242 w 423"/>
                <a:gd name="T9" fmla="*/ 661 h 724"/>
                <a:gd name="T10" fmla="*/ 423 w 423"/>
                <a:gd name="T11" fmla="*/ 724 h 724"/>
              </a:gdLst>
              <a:ahLst/>
              <a:cxnLst>
                <a:cxn ang="0">
                  <a:pos x="T0" y="T1"/>
                </a:cxn>
                <a:cxn ang="0">
                  <a:pos x="T2" y="T3"/>
                </a:cxn>
                <a:cxn ang="0">
                  <a:pos x="T4" y="T5"/>
                </a:cxn>
                <a:cxn ang="0">
                  <a:pos x="T6" y="T7"/>
                </a:cxn>
                <a:cxn ang="0">
                  <a:pos x="T8" y="T9"/>
                </a:cxn>
                <a:cxn ang="0">
                  <a:pos x="T10" y="T11"/>
                </a:cxn>
              </a:cxnLst>
              <a:rect l="0" t="0" r="r" b="b"/>
              <a:pathLst>
                <a:path w="423" h="724">
                  <a:moveTo>
                    <a:pt x="423" y="724"/>
                  </a:moveTo>
                  <a:lnTo>
                    <a:pt x="384" y="572"/>
                  </a:lnTo>
                  <a:lnTo>
                    <a:pt x="39" y="0"/>
                  </a:lnTo>
                  <a:lnTo>
                    <a:pt x="0" y="17"/>
                  </a:lnTo>
                  <a:lnTo>
                    <a:pt x="242" y="661"/>
                  </a:lnTo>
                  <a:lnTo>
                    <a:pt x="423" y="724"/>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š1ïḋê"/>
            <p:cNvSpPr/>
            <p:nvPr/>
          </p:nvSpPr>
          <p:spPr bwMode="auto">
            <a:xfrm>
              <a:off x="7081838" y="3576638"/>
              <a:ext cx="88900" cy="728663"/>
            </a:xfrm>
            <a:custGeom>
              <a:avLst/>
              <a:gdLst>
                <a:gd name="T0" fmla="*/ 24 w 56"/>
                <a:gd name="T1" fmla="*/ 0 h 459"/>
                <a:gd name="T2" fmla="*/ 56 w 56"/>
                <a:gd name="T3" fmla="*/ 434 h 459"/>
                <a:gd name="T4" fmla="*/ 32 w 56"/>
                <a:gd name="T5" fmla="*/ 459 h 459"/>
                <a:gd name="T6" fmla="*/ 0 w 56"/>
                <a:gd name="T7" fmla="*/ 442 h 459"/>
                <a:gd name="T8" fmla="*/ 10 w 56"/>
                <a:gd name="T9" fmla="*/ 5 h 459"/>
                <a:gd name="T10" fmla="*/ 24 w 56"/>
                <a:gd name="T11" fmla="*/ 0 h 459"/>
              </a:gdLst>
              <a:ahLst/>
              <a:cxnLst>
                <a:cxn ang="0">
                  <a:pos x="T0" y="T1"/>
                </a:cxn>
                <a:cxn ang="0">
                  <a:pos x="T2" y="T3"/>
                </a:cxn>
                <a:cxn ang="0">
                  <a:pos x="T4" y="T5"/>
                </a:cxn>
                <a:cxn ang="0">
                  <a:pos x="T6" y="T7"/>
                </a:cxn>
                <a:cxn ang="0">
                  <a:pos x="T8" y="T9"/>
                </a:cxn>
                <a:cxn ang="0">
                  <a:pos x="T10" y="T11"/>
                </a:cxn>
              </a:cxnLst>
              <a:rect l="0" t="0" r="r" b="b"/>
              <a:pathLst>
                <a:path w="56" h="459">
                  <a:moveTo>
                    <a:pt x="24" y="0"/>
                  </a:moveTo>
                  <a:lnTo>
                    <a:pt x="56" y="434"/>
                  </a:lnTo>
                  <a:lnTo>
                    <a:pt x="32" y="459"/>
                  </a:lnTo>
                  <a:lnTo>
                    <a:pt x="0" y="442"/>
                  </a:lnTo>
                  <a:lnTo>
                    <a:pt x="10" y="5"/>
                  </a:lnTo>
                  <a:lnTo>
                    <a:pt x="24"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ṣľïdé"/>
            <p:cNvSpPr/>
            <p:nvPr/>
          </p:nvSpPr>
          <p:spPr bwMode="auto">
            <a:xfrm>
              <a:off x="7051675" y="5618163"/>
              <a:ext cx="73025" cy="149225"/>
            </a:xfrm>
            <a:custGeom>
              <a:avLst/>
              <a:gdLst>
                <a:gd name="T0" fmla="*/ 4 w 19"/>
                <a:gd name="T1" fmla="*/ 0 h 39"/>
                <a:gd name="T2" fmla="*/ 19 w 19"/>
                <a:gd name="T3" fmla="*/ 0 h 39"/>
                <a:gd name="T4" fmla="*/ 19 w 19"/>
                <a:gd name="T5" fmla="*/ 39 h 39"/>
                <a:gd name="T6" fmla="*/ 11 w 19"/>
                <a:gd name="T7" fmla="*/ 16 h 39"/>
                <a:gd name="T8" fmla="*/ 0 w 19"/>
                <a:gd name="T9" fmla="*/ 15 h 39"/>
                <a:gd name="T10" fmla="*/ 4 w 19"/>
                <a:gd name="T11" fmla="*/ 0 h 39"/>
              </a:gdLst>
              <a:ahLst/>
              <a:cxnLst>
                <a:cxn ang="0">
                  <a:pos x="T0" y="T1"/>
                </a:cxn>
                <a:cxn ang="0">
                  <a:pos x="T2" y="T3"/>
                </a:cxn>
                <a:cxn ang="0">
                  <a:pos x="T4" y="T5"/>
                </a:cxn>
                <a:cxn ang="0">
                  <a:pos x="T6" y="T7"/>
                </a:cxn>
                <a:cxn ang="0">
                  <a:pos x="T8" y="T9"/>
                </a:cxn>
                <a:cxn ang="0">
                  <a:pos x="T10" y="T11"/>
                </a:cxn>
              </a:cxnLst>
              <a:rect l="0" t="0" r="r" b="b"/>
              <a:pathLst>
                <a:path w="19" h="39">
                  <a:moveTo>
                    <a:pt x="4" y="0"/>
                  </a:moveTo>
                  <a:cubicBezTo>
                    <a:pt x="19" y="0"/>
                    <a:pt x="19" y="0"/>
                    <a:pt x="19" y="0"/>
                  </a:cubicBezTo>
                  <a:cubicBezTo>
                    <a:pt x="19" y="39"/>
                    <a:pt x="19" y="39"/>
                    <a:pt x="19" y="39"/>
                  </a:cubicBezTo>
                  <a:cubicBezTo>
                    <a:pt x="19" y="39"/>
                    <a:pt x="3" y="33"/>
                    <a:pt x="11" y="16"/>
                  </a:cubicBezTo>
                  <a:cubicBezTo>
                    <a:pt x="0" y="15"/>
                    <a:pt x="0" y="15"/>
                    <a:pt x="0" y="15"/>
                  </a:cubicBezTo>
                  <a:lnTo>
                    <a:pt x="4"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ļïḓè"/>
            <p:cNvSpPr/>
            <p:nvPr/>
          </p:nvSpPr>
          <p:spPr bwMode="auto">
            <a:xfrm>
              <a:off x="5592763" y="5826126"/>
              <a:ext cx="1651000" cy="71438"/>
            </a:xfrm>
            <a:prstGeom prst="ellipse">
              <a:avLst/>
            </a:pr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ṡ1íḍe"/>
            <p:cNvSpPr/>
            <p:nvPr/>
          </p:nvSpPr>
          <p:spPr bwMode="auto">
            <a:xfrm>
              <a:off x="6069013" y="4879976"/>
              <a:ext cx="1009650" cy="957263"/>
            </a:xfrm>
            <a:custGeom>
              <a:avLst/>
              <a:gdLst>
                <a:gd name="T0" fmla="*/ 36 w 263"/>
                <a:gd name="T1" fmla="*/ 1 h 250"/>
                <a:gd name="T2" fmla="*/ 91 w 263"/>
                <a:gd name="T3" fmla="*/ 3 h 250"/>
                <a:gd name="T4" fmla="*/ 97 w 263"/>
                <a:gd name="T5" fmla="*/ 6 h 250"/>
                <a:gd name="T6" fmla="*/ 101 w 263"/>
                <a:gd name="T7" fmla="*/ 195 h 250"/>
                <a:gd name="T8" fmla="*/ 111 w 263"/>
                <a:gd name="T9" fmla="*/ 198 h 250"/>
                <a:gd name="T10" fmla="*/ 157 w 263"/>
                <a:gd name="T11" fmla="*/ 183 h 250"/>
                <a:gd name="T12" fmla="*/ 160 w 263"/>
                <a:gd name="T13" fmla="*/ 182 h 250"/>
                <a:gd name="T14" fmla="*/ 263 w 263"/>
                <a:gd name="T15" fmla="*/ 192 h 250"/>
                <a:gd name="T16" fmla="*/ 263 w 263"/>
                <a:gd name="T17" fmla="*/ 209 h 250"/>
                <a:gd name="T18" fmla="*/ 61 w 263"/>
                <a:gd name="T19" fmla="*/ 249 h 250"/>
                <a:gd name="T20" fmla="*/ 54 w 263"/>
                <a:gd name="T21" fmla="*/ 248 h 250"/>
                <a:gd name="T22" fmla="*/ 20 w 263"/>
                <a:gd name="T23" fmla="*/ 147 h 250"/>
                <a:gd name="T24" fmla="*/ 0 w 263"/>
                <a:gd name="T25" fmla="*/ 46 h 250"/>
                <a:gd name="T26" fmla="*/ 25 w 263"/>
                <a:gd name="T27" fmla="*/ 10 h 250"/>
                <a:gd name="T28" fmla="*/ 36 w 263"/>
                <a:gd name="T29"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50">
                  <a:moveTo>
                    <a:pt x="36" y="1"/>
                  </a:moveTo>
                  <a:cubicBezTo>
                    <a:pt x="91" y="3"/>
                    <a:pt x="91" y="3"/>
                    <a:pt x="91" y="3"/>
                  </a:cubicBezTo>
                  <a:cubicBezTo>
                    <a:pt x="93" y="3"/>
                    <a:pt x="96" y="4"/>
                    <a:pt x="97" y="6"/>
                  </a:cubicBezTo>
                  <a:cubicBezTo>
                    <a:pt x="101" y="195"/>
                    <a:pt x="101" y="195"/>
                    <a:pt x="101" y="195"/>
                  </a:cubicBezTo>
                  <a:cubicBezTo>
                    <a:pt x="104" y="198"/>
                    <a:pt x="108" y="199"/>
                    <a:pt x="111" y="198"/>
                  </a:cubicBezTo>
                  <a:cubicBezTo>
                    <a:pt x="157" y="183"/>
                    <a:pt x="157" y="183"/>
                    <a:pt x="157" y="183"/>
                  </a:cubicBezTo>
                  <a:cubicBezTo>
                    <a:pt x="158" y="182"/>
                    <a:pt x="159" y="182"/>
                    <a:pt x="160" y="182"/>
                  </a:cubicBezTo>
                  <a:cubicBezTo>
                    <a:pt x="263" y="192"/>
                    <a:pt x="263" y="192"/>
                    <a:pt x="263" y="192"/>
                  </a:cubicBezTo>
                  <a:cubicBezTo>
                    <a:pt x="263" y="209"/>
                    <a:pt x="263" y="209"/>
                    <a:pt x="263" y="209"/>
                  </a:cubicBezTo>
                  <a:cubicBezTo>
                    <a:pt x="61" y="249"/>
                    <a:pt x="61" y="249"/>
                    <a:pt x="61" y="249"/>
                  </a:cubicBezTo>
                  <a:cubicBezTo>
                    <a:pt x="58" y="250"/>
                    <a:pt x="56" y="249"/>
                    <a:pt x="54" y="248"/>
                  </a:cubicBezTo>
                  <a:cubicBezTo>
                    <a:pt x="20" y="147"/>
                    <a:pt x="20" y="147"/>
                    <a:pt x="20" y="147"/>
                  </a:cubicBezTo>
                  <a:cubicBezTo>
                    <a:pt x="17" y="145"/>
                    <a:pt x="0" y="49"/>
                    <a:pt x="0" y="46"/>
                  </a:cubicBezTo>
                  <a:cubicBezTo>
                    <a:pt x="25" y="10"/>
                    <a:pt x="25" y="10"/>
                    <a:pt x="25" y="10"/>
                  </a:cubicBezTo>
                  <a:cubicBezTo>
                    <a:pt x="26" y="4"/>
                    <a:pt x="30" y="0"/>
                    <a:pt x="36"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ṣḷïḋê"/>
            <p:cNvSpPr/>
            <p:nvPr/>
          </p:nvSpPr>
          <p:spPr bwMode="auto">
            <a:xfrm>
              <a:off x="5749925" y="5794376"/>
              <a:ext cx="153988" cy="73025"/>
            </a:xfrm>
            <a:custGeom>
              <a:avLst/>
              <a:gdLst>
                <a:gd name="T0" fmla="*/ 40 w 40"/>
                <a:gd name="T1" fmla="*/ 4 h 19"/>
                <a:gd name="T2" fmla="*/ 40 w 40"/>
                <a:gd name="T3" fmla="*/ 19 h 19"/>
                <a:gd name="T4" fmla="*/ 0 w 40"/>
                <a:gd name="T5" fmla="*/ 19 h 19"/>
                <a:gd name="T6" fmla="*/ 23 w 40"/>
                <a:gd name="T7" fmla="*/ 11 h 19"/>
                <a:gd name="T8" fmla="*/ 25 w 40"/>
                <a:gd name="T9" fmla="*/ 0 h 19"/>
                <a:gd name="T10" fmla="*/ 40 w 40"/>
                <a:gd name="T11" fmla="*/ 4 h 19"/>
              </a:gdLst>
              <a:ahLst/>
              <a:cxnLst>
                <a:cxn ang="0">
                  <a:pos x="T0" y="T1"/>
                </a:cxn>
                <a:cxn ang="0">
                  <a:pos x="T2" y="T3"/>
                </a:cxn>
                <a:cxn ang="0">
                  <a:pos x="T4" y="T5"/>
                </a:cxn>
                <a:cxn ang="0">
                  <a:pos x="T6" y="T7"/>
                </a:cxn>
                <a:cxn ang="0">
                  <a:pos x="T8" y="T9"/>
                </a:cxn>
                <a:cxn ang="0">
                  <a:pos x="T10" y="T11"/>
                </a:cxn>
              </a:cxnLst>
              <a:rect l="0" t="0" r="r" b="b"/>
              <a:pathLst>
                <a:path w="40" h="19">
                  <a:moveTo>
                    <a:pt x="40" y="4"/>
                  </a:moveTo>
                  <a:cubicBezTo>
                    <a:pt x="40" y="19"/>
                    <a:pt x="40" y="19"/>
                    <a:pt x="40" y="19"/>
                  </a:cubicBezTo>
                  <a:cubicBezTo>
                    <a:pt x="0" y="19"/>
                    <a:pt x="0" y="19"/>
                    <a:pt x="0" y="19"/>
                  </a:cubicBezTo>
                  <a:cubicBezTo>
                    <a:pt x="0" y="19"/>
                    <a:pt x="7" y="3"/>
                    <a:pt x="23" y="11"/>
                  </a:cubicBezTo>
                  <a:cubicBezTo>
                    <a:pt x="25" y="0"/>
                    <a:pt x="25" y="0"/>
                    <a:pt x="25" y="0"/>
                  </a:cubicBezTo>
                  <a:lnTo>
                    <a:pt x="40" y="4"/>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š1idé"/>
            <p:cNvSpPr/>
            <p:nvPr/>
          </p:nvSpPr>
          <p:spPr bwMode="auto">
            <a:xfrm>
              <a:off x="5638800" y="4875213"/>
              <a:ext cx="836613" cy="946150"/>
            </a:xfrm>
            <a:custGeom>
              <a:avLst/>
              <a:gdLst>
                <a:gd name="T0" fmla="*/ 217 w 218"/>
                <a:gd name="T1" fmla="*/ 11 h 247"/>
                <a:gd name="T2" fmla="*/ 215 w 218"/>
                <a:gd name="T3" fmla="*/ 66 h 247"/>
                <a:gd name="T4" fmla="*/ 212 w 218"/>
                <a:gd name="T5" fmla="*/ 72 h 247"/>
                <a:gd name="T6" fmla="*/ 67 w 218"/>
                <a:gd name="T7" fmla="*/ 85 h 247"/>
                <a:gd name="T8" fmla="*/ 63 w 218"/>
                <a:gd name="T9" fmla="*/ 95 h 247"/>
                <a:gd name="T10" fmla="*/ 79 w 218"/>
                <a:gd name="T11" fmla="*/ 141 h 247"/>
                <a:gd name="T12" fmla="*/ 79 w 218"/>
                <a:gd name="T13" fmla="*/ 145 h 247"/>
                <a:gd name="T14" fmla="*/ 69 w 218"/>
                <a:gd name="T15" fmla="*/ 247 h 247"/>
                <a:gd name="T16" fmla="*/ 53 w 218"/>
                <a:gd name="T17" fmla="*/ 247 h 247"/>
                <a:gd name="T18" fmla="*/ 1 w 218"/>
                <a:gd name="T19" fmla="*/ 40 h 247"/>
                <a:gd name="T20" fmla="*/ 3 w 218"/>
                <a:gd name="T21" fmla="*/ 33 h 247"/>
                <a:gd name="T22" fmla="*/ 115 w 218"/>
                <a:gd name="T23" fmla="*/ 4 h 247"/>
                <a:gd name="T24" fmla="*/ 122 w 218"/>
                <a:gd name="T25" fmla="*/ 0 h 247"/>
                <a:gd name="T26" fmla="*/ 208 w 218"/>
                <a:gd name="T27" fmla="*/ 0 h 247"/>
                <a:gd name="T28" fmla="*/ 217 w 218"/>
                <a:gd name="T29" fmla="*/ 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47">
                  <a:moveTo>
                    <a:pt x="217" y="11"/>
                  </a:moveTo>
                  <a:cubicBezTo>
                    <a:pt x="215" y="66"/>
                    <a:pt x="215" y="66"/>
                    <a:pt x="215" y="66"/>
                  </a:cubicBezTo>
                  <a:cubicBezTo>
                    <a:pt x="215" y="69"/>
                    <a:pt x="214" y="71"/>
                    <a:pt x="212" y="72"/>
                  </a:cubicBezTo>
                  <a:cubicBezTo>
                    <a:pt x="67" y="85"/>
                    <a:pt x="67" y="85"/>
                    <a:pt x="67" y="85"/>
                  </a:cubicBezTo>
                  <a:cubicBezTo>
                    <a:pt x="64" y="88"/>
                    <a:pt x="62" y="92"/>
                    <a:pt x="63" y="95"/>
                  </a:cubicBezTo>
                  <a:cubicBezTo>
                    <a:pt x="79" y="141"/>
                    <a:pt x="79" y="141"/>
                    <a:pt x="79" y="141"/>
                  </a:cubicBezTo>
                  <a:cubicBezTo>
                    <a:pt x="79" y="142"/>
                    <a:pt x="79" y="143"/>
                    <a:pt x="79" y="145"/>
                  </a:cubicBezTo>
                  <a:cubicBezTo>
                    <a:pt x="69" y="247"/>
                    <a:pt x="69" y="247"/>
                    <a:pt x="69" y="247"/>
                  </a:cubicBezTo>
                  <a:cubicBezTo>
                    <a:pt x="53" y="247"/>
                    <a:pt x="53" y="247"/>
                    <a:pt x="53" y="247"/>
                  </a:cubicBezTo>
                  <a:cubicBezTo>
                    <a:pt x="1" y="40"/>
                    <a:pt x="1" y="40"/>
                    <a:pt x="1" y="40"/>
                  </a:cubicBezTo>
                  <a:cubicBezTo>
                    <a:pt x="0" y="38"/>
                    <a:pt x="1" y="35"/>
                    <a:pt x="3" y="33"/>
                  </a:cubicBezTo>
                  <a:cubicBezTo>
                    <a:pt x="115" y="4"/>
                    <a:pt x="115" y="4"/>
                    <a:pt x="115" y="4"/>
                  </a:cubicBezTo>
                  <a:cubicBezTo>
                    <a:pt x="117" y="1"/>
                    <a:pt x="119" y="0"/>
                    <a:pt x="122" y="0"/>
                  </a:cubicBezTo>
                  <a:cubicBezTo>
                    <a:pt x="208" y="0"/>
                    <a:pt x="208" y="0"/>
                    <a:pt x="208" y="0"/>
                  </a:cubicBezTo>
                  <a:cubicBezTo>
                    <a:pt x="214" y="1"/>
                    <a:pt x="218" y="6"/>
                    <a:pt x="217" y="11"/>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ś1íḓé"/>
            <p:cNvSpPr/>
            <p:nvPr/>
          </p:nvSpPr>
          <p:spPr bwMode="auto">
            <a:xfrm>
              <a:off x="5784850" y="3641726"/>
              <a:ext cx="541338" cy="647700"/>
            </a:xfrm>
            <a:custGeom>
              <a:avLst/>
              <a:gdLst>
                <a:gd name="T0" fmla="*/ 341 w 341"/>
                <a:gd name="T1" fmla="*/ 278 h 408"/>
                <a:gd name="T2" fmla="*/ 19 w 341"/>
                <a:gd name="T3" fmla="*/ 0 h 408"/>
                <a:gd name="T4" fmla="*/ 0 w 341"/>
                <a:gd name="T5" fmla="*/ 27 h 408"/>
                <a:gd name="T6" fmla="*/ 259 w 341"/>
                <a:gd name="T7" fmla="*/ 408 h 408"/>
                <a:gd name="T8" fmla="*/ 341 w 341"/>
                <a:gd name="T9" fmla="*/ 278 h 408"/>
              </a:gdLst>
              <a:ahLst/>
              <a:cxnLst>
                <a:cxn ang="0">
                  <a:pos x="T0" y="T1"/>
                </a:cxn>
                <a:cxn ang="0">
                  <a:pos x="T2" y="T3"/>
                </a:cxn>
                <a:cxn ang="0">
                  <a:pos x="T4" y="T5"/>
                </a:cxn>
                <a:cxn ang="0">
                  <a:pos x="T6" y="T7"/>
                </a:cxn>
                <a:cxn ang="0">
                  <a:pos x="T8" y="T9"/>
                </a:cxn>
              </a:cxnLst>
              <a:rect l="0" t="0" r="r" b="b"/>
              <a:pathLst>
                <a:path w="341" h="408">
                  <a:moveTo>
                    <a:pt x="341" y="278"/>
                  </a:moveTo>
                  <a:lnTo>
                    <a:pt x="19" y="0"/>
                  </a:lnTo>
                  <a:lnTo>
                    <a:pt x="0" y="27"/>
                  </a:lnTo>
                  <a:lnTo>
                    <a:pt x="259" y="408"/>
                  </a:lnTo>
                  <a:lnTo>
                    <a:pt x="341" y="278"/>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ṥlïḍê"/>
            <p:cNvSpPr/>
            <p:nvPr/>
          </p:nvSpPr>
          <p:spPr bwMode="auto">
            <a:xfrm>
              <a:off x="5784850" y="3641726"/>
              <a:ext cx="541338" cy="647700"/>
            </a:xfrm>
            <a:custGeom>
              <a:avLst/>
              <a:gdLst>
                <a:gd name="T0" fmla="*/ 341 w 341"/>
                <a:gd name="T1" fmla="*/ 278 h 408"/>
                <a:gd name="T2" fmla="*/ 19 w 341"/>
                <a:gd name="T3" fmla="*/ 0 h 408"/>
                <a:gd name="T4" fmla="*/ 0 w 341"/>
                <a:gd name="T5" fmla="*/ 27 h 408"/>
                <a:gd name="T6" fmla="*/ 259 w 341"/>
                <a:gd name="T7" fmla="*/ 408 h 408"/>
                <a:gd name="T8" fmla="*/ 341 w 341"/>
                <a:gd name="T9" fmla="*/ 278 h 408"/>
              </a:gdLst>
              <a:ahLst/>
              <a:cxnLst>
                <a:cxn ang="0">
                  <a:pos x="T0" y="T1"/>
                </a:cxn>
                <a:cxn ang="0">
                  <a:pos x="T2" y="T3"/>
                </a:cxn>
                <a:cxn ang="0">
                  <a:pos x="T4" y="T5"/>
                </a:cxn>
                <a:cxn ang="0">
                  <a:pos x="T6" y="T7"/>
                </a:cxn>
                <a:cxn ang="0">
                  <a:pos x="T8" y="T9"/>
                </a:cxn>
              </a:cxnLst>
              <a:rect l="0" t="0" r="r" b="b"/>
              <a:pathLst>
                <a:path w="341" h="408">
                  <a:moveTo>
                    <a:pt x="341" y="278"/>
                  </a:moveTo>
                  <a:lnTo>
                    <a:pt x="19" y="0"/>
                  </a:lnTo>
                  <a:lnTo>
                    <a:pt x="0" y="27"/>
                  </a:lnTo>
                  <a:lnTo>
                    <a:pt x="259" y="408"/>
                  </a:lnTo>
                  <a:lnTo>
                    <a:pt x="341" y="2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ḻîḓè"/>
            <p:cNvSpPr/>
            <p:nvPr/>
          </p:nvSpPr>
          <p:spPr bwMode="auto">
            <a:xfrm>
              <a:off x="6015038" y="4002088"/>
              <a:ext cx="479425" cy="903288"/>
            </a:xfrm>
            <a:custGeom>
              <a:avLst/>
              <a:gdLst>
                <a:gd name="T0" fmla="*/ 31 w 125"/>
                <a:gd name="T1" fmla="*/ 20 h 236"/>
                <a:gd name="T2" fmla="*/ 1 w 125"/>
                <a:gd name="T3" fmla="*/ 73 h 236"/>
                <a:gd name="T4" fmla="*/ 0 w 125"/>
                <a:gd name="T5" fmla="*/ 75 h 236"/>
                <a:gd name="T6" fmla="*/ 10 w 125"/>
                <a:gd name="T7" fmla="*/ 236 h 236"/>
                <a:gd name="T8" fmla="*/ 97 w 125"/>
                <a:gd name="T9" fmla="*/ 236 h 236"/>
                <a:gd name="T10" fmla="*/ 114 w 125"/>
                <a:gd name="T11" fmla="*/ 219 h 236"/>
                <a:gd name="T12" fmla="*/ 125 w 125"/>
                <a:gd name="T13" fmla="*/ 44 h 236"/>
                <a:gd name="T14" fmla="*/ 116 w 125"/>
                <a:gd name="T15" fmla="*/ 28 h 236"/>
                <a:gd name="T16" fmla="*/ 73 w 125"/>
                <a:gd name="T17" fmla="*/ 3 h 236"/>
                <a:gd name="T18" fmla="*/ 56 w 125"/>
                <a:gd name="T19" fmla="*/ 3 h 236"/>
                <a:gd name="T20" fmla="*/ 38 w 125"/>
                <a:gd name="T21" fmla="*/ 13 h 236"/>
                <a:gd name="T22" fmla="*/ 31 w 125"/>
                <a:gd name="T23" fmla="*/ 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36">
                  <a:moveTo>
                    <a:pt x="31" y="20"/>
                  </a:moveTo>
                  <a:cubicBezTo>
                    <a:pt x="1" y="73"/>
                    <a:pt x="1" y="73"/>
                    <a:pt x="1" y="73"/>
                  </a:cubicBezTo>
                  <a:cubicBezTo>
                    <a:pt x="0" y="73"/>
                    <a:pt x="0" y="74"/>
                    <a:pt x="0" y="75"/>
                  </a:cubicBezTo>
                  <a:cubicBezTo>
                    <a:pt x="10" y="236"/>
                    <a:pt x="10" y="236"/>
                    <a:pt x="10" y="236"/>
                  </a:cubicBezTo>
                  <a:cubicBezTo>
                    <a:pt x="97" y="236"/>
                    <a:pt x="97" y="236"/>
                    <a:pt x="97" y="236"/>
                  </a:cubicBezTo>
                  <a:cubicBezTo>
                    <a:pt x="106" y="236"/>
                    <a:pt x="114" y="228"/>
                    <a:pt x="114" y="219"/>
                  </a:cubicBezTo>
                  <a:cubicBezTo>
                    <a:pt x="125" y="44"/>
                    <a:pt x="125" y="44"/>
                    <a:pt x="125" y="44"/>
                  </a:cubicBezTo>
                  <a:cubicBezTo>
                    <a:pt x="125" y="37"/>
                    <a:pt x="122" y="31"/>
                    <a:pt x="116" y="28"/>
                  </a:cubicBezTo>
                  <a:cubicBezTo>
                    <a:pt x="73" y="3"/>
                    <a:pt x="73" y="3"/>
                    <a:pt x="73" y="3"/>
                  </a:cubicBezTo>
                  <a:cubicBezTo>
                    <a:pt x="68" y="0"/>
                    <a:pt x="61" y="0"/>
                    <a:pt x="56" y="3"/>
                  </a:cubicBezTo>
                  <a:cubicBezTo>
                    <a:pt x="38" y="13"/>
                    <a:pt x="38" y="13"/>
                    <a:pt x="38" y="13"/>
                  </a:cubicBezTo>
                  <a:cubicBezTo>
                    <a:pt x="35" y="15"/>
                    <a:pt x="33" y="17"/>
                    <a:pt x="31" y="2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ṩľiḓé"/>
            <p:cNvSpPr/>
            <p:nvPr/>
          </p:nvSpPr>
          <p:spPr bwMode="auto">
            <a:xfrm>
              <a:off x="6022975" y="3752851"/>
              <a:ext cx="265113" cy="336550"/>
            </a:xfrm>
            <a:custGeom>
              <a:avLst/>
              <a:gdLst>
                <a:gd name="T0" fmla="*/ 37 w 69"/>
                <a:gd name="T1" fmla="*/ 87 h 88"/>
                <a:gd name="T2" fmla="*/ 2 w 69"/>
                <a:gd name="T3" fmla="*/ 58 h 88"/>
                <a:gd name="T4" fmla="*/ 1 w 69"/>
                <a:gd name="T5" fmla="*/ 54 h 88"/>
                <a:gd name="T6" fmla="*/ 6 w 69"/>
                <a:gd name="T7" fmla="*/ 38 h 88"/>
                <a:gd name="T8" fmla="*/ 4 w 69"/>
                <a:gd name="T9" fmla="*/ 32 h 88"/>
                <a:gd name="T10" fmla="*/ 2 w 69"/>
                <a:gd name="T11" fmla="*/ 26 h 88"/>
                <a:gd name="T12" fmla="*/ 24 w 69"/>
                <a:gd name="T13" fmla="*/ 2 h 88"/>
                <a:gd name="T14" fmla="*/ 28 w 69"/>
                <a:gd name="T15" fmla="*/ 0 h 88"/>
                <a:gd name="T16" fmla="*/ 58 w 69"/>
                <a:gd name="T17" fmla="*/ 12 h 88"/>
                <a:gd name="T18" fmla="*/ 61 w 69"/>
                <a:gd name="T19" fmla="*/ 16 h 88"/>
                <a:gd name="T20" fmla="*/ 56 w 69"/>
                <a:gd name="T21" fmla="*/ 47 h 88"/>
                <a:gd name="T22" fmla="*/ 57 w 69"/>
                <a:gd name="T23" fmla="*/ 51 h 88"/>
                <a:gd name="T24" fmla="*/ 67 w 69"/>
                <a:gd name="T25" fmla="*/ 62 h 88"/>
                <a:gd name="T26" fmla="*/ 67 w 69"/>
                <a:gd name="T27" fmla="*/ 68 h 88"/>
                <a:gd name="T28" fmla="*/ 42 w 69"/>
                <a:gd name="T29" fmla="*/ 87 h 88"/>
                <a:gd name="T30" fmla="*/ 37 w 69"/>
                <a:gd name="T31"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88">
                  <a:moveTo>
                    <a:pt x="37" y="87"/>
                  </a:moveTo>
                  <a:cubicBezTo>
                    <a:pt x="2" y="58"/>
                    <a:pt x="2" y="58"/>
                    <a:pt x="2" y="58"/>
                  </a:cubicBezTo>
                  <a:cubicBezTo>
                    <a:pt x="1" y="57"/>
                    <a:pt x="1" y="56"/>
                    <a:pt x="1" y="54"/>
                  </a:cubicBezTo>
                  <a:cubicBezTo>
                    <a:pt x="6" y="38"/>
                    <a:pt x="6" y="38"/>
                    <a:pt x="6" y="38"/>
                  </a:cubicBezTo>
                  <a:cubicBezTo>
                    <a:pt x="7" y="35"/>
                    <a:pt x="6" y="33"/>
                    <a:pt x="4" y="32"/>
                  </a:cubicBezTo>
                  <a:cubicBezTo>
                    <a:pt x="1" y="31"/>
                    <a:pt x="0" y="28"/>
                    <a:pt x="2" y="26"/>
                  </a:cubicBezTo>
                  <a:cubicBezTo>
                    <a:pt x="24" y="2"/>
                    <a:pt x="24" y="2"/>
                    <a:pt x="24" y="2"/>
                  </a:cubicBezTo>
                  <a:cubicBezTo>
                    <a:pt x="25" y="0"/>
                    <a:pt x="27" y="0"/>
                    <a:pt x="28" y="0"/>
                  </a:cubicBezTo>
                  <a:cubicBezTo>
                    <a:pt x="58" y="12"/>
                    <a:pt x="58" y="12"/>
                    <a:pt x="58" y="12"/>
                  </a:cubicBezTo>
                  <a:cubicBezTo>
                    <a:pt x="60" y="12"/>
                    <a:pt x="61" y="14"/>
                    <a:pt x="61" y="16"/>
                  </a:cubicBezTo>
                  <a:cubicBezTo>
                    <a:pt x="56" y="47"/>
                    <a:pt x="56" y="47"/>
                    <a:pt x="56" y="47"/>
                  </a:cubicBezTo>
                  <a:cubicBezTo>
                    <a:pt x="56" y="49"/>
                    <a:pt x="56" y="50"/>
                    <a:pt x="57" y="51"/>
                  </a:cubicBezTo>
                  <a:cubicBezTo>
                    <a:pt x="67" y="62"/>
                    <a:pt x="67" y="62"/>
                    <a:pt x="67" y="62"/>
                  </a:cubicBezTo>
                  <a:cubicBezTo>
                    <a:pt x="69" y="64"/>
                    <a:pt x="69" y="67"/>
                    <a:pt x="67" y="68"/>
                  </a:cubicBezTo>
                  <a:cubicBezTo>
                    <a:pt x="42" y="87"/>
                    <a:pt x="42" y="87"/>
                    <a:pt x="42" y="87"/>
                  </a:cubicBezTo>
                  <a:cubicBezTo>
                    <a:pt x="40" y="88"/>
                    <a:pt x="38" y="88"/>
                    <a:pt x="37" y="87"/>
                  </a:cubicBezTo>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ṧlîde"/>
            <p:cNvSpPr/>
            <p:nvPr/>
          </p:nvSpPr>
          <p:spPr bwMode="auto">
            <a:xfrm>
              <a:off x="6096000" y="3722688"/>
              <a:ext cx="187325" cy="233363"/>
            </a:xfrm>
            <a:custGeom>
              <a:avLst/>
              <a:gdLst>
                <a:gd name="T0" fmla="*/ 25 w 49"/>
                <a:gd name="T1" fmla="*/ 45 h 61"/>
                <a:gd name="T2" fmla="*/ 24 w 49"/>
                <a:gd name="T3" fmla="*/ 47 h 61"/>
                <a:gd name="T4" fmla="*/ 20 w 49"/>
                <a:gd name="T5" fmla="*/ 48 h 61"/>
                <a:gd name="T6" fmla="*/ 18 w 49"/>
                <a:gd name="T7" fmla="*/ 44 h 61"/>
                <a:gd name="T8" fmla="*/ 24 w 49"/>
                <a:gd name="T9" fmla="*/ 33 h 61"/>
                <a:gd name="T10" fmla="*/ 24 w 49"/>
                <a:gd name="T11" fmla="*/ 29 h 61"/>
                <a:gd name="T12" fmla="*/ 12 w 49"/>
                <a:gd name="T13" fmla="*/ 12 h 61"/>
                <a:gd name="T14" fmla="*/ 12 w 49"/>
                <a:gd name="T15" fmla="*/ 11 h 61"/>
                <a:gd name="T16" fmla="*/ 2 w 49"/>
                <a:gd name="T17" fmla="*/ 6 h 61"/>
                <a:gd name="T18" fmla="*/ 5 w 49"/>
                <a:gd name="T19" fmla="*/ 1 h 61"/>
                <a:gd name="T20" fmla="*/ 46 w 49"/>
                <a:gd name="T21" fmla="*/ 9 h 61"/>
                <a:gd name="T22" fmla="*/ 49 w 49"/>
                <a:gd name="T23" fmla="*/ 12 h 61"/>
                <a:gd name="T24" fmla="*/ 39 w 49"/>
                <a:gd name="T25" fmla="*/ 61 h 61"/>
                <a:gd name="T26" fmla="*/ 36 w 49"/>
                <a:gd name="T27" fmla="*/ 58 h 61"/>
                <a:gd name="T28" fmla="*/ 34 w 49"/>
                <a:gd name="T29" fmla="*/ 57 h 61"/>
                <a:gd name="T30" fmla="*/ 30 w 49"/>
                <a:gd name="T31" fmla="*/ 45 h 61"/>
                <a:gd name="T32" fmla="*/ 25 w 49"/>
                <a:gd name="T33"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25" y="45"/>
                  </a:moveTo>
                  <a:cubicBezTo>
                    <a:pt x="24" y="47"/>
                    <a:pt x="24" y="47"/>
                    <a:pt x="24" y="47"/>
                  </a:cubicBezTo>
                  <a:cubicBezTo>
                    <a:pt x="23" y="48"/>
                    <a:pt x="21" y="49"/>
                    <a:pt x="20" y="48"/>
                  </a:cubicBezTo>
                  <a:cubicBezTo>
                    <a:pt x="18" y="48"/>
                    <a:pt x="17" y="46"/>
                    <a:pt x="18" y="44"/>
                  </a:cubicBezTo>
                  <a:cubicBezTo>
                    <a:pt x="24" y="33"/>
                    <a:pt x="24" y="33"/>
                    <a:pt x="24" y="33"/>
                  </a:cubicBezTo>
                  <a:cubicBezTo>
                    <a:pt x="25" y="32"/>
                    <a:pt x="24" y="30"/>
                    <a:pt x="24" y="29"/>
                  </a:cubicBezTo>
                  <a:cubicBezTo>
                    <a:pt x="12" y="12"/>
                    <a:pt x="12" y="12"/>
                    <a:pt x="12" y="12"/>
                  </a:cubicBezTo>
                  <a:cubicBezTo>
                    <a:pt x="12" y="11"/>
                    <a:pt x="12" y="11"/>
                    <a:pt x="12" y="11"/>
                  </a:cubicBezTo>
                  <a:cubicBezTo>
                    <a:pt x="2" y="6"/>
                    <a:pt x="2" y="6"/>
                    <a:pt x="2" y="6"/>
                  </a:cubicBezTo>
                  <a:cubicBezTo>
                    <a:pt x="0" y="4"/>
                    <a:pt x="2" y="0"/>
                    <a:pt x="5" y="1"/>
                  </a:cubicBezTo>
                  <a:cubicBezTo>
                    <a:pt x="46" y="9"/>
                    <a:pt x="46" y="9"/>
                    <a:pt x="46" y="9"/>
                  </a:cubicBezTo>
                  <a:cubicBezTo>
                    <a:pt x="48" y="9"/>
                    <a:pt x="49" y="10"/>
                    <a:pt x="49" y="12"/>
                  </a:cubicBezTo>
                  <a:cubicBezTo>
                    <a:pt x="39" y="61"/>
                    <a:pt x="39" y="61"/>
                    <a:pt x="39" y="61"/>
                  </a:cubicBezTo>
                  <a:cubicBezTo>
                    <a:pt x="36" y="58"/>
                    <a:pt x="36" y="58"/>
                    <a:pt x="36" y="58"/>
                  </a:cubicBezTo>
                  <a:cubicBezTo>
                    <a:pt x="35" y="58"/>
                    <a:pt x="34" y="58"/>
                    <a:pt x="34" y="57"/>
                  </a:cubicBezTo>
                  <a:cubicBezTo>
                    <a:pt x="30" y="45"/>
                    <a:pt x="30" y="45"/>
                    <a:pt x="30" y="45"/>
                  </a:cubicBezTo>
                  <a:cubicBezTo>
                    <a:pt x="29" y="43"/>
                    <a:pt x="26" y="43"/>
                    <a:pt x="25" y="45"/>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ṧ1ïḓè"/>
            <p:cNvSpPr/>
            <p:nvPr/>
          </p:nvSpPr>
          <p:spPr bwMode="auto">
            <a:xfrm>
              <a:off x="6188075" y="3863976"/>
              <a:ext cx="42863" cy="65088"/>
            </a:xfrm>
            <a:custGeom>
              <a:avLst/>
              <a:gdLst>
                <a:gd name="T0" fmla="*/ 1 w 11"/>
                <a:gd name="T1" fmla="*/ 7 h 17"/>
                <a:gd name="T2" fmla="*/ 3 w 11"/>
                <a:gd name="T3" fmla="*/ 16 h 17"/>
                <a:gd name="T4" fmla="*/ 9 w 11"/>
                <a:gd name="T5" fmla="*/ 10 h 17"/>
                <a:gd name="T6" fmla="*/ 8 w 11"/>
                <a:gd name="T7" fmla="*/ 1 h 17"/>
                <a:gd name="T8" fmla="*/ 1 w 11"/>
                <a:gd name="T9" fmla="*/ 7 h 17"/>
              </a:gdLst>
              <a:ahLst/>
              <a:cxnLst>
                <a:cxn ang="0">
                  <a:pos x="T0" y="T1"/>
                </a:cxn>
                <a:cxn ang="0">
                  <a:pos x="T2" y="T3"/>
                </a:cxn>
                <a:cxn ang="0">
                  <a:pos x="T4" y="T5"/>
                </a:cxn>
                <a:cxn ang="0">
                  <a:pos x="T6" y="T7"/>
                </a:cxn>
                <a:cxn ang="0">
                  <a:pos x="T8" y="T9"/>
                </a:cxn>
              </a:cxnLst>
              <a:rect l="0" t="0" r="r" b="b"/>
              <a:pathLst>
                <a:path w="11" h="17">
                  <a:moveTo>
                    <a:pt x="1" y="7"/>
                  </a:moveTo>
                  <a:cubicBezTo>
                    <a:pt x="0" y="11"/>
                    <a:pt x="1" y="15"/>
                    <a:pt x="3" y="16"/>
                  </a:cubicBezTo>
                  <a:cubicBezTo>
                    <a:pt x="5" y="17"/>
                    <a:pt x="8" y="14"/>
                    <a:pt x="9" y="10"/>
                  </a:cubicBezTo>
                  <a:cubicBezTo>
                    <a:pt x="11" y="6"/>
                    <a:pt x="10" y="2"/>
                    <a:pt x="8" y="1"/>
                  </a:cubicBezTo>
                  <a:cubicBezTo>
                    <a:pt x="6" y="0"/>
                    <a:pt x="3" y="3"/>
                    <a:pt x="1" y="7"/>
                  </a:cubicBez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ṥļîďê"/>
            <p:cNvSpPr/>
            <p:nvPr/>
          </p:nvSpPr>
          <p:spPr bwMode="auto">
            <a:xfrm>
              <a:off x="6099175" y="3814763"/>
              <a:ext cx="34925" cy="19050"/>
            </a:xfrm>
            <a:custGeom>
              <a:avLst/>
              <a:gdLst>
                <a:gd name="T0" fmla="*/ 22 w 22"/>
                <a:gd name="T1" fmla="*/ 12 h 12"/>
                <a:gd name="T2" fmla="*/ 0 w 22"/>
                <a:gd name="T3" fmla="*/ 0 h 12"/>
                <a:gd name="T4" fmla="*/ 8 w 22"/>
                <a:gd name="T5" fmla="*/ 12 h 12"/>
                <a:gd name="T6" fmla="*/ 22 w 22"/>
                <a:gd name="T7" fmla="*/ 12 h 12"/>
              </a:gdLst>
              <a:ahLst/>
              <a:cxnLst>
                <a:cxn ang="0">
                  <a:pos x="T0" y="T1"/>
                </a:cxn>
                <a:cxn ang="0">
                  <a:pos x="T2" y="T3"/>
                </a:cxn>
                <a:cxn ang="0">
                  <a:pos x="T4" y="T5"/>
                </a:cxn>
                <a:cxn ang="0">
                  <a:pos x="T6" y="T7"/>
                </a:cxn>
              </a:cxnLst>
              <a:rect l="0" t="0" r="r" b="b"/>
              <a:pathLst>
                <a:path w="22" h="12">
                  <a:moveTo>
                    <a:pt x="22" y="12"/>
                  </a:moveTo>
                  <a:lnTo>
                    <a:pt x="0" y="0"/>
                  </a:lnTo>
                  <a:lnTo>
                    <a:pt x="8" y="12"/>
                  </a:lnTo>
                  <a:lnTo>
                    <a:pt x="22" y="12"/>
                  </a:lnTo>
                  <a:close/>
                </a:path>
              </a:pathLst>
            </a:custGeom>
            <a:solidFill>
              <a:srgbClr val="EEC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ś1ïḋe"/>
            <p:cNvSpPr/>
            <p:nvPr/>
          </p:nvSpPr>
          <p:spPr bwMode="auto">
            <a:xfrm>
              <a:off x="6176963" y="4097338"/>
              <a:ext cx="68263" cy="61913"/>
            </a:xfrm>
            <a:custGeom>
              <a:avLst/>
              <a:gdLst>
                <a:gd name="T0" fmla="*/ 0 w 43"/>
                <a:gd name="T1" fmla="*/ 0 h 39"/>
                <a:gd name="T2" fmla="*/ 29 w 43"/>
                <a:gd name="T3" fmla="*/ 39 h 39"/>
                <a:gd name="T4" fmla="*/ 43 w 43"/>
                <a:gd name="T5" fmla="*/ 17 h 39"/>
                <a:gd name="T6" fmla="*/ 29 w 43"/>
                <a:gd name="T7" fmla="*/ 32 h 39"/>
                <a:gd name="T8" fmla="*/ 0 w 43"/>
                <a:gd name="T9" fmla="*/ 0 h 39"/>
              </a:gdLst>
              <a:ahLst/>
              <a:cxnLst>
                <a:cxn ang="0">
                  <a:pos x="T0" y="T1"/>
                </a:cxn>
                <a:cxn ang="0">
                  <a:pos x="T2" y="T3"/>
                </a:cxn>
                <a:cxn ang="0">
                  <a:pos x="T4" y="T5"/>
                </a:cxn>
                <a:cxn ang="0">
                  <a:pos x="T6" y="T7"/>
                </a:cxn>
                <a:cxn ang="0">
                  <a:pos x="T8" y="T9"/>
                </a:cxn>
              </a:cxnLst>
              <a:rect l="0" t="0" r="r" b="b"/>
              <a:pathLst>
                <a:path w="43" h="39">
                  <a:moveTo>
                    <a:pt x="0" y="0"/>
                  </a:moveTo>
                  <a:lnTo>
                    <a:pt x="29" y="39"/>
                  </a:lnTo>
                  <a:lnTo>
                    <a:pt x="43" y="17"/>
                  </a:lnTo>
                  <a:lnTo>
                    <a:pt x="29" y="32"/>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ṡ1îḍé"/>
            <p:cNvSpPr/>
            <p:nvPr/>
          </p:nvSpPr>
          <p:spPr bwMode="auto">
            <a:xfrm>
              <a:off x="6176963" y="4097338"/>
              <a:ext cx="68263" cy="61913"/>
            </a:xfrm>
            <a:custGeom>
              <a:avLst/>
              <a:gdLst>
                <a:gd name="T0" fmla="*/ 0 w 43"/>
                <a:gd name="T1" fmla="*/ 0 h 39"/>
                <a:gd name="T2" fmla="*/ 29 w 43"/>
                <a:gd name="T3" fmla="*/ 39 h 39"/>
                <a:gd name="T4" fmla="*/ 43 w 43"/>
                <a:gd name="T5" fmla="*/ 17 h 39"/>
                <a:gd name="T6" fmla="*/ 29 w 43"/>
                <a:gd name="T7" fmla="*/ 32 h 39"/>
                <a:gd name="T8" fmla="*/ 0 w 43"/>
                <a:gd name="T9" fmla="*/ 0 h 39"/>
              </a:gdLst>
              <a:ahLst/>
              <a:cxnLst>
                <a:cxn ang="0">
                  <a:pos x="T0" y="T1"/>
                </a:cxn>
                <a:cxn ang="0">
                  <a:pos x="T2" y="T3"/>
                </a:cxn>
                <a:cxn ang="0">
                  <a:pos x="T4" y="T5"/>
                </a:cxn>
                <a:cxn ang="0">
                  <a:pos x="T6" y="T7"/>
                </a:cxn>
                <a:cxn ang="0">
                  <a:pos x="T8" y="T9"/>
                </a:cxn>
              </a:cxnLst>
              <a:rect l="0" t="0" r="r" b="b"/>
              <a:pathLst>
                <a:path w="43" h="39">
                  <a:moveTo>
                    <a:pt x="0" y="0"/>
                  </a:moveTo>
                  <a:lnTo>
                    <a:pt x="29" y="39"/>
                  </a:lnTo>
                  <a:lnTo>
                    <a:pt x="43" y="17"/>
                  </a:lnTo>
                  <a:lnTo>
                    <a:pt x="29" y="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Sļíḍê"/>
            <p:cNvSpPr/>
            <p:nvPr/>
          </p:nvSpPr>
          <p:spPr bwMode="auto">
            <a:xfrm>
              <a:off x="6115050" y="4102101"/>
              <a:ext cx="57150" cy="41275"/>
            </a:xfrm>
            <a:custGeom>
              <a:avLst/>
              <a:gdLst>
                <a:gd name="T0" fmla="*/ 36 w 36"/>
                <a:gd name="T1" fmla="*/ 0 h 26"/>
                <a:gd name="T2" fmla="*/ 15 w 36"/>
                <a:gd name="T3" fmla="*/ 21 h 26"/>
                <a:gd name="T4" fmla="*/ 0 w 36"/>
                <a:gd name="T5" fmla="*/ 14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15" y="21"/>
                  </a:lnTo>
                  <a:lnTo>
                    <a:pt x="0" y="14"/>
                  </a:lnTo>
                  <a:lnTo>
                    <a:pt x="12" y="26"/>
                  </a:lnTo>
                  <a:lnTo>
                    <a:pt x="36"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íṣľidé"/>
            <p:cNvSpPr/>
            <p:nvPr/>
          </p:nvSpPr>
          <p:spPr bwMode="auto">
            <a:xfrm>
              <a:off x="6115050" y="4102101"/>
              <a:ext cx="57150" cy="41275"/>
            </a:xfrm>
            <a:custGeom>
              <a:avLst/>
              <a:gdLst>
                <a:gd name="T0" fmla="*/ 36 w 36"/>
                <a:gd name="T1" fmla="*/ 0 h 26"/>
                <a:gd name="T2" fmla="*/ 15 w 36"/>
                <a:gd name="T3" fmla="*/ 21 h 26"/>
                <a:gd name="T4" fmla="*/ 0 w 36"/>
                <a:gd name="T5" fmla="*/ 14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15" y="21"/>
                  </a:lnTo>
                  <a:lnTo>
                    <a:pt x="0" y="14"/>
                  </a:lnTo>
                  <a:lnTo>
                    <a:pt x="12" y="2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şļíde"/>
            <p:cNvSpPr/>
            <p:nvPr/>
          </p:nvSpPr>
          <p:spPr bwMode="auto">
            <a:xfrm>
              <a:off x="6153150" y="4121151"/>
              <a:ext cx="42863" cy="57150"/>
            </a:xfrm>
            <a:custGeom>
              <a:avLst/>
              <a:gdLst>
                <a:gd name="T0" fmla="*/ 5 w 27"/>
                <a:gd name="T1" fmla="*/ 0 h 36"/>
                <a:gd name="T2" fmla="*/ 27 w 27"/>
                <a:gd name="T3" fmla="*/ 7 h 36"/>
                <a:gd name="T4" fmla="*/ 17 w 27"/>
                <a:gd name="T5" fmla="*/ 36 h 36"/>
                <a:gd name="T6" fmla="*/ 0 w 27"/>
                <a:gd name="T7" fmla="*/ 33 h 36"/>
                <a:gd name="T8" fmla="*/ 5 w 27"/>
                <a:gd name="T9" fmla="*/ 0 h 36"/>
              </a:gdLst>
              <a:ahLst/>
              <a:cxnLst>
                <a:cxn ang="0">
                  <a:pos x="T0" y="T1"/>
                </a:cxn>
                <a:cxn ang="0">
                  <a:pos x="T2" y="T3"/>
                </a:cxn>
                <a:cxn ang="0">
                  <a:pos x="T4" y="T5"/>
                </a:cxn>
                <a:cxn ang="0">
                  <a:pos x="T6" y="T7"/>
                </a:cxn>
                <a:cxn ang="0">
                  <a:pos x="T8" y="T9"/>
                </a:cxn>
              </a:cxnLst>
              <a:rect l="0" t="0" r="r" b="b"/>
              <a:pathLst>
                <a:path w="27" h="36">
                  <a:moveTo>
                    <a:pt x="5" y="0"/>
                  </a:moveTo>
                  <a:lnTo>
                    <a:pt x="27" y="7"/>
                  </a:lnTo>
                  <a:lnTo>
                    <a:pt x="17" y="36"/>
                  </a:lnTo>
                  <a:lnTo>
                    <a:pt x="0" y="33"/>
                  </a:lnTo>
                  <a:lnTo>
                    <a:pt x="5"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ïśľîḋè"/>
            <p:cNvSpPr/>
            <p:nvPr/>
          </p:nvSpPr>
          <p:spPr bwMode="auto">
            <a:xfrm>
              <a:off x="6072188" y="4159251"/>
              <a:ext cx="112713" cy="512763"/>
            </a:xfrm>
            <a:custGeom>
              <a:avLst/>
              <a:gdLst>
                <a:gd name="T0" fmla="*/ 56 w 71"/>
                <a:gd name="T1" fmla="*/ 0 h 323"/>
                <a:gd name="T2" fmla="*/ 0 w 71"/>
                <a:gd name="T3" fmla="*/ 125 h 323"/>
                <a:gd name="T4" fmla="*/ 8 w 71"/>
                <a:gd name="T5" fmla="*/ 301 h 323"/>
                <a:gd name="T6" fmla="*/ 34 w 71"/>
                <a:gd name="T7" fmla="*/ 323 h 323"/>
                <a:gd name="T8" fmla="*/ 71 w 71"/>
                <a:gd name="T9" fmla="*/ 314 h 323"/>
                <a:gd name="T10" fmla="*/ 37 w 71"/>
                <a:gd name="T11" fmla="*/ 130 h 323"/>
                <a:gd name="T12" fmla="*/ 68 w 71"/>
                <a:gd name="T13" fmla="*/ 12 h 323"/>
                <a:gd name="T14" fmla="*/ 56 w 71"/>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23">
                  <a:moveTo>
                    <a:pt x="56" y="0"/>
                  </a:moveTo>
                  <a:lnTo>
                    <a:pt x="0" y="125"/>
                  </a:lnTo>
                  <a:lnTo>
                    <a:pt x="8" y="301"/>
                  </a:lnTo>
                  <a:lnTo>
                    <a:pt x="34" y="323"/>
                  </a:lnTo>
                  <a:lnTo>
                    <a:pt x="71" y="314"/>
                  </a:lnTo>
                  <a:lnTo>
                    <a:pt x="37" y="130"/>
                  </a:lnTo>
                  <a:lnTo>
                    <a:pt x="68" y="12"/>
                  </a:lnTo>
                  <a:lnTo>
                    <a:pt x="56"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îsļíḓé"/>
            <p:cNvSpPr/>
            <p:nvPr/>
          </p:nvSpPr>
          <p:spPr bwMode="auto">
            <a:xfrm>
              <a:off x="6072188" y="4159251"/>
              <a:ext cx="112713" cy="512763"/>
            </a:xfrm>
            <a:custGeom>
              <a:avLst/>
              <a:gdLst>
                <a:gd name="T0" fmla="*/ 56 w 71"/>
                <a:gd name="T1" fmla="*/ 0 h 323"/>
                <a:gd name="T2" fmla="*/ 0 w 71"/>
                <a:gd name="T3" fmla="*/ 125 h 323"/>
                <a:gd name="T4" fmla="*/ 8 w 71"/>
                <a:gd name="T5" fmla="*/ 301 h 323"/>
                <a:gd name="T6" fmla="*/ 34 w 71"/>
                <a:gd name="T7" fmla="*/ 323 h 323"/>
                <a:gd name="T8" fmla="*/ 71 w 71"/>
                <a:gd name="T9" fmla="*/ 314 h 323"/>
                <a:gd name="T10" fmla="*/ 37 w 71"/>
                <a:gd name="T11" fmla="*/ 130 h 323"/>
                <a:gd name="T12" fmla="*/ 68 w 71"/>
                <a:gd name="T13" fmla="*/ 12 h 323"/>
                <a:gd name="T14" fmla="*/ 56 w 71"/>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23">
                  <a:moveTo>
                    <a:pt x="56" y="0"/>
                  </a:moveTo>
                  <a:lnTo>
                    <a:pt x="0" y="125"/>
                  </a:lnTo>
                  <a:lnTo>
                    <a:pt x="8" y="301"/>
                  </a:lnTo>
                  <a:lnTo>
                    <a:pt x="34" y="323"/>
                  </a:lnTo>
                  <a:lnTo>
                    <a:pt x="71" y="314"/>
                  </a:lnTo>
                  <a:lnTo>
                    <a:pt x="37" y="130"/>
                  </a:lnTo>
                  <a:lnTo>
                    <a:pt x="68" y="12"/>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sľíḑé"/>
            <p:cNvSpPr/>
            <p:nvPr/>
          </p:nvSpPr>
          <p:spPr bwMode="auto">
            <a:xfrm>
              <a:off x="6034088" y="3944938"/>
              <a:ext cx="234950" cy="138113"/>
            </a:xfrm>
            <a:custGeom>
              <a:avLst/>
              <a:gdLst>
                <a:gd name="T0" fmla="*/ 85 w 148"/>
                <a:gd name="T1" fmla="*/ 0 h 87"/>
                <a:gd name="T2" fmla="*/ 53 w 148"/>
                <a:gd name="T3" fmla="*/ 29 h 87"/>
                <a:gd name="T4" fmla="*/ 0 w 148"/>
                <a:gd name="T5" fmla="*/ 17 h 87"/>
                <a:gd name="T6" fmla="*/ 87 w 148"/>
                <a:gd name="T7" fmla="*/ 87 h 87"/>
                <a:gd name="T8" fmla="*/ 148 w 148"/>
                <a:gd name="T9" fmla="*/ 43 h 87"/>
                <a:gd name="T10" fmla="*/ 85 w 148"/>
                <a:gd name="T11" fmla="*/ 0 h 87"/>
              </a:gdLst>
              <a:ahLst/>
              <a:cxnLst>
                <a:cxn ang="0">
                  <a:pos x="T0" y="T1"/>
                </a:cxn>
                <a:cxn ang="0">
                  <a:pos x="T2" y="T3"/>
                </a:cxn>
                <a:cxn ang="0">
                  <a:pos x="T4" y="T5"/>
                </a:cxn>
                <a:cxn ang="0">
                  <a:pos x="T6" y="T7"/>
                </a:cxn>
                <a:cxn ang="0">
                  <a:pos x="T8" y="T9"/>
                </a:cxn>
                <a:cxn ang="0">
                  <a:pos x="T10" y="T11"/>
                </a:cxn>
              </a:cxnLst>
              <a:rect l="0" t="0" r="r" b="b"/>
              <a:pathLst>
                <a:path w="148" h="87">
                  <a:moveTo>
                    <a:pt x="85" y="0"/>
                  </a:moveTo>
                  <a:lnTo>
                    <a:pt x="53" y="29"/>
                  </a:lnTo>
                  <a:lnTo>
                    <a:pt x="0" y="17"/>
                  </a:lnTo>
                  <a:lnTo>
                    <a:pt x="87" y="87"/>
                  </a:lnTo>
                  <a:lnTo>
                    <a:pt x="148" y="43"/>
                  </a:lnTo>
                  <a:lnTo>
                    <a:pt x="85" y="0"/>
                  </a:lnTo>
                  <a:close/>
                </a:path>
              </a:pathLst>
            </a:custGeom>
            <a:solidFill>
              <a:srgbClr val="F2D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ş1îdè"/>
            <p:cNvSpPr/>
            <p:nvPr/>
          </p:nvSpPr>
          <p:spPr bwMode="auto">
            <a:xfrm>
              <a:off x="6034088" y="3944938"/>
              <a:ext cx="234950" cy="138113"/>
            </a:xfrm>
            <a:custGeom>
              <a:avLst/>
              <a:gdLst>
                <a:gd name="T0" fmla="*/ 85 w 148"/>
                <a:gd name="T1" fmla="*/ 0 h 87"/>
                <a:gd name="T2" fmla="*/ 53 w 148"/>
                <a:gd name="T3" fmla="*/ 29 h 87"/>
                <a:gd name="T4" fmla="*/ 0 w 148"/>
                <a:gd name="T5" fmla="*/ 17 h 87"/>
                <a:gd name="T6" fmla="*/ 87 w 148"/>
                <a:gd name="T7" fmla="*/ 87 h 87"/>
                <a:gd name="T8" fmla="*/ 148 w 148"/>
                <a:gd name="T9" fmla="*/ 43 h 87"/>
                <a:gd name="T10" fmla="*/ 85 w 148"/>
                <a:gd name="T11" fmla="*/ 0 h 87"/>
              </a:gdLst>
              <a:ahLst/>
              <a:cxnLst>
                <a:cxn ang="0">
                  <a:pos x="T0" y="T1"/>
                </a:cxn>
                <a:cxn ang="0">
                  <a:pos x="T2" y="T3"/>
                </a:cxn>
                <a:cxn ang="0">
                  <a:pos x="T4" y="T5"/>
                </a:cxn>
                <a:cxn ang="0">
                  <a:pos x="T6" y="T7"/>
                </a:cxn>
                <a:cxn ang="0">
                  <a:pos x="T8" y="T9"/>
                </a:cxn>
                <a:cxn ang="0">
                  <a:pos x="T10" y="T11"/>
                </a:cxn>
              </a:cxnLst>
              <a:rect l="0" t="0" r="r" b="b"/>
              <a:pathLst>
                <a:path w="148" h="87">
                  <a:moveTo>
                    <a:pt x="85" y="0"/>
                  </a:moveTo>
                  <a:lnTo>
                    <a:pt x="53" y="29"/>
                  </a:lnTo>
                  <a:lnTo>
                    <a:pt x="0" y="17"/>
                  </a:lnTo>
                  <a:lnTo>
                    <a:pt x="87" y="87"/>
                  </a:lnTo>
                  <a:lnTo>
                    <a:pt x="148" y="4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ṣ1íďè"/>
            <p:cNvSpPr/>
            <p:nvPr/>
          </p:nvSpPr>
          <p:spPr bwMode="auto">
            <a:xfrm>
              <a:off x="5695950" y="3560763"/>
              <a:ext cx="123825" cy="123825"/>
            </a:xfrm>
            <a:custGeom>
              <a:avLst/>
              <a:gdLst>
                <a:gd name="T0" fmla="*/ 37 w 78"/>
                <a:gd name="T1" fmla="*/ 37 h 78"/>
                <a:gd name="T2" fmla="*/ 15 w 78"/>
                <a:gd name="T3" fmla="*/ 24 h 78"/>
                <a:gd name="T4" fmla="*/ 0 w 78"/>
                <a:gd name="T5" fmla="*/ 41 h 78"/>
                <a:gd name="T6" fmla="*/ 39 w 78"/>
                <a:gd name="T7" fmla="*/ 61 h 78"/>
                <a:gd name="T8" fmla="*/ 58 w 78"/>
                <a:gd name="T9" fmla="*/ 78 h 78"/>
                <a:gd name="T10" fmla="*/ 78 w 78"/>
                <a:gd name="T11" fmla="*/ 56 h 78"/>
                <a:gd name="T12" fmla="*/ 73 w 78"/>
                <a:gd name="T13" fmla="*/ 0 h 78"/>
                <a:gd name="T14" fmla="*/ 37 w 78"/>
                <a:gd name="T15" fmla="*/ 3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8">
                  <a:moveTo>
                    <a:pt x="37" y="37"/>
                  </a:moveTo>
                  <a:lnTo>
                    <a:pt x="15" y="24"/>
                  </a:lnTo>
                  <a:lnTo>
                    <a:pt x="0" y="41"/>
                  </a:lnTo>
                  <a:lnTo>
                    <a:pt x="39" y="61"/>
                  </a:lnTo>
                  <a:lnTo>
                    <a:pt x="58" y="78"/>
                  </a:lnTo>
                  <a:lnTo>
                    <a:pt x="78" y="56"/>
                  </a:lnTo>
                  <a:lnTo>
                    <a:pt x="73" y="0"/>
                  </a:lnTo>
                  <a:lnTo>
                    <a:pt x="37" y="37"/>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ṩlïḓe"/>
            <p:cNvSpPr/>
            <p:nvPr/>
          </p:nvSpPr>
          <p:spPr bwMode="auto">
            <a:xfrm>
              <a:off x="5243513" y="3975101"/>
              <a:ext cx="169863" cy="206375"/>
            </a:xfrm>
            <a:custGeom>
              <a:avLst/>
              <a:gdLst>
                <a:gd name="T0" fmla="*/ 80 w 107"/>
                <a:gd name="T1" fmla="*/ 36 h 130"/>
                <a:gd name="T2" fmla="*/ 107 w 107"/>
                <a:gd name="T3" fmla="*/ 94 h 130"/>
                <a:gd name="T4" fmla="*/ 94 w 107"/>
                <a:gd name="T5" fmla="*/ 130 h 130"/>
                <a:gd name="T6" fmla="*/ 0 w 107"/>
                <a:gd name="T7" fmla="*/ 58 h 130"/>
                <a:gd name="T8" fmla="*/ 17 w 107"/>
                <a:gd name="T9" fmla="*/ 0 h 130"/>
                <a:gd name="T10" fmla="*/ 65 w 107"/>
                <a:gd name="T11" fmla="*/ 53 h 130"/>
                <a:gd name="T12" fmla="*/ 80 w 107"/>
                <a:gd name="T13" fmla="*/ 36 h 130"/>
              </a:gdLst>
              <a:ahLst/>
              <a:cxnLst>
                <a:cxn ang="0">
                  <a:pos x="T0" y="T1"/>
                </a:cxn>
                <a:cxn ang="0">
                  <a:pos x="T2" y="T3"/>
                </a:cxn>
                <a:cxn ang="0">
                  <a:pos x="T4" y="T5"/>
                </a:cxn>
                <a:cxn ang="0">
                  <a:pos x="T6" y="T7"/>
                </a:cxn>
                <a:cxn ang="0">
                  <a:pos x="T8" y="T9"/>
                </a:cxn>
                <a:cxn ang="0">
                  <a:pos x="T10" y="T11"/>
                </a:cxn>
                <a:cxn ang="0">
                  <a:pos x="T12" y="T13"/>
                </a:cxn>
              </a:cxnLst>
              <a:rect l="0" t="0" r="r" b="b"/>
              <a:pathLst>
                <a:path w="107" h="130">
                  <a:moveTo>
                    <a:pt x="80" y="36"/>
                  </a:moveTo>
                  <a:lnTo>
                    <a:pt x="107" y="94"/>
                  </a:lnTo>
                  <a:lnTo>
                    <a:pt x="94" y="130"/>
                  </a:lnTo>
                  <a:lnTo>
                    <a:pt x="0" y="58"/>
                  </a:lnTo>
                  <a:lnTo>
                    <a:pt x="17" y="0"/>
                  </a:lnTo>
                  <a:lnTo>
                    <a:pt x="65" y="53"/>
                  </a:lnTo>
                  <a:lnTo>
                    <a:pt x="80" y="36"/>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ŝḷiḓè"/>
            <p:cNvSpPr/>
            <p:nvPr/>
          </p:nvSpPr>
          <p:spPr bwMode="auto">
            <a:xfrm>
              <a:off x="6230938" y="3986213"/>
              <a:ext cx="303213" cy="1062038"/>
            </a:xfrm>
            <a:custGeom>
              <a:avLst/>
              <a:gdLst>
                <a:gd name="T0" fmla="*/ 13 w 79"/>
                <a:gd name="T1" fmla="*/ 0 h 277"/>
                <a:gd name="T2" fmla="*/ 15 w 79"/>
                <a:gd name="T3" fmla="*/ 2 h 277"/>
                <a:gd name="T4" fmla="*/ 75 w 79"/>
                <a:gd name="T5" fmla="*/ 39 h 277"/>
                <a:gd name="T6" fmla="*/ 76 w 79"/>
                <a:gd name="T7" fmla="*/ 41 h 277"/>
                <a:gd name="T8" fmla="*/ 65 w 79"/>
                <a:gd name="T9" fmla="*/ 125 h 277"/>
                <a:gd name="T10" fmla="*/ 65 w 79"/>
                <a:gd name="T11" fmla="*/ 125 h 277"/>
                <a:gd name="T12" fmla="*/ 79 w 79"/>
                <a:gd name="T13" fmla="*/ 275 h 277"/>
                <a:gd name="T14" fmla="*/ 45 w 79"/>
                <a:gd name="T15" fmla="*/ 259 h 277"/>
                <a:gd name="T16" fmla="*/ 0 w 79"/>
                <a:gd name="T17" fmla="*/ 120 h 277"/>
                <a:gd name="T18" fmla="*/ 13 w 79"/>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77">
                  <a:moveTo>
                    <a:pt x="13" y="0"/>
                  </a:moveTo>
                  <a:cubicBezTo>
                    <a:pt x="15" y="2"/>
                    <a:pt x="15" y="2"/>
                    <a:pt x="15" y="2"/>
                  </a:cubicBezTo>
                  <a:cubicBezTo>
                    <a:pt x="75" y="39"/>
                    <a:pt x="75" y="39"/>
                    <a:pt x="75" y="39"/>
                  </a:cubicBezTo>
                  <a:cubicBezTo>
                    <a:pt x="76" y="39"/>
                    <a:pt x="76" y="40"/>
                    <a:pt x="76" y="41"/>
                  </a:cubicBezTo>
                  <a:cubicBezTo>
                    <a:pt x="65" y="125"/>
                    <a:pt x="65" y="125"/>
                    <a:pt x="65" y="125"/>
                  </a:cubicBezTo>
                  <a:cubicBezTo>
                    <a:pt x="65" y="125"/>
                    <a:pt x="65" y="125"/>
                    <a:pt x="65" y="125"/>
                  </a:cubicBezTo>
                  <a:cubicBezTo>
                    <a:pt x="79" y="275"/>
                    <a:pt x="79" y="275"/>
                    <a:pt x="79" y="275"/>
                  </a:cubicBezTo>
                  <a:cubicBezTo>
                    <a:pt x="79" y="277"/>
                    <a:pt x="46" y="261"/>
                    <a:pt x="45" y="259"/>
                  </a:cubicBezTo>
                  <a:cubicBezTo>
                    <a:pt x="0" y="120"/>
                    <a:pt x="0" y="120"/>
                    <a:pt x="0" y="120"/>
                  </a:cubicBezTo>
                  <a:cubicBezTo>
                    <a:pt x="13" y="0"/>
                    <a:pt x="13" y="0"/>
                    <a:pt x="13" y="0"/>
                  </a:cubicBezTo>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sḻïdê"/>
            <p:cNvSpPr/>
            <p:nvPr/>
          </p:nvSpPr>
          <p:spPr bwMode="auto">
            <a:xfrm>
              <a:off x="6034088" y="4411663"/>
              <a:ext cx="211138" cy="279400"/>
            </a:xfrm>
            <a:custGeom>
              <a:avLst/>
              <a:gdLst>
                <a:gd name="T0" fmla="*/ 29 w 133"/>
                <a:gd name="T1" fmla="*/ 80 h 176"/>
                <a:gd name="T2" fmla="*/ 0 w 133"/>
                <a:gd name="T3" fmla="*/ 104 h 176"/>
                <a:gd name="T4" fmla="*/ 3 w 133"/>
                <a:gd name="T5" fmla="*/ 176 h 176"/>
                <a:gd name="T6" fmla="*/ 37 w 133"/>
                <a:gd name="T7" fmla="*/ 145 h 176"/>
                <a:gd name="T8" fmla="*/ 32 w 133"/>
                <a:gd name="T9" fmla="*/ 142 h 176"/>
                <a:gd name="T10" fmla="*/ 29 w 133"/>
                <a:gd name="T11" fmla="*/ 80 h 176"/>
                <a:gd name="T12" fmla="*/ 126 w 133"/>
                <a:gd name="T13" fmla="*/ 0 h 176"/>
                <a:gd name="T14" fmla="*/ 75 w 133"/>
                <a:gd name="T15" fmla="*/ 41 h 176"/>
                <a:gd name="T16" fmla="*/ 85 w 133"/>
                <a:gd name="T17" fmla="*/ 97 h 176"/>
                <a:gd name="T18" fmla="*/ 133 w 133"/>
                <a:gd name="T19" fmla="*/ 51 h 176"/>
                <a:gd name="T20" fmla="*/ 124 w 133"/>
                <a:gd name="T21" fmla="*/ 22 h 176"/>
                <a:gd name="T22" fmla="*/ 126 w 13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76">
                  <a:moveTo>
                    <a:pt x="29" y="80"/>
                  </a:moveTo>
                  <a:lnTo>
                    <a:pt x="0" y="104"/>
                  </a:lnTo>
                  <a:lnTo>
                    <a:pt x="3" y="176"/>
                  </a:lnTo>
                  <a:lnTo>
                    <a:pt x="37" y="145"/>
                  </a:lnTo>
                  <a:lnTo>
                    <a:pt x="32" y="142"/>
                  </a:lnTo>
                  <a:lnTo>
                    <a:pt x="29" y="80"/>
                  </a:lnTo>
                  <a:close/>
                  <a:moveTo>
                    <a:pt x="126" y="0"/>
                  </a:moveTo>
                  <a:lnTo>
                    <a:pt x="75" y="41"/>
                  </a:lnTo>
                  <a:lnTo>
                    <a:pt x="85" y="97"/>
                  </a:lnTo>
                  <a:lnTo>
                    <a:pt x="133" y="51"/>
                  </a:lnTo>
                  <a:lnTo>
                    <a:pt x="124" y="22"/>
                  </a:lnTo>
                  <a:lnTo>
                    <a:pt x="126" y="0"/>
                  </a:lnTo>
                  <a:close/>
                </a:path>
              </a:pathLst>
            </a:cu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ṩľïḑe"/>
            <p:cNvSpPr/>
            <p:nvPr/>
          </p:nvSpPr>
          <p:spPr bwMode="auto">
            <a:xfrm>
              <a:off x="6034088" y="4411663"/>
              <a:ext cx="211138" cy="279400"/>
            </a:xfrm>
            <a:custGeom>
              <a:avLst/>
              <a:gdLst>
                <a:gd name="T0" fmla="*/ 29 w 133"/>
                <a:gd name="T1" fmla="*/ 80 h 176"/>
                <a:gd name="T2" fmla="*/ 0 w 133"/>
                <a:gd name="T3" fmla="*/ 104 h 176"/>
                <a:gd name="T4" fmla="*/ 3 w 133"/>
                <a:gd name="T5" fmla="*/ 176 h 176"/>
                <a:gd name="T6" fmla="*/ 37 w 133"/>
                <a:gd name="T7" fmla="*/ 145 h 176"/>
                <a:gd name="T8" fmla="*/ 32 w 133"/>
                <a:gd name="T9" fmla="*/ 142 h 176"/>
                <a:gd name="T10" fmla="*/ 29 w 133"/>
                <a:gd name="T11" fmla="*/ 80 h 176"/>
                <a:gd name="T12" fmla="*/ 126 w 133"/>
                <a:gd name="T13" fmla="*/ 0 h 176"/>
                <a:gd name="T14" fmla="*/ 75 w 133"/>
                <a:gd name="T15" fmla="*/ 41 h 176"/>
                <a:gd name="T16" fmla="*/ 85 w 133"/>
                <a:gd name="T17" fmla="*/ 97 h 176"/>
                <a:gd name="T18" fmla="*/ 133 w 133"/>
                <a:gd name="T19" fmla="*/ 51 h 176"/>
                <a:gd name="T20" fmla="*/ 124 w 133"/>
                <a:gd name="T21" fmla="*/ 22 h 176"/>
                <a:gd name="T22" fmla="*/ 126 w 13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76">
                  <a:moveTo>
                    <a:pt x="29" y="80"/>
                  </a:moveTo>
                  <a:lnTo>
                    <a:pt x="0" y="104"/>
                  </a:lnTo>
                  <a:lnTo>
                    <a:pt x="3" y="176"/>
                  </a:lnTo>
                  <a:lnTo>
                    <a:pt x="37" y="145"/>
                  </a:lnTo>
                  <a:lnTo>
                    <a:pt x="32" y="142"/>
                  </a:lnTo>
                  <a:lnTo>
                    <a:pt x="29" y="80"/>
                  </a:lnTo>
                  <a:moveTo>
                    <a:pt x="126" y="0"/>
                  </a:moveTo>
                  <a:lnTo>
                    <a:pt x="75" y="41"/>
                  </a:lnTo>
                  <a:lnTo>
                    <a:pt x="85" y="97"/>
                  </a:lnTo>
                  <a:lnTo>
                    <a:pt x="133" y="51"/>
                  </a:lnTo>
                  <a:lnTo>
                    <a:pt x="124" y="22"/>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1idé"/>
            <p:cNvSpPr/>
            <p:nvPr/>
          </p:nvSpPr>
          <p:spPr bwMode="auto">
            <a:xfrm>
              <a:off x="6080125" y="4476751"/>
              <a:ext cx="88900" cy="165100"/>
            </a:xfrm>
            <a:custGeom>
              <a:avLst/>
              <a:gdLst>
                <a:gd name="T0" fmla="*/ 46 w 56"/>
                <a:gd name="T1" fmla="*/ 0 h 104"/>
                <a:gd name="T2" fmla="*/ 0 w 56"/>
                <a:gd name="T3" fmla="*/ 39 h 104"/>
                <a:gd name="T4" fmla="*/ 3 w 56"/>
                <a:gd name="T5" fmla="*/ 101 h 104"/>
                <a:gd name="T6" fmla="*/ 8 w 56"/>
                <a:gd name="T7" fmla="*/ 104 h 104"/>
                <a:gd name="T8" fmla="*/ 56 w 56"/>
                <a:gd name="T9" fmla="*/ 56 h 104"/>
                <a:gd name="T10" fmla="*/ 46 w 56"/>
                <a:gd name="T11" fmla="*/ 0 h 104"/>
              </a:gdLst>
              <a:ahLst/>
              <a:cxnLst>
                <a:cxn ang="0">
                  <a:pos x="T0" y="T1"/>
                </a:cxn>
                <a:cxn ang="0">
                  <a:pos x="T2" y="T3"/>
                </a:cxn>
                <a:cxn ang="0">
                  <a:pos x="T4" y="T5"/>
                </a:cxn>
                <a:cxn ang="0">
                  <a:pos x="T6" y="T7"/>
                </a:cxn>
                <a:cxn ang="0">
                  <a:pos x="T8" y="T9"/>
                </a:cxn>
                <a:cxn ang="0">
                  <a:pos x="T10" y="T11"/>
                </a:cxn>
              </a:cxnLst>
              <a:rect l="0" t="0" r="r" b="b"/>
              <a:pathLst>
                <a:path w="56" h="104">
                  <a:moveTo>
                    <a:pt x="46" y="0"/>
                  </a:moveTo>
                  <a:lnTo>
                    <a:pt x="0" y="39"/>
                  </a:lnTo>
                  <a:lnTo>
                    <a:pt x="3" y="101"/>
                  </a:lnTo>
                  <a:lnTo>
                    <a:pt x="8" y="104"/>
                  </a:lnTo>
                  <a:lnTo>
                    <a:pt x="56" y="56"/>
                  </a:lnTo>
                  <a:lnTo>
                    <a:pt x="46" y="0"/>
                  </a:lnTo>
                  <a:close/>
                </a:path>
              </a:pathLst>
            </a:custGeom>
            <a:solidFill>
              <a:srgbClr val="1F22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1íḓè"/>
            <p:cNvSpPr/>
            <p:nvPr/>
          </p:nvSpPr>
          <p:spPr bwMode="auto">
            <a:xfrm>
              <a:off x="6080125" y="4476751"/>
              <a:ext cx="88900" cy="165100"/>
            </a:xfrm>
            <a:custGeom>
              <a:avLst/>
              <a:gdLst>
                <a:gd name="T0" fmla="*/ 46 w 56"/>
                <a:gd name="T1" fmla="*/ 0 h 104"/>
                <a:gd name="T2" fmla="*/ 0 w 56"/>
                <a:gd name="T3" fmla="*/ 39 h 104"/>
                <a:gd name="T4" fmla="*/ 3 w 56"/>
                <a:gd name="T5" fmla="*/ 101 h 104"/>
                <a:gd name="T6" fmla="*/ 8 w 56"/>
                <a:gd name="T7" fmla="*/ 104 h 104"/>
                <a:gd name="T8" fmla="*/ 56 w 56"/>
                <a:gd name="T9" fmla="*/ 56 h 104"/>
                <a:gd name="T10" fmla="*/ 46 w 56"/>
                <a:gd name="T11" fmla="*/ 0 h 104"/>
              </a:gdLst>
              <a:ahLst/>
              <a:cxnLst>
                <a:cxn ang="0">
                  <a:pos x="T0" y="T1"/>
                </a:cxn>
                <a:cxn ang="0">
                  <a:pos x="T2" y="T3"/>
                </a:cxn>
                <a:cxn ang="0">
                  <a:pos x="T4" y="T5"/>
                </a:cxn>
                <a:cxn ang="0">
                  <a:pos x="T6" y="T7"/>
                </a:cxn>
                <a:cxn ang="0">
                  <a:pos x="T8" y="T9"/>
                </a:cxn>
                <a:cxn ang="0">
                  <a:pos x="T10" y="T11"/>
                </a:cxn>
              </a:cxnLst>
              <a:rect l="0" t="0" r="r" b="b"/>
              <a:pathLst>
                <a:path w="56" h="104">
                  <a:moveTo>
                    <a:pt x="46" y="0"/>
                  </a:moveTo>
                  <a:lnTo>
                    <a:pt x="0" y="39"/>
                  </a:lnTo>
                  <a:lnTo>
                    <a:pt x="3" y="101"/>
                  </a:lnTo>
                  <a:lnTo>
                    <a:pt x="8" y="104"/>
                  </a:lnTo>
                  <a:lnTo>
                    <a:pt x="56" y="5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sľíḋê"/>
            <p:cNvSpPr/>
            <p:nvPr/>
          </p:nvSpPr>
          <p:spPr bwMode="auto">
            <a:xfrm>
              <a:off x="6230938" y="4349751"/>
              <a:ext cx="160338" cy="142875"/>
            </a:xfrm>
            <a:custGeom>
              <a:avLst/>
              <a:gdLst>
                <a:gd name="T0" fmla="*/ 101 w 101"/>
                <a:gd name="T1" fmla="*/ 0 h 90"/>
                <a:gd name="T2" fmla="*/ 29 w 101"/>
                <a:gd name="T3" fmla="*/ 15 h 90"/>
                <a:gd name="T4" fmla="*/ 2 w 101"/>
                <a:gd name="T5" fmla="*/ 39 h 90"/>
                <a:gd name="T6" fmla="*/ 0 w 101"/>
                <a:gd name="T7" fmla="*/ 61 h 90"/>
                <a:gd name="T8" fmla="*/ 9 w 101"/>
                <a:gd name="T9" fmla="*/ 90 h 90"/>
                <a:gd name="T10" fmla="*/ 101 w 101"/>
                <a:gd name="T11" fmla="*/ 0 h 90"/>
              </a:gdLst>
              <a:ahLst/>
              <a:cxnLst>
                <a:cxn ang="0">
                  <a:pos x="T0" y="T1"/>
                </a:cxn>
                <a:cxn ang="0">
                  <a:pos x="T2" y="T3"/>
                </a:cxn>
                <a:cxn ang="0">
                  <a:pos x="T4" y="T5"/>
                </a:cxn>
                <a:cxn ang="0">
                  <a:pos x="T6" y="T7"/>
                </a:cxn>
                <a:cxn ang="0">
                  <a:pos x="T8" y="T9"/>
                </a:cxn>
                <a:cxn ang="0">
                  <a:pos x="T10" y="T11"/>
                </a:cxn>
              </a:cxnLst>
              <a:rect l="0" t="0" r="r" b="b"/>
              <a:pathLst>
                <a:path w="101" h="90">
                  <a:moveTo>
                    <a:pt x="101" y="0"/>
                  </a:moveTo>
                  <a:lnTo>
                    <a:pt x="29" y="15"/>
                  </a:lnTo>
                  <a:lnTo>
                    <a:pt x="2" y="39"/>
                  </a:lnTo>
                  <a:lnTo>
                    <a:pt x="0" y="61"/>
                  </a:lnTo>
                  <a:lnTo>
                    <a:pt x="9" y="90"/>
                  </a:lnTo>
                  <a:lnTo>
                    <a:pt x="101" y="0"/>
                  </a:lnTo>
                  <a:close/>
                </a:path>
              </a:pathLst>
            </a:custGeom>
            <a:solidFill>
              <a:srgbClr val="262A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ïṣlîḋe"/>
            <p:cNvSpPr/>
            <p:nvPr/>
          </p:nvSpPr>
          <p:spPr bwMode="auto">
            <a:xfrm>
              <a:off x="6230938" y="4349751"/>
              <a:ext cx="160338" cy="142875"/>
            </a:xfrm>
            <a:custGeom>
              <a:avLst/>
              <a:gdLst>
                <a:gd name="T0" fmla="*/ 101 w 101"/>
                <a:gd name="T1" fmla="*/ 0 h 90"/>
                <a:gd name="T2" fmla="*/ 29 w 101"/>
                <a:gd name="T3" fmla="*/ 15 h 90"/>
                <a:gd name="T4" fmla="*/ 2 w 101"/>
                <a:gd name="T5" fmla="*/ 39 h 90"/>
                <a:gd name="T6" fmla="*/ 0 w 101"/>
                <a:gd name="T7" fmla="*/ 61 h 90"/>
                <a:gd name="T8" fmla="*/ 9 w 101"/>
                <a:gd name="T9" fmla="*/ 90 h 90"/>
                <a:gd name="T10" fmla="*/ 101 w 101"/>
                <a:gd name="T11" fmla="*/ 0 h 90"/>
              </a:gdLst>
              <a:ahLst/>
              <a:cxnLst>
                <a:cxn ang="0">
                  <a:pos x="T0" y="T1"/>
                </a:cxn>
                <a:cxn ang="0">
                  <a:pos x="T2" y="T3"/>
                </a:cxn>
                <a:cxn ang="0">
                  <a:pos x="T4" y="T5"/>
                </a:cxn>
                <a:cxn ang="0">
                  <a:pos x="T6" y="T7"/>
                </a:cxn>
                <a:cxn ang="0">
                  <a:pos x="T8" y="T9"/>
                </a:cxn>
                <a:cxn ang="0">
                  <a:pos x="T10" y="T11"/>
                </a:cxn>
              </a:cxnLst>
              <a:rect l="0" t="0" r="r" b="b"/>
              <a:pathLst>
                <a:path w="101" h="90">
                  <a:moveTo>
                    <a:pt x="101" y="0"/>
                  </a:moveTo>
                  <a:lnTo>
                    <a:pt x="29" y="15"/>
                  </a:lnTo>
                  <a:lnTo>
                    <a:pt x="2" y="39"/>
                  </a:lnTo>
                  <a:lnTo>
                    <a:pt x="0" y="61"/>
                  </a:lnTo>
                  <a:lnTo>
                    <a:pt x="9" y="90"/>
                  </a:lnTo>
                  <a:lnTo>
                    <a:pt x="1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ṣļidé"/>
            <p:cNvSpPr/>
            <p:nvPr/>
          </p:nvSpPr>
          <p:spPr bwMode="auto">
            <a:xfrm>
              <a:off x="5392738" y="4124326"/>
              <a:ext cx="1014413" cy="376238"/>
            </a:xfrm>
            <a:custGeom>
              <a:avLst/>
              <a:gdLst>
                <a:gd name="T0" fmla="*/ 615 w 639"/>
                <a:gd name="T1" fmla="*/ 0 h 237"/>
                <a:gd name="T2" fmla="*/ 346 w 639"/>
                <a:gd name="T3" fmla="*/ 150 h 237"/>
                <a:gd name="T4" fmla="*/ 13 w 639"/>
                <a:gd name="T5" fmla="*/ 0 h 237"/>
                <a:gd name="T6" fmla="*/ 0 w 639"/>
                <a:gd name="T7" fmla="*/ 36 h 237"/>
                <a:gd name="T8" fmla="*/ 349 w 639"/>
                <a:gd name="T9" fmla="*/ 237 h 237"/>
                <a:gd name="T10" fmla="*/ 639 w 639"/>
                <a:gd name="T11" fmla="*/ 145 h 237"/>
                <a:gd name="T12" fmla="*/ 615 w 639"/>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639" h="237">
                  <a:moveTo>
                    <a:pt x="615" y="0"/>
                  </a:moveTo>
                  <a:lnTo>
                    <a:pt x="346" y="150"/>
                  </a:lnTo>
                  <a:lnTo>
                    <a:pt x="13" y="0"/>
                  </a:lnTo>
                  <a:lnTo>
                    <a:pt x="0" y="36"/>
                  </a:lnTo>
                  <a:lnTo>
                    <a:pt x="349" y="237"/>
                  </a:lnTo>
                  <a:lnTo>
                    <a:pt x="639" y="145"/>
                  </a:lnTo>
                  <a:lnTo>
                    <a:pt x="615" y="0"/>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35" name="组合 134"/>
          <p:cNvGrpSpPr/>
          <p:nvPr/>
        </p:nvGrpSpPr>
        <p:grpSpPr>
          <a:xfrm>
            <a:off x="305040" y="733369"/>
            <a:ext cx="1952625" cy="424180"/>
            <a:chOff x="5182386" y="2871158"/>
            <a:chExt cx="1952625" cy="424180"/>
          </a:xfrm>
          <a:solidFill>
            <a:srgbClr val="01458E"/>
          </a:solidFill>
        </p:grpSpPr>
        <p:sp>
          <p:nvSpPr>
            <p:cNvPr id="136" name="Freeform 60"/>
            <p:cNvSpPr/>
            <p:nvPr/>
          </p:nvSpPr>
          <p:spPr bwMode="auto">
            <a:xfrm>
              <a:off x="5182386" y="291560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17D8F"/>
            </a:solidFill>
            <a:ln>
              <a:noFill/>
            </a:ln>
          </p:spPr>
          <p:txBody>
            <a:bodyPr vert="horz" wrap="square" lIns="68580" tIns="34290" rIns="68580" bIns="34290" numCol="1" anchor="t" anchorCtr="0" compatLnSpc="1"/>
            <a:lstStyle/>
            <a:p>
              <a:endParaRPr lang="zh-CN" altLang="en-US">
                <a:cs typeface="+mn-ea"/>
              </a:endParaRPr>
            </a:p>
          </p:txBody>
        </p:sp>
        <p:sp>
          <p:nvSpPr>
            <p:cNvPr id="137" name="圆角矩形 136"/>
            <p:cNvSpPr/>
            <p:nvPr/>
          </p:nvSpPr>
          <p:spPr>
            <a:xfrm>
              <a:off x="5598311" y="2871158"/>
              <a:ext cx="1536700" cy="424180"/>
            </a:xfrm>
            <a:prstGeom prst="roundRect">
              <a:avLst>
                <a:gd name="adj" fmla="val 9938"/>
              </a:avLst>
            </a:prstGeom>
            <a:solidFill>
              <a:srgbClr val="317D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b="1" dirty="0">
                <a:latin typeface="+mn-ea"/>
                <a:cs typeface="+mn-ea"/>
              </a:endParaRPr>
            </a:p>
          </p:txBody>
        </p:sp>
      </p:grpSp>
      <p:sp>
        <p:nvSpPr>
          <p:cNvPr id="3" name="文本框 2"/>
          <p:cNvSpPr txBox="1"/>
          <p:nvPr/>
        </p:nvSpPr>
        <p:spPr>
          <a:xfrm>
            <a:off x="922655" y="777875"/>
            <a:ext cx="1135380" cy="352425"/>
          </a:xfrm>
          <a:prstGeom prst="rect">
            <a:avLst/>
          </a:prstGeom>
          <a:noFill/>
        </p:spPr>
        <p:txBody>
          <a:bodyPr wrap="square" rtlCol="0" anchor="t">
            <a:spAutoFit/>
          </a:bodyPr>
          <a:lstStyle/>
          <a:p>
            <a:pPr algn="ctr"/>
            <a:r>
              <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应急响应</a:t>
            </a:r>
            <a:endPar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511175" y="77660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应急响应核心要素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2" name="组合 61"/>
          <p:cNvGrpSpPr/>
          <p:nvPr/>
        </p:nvGrpSpPr>
        <p:grpSpPr>
          <a:xfrm>
            <a:off x="1662430" y="1430020"/>
            <a:ext cx="5453380" cy="3289300"/>
            <a:chOff x="1973" y="2522"/>
            <a:chExt cx="7544" cy="4550"/>
          </a:xfrm>
        </p:grpSpPr>
        <p:sp>
          <p:nvSpPr>
            <p:cNvPr id="6" name="iṩḻïḑe"/>
            <p:cNvSpPr/>
            <p:nvPr/>
          </p:nvSpPr>
          <p:spPr bwMode="auto">
            <a:xfrm>
              <a:off x="1973" y="2522"/>
              <a:ext cx="7545" cy="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 name="ïṣḻïḓe"/>
            <p:cNvSpPr/>
            <p:nvPr/>
          </p:nvSpPr>
          <p:spPr bwMode="auto">
            <a:xfrm>
              <a:off x="1973" y="2528"/>
              <a:ext cx="3769" cy="4545"/>
            </a:xfrm>
            <a:custGeom>
              <a:avLst/>
              <a:gdLst>
                <a:gd name="T0" fmla="*/ 628 w 628"/>
                <a:gd name="T1" fmla="*/ 756 h 756"/>
                <a:gd name="T2" fmla="*/ 43 w 628"/>
                <a:gd name="T3" fmla="*/ 756 h 756"/>
                <a:gd name="T4" fmla="*/ 0 w 628"/>
                <a:gd name="T5" fmla="*/ 713 h 756"/>
                <a:gd name="T6" fmla="*/ 0 w 628"/>
                <a:gd name="T7" fmla="*/ 43 h 756"/>
                <a:gd name="T8" fmla="*/ 43 w 628"/>
                <a:gd name="T9" fmla="*/ 0 h 756"/>
                <a:gd name="T10" fmla="*/ 628 w 628"/>
                <a:gd name="T11" fmla="*/ 0 h 756"/>
                <a:gd name="T12" fmla="*/ 628 w 628"/>
                <a:gd name="T13" fmla="*/ 756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628" y="756"/>
                  </a:moveTo>
                  <a:cubicBezTo>
                    <a:pt x="43" y="756"/>
                    <a:pt x="43" y="756"/>
                    <a:pt x="43" y="756"/>
                  </a:cubicBezTo>
                  <a:cubicBezTo>
                    <a:pt x="19" y="756"/>
                    <a:pt x="0" y="737"/>
                    <a:pt x="0" y="713"/>
                  </a:cubicBezTo>
                  <a:cubicBezTo>
                    <a:pt x="0" y="43"/>
                    <a:pt x="0" y="43"/>
                    <a:pt x="0" y="43"/>
                  </a:cubicBezTo>
                  <a:cubicBezTo>
                    <a:pt x="0" y="19"/>
                    <a:pt x="19" y="0"/>
                    <a:pt x="43" y="0"/>
                  </a:cubicBezTo>
                  <a:cubicBezTo>
                    <a:pt x="628" y="0"/>
                    <a:pt x="628" y="0"/>
                    <a:pt x="628" y="0"/>
                  </a:cubicBezTo>
                  <a:lnTo>
                    <a:pt x="628" y="756"/>
                  </a:lnTo>
                  <a:close/>
                </a:path>
              </a:pathLst>
            </a:custGeom>
            <a:solidFill>
              <a:srgbClr val="4E5D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śļiḓé"/>
            <p:cNvSpPr/>
            <p:nvPr/>
          </p:nvSpPr>
          <p:spPr bwMode="auto">
            <a:xfrm>
              <a:off x="5741" y="2528"/>
              <a:ext cx="3771" cy="4545"/>
            </a:xfrm>
            <a:custGeom>
              <a:avLst/>
              <a:gdLst>
                <a:gd name="T0" fmla="*/ 0 w 628"/>
                <a:gd name="T1" fmla="*/ 0 h 756"/>
                <a:gd name="T2" fmla="*/ 585 w 628"/>
                <a:gd name="T3" fmla="*/ 0 h 756"/>
                <a:gd name="T4" fmla="*/ 628 w 628"/>
                <a:gd name="T5" fmla="*/ 43 h 756"/>
                <a:gd name="T6" fmla="*/ 628 w 628"/>
                <a:gd name="T7" fmla="*/ 713 h 756"/>
                <a:gd name="T8" fmla="*/ 585 w 628"/>
                <a:gd name="T9" fmla="*/ 756 h 756"/>
                <a:gd name="T10" fmla="*/ 0 w 628"/>
                <a:gd name="T11" fmla="*/ 756 h 756"/>
                <a:gd name="T12" fmla="*/ 0 w 628"/>
                <a:gd name="T13" fmla="*/ 0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0" y="0"/>
                  </a:moveTo>
                  <a:cubicBezTo>
                    <a:pt x="585" y="0"/>
                    <a:pt x="585" y="0"/>
                    <a:pt x="585" y="0"/>
                  </a:cubicBezTo>
                  <a:cubicBezTo>
                    <a:pt x="609" y="0"/>
                    <a:pt x="628" y="19"/>
                    <a:pt x="628" y="43"/>
                  </a:cubicBezTo>
                  <a:cubicBezTo>
                    <a:pt x="628" y="713"/>
                    <a:pt x="628" y="713"/>
                    <a:pt x="628" y="713"/>
                  </a:cubicBezTo>
                  <a:cubicBezTo>
                    <a:pt x="628" y="737"/>
                    <a:pt x="609" y="756"/>
                    <a:pt x="585" y="756"/>
                  </a:cubicBezTo>
                  <a:cubicBezTo>
                    <a:pt x="0" y="756"/>
                    <a:pt x="0" y="756"/>
                    <a:pt x="0" y="756"/>
                  </a:cubicBezTo>
                  <a:lnTo>
                    <a:pt x="0" y="0"/>
                  </a:lnTo>
                  <a:close/>
                </a:path>
              </a:pathLst>
            </a:custGeom>
            <a:solidFill>
              <a:srgbClr val="566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ṩľiďê"/>
            <p:cNvSpPr/>
            <p:nvPr/>
          </p:nvSpPr>
          <p:spPr bwMode="auto">
            <a:xfrm>
              <a:off x="8912" y="2768"/>
              <a:ext cx="366" cy="1354"/>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ṡļïdê"/>
            <p:cNvSpPr/>
            <p:nvPr/>
          </p:nvSpPr>
          <p:spPr bwMode="auto">
            <a:xfrm>
              <a:off x="8912" y="4121"/>
              <a:ext cx="366" cy="1358"/>
            </a:xfrm>
            <a:custGeom>
              <a:avLst/>
              <a:gdLst>
                <a:gd name="T0" fmla="*/ 35 w 61"/>
                <a:gd name="T1" fmla="*/ 226 h 226"/>
                <a:gd name="T2" fmla="*/ 0 w 61"/>
                <a:gd name="T3" fmla="*/ 226 h 226"/>
                <a:gd name="T4" fmla="*/ 0 w 61"/>
                <a:gd name="T5" fmla="*/ 0 h 226"/>
                <a:gd name="T6" fmla="*/ 35 w 61"/>
                <a:gd name="T7" fmla="*/ 0 h 226"/>
                <a:gd name="T8" fmla="*/ 61 w 61"/>
                <a:gd name="T9" fmla="*/ 26 h 226"/>
                <a:gd name="T10" fmla="*/ 61 w 61"/>
                <a:gd name="T11" fmla="*/ 200 h 226"/>
                <a:gd name="T12" fmla="*/ 35 w 61"/>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61" h="226">
                  <a:moveTo>
                    <a:pt x="35" y="226"/>
                  </a:moveTo>
                  <a:cubicBezTo>
                    <a:pt x="0" y="226"/>
                    <a:pt x="0" y="226"/>
                    <a:pt x="0" y="226"/>
                  </a:cubicBezTo>
                  <a:cubicBezTo>
                    <a:pt x="0" y="0"/>
                    <a:pt x="0" y="0"/>
                    <a:pt x="0" y="0"/>
                  </a:cubicBezTo>
                  <a:cubicBezTo>
                    <a:pt x="35" y="0"/>
                    <a:pt x="35" y="0"/>
                    <a:pt x="35" y="0"/>
                  </a:cubicBezTo>
                  <a:cubicBezTo>
                    <a:pt x="49" y="0"/>
                    <a:pt x="61" y="12"/>
                    <a:pt x="61" y="26"/>
                  </a:cubicBezTo>
                  <a:cubicBezTo>
                    <a:pt x="61" y="200"/>
                    <a:pt x="61" y="200"/>
                    <a:pt x="61" y="200"/>
                  </a:cubicBezTo>
                  <a:cubicBezTo>
                    <a:pt x="61" y="214"/>
                    <a:pt x="49" y="226"/>
                    <a:pt x="35" y="226"/>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ṩḻíďè"/>
            <p:cNvSpPr/>
            <p:nvPr/>
          </p:nvSpPr>
          <p:spPr bwMode="auto">
            <a:xfrm>
              <a:off x="8912" y="5479"/>
              <a:ext cx="366" cy="1354"/>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ṣḷïḍè"/>
            <p:cNvSpPr/>
            <p:nvPr/>
          </p:nvSpPr>
          <p:spPr bwMode="auto">
            <a:xfrm>
              <a:off x="5844" y="2768"/>
              <a:ext cx="3068" cy="4065"/>
            </a:xfrm>
            <a:custGeom>
              <a:avLst/>
              <a:gdLst>
                <a:gd name="T0" fmla="*/ 25 w 511"/>
                <a:gd name="T1" fmla="*/ 0 h 676"/>
                <a:gd name="T2" fmla="*/ 0 w 511"/>
                <a:gd name="T3" fmla="*/ 25 h 676"/>
                <a:gd name="T4" fmla="*/ 0 w 511"/>
                <a:gd name="T5" fmla="*/ 651 h 676"/>
                <a:gd name="T6" fmla="*/ 25 w 511"/>
                <a:gd name="T7" fmla="*/ 676 h 676"/>
                <a:gd name="T8" fmla="*/ 511 w 511"/>
                <a:gd name="T9" fmla="*/ 676 h 676"/>
                <a:gd name="T10" fmla="*/ 511 w 511"/>
                <a:gd name="T11" fmla="*/ 0 h 676"/>
                <a:gd name="T12" fmla="*/ 25 w 511"/>
                <a:gd name="T13" fmla="*/ 0 h 676"/>
                <a:gd name="T14" fmla="*/ 38 w 511"/>
                <a:gd name="T15" fmla="*/ 643 h 676"/>
                <a:gd name="T16" fmla="*/ 19 w 511"/>
                <a:gd name="T17" fmla="*/ 624 h 676"/>
                <a:gd name="T18" fmla="*/ 38 w 511"/>
                <a:gd name="T19" fmla="*/ 605 h 676"/>
                <a:gd name="T20" fmla="*/ 57 w 511"/>
                <a:gd name="T21" fmla="*/ 624 h 676"/>
                <a:gd name="T22" fmla="*/ 38 w 511"/>
                <a:gd name="T23" fmla="*/ 643 h 676"/>
                <a:gd name="T24" fmla="*/ 38 w 511"/>
                <a:gd name="T25" fmla="*/ 547 h 676"/>
                <a:gd name="T26" fmla="*/ 19 w 511"/>
                <a:gd name="T27" fmla="*/ 529 h 676"/>
                <a:gd name="T28" fmla="*/ 38 w 511"/>
                <a:gd name="T29" fmla="*/ 510 h 676"/>
                <a:gd name="T30" fmla="*/ 57 w 511"/>
                <a:gd name="T31" fmla="*/ 529 h 676"/>
                <a:gd name="T32" fmla="*/ 38 w 511"/>
                <a:gd name="T33" fmla="*/ 547 h 676"/>
                <a:gd name="T34" fmla="*/ 38 w 511"/>
                <a:gd name="T35" fmla="*/ 452 h 676"/>
                <a:gd name="T36" fmla="*/ 19 w 511"/>
                <a:gd name="T37" fmla="*/ 433 h 676"/>
                <a:gd name="T38" fmla="*/ 38 w 511"/>
                <a:gd name="T39" fmla="*/ 415 h 676"/>
                <a:gd name="T40" fmla="*/ 57 w 511"/>
                <a:gd name="T41" fmla="*/ 433 h 676"/>
                <a:gd name="T42" fmla="*/ 38 w 511"/>
                <a:gd name="T43" fmla="*/ 452 h 676"/>
                <a:gd name="T44" fmla="*/ 38 w 511"/>
                <a:gd name="T45" fmla="*/ 357 h 676"/>
                <a:gd name="T46" fmla="*/ 19 w 511"/>
                <a:gd name="T47" fmla="*/ 338 h 676"/>
                <a:gd name="T48" fmla="*/ 38 w 511"/>
                <a:gd name="T49" fmla="*/ 319 h 676"/>
                <a:gd name="T50" fmla="*/ 57 w 511"/>
                <a:gd name="T51" fmla="*/ 338 h 676"/>
                <a:gd name="T52" fmla="*/ 38 w 511"/>
                <a:gd name="T53" fmla="*/ 357 h 676"/>
                <a:gd name="T54" fmla="*/ 38 w 511"/>
                <a:gd name="T55" fmla="*/ 261 h 676"/>
                <a:gd name="T56" fmla="*/ 19 w 511"/>
                <a:gd name="T57" fmla="*/ 243 h 676"/>
                <a:gd name="T58" fmla="*/ 38 w 511"/>
                <a:gd name="T59" fmla="*/ 224 h 676"/>
                <a:gd name="T60" fmla="*/ 57 w 511"/>
                <a:gd name="T61" fmla="*/ 243 h 676"/>
                <a:gd name="T62" fmla="*/ 38 w 511"/>
                <a:gd name="T63" fmla="*/ 261 h 676"/>
                <a:gd name="T64" fmla="*/ 38 w 511"/>
                <a:gd name="T65" fmla="*/ 166 h 676"/>
                <a:gd name="T66" fmla="*/ 19 w 511"/>
                <a:gd name="T67" fmla="*/ 147 h 676"/>
                <a:gd name="T68" fmla="*/ 38 w 511"/>
                <a:gd name="T69" fmla="*/ 129 h 676"/>
                <a:gd name="T70" fmla="*/ 57 w 511"/>
                <a:gd name="T71" fmla="*/ 147 h 676"/>
                <a:gd name="T72" fmla="*/ 38 w 511"/>
                <a:gd name="T73" fmla="*/ 166 h 676"/>
                <a:gd name="T74" fmla="*/ 38 w 511"/>
                <a:gd name="T75" fmla="*/ 71 h 676"/>
                <a:gd name="T76" fmla="*/ 19 w 511"/>
                <a:gd name="T77" fmla="*/ 52 h 676"/>
                <a:gd name="T78" fmla="*/ 38 w 511"/>
                <a:gd name="T79" fmla="*/ 33 h 676"/>
                <a:gd name="T80" fmla="*/ 57 w 511"/>
                <a:gd name="T81" fmla="*/ 52 h 676"/>
                <a:gd name="T82" fmla="*/ 38 w 511"/>
                <a:gd name="T83"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1" h="676">
                  <a:moveTo>
                    <a:pt x="25" y="0"/>
                  </a:moveTo>
                  <a:cubicBezTo>
                    <a:pt x="11" y="0"/>
                    <a:pt x="0" y="11"/>
                    <a:pt x="0" y="25"/>
                  </a:cubicBezTo>
                  <a:cubicBezTo>
                    <a:pt x="0" y="651"/>
                    <a:pt x="0" y="651"/>
                    <a:pt x="0" y="651"/>
                  </a:cubicBezTo>
                  <a:cubicBezTo>
                    <a:pt x="0" y="665"/>
                    <a:pt x="11" y="676"/>
                    <a:pt x="25" y="676"/>
                  </a:cubicBezTo>
                  <a:cubicBezTo>
                    <a:pt x="511" y="676"/>
                    <a:pt x="511" y="676"/>
                    <a:pt x="511" y="676"/>
                  </a:cubicBezTo>
                  <a:cubicBezTo>
                    <a:pt x="511" y="0"/>
                    <a:pt x="511" y="0"/>
                    <a:pt x="511" y="0"/>
                  </a:cubicBezTo>
                  <a:lnTo>
                    <a:pt x="25" y="0"/>
                  </a:lnTo>
                  <a:close/>
                  <a:moveTo>
                    <a:pt x="38" y="643"/>
                  </a:moveTo>
                  <a:cubicBezTo>
                    <a:pt x="28" y="643"/>
                    <a:pt x="19" y="634"/>
                    <a:pt x="19" y="624"/>
                  </a:cubicBezTo>
                  <a:cubicBezTo>
                    <a:pt x="19" y="614"/>
                    <a:pt x="28" y="605"/>
                    <a:pt x="38" y="605"/>
                  </a:cubicBezTo>
                  <a:cubicBezTo>
                    <a:pt x="48" y="605"/>
                    <a:pt x="57" y="614"/>
                    <a:pt x="57" y="624"/>
                  </a:cubicBezTo>
                  <a:cubicBezTo>
                    <a:pt x="57" y="634"/>
                    <a:pt x="48" y="643"/>
                    <a:pt x="38" y="643"/>
                  </a:cubicBezTo>
                  <a:close/>
                  <a:moveTo>
                    <a:pt x="38" y="547"/>
                  </a:moveTo>
                  <a:cubicBezTo>
                    <a:pt x="28" y="547"/>
                    <a:pt x="19" y="539"/>
                    <a:pt x="19" y="529"/>
                  </a:cubicBezTo>
                  <a:cubicBezTo>
                    <a:pt x="19" y="519"/>
                    <a:pt x="28" y="510"/>
                    <a:pt x="38" y="510"/>
                  </a:cubicBezTo>
                  <a:cubicBezTo>
                    <a:pt x="48" y="510"/>
                    <a:pt x="57" y="519"/>
                    <a:pt x="57" y="529"/>
                  </a:cubicBezTo>
                  <a:cubicBezTo>
                    <a:pt x="57" y="539"/>
                    <a:pt x="48" y="547"/>
                    <a:pt x="38" y="547"/>
                  </a:cubicBezTo>
                  <a:close/>
                  <a:moveTo>
                    <a:pt x="38" y="452"/>
                  </a:moveTo>
                  <a:cubicBezTo>
                    <a:pt x="28" y="452"/>
                    <a:pt x="19" y="444"/>
                    <a:pt x="19" y="433"/>
                  </a:cubicBezTo>
                  <a:cubicBezTo>
                    <a:pt x="19" y="423"/>
                    <a:pt x="28" y="415"/>
                    <a:pt x="38" y="415"/>
                  </a:cubicBezTo>
                  <a:cubicBezTo>
                    <a:pt x="48" y="415"/>
                    <a:pt x="57" y="423"/>
                    <a:pt x="57" y="433"/>
                  </a:cubicBezTo>
                  <a:cubicBezTo>
                    <a:pt x="57" y="444"/>
                    <a:pt x="48" y="452"/>
                    <a:pt x="38" y="452"/>
                  </a:cubicBezTo>
                  <a:close/>
                  <a:moveTo>
                    <a:pt x="38" y="357"/>
                  </a:moveTo>
                  <a:cubicBezTo>
                    <a:pt x="28" y="357"/>
                    <a:pt x="19" y="348"/>
                    <a:pt x="19" y="338"/>
                  </a:cubicBezTo>
                  <a:cubicBezTo>
                    <a:pt x="19" y="328"/>
                    <a:pt x="28" y="319"/>
                    <a:pt x="38" y="319"/>
                  </a:cubicBezTo>
                  <a:cubicBezTo>
                    <a:pt x="48" y="319"/>
                    <a:pt x="57" y="328"/>
                    <a:pt x="57" y="338"/>
                  </a:cubicBezTo>
                  <a:cubicBezTo>
                    <a:pt x="57" y="348"/>
                    <a:pt x="48" y="357"/>
                    <a:pt x="38" y="357"/>
                  </a:cubicBezTo>
                  <a:close/>
                  <a:moveTo>
                    <a:pt x="38" y="261"/>
                  </a:moveTo>
                  <a:cubicBezTo>
                    <a:pt x="28" y="261"/>
                    <a:pt x="19" y="253"/>
                    <a:pt x="19" y="243"/>
                  </a:cubicBezTo>
                  <a:cubicBezTo>
                    <a:pt x="19" y="233"/>
                    <a:pt x="28" y="224"/>
                    <a:pt x="38" y="224"/>
                  </a:cubicBezTo>
                  <a:cubicBezTo>
                    <a:pt x="48" y="224"/>
                    <a:pt x="57" y="233"/>
                    <a:pt x="57" y="243"/>
                  </a:cubicBezTo>
                  <a:cubicBezTo>
                    <a:pt x="57" y="253"/>
                    <a:pt x="48" y="261"/>
                    <a:pt x="38" y="261"/>
                  </a:cubicBezTo>
                  <a:close/>
                  <a:moveTo>
                    <a:pt x="38" y="166"/>
                  </a:moveTo>
                  <a:cubicBezTo>
                    <a:pt x="28" y="166"/>
                    <a:pt x="19" y="158"/>
                    <a:pt x="19" y="147"/>
                  </a:cubicBezTo>
                  <a:cubicBezTo>
                    <a:pt x="19" y="137"/>
                    <a:pt x="28" y="129"/>
                    <a:pt x="38" y="129"/>
                  </a:cubicBezTo>
                  <a:cubicBezTo>
                    <a:pt x="48" y="129"/>
                    <a:pt x="57" y="137"/>
                    <a:pt x="57" y="147"/>
                  </a:cubicBezTo>
                  <a:cubicBezTo>
                    <a:pt x="57" y="158"/>
                    <a:pt x="48" y="166"/>
                    <a:pt x="38" y="166"/>
                  </a:cubicBezTo>
                  <a:close/>
                  <a:moveTo>
                    <a:pt x="38" y="71"/>
                  </a:moveTo>
                  <a:cubicBezTo>
                    <a:pt x="28" y="71"/>
                    <a:pt x="19" y="62"/>
                    <a:pt x="19" y="52"/>
                  </a:cubicBezTo>
                  <a:cubicBezTo>
                    <a:pt x="19" y="42"/>
                    <a:pt x="28" y="33"/>
                    <a:pt x="38" y="33"/>
                  </a:cubicBezTo>
                  <a:cubicBezTo>
                    <a:pt x="48" y="33"/>
                    <a:pt x="57" y="42"/>
                    <a:pt x="57" y="52"/>
                  </a:cubicBezTo>
                  <a:cubicBezTo>
                    <a:pt x="57" y="62"/>
                    <a:pt x="48" y="71"/>
                    <a:pt x="38"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ṩḷiḍè"/>
            <p:cNvSpPr/>
            <p:nvPr/>
          </p:nvSpPr>
          <p:spPr bwMode="auto">
            <a:xfrm>
              <a:off x="2213" y="2768"/>
              <a:ext cx="3433" cy="4065"/>
            </a:xfrm>
            <a:custGeom>
              <a:avLst/>
              <a:gdLst>
                <a:gd name="T0" fmla="*/ 547 w 572"/>
                <a:gd name="T1" fmla="*/ 0 h 676"/>
                <a:gd name="T2" fmla="*/ 25 w 572"/>
                <a:gd name="T3" fmla="*/ 0 h 676"/>
                <a:gd name="T4" fmla="*/ 0 w 572"/>
                <a:gd name="T5" fmla="*/ 25 h 676"/>
                <a:gd name="T6" fmla="*/ 0 w 572"/>
                <a:gd name="T7" fmla="*/ 651 h 676"/>
                <a:gd name="T8" fmla="*/ 25 w 572"/>
                <a:gd name="T9" fmla="*/ 676 h 676"/>
                <a:gd name="T10" fmla="*/ 547 w 572"/>
                <a:gd name="T11" fmla="*/ 676 h 676"/>
                <a:gd name="T12" fmla="*/ 572 w 572"/>
                <a:gd name="T13" fmla="*/ 651 h 676"/>
                <a:gd name="T14" fmla="*/ 572 w 572"/>
                <a:gd name="T15" fmla="*/ 25 h 676"/>
                <a:gd name="T16" fmla="*/ 547 w 572"/>
                <a:gd name="T17" fmla="*/ 0 h 676"/>
                <a:gd name="T18" fmla="*/ 533 w 572"/>
                <a:gd name="T19" fmla="*/ 643 h 676"/>
                <a:gd name="T20" fmla="*/ 514 w 572"/>
                <a:gd name="T21" fmla="*/ 624 h 676"/>
                <a:gd name="T22" fmla="*/ 533 w 572"/>
                <a:gd name="T23" fmla="*/ 605 h 676"/>
                <a:gd name="T24" fmla="*/ 552 w 572"/>
                <a:gd name="T25" fmla="*/ 624 h 676"/>
                <a:gd name="T26" fmla="*/ 533 w 572"/>
                <a:gd name="T27" fmla="*/ 643 h 676"/>
                <a:gd name="T28" fmla="*/ 533 w 572"/>
                <a:gd name="T29" fmla="*/ 547 h 676"/>
                <a:gd name="T30" fmla="*/ 514 w 572"/>
                <a:gd name="T31" fmla="*/ 529 h 676"/>
                <a:gd name="T32" fmla="*/ 533 w 572"/>
                <a:gd name="T33" fmla="*/ 510 h 676"/>
                <a:gd name="T34" fmla="*/ 552 w 572"/>
                <a:gd name="T35" fmla="*/ 529 h 676"/>
                <a:gd name="T36" fmla="*/ 533 w 572"/>
                <a:gd name="T37" fmla="*/ 547 h 676"/>
                <a:gd name="T38" fmla="*/ 533 w 572"/>
                <a:gd name="T39" fmla="*/ 452 h 676"/>
                <a:gd name="T40" fmla="*/ 514 w 572"/>
                <a:gd name="T41" fmla="*/ 433 h 676"/>
                <a:gd name="T42" fmla="*/ 533 w 572"/>
                <a:gd name="T43" fmla="*/ 415 h 676"/>
                <a:gd name="T44" fmla="*/ 552 w 572"/>
                <a:gd name="T45" fmla="*/ 433 h 676"/>
                <a:gd name="T46" fmla="*/ 533 w 572"/>
                <a:gd name="T47" fmla="*/ 452 h 676"/>
                <a:gd name="T48" fmla="*/ 533 w 572"/>
                <a:gd name="T49" fmla="*/ 357 h 676"/>
                <a:gd name="T50" fmla="*/ 514 w 572"/>
                <a:gd name="T51" fmla="*/ 338 h 676"/>
                <a:gd name="T52" fmla="*/ 533 w 572"/>
                <a:gd name="T53" fmla="*/ 319 h 676"/>
                <a:gd name="T54" fmla="*/ 552 w 572"/>
                <a:gd name="T55" fmla="*/ 338 h 676"/>
                <a:gd name="T56" fmla="*/ 533 w 572"/>
                <a:gd name="T57" fmla="*/ 357 h 676"/>
                <a:gd name="T58" fmla="*/ 533 w 572"/>
                <a:gd name="T59" fmla="*/ 261 h 676"/>
                <a:gd name="T60" fmla="*/ 514 w 572"/>
                <a:gd name="T61" fmla="*/ 243 h 676"/>
                <a:gd name="T62" fmla="*/ 533 w 572"/>
                <a:gd name="T63" fmla="*/ 224 h 676"/>
                <a:gd name="T64" fmla="*/ 552 w 572"/>
                <a:gd name="T65" fmla="*/ 243 h 676"/>
                <a:gd name="T66" fmla="*/ 533 w 572"/>
                <a:gd name="T67" fmla="*/ 261 h 676"/>
                <a:gd name="T68" fmla="*/ 533 w 572"/>
                <a:gd name="T69" fmla="*/ 166 h 676"/>
                <a:gd name="T70" fmla="*/ 514 w 572"/>
                <a:gd name="T71" fmla="*/ 147 h 676"/>
                <a:gd name="T72" fmla="*/ 533 w 572"/>
                <a:gd name="T73" fmla="*/ 129 h 676"/>
                <a:gd name="T74" fmla="*/ 552 w 572"/>
                <a:gd name="T75" fmla="*/ 147 h 676"/>
                <a:gd name="T76" fmla="*/ 533 w 572"/>
                <a:gd name="T77" fmla="*/ 166 h 676"/>
                <a:gd name="T78" fmla="*/ 533 w 572"/>
                <a:gd name="T79" fmla="*/ 71 h 676"/>
                <a:gd name="T80" fmla="*/ 514 w 572"/>
                <a:gd name="T81" fmla="*/ 52 h 676"/>
                <a:gd name="T82" fmla="*/ 533 w 572"/>
                <a:gd name="T83" fmla="*/ 33 h 676"/>
                <a:gd name="T84" fmla="*/ 552 w 572"/>
                <a:gd name="T85" fmla="*/ 52 h 676"/>
                <a:gd name="T86" fmla="*/ 533 w 572"/>
                <a:gd name="T87"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2" h="676">
                  <a:moveTo>
                    <a:pt x="547" y="0"/>
                  </a:moveTo>
                  <a:cubicBezTo>
                    <a:pt x="25" y="0"/>
                    <a:pt x="25" y="0"/>
                    <a:pt x="25" y="0"/>
                  </a:cubicBezTo>
                  <a:cubicBezTo>
                    <a:pt x="11" y="0"/>
                    <a:pt x="0" y="11"/>
                    <a:pt x="0" y="25"/>
                  </a:cubicBezTo>
                  <a:cubicBezTo>
                    <a:pt x="0" y="651"/>
                    <a:pt x="0" y="651"/>
                    <a:pt x="0" y="651"/>
                  </a:cubicBezTo>
                  <a:cubicBezTo>
                    <a:pt x="0" y="665"/>
                    <a:pt x="11" y="676"/>
                    <a:pt x="25" y="676"/>
                  </a:cubicBezTo>
                  <a:cubicBezTo>
                    <a:pt x="547" y="676"/>
                    <a:pt x="547" y="676"/>
                    <a:pt x="547" y="676"/>
                  </a:cubicBezTo>
                  <a:cubicBezTo>
                    <a:pt x="561" y="676"/>
                    <a:pt x="572" y="665"/>
                    <a:pt x="572" y="651"/>
                  </a:cubicBezTo>
                  <a:cubicBezTo>
                    <a:pt x="572" y="25"/>
                    <a:pt x="572" y="25"/>
                    <a:pt x="572" y="25"/>
                  </a:cubicBezTo>
                  <a:cubicBezTo>
                    <a:pt x="572" y="11"/>
                    <a:pt x="561" y="0"/>
                    <a:pt x="547" y="0"/>
                  </a:cubicBezTo>
                  <a:close/>
                  <a:moveTo>
                    <a:pt x="533" y="643"/>
                  </a:moveTo>
                  <a:cubicBezTo>
                    <a:pt x="523" y="643"/>
                    <a:pt x="514" y="634"/>
                    <a:pt x="514" y="624"/>
                  </a:cubicBezTo>
                  <a:cubicBezTo>
                    <a:pt x="514" y="614"/>
                    <a:pt x="523" y="605"/>
                    <a:pt x="533" y="605"/>
                  </a:cubicBezTo>
                  <a:cubicBezTo>
                    <a:pt x="543" y="605"/>
                    <a:pt x="552" y="614"/>
                    <a:pt x="552" y="624"/>
                  </a:cubicBezTo>
                  <a:cubicBezTo>
                    <a:pt x="552" y="634"/>
                    <a:pt x="543" y="643"/>
                    <a:pt x="533" y="643"/>
                  </a:cubicBezTo>
                  <a:close/>
                  <a:moveTo>
                    <a:pt x="533" y="547"/>
                  </a:moveTo>
                  <a:cubicBezTo>
                    <a:pt x="523" y="547"/>
                    <a:pt x="514" y="539"/>
                    <a:pt x="514" y="529"/>
                  </a:cubicBezTo>
                  <a:cubicBezTo>
                    <a:pt x="514" y="519"/>
                    <a:pt x="523" y="510"/>
                    <a:pt x="533" y="510"/>
                  </a:cubicBezTo>
                  <a:cubicBezTo>
                    <a:pt x="543" y="510"/>
                    <a:pt x="552" y="519"/>
                    <a:pt x="552" y="529"/>
                  </a:cubicBezTo>
                  <a:cubicBezTo>
                    <a:pt x="552" y="539"/>
                    <a:pt x="543" y="547"/>
                    <a:pt x="533" y="547"/>
                  </a:cubicBezTo>
                  <a:close/>
                  <a:moveTo>
                    <a:pt x="533" y="452"/>
                  </a:moveTo>
                  <a:cubicBezTo>
                    <a:pt x="523" y="452"/>
                    <a:pt x="514" y="444"/>
                    <a:pt x="514" y="433"/>
                  </a:cubicBezTo>
                  <a:cubicBezTo>
                    <a:pt x="514" y="423"/>
                    <a:pt x="523" y="415"/>
                    <a:pt x="533" y="415"/>
                  </a:cubicBezTo>
                  <a:cubicBezTo>
                    <a:pt x="543" y="415"/>
                    <a:pt x="552" y="423"/>
                    <a:pt x="552" y="433"/>
                  </a:cubicBezTo>
                  <a:cubicBezTo>
                    <a:pt x="552" y="444"/>
                    <a:pt x="543" y="452"/>
                    <a:pt x="533" y="452"/>
                  </a:cubicBezTo>
                  <a:close/>
                  <a:moveTo>
                    <a:pt x="533" y="357"/>
                  </a:moveTo>
                  <a:cubicBezTo>
                    <a:pt x="523" y="357"/>
                    <a:pt x="514" y="348"/>
                    <a:pt x="514" y="338"/>
                  </a:cubicBezTo>
                  <a:cubicBezTo>
                    <a:pt x="514" y="328"/>
                    <a:pt x="523" y="319"/>
                    <a:pt x="533" y="319"/>
                  </a:cubicBezTo>
                  <a:cubicBezTo>
                    <a:pt x="543" y="319"/>
                    <a:pt x="552" y="328"/>
                    <a:pt x="552" y="338"/>
                  </a:cubicBezTo>
                  <a:cubicBezTo>
                    <a:pt x="552" y="348"/>
                    <a:pt x="543" y="357"/>
                    <a:pt x="533" y="357"/>
                  </a:cubicBezTo>
                  <a:close/>
                  <a:moveTo>
                    <a:pt x="533" y="261"/>
                  </a:moveTo>
                  <a:cubicBezTo>
                    <a:pt x="523" y="261"/>
                    <a:pt x="514" y="253"/>
                    <a:pt x="514" y="243"/>
                  </a:cubicBezTo>
                  <a:cubicBezTo>
                    <a:pt x="514" y="233"/>
                    <a:pt x="523" y="224"/>
                    <a:pt x="533" y="224"/>
                  </a:cubicBezTo>
                  <a:cubicBezTo>
                    <a:pt x="543" y="224"/>
                    <a:pt x="552" y="233"/>
                    <a:pt x="552" y="243"/>
                  </a:cubicBezTo>
                  <a:cubicBezTo>
                    <a:pt x="552" y="253"/>
                    <a:pt x="543" y="261"/>
                    <a:pt x="533" y="261"/>
                  </a:cubicBezTo>
                  <a:close/>
                  <a:moveTo>
                    <a:pt x="533" y="166"/>
                  </a:moveTo>
                  <a:cubicBezTo>
                    <a:pt x="523" y="166"/>
                    <a:pt x="514" y="158"/>
                    <a:pt x="514" y="147"/>
                  </a:cubicBezTo>
                  <a:cubicBezTo>
                    <a:pt x="514" y="137"/>
                    <a:pt x="523" y="129"/>
                    <a:pt x="533" y="129"/>
                  </a:cubicBezTo>
                  <a:cubicBezTo>
                    <a:pt x="543" y="129"/>
                    <a:pt x="552" y="137"/>
                    <a:pt x="552" y="147"/>
                  </a:cubicBezTo>
                  <a:cubicBezTo>
                    <a:pt x="552" y="158"/>
                    <a:pt x="543" y="166"/>
                    <a:pt x="533" y="166"/>
                  </a:cubicBezTo>
                  <a:close/>
                  <a:moveTo>
                    <a:pt x="533" y="71"/>
                  </a:moveTo>
                  <a:cubicBezTo>
                    <a:pt x="523" y="71"/>
                    <a:pt x="514" y="62"/>
                    <a:pt x="514" y="52"/>
                  </a:cubicBezTo>
                  <a:cubicBezTo>
                    <a:pt x="514" y="42"/>
                    <a:pt x="523" y="33"/>
                    <a:pt x="533" y="33"/>
                  </a:cubicBezTo>
                  <a:cubicBezTo>
                    <a:pt x="543" y="33"/>
                    <a:pt x="552" y="42"/>
                    <a:pt x="552" y="52"/>
                  </a:cubicBezTo>
                  <a:cubicBezTo>
                    <a:pt x="552" y="62"/>
                    <a:pt x="543" y="71"/>
                    <a:pt x="533"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ṡḷïḑé"/>
            <p:cNvSpPr/>
            <p:nvPr/>
          </p:nvSpPr>
          <p:spPr bwMode="auto">
            <a:xfrm>
              <a:off x="5411" y="2858"/>
              <a:ext cx="660" cy="223"/>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3" name="ïŝḷîdê"/>
            <p:cNvSpPr/>
            <p:nvPr/>
          </p:nvSpPr>
          <p:spPr bwMode="auto">
            <a:xfrm>
              <a:off x="5411" y="3448"/>
              <a:ext cx="660" cy="221"/>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4" name="íṥļîdè"/>
            <p:cNvSpPr/>
            <p:nvPr/>
          </p:nvSpPr>
          <p:spPr bwMode="auto">
            <a:xfrm>
              <a:off x="5411" y="4031"/>
              <a:ext cx="660" cy="221"/>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5" name="iṧḻíḓe"/>
            <p:cNvSpPr/>
            <p:nvPr/>
          </p:nvSpPr>
          <p:spPr bwMode="auto">
            <a:xfrm>
              <a:off x="5411" y="4620"/>
              <a:ext cx="660" cy="216"/>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6" name="íśļïďê"/>
            <p:cNvSpPr/>
            <p:nvPr/>
          </p:nvSpPr>
          <p:spPr bwMode="auto">
            <a:xfrm>
              <a:off x="5411" y="5203"/>
              <a:ext cx="660" cy="221"/>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7" name="íś1îḋè"/>
            <p:cNvSpPr/>
            <p:nvPr/>
          </p:nvSpPr>
          <p:spPr bwMode="auto">
            <a:xfrm>
              <a:off x="5411" y="5786"/>
              <a:ext cx="660" cy="223"/>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8" name="iṡḻïḓê"/>
            <p:cNvSpPr/>
            <p:nvPr/>
          </p:nvSpPr>
          <p:spPr bwMode="auto">
            <a:xfrm>
              <a:off x="5411" y="6375"/>
              <a:ext cx="660" cy="218"/>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p>
          </p:txBody>
        </p:sp>
      </p:grpSp>
      <p:sp>
        <p:nvSpPr>
          <p:cNvPr id="63" name="文本框 62"/>
          <p:cNvSpPr txBox="1"/>
          <p:nvPr/>
        </p:nvSpPr>
        <p:spPr>
          <a:xfrm>
            <a:off x="2041525" y="1708150"/>
            <a:ext cx="1825625" cy="2676525"/>
          </a:xfrm>
          <a:prstGeom prst="rect">
            <a:avLst/>
          </a:prstGeom>
          <a:noFill/>
        </p:spPr>
        <p:txBody>
          <a:bodyPr wrap="square" rtlCol="0" anchor="t">
            <a:spAutoFit/>
          </a:bodyPr>
          <a:lstStyle/>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接警与通知</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指挥与控制</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警报和紧急公告</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通讯</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事态监测与评估</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警戒与治安</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888230" y="1708150"/>
            <a:ext cx="1792605" cy="2676525"/>
          </a:xfrm>
          <a:prstGeom prst="rect">
            <a:avLst/>
          </a:prstGeom>
          <a:noFill/>
        </p:spPr>
        <p:txBody>
          <a:bodyPr wrap="square" rtlCol="0" anchor="t">
            <a:spAutoFit/>
          </a:bodyPr>
          <a:lstStyle/>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人群疏散与安置</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医疗与卫生</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公共关系</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应急人员安全</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消防和抢险</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200000"/>
              </a:lnSpc>
              <a:spcBef>
                <a:spcPts val="0"/>
              </a:spcBef>
              <a:spcAft>
                <a:spcPts val="0"/>
              </a:spcAft>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泄漏物控制</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606425" y="1969135"/>
            <a:ext cx="445135" cy="16605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应急响应程序</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39" name="Line 5"/>
          <p:cNvSpPr/>
          <p:nvPr/>
        </p:nvSpPr>
        <p:spPr>
          <a:xfrm>
            <a:off x="4500245" y="4272280"/>
            <a:ext cx="0" cy="216002"/>
          </a:xfrm>
          <a:prstGeom prst="line">
            <a:avLst/>
          </a:prstGeom>
          <a:ln w="15875" cap="flat" cmpd="sng">
            <a:solidFill>
              <a:schemeClr val="bg1">
                <a:lumMod val="65000"/>
              </a:schemeClr>
            </a:solidFill>
            <a:prstDash val="solid"/>
            <a:headEnd type="none" w="med" len="med"/>
            <a:tailEnd type="triangle" w="med" len="med"/>
          </a:ln>
        </p:spPr>
      </p:sp>
      <p:sp>
        <p:nvSpPr>
          <p:cNvPr id="44045" name="Text Box 11"/>
          <p:cNvSpPr txBox="1"/>
          <p:nvPr/>
        </p:nvSpPr>
        <p:spPr>
          <a:xfrm>
            <a:off x="1402254" y="1969135"/>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现场指挥到位</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46" name="Text Box 12"/>
          <p:cNvSpPr txBox="1"/>
          <p:nvPr/>
        </p:nvSpPr>
        <p:spPr>
          <a:xfrm>
            <a:off x="1402254" y="2494280"/>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应急资源调配</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47" name="Text Box 13"/>
          <p:cNvSpPr txBox="1"/>
          <p:nvPr/>
        </p:nvSpPr>
        <p:spPr>
          <a:xfrm>
            <a:off x="1408430" y="2822575"/>
            <a:ext cx="1496060" cy="196850"/>
          </a:xfrm>
          <a:prstGeom prst="roundRect">
            <a:avLst/>
          </a:prstGeom>
          <a:solidFill>
            <a:srgbClr val="317D8F"/>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扩大应急</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49" name="Line 15"/>
          <p:cNvSpPr/>
          <p:nvPr/>
        </p:nvSpPr>
        <p:spPr>
          <a:xfrm flipV="1">
            <a:off x="7237730" y="1424305"/>
            <a:ext cx="0" cy="196850"/>
          </a:xfrm>
          <a:prstGeom prst="line">
            <a:avLst/>
          </a:prstGeom>
          <a:ln w="15875" cap="flat" cmpd="sng">
            <a:solidFill>
              <a:schemeClr val="bg1">
                <a:lumMod val="65000"/>
              </a:schemeClr>
            </a:solidFill>
            <a:prstDash val="solid"/>
            <a:headEnd type="none" w="med" len="med"/>
            <a:tailEnd type="none" w="med" len="med"/>
          </a:ln>
        </p:spPr>
      </p:sp>
      <p:sp>
        <p:nvSpPr>
          <p:cNvPr id="44050" name="Text Box 16"/>
          <p:cNvSpPr txBox="1"/>
          <p:nvPr/>
        </p:nvSpPr>
        <p:spPr>
          <a:xfrm>
            <a:off x="4111625" y="852170"/>
            <a:ext cx="889000" cy="375285"/>
          </a:xfrm>
          <a:prstGeom prst="roundRect">
            <a:avLst/>
          </a:prstGeom>
          <a:solidFill>
            <a:srgbClr val="317D8F"/>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接警</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51" name="Text Box 17"/>
          <p:cNvSpPr txBox="1"/>
          <p:nvPr/>
        </p:nvSpPr>
        <p:spPr>
          <a:xfrm>
            <a:off x="6526530" y="1227455"/>
            <a:ext cx="1422400" cy="196850"/>
          </a:xfrm>
          <a:prstGeom prst="roundRect">
            <a:avLst/>
          </a:prstGeom>
          <a:solidFill>
            <a:srgbClr val="2F788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信息反馈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53" name="AutoShape 19"/>
          <p:cNvSpPr/>
          <p:nvPr/>
        </p:nvSpPr>
        <p:spPr>
          <a:xfrm>
            <a:off x="1729740" y="852805"/>
            <a:ext cx="1314450" cy="505460"/>
          </a:xfrm>
          <a:prstGeom prst="roundRect">
            <a:avLst/>
          </a:prstGeom>
          <a:solidFill>
            <a:srgbClr val="2F7889"/>
          </a:solidFill>
          <a:ln w="9525" cap="flat" cmpd="sng">
            <a:noFill/>
            <a:prstDash val="solid"/>
            <a:miter/>
            <a:headEnd type="none" w="med" len="med"/>
            <a:tailEnd type="none" w="med" len="med"/>
          </a:ln>
        </p:spPr>
        <p:txBody>
          <a:bodyPr anchor="ctr" anchorCtr="0"/>
          <a:lstStyle/>
          <a:p>
            <a:pPr algn="ctr" eaLnBrk="1" hangingPunct="1">
              <a:lnSpc>
                <a:spcPct val="96000"/>
              </a:lnSpc>
            </a:pPr>
            <a:r>
              <a:rPr lang="zh-CN" altLang="en-US" sz="1200" b="1" dirty="0">
                <a:solidFill>
                  <a:schemeClr val="bg1"/>
                </a:solidFill>
                <a:latin typeface="微软雅黑" panose="020B0503020204020204" pitchFamily="34" charset="-122"/>
                <a:ea typeface="微软雅黑" panose="020B0503020204020204" pitchFamily="34" charset="-122"/>
              </a:rPr>
              <a:t>安全生产事故</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320473" y="1883410"/>
            <a:ext cx="1517015" cy="2054225"/>
            <a:chOff x="10088" y="2966"/>
            <a:chExt cx="3383" cy="3235"/>
          </a:xfrm>
        </p:grpSpPr>
        <p:sp>
          <p:nvSpPr>
            <p:cNvPr id="44054" name="Text Box 20"/>
            <p:cNvSpPr txBox="1"/>
            <p:nvPr/>
          </p:nvSpPr>
          <p:spPr>
            <a:xfrm>
              <a:off x="10111" y="2966"/>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人员救助</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55" name="Text Box 21"/>
            <p:cNvSpPr txBox="1"/>
            <p:nvPr/>
          </p:nvSpPr>
          <p:spPr>
            <a:xfrm>
              <a:off x="10111" y="3380"/>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工程抢险</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56" name="Text Box 22"/>
            <p:cNvSpPr txBox="1"/>
            <p:nvPr/>
          </p:nvSpPr>
          <p:spPr>
            <a:xfrm>
              <a:off x="10111" y="3793"/>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警戒与交通管制</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57" name="Text Box 23"/>
            <p:cNvSpPr txBox="1"/>
            <p:nvPr/>
          </p:nvSpPr>
          <p:spPr>
            <a:xfrm>
              <a:off x="10111" y="4207"/>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医疗救护</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58" name="Text Box 24"/>
            <p:cNvSpPr txBox="1"/>
            <p:nvPr/>
          </p:nvSpPr>
          <p:spPr>
            <a:xfrm>
              <a:off x="10111" y="4620"/>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人群疏散</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59" name="Text Box 25"/>
            <p:cNvSpPr txBox="1"/>
            <p:nvPr/>
          </p:nvSpPr>
          <p:spPr>
            <a:xfrm>
              <a:off x="10111" y="5034"/>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现场监测</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60" name="Text Box 26"/>
            <p:cNvSpPr txBox="1"/>
            <p:nvPr/>
          </p:nvSpPr>
          <p:spPr>
            <a:xfrm>
              <a:off x="10088" y="5479"/>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环境保护</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44061" name="Text Box 27"/>
            <p:cNvSpPr txBox="1"/>
            <p:nvPr/>
          </p:nvSpPr>
          <p:spPr>
            <a:xfrm>
              <a:off x="10111" y="5891"/>
              <a:ext cx="3360" cy="310"/>
            </a:xfrm>
            <a:prstGeom prst="roundRect">
              <a:avLst/>
            </a:prstGeom>
            <a:solidFill>
              <a:srgbClr val="5FB4C9"/>
            </a:solidFill>
            <a:ln w="9525" cap="flat" cmpd="sng">
              <a:noFill/>
              <a:prstDash val="solid"/>
              <a:miter/>
              <a:headEnd type="none" w="med" len="med"/>
              <a:tailEnd type="none" w="med" len="med"/>
            </a:ln>
          </p:spPr>
          <p:txBody>
            <a:bodyPr anchor="ctr" anchorCtr="0">
              <a:noAutofit/>
            </a:bodyPr>
            <a:lstStyle/>
            <a:p>
              <a:pPr lvl="0" algn="ctr"/>
              <a:r>
                <a:rPr lang="zh-CN" altLang="en-US" sz="1100" b="1" dirty="0">
                  <a:solidFill>
                    <a:schemeClr val="bg1"/>
                  </a:solidFill>
                  <a:latin typeface="微软雅黑" panose="020B0503020204020204" pitchFamily="34" charset="-122"/>
                  <a:ea typeface="微软雅黑" panose="020B0503020204020204" pitchFamily="34" charset="-122"/>
                  <a:sym typeface="+mn-ea"/>
                </a:rPr>
                <a:t>专家支持</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44063" name="Text Box 29"/>
          <p:cNvSpPr txBox="1"/>
          <p:nvPr/>
        </p:nvSpPr>
        <p:spPr>
          <a:xfrm>
            <a:off x="1402254" y="3281680"/>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申请增援</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64" name="Text Box 30"/>
          <p:cNvSpPr txBox="1"/>
          <p:nvPr/>
        </p:nvSpPr>
        <p:spPr>
          <a:xfrm>
            <a:off x="1402254" y="3609975"/>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现场清理</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65" name="Text Box 31"/>
          <p:cNvSpPr txBox="1"/>
          <p:nvPr/>
        </p:nvSpPr>
        <p:spPr>
          <a:xfrm>
            <a:off x="1402254" y="3872865"/>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解除警戒</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66" name="Text Box 32"/>
          <p:cNvSpPr txBox="1"/>
          <p:nvPr/>
        </p:nvSpPr>
        <p:spPr>
          <a:xfrm>
            <a:off x="1402254" y="4135120"/>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善后处理</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67" name="Text Box 33"/>
          <p:cNvSpPr txBox="1"/>
          <p:nvPr/>
        </p:nvSpPr>
        <p:spPr>
          <a:xfrm>
            <a:off x="1402254" y="4398010"/>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事故调查</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68" name="Line 34"/>
          <p:cNvSpPr/>
          <p:nvPr/>
        </p:nvSpPr>
        <p:spPr>
          <a:xfrm>
            <a:off x="3131820" y="1062355"/>
            <a:ext cx="864006" cy="0"/>
          </a:xfrm>
          <a:prstGeom prst="line">
            <a:avLst/>
          </a:prstGeom>
          <a:ln w="15875" cap="flat" cmpd="sng">
            <a:solidFill>
              <a:schemeClr val="bg1">
                <a:lumMod val="65000"/>
              </a:schemeClr>
            </a:solidFill>
            <a:prstDash val="solid"/>
            <a:headEnd type="none" w="med" len="med"/>
            <a:tailEnd type="triangle" w="med" len="med"/>
          </a:ln>
        </p:spPr>
      </p:sp>
      <p:sp>
        <p:nvSpPr>
          <p:cNvPr id="44069" name="Line 35"/>
          <p:cNvSpPr/>
          <p:nvPr/>
        </p:nvSpPr>
        <p:spPr>
          <a:xfrm flipH="1">
            <a:off x="2759075" y="1621155"/>
            <a:ext cx="720005" cy="0"/>
          </a:xfrm>
          <a:prstGeom prst="line">
            <a:avLst/>
          </a:prstGeom>
          <a:ln w="15875" cap="flat" cmpd="sng">
            <a:solidFill>
              <a:schemeClr val="bg1">
                <a:lumMod val="65000"/>
              </a:schemeClr>
            </a:solidFill>
            <a:prstDash val="solid"/>
            <a:headEnd type="none" w="med" len="med"/>
            <a:tailEnd type="triangle" w="med" len="med"/>
          </a:ln>
        </p:spPr>
      </p:sp>
      <p:sp>
        <p:nvSpPr>
          <p:cNvPr id="44070" name="Line 36"/>
          <p:cNvSpPr/>
          <p:nvPr/>
        </p:nvSpPr>
        <p:spPr>
          <a:xfrm>
            <a:off x="5638165" y="1621155"/>
            <a:ext cx="1600200" cy="0"/>
          </a:xfrm>
          <a:prstGeom prst="line">
            <a:avLst/>
          </a:prstGeom>
          <a:ln w="15875" cap="flat" cmpd="sng">
            <a:solidFill>
              <a:schemeClr val="bg1">
                <a:lumMod val="65000"/>
              </a:schemeClr>
            </a:solidFill>
            <a:prstDash val="solid"/>
            <a:headEnd type="none" w="med" len="med"/>
            <a:tailEnd type="none" w="med" len="med"/>
          </a:ln>
        </p:spPr>
      </p:sp>
      <p:sp>
        <p:nvSpPr>
          <p:cNvPr id="44071" name="Line 37"/>
          <p:cNvSpPr/>
          <p:nvPr/>
        </p:nvSpPr>
        <p:spPr>
          <a:xfrm flipH="1">
            <a:off x="5018405" y="1121410"/>
            <a:ext cx="2228215" cy="0"/>
          </a:xfrm>
          <a:prstGeom prst="line">
            <a:avLst/>
          </a:prstGeom>
          <a:ln w="15875" cap="flat" cmpd="sng">
            <a:solidFill>
              <a:schemeClr val="bg1">
                <a:lumMod val="65000"/>
              </a:schemeClr>
            </a:solidFill>
            <a:prstDash val="solid"/>
            <a:headEnd type="none" w="med" len="med"/>
            <a:tailEnd type="triangle" w="med" len="med"/>
          </a:ln>
        </p:spPr>
      </p:sp>
      <p:sp>
        <p:nvSpPr>
          <p:cNvPr id="44072" name="Text Box 38"/>
          <p:cNvSpPr txBox="1"/>
          <p:nvPr/>
        </p:nvSpPr>
        <p:spPr>
          <a:xfrm>
            <a:off x="2896870" y="1462405"/>
            <a:ext cx="533400" cy="196850"/>
          </a:xfrm>
          <a:prstGeom prst="rect">
            <a:avLst/>
          </a:prstGeom>
          <a:noFill/>
          <a:ln w="9525">
            <a:noFill/>
          </a:ln>
        </p:spPr>
        <p:txBody>
          <a:bodyPr anchor="ctr" anchorCtr="0"/>
          <a:lstStyle/>
          <a:p>
            <a:pPr algn="ctr" eaLnBrk="1" hangingPunct="1"/>
            <a:r>
              <a:rPr lang="en-US" altLang="zh-CN" sz="1100" b="1" dirty="0">
                <a:latin typeface="微软雅黑" panose="020B0503020204020204" pitchFamily="34" charset="-122"/>
                <a:ea typeface="微软雅黑" panose="020B0503020204020204" pitchFamily="34" charset="-122"/>
              </a:rPr>
              <a:t>Y</a:t>
            </a:r>
            <a:endParaRPr lang="en-US" altLang="zh-CN" sz="1100" b="1" dirty="0">
              <a:latin typeface="微软雅黑" panose="020B0503020204020204" pitchFamily="34" charset="-122"/>
              <a:ea typeface="微软雅黑" panose="020B0503020204020204" pitchFamily="34" charset="-122"/>
            </a:endParaRPr>
          </a:p>
        </p:txBody>
      </p:sp>
      <p:sp>
        <p:nvSpPr>
          <p:cNvPr id="44073" name="Text Box 39"/>
          <p:cNvSpPr txBox="1"/>
          <p:nvPr/>
        </p:nvSpPr>
        <p:spPr>
          <a:xfrm>
            <a:off x="6067425" y="1443990"/>
            <a:ext cx="533400" cy="196850"/>
          </a:xfrm>
          <a:prstGeom prst="rect">
            <a:avLst/>
          </a:prstGeom>
          <a:noFill/>
          <a:ln w="9525">
            <a:noFill/>
          </a:ln>
        </p:spPr>
        <p:txBody>
          <a:bodyPr anchor="ctr" anchorCtr="0"/>
          <a:lstStyle/>
          <a:p>
            <a:pPr algn="ctr" eaLnBrk="1" hangingPunct="1"/>
            <a:r>
              <a:rPr lang="en-US" altLang="zh-CN" sz="1100" b="1" dirty="0">
                <a:latin typeface="微软雅黑" panose="020B0503020204020204" pitchFamily="34" charset="-122"/>
                <a:ea typeface="微软雅黑" panose="020B0503020204020204" pitchFamily="34" charset="-122"/>
              </a:rPr>
              <a:t>N</a:t>
            </a:r>
            <a:endParaRPr lang="en-US" altLang="zh-CN" sz="1100" b="1" dirty="0">
              <a:latin typeface="微软雅黑" panose="020B0503020204020204" pitchFamily="34" charset="-122"/>
              <a:ea typeface="微软雅黑" panose="020B0503020204020204" pitchFamily="34" charset="-122"/>
            </a:endParaRPr>
          </a:p>
        </p:txBody>
      </p:sp>
      <p:sp>
        <p:nvSpPr>
          <p:cNvPr id="44074" name="Line 40"/>
          <p:cNvSpPr/>
          <p:nvPr/>
        </p:nvSpPr>
        <p:spPr>
          <a:xfrm>
            <a:off x="7267575" y="1122680"/>
            <a:ext cx="0" cy="102870"/>
          </a:xfrm>
          <a:prstGeom prst="line">
            <a:avLst/>
          </a:prstGeom>
          <a:ln w="15875" cap="flat" cmpd="sng">
            <a:solidFill>
              <a:schemeClr val="bg1">
                <a:lumMod val="65000"/>
              </a:schemeClr>
            </a:solidFill>
            <a:prstDash val="solid"/>
            <a:headEnd type="none" w="med" len="med"/>
            <a:tailEnd type="none" w="med" len="med"/>
          </a:ln>
        </p:spPr>
      </p:sp>
      <p:sp>
        <p:nvSpPr>
          <p:cNvPr id="44075" name="Line 41"/>
          <p:cNvSpPr/>
          <p:nvPr/>
        </p:nvSpPr>
        <p:spPr>
          <a:xfrm>
            <a:off x="4500245" y="1975485"/>
            <a:ext cx="0" cy="216002"/>
          </a:xfrm>
          <a:prstGeom prst="line">
            <a:avLst/>
          </a:prstGeom>
          <a:ln w="15875" cap="flat" cmpd="sng">
            <a:solidFill>
              <a:schemeClr val="bg1">
                <a:lumMod val="65000"/>
              </a:schemeClr>
            </a:solidFill>
            <a:prstDash val="solid"/>
            <a:headEnd type="none" w="med" len="med"/>
            <a:tailEnd type="triangle" w="med" len="med"/>
          </a:ln>
        </p:spPr>
      </p:sp>
      <p:sp>
        <p:nvSpPr>
          <p:cNvPr id="44076" name="Line 42"/>
          <p:cNvSpPr/>
          <p:nvPr/>
        </p:nvSpPr>
        <p:spPr>
          <a:xfrm>
            <a:off x="4500245" y="2500630"/>
            <a:ext cx="0" cy="216002"/>
          </a:xfrm>
          <a:prstGeom prst="line">
            <a:avLst/>
          </a:prstGeom>
          <a:ln w="15875" cap="flat" cmpd="sng">
            <a:solidFill>
              <a:schemeClr val="bg1">
                <a:lumMod val="65000"/>
              </a:schemeClr>
            </a:solidFill>
            <a:prstDash val="solid"/>
            <a:headEnd type="none" w="med" len="med"/>
            <a:tailEnd type="triangle" w="med" len="med"/>
          </a:ln>
        </p:spPr>
      </p:sp>
      <p:sp>
        <p:nvSpPr>
          <p:cNvPr id="44077" name="Line 43"/>
          <p:cNvSpPr/>
          <p:nvPr/>
        </p:nvSpPr>
        <p:spPr>
          <a:xfrm>
            <a:off x="4500245" y="3019425"/>
            <a:ext cx="0" cy="196850"/>
          </a:xfrm>
          <a:prstGeom prst="line">
            <a:avLst/>
          </a:prstGeom>
          <a:ln w="15875" cap="flat" cmpd="sng">
            <a:solidFill>
              <a:schemeClr val="bg1">
                <a:lumMod val="65000"/>
              </a:schemeClr>
            </a:solidFill>
            <a:prstDash val="solid"/>
            <a:headEnd type="none" w="med" len="med"/>
            <a:tailEnd type="triangle" w="med" len="med"/>
          </a:ln>
        </p:spPr>
      </p:sp>
      <p:sp>
        <p:nvSpPr>
          <p:cNvPr id="44078" name="Line 44"/>
          <p:cNvSpPr/>
          <p:nvPr/>
        </p:nvSpPr>
        <p:spPr>
          <a:xfrm>
            <a:off x="4500245" y="3688080"/>
            <a:ext cx="0" cy="216002"/>
          </a:xfrm>
          <a:prstGeom prst="line">
            <a:avLst/>
          </a:prstGeom>
          <a:ln w="15875" cap="flat" cmpd="sng">
            <a:solidFill>
              <a:schemeClr val="bg1">
                <a:lumMod val="65000"/>
              </a:schemeClr>
            </a:solidFill>
            <a:prstDash val="solid"/>
            <a:headEnd type="none" w="med" len="med"/>
            <a:tailEnd type="triangle" w="med" len="med"/>
          </a:ln>
        </p:spPr>
      </p:sp>
      <p:sp>
        <p:nvSpPr>
          <p:cNvPr id="44079" name="Line 45"/>
          <p:cNvSpPr/>
          <p:nvPr/>
        </p:nvSpPr>
        <p:spPr>
          <a:xfrm flipH="1">
            <a:off x="3082925" y="3375660"/>
            <a:ext cx="288002" cy="0"/>
          </a:xfrm>
          <a:prstGeom prst="line">
            <a:avLst/>
          </a:prstGeom>
          <a:ln w="15875" cap="flat" cmpd="sng">
            <a:solidFill>
              <a:schemeClr val="bg1">
                <a:lumMod val="65000"/>
              </a:schemeClr>
            </a:solidFill>
            <a:prstDash val="solid"/>
            <a:headEnd type="none" w="med" len="med"/>
            <a:tailEnd type="triangle" w="med" len="med"/>
          </a:ln>
        </p:spPr>
      </p:sp>
      <p:sp>
        <p:nvSpPr>
          <p:cNvPr id="44080" name="Line 46"/>
          <p:cNvSpPr/>
          <p:nvPr/>
        </p:nvSpPr>
        <p:spPr>
          <a:xfrm>
            <a:off x="3011170" y="2915920"/>
            <a:ext cx="396003" cy="0"/>
          </a:xfrm>
          <a:prstGeom prst="line">
            <a:avLst/>
          </a:prstGeom>
          <a:ln w="15875" cap="flat" cmpd="sng">
            <a:solidFill>
              <a:schemeClr val="bg1">
                <a:lumMod val="65000"/>
              </a:schemeClr>
            </a:solidFill>
            <a:prstDash val="solid"/>
            <a:headEnd type="none" w="med" len="med"/>
            <a:tailEnd type="triangle" w="med" len="med"/>
          </a:ln>
        </p:spPr>
      </p:sp>
      <p:sp>
        <p:nvSpPr>
          <p:cNvPr id="44081" name="Line 47"/>
          <p:cNvSpPr/>
          <p:nvPr/>
        </p:nvSpPr>
        <p:spPr>
          <a:xfrm flipV="1">
            <a:off x="2156460" y="3019425"/>
            <a:ext cx="0" cy="262255"/>
          </a:xfrm>
          <a:prstGeom prst="line">
            <a:avLst/>
          </a:prstGeom>
          <a:ln w="15875" cap="flat" cmpd="sng">
            <a:solidFill>
              <a:schemeClr val="bg1">
                <a:lumMod val="65000"/>
              </a:schemeClr>
            </a:solidFill>
            <a:prstDash val="solid"/>
            <a:headEnd type="none" w="med" len="med"/>
            <a:tailEnd type="triangle" w="med" len="med"/>
          </a:ln>
        </p:spPr>
      </p:sp>
      <p:grpSp>
        <p:nvGrpSpPr>
          <p:cNvPr id="4" name="组合 3"/>
          <p:cNvGrpSpPr/>
          <p:nvPr/>
        </p:nvGrpSpPr>
        <p:grpSpPr>
          <a:xfrm>
            <a:off x="2985770" y="2070100"/>
            <a:ext cx="443865" cy="532130"/>
            <a:chOff x="5189" y="3260"/>
            <a:chExt cx="1014" cy="838"/>
          </a:xfrm>
        </p:grpSpPr>
        <p:sp>
          <p:nvSpPr>
            <p:cNvPr id="44087" name="Line 53"/>
            <p:cNvSpPr/>
            <p:nvPr/>
          </p:nvSpPr>
          <p:spPr>
            <a:xfrm>
              <a:off x="5749" y="3260"/>
              <a:ext cx="0" cy="838"/>
            </a:xfrm>
            <a:prstGeom prst="line">
              <a:avLst/>
            </a:prstGeom>
            <a:ln w="12700" cap="flat" cmpd="sng">
              <a:solidFill>
                <a:schemeClr val="bg1">
                  <a:lumMod val="65000"/>
                </a:schemeClr>
              </a:solidFill>
              <a:prstDash val="solid"/>
              <a:headEnd type="none" w="med" len="med"/>
              <a:tailEnd type="none" w="med" len="med"/>
            </a:ln>
          </p:spPr>
        </p:sp>
        <p:sp>
          <p:nvSpPr>
            <p:cNvPr id="44088" name="Line 54"/>
            <p:cNvSpPr/>
            <p:nvPr/>
          </p:nvSpPr>
          <p:spPr>
            <a:xfrm flipH="1">
              <a:off x="5189" y="3260"/>
              <a:ext cx="529" cy="0"/>
            </a:xfrm>
            <a:prstGeom prst="line">
              <a:avLst/>
            </a:prstGeom>
            <a:ln w="12700" cap="flat" cmpd="sng">
              <a:solidFill>
                <a:schemeClr val="bg1">
                  <a:lumMod val="65000"/>
                </a:schemeClr>
              </a:solidFill>
              <a:prstDash val="solid"/>
              <a:headEnd type="none" w="med" len="med"/>
              <a:tailEnd type="none" w="med" len="med"/>
            </a:ln>
          </p:spPr>
        </p:sp>
        <p:sp>
          <p:nvSpPr>
            <p:cNvPr id="44089" name="Line 55"/>
            <p:cNvSpPr/>
            <p:nvPr/>
          </p:nvSpPr>
          <p:spPr>
            <a:xfrm flipH="1">
              <a:off x="5189" y="4087"/>
              <a:ext cx="529" cy="0"/>
            </a:xfrm>
            <a:prstGeom prst="line">
              <a:avLst/>
            </a:prstGeom>
            <a:ln w="12700" cap="flat" cmpd="sng">
              <a:solidFill>
                <a:schemeClr val="bg1">
                  <a:lumMod val="65000"/>
                </a:schemeClr>
              </a:solidFill>
              <a:prstDash val="solid"/>
              <a:headEnd type="none" w="med" len="med"/>
              <a:tailEnd type="none" w="med" len="med"/>
            </a:ln>
          </p:spPr>
        </p:sp>
        <p:sp>
          <p:nvSpPr>
            <p:cNvPr id="44090" name="Line 56"/>
            <p:cNvSpPr/>
            <p:nvPr/>
          </p:nvSpPr>
          <p:spPr>
            <a:xfrm flipH="1">
              <a:off x="5189" y="3674"/>
              <a:ext cx="1014" cy="0"/>
            </a:xfrm>
            <a:prstGeom prst="line">
              <a:avLst/>
            </a:prstGeom>
            <a:ln w="12700" cap="flat" cmpd="sng">
              <a:solidFill>
                <a:schemeClr val="bg1">
                  <a:lumMod val="65000"/>
                </a:schemeClr>
              </a:solidFill>
              <a:prstDash val="solid"/>
              <a:headEnd type="none" w="med" len="med"/>
              <a:tailEnd type="none" w="med" len="med"/>
            </a:ln>
          </p:spPr>
        </p:sp>
      </p:grpSp>
      <p:grpSp>
        <p:nvGrpSpPr>
          <p:cNvPr id="5" name="组合 4"/>
          <p:cNvGrpSpPr/>
          <p:nvPr/>
        </p:nvGrpSpPr>
        <p:grpSpPr>
          <a:xfrm>
            <a:off x="2986405" y="3709670"/>
            <a:ext cx="518795" cy="788035"/>
            <a:chOff x="4629" y="5842"/>
            <a:chExt cx="1375" cy="1241"/>
          </a:xfrm>
        </p:grpSpPr>
        <p:sp>
          <p:nvSpPr>
            <p:cNvPr id="44082" name="Line 48"/>
            <p:cNvSpPr/>
            <p:nvPr/>
          </p:nvSpPr>
          <p:spPr>
            <a:xfrm>
              <a:off x="5375" y="5842"/>
              <a:ext cx="0" cy="1233"/>
            </a:xfrm>
            <a:prstGeom prst="line">
              <a:avLst/>
            </a:prstGeom>
            <a:ln w="9525" cap="flat" cmpd="sng">
              <a:solidFill>
                <a:schemeClr val="bg1">
                  <a:lumMod val="65000"/>
                </a:schemeClr>
              </a:solidFill>
              <a:prstDash val="solid"/>
              <a:headEnd type="none" w="med" len="med"/>
              <a:tailEnd type="none" w="med" len="med"/>
            </a:ln>
          </p:spPr>
        </p:sp>
        <p:sp>
          <p:nvSpPr>
            <p:cNvPr id="44083" name="Line 49"/>
            <p:cNvSpPr/>
            <p:nvPr/>
          </p:nvSpPr>
          <p:spPr>
            <a:xfrm flipH="1">
              <a:off x="4629" y="5842"/>
              <a:ext cx="706" cy="0"/>
            </a:xfrm>
            <a:prstGeom prst="line">
              <a:avLst/>
            </a:prstGeom>
            <a:ln w="12700" cap="flat" cmpd="sng">
              <a:solidFill>
                <a:schemeClr val="bg1">
                  <a:lumMod val="65000"/>
                </a:schemeClr>
              </a:solidFill>
              <a:prstDash val="solid"/>
              <a:headEnd type="none" w="med" len="med"/>
              <a:tailEnd type="none" w="med" len="med"/>
            </a:ln>
          </p:spPr>
        </p:sp>
        <p:sp>
          <p:nvSpPr>
            <p:cNvPr id="44084" name="Line 50"/>
            <p:cNvSpPr/>
            <p:nvPr/>
          </p:nvSpPr>
          <p:spPr>
            <a:xfrm flipH="1">
              <a:off x="4629" y="6256"/>
              <a:ext cx="706" cy="0"/>
            </a:xfrm>
            <a:prstGeom prst="line">
              <a:avLst/>
            </a:prstGeom>
            <a:ln w="12700" cap="flat" cmpd="sng">
              <a:solidFill>
                <a:schemeClr val="bg1">
                  <a:lumMod val="65000"/>
                </a:schemeClr>
              </a:solidFill>
              <a:prstDash val="solid"/>
              <a:headEnd type="none" w="med" len="med"/>
              <a:tailEnd type="none" w="med" len="med"/>
            </a:ln>
          </p:spPr>
        </p:sp>
        <p:sp>
          <p:nvSpPr>
            <p:cNvPr id="44085" name="Line 51"/>
            <p:cNvSpPr/>
            <p:nvPr/>
          </p:nvSpPr>
          <p:spPr>
            <a:xfrm flipH="1">
              <a:off x="4629" y="7083"/>
              <a:ext cx="706" cy="0"/>
            </a:xfrm>
            <a:prstGeom prst="line">
              <a:avLst/>
            </a:prstGeom>
            <a:ln w="12700" cap="flat" cmpd="sng">
              <a:solidFill>
                <a:schemeClr val="bg1">
                  <a:lumMod val="65000"/>
                </a:schemeClr>
              </a:solidFill>
              <a:prstDash val="solid"/>
              <a:headEnd type="none" w="med" len="med"/>
              <a:tailEnd type="none" w="med" len="med"/>
            </a:ln>
          </p:spPr>
        </p:sp>
        <p:sp>
          <p:nvSpPr>
            <p:cNvPr id="44086" name="Line 52"/>
            <p:cNvSpPr/>
            <p:nvPr/>
          </p:nvSpPr>
          <p:spPr>
            <a:xfrm flipH="1">
              <a:off x="4629" y="6659"/>
              <a:ext cx="706" cy="0"/>
            </a:xfrm>
            <a:prstGeom prst="line">
              <a:avLst/>
            </a:prstGeom>
            <a:ln w="12700" cap="flat" cmpd="sng">
              <a:solidFill>
                <a:schemeClr val="bg1">
                  <a:lumMod val="65000"/>
                </a:schemeClr>
              </a:solidFill>
              <a:prstDash val="solid"/>
              <a:headEnd type="none" w="med" len="med"/>
              <a:tailEnd type="none" w="med" len="med"/>
            </a:ln>
          </p:spPr>
        </p:sp>
        <p:sp>
          <p:nvSpPr>
            <p:cNvPr id="44091" name="Line 57"/>
            <p:cNvSpPr/>
            <p:nvPr/>
          </p:nvSpPr>
          <p:spPr>
            <a:xfrm>
              <a:off x="5352" y="6453"/>
              <a:ext cx="653" cy="0"/>
            </a:xfrm>
            <a:prstGeom prst="line">
              <a:avLst/>
            </a:prstGeom>
            <a:ln w="12700" cap="flat" cmpd="sng">
              <a:solidFill>
                <a:schemeClr val="bg1">
                  <a:lumMod val="65000"/>
                </a:schemeClr>
              </a:solidFill>
              <a:prstDash val="solid"/>
              <a:headEnd type="none" w="med" len="med"/>
              <a:tailEnd type="none" w="med" len="med"/>
            </a:ln>
          </p:spPr>
        </p:sp>
      </p:grpSp>
      <p:grpSp>
        <p:nvGrpSpPr>
          <p:cNvPr id="6" name="组合 5"/>
          <p:cNvGrpSpPr/>
          <p:nvPr/>
        </p:nvGrpSpPr>
        <p:grpSpPr>
          <a:xfrm>
            <a:off x="5638165" y="1983105"/>
            <a:ext cx="582295" cy="1851660"/>
            <a:chOff x="8455" y="3123"/>
            <a:chExt cx="1619" cy="2916"/>
          </a:xfrm>
        </p:grpSpPr>
        <p:sp>
          <p:nvSpPr>
            <p:cNvPr id="44092" name="Line 58"/>
            <p:cNvSpPr/>
            <p:nvPr/>
          </p:nvSpPr>
          <p:spPr>
            <a:xfrm>
              <a:off x="9388" y="3133"/>
              <a:ext cx="0" cy="2904"/>
            </a:xfrm>
            <a:prstGeom prst="line">
              <a:avLst/>
            </a:prstGeom>
            <a:ln w="12700" cap="flat" cmpd="sng">
              <a:solidFill>
                <a:schemeClr val="bg1">
                  <a:lumMod val="65000"/>
                </a:schemeClr>
              </a:solidFill>
              <a:prstDash val="solid"/>
              <a:headEnd type="none" w="med" len="med"/>
              <a:tailEnd type="none" w="med" len="med"/>
            </a:ln>
          </p:spPr>
        </p:sp>
        <p:sp>
          <p:nvSpPr>
            <p:cNvPr id="44093" name="Line 59"/>
            <p:cNvSpPr/>
            <p:nvPr/>
          </p:nvSpPr>
          <p:spPr>
            <a:xfrm>
              <a:off x="9388" y="3123"/>
              <a:ext cx="687" cy="0"/>
            </a:xfrm>
            <a:prstGeom prst="line">
              <a:avLst/>
            </a:prstGeom>
            <a:ln w="12700" cap="flat" cmpd="sng">
              <a:solidFill>
                <a:schemeClr val="bg1">
                  <a:lumMod val="65000"/>
                </a:schemeClr>
              </a:solidFill>
              <a:prstDash val="solid"/>
              <a:headEnd type="none" w="med" len="med"/>
              <a:tailEnd type="none" w="med" len="med"/>
            </a:ln>
          </p:spPr>
        </p:sp>
        <p:sp>
          <p:nvSpPr>
            <p:cNvPr id="44094" name="Line 60"/>
            <p:cNvSpPr/>
            <p:nvPr/>
          </p:nvSpPr>
          <p:spPr>
            <a:xfrm>
              <a:off x="9388" y="3538"/>
              <a:ext cx="687" cy="0"/>
            </a:xfrm>
            <a:prstGeom prst="line">
              <a:avLst/>
            </a:prstGeom>
            <a:ln w="12700" cap="flat" cmpd="sng">
              <a:solidFill>
                <a:schemeClr val="bg1">
                  <a:lumMod val="65000"/>
                </a:schemeClr>
              </a:solidFill>
              <a:prstDash val="solid"/>
              <a:headEnd type="none" w="med" len="med"/>
              <a:tailEnd type="none" w="med" len="med"/>
            </a:ln>
          </p:spPr>
        </p:sp>
        <p:sp>
          <p:nvSpPr>
            <p:cNvPr id="44095" name="Line 61"/>
            <p:cNvSpPr/>
            <p:nvPr/>
          </p:nvSpPr>
          <p:spPr>
            <a:xfrm>
              <a:off x="9388" y="3952"/>
              <a:ext cx="687" cy="0"/>
            </a:xfrm>
            <a:prstGeom prst="line">
              <a:avLst/>
            </a:prstGeom>
            <a:ln w="12700" cap="flat" cmpd="sng">
              <a:solidFill>
                <a:schemeClr val="bg1">
                  <a:lumMod val="65000"/>
                </a:schemeClr>
              </a:solidFill>
              <a:prstDash val="solid"/>
              <a:headEnd type="none" w="med" len="med"/>
              <a:tailEnd type="none" w="med" len="med"/>
            </a:ln>
          </p:spPr>
        </p:sp>
        <p:sp>
          <p:nvSpPr>
            <p:cNvPr id="44096" name="Line 62"/>
            <p:cNvSpPr/>
            <p:nvPr/>
          </p:nvSpPr>
          <p:spPr>
            <a:xfrm>
              <a:off x="9388" y="4353"/>
              <a:ext cx="687" cy="0"/>
            </a:xfrm>
            <a:prstGeom prst="line">
              <a:avLst/>
            </a:prstGeom>
            <a:ln w="12700" cap="flat" cmpd="sng">
              <a:solidFill>
                <a:schemeClr val="bg1">
                  <a:lumMod val="65000"/>
                </a:schemeClr>
              </a:solidFill>
              <a:prstDash val="solid"/>
              <a:headEnd type="none" w="med" len="med"/>
              <a:tailEnd type="none" w="med" len="med"/>
            </a:ln>
          </p:spPr>
        </p:sp>
        <p:sp>
          <p:nvSpPr>
            <p:cNvPr id="44097" name="Line 63"/>
            <p:cNvSpPr/>
            <p:nvPr/>
          </p:nvSpPr>
          <p:spPr>
            <a:xfrm>
              <a:off x="9388" y="4789"/>
              <a:ext cx="687" cy="0"/>
            </a:xfrm>
            <a:prstGeom prst="line">
              <a:avLst/>
            </a:prstGeom>
            <a:ln w="12700" cap="flat" cmpd="sng">
              <a:solidFill>
                <a:schemeClr val="bg1">
                  <a:lumMod val="65000"/>
                </a:schemeClr>
              </a:solidFill>
              <a:prstDash val="solid"/>
              <a:headEnd type="none" w="med" len="med"/>
              <a:tailEnd type="none" w="med" len="med"/>
            </a:ln>
          </p:spPr>
        </p:sp>
        <p:sp>
          <p:nvSpPr>
            <p:cNvPr id="44098" name="Line 64"/>
            <p:cNvSpPr/>
            <p:nvPr/>
          </p:nvSpPr>
          <p:spPr>
            <a:xfrm>
              <a:off x="9388" y="5636"/>
              <a:ext cx="687" cy="0"/>
            </a:xfrm>
            <a:prstGeom prst="line">
              <a:avLst/>
            </a:prstGeom>
            <a:ln w="12700" cap="flat" cmpd="sng">
              <a:solidFill>
                <a:schemeClr val="bg1">
                  <a:lumMod val="65000"/>
                </a:schemeClr>
              </a:solidFill>
              <a:prstDash val="solid"/>
              <a:headEnd type="none" w="med" len="med"/>
              <a:tailEnd type="none" w="med" len="med"/>
            </a:ln>
          </p:spPr>
        </p:sp>
        <p:sp>
          <p:nvSpPr>
            <p:cNvPr id="44099" name="Line 65"/>
            <p:cNvSpPr/>
            <p:nvPr/>
          </p:nvSpPr>
          <p:spPr>
            <a:xfrm>
              <a:off x="9388" y="5180"/>
              <a:ext cx="687" cy="0"/>
            </a:xfrm>
            <a:prstGeom prst="line">
              <a:avLst/>
            </a:prstGeom>
            <a:ln w="12700" cap="flat" cmpd="sng">
              <a:solidFill>
                <a:schemeClr val="bg1">
                  <a:lumMod val="65000"/>
                </a:schemeClr>
              </a:solidFill>
              <a:prstDash val="solid"/>
              <a:headEnd type="none" w="med" len="med"/>
              <a:tailEnd type="none" w="med" len="med"/>
            </a:ln>
          </p:spPr>
        </p:sp>
        <p:sp>
          <p:nvSpPr>
            <p:cNvPr id="44100" name="Line 66"/>
            <p:cNvSpPr/>
            <p:nvPr/>
          </p:nvSpPr>
          <p:spPr>
            <a:xfrm>
              <a:off x="9388" y="6039"/>
              <a:ext cx="687" cy="0"/>
            </a:xfrm>
            <a:prstGeom prst="line">
              <a:avLst/>
            </a:prstGeom>
            <a:ln w="12700" cap="flat" cmpd="sng">
              <a:solidFill>
                <a:schemeClr val="bg1">
                  <a:lumMod val="65000"/>
                </a:schemeClr>
              </a:solidFill>
              <a:prstDash val="solid"/>
              <a:headEnd type="none" w="med" len="med"/>
              <a:tailEnd type="none" w="med" len="med"/>
            </a:ln>
          </p:spPr>
        </p:sp>
        <p:sp>
          <p:nvSpPr>
            <p:cNvPr id="44101" name="Line 67"/>
            <p:cNvSpPr/>
            <p:nvPr/>
          </p:nvSpPr>
          <p:spPr>
            <a:xfrm>
              <a:off x="8455" y="4592"/>
              <a:ext cx="925" cy="0"/>
            </a:xfrm>
            <a:prstGeom prst="line">
              <a:avLst/>
            </a:prstGeom>
            <a:ln w="12700" cap="flat" cmpd="sng">
              <a:solidFill>
                <a:schemeClr val="bg1">
                  <a:lumMod val="65000"/>
                </a:schemeClr>
              </a:solidFill>
              <a:prstDash val="solid"/>
              <a:headEnd type="none" w="med" len="med"/>
              <a:tailEnd type="none" w="med" len="med"/>
            </a:ln>
          </p:spPr>
        </p:sp>
      </p:grpSp>
      <p:sp>
        <p:nvSpPr>
          <p:cNvPr id="44102" name="Line 68"/>
          <p:cNvSpPr/>
          <p:nvPr/>
        </p:nvSpPr>
        <p:spPr>
          <a:xfrm>
            <a:off x="5501005" y="4660265"/>
            <a:ext cx="720005" cy="0"/>
          </a:xfrm>
          <a:prstGeom prst="line">
            <a:avLst/>
          </a:prstGeom>
          <a:ln w="12700" cap="flat" cmpd="sng">
            <a:solidFill>
              <a:schemeClr val="bg1">
                <a:lumMod val="65000"/>
              </a:schemeClr>
            </a:solidFill>
            <a:prstDash val="solid"/>
            <a:headEnd type="none" w="med" len="med"/>
            <a:tailEnd type="none" w="med" len="med"/>
          </a:ln>
        </p:spPr>
      </p:sp>
      <p:sp>
        <p:nvSpPr>
          <p:cNvPr id="44103" name="Text Box 69"/>
          <p:cNvSpPr txBox="1"/>
          <p:nvPr/>
        </p:nvSpPr>
        <p:spPr>
          <a:xfrm>
            <a:off x="3752850" y="3676015"/>
            <a:ext cx="533400" cy="196850"/>
          </a:xfrm>
          <a:prstGeom prst="rect">
            <a:avLst/>
          </a:prstGeom>
          <a:noFill/>
          <a:ln w="9525">
            <a:noFill/>
          </a:ln>
        </p:spPr>
        <p:txBody>
          <a:bodyPr anchor="ctr" anchorCtr="0"/>
          <a:lstStyle/>
          <a:p>
            <a:pPr algn="ctr" eaLnBrk="1" hangingPunct="1"/>
            <a:r>
              <a:rPr lang="en-US" altLang="zh-CN" sz="1100" b="1" dirty="0">
                <a:latin typeface="微软雅黑" panose="020B0503020204020204" pitchFamily="34" charset="-122"/>
                <a:ea typeface="微软雅黑" panose="020B0503020204020204" pitchFamily="34" charset="-122"/>
              </a:rPr>
              <a:t>Y</a:t>
            </a:r>
            <a:endParaRPr lang="en-US" altLang="zh-CN" sz="1100" b="1" dirty="0">
              <a:latin typeface="微软雅黑" panose="020B0503020204020204" pitchFamily="34" charset="-122"/>
              <a:ea typeface="微软雅黑" panose="020B0503020204020204" pitchFamily="34" charset="-122"/>
            </a:endParaRPr>
          </a:p>
        </p:txBody>
      </p:sp>
      <p:sp>
        <p:nvSpPr>
          <p:cNvPr id="44104" name="Text Box 70"/>
          <p:cNvSpPr txBox="1"/>
          <p:nvPr/>
        </p:nvSpPr>
        <p:spPr>
          <a:xfrm>
            <a:off x="3752850" y="1903730"/>
            <a:ext cx="533400" cy="196850"/>
          </a:xfrm>
          <a:prstGeom prst="rect">
            <a:avLst/>
          </a:prstGeom>
          <a:noFill/>
          <a:ln w="9525">
            <a:noFill/>
          </a:ln>
        </p:spPr>
        <p:txBody>
          <a:bodyPr anchor="ctr" anchorCtr="0"/>
          <a:lstStyle/>
          <a:p>
            <a:pPr algn="ctr" eaLnBrk="1" hangingPunct="1"/>
            <a:r>
              <a:rPr lang="en-US" altLang="zh-CN" sz="1100" b="1" dirty="0">
                <a:latin typeface="微软雅黑" panose="020B0503020204020204" pitchFamily="34" charset="-122"/>
                <a:ea typeface="微软雅黑" panose="020B0503020204020204" pitchFamily="34" charset="-122"/>
              </a:rPr>
              <a:t>Y</a:t>
            </a:r>
            <a:endParaRPr lang="en-US" altLang="zh-CN" sz="1100" b="1" dirty="0">
              <a:latin typeface="微软雅黑" panose="020B0503020204020204" pitchFamily="34" charset="-122"/>
              <a:ea typeface="微软雅黑" panose="020B0503020204020204" pitchFamily="34" charset="-122"/>
            </a:endParaRPr>
          </a:p>
        </p:txBody>
      </p:sp>
      <p:sp>
        <p:nvSpPr>
          <p:cNvPr id="44105" name="Text Box 71"/>
          <p:cNvSpPr txBox="1"/>
          <p:nvPr/>
        </p:nvSpPr>
        <p:spPr>
          <a:xfrm>
            <a:off x="2973705" y="3144520"/>
            <a:ext cx="533400" cy="196850"/>
          </a:xfrm>
          <a:prstGeom prst="rect">
            <a:avLst/>
          </a:prstGeom>
          <a:noFill/>
          <a:ln w="9525">
            <a:noFill/>
          </a:ln>
        </p:spPr>
        <p:txBody>
          <a:bodyPr anchor="ctr" anchorCtr="0"/>
          <a:lstStyle/>
          <a:p>
            <a:pPr algn="ctr" eaLnBrk="1" hangingPunct="1"/>
            <a:r>
              <a:rPr lang="en-US" altLang="zh-CN" sz="1100" b="1" dirty="0">
                <a:latin typeface="微软雅黑" panose="020B0503020204020204" pitchFamily="34" charset="-122"/>
                <a:ea typeface="微软雅黑" panose="020B0503020204020204" pitchFamily="34" charset="-122"/>
              </a:rPr>
              <a:t>N</a:t>
            </a:r>
            <a:endParaRPr lang="en-US" altLang="zh-CN" sz="1100" b="1" dirty="0">
              <a:latin typeface="微软雅黑" panose="020B0503020204020204" pitchFamily="34" charset="-122"/>
              <a:ea typeface="微软雅黑" panose="020B0503020204020204" pitchFamily="34" charset="-122"/>
            </a:endParaRPr>
          </a:p>
        </p:txBody>
      </p:sp>
      <p:sp>
        <p:nvSpPr>
          <p:cNvPr id="44106" name="Text Box 72"/>
          <p:cNvSpPr txBox="1"/>
          <p:nvPr/>
        </p:nvSpPr>
        <p:spPr>
          <a:xfrm>
            <a:off x="7312025" y="1443990"/>
            <a:ext cx="711200" cy="196850"/>
          </a:xfrm>
          <a:prstGeom prst="rect">
            <a:avLst/>
          </a:prstGeom>
          <a:noFill/>
          <a:ln w="9525">
            <a:noFill/>
          </a:ln>
        </p:spPr>
        <p:txBody>
          <a:bodyPr anchor="ctr" anchorCtr="0"/>
          <a:lstStyle/>
          <a:p>
            <a:pPr algn="ctr" eaLnBrk="1" hangingPunct="1"/>
            <a:r>
              <a:rPr lang="zh-CN" altLang="en-US" sz="1100" b="1" dirty="0">
                <a:latin typeface="微软雅黑" panose="020B0503020204020204" pitchFamily="34" charset="-122"/>
                <a:ea typeface="微软雅黑" panose="020B0503020204020204" pitchFamily="34" charset="-122"/>
              </a:rPr>
              <a:t>关闭</a:t>
            </a:r>
            <a:endParaRPr lang="zh-CN" altLang="en-US" sz="1100" b="1" dirty="0">
              <a:latin typeface="微软雅黑" panose="020B0503020204020204" pitchFamily="34" charset="-122"/>
              <a:ea typeface="微软雅黑" panose="020B0503020204020204" pitchFamily="34" charset="-122"/>
            </a:endParaRPr>
          </a:p>
        </p:txBody>
      </p:sp>
      <p:sp>
        <p:nvSpPr>
          <p:cNvPr id="44107" name="Line 73"/>
          <p:cNvSpPr/>
          <p:nvPr/>
        </p:nvSpPr>
        <p:spPr>
          <a:xfrm>
            <a:off x="4571365" y="1227455"/>
            <a:ext cx="0" cy="142875"/>
          </a:xfrm>
          <a:prstGeom prst="line">
            <a:avLst/>
          </a:prstGeom>
          <a:ln w="15875" cap="flat" cmpd="sng">
            <a:solidFill>
              <a:schemeClr val="bg1">
                <a:lumMod val="65000"/>
              </a:schemeClr>
            </a:solidFill>
            <a:prstDash val="solid"/>
            <a:headEnd type="none" w="med" len="med"/>
            <a:tailEnd type="triangle" w="med" len="med"/>
          </a:ln>
        </p:spPr>
      </p:sp>
      <p:sp>
        <p:nvSpPr>
          <p:cNvPr id="44052" name="Text Box 18"/>
          <p:cNvSpPr txBox="1"/>
          <p:nvPr/>
        </p:nvSpPr>
        <p:spPr>
          <a:xfrm>
            <a:off x="1551305" y="1521460"/>
            <a:ext cx="1066800" cy="196850"/>
          </a:xfrm>
          <a:prstGeom prst="roundRect">
            <a:avLst/>
          </a:prstGeom>
          <a:solidFill>
            <a:srgbClr val="317D8F"/>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报警</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62" name="Text Box 28"/>
          <p:cNvSpPr txBox="1"/>
          <p:nvPr/>
        </p:nvSpPr>
        <p:spPr>
          <a:xfrm>
            <a:off x="6390005" y="4563110"/>
            <a:ext cx="1377950" cy="196850"/>
          </a:xfrm>
          <a:prstGeom prst="roundRect">
            <a:avLst/>
          </a:prstGeom>
          <a:solidFill>
            <a:srgbClr val="2F788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总结评审</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37" name="Text Box 3"/>
          <p:cNvSpPr txBox="1"/>
          <p:nvPr/>
        </p:nvSpPr>
        <p:spPr>
          <a:xfrm>
            <a:off x="3596640" y="2763520"/>
            <a:ext cx="1807210" cy="255905"/>
          </a:xfrm>
          <a:prstGeom prst="roundRect">
            <a:avLst/>
          </a:prstGeom>
          <a:solidFill>
            <a:srgbClr val="317D8F"/>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救援行动</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40" name="AutoShape 6"/>
          <p:cNvSpPr/>
          <p:nvPr/>
        </p:nvSpPr>
        <p:spPr>
          <a:xfrm>
            <a:off x="3596638" y="1358265"/>
            <a:ext cx="1807213" cy="544195"/>
          </a:xfrm>
          <a:prstGeom prst="roundRect">
            <a:avLst/>
          </a:prstGeom>
          <a:solidFill>
            <a:schemeClr val="tx1">
              <a:lumMod val="65000"/>
              <a:lumOff val="35000"/>
            </a:schemeClr>
          </a:solidFill>
          <a:ln w="9525" cap="flat" cmpd="sng">
            <a:noFill/>
            <a:prstDash val="solid"/>
            <a:miter/>
            <a:headEnd type="none" w="med" len="med"/>
            <a:tailEnd type="none" w="med" len="med"/>
          </a:ln>
        </p:spPr>
        <p:txBody>
          <a:bodyPr anchor="ctr" anchorCtr="0"/>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警情判断响应级别</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4041" name="Text Box 7"/>
          <p:cNvSpPr txBox="1"/>
          <p:nvPr/>
        </p:nvSpPr>
        <p:spPr>
          <a:xfrm>
            <a:off x="3596640" y="2204720"/>
            <a:ext cx="1807210" cy="262890"/>
          </a:xfrm>
          <a:prstGeom prst="roundRect">
            <a:avLst/>
          </a:prstGeom>
          <a:solidFill>
            <a:srgbClr val="317D8F"/>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启动预案</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4042" name="AutoShape 8"/>
          <p:cNvSpPr/>
          <p:nvPr/>
        </p:nvSpPr>
        <p:spPr>
          <a:xfrm>
            <a:off x="3596638" y="3216910"/>
            <a:ext cx="1807213" cy="327660"/>
          </a:xfrm>
          <a:prstGeom prst="roundRect">
            <a:avLst/>
          </a:prstGeom>
          <a:solidFill>
            <a:schemeClr val="tx1">
              <a:lumMod val="65000"/>
              <a:lumOff val="35000"/>
            </a:schemeClr>
          </a:solidFill>
          <a:ln w="9525" cap="flat" cmpd="sng">
            <a:noFill/>
            <a:prstDash val="solid"/>
            <a:miter/>
            <a:headEnd type="none" w="med" len="med"/>
            <a:tailEnd type="none" w="med" len="med"/>
          </a:ln>
        </p:spPr>
        <p:txBody>
          <a:bodyPr anchor="ctr" anchorCtr="0"/>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事态控制</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4043" name="Oval 9"/>
          <p:cNvSpPr/>
          <p:nvPr/>
        </p:nvSpPr>
        <p:spPr>
          <a:xfrm>
            <a:off x="3596638" y="4529455"/>
            <a:ext cx="1807213" cy="262255"/>
          </a:xfrm>
          <a:prstGeom prst="roundRect">
            <a:avLst/>
          </a:prstGeom>
          <a:solidFill>
            <a:schemeClr val="tx1">
              <a:lumMod val="65000"/>
              <a:lumOff val="35000"/>
            </a:schemeClr>
          </a:solidFill>
          <a:ln w="9525" cap="flat" cmpd="sng">
            <a:noFill/>
            <a:prstDash val="solid"/>
            <a:headEnd type="none" w="med" len="med"/>
            <a:tailEnd type="none" w="med" len="med"/>
          </a:ln>
        </p:spPr>
        <p:txBody>
          <a:bodyPr anchor="ctr" anchorCtr="0"/>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应急结束</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关闭</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44" name="Text Box 10"/>
          <p:cNvSpPr txBox="1"/>
          <p:nvPr/>
        </p:nvSpPr>
        <p:spPr>
          <a:xfrm>
            <a:off x="3596640" y="3937000"/>
            <a:ext cx="1807210" cy="264160"/>
          </a:xfrm>
          <a:prstGeom prst="roundRect">
            <a:avLst/>
          </a:prstGeom>
          <a:solidFill>
            <a:srgbClr val="317D8F"/>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应急恢复</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8" name="Text Box 11"/>
          <p:cNvSpPr txBox="1"/>
          <p:nvPr/>
        </p:nvSpPr>
        <p:spPr>
          <a:xfrm>
            <a:off x="1396539" y="2234565"/>
            <a:ext cx="1508411" cy="196850"/>
          </a:xfrm>
          <a:prstGeom prst="roundRect">
            <a:avLst/>
          </a:prstGeom>
          <a:solidFill>
            <a:srgbClr val="5FB4C9"/>
          </a:solidFill>
          <a:ln w="9525" cap="flat" cmpd="sng">
            <a:noFill/>
            <a:prstDash val="solid"/>
            <a:miter/>
            <a:headEnd type="none" w="med" len="med"/>
            <a:tailEnd type="none" w="med" len="med"/>
          </a:ln>
        </p:spPr>
        <p:txBody>
          <a:bodyPr anchor="ctr" anchorCtr="0"/>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应急人员到位</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5469556" y="1140758"/>
            <a:ext cx="314326" cy="1024977"/>
          </a:xfrm>
          <a:custGeom>
            <a:avLst/>
            <a:gdLst>
              <a:gd name="connsiteX0" fmla="*/ 859915 w 2448000"/>
              <a:gd name="connsiteY0" fmla="*/ 7024914 h 8003471"/>
              <a:gd name="connsiteX1" fmla="*/ 1588085 w 2448000"/>
              <a:gd name="connsiteY1" fmla="*/ 7024914 h 8003471"/>
              <a:gd name="connsiteX2" fmla="*/ 1588085 w 2448000"/>
              <a:gd name="connsiteY2" fmla="*/ 7699680 h 8003471"/>
              <a:gd name="connsiteX3" fmla="*/ 859915 w 2448000"/>
              <a:gd name="connsiteY3" fmla="*/ 8003471 h 8003471"/>
              <a:gd name="connsiteX4" fmla="*/ 0 w 2448000"/>
              <a:gd name="connsiteY4" fmla="*/ 6062134 h 8003471"/>
              <a:gd name="connsiteX5" fmla="*/ 2448000 w 2448000"/>
              <a:gd name="connsiteY5" fmla="*/ 6062134 h 8003471"/>
              <a:gd name="connsiteX6" fmla="*/ 2014384 w 2448000"/>
              <a:gd name="connsiteY6" fmla="*/ 6867677 h 8003471"/>
              <a:gd name="connsiteX7" fmla="*/ 433616 w 2448000"/>
              <a:gd name="connsiteY7" fmla="*/ 6867677 h 8003471"/>
              <a:gd name="connsiteX8" fmla="*/ 18000 w 2448000"/>
              <a:gd name="connsiteY8" fmla="*/ 941010 h 8003471"/>
              <a:gd name="connsiteX9" fmla="*/ 2430000 w 2448000"/>
              <a:gd name="connsiteY9" fmla="*/ 941010 h 8003471"/>
              <a:gd name="connsiteX10" fmla="*/ 2430000 w 2448000"/>
              <a:gd name="connsiteY10" fmla="*/ 5904896 h 8003471"/>
              <a:gd name="connsiteX11" fmla="*/ 18000 w 2448000"/>
              <a:gd name="connsiteY11" fmla="*/ 5904896 h 8003471"/>
              <a:gd name="connsiteX12" fmla="*/ 409886 w 2448000"/>
              <a:gd name="connsiteY12" fmla="*/ 0 h 8003471"/>
              <a:gd name="connsiteX13" fmla="*/ 2038114 w 2448000"/>
              <a:gd name="connsiteY13" fmla="*/ 0 h 8003471"/>
              <a:gd name="connsiteX14" fmla="*/ 2430000 w 2448000"/>
              <a:gd name="connsiteY14" fmla="*/ 391886 h 8003471"/>
              <a:gd name="connsiteX15" fmla="*/ 2430000 w 2448000"/>
              <a:gd name="connsiteY15" fmla="*/ 783772 h 8003471"/>
              <a:gd name="connsiteX16" fmla="*/ 18000 w 2448000"/>
              <a:gd name="connsiteY16" fmla="*/ 783772 h 8003471"/>
              <a:gd name="connsiteX17" fmla="*/ 18000 w 2448000"/>
              <a:gd name="connsiteY17" fmla="*/ 391886 h 8003471"/>
              <a:gd name="connsiteX18" fmla="*/ 409886 w 2448000"/>
              <a:gd name="connsiteY18" fmla="*/ 0 h 80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8000" h="8003471">
                <a:moveTo>
                  <a:pt x="859915" y="7024914"/>
                </a:moveTo>
                <a:lnTo>
                  <a:pt x="1588085" y="7024914"/>
                </a:lnTo>
                <a:lnTo>
                  <a:pt x="1588085" y="7699680"/>
                </a:lnTo>
                <a:lnTo>
                  <a:pt x="859915" y="8003471"/>
                </a:lnTo>
                <a:close/>
                <a:moveTo>
                  <a:pt x="0" y="6062134"/>
                </a:moveTo>
                <a:lnTo>
                  <a:pt x="2448000" y="6062134"/>
                </a:lnTo>
                <a:lnTo>
                  <a:pt x="2014384" y="6867677"/>
                </a:lnTo>
                <a:lnTo>
                  <a:pt x="433616" y="6867677"/>
                </a:lnTo>
                <a:close/>
                <a:moveTo>
                  <a:pt x="18000" y="941010"/>
                </a:moveTo>
                <a:lnTo>
                  <a:pt x="2430000" y="941010"/>
                </a:lnTo>
                <a:lnTo>
                  <a:pt x="2430000" y="5904896"/>
                </a:lnTo>
                <a:lnTo>
                  <a:pt x="18000" y="5904896"/>
                </a:lnTo>
                <a:close/>
                <a:moveTo>
                  <a:pt x="409886" y="0"/>
                </a:moveTo>
                <a:lnTo>
                  <a:pt x="2038114" y="0"/>
                </a:lnTo>
                <a:cubicBezTo>
                  <a:pt x="2254547" y="0"/>
                  <a:pt x="2430000" y="175453"/>
                  <a:pt x="2430000" y="391886"/>
                </a:cubicBezTo>
                <a:lnTo>
                  <a:pt x="2430000" y="783772"/>
                </a:lnTo>
                <a:lnTo>
                  <a:pt x="18000" y="783772"/>
                </a:lnTo>
                <a:lnTo>
                  <a:pt x="18000" y="391886"/>
                </a:lnTo>
                <a:cubicBezTo>
                  <a:pt x="18000" y="175453"/>
                  <a:pt x="193453" y="0"/>
                  <a:pt x="4098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5871745" y="879031"/>
            <a:ext cx="1735455" cy="521970"/>
          </a:xfrm>
          <a:prstGeom prst="rect">
            <a:avLst/>
          </a:prstGeom>
          <a:noFill/>
        </p:spPr>
        <p:txBody>
          <a:bodyPr wrap="none" rtlCol="0">
            <a:spAutoFit/>
          </a:bodyPr>
          <a:lstStyle/>
          <a:p>
            <a:r>
              <a:rPr lang="en-US" altLang="zh-CN" sz="2800" dirty="0">
                <a:solidFill>
                  <a:schemeClr val="bg1"/>
                </a:solidFill>
              </a:rPr>
              <a:t>PART ONE</a:t>
            </a:r>
            <a:endParaRPr lang="en-US" altLang="zh-CN" sz="2800" dirty="0">
              <a:solidFill>
                <a:schemeClr val="bg1"/>
              </a:solidFill>
            </a:endParaRPr>
          </a:p>
        </p:txBody>
      </p:sp>
      <p:sp>
        <p:nvSpPr>
          <p:cNvPr id="13" name="文本框 12"/>
          <p:cNvSpPr txBox="1"/>
          <p:nvPr/>
        </p:nvSpPr>
        <p:spPr>
          <a:xfrm>
            <a:off x="5882640" y="1518285"/>
            <a:ext cx="3060065" cy="1568450"/>
          </a:xfrm>
          <a:prstGeom prst="rect">
            <a:avLst/>
          </a:prstGeom>
          <a:noFill/>
        </p:spPr>
        <p:txBody>
          <a:bodyPr wrap="square" rtlCol="0">
            <a:spAutoFit/>
          </a:bodyPr>
          <a:lstStyle/>
          <a:p>
            <a:pPr algn="l"/>
            <a:r>
              <a:rPr lang="zh-CN" altLang="en-US" sz="3200" b="1" dirty="0">
                <a:solidFill>
                  <a:schemeClr val="bg1"/>
                </a:solidFill>
                <a:latin typeface="微软雅黑" panose="020B0503020204020204" pitchFamily="34" charset="-122"/>
                <a:ea typeface="微软雅黑" panose="020B0503020204020204" pitchFamily="34" charset="-122"/>
              </a:rPr>
              <a:t>企业应急管理工作中存在的突出问题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954102" y="3370782"/>
            <a:ext cx="7773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690880" y="1301115"/>
            <a:ext cx="7531100" cy="460375"/>
          </a:xfrm>
          <a:prstGeom prst="rect">
            <a:avLst/>
          </a:prstGeom>
          <a:noFill/>
        </p:spPr>
        <p:txBody>
          <a:bodyPr wrap="square" rtlCol="0" anchor="t">
            <a:spAutoFit/>
          </a:bodyPr>
          <a:lstStyle/>
          <a:p>
            <a:pPr indent="0">
              <a:lnSpc>
                <a:spcPct val="150000"/>
              </a:lnSpc>
              <a:buClr>
                <a:srgbClr val="2F7889"/>
              </a:buCl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使事故影响区域恢复至相对安全的基本状态和正常状态的救援行动，主要包括：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9" name="任意多边形 158"/>
          <p:cNvSpPr/>
          <p:nvPr/>
        </p:nvSpPr>
        <p:spPr>
          <a:xfrm>
            <a:off x="360680" y="3232150"/>
            <a:ext cx="7148195" cy="1054735"/>
          </a:xfrm>
          <a:custGeom>
            <a:avLst/>
            <a:gdLst>
              <a:gd name="connsiteX0" fmla="*/ 9631680 w 9631680"/>
              <a:gd name="connsiteY0" fmla="*/ 0 h 2316480"/>
              <a:gd name="connsiteX1" fmla="*/ 7467600 w 9631680"/>
              <a:gd name="connsiteY1" fmla="*/ 406400 h 2316480"/>
              <a:gd name="connsiteX2" fmla="*/ 4856480 w 9631680"/>
              <a:gd name="connsiteY2" fmla="*/ 325120 h 2316480"/>
              <a:gd name="connsiteX3" fmla="*/ 3291840 w 9631680"/>
              <a:gd name="connsiteY3" fmla="*/ 1168400 h 2316480"/>
              <a:gd name="connsiteX4" fmla="*/ 1209040 w 9631680"/>
              <a:gd name="connsiteY4" fmla="*/ 1239520 h 2316480"/>
              <a:gd name="connsiteX5" fmla="*/ 0 w 9631680"/>
              <a:gd name="connsiteY5" fmla="*/ 2316480 h 2316480"/>
              <a:gd name="connsiteX0-1" fmla="*/ 9631680 w 9631680"/>
              <a:gd name="connsiteY0-2" fmla="*/ 0 h 2316480"/>
              <a:gd name="connsiteX1-3" fmla="*/ 7467600 w 9631680"/>
              <a:gd name="connsiteY1-4" fmla="*/ 406400 h 2316480"/>
              <a:gd name="connsiteX2-5" fmla="*/ 4856480 w 9631680"/>
              <a:gd name="connsiteY2-6" fmla="*/ 325120 h 2316480"/>
              <a:gd name="connsiteX3-7" fmla="*/ 3291840 w 9631680"/>
              <a:gd name="connsiteY3-8" fmla="*/ 1168400 h 2316480"/>
              <a:gd name="connsiteX4-9" fmla="*/ 1209040 w 9631680"/>
              <a:gd name="connsiteY4-10" fmla="*/ 1239520 h 2316480"/>
              <a:gd name="connsiteX5-11" fmla="*/ 0 w 9631680"/>
              <a:gd name="connsiteY5-12" fmla="*/ 2316480 h 2316480"/>
              <a:gd name="connsiteX0-13" fmla="*/ 9631680 w 9631680"/>
              <a:gd name="connsiteY0-14" fmla="*/ 0 h 2316480"/>
              <a:gd name="connsiteX1-15" fmla="*/ 7467600 w 9631680"/>
              <a:gd name="connsiteY1-16" fmla="*/ 406400 h 2316480"/>
              <a:gd name="connsiteX2-17" fmla="*/ 4856480 w 9631680"/>
              <a:gd name="connsiteY2-18" fmla="*/ 325120 h 2316480"/>
              <a:gd name="connsiteX3-19" fmla="*/ 3291840 w 9631680"/>
              <a:gd name="connsiteY3-20" fmla="*/ 1168400 h 2316480"/>
              <a:gd name="connsiteX4-21" fmla="*/ 1209040 w 9631680"/>
              <a:gd name="connsiteY4-22" fmla="*/ 1239520 h 2316480"/>
              <a:gd name="connsiteX5-23" fmla="*/ 0 w 9631680"/>
              <a:gd name="connsiteY5-24" fmla="*/ 2316480 h 2316480"/>
              <a:gd name="connsiteX0-25" fmla="*/ 9631680 w 9631680"/>
              <a:gd name="connsiteY0-26" fmla="*/ 0 h 2316480"/>
              <a:gd name="connsiteX1-27" fmla="*/ 7467600 w 9631680"/>
              <a:gd name="connsiteY1-28" fmla="*/ 406400 h 2316480"/>
              <a:gd name="connsiteX2-29" fmla="*/ 4856480 w 9631680"/>
              <a:gd name="connsiteY2-30" fmla="*/ 325120 h 2316480"/>
              <a:gd name="connsiteX3-31" fmla="*/ 3291840 w 9631680"/>
              <a:gd name="connsiteY3-32" fmla="*/ 1168400 h 2316480"/>
              <a:gd name="connsiteX4-33" fmla="*/ 1209040 w 9631680"/>
              <a:gd name="connsiteY4-34" fmla="*/ 1239520 h 2316480"/>
              <a:gd name="connsiteX5-35" fmla="*/ 0 w 9631680"/>
              <a:gd name="connsiteY5-36" fmla="*/ 2316480 h 2316480"/>
              <a:gd name="connsiteX0-37" fmla="*/ 9631680 w 9631680"/>
              <a:gd name="connsiteY0-38" fmla="*/ 0 h 2316480"/>
              <a:gd name="connsiteX1-39" fmla="*/ 7467600 w 9631680"/>
              <a:gd name="connsiteY1-40" fmla="*/ 406400 h 2316480"/>
              <a:gd name="connsiteX2-41" fmla="*/ 4856480 w 9631680"/>
              <a:gd name="connsiteY2-42" fmla="*/ 325120 h 2316480"/>
              <a:gd name="connsiteX3-43" fmla="*/ 3291840 w 9631680"/>
              <a:gd name="connsiteY3-44" fmla="*/ 1168400 h 2316480"/>
              <a:gd name="connsiteX4-45" fmla="*/ 1209040 w 9631680"/>
              <a:gd name="connsiteY4-46" fmla="*/ 1239520 h 2316480"/>
              <a:gd name="connsiteX5-47" fmla="*/ 0 w 9631680"/>
              <a:gd name="connsiteY5-48" fmla="*/ 2316480 h 2316480"/>
              <a:gd name="connsiteX0-49" fmla="*/ 9631680 w 9631680"/>
              <a:gd name="connsiteY0-50" fmla="*/ 0 h 2316480"/>
              <a:gd name="connsiteX1-51" fmla="*/ 7426960 w 9631680"/>
              <a:gd name="connsiteY1-52" fmla="*/ 558800 h 2316480"/>
              <a:gd name="connsiteX2-53" fmla="*/ 4856480 w 9631680"/>
              <a:gd name="connsiteY2-54" fmla="*/ 325120 h 2316480"/>
              <a:gd name="connsiteX3-55" fmla="*/ 3291840 w 9631680"/>
              <a:gd name="connsiteY3-56" fmla="*/ 1168400 h 2316480"/>
              <a:gd name="connsiteX4-57" fmla="*/ 1209040 w 9631680"/>
              <a:gd name="connsiteY4-58" fmla="*/ 1239520 h 2316480"/>
              <a:gd name="connsiteX5-59" fmla="*/ 0 w 9631680"/>
              <a:gd name="connsiteY5-60" fmla="*/ 2316480 h 2316480"/>
              <a:gd name="connsiteX0-61" fmla="*/ 9631680 w 9631680"/>
              <a:gd name="connsiteY0-62" fmla="*/ 0 h 2316480"/>
              <a:gd name="connsiteX1-63" fmla="*/ 7396480 w 9631680"/>
              <a:gd name="connsiteY1-64" fmla="*/ 690880 h 2316480"/>
              <a:gd name="connsiteX2-65" fmla="*/ 4856480 w 9631680"/>
              <a:gd name="connsiteY2-66" fmla="*/ 325120 h 2316480"/>
              <a:gd name="connsiteX3-67" fmla="*/ 3291840 w 9631680"/>
              <a:gd name="connsiteY3-68" fmla="*/ 1168400 h 2316480"/>
              <a:gd name="connsiteX4-69" fmla="*/ 1209040 w 9631680"/>
              <a:gd name="connsiteY4-70" fmla="*/ 1239520 h 2316480"/>
              <a:gd name="connsiteX5-71" fmla="*/ 0 w 9631680"/>
              <a:gd name="connsiteY5-72" fmla="*/ 2316480 h 2316480"/>
              <a:gd name="connsiteX0-73" fmla="*/ 10019030 w 10019030"/>
              <a:gd name="connsiteY0-74" fmla="*/ 0 h 2614930"/>
              <a:gd name="connsiteX1-75" fmla="*/ 7783830 w 10019030"/>
              <a:gd name="connsiteY1-76" fmla="*/ 690880 h 2614930"/>
              <a:gd name="connsiteX2-77" fmla="*/ 5243830 w 10019030"/>
              <a:gd name="connsiteY2-78" fmla="*/ 325120 h 2614930"/>
              <a:gd name="connsiteX3-79" fmla="*/ 3679190 w 10019030"/>
              <a:gd name="connsiteY3-80" fmla="*/ 1168400 h 2614930"/>
              <a:gd name="connsiteX4-81" fmla="*/ 1596390 w 10019030"/>
              <a:gd name="connsiteY4-82" fmla="*/ 1239520 h 2614930"/>
              <a:gd name="connsiteX5-83" fmla="*/ 0 w 10019030"/>
              <a:gd name="connsiteY5-84" fmla="*/ 2614930 h 2614930"/>
              <a:gd name="connsiteX0-85" fmla="*/ 10349230 w 10349230"/>
              <a:gd name="connsiteY0-86" fmla="*/ 0 h 1433830"/>
              <a:gd name="connsiteX1-87" fmla="*/ 8114030 w 10349230"/>
              <a:gd name="connsiteY1-88" fmla="*/ 690880 h 1433830"/>
              <a:gd name="connsiteX2-89" fmla="*/ 5574030 w 10349230"/>
              <a:gd name="connsiteY2-90" fmla="*/ 325120 h 1433830"/>
              <a:gd name="connsiteX3-91" fmla="*/ 4009390 w 10349230"/>
              <a:gd name="connsiteY3-92" fmla="*/ 1168400 h 1433830"/>
              <a:gd name="connsiteX4-93" fmla="*/ 1926590 w 10349230"/>
              <a:gd name="connsiteY4-94" fmla="*/ 1239520 h 1433830"/>
              <a:gd name="connsiteX5-95" fmla="*/ 0 w 10349230"/>
              <a:gd name="connsiteY5-96" fmla="*/ 1433830 h 1433830"/>
              <a:gd name="connsiteX0-97" fmla="*/ 10019030 w 10019030"/>
              <a:gd name="connsiteY0-98" fmla="*/ 0 h 1459230"/>
              <a:gd name="connsiteX1-99" fmla="*/ 7783830 w 10019030"/>
              <a:gd name="connsiteY1-100" fmla="*/ 690880 h 1459230"/>
              <a:gd name="connsiteX2-101" fmla="*/ 5243830 w 10019030"/>
              <a:gd name="connsiteY2-102" fmla="*/ 325120 h 1459230"/>
              <a:gd name="connsiteX3-103" fmla="*/ 3679190 w 10019030"/>
              <a:gd name="connsiteY3-104" fmla="*/ 1168400 h 1459230"/>
              <a:gd name="connsiteX4-105" fmla="*/ 1596390 w 10019030"/>
              <a:gd name="connsiteY4-106" fmla="*/ 1239520 h 1459230"/>
              <a:gd name="connsiteX5-107" fmla="*/ 0 w 10019030"/>
              <a:gd name="connsiteY5-108" fmla="*/ 1459230 h 1459230"/>
              <a:gd name="connsiteX0-109" fmla="*/ 10019030 w 10019030"/>
              <a:gd name="connsiteY0-110" fmla="*/ 0 h 1459230"/>
              <a:gd name="connsiteX1-111" fmla="*/ 7783830 w 10019030"/>
              <a:gd name="connsiteY1-112" fmla="*/ 690880 h 1459230"/>
              <a:gd name="connsiteX2-113" fmla="*/ 5243830 w 10019030"/>
              <a:gd name="connsiteY2-114" fmla="*/ 325120 h 1459230"/>
              <a:gd name="connsiteX3-115" fmla="*/ 3679190 w 10019030"/>
              <a:gd name="connsiteY3-116" fmla="*/ 1168400 h 1459230"/>
              <a:gd name="connsiteX4-117" fmla="*/ 1596390 w 10019030"/>
              <a:gd name="connsiteY4-118" fmla="*/ 1239520 h 1459230"/>
              <a:gd name="connsiteX5-119" fmla="*/ 0 w 10019030"/>
              <a:gd name="connsiteY5-120" fmla="*/ 1459230 h 1459230"/>
              <a:gd name="connsiteX0-121" fmla="*/ 10019030 w 10019030"/>
              <a:gd name="connsiteY0-122" fmla="*/ 0 h 1478828"/>
              <a:gd name="connsiteX1-123" fmla="*/ 7783830 w 10019030"/>
              <a:gd name="connsiteY1-124" fmla="*/ 690880 h 1478828"/>
              <a:gd name="connsiteX2-125" fmla="*/ 5243830 w 10019030"/>
              <a:gd name="connsiteY2-126" fmla="*/ 325120 h 1478828"/>
              <a:gd name="connsiteX3-127" fmla="*/ 3679190 w 10019030"/>
              <a:gd name="connsiteY3-128" fmla="*/ 1168400 h 1478828"/>
              <a:gd name="connsiteX4-129" fmla="*/ 1596390 w 10019030"/>
              <a:gd name="connsiteY4-130" fmla="*/ 1239520 h 1478828"/>
              <a:gd name="connsiteX5-131" fmla="*/ 0 w 10019030"/>
              <a:gd name="connsiteY5-132" fmla="*/ 1459230 h 1478828"/>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10019030" h="1478828">
                <a:moveTo>
                  <a:pt x="10019030" y="0"/>
                </a:moveTo>
                <a:cubicBezTo>
                  <a:pt x="9297670" y="135467"/>
                  <a:pt x="8579697" y="636693"/>
                  <a:pt x="7783830" y="690880"/>
                </a:cubicBezTo>
                <a:cubicBezTo>
                  <a:pt x="6987963" y="745067"/>
                  <a:pt x="5927937" y="245533"/>
                  <a:pt x="5243830" y="325120"/>
                </a:cubicBezTo>
                <a:cubicBezTo>
                  <a:pt x="4559723" y="404707"/>
                  <a:pt x="4287097" y="1016000"/>
                  <a:pt x="3679190" y="1168400"/>
                </a:cubicBezTo>
                <a:cubicBezTo>
                  <a:pt x="3071283" y="1320800"/>
                  <a:pt x="2209588" y="998432"/>
                  <a:pt x="1596390" y="1239520"/>
                </a:cubicBezTo>
                <a:cubicBezTo>
                  <a:pt x="983192" y="1480608"/>
                  <a:pt x="390313" y="1506643"/>
                  <a:pt x="0" y="1459230"/>
                </a:cubicBez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grpSp>
        <p:nvGrpSpPr>
          <p:cNvPr id="229" name="组合 228"/>
          <p:cNvGrpSpPr/>
          <p:nvPr/>
        </p:nvGrpSpPr>
        <p:grpSpPr>
          <a:xfrm>
            <a:off x="7452995" y="1929130"/>
            <a:ext cx="1570990" cy="1312545"/>
            <a:chOff x="11737" y="2360"/>
            <a:chExt cx="2474" cy="2067"/>
          </a:xfrm>
        </p:grpSpPr>
        <p:sp>
          <p:nvSpPr>
            <p:cNvPr id="160" name="Freeform 6"/>
            <p:cNvSpPr/>
            <p:nvPr/>
          </p:nvSpPr>
          <p:spPr bwMode="auto">
            <a:xfrm rot="20905693">
              <a:off x="11737" y="3386"/>
              <a:ext cx="2474" cy="741"/>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8"/>
            <p:cNvSpPr/>
            <p:nvPr/>
          </p:nvSpPr>
          <p:spPr bwMode="auto">
            <a:xfrm>
              <a:off x="13590" y="2360"/>
              <a:ext cx="229" cy="207"/>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2B4F67"/>
            </a:solidFill>
            <a:ln>
              <a:noFill/>
            </a:ln>
          </p:spPr>
        </p:sp>
        <p:sp>
          <p:nvSpPr>
            <p:cNvPr id="163" name="Freeform 19"/>
            <p:cNvSpPr/>
            <p:nvPr/>
          </p:nvSpPr>
          <p:spPr bwMode="auto">
            <a:xfrm>
              <a:off x="13725" y="2402"/>
              <a:ext cx="87" cy="152"/>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tx1">
                <a:alpha val="20000"/>
              </a:schemeClr>
            </a:solidFill>
            <a:ln>
              <a:noFill/>
            </a:ln>
          </p:spPr>
        </p:sp>
        <p:sp>
          <p:nvSpPr>
            <p:cNvPr id="164" name="Freeform 20"/>
            <p:cNvSpPr/>
            <p:nvPr/>
          </p:nvSpPr>
          <p:spPr bwMode="auto">
            <a:xfrm>
              <a:off x="13549" y="2415"/>
              <a:ext cx="226" cy="178"/>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bg1"/>
            </a:solidFill>
            <a:ln>
              <a:noFill/>
            </a:ln>
          </p:spPr>
        </p:sp>
        <p:sp>
          <p:nvSpPr>
            <p:cNvPr id="166" name="Freeform 21"/>
            <p:cNvSpPr/>
            <p:nvPr/>
          </p:nvSpPr>
          <p:spPr bwMode="auto">
            <a:xfrm>
              <a:off x="13697" y="2490"/>
              <a:ext cx="71" cy="10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chemeClr val="bg1"/>
            </a:solidFill>
            <a:ln>
              <a:noFill/>
            </a:ln>
          </p:spPr>
        </p:sp>
        <p:sp>
          <p:nvSpPr>
            <p:cNvPr id="167" name="Freeform 22"/>
            <p:cNvSpPr/>
            <p:nvPr/>
          </p:nvSpPr>
          <p:spPr bwMode="auto">
            <a:xfrm>
              <a:off x="12129" y="2403"/>
              <a:ext cx="1612" cy="1649"/>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317D8F"/>
            </a:solidFill>
            <a:ln>
              <a:noFill/>
            </a:ln>
          </p:spPr>
        </p:sp>
        <p:sp>
          <p:nvSpPr>
            <p:cNvPr id="168" name="Freeform 23"/>
            <p:cNvSpPr/>
            <p:nvPr/>
          </p:nvSpPr>
          <p:spPr bwMode="auto">
            <a:xfrm>
              <a:off x="12755" y="2512"/>
              <a:ext cx="988" cy="1538"/>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EDAE4"/>
            </a:solidFill>
            <a:ln>
              <a:noFill/>
            </a:ln>
          </p:spPr>
        </p:sp>
        <p:sp>
          <p:nvSpPr>
            <p:cNvPr id="170" name="Freeform 24"/>
            <p:cNvSpPr/>
            <p:nvPr/>
          </p:nvSpPr>
          <p:spPr bwMode="auto">
            <a:xfrm>
              <a:off x="12129" y="2431"/>
              <a:ext cx="1525" cy="118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5FB4C9"/>
            </a:solidFill>
            <a:ln>
              <a:noFill/>
            </a:ln>
          </p:spPr>
        </p:sp>
        <p:sp>
          <p:nvSpPr>
            <p:cNvPr id="171" name="Freeform 25"/>
            <p:cNvSpPr/>
            <p:nvPr/>
          </p:nvSpPr>
          <p:spPr bwMode="auto">
            <a:xfrm>
              <a:off x="11977" y="3361"/>
              <a:ext cx="883" cy="87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E67681"/>
            </a:solidFill>
            <a:ln>
              <a:noFill/>
            </a:ln>
          </p:spPr>
        </p:sp>
        <p:sp>
          <p:nvSpPr>
            <p:cNvPr id="172" name="Freeform 26"/>
            <p:cNvSpPr/>
            <p:nvPr/>
          </p:nvSpPr>
          <p:spPr bwMode="auto">
            <a:xfrm>
              <a:off x="11977" y="3377"/>
              <a:ext cx="502" cy="52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chemeClr val="tx1">
                <a:alpha val="10000"/>
              </a:schemeClr>
            </a:solidFill>
            <a:ln>
              <a:noFill/>
            </a:ln>
          </p:spPr>
        </p:sp>
        <p:sp>
          <p:nvSpPr>
            <p:cNvPr id="173" name="Freeform 27"/>
            <p:cNvSpPr/>
            <p:nvPr/>
          </p:nvSpPr>
          <p:spPr bwMode="auto">
            <a:xfrm>
              <a:off x="12367" y="3846"/>
              <a:ext cx="504" cy="393"/>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chemeClr val="tx1">
                <a:alpha val="20000"/>
              </a:schemeClr>
            </a:solidFill>
            <a:ln>
              <a:noFill/>
            </a:ln>
          </p:spPr>
        </p:sp>
        <p:sp>
          <p:nvSpPr>
            <p:cNvPr id="175" name="Freeform 28"/>
            <p:cNvSpPr/>
            <p:nvPr/>
          </p:nvSpPr>
          <p:spPr bwMode="auto">
            <a:xfrm>
              <a:off x="11804" y="3783"/>
              <a:ext cx="644" cy="64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2B4F67"/>
            </a:solidFill>
            <a:ln>
              <a:noFill/>
            </a:ln>
          </p:spPr>
        </p:sp>
        <p:sp>
          <p:nvSpPr>
            <p:cNvPr id="179" name="Freeform 29"/>
            <p:cNvSpPr/>
            <p:nvPr/>
          </p:nvSpPr>
          <p:spPr bwMode="auto">
            <a:xfrm>
              <a:off x="11803" y="3854"/>
              <a:ext cx="410" cy="569"/>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chemeClr val="tx1">
                <a:alpha val="20000"/>
              </a:schemeClr>
            </a:solidFill>
            <a:ln>
              <a:noFill/>
            </a:ln>
          </p:spPr>
        </p:sp>
        <p:sp>
          <p:nvSpPr>
            <p:cNvPr id="180" name="Freeform 30"/>
            <p:cNvSpPr/>
            <p:nvPr/>
          </p:nvSpPr>
          <p:spPr bwMode="auto">
            <a:xfrm>
              <a:off x="12481" y="2457"/>
              <a:ext cx="1174" cy="111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sp>
        <p:sp>
          <p:nvSpPr>
            <p:cNvPr id="181" name="Freeform 31"/>
            <p:cNvSpPr/>
            <p:nvPr/>
          </p:nvSpPr>
          <p:spPr bwMode="auto">
            <a:xfrm>
              <a:off x="12755" y="2512"/>
              <a:ext cx="961" cy="1336"/>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sp>
      </p:grpSp>
      <p:grpSp>
        <p:nvGrpSpPr>
          <p:cNvPr id="191" name="组合 190"/>
          <p:cNvGrpSpPr/>
          <p:nvPr/>
        </p:nvGrpSpPr>
        <p:grpSpPr>
          <a:xfrm>
            <a:off x="2426970" y="2864485"/>
            <a:ext cx="1010285" cy="1278890"/>
            <a:chOff x="1046549" y="3106815"/>
            <a:chExt cx="1415772" cy="1792412"/>
          </a:xfrm>
        </p:grpSpPr>
        <p:sp>
          <p:nvSpPr>
            <p:cNvPr id="192" name="文本框 191"/>
            <p:cNvSpPr txBox="1"/>
            <p:nvPr/>
          </p:nvSpPr>
          <p:spPr>
            <a:xfrm>
              <a:off x="1046549" y="3586480"/>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清理废墟</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3" name="矩形 336"/>
            <p:cNvSpPr/>
            <p:nvPr/>
          </p:nvSpPr>
          <p:spPr>
            <a:xfrm rot="10800000">
              <a:off x="1759862" y="4240951"/>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椭圆 193"/>
            <p:cNvSpPr/>
            <p:nvPr/>
          </p:nvSpPr>
          <p:spPr>
            <a:xfrm>
              <a:off x="1684109" y="4696417"/>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195" name="椭圆 194"/>
            <p:cNvSpPr/>
            <p:nvPr/>
          </p:nvSpPr>
          <p:spPr>
            <a:xfrm rot="10800000">
              <a:off x="1729459" y="4741767"/>
              <a:ext cx="112110" cy="112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椭圆 195"/>
            <p:cNvSpPr/>
            <p:nvPr/>
          </p:nvSpPr>
          <p:spPr>
            <a:xfrm>
              <a:off x="1588073" y="310681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97" name="组合 196"/>
          <p:cNvGrpSpPr/>
          <p:nvPr/>
        </p:nvGrpSpPr>
        <p:grpSpPr>
          <a:xfrm>
            <a:off x="4516118" y="2494280"/>
            <a:ext cx="914400" cy="1148080"/>
            <a:chOff x="3574441" y="3024519"/>
            <a:chExt cx="1281720" cy="1608893"/>
          </a:xfrm>
        </p:grpSpPr>
        <p:sp>
          <p:nvSpPr>
            <p:cNvPr id="198" name="文本框 197"/>
            <p:cNvSpPr txBox="1"/>
            <p:nvPr/>
          </p:nvSpPr>
          <p:spPr>
            <a:xfrm>
              <a:off x="3574441" y="3468566"/>
              <a:ext cx="1281720" cy="46184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环境检测</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99" name="矩形 336"/>
            <p:cNvSpPr/>
            <p:nvPr/>
          </p:nvSpPr>
          <p:spPr>
            <a:xfrm rot="10800000">
              <a:off x="4162694" y="3975136"/>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椭圆 199"/>
            <p:cNvSpPr/>
            <p:nvPr/>
          </p:nvSpPr>
          <p:spPr>
            <a:xfrm>
              <a:off x="4086941" y="4430602"/>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01" name="椭圆 200"/>
            <p:cNvSpPr/>
            <p:nvPr/>
          </p:nvSpPr>
          <p:spPr>
            <a:xfrm rot="10800000">
              <a:off x="4132291" y="4475952"/>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椭圆 201"/>
            <p:cNvSpPr/>
            <p:nvPr/>
          </p:nvSpPr>
          <p:spPr>
            <a:xfrm rot="10800000">
              <a:off x="4019190" y="3024519"/>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9" name="组合 208"/>
          <p:cNvGrpSpPr/>
          <p:nvPr/>
        </p:nvGrpSpPr>
        <p:grpSpPr>
          <a:xfrm>
            <a:off x="6383020" y="2338705"/>
            <a:ext cx="1010285" cy="1174115"/>
            <a:chOff x="8322131" y="2423985"/>
            <a:chExt cx="1415772" cy="1645191"/>
          </a:xfrm>
        </p:grpSpPr>
        <p:sp>
          <p:nvSpPr>
            <p:cNvPr id="210" name="文本框 209"/>
            <p:cNvSpPr txBox="1"/>
            <p:nvPr/>
          </p:nvSpPr>
          <p:spPr>
            <a:xfrm>
              <a:off x="8322131" y="2834869"/>
              <a:ext cx="1415772" cy="461665"/>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原因调查、后果评价</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1" name="组合 210"/>
            <p:cNvGrpSpPr/>
            <p:nvPr/>
          </p:nvGrpSpPr>
          <p:grpSpPr>
            <a:xfrm>
              <a:off x="8863655" y="2423985"/>
              <a:ext cx="332725" cy="1645191"/>
              <a:chOff x="8863655" y="2423985"/>
              <a:chExt cx="332725" cy="1645191"/>
            </a:xfrm>
          </p:grpSpPr>
          <p:sp>
            <p:nvSpPr>
              <p:cNvPr id="212"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椭圆 212"/>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14" name="椭圆 213"/>
              <p:cNvSpPr/>
              <p:nvPr/>
            </p:nvSpPr>
            <p:spPr>
              <a:xfrm rot="10800000">
                <a:off x="8988131" y="3911716"/>
                <a:ext cx="112110" cy="11211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椭圆 214"/>
              <p:cNvSpPr/>
              <p:nvPr/>
            </p:nvSpPr>
            <p:spPr>
              <a:xfrm rot="10800000">
                <a:off x="8863655" y="2423985"/>
                <a:ext cx="332725" cy="332725"/>
              </a:xfrm>
              <a:prstGeom prst="ellipse">
                <a:avLst/>
              </a:prstGeom>
              <a:solidFill>
                <a:srgbClr val="4DA9BB"/>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216" name="组合 215"/>
          <p:cNvGrpSpPr/>
          <p:nvPr/>
        </p:nvGrpSpPr>
        <p:grpSpPr>
          <a:xfrm>
            <a:off x="689610" y="3125470"/>
            <a:ext cx="1210310" cy="1174115"/>
            <a:chOff x="8422686" y="2423985"/>
            <a:chExt cx="1696079" cy="1645191"/>
          </a:xfrm>
        </p:grpSpPr>
        <p:sp>
          <p:nvSpPr>
            <p:cNvPr id="217" name="文本框 216"/>
            <p:cNvSpPr txBox="1"/>
            <p:nvPr/>
          </p:nvSpPr>
          <p:spPr>
            <a:xfrm>
              <a:off x="8422686" y="2835060"/>
              <a:ext cx="1696079" cy="461792"/>
            </a:xfrm>
            <a:prstGeom prst="rect">
              <a:avLst/>
            </a:prstGeom>
            <a:noFill/>
          </p:spPr>
          <p:txBody>
            <a:bodyPr wrap="square" rtlCol="0"/>
            <a:lstStyle/>
            <a:p>
              <a:pPr algn="just"/>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损失评估</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218" name="组合 217"/>
            <p:cNvGrpSpPr/>
            <p:nvPr/>
          </p:nvGrpSpPr>
          <p:grpSpPr>
            <a:xfrm>
              <a:off x="8863655" y="2423985"/>
              <a:ext cx="332725" cy="1645191"/>
              <a:chOff x="8863655" y="2423985"/>
              <a:chExt cx="332725" cy="1645191"/>
            </a:xfrm>
          </p:grpSpPr>
          <p:sp>
            <p:nvSpPr>
              <p:cNvPr id="219" name="矩形 336"/>
              <p:cNvSpPr/>
              <p:nvPr/>
            </p:nvSpPr>
            <p:spPr>
              <a:xfrm rot="10800000">
                <a:off x="9018534" y="3410900"/>
                <a:ext cx="45719" cy="464343"/>
              </a:xfrm>
              <a:custGeom>
                <a:avLst/>
                <a:gdLst>
                  <a:gd name="connsiteX0" fmla="*/ 0 w 63500"/>
                  <a:gd name="connsiteY0" fmla="*/ 0 h 317500"/>
                  <a:gd name="connsiteX1" fmla="*/ 63500 w 63500"/>
                  <a:gd name="connsiteY1" fmla="*/ 0 h 317500"/>
                  <a:gd name="connsiteX2" fmla="*/ 63500 w 63500"/>
                  <a:gd name="connsiteY2" fmla="*/ 317500 h 317500"/>
                  <a:gd name="connsiteX3" fmla="*/ 0 w 63500"/>
                  <a:gd name="connsiteY3" fmla="*/ 317500 h 317500"/>
                  <a:gd name="connsiteX4" fmla="*/ 0 w 63500"/>
                  <a:gd name="connsiteY4" fmla="*/ 0 h 317500"/>
                  <a:gd name="connsiteX0-1" fmla="*/ 0 w 63500"/>
                  <a:gd name="connsiteY0-2" fmla="*/ 0 h 317500"/>
                  <a:gd name="connsiteX1-3" fmla="*/ 63500 w 63500"/>
                  <a:gd name="connsiteY1-4" fmla="*/ 0 h 317500"/>
                  <a:gd name="connsiteX2-5" fmla="*/ 0 w 63500"/>
                  <a:gd name="connsiteY2-6" fmla="*/ 317500 h 317500"/>
                  <a:gd name="connsiteX3-7" fmla="*/ 0 w 63500"/>
                  <a:gd name="connsiteY3-8" fmla="*/ 0 h 317500"/>
                  <a:gd name="connsiteX0-9" fmla="*/ 0 w 63500"/>
                  <a:gd name="connsiteY0-10" fmla="*/ 0 h 466725"/>
                  <a:gd name="connsiteX1-11" fmla="*/ 63500 w 63500"/>
                  <a:gd name="connsiteY1-12" fmla="*/ 0 h 466725"/>
                  <a:gd name="connsiteX2-13" fmla="*/ 19050 w 63500"/>
                  <a:gd name="connsiteY2-14" fmla="*/ 466725 h 466725"/>
                  <a:gd name="connsiteX3-15" fmla="*/ 0 w 63500"/>
                  <a:gd name="connsiteY3-16" fmla="*/ 0 h 466725"/>
                  <a:gd name="connsiteX0-17" fmla="*/ 0 w 63500"/>
                  <a:gd name="connsiteY0-18" fmla="*/ 0 h 464343"/>
                  <a:gd name="connsiteX1-19" fmla="*/ 63500 w 63500"/>
                  <a:gd name="connsiteY1-20" fmla="*/ 0 h 464343"/>
                  <a:gd name="connsiteX2-21" fmla="*/ 35587 w 63500"/>
                  <a:gd name="connsiteY2-22" fmla="*/ 464343 h 464343"/>
                  <a:gd name="connsiteX3-23" fmla="*/ 0 w 63500"/>
                  <a:gd name="connsiteY3-24" fmla="*/ 0 h 464343"/>
                </a:gdLst>
                <a:ahLst/>
                <a:cxnLst>
                  <a:cxn ang="0">
                    <a:pos x="connsiteX0-17" y="connsiteY0-18"/>
                  </a:cxn>
                  <a:cxn ang="0">
                    <a:pos x="connsiteX1-19" y="connsiteY1-20"/>
                  </a:cxn>
                  <a:cxn ang="0">
                    <a:pos x="connsiteX2-21" y="connsiteY2-22"/>
                  </a:cxn>
                  <a:cxn ang="0">
                    <a:pos x="connsiteX3-23" y="connsiteY3-24"/>
                  </a:cxn>
                </a:cxnLst>
                <a:rect l="l" t="t" r="r" b="b"/>
                <a:pathLst>
                  <a:path w="63500" h="464343">
                    <a:moveTo>
                      <a:pt x="0" y="0"/>
                    </a:moveTo>
                    <a:lnTo>
                      <a:pt x="63500" y="0"/>
                    </a:lnTo>
                    <a:lnTo>
                      <a:pt x="35587" y="464343"/>
                    </a:lnTo>
                    <a:lnTo>
                      <a:pt x="0" y="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椭圆 219"/>
              <p:cNvSpPr/>
              <p:nvPr/>
            </p:nvSpPr>
            <p:spPr>
              <a:xfrm>
                <a:off x="8942781" y="3866366"/>
                <a:ext cx="202810" cy="202810"/>
              </a:xfrm>
              <a:prstGeom prst="ellipse">
                <a:avLst/>
              </a:prstGeom>
              <a:solidFill>
                <a:schemeClr val="tx1"/>
              </a:solidFill>
              <a:ln>
                <a:noFill/>
              </a:ln>
              <a:effectLst>
                <a:outerShdw blurRad="1270000" dir="2700000" sx="15000" sy="15000" algn="tl" rotWithShape="0">
                  <a:prstClr val="black">
                    <a:alpha val="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sp>
          <p:sp>
            <p:nvSpPr>
              <p:cNvPr id="221" name="椭圆 220"/>
              <p:cNvSpPr/>
              <p:nvPr/>
            </p:nvSpPr>
            <p:spPr>
              <a:xfrm rot="10800000">
                <a:off x="8988131" y="3911716"/>
                <a:ext cx="112110" cy="112110"/>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椭圆 221"/>
              <p:cNvSpPr/>
              <p:nvPr/>
            </p:nvSpPr>
            <p:spPr>
              <a:xfrm rot="10800000">
                <a:off x="8863655" y="2423985"/>
                <a:ext cx="332725" cy="332725"/>
              </a:xfrm>
              <a:prstGeom prst="ellips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grpSp>
        <p:nvGrpSpPr>
          <p:cNvPr id="135" name="组合 134"/>
          <p:cNvGrpSpPr/>
          <p:nvPr/>
        </p:nvGrpSpPr>
        <p:grpSpPr>
          <a:xfrm>
            <a:off x="305040" y="733369"/>
            <a:ext cx="1952625" cy="424180"/>
            <a:chOff x="5182386" y="2871158"/>
            <a:chExt cx="1952625" cy="424180"/>
          </a:xfrm>
          <a:solidFill>
            <a:srgbClr val="01458E"/>
          </a:solidFill>
        </p:grpSpPr>
        <p:sp>
          <p:nvSpPr>
            <p:cNvPr id="136" name="Freeform 60"/>
            <p:cNvSpPr/>
            <p:nvPr/>
          </p:nvSpPr>
          <p:spPr bwMode="auto">
            <a:xfrm>
              <a:off x="5182386" y="291560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17D8F"/>
            </a:solidFill>
            <a:ln>
              <a:noFill/>
            </a:ln>
          </p:spPr>
          <p:txBody>
            <a:bodyPr vert="horz" wrap="square" lIns="68580" tIns="34290" rIns="68580" bIns="34290" numCol="1" anchor="t" anchorCtr="0" compatLnSpc="1"/>
            <a:lstStyle/>
            <a:p>
              <a:endParaRPr lang="zh-CN" altLang="en-US">
                <a:cs typeface="+mn-ea"/>
              </a:endParaRPr>
            </a:p>
          </p:txBody>
        </p:sp>
        <p:sp>
          <p:nvSpPr>
            <p:cNvPr id="137" name="圆角矩形 136"/>
            <p:cNvSpPr/>
            <p:nvPr/>
          </p:nvSpPr>
          <p:spPr>
            <a:xfrm>
              <a:off x="5598311" y="2871158"/>
              <a:ext cx="1536700" cy="424180"/>
            </a:xfrm>
            <a:prstGeom prst="roundRect">
              <a:avLst>
                <a:gd name="adj" fmla="val 9938"/>
              </a:avLst>
            </a:prstGeom>
            <a:solidFill>
              <a:srgbClr val="317D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b="1" dirty="0">
                <a:latin typeface="+mn-ea"/>
                <a:cs typeface="+mn-ea"/>
              </a:endParaRPr>
            </a:p>
          </p:txBody>
        </p:sp>
      </p:grpSp>
      <p:sp>
        <p:nvSpPr>
          <p:cNvPr id="3" name="文本框 2"/>
          <p:cNvSpPr txBox="1"/>
          <p:nvPr/>
        </p:nvSpPr>
        <p:spPr>
          <a:xfrm>
            <a:off x="909955" y="768985"/>
            <a:ext cx="1158240" cy="352425"/>
          </a:xfrm>
          <a:prstGeom prst="rect">
            <a:avLst/>
          </a:prstGeom>
          <a:noFill/>
        </p:spPr>
        <p:txBody>
          <a:bodyPr wrap="square" rtlCol="0" anchor="t">
            <a:spAutoFit/>
          </a:bodyPr>
          <a:lstStyle/>
          <a:p>
            <a:pPr algn="ctr"/>
            <a:r>
              <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现场恢复</a:t>
            </a:r>
            <a:endParaRPr sz="1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预案管理与评审</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121410" y="1229360"/>
            <a:ext cx="4587875" cy="3461385"/>
          </a:xfrm>
          <a:prstGeom prst="rect">
            <a:avLst/>
          </a:prstGeom>
          <a:noFill/>
        </p:spPr>
        <p:txBody>
          <a:bodyPr wrap="square" rtlCol="0" anchor="t">
            <a:spAutoFit/>
          </a:bodyPr>
          <a:lstStyle/>
          <a:p>
            <a:pPr indent="0">
              <a:lnSpc>
                <a:spcPct val="150000"/>
              </a:lnSpc>
              <a:buClr>
                <a:srgbClr val="2F7889"/>
              </a:buCl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应急预案应报上级单位和政府相关部门备案</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Clr>
                <a:srgbClr val="2F7889"/>
              </a:buCl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每年至少进行一次应急预案的评审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Clr>
                <a:srgbClr val="2F7889"/>
              </a:buClr>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在出现重大变更后，应及时修订完善预案</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国家相关法律法规有了新的要求</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应急机构人员、工艺流程发生改变</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危险源的等级发生变化</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采用了新的设备</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发生了生产安全事故</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组织应急演练和日常的应急专项检查发现了问题</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50000"/>
              </a:lnSpc>
              <a:buClr>
                <a:srgbClr val="2F7889"/>
              </a:buClr>
              <a:buFont typeface="Arial" panose="020B0604020202020204" pitchFamily="34" charset="0"/>
              <a:buChar cha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其他应进行预案修订的情形</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7ea1d7bb-aecc-4381-aa17-ae53ec81657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5539105" y="919480"/>
            <a:ext cx="3006090" cy="3942715"/>
            <a:chOff x="4352926" y="1327150"/>
            <a:chExt cx="3487738" cy="4573588"/>
          </a:xfrm>
        </p:grpSpPr>
        <p:sp>
          <p:nvSpPr>
            <p:cNvPr id="5" name="îŝ1iḍê"/>
            <p:cNvSpPr/>
            <p:nvPr/>
          </p:nvSpPr>
          <p:spPr bwMode="auto">
            <a:xfrm>
              <a:off x="4721226" y="5772150"/>
              <a:ext cx="2373313" cy="128588"/>
            </a:xfrm>
            <a:prstGeom prst="ellipse">
              <a:avLst/>
            </a:prstGeom>
            <a:solidFill>
              <a:srgbClr val="BCAE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iṥļíďe"/>
            <p:cNvSpPr/>
            <p:nvPr/>
          </p:nvSpPr>
          <p:spPr bwMode="auto">
            <a:xfrm>
              <a:off x="5043489" y="5473700"/>
              <a:ext cx="1703388" cy="323850"/>
            </a:xfrm>
            <a:custGeom>
              <a:avLst/>
              <a:gdLst>
                <a:gd name="T0" fmla="*/ 988 w 988"/>
                <a:gd name="T1" fmla="*/ 188 h 188"/>
                <a:gd name="T2" fmla="*/ 106 w 988"/>
                <a:gd name="T3" fmla="*/ 188 h 188"/>
                <a:gd name="T4" fmla="*/ 0 w 988"/>
                <a:gd name="T5" fmla="*/ 99 h 188"/>
                <a:gd name="T6" fmla="*/ 0 w 988"/>
                <a:gd name="T7" fmla="*/ 86 h 188"/>
                <a:gd name="T8" fmla="*/ 106 w 988"/>
                <a:gd name="T9" fmla="*/ 0 h 188"/>
                <a:gd name="T10" fmla="*/ 988 w 988"/>
                <a:gd name="T11" fmla="*/ 0 h 188"/>
                <a:gd name="T12" fmla="*/ 963 w 988"/>
                <a:gd name="T13" fmla="*/ 90 h 188"/>
                <a:gd name="T14" fmla="*/ 988 w 988"/>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88">
                  <a:moveTo>
                    <a:pt x="988" y="188"/>
                  </a:moveTo>
                  <a:cubicBezTo>
                    <a:pt x="106" y="188"/>
                    <a:pt x="106" y="188"/>
                    <a:pt x="106" y="188"/>
                  </a:cubicBezTo>
                  <a:cubicBezTo>
                    <a:pt x="51" y="188"/>
                    <a:pt x="0" y="147"/>
                    <a:pt x="0" y="99"/>
                  </a:cubicBezTo>
                  <a:cubicBezTo>
                    <a:pt x="0" y="86"/>
                    <a:pt x="0" y="86"/>
                    <a:pt x="0" y="86"/>
                  </a:cubicBezTo>
                  <a:cubicBezTo>
                    <a:pt x="0" y="39"/>
                    <a:pt x="51" y="0"/>
                    <a:pt x="106" y="0"/>
                  </a:cubicBezTo>
                  <a:cubicBezTo>
                    <a:pt x="988" y="0"/>
                    <a:pt x="988" y="0"/>
                    <a:pt x="988" y="0"/>
                  </a:cubicBezTo>
                  <a:cubicBezTo>
                    <a:pt x="988" y="0"/>
                    <a:pt x="963" y="31"/>
                    <a:pt x="963" y="90"/>
                  </a:cubicBezTo>
                  <a:cubicBezTo>
                    <a:pt x="963" y="157"/>
                    <a:pt x="988" y="188"/>
                    <a:pt x="988" y="1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ïŝḷíḍe"/>
            <p:cNvSpPr/>
            <p:nvPr/>
          </p:nvSpPr>
          <p:spPr bwMode="auto">
            <a:xfrm>
              <a:off x="5808664" y="5487988"/>
              <a:ext cx="955675" cy="315913"/>
            </a:xfrm>
            <a:custGeom>
              <a:avLst/>
              <a:gdLst>
                <a:gd name="T0" fmla="*/ 554 w 554"/>
                <a:gd name="T1" fmla="*/ 184 h 184"/>
                <a:gd name="T2" fmla="*/ 0 w 554"/>
                <a:gd name="T3" fmla="*/ 184 h 184"/>
                <a:gd name="T4" fmla="*/ 0 w 554"/>
                <a:gd name="T5" fmla="*/ 0 h 184"/>
                <a:gd name="T6" fmla="*/ 554 w 554"/>
                <a:gd name="T7" fmla="*/ 0 h 184"/>
                <a:gd name="T8" fmla="*/ 529 w 554"/>
                <a:gd name="T9" fmla="*/ 88 h 184"/>
                <a:gd name="T10" fmla="*/ 554 w 554"/>
                <a:gd name="T11" fmla="*/ 184 h 184"/>
              </a:gdLst>
              <a:ahLst/>
              <a:cxnLst>
                <a:cxn ang="0">
                  <a:pos x="T0" y="T1"/>
                </a:cxn>
                <a:cxn ang="0">
                  <a:pos x="T2" y="T3"/>
                </a:cxn>
                <a:cxn ang="0">
                  <a:pos x="T4" y="T5"/>
                </a:cxn>
                <a:cxn ang="0">
                  <a:pos x="T6" y="T7"/>
                </a:cxn>
                <a:cxn ang="0">
                  <a:pos x="T8" y="T9"/>
                </a:cxn>
                <a:cxn ang="0">
                  <a:pos x="T10" y="T11"/>
                </a:cxn>
              </a:cxnLst>
              <a:rect l="0" t="0" r="r" b="b"/>
              <a:pathLst>
                <a:path w="554" h="184">
                  <a:moveTo>
                    <a:pt x="554" y="184"/>
                  </a:moveTo>
                  <a:cubicBezTo>
                    <a:pt x="0" y="184"/>
                    <a:pt x="0" y="184"/>
                    <a:pt x="0" y="184"/>
                  </a:cubicBezTo>
                  <a:cubicBezTo>
                    <a:pt x="0" y="0"/>
                    <a:pt x="0" y="0"/>
                    <a:pt x="0" y="0"/>
                  </a:cubicBezTo>
                  <a:cubicBezTo>
                    <a:pt x="554" y="0"/>
                    <a:pt x="554" y="0"/>
                    <a:pt x="554" y="0"/>
                  </a:cubicBezTo>
                  <a:cubicBezTo>
                    <a:pt x="554" y="0"/>
                    <a:pt x="529" y="29"/>
                    <a:pt x="529" y="88"/>
                  </a:cubicBezTo>
                  <a:cubicBezTo>
                    <a:pt x="529" y="155"/>
                    <a:pt x="554" y="184"/>
                    <a:pt x="554" y="184"/>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íŝļíḋê"/>
            <p:cNvSpPr/>
            <p:nvPr/>
          </p:nvSpPr>
          <p:spPr bwMode="auto">
            <a:xfrm>
              <a:off x="5072064" y="5472113"/>
              <a:ext cx="196850" cy="330200"/>
            </a:xfrm>
            <a:custGeom>
              <a:avLst/>
              <a:gdLst>
                <a:gd name="T0" fmla="*/ 107 w 115"/>
                <a:gd name="T1" fmla="*/ 192 h 192"/>
                <a:gd name="T2" fmla="*/ 0 w 115"/>
                <a:gd name="T3" fmla="*/ 102 h 192"/>
                <a:gd name="T4" fmla="*/ 0 w 115"/>
                <a:gd name="T5" fmla="*/ 90 h 192"/>
                <a:gd name="T6" fmla="*/ 31 w 115"/>
                <a:gd name="T7" fmla="*/ 25 h 192"/>
                <a:gd name="T8" fmla="*/ 107 w 115"/>
                <a:gd name="T9" fmla="*/ 0 h 192"/>
                <a:gd name="T10" fmla="*/ 114 w 115"/>
                <a:gd name="T11" fmla="*/ 7 h 192"/>
                <a:gd name="T12" fmla="*/ 108 w 115"/>
                <a:gd name="T13" fmla="*/ 13 h 192"/>
                <a:gd name="T14" fmla="*/ 16 w 115"/>
                <a:gd name="T15" fmla="*/ 90 h 192"/>
                <a:gd name="T16" fmla="*/ 16 w 115"/>
                <a:gd name="T17" fmla="*/ 102 h 192"/>
                <a:gd name="T18" fmla="*/ 107 w 115"/>
                <a:gd name="T19" fmla="*/ 179 h 192"/>
                <a:gd name="T20" fmla="*/ 115 w 115"/>
                <a:gd name="T21" fmla="*/ 185 h 192"/>
                <a:gd name="T22" fmla="*/ 107 w 115"/>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92">
                  <a:moveTo>
                    <a:pt x="107" y="192"/>
                  </a:moveTo>
                  <a:cubicBezTo>
                    <a:pt x="46" y="192"/>
                    <a:pt x="0" y="152"/>
                    <a:pt x="0" y="102"/>
                  </a:cubicBezTo>
                  <a:cubicBezTo>
                    <a:pt x="0" y="90"/>
                    <a:pt x="0" y="90"/>
                    <a:pt x="0" y="90"/>
                  </a:cubicBezTo>
                  <a:cubicBezTo>
                    <a:pt x="0" y="65"/>
                    <a:pt x="10" y="42"/>
                    <a:pt x="31" y="25"/>
                  </a:cubicBezTo>
                  <a:cubicBezTo>
                    <a:pt x="52" y="9"/>
                    <a:pt x="78" y="0"/>
                    <a:pt x="107" y="0"/>
                  </a:cubicBezTo>
                  <a:cubicBezTo>
                    <a:pt x="111" y="0"/>
                    <a:pt x="114" y="3"/>
                    <a:pt x="114" y="7"/>
                  </a:cubicBezTo>
                  <a:cubicBezTo>
                    <a:pt x="114" y="10"/>
                    <a:pt x="112" y="13"/>
                    <a:pt x="108" y="13"/>
                  </a:cubicBezTo>
                  <a:cubicBezTo>
                    <a:pt x="55" y="13"/>
                    <a:pt x="16" y="47"/>
                    <a:pt x="16" y="90"/>
                  </a:cubicBezTo>
                  <a:cubicBezTo>
                    <a:pt x="16" y="102"/>
                    <a:pt x="16" y="102"/>
                    <a:pt x="16" y="102"/>
                  </a:cubicBezTo>
                  <a:cubicBezTo>
                    <a:pt x="16" y="145"/>
                    <a:pt x="55" y="179"/>
                    <a:pt x="107" y="179"/>
                  </a:cubicBezTo>
                  <a:cubicBezTo>
                    <a:pt x="111" y="179"/>
                    <a:pt x="115" y="182"/>
                    <a:pt x="115" y="185"/>
                  </a:cubicBezTo>
                  <a:cubicBezTo>
                    <a:pt x="115" y="189"/>
                    <a:pt x="111" y="192"/>
                    <a:pt x="107" y="1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1îḍe"/>
            <p:cNvSpPr/>
            <p:nvPr/>
          </p:nvSpPr>
          <p:spPr bwMode="auto">
            <a:xfrm>
              <a:off x="5022851" y="5461000"/>
              <a:ext cx="1751013" cy="350838"/>
            </a:xfrm>
            <a:custGeom>
              <a:avLst/>
              <a:gdLst>
                <a:gd name="T0" fmla="*/ 1016 w 1016"/>
                <a:gd name="T1" fmla="*/ 204 h 204"/>
                <a:gd name="T2" fmla="*/ 116 w 1016"/>
                <a:gd name="T3" fmla="*/ 204 h 204"/>
                <a:gd name="T4" fmla="*/ 0 w 1016"/>
                <a:gd name="T5" fmla="*/ 107 h 204"/>
                <a:gd name="T6" fmla="*/ 0 w 1016"/>
                <a:gd name="T7" fmla="*/ 94 h 204"/>
                <a:gd name="T8" fmla="*/ 116 w 1016"/>
                <a:gd name="T9" fmla="*/ 0 h 204"/>
                <a:gd name="T10" fmla="*/ 1016 w 1016"/>
                <a:gd name="T11" fmla="*/ 0 h 204"/>
                <a:gd name="T12" fmla="*/ 1016 w 1016"/>
                <a:gd name="T13" fmla="*/ 20 h 204"/>
                <a:gd name="T14" fmla="*/ 116 w 1016"/>
                <a:gd name="T15" fmla="*/ 20 h 204"/>
                <a:gd name="T16" fmla="*/ 28 w 1016"/>
                <a:gd name="T17" fmla="*/ 94 h 204"/>
                <a:gd name="T18" fmla="*/ 28 w 1016"/>
                <a:gd name="T19" fmla="*/ 107 h 204"/>
                <a:gd name="T20" fmla="*/ 116 w 1016"/>
                <a:gd name="T21" fmla="*/ 184 h 204"/>
                <a:gd name="T22" fmla="*/ 1016 w 1016"/>
                <a:gd name="T23" fmla="*/ 184 h 204"/>
                <a:gd name="T24" fmla="*/ 1016 w 1016"/>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6" h="204">
                  <a:moveTo>
                    <a:pt x="1016" y="204"/>
                  </a:moveTo>
                  <a:cubicBezTo>
                    <a:pt x="116" y="204"/>
                    <a:pt x="116" y="204"/>
                    <a:pt x="116" y="204"/>
                  </a:cubicBezTo>
                  <a:cubicBezTo>
                    <a:pt x="54" y="204"/>
                    <a:pt x="0" y="162"/>
                    <a:pt x="0" y="107"/>
                  </a:cubicBezTo>
                  <a:cubicBezTo>
                    <a:pt x="0" y="94"/>
                    <a:pt x="0" y="94"/>
                    <a:pt x="0" y="94"/>
                  </a:cubicBezTo>
                  <a:cubicBezTo>
                    <a:pt x="0" y="42"/>
                    <a:pt x="53" y="0"/>
                    <a:pt x="116" y="0"/>
                  </a:cubicBezTo>
                  <a:cubicBezTo>
                    <a:pt x="1016" y="0"/>
                    <a:pt x="1016" y="0"/>
                    <a:pt x="1016" y="0"/>
                  </a:cubicBezTo>
                  <a:cubicBezTo>
                    <a:pt x="1016" y="20"/>
                    <a:pt x="1016" y="20"/>
                    <a:pt x="1016" y="20"/>
                  </a:cubicBezTo>
                  <a:cubicBezTo>
                    <a:pt x="116" y="20"/>
                    <a:pt x="116" y="20"/>
                    <a:pt x="116" y="20"/>
                  </a:cubicBezTo>
                  <a:cubicBezTo>
                    <a:pt x="67" y="20"/>
                    <a:pt x="28" y="54"/>
                    <a:pt x="28" y="94"/>
                  </a:cubicBezTo>
                  <a:cubicBezTo>
                    <a:pt x="28" y="107"/>
                    <a:pt x="28" y="107"/>
                    <a:pt x="28" y="107"/>
                  </a:cubicBezTo>
                  <a:cubicBezTo>
                    <a:pt x="28" y="149"/>
                    <a:pt x="68" y="184"/>
                    <a:pt x="116" y="184"/>
                  </a:cubicBezTo>
                  <a:cubicBezTo>
                    <a:pt x="1016" y="184"/>
                    <a:pt x="1016" y="184"/>
                    <a:pt x="1016" y="184"/>
                  </a:cubicBezTo>
                  <a:lnTo>
                    <a:pt x="1016" y="204"/>
                  </a:ln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śḷïďê"/>
            <p:cNvSpPr/>
            <p:nvPr/>
          </p:nvSpPr>
          <p:spPr bwMode="auto">
            <a:xfrm>
              <a:off x="5278439" y="4264025"/>
              <a:ext cx="1125538" cy="239713"/>
            </a:xfrm>
            <a:custGeom>
              <a:avLst/>
              <a:gdLst>
                <a:gd name="T0" fmla="*/ 653 w 653"/>
                <a:gd name="T1" fmla="*/ 140 h 140"/>
                <a:gd name="T2" fmla="*/ 76 w 653"/>
                <a:gd name="T3" fmla="*/ 140 h 140"/>
                <a:gd name="T4" fmla="*/ 0 w 653"/>
                <a:gd name="T5" fmla="*/ 71 h 140"/>
                <a:gd name="T6" fmla="*/ 0 w 653"/>
                <a:gd name="T7" fmla="*/ 61 h 140"/>
                <a:gd name="T8" fmla="*/ 76 w 653"/>
                <a:gd name="T9" fmla="*/ 0 h 140"/>
                <a:gd name="T10" fmla="*/ 653 w 653"/>
                <a:gd name="T11" fmla="*/ 0 h 140"/>
                <a:gd name="T12" fmla="*/ 634 w 653"/>
                <a:gd name="T13" fmla="*/ 67 h 140"/>
                <a:gd name="T14" fmla="*/ 653 w 6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40">
                  <a:moveTo>
                    <a:pt x="653" y="140"/>
                  </a:moveTo>
                  <a:cubicBezTo>
                    <a:pt x="76" y="140"/>
                    <a:pt x="76" y="140"/>
                    <a:pt x="76" y="140"/>
                  </a:cubicBezTo>
                  <a:cubicBezTo>
                    <a:pt x="35" y="140"/>
                    <a:pt x="0" y="106"/>
                    <a:pt x="0" y="71"/>
                  </a:cubicBezTo>
                  <a:cubicBezTo>
                    <a:pt x="0" y="61"/>
                    <a:pt x="0" y="61"/>
                    <a:pt x="0" y="61"/>
                  </a:cubicBezTo>
                  <a:cubicBezTo>
                    <a:pt x="0" y="25"/>
                    <a:pt x="35" y="0"/>
                    <a:pt x="76" y="0"/>
                  </a:cubicBezTo>
                  <a:cubicBezTo>
                    <a:pt x="653" y="0"/>
                    <a:pt x="653" y="0"/>
                    <a:pt x="653" y="0"/>
                  </a:cubicBezTo>
                  <a:cubicBezTo>
                    <a:pt x="653" y="0"/>
                    <a:pt x="634" y="23"/>
                    <a:pt x="634" y="67"/>
                  </a:cubicBezTo>
                  <a:cubicBezTo>
                    <a:pt x="634" y="117"/>
                    <a:pt x="653" y="140"/>
                    <a:pt x="653" y="140"/>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ŝľïdé"/>
            <p:cNvSpPr/>
            <p:nvPr/>
          </p:nvSpPr>
          <p:spPr bwMode="auto">
            <a:xfrm>
              <a:off x="5622926" y="4264025"/>
              <a:ext cx="792163" cy="239713"/>
            </a:xfrm>
            <a:custGeom>
              <a:avLst/>
              <a:gdLst>
                <a:gd name="T0" fmla="*/ 460 w 460"/>
                <a:gd name="T1" fmla="*/ 140 h 140"/>
                <a:gd name="T2" fmla="*/ 0 w 460"/>
                <a:gd name="T3" fmla="*/ 140 h 140"/>
                <a:gd name="T4" fmla="*/ 0 w 460"/>
                <a:gd name="T5" fmla="*/ 0 h 140"/>
                <a:gd name="T6" fmla="*/ 460 w 460"/>
                <a:gd name="T7" fmla="*/ 0 h 140"/>
                <a:gd name="T8" fmla="*/ 442 w 460"/>
                <a:gd name="T9" fmla="*/ 67 h 140"/>
                <a:gd name="T10" fmla="*/ 460 w 460"/>
                <a:gd name="T11" fmla="*/ 140 h 140"/>
              </a:gdLst>
              <a:ahLst/>
              <a:cxnLst>
                <a:cxn ang="0">
                  <a:pos x="T0" y="T1"/>
                </a:cxn>
                <a:cxn ang="0">
                  <a:pos x="T2" y="T3"/>
                </a:cxn>
                <a:cxn ang="0">
                  <a:pos x="T4" y="T5"/>
                </a:cxn>
                <a:cxn ang="0">
                  <a:pos x="T6" y="T7"/>
                </a:cxn>
                <a:cxn ang="0">
                  <a:pos x="T8" y="T9"/>
                </a:cxn>
                <a:cxn ang="0">
                  <a:pos x="T10" y="T11"/>
                </a:cxn>
              </a:cxnLst>
              <a:rect l="0" t="0" r="r" b="b"/>
              <a:pathLst>
                <a:path w="460" h="140">
                  <a:moveTo>
                    <a:pt x="460" y="140"/>
                  </a:moveTo>
                  <a:cubicBezTo>
                    <a:pt x="0" y="140"/>
                    <a:pt x="0" y="140"/>
                    <a:pt x="0" y="140"/>
                  </a:cubicBezTo>
                  <a:cubicBezTo>
                    <a:pt x="0" y="0"/>
                    <a:pt x="0" y="0"/>
                    <a:pt x="0" y="0"/>
                  </a:cubicBezTo>
                  <a:cubicBezTo>
                    <a:pt x="460" y="0"/>
                    <a:pt x="460" y="0"/>
                    <a:pt x="460" y="0"/>
                  </a:cubicBezTo>
                  <a:cubicBezTo>
                    <a:pt x="460" y="0"/>
                    <a:pt x="442" y="23"/>
                    <a:pt x="442" y="67"/>
                  </a:cubicBezTo>
                  <a:cubicBezTo>
                    <a:pt x="442" y="117"/>
                    <a:pt x="460" y="140"/>
                    <a:pt x="460" y="14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ŝ1ïďè"/>
            <p:cNvSpPr/>
            <p:nvPr/>
          </p:nvSpPr>
          <p:spPr bwMode="auto">
            <a:xfrm>
              <a:off x="5292726" y="4254500"/>
              <a:ext cx="147638" cy="247650"/>
            </a:xfrm>
            <a:custGeom>
              <a:avLst/>
              <a:gdLst>
                <a:gd name="T0" fmla="*/ 81 w 86"/>
                <a:gd name="T1" fmla="*/ 144 h 144"/>
                <a:gd name="T2" fmla="*/ 0 w 86"/>
                <a:gd name="T3" fmla="*/ 77 h 144"/>
                <a:gd name="T4" fmla="*/ 0 w 86"/>
                <a:gd name="T5" fmla="*/ 67 h 144"/>
                <a:gd name="T6" fmla="*/ 24 w 86"/>
                <a:gd name="T7" fmla="*/ 19 h 144"/>
                <a:gd name="T8" fmla="*/ 81 w 86"/>
                <a:gd name="T9" fmla="*/ 0 h 144"/>
                <a:gd name="T10" fmla="*/ 86 w 86"/>
                <a:gd name="T11" fmla="*/ 5 h 144"/>
                <a:gd name="T12" fmla="*/ 79 w 86"/>
                <a:gd name="T13" fmla="*/ 10 h 144"/>
                <a:gd name="T14" fmla="*/ 8 w 86"/>
                <a:gd name="T15" fmla="*/ 67 h 144"/>
                <a:gd name="T16" fmla="*/ 8 w 86"/>
                <a:gd name="T17" fmla="*/ 77 h 144"/>
                <a:gd name="T18" fmla="*/ 79 w 86"/>
                <a:gd name="T19" fmla="*/ 134 h 144"/>
                <a:gd name="T20" fmla="*/ 85 w 86"/>
                <a:gd name="T21" fmla="*/ 139 h 144"/>
                <a:gd name="T22" fmla="*/ 81 w 8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4">
                  <a:moveTo>
                    <a:pt x="81" y="144"/>
                  </a:moveTo>
                  <a:cubicBezTo>
                    <a:pt x="35" y="144"/>
                    <a:pt x="0" y="115"/>
                    <a:pt x="0" y="77"/>
                  </a:cubicBezTo>
                  <a:cubicBezTo>
                    <a:pt x="0" y="67"/>
                    <a:pt x="0" y="67"/>
                    <a:pt x="0" y="67"/>
                  </a:cubicBezTo>
                  <a:cubicBezTo>
                    <a:pt x="0" y="49"/>
                    <a:pt x="8" y="32"/>
                    <a:pt x="24" y="19"/>
                  </a:cubicBezTo>
                  <a:cubicBezTo>
                    <a:pt x="39" y="7"/>
                    <a:pt x="59" y="0"/>
                    <a:pt x="81" y="0"/>
                  </a:cubicBezTo>
                  <a:cubicBezTo>
                    <a:pt x="84" y="0"/>
                    <a:pt x="86" y="3"/>
                    <a:pt x="86" y="5"/>
                  </a:cubicBezTo>
                  <a:cubicBezTo>
                    <a:pt x="86" y="8"/>
                    <a:pt x="82" y="10"/>
                    <a:pt x="79" y="10"/>
                  </a:cubicBezTo>
                  <a:cubicBezTo>
                    <a:pt x="40" y="10"/>
                    <a:pt x="8" y="35"/>
                    <a:pt x="8" y="67"/>
                  </a:cubicBezTo>
                  <a:cubicBezTo>
                    <a:pt x="8" y="77"/>
                    <a:pt x="8" y="77"/>
                    <a:pt x="8" y="77"/>
                  </a:cubicBezTo>
                  <a:cubicBezTo>
                    <a:pt x="8" y="109"/>
                    <a:pt x="40" y="134"/>
                    <a:pt x="79" y="134"/>
                  </a:cubicBezTo>
                  <a:cubicBezTo>
                    <a:pt x="82" y="134"/>
                    <a:pt x="85" y="136"/>
                    <a:pt x="85" y="139"/>
                  </a:cubicBezTo>
                  <a:cubicBezTo>
                    <a:pt x="85" y="142"/>
                    <a:pt x="84" y="144"/>
                    <a:pt x="81" y="144"/>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ṥḷîḍé"/>
            <p:cNvSpPr/>
            <p:nvPr/>
          </p:nvSpPr>
          <p:spPr bwMode="auto">
            <a:xfrm>
              <a:off x="5264151" y="4243388"/>
              <a:ext cx="1158875" cy="268288"/>
            </a:xfrm>
            <a:custGeom>
              <a:avLst/>
              <a:gdLst>
                <a:gd name="T0" fmla="*/ 672 w 672"/>
                <a:gd name="T1" fmla="*/ 156 h 156"/>
                <a:gd name="T2" fmla="*/ 82 w 672"/>
                <a:gd name="T3" fmla="*/ 156 h 156"/>
                <a:gd name="T4" fmla="*/ 0 w 672"/>
                <a:gd name="T5" fmla="*/ 83 h 156"/>
                <a:gd name="T6" fmla="*/ 0 w 672"/>
                <a:gd name="T7" fmla="*/ 73 h 156"/>
                <a:gd name="T8" fmla="*/ 82 w 672"/>
                <a:gd name="T9" fmla="*/ 0 h 156"/>
                <a:gd name="T10" fmla="*/ 672 w 672"/>
                <a:gd name="T11" fmla="*/ 0 h 156"/>
                <a:gd name="T12" fmla="*/ 672 w 672"/>
                <a:gd name="T13" fmla="*/ 16 h 156"/>
                <a:gd name="T14" fmla="*/ 82 w 672"/>
                <a:gd name="T15" fmla="*/ 16 h 156"/>
                <a:gd name="T16" fmla="*/ 16 w 672"/>
                <a:gd name="T17" fmla="*/ 73 h 156"/>
                <a:gd name="T18" fmla="*/ 16 w 672"/>
                <a:gd name="T19" fmla="*/ 83 h 156"/>
                <a:gd name="T20" fmla="*/ 82 w 672"/>
                <a:gd name="T21" fmla="*/ 144 h 156"/>
                <a:gd name="T22" fmla="*/ 672 w 672"/>
                <a:gd name="T23" fmla="*/ 144 h 156"/>
                <a:gd name="T24" fmla="*/ 672 w 67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56">
                  <a:moveTo>
                    <a:pt x="672" y="156"/>
                  </a:moveTo>
                  <a:cubicBezTo>
                    <a:pt x="82" y="156"/>
                    <a:pt x="82" y="156"/>
                    <a:pt x="82" y="156"/>
                  </a:cubicBezTo>
                  <a:cubicBezTo>
                    <a:pt x="36" y="156"/>
                    <a:pt x="0" y="123"/>
                    <a:pt x="0" y="83"/>
                  </a:cubicBezTo>
                  <a:cubicBezTo>
                    <a:pt x="0" y="73"/>
                    <a:pt x="0" y="73"/>
                    <a:pt x="0" y="73"/>
                  </a:cubicBezTo>
                  <a:cubicBezTo>
                    <a:pt x="0" y="33"/>
                    <a:pt x="35" y="0"/>
                    <a:pt x="82" y="0"/>
                  </a:cubicBezTo>
                  <a:cubicBezTo>
                    <a:pt x="672" y="0"/>
                    <a:pt x="672" y="0"/>
                    <a:pt x="672" y="0"/>
                  </a:cubicBezTo>
                  <a:cubicBezTo>
                    <a:pt x="672" y="16"/>
                    <a:pt x="672" y="16"/>
                    <a:pt x="672" y="16"/>
                  </a:cubicBezTo>
                  <a:cubicBezTo>
                    <a:pt x="82" y="16"/>
                    <a:pt x="82" y="16"/>
                    <a:pt x="82" y="16"/>
                  </a:cubicBezTo>
                  <a:cubicBezTo>
                    <a:pt x="46" y="16"/>
                    <a:pt x="16" y="43"/>
                    <a:pt x="16" y="73"/>
                  </a:cubicBezTo>
                  <a:cubicBezTo>
                    <a:pt x="16" y="83"/>
                    <a:pt x="16" y="83"/>
                    <a:pt x="16" y="83"/>
                  </a:cubicBezTo>
                  <a:cubicBezTo>
                    <a:pt x="16" y="114"/>
                    <a:pt x="47" y="144"/>
                    <a:pt x="82" y="144"/>
                  </a:cubicBezTo>
                  <a:cubicBezTo>
                    <a:pt x="672" y="144"/>
                    <a:pt x="672" y="144"/>
                    <a:pt x="672" y="144"/>
                  </a:cubicBezTo>
                  <a:lnTo>
                    <a:pt x="672" y="156"/>
                  </a:lnTo>
                  <a:close/>
                </a:path>
              </a:pathLst>
            </a:custGeom>
            <a:solidFill>
              <a:srgbClr val="92A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iṡľíḑè"/>
            <p:cNvSpPr/>
            <p:nvPr/>
          </p:nvSpPr>
          <p:spPr bwMode="auto">
            <a:xfrm>
              <a:off x="5133976" y="4697413"/>
              <a:ext cx="1662113" cy="254000"/>
            </a:xfrm>
            <a:custGeom>
              <a:avLst/>
              <a:gdLst>
                <a:gd name="T0" fmla="*/ 965 w 965"/>
                <a:gd name="T1" fmla="*/ 148 h 148"/>
                <a:gd name="T2" fmla="*/ 73 w 965"/>
                <a:gd name="T3" fmla="*/ 148 h 148"/>
                <a:gd name="T4" fmla="*/ 0 w 965"/>
                <a:gd name="T5" fmla="*/ 77 h 148"/>
                <a:gd name="T6" fmla="*/ 0 w 965"/>
                <a:gd name="T7" fmla="*/ 67 h 148"/>
                <a:gd name="T8" fmla="*/ 73 w 965"/>
                <a:gd name="T9" fmla="*/ 0 h 148"/>
                <a:gd name="T10" fmla="*/ 965 w 965"/>
                <a:gd name="T11" fmla="*/ 0 h 148"/>
                <a:gd name="T12" fmla="*/ 946 w 965"/>
                <a:gd name="T13" fmla="*/ 71 h 148"/>
                <a:gd name="T14" fmla="*/ 965 w 965"/>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148">
                  <a:moveTo>
                    <a:pt x="965" y="148"/>
                  </a:moveTo>
                  <a:cubicBezTo>
                    <a:pt x="73" y="148"/>
                    <a:pt x="73" y="148"/>
                    <a:pt x="73" y="148"/>
                  </a:cubicBezTo>
                  <a:cubicBezTo>
                    <a:pt x="31" y="148"/>
                    <a:pt x="0" y="114"/>
                    <a:pt x="0" y="77"/>
                  </a:cubicBezTo>
                  <a:cubicBezTo>
                    <a:pt x="0" y="67"/>
                    <a:pt x="0" y="67"/>
                    <a:pt x="0" y="67"/>
                  </a:cubicBezTo>
                  <a:cubicBezTo>
                    <a:pt x="0" y="30"/>
                    <a:pt x="31" y="0"/>
                    <a:pt x="73" y="0"/>
                  </a:cubicBezTo>
                  <a:cubicBezTo>
                    <a:pt x="965" y="0"/>
                    <a:pt x="965" y="0"/>
                    <a:pt x="965" y="0"/>
                  </a:cubicBezTo>
                  <a:cubicBezTo>
                    <a:pt x="965" y="0"/>
                    <a:pt x="946" y="25"/>
                    <a:pt x="946" y="71"/>
                  </a:cubicBezTo>
                  <a:cubicBezTo>
                    <a:pt x="946" y="123"/>
                    <a:pt x="965" y="148"/>
                    <a:pt x="965" y="14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ṥ1íďé"/>
            <p:cNvSpPr/>
            <p:nvPr/>
          </p:nvSpPr>
          <p:spPr bwMode="auto">
            <a:xfrm>
              <a:off x="5675314" y="4702175"/>
              <a:ext cx="1120775" cy="246063"/>
            </a:xfrm>
            <a:custGeom>
              <a:avLst/>
              <a:gdLst>
                <a:gd name="T0" fmla="*/ 651 w 651"/>
                <a:gd name="T1" fmla="*/ 0 h 143"/>
                <a:gd name="T2" fmla="*/ 0 w 651"/>
                <a:gd name="T3" fmla="*/ 0 h 143"/>
                <a:gd name="T4" fmla="*/ 0 w 651"/>
                <a:gd name="T5" fmla="*/ 143 h 143"/>
                <a:gd name="T6" fmla="*/ 651 w 651"/>
                <a:gd name="T7" fmla="*/ 143 h 143"/>
                <a:gd name="T8" fmla="*/ 632 w 651"/>
                <a:gd name="T9" fmla="*/ 68 h 143"/>
                <a:gd name="T10" fmla="*/ 651 w 651"/>
                <a:gd name="T11" fmla="*/ 0 h 143"/>
              </a:gdLst>
              <a:ahLst/>
              <a:cxnLst>
                <a:cxn ang="0">
                  <a:pos x="T0" y="T1"/>
                </a:cxn>
                <a:cxn ang="0">
                  <a:pos x="T2" y="T3"/>
                </a:cxn>
                <a:cxn ang="0">
                  <a:pos x="T4" y="T5"/>
                </a:cxn>
                <a:cxn ang="0">
                  <a:pos x="T6" y="T7"/>
                </a:cxn>
                <a:cxn ang="0">
                  <a:pos x="T8" y="T9"/>
                </a:cxn>
                <a:cxn ang="0">
                  <a:pos x="T10" y="T11"/>
                </a:cxn>
              </a:cxnLst>
              <a:rect l="0" t="0" r="r" b="b"/>
              <a:pathLst>
                <a:path w="651" h="143">
                  <a:moveTo>
                    <a:pt x="651" y="0"/>
                  </a:moveTo>
                  <a:cubicBezTo>
                    <a:pt x="0" y="0"/>
                    <a:pt x="0" y="0"/>
                    <a:pt x="0" y="0"/>
                  </a:cubicBezTo>
                  <a:cubicBezTo>
                    <a:pt x="0" y="143"/>
                    <a:pt x="0" y="143"/>
                    <a:pt x="0" y="143"/>
                  </a:cubicBezTo>
                  <a:cubicBezTo>
                    <a:pt x="651" y="143"/>
                    <a:pt x="651" y="143"/>
                    <a:pt x="651" y="143"/>
                  </a:cubicBezTo>
                  <a:cubicBezTo>
                    <a:pt x="651" y="143"/>
                    <a:pt x="632" y="120"/>
                    <a:pt x="632" y="68"/>
                  </a:cubicBezTo>
                  <a:cubicBezTo>
                    <a:pt x="632" y="23"/>
                    <a:pt x="651" y="0"/>
                    <a:pt x="651" y="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ṧḷïdé"/>
            <p:cNvSpPr/>
            <p:nvPr/>
          </p:nvSpPr>
          <p:spPr bwMode="auto">
            <a:xfrm>
              <a:off x="5140326" y="4691063"/>
              <a:ext cx="153988" cy="268288"/>
            </a:xfrm>
            <a:custGeom>
              <a:avLst/>
              <a:gdLst>
                <a:gd name="T0" fmla="*/ 80 w 89"/>
                <a:gd name="T1" fmla="*/ 156 h 156"/>
                <a:gd name="T2" fmla="*/ 0 w 89"/>
                <a:gd name="T3" fmla="*/ 82 h 156"/>
                <a:gd name="T4" fmla="*/ 0 w 89"/>
                <a:gd name="T5" fmla="*/ 72 h 156"/>
                <a:gd name="T6" fmla="*/ 82 w 89"/>
                <a:gd name="T7" fmla="*/ 0 h 156"/>
                <a:gd name="T8" fmla="*/ 89 w 89"/>
                <a:gd name="T9" fmla="*/ 6 h 156"/>
                <a:gd name="T10" fmla="*/ 79 w 89"/>
                <a:gd name="T11" fmla="*/ 13 h 156"/>
                <a:gd name="T12" fmla="*/ 8 w 89"/>
                <a:gd name="T13" fmla="*/ 72 h 156"/>
                <a:gd name="T14" fmla="*/ 8 w 89"/>
                <a:gd name="T15" fmla="*/ 82 h 156"/>
                <a:gd name="T16" fmla="*/ 76 w 89"/>
                <a:gd name="T17" fmla="*/ 143 h 156"/>
                <a:gd name="T18" fmla="*/ 86 w 89"/>
                <a:gd name="T19" fmla="*/ 150 h 156"/>
                <a:gd name="T20" fmla="*/ 80 w 8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6">
                  <a:moveTo>
                    <a:pt x="80" y="156"/>
                  </a:moveTo>
                  <a:cubicBezTo>
                    <a:pt x="35" y="156"/>
                    <a:pt x="0" y="123"/>
                    <a:pt x="0" y="82"/>
                  </a:cubicBezTo>
                  <a:cubicBezTo>
                    <a:pt x="0" y="72"/>
                    <a:pt x="0" y="72"/>
                    <a:pt x="0" y="72"/>
                  </a:cubicBezTo>
                  <a:cubicBezTo>
                    <a:pt x="0" y="32"/>
                    <a:pt x="36" y="0"/>
                    <a:pt x="82" y="0"/>
                  </a:cubicBezTo>
                  <a:cubicBezTo>
                    <a:pt x="86" y="0"/>
                    <a:pt x="89" y="2"/>
                    <a:pt x="89" y="6"/>
                  </a:cubicBezTo>
                  <a:cubicBezTo>
                    <a:pt x="89" y="10"/>
                    <a:pt x="84" y="13"/>
                    <a:pt x="79" y="13"/>
                  </a:cubicBezTo>
                  <a:cubicBezTo>
                    <a:pt x="41" y="13"/>
                    <a:pt x="8" y="39"/>
                    <a:pt x="8" y="72"/>
                  </a:cubicBezTo>
                  <a:cubicBezTo>
                    <a:pt x="8" y="82"/>
                    <a:pt x="8" y="82"/>
                    <a:pt x="8" y="82"/>
                  </a:cubicBezTo>
                  <a:cubicBezTo>
                    <a:pt x="8" y="116"/>
                    <a:pt x="39" y="143"/>
                    <a:pt x="76" y="143"/>
                  </a:cubicBezTo>
                  <a:cubicBezTo>
                    <a:pt x="81" y="143"/>
                    <a:pt x="86" y="146"/>
                    <a:pt x="86" y="150"/>
                  </a:cubicBezTo>
                  <a:cubicBezTo>
                    <a:pt x="86" y="153"/>
                    <a:pt x="84" y="156"/>
                    <a:pt x="80" y="156"/>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ïṥļïdé"/>
            <p:cNvSpPr/>
            <p:nvPr/>
          </p:nvSpPr>
          <p:spPr bwMode="auto">
            <a:xfrm>
              <a:off x="5105401" y="4689475"/>
              <a:ext cx="1724025" cy="276225"/>
            </a:xfrm>
            <a:custGeom>
              <a:avLst/>
              <a:gdLst>
                <a:gd name="T0" fmla="*/ 1000 w 1000"/>
                <a:gd name="T1" fmla="*/ 160 h 160"/>
                <a:gd name="T2" fmla="*/ 87 w 1000"/>
                <a:gd name="T3" fmla="*/ 160 h 160"/>
                <a:gd name="T4" fmla="*/ 0 w 1000"/>
                <a:gd name="T5" fmla="*/ 81 h 160"/>
                <a:gd name="T6" fmla="*/ 0 w 1000"/>
                <a:gd name="T7" fmla="*/ 71 h 160"/>
                <a:gd name="T8" fmla="*/ 87 w 1000"/>
                <a:gd name="T9" fmla="*/ 0 h 160"/>
                <a:gd name="T10" fmla="*/ 1000 w 1000"/>
                <a:gd name="T11" fmla="*/ 0 h 160"/>
                <a:gd name="T12" fmla="*/ 1000 w 1000"/>
                <a:gd name="T13" fmla="*/ 16 h 160"/>
                <a:gd name="T14" fmla="*/ 87 w 1000"/>
                <a:gd name="T15" fmla="*/ 16 h 160"/>
                <a:gd name="T16" fmla="*/ 20 w 1000"/>
                <a:gd name="T17" fmla="*/ 71 h 160"/>
                <a:gd name="T18" fmla="*/ 20 w 1000"/>
                <a:gd name="T19" fmla="*/ 81 h 160"/>
                <a:gd name="T20" fmla="*/ 87 w 1000"/>
                <a:gd name="T21" fmla="*/ 148 h 160"/>
                <a:gd name="T22" fmla="*/ 1000 w 1000"/>
                <a:gd name="T23" fmla="*/ 148 h 160"/>
                <a:gd name="T24" fmla="*/ 1000 w 1000"/>
                <a:gd name="T2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 h="160">
                  <a:moveTo>
                    <a:pt x="1000" y="160"/>
                  </a:moveTo>
                  <a:cubicBezTo>
                    <a:pt x="87" y="160"/>
                    <a:pt x="87" y="160"/>
                    <a:pt x="87" y="160"/>
                  </a:cubicBezTo>
                  <a:cubicBezTo>
                    <a:pt x="41" y="160"/>
                    <a:pt x="0" y="123"/>
                    <a:pt x="0" y="81"/>
                  </a:cubicBezTo>
                  <a:cubicBezTo>
                    <a:pt x="0" y="71"/>
                    <a:pt x="0" y="71"/>
                    <a:pt x="0" y="71"/>
                  </a:cubicBezTo>
                  <a:cubicBezTo>
                    <a:pt x="0" y="31"/>
                    <a:pt x="38" y="0"/>
                    <a:pt x="87" y="0"/>
                  </a:cubicBezTo>
                  <a:cubicBezTo>
                    <a:pt x="1000" y="0"/>
                    <a:pt x="1000" y="0"/>
                    <a:pt x="1000" y="0"/>
                  </a:cubicBezTo>
                  <a:cubicBezTo>
                    <a:pt x="1000" y="16"/>
                    <a:pt x="1000" y="16"/>
                    <a:pt x="1000" y="16"/>
                  </a:cubicBezTo>
                  <a:cubicBezTo>
                    <a:pt x="87" y="16"/>
                    <a:pt x="87" y="16"/>
                    <a:pt x="87" y="16"/>
                  </a:cubicBezTo>
                  <a:cubicBezTo>
                    <a:pt x="59" y="16"/>
                    <a:pt x="20" y="50"/>
                    <a:pt x="20" y="71"/>
                  </a:cubicBezTo>
                  <a:cubicBezTo>
                    <a:pt x="20" y="81"/>
                    <a:pt x="20" y="81"/>
                    <a:pt x="20" y="81"/>
                  </a:cubicBezTo>
                  <a:cubicBezTo>
                    <a:pt x="20" y="115"/>
                    <a:pt x="50" y="148"/>
                    <a:pt x="87" y="148"/>
                  </a:cubicBezTo>
                  <a:cubicBezTo>
                    <a:pt x="1000" y="148"/>
                    <a:pt x="1000" y="148"/>
                    <a:pt x="1000" y="148"/>
                  </a:cubicBezTo>
                  <a:lnTo>
                    <a:pt x="1000" y="160"/>
                  </a:ln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ṩlîḍê"/>
            <p:cNvSpPr/>
            <p:nvPr/>
          </p:nvSpPr>
          <p:spPr bwMode="auto">
            <a:xfrm>
              <a:off x="5322889" y="5226050"/>
              <a:ext cx="520700" cy="220663"/>
            </a:xfrm>
            <a:custGeom>
              <a:avLst/>
              <a:gdLst>
                <a:gd name="T0" fmla="*/ 0 w 302"/>
                <a:gd name="T1" fmla="*/ 128 h 128"/>
                <a:gd name="T2" fmla="*/ 237 w 302"/>
                <a:gd name="T3" fmla="*/ 128 h 128"/>
                <a:gd name="T4" fmla="*/ 302 w 302"/>
                <a:gd name="T5" fmla="*/ 66 h 128"/>
                <a:gd name="T6" fmla="*/ 302 w 302"/>
                <a:gd name="T7" fmla="*/ 57 h 128"/>
                <a:gd name="T8" fmla="*/ 237 w 302"/>
                <a:gd name="T9" fmla="*/ 0 h 128"/>
                <a:gd name="T10" fmla="*/ 0 w 302"/>
                <a:gd name="T11" fmla="*/ 0 h 128"/>
                <a:gd name="T12" fmla="*/ 17 w 302"/>
                <a:gd name="T13" fmla="*/ 61 h 128"/>
                <a:gd name="T14" fmla="*/ 0 w 30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8">
                  <a:moveTo>
                    <a:pt x="0" y="128"/>
                  </a:moveTo>
                  <a:cubicBezTo>
                    <a:pt x="237" y="128"/>
                    <a:pt x="237" y="128"/>
                    <a:pt x="237" y="128"/>
                  </a:cubicBezTo>
                  <a:cubicBezTo>
                    <a:pt x="274" y="128"/>
                    <a:pt x="302" y="99"/>
                    <a:pt x="302" y="66"/>
                  </a:cubicBezTo>
                  <a:cubicBezTo>
                    <a:pt x="302" y="57"/>
                    <a:pt x="302" y="57"/>
                    <a:pt x="302" y="57"/>
                  </a:cubicBezTo>
                  <a:cubicBezTo>
                    <a:pt x="302" y="24"/>
                    <a:pt x="274" y="0"/>
                    <a:pt x="237" y="0"/>
                  </a:cubicBezTo>
                  <a:cubicBezTo>
                    <a:pt x="0" y="0"/>
                    <a:pt x="0" y="0"/>
                    <a:pt x="0" y="0"/>
                  </a:cubicBezTo>
                  <a:cubicBezTo>
                    <a:pt x="0" y="0"/>
                    <a:pt x="17" y="21"/>
                    <a:pt x="17" y="61"/>
                  </a:cubicBezTo>
                  <a:cubicBezTo>
                    <a:pt x="17" y="107"/>
                    <a:pt x="0" y="128"/>
                    <a:pt x="0" y="12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ŝḻiḓé"/>
            <p:cNvSpPr/>
            <p:nvPr/>
          </p:nvSpPr>
          <p:spPr bwMode="auto">
            <a:xfrm>
              <a:off x="5722939" y="5214938"/>
              <a:ext cx="85725" cy="236538"/>
            </a:xfrm>
            <a:custGeom>
              <a:avLst/>
              <a:gdLst>
                <a:gd name="T0" fmla="*/ 6 w 50"/>
                <a:gd name="T1" fmla="*/ 138 h 138"/>
                <a:gd name="T2" fmla="*/ 2 w 50"/>
                <a:gd name="T3" fmla="*/ 135 h 138"/>
                <a:gd name="T4" fmla="*/ 3 w 50"/>
                <a:gd name="T5" fmla="*/ 129 h 138"/>
                <a:gd name="T6" fmla="*/ 39 w 50"/>
                <a:gd name="T7" fmla="*/ 66 h 138"/>
                <a:gd name="T8" fmla="*/ 3 w 50"/>
                <a:gd name="T9" fmla="*/ 9 h 138"/>
                <a:gd name="T10" fmla="*/ 2 w 50"/>
                <a:gd name="T11" fmla="*/ 2 h 138"/>
                <a:gd name="T12" fmla="*/ 9 w 50"/>
                <a:gd name="T13" fmla="*/ 1 h 138"/>
                <a:gd name="T14" fmla="*/ 50 w 50"/>
                <a:gd name="T15" fmla="*/ 66 h 138"/>
                <a:gd name="T16" fmla="*/ 9 w 50"/>
                <a:gd name="T17" fmla="*/ 137 h 138"/>
                <a:gd name="T18" fmla="*/ 6 w 5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8">
                  <a:moveTo>
                    <a:pt x="6" y="138"/>
                  </a:moveTo>
                  <a:cubicBezTo>
                    <a:pt x="4" y="138"/>
                    <a:pt x="3" y="137"/>
                    <a:pt x="2" y="135"/>
                  </a:cubicBezTo>
                  <a:cubicBezTo>
                    <a:pt x="0" y="133"/>
                    <a:pt x="1" y="130"/>
                    <a:pt x="3" y="129"/>
                  </a:cubicBezTo>
                  <a:cubicBezTo>
                    <a:pt x="15" y="122"/>
                    <a:pt x="39" y="125"/>
                    <a:pt x="39" y="66"/>
                  </a:cubicBezTo>
                  <a:cubicBezTo>
                    <a:pt x="39" y="29"/>
                    <a:pt x="4" y="9"/>
                    <a:pt x="3" y="9"/>
                  </a:cubicBezTo>
                  <a:cubicBezTo>
                    <a:pt x="1" y="7"/>
                    <a:pt x="0" y="5"/>
                    <a:pt x="2" y="2"/>
                  </a:cubicBezTo>
                  <a:cubicBezTo>
                    <a:pt x="3" y="0"/>
                    <a:pt x="6" y="0"/>
                    <a:pt x="9" y="1"/>
                  </a:cubicBezTo>
                  <a:cubicBezTo>
                    <a:pt x="11" y="2"/>
                    <a:pt x="50" y="23"/>
                    <a:pt x="50" y="66"/>
                  </a:cubicBezTo>
                  <a:cubicBezTo>
                    <a:pt x="50" y="114"/>
                    <a:pt x="11" y="136"/>
                    <a:pt x="9" y="137"/>
                  </a:cubicBezTo>
                  <a:cubicBezTo>
                    <a:pt x="8" y="137"/>
                    <a:pt x="7" y="138"/>
                    <a:pt x="6" y="138"/>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š1iďé"/>
            <p:cNvSpPr/>
            <p:nvPr/>
          </p:nvSpPr>
          <p:spPr bwMode="auto">
            <a:xfrm>
              <a:off x="5299076" y="5219700"/>
              <a:ext cx="1206500" cy="241300"/>
            </a:xfrm>
            <a:custGeom>
              <a:avLst/>
              <a:gdLst>
                <a:gd name="T0" fmla="*/ 624 w 700"/>
                <a:gd name="T1" fmla="*/ 0 h 140"/>
                <a:gd name="T2" fmla="*/ 0 w 700"/>
                <a:gd name="T3" fmla="*/ 0 h 140"/>
                <a:gd name="T4" fmla="*/ 0 w 700"/>
                <a:gd name="T5" fmla="*/ 8 h 140"/>
                <a:gd name="T6" fmla="*/ 269 w 700"/>
                <a:gd name="T7" fmla="*/ 8 h 140"/>
                <a:gd name="T8" fmla="*/ 295 w 700"/>
                <a:gd name="T9" fmla="*/ 61 h 140"/>
                <a:gd name="T10" fmla="*/ 264 w 700"/>
                <a:gd name="T11" fmla="*/ 124 h 140"/>
                <a:gd name="T12" fmla="*/ 0 w 700"/>
                <a:gd name="T13" fmla="*/ 124 h 140"/>
                <a:gd name="T14" fmla="*/ 0 w 700"/>
                <a:gd name="T15" fmla="*/ 140 h 140"/>
                <a:gd name="T16" fmla="*/ 624 w 700"/>
                <a:gd name="T17" fmla="*/ 140 h 140"/>
                <a:gd name="T18" fmla="*/ 700 w 700"/>
                <a:gd name="T19" fmla="*/ 68 h 140"/>
                <a:gd name="T20" fmla="*/ 700 w 700"/>
                <a:gd name="T21" fmla="*/ 59 h 140"/>
                <a:gd name="T22" fmla="*/ 624 w 700"/>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140">
                  <a:moveTo>
                    <a:pt x="624" y="0"/>
                  </a:moveTo>
                  <a:cubicBezTo>
                    <a:pt x="0" y="0"/>
                    <a:pt x="0" y="0"/>
                    <a:pt x="0" y="0"/>
                  </a:cubicBezTo>
                  <a:cubicBezTo>
                    <a:pt x="0" y="8"/>
                    <a:pt x="0" y="8"/>
                    <a:pt x="0" y="8"/>
                  </a:cubicBezTo>
                  <a:cubicBezTo>
                    <a:pt x="269" y="8"/>
                    <a:pt x="269" y="8"/>
                    <a:pt x="269" y="8"/>
                  </a:cubicBezTo>
                  <a:cubicBezTo>
                    <a:pt x="280" y="20"/>
                    <a:pt x="295" y="36"/>
                    <a:pt x="295" y="61"/>
                  </a:cubicBezTo>
                  <a:cubicBezTo>
                    <a:pt x="295" y="94"/>
                    <a:pt x="276" y="116"/>
                    <a:pt x="264" y="124"/>
                  </a:cubicBezTo>
                  <a:cubicBezTo>
                    <a:pt x="0" y="124"/>
                    <a:pt x="0" y="124"/>
                    <a:pt x="0" y="124"/>
                  </a:cubicBezTo>
                  <a:cubicBezTo>
                    <a:pt x="0" y="140"/>
                    <a:pt x="0" y="140"/>
                    <a:pt x="0" y="140"/>
                  </a:cubicBezTo>
                  <a:cubicBezTo>
                    <a:pt x="624" y="140"/>
                    <a:pt x="624" y="140"/>
                    <a:pt x="624" y="140"/>
                  </a:cubicBezTo>
                  <a:cubicBezTo>
                    <a:pt x="665" y="140"/>
                    <a:pt x="700" y="114"/>
                    <a:pt x="700" y="68"/>
                  </a:cubicBezTo>
                  <a:cubicBezTo>
                    <a:pt x="700" y="59"/>
                    <a:pt x="700" y="59"/>
                    <a:pt x="700" y="59"/>
                  </a:cubicBezTo>
                  <a:cubicBezTo>
                    <a:pt x="700" y="23"/>
                    <a:pt x="668" y="0"/>
                    <a:pt x="624" y="0"/>
                  </a:cubicBez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šḷíḍe"/>
            <p:cNvSpPr/>
            <p:nvPr/>
          </p:nvSpPr>
          <p:spPr bwMode="auto">
            <a:xfrm>
              <a:off x="5927726" y="5219700"/>
              <a:ext cx="104775" cy="241300"/>
            </a:xfrm>
            <a:custGeom>
              <a:avLst/>
              <a:gdLst>
                <a:gd name="T0" fmla="*/ 61 w 61"/>
                <a:gd name="T1" fmla="*/ 71 h 140"/>
                <a:gd name="T2" fmla="*/ 40 w 61"/>
                <a:gd name="T3" fmla="*/ 0 h 140"/>
                <a:gd name="T4" fmla="*/ 0 w 61"/>
                <a:gd name="T5" fmla="*/ 0 h 140"/>
                <a:gd name="T6" fmla="*/ 21 w 61"/>
                <a:gd name="T7" fmla="*/ 71 h 140"/>
                <a:gd name="T8" fmla="*/ 0 w 61"/>
                <a:gd name="T9" fmla="*/ 140 h 140"/>
                <a:gd name="T10" fmla="*/ 40 w 61"/>
                <a:gd name="T11" fmla="*/ 140 h 140"/>
                <a:gd name="T12" fmla="*/ 61 w 61"/>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1" h="140">
                  <a:moveTo>
                    <a:pt x="61" y="71"/>
                  </a:moveTo>
                  <a:cubicBezTo>
                    <a:pt x="61"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1" y="117"/>
                    <a:pt x="61"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îsļiḓê"/>
            <p:cNvSpPr/>
            <p:nvPr/>
          </p:nvSpPr>
          <p:spPr bwMode="auto">
            <a:xfrm>
              <a:off x="6256339" y="5219700"/>
              <a:ext cx="107950" cy="241300"/>
            </a:xfrm>
            <a:custGeom>
              <a:avLst/>
              <a:gdLst>
                <a:gd name="T0" fmla="*/ 62 w 62"/>
                <a:gd name="T1" fmla="*/ 71 h 140"/>
                <a:gd name="T2" fmla="*/ 40 w 62"/>
                <a:gd name="T3" fmla="*/ 0 h 140"/>
                <a:gd name="T4" fmla="*/ 0 w 62"/>
                <a:gd name="T5" fmla="*/ 0 h 140"/>
                <a:gd name="T6" fmla="*/ 21 w 62"/>
                <a:gd name="T7" fmla="*/ 71 h 140"/>
                <a:gd name="T8" fmla="*/ 0 w 62"/>
                <a:gd name="T9" fmla="*/ 140 h 140"/>
                <a:gd name="T10" fmla="*/ 40 w 62"/>
                <a:gd name="T11" fmla="*/ 140 h 140"/>
                <a:gd name="T12" fmla="*/ 62 w 62"/>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2" h="140">
                  <a:moveTo>
                    <a:pt x="62" y="71"/>
                  </a:moveTo>
                  <a:cubicBezTo>
                    <a:pt x="62"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2" y="117"/>
                    <a:pt x="62"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ślïḓe"/>
            <p:cNvSpPr/>
            <p:nvPr/>
          </p:nvSpPr>
          <p:spPr bwMode="auto">
            <a:xfrm>
              <a:off x="5849939" y="3925888"/>
              <a:ext cx="500063" cy="152400"/>
            </a:xfrm>
            <a:custGeom>
              <a:avLst/>
              <a:gdLst>
                <a:gd name="T0" fmla="*/ 290 w 290"/>
                <a:gd name="T1" fmla="*/ 88 h 88"/>
                <a:gd name="T2" fmla="*/ 51 w 290"/>
                <a:gd name="T3" fmla="*/ 88 h 88"/>
                <a:gd name="T4" fmla="*/ 0 w 290"/>
                <a:gd name="T5" fmla="*/ 45 h 88"/>
                <a:gd name="T6" fmla="*/ 0 w 290"/>
                <a:gd name="T7" fmla="*/ 39 h 88"/>
                <a:gd name="T8" fmla="*/ 51 w 290"/>
                <a:gd name="T9" fmla="*/ 0 h 88"/>
                <a:gd name="T10" fmla="*/ 290 w 290"/>
                <a:gd name="T11" fmla="*/ 0 h 88"/>
                <a:gd name="T12" fmla="*/ 279 w 290"/>
                <a:gd name="T13" fmla="*/ 42 h 88"/>
                <a:gd name="T14" fmla="*/ 290 w 29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88">
                  <a:moveTo>
                    <a:pt x="290" y="88"/>
                  </a:moveTo>
                  <a:cubicBezTo>
                    <a:pt x="51" y="88"/>
                    <a:pt x="51" y="88"/>
                    <a:pt x="51" y="88"/>
                  </a:cubicBezTo>
                  <a:cubicBezTo>
                    <a:pt x="25" y="88"/>
                    <a:pt x="0" y="67"/>
                    <a:pt x="0" y="45"/>
                  </a:cubicBezTo>
                  <a:cubicBezTo>
                    <a:pt x="0" y="39"/>
                    <a:pt x="0" y="39"/>
                    <a:pt x="0" y="39"/>
                  </a:cubicBezTo>
                  <a:cubicBezTo>
                    <a:pt x="0" y="17"/>
                    <a:pt x="25" y="0"/>
                    <a:pt x="51" y="0"/>
                  </a:cubicBezTo>
                  <a:cubicBezTo>
                    <a:pt x="290" y="0"/>
                    <a:pt x="290" y="0"/>
                    <a:pt x="290" y="0"/>
                  </a:cubicBezTo>
                  <a:cubicBezTo>
                    <a:pt x="290" y="0"/>
                    <a:pt x="279" y="15"/>
                    <a:pt x="279" y="42"/>
                  </a:cubicBezTo>
                  <a:cubicBezTo>
                    <a:pt x="279" y="73"/>
                    <a:pt x="290" y="88"/>
                    <a:pt x="290" y="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ś1ídè"/>
            <p:cNvSpPr/>
            <p:nvPr/>
          </p:nvSpPr>
          <p:spPr bwMode="auto">
            <a:xfrm>
              <a:off x="5422901" y="3925888"/>
              <a:ext cx="508000" cy="144463"/>
            </a:xfrm>
            <a:custGeom>
              <a:avLst/>
              <a:gdLst>
                <a:gd name="T0" fmla="*/ 295 w 295"/>
                <a:gd name="T1" fmla="*/ 84 h 84"/>
                <a:gd name="T2" fmla="*/ 47 w 295"/>
                <a:gd name="T3" fmla="*/ 84 h 84"/>
                <a:gd name="T4" fmla="*/ 0 w 295"/>
                <a:gd name="T5" fmla="*/ 44 h 84"/>
                <a:gd name="T6" fmla="*/ 0 w 295"/>
                <a:gd name="T7" fmla="*/ 38 h 84"/>
                <a:gd name="T8" fmla="*/ 47 w 295"/>
                <a:gd name="T9" fmla="*/ 0 h 84"/>
                <a:gd name="T10" fmla="*/ 295 w 295"/>
                <a:gd name="T11" fmla="*/ 0 h 84"/>
                <a:gd name="T12" fmla="*/ 269 w 295"/>
                <a:gd name="T13" fmla="*/ 40 h 84"/>
                <a:gd name="T14" fmla="*/ 295 w 295"/>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84">
                  <a:moveTo>
                    <a:pt x="295" y="84"/>
                  </a:moveTo>
                  <a:cubicBezTo>
                    <a:pt x="47" y="84"/>
                    <a:pt x="47" y="84"/>
                    <a:pt x="47" y="84"/>
                  </a:cubicBezTo>
                  <a:cubicBezTo>
                    <a:pt x="22" y="84"/>
                    <a:pt x="0" y="66"/>
                    <a:pt x="0" y="44"/>
                  </a:cubicBezTo>
                  <a:cubicBezTo>
                    <a:pt x="0" y="38"/>
                    <a:pt x="0" y="38"/>
                    <a:pt x="0" y="38"/>
                  </a:cubicBezTo>
                  <a:cubicBezTo>
                    <a:pt x="0" y="16"/>
                    <a:pt x="22" y="0"/>
                    <a:pt x="47" y="0"/>
                  </a:cubicBezTo>
                  <a:cubicBezTo>
                    <a:pt x="295" y="0"/>
                    <a:pt x="295" y="0"/>
                    <a:pt x="295" y="0"/>
                  </a:cubicBezTo>
                  <a:cubicBezTo>
                    <a:pt x="295" y="0"/>
                    <a:pt x="269" y="13"/>
                    <a:pt x="269" y="40"/>
                  </a:cubicBezTo>
                  <a:cubicBezTo>
                    <a:pt x="269" y="71"/>
                    <a:pt x="295" y="84"/>
                    <a:pt x="295" y="8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ś1iḑe"/>
            <p:cNvSpPr/>
            <p:nvPr/>
          </p:nvSpPr>
          <p:spPr bwMode="auto">
            <a:xfrm>
              <a:off x="5884864" y="3919538"/>
              <a:ext cx="58738" cy="158750"/>
            </a:xfrm>
            <a:custGeom>
              <a:avLst/>
              <a:gdLst>
                <a:gd name="T0" fmla="*/ 30 w 34"/>
                <a:gd name="T1" fmla="*/ 92 h 92"/>
                <a:gd name="T2" fmla="*/ 33 w 34"/>
                <a:gd name="T3" fmla="*/ 91 h 92"/>
                <a:gd name="T4" fmla="*/ 32 w 34"/>
                <a:gd name="T5" fmla="*/ 87 h 92"/>
                <a:gd name="T6" fmla="*/ 7 w 34"/>
                <a:gd name="T7" fmla="*/ 44 h 92"/>
                <a:gd name="T8" fmla="*/ 32 w 34"/>
                <a:gd name="T9" fmla="*/ 6 h 92"/>
                <a:gd name="T10" fmla="*/ 33 w 34"/>
                <a:gd name="T11" fmla="*/ 1 h 92"/>
                <a:gd name="T12" fmla="*/ 27 w 34"/>
                <a:gd name="T13" fmla="*/ 1 h 92"/>
                <a:gd name="T14" fmla="*/ 0 w 34"/>
                <a:gd name="T15" fmla="*/ 44 h 92"/>
                <a:gd name="T16" fmla="*/ 28 w 34"/>
                <a:gd name="T17" fmla="*/ 92 h 92"/>
                <a:gd name="T18" fmla="*/ 30 w 3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2">
                  <a:moveTo>
                    <a:pt x="30" y="92"/>
                  </a:moveTo>
                  <a:cubicBezTo>
                    <a:pt x="31" y="92"/>
                    <a:pt x="32" y="92"/>
                    <a:pt x="33" y="91"/>
                  </a:cubicBezTo>
                  <a:cubicBezTo>
                    <a:pt x="34" y="89"/>
                    <a:pt x="33" y="88"/>
                    <a:pt x="32" y="87"/>
                  </a:cubicBezTo>
                  <a:cubicBezTo>
                    <a:pt x="31" y="86"/>
                    <a:pt x="7" y="73"/>
                    <a:pt x="7" y="44"/>
                  </a:cubicBezTo>
                  <a:cubicBezTo>
                    <a:pt x="7" y="19"/>
                    <a:pt x="31" y="6"/>
                    <a:pt x="32" y="6"/>
                  </a:cubicBezTo>
                  <a:cubicBezTo>
                    <a:pt x="33" y="5"/>
                    <a:pt x="34" y="3"/>
                    <a:pt x="33" y="1"/>
                  </a:cubicBezTo>
                  <a:cubicBezTo>
                    <a:pt x="32" y="0"/>
                    <a:pt x="29" y="0"/>
                    <a:pt x="27" y="1"/>
                  </a:cubicBezTo>
                  <a:cubicBezTo>
                    <a:pt x="26" y="1"/>
                    <a:pt x="0" y="16"/>
                    <a:pt x="0" y="44"/>
                  </a:cubicBezTo>
                  <a:cubicBezTo>
                    <a:pt x="0" y="77"/>
                    <a:pt x="27" y="91"/>
                    <a:pt x="28" y="92"/>
                  </a:cubicBezTo>
                  <a:cubicBezTo>
                    <a:pt x="28" y="92"/>
                    <a:pt x="29" y="92"/>
                    <a:pt x="30" y="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ŝļiḋe"/>
            <p:cNvSpPr/>
            <p:nvPr/>
          </p:nvSpPr>
          <p:spPr bwMode="auto">
            <a:xfrm>
              <a:off x="5416551" y="3919538"/>
              <a:ext cx="950913" cy="165100"/>
            </a:xfrm>
            <a:custGeom>
              <a:avLst/>
              <a:gdLst>
                <a:gd name="T0" fmla="*/ 51 w 552"/>
                <a:gd name="T1" fmla="*/ 96 h 96"/>
                <a:gd name="T2" fmla="*/ 552 w 552"/>
                <a:gd name="T3" fmla="*/ 96 h 96"/>
                <a:gd name="T4" fmla="*/ 552 w 552"/>
                <a:gd name="T5" fmla="*/ 88 h 96"/>
                <a:gd name="T6" fmla="*/ 51 w 552"/>
                <a:gd name="T7" fmla="*/ 88 h 96"/>
                <a:gd name="T8" fmla="*/ 8 w 552"/>
                <a:gd name="T9" fmla="*/ 48 h 96"/>
                <a:gd name="T10" fmla="*/ 8 w 552"/>
                <a:gd name="T11" fmla="*/ 42 h 96"/>
                <a:gd name="T12" fmla="*/ 51 w 552"/>
                <a:gd name="T13" fmla="*/ 8 h 96"/>
                <a:gd name="T14" fmla="*/ 552 w 552"/>
                <a:gd name="T15" fmla="*/ 8 h 96"/>
                <a:gd name="T16" fmla="*/ 552 w 552"/>
                <a:gd name="T17" fmla="*/ 0 h 96"/>
                <a:gd name="T18" fmla="*/ 51 w 552"/>
                <a:gd name="T19" fmla="*/ 0 h 96"/>
                <a:gd name="T20" fmla="*/ 0 w 552"/>
                <a:gd name="T21" fmla="*/ 42 h 96"/>
                <a:gd name="T22" fmla="*/ 0 w 552"/>
                <a:gd name="T23" fmla="*/ 48 h 96"/>
                <a:gd name="T24" fmla="*/ 51 w 552"/>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96">
                  <a:moveTo>
                    <a:pt x="51" y="96"/>
                  </a:moveTo>
                  <a:cubicBezTo>
                    <a:pt x="552" y="96"/>
                    <a:pt x="552" y="96"/>
                    <a:pt x="552" y="96"/>
                  </a:cubicBezTo>
                  <a:cubicBezTo>
                    <a:pt x="552" y="88"/>
                    <a:pt x="552" y="88"/>
                    <a:pt x="552" y="88"/>
                  </a:cubicBezTo>
                  <a:cubicBezTo>
                    <a:pt x="51" y="88"/>
                    <a:pt x="51" y="88"/>
                    <a:pt x="51" y="88"/>
                  </a:cubicBezTo>
                  <a:cubicBezTo>
                    <a:pt x="30" y="88"/>
                    <a:pt x="8" y="68"/>
                    <a:pt x="8" y="48"/>
                  </a:cubicBezTo>
                  <a:cubicBezTo>
                    <a:pt x="8" y="42"/>
                    <a:pt x="8" y="42"/>
                    <a:pt x="8" y="42"/>
                  </a:cubicBezTo>
                  <a:cubicBezTo>
                    <a:pt x="8" y="23"/>
                    <a:pt x="29" y="8"/>
                    <a:pt x="51" y="8"/>
                  </a:cubicBezTo>
                  <a:cubicBezTo>
                    <a:pt x="552" y="8"/>
                    <a:pt x="552" y="8"/>
                    <a:pt x="552" y="8"/>
                  </a:cubicBezTo>
                  <a:cubicBezTo>
                    <a:pt x="552" y="0"/>
                    <a:pt x="552" y="0"/>
                    <a:pt x="552" y="0"/>
                  </a:cubicBezTo>
                  <a:cubicBezTo>
                    <a:pt x="51" y="0"/>
                    <a:pt x="51" y="0"/>
                    <a:pt x="51" y="0"/>
                  </a:cubicBezTo>
                  <a:cubicBezTo>
                    <a:pt x="22" y="0"/>
                    <a:pt x="0" y="17"/>
                    <a:pt x="0" y="42"/>
                  </a:cubicBezTo>
                  <a:cubicBezTo>
                    <a:pt x="0" y="48"/>
                    <a:pt x="0" y="48"/>
                    <a:pt x="0" y="48"/>
                  </a:cubicBezTo>
                  <a:cubicBezTo>
                    <a:pt x="0" y="74"/>
                    <a:pt x="24" y="96"/>
                    <a:pt x="51" y="96"/>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ḻiďè"/>
            <p:cNvSpPr/>
            <p:nvPr/>
          </p:nvSpPr>
          <p:spPr bwMode="auto">
            <a:xfrm>
              <a:off x="5578476" y="3795713"/>
              <a:ext cx="527050" cy="123825"/>
            </a:xfrm>
            <a:custGeom>
              <a:avLst/>
              <a:gdLst>
                <a:gd name="T0" fmla="*/ 0 w 306"/>
                <a:gd name="T1" fmla="*/ 72 h 72"/>
                <a:gd name="T2" fmla="*/ 277 w 306"/>
                <a:gd name="T3" fmla="*/ 72 h 72"/>
                <a:gd name="T4" fmla="*/ 306 w 306"/>
                <a:gd name="T5" fmla="*/ 36 h 72"/>
                <a:gd name="T6" fmla="*/ 306 w 306"/>
                <a:gd name="T7" fmla="*/ 31 h 72"/>
                <a:gd name="T8" fmla="*/ 277 w 306"/>
                <a:gd name="T9" fmla="*/ 0 h 72"/>
                <a:gd name="T10" fmla="*/ 0 w 306"/>
                <a:gd name="T11" fmla="*/ 0 h 72"/>
                <a:gd name="T12" fmla="*/ 8 w 306"/>
                <a:gd name="T13" fmla="*/ 34 h 72"/>
                <a:gd name="T14" fmla="*/ 0 w 306"/>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72">
                  <a:moveTo>
                    <a:pt x="0" y="72"/>
                  </a:moveTo>
                  <a:cubicBezTo>
                    <a:pt x="277" y="72"/>
                    <a:pt x="277" y="72"/>
                    <a:pt x="277" y="72"/>
                  </a:cubicBezTo>
                  <a:cubicBezTo>
                    <a:pt x="294" y="72"/>
                    <a:pt x="306" y="53"/>
                    <a:pt x="306" y="36"/>
                  </a:cubicBezTo>
                  <a:cubicBezTo>
                    <a:pt x="306" y="31"/>
                    <a:pt x="306" y="31"/>
                    <a:pt x="306" y="31"/>
                  </a:cubicBezTo>
                  <a:cubicBezTo>
                    <a:pt x="306" y="14"/>
                    <a:pt x="294" y="0"/>
                    <a:pt x="277" y="0"/>
                  </a:cubicBezTo>
                  <a:cubicBezTo>
                    <a:pt x="0" y="0"/>
                    <a:pt x="0" y="0"/>
                    <a:pt x="0" y="0"/>
                  </a:cubicBezTo>
                  <a:cubicBezTo>
                    <a:pt x="0" y="0"/>
                    <a:pt x="8" y="13"/>
                    <a:pt x="8" y="34"/>
                  </a:cubicBezTo>
                  <a:cubicBezTo>
                    <a:pt x="8" y="59"/>
                    <a:pt x="0" y="72"/>
                    <a:pt x="0" y="7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1idè"/>
            <p:cNvSpPr/>
            <p:nvPr/>
          </p:nvSpPr>
          <p:spPr bwMode="auto">
            <a:xfrm>
              <a:off x="6054726" y="3797300"/>
              <a:ext cx="34925" cy="119063"/>
            </a:xfrm>
            <a:custGeom>
              <a:avLst/>
              <a:gdLst>
                <a:gd name="T0" fmla="*/ 4 w 20"/>
                <a:gd name="T1" fmla="*/ 69 h 69"/>
                <a:gd name="T2" fmla="*/ 2 w 20"/>
                <a:gd name="T3" fmla="*/ 68 h 69"/>
                <a:gd name="T4" fmla="*/ 1 w 20"/>
                <a:gd name="T5" fmla="*/ 67 h 69"/>
                <a:gd name="T6" fmla="*/ 16 w 20"/>
                <a:gd name="T7" fmla="*/ 33 h 69"/>
                <a:gd name="T8" fmla="*/ 3 w 20"/>
                <a:gd name="T9" fmla="*/ 5 h 69"/>
                <a:gd name="T10" fmla="*/ 2 w 20"/>
                <a:gd name="T11" fmla="*/ 1 h 69"/>
                <a:gd name="T12" fmla="*/ 7 w 20"/>
                <a:gd name="T13" fmla="*/ 3 h 69"/>
                <a:gd name="T14" fmla="*/ 20 w 20"/>
                <a:gd name="T15" fmla="*/ 33 h 69"/>
                <a:gd name="T16" fmla="*/ 5 w 20"/>
                <a:gd name="T17" fmla="*/ 69 h 69"/>
                <a:gd name="T18" fmla="*/ 4 w 20"/>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9">
                  <a:moveTo>
                    <a:pt x="4" y="69"/>
                  </a:moveTo>
                  <a:cubicBezTo>
                    <a:pt x="3" y="69"/>
                    <a:pt x="3" y="69"/>
                    <a:pt x="2" y="68"/>
                  </a:cubicBezTo>
                  <a:cubicBezTo>
                    <a:pt x="2" y="67"/>
                    <a:pt x="0" y="67"/>
                    <a:pt x="1" y="67"/>
                  </a:cubicBezTo>
                  <a:cubicBezTo>
                    <a:pt x="2" y="66"/>
                    <a:pt x="16" y="55"/>
                    <a:pt x="16" y="33"/>
                  </a:cubicBezTo>
                  <a:cubicBezTo>
                    <a:pt x="16" y="15"/>
                    <a:pt x="3" y="5"/>
                    <a:pt x="3" y="5"/>
                  </a:cubicBezTo>
                  <a:cubicBezTo>
                    <a:pt x="2" y="4"/>
                    <a:pt x="2" y="2"/>
                    <a:pt x="2" y="1"/>
                  </a:cubicBezTo>
                  <a:cubicBezTo>
                    <a:pt x="3" y="0"/>
                    <a:pt x="6" y="2"/>
                    <a:pt x="7" y="3"/>
                  </a:cubicBezTo>
                  <a:cubicBezTo>
                    <a:pt x="7" y="3"/>
                    <a:pt x="20" y="12"/>
                    <a:pt x="20" y="33"/>
                  </a:cubicBezTo>
                  <a:cubicBezTo>
                    <a:pt x="20" y="58"/>
                    <a:pt x="6" y="69"/>
                    <a:pt x="5" y="69"/>
                  </a:cubicBezTo>
                  <a:lnTo>
                    <a:pt x="4" y="69"/>
                  </a:ln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ṩ1ïdé"/>
            <p:cNvSpPr/>
            <p:nvPr/>
          </p:nvSpPr>
          <p:spPr bwMode="auto">
            <a:xfrm>
              <a:off x="5568951" y="3786188"/>
              <a:ext cx="825500" cy="134938"/>
            </a:xfrm>
            <a:custGeom>
              <a:avLst/>
              <a:gdLst>
                <a:gd name="T0" fmla="*/ 447 w 479"/>
                <a:gd name="T1" fmla="*/ 0 h 78"/>
                <a:gd name="T2" fmla="*/ 0 w 479"/>
                <a:gd name="T3" fmla="*/ 0 h 78"/>
                <a:gd name="T4" fmla="*/ 0 w 479"/>
                <a:gd name="T5" fmla="*/ 12 h 78"/>
                <a:gd name="T6" fmla="*/ 291 w 479"/>
                <a:gd name="T7" fmla="*/ 12 h 78"/>
                <a:gd name="T8" fmla="*/ 301 w 479"/>
                <a:gd name="T9" fmla="*/ 40 h 78"/>
                <a:gd name="T10" fmla="*/ 290 w 479"/>
                <a:gd name="T11" fmla="*/ 72 h 78"/>
                <a:gd name="T12" fmla="*/ 0 w 479"/>
                <a:gd name="T13" fmla="*/ 72 h 78"/>
                <a:gd name="T14" fmla="*/ 0 w 479"/>
                <a:gd name="T15" fmla="*/ 78 h 78"/>
                <a:gd name="T16" fmla="*/ 284 w 479"/>
                <a:gd name="T17" fmla="*/ 78 h 78"/>
                <a:gd name="T18" fmla="*/ 447 w 479"/>
                <a:gd name="T19" fmla="*/ 78 h 78"/>
                <a:gd name="T20" fmla="*/ 447 w 479"/>
                <a:gd name="T21" fmla="*/ 78 h 78"/>
                <a:gd name="T22" fmla="*/ 448 w 479"/>
                <a:gd name="T23" fmla="*/ 78 h 78"/>
                <a:gd name="T24" fmla="*/ 479 w 479"/>
                <a:gd name="T25" fmla="*/ 41 h 78"/>
                <a:gd name="T26" fmla="*/ 479 w 479"/>
                <a:gd name="T27" fmla="*/ 36 h 78"/>
                <a:gd name="T28" fmla="*/ 447 w 479"/>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78">
                  <a:moveTo>
                    <a:pt x="447" y="0"/>
                  </a:moveTo>
                  <a:cubicBezTo>
                    <a:pt x="0" y="0"/>
                    <a:pt x="0" y="0"/>
                    <a:pt x="0" y="0"/>
                  </a:cubicBezTo>
                  <a:cubicBezTo>
                    <a:pt x="0" y="12"/>
                    <a:pt x="0" y="12"/>
                    <a:pt x="0" y="12"/>
                  </a:cubicBezTo>
                  <a:cubicBezTo>
                    <a:pt x="291" y="12"/>
                    <a:pt x="291" y="12"/>
                    <a:pt x="291" y="12"/>
                  </a:cubicBezTo>
                  <a:cubicBezTo>
                    <a:pt x="295" y="18"/>
                    <a:pt x="301" y="27"/>
                    <a:pt x="301" y="40"/>
                  </a:cubicBezTo>
                  <a:cubicBezTo>
                    <a:pt x="301" y="55"/>
                    <a:pt x="295" y="66"/>
                    <a:pt x="290" y="72"/>
                  </a:cubicBezTo>
                  <a:cubicBezTo>
                    <a:pt x="0" y="72"/>
                    <a:pt x="0" y="72"/>
                    <a:pt x="0" y="72"/>
                  </a:cubicBezTo>
                  <a:cubicBezTo>
                    <a:pt x="0" y="78"/>
                    <a:pt x="0" y="78"/>
                    <a:pt x="0" y="78"/>
                  </a:cubicBezTo>
                  <a:cubicBezTo>
                    <a:pt x="284" y="78"/>
                    <a:pt x="284" y="78"/>
                    <a:pt x="284" y="78"/>
                  </a:cubicBezTo>
                  <a:cubicBezTo>
                    <a:pt x="447" y="78"/>
                    <a:pt x="447" y="78"/>
                    <a:pt x="447" y="78"/>
                  </a:cubicBezTo>
                  <a:cubicBezTo>
                    <a:pt x="447" y="78"/>
                    <a:pt x="447" y="78"/>
                    <a:pt x="447" y="78"/>
                  </a:cubicBezTo>
                  <a:cubicBezTo>
                    <a:pt x="448" y="78"/>
                    <a:pt x="448" y="78"/>
                    <a:pt x="448" y="78"/>
                  </a:cubicBezTo>
                  <a:cubicBezTo>
                    <a:pt x="466" y="77"/>
                    <a:pt x="479" y="61"/>
                    <a:pt x="479" y="41"/>
                  </a:cubicBezTo>
                  <a:cubicBezTo>
                    <a:pt x="479" y="36"/>
                    <a:pt x="479" y="36"/>
                    <a:pt x="479" y="36"/>
                  </a:cubicBezTo>
                  <a:cubicBezTo>
                    <a:pt x="479" y="16"/>
                    <a:pt x="467" y="0"/>
                    <a:pt x="447" y="0"/>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śḻíḑe"/>
            <p:cNvSpPr/>
            <p:nvPr/>
          </p:nvSpPr>
          <p:spPr bwMode="auto">
            <a:xfrm>
              <a:off x="5216526" y="4965700"/>
              <a:ext cx="1460500" cy="254000"/>
            </a:xfrm>
            <a:prstGeom prst="rect">
              <a:avLst/>
            </a:prstGeom>
            <a:solidFill>
              <a:srgbClr val="3D6C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iṡļíḑe"/>
            <p:cNvSpPr/>
            <p:nvPr/>
          </p:nvSpPr>
          <p:spPr bwMode="auto">
            <a:xfrm>
              <a:off x="5299076" y="4965700"/>
              <a:ext cx="47625"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iş1idé"/>
            <p:cNvSpPr/>
            <p:nvPr/>
          </p:nvSpPr>
          <p:spPr bwMode="auto">
            <a:xfrm>
              <a:off x="5381626" y="4965700"/>
              <a:ext cx="61913"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iŝlïďê"/>
            <p:cNvSpPr/>
            <p:nvPr/>
          </p:nvSpPr>
          <p:spPr bwMode="auto">
            <a:xfrm>
              <a:off x="5251451" y="4084638"/>
              <a:ext cx="1357313" cy="158750"/>
            </a:xfrm>
            <a:prstGeom prst="rect">
              <a:avLst/>
            </a:prstGeom>
            <a:solidFill>
              <a:srgbClr val="C0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iŝlîďe"/>
            <p:cNvSpPr/>
            <p:nvPr/>
          </p:nvSpPr>
          <p:spPr bwMode="auto">
            <a:xfrm>
              <a:off x="6511926" y="4084638"/>
              <a:ext cx="55563"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iŝļïḑe"/>
            <p:cNvSpPr/>
            <p:nvPr/>
          </p:nvSpPr>
          <p:spPr bwMode="auto">
            <a:xfrm>
              <a:off x="6443664" y="4084638"/>
              <a:ext cx="53975"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íṡļïḋé"/>
            <p:cNvSpPr/>
            <p:nvPr/>
          </p:nvSpPr>
          <p:spPr bwMode="auto">
            <a:xfrm>
              <a:off x="5602289" y="4524375"/>
              <a:ext cx="1082675" cy="158750"/>
            </a:xfrm>
            <a:custGeom>
              <a:avLst/>
              <a:gdLst>
                <a:gd name="T0" fmla="*/ 628 w 628"/>
                <a:gd name="T1" fmla="*/ 92 h 92"/>
                <a:gd name="T2" fmla="*/ 66 w 628"/>
                <a:gd name="T3" fmla="*/ 92 h 92"/>
                <a:gd name="T4" fmla="*/ 0 w 628"/>
                <a:gd name="T5" fmla="*/ 46 h 92"/>
                <a:gd name="T6" fmla="*/ 0 w 628"/>
                <a:gd name="T7" fmla="*/ 37 h 92"/>
                <a:gd name="T8" fmla="*/ 66 w 628"/>
                <a:gd name="T9" fmla="*/ 0 h 92"/>
                <a:gd name="T10" fmla="*/ 628 w 628"/>
                <a:gd name="T11" fmla="*/ 0 h 92"/>
                <a:gd name="T12" fmla="*/ 628 w 62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28" h="92">
                  <a:moveTo>
                    <a:pt x="628" y="92"/>
                  </a:moveTo>
                  <a:cubicBezTo>
                    <a:pt x="66" y="92"/>
                    <a:pt x="66" y="92"/>
                    <a:pt x="66" y="92"/>
                  </a:cubicBezTo>
                  <a:cubicBezTo>
                    <a:pt x="29" y="92"/>
                    <a:pt x="0" y="77"/>
                    <a:pt x="0" y="46"/>
                  </a:cubicBezTo>
                  <a:cubicBezTo>
                    <a:pt x="0" y="37"/>
                    <a:pt x="0" y="37"/>
                    <a:pt x="0" y="37"/>
                  </a:cubicBezTo>
                  <a:cubicBezTo>
                    <a:pt x="0" y="5"/>
                    <a:pt x="29" y="0"/>
                    <a:pt x="66" y="0"/>
                  </a:cubicBezTo>
                  <a:cubicBezTo>
                    <a:pt x="628" y="0"/>
                    <a:pt x="628" y="0"/>
                    <a:pt x="628" y="0"/>
                  </a:cubicBezTo>
                  <a:lnTo>
                    <a:pt x="628" y="92"/>
                  </a:ln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Sḷïḓe"/>
            <p:cNvSpPr/>
            <p:nvPr/>
          </p:nvSpPr>
          <p:spPr bwMode="auto">
            <a:xfrm>
              <a:off x="6105526" y="4524375"/>
              <a:ext cx="633413" cy="158750"/>
            </a:xfrm>
            <a:custGeom>
              <a:avLst/>
              <a:gdLst>
                <a:gd name="T0" fmla="*/ 368 w 368"/>
                <a:gd name="T1" fmla="*/ 92 h 92"/>
                <a:gd name="T2" fmla="*/ 0 w 368"/>
                <a:gd name="T3" fmla="*/ 92 h 92"/>
                <a:gd name="T4" fmla="*/ 0 w 368"/>
                <a:gd name="T5" fmla="*/ 0 h 92"/>
                <a:gd name="T6" fmla="*/ 368 w 368"/>
                <a:gd name="T7" fmla="*/ 0 h 92"/>
                <a:gd name="T8" fmla="*/ 359 w 368"/>
                <a:gd name="T9" fmla="*/ 46 h 92"/>
                <a:gd name="T10" fmla="*/ 368 w 368"/>
                <a:gd name="T11" fmla="*/ 92 h 92"/>
              </a:gdLst>
              <a:ahLst/>
              <a:cxnLst>
                <a:cxn ang="0">
                  <a:pos x="T0" y="T1"/>
                </a:cxn>
                <a:cxn ang="0">
                  <a:pos x="T2" y="T3"/>
                </a:cxn>
                <a:cxn ang="0">
                  <a:pos x="T4" y="T5"/>
                </a:cxn>
                <a:cxn ang="0">
                  <a:pos x="T6" y="T7"/>
                </a:cxn>
                <a:cxn ang="0">
                  <a:pos x="T8" y="T9"/>
                </a:cxn>
                <a:cxn ang="0">
                  <a:pos x="T10" y="T11"/>
                </a:cxn>
              </a:cxnLst>
              <a:rect l="0" t="0" r="r" b="b"/>
              <a:pathLst>
                <a:path w="368" h="92">
                  <a:moveTo>
                    <a:pt x="368" y="92"/>
                  </a:moveTo>
                  <a:cubicBezTo>
                    <a:pt x="0" y="92"/>
                    <a:pt x="0" y="92"/>
                    <a:pt x="0" y="92"/>
                  </a:cubicBezTo>
                  <a:cubicBezTo>
                    <a:pt x="0" y="0"/>
                    <a:pt x="0" y="0"/>
                    <a:pt x="0" y="0"/>
                  </a:cubicBezTo>
                  <a:cubicBezTo>
                    <a:pt x="368" y="0"/>
                    <a:pt x="368" y="0"/>
                    <a:pt x="368" y="0"/>
                  </a:cubicBezTo>
                  <a:cubicBezTo>
                    <a:pt x="368" y="0"/>
                    <a:pt x="359" y="19"/>
                    <a:pt x="359" y="46"/>
                  </a:cubicBezTo>
                  <a:cubicBezTo>
                    <a:pt x="359" y="74"/>
                    <a:pt x="368" y="92"/>
                    <a:pt x="368" y="92"/>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Sľîḓè"/>
            <p:cNvSpPr/>
            <p:nvPr/>
          </p:nvSpPr>
          <p:spPr bwMode="auto">
            <a:xfrm>
              <a:off x="5602289" y="4511675"/>
              <a:ext cx="1157288" cy="177800"/>
            </a:xfrm>
            <a:custGeom>
              <a:avLst/>
              <a:gdLst>
                <a:gd name="T0" fmla="*/ 68 w 672"/>
                <a:gd name="T1" fmla="*/ 104 h 104"/>
                <a:gd name="T2" fmla="*/ 672 w 672"/>
                <a:gd name="T3" fmla="*/ 104 h 104"/>
                <a:gd name="T4" fmla="*/ 672 w 672"/>
                <a:gd name="T5" fmla="*/ 96 h 104"/>
                <a:gd name="T6" fmla="*/ 68 w 672"/>
                <a:gd name="T7" fmla="*/ 96 h 104"/>
                <a:gd name="T8" fmla="*/ 8 w 672"/>
                <a:gd name="T9" fmla="*/ 54 h 104"/>
                <a:gd name="T10" fmla="*/ 8 w 672"/>
                <a:gd name="T11" fmla="*/ 45 h 104"/>
                <a:gd name="T12" fmla="*/ 68 w 672"/>
                <a:gd name="T13" fmla="*/ 12 h 104"/>
                <a:gd name="T14" fmla="*/ 672 w 672"/>
                <a:gd name="T15" fmla="*/ 12 h 104"/>
                <a:gd name="T16" fmla="*/ 672 w 672"/>
                <a:gd name="T17" fmla="*/ 0 h 104"/>
                <a:gd name="T18" fmla="*/ 68 w 672"/>
                <a:gd name="T19" fmla="*/ 0 h 104"/>
                <a:gd name="T20" fmla="*/ 0 w 672"/>
                <a:gd name="T21" fmla="*/ 45 h 104"/>
                <a:gd name="T22" fmla="*/ 0 w 672"/>
                <a:gd name="T23" fmla="*/ 54 h 104"/>
                <a:gd name="T24" fmla="*/ 68 w 672"/>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04">
                  <a:moveTo>
                    <a:pt x="68" y="104"/>
                  </a:moveTo>
                  <a:cubicBezTo>
                    <a:pt x="672" y="104"/>
                    <a:pt x="672" y="104"/>
                    <a:pt x="672" y="104"/>
                  </a:cubicBezTo>
                  <a:cubicBezTo>
                    <a:pt x="672" y="96"/>
                    <a:pt x="672" y="96"/>
                    <a:pt x="672" y="96"/>
                  </a:cubicBezTo>
                  <a:cubicBezTo>
                    <a:pt x="68" y="96"/>
                    <a:pt x="68" y="96"/>
                    <a:pt x="68" y="96"/>
                  </a:cubicBezTo>
                  <a:cubicBezTo>
                    <a:pt x="26" y="96"/>
                    <a:pt x="8" y="81"/>
                    <a:pt x="8" y="54"/>
                  </a:cubicBezTo>
                  <a:cubicBezTo>
                    <a:pt x="8" y="45"/>
                    <a:pt x="8" y="45"/>
                    <a:pt x="8" y="45"/>
                  </a:cubicBezTo>
                  <a:cubicBezTo>
                    <a:pt x="8" y="21"/>
                    <a:pt x="24" y="12"/>
                    <a:pt x="68" y="12"/>
                  </a:cubicBezTo>
                  <a:cubicBezTo>
                    <a:pt x="672" y="12"/>
                    <a:pt x="672" y="12"/>
                    <a:pt x="672" y="12"/>
                  </a:cubicBezTo>
                  <a:cubicBezTo>
                    <a:pt x="672" y="0"/>
                    <a:pt x="672" y="0"/>
                    <a:pt x="672" y="0"/>
                  </a:cubicBezTo>
                  <a:cubicBezTo>
                    <a:pt x="68" y="0"/>
                    <a:pt x="68" y="0"/>
                    <a:pt x="68" y="0"/>
                  </a:cubicBezTo>
                  <a:cubicBezTo>
                    <a:pt x="36" y="0"/>
                    <a:pt x="0" y="6"/>
                    <a:pt x="0" y="45"/>
                  </a:cubicBezTo>
                  <a:cubicBezTo>
                    <a:pt x="0" y="54"/>
                    <a:pt x="0" y="54"/>
                    <a:pt x="0" y="54"/>
                  </a:cubicBezTo>
                  <a:cubicBezTo>
                    <a:pt x="0" y="76"/>
                    <a:pt x="7" y="104"/>
                    <a:pt x="68" y="104"/>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ṣliḋê"/>
            <p:cNvSpPr/>
            <p:nvPr/>
          </p:nvSpPr>
          <p:spPr bwMode="auto">
            <a:xfrm>
              <a:off x="7258051" y="1554163"/>
              <a:ext cx="79375" cy="115888"/>
            </a:xfrm>
            <a:prstGeom prst="ellipse">
              <a:avLst/>
            </a:pr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ṡľídê"/>
            <p:cNvSpPr/>
            <p:nvPr/>
          </p:nvSpPr>
          <p:spPr bwMode="auto">
            <a:xfrm>
              <a:off x="6032501" y="1597025"/>
              <a:ext cx="404813" cy="96838"/>
            </a:xfrm>
            <a:custGeom>
              <a:avLst/>
              <a:gdLst>
                <a:gd name="T0" fmla="*/ 255 w 255"/>
                <a:gd name="T1" fmla="*/ 50 h 61"/>
                <a:gd name="T2" fmla="*/ 3 w 255"/>
                <a:gd name="T3" fmla="*/ 61 h 61"/>
                <a:gd name="T4" fmla="*/ 3 w 255"/>
                <a:gd name="T5" fmla="*/ 60 h 61"/>
                <a:gd name="T6" fmla="*/ 0 w 255"/>
                <a:gd name="T7" fmla="*/ 10 h 61"/>
                <a:gd name="T8" fmla="*/ 0 w 255"/>
                <a:gd name="T9" fmla="*/ 10 h 61"/>
                <a:gd name="T10" fmla="*/ 253 w 255"/>
                <a:gd name="T11" fmla="*/ 0 h 61"/>
                <a:gd name="T12" fmla="*/ 254 w 255"/>
                <a:gd name="T13" fmla="*/ 0 h 61"/>
                <a:gd name="T14" fmla="*/ 255 w 255"/>
                <a:gd name="T15" fmla="*/ 50 h 61"/>
                <a:gd name="T16" fmla="*/ 255 w 255"/>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61">
                  <a:moveTo>
                    <a:pt x="255" y="50"/>
                  </a:moveTo>
                  <a:lnTo>
                    <a:pt x="3" y="61"/>
                  </a:lnTo>
                  <a:lnTo>
                    <a:pt x="3" y="60"/>
                  </a:lnTo>
                  <a:lnTo>
                    <a:pt x="0" y="10"/>
                  </a:lnTo>
                  <a:lnTo>
                    <a:pt x="0" y="10"/>
                  </a:lnTo>
                  <a:lnTo>
                    <a:pt x="253" y="0"/>
                  </a:lnTo>
                  <a:lnTo>
                    <a:pt x="254" y="0"/>
                  </a:lnTo>
                  <a:lnTo>
                    <a:pt x="255" y="50"/>
                  </a:lnTo>
                  <a:lnTo>
                    <a:pt x="255" y="50"/>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śliďé"/>
            <p:cNvSpPr/>
            <p:nvPr/>
          </p:nvSpPr>
          <p:spPr bwMode="auto">
            <a:xfrm>
              <a:off x="6432551" y="1581150"/>
              <a:ext cx="290513" cy="100013"/>
            </a:xfrm>
            <a:custGeom>
              <a:avLst/>
              <a:gdLst>
                <a:gd name="T0" fmla="*/ 183 w 183"/>
                <a:gd name="T1" fmla="*/ 57 h 63"/>
                <a:gd name="T2" fmla="*/ 2 w 183"/>
                <a:gd name="T3" fmla="*/ 63 h 63"/>
                <a:gd name="T4" fmla="*/ 2 w 183"/>
                <a:gd name="T5" fmla="*/ 63 h 63"/>
                <a:gd name="T6" fmla="*/ 0 w 183"/>
                <a:gd name="T7" fmla="*/ 8 h 63"/>
                <a:gd name="T8" fmla="*/ 0 w 183"/>
                <a:gd name="T9" fmla="*/ 8 h 63"/>
                <a:gd name="T10" fmla="*/ 180 w 183"/>
                <a:gd name="T11" fmla="*/ 0 h 63"/>
                <a:gd name="T12" fmla="*/ 180 w 183"/>
                <a:gd name="T13" fmla="*/ 2 h 63"/>
                <a:gd name="T14" fmla="*/ 183 w 183"/>
                <a:gd name="T15" fmla="*/ 56 h 63"/>
                <a:gd name="T16" fmla="*/ 183 w 183"/>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3">
                  <a:moveTo>
                    <a:pt x="183" y="57"/>
                  </a:moveTo>
                  <a:lnTo>
                    <a:pt x="2" y="63"/>
                  </a:lnTo>
                  <a:lnTo>
                    <a:pt x="2" y="63"/>
                  </a:lnTo>
                  <a:lnTo>
                    <a:pt x="0" y="8"/>
                  </a:lnTo>
                  <a:lnTo>
                    <a:pt x="0" y="8"/>
                  </a:lnTo>
                  <a:lnTo>
                    <a:pt x="180" y="0"/>
                  </a:lnTo>
                  <a:lnTo>
                    <a:pt x="180" y="2"/>
                  </a:lnTo>
                  <a:lnTo>
                    <a:pt x="183" y="56"/>
                  </a:lnTo>
                  <a:lnTo>
                    <a:pt x="183" y="57"/>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ṡľîdê"/>
            <p:cNvSpPr/>
            <p:nvPr/>
          </p:nvSpPr>
          <p:spPr bwMode="auto">
            <a:xfrm>
              <a:off x="6726239" y="1563688"/>
              <a:ext cx="293688" cy="119063"/>
            </a:xfrm>
            <a:custGeom>
              <a:avLst/>
              <a:gdLst>
                <a:gd name="T0" fmla="*/ 182 w 185"/>
                <a:gd name="T1" fmla="*/ 68 h 75"/>
                <a:gd name="T2" fmla="*/ 3 w 185"/>
                <a:gd name="T3" fmla="*/ 75 h 75"/>
                <a:gd name="T4" fmla="*/ 2 w 185"/>
                <a:gd name="T5" fmla="*/ 74 h 75"/>
                <a:gd name="T6" fmla="*/ 0 w 185"/>
                <a:gd name="T7" fmla="*/ 9 h 75"/>
                <a:gd name="T8" fmla="*/ 0 w 185"/>
                <a:gd name="T9" fmla="*/ 8 h 75"/>
                <a:gd name="T10" fmla="*/ 180 w 185"/>
                <a:gd name="T11" fmla="*/ 2 h 75"/>
                <a:gd name="T12" fmla="*/ 185 w 185"/>
                <a:gd name="T13" fmla="*/ 0 h 75"/>
                <a:gd name="T14" fmla="*/ 182 w 185"/>
                <a:gd name="T15" fmla="*/ 68 h 75"/>
                <a:gd name="T16" fmla="*/ 182 w 185"/>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75">
                  <a:moveTo>
                    <a:pt x="182" y="68"/>
                  </a:moveTo>
                  <a:lnTo>
                    <a:pt x="3" y="75"/>
                  </a:lnTo>
                  <a:lnTo>
                    <a:pt x="2" y="74"/>
                  </a:lnTo>
                  <a:lnTo>
                    <a:pt x="0" y="9"/>
                  </a:lnTo>
                  <a:lnTo>
                    <a:pt x="0" y="8"/>
                  </a:lnTo>
                  <a:lnTo>
                    <a:pt x="180" y="2"/>
                  </a:lnTo>
                  <a:lnTo>
                    <a:pt x="185" y="0"/>
                  </a:lnTo>
                  <a:lnTo>
                    <a:pt x="182" y="68"/>
                  </a:lnTo>
                  <a:lnTo>
                    <a:pt x="182" y="68"/>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śḻiḋê"/>
            <p:cNvSpPr/>
            <p:nvPr/>
          </p:nvSpPr>
          <p:spPr bwMode="auto">
            <a:xfrm>
              <a:off x="7016751" y="1546225"/>
              <a:ext cx="292100" cy="134938"/>
            </a:xfrm>
            <a:custGeom>
              <a:avLst/>
              <a:gdLst>
                <a:gd name="T0" fmla="*/ 184 w 184"/>
                <a:gd name="T1" fmla="*/ 79 h 85"/>
                <a:gd name="T2" fmla="*/ 3 w 184"/>
                <a:gd name="T3" fmla="*/ 85 h 85"/>
                <a:gd name="T4" fmla="*/ 3 w 184"/>
                <a:gd name="T5" fmla="*/ 85 h 85"/>
                <a:gd name="T6" fmla="*/ 0 w 184"/>
                <a:gd name="T7" fmla="*/ 7 h 85"/>
                <a:gd name="T8" fmla="*/ 0 w 184"/>
                <a:gd name="T9" fmla="*/ 7 h 85"/>
                <a:gd name="T10" fmla="*/ 180 w 184"/>
                <a:gd name="T11" fmla="*/ 0 h 85"/>
                <a:gd name="T12" fmla="*/ 180 w 184"/>
                <a:gd name="T13" fmla="*/ 0 h 85"/>
                <a:gd name="T14" fmla="*/ 184 w 184"/>
                <a:gd name="T15" fmla="*/ 78 h 85"/>
                <a:gd name="T16" fmla="*/ 184 w 184"/>
                <a:gd name="T1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5">
                  <a:moveTo>
                    <a:pt x="184" y="79"/>
                  </a:moveTo>
                  <a:lnTo>
                    <a:pt x="3" y="85"/>
                  </a:lnTo>
                  <a:lnTo>
                    <a:pt x="3" y="85"/>
                  </a:lnTo>
                  <a:lnTo>
                    <a:pt x="0" y="7"/>
                  </a:lnTo>
                  <a:lnTo>
                    <a:pt x="0" y="7"/>
                  </a:lnTo>
                  <a:lnTo>
                    <a:pt x="180" y="0"/>
                  </a:lnTo>
                  <a:lnTo>
                    <a:pt x="180" y="0"/>
                  </a:lnTo>
                  <a:lnTo>
                    <a:pt x="184" y="78"/>
                  </a:lnTo>
                  <a:lnTo>
                    <a:pt x="184" y="79"/>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ṣ1iḍe"/>
            <p:cNvSpPr/>
            <p:nvPr/>
          </p:nvSpPr>
          <p:spPr bwMode="auto">
            <a:xfrm>
              <a:off x="6026151" y="1604963"/>
              <a:ext cx="14288" cy="90488"/>
            </a:xfrm>
            <a:custGeom>
              <a:avLst/>
              <a:gdLst>
                <a:gd name="T0" fmla="*/ 5 w 8"/>
                <a:gd name="T1" fmla="*/ 53 h 53"/>
                <a:gd name="T2" fmla="*/ 3 w 8"/>
                <a:gd name="T3" fmla="*/ 53 h 53"/>
                <a:gd name="T4" fmla="*/ 0 w 8"/>
                <a:gd name="T5" fmla="*/ 50 h 53"/>
                <a:gd name="T6" fmla="*/ 0 w 8"/>
                <a:gd name="T7" fmla="*/ 3 h 53"/>
                <a:gd name="T8" fmla="*/ 3 w 8"/>
                <a:gd name="T9" fmla="*/ 0 h 53"/>
                <a:gd name="T10" fmla="*/ 5 w 8"/>
                <a:gd name="T11" fmla="*/ 0 h 53"/>
                <a:gd name="T12" fmla="*/ 8 w 8"/>
                <a:gd name="T13" fmla="*/ 3 h 53"/>
                <a:gd name="T14" fmla="*/ 8 w 8"/>
                <a:gd name="T15" fmla="*/ 50 h 53"/>
                <a:gd name="T16" fmla="*/ 5 w 8"/>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5" y="53"/>
                  </a:moveTo>
                  <a:cubicBezTo>
                    <a:pt x="3" y="53"/>
                    <a:pt x="3" y="53"/>
                    <a:pt x="3" y="53"/>
                  </a:cubicBezTo>
                  <a:cubicBezTo>
                    <a:pt x="2" y="53"/>
                    <a:pt x="0" y="52"/>
                    <a:pt x="0" y="50"/>
                  </a:cubicBezTo>
                  <a:cubicBezTo>
                    <a:pt x="0" y="3"/>
                    <a:pt x="0" y="3"/>
                    <a:pt x="0" y="3"/>
                  </a:cubicBezTo>
                  <a:cubicBezTo>
                    <a:pt x="0" y="1"/>
                    <a:pt x="2" y="0"/>
                    <a:pt x="3" y="0"/>
                  </a:cubicBezTo>
                  <a:cubicBezTo>
                    <a:pt x="5" y="0"/>
                    <a:pt x="5" y="0"/>
                    <a:pt x="5" y="0"/>
                  </a:cubicBezTo>
                  <a:cubicBezTo>
                    <a:pt x="7" y="0"/>
                    <a:pt x="8" y="1"/>
                    <a:pt x="8" y="3"/>
                  </a:cubicBezTo>
                  <a:cubicBezTo>
                    <a:pt x="8" y="50"/>
                    <a:pt x="8" y="50"/>
                    <a:pt x="8" y="50"/>
                  </a:cubicBezTo>
                  <a:cubicBezTo>
                    <a:pt x="8" y="52"/>
                    <a:pt x="7" y="53"/>
                    <a:pt x="5" y="53"/>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lîḓê"/>
            <p:cNvSpPr/>
            <p:nvPr/>
          </p:nvSpPr>
          <p:spPr bwMode="auto">
            <a:xfrm>
              <a:off x="6424614" y="1585913"/>
              <a:ext cx="12700" cy="104775"/>
            </a:xfrm>
            <a:custGeom>
              <a:avLst/>
              <a:gdLst>
                <a:gd name="T0" fmla="*/ 5 w 8"/>
                <a:gd name="T1" fmla="*/ 61 h 61"/>
                <a:gd name="T2" fmla="*/ 4 w 8"/>
                <a:gd name="T3" fmla="*/ 61 h 61"/>
                <a:gd name="T4" fmla="*/ 0 w 8"/>
                <a:gd name="T5" fmla="*/ 57 h 61"/>
                <a:gd name="T6" fmla="*/ 0 w 8"/>
                <a:gd name="T7" fmla="*/ 3 h 61"/>
                <a:gd name="T8" fmla="*/ 4 w 8"/>
                <a:gd name="T9" fmla="*/ 0 h 61"/>
                <a:gd name="T10" fmla="*/ 5 w 8"/>
                <a:gd name="T11" fmla="*/ 0 h 61"/>
                <a:gd name="T12" fmla="*/ 8 w 8"/>
                <a:gd name="T13" fmla="*/ 3 h 61"/>
                <a:gd name="T14" fmla="*/ 8 w 8"/>
                <a:gd name="T15" fmla="*/ 57 h 61"/>
                <a:gd name="T16" fmla="*/ 5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5" y="61"/>
                  </a:moveTo>
                  <a:cubicBezTo>
                    <a:pt x="4" y="61"/>
                    <a:pt x="4" y="61"/>
                    <a:pt x="4" y="61"/>
                  </a:cubicBezTo>
                  <a:cubicBezTo>
                    <a:pt x="2" y="61"/>
                    <a:pt x="0" y="59"/>
                    <a:pt x="0" y="57"/>
                  </a:cubicBezTo>
                  <a:cubicBezTo>
                    <a:pt x="0" y="3"/>
                    <a:pt x="0" y="3"/>
                    <a:pt x="0" y="3"/>
                  </a:cubicBezTo>
                  <a:cubicBezTo>
                    <a:pt x="0" y="2"/>
                    <a:pt x="2" y="0"/>
                    <a:pt x="4" y="0"/>
                  </a:cubicBezTo>
                  <a:cubicBezTo>
                    <a:pt x="5" y="0"/>
                    <a:pt x="5" y="0"/>
                    <a:pt x="5" y="0"/>
                  </a:cubicBezTo>
                  <a:cubicBezTo>
                    <a:pt x="7" y="0"/>
                    <a:pt x="8" y="2"/>
                    <a:pt x="8" y="3"/>
                  </a:cubicBezTo>
                  <a:cubicBezTo>
                    <a:pt x="8" y="57"/>
                    <a:pt x="8" y="57"/>
                    <a:pt x="8" y="57"/>
                  </a:cubicBezTo>
                  <a:cubicBezTo>
                    <a:pt x="8" y="59"/>
                    <a:pt x="7" y="61"/>
                    <a:pt x="5" y="6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śḻïḑé"/>
            <p:cNvSpPr/>
            <p:nvPr/>
          </p:nvSpPr>
          <p:spPr bwMode="auto">
            <a:xfrm>
              <a:off x="6716714" y="1570038"/>
              <a:ext cx="15875" cy="120650"/>
            </a:xfrm>
            <a:custGeom>
              <a:avLst/>
              <a:gdLst>
                <a:gd name="T0" fmla="*/ 5 w 9"/>
                <a:gd name="T1" fmla="*/ 70 h 70"/>
                <a:gd name="T2" fmla="*/ 4 w 9"/>
                <a:gd name="T3" fmla="*/ 70 h 70"/>
                <a:gd name="T4" fmla="*/ 0 w 9"/>
                <a:gd name="T5" fmla="*/ 66 h 70"/>
                <a:gd name="T6" fmla="*/ 0 w 9"/>
                <a:gd name="T7" fmla="*/ 3 h 70"/>
                <a:gd name="T8" fmla="*/ 4 w 9"/>
                <a:gd name="T9" fmla="*/ 0 h 70"/>
                <a:gd name="T10" fmla="*/ 5 w 9"/>
                <a:gd name="T11" fmla="*/ 0 h 70"/>
                <a:gd name="T12" fmla="*/ 9 w 9"/>
                <a:gd name="T13" fmla="*/ 3 h 70"/>
                <a:gd name="T14" fmla="*/ 9 w 9"/>
                <a:gd name="T15" fmla="*/ 66 h 70"/>
                <a:gd name="T16" fmla="*/ 5 w 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0">
                  <a:moveTo>
                    <a:pt x="5" y="70"/>
                  </a:moveTo>
                  <a:cubicBezTo>
                    <a:pt x="4" y="70"/>
                    <a:pt x="4" y="70"/>
                    <a:pt x="4" y="70"/>
                  </a:cubicBezTo>
                  <a:cubicBezTo>
                    <a:pt x="2" y="70"/>
                    <a:pt x="0" y="68"/>
                    <a:pt x="0" y="66"/>
                  </a:cubicBezTo>
                  <a:cubicBezTo>
                    <a:pt x="0" y="3"/>
                    <a:pt x="0" y="3"/>
                    <a:pt x="0" y="3"/>
                  </a:cubicBezTo>
                  <a:cubicBezTo>
                    <a:pt x="0" y="1"/>
                    <a:pt x="2" y="0"/>
                    <a:pt x="4" y="0"/>
                  </a:cubicBezTo>
                  <a:cubicBezTo>
                    <a:pt x="5" y="0"/>
                    <a:pt x="5" y="0"/>
                    <a:pt x="5" y="0"/>
                  </a:cubicBezTo>
                  <a:cubicBezTo>
                    <a:pt x="7" y="0"/>
                    <a:pt x="9" y="1"/>
                    <a:pt x="9" y="3"/>
                  </a:cubicBezTo>
                  <a:cubicBezTo>
                    <a:pt x="9" y="66"/>
                    <a:pt x="9" y="66"/>
                    <a:pt x="9" y="66"/>
                  </a:cubicBezTo>
                  <a:cubicBezTo>
                    <a:pt x="9" y="68"/>
                    <a:pt x="7" y="70"/>
                    <a:pt x="5" y="70"/>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ṡ1ïḍè"/>
            <p:cNvSpPr/>
            <p:nvPr/>
          </p:nvSpPr>
          <p:spPr bwMode="auto">
            <a:xfrm>
              <a:off x="7011989" y="1549400"/>
              <a:ext cx="14288" cy="139700"/>
            </a:xfrm>
            <a:custGeom>
              <a:avLst/>
              <a:gdLst>
                <a:gd name="T0" fmla="*/ 3 w 8"/>
                <a:gd name="T1" fmla="*/ 81 h 81"/>
                <a:gd name="T2" fmla="*/ 5 w 8"/>
                <a:gd name="T3" fmla="*/ 81 h 81"/>
                <a:gd name="T4" fmla="*/ 8 w 8"/>
                <a:gd name="T5" fmla="*/ 77 h 81"/>
                <a:gd name="T6" fmla="*/ 8 w 8"/>
                <a:gd name="T7" fmla="*/ 4 h 81"/>
                <a:gd name="T8" fmla="*/ 5 w 8"/>
                <a:gd name="T9" fmla="*/ 0 h 81"/>
                <a:gd name="T10" fmla="*/ 3 w 8"/>
                <a:gd name="T11" fmla="*/ 0 h 81"/>
                <a:gd name="T12" fmla="*/ 0 w 8"/>
                <a:gd name="T13" fmla="*/ 4 h 81"/>
                <a:gd name="T14" fmla="*/ 0 w 8"/>
                <a:gd name="T15" fmla="*/ 77 h 81"/>
                <a:gd name="T16" fmla="*/ 3 w 8"/>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1">
                  <a:moveTo>
                    <a:pt x="3" y="81"/>
                  </a:moveTo>
                  <a:cubicBezTo>
                    <a:pt x="5" y="81"/>
                    <a:pt x="5" y="81"/>
                    <a:pt x="5" y="81"/>
                  </a:cubicBezTo>
                  <a:cubicBezTo>
                    <a:pt x="6" y="81"/>
                    <a:pt x="8" y="79"/>
                    <a:pt x="8" y="77"/>
                  </a:cubicBezTo>
                  <a:cubicBezTo>
                    <a:pt x="8" y="4"/>
                    <a:pt x="8" y="4"/>
                    <a:pt x="8" y="4"/>
                  </a:cubicBezTo>
                  <a:cubicBezTo>
                    <a:pt x="8" y="2"/>
                    <a:pt x="6" y="0"/>
                    <a:pt x="5" y="0"/>
                  </a:cubicBezTo>
                  <a:cubicBezTo>
                    <a:pt x="3" y="0"/>
                    <a:pt x="3" y="0"/>
                    <a:pt x="3" y="0"/>
                  </a:cubicBezTo>
                  <a:cubicBezTo>
                    <a:pt x="1" y="0"/>
                    <a:pt x="0" y="2"/>
                    <a:pt x="0" y="4"/>
                  </a:cubicBezTo>
                  <a:cubicBezTo>
                    <a:pt x="0" y="77"/>
                    <a:pt x="0" y="77"/>
                    <a:pt x="0" y="77"/>
                  </a:cubicBezTo>
                  <a:cubicBezTo>
                    <a:pt x="0" y="79"/>
                    <a:pt x="1" y="81"/>
                    <a:pt x="3" y="8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ŝľídê"/>
            <p:cNvSpPr/>
            <p:nvPr/>
          </p:nvSpPr>
          <p:spPr bwMode="auto">
            <a:xfrm>
              <a:off x="7302501" y="1539875"/>
              <a:ext cx="14288" cy="141288"/>
            </a:xfrm>
            <a:custGeom>
              <a:avLst/>
              <a:gdLst>
                <a:gd name="T0" fmla="*/ 4 w 8"/>
                <a:gd name="T1" fmla="*/ 82 h 82"/>
                <a:gd name="T2" fmla="*/ 3 w 8"/>
                <a:gd name="T3" fmla="*/ 82 h 82"/>
                <a:gd name="T4" fmla="*/ 0 w 8"/>
                <a:gd name="T5" fmla="*/ 79 h 82"/>
                <a:gd name="T6" fmla="*/ 0 w 8"/>
                <a:gd name="T7" fmla="*/ 3 h 82"/>
                <a:gd name="T8" fmla="*/ 3 w 8"/>
                <a:gd name="T9" fmla="*/ 0 h 82"/>
                <a:gd name="T10" fmla="*/ 4 w 8"/>
                <a:gd name="T11" fmla="*/ 0 h 82"/>
                <a:gd name="T12" fmla="*/ 8 w 8"/>
                <a:gd name="T13" fmla="*/ 3 h 82"/>
                <a:gd name="T14" fmla="*/ 8 w 8"/>
                <a:gd name="T15" fmla="*/ 79 h 82"/>
                <a:gd name="T16" fmla="*/ 4 w 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2">
                  <a:moveTo>
                    <a:pt x="4" y="82"/>
                  </a:moveTo>
                  <a:cubicBezTo>
                    <a:pt x="3" y="82"/>
                    <a:pt x="3" y="82"/>
                    <a:pt x="3" y="82"/>
                  </a:cubicBezTo>
                  <a:cubicBezTo>
                    <a:pt x="1" y="82"/>
                    <a:pt x="0" y="81"/>
                    <a:pt x="0" y="79"/>
                  </a:cubicBezTo>
                  <a:cubicBezTo>
                    <a:pt x="0" y="3"/>
                    <a:pt x="0" y="3"/>
                    <a:pt x="0" y="3"/>
                  </a:cubicBezTo>
                  <a:cubicBezTo>
                    <a:pt x="0" y="1"/>
                    <a:pt x="1" y="0"/>
                    <a:pt x="3" y="0"/>
                  </a:cubicBezTo>
                  <a:cubicBezTo>
                    <a:pt x="4" y="0"/>
                    <a:pt x="4" y="0"/>
                    <a:pt x="4" y="0"/>
                  </a:cubicBezTo>
                  <a:cubicBezTo>
                    <a:pt x="6" y="0"/>
                    <a:pt x="8" y="1"/>
                    <a:pt x="8" y="3"/>
                  </a:cubicBezTo>
                  <a:cubicBezTo>
                    <a:pt x="8" y="79"/>
                    <a:pt x="8" y="79"/>
                    <a:pt x="8" y="79"/>
                  </a:cubicBezTo>
                  <a:cubicBezTo>
                    <a:pt x="8" y="81"/>
                    <a:pt x="6" y="82"/>
                    <a:pt x="4" y="82"/>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ş1îḓé"/>
            <p:cNvSpPr/>
            <p:nvPr/>
          </p:nvSpPr>
          <p:spPr bwMode="auto">
            <a:xfrm>
              <a:off x="5697539" y="1866900"/>
              <a:ext cx="161925" cy="273050"/>
            </a:xfrm>
            <a:custGeom>
              <a:avLst/>
              <a:gdLst>
                <a:gd name="T0" fmla="*/ 58 w 94"/>
                <a:gd name="T1" fmla="*/ 0 h 158"/>
                <a:gd name="T2" fmla="*/ 58 w 94"/>
                <a:gd name="T3" fmla="*/ 68 h 158"/>
                <a:gd name="T4" fmla="*/ 58 w 94"/>
                <a:gd name="T5" fmla="*/ 68 h 158"/>
                <a:gd name="T6" fmla="*/ 65 w 94"/>
                <a:gd name="T7" fmla="*/ 70 h 158"/>
                <a:gd name="T8" fmla="*/ 74 w 94"/>
                <a:gd name="T9" fmla="*/ 69 h 158"/>
                <a:gd name="T10" fmla="*/ 94 w 94"/>
                <a:gd name="T11" fmla="*/ 118 h 158"/>
                <a:gd name="T12" fmla="*/ 76 w 94"/>
                <a:gd name="T13" fmla="*/ 66 h 158"/>
                <a:gd name="T14" fmla="*/ 77 w 94"/>
                <a:gd name="T15" fmla="*/ 65 h 158"/>
                <a:gd name="T16" fmla="*/ 84 w 94"/>
                <a:gd name="T17" fmla="*/ 114 h 158"/>
                <a:gd name="T18" fmla="*/ 90 w 94"/>
                <a:gd name="T19" fmla="*/ 8 h 158"/>
                <a:gd name="T20" fmla="*/ 58 w 94"/>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58" y="0"/>
                  </a:moveTo>
                  <a:cubicBezTo>
                    <a:pt x="58" y="0"/>
                    <a:pt x="0" y="158"/>
                    <a:pt x="58" y="68"/>
                  </a:cubicBezTo>
                  <a:cubicBezTo>
                    <a:pt x="58" y="68"/>
                    <a:pt x="58" y="68"/>
                    <a:pt x="58" y="68"/>
                  </a:cubicBezTo>
                  <a:cubicBezTo>
                    <a:pt x="61" y="68"/>
                    <a:pt x="63" y="69"/>
                    <a:pt x="65" y="70"/>
                  </a:cubicBezTo>
                  <a:cubicBezTo>
                    <a:pt x="68" y="69"/>
                    <a:pt x="71" y="68"/>
                    <a:pt x="74" y="69"/>
                  </a:cubicBezTo>
                  <a:cubicBezTo>
                    <a:pt x="74" y="68"/>
                    <a:pt x="93" y="118"/>
                    <a:pt x="94" y="118"/>
                  </a:cubicBezTo>
                  <a:cubicBezTo>
                    <a:pt x="76" y="66"/>
                    <a:pt x="76" y="66"/>
                    <a:pt x="76" y="66"/>
                  </a:cubicBezTo>
                  <a:cubicBezTo>
                    <a:pt x="76" y="66"/>
                    <a:pt x="77" y="65"/>
                    <a:pt x="77" y="65"/>
                  </a:cubicBezTo>
                  <a:cubicBezTo>
                    <a:pt x="76" y="63"/>
                    <a:pt x="85" y="117"/>
                    <a:pt x="84" y="114"/>
                  </a:cubicBezTo>
                  <a:cubicBezTo>
                    <a:pt x="85" y="103"/>
                    <a:pt x="90" y="8"/>
                    <a:pt x="90" y="8"/>
                  </a:cubicBezTo>
                  <a:cubicBezTo>
                    <a:pt x="61" y="3"/>
                    <a:pt x="58" y="0"/>
                    <a:pt x="58" y="0"/>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ṡḷíḋê"/>
            <p:cNvSpPr/>
            <p:nvPr/>
          </p:nvSpPr>
          <p:spPr bwMode="auto">
            <a:xfrm>
              <a:off x="6307139" y="1616075"/>
              <a:ext cx="214313" cy="384175"/>
            </a:xfrm>
            <a:custGeom>
              <a:avLst/>
              <a:gdLst>
                <a:gd name="T0" fmla="*/ 66 w 124"/>
                <a:gd name="T1" fmla="*/ 17 h 223"/>
                <a:gd name="T2" fmla="*/ 60 w 124"/>
                <a:gd name="T3" fmla="*/ 26 h 223"/>
                <a:gd name="T4" fmla="*/ 45 w 124"/>
                <a:gd name="T5" fmla="*/ 37 h 223"/>
                <a:gd name="T6" fmla="*/ 42 w 124"/>
                <a:gd name="T7" fmla="*/ 37 h 223"/>
                <a:gd name="T8" fmla="*/ 33 w 124"/>
                <a:gd name="T9" fmla="*/ 38 h 223"/>
                <a:gd name="T10" fmla="*/ 29 w 124"/>
                <a:gd name="T11" fmla="*/ 38 h 223"/>
                <a:gd name="T12" fmla="*/ 26 w 124"/>
                <a:gd name="T13" fmla="*/ 38 h 223"/>
                <a:gd name="T14" fmla="*/ 24 w 124"/>
                <a:gd name="T15" fmla="*/ 38 h 223"/>
                <a:gd name="T16" fmla="*/ 36 w 124"/>
                <a:gd name="T17" fmla="*/ 65 h 223"/>
                <a:gd name="T18" fmla="*/ 62 w 124"/>
                <a:gd name="T19" fmla="*/ 97 h 223"/>
                <a:gd name="T20" fmla="*/ 23 w 124"/>
                <a:gd name="T21" fmla="*/ 195 h 223"/>
                <a:gd name="T22" fmla="*/ 66 w 124"/>
                <a:gd name="T23" fmla="*/ 216 h 223"/>
                <a:gd name="T24" fmla="*/ 99 w 124"/>
                <a:gd name="T25" fmla="*/ 109 h 223"/>
                <a:gd name="T26" fmla="*/ 123 w 124"/>
                <a:gd name="T27" fmla="*/ 39 h 223"/>
                <a:gd name="T28" fmla="*/ 66 w 124"/>
                <a:gd name="T2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23">
                  <a:moveTo>
                    <a:pt x="66" y="17"/>
                  </a:moveTo>
                  <a:cubicBezTo>
                    <a:pt x="65" y="20"/>
                    <a:pt x="63" y="23"/>
                    <a:pt x="60" y="26"/>
                  </a:cubicBezTo>
                  <a:cubicBezTo>
                    <a:pt x="56" y="32"/>
                    <a:pt x="48" y="37"/>
                    <a:pt x="45" y="37"/>
                  </a:cubicBezTo>
                  <a:cubicBezTo>
                    <a:pt x="44" y="38"/>
                    <a:pt x="43" y="37"/>
                    <a:pt x="42" y="37"/>
                  </a:cubicBezTo>
                  <a:cubicBezTo>
                    <a:pt x="40" y="38"/>
                    <a:pt x="37" y="38"/>
                    <a:pt x="33" y="38"/>
                  </a:cubicBezTo>
                  <a:cubicBezTo>
                    <a:pt x="32" y="38"/>
                    <a:pt x="30" y="38"/>
                    <a:pt x="29" y="38"/>
                  </a:cubicBezTo>
                  <a:cubicBezTo>
                    <a:pt x="28" y="38"/>
                    <a:pt x="27" y="38"/>
                    <a:pt x="26" y="38"/>
                  </a:cubicBezTo>
                  <a:cubicBezTo>
                    <a:pt x="25" y="38"/>
                    <a:pt x="25" y="38"/>
                    <a:pt x="24" y="38"/>
                  </a:cubicBezTo>
                  <a:cubicBezTo>
                    <a:pt x="24" y="44"/>
                    <a:pt x="27" y="54"/>
                    <a:pt x="36" y="65"/>
                  </a:cubicBezTo>
                  <a:cubicBezTo>
                    <a:pt x="51" y="84"/>
                    <a:pt x="62" y="97"/>
                    <a:pt x="62" y="97"/>
                  </a:cubicBezTo>
                  <a:cubicBezTo>
                    <a:pt x="62" y="97"/>
                    <a:pt x="46" y="168"/>
                    <a:pt x="23" y="195"/>
                  </a:cubicBezTo>
                  <a:cubicBezTo>
                    <a:pt x="0" y="223"/>
                    <a:pt x="59" y="212"/>
                    <a:pt x="66" y="216"/>
                  </a:cubicBezTo>
                  <a:cubicBezTo>
                    <a:pt x="66" y="216"/>
                    <a:pt x="95" y="148"/>
                    <a:pt x="99" y="109"/>
                  </a:cubicBezTo>
                  <a:cubicBezTo>
                    <a:pt x="99" y="109"/>
                    <a:pt x="122" y="59"/>
                    <a:pt x="123" y="39"/>
                  </a:cubicBezTo>
                  <a:cubicBezTo>
                    <a:pt x="124" y="26"/>
                    <a:pt x="86" y="0"/>
                    <a:pt x="66" y="17"/>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ṩļîḑê"/>
            <p:cNvSpPr/>
            <p:nvPr/>
          </p:nvSpPr>
          <p:spPr bwMode="auto">
            <a:xfrm>
              <a:off x="5716589" y="3619500"/>
              <a:ext cx="169863" cy="176213"/>
            </a:xfrm>
            <a:custGeom>
              <a:avLst/>
              <a:gdLst>
                <a:gd name="T0" fmla="*/ 22 w 99"/>
                <a:gd name="T1" fmla="*/ 8 h 102"/>
                <a:gd name="T2" fmla="*/ 1 w 99"/>
                <a:gd name="T3" fmla="*/ 86 h 102"/>
                <a:gd name="T4" fmla="*/ 77 w 99"/>
                <a:gd name="T5" fmla="*/ 97 h 102"/>
                <a:gd name="T6" fmla="*/ 92 w 99"/>
                <a:gd name="T7" fmla="*/ 16 h 102"/>
                <a:gd name="T8" fmla="*/ 22 w 99"/>
                <a:gd name="T9" fmla="*/ 8 h 102"/>
              </a:gdLst>
              <a:ahLst/>
              <a:cxnLst>
                <a:cxn ang="0">
                  <a:pos x="T0" y="T1"/>
                </a:cxn>
                <a:cxn ang="0">
                  <a:pos x="T2" y="T3"/>
                </a:cxn>
                <a:cxn ang="0">
                  <a:pos x="T4" y="T5"/>
                </a:cxn>
                <a:cxn ang="0">
                  <a:pos x="T6" y="T7"/>
                </a:cxn>
                <a:cxn ang="0">
                  <a:pos x="T8" y="T9"/>
                </a:cxn>
              </a:cxnLst>
              <a:rect l="0" t="0" r="r" b="b"/>
              <a:pathLst>
                <a:path w="99" h="102">
                  <a:moveTo>
                    <a:pt x="22" y="8"/>
                  </a:moveTo>
                  <a:cubicBezTo>
                    <a:pt x="22" y="8"/>
                    <a:pt x="2" y="70"/>
                    <a:pt x="1" y="86"/>
                  </a:cubicBezTo>
                  <a:cubicBezTo>
                    <a:pt x="0" y="101"/>
                    <a:pt x="70" y="102"/>
                    <a:pt x="77" y="97"/>
                  </a:cubicBezTo>
                  <a:cubicBezTo>
                    <a:pt x="83" y="93"/>
                    <a:pt x="99" y="18"/>
                    <a:pt x="92" y="16"/>
                  </a:cubicBezTo>
                  <a:cubicBezTo>
                    <a:pt x="86" y="14"/>
                    <a:pt x="24" y="0"/>
                    <a:pt x="22" y="8"/>
                  </a:cubicBezTo>
                  <a:close/>
                </a:path>
              </a:pathLst>
            </a:custGeom>
            <a:solidFill>
              <a:srgbClr val="55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sḷíḋê"/>
            <p:cNvSpPr/>
            <p:nvPr/>
          </p:nvSpPr>
          <p:spPr bwMode="auto">
            <a:xfrm>
              <a:off x="5743576" y="2692400"/>
              <a:ext cx="242888" cy="995363"/>
            </a:xfrm>
            <a:custGeom>
              <a:avLst/>
              <a:gdLst>
                <a:gd name="T0" fmla="*/ 0 w 141"/>
                <a:gd name="T1" fmla="*/ 552 h 578"/>
                <a:gd name="T2" fmla="*/ 31 w 141"/>
                <a:gd name="T3" fmla="*/ 570 h 578"/>
                <a:gd name="T4" fmla="*/ 77 w 141"/>
                <a:gd name="T5" fmla="*/ 557 h 578"/>
                <a:gd name="T6" fmla="*/ 141 w 141"/>
                <a:gd name="T7" fmla="*/ 99 h 578"/>
                <a:gd name="T8" fmla="*/ 43 w 141"/>
                <a:gd name="T9" fmla="*/ 31 h 578"/>
                <a:gd name="T10" fmla="*/ 55 w 141"/>
                <a:gd name="T11" fmla="*/ 281 h 578"/>
                <a:gd name="T12" fmla="*/ 0 w 141"/>
                <a:gd name="T13" fmla="*/ 552 h 578"/>
              </a:gdLst>
              <a:ahLst/>
              <a:cxnLst>
                <a:cxn ang="0">
                  <a:pos x="T0" y="T1"/>
                </a:cxn>
                <a:cxn ang="0">
                  <a:pos x="T2" y="T3"/>
                </a:cxn>
                <a:cxn ang="0">
                  <a:pos x="T4" y="T5"/>
                </a:cxn>
                <a:cxn ang="0">
                  <a:pos x="T6" y="T7"/>
                </a:cxn>
                <a:cxn ang="0">
                  <a:pos x="T8" y="T9"/>
                </a:cxn>
                <a:cxn ang="0">
                  <a:pos x="T10" y="T11"/>
                </a:cxn>
                <a:cxn ang="0">
                  <a:pos x="T12" y="T13"/>
                </a:cxn>
              </a:cxnLst>
              <a:rect l="0" t="0" r="r" b="b"/>
              <a:pathLst>
                <a:path w="141" h="578">
                  <a:moveTo>
                    <a:pt x="0" y="552"/>
                  </a:moveTo>
                  <a:cubicBezTo>
                    <a:pt x="0" y="552"/>
                    <a:pt x="12" y="562"/>
                    <a:pt x="31" y="570"/>
                  </a:cubicBezTo>
                  <a:cubicBezTo>
                    <a:pt x="51" y="578"/>
                    <a:pt x="77" y="557"/>
                    <a:pt x="77" y="557"/>
                  </a:cubicBezTo>
                  <a:cubicBezTo>
                    <a:pt x="104" y="494"/>
                    <a:pt x="141" y="99"/>
                    <a:pt x="141" y="99"/>
                  </a:cubicBezTo>
                  <a:cubicBezTo>
                    <a:pt x="141" y="99"/>
                    <a:pt x="50" y="0"/>
                    <a:pt x="43" y="31"/>
                  </a:cubicBezTo>
                  <a:cubicBezTo>
                    <a:pt x="35" y="61"/>
                    <a:pt x="67" y="199"/>
                    <a:pt x="55" y="281"/>
                  </a:cubicBezTo>
                  <a:lnTo>
                    <a:pt x="0" y="552"/>
                  </a:lnTo>
                  <a:close/>
                </a:path>
              </a:pathLst>
            </a:custGeom>
            <a:solidFill>
              <a:srgbClr val="3A64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ṧ1îḋê"/>
            <p:cNvSpPr/>
            <p:nvPr/>
          </p:nvSpPr>
          <p:spPr bwMode="auto">
            <a:xfrm>
              <a:off x="5826126" y="3624263"/>
              <a:ext cx="293688" cy="177800"/>
            </a:xfrm>
            <a:custGeom>
              <a:avLst/>
              <a:gdLst>
                <a:gd name="T0" fmla="*/ 78 w 170"/>
                <a:gd name="T1" fmla="*/ 14 h 104"/>
                <a:gd name="T2" fmla="*/ 109 w 170"/>
                <a:gd name="T3" fmla="*/ 64 h 104"/>
                <a:gd name="T4" fmla="*/ 166 w 170"/>
                <a:gd name="T5" fmla="*/ 67 h 104"/>
                <a:gd name="T6" fmla="*/ 170 w 170"/>
                <a:gd name="T7" fmla="*/ 95 h 104"/>
                <a:gd name="T8" fmla="*/ 84 w 170"/>
                <a:gd name="T9" fmla="*/ 102 h 104"/>
                <a:gd name="T10" fmla="*/ 2 w 170"/>
                <a:gd name="T11" fmla="*/ 95 h 104"/>
                <a:gd name="T12" fmla="*/ 23 w 170"/>
                <a:gd name="T13" fmla="*/ 11 h 104"/>
                <a:gd name="T14" fmla="*/ 78 w 170"/>
                <a:gd name="T15" fmla="*/ 1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4">
                  <a:moveTo>
                    <a:pt x="78" y="14"/>
                  </a:moveTo>
                  <a:cubicBezTo>
                    <a:pt x="78" y="14"/>
                    <a:pt x="103" y="60"/>
                    <a:pt x="109" y="64"/>
                  </a:cubicBezTo>
                  <a:cubicBezTo>
                    <a:pt x="116" y="68"/>
                    <a:pt x="162" y="64"/>
                    <a:pt x="166" y="67"/>
                  </a:cubicBezTo>
                  <a:cubicBezTo>
                    <a:pt x="170" y="71"/>
                    <a:pt x="170" y="95"/>
                    <a:pt x="170" y="95"/>
                  </a:cubicBezTo>
                  <a:cubicBezTo>
                    <a:pt x="159" y="98"/>
                    <a:pt x="104" y="102"/>
                    <a:pt x="84" y="102"/>
                  </a:cubicBezTo>
                  <a:cubicBezTo>
                    <a:pt x="65" y="102"/>
                    <a:pt x="14" y="104"/>
                    <a:pt x="2" y="95"/>
                  </a:cubicBezTo>
                  <a:cubicBezTo>
                    <a:pt x="0" y="89"/>
                    <a:pt x="18" y="18"/>
                    <a:pt x="23" y="11"/>
                  </a:cubicBezTo>
                  <a:cubicBezTo>
                    <a:pt x="28" y="3"/>
                    <a:pt x="76" y="0"/>
                    <a:pt x="78" y="1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ṡliḑê"/>
            <p:cNvSpPr/>
            <p:nvPr/>
          </p:nvSpPr>
          <p:spPr bwMode="auto">
            <a:xfrm>
              <a:off x="5802314" y="2687638"/>
              <a:ext cx="341313" cy="1022350"/>
            </a:xfrm>
            <a:custGeom>
              <a:avLst/>
              <a:gdLst>
                <a:gd name="T0" fmla="*/ 197 w 198"/>
                <a:gd name="T1" fmla="*/ 15 h 594"/>
                <a:gd name="T2" fmla="*/ 182 w 198"/>
                <a:gd name="T3" fmla="*/ 321 h 594"/>
                <a:gd name="T4" fmla="*/ 116 w 198"/>
                <a:gd name="T5" fmla="*/ 529 h 594"/>
                <a:gd name="T6" fmla="*/ 115 w 198"/>
                <a:gd name="T7" fmla="*/ 548 h 594"/>
                <a:gd name="T8" fmla="*/ 95 w 198"/>
                <a:gd name="T9" fmla="*/ 585 h 594"/>
                <a:gd name="T10" fmla="*/ 28 w 198"/>
                <a:gd name="T11" fmla="*/ 572 h 594"/>
                <a:gd name="T12" fmla="*/ 58 w 198"/>
                <a:gd name="T13" fmla="*/ 447 h 594"/>
                <a:gd name="T14" fmla="*/ 86 w 198"/>
                <a:gd name="T15" fmla="*/ 108 h 594"/>
                <a:gd name="T16" fmla="*/ 12 w 198"/>
                <a:gd name="T17" fmla="*/ 50 h 594"/>
                <a:gd name="T18" fmla="*/ 1 w 198"/>
                <a:gd name="T19" fmla="*/ 3 h 594"/>
                <a:gd name="T20" fmla="*/ 197 w 198"/>
                <a:gd name="T21" fmla="*/ 1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94">
                  <a:moveTo>
                    <a:pt x="197" y="15"/>
                  </a:moveTo>
                  <a:cubicBezTo>
                    <a:pt x="197" y="15"/>
                    <a:pt x="198" y="265"/>
                    <a:pt x="182" y="321"/>
                  </a:cubicBezTo>
                  <a:cubicBezTo>
                    <a:pt x="165" y="376"/>
                    <a:pt x="120" y="517"/>
                    <a:pt x="116" y="529"/>
                  </a:cubicBezTo>
                  <a:cubicBezTo>
                    <a:pt x="116" y="529"/>
                    <a:pt x="116" y="542"/>
                    <a:pt x="115" y="548"/>
                  </a:cubicBezTo>
                  <a:cubicBezTo>
                    <a:pt x="114" y="555"/>
                    <a:pt x="102" y="580"/>
                    <a:pt x="95" y="585"/>
                  </a:cubicBezTo>
                  <a:cubicBezTo>
                    <a:pt x="88" y="590"/>
                    <a:pt x="38" y="594"/>
                    <a:pt x="28" y="572"/>
                  </a:cubicBezTo>
                  <a:cubicBezTo>
                    <a:pt x="28" y="572"/>
                    <a:pt x="50" y="483"/>
                    <a:pt x="58" y="447"/>
                  </a:cubicBezTo>
                  <a:cubicBezTo>
                    <a:pt x="67" y="411"/>
                    <a:pt x="90" y="189"/>
                    <a:pt x="86" y="108"/>
                  </a:cubicBezTo>
                  <a:cubicBezTo>
                    <a:pt x="86" y="108"/>
                    <a:pt x="20" y="72"/>
                    <a:pt x="12" y="50"/>
                  </a:cubicBezTo>
                  <a:cubicBezTo>
                    <a:pt x="5" y="30"/>
                    <a:pt x="0" y="6"/>
                    <a:pt x="1" y="3"/>
                  </a:cubicBezTo>
                  <a:cubicBezTo>
                    <a:pt x="1" y="0"/>
                    <a:pt x="197" y="15"/>
                    <a:pt x="197" y="15"/>
                  </a:cubicBezTo>
                  <a:close/>
                </a:path>
              </a:pathLst>
            </a:custGeom>
            <a:solidFill>
              <a:srgbClr val="3D6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ṣľíde"/>
            <p:cNvSpPr/>
            <p:nvPr/>
          </p:nvSpPr>
          <p:spPr bwMode="auto">
            <a:xfrm>
              <a:off x="5640389" y="1835150"/>
              <a:ext cx="835025" cy="962025"/>
            </a:xfrm>
            <a:custGeom>
              <a:avLst/>
              <a:gdLst>
                <a:gd name="T0" fmla="*/ 78 w 485"/>
                <a:gd name="T1" fmla="*/ 517 h 560"/>
                <a:gd name="T2" fmla="*/ 76 w 485"/>
                <a:gd name="T3" fmla="*/ 306 h 560"/>
                <a:gd name="T4" fmla="*/ 24 w 485"/>
                <a:gd name="T5" fmla="*/ 81 h 560"/>
                <a:gd name="T6" fmla="*/ 67 w 485"/>
                <a:gd name="T7" fmla="*/ 81 h 560"/>
                <a:gd name="T8" fmla="*/ 135 w 485"/>
                <a:gd name="T9" fmla="*/ 85 h 560"/>
                <a:gd name="T10" fmla="*/ 189 w 485"/>
                <a:gd name="T11" fmla="*/ 90 h 560"/>
                <a:gd name="T12" fmla="*/ 314 w 485"/>
                <a:gd name="T13" fmla="*/ 156 h 560"/>
                <a:gd name="T14" fmla="*/ 425 w 485"/>
                <a:gd name="T15" fmla="*/ 16 h 560"/>
                <a:gd name="T16" fmla="*/ 484 w 485"/>
                <a:gd name="T17" fmla="*/ 24 h 560"/>
                <a:gd name="T18" fmla="*/ 387 w 485"/>
                <a:gd name="T19" fmla="*/ 205 h 560"/>
                <a:gd name="T20" fmla="*/ 252 w 485"/>
                <a:gd name="T21" fmla="*/ 213 h 560"/>
                <a:gd name="T22" fmla="*/ 301 w 485"/>
                <a:gd name="T23" fmla="*/ 531 h 560"/>
                <a:gd name="T24" fmla="*/ 78 w 485"/>
                <a:gd name="T25"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60">
                  <a:moveTo>
                    <a:pt x="78" y="517"/>
                  </a:moveTo>
                  <a:cubicBezTo>
                    <a:pt x="78" y="517"/>
                    <a:pt x="102" y="391"/>
                    <a:pt x="76" y="306"/>
                  </a:cubicBezTo>
                  <a:cubicBezTo>
                    <a:pt x="51" y="220"/>
                    <a:pt x="0" y="121"/>
                    <a:pt x="24" y="81"/>
                  </a:cubicBezTo>
                  <a:cubicBezTo>
                    <a:pt x="24" y="81"/>
                    <a:pt x="43" y="76"/>
                    <a:pt x="67" y="81"/>
                  </a:cubicBezTo>
                  <a:cubicBezTo>
                    <a:pt x="91" y="87"/>
                    <a:pt x="135" y="85"/>
                    <a:pt x="135" y="85"/>
                  </a:cubicBezTo>
                  <a:cubicBezTo>
                    <a:pt x="135" y="85"/>
                    <a:pt x="178" y="87"/>
                    <a:pt x="189" y="90"/>
                  </a:cubicBezTo>
                  <a:cubicBezTo>
                    <a:pt x="200" y="92"/>
                    <a:pt x="270" y="149"/>
                    <a:pt x="314" y="156"/>
                  </a:cubicBezTo>
                  <a:cubicBezTo>
                    <a:pt x="357" y="164"/>
                    <a:pt x="416" y="33"/>
                    <a:pt x="425" y="16"/>
                  </a:cubicBezTo>
                  <a:cubicBezTo>
                    <a:pt x="434" y="0"/>
                    <a:pt x="482" y="9"/>
                    <a:pt x="484" y="24"/>
                  </a:cubicBezTo>
                  <a:cubicBezTo>
                    <a:pt x="485" y="40"/>
                    <a:pt x="439" y="179"/>
                    <a:pt x="387" y="205"/>
                  </a:cubicBezTo>
                  <a:cubicBezTo>
                    <a:pt x="336" y="232"/>
                    <a:pt x="252" y="213"/>
                    <a:pt x="252" y="213"/>
                  </a:cubicBezTo>
                  <a:cubicBezTo>
                    <a:pt x="252" y="213"/>
                    <a:pt x="317" y="384"/>
                    <a:pt x="301" y="531"/>
                  </a:cubicBezTo>
                  <a:cubicBezTo>
                    <a:pt x="301" y="531"/>
                    <a:pt x="183" y="560"/>
                    <a:pt x="78" y="517"/>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ṥ1íḍê"/>
            <p:cNvSpPr/>
            <p:nvPr/>
          </p:nvSpPr>
          <p:spPr bwMode="auto">
            <a:xfrm>
              <a:off x="5710239" y="1936750"/>
              <a:ext cx="190500" cy="79375"/>
            </a:xfrm>
            <a:custGeom>
              <a:avLst/>
              <a:gdLst>
                <a:gd name="T0" fmla="*/ 110 w 110"/>
                <a:gd name="T1" fmla="*/ 26 h 46"/>
                <a:gd name="T2" fmla="*/ 101 w 110"/>
                <a:gd name="T3" fmla="*/ 1 h 46"/>
                <a:gd name="T4" fmla="*/ 3 w 110"/>
                <a:gd name="T5" fmla="*/ 1 h 46"/>
                <a:gd name="T6" fmla="*/ 3 w 110"/>
                <a:gd name="T7" fmla="*/ 24 h 46"/>
                <a:gd name="T8" fmla="*/ 110 w 110"/>
                <a:gd name="T9" fmla="*/ 26 h 46"/>
              </a:gdLst>
              <a:ahLst/>
              <a:cxnLst>
                <a:cxn ang="0">
                  <a:pos x="T0" y="T1"/>
                </a:cxn>
                <a:cxn ang="0">
                  <a:pos x="T2" y="T3"/>
                </a:cxn>
                <a:cxn ang="0">
                  <a:pos x="T4" y="T5"/>
                </a:cxn>
                <a:cxn ang="0">
                  <a:pos x="T6" y="T7"/>
                </a:cxn>
                <a:cxn ang="0">
                  <a:pos x="T8" y="T9"/>
                </a:cxn>
              </a:cxnLst>
              <a:rect l="0" t="0" r="r" b="b"/>
              <a:pathLst>
                <a:path w="110" h="46">
                  <a:moveTo>
                    <a:pt x="110" y="26"/>
                  </a:moveTo>
                  <a:cubicBezTo>
                    <a:pt x="110" y="26"/>
                    <a:pt x="104" y="3"/>
                    <a:pt x="101" y="1"/>
                  </a:cubicBezTo>
                  <a:cubicBezTo>
                    <a:pt x="97" y="0"/>
                    <a:pt x="24" y="10"/>
                    <a:pt x="3" y="1"/>
                  </a:cubicBezTo>
                  <a:cubicBezTo>
                    <a:pt x="3" y="1"/>
                    <a:pt x="0" y="14"/>
                    <a:pt x="3" y="24"/>
                  </a:cubicBezTo>
                  <a:cubicBezTo>
                    <a:pt x="3" y="24"/>
                    <a:pt x="28" y="46"/>
                    <a:pt x="110" y="26"/>
                  </a:cubicBezTo>
                  <a:close/>
                </a:path>
              </a:pathLst>
            </a:custGeom>
            <a:solidFill>
              <a:srgbClr val="5531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ś1îḋê"/>
            <p:cNvSpPr/>
            <p:nvPr/>
          </p:nvSpPr>
          <p:spPr bwMode="auto">
            <a:xfrm>
              <a:off x="6021389" y="1670050"/>
              <a:ext cx="231775" cy="338138"/>
            </a:xfrm>
            <a:custGeom>
              <a:avLst/>
              <a:gdLst>
                <a:gd name="T0" fmla="*/ 57 w 135"/>
                <a:gd name="T1" fmla="*/ 11 h 197"/>
                <a:gd name="T2" fmla="*/ 26 w 135"/>
                <a:gd name="T3" fmla="*/ 3 h 197"/>
                <a:gd name="T4" fmla="*/ 36 w 135"/>
                <a:gd name="T5" fmla="*/ 39 h 197"/>
                <a:gd name="T6" fmla="*/ 62 w 135"/>
                <a:gd name="T7" fmla="*/ 71 h 197"/>
                <a:gd name="T8" fmla="*/ 23 w 135"/>
                <a:gd name="T9" fmla="*/ 169 h 197"/>
                <a:gd name="T10" fmla="*/ 66 w 135"/>
                <a:gd name="T11" fmla="*/ 190 h 197"/>
                <a:gd name="T12" fmla="*/ 99 w 135"/>
                <a:gd name="T13" fmla="*/ 83 h 197"/>
                <a:gd name="T14" fmla="*/ 135 w 135"/>
                <a:gd name="T15" fmla="*/ 9 h 197"/>
                <a:gd name="T16" fmla="*/ 57 w 135"/>
                <a:gd name="T17" fmla="*/ 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7">
                  <a:moveTo>
                    <a:pt x="57" y="11"/>
                  </a:moveTo>
                  <a:cubicBezTo>
                    <a:pt x="39" y="12"/>
                    <a:pt x="30" y="0"/>
                    <a:pt x="26" y="3"/>
                  </a:cubicBezTo>
                  <a:cubicBezTo>
                    <a:pt x="22" y="7"/>
                    <a:pt x="22" y="20"/>
                    <a:pt x="36" y="39"/>
                  </a:cubicBezTo>
                  <a:cubicBezTo>
                    <a:pt x="51" y="58"/>
                    <a:pt x="62" y="71"/>
                    <a:pt x="62" y="71"/>
                  </a:cubicBezTo>
                  <a:cubicBezTo>
                    <a:pt x="62" y="71"/>
                    <a:pt x="46" y="142"/>
                    <a:pt x="23" y="169"/>
                  </a:cubicBezTo>
                  <a:cubicBezTo>
                    <a:pt x="0" y="197"/>
                    <a:pt x="59" y="186"/>
                    <a:pt x="66" y="190"/>
                  </a:cubicBezTo>
                  <a:cubicBezTo>
                    <a:pt x="66" y="190"/>
                    <a:pt x="95" y="122"/>
                    <a:pt x="99" y="83"/>
                  </a:cubicBezTo>
                  <a:cubicBezTo>
                    <a:pt x="99" y="83"/>
                    <a:pt x="131" y="21"/>
                    <a:pt x="135" y="9"/>
                  </a:cubicBezTo>
                  <a:cubicBezTo>
                    <a:pt x="109" y="11"/>
                    <a:pt x="83" y="10"/>
                    <a:pt x="57" y="11"/>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ṣḷíḓê"/>
            <p:cNvSpPr/>
            <p:nvPr/>
          </p:nvSpPr>
          <p:spPr bwMode="auto">
            <a:xfrm>
              <a:off x="5716589" y="1860550"/>
              <a:ext cx="468313" cy="385763"/>
            </a:xfrm>
            <a:custGeom>
              <a:avLst/>
              <a:gdLst>
                <a:gd name="T0" fmla="*/ 271 w 272"/>
                <a:gd name="T1" fmla="*/ 24 h 224"/>
                <a:gd name="T2" fmla="*/ 212 w 272"/>
                <a:gd name="T3" fmla="*/ 16 h 224"/>
                <a:gd name="T4" fmla="*/ 100 w 272"/>
                <a:gd name="T5" fmla="*/ 156 h 224"/>
                <a:gd name="T6" fmla="*/ 0 w 272"/>
                <a:gd name="T7" fmla="*/ 104 h 224"/>
                <a:gd name="T8" fmla="*/ 21 w 272"/>
                <a:gd name="T9" fmla="*/ 145 h 224"/>
                <a:gd name="T10" fmla="*/ 55 w 272"/>
                <a:gd name="T11" fmla="*/ 215 h 224"/>
                <a:gd name="T12" fmla="*/ 174 w 272"/>
                <a:gd name="T13" fmla="*/ 205 h 224"/>
                <a:gd name="T14" fmla="*/ 271 w 272"/>
                <a:gd name="T15" fmla="*/ 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24">
                  <a:moveTo>
                    <a:pt x="271" y="24"/>
                  </a:moveTo>
                  <a:cubicBezTo>
                    <a:pt x="269" y="9"/>
                    <a:pt x="221" y="0"/>
                    <a:pt x="212" y="16"/>
                  </a:cubicBezTo>
                  <a:cubicBezTo>
                    <a:pt x="203" y="32"/>
                    <a:pt x="144" y="163"/>
                    <a:pt x="100" y="156"/>
                  </a:cubicBezTo>
                  <a:cubicBezTo>
                    <a:pt x="70" y="151"/>
                    <a:pt x="27" y="122"/>
                    <a:pt x="0" y="104"/>
                  </a:cubicBezTo>
                  <a:cubicBezTo>
                    <a:pt x="7" y="118"/>
                    <a:pt x="13" y="132"/>
                    <a:pt x="21" y="145"/>
                  </a:cubicBezTo>
                  <a:cubicBezTo>
                    <a:pt x="35" y="168"/>
                    <a:pt x="46" y="191"/>
                    <a:pt x="55" y="215"/>
                  </a:cubicBezTo>
                  <a:cubicBezTo>
                    <a:pt x="82" y="219"/>
                    <a:pt x="137" y="224"/>
                    <a:pt x="174" y="205"/>
                  </a:cubicBezTo>
                  <a:cubicBezTo>
                    <a:pt x="226" y="178"/>
                    <a:pt x="272" y="39"/>
                    <a:pt x="271" y="24"/>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sliḓê"/>
            <p:cNvSpPr/>
            <p:nvPr/>
          </p:nvSpPr>
          <p:spPr bwMode="auto">
            <a:xfrm>
              <a:off x="5665789" y="1389063"/>
              <a:ext cx="361950" cy="536575"/>
            </a:xfrm>
            <a:custGeom>
              <a:avLst/>
              <a:gdLst>
                <a:gd name="T0" fmla="*/ 153 w 210"/>
                <a:gd name="T1" fmla="*/ 83 h 312"/>
                <a:gd name="T2" fmla="*/ 171 w 210"/>
                <a:gd name="T3" fmla="*/ 176 h 312"/>
                <a:gd name="T4" fmla="*/ 198 w 210"/>
                <a:gd name="T5" fmla="*/ 255 h 312"/>
                <a:gd name="T6" fmla="*/ 74 w 210"/>
                <a:gd name="T7" fmla="*/ 288 h 312"/>
                <a:gd name="T8" fmla="*/ 4 w 210"/>
                <a:gd name="T9" fmla="*/ 114 h 312"/>
                <a:gd name="T10" fmla="*/ 153 w 210"/>
                <a:gd name="T11" fmla="*/ 83 h 312"/>
              </a:gdLst>
              <a:ahLst/>
              <a:cxnLst>
                <a:cxn ang="0">
                  <a:pos x="T0" y="T1"/>
                </a:cxn>
                <a:cxn ang="0">
                  <a:pos x="T2" y="T3"/>
                </a:cxn>
                <a:cxn ang="0">
                  <a:pos x="T4" y="T5"/>
                </a:cxn>
                <a:cxn ang="0">
                  <a:pos x="T6" y="T7"/>
                </a:cxn>
                <a:cxn ang="0">
                  <a:pos x="T8" y="T9"/>
                </a:cxn>
                <a:cxn ang="0">
                  <a:pos x="T10" y="T11"/>
                </a:cxn>
              </a:cxnLst>
              <a:rect l="0" t="0" r="r" b="b"/>
              <a:pathLst>
                <a:path w="210" h="312">
                  <a:moveTo>
                    <a:pt x="153" y="83"/>
                  </a:moveTo>
                  <a:cubicBezTo>
                    <a:pt x="153" y="83"/>
                    <a:pt x="154" y="122"/>
                    <a:pt x="171" y="176"/>
                  </a:cubicBezTo>
                  <a:cubicBezTo>
                    <a:pt x="189" y="232"/>
                    <a:pt x="196" y="243"/>
                    <a:pt x="198" y="255"/>
                  </a:cubicBezTo>
                  <a:cubicBezTo>
                    <a:pt x="210" y="312"/>
                    <a:pt x="103" y="310"/>
                    <a:pt x="74" y="288"/>
                  </a:cubicBezTo>
                  <a:cubicBezTo>
                    <a:pt x="45" y="266"/>
                    <a:pt x="8" y="139"/>
                    <a:pt x="4" y="114"/>
                  </a:cubicBezTo>
                  <a:cubicBezTo>
                    <a:pt x="0" y="88"/>
                    <a:pt x="112" y="0"/>
                    <a:pt x="153" y="83"/>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ḻïďê"/>
            <p:cNvSpPr/>
            <p:nvPr/>
          </p:nvSpPr>
          <p:spPr bwMode="auto">
            <a:xfrm>
              <a:off x="5527676" y="1327150"/>
              <a:ext cx="515938" cy="557213"/>
            </a:xfrm>
            <a:custGeom>
              <a:avLst/>
              <a:gdLst>
                <a:gd name="T0" fmla="*/ 136 w 299"/>
                <a:gd name="T1" fmla="*/ 257 h 324"/>
                <a:gd name="T2" fmla="*/ 150 w 299"/>
                <a:gd name="T3" fmla="*/ 185 h 324"/>
                <a:gd name="T4" fmla="*/ 148 w 299"/>
                <a:gd name="T5" fmla="*/ 151 h 324"/>
                <a:gd name="T6" fmla="*/ 177 w 299"/>
                <a:gd name="T7" fmla="*/ 130 h 324"/>
                <a:gd name="T8" fmla="*/ 210 w 299"/>
                <a:gd name="T9" fmla="*/ 126 h 324"/>
                <a:gd name="T10" fmla="*/ 251 w 299"/>
                <a:gd name="T11" fmla="*/ 121 h 324"/>
                <a:gd name="T12" fmla="*/ 243 w 299"/>
                <a:gd name="T13" fmla="*/ 35 h 324"/>
                <a:gd name="T14" fmla="*/ 148 w 299"/>
                <a:gd name="T15" fmla="*/ 17 h 324"/>
                <a:gd name="T16" fmla="*/ 55 w 299"/>
                <a:gd name="T17" fmla="*/ 110 h 324"/>
                <a:gd name="T18" fmla="*/ 52 w 299"/>
                <a:gd name="T19" fmla="*/ 92 h 324"/>
                <a:gd name="T20" fmla="*/ 51 w 299"/>
                <a:gd name="T21" fmla="*/ 110 h 324"/>
                <a:gd name="T22" fmla="*/ 32 w 299"/>
                <a:gd name="T23" fmla="*/ 109 h 324"/>
                <a:gd name="T24" fmla="*/ 47 w 299"/>
                <a:gd name="T25" fmla="*/ 122 h 324"/>
                <a:gd name="T26" fmla="*/ 61 w 299"/>
                <a:gd name="T27" fmla="*/ 245 h 324"/>
                <a:gd name="T28" fmla="*/ 114 w 299"/>
                <a:gd name="T29" fmla="*/ 303 h 324"/>
                <a:gd name="T30" fmla="*/ 130 w 299"/>
                <a:gd name="T31" fmla="*/ 297 h 324"/>
                <a:gd name="T32" fmla="*/ 143 w 299"/>
                <a:gd name="T33" fmla="*/ 311 h 324"/>
                <a:gd name="T34" fmla="*/ 136 w 299"/>
                <a:gd name="T35" fmla="*/ 25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24">
                  <a:moveTo>
                    <a:pt x="136" y="257"/>
                  </a:moveTo>
                  <a:cubicBezTo>
                    <a:pt x="136" y="257"/>
                    <a:pt x="165" y="238"/>
                    <a:pt x="150" y="185"/>
                  </a:cubicBezTo>
                  <a:cubicBezTo>
                    <a:pt x="145" y="167"/>
                    <a:pt x="148" y="151"/>
                    <a:pt x="148" y="151"/>
                  </a:cubicBezTo>
                  <a:cubicBezTo>
                    <a:pt x="148" y="151"/>
                    <a:pt x="141" y="163"/>
                    <a:pt x="177" y="130"/>
                  </a:cubicBezTo>
                  <a:cubicBezTo>
                    <a:pt x="182" y="124"/>
                    <a:pt x="196" y="125"/>
                    <a:pt x="210" y="126"/>
                  </a:cubicBezTo>
                  <a:cubicBezTo>
                    <a:pt x="225" y="127"/>
                    <a:pt x="242" y="128"/>
                    <a:pt x="251" y="121"/>
                  </a:cubicBezTo>
                  <a:cubicBezTo>
                    <a:pt x="268" y="108"/>
                    <a:pt x="299" y="53"/>
                    <a:pt x="243" y="35"/>
                  </a:cubicBezTo>
                  <a:cubicBezTo>
                    <a:pt x="186" y="16"/>
                    <a:pt x="123" y="0"/>
                    <a:pt x="148" y="17"/>
                  </a:cubicBezTo>
                  <a:cubicBezTo>
                    <a:pt x="245" y="83"/>
                    <a:pt x="89" y="66"/>
                    <a:pt x="55" y="110"/>
                  </a:cubicBezTo>
                  <a:cubicBezTo>
                    <a:pt x="55" y="110"/>
                    <a:pt x="61" y="92"/>
                    <a:pt x="52" y="92"/>
                  </a:cubicBezTo>
                  <a:cubicBezTo>
                    <a:pt x="34" y="92"/>
                    <a:pt x="51" y="110"/>
                    <a:pt x="51" y="110"/>
                  </a:cubicBezTo>
                  <a:cubicBezTo>
                    <a:pt x="51" y="110"/>
                    <a:pt x="39" y="95"/>
                    <a:pt x="32" y="109"/>
                  </a:cubicBezTo>
                  <a:cubicBezTo>
                    <a:pt x="26" y="122"/>
                    <a:pt x="47" y="122"/>
                    <a:pt x="47" y="122"/>
                  </a:cubicBezTo>
                  <a:cubicBezTo>
                    <a:pt x="47" y="122"/>
                    <a:pt x="0" y="183"/>
                    <a:pt x="61" y="245"/>
                  </a:cubicBezTo>
                  <a:cubicBezTo>
                    <a:pt x="61" y="245"/>
                    <a:pt x="112" y="292"/>
                    <a:pt x="114" y="303"/>
                  </a:cubicBezTo>
                  <a:cubicBezTo>
                    <a:pt x="116" y="314"/>
                    <a:pt x="130" y="297"/>
                    <a:pt x="130" y="297"/>
                  </a:cubicBezTo>
                  <a:cubicBezTo>
                    <a:pt x="130" y="297"/>
                    <a:pt x="120" y="324"/>
                    <a:pt x="143" y="311"/>
                  </a:cubicBezTo>
                  <a:cubicBezTo>
                    <a:pt x="183" y="290"/>
                    <a:pt x="136" y="257"/>
                    <a:pt x="136" y="257"/>
                  </a:cubicBezTo>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ŝ1îḓé"/>
            <p:cNvSpPr/>
            <p:nvPr/>
          </p:nvSpPr>
          <p:spPr bwMode="auto">
            <a:xfrm>
              <a:off x="5699126" y="1692275"/>
              <a:ext cx="117475" cy="119063"/>
            </a:xfrm>
            <a:custGeom>
              <a:avLst/>
              <a:gdLst>
                <a:gd name="T0" fmla="*/ 53 w 68"/>
                <a:gd name="T1" fmla="*/ 14 h 69"/>
                <a:gd name="T2" fmla="*/ 18 w 68"/>
                <a:gd name="T3" fmla="*/ 11 h 69"/>
                <a:gd name="T4" fmla="*/ 61 w 68"/>
                <a:gd name="T5" fmla="*/ 40 h 69"/>
                <a:gd name="T6" fmla="*/ 53 w 68"/>
                <a:gd name="T7" fmla="*/ 14 h 69"/>
              </a:gdLst>
              <a:ahLst/>
              <a:cxnLst>
                <a:cxn ang="0">
                  <a:pos x="T0" y="T1"/>
                </a:cxn>
                <a:cxn ang="0">
                  <a:pos x="T2" y="T3"/>
                </a:cxn>
                <a:cxn ang="0">
                  <a:pos x="T4" y="T5"/>
                </a:cxn>
                <a:cxn ang="0">
                  <a:pos x="T6" y="T7"/>
                </a:cxn>
              </a:cxnLst>
              <a:rect l="0" t="0" r="r" b="b"/>
              <a:pathLst>
                <a:path w="68" h="69">
                  <a:moveTo>
                    <a:pt x="53" y="14"/>
                  </a:moveTo>
                  <a:cubicBezTo>
                    <a:pt x="53" y="14"/>
                    <a:pt x="36" y="0"/>
                    <a:pt x="18" y="11"/>
                  </a:cubicBezTo>
                  <a:cubicBezTo>
                    <a:pt x="0" y="23"/>
                    <a:pt x="24" y="69"/>
                    <a:pt x="61" y="40"/>
                  </a:cubicBezTo>
                  <a:cubicBezTo>
                    <a:pt x="61" y="40"/>
                    <a:pt x="68" y="33"/>
                    <a:pt x="53" y="14"/>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ṩľiďê"/>
            <p:cNvSpPr/>
            <p:nvPr/>
          </p:nvSpPr>
          <p:spPr bwMode="auto">
            <a:xfrm>
              <a:off x="5719764" y="1711325"/>
              <a:ext cx="11113" cy="20638"/>
            </a:xfrm>
            <a:custGeom>
              <a:avLst/>
              <a:gdLst>
                <a:gd name="T0" fmla="*/ 7 w 7"/>
                <a:gd name="T1" fmla="*/ 0 h 12"/>
                <a:gd name="T2" fmla="*/ 6 w 7"/>
                <a:gd name="T3" fmla="*/ 0 h 12"/>
                <a:gd name="T4" fmla="*/ 0 w 7"/>
                <a:gd name="T5" fmla="*/ 12 h 12"/>
                <a:gd name="T6" fmla="*/ 6 w 7"/>
                <a:gd name="T7" fmla="*/ 0 h 12"/>
                <a:gd name="T8" fmla="*/ 7 w 7"/>
                <a:gd name="T9" fmla="*/ 0 h 12"/>
              </a:gdLst>
              <a:ahLst/>
              <a:cxnLst>
                <a:cxn ang="0">
                  <a:pos x="T0" y="T1"/>
                </a:cxn>
                <a:cxn ang="0">
                  <a:pos x="T2" y="T3"/>
                </a:cxn>
                <a:cxn ang="0">
                  <a:pos x="T4" y="T5"/>
                </a:cxn>
                <a:cxn ang="0">
                  <a:pos x="T6" y="T7"/>
                </a:cxn>
                <a:cxn ang="0">
                  <a:pos x="T8" y="T9"/>
                </a:cxn>
              </a:cxnLst>
              <a:rect l="0" t="0" r="r" b="b"/>
              <a:pathLst>
                <a:path w="7" h="12">
                  <a:moveTo>
                    <a:pt x="7" y="0"/>
                  </a:moveTo>
                  <a:cubicBezTo>
                    <a:pt x="6" y="0"/>
                    <a:pt x="6" y="0"/>
                    <a:pt x="6" y="0"/>
                  </a:cubicBezTo>
                  <a:cubicBezTo>
                    <a:pt x="2" y="3"/>
                    <a:pt x="0" y="7"/>
                    <a:pt x="0" y="12"/>
                  </a:cubicBezTo>
                  <a:cubicBezTo>
                    <a:pt x="0" y="7"/>
                    <a:pt x="2" y="3"/>
                    <a:pt x="6" y="0"/>
                  </a:cubicBezTo>
                  <a:cubicBezTo>
                    <a:pt x="6" y="0"/>
                    <a:pt x="6" y="0"/>
                    <a:pt x="7" y="0"/>
                  </a:cubicBezTo>
                </a:path>
              </a:pathLst>
            </a:custGeom>
            <a:solidFill>
              <a:srgbClr val="583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š1íďê"/>
            <p:cNvSpPr/>
            <p:nvPr/>
          </p:nvSpPr>
          <p:spPr bwMode="auto">
            <a:xfrm>
              <a:off x="5719764" y="1703388"/>
              <a:ext cx="92075" cy="73025"/>
            </a:xfrm>
            <a:custGeom>
              <a:avLst/>
              <a:gdLst>
                <a:gd name="T0" fmla="*/ 27 w 54"/>
                <a:gd name="T1" fmla="*/ 34 h 42"/>
                <a:gd name="T2" fmla="*/ 9 w 54"/>
                <a:gd name="T3" fmla="*/ 17 h 42"/>
                <a:gd name="T4" fmla="*/ 37 w 54"/>
                <a:gd name="T5" fmla="*/ 29 h 42"/>
                <a:gd name="T6" fmla="*/ 45 w 54"/>
                <a:gd name="T7" fmla="*/ 29 h 42"/>
                <a:gd name="T8" fmla="*/ 27 w 54"/>
                <a:gd name="T9" fmla="*/ 34 h 42"/>
                <a:gd name="T10" fmla="*/ 20 w 54"/>
                <a:gd name="T11" fmla="*/ 0 h 42"/>
                <a:gd name="T12" fmla="*/ 7 w 54"/>
                <a:gd name="T13" fmla="*/ 4 h 42"/>
                <a:gd name="T14" fmla="*/ 6 w 54"/>
                <a:gd name="T15" fmla="*/ 4 h 42"/>
                <a:gd name="T16" fmla="*/ 0 w 54"/>
                <a:gd name="T17" fmla="*/ 16 h 42"/>
                <a:gd name="T18" fmla="*/ 26 w 54"/>
                <a:gd name="T19" fmla="*/ 42 h 42"/>
                <a:gd name="T20" fmla="*/ 49 w 54"/>
                <a:gd name="T21" fmla="*/ 33 h 42"/>
                <a:gd name="T22" fmla="*/ 47 w 54"/>
                <a:gd name="T23" fmla="*/ 17 h 42"/>
                <a:gd name="T24" fmla="*/ 47 w 54"/>
                <a:gd name="T25" fmla="*/ 17 h 42"/>
                <a:gd name="T26" fmla="*/ 36 w 54"/>
                <a:gd name="T27" fmla="*/ 21 h 42"/>
                <a:gd name="T28" fmla="*/ 28 w 54"/>
                <a:gd name="T29" fmla="*/ 19 h 42"/>
                <a:gd name="T30" fmla="*/ 22 w 54"/>
                <a:gd name="T31" fmla="*/ 3 h 42"/>
                <a:gd name="T32" fmla="*/ 23 w 54"/>
                <a:gd name="T33" fmla="*/ 0 h 42"/>
                <a:gd name="T34" fmla="*/ 20 w 5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27" y="34"/>
                  </a:moveTo>
                  <a:cubicBezTo>
                    <a:pt x="11" y="34"/>
                    <a:pt x="9" y="17"/>
                    <a:pt x="9" y="17"/>
                  </a:cubicBezTo>
                  <a:cubicBezTo>
                    <a:pt x="15" y="27"/>
                    <a:pt x="28" y="29"/>
                    <a:pt x="37" y="29"/>
                  </a:cubicBezTo>
                  <a:cubicBezTo>
                    <a:pt x="41" y="29"/>
                    <a:pt x="45" y="29"/>
                    <a:pt x="45" y="29"/>
                  </a:cubicBezTo>
                  <a:cubicBezTo>
                    <a:pt x="37" y="32"/>
                    <a:pt x="31" y="34"/>
                    <a:pt x="27" y="34"/>
                  </a:cubicBezTo>
                  <a:moveTo>
                    <a:pt x="20" y="0"/>
                  </a:moveTo>
                  <a:cubicBezTo>
                    <a:pt x="16" y="0"/>
                    <a:pt x="11" y="1"/>
                    <a:pt x="7" y="4"/>
                  </a:cubicBezTo>
                  <a:cubicBezTo>
                    <a:pt x="6" y="4"/>
                    <a:pt x="6" y="4"/>
                    <a:pt x="6" y="4"/>
                  </a:cubicBezTo>
                  <a:cubicBezTo>
                    <a:pt x="2" y="7"/>
                    <a:pt x="0" y="11"/>
                    <a:pt x="0" y="16"/>
                  </a:cubicBezTo>
                  <a:cubicBezTo>
                    <a:pt x="0" y="28"/>
                    <a:pt x="10" y="42"/>
                    <a:pt x="26" y="42"/>
                  </a:cubicBezTo>
                  <a:cubicBezTo>
                    <a:pt x="33" y="42"/>
                    <a:pt x="40" y="40"/>
                    <a:pt x="49" y="33"/>
                  </a:cubicBezTo>
                  <a:cubicBezTo>
                    <a:pt x="49" y="33"/>
                    <a:pt x="54" y="29"/>
                    <a:pt x="47" y="17"/>
                  </a:cubicBezTo>
                  <a:cubicBezTo>
                    <a:pt x="47" y="17"/>
                    <a:pt x="47" y="17"/>
                    <a:pt x="47" y="17"/>
                  </a:cubicBezTo>
                  <a:cubicBezTo>
                    <a:pt x="44" y="20"/>
                    <a:pt x="40" y="21"/>
                    <a:pt x="36" y="21"/>
                  </a:cubicBezTo>
                  <a:cubicBezTo>
                    <a:pt x="33" y="21"/>
                    <a:pt x="30" y="21"/>
                    <a:pt x="28" y="19"/>
                  </a:cubicBezTo>
                  <a:cubicBezTo>
                    <a:pt x="23" y="15"/>
                    <a:pt x="21" y="9"/>
                    <a:pt x="22" y="3"/>
                  </a:cubicBezTo>
                  <a:cubicBezTo>
                    <a:pt x="22" y="2"/>
                    <a:pt x="22" y="1"/>
                    <a:pt x="23" y="0"/>
                  </a:cubicBezTo>
                  <a:cubicBezTo>
                    <a:pt x="22" y="0"/>
                    <a:pt x="21" y="0"/>
                    <a:pt x="20" y="0"/>
                  </a:cubicBezTo>
                </a:path>
              </a:pathLst>
            </a:custGeom>
            <a:solidFill>
              <a:srgbClr val="F6F4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ṡḻîďe"/>
            <p:cNvSpPr/>
            <p:nvPr/>
          </p:nvSpPr>
          <p:spPr bwMode="auto">
            <a:xfrm>
              <a:off x="5735639" y="1733550"/>
              <a:ext cx="61913" cy="28575"/>
            </a:xfrm>
            <a:custGeom>
              <a:avLst/>
              <a:gdLst>
                <a:gd name="T0" fmla="*/ 0 w 36"/>
                <a:gd name="T1" fmla="*/ 0 h 17"/>
                <a:gd name="T2" fmla="*/ 18 w 36"/>
                <a:gd name="T3" fmla="*/ 17 h 17"/>
                <a:gd name="T4" fmla="*/ 36 w 36"/>
                <a:gd name="T5" fmla="*/ 12 h 17"/>
                <a:gd name="T6" fmla="*/ 28 w 36"/>
                <a:gd name="T7" fmla="*/ 12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cubicBezTo>
                    <a:pt x="0" y="0"/>
                    <a:pt x="2" y="17"/>
                    <a:pt x="18" y="17"/>
                  </a:cubicBezTo>
                  <a:cubicBezTo>
                    <a:pt x="22" y="17"/>
                    <a:pt x="28" y="15"/>
                    <a:pt x="36" y="12"/>
                  </a:cubicBezTo>
                  <a:cubicBezTo>
                    <a:pt x="36" y="12"/>
                    <a:pt x="32" y="12"/>
                    <a:pt x="28" y="12"/>
                  </a:cubicBezTo>
                  <a:cubicBezTo>
                    <a:pt x="19" y="12"/>
                    <a:pt x="6" y="10"/>
                    <a:pt x="0" y="0"/>
                  </a:cubicBezTo>
                </a:path>
              </a:pathLst>
            </a:custGeom>
            <a:solidFill>
              <a:srgbClr val="F2EF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ŝḻiḓe"/>
            <p:cNvSpPr/>
            <p:nvPr/>
          </p:nvSpPr>
          <p:spPr bwMode="auto">
            <a:xfrm>
              <a:off x="5821364" y="1557338"/>
              <a:ext cx="85725" cy="95250"/>
            </a:xfrm>
            <a:custGeom>
              <a:avLst/>
              <a:gdLst>
                <a:gd name="T0" fmla="*/ 45 w 50"/>
                <a:gd name="T1" fmla="*/ 5 h 55"/>
                <a:gd name="T2" fmla="*/ 44 w 50"/>
                <a:gd name="T3" fmla="*/ 22 h 55"/>
                <a:gd name="T4" fmla="*/ 13 w 50"/>
                <a:gd name="T5" fmla="*/ 38 h 55"/>
                <a:gd name="T6" fmla="*/ 32 w 50"/>
                <a:gd name="T7" fmla="*/ 15 h 55"/>
                <a:gd name="T8" fmla="*/ 45 w 50"/>
                <a:gd name="T9" fmla="*/ 5 h 55"/>
              </a:gdLst>
              <a:ahLst/>
              <a:cxnLst>
                <a:cxn ang="0">
                  <a:pos x="T0" y="T1"/>
                </a:cxn>
                <a:cxn ang="0">
                  <a:pos x="T2" y="T3"/>
                </a:cxn>
                <a:cxn ang="0">
                  <a:pos x="T4" y="T5"/>
                </a:cxn>
                <a:cxn ang="0">
                  <a:pos x="T6" y="T7"/>
                </a:cxn>
                <a:cxn ang="0">
                  <a:pos x="T8" y="T9"/>
                </a:cxn>
              </a:cxnLst>
              <a:rect l="0" t="0" r="r" b="b"/>
              <a:pathLst>
                <a:path w="50" h="55">
                  <a:moveTo>
                    <a:pt x="45" y="5"/>
                  </a:moveTo>
                  <a:cubicBezTo>
                    <a:pt x="45" y="5"/>
                    <a:pt x="50" y="13"/>
                    <a:pt x="44" y="22"/>
                  </a:cubicBezTo>
                  <a:cubicBezTo>
                    <a:pt x="37" y="31"/>
                    <a:pt x="21" y="21"/>
                    <a:pt x="13" y="38"/>
                  </a:cubicBezTo>
                  <a:cubicBezTo>
                    <a:pt x="4" y="55"/>
                    <a:pt x="0" y="23"/>
                    <a:pt x="32" y="15"/>
                  </a:cubicBezTo>
                  <a:cubicBezTo>
                    <a:pt x="32" y="15"/>
                    <a:pt x="35" y="0"/>
                    <a:pt x="45" y="5"/>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şľiḋé"/>
            <p:cNvSpPr/>
            <p:nvPr/>
          </p:nvSpPr>
          <p:spPr bwMode="auto">
            <a:xfrm>
              <a:off x="5886451" y="1647825"/>
              <a:ext cx="38100" cy="20638"/>
            </a:xfrm>
            <a:custGeom>
              <a:avLst/>
              <a:gdLst>
                <a:gd name="T0" fmla="*/ 22 w 22"/>
                <a:gd name="T1" fmla="*/ 0 h 12"/>
                <a:gd name="T2" fmla="*/ 22 w 22"/>
                <a:gd name="T3" fmla="*/ 0 h 12"/>
                <a:gd name="T4" fmla="*/ 22 w 22"/>
                <a:gd name="T5" fmla="*/ 0 h 12"/>
                <a:gd name="T6" fmla="*/ 22 w 22"/>
                <a:gd name="T7" fmla="*/ 0 h 12"/>
                <a:gd name="T8" fmla="*/ 12 w 22"/>
                <a:gd name="T9" fmla="*/ 5 h 12"/>
                <a:gd name="T10" fmla="*/ 0 w 22"/>
                <a:gd name="T11" fmla="*/ 6 h 12"/>
                <a:gd name="T12" fmla="*/ 13 w 22"/>
                <a:gd name="T13" fmla="*/ 7 h 12"/>
                <a:gd name="T14" fmla="*/ 14 w 22"/>
                <a:gd name="T15" fmla="*/ 7 h 12"/>
                <a:gd name="T16" fmla="*/ 13 w 22"/>
                <a:gd name="T17" fmla="*/ 8 h 12"/>
                <a:gd name="T18" fmla="*/ 1 w 22"/>
                <a:gd name="T19" fmla="*/ 10 h 12"/>
                <a:gd name="T20" fmla="*/ 13 w 22"/>
                <a:gd name="T21" fmla="*/ 10 h 12"/>
                <a:gd name="T22" fmla="*/ 21 w 22"/>
                <a:gd name="T23" fmla="*/ 2 h 12"/>
                <a:gd name="T24" fmla="*/ 22 w 2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22" y="0"/>
                  </a:moveTo>
                  <a:cubicBezTo>
                    <a:pt x="22" y="0"/>
                    <a:pt x="22" y="0"/>
                    <a:pt x="22" y="0"/>
                  </a:cubicBezTo>
                  <a:cubicBezTo>
                    <a:pt x="22" y="0"/>
                    <a:pt x="22" y="0"/>
                    <a:pt x="22" y="0"/>
                  </a:cubicBezTo>
                  <a:cubicBezTo>
                    <a:pt x="22" y="0"/>
                    <a:pt x="22" y="0"/>
                    <a:pt x="22" y="0"/>
                  </a:cubicBezTo>
                  <a:cubicBezTo>
                    <a:pt x="20" y="2"/>
                    <a:pt x="17" y="4"/>
                    <a:pt x="12" y="5"/>
                  </a:cubicBezTo>
                  <a:cubicBezTo>
                    <a:pt x="6" y="8"/>
                    <a:pt x="0" y="6"/>
                    <a:pt x="0" y="6"/>
                  </a:cubicBezTo>
                  <a:cubicBezTo>
                    <a:pt x="0" y="6"/>
                    <a:pt x="6" y="9"/>
                    <a:pt x="13" y="7"/>
                  </a:cubicBezTo>
                  <a:cubicBezTo>
                    <a:pt x="13" y="7"/>
                    <a:pt x="14" y="7"/>
                    <a:pt x="14" y="7"/>
                  </a:cubicBezTo>
                  <a:cubicBezTo>
                    <a:pt x="14" y="7"/>
                    <a:pt x="13" y="7"/>
                    <a:pt x="13" y="8"/>
                  </a:cubicBezTo>
                  <a:cubicBezTo>
                    <a:pt x="7" y="11"/>
                    <a:pt x="1" y="10"/>
                    <a:pt x="1" y="10"/>
                  </a:cubicBezTo>
                  <a:cubicBezTo>
                    <a:pt x="1" y="10"/>
                    <a:pt x="7" y="12"/>
                    <a:pt x="13" y="10"/>
                  </a:cubicBezTo>
                  <a:cubicBezTo>
                    <a:pt x="17" y="8"/>
                    <a:pt x="20" y="4"/>
                    <a:pt x="21" y="2"/>
                  </a:cubicBezTo>
                  <a:cubicBezTo>
                    <a:pt x="22" y="0"/>
                    <a:pt x="22" y="0"/>
                    <a:pt x="22" y="0"/>
                  </a:cubicBezTo>
                  <a:close/>
                </a:path>
              </a:pathLst>
            </a:custGeom>
            <a:solidFill>
              <a:srgbClr val="5C70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ṣḻiḍe"/>
            <p:cNvSpPr/>
            <p:nvPr/>
          </p:nvSpPr>
          <p:spPr bwMode="auto">
            <a:xfrm>
              <a:off x="5921376" y="1762125"/>
              <a:ext cx="39688" cy="20638"/>
            </a:xfrm>
            <a:custGeom>
              <a:avLst/>
              <a:gdLst>
                <a:gd name="T0" fmla="*/ 0 w 23"/>
                <a:gd name="T1" fmla="*/ 0 h 12"/>
                <a:gd name="T2" fmla="*/ 4 w 23"/>
                <a:gd name="T3" fmla="*/ 3 h 12"/>
                <a:gd name="T4" fmla="*/ 7 w 23"/>
                <a:gd name="T5" fmla="*/ 6 h 12"/>
                <a:gd name="T6" fmla="*/ 9 w 23"/>
                <a:gd name="T7" fmla="*/ 7 h 12"/>
                <a:gd name="T8" fmla="*/ 12 w 23"/>
                <a:gd name="T9" fmla="*/ 7 h 12"/>
                <a:gd name="T10" fmla="*/ 14 w 23"/>
                <a:gd name="T11" fmla="*/ 8 h 12"/>
                <a:gd name="T12" fmla="*/ 15 w 23"/>
                <a:gd name="T13" fmla="*/ 8 h 12"/>
                <a:gd name="T14" fmla="*/ 16 w 23"/>
                <a:gd name="T15" fmla="*/ 8 h 12"/>
                <a:gd name="T16" fmla="*/ 18 w 23"/>
                <a:gd name="T17" fmla="*/ 7 h 12"/>
                <a:gd name="T18" fmla="*/ 20 w 23"/>
                <a:gd name="T19" fmla="*/ 6 h 12"/>
                <a:gd name="T20" fmla="*/ 21 w 23"/>
                <a:gd name="T21" fmla="*/ 6 h 12"/>
                <a:gd name="T22" fmla="*/ 22 w 23"/>
                <a:gd name="T23" fmla="*/ 5 h 12"/>
                <a:gd name="T24" fmla="*/ 23 w 23"/>
                <a:gd name="T25" fmla="*/ 4 h 12"/>
                <a:gd name="T26" fmla="*/ 23 w 23"/>
                <a:gd name="T27" fmla="*/ 5 h 12"/>
                <a:gd name="T28" fmla="*/ 21 w 23"/>
                <a:gd name="T29" fmla="*/ 8 h 12"/>
                <a:gd name="T30" fmla="*/ 19 w 23"/>
                <a:gd name="T31" fmla="*/ 10 h 12"/>
                <a:gd name="T32" fmla="*/ 17 w 23"/>
                <a:gd name="T33" fmla="*/ 11 h 12"/>
                <a:gd name="T34" fmla="*/ 15 w 23"/>
                <a:gd name="T35" fmla="*/ 12 h 12"/>
                <a:gd name="T36" fmla="*/ 14 w 23"/>
                <a:gd name="T37" fmla="*/ 12 h 12"/>
                <a:gd name="T38" fmla="*/ 10 w 23"/>
                <a:gd name="T39" fmla="*/ 11 h 12"/>
                <a:gd name="T40" fmla="*/ 8 w 23"/>
                <a:gd name="T41" fmla="*/ 10 h 12"/>
                <a:gd name="T42" fmla="*/ 5 w 23"/>
                <a:gd name="T43" fmla="*/ 8 h 12"/>
                <a:gd name="T44" fmla="*/ 3 w 23"/>
                <a:gd name="T45" fmla="*/ 7 h 12"/>
                <a:gd name="T46" fmla="*/ 2 w 23"/>
                <a:gd name="T47" fmla="*/ 5 h 12"/>
                <a:gd name="T48" fmla="*/ 0 w 23"/>
                <a:gd name="T4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2">
                  <a:moveTo>
                    <a:pt x="0" y="0"/>
                  </a:moveTo>
                  <a:cubicBezTo>
                    <a:pt x="0" y="0"/>
                    <a:pt x="2" y="2"/>
                    <a:pt x="4" y="3"/>
                  </a:cubicBezTo>
                  <a:cubicBezTo>
                    <a:pt x="5" y="4"/>
                    <a:pt x="6" y="5"/>
                    <a:pt x="7" y="6"/>
                  </a:cubicBezTo>
                  <a:cubicBezTo>
                    <a:pt x="8" y="6"/>
                    <a:pt x="9" y="6"/>
                    <a:pt x="9" y="7"/>
                  </a:cubicBezTo>
                  <a:cubicBezTo>
                    <a:pt x="10" y="7"/>
                    <a:pt x="11" y="7"/>
                    <a:pt x="12" y="7"/>
                  </a:cubicBezTo>
                  <a:cubicBezTo>
                    <a:pt x="12" y="7"/>
                    <a:pt x="13" y="8"/>
                    <a:pt x="14" y="8"/>
                  </a:cubicBezTo>
                  <a:cubicBezTo>
                    <a:pt x="15" y="8"/>
                    <a:pt x="15" y="8"/>
                    <a:pt x="15" y="8"/>
                  </a:cubicBezTo>
                  <a:cubicBezTo>
                    <a:pt x="16" y="8"/>
                    <a:pt x="16" y="8"/>
                    <a:pt x="16" y="8"/>
                  </a:cubicBezTo>
                  <a:cubicBezTo>
                    <a:pt x="16" y="8"/>
                    <a:pt x="17" y="7"/>
                    <a:pt x="18" y="7"/>
                  </a:cubicBezTo>
                  <a:cubicBezTo>
                    <a:pt x="18" y="7"/>
                    <a:pt x="19" y="7"/>
                    <a:pt x="20" y="6"/>
                  </a:cubicBezTo>
                  <a:cubicBezTo>
                    <a:pt x="20" y="6"/>
                    <a:pt x="21" y="6"/>
                    <a:pt x="21" y="6"/>
                  </a:cubicBezTo>
                  <a:cubicBezTo>
                    <a:pt x="22" y="5"/>
                    <a:pt x="22" y="5"/>
                    <a:pt x="22" y="5"/>
                  </a:cubicBezTo>
                  <a:cubicBezTo>
                    <a:pt x="23" y="4"/>
                    <a:pt x="23" y="4"/>
                    <a:pt x="23" y="4"/>
                  </a:cubicBezTo>
                  <a:cubicBezTo>
                    <a:pt x="23" y="4"/>
                    <a:pt x="23" y="5"/>
                    <a:pt x="23" y="5"/>
                  </a:cubicBezTo>
                  <a:cubicBezTo>
                    <a:pt x="23" y="6"/>
                    <a:pt x="22" y="7"/>
                    <a:pt x="21" y="8"/>
                  </a:cubicBezTo>
                  <a:cubicBezTo>
                    <a:pt x="20" y="9"/>
                    <a:pt x="20" y="9"/>
                    <a:pt x="19" y="10"/>
                  </a:cubicBezTo>
                  <a:cubicBezTo>
                    <a:pt x="18" y="10"/>
                    <a:pt x="18" y="11"/>
                    <a:pt x="17" y="11"/>
                  </a:cubicBezTo>
                  <a:cubicBezTo>
                    <a:pt x="16" y="11"/>
                    <a:pt x="16" y="11"/>
                    <a:pt x="15" y="12"/>
                  </a:cubicBezTo>
                  <a:cubicBezTo>
                    <a:pt x="15" y="12"/>
                    <a:pt x="14" y="12"/>
                    <a:pt x="14" y="12"/>
                  </a:cubicBezTo>
                  <a:cubicBezTo>
                    <a:pt x="13" y="12"/>
                    <a:pt x="12" y="11"/>
                    <a:pt x="10" y="11"/>
                  </a:cubicBezTo>
                  <a:cubicBezTo>
                    <a:pt x="10" y="11"/>
                    <a:pt x="8" y="11"/>
                    <a:pt x="8" y="10"/>
                  </a:cubicBezTo>
                  <a:cubicBezTo>
                    <a:pt x="7" y="10"/>
                    <a:pt x="6" y="9"/>
                    <a:pt x="5" y="8"/>
                  </a:cubicBezTo>
                  <a:cubicBezTo>
                    <a:pt x="5" y="8"/>
                    <a:pt x="4" y="7"/>
                    <a:pt x="3" y="7"/>
                  </a:cubicBezTo>
                  <a:cubicBezTo>
                    <a:pt x="3" y="6"/>
                    <a:pt x="2" y="5"/>
                    <a:pt x="2" y="5"/>
                  </a:cubicBezTo>
                  <a:cubicBezTo>
                    <a:pt x="0" y="2"/>
                    <a:pt x="0" y="0"/>
                    <a:pt x="0" y="0"/>
                  </a:cubicBezTo>
                  <a:close/>
                </a:path>
              </a:pathLst>
            </a:custGeom>
            <a:solidFill>
              <a:srgbClr val="B8AA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líḋê"/>
            <p:cNvSpPr/>
            <p:nvPr/>
          </p:nvSpPr>
          <p:spPr bwMode="auto">
            <a:xfrm>
              <a:off x="5768976" y="1636713"/>
              <a:ext cx="66675" cy="103188"/>
            </a:xfrm>
            <a:custGeom>
              <a:avLst/>
              <a:gdLst>
                <a:gd name="T0" fmla="*/ 4 w 38"/>
                <a:gd name="T1" fmla="*/ 0 h 60"/>
                <a:gd name="T2" fmla="*/ 36 w 38"/>
                <a:gd name="T3" fmla="*/ 51 h 60"/>
                <a:gd name="T4" fmla="*/ 29 w 38"/>
                <a:gd name="T5" fmla="*/ 58 h 60"/>
                <a:gd name="T6" fmla="*/ 2 w 38"/>
                <a:gd name="T7" fmla="*/ 33 h 60"/>
                <a:gd name="T8" fmla="*/ 4 w 38"/>
                <a:gd name="T9" fmla="*/ 0 h 60"/>
              </a:gdLst>
              <a:ahLst/>
              <a:cxnLst>
                <a:cxn ang="0">
                  <a:pos x="T0" y="T1"/>
                </a:cxn>
                <a:cxn ang="0">
                  <a:pos x="T2" y="T3"/>
                </a:cxn>
                <a:cxn ang="0">
                  <a:pos x="T4" y="T5"/>
                </a:cxn>
                <a:cxn ang="0">
                  <a:pos x="T6" y="T7"/>
                </a:cxn>
                <a:cxn ang="0">
                  <a:pos x="T8" y="T9"/>
                </a:cxn>
              </a:cxnLst>
              <a:rect l="0" t="0" r="r" b="b"/>
              <a:pathLst>
                <a:path w="38" h="60">
                  <a:moveTo>
                    <a:pt x="4" y="0"/>
                  </a:moveTo>
                  <a:cubicBezTo>
                    <a:pt x="4" y="0"/>
                    <a:pt x="26" y="26"/>
                    <a:pt x="36" y="51"/>
                  </a:cubicBezTo>
                  <a:cubicBezTo>
                    <a:pt x="38" y="56"/>
                    <a:pt x="33" y="60"/>
                    <a:pt x="29" y="58"/>
                  </a:cubicBezTo>
                  <a:cubicBezTo>
                    <a:pt x="18" y="52"/>
                    <a:pt x="0" y="41"/>
                    <a:pt x="2" y="33"/>
                  </a:cubicBezTo>
                  <a:cubicBezTo>
                    <a:pt x="3" y="29"/>
                    <a:pt x="4" y="0"/>
                    <a:pt x="4" y="0"/>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śliḓé"/>
            <p:cNvSpPr/>
            <p:nvPr/>
          </p:nvSpPr>
          <p:spPr bwMode="auto">
            <a:xfrm>
              <a:off x="5953126" y="1657350"/>
              <a:ext cx="69850" cy="63500"/>
            </a:xfrm>
            <a:custGeom>
              <a:avLst/>
              <a:gdLst>
                <a:gd name="T0" fmla="*/ 0 w 40"/>
                <a:gd name="T1" fmla="*/ 11 h 37"/>
                <a:gd name="T2" fmla="*/ 7 w 40"/>
                <a:gd name="T3" fmla="*/ 37 h 37"/>
              </a:gdLst>
              <a:ahLst/>
              <a:cxnLst>
                <a:cxn ang="0">
                  <a:pos x="T0" y="T1"/>
                </a:cxn>
                <a:cxn ang="0">
                  <a:pos x="T2" y="T3"/>
                </a:cxn>
              </a:cxnLst>
              <a:rect l="0" t="0" r="r" b="b"/>
              <a:pathLst>
                <a:path w="40" h="37">
                  <a:moveTo>
                    <a:pt x="0" y="11"/>
                  </a:moveTo>
                  <a:cubicBezTo>
                    <a:pt x="7" y="0"/>
                    <a:pt x="40" y="21"/>
                    <a:pt x="7" y="37"/>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išḻïḑe"/>
            <p:cNvSpPr/>
            <p:nvPr/>
          </p:nvSpPr>
          <p:spPr bwMode="auto">
            <a:xfrm>
              <a:off x="5878514" y="2009775"/>
              <a:ext cx="71438" cy="119063"/>
            </a:xfrm>
            <a:custGeom>
              <a:avLst/>
              <a:gdLst>
                <a:gd name="T0" fmla="*/ 42 w 42"/>
                <a:gd name="T1" fmla="*/ 0 h 69"/>
                <a:gd name="T2" fmla="*/ 28 w 42"/>
                <a:gd name="T3" fmla="*/ 6 h 69"/>
                <a:gd name="T4" fmla="*/ 15 w 42"/>
                <a:gd name="T5" fmla="*/ 16 h 69"/>
                <a:gd name="T6" fmla="*/ 9 w 42"/>
                <a:gd name="T7" fmla="*/ 22 h 69"/>
                <a:gd name="T8" fmla="*/ 4 w 42"/>
                <a:gd name="T9" fmla="*/ 31 h 69"/>
                <a:gd name="T10" fmla="*/ 1 w 42"/>
                <a:gd name="T11" fmla="*/ 40 h 69"/>
                <a:gd name="T12" fmla="*/ 0 w 42"/>
                <a:gd name="T13" fmla="*/ 49 h 69"/>
                <a:gd name="T14" fmla="*/ 1 w 42"/>
                <a:gd name="T15" fmla="*/ 58 h 69"/>
                <a:gd name="T16" fmla="*/ 3 w 42"/>
                <a:gd name="T17" fmla="*/ 65 h 69"/>
                <a:gd name="T18" fmla="*/ 4 w 42"/>
                <a:gd name="T19" fmla="*/ 68 h 69"/>
                <a:gd name="T20" fmla="*/ 6 w 42"/>
                <a:gd name="T21" fmla="*/ 69 h 69"/>
                <a:gd name="T22" fmla="*/ 7 w 42"/>
                <a:gd name="T23" fmla="*/ 69 h 69"/>
                <a:gd name="T24" fmla="*/ 5 w 42"/>
                <a:gd name="T25" fmla="*/ 64 h 69"/>
                <a:gd name="T26" fmla="*/ 4 w 42"/>
                <a:gd name="T27" fmla="*/ 57 h 69"/>
                <a:gd name="T28" fmla="*/ 4 w 42"/>
                <a:gd name="T29" fmla="*/ 49 h 69"/>
                <a:gd name="T30" fmla="*/ 5 w 42"/>
                <a:gd name="T31" fmla="*/ 41 h 69"/>
                <a:gd name="T32" fmla="*/ 8 w 42"/>
                <a:gd name="T33" fmla="*/ 32 h 69"/>
                <a:gd name="T34" fmla="*/ 29 w 42"/>
                <a:gd name="T35" fmla="*/ 8 h 69"/>
                <a:gd name="T36" fmla="*/ 38 w 42"/>
                <a:gd name="T37" fmla="*/ 2 h 69"/>
                <a:gd name="T38" fmla="*/ 42 w 4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9">
                  <a:moveTo>
                    <a:pt x="42" y="0"/>
                  </a:moveTo>
                  <a:cubicBezTo>
                    <a:pt x="42" y="0"/>
                    <a:pt x="36" y="1"/>
                    <a:pt x="28" y="6"/>
                  </a:cubicBezTo>
                  <a:cubicBezTo>
                    <a:pt x="24" y="8"/>
                    <a:pt x="19" y="11"/>
                    <a:pt x="15" y="16"/>
                  </a:cubicBezTo>
                  <a:cubicBezTo>
                    <a:pt x="13" y="18"/>
                    <a:pt x="11" y="20"/>
                    <a:pt x="9" y="22"/>
                  </a:cubicBezTo>
                  <a:cubicBezTo>
                    <a:pt x="7" y="25"/>
                    <a:pt x="5" y="28"/>
                    <a:pt x="4" y="31"/>
                  </a:cubicBezTo>
                  <a:cubicBezTo>
                    <a:pt x="3" y="34"/>
                    <a:pt x="2" y="37"/>
                    <a:pt x="1" y="40"/>
                  </a:cubicBezTo>
                  <a:cubicBezTo>
                    <a:pt x="0" y="43"/>
                    <a:pt x="0" y="46"/>
                    <a:pt x="0" y="49"/>
                  </a:cubicBezTo>
                  <a:cubicBezTo>
                    <a:pt x="0" y="52"/>
                    <a:pt x="1" y="55"/>
                    <a:pt x="1" y="58"/>
                  </a:cubicBezTo>
                  <a:cubicBezTo>
                    <a:pt x="2" y="60"/>
                    <a:pt x="2" y="63"/>
                    <a:pt x="3" y="65"/>
                  </a:cubicBezTo>
                  <a:cubicBezTo>
                    <a:pt x="4" y="66"/>
                    <a:pt x="4" y="67"/>
                    <a:pt x="4" y="68"/>
                  </a:cubicBezTo>
                  <a:cubicBezTo>
                    <a:pt x="5" y="69"/>
                    <a:pt x="6" y="69"/>
                    <a:pt x="6" y="69"/>
                  </a:cubicBezTo>
                  <a:cubicBezTo>
                    <a:pt x="6" y="69"/>
                    <a:pt x="6" y="69"/>
                    <a:pt x="7" y="69"/>
                  </a:cubicBezTo>
                  <a:cubicBezTo>
                    <a:pt x="6" y="67"/>
                    <a:pt x="6" y="66"/>
                    <a:pt x="5" y="64"/>
                  </a:cubicBezTo>
                  <a:cubicBezTo>
                    <a:pt x="5" y="62"/>
                    <a:pt x="4" y="60"/>
                    <a:pt x="4" y="57"/>
                  </a:cubicBezTo>
                  <a:cubicBezTo>
                    <a:pt x="4" y="55"/>
                    <a:pt x="4" y="52"/>
                    <a:pt x="4" y="49"/>
                  </a:cubicBezTo>
                  <a:cubicBezTo>
                    <a:pt x="4" y="46"/>
                    <a:pt x="4" y="44"/>
                    <a:pt x="5" y="41"/>
                  </a:cubicBezTo>
                  <a:cubicBezTo>
                    <a:pt x="5" y="38"/>
                    <a:pt x="7" y="35"/>
                    <a:pt x="8" y="32"/>
                  </a:cubicBezTo>
                  <a:cubicBezTo>
                    <a:pt x="12" y="22"/>
                    <a:pt x="22" y="13"/>
                    <a:pt x="29" y="8"/>
                  </a:cubicBezTo>
                  <a:cubicBezTo>
                    <a:pt x="33" y="5"/>
                    <a:pt x="36" y="3"/>
                    <a:pt x="38" y="2"/>
                  </a:cubicBezTo>
                  <a:cubicBezTo>
                    <a:pt x="41" y="1"/>
                    <a:pt x="42" y="0"/>
                    <a:pt x="42"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ṧḷidê"/>
            <p:cNvSpPr/>
            <p:nvPr/>
          </p:nvSpPr>
          <p:spPr bwMode="auto">
            <a:xfrm>
              <a:off x="5884864" y="2127250"/>
              <a:ext cx="11113" cy="19050"/>
            </a:xfrm>
            <a:custGeom>
              <a:avLst/>
              <a:gdLst>
                <a:gd name="T0" fmla="*/ 0 w 6"/>
                <a:gd name="T1" fmla="*/ 0 h 11"/>
                <a:gd name="T2" fmla="*/ 2 w 6"/>
                <a:gd name="T3" fmla="*/ 3 h 11"/>
                <a:gd name="T4" fmla="*/ 4 w 6"/>
                <a:gd name="T5" fmla="*/ 7 h 11"/>
                <a:gd name="T6" fmla="*/ 6 w 6"/>
                <a:gd name="T7" fmla="*/ 11 h 11"/>
                <a:gd name="T8" fmla="*/ 4 w 6"/>
                <a:gd name="T9" fmla="*/ 7 h 11"/>
                <a:gd name="T10" fmla="*/ 3 w 6"/>
                <a:gd name="T11" fmla="*/ 1 h 11"/>
                <a:gd name="T12" fmla="*/ 2 w 6"/>
                <a:gd name="T13" fmla="*/ 1 h 11"/>
                <a:gd name="T14" fmla="*/ 0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0"/>
                  </a:moveTo>
                  <a:cubicBezTo>
                    <a:pt x="1" y="1"/>
                    <a:pt x="1" y="2"/>
                    <a:pt x="2" y="3"/>
                  </a:cubicBezTo>
                  <a:cubicBezTo>
                    <a:pt x="2" y="5"/>
                    <a:pt x="3" y="6"/>
                    <a:pt x="4" y="7"/>
                  </a:cubicBezTo>
                  <a:cubicBezTo>
                    <a:pt x="5" y="10"/>
                    <a:pt x="6" y="11"/>
                    <a:pt x="6" y="11"/>
                  </a:cubicBezTo>
                  <a:cubicBezTo>
                    <a:pt x="6" y="11"/>
                    <a:pt x="5" y="10"/>
                    <a:pt x="4" y="7"/>
                  </a:cubicBezTo>
                  <a:cubicBezTo>
                    <a:pt x="4" y="5"/>
                    <a:pt x="3" y="3"/>
                    <a:pt x="3" y="1"/>
                  </a:cubicBezTo>
                  <a:cubicBezTo>
                    <a:pt x="2" y="1"/>
                    <a:pt x="2" y="1"/>
                    <a:pt x="2" y="1"/>
                  </a:cubicBezTo>
                  <a:cubicBezTo>
                    <a:pt x="2" y="1"/>
                    <a:pt x="1" y="1"/>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ṣļíḑè"/>
            <p:cNvSpPr/>
            <p:nvPr/>
          </p:nvSpPr>
          <p:spPr bwMode="auto">
            <a:xfrm>
              <a:off x="6370639" y="1573213"/>
              <a:ext cx="150813" cy="149225"/>
            </a:xfrm>
            <a:custGeom>
              <a:avLst/>
              <a:gdLst>
                <a:gd name="T0" fmla="*/ 87 w 87"/>
                <a:gd name="T1" fmla="*/ 63 h 87"/>
                <a:gd name="T2" fmla="*/ 81 w 87"/>
                <a:gd name="T3" fmla="*/ 16 h 87"/>
                <a:gd name="T4" fmla="*/ 2 w 87"/>
                <a:gd name="T5" fmla="*/ 22 h 87"/>
                <a:gd name="T6" fmla="*/ 3 w 87"/>
                <a:gd name="T7" fmla="*/ 73 h 87"/>
                <a:gd name="T8" fmla="*/ 64 w 87"/>
                <a:gd name="T9" fmla="*/ 87 h 87"/>
                <a:gd name="T10" fmla="*/ 87 w 87"/>
                <a:gd name="T11" fmla="*/ 63 h 87"/>
              </a:gdLst>
              <a:ahLst/>
              <a:cxnLst>
                <a:cxn ang="0">
                  <a:pos x="T0" y="T1"/>
                </a:cxn>
                <a:cxn ang="0">
                  <a:pos x="T2" y="T3"/>
                </a:cxn>
                <a:cxn ang="0">
                  <a:pos x="T4" y="T5"/>
                </a:cxn>
                <a:cxn ang="0">
                  <a:pos x="T6" y="T7"/>
                </a:cxn>
                <a:cxn ang="0">
                  <a:pos x="T8" y="T9"/>
                </a:cxn>
                <a:cxn ang="0">
                  <a:pos x="T10" y="T11"/>
                </a:cxn>
              </a:cxnLst>
              <a:rect l="0" t="0" r="r" b="b"/>
              <a:pathLst>
                <a:path w="87" h="87">
                  <a:moveTo>
                    <a:pt x="87" y="63"/>
                  </a:moveTo>
                  <a:cubicBezTo>
                    <a:pt x="86" y="51"/>
                    <a:pt x="85" y="36"/>
                    <a:pt x="81" y="16"/>
                  </a:cubicBezTo>
                  <a:cubicBezTo>
                    <a:pt x="77" y="0"/>
                    <a:pt x="11" y="9"/>
                    <a:pt x="2" y="22"/>
                  </a:cubicBezTo>
                  <a:cubicBezTo>
                    <a:pt x="2" y="22"/>
                    <a:pt x="9" y="61"/>
                    <a:pt x="3" y="73"/>
                  </a:cubicBezTo>
                  <a:cubicBezTo>
                    <a:pt x="0" y="81"/>
                    <a:pt x="38" y="85"/>
                    <a:pt x="64" y="87"/>
                  </a:cubicBezTo>
                  <a:cubicBezTo>
                    <a:pt x="66" y="75"/>
                    <a:pt x="74" y="65"/>
                    <a:pt x="87" y="63"/>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ṧḻîďé"/>
            <p:cNvSpPr/>
            <p:nvPr/>
          </p:nvSpPr>
          <p:spPr bwMode="auto">
            <a:xfrm>
              <a:off x="6121401" y="1597025"/>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ṣľidè"/>
            <p:cNvSpPr/>
            <p:nvPr/>
          </p:nvSpPr>
          <p:spPr bwMode="auto">
            <a:xfrm>
              <a:off x="6151564" y="1593850"/>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şlïdè"/>
            <p:cNvSpPr/>
            <p:nvPr/>
          </p:nvSpPr>
          <p:spPr bwMode="auto">
            <a:xfrm>
              <a:off x="6184901" y="15890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š1ïḍé"/>
            <p:cNvSpPr/>
            <p:nvPr/>
          </p:nvSpPr>
          <p:spPr bwMode="auto">
            <a:xfrm>
              <a:off x="6219826" y="1589088"/>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ṡ1íďé"/>
            <p:cNvSpPr/>
            <p:nvPr/>
          </p:nvSpPr>
          <p:spPr bwMode="auto">
            <a:xfrm>
              <a:off x="6375401" y="15763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iṩḷïde"/>
            <p:cNvSpPr/>
            <p:nvPr/>
          </p:nvSpPr>
          <p:spPr bwMode="auto">
            <a:xfrm>
              <a:off x="6405564" y="1573213"/>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ṡḻidê"/>
            <p:cNvSpPr/>
            <p:nvPr/>
          </p:nvSpPr>
          <p:spPr bwMode="auto">
            <a:xfrm>
              <a:off x="6440489" y="1568450"/>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ŝḷiḋe"/>
            <p:cNvSpPr/>
            <p:nvPr/>
          </p:nvSpPr>
          <p:spPr bwMode="auto">
            <a:xfrm>
              <a:off x="6473826" y="1568450"/>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ṣļiḓé"/>
            <p:cNvSpPr/>
            <p:nvPr/>
          </p:nvSpPr>
          <p:spPr bwMode="auto">
            <a:xfrm>
              <a:off x="5799139" y="2293938"/>
              <a:ext cx="66675" cy="371475"/>
            </a:xfrm>
            <a:custGeom>
              <a:avLst/>
              <a:gdLst>
                <a:gd name="T0" fmla="*/ 0 w 39"/>
                <a:gd name="T1" fmla="*/ 0 h 216"/>
                <a:gd name="T2" fmla="*/ 1 w 39"/>
                <a:gd name="T3" fmla="*/ 2 h 216"/>
                <a:gd name="T4" fmla="*/ 3 w 39"/>
                <a:gd name="T5" fmla="*/ 9 h 216"/>
                <a:gd name="T6" fmla="*/ 10 w 39"/>
                <a:gd name="T7" fmla="*/ 33 h 216"/>
                <a:gd name="T8" fmla="*/ 19 w 39"/>
                <a:gd name="T9" fmla="*/ 68 h 216"/>
                <a:gd name="T10" fmla="*/ 28 w 39"/>
                <a:gd name="T11" fmla="*/ 107 h 216"/>
                <a:gd name="T12" fmla="*/ 35 w 39"/>
                <a:gd name="T13" fmla="*/ 148 h 216"/>
                <a:gd name="T14" fmla="*/ 36 w 39"/>
                <a:gd name="T15" fmla="*/ 183 h 216"/>
                <a:gd name="T16" fmla="*/ 31 w 39"/>
                <a:gd name="T17" fmla="*/ 207 h 216"/>
                <a:gd name="T18" fmla="*/ 27 w 39"/>
                <a:gd name="T19" fmla="*/ 214 h 216"/>
                <a:gd name="T20" fmla="*/ 26 w 39"/>
                <a:gd name="T21" fmla="*/ 216 h 216"/>
                <a:gd name="T22" fmla="*/ 27 w 39"/>
                <a:gd name="T23" fmla="*/ 214 h 216"/>
                <a:gd name="T24" fmla="*/ 31 w 39"/>
                <a:gd name="T25" fmla="*/ 208 h 216"/>
                <a:gd name="T26" fmla="*/ 38 w 39"/>
                <a:gd name="T27" fmla="*/ 183 h 216"/>
                <a:gd name="T28" fmla="*/ 38 w 39"/>
                <a:gd name="T29" fmla="*/ 147 h 216"/>
                <a:gd name="T30" fmla="*/ 32 w 39"/>
                <a:gd name="T31" fmla="*/ 107 h 216"/>
                <a:gd name="T32" fmla="*/ 23 w 39"/>
                <a:gd name="T33" fmla="*/ 67 h 216"/>
                <a:gd name="T34" fmla="*/ 12 w 39"/>
                <a:gd name="T35" fmla="*/ 32 h 216"/>
                <a:gd name="T36" fmla="*/ 4 w 39"/>
                <a:gd name="T37" fmla="*/ 9 h 216"/>
                <a:gd name="T38" fmla="*/ 1 w 39"/>
                <a:gd name="T39" fmla="*/ 2 h 216"/>
                <a:gd name="T40" fmla="*/ 0 w 39"/>
                <a:gd name="T41" fmla="*/ 0 h 216"/>
                <a:gd name="T42" fmla="*/ 0 w 39"/>
                <a:gd name="T43" fmla="*/ 0 h 216"/>
                <a:gd name="T44" fmla="*/ 0 w 39"/>
                <a:gd name="T45" fmla="*/ 0 h 216"/>
                <a:gd name="T46" fmla="*/ 0 w 39"/>
                <a:gd name="T47" fmla="*/ 0 h 216"/>
                <a:gd name="T48" fmla="*/ 0 w 39"/>
                <a:gd name="T49" fmla="*/ 0 h 216"/>
                <a:gd name="T50" fmla="*/ 0 w 39"/>
                <a:gd name="T51" fmla="*/ 0 h 216"/>
                <a:gd name="T52" fmla="*/ 0 w 39"/>
                <a:gd name="T53" fmla="*/ 0 h 216"/>
                <a:gd name="T54" fmla="*/ 0 w 39"/>
                <a:gd name="T55" fmla="*/ 0 h 216"/>
                <a:gd name="T56" fmla="*/ 0 w 39"/>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16">
                  <a:moveTo>
                    <a:pt x="0" y="0"/>
                  </a:moveTo>
                  <a:cubicBezTo>
                    <a:pt x="0" y="0"/>
                    <a:pt x="1" y="1"/>
                    <a:pt x="1" y="2"/>
                  </a:cubicBezTo>
                  <a:cubicBezTo>
                    <a:pt x="1" y="4"/>
                    <a:pt x="2" y="6"/>
                    <a:pt x="3" y="9"/>
                  </a:cubicBezTo>
                  <a:cubicBezTo>
                    <a:pt x="5" y="15"/>
                    <a:pt x="7" y="23"/>
                    <a:pt x="10" y="33"/>
                  </a:cubicBezTo>
                  <a:cubicBezTo>
                    <a:pt x="13" y="43"/>
                    <a:pt x="16" y="55"/>
                    <a:pt x="19" y="68"/>
                  </a:cubicBezTo>
                  <a:cubicBezTo>
                    <a:pt x="22" y="80"/>
                    <a:pt x="26" y="94"/>
                    <a:pt x="28" y="107"/>
                  </a:cubicBezTo>
                  <a:cubicBezTo>
                    <a:pt x="31" y="121"/>
                    <a:pt x="33" y="135"/>
                    <a:pt x="35" y="148"/>
                  </a:cubicBezTo>
                  <a:cubicBezTo>
                    <a:pt x="36" y="161"/>
                    <a:pt x="37" y="173"/>
                    <a:pt x="36" y="183"/>
                  </a:cubicBezTo>
                  <a:cubicBezTo>
                    <a:pt x="35" y="193"/>
                    <a:pt x="33" y="202"/>
                    <a:pt x="31" y="207"/>
                  </a:cubicBezTo>
                  <a:cubicBezTo>
                    <a:pt x="29" y="210"/>
                    <a:pt x="28" y="212"/>
                    <a:pt x="27" y="214"/>
                  </a:cubicBezTo>
                  <a:cubicBezTo>
                    <a:pt x="26" y="215"/>
                    <a:pt x="26" y="216"/>
                    <a:pt x="26" y="216"/>
                  </a:cubicBezTo>
                  <a:cubicBezTo>
                    <a:pt x="26" y="216"/>
                    <a:pt x="26" y="215"/>
                    <a:pt x="27" y="214"/>
                  </a:cubicBezTo>
                  <a:cubicBezTo>
                    <a:pt x="29" y="213"/>
                    <a:pt x="30" y="211"/>
                    <a:pt x="31" y="208"/>
                  </a:cubicBezTo>
                  <a:cubicBezTo>
                    <a:pt x="34" y="202"/>
                    <a:pt x="37" y="194"/>
                    <a:pt x="38" y="183"/>
                  </a:cubicBezTo>
                  <a:cubicBezTo>
                    <a:pt x="39" y="173"/>
                    <a:pt x="39" y="160"/>
                    <a:pt x="38" y="147"/>
                  </a:cubicBezTo>
                  <a:cubicBezTo>
                    <a:pt x="37" y="134"/>
                    <a:pt x="35" y="120"/>
                    <a:pt x="32" y="107"/>
                  </a:cubicBezTo>
                  <a:cubicBezTo>
                    <a:pt x="29" y="93"/>
                    <a:pt x="26" y="79"/>
                    <a:pt x="23" y="67"/>
                  </a:cubicBezTo>
                  <a:cubicBezTo>
                    <a:pt x="19" y="54"/>
                    <a:pt x="15" y="42"/>
                    <a:pt x="12" y="32"/>
                  </a:cubicBezTo>
                  <a:cubicBezTo>
                    <a:pt x="9" y="23"/>
                    <a:pt x="6" y="14"/>
                    <a:pt x="4" y="9"/>
                  </a:cubicBezTo>
                  <a:cubicBezTo>
                    <a:pt x="3" y="6"/>
                    <a:pt x="2" y="4"/>
                    <a:pt x="1" y="2"/>
                  </a:cubicBezTo>
                  <a:cubicBezTo>
                    <a:pt x="1" y="1"/>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Sliḋé"/>
            <p:cNvSpPr/>
            <p:nvPr/>
          </p:nvSpPr>
          <p:spPr bwMode="auto">
            <a:xfrm>
              <a:off x="7097714" y="2316163"/>
              <a:ext cx="742950" cy="355600"/>
            </a:xfrm>
            <a:custGeom>
              <a:avLst/>
              <a:gdLst>
                <a:gd name="T0" fmla="*/ 384 w 431"/>
                <a:gd name="T1" fmla="*/ 112 h 207"/>
                <a:gd name="T2" fmla="*/ 359 w 431"/>
                <a:gd name="T3" fmla="*/ 119 h 207"/>
                <a:gd name="T4" fmla="*/ 311 w 431"/>
                <a:gd name="T5" fmla="*/ 73 h 207"/>
                <a:gd name="T6" fmla="*/ 283 w 431"/>
                <a:gd name="T7" fmla="*/ 82 h 207"/>
                <a:gd name="T8" fmla="*/ 199 w 431"/>
                <a:gd name="T9" fmla="*/ 0 h 207"/>
                <a:gd name="T10" fmla="*/ 118 w 431"/>
                <a:gd name="T11" fmla="*/ 63 h 207"/>
                <a:gd name="T12" fmla="*/ 78 w 431"/>
                <a:gd name="T13" fmla="*/ 51 h 207"/>
                <a:gd name="T14" fmla="*/ 0 w 431"/>
                <a:gd name="T15" fmla="*/ 128 h 207"/>
                <a:gd name="T16" fmla="*/ 53 w 431"/>
                <a:gd name="T17" fmla="*/ 202 h 207"/>
                <a:gd name="T18" fmla="*/ 69 w 431"/>
                <a:gd name="T19" fmla="*/ 206 h 207"/>
                <a:gd name="T20" fmla="*/ 371 w 431"/>
                <a:gd name="T21" fmla="*/ 206 h 207"/>
                <a:gd name="T22" fmla="*/ 384 w 431"/>
                <a:gd name="T23" fmla="*/ 207 h 207"/>
                <a:gd name="T24" fmla="*/ 431 w 431"/>
                <a:gd name="T25" fmla="*/ 160 h 207"/>
                <a:gd name="T26" fmla="*/ 384 w 431"/>
                <a:gd name="T27" fmla="*/ 1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07">
                  <a:moveTo>
                    <a:pt x="384" y="112"/>
                  </a:moveTo>
                  <a:cubicBezTo>
                    <a:pt x="375" y="112"/>
                    <a:pt x="366" y="115"/>
                    <a:pt x="359" y="119"/>
                  </a:cubicBezTo>
                  <a:cubicBezTo>
                    <a:pt x="358" y="93"/>
                    <a:pt x="337" y="73"/>
                    <a:pt x="311" y="73"/>
                  </a:cubicBezTo>
                  <a:cubicBezTo>
                    <a:pt x="301" y="73"/>
                    <a:pt x="291" y="76"/>
                    <a:pt x="283" y="82"/>
                  </a:cubicBezTo>
                  <a:cubicBezTo>
                    <a:pt x="282" y="36"/>
                    <a:pt x="245" y="0"/>
                    <a:pt x="199" y="0"/>
                  </a:cubicBezTo>
                  <a:cubicBezTo>
                    <a:pt x="160" y="0"/>
                    <a:pt x="128" y="27"/>
                    <a:pt x="118" y="63"/>
                  </a:cubicBezTo>
                  <a:cubicBezTo>
                    <a:pt x="106" y="55"/>
                    <a:pt x="93" y="51"/>
                    <a:pt x="78" y="51"/>
                  </a:cubicBezTo>
                  <a:cubicBezTo>
                    <a:pt x="35" y="51"/>
                    <a:pt x="0" y="86"/>
                    <a:pt x="0" y="128"/>
                  </a:cubicBezTo>
                  <a:cubicBezTo>
                    <a:pt x="0" y="162"/>
                    <a:pt x="22" y="191"/>
                    <a:pt x="53" y="202"/>
                  </a:cubicBezTo>
                  <a:cubicBezTo>
                    <a:pt x="58" y="204"/>
                    <a:pt x="63" y="206"/>
                    <a:pt x="69" y="206"/>
                  </a:cubicBezTo>
                  <a:cubicBezTo>
                    <a:pt x="371" y="206"/>
                    <a:pt x="371" y="206"/>
                    <a:pt x="371" y="206"/>
                  </a:cubicBezTo>
                  <a:cubicBezTo>
                    <a:pt x="375" y="207"/>
                    <a:pt x="379" y="207"/>
                    <a:pt x="384" y="207"/>
                  </a:cubicBezTo>
                  <a:cubicBezTo>
                    <a:pt x="410" y="207"/>
                    <a:pt x="431" y="186"/>
                    <a:pt x="431" y="160"/>
                  </a:cubicBezTo>
                  <a:cubicBezTo>
                    <a:pt x="431" y="133"/>
                    <a:pt x="410" y="112"/>
                    <a:pt x="384" y="11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ṣḷîḓé"/>
            <p:cNvSpPr/>
            <p:nvPr/>
          </p:nvSpPr>
          <p:spPr bwMode="auto">
            <a:xfrm>
              <a:off x="4352926" y="2814638"/>
              <a:ext cx="750888" cy="361950"/>
            </a:xfrm>
            <a:custGeom>
              <a:avLst/>
              <a:gdLst>
                <a:gd name="T0" fmla="*/ 387 w 436"/>
                <a:gd name="T1" fmla="*/ 113 h 210"/>
                <a:gd name="T2" fmla="*/ 362 w 436"/>
                <a:gd name="T3" fmla="*/ 120 h 210"/>
                <a:gd name="T4" fmla="*/ 314 w 436"/>
                <a:gd name="T5" fmla="*/ 73 h 210"/>
                <a:gd name="T6" fmla="*/ 286 w 436"/>
                <a:gd name="T7" fmla="*/ 83 h 210"/>
                <a:gd name="T8" fmla="*/ 201 w 436"/>
                <a:gd name="T9" fmla="*/ 0 h 210"/>
                <a:gd name="T10" fmla="*/ 119 w 436"/>
                <a:gd name="T11" fmla="*/ 63 h 210"/>
                <a:gd name="T12" fmla="*/ 78 w 436"/>
                <a:gd name="T13" fmla="*/ 52 h 210"/>
                <a:gd name="T14" fmla="*/ 0 w 436"/>
                <a:gd name="T15" fmla="*/ 130 h 210"/>
                <a:gd name="T16" fmla="*/ 53 w 436"/>
                <a:gd name="T17" fmla="*/ 204 h 210"/>
                <a:gd name="T18" fmla="*/ 70 w 436"/>
                <a:gd name="T19" fmla="*/ 208 h 210"/>
                <a:gd name="T20" fmla="*/ 375 w 436"/>
                <a:gd name="T21" fmla="*/ 208 h 210"/>
                <a:gd name="T22" fmla="*/ 387 w 436"/>
                <a:gd name="T23" fmla="*/ 210 h 210"/>
                <a:gd name="T24" fmla="*/ 436 w 436"/>
                <a:gd name="T25" fmla="*/ 162 h 210"/>
                <a:gd name="T26" fmla="*/ 387 w 436"/>
                <a:gd name="T2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210">
                  <a:moveTo>
                    <a:pt x="387" y="113"/>
                  </a:moveTo>
                  <a:cubicBezTo>
                    <a:pt x="378" y="113"/>
                    <a:pt x="370" y="116"/>
                    <a:pt x="362" y="120"/>
                  </a:cubicBezTo>
                  <a:cubicBezTo>
                    <a:pt x="362" y="94"/>
                    <a:pt x="340" y="73"/>
                    <a:pt x="314" y="73"/>
                  </a:cubicBezTo>
                  <a:cubicBezTo>
                    <a:pt x="304" y="73"/>
                    <a:pt x="294" y="77"/>
                    <a:pt x="286" y="83"/>
                  </a:cubicBezTo>
                  <a:cubicBezTo>
                    <a:pt x="284" y="37"/>
                    <a:pt x="247" y="0"/>
                    <a:pt x="201" y="0"/>
                  </a:cubicBezTo>
                  <a:cubicBezTo>
                    <a:pt x="162" y="0"/>
                    <a:pt x="129" y="27"/>
                    <a:pt x="119" y="63"/>
                  </a:cubicBezTo>
                  <a:cubicBezTo>
                    <a:pt x="107" y="56"/>
                    <a:pt x="93" y="52"/>
                    <a:pt x="78" y="52"/>
                  </a:cubicBezTo>
                  <a:cubicBezTo>
                    <a:pt x="35" y="52"/>
                    <a:pt x="0" y="87"/>
                    <a:pt x="0" y="130"/>
                  </a:cubicBezTo>
                  <a:cubicBezTo>
                    <a:pt x="0" y="164"/>
                    <a:pt x="22" y="193"/>
                    <a:pt x="53" y="204"/>
                  </a:cubicBezTo>
                  <a:cubicBezTo>
                    <a:pt x="58" y="207"/>
                    <a:pt x="64" y="208"/>
                    <a:pt x="70" y="208"/>
                  </a:cubicBezTo>
                  <a:cubicBezTo>
                    <a:pt x="375" y="208"/>
                    <a:pt x="375" y="208"/>
                    <a:pt x="375" y="208"/>
                  </a:cubicBezTo>
                  <a:cubicBezTo>
                    <a:pt x="379" y="209"/>
                    <a:pt x="383" y="210"/>
                    <a:pt x="387" y="210"/>
                  </a:cubicBezTo>
                  <a:cubicBezTo>
                    <a:pt x="414" y="210"/>
                    <a:pt x="436" y="188"/>
                    <a:pt x="436" y="162"/>
                  </a:cubicBezTo>
                  <a:cubicBezTo>
                    <a:pt x="436" y="135"/>
                    <a:pt x="414" y="113"/>
                    <a:pt x="387" y="113"/>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应急预案的基本要求</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9140" y="1467485"/>
            <a:ext cx="1073150"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完整性</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1595755" y="2368232"/>
            <a:ext cx="5438140" cy="1855470"/>
            <a:chOff x="1543050" y="756365"/>
            <a:chExt cx="6057900" cy="2319604"/>
          </a:xfrm>
        </p:grpSpPr>
        <p:sp>
          <p:nvSpPr>
            <p:cNvPr id="15" name="任意多边形 2"/>
            <p:cNvSpPr/>
            <p:nvPr/>
          </p:nvSpPr>
          <p:spPr>
            <a:xfrm>
              <a:off x="1543050" y="756365"/>
              <a:ext cx="2891842" cy="867552"/>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rgbClr val="1B9BA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任意多边形 3"/>
            <p:cNvSpPr/>
            <p:nvPr/>
          </p:nvSpPr>
          <p:spPr>
            <a:xfrm>
              <a:off x="1787745" y="919495"/>
              <a:ext cx="2484019" cy="845307"/>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任意多边形 17"/>
            <p:cNvSpPr/>
            <p:nvPr/>
          </p:nvSpPr>
          <p:spPr>
            <a:xfrm>
              <a:off x="4709108" y="756365"/>
              <a:ext cx="2891842" cy="867552"/>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任意多边形 18"/>
            <p:cNvSpPr/>
            <p:nvPr/>
          </p:nvSpPr>
          <p:spPr>
            <a:xfrm>
              <a:off x="4953802" y="919495"/>
              <a:ext cx="2484019" cy="845307"/>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9" name="文本框 18"/>
            <p:cNvSpPr txBox="1"/>
            <p:nvPr/>
          </p:nvSpPr>
          <p:spPr>
            <a:xfrm>
              <a:off x="2005897" y="989744"/>
              <a:ext cx="2149184" cy="545408"/>
            </a:xfrm>
            <a:prstGeom prst="rect">
              <a:avLst/>
            </a:prstGeom>
            <a:noFill/>
          </p:spPr>
          <p:txBody>
            <a:bodyPr wrap="square" rtlCol="0" anchor="ctr"/>
            <a:lstStyle/>
            <a:p>
              <a:pPr marL="0" algn="ctr" eaLnBrk="1"/>
              <a:r>
                <a:rPr lang="en-US" altLang="zh-CN" sz="1600" b="1" kern="1200">
                  <a:solidFill>
                    <a:srgbClr val="404040">
                      <a:alpha val="80000"/>
                    </a:srgb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预案结构完整</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0" name="文本框 19"/>
            <p:cNvSpPr txBox="1"/>
            <p:nvPr/>
          </p:nvSpPr>
          <p:spPr>
            <a:xfrm>
              <a:off x="5174069" y="995070"/>
              <a:ext cx="2149184" cy="545408"/>
            </a:xfrm>
            <a:prstGeom prst="rect">
              <a:avLst/>
            </a:prstGeom>
            <a:noFill/>
          </p:spPr>
          <p:txBody>
            <a:bodyPr wrap="square" rtlCol="0" anchor="ctr"/>
            <a:lstStyle/>
            <a:p>
              <a:pPr marL="0" algn="ctr" eaLnBrk="1"/>
              <a:r>
                <a:rPr lang="en-US" altLang="zh-CN" sz="1600" b="1" kern="1200">
                  <a:solidFill>
                    <a:srgbClr val="404040">
                      <a:alpha val="80000"/>
                    </a:srgb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应急过程完整</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2" name="任意多边形 29"/>
            <p:cNvSpPr/>
            <p:nvPr/>
          </p:nvSpPr>
          <p:spPr>
            <a:xfrm>
              <a:off x="3126079" y="2067532"/>
              <a:ext cx="2891842" cy="867552"/>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任意多边形 30"/>
            <p:cNvSpPr/>
            <p:nvPr/>
          </p:nvSpPr>
          <p:spPr>
            <a:xfrm>
              <a:off x="3370774" y="2230662"/>
              <a:ext cx="2484019" cy="845307"/>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3591862" y="2302472"/>
              <a:ext cx="2149184" cy="545408"/>
            </a:xfrm>
            <a:prstGeom prst="rect">
              <a:avLst/>
            </a:prstGeom>
            <a:noFill/>
          </p:spPr>
          <p:txBody>
            <a:bodyPr wrap="square" rtlCol="0" anchor="ctr"/>
            <a:lstStyle/>
            <a:p>
              <a:pPr marL="0" algn="ctr" eaLnBrk="1"/>
              <a:r>
                <a:rPr lang="en-US" altLang="zh-CN" sz="1600" b="1" kern="1200">
                  <a:solidFill>
                    <a:srgbClr val="404040">
                      <a:alpha val="80000"/>
                    </a:srgb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功能要素完整</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应急预案的基本要求</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9140" y="1467485"/>
            <a:ext cx="1073150"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可操作性</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120775" y="1962785"/>
            <a:ext cx="3501390" cy="1814830"/>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各类人员均明确职责和要求：任务可分解落实，职责要明确，通信信息要准确，程序要明晰，方法要可行，涉及外部相关内容要取得认可。</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984750" y="1235075"/>
            <a:ext cx="3352800" cy="3538855"/>
            <a:chOff x="3975100" y="1038226"/>
            <a:chExt cx="4489451" cy="4738687"/>
          </a:xfrm>
        </p:grpSpPr>
        <p:sp>
          <p:nvSpPr>
            <p:cNvPr id="6" name="îşḻiḋé"/>
            <p:cNvSpPr/>
            <p:nvPr/>
          </p:nvSpPr>
          <p:spPr bwMode="auto">
            <a:xfrm>
              <a:off x="4625975" y="3414713"/>
              <a:ext cx="636588" cy="533400"/>
            </a:xfrm>
            <a:custGeom>
              <a:avLst/>
              <a:gdLst>
                <a:gd name="T0" fmla="*/ 71 w 210"/>
                <a:gd name="T1" fmla="*/ 176 h 176"/>
                <a:gd name="T2" fmla="*/ 0 w 210"/>
                <a:gd name="T3" fmla="*/ 160 h 176"/>
                <a:gd name="T4" fmla="*/ 9 w 210"/>
                <a:gd name="T5" fmla="*/ 138 h 176"/>
                <a:gd name="T6" fmla="*/ 18 w 210"/>
                <a:gd name="T7" fmla="*/ 116 h 176"/>
                <a:gd name="T8" fmla="*/ 113 w 210"/>
                <a:gd name="T9" fmla="*/ 116 h 176"/>
                <a:gd name="T10" fmla="*/ 167 w 210"/>
                <a:gd name="T11" fmla="*/ 0 h 176"/>
                <a:gd name="T12" fmla="*/ 210 w 210"/>
                <a:gd name="T13" fmla="*/ 7 h 176"/>
                <a:gd name="T14" fmla="*/ 134 w 210"/>
                <a:gd name="T15" fmla="*/ 159 h 176"/>
                <a:gd name="T16" fmla="*/ 71 w 210"/>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76">
                  <a:moveTo>
                    <a:pt x="71" y="176"/>
                  </a:moveTo>
                  <a:cubicBezTo>
                    <a:pt x="32" y="176"/>
                    <a:pt x="2" y="161"/>
                    <a:pt x="0" y="160"/>
                  </a:cubicBezTo>
                  <a:cubicBezTo>
                    <a:pt x="9" y="138"/>
                    <a:pt x="9" y="138"/>
                    <a:pt x="9" y="138"/>
                  </a:cubicBezTo>
                  <a:cubicBezTo>
                    <a:pt x="18" y="116"/>
                    <a:pt x="18" y="116"/>
                    <a:pt x="18" y="116"/>
                  </a:cubicBezTo>
                  <a:cubicBezTo>
                    <a:pt x="18" y="116"/>
                    <a:pt x="72" y="142"/>
                    <a:pt x="113" y="116"/>
                  </a:cubicBezTo>
                  <a:cubicBezTo>
                    <a:pt x="142" y="99"/>
                    <a:pt x="160" y="60"/>
                    <a:pt x="167" y="0"/>
                  </a:cubicBezTo>
                  <a:cubicBezTo>
                    <a:pt x="210" y="7"/>
                    <a:pt x="210" y="7"/>
                    <a:pt x="210" y="7"/>
                  </a:cubicBezTo>
                  <a:cubicBezTo>
                    <a:pt x="201" y="82"/>
                    <a:pt x="176" y="133"/>
                    <a:pt x="134" y="159"/>
                  </a:cubicBezTo>
                  <a:cubicBezTo>
                    <a:pt x="113" y="172"/>
                    <a:pt x="91" y="176"/>
                    <a:pt x="71" y="176"/>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îṥḷiḋê"/>
            <p:cNvSpPr/>
            <p:nvPr/>
          </p:nvSpPr>
          <p:spPr bwMode="auto">
            <a:xfrm>
              <a:off x="5951538" y="3554413"/>
              <a:ext cx="636588" cy="528638"/>
            </a:xfrm>
            <a:custGeom>
              <a:avLst/>
              <a:gdLst>
                <a:gd name="T0" fmla="*/ 70 w 210"/>
                <a:gd name="T1" fmla="*/ 175 h 175"/>
                <a:gd name="T2" fmla="*/ 0 w 210"/>
                <a:gd name="T3" fmla="*/ 159 h 175"/>
                <a:gd name="T4" fmla="*/ 9 w 210"/>
                <a:gd name="T5" fmla="*/ 137 h 175"/>
                <a:gd name="T6" fmla="*/ 18 w 210"/>
                <a:gd name="T7" fmla="*/ 115 h 175"/>
                <a:gd name="T8" fmla="*/ 113 w 210"/>
                <a:gd name="T9" fmla="*/ 116 h 175"/>
                <a:gd name="T10" fmla="*/ 167 w 210"/>
                <a:gd name="T11" fmla="*/ 0 h 175"/>
                <a:gd name="T12" fmla="*/ 210 w 210"/>
                <a:gd name="T13" fmla="*/ 6 h 175"/>
                <a:gd name="T14" fmla="*/ 134 w 210"/>
                <a:gd name="T15" fmla="*/ 158 h 175"/>
                <a:gd name="T16" fmla="*/ 70 w 210"/>
                <a:gd name="T1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75">
                  <a:moveTo>
                    <a:pt x="70" y="175"/>
                  </a:moveTo>
                  <a:cubicBezTo>
                    <a:pt x="32" y="175"/>
                    <a:pt x="2" y="160"/>
                    <a:pt x="0" y="159"/>
                  </a:cubicBezTo>
                  <a:cubicBezTo>
                    <a:pt x="9" y="137"/>
                    <a:pt x="9" y="137"/>
                    <a:pt x="9" y="137"/>
                  </a:cubicBezTo>
                  <a:cubicBezTo>
                    <a:pt x="18" y="115"/>
                    <a:pt x="18" y="115"/>
                    <a:pt x="18" y="115"/>
                  </a:cubicBezTo>
                  <a:cubicBezTo>
                    <a:pt x="18" y="115"/>
                    <a:pt x="72" y="141"/>
                    <a:pt x="113" y="116"/>
                  </a:cubicBezTo>
                  <a:cubicBezTo>
                    <a:pt x="142" y="98"/>
                    <a:pt x="160" y="59"/>
                    <a:pt x="167" y="0"/>
                  </a:cubicBezTo>
                  <a:cubicBezTo>
                    <a:pt x="210" y="6"/>
                    <a:pt x="210" y="6"/>
                    <a:pt x="210" y="6"/>
                  </a:cubicBezTo>
                  <a:cubicBezTo>
                    <a:pt x="201" y="81"/>
                    <a:pt x="175" y="132"/>
                    <a:pt x="134" y="158"/>
                  </a:cubicBezTo>
                  <a:cubicBezTo>
                    <a:pt x="113" y="171"/>
                    <a:pt x="91" y="175"/>
                    <a:pt x="70" y="175"/>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ś1ïḑè"/>
            <p:cNvSpPr/>
            <p:nvPr/>
          </p:nvSpPr>
          <p:spPr bwMode="auto">
            <a:xfrm>
              <a:off x="7226300" y="3333751"/>
              <a:ext cx="446088" cy="708025"/>
            </a:xfrm>
            <a:custGeom>
              <a:avLst/>
              <a:gdLst>
                <a:gd name="T0" fmla="*/ 75 w 147"/>
                <a:gd name="T1" fmla="*/ 215 h 234"/>
                <a:gd name="T2" fmla="*/ 5 w 147"/>
                <a:gd name="T3" fmla="*/ 234 h 234"/>
                <a:gd name="T4" fmla="*/ 2 w 147"/>
                <a:gd name="T5" fmla="*/ 210 h 234"/>
                <a:gd name="T6" fmla="*/ 0 w 147"/>
                <a:gd name="T7" fmla="*/ 187 h 234"/>
                <a:gd name="T8" fmla="*/ 85 w 147"/>
                <a:gd name="T9" fmla="*/ 142 h 234"/>
                <a:gd name="T10" fmla="*/ 78 w 147"/>
                <a:gd name="T11" fmla="*/ 15 h 234"/>
                <a:gd name="T12" fmla="*/ 119 w 147"/>
                <a:gd name="T13" fmla="*/ 0 h 234"/>
                <a:gd name="T14" fmla="*/ 123 w 147"/>
                <a:gd name="T15" fmla="*/ 170 h 234"/>
                <a:gd name="T16" fmla="*/ 75 w 147"/>
                <a:gd name="T17" fmla="*/ 21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34">
                  <a:moveTo>
                    <a:pt x="75" y="215"/>
                  </a:moveTo>
                  <a:cubicBezTo>
                    <a:pt x="41" y="233"/>
                    <a:pt x="7" y="234"/>
                    <a:pt x="5" y="234"/>
                  </a:cubicBezTo>
                  <a:cubicBezTo>
                    <a:pt x="2" y="210"/>
                    <a:pt x="2" y="210"/>
                    <a:pt x="2" y="210"/>
                  </a:cubicBezTo>
                  <a:cubicBezTo>
                    <a:pt x="0" y="187"/>
                    <a:pt x="0" y="187"/>
                    <a:pt x="0" y="187"/>
                  </a:cubicBezTo>
                  <a:cubicBezTo>
                    <a:pt x="0" y="187"/>
                    <a:pt x="60" y="185"/>
                    <a:pt x="85" y="142"/>
                  </a:cubicBezTo>
                  <a:cubicBezTo>
                    <a:pt x="102" y="113"/>
                    <a:pt x="99" y="70"/>
                    <a:pt x="78" y="15"/>
                  </a:cubicBezTo>
                  <a:cubicBezTo>
                    <a:pt x="119" y="0"/>
                    <a:pt x="119" y="0"/>
                    <a:pt x="119" y="0"/>
                  </a:cubicBezTo>
                  <a:cubicBezTo>
                    <a:pt x="146" y="71"/>
                    <a:pt x="147" y="128"/>
                    <a:pt x="123" y="170"/>
                  </a:cubicBezTo>
                  <a:cubicBezTo>
                    <a:pt x="110" y="191"/>
                    <a:pt x="92" y="205"/>
                    <a:pt x="75" y="215"/>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sḷiḓe"/>
            <p:cNvSpPr/>
            <p:nvPr/>
          </p:nvSpPr>
          <p:spPr bwMode="auto">
            <a:xfrm>
              <a:off x="5002213" y="1038226"/>
              <a:ext cx="3462338" cy="2927350"/>
            </a:xfrm>
            <a:custGeom>
              <a:avLst/>
              <a:gdLst>
                <a:gd name="T0" fmla="*/ 1028 w 1144"/>
                <a:gd name="T1" fmla="*/ 330 h 968"/>
                <a:gd name="T2" fmla="*/ 505 w 1144"/>
                <a:gd name="T3" fmla="*/ 22 h 968"/>
                <a:gd name="T4" fmla="*/ 230 w 1144"/>
                <a:gd name="T5" fmla="*/ 230 h 968"/>
                <a:gd name="T6" fmla="*/ 59 w 1144"/>
                <a:gd name="T7" fmla="*/ 409 h 968"/>
                <a:gd name="T8" fmla="*/ 26 w 1144"/>
                <a:gd name="T9" fmla="*/ 480 h 968"/>
                <a:gd name="T10" fmla="*/ 93 w 1144"/>
                <a:gd name="T11" fmla="*/ 666 h 968"/>
                <a:gd name="T12" fmla="*/ 160 w 1144"/>
                <a:gd name="T13" fmla="*/ 853 h 968"/>
                <a:gd name="T14" fmla="*/ 231 w 1144"/>
                <a:gd name="T15" fmla="*/ 886 h 968"/>
                <a:gd name="T16" fmla="*/ 476 w 1144"/>
                <a:gd name="T17" fmla="*/ 916 h 968"/>
                <a:gd name="T18" fmla="*/ 820 w 1144"/>
                <a:gd name="T19" fmla="*/ 901 h 968"/>
                <a:gd name="T20" fmla="*/ 1028 w 1144"/>
                <a:gd name="T21" fmla="*/ 33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4" h="968">
                  <a:moveTo>
                    <a:pt x="1028" y="330"/>
                  </a:moveTo>
                  <a:cubicBezTo>
                    <a:pt x="913" y="9"/>
                    <a:pt x="622" y="0"/>
                    <a:pt x="505" y="22"/>
                  </a:cubicBezTo>
                  <a:cubicBezTo>
                    <a:pt x="387" y="44"/>
                    <a:pt x="275" y="125"/>
                    <a:pt x="230" y="230"/>
                  </a:cubicBezTo>
                  <a:cubicBezTo>
                    <a:pt x="185" y="334"/>
                    <a:pt x="118" y="388"/>
                    <a:pt x="59" y="409"/>
                  </a:cubicBezTo>
                  <a:cubicBezTo>
                    <a:pt x="0" y="430"/>
                    <a:pt x="26" y="480"/>
                    <a:pt x="26" y="480"/>
                  </a:cubicBezTo>
                  <a:cubicBezTo>
                    <a:pt x="93" y="666"/>
                    <a:pt x="93" y="666"/>
                    <a:pt x="93" y="666"/>
                  </a:cubicBezTo>
                  <a:cubicBezTo>
                    <a:pt x="160" y="853"/>
                    <a:pt x="160" y="853"/>
                    <a:pt x="160" y="853"/>
                  </a:cubicBezTo>
                  <a:cubicBezTo>
                    <a:pt x="160" y="853"/>
                    <a:pt x="171" y="907"/>
                    <a:pt x="231" y="886"/>
                  </a:cubicBezTo>
                  <a:cubicBezTo>
                    <a:pt x="290" y="864"/>
                    <a:pt x="375" y="864"/>
                    <a:pt x="476" y="916"/>
                  </a:cubicBezTo>
                  <a:cubicBezTo>
                    <a:pt x="577" y="968"/>
                    <a:pt x="716" y="959"/>
                    <a:pt x="820" y="901"/>
                  </a:cubicBezTo>
                  <a:cubicBezTo>
                    <a:pt x="925" y="843"/>
                    <a:pt x="1144" y="651"/>
                    <a:pt x="1028" y="330"/>
                  </a:cubicBezTo>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ṩ1íḑè"/>
            <p:cNvSpPr/>
            <p:nvPr/>
          </p:nvSpPr>
          <p:spPr bwMode="auto">
            <a:xfrm>
              <a:off x="4025900" y="2505076"/>
              <a:ext cx="1454150" cy="1466850"/>
            </a:xfrm>
            <a:custGeom>
              <a:avLst/>
              <a:gdLst>
                <a:gd name="T0" fmla="*/ 415 w 480"/>
                <a:gd name="T1" fmla="*/ 181 h 485"/>
                <a:gd name="T2" fmla="*/ 350 w 480"/>
                <a:gd name="T3" fmla="*/ 0 h 485"/>
                <a:gd name="T4" fmla="*/ 82 w 480"/>
                <a:gd name="T5" fmla="*/ 96 h 485"/>
                <a:gd name="T6" fmla="*/ 29 w 480"/>
                <a:gd name="T7" fmla="*/ 210 h 485"/>
                <a:gd name="T8" fmla="*/ 64 w 480"/>
                <a:gd name="T9" fmla="*/ 307 h 485"/>
                <a:gd name="T10" fmla="*/ 99 w 480"/>
                <a:gd name="T11" fmla="*/ 405 h 485"/>
                <a:gd name="T12" fmla="*/ 213 w 480"/>
                <a:gd name="T13" fmla="*/ 459 h 485"/>
                <a:gd name="T14" fmla="*/ 480 w 480"/>
                <a:gd name="T15" fmla="*/ 363 h 485"/>
                <a:gd name="T16" fmla="*/ 415 w 480"/>
                <a:gd name="T17" fmla="*/ 18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485">
                  <a:moveTo>
                    <a:pt x="415" y="181"/>
                  </a:moveTo>
                  <a:cubicBezTo>
                    <a:pt x="350" y="0"/>
                    <a:pt x="350" y="0"/>
                    <a:pt x="350" y="0"/>
                  </a:cubicBezTo>
                  <a:cubicBezTo>
                    <a:pt x="82" y="96"/>
                    <a:pt x="82" y="96"/>
                    <a:pt x="82" y="96"/>
                  </a:cubicBezTo>
                  <a:cubicBezTo>
                    <a:pt x="82" y="96"/>
                    <a:pt x="0" y="130"/>
                    <a:pt x="29" y="210"/>
                  </a:cubicBezTo>
                  <a:cubicBezTo>
                    <a:pt x="57" y="289"/>
                    <a:pt x="64" y="307"/>
                    <a:pt x="64" y="307"/>
                  </a:cubicBezTo>
                  <a:cubicBezTo>
                    <a:pt x="64" y="307"/>
                    <a:pt x="70" y="325"/>
                    <a:pt x="99" y="405"/>
                  </a:cubicBezTo>
                  <a:cubicBezTo>
                    <a:pt x="127" y="485"/>
                    <a:pt x="213" y="459"/>
                    <a:pt x="213" y="459"/>
                  </a:cubicBezTo>
                  <a:cubicBezTo>
                    <a:pt x="480" y="363"/>
                    <a:pt x="480" y="363"/>
                    <a:pt x="480" y="363"/>
                  </a:cubicBezTo>
                  <a:cubicBezTo>
                    <a:pt x="415" y="181"/>
                    <a:pt x="415" y="181"/>
                    <a:pt x="415" y="181"/>
                  </a:cubicBezTo>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šḻiḍè"/>
            <p:cNvSpPr/>
            <p:nvPr/>
          </p:nvSpPr>
          <p:spPr bwMode="auto">
            <a:xfrm>
              <a:off x="4768850" y="2471738"/>
              <a:ext cx="611188" cy="1312863"/>
            </a:xfrm>
            <a:custGeom>
              <a:avLst/>
              <a:gdLst>
                <a:gd name="T0" fmla="*/ 136 w 202"/>
                <a:gd name="T1" fmla="*/ 409 h 434"/>
                <a:gd name="T2" fmla="*/ 6 w 202"/>
                <a:gd name="T3" fmla="*/ 46 h 434"/>
                <a:gd name="T4" fmla="*/ 25 w 202"/>
                <a:gd name="T5" fmla="*/ 6 h 434"/>
                <a:gd name="T6" fmla="*/ 65 w 202"/>
                <a:gd name="T7" fmla="*/ 25 h 434"/>
                <a:gd name="T8" fmla="*/ 196 w 202"/>
                <a:gd name="T9" fmla="*/ 388 h 434"/>
                <a:gd name="T10" fmla="*/ 177 w 202"/>
                <a:gd name="T11" fmla="*/ 428 h 434"/>
                <a:gd name="T12" fmla="*/ 136 w 202"/>
                <a:gd name="T13" fmla="*/ 409 h 434"/>
              </a:gdLst>
              <a:ahLst/>
              <a:cxnLst>
                <a:cxn ang="0">
                  <a:pos x="T0" y="T1"/>
                </a:cxn>
                <a:cxn ang="0">
                  <a:pos x="T2" y="T3"/>
                </a:cxn>
                <a:cxn ang="0">
                  <a:pos x="T4" y="T5"/>
                </a:cxn>
                <a:cxn ang="0">
                  <a:pos x="T6" y="T7"/>
                </a:cxn>
                <a:cxn ang="0">
                  <a:pos x="T8" y="T9"/>
                </a:cxn>
                <a:cxn ang="0">
                  <a:pos x="T10" y="T11"/>
                </a:cxn>
                <a:cxn ang="0">
                  <a:pos x="T12" y="T13"/>
                </a:cxn>
              </a:cxnLst>
              <a:rect l="0" t="0" r="r" b="b"/>
              <a:pathLst>
                <a:path w="202" h="434">
                  <a:moveTo>
                    <a:pt x="136" y="409"/>
                  </a:moveTo>
                  <a:cubicBezTo>
                    <a:pt x="6" y="46"/>
                    <a:pt x="6" y="46"/>
                    <a:pt x="6" y="46"/>
                  </a:cubicBezTo>
                  <a:cubicBezTo>
                    <a:pt x="0" y="30"/>
                    <a:pt x="8" y="11"/>
                    <a:pt x="25" y="6"/>
                  </a:cubicBezTo>
                  <a:cubicBezTo>
                    <a:pt x="41" y="0"/>
                    <a:pt x="59" y="8"/>
                    <a:pt x="65" y="25"/>
                  </a:cubicBezTo>
                  <a:cubicBezTo>
                    <a:pt x="196" y="388"/>
                    <a:pt x="196" y="388"/>
                    <a:pt x="196" y="388"/>
                  </a:cubicBezTo>
                  <a:cubicBezTo>
                    <a:pt x="202" y="404"/>
                    <a:pt x="193" y="422"/>
                    <a:pt x="177" y="428"/>
                  </a:cubicBezTo>
                  <a:cubicBezTo>
                    <a:pt x="160" y="434"/>
                    <a:pt x="142" y="426"/>
                    <a:pt x="136" y="409"/>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ṥlïḑe"/>
            <p:cNvSpPr/>
            <p:nvPr/>
          </p:nvSpPr>
          <p:spPr bwMode="auto">
            <a:xfrm>
              <a:off x="4486275" y="2571751"/>
              <a:ext cx="612775" cy="1316038"/>
            </a:xfrm>
            <a:custGeom>
              <a:avLst/>
              <a:gdLst>
                <a:gd name="T0" fmla="*/ 136 w 202"/>
                <a:gd name="T1" fmla="*/ 410 h 435"/>
                <a:gd name="T2" fmla="*/ 6 w 202"/>
                <a:gd name="T3" fmla="*/ 46 h 435"/>
                <a:gd name="T4" fmla="*/ 25 w 202"/>
                <a:gd name="T5" fmla="*/ 6 h 435"/>
                <a:gd name="T6" fmla="*/ 65 w 202"/>
                <a:gd name="T7" fmla="*/ 25 h 435"/>
                <a:gd name="T8" fmla="*/ 196 w 202"/>
                <a:gd name="T9" fmla="*/ 388 h 435"/>
                <a:gd name="T10" fmla="*/ 177 w 202"/>
                <a:gd name="T11" fmla="*/ 429 h 435"/>
                <a:gd name="T12" fmla="*/ 136 w 202"/>
                <a:gd name="T13" fmla="*/ 410 h 435"/>
              </a:gdLst>
              <a:ahLst/>
              <a:cxnLst>
                <a:cxn ang="0">
                  <a:pos x="T0" y="T1"/>
                </a:cxn>
                <a:cxn ang="0">
                  <a:pos x="T2" y="T3"/>
                </a:cxn>
                <a:cxn ang="0">
                  <a:pos x="T4" y="T5"/>
                </a:cxn>
                <a:cxn ang="0">
                  <a:pos x="T6" y="T7"/>
                </a:cxn>
                <a:cxn ang="0">
                  <a:pos x="T8" y="T9"/>
                </a:cxn>
                <a:cxn ang="0">
                  <a:pos x="T10" y="T11"/>
                </a:cxn>
                <a:cxn ang="0">
                  <a:pos x="T12" y="T13"/>
                </a:cxn>
              </a:cxnLst>
              <a:rect l="0" t="0" r="r" b="b"/>
              <a:pathLst>
                <a:path w="202" h="435">
                  <a:moveTo>
                    <a:pt x="136" y="410"/>
                  </a:moveTo>
                  <a:cubicBezTo>
                    <a:pt x="6" y="46"/>
                    <a:pt x="6" y="46"/>
                    <a:pt x="6" y="46"/>
                  </a:cubicBezTo>
                  <a:cubicBezTo>
                    <a:pt x="0" y="30"/>
                    <a:pt x="8" y="12"/>
                    <a:pt x="25" y="6"/>
                  </a:cubicBezTo>
                  <a:cubicBezTo>
                    <a:pt x="41" y="0"/>
                    <a:pt x="59" y="9"/>
                    <a:pt x="65" y="25"/>
                  </a:cubicBezTo>
                  <a:cubicBezTo>
                    <a:pt x="196" y="388"/>
                    <a:pt x="196" y="388"/>
                    <a:pt x="196" y="388"/>
                  </a:cubicBezTo>
                  <a:cubicBezTo>
                    <a:pt x="202" y="405"/>
                    <a:pt x="193" y="423"/>
                    <a:pt x="177" y="429"/>
                  </a:cubicBezTo>
                  <a:cubicBezTo>
                    <a:pt x="160" y="435"/>
                    <a:pt x="142" y="426"/>
                    <a:pt x="136" y="410"/>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ḷîdê"/>
            <p:cNvSpPr/>
            <p:nvPr/>
          </p:nvSpPr>
          <p:spPr bwMode="auto">
            <a:xfrm>
              <a:off x="4205288" y="2671763"/>
              <a:ext cx="611188" cy="1314450"/>
            </a:xfrm>
            <a:custGeom>
              <a:avLst/>
              <a:gdLst>
                <a:gd name="T0" fmla="*/ 136 w 202"/>
                <a:gd name="T1" fmla="*/ 410 h 435"/>
                <a:gd name="T2" fmla="*/ 6 w 202"/>
                <a:gd name="T3" fmla="*/ 47 h 435"/>
                <a:gd name="T4" fmla="*/ 25 w 202"/>
                <a:gd name="T5" fmla="*/ 6 h 435"/>
                <a:gd name="T6" fmla="*/ 65 w 202"/>
                <a:gd name="T7" fmla="*/ 25 h 435"/>
                <a:gd name="T8" fmla="*/ 196 w 202"/>
                <a:gd name="T9" fmla="*/ 389 h 435"/>
                <a:gd name="T10" fmla="*/ 177 w 202"/>
                <a:gd name="T11" fmla="*/ 429 h 435"/>
                <a:gd name="T12" fmla="*/ 136 w 202"/>
                <a:gd name="T13" fmla="*/ 410 h 435"/>
              </a:gdLst>
              <a:ahLst/>
              <a:cxnLst>
                <a:cxn ang="0">
                  <a:pos x="T0" y="T1"/>
                </a:cxn>
                <a:cxn ang="0">
                  <a:pos x="T2" y="T3"/>
                </a:cxn>
                <a:cxn ang="0">
                  <a:pos x="T4" y="T5"/>
                </a:cxn>
                <a:cxn ang="0">
                  <a:pos x="T6" y="T7"/>
                </a:cxn>
                <a:cxn ang="0">
                  <a:pos x="T8" y="T9"/>
                </a:cxn>
                <a:cxn ang="0">
                  <a:pos x="T10" y="T11"/>
                </a:cxn>
                <a:cxn ang="0">
                  <a:pos x="T12" y="T13"/>
                </a:cxn>
              </a:cxnLst>
              <a:rect l="0" t="0" r="r" b="b"/>
              <a:pathLst>
                <a:path w="202" h="435">
                  <a:moveTo>
                    <a:pt x="136" y="410"/>
                  </a:moveTo>
                  <a:cubicBezTo>
                    <a:pt x="6" y="47"/>
                    <a:pt x="6" y="47"/>
                    <a:pt x="6" y="47"/>
                  </a:cubicBezTo>
                  <a:cubicBezTo>
                    <a:pt x="0" y="30"/>
                    <a:pt x="8" y="12"/>
                    <a:pt x="25" y="6"/>
                  </a:cubicBezTo>
                  <a:cubicBezTo>
                    <a:pt x="41" y="0"/>
                    <a:pt x="59" y="9"/>
                    <a:pt x="65" y="25"/>
                  </a:cubicBezTo>
                  <a:cubicBezTo>
                    <a:pt x="196" y="389"/>
                    <a:pt x="196" y="389"/>
                    <a:pt x="196" y="389"/>
                  </a:cubicBezTo>
                  <a:cubicBezTo>
                    <a:pt x="202" y="405"/>
                    <a:pt x="193" y="423"/>
                    <a:pt x="177" y="429"/>
                  </a:cubicBezTo>
                  <a:cubicBezTo>
                    <a:pt x="160" y="435"/>
                    <a:pt x="142" y="426"/>
                    <a:pt x="136" y="410"/>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ṣ1îḑé"/>
            <p:cNvSpPr/>
            <p:nvPr/>
          </p:nvSpPr>
          <p:spPr bwMode="auto">
            <a:xfrm>
              <a:off x="3984625" y="3119438"/>
              <a:ext cx="347663" cy="658813"/>
            </a:xfrm>
            <a:custGeom>
              <a:avLst/>
              <a:gdLst>
                <a:gd name="T0" fmla="*/ 115 w 115"/>
                <a:gd name="T1" fmla="*/ 208 h 218"/>
                <a:gd name="T2" fmla="*/ 78 w 115"/>
                <a:gd name="T3" fmla="*/ 104 h 218"/>
                <a:gd name="T4" fmla="*/ 40 w 115"/>
                <a:gd name="T5" fmla="*/ 0 h 218"/>
                <a:gd name="T6" fmla="*/ 35 w 115"/>
                <a:gd name="T7" fmla="*/ 120 h 218"/>
                <a:gd name="T8" fmla="*/ 35 w 115"/>
                <a:gd name="T9" fmla="*/ 120 h 218"/>
                <a:gd name="T10" fmla="*/ 115 w 115"/>
                <a:gd name="T11" fmla="*/ 208 h 218"/>
              </a:gdLst>
              <a:ahLst/>
              <a:cxnLst>
                <a:cxn ang="0">
                  <a:pos x="T0" y="T1"/>
                </a:cxn>
                <a:cxn ang="0">
                  <a:pos x="T2" y="T3"/>
                </a:cxn>
                <a:cxn ang="0">
                  <a:pos x="T4" y="T5"/>
                </a:cxn>
                <a:cxn ang="0">
                  <a:pos x="T6" y="T7"/>
                </a:cxn>
                <a:cxn ang="0">
                  <a:pos x="T8" y="T9"/>
                </a:cxn>
                <a:cxn ang="0">
                  <a:pos x="T10" y="T11"/>
                </a:cxn>
              </a:cxnLst>
              <a:rect l="0" t="0" r="r" b="b"/>
              <a:pathLst>
                <a:path w="115" h="218">
                  <a:moveTo>
                    <a:pt x="115" y="208"/>
                  </a:moveTo>
                  <a:cubicBezTo>
                    <a:pt x="78" y="104"/>
                    <a:pt x="78" y="104"/>
                    <a:pt x="78" y="104"/>
                  </a:cubicBezTo>
                  <a:cubicBezTo>
                    <a:pt x="40" y="0"/>
                    <a:pt x="40" y="0"/>
                    <a:pt x="40" y="0"/>
                  </a:cubicBezTo>
                  <a:cubicBezTo>
                    <a:pt x="40" y="0"/>
                    <a:pt x="0" y="22"/>
                    <a:pt x="35" y="120"/>
                  </a:cubicBezTo>
                  <a:cubicBezTo>
                    <a:pt x="35" y="120"/>
                    <a:pt x="35" y="120"/>
                    <a:pt x="35" y="120"/>
                  </a:cubicBezTo>
                  <a:cubicBezTo>
                    <a:pt x="70" y="218"/>
                    <a:pt x="115" y="208"/>
                    <a:pt x="115" y="208"/>
                  </a:cubicBezTo>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ṣlïḍê"/>
            <p:cNvSpPr/>
            <p:nvPr/>
          </p:nvSpPr>
          <p:spPr bwMode="auto">
            <a:xfrm>
              <a:off x="5176838" y="1870076"/>
              <a:ext cx="1674813" cy="1614488"/>
            </a:xfrm>
            <a:custGeom>
              <a:avLst/>
              <a:gdLst>
                <a:gd name="T0" fmla="*/ 10 w 553"/>
                <a:gd name="T1" fmla="*/ 321 h 534"/>
                <a:gd name="T2" fmla="*/ 0 w 553"/>
                <a:gd name="T3" fmla="*/ 292 h 534"/>
                <a:gd name="T4" fmla="*/ 257 w 553"/>
                <a:gd name="T5" fmla="*/ 200 h 534"/>
                <a:gd name="T6" fmla="*/ 242 w 553"/>
                <a:gd name="T7" fmla="*/ 157 h 534"/>
                <a:gd name="T8" fmla="*/ 288 w 553"/>
                <a:gd name="T9" fmla="*/ 17 h 534"/>
                <a:gd name="T10" fmla="*/ 418 w 553"/>
                <a:gd name="T11" fmla="*/ 72 h 534"/>
                <a:gd name="T12" fmla="*/ 415 w 553"/>
                <a:gd name="T13" fmla="*/ 134 h 534"/>
                <a:gd name="T14" fmla="*/ 297 w 553"/>
                <a:gd name="T15" fmla="*/ 218 h 534"/>
                <a:gd name="T16" fmla="*/ 296 w 553"/>
                <a:gd name="T17" fmla="*/ 218 h 534"/>
                <a:gd name="T18" fmla="*/ 347 w 553"/>
                <a:gd name="T19" fmla="*/ 358 h 534"/>
                <a:gd name="T20" fmla="*/ 347 w 553"/>
                <a:gd name="T21" fmla="*/ 358 h 534"/>
                <a:gd name="T22" fmla="*/ 491 w 553"/>
                <a:gd name="T23" fmla="*/ 347 h 534"/>
                <a:gd name="T24" fmla="*/ 534 w 553"/>
                <a:gd name="T25" fmla="*/ 393 h 534"/>
                <a:gd name="T26" fmla="*/ 469 w 553"/>
                <a:gd name="T27" fmla="*/ 519 h 534"/>
                <a:gd name="T28" fmla="*/ 344 w 553"/>
                <a:gd name="T29" fmla="*/ 440 h 534"/>
                <a:gd name="T30" fmla="*/ 328 w 553"/>
                <a:gd name="T31" fmla="*/ 397 h 534"/>
                <a:gd name="T32" fmla="*/ 71 w 553"/>
                <a:gd name="T33" fmla="*/ 490 h 534"/>
                <a:gd name="T34" fmla="*/ 60 w 553"/>
                <a:gd name="T35" fmla="*/ 461 h 534"/>
                <a:gd name="T36" fmla="*/ 318 w 553"/>
                <a:gd name="T37" fmla="*/ 369 h 534"/>
                <a:gd name="T38" fmla="*/ 268 w 553"/>
                <a:gd name="T39" fmla="*/ 228 h 534"/>
                <a:gd name="T40" fmla="*/ 10 w 553"/>
                <a:gd name="T41" fmla="*/ 321 h 534"/>
                <a:gd name="T42" fmla="*/ 357 w 553"/>
                <a:gd name="T43" fmla="*/ 387 h 534"/>
                <a:gd name="T44" fmla="*/ 372 w 553"/>
                <a:gd name="T45" fmla="*/ 429 h 534"/>
                <a:gd name="T46" fmla="*/ 414 w 553"/>
                <a:gd name="T47" fmla="*/ 487 h 534"/>
                <a:gd name="T48" fmla="*/ 458 w 553"/>
                <a:gd name="T49" fmla="*/ 490 h 534"/>
                <a:gd name="T50" fmla="*/ 505 w 553"/>
                <a:gd name="T51" fmla="*/ 404 h 534"/>
                <a:gd name="T52" fmla="*/ 479 w 553"/>
                <a:gd name="T53" fmla="*/ 375 h 534"/>
                <a:gd name="T54" fmla="*/ 359 w 553"/>
                <a:gd name="T55" fmla="*/ 386 h 534"/>
                <a:gd name="T56" fmla="*/ 357 w 553"/>
                <a:gd name="T57" fmla="*/ 387 h 534"/>
                <a:gd name="T58" fmla="*/ 390 w 553"/>
                <a:gd name="T59" fmla="*/ 82 h 534"/>
                <a:gd name="T60" fmla="*/ 298 w 553"/>
                <a:gd name="T61" fmla="*/ 45 h 534"/>
                <a:gd name="T62" fmla="*/ 271 w 553"/>
                <a:gd name="T63" fmla="*/ 147 h 534"/>
                <a:gd name="T64" fmla="*/ 286 w 553"/>
                <a:gd name="T65" fmla="*/ 189 h 534"/>
                <a:gd name="T66" fmla="*/ 288 w 553"/>
                <a:gd name="T67" fmla="*/ 189 h 534"/>
                <a:gd name="T68" fmla="*/ 388 w 553"/>
                <a:gd name="T69" fmla="*/ 121 h 534"/>
                <a:gd name="T70" fmla="*/ 390 w 553"/>
                <a:gd name="T71" fmla="*/ 8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3" h="534">
                  <a:moveTo>
                    <a:pt x="10" y="321"/>
                  </a:moveTo>
                  <a:cubicBezTo>
                    <a:pt x="0" y="292"/>
                    <a:pt x="0" y="292"/>
                    <a:pt x="0" y="292"/>
                  </a:cubicBezTo>
                  <a:cubicBezTo>
                    <a:pt x="257" y="200"/>
                    <a:pt x="257" y="200"/>
                    <a:pt x="257" y="200"/>
                  </a:cubicBezTo>
                  <a:cubicBezTo>
                    <a:pt x="242" y="157"/>
                    <a:pt x="242" y="157"/>
                    <a:pt x="242" y="157"/>
                  </a:cubicBezTo>
                  <a:cubicBezTo>
                    <a:pt x="213" y="76"/>
                    <a:pt x="247" y="31"/>
                    <a:pt x="288" y="17"/>
                  </a:cubicBezTo>
                  <a:cubicBezTo>
                    <a:pt x="334" y="0"/>
                    <a:pt x="399" y="19"/>
                    <a:pt x="418" y="72"/>
                  </a:cubicBezTo>
                  <a:cubicBezTo>
                    <a:pt x="426" y="93"/>
                    <a:pt x="425" y="114"/>
                    <a:pt x="415" y="134"/>
                  </a:cubicBezTo>
                  <a:cubicBezTo>
                    <a:pt x="388" y="188"/>
                    <a:pt x="304" y="215"/>
                    <a:pt x="297" y="218"/>
                  </a:cubicBezTo>
                  <a:cubicBezTo>
                    <a:pt x="296" y="218"/>
                    <a:pt x="296" y="218"/>
                    <a:pt x="296" y="218"/>
                  </a:cubicBezTo>
                  <a:cubicBezTo>
                    <a:pt x="347" y="358"/>
                    <a:pt x="347" y="358"/>
                    <a:pt x="347" y="358"/>
                  </a:cubicBezTo>
                  <a:cubicBezTo>
                    <a:pt x="347" y="358"/>
                    <a:pt x="347" y="358"/>
                    <a:pt x="347" y="358"/>
                  </a:cubicBezTo>
                  <a:cubicBezTo>
                    <a:pt x="354" y="355"/>
                    <a:pt x="436" y="323"/>
                    <a:pt x="491" y="347"/>
                  </a:cubicBezTo>
                  <a:cubicBezTo>
                    <a:pt x="512" y="356"/>
                    <a:pt x="526" y="372"/>
                    <a:pt x="534" y="393"/>
                  </a:cubicBezTo>
                  <a:cubicBezTo>
                    <a:pt x="553" y="447"/>
                    <a:pt x="515" y="502"/>
                    <a:pt x="469" y="519"/>
                  </a:cubicBezTo>
                  <a:cubicBezTo>
                    <a:pt x="427" y="534"/>
                    <a:pt x="373" y="521"/>
                    <a:pt x="344" y="440"/>
                  </a:cubicBezTo>
                  <a:cubicBezTo>
                    <a:pt x="328" y="397"/>
                    <a:pt x="328" y="397"/>
                    <a:pt x="328" y="397"/>
                  </a:cubicBezTo>
                  <a:cubicBezTo>
                    <a:pt x="71" y="490"/>
                    <a:pt x="71" y="490"/>
                    <a:pt x="71" y="490"/>
                  </a:cubicBezTo>
                  <a:cubicBezTo>
                    <a:pt x="60" y="461"/>
                    <a:pt x="60" y="461"/>
                    <a:pt x="60" y="461"/>
                  </a:cubicBezTo>
                  <a:cubicBezTo>
                    <a:pt x="318" y="369"/>
                    <a:pt x="318" y="369"/>
                    <a:pt x="318" y="369"/>
                  </a:cubicBezTo>
                  <a:cubicBezTo>
                    <a:pt x="268" y="228"/>
                    <a:pt x="268" y="228"/>
                    <a:pt x="268" y="228"/>
                  </a:cubicBezTo>
                  <a:cubicBezTo>
                    <a:pt x="10" y="321"/>
                    <a:pt x="10" y="321"/>
                    <a:pt x="10" y="321"/>
                  </a:cubicBezTo>
                  <a:moveTo>
                    <a:pt x="357" y="387"/>
                  </a:moveTo>
                  <a:cubicBezTo>
                    <a:pt x="372" y="429"/>
                    <a:pt x="372" y="429"/>
                    <a:pt x="372" y="429"/>
                  </a:cubicBezTo>
                  <a:cubicBezTo>
                    <a:pt x="382" y="458"/>
                    <a:pt x="397" y="478"/>
                    <a:pt x="414" y="487"/>
                  </a:cubicBezTo>
                  <a:cubicBezTo>
                    <a:pt x="431" y="497"/>
                    <a:pt x="448" y="494"/>
                    <a:pt x="458" y="490"/>
                  </a:cubicBezTo>
                  <a:cubicBezTo>
                    <a:pt x="491" y="479"/>
                    <a:pt x="518" y="439"/>
                    <a:pt x="505" y="404"/>
                  </a:cubicBezTo>
                  <a:cubicBezTo>
                    <a:pt x="500" y="390"/>
                    <a:pt x="492" y="381"/>
                    <a:pt x="479" y="375"/>
                  </a:cubicBezTo>
                  <a:cubicBezTo>
                    <a:pt x="442" y="359"/>
                    <a:pt x="380" y="378"/>
                    <a:pt x="359" y="386"/>
                  </a:cubicBezTo>
                  <a:cubicBezTo>
                    <a:pt x="357" y="387"/>
                    <a:pt x="357" y="387"/>
                    <a:pt x="357" y="387"/>
                  </a:cubicBezTo>
                  <a:moveTo>
                    <a:pt x="390" y="82"/>
                  </a:moveTo>
                  <a:cubicBezTo>
                    <a:pt x="377" y="47"/>
                    <a:pt x="331" y="33"/>
                    <a:pt x="298" y="45"/>
                  </a:cubicBezTo>
                  <a:cubicBezTo>
                    <a:pt x="262" y="58"/>
                    <a:pt x="252" y="95"/>
                    <a:pt x="271" y="147"/>
                  </a:cubicBezTo>
                  <a:cubicBezTo>
                    <a:pt x="286" y="189"/>
                    <a:pt x="286" y="189"/>
                    <a:pt x="286" y="189"/>
                  </a:cubicBezTo>
                  <a:cubicBezTo>
                    <a:pt x="288" y="189"/>
                    <a:pt x="288" y="189"/>
                    <a:pt x="288" y="189"/>
                  </a:cubicBezTo>
                  <a:cubicBezTo>
                    <a:pt x="288" y="188"/>
                    <a:pt x="366" y="164"/>
                    <a:pt x="388" y="121"/>
                  </a:cubicBezTo>
                  <a:cubicBezTo>
                    <a:pt x="394" y="108"/>
                    <a:pt x="394" y="96"/>
                    <a:pt x="390" y="82"/>
                  </a:cubicBezTo>
                </a:path>
              </a:pathLst>
            </a:custGeom>
            <a:solidFill>
              <a:srgbClr val="DB90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ḻíďè"/>
            <p:cNvSpPr/>
            <p:nvPr/>
          </p:nvSpPr>
          <p:spPr bwMode="auto">
            <a:xfrm>
              <a:off x="6178550" y="1247776"/>
              <a:ext cx="1247775" cy="320675"/>
            </a:xfrm>
            <a:custGeom>
              <a:avLst/>
              <a:gdLst>
                <a:gd name="T0" fmla="*/ 390 w 412"/>
                <a:gd name="T1" fmla="*/ 106 h 106"/>
                <a:gd name="T2" fmla="*/ 378 w 412"/>
                <a:gd name="T3" fmla="*/ 103 h 106"/>
                <a:gd name="T4" fmla="*/ 35 w 412"/>
                <a:gd name="T5" fmla="*/ 96 h 106"/>
                <a:gd name="T6" fmla="*/ 6 w 412"/>
                <a:gd name="T7" fmla="*/ 89 h 106"/>
                <a:gd name="T8" fmla="*/ 13 w 412"/>
                <a:gd name="T9" fmla="*/ 61 h 106"/>
                <a:gd name="T10" fmla="*/ 127 w 412"/>
                <a:gd name="T11" fmla="*/ 20 h 106"/>
                <a:gd name="T12" fmla="*/ 398 w 412"/>
                <a:gd name="T13" fmla="*/ 67 h 106"/>
                <a:gd name="T14" fmla="*/ 406 w 412"/>
                <a:gd name="T15" fmla="*/ 95 h 106"/>
                <a:gd name="T16" fmla="*/ 390 w 41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106">
                  <a:moveTo>
                    <a:pt x="390" y="106"/>
                  </a:moveTo>
                  <a:cubicBezTo>
                    <a:pt x="386" y="106"/>
                    <a:pt x="382" y="105"/>
                    <a:pt x="378" y="103"/>
                  </a:cubicBezTo>
                  <a:cubicBezTo>
                    <a:pt x="191" y="0"/>
                    <a:pt x="36" y="95"/>
                    <a:pt x="35" y="96"/>
                  </a:cubicBezTo>
                  <a:cubicBezTo>
                    <a:pt x="25" y="102"/>
                    <a:pt x="12" y="99"/>
                    <a:pt x="6" y="89"/>
                  </a:cubicBezTo>
                  <a:cubicBezTo>
                    <a:pt x="0" y="80"/>
                    <a:pt x="3" y="67"/>
                    <a:pt x="13" y="61"/>
                  </a:cubicBezTo>
                  <a:cubicBezTo>
                    <a:pt x="15" y="60"/>
                    <a:pt x="58" y="33"/>
                    <a:pt x="127" y="20"/>
                  </a:cubicBezTo>
                  <a:cubicBezTo>
                    <a:pt x="191" y="8"/>
                    <a:pt x="290" y="7"/>
                    <a:pt x="398" y="67"/>
                  </a:cubicBezTo>
                  <a:cubicBezTo>
                    <a:pt x="408" y="73"/>
                    <a:pt x="412" y="85"/>
                    <a:pt x="406" y="95"/>
                  </a:cubicBezTo>
                  <a:cubicBezTo>
                    <a:pt x="403" y="101"/>
                    <a:pt x="397" y="105"/>
                    <a:pt x="390"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ïşḷïḓê"/>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ļîḋé"/>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líďe"/>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ṣlíḋê"/>
            <p:cNvSpPr/>
            <p:nvPr/>
          </p:nvSpPr>
          <p:spPr bwMode="auto">
            <a:xfrm>
              <a:off x="5280025" y="3046413"/>
              <a:ext cx="3175" cy="6350"/>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ṡ1íḋè"/>
            <p:cNvSpPr/>
            <p:nvPr/>
          </p:nvSpPr>
          <p:spPr bwMode="auto">
            <a:xfrm>
              <a:off x="4251325" y="3517901"/>
              <a:ext cx="4763" cy="20638"/>
            </a:xfrm>
            <a:custGeom>
              <a:avLst/>
              <a:gdLst>
                <a:gd name="T0" fmla="*/ 0 w 2"/>
                <a:gd name="T1" fmla="*/ 0 h 7"/>
                <a:gd name="T2" fmla="*/ 2 w 2"/>
                <a:gd name="T3" fmla="*/ 7 h 7"/>
                <a:gd name="T4" fmla="*/ 0 w 2"/>
                <a:gd name="T5" fmla="*/ 0 h 7"/>
              </a:gdLst>
              <a:ahLst/>
              <a:cxnLst>
                <a:cxn ang="0">
                  <a:pos x="T0" y="T1"/>
                </a:cxn>
                <a:cxn ang="0">
                  <a:pos x="T2" y="T3"/>
                </a:cxn>
                <a:cxn ang="0">
                  <a:pos x="T4" y="T5"/>
                </a:cxn>
              </a:cxnLst>
              <a:rect l="0" t="0" r="r" b="b"/>
              <a:pathLst>
                <a:path w="2" h="7">
                  <a:moveTo>
                    <a:pt x="0" y="0"/>
                  </a:moveTo>
                  <a:cubicBezTo>
                    <a:pt x="2" y="7"/>
                    <a:pt x="2" y="7"/>
                    <a:pt x="2" y="7"/>
                  </a:cubicBezTo>
                  <a:cubicBezTo>
                    <a:pt x="1" y="4"/>
                    <a:pt x="0" y="2"/>
                    <a:pt x="0" y="0"/>
                  </a:cubicBezTo>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ṣ1íḓe"/>
            <p:cNvSpPr/>
            <p:nvPr/>
          </p:nvSpPr>
          <p:spPr bwMode="auto">
            <a:xfrm>
              <a:off x="4281488" y="3602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ṣḻiḑè"/>
            <p:cNvSpPr/>
            <p:nvPr/>
          </p:nvSpPr>
          <p:spPr bwMode="auto">
            <a:xfrm>
              <a:off x="5280025" y="2033588"/>
              <a:ext cx="2933700" cy="1019175"/>
            </a:xfrm>
            <a:custGeom>
              <a:avLst/>
              <a:gdLst>
                <a:gd name="T0" fmla="*/ 0 w 969"/>
                <a:gd name="T1" fmla="*/ 335 h 337"/>
                <a:gd name="T2" fmla="*/ 0 w 969"/>
                <a:gd name="T3" fmla="*/ 335 h 337"/>
                <a:gd name="T4" fmla="*/ 1 w 969"/>
                <a:gd name="T5" fmla="*/ 337 h 337"/>
                <a:gd name="T6" fmla="*/ 0 w 969"/>
                <a:gd name="T7" fmla="*/ 335 h 337"/>
                <a:gd name="T8" fmla="*/ 936 w 969"/>
                <a:gd name="T9" fmla="*/ 0 h 337"/>
                <a:gd name="T10" fmla="*/ 936 w 969"/>
                <a:gd name="T11" fmla="*/ 1 h 337"/>
                <a:gd name="T12" fmla="*/ 969 w 969"/>
                <a:gd name="T13" fmla="*/ 178 h 337"/>
                <a:gd name="T14" fmla="*/ 936 w 969"/>
                <a:gd name="T15" fmla="*/ 1 h 337"/>
                <a:gd name="T16" fmla="*/ 936 w 969"/>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337">
                  <a:moveTo>
                    <a:pt x="0" y="335"/>
                  </a:moveTo>
                  <a:cubicBezTo>
                    <a:pt x="0" y="335"/>
                    <a:pt x="0" y="335"/>
                    <a:pt x="0" y="335"/>
                  </a:cubicBezTo>
                  <a:cubicBezTo>
                    <a:pt x="1" y="337"/>
                    <a:pt x="1" y="337"/>
                    <a:pt x="1" y="337"/>
                  </a:cubicBezTo>
                  <a:cubicBezTo>
                    <a:pt x="0" y="335"/>
                    <a:pt x="0" y="335"/>
                    <a:pt x="0" y="335"/>
                  </a:cubicBezTo>
                  <a:moveTo>
                    <a:pt x="936" y="0"/>
                  </a:moveTo>
                  <a:cubicBezTo>
                    <a:pt x="936" y="0"/>
                    <a:pt x="936" y="1"/>
                    <a:pt x="936" y="1"/>
                  </a:cubicBezTo>
                  <a:cubicBezTo>
                    <a:pt x="959" y="65"/>
                    <a:pt x="969" y="124"/>
                    <a:pt x="969" y="178"/>
                  </a:cubicBezTo>
                  <a:cubicBezTo>
                    <a:pt x="969" y="124"/>
                    <a:pt x="959" y="65"/>
                    <a:pt x="936" y="1"/>
                  </a:cubicBezTo>
                  <a:cubicBezTo>
                    <a:pt x="936" y="1"/>
                    <a:pt x="936" y="0"/>
                    <a:pt x="936"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ṡľîḑe"/>
            <p:cNvSpPr/>
            <p:nvPr/>
          </p:nvSpPr>
          <p:spPr bwMode="auto">
            <a:xfrm>
              <a:off x="5280025" y="2012951"/>
              <a:ext cx="2933700" cy="1898650"/>
            </a:xfrm>
            <a:custGeom>
              <a:avLst/>
              <a:gdLst>
                <a:gd name="T0" fmla="*/ 409 w 969"/>
                <a:gd name="T1" fmla="*/ 322 h 628"/>
                <a:gd name="T2" fmla="*/ 325 w 969"/>
                <a:gd name="T3" fmla="*/ 339 h 628"/>
                <a:gd name="T4" fmla="*/ 323 w 969"/>
                <a:gd name="T5" fmla="*/ 340 h 628"/>
                <a:gd name="T6" fmla="*/ 338 w 969"/>
                <a:gd name="T7" fmla="*/ 382 h 628"/>
                <a:gd name="T8" fmla="*/ 380 w 969"/>
                <a:gd name="T9" fmla="*/ 440 h 628"/>
                <a:gd name="T10" fmla="*/ 405 w 969"/>
                <a:gd name="T11" fmla="*/ 447 h 628"/>
                <a:gd name="T12" fmla="*/ 424 w 969"/>
                <a:gd name="T13" fmla="*/ 443 h 628"/>
                <a:gd name="T14" fmla="*/ 471 w 969"/>
                <a:gd name="T15" fmla="*/ 357 h 628"/>
                <a:gd name="T16" fmla="*/ 445 w 969"/>
                <a:gd name="T17" fmla="*/ 328 h 628"/>
                <a:gd name="T18" fmla="*/ 409 w 969"/>
                <a:gd name="T19" fmla="*/ 322 h 628"/>
                <a:gd name="T20" fmla="*/ 257 w 969"/>
                <a:gd name="T21" fmla="*/ 247 h 628"/>
                <a:gd name="T22" fmla="*/ 0 w 969"/>
                <a:gd name="T23" fmla="*/ 342 h 628"/>
                <a:gd name="T24" fmla="*/ 1 w 969"/>
                <a:gd name="T25" fmla="*/ 344 h 628"/>
                <a:gd name="T26" fmla="*/ 31 w 969"/>
                <a:gd name="T27" fmla="*/ 428 h 628"/>
                <a:gd name="T28" fmla="*/ 26 w 969"/>
                <a:gd name="T29" fmla="*/ 414 h 628"/>
                <a:gd name="T30" fmla="*/ 284 w 969"/>
                <a:gd name="T31" fmla="*/ 322 h 628"/>
                <a:gd name="T32" fmla="*/ 257 w 969"/>
                <a:gd name="T33" fmla="*/ 247 h 628"/>
                <a:gd name="T34" fmla="*/ 933 w 969"/>
                <a:gd name="T35" fmla="*/ 0 h 628"/>
                <a:gd name="T36" fmla="*/ 286 w 969"/>
                <a:gd name="T37" fmla="*/ 237 h 628"/>
                <a:gd name="T38" fmla="*/ 313 w 969"/>
                <a:gd name="T39" fmla="*/ 311 h 628"/>
                <a:gd name="T40" fmla="*/ 313 w 969"/>
                <a:gd name="T41" fmla="*/ 311 h 628"/>
                <a:gd name="T42" fmla="*/ 409 w 969"/>
                <a:gd name="T43" fmla="*/ 291 h 628"/>
                <a:gd name="T44" fmla="*/ 457 w 969"/>
                <a:gd name="T45" fmla="*/ 300 h 628"/>
                <a:gd name="T46" fmla="*/ 500 w 969"/>
                <a:gd name="T47" fmla="*/ 346 h 628"/>
                <a:gd name="T48" fmla="*/ 435 w 969"/>
                <a:gd name="T49" fmla="*/ 472 h 628"/>
                <a:gd name="T50" fmla="*/ 405 w 969"/>
                <a:gd name="T51" fmla="*/ 477 h 628"/>
                <a:gd name="T52" fmla="*/ 310 w 969"/>
                <a:gd name="T53" fmla="*/ 393 h 628"/>
                <a:gd name="T54" fmla="*/ 294 w 969"/>
                <a:gd name="T55" fmla="*/ 350 h 628"/>
                <a:gd name="T56" fmla="*/ 37 w 969"/>
                <a:gd name="T57" fmla="*/ 443 h 628"/>
                <a:gd name="T58" fmla="*/ 68 w 969"/>
                <a:gd name="T59" fmla="*/ 531 h 628"/>
                <a:gd name="T60" fmla="*/ 113 w 969"/>
                <a:gd name="T61" fmla="*/ 569 h 628"/>
                <a:gd name="T62" fmla="*/ 139 w 969"/>
                <a:gd name="T63" fmla="*/ 564 h 628"/>
                <a:gd name="T64" fmla="*/ 220 w 969"/>
                <a:gd name="T65" fmla="*/ 550 h 628"/>
                <a:gd name="T66" fmla="*/ 384 w 969"/>
                <a:gd name="T67" fmla="*/ 594 h 628"/>
                <a:gd name="T68" fmla="*/ 536 w 969"/>
                <a:gd name="T69" fmla="*/ 628 h 628"/>
                <a:gd name="T70" fmla="*/ 728 w 969"/>
                <a:gd name="T71" fmla="*/ 579 h 628"/>
                <a:gd name="T72" fmla="*/ 969 w 969"/>
                <a:gd name="T73" fmla="*/ 185 h 628"/>
                <a:gd name="T74" fmla="*/ 936 w 969"/>
                <a:gd name="T75" fmla="*/ 8 h 628"/>
                <a:gd name="T76" fmla="*/ 936 w 969"/>
                <a:gd name="T77" fmla="*/ 7 h 628"/>
                <a:gd name="T78" fmla="*/ 933 w 969"/>
                <a:gd name="T7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9" h="628">
                  <a:moveTo>
                    <a:pt x="409" y="322"/>
                  </a:moveTo>
                  <a:cubicBezTo>
                    <a:pt x="376" y="322"/>
                    <a:pt x="340" y="333"/>
                    <a:pt x="325" y="339"/>
                  </a:cubicBezTo>
                  <a:cubicBezTo>
                    <a:pt x="323" y="340"/>
                    <a:pt x="323" y="340"/>
                    <a:pt x="323" y="340"/>
                  </a:cubicBezTo>
                  <a:cubicBezTo>
                    <a:pt x="338" y="382"/>
                    <a:pt x="338" y="382"/>
                    <a:pt x="338" y="382"/>
                  </a:cubicBezTo>
                  <a:cubicBezTo>
                    <a:pt x="348" y="411"/>
                    <a:pt x="363" y="431"/>
                    <a:pt x="380" y="440"/>
                  </a:cubicBezTo>
                  <a:cubicBezTo>
                    <a:pt x="389" y="445"/>
                    <a:pt x="397" y="447"/>
                    <a:pt x="405" y="447"/>
                  </a:cubicBezTo>
                  <a:cubicBezTo>
                    <a:pt x="412" y="447"/>
                    <a:pt x="419" y="445"/>
                    <a:pt x="424" y="443"/>
                  </a:cubicBezTo>
                  <a:cubicBezTo>
                    <a:pt x="457" y="432"/>
                    <a:pt x="484" y="392"/>
                    <a:pt x="471" y="357"/>
                  </a:cubicBezTo>
                  <a:cubicBezTo>
                    <a:pt x="466" y="343"/>
                    <a:pt x="458" y="334"/>
                    <a:pt x="445" y="328"/>
                  </a:cubicBezTo>
                  <a:cubicBezTo>
                    <a:pt x="434" y="324"/>
                    <a:pt x="422" y="322"/>
                    <a:pt x="409" y="322"/>
                  </a:cubicBezTo>
                  <a:moveTo>
                    <a:pt x="257" y="247"/>
                  </a:moveTo>
                  <a:cubicBezTo>
                    <a:pt x="0" y="342"/>
                    <a:pt x="0" y="342"/>
                    <a:pt x="0" y="342"/>
                  </a:cubicBezTo>
                  <a:cubicBezTo>
                    <a:pt x="1" y="344"/>
                    <a:pt x="1" y="344"/>
                    <a:pt x="1" y="344"/>
                  </a:cubicBezTo>
                  <a:cubicBezTo>
                    <a:pt x="31" y="428"/>
                    <a:pt x="31" y="428"/>
                    <a:pt x="31" y="428"/>
                  </a:cubicBezTo>
                  <a:cubicBezTo>
                    <a:pt x="26" y="414"/>
                    <a:pt x="26" y="414"/>
                    <a:pt x="26" y="414"/>
                  </a:cubicBezTo>
                  <a:cubicBezTo>
                    <a:pt x="284" y="322"/>
                    <a:pt x="284" y="322"/>
                    <a:pt x="284" y="322"/>
                  </a:cubicBezTo>
                  <a:cubicBezTo>
                    <a:pt x="257" y="247"/>
                    <a:pt x="257" y="247"/>
                    <a:pt x="257" y="247"/>
                  </a:cubicBezTo>
                  <a:moveTo>
                    <a:pt x="933" y="0"/>
                  </a:moveTo>
                  <a:cubicBezTo>
                    <a:pt x="286" y="237"/>
                    <a:pt x="286" y="237"/>
                    <a:pt x="286" y="237"/>
                  </a:cubicBezTo>
                  <a:cubicBezTo>
                    <a:pt x="313" y="311"/>
                    <a:pt x="313" y="311"/>
                    <a:pt x="313" y="311"/>
                  </a:cubicBezTo>
                  <a:cubicBezTo>
                    <a:pt x="313" y="311"/>
                    <a:pt x="313" y="311"/>
                    <a:pt x="313" y="311"/>
                  </a:cubicBezTo>
                  <a:cubicBezTo>
                    <a:pt x="318" y="309"/>
                    <a:pt x="363" y="291"/>
                    <a:pt x="409" y="291"/>
                  </a:cubicBezTo>
                  <a:cubicBezTo>
                    <a:pt x="426" y="291"/>
                    <a:pt x="442" y="294"/>
                    <a:pt x="457" y="300"/>
                  </a:cubicBezTo>
                  <a:cubicBezTo>
                    <a:pt x="478" y="309"/>
                    <a:pt x="492" y="325"/>
                    <a:pt x="500" y="346"/>
                  </a:cubicBezTo>
                  <a:cubicBezTo>
                    <a:pt x="519" y="400"/>
                    <a:pt x="481" y="455"/>
                    <a:pt x="435" y="472"/>
                  </a:cubicBezTo>
                  <a:cubicBezTo>
                    <a:pt x="425" y="475"/>
                    <a:pt x="415" y="477"/>
                    <a:pt x="405" y="477"/>
                  </a:cubicBezTo>
                  <a:cubicBezTo>
                    <a:pt x="370" y="477"/>
                    <a:pt x="332" y="455"/>
                    <a:pt x="310" y="393"/>
                  </a:cubicBezTo>
                  <a:cubicBezTo>
                    <a:pt x="294" y="350"/>
                    <a:pt x="294" y="350"/>
                    <a:pt x="294" y="350"/>
                  </a:cubicBezTo>
                  <a:cubicBezTo>
                    <a:pt x="37" y="443"/>
                    <a:pt x="37" y="443"/>
                    <a:pt x="37" y="443"/>
                  </a:cubicBezTo>
                  <a:cubicBezTo>
                    <a:pt x="68" y="531"/>
                    <a:pt x="68" y="531"/>
                    <a:pt x="68" y="531"/>
                  </a:cubicBezTo>
                  <a:cubicBezTo>
                    <a:pt x="68" y="531"/>
                    <a:pt x="76" y="569"/>
                    <a:pt x="113" y="569"/>
                  </a:cubicBezTo>
                  <a:cubicBezTo>
                    <a:pt x="121" y="569"/>
                    <a:pt x="129" y="567"/>
                    <a:pt x="139" y="564"/>
                  </a:cubicBezTo>
                  <a:cubicBezTo>
                    <a:pt x="162" y="555"/>
                    <a:pt x="189" y="550"/>
                    <a:pt x="220" y="550"/>
                  </a:cubicBezTo>
                  <a:cubicBezTo>
                    <a:pt x="268" y="550"/>
                    <a:pt x="323" y="562"/>
                    <a:pt x="384" y="594"/>
                  </a:cubicBezTo>
                  <a:cubicBezTo>
                    <a:pt x="429" y="617"/>
                    <a:pt x="482" y="628"/>
                    <a:pt x="536" y="628"/>
                  </a:cubicBezTo>
                  <a:cubicBezTo>
                    <a:pt x="602" y="628"/>
                    <a:pt x="671" y="611"/>
                    <a:pt x="728" y="579"/>
                  </a:cubicBezTo>
                  <a:cubicBezTo>
                    <a:pt x="812" y="532"/>
                    <a:pt x="969" y="400"/>
                    <a:pt x="969" y="185"/>
                  </a:cubicBezTo>
                  <a:cubicBezTo>
                    <a:pt x="969" y="131"/>
                    <a:pt x="959" y="72"/>
                    <a:pt x="936" y="8"/>
                  </a:cubicBezTo>
                  <a:cubicBezTo>
                    <a:pt x="936" y="8"/>
                    <a:pt x="936" y="7"/>
                    <a:pt x="936" y="7"/>
                  </a:cubicBezTo>
                  <a:cubicBezTo>
                    <a:pt x="935" y="5"/>
                    <a:pt x="934" y="2"/>
                    <a:pt x="933" y="0"/>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ślïďè"/>
            <p:cNvSpPr/>
            <p:nvPr/>
          </p:nvSpPr>
          <p:spPr bwMode="auto">
            <a:xfrm>
              <a:off x="5359400" y="2728913"/>
              <a:ext cx="1492250" cy="725488"/>
            </a:xfrm>
            <a:custGeom>
              <a:avLst/>
              <a:gdLst>
                <a:gd name="T0" fmla="*/ 379 w 493"/>
                <a:gd name="T1" fmla="*/ 210 h 240"/>
                <a:gd name="T2" fmla="*/ 354 w 493"/>
                <a:gd name="T3" fmla="*/ 203 h 240"/>
                <a:gd name="T4" fmla="*/ 312 w 493"/>
                <a:gd name="T5" fmla="*/ 145 h 240"/>
                <a:gd name="T6" fmla="*/ 297 w 493"/>
                <a:gd name="T7" fmla="*/ 103 h 240"/>
                <a:gd name="T8" fmla="*/ 299 w 493"/>
                <a:gd name="T9" fmla="*/ 102 h 240"/>
                <a:gd name="T10" fmla="*/ 383 w 493"/>
                <a:gd name="T11" fmla="*/ 85 h 240"/>
                <a:gd name="T12" fmla="*/ 419 w 493"/>
                <a:gd name="T13" fmla="*/ 91 h 240"/>
                <a:gd name="T14" fmla="*/ 445 w 493"/>
                <a:gd name="T15" fmla="*/ 120 h 240"/>
                <a:gd name="T16" fmla="*/ 398 w 493"/>
                <a:gd name="T17" fmla="*/ 206 h 240"/>
                <a:gd name="T18" fmla="*/ 379 w 493"/>
                <a:gd name="T19" fmla="*/ 210 h 240"/>
                <a:gd name="T20" fmla="*/ 260 w 493"/>
                <a:gd name="T21" fmla="*/ 0 h 240"/>
                <a:gd name="T22" fmla="*/ 231 w 493"/>
                <a:gd name="T23" fmla="*/ 10 h 240"/>
                <a:gd name="T24" fmla="*/ 258 w 493"/>
                <a:gd name="T25" fmla="*/ 85 h 240"/>
                <a:gd name="T26" fmla="*/ 0 w 493"/>
                <a:gd name="T27" fmla="*/ 177 h 240"/>
                <a:gd name="T28" fmla="*/ 5 w 493"/>
                <a:gd name="T29" fmla="*/ 191 h 240"/>
                <a:gd name="T30" fmla="*/ 11 w 493"/>
                <a:gd name="T31" fmla="*/ 206 h 240"/>
                <a:gd name="T32" fmla="*/ 268 w 493"/>
                <a:gd name="T33" fmla="*/ 113 h 240"/>
                <a:gd name="T34" fmla="*/ 284 w 493"/>
                <a:gd name="T35" fmla="*/ 156 h 240"/>
                <a:gd name="T36" fmla="*/ 379 w 493"/>
                <a:gd name="T37" fmla="*/ 240 h 240"/>
                <a:gd name="T38" fmla="*/ 409 w 493"/>
                <a:gd name="T39" fmla="*/ 235 h 240"/>
                <a:gd name="T40" fmla="*/ 474 w 493"/>
                <a:gd name="T41" fmla="*/ 109 h 240"/>
                <a:gd name="T42" fmla="*/ 431 w 493"/>
                <a:gd name="T43" fmla="*/ 63 h 240"/>
                <a:gd name="T44" fmla="*/ 383 w 493"/>
                <a:gd name="T45" fmla="*/ 54 h 240"/>
                <a:gd name="T46" fmla="*/ 287 w 493"/>
                <a:gd name="T47" fmla="*/ 74 h 240"/>
                <a:gd name="T48" fmla="*/ 287 w 493"/>
                <a:gd name="T49" fmla="*/ 74 h 240"/>
                <a:gd name="T50" fmla="*/ 260 w 493"/>
                <a:gd name="T5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3" h="240">
                  <a:moveTo>
                    <a:pt x="379" y="210"/>
                  </a:moveTo>
                  <a:cubicBezTo>
                    <a:pt x="371" y="210"/>
                    <a:pt x="363" y="208"/>
                    <a:pt x="354" y="203"/>
                  </a:cubicBezTo>
                  <a:cubicBezTo>
                    <a:pt x="337" y="194"/>
                    <a:pt x="322" y="174"/>
                    <a:pt x="312" y="145"/>
                  </a:cubicBezTo>
                  <a:cubicBezTo>
                    <a:pt x="297" y="103"/>
                    <a:pt x="297" y="103"/>
                    <a:pt x="297" y="103"/>
                  </a:cubicBezTo>
                  <a:cubicBezTo>
                    <a:pt x="299" y="102"/>
                    <a:pt x="299" y="102"/>
                    <a:pt x="299" y="102"/>
                  </a:cubicBezTo>
                  <a:cubicBezTo>
                    <a:pt x="314" y="96"/>
                    <a:pt x="350" y="85"/>
                    <a:pt x="383" y="85"/>
                  </a:cubicBezTo>
                  <a:cubicBezTo>
                    <a:pt x="396" y="85"/>
                    <a:pt x="408" y="87"/>
                    <a:pt x="419" y="91"/>
                  </a:cubicBezTo>
                  <a:cubicBezTo>
                    <a:pt x="432" y="97"/>
                    <a:pt x="440" y="106"/>
                    <a:pt x="445" y="120"/>
                  </a:cubicBezTo>
                  <a:cubicBezTo>
                    <a:pt x="458" y="155"/>
                    <a:pt x="431" y="195"/>
                    <a:pt x="398" y="206"/>
                  </a:cubicBezTo>
                  <a:cubicBezTo>
                    <a:pt x="393" y="208"/>
                    <a:pt x="386" y="210"/>
                    <a:pt x="379" y="210"/>
                  </a:cubicBezTo>
                  <a:moveTo>
                    <a:pt x="260" y="0"/>
                  </a:moveTo>
                  <a:cubicBezTo>
                    <a:pt x="231" y="10"/>
                    <a:pt x="231" y="10"/>
                    <a:pt x="231" y="10"/>
                  </a:cubicBezTo>
                  <a:cubicBezTo>
                    <a:pt x="258" y="85"/>
                    <a:pt x="258" y="85"/>
                    <a:pt x="258" y="85"/>
                  </a:cubicBezTo>
                  <a:cubicBezTo>
                    <a:pt x="0" y="177"/>
                    <a:pt x="0" y="177"/>
                    <a:pt x="0" y="177"/>
                  </a:cubicBezTo>
                  <a:cubicBezTo>
                    <a:pt x="5" y="191"/>
                    <a:pt x="5" y="191"/>
                    <a:pt x="5" y="191"/>
                  </a:cubicBezTo>
                  <a:cubicBezTo>
                    <a:pt x="11" y="206"/>
                    <a:pt x="11" y="206"/>
                    <a:pt x="11" y="206"/>
                  </a:cubicBezTo>
                  <a:cubicBezTo>
                    <a:pt x="268" y="113"/>
                    <a:pt x="268" y="113"/>
                    <a:pt x="268" y="113"/>
                  </a:cubicBezTo>
                  <a:cubicBezTo>
                    <a:pt x="284" y="156"/>
                    <a:pt x="284" y="156"/>
                    <a:pt x="284" y="156"/>
                  </a:cubicBezTo>
                  <a:cubicBezTo>
                    <a:pt x="306" y="218"/>
                    <a:pt x="344" y="240"/>
                    <a:pt x="379" y="240"/>
                  </a:cubicBezTo>
                  <a:cubicBezTo>
                    <a:pt x="389" y="240"/>
                    <a:pt x="399" y="238"/>
                    <a:pt x="409" y="235"/>
                  </a:cubicBezTo>
                  <a:cubicBezTo>
                    <a:pt x="455" y="218"/>
                    <a:pt x="493" y="163"/>
                    <a:pt x="474" y="109"/>
                  </a:cubicBezTo>
                  <a:cubicBezTo>
                    <a:pt x="466" y="88"/>
                    <a:pt x="452" y="72"/>
                    <a:pt x="431" y="63"/>
                  </a:cubicBezTo>
                  <a:cubicBezTo>
                    <a:pt x="416" y="57"/>
                    <a:pt x="400" y="54"/>
                    <a:pt x="383" y="54"/>
                  </a:cubicBezTo>
                  <a:cubicBezTo>
                    <a:pt x="337" y="54"/>
                    <a:pt x="292" y="72"/>
                    <a:pt x="287" y="74"/>
                  </a:cubicBezTo>
                  <a:cubicBezTo>
                    <a:pt x="287" y="74"/>
                    <a:pt x="287" y="74"/>
                    <a:pt x="287" y="74"/>
                  </a:cubicBezTo>
                  <a:cubicBezTo>
                    <a:pt x="260" y="0"/>
                    <a:pt x="260" y="0"/>
                    <a:pt x="260" y="0"/>
                  </a:cubicBezTo>
                </a:path>
              </a:pathLst>
            </a:custGeom>
            <a:solidFill>
              <a:srgbClr val="D47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ṥḷïḓè"/>
            <p:cNvSpPr/>
            <p:nvPr/>
          </p:nvSpPr>
          <p:spPr bwMode="auto">
            <a:xfrm>
              <a:off x="4221163" y="3433763"/>
              <a:ext cx="1082675" cy="541338"/>
            </a:xfrm>
            <a:custGeom>
              <a:avLst/>
              <a:gdLst>
                <a:gd name="T0" fmla="*/ 161 w 358"/>
                <a:gd name="T1" fmla="*/ 179 h 179"/>
                <a:gd name="T2" fmla="*/ 161 w 358"/>
                <a:gd name="T3" fmla="*/ 179 h 179"/>
                <a:gd name="T4" fmla="*/ 161 w 358"/>
                <a:gd name="T5" fmla="*/ 179 h 179"/>
                <a:gd name="T6" fmla="*/ 161 w 358"/>
                <a:gd name="T7" fmla="*/ 179 h 179"/>
                <a:gd name="T8" fmla="*/ 172 w 358"/>
                <a:gd name="T9" fmla="*/ 177 h 179"/>
                <a:gd name="T10" fmla="*/ 161 w 358"/>
                <a:gd name="T11" fmla="*/ 179 h 179"/>
                <a:gd name="T12" fmla="*/ 172 w 358"/>
                <a:gd name="T13" fmla="*/ 177 h 179"/>
                <a:gd name="T14" fmla="*/ 185 w 358"/>
                <a:gd name="T15" fmla="*/ 169 h 179"/>
                <a:gd name="T16" fmla="*/ 172 w 358"/>
                <a:gd name="T17" fmla="*/ 177 h 179"/>
                <a:gd name="T18" fmla="*/ 185 w 358"/>
                <a:gd name="T19" fmla="*/ 169 h 179"/>
                <a:gd name="T20" fmla="*/ 185 w 358"/>
                <a:gd name="T21" fmla="*/ 169 h 179"/>
                <a:gd name="T22" fmla="*/ 131 w 358"/>
                <a:gd name="T23" fmla="*/ 158 h 179"/>
                <a:gd name="T24" fmla="*/ 131 w 358"/>
                <a:gd name="T25" fmla="*/ 158 h 179"/>
                <a:gd name="T26" fmla="*/ 131 w 358"/>
                <a:gd name="T27" fmla="*/ 158 h 179"/>
                <a:gd name="T28" fmla="*/ 358 w 358"/>
                <a:gd name="T29" fmla="*/ 110 h 179"/>
                <a:gd name="T30" fmla="*/ 347 w 358"/>
                <a:gd name="T31" fmla="*/ 112 h 179"/>
                <a:gd name="T32" fmla="*/ 347 w 358"/>
                <a:gd name="T33" fmla="*/ 112 h 179"/>
                <a:gd name="T34" fmla="*/ 358 w 358"/>
                <a:gd name="T35" fmla="*/ 110 h 179"/>
                <a:gd name="T36" fmla="*/ 37 w 358"/>
                <a:gd name="T37" fmla="*/ 104 h 179"/>
                <a:gd name="T38" fmla="*/ 34 w 358"/>
                <a:gd name="T39" fmla="*/ 105 h 179"/>
                <a:gd name="T40" fmla="*/ 34 w 358"/>
                <a:gd name="T41" fmla="*/ 105 h 179"/>
                <a:gd name="T42" fmla="*/ 37 w 358"/>
                <a:gd name="T43" fmla="*/ 104 h 179"/>
                <a:gd name="T44" fmla="*/ 35 w 358"/>
                <a:gd name="T45" fmla="*/ 98 h 179"/>
                <a:gd name="T46" fmla="*/ 35 w 358"/>
                <a:gd name="T47" fmla="*/ 98 h 179"/>
                <a:gd name="T48" fmla="*/ 117 w 358"/>
                <a:gd name="T49" fmla="*/ 156 h 179"/>
                <a:gd name="T50" fmla="*/ 130 w 358"/>
                <a:gd name="T51" fmla="*/ 155 h 179"/>
                <a:gd name="T52" fmla="*/ 131 w 358"/>
                <a:gd name="T53" fmla="*/ 158 h 179"/>
                <a:gd name="T54" fmla="*/ 130 w 358"/>
                <a:gd name="T55" fmla="*/ 155 h 179"/>
                <a:gd name="T56" fmla="*/ 117 w 358"/>
                <a:gd name="T57" fmla="*/ 156 h 179"/>
                <a:gd name="T58" fmla="*/ 35 w 358"/>
                <a:gd name="T59" fmla="*/ 98 h 179"/>
                <a:gd name="T60" fmla="*/ 0 w 358"/>
                <a:gd name="T61" fmla="*/ 0 h 179"/>
                <a:gd name="T62" fmla="*/ 0 w 358"/>
                <a:gd name="T63" fmla="*/ 0 h 179"/>
                <a:gd name="T64" fmla="*/ 0 w 358"/>
                <a:gd name="T65" fmla="*/ 0 h 179"/>
                <a:gd name="T66" fmla="*/ 0 w 358"/>
                <a:gd name="T67" fmla="*/ 0 h 179"/>
                <a:gd name="T68" fmla="*/ 0 w 358"/>
                <a:gd name="T69" fmla="*/ 0 h 179"/>
                <a:gd name="T70" fmla="*/ 0 w 358"/>
                <a:gd name="T7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79">
                  <a:moveTo>
                    <a:pt x="161" y="179"/>
                  </a:moveTo>
                  <a:cubicBezTo>
                    <a:pt x="161" y="179"/>
                    <a:pt x="161" y="179"/>
                    <a:pt x="161" y="179"/>
                  </a:cubicBezTo>
                  <a:cubicBezTo>
                    <a:pt x="161" y="179"/>
                    <a:pt x="161" y="179"/>
                    <a:pt x="161" y="179"/>
                  </a:cubicBezTo>
                  <a:cubicBezTo>
                    <a:pt x="161" y="179"/>
                    <a:pt x="161" y="179"/>
                    <a:pt x="161" y="179"/>
                  </a:cubicBezTo>
                  <a:moveTo>
                    <a:pt x="172" y="177"/>
                  </a:moveTo>
                  <a:cubicBezTo>
                    <a:pt x="168" y="178"/>
                    <a:pt x="165" y="179"/>
                    <a:pt x="161" y="179"/>
                  </a:cubicBezTo>
                  <a:cubicBezTo>
                    <a:pt x="165" y="179"/>
                    <a:pt x="168" y="178"/>
                    <a:pt x="172" y="177"/>
                  </a:cubicBezTo>
                  <a:moveTo>
                    <a:pt x="185" y="169"/>
                  </a:moveTo>
                  <a:cubicBezTo>
                    <a:pt x="181" y="172"/>
                    <a:pt x="177" y="175"/>
                    <a:pt x="172" y="177"/>
                  </a:cubicBezTo>
                  <a:cubicBezTo>
                    <a:pt x="177" y="175"/>
                    <a:pt x="181" y="172"/>
                    <a:pt x="185" y="169"/>
                  </a:cubicBezTo>
                  <a:cubicBezTo>
                    <a:pt x="185" y="169"/>
                    <a:pt x="185" y="169"/>
                    <a:pt x="185" y="169"/>
                  </a:cubicBezTo>
                  <a:moveTo>
                    <a:pt x="131" y="158"/>
                  </a:moveTo>
                  <a:cubicBezTo>
                    <a:pt x="131" y="158"/>
                    <a:pt x="131" y="158"/>
                    <a:pt x="131" y="158"/>
                  </a:cubicBezTo>
                  <a:cubicBezTo>
                    <a:pt x="131" y="158"/>
                    <a:pt x="131" y="158"/>
                    <a:pt x="131" y="158"/>
                  </a:cubicBezTo>
                  <a:moveTo>
                    <a:pt x="358" y="110"/>
                  </a:moveTo>
                  <a:cubicBezTo>
                    <a:pt x="354" y="112"/>
                    <a:pt x="351" y="112"/>
                    <a:pt x="347" y="112"/>
                  </a:cubicBezTo>
                  <a:cubicBezTo>
                    <a:pt x="347" y="112"/>
                    <a:pt x="347" y="112"/>
                    <a:pt x="347" y="112"/>
                  </a:cubicBezTo>
                  <a:cubicBezTo>
                    <a:pt x="351" y="112"/>
                    <a:pt x="354" y="112"/>
                    <a:pt x="358" y="110"/>
                  </a:cubicBezTo>
                  <a:moveTo>
                    <a:pt x="37" y="104"/>
                  </a:moveTo>
                  <a:cubicBezTo>
                    <a:pt x="37" y="104"/>
                    <a:pt x="35" y="105"/>
                    <a:pt x="34" y="105"/>
                  </a:cubicBezTo>
                  <a:cubicBezTo>
                    <a:pt x="34" y="105"/>
                    <a:pt x="34" y="105"/>
                    <a:pt x="34" y="105"/>
                  </a:cubicBezTo>
                  <a:cubicBezTo>
                    <a:pt x="35" y="105"/>
                    <a:pt x="37" y="104"/>
                    <a:pt x="37" y="104"/>
                  </a:cubicBezTo>
                  <a:moveTo>
                    <a:pt x="35" y="98"/>
                  </a:moveTo>
                  <a:cubicBezTo>
                    <a:pt x="35" y="98"/>
                    <a:pt x="35" y="98"/>
                    <a:pt x="35" y="98"/>
                  </a:cubicBezTo>
                  <a:cubicBezTo>
                    <a:pt x="52" y="146"/>
                    <a:pt x="90" y="156"/>
                    <a:pt x="117" y="156"/>
                  </a:cubicBezTo>
                  <a:cubicBezTo>
                    <a:pt x="122" y="156"/>
                    <a:pt x="126" y="156"/>
                    <a:pt x="130" y="155"/>
                  </a:cubicBezTo>
                  <a:cubicBezTo>
                    <a:pt x="131" y="158"/>
                    <a:pt x="131" y="158"/>
                    <a:pt x="131" y="158"/>
                  </a:cubicBezTo>
                  <a:cubicBezTo>
                    <a:pt x="130" y="155"/>
                    <a:pt x="130" y="155"/>
                    <a:pt x="130" y="155"/>
                  </a:cubicBezTo>
                  <a:cubicBezTo>
                    <a:pt x="126" y="156"/>
                    <a:pt x="122" y="156"/>
                    <a:pt x="117" y="156"/>
                  </a:cubicBezTo>
                  <a:cubicBezTo>
                    <a:pt x="90" y="156"/>
                    <a:pt x="52" y="146"/>
                    <a:pt x="35" y="98"/>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ṩḻíḋé"/>
            <p:cNvSpPr/>
            <p:nvPr/>
          </p:nvSpPr>
          <p:spPr bwMode="auto">
            <a:xfrm>
              <a:off x="4779963" y="3708401"/>
              <a:ext cx="400050" cy="236538"/>
            </a:xfrm>
            <a:custGeom>
              <a:avLst/>
              <a:gdLst>
                <a:gd name="T0" fmla="*/ 7 w 132"/>
                <a:gd name="T1" fmla="*/ 64 h 78"/>
                <a:gd name="T2" fmla="*/ 0 w 132"/>
                <a:gd name="T3" fmla="*/ 78 h 78"/>
                <a:gd name="T4" fmla="*/ 0 w 132"/>
                <a:gd name="T5" fmla="*/ 78 h 78"/>
                <a:gd name="T6" fmla="*/ 7 w 132"/>
                <a:gd name="T7" fmla="*/ 64 h 78"/>
                <a:gd name="T8" fmla="*/ 80 w 132"/>
                <a:gd name="T9" fmla="*/ 53 h 78"/>
                <a:gd name="T10" fmla="*/ 69 w 132"/>
                <a:gd name="T11" fmla="*/ 55 h 78"/>
                <a:gd name="T12" fmla="*/ 69 w 132"/>
                <a:gd name="T13" fmla="*/ 55 h 78"/>
                <a:gd name="T14" fmla="*/ 80 w 132"/>
                <a:gd name="T15" fmla="*/ 53 h 78"/>
                <a:gd name="T16" fmla="*/ 39 w 132"/>
                <a:gd name="T17" fmla="*/ 34 h 78"/>
                <a:gd name="T18" fmla="*/ 6 w 132"/>
                <a:gd name="T19" fmla="*/ 46 h 78"/>
                <a:gd name="T20" fmla="*/ 6 w 132"/>
                <a:gd name="T21" fmla="*/ 46 h 78"/>
                <a:gd name="T22" fmla="*/ 39 w 132"/>
                <a:gd name="T23" fmla="*/ 34 h 78"/>
                <a:gd name="T24" fmla="*/ 132 w 132"/>
                <a:gd name="T25" fmla="*/ 0 h 78"/>
                <a:gd name="T26" fmla="*/ 99 w 132"/>
                <a:gd name="T27" fmla="*/ 12 h 78"/>
                <a:gd name="T28" fmla="*/ 99 w 132"/>
                <a:gd name="T29" fmla="*/ 12 h 78"/>
                <a:gd name="T30" fmla="*/ 99 w 132"/>
                <a:gd name="T31" fmla="*/ 13 h 78"/>
                <a:gd name="T32" fmla="*/ 99 w 132"/>
                <a:gd name="T33" fmla="*/ 12 h 78"/>
                <a:gd name="T34" fmla="*/ 132 w 132"/>
                <a:gd name="T35" fmla="*/ 0 h 78"/>
                <a:gd name="T36" fmla="*/ 132 w 132"/>
                <a:gd name="T37" fmla="*/ 0 h 78"/>
                <a:gd name="T38" fmla="*/ 132 w 132"/>
                <a:gd name="T3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78">
                  <a:moveTo>
                    <a:pt x="7" y="64"/>
                  </a:moveTo>
                  <a:cubicBezTo>
                    <a:pt x="5" y="69"/>
                    <a:pt x="3" y="74"/>
                    <a:pt x="0" y="78"/>
                  </a:cubicBezTo>
                  <a:cubicBezTo>
                    <a:pt x="0" y="78"/>
                    <a:pt x="0" y="78"/>
                    <a:pt x="0" y="78"/>
                  </a:cubicBezTo>
                  <a:cubicBezTo>
                    <a:pt x="3" y="74"/>
                    <a:pt x="5" y="69"/>
                    <a:pt x="7" y="64"/>
                  </a:cubicBezTo>
                  <a:moveTo>
                    <a:pt x="80" y="53"/>
                  </a:moveTo>
                  <a:cubicBezTo>
                    <a:pt x="76" y="54"/>
                    <a:pt x="73" y="55"/>
                    <a:pt x="69" y="55"/>
                  </a:cubicBezTo>
                  <a:cubicBezTo>
                    <a:pt x="69" y="55"/>
                    <a:pt x="69" y="55"/>
                    <a:pt x="69" y="55"/>
                  </a:cubicBezTo>
                  <a:cubicBezTo>
                    <a:pt x="73" y="55"/>
                    <a:pt x="76" y="54"/>
                    <a:pt x="80" y="53"/>
                  </a:cubicBezTo>
                  <a:moveTo>
                    <a:pt x="39" y="34"/>
                  </a:moveTo>
                  <a:cubicBezTo>
                    <a:pt x="6" y="46"/>
                    <a:pt x="6" y="46"/>
                    <a:pt x="6" y="46"/>
                  </a:cubicBezTo>
                  <a:cubicBezTo>
                    <a:pt x="6" y="46"/>
                    <a:pt x="6" y="46"/>
                    <a:pt x="6" y="46"/>
                  </a:cubicBezTo>
                  <a:cubicBezTo>
                    <a:pt x="39" y="34"/>
                    <a:pt x="39" y="34"/>
                    <a:pt x="39" y="34"/>
                  </a:cubicBezTo>
                  <a:moveTo>
                    <a:pt x="132" y="0"/>
                  </a:moveTo>
                  <a:cubicBezTo>
                    <a:pt x="99" y="12"/>
                    <a:pt x="99" y="12"/>
                    <a:pt x="99" y="12"/>
                  </a:cubicBezTo>
                  <a:cubicBezTo>
                    <a:pt x="99" y="12"/>
                    <a:pt x="99" y="12"/>
                    <a:pt x="99" y="12"/>
                  </a:cubicBezTo>
                  <a:cubicBezTo>
                    <a:pt x="99" y="12"/>
                    <a:pt x="99" y="13"/>
                    <a:pt x="99" y="13"/>
                  </a:cubicBezTo>
                  <a:cubicBezTo>
                    <a:pt x="99" y="13"/>
                    <a:pt x="99" y="12"/>
                    <a:pt x="99" y="12"/>
                  </a:cubicBezTo>
                  <a:cubicBezTo>
                    <a:pt x="132" y="0"/>
                    <a:pt x="132" y="0"/>
                    <a:pt x="132" y="0"/>
                  </a:cubicBezTo>
                  <a:cubicBezTo>
                    <a:pt x="132" y="0"/>
                    <a:pt x="132" y="0"/>
                    <a:pt x="132" y="0"/>
                  </a:cubicBezTo>
                  <a:cubicBezTo>
                    <a:pt x="132" y="0"/>
                    <a:pt x="132" y="0"/>
                    <a:pt x="132" y="0"/>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şľiḋè"/>
            <p:cNvSpPr/>
            <p:nvPr/>
          </p:nvSpPr>
          <p:spPr bwMode="auto">
            <a:xfrm>
              <a:off x="4221163" y="3046413"/>
              <a:ext cx="1258888" cy="858838"/>
            </a:xfrm>
            <a:custGeom>
              <a:avLst/>
              <a:gdLst>
                <a:gd name="T0" fmla="*/ 20 w 416"/>
                <a:gd name="T1" fmla="*/ 184 h 284"/>
                <a:gd name="T2" fmla="*/ 20 w 416"/>
                <a:gd name="T3" fmla="*/ 184 h 284"/>
                <a:gd name="T4" fmla="*/ 20 w 416"/>
                <a:gd name="T5" fmla="*/ 185 h 284"/>
                <a:gd name="T6" fmla="*/ 20 w 416"/>
                <a:gd name="T7" fmla="*/ 185 h 284"/>
                <a:gd name="T8" fmla="*/ 20 w 416"/>
                <a:gd name="T9" fmla="*/ 184 h 284"/>
                <a:gd name="T10" fmla="*/ 66 w 416"/>
                <a:gd name="T11" fmla="*/ 104 h 284"/>
                <a:gd name="T12" fmla="*/ 0 w 416"/>
                <a:gd name="T13" fmla="*/ 128 h 284"/>
                <a:gd name="T14" fmla="*/ 0 w 416"/>
                <a:gd name="T15" fmla="*/ 128 h 284"/>
                <a:gd name="T16" fmla="*/ 0 w 416"/>
                <a:gd name="T17" fmla="*/ 128 h 284"/>
                <a:gd name="T18" fmla="*/ 0 w 416"/>
                <a:gd name="T19" fmla="*/ 128 h 284"/>
                <a:gd name="T20" fmla="*/ 0 w 416"/>
                <a:gd name="T21" fmla="*/ 128 h 284"/>
                <a:gd name="T22" fmla="*/ 0 w 416"/>
                <a:gd name="T23" fmla="*/ 128 h 284"/>
                <a:gd name="T24" fmla="*/ 35 w 416"/>
                <a:gd name="T25" fmla="*/ 226 h 284"/>
                <a:gd name="T26" fmla="*/ 117 w 416"/>
                <a:gd name="T27" fmla="*/ 284 h 284"/>
                <a:gd name="T28" fmla="*/ 130 w 416"/>
                <a:gd name="T29" fmla="*/ 283 h 284"/>
                <a:gd name="T30" fmla="*/ 66 w 416"/>
                <a:gd name="T31" fmla="*/ 104 h 284"/>
                <a:gd name="T32" fmla="*/ 159 w 416"/>
                <a:gd name="T33" fmla="*/ 70 h 284"/>
                <a:gd name="T34" fmla="*/ 125 w 416"/>
                <a:gd name="T35" fmla="*/ 82 h 284"/>
                <a:gd name="T36" fmla="*/ 191 w 416"/>
                <a:gd name="T37" fmla="*/ 265 h 284"/>
                <a:gd name="T38" fmla="*/ 191 w 416"/>
                <a:gd name="T39" fmla="*/ 265 h 284"/>
                <a:gd name="T40" fmla="*/ 224 w 416"/>
                <a:gd name="T41" fmla="*/ 253 h 284"/>
                <a:gd name="T42" fmla="*/ 159 w 416"/>
                <a:gd name="T43" fmla="*/ 70 h 284"/>
                <a:gd name="T44" fmla="*/ 251 w 416"/>
                <a:gd name="T45" fmla="*/ 36 h 284"/>
                <a:gd name="T46" fmla="*/ 218 w 416"/>
                <a:gd name="T47" fmla="*/ 48 h 284"/>
                <a:gd name="T48" fmla="*/ 284 w 416"/>
                <a:gd name="T49" fmla="*/ 231 h 284"/>
                <a:gd name="T50" fmla="*/ 317 w 416"/>
                <a:gd name="T51" fmla="*/ 219 h 284"/>
                <a:gd name="T52" fmla="*/ 251 w 416"/>
                <a:gd name="T53" fmla="*/ 36 h 284"/>
                <a:gd name="T54" fmla="*/ 350 w 416"/>
                <a:gd name="T55" fmla="*/ 0 h 284"/>
                <a:gd name="T56" fmla="*/ 311 w 416"/>
                <a:gd name="T57" fmla="*/ 14 h 284"/>
                <a:gd name="T58" fmla="*/ 377 w 416"/>
                <a:gd name="T59" fmla="*/ 198 h 284"/>
                <a:gd name="T60" fmla="*/ 377 w 416"/>
                <a:gd name="T61" fmla="*/ 198 h 284"/>
                <a:gd name="T62" fmla="*/ 377 w 416"/>
                <a:gd name="T63" fmla="*/ 198 h 284"/>
                <a:gd name="T64" fmla="*/ 377 w 416"/>
                <a:gd name="T65" fmla="*/ 198 h 284"/>
                <a:gd name="T66" fmla="*/ 416 w 416"/>
                <a:gd name="T67" fmla="*/ 184 h 284"/>
                <a:gd name="T68" fmla="*/ 351 w 416"/>
                <a:gd name="T69" fmla="*/ 2 h 284"/>
                <a:gd name="T70" fmla="*/ 350 w 416"/>
                <a:gd name="T7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6" h="284">
                  <a:moveTo>
                    <a:pt x="20" y="184"/>
                  </a:moveTo>
                  <a:cubicBezTo>
                    <a:pt x="20" y="184"/>
                    <a:pt x="20" y="184"/>
                    <a:pt x="20" y="184"/>
                  </a:cubicBezTo>
                  <a:cubicBezTo>
                    <a:pt x="20" y="184"/>
                    <a:pt x="20" y="185"/>
                    <a:pt x="20" y="185"/>
                  </a:cubicBezTo>
                  <a:cubicBezTo>
                    <a:pt x="20" y="185"/>
                    <a:pt x="20" y="185"/>
                    <a:pt x="20" y="185"/>
                  </a:cubicBezTo>
                  <a:cubicBezTo>
                    <a:pt x="20" y="184"/>
                    <a:pt x="20" y="184"/>
                    <a:pt x="20" y="184"/>
                  </a:cubicBezTo>
                  <a:moveTo>
                    <a:pt x="66" y="104"/>
                  </a:moveTo>
                  <a:cubicBezTo>
                    <a:pt x="0" y="128"/>
                    <a:pt x="0" y="128"/>
                    <a:pt x="0" y="128"/>
                  </a:cubicBezTo>
                  <a:cubicBezTo>
                    <a:pt x="0" y="128"/>
                    <a:pt x="0" y="128"/>
                    <a:pt x="0" y="128"/>
                  </a:cubicBezTo>
                  <a:cubicBezTo>
                    <a:pt x="0" y="128"/>
                    <a:pt x="0" y="128"/>
                    <a:pt x="0" y="128"/>
                  </a:cubicBezTo>
                  <a:cubicBezTo>
                    <a:pt x="0" y="128"/>
                    <a:pt x="0" y="128"/>
                    <a:pt x="0" y="128"/>
                  </a:cubicBezTo>
                  <a:cubicBezTo>
                    <a:pt x="0" y="128"/>
                    <a:pt x="0" y="128"/>
                    <a:pt x="0" y="128"/>
                  </a:cubicBezTo>
                  <a:cubicBezTo>
                    <a:pt x="0" y="128"/>
                    <a:pt x="0" y="128"/>
                    <a:pt x="0" y="128"/>
                  </a:cubicBezTo>
                  <a:cubicBezTo>
                    <a:pt x="35" y="226"/>
                    <a:pt x="35" y="226"/>
                    <a:pt x="35" y="226"/>
                  </a:cubicBezTo>
                  <a:cubicBezTo>
                    <a:pt x="52" y="274"/>
                    <a:pt x="90" y="284"/>
                    <a:pt x="117" y="284"/>
                  </a:cubicBezTo>
                  <a:cubicBezTo>
                    <a:pt x="122" y="284"/>
                    <a:pt x="126" y="284"/>
                    <a:pt x="130" y="283"/>
                  </a:cubicBezTo>
                  <a:cubicBezTo>
                    <a:pt x="66" y="104"/>
                    <a:pt x="66" y="104"/>
                    <a:pt x="66" y="104"/>
                  </a:cubicBezTo>
                  <a:moveTo>
                    <a:pt x="159" y="70"/>
                  </a:moveTo>
                  <a:cubicBezTo>
                    <a:pt x="125" y="82"/>
                    <a:pt x="125" y="82"/>
                    <a:pt x="125" y="82"/>
                  </a:cubicBezTo>
                  <a:cubicBezTo>
                    <a:pt x="191" y="265"/>
                    <a:pt x="191" y="265"/>
                    <a:pt x="191" y="265"/>
                  </a:cubicBezTo>
                  <a:cubicBezTo>
                    <a:pt x="191" y="265"/>
                    <a:pt x="191" y="265"/>
                    <a:pt x="191" y="265"/>
                  </a:cubicBezTo>
                  <a:cubicBezTo>
                    <a:pt x="224" y="253"/>
                    <a:pt x="224" y="253"/>
                    <a:pt x="224" y="253"/>
                  </a:cubicBezTo>
                  <a:cubicBezTo>
                    <a:pt x="159" y="70"/>
                    <a:pt x="159" y="70"/>
                    <a:pt x="159" y="70"/>
                  </a:cubicBezTo>
                  <a:moveTo>
                    <a:pt x="251" y="36"/>
                  </a:moveTo>
                  <a:cubicBezTo>
                    <a:pt x="218" y="48"/>
                    <a:pt x="218" y="48"/>
                    <a:pt x="218" y="48"/>
                  </a:cubicBezTo>
                  <a:cubicBezTo>
                    <a:pt x="284" y="231"/>
                    <a:pt x="284" y="231"/>
                    <a:pt x="284" y="231"/>
                  </a:cubicBezTo>
                  <a:cubicBezTo>
                    <a:pt x="317" y="219"/>
                    <a:pt x="317" y="219"/>
                    <a:pt x="317" y="219"/>
                  </a:cubicBezTo>
                  <a:cubicBezTo>
                    <a:pt x="251" y="36"/>
                    <a:pt x="251" y="36"/>
                    <a:pt x="251" y="36"/>
                  </a:cubicBezTo>
                  <a:moveTo>
                    <a:pt x="350" y="0"/>
                  </a:moveTo>
                  <a:cubicBezTo>
                    <a:pt x="311" y="14"/>
                    <a:pt x="311" y="14"/>
                    <a:pt x="311" y="14"/>
                  </a:cubicBezTo>
                  <a:cubicBezTo>
                    <a:pt x="377" y="198"/>
                    <a:pt x="377" y="198"/>
                    <a:pt x="377" y="198"/>
                  </a:cubicBezTo>
                  <a:cubicBezTo>
                    <a:pt x="377" y="198"/>
                    <a:pt x="377" y="198"/>
                    <a:pt x="377" y="198"/>
                  </a:cubicBezTo>
                  <a:cubicBezTo>
                    <a:pt x="377" y="198"/>
                    <a:pt x="377" y="198"/>
                    <a:pt x="377" y="198"/>
                  </a:cubicBezTo>
                  <a:cubicBezTo>
                    <a:pt x="377" y="198"/>
                    <a:pt x="377" y="198"/>
                    <a:pt x="377" y="198"/>
                  </a:cubicBezTo>
                  <a:cubicBezTo>
                    <a:pt x="416" y="184"/>
                    <a:pt x="416" y="184"/>
                    <a:pt x="416" y="184"/>
                  </a:cubicBezTo>
                  <a:cubicBezTo>
                    <a:pt x="351" y="2"/>
                    <a:pt x="351" y="2"/>
                    <a:pt x="351" y="2"/>
                  </a:cubicBezTo>
                  <a:cubicBezTo>
                    <a:pt x="350" y="0"/>
                    <a:pt x="350" y="0"/>
                    <a:pt x="350" y="0"/>
                  </a:cubicBezTo>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1ïḋê"/>
            <p:cNvSpPr/>
            <p:nvPr/>
          </p:nvSpPr>
          <p:spPr bwMode="auto">
            <a:xfrm>
              <a:off x="4979988" y="3089276"/>
              <a:ext cx="387350" cy="682625"/>
            </a:xfrm>
            <a:custGeom>
              <a:avLst/>
              <a:gdLst>
                <a:gd name="T0" fmla="*/ 60 w 128"/>
                <a:gd name="T1" fmla="*/ 0 h 226"/>
                <a:gd name="T2" fmla="*/ 0 w 128"/>
                <a:gd name="T3" fmla="*/ 22 h 226"/>
                <a:gd name="T4" fmla="*/ 66 w 128"/>
                <a:gd name="T5" fmla="*/ 205 h 226"/>
                <a:gd name="T6" fmla="*/ 66 w 128"/>
                <a:gd name="T7" fmla="*/ 205 h 226"/>
                <a:gd name="T8" fmla="*/ 66 w 128"/>
                <a:gd name="T9" fmla="*/ 205 h 226"/>
                <a:gd name="T10" fmla="*/ 96 w 128"/>
                <a:gd name="T11" fmla="*/ 226 h 226"/>
                <a:gd name="T12" fmla="*/ 107 w 128"/>
                <a:gd name="T13" fmla="*/ 224 h 226"/>
                <a:gd name="T14" fmla="*/ 107 w 128"/>
                <a:gd name="T15" fmla="*/ 224 h 226"/>
                <a:gd name="T16" fmla="*/ 128 w 128"/>
                <a:gd name="T17" fmla="*/ 195 h 226"/>
                <a:gd name="T18" fmla="*/ 126 w 128"/>
                <a:gd name="T19" fmla="*/ 184 h 226"/>
                <a:gd name="T20" fmla="*/ 126 w 128"/>
                <a:gd name="T21" fmla="*/ 184 h 226"/>
                <a:gd name="T22" fmla="*/ 60 w 128"/>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6">
                  <a:moveTo>
                    <a:pt x="60" y="0"/>
                  </a:moveTo>
                  <a:cubicBezTo>
                    <a:pt x="0" y="22"/>
                    <a:pt x="0" y="22"/>
                    <a:pt x="0" y="22"/>
                  </a:cubicBezTo>
                  <a:cubicBezTo>
                    <a:pt x="66" y="205"/>
                    <a:pt x="66" y="205"/>
                    <a:pt x="66" y="205"/>
                  </a:cubicBezTo>
                  <a:cubicBezTo>
                    <a:pt x="66" y="205"/>
                    <a:pt x="66" y="205"/>
                    <a:pt x="66" y="205"/>
                  </a:cubicBezTo>
                  <a:cubicBezTo>
                    <a:pt x="66" y="205"/>
                    <a:pt x="66" y="205"/>
                    <a:pt x="66" y="205"/>
                  </a:cubicBezTo>
                  <a:cubicBezTo>
                    <a:pt x="71" y="218"/>
                    <a:pt x="83" y="226"/>
                    <a:pt x="96" y="226"/>
                  </a:cubicBezTo>
                  <a:cubicBezTo>
                    <a:pt x="100" y="226"/>
                    <a:pt x="103" y="226"/>
                    <a:pt x="107" y="224"/>
                  </a:cubicBezTo>
                  <a:cubicBezTo>
                    <a:pt x="107" y="224"/>
                    <a:pt x="107" y="224"/>
                    <a:pt x="107" y="224"/>
                  </a:cubicBezTo>
                  <a:cubicBezTo>
                    <a:pt x="120" y="220"/>
                    <a:pt x="128" y="208"/>
                    <a:pt x="128" y="195"/>
                  </a:cubicBezTo>
                  <a:cubicBezTo>
                    <a:pt x="128" y="191"/>
                    <a:pt x="127" y="187"/>
                    <a:pt x="126" y="184"/>
                  </a:cubicBezTo>
                  <a:cubicBezTo>
                    <a:pt x="126" y="184"/>
                    <a:pt x="126" y="184"/>
                    <a:pt x="126" y="184"/>
                  </a:cubicBezTo>
                  <a:cubicBezTo>
                    <a:pt x="60" y="0"/>
                    <a:pt x="60" y="0"/>
                    <a:pt x="60"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śḻïďe"/>
            <p:cNvSpPr/>
            <p:nvPr/>
          </p:nvSpPr>
          <p:spPr bwMode="auto">
            <a:xfrm>
              <a:off x="4702175" y="3190876"/>
              <a:ext cx="393700" cy="684213"/>
            </a:xfrm>
            <a:custGeom>
              <a:avLst/>
              <a:gdLst>
                <a:gd name="T0" fmla="*/ 59 w 130"/>
                <a:gd name="T1" fmla="*/ 0 h 226"/>
                <a:gd name="T2" fmla="*/ 0 w 130"/>
                <a:gd name="T3" fmla="*/ 22 h 226"/>
                <a:gd name="T4" fmla="*/ 65 w 130"/>
                <a:gd name="T5" fmla="*/ 205 h 226"/>
                <a:gd name="T6" fmla="*/ 95 w 130"/>
                <a:gd name="T7" fmla="*/ 226 h 226"/>
                <a:gd name="T8" fmla="*/ 106 w 130"/>
                <a:gd name="T9" fmla="*/ 224 h 226"/>
                <a:gd name="T10" fmla="*/ 106 w 130"/>
                <a:gd name="T11" fmla="*/ 224 h 226"/>
                <a:gd name="T12" fmla="*/ 125 w 130"/>
                <a:gd name="T13" fmla="*/ 184 h 226"/>
                <a:gd name="T14" fmla="*/ 125 w 130"/>
                <a:gd name="T15" fmla="*/ 183 h 226"/>
                <a:gd name="T16" fmla="*/ 125 w 130"/>
                <a:gd name="T17" fmla="*/ 183 h 226"/>
                <a:gd name="T18" fmla="*/ 59 w 130"/>
                <a:gd name="T1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26">
                  <a:moveTo>
                    <a:pt x="59" y="0"/>
                  </a:moveTo>
                  <a:cubicBezTo>
                    <a:pt x="0" y="22"/>
                    <a:pt x="0" y="22"/>
                    <a:pt x="0" y="22"/>
                  </a:cubicBezTo>
                  <a:cubicBezTo>
                    <a:pt x="65" y="205"/>
                    <a:pt x="65" y="205"/>
                    <a:pt x="65" y="205"/>
                  </a:cubicBezTo>
                  <a:cubicBezTo>
                    <a:pt x="70" y="218"/>
                    <a:pt x="82" y="226"/>
                    <a:pt x="95" y="226"/>
                  </a:cubicBezTo>
                  <a:cubicBezTo>
                    <a:pt x="99" y="226"/>
                    <a:pt x="102" y="225"/>
                    <a:pt x="106" y="224"/>
                  </a:cubicBezTo>
                  <a:cubicBezTo>
                    <a:pt x="106" y="224"/>
                    <a:pt x="106" y="224"/>
                    <a:pt x="106" y="224"/>
                  </a:cubicBezTo>
                  <a:cubicBezTo>
                    <a:pt x="122" y="218"/>
                    <a:pt x="130" y="200"/>
                    <a:pt x="125" y="184"/>
                  </a:cubicBezTo>
                  <a:cubicBezTo>
                    <a:pt x="125" y="184"/>
                    <a:pt x="125" y="183"/>
                    <a:pt x="125" y="183"/>
                  </a:cubicBezTo>
                  <a:cubicBezTo>
                    <a:pt x="125" y="183"/>
                    <a:pt x="125" y="183"/>
                    <a:pt x="125" y="183"/>
                  </a:cubicBezTo>
                  <a:cubicBezTo>
                    <a:pt x="59" y="0"/>
                    <a:pt x="59" y="0"/>
                    <a:pt x="59"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ṡḷïde"/>
            <p:cNvSpPr/>
            <p:nvPr/>
          </p:nvSpPr>
          <p:spPr bwMode="auto">
            <a:xfrm>
              <a:off x="4419600" y="3294063"/>
              <a:ext cx="385763" cy="681038"/>
            </a:xfrm>
            <a:custGeom>
              <a:avLst/>
              <a:gdLst>
                <a:gd name="T0" fmla="*/ 59 w 127"/>
                <a:gd name="T1" fmla="*/ 0 h 225"/>
                <a:gd name="T2" fmla="*/ 0 w 127"/>
                <a:gd name="T3" fmla="*/ 22 h 225"/>
                <a:gd name="T4" fmla="*/ 64 w 127"/>
                <a:gd name="T5" fmla="*/ 201 h 225"/>
                <a:gd name="T6" fmla="*/ 65 w 127"/>
                <a:gd name="T7" fmla="*/ 204 h 225"/>
                <a:gd name="T8" fmla="*/ 65 w 127"/>
                <a:gd name="T9" fmla="*/ 204 h 225"/>
                <a:gd name="T10" fmla="*/ 65 w 127"/>
                <a:gd name="T11" fmla="*/ 204 h 225"/>
                <a:gd name="T12" fmla="*/ 95 w 127"/>
                <a:gd name="T13" fmla="*/ 225 h 225"/>
                <a:gd name="T14" fmla="*/ 95 w 127"/>
                <a:gd name="T15" fmla="*/ 225 h 225"/>
                <a:gd name="T16" fmla="*/ 95 w 127"/>
                <a:gd name="T17" fmla="*/ 225 h 225"/>
                <a:gd name="T18" fmla="*/ 106 w 127"/>
                <a:gd name="T19" fmla="*/ 223 h 225"/>
                <a:gd name="T20" fmla="*/ 106 w 127"/>
                <a:gd name="T21" fmla="*/ 223 h 225"/>
                <a:gd name="T22" fmla="*/ 106 w 127"/>
                <a:gd name="T23" fmla="*/ 223 h 225"/>
                <a:gd name="T24" fmla="*/ 119 w 127"/>
                <a:gd name="T25" fmla="*/ 215 h 225"/>
                <a:gd name="T26" fmla="*/ 126 w 127"/>
                <a:gd name="T27" fmla="*/ 201 h 225"/>
                <a:gd name="T28" fmla="*/ 125 w 127"/>
                <a:gd name="T29" fmla="*/ 183 h 225"/>
                <a:gd name="T30" fmla="*/ 125 w 127"/>
                <a:gd name="T31" fmla="*/ 183 h 225"/>
                <a:gd name="T32" fmla="*/ 125 w 127"/>
                <a:gd name="T33" fmla="*/ 183 h 225"/>
                <a:gd name="T34" fmla="*/ 125 w 127"/>
                <a:gd name="T35" fmla="*/ 183 h 225"/>
                <a:gd name="T36" fmla="*/ 59 w 127"/>
                <a:gd name="T3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25">
                  <a:moveTo>
                    <a:pt x="59" y="0"/>
                  </a:moveTo>
                  <a:cubicBezTo>
                    <a:pt x="0" y="22"/>
                    <a:pt x="0" y="22"/>
                    <a:pt x="0" y="22"/>
                  </a:cubicBezTo>
                  <a:cubicBezTo>
                    <a:pt x="64" y="201"/>
                    <a:pt x="64" y="201"/>
                    <a:pt x="64" y="201"/>
                  </a:cubicBezTo>
                  <a:cubicBezTo>
                    <a:pt x="65" y="204"/>
                    <a:pt x="65" y="204"/>
                    <a:pt x="65" y="204"/>
                  </a:cubicBezTo>
                  <a:cubicBezTo>
                    <a:pt x="65" y="204"/>
                    <a:pt x="65" y="204"/>
                    <a:pt x="65" y="204"/>
                  </a:cubicBezTo>
                  <a:cubicBezTo>
                    <a:pt x="65" y="204"/>
                    <a:pt x="65" y="204"/>
                    <a:pt x="65" y="204"/>
                  </a:cubicBezTo>
                  <a:cubicBezTo>
                    <a:pt x="70" y="217"/>
                    <a:pt x="82" y="225"/>
                    <a:pt x="95" y="225"/>
                  </a:cubicBezTo>
                  <a:cubicBezTo>
                    <a:pt x="95" y="225"/>
                    <a:pt x="95" y="225"/>
                    <a:pt x="95" y="225"/>
                  </a:cubicBezTo>
                  <a:cubicBezTo>
                    <a:pt x="95" y="225"/>
                    <a:pt x="95" y="225"/>
                    <a:pt x="95" y="225"/>
                  </a:cubicBezTo>
                  <a:cubicBezTo>
                    <a:pt x="99" y="225"/>
                    <a:pt x="102" y="224"/>
                    <a:pt x="106" y="223"/>
                  </a:cubicBezTo>
                  <a:cubicBezTo>
                    <a:pt x="106" y="223"/>
                    <a:pt x="106" y="223"/>
                    <a:pt x="106" y="223"/>
                  </a:cubicBezTo>
                  <a:cubicBezTo>
                    <a:pt x="106" y="223"/>
                    <a:pt x="106" y="223"/>
                    <a:pt x="106" y="223"/>
                  </a:cubicBezTo>
                  <a:cubicBezTo>
                    <a:pt x="111" y="221"/>
                    <a:pt x="115" y="218"/>
                    <a:pt x="119" y="215"/>
                  </a:cubicBezTo>
                  <a:cubicBezTo>
                    <a:pt x="122" y="211"/>
                    <a:pt x="124" y="206"/>
                    <a:pt x="126" y="201"/>
                  </a:cubicBezTo>
                  <a:cubicBezTo>
                    <a:pt x="127" y="195"/>
                    <a:pt x="127" y="189"/>
                    <a:pt x="125" y="183"/>
                  </a:cubicBezTo>
                  <a:cubicBezTo>
                    <a:pt x="125" y="183"/>
                    <a:pt x="125" y="183"/>
                    <a:pt x="125" y="183"/>
                  </a:cubicBezTo>
                  <a:cubicBezTo>
                    <a:pt x="125" y="183"/>
                    <a:pt x="125" y="183"/>
                    <a:pt x="125" y="183"/>
                  </a:cubicBezTo>
                  <a:cubicBezTo>
                    <a:pt x="125" y="183"/>
                    <a:pt x="125" y="183"/>
                    <a:pt x="125" y="183"/>
                  </a:cubicBezTo>
                  <a:cubicBezTo>
                    <a:pt x="59" y="0"/>
                    <a:pt x="59" y="0"/>
                    <a:pt x="59"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ḻíḍe"/>
            <p:cNvSpPr/>
            <p:nvPr/>
          </p:nvSpPr>
          <p:spPr bwMode="auto">
            <a:xfrm>
              <a:off x="4089400" y="3433763"/>
              <a:ext cx="242888" cy="317500"/>
            </a:xfrm>
            <a:custGeom>
              <a:avLst/>
              <a:gdLst>
                <a:gd name="T0" fmla="*/ 53 w 80"/>
                <a:gd name="T1" fmla="*/ 28 h 105"/>
                <a:gd name="T2" fmla="*/ 53 w 80"/>
                <a:gd name="T3" fmla="*/ 28 h 105"/>
                <a:gd name="T4" fmla="*/ 55 w 80"/>
                <a:gd name="T5" fmla="*/ 35 h 105"/>
                <a:gd name="T6" fmla="*/ 55 w 80"/>
                <a:gd name="T7" fmla="*/ 35 h 105"/>
                <a:gd name="T8" fmla="*/ 53 w 80"/>
                <a:gd name="T9" fmla="*/ 28 h 105"/>
                <a:gd name="T10" fmla="*/ 43 w 80"/>
                <a:gd name="T11" fmla="*/ 0 h 105"/>
                <a:gd name="T12" fmla="*/ 0 w 80"/>
                <a:gd name="T13" fmla="*/ 16 h 105"/>
                <a:gd name="T14" fmla="*/ 77 w 80"/>
                <a:gd name="T15" fmla="*/ 105 h 105"/>
                <a:gd name="T16" fmla="*/ 80 w 80"/>
                <a:gd name="T17" fmla="*/ 104 h 105"/>
                <a:gd name="T18" fmla="*/ 80 w 80"/>
                <a:gd name="T19" fmla="*/ 104 h 105"/>
                <a:gd name="T20" fmla="*/ 80 w 80"/>
                <a:gd name="T21" fmla="*/ 104 h 105"/>
                <a:gd name="T22" fmla="*/ 78 w 80"/>
                <a:gd name="T23" fmla="*/ 98 h 105"/>
                <a:gd name="T24" fmla="*/ 78 w 80"/>
                <a:gd name="T25" fmla="*/ 98 h 105"/>
                <a:gd name="T26" fmla="*/ 78 w 80"/>
                <a:gd name="T27" fmla="*/ 98 h 105"/>
                <a:gd name="T28" fmla="*/ 43 w 80"/>
                <a:gd name="T29" fmla="*/ 0 h 105"/>
                <a:gd name="T30" fmla="*/ 43 w 80"/>
                <a:gd name="T31" fmla="*/ 0 h 105"/>
                <a:gd name="T32" fmla="*/ 43 w 80"/>
                <a:gd name="T33" fmla="*/ 0 h 105"/>
                <a:gd name="T34" fmla="*/ 43 w 80"/>
                <a:gd name="T35" fmla="*/ 0 h 105"/>
                <a:gd name="T36" fmla="*/ 43 w 80"/>
                <a:gd name="T37" fmla="*/ 0 h 105"/>
                <a:gd name="T38" fmla="*/ 43 w 80"/>
                <a:gd name="T3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05">
                  <a:moveTo>
                    <a:pt x="53" y="28"/>
                  </a:moveTo>
                  <a:cubicBezTo>
                    <a:pt x="53" y="28"/>
                    <a:pt x="53" y="28"/>
                    <a:pt x="53" y="28"/>
                  </a:cubicBezTo>
                  <a:cubicBezTo>
                    <a:pt x="53" y="30"/>
                    <a:pt x="54" y="32"/>
                    <a:pt x="55" y="35"/>
                  </a:cubicBezTo>
                  <a:cubicBezTo>
                    <a:pt x="55" y="35"/>
                    <a:pt x="55" y="35"/>
                    <a:pt x="55" y="35"/>
                  </a:cubicBezTo>
                  <a:cubicBezTo>
                    <a:pt x="53" y="28"/>
                    <a:pt x="53" y="28"/>
                    <a:pt x="53" y="28"/>
                  </a:cubicBezTo>
                  <a:moveTo>
                    <a:pt x="43" y="0"/>
                  </a:moveTo>
                  <a:cubicBezTo>
                    <a:pt x="0" y="16"/>
                    <a:pt x="0" y="16"/>
                    <a:pt x="0" y="16"/>
                  </a:cubicBezTo>
                  <a:cubicBezTo>
                    <a:pt x="30" y="98"/>
                    <a:pt x="66" y="105"/>
                    <a:pt x="77" y="105"/>
                  </a:cubicBezTo>
                  <a:cubicBezTo>
                    <a:pt x="78" y="105"/>
                    <a:pt x="80" y="104"/>
                    <a:pt x="80" y="104"/>
                  </a:cubicBezTo>
                  <a:cubicBezTo>
                    <a:pt x="80" y="104"/>
                    <a:pt x="80" y="104"/>
                    <a:pt x="80" y="104"/>
                  </a:cubicBezTo>
                  <a:cubicBezTo>
                    <a:pt x="80" y="104"/>
                    <a:pt x="80" y="104"/>
                    <a:pt x="80" y="104"/>
                  </a:cubicBezTo>
                  <a:cubicBezTo>
                    <a:pt x="78" y="98"/>
                    <a:pt x="78" y="98"/>
                    <a:pt x="78" y="98"/>
                  </a:cubicBezTo>
                  <a:cubicBezTo>
                    <a:pt x="78" y="98"/>
                    <a:pt x="78" y="98"/>
                    <a:pt x="78" y="98"/>
                  </a:cubicBezTo>
                  <a:cubicBezTo>
                    <a:pt x="78" y="98"/>
                    <a:pt x="78" y="98"/>
                    <a:pt x="78" y="98"/>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ŝ1ïḋé"/>
            <p:cNvSpPr/>
            <p:nvPr/>
          </p:nvSpPr>
          <p:spPr bwMode="auto">
            <a:xfrm>
              <a:off x="4081463" y="5694363"/>
              <a:ext cx="1141413" cy="82550"/>
            </a:xfrm>
            <a:prstGeom prst="ellipse">
              <a:avLst/>
            </a:prstGeom>
            <a:solidFill>
              <a:srgbClr val="589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ṥ1ïḓé"/>
            <p:cNvSpPr/>
            <p:nvPr/>
          </p:nvSpPr>
          <p:spPr bwMode="auto">
            <a:xfrm>
              <a:off x="4068763" y="4425951"/>
              <a:ext cx="696913" cy="1073150"/>
            </a:xfrm>
            <a:custGeom>
              <a:avLst/>
              <a:gdLst>
                <a:gd name="T0" fmla="*/ 65 w 439"/>
                <a:gd name="T1" fmla="*/ 676 h 676"/>
                <a:gd name="T2" fmla="*/ 0 w 439"/>
                <a:gd name="T3" fmla="*/ 577 h 676"/>
                <a:gd name="T4" fmla="*/ 235 w 439"/>
                <a:gd name="T5" fmla="*/ 420 h 676"/>
                <a:gd name="T6" fmla="*/ 322 w 439"/>
                <a:gd name="T7" fmla="*/ 0 h 676"/>
                <a:gd name="T8" fmla="*/ 439 w 439"/>
                <a:gd name="T9" fmla="*/ 24 h 676"/>
                <a:gd name="T10" fmla="*/ 340 w 439"/>
                <a:gd name="T11" fmla="*/ 493 h 676"/>
                <a:gd name="T12" fmla="*/ 65 w 439"/>
                <a:gd name="T13" fmla="*/ 676 h 676"/>
              </a:gdLst>
              <a:ahLst/>
              <a:cxnLst>
                <a:cxn ang="0">
                  <a:pos x="T0" y="T1"/>
                </a:cxn>
                <a:cxn ang="0">
                  <a:pos x="T2" y="T3"/>
                </a:cxn>
                <a:cxn ang="0">
                  <a:pos x="T4" y="T5"/>
                </a:cxn>
                <a:cxn ang="0">
                  <a:pos x="T6" y="T7"/>
                </a:cxn>
                <a:cxn ang="0">
                  <a:pos x="T8" y="T9"/>
                </a:cxn>
                <a:cxn ang="0">
                  <a:pos x="T10" y="T11"/>
                </a:cxn>
                <a:cxn ang="0">
                  <a:pos x="T12" y="T13"/>
                </a:cxn>
              </a:cxnLst>
              <a:rect l="0" t="0" r="r" b="b"/>
              <a:pathLst>
                <a:path w="439" h="676">
                  <a:moveTo>
                    <a:pt x="65" y="676"/>
                  </a:moveTo>
                  <a:lnTo>
                    <a:pt x="0" y="577"/>
                  </a:lnTo>
                  <a:lnTo>
                    <a:pt x="235" y="420"/>
                  </a:lnTo>
                  <a:lnTo>
                    <a:pt x="322" y="0"/>
                  </a:lnTo>
                  <a:lnTo>
                    <a:pt x="439" y="24"/>
                  </a:lnTo>
                  <a:lnTo>
                    <a:pt x="340" y="493"/>
                  </a:lnTo>
                  <a:lnTo>
                    <a:pt x="65" y="676"/>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ṡlïḑè"/>
            <p:cNvSpPr/>
            <p:nvPr/>
          </p:nvSpPr>
          <p:spPr bwMode="auto">
            <a:xfrm>
              <a:off x="4595813" y="3665538"/>
              <a:ext cx="117475" cy="182563"/>
            </a:xfrm>
            <a:prstGeom prst="rect">
              <a:avLst/>
            </a:prstGeom>
            <a:solidFill>
              <a:srgbClr val="E2A2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îšļïḋê"/>
            <p:cNvSpPr/>
            <p:nvPr/>
          </p:nvSpPr>
          <p:spPr bwMode="auto">
            <a:xfrm>
              <a:off x="5092700" y="3381376"/>
              <a:ext cx="169863" cy="166688"/>
            </a:xfrm>
            <a:prstGeom prst="ellipse">
              <a:avLst/>
            </a:pr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ṣḻíḑe"/>
            <p:cNvSpPr/>
            <p:nvPr/>
          </p:nvSpPr>
          <p:spPr bwMode="auto">
            <a:xfrm>
              <a:off x="5065713" y="3279776"/>
              <a:ext cx="87313" cy="217488"/>
            </a:xfrm>
            <a:custGeom>
              <a:avLst/>
              <a:gdLst>
                <a:gd name="T0" fmla="*/ 16 w 29"/>
                <a:gd name="T1" fmla="*/ 72 h 72"/>
                <a:gd name="T2" fmla="*/ 11 w 29"/>
                <a:gd name="T3" fmla="*/ 69 h 72"/>
                <a:gd name="T4" fmla="*/ 16 w 29"/>
                <a:gd name="T5" fmla="*/ 5 h 72"/>
                <a:gd name="T6" fmla="*/ 24 w 29"/>
                <a:gd name="T7" fmla="*/ 2 h 72"/>
                <a:gd name="T8" fmla="*/ 27 w 29"/>
                <a:gd name="T9" fmla="*/ 10 h 72"/>
                <a:gd name="T10" fmla="*/ 22 w 29"/>
                <a:gd name="T11" fmla="*/ 64 h 72"/>
                <a:gd name="T12" fmla="*/ 19 w 29"/>
                <a:gd name="T13" fmla="*/ 72 h 72"/>
                <a:gd name="T14" fmla="*/ 16 w 2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2">
                  <a:moveTo>
                    <a:pt x="16" y="72"/>
                  </a:moveTo>
                  <a:cubicBezTo>
                    <a:pt x="14" y="72"/>
                    <a:pt x="12" y="71"/>
                    <a:pt x="11" y="69"/>
                  </a:cubicBezTo>
                  <a:cubicBezTo>
                    <a:pt x="0" y="43"/>
                    <a:pt x="15" y="7"/>
                    <a:pt x="16" y="5"/>
                  </a:cubicBezTo>
                  <a:cubicBezTo>
                    <a:pt x="17" y="2"/>
                    <a:pt x="21" y="0"/>
                    <a:pt x="24" y="2"/>
                  </a:cubicBezTo>
                  <a:cubicBezTo>
                    <a:pt x="27" y="3"/>
                    <a:pt x="29" y="7"/>
                    <a:pt x="27" y="10"/>
                  </a:cubicBezTo>
                  <a:cubicBezTo>
                    <a:pt x="27" y="10"/>
                    <a:pt x="13" y="43"/>
                    <a:pt x="22" y="64"/>
                  </a:cubicBezTo>
                  <a:cubicBezTo>
                    <a:pt x="23" y="67"/>
                    <a:pt x="22" y="71"/>
                    <a:pt x="19" y="72"/>
                  </a:cubicBezTo>
                  <a:cubicBezTo>
                    <a:pt x="18" y="72"/>
                    <a:pt x="17" y="72"/>
                    <a:pt x="16" y="72"/>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ŝḻïḋé"/>
            <p:cNvSpPr/>
            <p:nvPr/>
          </p:nvSpPr>
          <p:spPr bwMode="auto">
            <a:xfrm>
              <a:off x="5116513" y="3263901"/>
              <a:ext cx="103188" cy="200025"/>
            </a:xfrm>
            <a:custGeom>
              <a:avLst/>
              <a:gdLst>
                <a:gd name="T0" fmla="*/ 12 w 34"/>
                <a:gd name="T1" fmla="*/ 66 h 66"/>
                <a:gd name="T2" fmla="*/ 5 w 34"/>
                <a:gd name="T3" fmla="*/ 62 h 66"/>
                <a:gd name="T4" fmla="*/ 22 w 34"/>
                <a:gd name="T5" fmla="*/ 3 h 66"/>
                <a:gd name="T6" fmla="*/ 31 w 34"/>
                <a:gd name="T7" fmla="*/ 2 h 66"/>
                <a:gd name="T8" fmla="*/ 32 w 34"/>
                <a:gd name="T9" fmla="*/ 10 h 66"/>
                <a:gd name="T10" fmla="*/ 18 w 34"/>
                <a:gd name="T11" fmla="*/ 59 h 66"/>
                <a:gd name="T12" fmla="*/ 13 w 34"/>
                <a:gd name="T13" fmla="*/ 66 h 66"/>
                <a:gd name="T14" fmla="*/ 12 w 3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6">
                  <a:moveTo>
                    <a:pt x="12" y="66"/>
                  </a:moveTo>
                  <a:cubicBezTo>
                    <a:pt x="9" y="66"/>
                    <a:pt x="6" y="64"/>
                    <a:pt x="5" y="62"/>
                  </a:cubicBezTo>
                  <a:cubicBezTo>
                    <a:pt x="0" y="34"/>
                    <a:pt x="21" y="4"/>
                    <a:pt x="22" y="3"/>
                  </a:cubicBezTo>
                  <a:cubicBezTo>
                    <a:pt x="24" y="0"/>
                    <a:pt x="28" y="0"/>
                    <a:pt x="31" y="2"/>
                  </a:cubicBezTo>
                  <a:cubicBezTo>
                    <a:pt x="33" y="4"/>
                    <a:pt x="34" y="7"/>
                    <a:pt x="32" y="10"/>
                  </a:cubicBezTo>
                  <a:cubicBezTo>
                    <a:pt x="32" y="10"/>
                    <a:pt x="13" y="37"/>
                    <a:pt x="18" y="59"/>
                  </a:cubicBezTo>
                  <a:cubicBezTo>
                    <a:pt x="18" y="62"/>
                    <a:pt x="16" y="66"/>
                    <a:pt x="13" y="66"/>
                  </a:cubicBezTo>
                  <a:cubicBezTo>
                    <a:pt x="12" y="66"/>
                    <a:pt x="12" y="66"/>
                    <a:pt x="12" y="66"/>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ṣḻídè"/>
            <p:cNvSpPr/>
            <p:nvPr/>
          </p:nvSpPr>
          <p:spPr bwMode="auto">
            <a:xfrm>
              <a:off x="5162550" y="3276601"/>
              <a:ext cx="101600" cy="171450"/>
            </a:xfrm>
            <a:custGeom>
              <a:avLst/>
              <a:gdLst>
                <a:gd name="T0" fmla="*/ 12 w 34"/>
                <a:gd name="T1" fmla="*/ 57 h 57"/>
                <a:gd name="T2" fmla="*/ 6 w 34"/>
                <a:gd name="T3" fmla="*/ 52 h 57"/>
                <a:gd name="T4" fmla="*/ 23 w 34"/>
                <a:gd name="T5" fmla="*/ 3 h 57"/>
                <a:gd name="T6" fmla="*/ 32 w 34"/>
                <a:gd name="T7" fmla="*/ 3 h 57"/>
                <a:gd name="T8" fmla="*/ 32 w 34"/>
                <a:gd name="T9" fmla="*/ 11 h 57"/>
                <a:gd name="T10" fmla="*/ 18 w 34"/>
                <a:gd name="T11" fmla="*/ 49 h 57"/>
                <a:gd name="T12" fmla="*/ 14 w 34"/>
                <a:gd name="T13" fmla="*/ 57 h 57"/>
                <a:gd name="T14" fmla="*/ 12 w 3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7">
                  <a:moveTo>
                    <a:pt x="12" y="57"/>
                  </a:moveTo>
                  <a:cubicBezTo>
                    <a:pt x="9" y="57"/>
                    <a:pt x="7" y="55"/>
                    <a:pt x="6" y="52"/>
                  </a:cubicBezTo>
                  <a:cubicBezTo>
                    <a:pt x="0" y="28"/>
                    <a:pt x="22" y="4"/>
                    <a:pt x="23" y="3"/>
                  </a:cubicBezTo>
                  <a:cubicBezTo>
                    <a:pt x="25" y="0"/>
                    <a:pt x="29" y="0"/>
                    <a:pt x="32" y="3"/>
                  </a:cubicBezTo>
                  <a:cubicBezTo>
                    <a:pt x="34" y="5"/>
                    <a:pt x="34" y="9"/>
                    <a:pt x="32" y="11"/>
                  </a:cubicBezTo>
                  <a:cubicBezTo>
                    <a:pt x="32" y="12"/>
                    <a:pt x="14" y="31"/>
                    <a:pt x="18" y="49"/>
                  </a:cubicBezTo>
                  <a:cubicBezTo>
                    <a:pt x="19" y="52"/>
                    <a:pt x="17" y="56"/>
                    <a:pt x="14" y="57"/>
                  </a:cubicBezTo>
                  <a:cubicBezTo>
                    <a:pt x="13" y="57"/>
                    <a:pt x="13" y="57"/>
                    <a:pt x="12" y="57"/>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sļiḍé"/>
            <p:cNvSpPr/>
            <p:nvPr/>
          </p:nvSpPr>
          <p:spPr bwMode="auto">
            <a:xfrm>
              <a:off x="5210175" y="3300413"/>
              <a:ext cx="90488" cy="160338"/>
            </a:xfrm>
            <a:custGeom>
              <a:avLst/>
              <a:gdLst>
                <a:gd name="T0" fmla="*/ 9 w 30"/>
                <a:gd name="T1" fmla="*/ 53 h 53"/>
                <a:gd name="T2" fmla="*/ 3 w 30"/>
                <a:gd name="T3" fmla="*/ 48 h 53"/>
                <a:gd name="T4" fmla="*/ 18 w 30"/>
                <a:gd name="T5" fmla="*/ 4 h 53"/>
                <a:gd name="T6" fmla="*/ 26 w 30"/>
                <a:gd name="T7" fmla="*/ 3 h 53"/>
                <a:gd name="T8" fmla="*/ 27 w 30"/>
                <a:gd name="T9" fmla="*/ 11 h 53"/>
                <a:gd name="T10" fmla="*/ 15 w 30"/>
                <a:gd name="T11" fmla="*/ 46 h 53"/>
                <a:gd name="T12" fmla="*/ 10 w 30"/>
                <a:gd name="T13" fmla="*/ 53 h 53"/>
                <a:gd name="T14" fmla="*/ 9 w 30"/>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9" y="53"/>
                  </a:moveTo>
                  <a:cubicBezTo>
                    <a:pt x="6" y="53"/>
                    <a:pt x="4" y="51"/>
                    <a:pt x="3" y="48"/>
                  </a:cubicBezTo>
                  <a:cubicBezTo>
                    <a:pt x="0" y="27"/>
                    <a:pt x="17" y="5"/>
                    <a:pt x="18" y="4"/>
                  </a:cubicBezTo>
                  <a:cubicBezTo>
                    <a:pt x="20" y="1"/>
                    <a:pt x="24" y="0"/>
                    <a:pt x="26" y="3"/>
                  </a:cubicBezTo>
                  <a:cubicBezTo>
                    <a:pt x="29" y="5"/>
                    <a:pt x="30" y="9"/>
                    <a:pt x="27" y="11"/>
                  </a:cubicBezTo>
                  <a:cubicBezTo>
                    <a:pt x="27" y="12"/>
                    <a:pt x="13" y="30"/>
                    <a:pt x="15" y="46"/>
                  </a:cubicBezTo>
                  <a:cubicBezTo>
                    <a:pt x="16" y="49"/>
                    <a:pt x="14" y="52"/>
                    <a:pt x="10" y="53"/>
                  </a:cubicBezTo>
                  <a:lnTo>
                    <a:pt x="9" y="53"/>
                  </a:ln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ṥľíďè"/>
            <p:cNvSpPr/>
            <p:nvPr/>
          </p:nvSpPr>
          <p:spPr bwMode="auto">
            <a:xfrm>
              <a:off x="4329113" y="3125788"/>
              <a:ext cx="581025" cy="609600"/>
            </a:xfrm>
            <a:custGeom>
              <a:avLst/>
              <a:gdLst>
                <a:gd name="T0" fmla="*/ 123 w 192"/>
                <a:gd name="T1" fmla="*/ 0 h 202"/>
                <a:gd name="T2" fmla="*/ 92 w 192"/>
                <a:gd name="T3" fmla="*/ 0 h 202"/>
                <a:gd name="T4" fmla="*/ 24 w 192"/>
                <a:gd name="T5" fmla="*/ 68 h 202"/>
                <a:gd name="T6" fmla="*/ 24 w 192"/>
                <a:gd name="T7" fmla="*/ 118 h 202"/>
                <a:gd name="T8" fmla="*/ 11 w 192"/>
                <a:gd name="T9" fmla="*/ 154 h 202"/>
                <a:gd name="T10" fmla="*/ 12 w 192"/>
                <a:gd name="T11" fmla="*/ 155 h 202"/>
                <a:gd name="T12" fmla="*/ 36 w 192"/>
                <a:gd name="T13" fmla="*/ 160 h 202"/>
                <a:gd name="T14" fmla="*/ 108 w 192"/>
                <a:gd name="T15" fmla="*/ 202 h 202"/>
                <a:gd name="T16" fmla="*/ 120 w 192"/>
                <a:gd name="T17" fmla="*/ 202 h 202"/>
                <a:gd name="T18" fmla="*/ 192 w 192"/>
                <a:gd name="T19" fmla="*/ 130 h 202"/>
                <a:gd name="T20" fmla="*/ 192 w 192"/>
                <a:gd name="T21" fmla="*/ 68 h 202"/>
                <a:gd name="T22" fmla="*/ 123 w 192"/>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202">
                  <a:moveTo>
                    <a:pt x="123" y="0"/>
                  </a:moveTo>
                  <a:cubicBezTo>
                    <a:pt x="92" y="0"/>
                    <a:pt x="92" y="0"/>
                    <a:pt x="92" y="0"/>
                  </a:cubicBezTo>
                  <a:cubicBezTo>
                    <a:pt x="55" y="0"/>
                    <a:pt x="24" y="31"/>
                    <a:pt x="24" y="68"/>
                  </a:cubicBezTo>
                  <a:cubicBezTo>
                    <a:pt x="24" y="118"/>
                    <a:pt x="24" y="118"/>
                    <a:pt x="24" y="118"/>
                  </a:cubicBezTo>
                  <a:cubicBezTo>
                    <a:pt x="10" y="121"/>
                    <a:pt x="0" y="138"/>
                    <a:pt x="11" y="154"/>
                  </a:cubicBezTo>
                  <a:cubicBezTo>
                    <a:pt x="11" y="154"/>
                    <a:pt x="12" y="155"/>
                    <a:pt x="12" y="155"/>
                  </a:cubicBezTo>
                  <a:cubicBezTo>
                    <a:pt x="21" y="162"/>
                    <a:pt x="29" y="163"/>
                    <a:pt x="36" y="160"/>
                  </a:cubicBezTo>
                  <a:cubicBezTo>
                    <a:pt x="50" y="185"/>
                    <a:pt x="77" y="202"/>
                    <a:pt x="108" y="202"/>
                  </a:cubicBezTo>
                  <a:cubicBezTo>
                    <a:pt x="120" y="202"/>
                    <a:pt x="120" y="202"/>
                    <a:pt x="120" y="202"/>
                  </a:cubicBezTo>
                  <a:cubicBezTo>
                    <a:pt x="159" y="202"/>
                    <a:pt x="192" y="169"/>
                    <a:pt x="192" y="130"/>
                  </a:cubicBezTo>
                  <a:cubicBezTo>
                    <a:pt x="192" y="68"/>
                    <a:pt x="192" y="68"/>
                    <a:pt x="192" y="68"/>
                  </a:cubicBezTo>
                  <a:cubicBezTo>
                    <a:pt x="192" y="31"/>
                    <a:pt x="161" y="0"/>
                    <a:pt x="123" y="0"/>
                  </a:cubicBez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ṣļíďé"/>
            <p:cNvSpPr/>
            <p:nvPr/>
          </p:nvSpPr>
          <p:spPr bwMode="auto">
            <a:xfrm>
              <a:off x="4341813" y="3049588"/>
              <a:ext cx="590550" cy="457200"/>
            </a:xfrm>
            <a:custGeom>
              <a:avLst/>
              <a:gdLst>
                <a:gd name="T0" fmla="*/ 14 w 195"/>
                <a:gd name="T1" fmla="*/ 145 h 151"/>
                <a:gd name="T2" fmla="*/ 38 w 195"/>
                <a:gd name="T3" fmla="*/ 151 h 151"/>
                <a:gd name="T4" fmla="*/ 38 w 195"/>
                <a:gd name="T5" fmla="*/ 85 h 151"/>
                <a:gd name="T6" fmla="*/ 189 w 195"/>
                <a:gd name="T7" fmla="*/ 63 h 151"/>
                <a:gd name="T8" fmla="*/ 10 w 195"/>
                <a:gd name="T9" fmla="*/ 78 h 151"/>
                <a:gd name="T10" fmla="*/ 14 w 195"/>
                <a:gd name="T11" fmla="*/ 145 h 151"/>
              </a:gdLst>
              <a:ahLst/>
              <a:cxnLst>
                <a:cxn ang="0">
                  <a:pos x="T0" y="T1"/>
                </a:cxn>
                <a:cxn ang="0">
                  <a:pos x="T2" y="T3"/>
                </a:cxn>
                <a:cxn ang="0">
                  <a:pos x="T4" y="T5"/>
                </a:cxn>
                <a:cxn ang="0">
                  <a:pos x="T6" y="T7"/>
                </a:cxn>
                <a:cxn ang="0">
                  <a:pos x="T8" y="T9"/>
                </a:cxn>
                <a:cxn ang="0">
                  <a:pos x="T10" y="T11"/>
                </a:cxn>
              </a:cxnLst>
              <a:rect l="0" t="0" r="r" b="b"/>
              <a:pathLst>
                <a:path w="195" h="151">
                  <a:moveTo>
                    <a:pt x="14" y="145"/>
                  </a:moveTo>
                  <a:cubicBezTo>
                    <a:pt x="38" y="151"/>
                    <a:pt x="38" y="151"/>
                    <a:pt x="38" y="151"/>
                  </a:cubicBezTo>
                  <a:cubicBezTo>
                    <a:pt x="38" y="85"/>
                    <a:pt x="38" y="85"/>
                    <a:pt x="38" y="85"/>
                  </a:cubicBezTo>
                  <a:cubicBezTo>
                    <a:pt x="38" y="85"/>
                    <a:pt x="183" y="116"/>
                    <a:pt x="189" y="63"/>
                  </a:cubicBezTo>
                  <a:cubicBezTo>
                    <a:pt x="195" y="11"/>
                    <a:pt x="30" y="0"/>
                    <a:pt x="10" y="78"/>
                  </a:cubicBezTo>
                  <a:cubicBezTo>
                    <a:pt x="0" y="127"/>
                    <a:pt x="14" y="145"/>
                    <a:pt x="14" y="145"/>
                  </a:cubicBezTo>
                  <a:close/>
                </a:path>
              </a:pathLst>
            </a:custGeom>
            <a:solidFill>
              <a:srgbClr val="DB90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ṥḻïḑe"/>
            <p:cNvSpPr/>
            <p:nvPr/>
          </p:nvSpPr>
          <p:spPr bwMode="auto">
            <a:xfrm>
              <a:off x="4438650" y="4554538"/>
              <a:ext cx="787400" cy="1182688"/>
            </a:xfrm>
            <a:custGeom>
              <a:avLst/>
              <a:gdLst>
                <a:gd name="T0" fmla="*/ 421 w 496"/>
                <a:gd name="T1" fmla="*/ 669 h 745"/>
                <a:gd name="T2" fmla="*/ 421 w 496"/>
                <a:gd name="T3" fmla="*/ 339 h 745"/>
                <a:gd name="T4" fmla="*/ 84 w 496"/>
                <a:gd name="T5" fmla="*/ 0 h 745"/>
                <a:gd name="T6" fmla="*/ 0 w 496"/>
                <a:gd name="T7" fmla="*/ 82 h 745"/>
                <a:gd name="T8" fmla="*/ 303 w 496"/>
                <a:gd name="T9" fmla="*/ 389 h 745"/>
                <a:gd name="T10" fmla="*/ 303 w 496"/>
                <a:gd name="T11" fmla="*/ 669 h 745"/>
                <a:gd name="T12" fmla="*/ 303 w 496"/>
                <a:gd name="T13" fmla="*/ 745 h 745"/>
                <a:gd name="T14" fmla="*/ 496 w 496"/>
                <a:gd name="T15" fmla="*/ 745 h 745"/>
                <a:gd name="T16" fmla="*/ 421 w 496"/>
                <a:gd name="T17" fmla="*/ 66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745">
                  <a:moveTo>
                    <a:pt x="421" y="669"/>
                  </a:moveTo>
                  <a:lnTo>
                    <a:pt x="421" y="339"/>
                  </a:lnTo>
                  <a:lnTo>
                    <a:pt x="84" y="0"/>
                  </a:lnTo>
                  <a:lnTo>
                    <a:pt x="0" y="82"/>
                  </a:lnTo>
                  <a:lnTo>
                    <a:pt x="303" y="389"/>
                  </a:lnTo>
                  <a:lnTo>
                    <a:pt x="303" y="669"/>
                  </a:lnTo>
                  <a:lnTo>
                    <a:pt x="303" y="745"/>
                  </a:lnTo>
                  <a:lnTo>
                    <a:pt x="496" y="745"/>
                  </a:lnTo>
                  <a:lnTo>
                    <a:pt x="421" y="669"/>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ṩ1îḋê"/>
            <p:cNvSpPr/>
            <p:nvPr/>
          </p:nvSpPr>
          <p:spPr bwMode="auto">
            <a:xfrm>
              <a:off x="3975100" y="5338763"/>
              <a:ext cx="203200" cy="320675"/>
            </a:xfrm>
            <a:custGeom>
              <a:avLst/>
              <a:gdLst>
                <a:gd name="T0" fmla="*/ 128 w 128"/>
                <a:gd name="T1" fmla="*/ 97 h 202"/>
                <a:gd name="T2" fmla="*/ 105 w 128"/>
                <a:gd name="T3" fmla="*/ 202 h 202"/>
                <a:gd name="T4" fmla="*/ 0 w 128"/>
                <a:gd name="T5" fmla="*/ 42 h 202"/>
                <a:gd name="T6" fmla="*/ 63 w 128"/>
                <a:gd name="T7" fmla="*/ 0 h 202"/>
                <a:gd name="T8" fmla="*/ 128 w 128"/>
                <a:gd name="T9" fmla="*/ 97 h 202"/>
              </a:gdLst>
              <a:ahLst/>
              <a:cxnLst>
                <a:cxn ang="0">
                  <a:pos x="T0" y="T1"/>
                </a:cxn>
                <a:cxn ang="0">
                  <a:pos x="T2" y="T3"/>
                </a:cxn>
                <a:cxn ang="0">
                  <a:pos x="T4" y="T5"/>
                </a:cxn>
                <a:cxn ang="0">
                  <a:pos x="T6" y="T7"/>
                </a:cxn>
                <a:cxn ang="0">
                  <a:pos x="T8" y="T9"/>
                </a:cxn>
              </a:cxnLst>
              <a:rect l="0" t="0" r="r" b="b"/>
              <a:pathLst>
                <a:path w="128" h="202">
                  <a:moveTo>
                    <a:pt x="128" y="97"/>
                  </a:moveTo>
                  <a:lnTo>
                    <a:pt x="105" y="202"/>
                  </a:lnTo>
                  <a:lnTo>
                    <a:pt x="0" y="42"/>
                  </a:lnTo>
                  <a:lnTo>
                    <a:pt x="63" y="0"/>
                  </a:lnTo>
                  <a:lnTo>
                    <a:pt x="128" y="97"/>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ḷiďe"/>
            <p:cNvSpPr/>
            <p:nvPr/>
          </p:nvSpPr>
          <p:spPr bwMode="auto">
            <a:xfrm>
              <a:off x="4332288" y="3694113"/>
              <a:ext cx="573088" cy="1103313"/>
            </a:xfrm>
            <a:custGeom>
              <a:avLst/>
              <a:gdLst>
                <a:gd name="T0" fmla="*/ 123 w 189"/>
                <a:gd name="T1" fmla="*/ 37 h 365"/>
                <a:gd name="T2" fmla="*/ 186 w 189"/>
                <a:gd name="T3" fmla="*/ 228 h 365"/>
                <a:gd name="T4" fmla="*/ 179 w 189"/>
                <a:gd name="T5" fmla="*/ 365 h 365"/>
                <a:gd name="T6" fmla="*/ 30 w 189"/>
                <a:gd name="T7" fmla="*/ 365 h 365"/>
                <a:gd name="T8" fmla="*/ 123 w 189"/>
                <a:gd name="T9" fmla="*/ 37 h 365"/>
              </a:gdLst>
              <a:ahLst/>
              <a:cxnLst>
                <a:cxn ang="0">
                  <a:pos x="T0" y="T1"/>
                </a:cxn>
                <a:cxn ang="0">
                  <a:pos x="T2" y="T3"/>
                </a:cxn>
                <a:cxn ang="0">
                  <a:pos x="T4" y="T5"/>
                </a:cxn>
                <a:cxn ang="0">
                  <a:pos x="T6" y="T7"/>
                </a:cxn>
                <a:cxn ang="0">
                  <a:pos x="T8" y="T9"/>
                </a:cxn>
              </a:cxnLst>
              <a:rect l="0" t="0" r="r" b="b"/>
              <a:pathLst>
                <a:path w="189" h="365">
                  <a:moveTo>
                    <a:pt x="123" y="37"/>
                  </a:moveTo>
                  <a:cubicBezTo>
                    <a:pt x="123" y="37"/>
                    <a:pt x="180" y="69"/>
                    <a:pt x="186" y="228"/>
                  </a:cubicBezTo>
                  <a:cubicBezTo>
                    <a:pt x="189" y="341"/>
                    <a:pt x="179" y="365"/>
                    <a:pt x="179" y="365"/>
                  </a:cubicBezTo>
                  <a:cubicBezTo>
                    <a:pt x="30" y="365"/>
                    <a:pt x="30" y="365"/>
                    <a:pt x="30" y="365"/>
                  </a:cubicBezTo>
                  <a:cubicBezTo>
                    <a:pt x="30" y="365"/>
                    <a:pt x="0" y="0"/>
                    <a:pt x="123" y="37"/>
                  </a:cubicBez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ṧliḋê"/>
            <p:cNvSpPr/>
            <p:nvPr/>
          </p:nvSpPr>
          <p:spPr bwMode="auto">
            <a:xfrm>
              <a:off x="4632325" y="3835401"/>
              <a:ext cx="14288" cy="8493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îšḷíḋé"/>
            <p:cNvSpPr/>
            <p:nvPr/>
          </p:nvSpPr>
          <p:spPr bwMode="auto">
            <a:xfrm>
              <a:off x="4549775" y="3500438"/>
              <a:ext cx="687388" cy="522288"/>
            </a:xfrm>
            <a:custGeom>
              <a:avLst/>
              <a:gdLst>
                <a:gd name="T0" fmla="*/ 74 w 227"/>
                <a:gd name="T1" fmla="*/ 173 h 173"/>
                <a:gd name="T2" fmla="*/ 20 w 227"/>
                <a:gd name="T3" fmla="*/ 165 h 173"/>
                <a:gd name="T4" fmla="*/ 6 w 227"/>
                <a:gd name="T5" fmla="*/ 135 h 173"/>
                <a:gd name="T6" fmla="*/ 37 w 227"/>
                <a:gd name="T7" fmla="*/ 120 h 173"/>
                <a:gd name="T8" fmla="*/ 122 w 227"/>
                <a:gd name="T9" fmla="*/ 114 h 173"/>
                <a:gd name="T10" fmla="*/ 182 w 227"/>
                <a:gd name="T11" fmla="*/ 0 h 173"/>
                <a:gd name="T12" fmla="*/ 227 w 227"/>
                <a:gd name="T13" fmla="*/ 8 h 173"/>
                <a:gd name="T14" fmla="*/ 145 w 227"/>
                <a:gd name="T15" fmla="*/ 156 h 173"/>
                <a:gd name="T16" fmla="*/ 74 w 227"/>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73">
                  <a:moveTo>
                    <a:pt x="74" y="173"/>
                  </a:moveTo>
                  <a:cubicBezTo>
                    <a:pt x="53" y="173"/>
                    <a:pt x="34" y="169"/>
                    <a:pt x="20" y="165"/>
                  </a:cubicBezTo>
                  <a:cubicBezTo>
                    <a:pt x="7" y="162"/>
                    <a:pt x="0" y="147"/>
                    <a:pt x="6" y="135"/>
                  </a:cubicBezTo>
                  <a:cubicBezTo>
                    <a:pt x="11" y="123"/>
                    <a:pt x="24" y="117"/>
                    <a:pt x="37" y="120"/>
                  </a:cubicBezTo>
                  <a:cubicBezTo>
                    <a:pt x="58" y="126"/>
                    <a:pt x="93" y="130"/>
                    <a:pt x="122" y="114"/>
                  </a:cubicBezTo>
                  <a:cubicBezTo>
                    <a:pt x="153" y="96"/>
                    <a:pt x="174" y="60"/>
                    <a:pt x="182" y="0"/>
                  </a:cubicBezTo>
                  <a:cubicBezTo>
                    <a:pt x="227" y="8"/>
                    <a:pt x="227" y="8"/>
                    <a:pt x="227" y="8"/>
                  </a:cubicBezTo>
                  <a:cubicBezTo>
                    <a:pt x="217" y="83"/>
                    <a:pt x="191" y="130"/>
                    <a:pt x="145" y="156"/>
                  </a:cubicBezTo>
                  <a:cubicBezTo>
                    <a:pt x="121" y="169"/>
                    <a:pt x="97" y="173"/>
                    <a:pt x="74" y="17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śḷíḑé"/>
            <p:cNvSpPr/>
            <p:nvPr/>
          </p:nvSpPr>
          <p:spPr bwMode="auto">
            <a:xfrm>
              <a:off x="4411663" y="4684713"/>
              <a:ext cx="695325" cy="931863"/>
            </a:xfrm>
            <a:custGeom>
              <a:avLst/>
              <a:gdLst>
                <a:gd name="T0" fmla="*/ 0 w 438"/>
                <a:gd name="T1" fmla="*/ 69 h 587"/>
                <a:gd name="T2" fmla="*/ 320 w 438"/>
                <a:gd name="T3" fmla="*/ 307 h 587"/>
                <a:gd name="T4" fmla="*/ 320 w 438"/>
                <a:gd name="T5" fmla="*/ 587 h 587"/>
                <a:gd name="T6" fmla="*/ 438 w 438"/>
                <a:gd name="T7" fmla="*/ 587 h 587"/>
                <a:gd name="T8" fmla="*/ 438 w 438"/>
                <a:gd name="T9" fmla="*/ 257 h 587"/>
                <a:gd name="T10" fmla="*/ 303 w 438"/>
                <a:gd name="T11" fmla="*/ 71 h 587"/>
                <a:gd name="T12" fmla="*/ 299 w 438"/>
                <a:gd name="T13" fmla="*/ 0 h 587"/>
                <a:gd name="T14" fmla="*/ 0 w 438"/>
                <a:gd name="T15" fmla="*/ 0 h 587"/>
                <a:gd name="T16" fmla="*/ 0 w 438"/>
                <a:gd name="T17" fmla="*/ 6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587">
                  <a:moveTo>
                    <a:pt x="0" y="69"/>
                  </a:moveTo>
                  <a:lnTo>
                    <a:pt x="320" y="307"/>
                  </a:lnTo>
                  <a:lnTo>
                    <a:pt x="320" y="587"/>
                  </a:lnTo>
                  <a:lnTo>
                    <a:pt x="438" y="587"/>
                  </a:lnTo>
                  <a:lnTo>
                    <a:pt x="438" y="257"/>
                  </a:lnTo>
                  <a:lnTo>
                    <a:pt x="303" y="71"/>
                  </a:lnTo>
                  <a:lnTo>
                    <a:pt x="299" y="0"/>
                  </a:lnTo>
                  <a:lnTo>
                    <a:pt x="0" y="0"/>
                  </a:lnTo>
                  <a:lnTo>
                    <a:pt x="0" y="69"/>
                  </a:lnTo>
                  <a:close/>
                </a:path>
              </a:pathLst>
            </a:custGeom>
            <a:solidFill>
              <a:srgbClr val="2F4F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Sļîḋê"/>
            <p:cNvSpPr/>
            <p:nvPr/>
          </p:nvSpPr>
          <p:spPr bwMode="auto">
            <a:xfrm>
              <a:off x="4075113" y="4794251"/>
              <a:ext cx="581025" cy="698500"/>
            </a:xfrm>
            <a:custGeom>
              <a:avLst/>
              <a:gdLst>
                <a:gd name="T0" fmla="*/ 212 w 366"/>
                <a:gd name="T1" fmla="*/ 0 h 440"/>
                <a:gd name="T2" fmla="*/ 231 w 366"/>
                <a:gd name="T3" fmla="*/ 188 h 440"/>
                <a:gd name="T4" fmla="*/ 0 w 366"/>
                <a:gd name="T5" fmla="*/ 343 h 440"/>
                <a:gd name="T6" fmla="*/ 65 w 366"/>
                <a:gd name="T7" fmla="*/ 440 h 440"/>
                <a:gd name="T8" fmla="*/ 336 w 366"/>
                <a:gd name="T9" fmla="*/ 261 h 440"/>
                <a:gd name="T10" fmla="*/ 366 w 366"/>
                <a:gd name="T11" fmla="*/ 114 h 440"/>
                <a:gd name="T12" fmla="*/ 212 w 366"/>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66" h="440">
                  <a:moveTo>
                    <a:pt x="212" y="0"/>
                  </a:moveTo>
                  <a:lnTo>
                    <a:pt x="231" y="188"/>
                  </a:lnTo>
                  <a:lnTo>
                    <a:pt x="0" y="343"/>
                  </a:lnTo>
                  <a:lnTo>
                    <a:pt x="65" y="440"/>
                  </a:lnTo>
                  <a:lnTo>
                    <a:pt x="336" y="261"/>
                  </a:lnTo>
                  <a:lnTo>
                    <a:pt x="366" y="114"/>
                  </a:lnTo>
                  <a:lnTo>
                    <a:pt x="212" y="0"/>
                  </a:lnTo>
                  <a:close/>
                </a:path>
              </a:pathLst>
            </a:custGeom>
            <a:solidFill>
              <a:srgbClr val="2541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ṡlîďê"/>
            <p:cNvSpPr/>
            <p:nvPr/>
          </p:nvSpPr>
          <p:spPr bwMode="auto">
            <a:xfrm>
              <a:off x="4411663" y="4684713"/>
              <a:ext cx="477838" cy="46038"/>
            </a:xfrm>
            <a:custGeom>
              <a:avLst/>
              <a:gdLst>
                <a:gd name="T0" fmla="*/ 0 w 301"/>
                <a:gd name="T1" fmla="*/ 0 h 29"/>
                <a:gd name="T2" fmla="*/ 0 w 301"/>
                <a:gd name="T3" fmla="*/ 29 h 29"/>
                <a:gd name="T4" fmla="*/ 301 w 301"/>
                <a:gd name="T5" fmla="*/ 29 h 29"/>
                <a:gd name="T6" fmla="*/ 299 w 301"/>
                <a:gd name="T7" fmla="*/ 0 h 29"/>
                <a:gd name="T8" fmla="*/ 0 w 301"/>
                <a:gd name="T9" fmla="*/ 0 h 29"/>
              </a:gdLst>
              <a:ahLst/>
              <a:cxnLst>
                <a:cxn ang="0">
                  <a:pos x="T0" y="T1"/>
                </a:cxn>
                <a:cxn ang="0">
                  <a:pos x="T2" y="T3"/>
                </a:cxn>
                <a:cxn ang="0">
                  <a:pos x="T4" y="T5"/>
                </a:cxn>
                <a:cxn ang="0">
                  <a:pos x="T6" y="T7"/>
                </a:cxn>
                <a:cxn ang="0">
                  <a:pos x="T8" y="T9"/>
                </a:cxn>
              </a:cxnLst>
              <a:rect l="0" t="0" r="r" b="b"/>
              <a:pathLst>
                <a:path w="301" h="29">
                  <a:moveTo>
                    <a:pt x="0" y="0"/>
                  </a:moveTo>
                  <a:lnTo>
                    <a:pt x="0" y="29"/>
                  </a:lnTo>
                  <a:lnTo>
                    <a:pt x="301" y="29"/>
                  </a:lnTo>
                  <a:lnTo>
                    <a:pt x="299" y="0"/>
                  </a:lnTo>
                  <a:lnTo>
                    <a:pt x="0"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ḷíde"/>
            <p:cNvSpPr/>
            <p:nvPr/>
          </p:nvSpPr>
          <p:spPr bwMode="auto">
            <a:xfrm>
              <a:off x="4575175" y="3787776"/>
              <a:ext cx="166688" cy="84138"/>
            </a:xfrm>
            <a:custGeom>
              <a:avLst/>
              <a:gdLst>
                <a:gd name="T0" fmla="*/ 7 w 55"/>
                <a:gd name="T1" fmla="*/ 0 h 28"/>
                <a:gd name="T2" fmla="*/ 46 w 55"/>
                <a:gd name="T3" fmla="*/ 5 h 28"/>
                <a:gd name="T4" fmla="*/ 55 w 55"/>
                <a:gd name="T5" fmla="*/ 19 h 28"/>
                <a:gd name="T6" fmla="*/ 0 w 55"/>
                <a:gd name="T7" fmla="*/ 11 h 28"/>
                <a:gd name="T8" fmla="*/ 7 w 55"/>
                <a:gd name="T9" fmla="*/ 0 h 28"/>
              </a:gdLst>
              <a:ahLst/>
              <a:cxnLst>
                <a:cxn ang="0">
                  <a:pos x="T0" y="T1"/>
                </a:cxn>
                <a:cxn ang="0">
                  <a:pos x="T2" y="T3"/>
                </a:cxn>
                <a:cxn ang="0">
                  <a:pos x="T4" y="T5"/>
                </a:cxn>
                <a:cxn ang="0">
                  <a:pos x="T6" y="T7"/>
                </a:cxn>
                <a:cxn ang="0">
                  <a:pos x="T8" y="T9"/>
                </a:cxn>
              </a:cxnLst>
              <a:rect l="0" t="0" r="r" b="b"/>
              <a:pathLst>
                <a:path w="55" h="28">
                  <a:moveTo>
                    <a:pt x="7" y="0"/>
                  </a:moveTo>
                  <a:cubicBezTo>
                    <a:pt x="46" y="5"/>
                    <a:pt x="46" y="5"/>
                    <a:pt x="46" y="5"/>
                  </a:cubicBezTo>
                  <a:cubicBezTo>
                    <a:pt x="55" y="19"/>
                    <a:pt x="55" y="19"/>
                    <a:pt x="55" y="19"/>
                  </a:cubicBezTo>
                  <a:cubicBezTo>
                    <a:pt x="55" y="19"/>
                    <a:pt x="28" y="28"/>
                    <a:pt x="0" y="11"/>
                  </a:cubicBez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íṣliḋé"/>
            <p:cNvSpPr/>
            <p:nvPr/>
          </p:nvSpPr>
          <p:spPr bwMode="auto">
            <a:xfrm>
              <a:off x="5089525" y="3500438"/>
              <a:ext cx="147638" cy="77788"/>
            </a:xfrm>
            <a:custGeom>
              <a:avLst/>
              <a:gdLst>
                <a:gd name="T0" fmla="*/ 7 w 93"/>
                <a:gd name="T1" fmla="*/ 0 h 49"/>
                <a:gd name="T2" fmla="*/ 93 w 93"/>
                <a:gd name="T3" fmla="*/ 15 h 49"/>
                <a:gd name="T4" fmla="*/ 89 w 93"/>
                <a:gd name="T5" fmla="*/ 49 h 49"/>
                <a:gd name="T6" fmla="*/ 0 w 93"/>
                <a:gd name="T7" fmla="*/ 34 h 49"/>
                <a:gd name="T8" fmla="*/ 7 w 93"/>
                <a:gd name="T9" fmla="*/ 0 h 49"/>
              </a:gdLst>
              <a:ahLst/>
              <a:cxnLst>
                <a:cxn ang="0">
                  <a:pos x="T0" y="T1"/>
                </a:cxn>
                <a:cxn ang="0">
                  <a:pos x="T2" y="T3"/>
                </a:cxn>
                <a:cxn ang="0">
                  <a:pos x="T4" y="T5"/>
                </a:cxn>
                <a:cxn ang="0">
                  <a:pos x="T6" y="T7"/>
                </a:cxn>
                <a:cxn ang="0">
                  <a:pos x="T8" y="T9"/>
                </a:cxn>
              </a:cxnLst>
              <a:rect l="0" t="0" r="r" b="b"/>
              <a:pathLst>
                <a:path w="93" h="49">
                  <a:moveTo>
                    <a:pt x="7" y="0"/>
                  </a:moveTo>
                  <a:lnTo>
                    <a:pt x="93" y="15"/>
                  </a:lnTo>
                  <a:lnTo>
                    <a:pt x="89" y="49"/>
                  </a:lnTo>
                  <a:lnTo>
                    <a:pt x="0" y="34"/>
                  </a:ln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ślíḑê"/>
            <p:cNvSpPr/>
            <p:nvPr/>
          </p:nvSpPr>
          <p:spPr bwMode="auto">
            <a:xfrm>
              <a:off x="4605338" y="3417888"/>
              <a:ext cx="50800"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ļiďê"/>
            <p:cNvSpPr/>
            <p:nvPr/>
          </p:nvSpPr>
          <p:spPr bwMode="auto">
            <a:xfrm>
              <a:off x="4813300" y="3417888"/>
              <a:ext cx="52388"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ṥļíḑê"/>
            <p:cNvSpPr/>
            <p:nvPr/>
          </p:nvSpPr>
          <p:spPr bwMode="auto">
            <a:xfrm>
              <a:off x="4579938" y="3363913"/>
              <a:ext cx="82550" cy="42863"/>
            </a:xfrm>
            <a:custGeom>
              <a:avLst/>
              <a:gdLst>
                <a:gd name="T0" fmla="*/ 2 w 27"/>
                <a:gd name="T1" fmla="*/ 13 h 14"/>
                <a:gd name="T2" fmla="*/ 2 w 27"/>
                <a:gd name="T3" fmla="*/ 13 h 14"/>
                <a:gd name="T4" fmla="*/ 1 w 27"/>
                <a:gd name="T5" fmla="*/ 10 h 14"/>
                <a:gd name="T6" fmla="*/ 25 w 27"/>
                <a:gd name="T7" fmla="*/ 1 h 14"/>
                <a:gd name="T8" fmla="*/ 27 w 27"/>
                <a:gd name="T9" fmla="*/ 3 h 14"/>
                <a:gd name="T10" fmla="*/ 25 w 27"/>
                <a:gd name="T11" fmla="*/ 5 h 14"/>
                <a:gd name="T12" fmla="*/ 5 w 27"/>
                <a:gd name="T13" fmla="*/ 13 h 14"/>
                <a:gd name="T14" fmla="*/ 2 w 27"/>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 y="13"/>
                  </a:moveTo>
                  <a:cubicBezTo>
                    <a:pt x="2" y="13"/>
                    <a:pt x="2" y="13"/>
                    <a:pt x="2" y="13"/>
                  </a:cubicBezTo>
                  <a:cubicBezTo>
                    <a:pt x="0" y="12"/>
                    <a:pt x="0" y="11"/>
                    <a:pt x="1" y="10"/>
                  </a:cubicBezTo>
                  <a:cubicBezTo>
                    <a:pt x="4" y="6"/>
                    <a:pt x="12" y="0"/>
                    <a:pt x="25" y="1"/>
                  </a:cubicBezTo>
                  <a:cubicBezTo>
                    <a:pt x="26" y="1"/>
                    <a:pt x="27" y="2"/>
                    <a:pt x="27" y="3"/>
                  </a:cubicBezTo>
                  <a:cubicBezTo>
                    <a:pt x="27" y="4"/>
                    <a:pt x="26" y="5"/>
                    <a:pt x="25" y="5"/>
                  </a:cubicBezTo>
                  <a:cubicBezTo>
                    <a:pt x="13" y="4"/>
                    <a:pt x="7" y="10"/>
                    <a:pt x="5" y="13"/>
                  </a:cubicBezTo>
                  <a:cubicBezTo>
                    <a:pt x="4" y="13"/>
                    <a:pt x="3" y="14"/>
                    <a:pt x="2" y="13"/>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ḻïḓê"/>
            <p:cNvSpPr/>
            <p:nvPr/>
          </p:nvSpPr>
          <p:spPr bwMode="auto">
            <a:xfrm>
              <a:off x="4816475" y="3363913"/>
              <a:ext cx="69850" cy="42863"/>
            </a:xfrm>
            <a:custGeom>
              <a:avLst/>
              <a:gdLst>
                <a:gd name="T0" fmla="*/ 18 w 23"/>
                <a:gd name="T1" fmla="*/ 12 h 14"/>
                <a:gd name="T2" fmla="*/ 3 w 23"/>
                <a:gd name="T3" fmla="*/ 5 h 14"/>
                <a:gd name="T4" fmla="*/ 0 w 23"/>
                <a:gd name="T5" fmla="*/ 3 h 14"/>
                <a:gd name="T6" fmla="*/ 2 w 23"/>
                <a:gd name="T7" fmla="*/ 1 h 14"/>
                <a:gd name="T8" fmla="*/ 22 w 23"/>
                <a:gd name="T9" fmla="*/ 10 h 14"/>
                <a:gd name="T10" fmla="*/ 21 w 23"/>
                <a:gd name="T11" fmla="*/ 13 h 14"/>
                <a:gd name="T12" fmla="*/ 19 w 23"/>
                <a:gd name="T13" fmla="*/ 14 h 14"/>
                <a:gd name="T14" fmla="*/ 21 w 23"/>
                <a:gd name="T15" fmla="*/ 13 h 14"/>
                <a:gd name="T16" fmla="*/ 21 w 23"/>
                <a:gd name="T17" fmla="*/ 13 h 14"/>
                <a:gd name="T18" fmla="*/ 18 w 2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4">
                  <a:moveTo>
                    <a:pt x="18" y="12"/>
                  </a:moveTo>
                  <a:cubicBezTo>
                    <a:pt x="16" y="10"/>
                    <a:pt x="11" y="5"/>
                    <a:pt x="3" y="5"/>
                  </a:cubicBezTo>
                  <a:cubicBezTo>
                    <a:pt x="1" y="5"/>
                    <a:pt x="0" y="4"/>
                    <a:pt x="0" y="3"/>
                  </a:cubicBezTo>
                  <a:cubicBezTo>
                    <a:pt x="0" y="2"/>
                    <a:pt x="1" y="1"/>
                    <a:pt x="2" y="1"/>
                  </a:cubicBezTo>
                  <a:cubicBezTo>
                    <a:pt x="13" y="0"/>
                    <a:pt x="19" y="6"/>
                    <a:pt x="22" y="10"/>
                  </a:cubicBezTo>
                  <a:cubicBezTo>
                    <a:pt x="23" y="11"/>
                    <a:pt x="22" y="12"/>
                    <a:pt x="21" y="13"/>
                  </a:cubicBezTo>
                  <a:cubicBezTo>
                    <a:pt x="19" y="14"/>
                    <a:pt x="19" y="14"/>
                    <a:pt x="19" y="14"/>
                  </a:cubicBezTo>
                  <a:cubicBezTo>
                    <a:pt x="21" y="13"/>
                    <a:pt x="21" y="13"/>
                    <a:pt x="21" y="13"/>
                  </a:cubicBezTo>
                  <a:cubicBezTo>
                    <a:pt x="21" y="13"/>
                    <a:pt x="21" y="13"/>
                    <a:pt x="21" y="13"/>
                  </a:cubicBezTo>
                  <a:cubicBezTo>
                    <a:pt x="20" y="14"/>
                    <a:pt x="19" y="13"/>
                    <a:pt x="18" y="12"/>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ṣlîďê"/>
            <p:cNvSpPr/>
            <p:nvPr/>
          </p:nvSpPr>
          <p:spPr bwMode="auto">
            <a:xfrm>
              <a:off x="4662488" y="3581401"/>
              <a:ext cx="150813" cy="82550"/>
            </a:xfrm>
            <a:custGeom>
              <a:avLst/>
              <a:gdLst>
                <a:gd name="T0" fmla="*/ 2 w 50"/>
                <a:gd name="T1" fmla="*/ 4 h 27"/>
                <a:gd name="T2" fmla="*/ 49 w 50"/>
                <a:gd name="T3" fmla="*/ 4 h 27"/>
                <a:gd name="T4" fmla="*/ 48 w 50"/>
                <a:gd name="T5" fmla="*/ 0 h 27"/>
                <a:gd name="T6" fmla="*/ 3 w 50"/>
                <a:gd name="T7" fmla="*/ 0 h 27"/>
                <a:gd name="T8" fmla="*/ 2 w 50"/>
                <a:gd name="T9" fmla="*/ 4 h 27"/>
              </a:gdLst>
              <a:ahLst/>
              <a:cxnLst>
                <a:cxn ang="0">
                  <a:pos x="T0" y="T1"/>
                </a:cxn>
                <a:cxn ang="0">
                  <a:pos x="T2" y="T3"/>
                </a:cxn>
                <a:cxn ang="0">
                  <a:pos x="T4" y="T5"/>
                </a:cxn>
                <a:cxn ang="0">
                  <a:pos x="T6" y="T7"/>
                </a:cxn>
                <a:cxn ang="0">
                  <a:pos x="T8" y="T9"/>
                </a:cxn>
              </a:cxnLst>
              <a:rect l="0" t="0" r="r" b="b"/>
              <a:pathLst>
                <a:path w="50" h="27">
                  <a:moveTo>
                    <a:pt x="2" y="4"/>
                  </a:moveTo>
                  <a:cubicBezTo>
                    <a:pt x="9" y="12"/>
                    <a:pt x="28" y="27"/>
                    <a:pt x="49" y="4"/>
                  </a:cubicBezTo>
                  <a:cubicBezTo>
                    <a:pt x="50" y="2"/>
                    <a:pt x="50" y="0"/>
                    <a:pt x="48" y="0"/>
                  </a:cubicBezTo>
                  <a:cubicBezTo>
                    <a:pt x="3" y="0"/>
                    <a:pt x="3" y="0"/>
                    <a:pt x="3" y="0"/>
                  </a:cubicBezTo>
                  <a:cubicBezTo>
                    <a:pt x="1" y="0"/>
                    <a:pt x="0" y="2"/>
                    <a:pt x="2" y="4"/>
                  </a:cubicBezTo>
                  <a:close/>
                </a:path>
              </a:pathLst>
            </a:cu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ṡḻïḍê"/>
            <p:cNvSpPr/>
            <p:nvPr/>
          </p:nvSpPr>
          <p:spPr bwMode="auto">
            <a:xfrm>
              <a:off x="4619625" y="3427413"/>
              <a:ext cx="12700"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sḻíḋê"/>
            <p:cNvSpPr/>
            <p:nvPr/>
          </p:nvSpPr>
          <p:spPr bwMode="auto">
            <a:xfrm>
              <a:off x="4826000" y="3427413"/>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ṩļïďé"/>
            <p:cNvSpPr/>
            <p:nvPr/>
          </p:nvSpPr>
          <p:spPr bwMode="auto">
            <a:xfrm>
              <a:off x="4708525" y="3460751"/>
              <a:ext cx="87313" cy="77788"/>
            </a:xfrm>
            <a:custGeom>
              <a:avLst/>
              <a:gdLst>
                <a:gd name="T0" fmla="*/ 5 w 29"/>
                <a:gd name="T1" fmla="*/ 11 h 26"/>
                <a:gd name="T2" fmla="*/ 20 w 29"/>
                <a:gd name="T3" fmla="*/ 9 h 26"/>
                <a:gd name="T4" fmla="*/ 19 w 29"/>
                <a:gd name="T5" fmla="*/ 21 h 26"/>
                <a:gd name="T6" fmla="*/ 21 w 29"/>
                <a:gd name="T7" fmla="*/ 25 h 26"/>
                <a:gd name="T8" fmla="*/ 22 w 29"/>
                <a:gd name="T9" fmla="*/ 6 h 26"/>
                <a:gd name="T10" fmla="*/ 1 w 29"/>
                <a:gd name="T11" fmla="*/ 10 h 26"/>
                <a:gd name="T12" fmla="*/ 5 w 29"/>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5" y="11"/>
                  </a:moveTo>
                  <a:cubicBezTo>
                    <a:pt x="7" y="6"/>
                    <a:pt x="16" y="5"/>
                    <a:pt x="20" y="9"/>
                  </a:cubicBezTo>
                  <a:cubicBezTo>
                    <a:pt x="24" y="12"/>
                    <a:pt x="24" y="19"/>
                    <a:pt x="19" y="21"/>
                  </a:cubicBezTo>
                  <a:cubicBezTo>
                    <a:pt x="16" y="22"/>
                    <a:pt x="18" y="26"/>
                    <a:pt x="21" y="25"/>
                  </a:cubicBezTo>
                  <a:cubicBezTo>
                    <a:pt x="28" y="21"/>
                    <a:pt x="29" y="11"/>
                    <a:pt x="22" y="6"/>
                  </a:cubicBezTo>
                  <a:cubicBezTo>
                    <a:pt x="16" y="0"/>
                    <a:pt x="4" y="2"/>
                    <a:pt x="1" y="10"/>
                  </a:cubicBezTo>
                  <a:cubicBezTo>
                    <a:pt x="0" y="13"/>
                    <a:pt x="4" y="14"/>
                    <a:pt x="5" y="11"/>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s1íḋe"/>
            <p:cNvSpPr/>
            <p:nvPr/>
          </p:nvSpPr>
          <p:spPr bwMode="auto">
            <a:xfrm>
              <a:off x="4729163" y="3433763"/>
              <a:ext cx="17463" cy="44450"/>
            </a:xfrm>
            <a:custGeom>
              <a:avLst/>
              <a:gdLst>
                <a:gd name="T0" fmla="*/ 1 w 6"/>
                <a:gd name="T1" fmla="*/ 4 h 15"/>
                <a:gd name="T2" fmla="*/ 2 w 6"/>
                <a:gd name="T3" fmla="*/ 13 h 15"/>
                <a:gd name="T4" fmla="*/ 6 w 6"/>
                <a:gd name="T5" fmla="*/ 12 h 15"/>
                <a:gd name="T6" fmla="*/ 6 w 6"/>
                <a:gd name="T7" fmla="*/ 12 h 15"/>
                <a:gd name="T8" fmla="*/ 2 w 6"/>
                <a:gd name="T9" fmla="*/ 12 h 15"/>
                <a:gd name="T10" fmla="*/ 2 w 6"/>
                <a:gd name="T11" fmla="*/ 12 h 15"/>
                <a:gd name="T12" fmla="*/ 6 w 6"/>
                <a:gd name="T13" fmla="*/ 12 h 15"/>
                <a:gd name="T14" fmla="*/ 4 w 6"/>
                <a:gd name="T15" fmla="*/ 3 h 15"/>
                <a:gd name="T16" fmla="*/ 1 w 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1" y="4"/>
                  </a:moveTo>
                  <a:cubicBezTo>
                    <a:pt x="1" y="7"/>
                    <a:pt x="2" y="10"/>
                    <a:pt x="2" y="13"/>
                  </a:cubicBezTo>
                  <a:cubicBezTo>
                    <a:pt x="3" y="15"/>
                    <a:pt x="6" y="14"/>
                    <a:pt x="6" y="12"/>
                  </a:cubicBezTo>
                  <a:cubicBezTo>
                    <a:pt x="6" y="12"/>
                    <a:pt x="6" y="12"/>
                    <a:pt x="6" y="12"/>
                  </a:cubicBezTo>
                  <a:cubicBezTo>
                    <a:pt x="6" y="9"/>
                    <a:pt x="2" y="9"/>
                    <a:pt x="2" y="12"/>
                  </a:cubicBezTo>
                  <a:cubicBezTo>
                    <a:pt x="2" y="12"/>
                    <a:pt x="2" y="12"/>
                    <a:pt x="2" y="12"/>
                  </a:cubicBezTo>
                  <a:cubicBezTo>
                    <a:pt x="3" y="12"/>
                    <a:pt x="5" y="12"/>
                    <a:pt x="6" y="12"/>
                  </a:cubicBezTo>
                  <a:cubicBezTo>
                    <a:pt x="6" y="9"/>
                    <a:pt x="5" y="6"/>
                    <a:pt x="4" y="3"/>
                  </a:cubicBezTo>
                  <a:cubicBezTo>
                    <a:pt x="4" y="0"/>
                    <a:pt x="0" y="1"/>
                    <a:pt x="1" y="4"/>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ṡļíḍê"/>
            <p:cNvSpPr/>
            <p:nvPr/>
          </p:nvSpPr>
          <p:spPr bwMode="auto">
            <a:xfrm>
              <a:off x="4378325" y="3527426"/>
              <a:ext cx="66675" cy="47625"/>
            </a:xfrm>
            <a:custGeom>
              <a:avLst/>
              <a:gdLst>
                <a:gd name="T0" fmla="*/ 4 w 22"/>
                <a:gd name="T1" fmla="*/ 7 h 16"/>
                <a:gd name="T2" fmla="*/ 13 w 22"/>
                <a:gd name="T3" fmla="*/ 6 h 16"/>
                <a:gd name="T4" fmla="*/ 18 w 22"/>
                <a:gd name="T5" fmla="*/ 14 h 16"/>
                <a:gd name="T6" fmla="*/ 22 w 22"/>
                <a:gd name="T7" fmla="*/ 14 h 16"/>
                <a:gd name="T8" fmla="*/ 13 w 22"/>
                <a:gd name="T9" fmla="*/ 1 h 16"/>
                <a:gd name="T10" fmla="*/ 1 w 22"/>
                <a:gd name="T11" fmla="*/ 6 h 16"/>
                <a:gd name="T12" fmla="*/ 4 w 22"/>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4" y="7"/>
                  </a:moveTo>
                  <a:cubicBezTo>
                    <a:pt x="6" y="4"/>
                    <a:pt x="11" y="4"/>
                    <a:pt x="13" y="6"/>
                  </a:cubicBezTo>
                  <a:cubicBezTo>
                    <a:pt x="16" y="7"/>
                    <a:pt x="18" y="11"/>
                    <a:pt x="18" y="14"/>
                  </a:cubicBezTo>
                  <a:cubicBezTo>
                    <a:pt x="18" y="16"/>
                    <a:pt x="22" y="16"/>
                    <a:pt x="22" y="14"/>
                  </a:cubicBezTo>
                  <a:cubicBezTo>
                    <a:pt x="22" y="8"/>
                    <a:pt x="19" y="3"/>
                    <a:pt x="13" y="1"/>
                  </a:cubicBezTo>
                  <a:cubicBezTo>
                    <a:pt x="9" y="0"/>
                    <a:pt x="3" y="1"/>
                    <a:pt x="1" y="6"/>
                  </a:cubicBezTo>
                  <a:cubicBezTo>
                    <a:pt x="0" y="8"/>
                    <a:pt x="3" y="9"/>
                    <a:pt x="4" y="7"/>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ŝlîḓé"/>
            <p:cNvSpPr/>
            <p:nvPr/>
          </p:nvSpPr>
          <p:spPr bwMode="auto">
            <a:xfrm>
              <a:off x="4405313" y="3536951"/>
              <a:ext cx="26988" cy="41275"/>
            </a:xfrm>
            <a:custGeom>
              <a:avLst/>
              <a:gdLst>
                <a:gd name="T0" fmla="*/ 4 w 9"/>
                <a:gd name="T1" fmla="*/ 12 h 14"/>
                <a:gd name="T2" fmla="*/ 7 w 9"/>
                <a:gd name="T3" fmla="*/ 4 h 14"/>
                <a:gd name="T4" fmla="*/ 5 w 9"/>
                <a:gd name="T5" fmla="*/ 1 h 14"/>
                <a:gd name="T6" fmla="*/ 0 w 9"/>
                <a:gd name="T7" fmla="*/ 12 h 14"/>
                <a:gd name="T8" fmla="*/ 4 w 9"/>
                <a:gd name="T9" fmla="*/ 12 h 14"/>
              </a:gdLst>
              <a:ahLst/>
              <a:cxnLst>
                <a:cxn ang="0">
                  <a:pos x="T0" y="T1"/>
                </a:cxn>
                <a:cxn ang="0">
                  <a:pos x="T2" y="T3"/>
                </a:cxn>
                <a:cxn ang="0">
                  <a:pos x="T4" y="T5"/>
                </a:cxn>
                <a:cxn ang="0">
                  <a:pos x="T6" y="T7"/>
                </a:cxn>
                <a:cxn ang="0">
                  <a:pos x="T8" y="T9"/>
                </a:cxn>
              </a:cxnLst>
              <a:rect l="0" t="0" r="r" b="b"/>
              <a:pathLst>
                <a:path w="9" h="14">
                  <a:moveTo>
                    <a:pt x="4" y="12"/>
                  </a:moveTo>
                  <a:cubicBezTo>
                    <a:pt x="4" y="9"/>
                    <a:pt x="5" y="6"/>
                    <a:pt x="7" y="4"/>
                  </a:cubicBezTo>
                  <a:cubicBezTo>
                    <a:pt x="9" y="3"/>
                    <a:pt x="7" y="0"/>
                    <a:pt x="5" y="1"/>
                  </a:cubicBezTo>
                  <a:cubicBezTo>
                    <a:pt x="1" y="4"/>
                    <a:pt x="0" y="8"/>
                    <a:pt x="0" y="12"/>
                  </a:cubicBezTo>
                  <a:cubicBezTo>
                    <a:pt x="0" y="14"/>
                    <a:pt x="4" y="14"/>
                    <a:pt x="4" y="12"/>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ṣlîḑè"/>
            <p:cNvSpPr/>
            <p:nvPr/>
          </p:nvSpPr>
          <p:spPr bwMode="auto">
            <a:xfrm>
              <a:off x="4562475" y="3463926"/>
              <a:ext cx="53975" cy="53975"/>
            </a:xfrm>
            <a:prstGeom prst="ellipse">
              <a:avLst/>
            </a:prstGeom>
            <a:solidFill>
              <a:srgbClr val="E4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śḻiḓè"/>
            <p:cNvSpPr/>
            <p:nvPr/>
          </p:nvSpPr>
          <p:spPr bwMode="auto">
            <a:xfrm>
              <a:off x="4849813" y="3463926"/>
              <a:ext cx="55563" cy="53975"/>
            </a:xfrm>
            <a:prstGeom prst="ellipse">
              <a:avLst/>
            </a:prstGeom>
            <a:solidFill>
              <a:srgbClr val="E4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ḷîdé"/>
            <p:cNvSpPr/>
            <p:nvPr/>
          </p:nvSpPr>
          <p:spPr bwMode="auto">
            <a:xfrm>
              <a:off x="4389438" y="3152776"/>
              <a:ext cx="188913" cy="168275"/>
            </a:xfrm>
            <a:custGeom>
              <a:avLst/>
              <a:gdLst>
                <a:gd name="T0" fmla="*/ 5 w 62"/>
                <a:gd name="T1" fmla="*/ 56 h 56"/>
                <a:gd name="T2" fmla="*/ 4 w 62"/>
                <a:gd name="T3" fmla="*/ 56 h 56"/>
                <a:gd name="T4" fmla="*/ 1 w 62"/>
                <a:gd name="T5" fmla="*/ 51 h 56"/>
                <a:gd name="T6" fmla="*/ 55 w 62"/>
                <a:gd name="T7" fmla="*/ 0 h 56"/>
                <a:gd name="T8" fmla="*/ 61 w 62"/>
                <a:gd name="T9" fmla="*/ 3 h 56"/>
                <a:gd name="T10" fmla="*/ 58 w 62"/>
                <a:gd name="T11" fmla="*/ 9 h 56"/>
                <a:gd name="T12" fmla="*/ 10 w 62"/>
                <a:gd name="T13" fmla="*/ 52 h 56"/>
                <a:gd name="T14" fmla="*/ 5 w 62"/>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6">
                  <a:moveTo>
                    <a:pt x="5" y="56"/>
                  </a:moveTo>
                  <a:cubicBezTo>
                    <a:pt x="4" y="56"/>
                    <a:pt x="4" y="56"/>
                    <a:pt x="4" y="56"/>
                  </a:cubicBezTo>
                  <a:cubicBezTo>
                    <a:pt x="2" y="55"/>
                    <a:pt x="0" y="53"/>
                    <a:pt x="1" y="51"/>
                  </a:cubicBezTo>
                  <a:cubicBezTo>
                    <a:pt x="1" y="49"/>
                    <a:pt x="8" y="16"/>
                    <a:pt x="55" y="0"/>
                  </a:cubicBezTo>
                  <a:cubicBezTo>
                    <a:pt x="57" y="0"/>
                    <a:pt x="60" y="1"/>
                    <a:pt x="61" y="3"/>
                  </a:cubicBezTo>
                  <a:cubicBezTo>
                    <a:pt x="62" y="6"/>
                    <a:pt x="61" y="8"/>
                    <a:pt x="58" y="9"/>
                  </a:cubicBezTo>
                  <a:cubicBezTo>
                    <a:pt x="16" y="23"/>
                    <a:pt x="10" y="52"/>
                    <a:pt x="10" y="52"/>
                  </a:cubicBezTo>
                  <a:cubicBezTo>
                    <a:pt x="9" y="55"/>
                    <a:pt x="7" y="56"/>
                    <a:pt x="5" y="56"/>
                  </a:cubicBezTo>
                  <a:close/>
                </a:path>
              </a:pathLst>
            </a:custGeom>
            <a:solidFill>
              <a:srgbClr val="EBAE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1ïdê"/>
            <p:cNvSpPr/>
            <p:nvPr/>
          </p:nvSpPr>
          <p:spPr bwMode="auto">
            <a:xfrm>
              <a:off x="5032375" y="3370263"/>
              <a:ext cx="100013" cy="133350"/>
            </a:xfrm>
            <a:custGeom>
              <a:avLst/>
              <a:gdLst>
                <a:gd name="T0" fmla="*/ 31 w 33"/>
                <a:gd name="T1" fmla="*/ 41 h 44"/>
                <a:gd name="T2" fmla="*/ 24 w 33"/>
                <a:gd name="T3" fmla="*/ 43 h 44"/>
                <a:gd name="T4" fmla="*/ 0 w 33"/>
                <a:gd name="T5" fmla="*/ 8 h 44"/>
                <a:gd name="T6" fmla="*/ 5 w 33"/>
                <a:gd name="T7" fmla="*/ 1 h 44"/>
                <a:gd name="T8" fmla="*/ 12 w 33"/>
                <a:gd name="T9" fmla="*/ 5 h 44"/>
                <a:gd name="T10" fmla="*/ 30 w 33"/>
                <a:gd name="T11" fmla="*/ 32 h 44"/>
                <a:gd name="T12" fmla="*/ 32 w 33"/>
                <a:gd name="T13" fmla="*/ 40 h 44"/>
                <a:gd name="T14" fmla="*/ 31 w 33"/>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31" y="41"/>
                  </a:moveTo>
                  <a:cubicBezTo>
                    <a:pt x="30" y="43"/>
                    <a:pt x="27" y="44"/>
                    <a:pt x="24" y="43"/>
                  </a:cubicBezTo>
                  <a:cubicBezTo>
                    <a:pt x="7" y="35"/>
                    <a:pt x="1" y="10"/>
                    <a:pt x="0" y="8"/>
                  </a:cubicBezTo>
                  <a:cubicBezTo>
                    <a:pt x="0" y="5"/>
                    <a:pt x="2" y="2"/>
                    <a:pt x="5" y="1"/>
                  </a:cubicBezTo>
                  <a:cubicBezTo>
                    <a:pt x="8" y="0"/>
                    <a:pt x="11" y="1"/>
                    <a:pt x="12" y="5"/>
                  </a:cubicBezTo>
                  <a:cubicBezTo>
                    <a:pt x="12" y="5"/>
                    <a:pt x="17" y="26"/>
                    <a:pt x="30" y="32"/>
                  </a:cubicBezTo>
                  <a:cubicBezTo>
                    <a:pt x="32" y="33"/>
                    <a:pt x="33" y="37"/>
                    <a:pt x="32" y="40"/>
                  </a:cubicBezTo>
                  <a:lnTo>
                    <a:pt x="31" y="41"/>
                  </a:lnTo>
                  <a:close/>
                </a:path>
              </a:pathLst>
            </a:custGeom>
            <a:solidFill>
              <a:srgbClr val="E8C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ṩļiḑé"/>
            <p:cNvSpPr/>
            <p:nvPr/>
          </p:nvSpPr>
          <p:spPr bwMode="auto">
            <a:xfrm>
              <a:off x="5403850" y="5694363"/>
              <a:ext cx="1141413" cy="82550"/>
            </a:xfrm>
            <a:prstGeom prst="ellipse">
              <a:avLst/>
            </a:prstGeom>
            <a:solidFill>
              <a:srgbClr val="589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ṩļiḓè"/>
            <p:cNvSpPr/>
            <p:nvPr/>
          </p:nvSpPr>
          <p:spPr bwMode="auto">
            <a:xfrm>
              <a:off x="5389563" y="4425951"/>
              <a:ext cx="695325" cy="1073150"/>
            </a:xfrm>
            <a:custGeom>
              <a:avLst/>
              <a:gdLst>
                <a:gd name="T0" fmla="*/ 66 w 438"/>
                <a:gd name="T1" fmla="*/ 676 h 676"/>
                <a:gd name="T2" fmla="*/ 0 w 438"/>
                <a:gd name="T3" fmla="*/ 577 h 676"/>
                <a:gd name="T4" fmla="*/ 236 w 438"/>
                <a:gd name="T5" fmla="*/ 420 h 676"/>
                <a:gd name="T6" fmla="*/ 324 w 438"/>
                <a:gd name="T7" fmla="*/ 0 h 676"/>
                <a:gd name="T8" fmla="*/ 438 w 438"/>
                <a:gd name="T9" fmla="*/ 24 h 676"/>
                <a:gd name="T10" fmla="*/ 341 w 438"/>
                <a:gd name="T11" fmla="*/ 493 h 676"/>
                <a:gd name="T12" fmla="*/ 66 w 438"/>
                <a:gd name="T13" fmla="*/ 676 h 676"/>
              </a:gdLst>
              <a:ahLst/>
              <a:cxnLst>
                <a:cxn ang="0">
                  <a:pos x="T0" y="T1"/>
                </a:cxn>
                <a:cxn ang="0">
                  <a:pos x="T2" y="T3"/>
                </a:cxn>
                <a:cxn ang="0">
                  <a:pos x="T4" y="T5"/>
                </a:cxn>
                <a:cxn ang="0">
                  <a:pos x="T6" y="T7"/>
                </a:cxn>
                <a:cxn ang="0">
                  <a:pos x="T8" y="T9"/>
                </a:cxn>
                <a:cxn ang="0">
                  <a:pos x="T10" y="T11"/>
                </a:cxn>
                <a:cxn ang="0">
                  <a:pos x="T12" y="T13"/>
                </a:cxn>
              </a:cxnLst>
              <a:rect l="0" t="0" r="r" b="b"/>
              <a:pathLst>
                <a:path w="438" h="676">
                  <a:moveTo>
                    <a:pt x="66" y="676"/>
                  </a:moveTo>
                  <a:lnTo>
                    <a:pt x="0" y="577"/>
                  </a:lnTo>
                  <a:lnTo>
                    <a:pt x="236" y="420"/>
                  </a:lnTo>
                  <a:lnTo>
                    <a:pt x="324" y="0"/>
                  </a:lnTo>
                  <a:lnTo>
                    <a:pt x="438" y="24"/>
                  </a:lnTo>
                  <a:lnTo>
                    <a:pt x="341" y="493"/>
                  </a:lnTo>
                  <a:lnTo>
                    <a:pt x="66" y="676"/>
                  </a:ln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Sļîḋe"/>
            <p:cNvSpPr/>
            <p:nvPr/>
          </p:nvSpPr>
          <p:spPr bwMode="auto">
            <a:xfrm>
              <a:off x="5297488" y="5338763"/>
              <a:ext cx="200025" cy="320675"/>
            </a:xfrm>
            <a:custGeom>
              <a:avLst/>
              <a:gdLst>
                <a:gd name="T0" fmla="*/ 126 w 126"/>
                <a:gd name="T1" fmla="*/ 97 h 202"/>
                <a:gd name="T2" fmla="*/ 105 w 126"/>
                <a:gd name="T3" fmla="*/ 202 h 202"/>
                <a:gd name="T4" fmla="*/ 0 w 126"/>
                <a:gd name="T5" fmla="*/ 42 h 202"/>
                <a:gd name="T6" fmla="*/ 61 w 126"/>
                <a:gd name="T7" fmla="*/ 0 h 202"/>
                <a:gd name="T8" fmla="*/ 126 w 126"/>
                <a:gd name="T9" fmla="*/ 97 h 202"/>
              </a:gdLst>
              <a:ahLst/>
              <a:cxnLst>
                <a:cxn ang="0">
                  <a:pos x="T0" y="T1"/>
                </a:cxn>
                <a:cxn ang="0">
                  <a:pos x="T2" y="T3"/>
                </a:cxn>
                <a:cxn ang="0">
                  <a:pos x="T4" y="T5"/>
                </a:cxn>
                <a:cxn ang="0">
                  <a:pos x="T6" y="T7"/>
                </a:cxn>
                <a:cxn ang="0">
                  <a:pos x="T8" y="T9"/>
                </a:cxn>
              </a:cxnLst>
              <a:rect l="0" t="0" r="r" b="b"/>
              <a:pathLst>
                <a:path w="126" h="202">
                  <a:moveTo>
                    <a:pt x="126" y="97"/>
                  </a:moveTo>
                  <a:lnTo>
                    <a:pt x="105" y="202"/>
                  </a:lnTo>
                  <a:lnTo>
                    <a:pt x="0" y="42"/>
                  </a:lnTo>
                  <a:lnTo>
                    <a:pt x="61" y="0"/>
                  </a:lnTo>
                  <a:lnTo>
                    <a:pt x="126" y="97"/>
                  </a:ln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ṣļiďè"/>
            <p:cNvSpPr/>
            <p:nvPr/>
          </p:nvSpPr>
          <p:spPr bwMode="auto">
            <a:xfrm>
              <a:off x="5918200" y="3665538"/>
              <a:ext cx="119063" cy="182563"/>
            </a:xfrm>
            <a:prstGeom prst="rect">
              <a:avLst/>
            </a:prstGeom>
            <a:solidFill>
              <a:srgbClr val="7855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i$ḷîḓé"/>
            <p:cNvSpPr/>
            <p:nvPr/>
          </p:nvSpPr>
          <p:spPr bwMode="auto">
            <a:xfrm>
              <a:off x="5653088" y="3694113"/>
              <a:ext cx="571500" cy="1103313"/>
            </a:xfrm>
            <a:custGeom>
              <a:avLst/>
              <a:gdLst>
                <a:gd name="T0" fmla="*/ 122 w 189"/>
                <a:gd name="T1" fmla="*/ 37 h 365"/>
                <a:gd name="T2" fmla="*/ 186 w 189"/>
                <a:gd name="T3" fmla="*/ 228 h 365"/>
                <a:gd name="T4" fmla="*/ 178 w 189"/>
                <a:gd name="T5" fmla="*/ 365 h 365"/>
                <a:gd name="T6" fmla="*/ 29 w 189"/>
                <a:gd name="T7" fmla="*/ 365 h 365"/>
                <a:gd name="T8" fmla="*/ 122 w 189"/>
                <a:gd name="T9" fmla="*/ 37 h 365"/>
              </a:gdLst>
              <a:ahLst/>
              <a:cxnLst>
                <a:cxn ang="0">
                  <a:pos x="T0" y="T1"/>
                </a:cxn>
                <a:cxn ang="0">
                  <a:pos x="T2" y="T3"/>
                </a:cxn>
                <a:cxn ang="0">
                  <a:pos x="T4" y="T5"/>
                </a:cxn>
                <a:cxn ang="0">
                  <a:pos x="T6" y="T7"/>
                </a:cxn>
                <a:cxn ang="0">
                  <a:pos x="T8" y="T9"/>
                </a:cxn>
              </a:cxnLst>
              <a:rect l="0" t="0" r="r" b="b"/>
              <a:pathLst>
                <a:path w="189" h="365">
                  <a:moveTo>
                    <a:pt x="122" y="37"/>
                  </a:moveTo>
                  <a:cubicBezTo>
                    <a:pt x="122" y="37"/>
                    <a:pt x="180" y="69"/>
                    <a:pt x="186" y="228"/>
                  </a:cubicBezTo>
                  <a:cubicBezTo>
                    <a:pt x="189" y="341"/>
                    <a:pt x="178" y="365"/>
                    <a:pt x="178" y="365"/>
                  </a:cubicBezTo>
                  <a:cubicBezTo>
                    <a:pt x="29" y="365"/>
                    <a:pt x="29" y="365"/>
                    <a:pt x="29" y="365"/>
                  </a:cubicBezTo>
                  <a:cubicBezTo>
                    <a:pt x="29" y="365"/>
                    <a:pt x="0" y="0"/>
                    <a:pt x="122" y="37"/>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sļide"/>
            <p:cNvSpPr/>
            <p:nvPr/>
          </p:nvSpPr>
          <p:spPr bwMode="auto">
            <a:xfrm>
              <a:off x="5761038" y="4554538"/>
              <a:ext cx="669925" cy="1062038"/>
            </a:xfrm>
            <a:custGeom>
              <a:avLst/>
              <a:gdLst>
                <a:gd name="T0" fmla="*/ 422 w 422"/>
                <a:gd name="T1" fmla="*/ 669 h 669"/>
                <a:gd name="T2" fmla="*/ 302 w 422"/>
                <a:gd name="T3" fmla="*/ 669 h 669"/>
                <a:gd name="T4" fmla="*/ 302 w 422"/>
                <a:gd name="T5" fmla="*/ 389 h 669"/>
                <a:gd name="T6" fmla="*/ 0 w 422"/>
                <a:gd name="T7" fmla="*/ 82 h 669"/>
                <a:gd name="T8" fmla="*/ 84 w 422"/>
                <a:gd name="T9" fmla="*/ 0 h 669"/>
                <a:gd name="T10" fmla="*/ 422 w 422"/>
                <a:gd name="T11" fmla="*/ 339 h 669"/>
                <a:gd name="T12" fmla="*/ 422 w 422"/>
                <a:gd name="T13" fmla="*/ 669 h 669"/>
              </a:gdLst>
              <a:ahLst/>
              <a:cxnLst>
                <a:cxn ang="0">
                  <a:pos x="T0" y="T1"/>
                </a:cxn>
                <a:cxn ang="0">
                  <a:pos x="T2" y="T3"/>
                </a:cxn>
                <a:cxn ang="0">
                  <a:pos x="T4" y="T5"/>
                </a:cxn>
                <a:cxn ang="0">
                  <a:pos x="T6" y="T7"/>
                </a:cxn>
                <a:cxn ang="0">
                  <a:pos x="T8" y="T9"/>
                </a:cxn>
                <a:cxn ang="0">
                  <a:pos x="T10" y="T11"/>
                </a:cxn>
                <a:cxn ang="0">
                  <a:pos x="T12" y="T13"/>
                </a:cxn>
              </a:cxnLst>
              <a:rect l="0" t="0" r="r" b="b"/>
              <a:pathLst>
                <a:path w="422" h="669">
                  <a:moveTo>
                    <a:pt x="422" y="669"/>
                  </a:moveTo>
                  <a:lnTo>
                    <a:pt x="302" y="669"/>
                  </a:lnTo>
                  <a:lnTo>
                    <a:pt x="302" y="389"/>
                  </a:lnTo>
                  <a:lnTo>
                    <a:pt x="0" y="82"/>
                  </a:lnTo>
                  <a:lnTo>
                    <a:pt x="84" y="0"/>
                  </a:lnTo>
                  <a:lnTo>
                    <a:pt x="422" y="339"/>
                  </a:lnTo>
                  <a:lnTo>
                    <a:pt x="422" y="669"/>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sḷíḑè"/>
            <p:cNvSpPr/>
            <p:nvPr/>
          </p:nvSpPr>
          <p:spPr bwMode="auto">
            <a:xfrm>
              <a:off x="6240463" y="5616576"/>
              <a:ext cx="307975" cy="120650"/>
            </a:xfrm>
            <a:custGeom>
              <a:avLst/>
              <a:gdLst>
                <a:gd name="T0" fmla="*/ 120 w 194"/>
                <a:gd name="T1" fmla="*/ 0 h 76"/>
                <a:gd name="T2" fmla="*/ 194 w 194"/>
                <a:gd name="T3" fmla="*/ 76 h 76"/>
                <a:gd name="T4" fmla="*/ 1 w 194"/>
                <a:gd name="T5" fmla="*/ 76 h 76"/>
                <a:gd name="T6" fmla="*/ 0 w 194"/>
                <a:gd name="T7" fmla="*/ 0 h 76"/>
                <a:gd name="T8" fmla="*/ 120 w 194"/>
                <a:gd name="T9" fmla="*/ 0 h 76"/>
              </a:gdLst>
              <a:ahLst/>
              <a:cxnLst>
                <a:cxn ang="0">
                  <a:pos x="T0" y="T1"/>
                </a:cxn>
                <a:cxn ang="0">
                  <a:pos x="T2" y="T3"/>
                </a:cxn>
                <a:cxn ang="0">
                  <a:pos x="T4" y="T5"/>
                </a:cxn>
                <a:cxn ang="0">
                  <a:pos x="T6" y="T7"/>
                </a:cxn>
                <a:cxn ang="0">
                  <a:pos x="T8" y="T9"/>
                </a:cxn>
              </a:cxnLst>
              <a:rect l="0" t="0" r="r" b="b"/>
              <a:pathLst>
                <a:path w="194" h="76">
                  <a:moveTo>
                    <a:pt x="120" y="0"/>
                  </a:moveTo>
                  <a:lnTo>
                    <a:pt x="194" y="76"/>
                  </a:lnTo>
                  <a:lnTo>
                    <a:pt x="1" y="76"/>
                  </a:lnTo>
                  <a:lnTo>
                    <a:pt x="0" y="0"/>
                  </a:lnTo>
                  <a:lnTo>
                    <a:pt x="120" y="0"/>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śľídê"/>
            <p:cNvSpPr/>
            <p:nvPr/>
          </p:nvSpPr>
          <p:spPr bwMode="auto">
            <a:xfrm>
              <a:off x="6415088" y="3381376"/>
              <a:ext cx="169863" cy="166688"/>
            </a:xfrm>
            <a:prstGeom prst="ellipse">
              <a:avLst/>
            </a:pr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ḻiḓè"/>
            <p:cNvSpPr/>
            <p:nvPr/>
          </p:nvSpPr>
          <p:spPr bwMode="auto">
            <a:xfrm>
              <a:off x="6388100" y="3279776"/>
              <a:ext cx="84138" cy="217488"/>
            </a:xfrm>
            <a:custGeom>
              <a:avLst/>
              <a:gdLst>
                <a:gd name="T0" fmla="*/ 16 w 28"/>
                <a:gd name="T1" fmla="*/ 72 h 72"/>
                <a:gd name="T2" fmla="*/ 10 w 28"/>
                <a:gd name="T3" fmla="*/ 69 h 72"/>
                <a:gd name="T4" fmla="*/ 16 w 28"/>
                <a:gd name="T5" fmla="*/ 5 h 72"/>
                <a:gd name="T6" fmla="*/ 24 w 28"/>
                <a:gd name="T7" fmla="*/ 2 h 72"/>
                <a:gd name="T8" fmla="*/ 27 w 28"/>
                <a:gd name="T9" fmla="*/ 10 h 72"/>
                <a:gd name="T10" fmla="*/ 22 w 28"/>
                <a:gd name="T11" fmla="*/ 64 h 72"/>
                <a:gd name="T12" fmla="*/ 19 w 28"/>
                <a:gd name="T13" fmla="*/ 72 h 72"/>
                <a:gd name="T14" fmla="*/ 16 w 28"/>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2">
                  <a:moveTo>
                    <a:pt x="16" y="72"/>
                  </a:moveTo>
                  <a:cubicBezTo>
                    <a:pt x="14" y="72"/>
                    <a:pt x="11" y="71"/>
                    <a:pt x="10" y="69"/>
                  </a:cubicBezTo>
                  <a:cubicBezTo>
                    <a:pt x="0" y="43"/>
                    <a:pt x="15" y="7"/>
                    <a:pt x="16" y="5"/>
                  </a:cubicBezTo>
                  <a:cubicBezTo>
                    <a:pt x="17" y="2"/>
                    <a:pt x="21" y="0"/>
                    <a:pt x="24" y="2"/>
                  </a:cubicBezTo>
                  <a:cubicBezTo>
                    <a:pt x="27" y="3"/>
                    <a:pt x="28" y="7"/>
                    <a:pt x="27" y="10"/>
                  </a:cubicBezTo>
                  <a:cubicBezTo>
                    <a:pt x="27" y="10"/>
                    <a:pt x="13" y="43"/>
                    <a:pt x="22" y="64"/>
                  </a:cubicBezTo>
                  <a:cubicBezTo>
                    <a:pt x="23" y="67"/>
                    <a:pt x="22" y="71"/>
                    <a:pt x="19" y="72"/>
                  </a:cubicBezTo>
                  <a:cubicBezTo>
                    <a:pt x="18" y="72"/>
                    <a:pt x="17" y="72"/>
                    <a:pt x="16" y="72"/>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śļíďè"/>
            <p:cNvSpPr/>
            <p:nvPr/>
          </p:nvSpPr>
          <p:spPr bwMode="auto">
            <a:xfrm>
              <a:off x="6438900" y="3263901"/>
              <a:ext cx="103188" cy="200025"/>
            </a:xfrm>
            <a:custGeom>
              <a:avLst/>
              <a:gdLst>
                <a:gd name="T0" fmla="*/ 11 w 34"/>
                <a:gd name="T1" fmla="*/ 66 h 66"/>
                <a:gd name="T2" fmla="*/ 5 w 34"/>
                <a:gd name="T3" fmla="*/ 62 h 66"/>
                <a:gd name="T4" fmla="*/ 22 w 34"/>
                <a:gd name="T5" fmla="*/ 3 h 66"/>
                <a:gd name="T6" fmla="*/ 30 w 34"/>
                <a:gd name="T7" fmla="*/ 2 h 66"/>
                <a:gd name="T8" fmla="*/ 32 w 34"/>
                <a:gd name="T9" fmla="*/ 10 h 66"/>
                <a:gd name="T10" fmla="*/ 17 w 34"/>
                <a:gd name="T11" fmla="*/ 59 h 66"/>
                <a:gd name="T12" fmla="*/ 12 w 34"/>
                <a:gd name="T13" fmla="*/ 66 h 66"/>
                <a:gd name="T14" fmla="*/ 11 w 3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6">
                  <a:moveTo>
                    <a:pt x="11" y="66"/>
                  </a:moveTo>
                  <a:cubicBezTo>
                    <a:pt x="8" y="66"/>
                    <a:pt x="6" y="64"/>
                    <a:pt x="5" y="62"/>
                  </a:cubicBezTo>
                  <a:cubicBezTo>
                    <a:pt x="0" y="34"/>
                    <a:pt x="21" y="4"/>
                    <a:pt x="22" y="3"/>
                  </a:cubicBezTo>
                  <a:cubicBezTo>
                    <a:pt x="24" y="0"/>
                    <a:pt x="28" y="0"/>
                    <a:pt x="30" y="2"/>
                  </a:cubicBezTo>
                  <a:cubicBezTo>
                    <a:pt x="33" y="4"/>
                    <a:pt x="34" y="7"/>
                    <a:pt x="32" y="10"/>
                  </a:cubicBezTo>
                  <a:cubicBezTo>
                    <a:pt x="32" y="10"/>
                    <a:pt x="13" y="37"/>
                    <a:pt x="17" y="59"/>
                  </a:cubicBezTo>
                  <a:cubicBezTo>
                    <a:pt x="18" y="62"/>
                    <a:pt x="16" y="66"/>
                    <a:pt x="12" y="66"/>
                  </a:cubicBezTo>
                  <a:cubicBezTo>
                    <a:pt x="12" y="66"/>
                    <a:pt x="12" y="66"/>
                    <a:pt x="11" y="66"/>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şḷïḑé"/>
            <p:cNvSpPr/>
            <p:nvPr/>
          </p:nvSpPr>
          <p:spPr bwMode="auto">
            <a:xfrm>
              <a:off x="6484938" y="3276601"/>
              <a:ext cx="103188" cy="171450"/>
            </a:xfrm>
            <a:custGeom>
              <a:avLst/>
              <a:gdLst>
                <a:gd name="T0" fmla="*/ 12 w 34"/>
                <a:gd name="T1" fmla="*/ 57 h 57"/>
                <a:gd name="T2" fmla="*/ 6 w 34"/>
                <a:gd name="T3" fmla="*/ 52 h 57"/>
                <a:gd name="T4" fmla="*/ 23 w 34"/>
                <a:gd name="T5" fmla="*/ 3 h 57"/>
                <a:gd name="T6" fmla="*/ 31 w 34"/>
                <a:gd name="T7" fmla="*/ 3 h 57"/>
                <a:gd name="T8" fmla="*/ 32 w 34"/>
                <a:gd name="T9" fmla="*/ 11 h 57"/>
                <a:gd name="T10" fmla="*/ 18 w 34"/>
                <a:gd name="T11" fmla="*/ 49 h 57"/>
                <a:gd name="T12" fmla="*/ 13 w 34"/>
                <a:gd name="T13" fmla="*/ 57 h 57"/>
                <a:gd name="T14" fmla="*/ 12 w 3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7">
                  <a:moveTo>
                    <a:pt x="12" y="57"/>
                  </a:moveTo>
                  <a:cubicBezTo>
                    <a:pt x="9" y="57"/>
                    <a:pt x="7" y="55"/>
                    <a:pt x="6" y="52"/>
                  </a:cubicBezTo>
                  <a:cubicBezTo>
                    <a:pt x="0" y="28"/>
                    <a:pt x="22" y="4"/>
                    <a:pt x="23" y="3"/>
                  </a:cubicBezTo>
                  <a:cubicBezTo>
                    <a:pt x="25" y="0"/>
                    <a:pt x="29" y="0"/>
                    <a:pt x="31" y="3"/>
                  </a:cubicBezTo>
                  <a:cubicBezTo>
                    <a:pt x="34" y="5"/>
                    <a:pt x="34" y="9"/>
                    <a:pt x="32" y="11"/>
                  </a:cubicBezTo>
                  <a:cubicBezTo>
                    <a:pt x="31" y="12"/>
                    <a:pt x="13" y="31"/>
                    <a:pt x="18" y="49"/>
                  </a:cubicBezTo>
                  <a:cubicBezTo>
                    <a:pt x="19" y="52"/>
                    <a:pt x="17" y="56"/>
                    <a:pt x="13" y="57"/>
                  </a:cubicBezTo>
                  <a:cubicBezTo>
                    <a:pt x="13" y="57"/>
                    <a:pt x="12" y="57"/>
                    <a:pt x="12" y="57"/>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ḻîďe"/>
            <p:cNvSpPr/>
            <p:nvPr/>
          </p:nvSpPr>
          <p:spPr bwMode="auto">
            <a:xfrm>
              <a:off x="6530975" y="3300413"/>
              <a:ext cx="90488" cy="160338"/>
            </a:xfrm>
            <a:custGeom>
              <a:avLst/>
              <a:gdLst>
                <a:gd name="T0" fmla="*/ 10 w 30"/>
                <a:gd name="T1" fmla="*/ 53 h 53"/>
                <a:gd name="T2" fmla="*/ 4 w 30"/>
                <a:gd name="T3" fmla="*/ 48 h 53"/>
                <a:gd name="T4" fmla="*/ 19 w 30"/>
                <a:gd name="T5" fmla="*/ 4 h 53"/>
                <a:gd name="T6" fmla="*/ 27 w 30"/>
                <a:gd name="T7" fmla="*/ 3 h 53"/>
                <a:gd name="T8" fmla="*/ 28 w 30"/>
                <a:gd name="T9" fmla="*/ 11 h 53"/>
                <a:gd name="T10" fmla="*/ 16 w 30"/>
                <a:gd name="T11" fmla="*/ 46 h 53"/>
                <a:gd name="T12" fmla="*/ 11 w 30"/>
                <a:gd name="T13" fmla="*/ 53 h 53"/>
                <a:gd name="T14" fmla="*/ 10 w 30"/>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10" y="53"/>
                  </a:moveTo>
                  <a:cubicBezTo>
                    <a:pt x="7" y="53"/>
                    <a:pt x="5" y="51"/>
                    <a:pt x="4" y="48"/>
                  </a:cubicBezTo>
                  <a:cubicBezTo>
                    <a:pt x="0" y="27"/>
                    <a:pt x="18" y="5"/>
                    <a:pt x="19" y="4"/>
                  </a:cubicBezTo>
                  <a:cubicBezTo>
                    <a:pt x="21" y="1"/>
                    <a:pt x="24" y="0"/>
                    <a:pt x="27" y="3"/>
                  </a:cubicBezTo>
                  <a:cubicBezTo>
                    <a:pt x="30" y="5"/>
                    <a:pt x="30" y="9"/>
                    <a:pt x="28" y="11"/>
                  </a:cubicBezTo>
                  <a:cubicBezTo>
                    <a:pt x="28" y="12"/>
                    <a:pt x="14" y="30"/>
                    <a:pt x="16" y="46"/>
                  </a:cubicBezTo>
                  <a:cubicBezTo>
                    <a:pt x="17" y="49"/>
                    <a:pt x="15" y="52"/>
                    <a:pt x="11" y="53"/>
                  </a:cubicBezTo>
                  <a:lnTo>
                    <a:pt x="10" y="53"/>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ŝ1íḍé"/>
            <p:cNvSpPr/>
            <p:nvPr/>
          </p:nvSpPr>
          <p:spPr bwMode="auto">
            <a:xfrm>
              <a:off x="5667375" y="3125788"/>
              <a:ext cx="563563" cy="609600"/>
            </a:xfrm>
            <a:custGeom>
              <a:avLst/>
              <a:gdLst>
                <a:gd name="T0" fmla="*/ 103 w 186"/>
                <a:gd name="T1" fmla="*/ 0 h 202"/>
                <a:gd name="T2" fmla="*/ 103 w 186"/>
                <a:gd name="T3" fmla="*/ 0 h 202"/>
                <a:gd name="T4" fmla="*/ 19 w 186"/>
                <a:gd name="T5" fmla="*/ 84 h 202"/>
                <a:gd name="T6" fmla="*/ 19 w 186"/>
                <a:gd name="T7" fmla="*/ 118 h 202"/>
                <a:gd name="T8" fmla="*/ 1 w 186"/>
                <a:gd name="T9" fmla="*/ 141 h 202"/>
                <a:gd name="T10" fmla="*/ 20 w 186"/>
                <a:gd name="T11" fmla="*/ 162 h 202"/>
                <a:gd name="T12" fmla="*/ 30 w 186"/>
                <a:gd name="T13" fmla="*/ 160 h 202"/>
                <a:gd name="T14" fmla="*/ 103 w 186"/>
                <a:gd name="T15" fmla="*/ 202 h 202"/>
                <a:gd name="T16" fmla="*/ 121 w 186"/>
                <a:gd name="T17" fmla="*/ 202 h 202"/>
                <a:gd name="T18" fmla="*/ 186 w 186"/>
                <a:gd name="T19" fmla="*/ 136 h 202"/>
                <a:gd name="T20" fmla="*/ 186 w 186"/>
                <a:gd name="T21" fmla="*/ 84 h 202"/>
                <a:gd name="T22" fmla="*/ 103 w 186"/>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02">
                  <a:moveTo>
                    <a:pt x="103" y="0"/>
                  </a:moveTo>
                  <a:cubicBezTo>
                    <a:pt x="103" y="0"/>
                    <a:pt x="103" y="0"/>
                    <a:pt x="103" y="0"/>
                  </a:cubicBezTo>
                  <a:cubicBezTo>
                    <a:pt x="56" y="0"/>
                    <a:pt x="19" y="38"/>
                    <a:pt x="19" y="84"/>
                  </a:cubicBezTo>
                  <a:cubicBezTo>
                    <a:pt x="19" y="118"/>
                    <a:pt x="19" y="118"/>
                    <a:pt x="19" y="118"/>
                  </a:cubicBezTo>
                  <a:cubicBezTo>
                    <a:pt x="8" y="120"/>
                    <a:pt x="0" y="130"/>
                    <a:pt x="1" y="141"/>
                  </a:cubicBezTo>
                  <a:cubicBezTo>
                    <a:pt x="2" y="151"/>
                    <a:pt x="10" y="160"/>
                    <a:pt x="20" y="162"/>
                  </a:cubicBezTo>
                  <a:cubicBezTo>
                    <a:pt x="24" y="162"/>
                    <a:pt x="27" y="162"/>
                    <a:pt x="30" y="160"/>
                  </a:cubicBezTo>
                  <a:cubicBezTo>
                    <a:pt x="45" y="185"/>
                    <a:pt x="72" y="202"/>
                    <a:pt x="103" y="202"/>
                  </a:cubicBezTo>
                  <a:cubicBezTo>
                    <a:pt x="121" y="202"/>
                    <a:pt x="121" y="202"/>
                    <a:pt x="121" y="202"/>
                  </a:cubicBezTo>
                  <a:cubicBezTo>
                    <a:pt x="157" y="202"/>
                    <a:pt x="186" y="172"/>
                    <a:pt x="186" y="136"/>
                  </a:cubicBezTo>
                  <a:cubicBezTo>
                    <a:pt x="186" y="84"/>
                    <a:pt x="186" y="84"/>
                    <a:pt x="186" y="84"/>
                  </a:cubicBezTo>
                  <a:cubicBezTo>
                    <a:pt x="186" y="38"/>
                    <a:pt x="149" y="0"/>
                    <a:pt x="103" y="0"/>
                  </a:cubicBez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ŝ1îḍé"/>
            <p:cNvSpPr/>
            <p:nvPr/>
          </p:nvSpPr>
          <p:spPr bwMode="auto">
            <a:xfrm>
              <a:off x="5656263" y="3095626"/>
              <a:ext cx="565150" cy="449263"/>
            </a:xfrm>
            <a:custGeom>
              <a:avLst/>
              <a:gdLst>
                <a:gd name="T0" fmla="*/ 14 w 187"/>
                <a:gd name="T1" fmla="*/ 132 h 149"/>
                <a:gd name="T2" fmla="*/ 25 w 187"/>
                <a:gd name="T3" fmla="*/ 130 h 149"/>
                <a:gd name="T4" fmla="*/ 39 w 187"/>
                <a:gd name="T5" fmla="*/ 149 h 149"/>
                <a:gd name="T6" fmla="*/ 45 w 187"/>
                <a:gd name="T7" fmla="*/ 148 h 149"/>
                <a:gd name="T8" fmla="*/ 48 w 187"/>
                <a:gd name="T9" fmla="*/ 79 h 149"/>
                <a:gd name="T10" fmla="*/ 187 w 187"/>
                <a:gd name="T11" fmla="*/ 71 h 149"/>
                <a:gd name="T12" fmla="*/ 98 w 187"/>
                <a:gd name="T13" fmla="*/ 9 h 149"/>
                <a:gd name="T14" fmla="*/ 14 w 187"/>
                <a:gd name="T15" fmla="*/ 132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4" y="132"/>
                  </a:moveTo>
                  <a:cubicBezTo>
                    <a:pt x="25" y="130"/>
                    <a:pt x="25" y="130"/>
                    <a:pt x="25" y="130"/>
                  </a:cubicBezTo>
                  <a:cubicBezTo>
                    <a:pt x="39" y="149"/>
                    <a:pt x="39" y="149"/>
                    <a:pt x="39" y="149"/>
                  </a:cubicBezTo>
                  <a:cubicBezTo>
                    <a:pt x="45" y="148"/>
                    <a:pt x="45" y="148"/>
                    <a:pt x="45" y="148"/>
                  </a:cubicBezTo>
                  <a:cubicBezTo>
                    <a:pt x="45" y="148"/>
                    <a:pt x="37" y="104"/>
                    <a:pt x="48" y="79"/>
                  </a:cubicBezTo>
                  <a:cubicBezTo>
                    <a:pt x="142" y="96"/>
                    <a:pt x="187" y="71"/>
                    <a:pt x="187" y="71"/>
                  </a:cubicBezTo>
                  <a:cubicBezTo>
                    <a:pt x="187" y="71"/>
                    <a:pt x="176" y="0"/>
                    <a:pt x="98" y="9"/>
                  </a:cubicBezTo>
                  <a:cubicBezTo>
                    <a:pt x="19" y="17"/>
                    <a:pt x="0" y="73"/>
                    <a:pt x="14" y="132"/>
                  </a:cubicBezTo>
                  <a:close/>
                </a:path>
              </a:pathLst>
            </a:custGeom>
            <a:solidFill>
              <a:srgbClr val="4B2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ṩľiḓê"/>
            <p:cNvSpPr/>
            <p:nvPr/>
          </p:nvSpPr>
          <p:spPr bwMode="auto">
            <a:xfrm>
              <a:off x="5761038" y="4554538"/>
              <a:ext cx="787400" cy="1182688"/>
            </a:xfrm>
            <a:custGeom>
              <a:avLst/>
              <a:gdLst>
                <a:gd name="T0" fmla="*/ 422 w 496"/>
                <a:gd name="T1" fmla="*/ 669 h 745"/>
                <a:gd name="T2" fmla="*/ 422 w 496"/>
                <a:gd name="T3" fmla="*/ 339 h 745"/>
                <a:gd name="T4" fmla="*/ 84 w 496"/>
                <a:gd name="T5" fmla="*/ 0 h 745"/>
                <a:gd name="T6" fmla="*/ 0 w 496"/>
                <a:gd name="T7" fmla="*/ 82 h 745"/>
                <a:gd name="T8" fmla="*/ 302 w 496"/>
                <a:gd name="T9" fmla="*/ 389 h 745"/>
                <a:gd name="T10" fmla="*/ 302 w 496"/>
                <a:gd name="T11" fmla="*/ 669 h 745"/>
                <a:gd name="T12" fmla="*/ 303 w 496"/>
                <a:gd name="T13" fmla="*/ 745 h 745"/>
                <a:gd name="T14" fmla="*/ 496 w 496"/>
                <a:gd name="T15" fmla="*/ 745 h 745"/>
                <a:gd name="T16" fmla="*/ 422 w 496"/>
                <a:gd name="T17" fmla="*/ 66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745">
                  <a:moveTo>
                    <a:pt x="422" y="669"/>
                  </a:moveTo>
                  <a:lnTo>
                    <a:pt x="422" y="339"/>
                  </a:lnTo>
                  <a:lnTo>
                    <a:pt x="84" y="0"/>
                  </a:lnTo>
                  <a:lnTo>
                    <a:pt x="0" y="82"/>
                  </a:lnTo>
                  <a:lnTo>
                    <a:pt x="302" y="389"/>
                  </a:lnTo>
                  <a:lnTo>
                    <a:pt x="302" y="669"/>
                  </a:lnTo>
                  <a:lnTo>
                    <a:pt x="303" y="745"/>
                  </a:lnTo>
                  <a:lnTo>
                    <a:pt x="496" y="745"/>
                  </a:lnTo>
                  <a:lnTo>
                    <a:pt x="422" y="669"/>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ṥliḑé"/>
            <p:cNvSpPr/>
            <p:nvPr/>
          </p:nvSpPr>
          <p:spPr bwMode="auto">
            <a:xfrm>
              <a:off x="5297488" y="5338763"/>
              <a:ext cx="200025" cy="320675"/>
            </a:xfrm>
            <a:custGeom>
              <a:avLst/>
              <a:gdLst>
                <a:gd name="T0" fmla="*/ 126 w 126"/>
                <a:gd name="T1" fmla="*/ 97 h 202"/>
                <a:gd name="T2" fmla="*/ 105 w 126"/>
                <a:gd name="T3" fmla="*/ 202 h 202"/>
                <a:gd name="T4" fmla="*/ 0 w 126"/>
                <a:gd name="T5" fmla="*/ 42 h 202"/>
                <a:gd name="T6" fmla="*/ 61 w 126"/>
                <a:gd name="T7" fmla="*/ 0 h 202"/>
                <a:gd name="T8" fmla="*/ 126 w 126"/>
                <a:gd name="T9" fmla="*/ 97 h 202"/>
              </a:gdLst>
              <a:ahLst/>
              <a:cxnLst>
                <a:cxn ang="0">
                  <a:pos x="T0" y="T1"/>
                </a:cxn>
                <a:cxn ang="0">
                  <a:pos x="T2" y="T3"/>
                </a:cxn>
                <a:cxn ang="0">
                  <a:pos x="T4" y="T5"/>
                </a:cxn>
                <a:cxn ang="0">
                  <a:pos x="T6" y="T7"/>
                </a:cxn>
                <a:cxn ang="0">
                  <a:pos x="T8" y="T9"/>
                </a:cxn>
              </a:cxnLst>
              <a:rect l="0" t="0" r="r" b="b"/>
              <a:pathLst>
                <a:path w="126" h="202">
                  <a:moveTo>
                    <a:pt x="126" y="97"/>
                  </a:moveTo>
                  <a:lnTo>
                    <a:pt x="105" y="202"/>
                  </a:lnTo>
                  <a:lnTo>
                    <a:pt x="0" y="42"/>
                  </a:lnTo>
                  <a:lnTo>
                    <a:pt x="61" y="0"/>
                  </a:lnTo>
                  <a:lnTo>
                    <a:pt x="126" y="97"/>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šḷîḓê"/>
            <p:cNvSpPr/>
            <p:nvPr/>
          </p:nvSpPr>
          <p:spPr bwMode="auto">
            <a:xfrm>
              <a:off x="5653088" y="3694113"/>
              <a:ext cx="571500" cy="1103313"/>
            </a:xfrm>
            <a:custGeom>
              <a:avLst/>
              <a:gdLst>
                <a:gd name="T0" fmla="*/ 122 w 189"/>
                <a:gd name="T1" fmla="*/ 37 h 365"/>
                <a:gd name="T2" fmla="*/ 186 w 189"/>
                <a:gd name="T3" fmla="*/ 228 h 365"/>
                <a:gd name="T4" fmla="*/ 178 w 189"/>
                <a:gd name="T5" fmla="*/ 365 h 365"/>
                <a:gd name="T6" fmla="*/ 29 w 189"/>
                <a:gd name="T7" fmla="*/ 365 h 365"/>
                <a:gd name="T8" fmla="*/ 122 w 189"/>
                <a:gd name="T9" fmla="*/ 37 h 365"/>
              </a:gdLst>
              <a:ahLst/>
              <a:cxnLst>
                <a:cxn ang="0">
                  <a:pos x="T0" y="T1"/>
                </a:cxn>
                <a:cxn ang="0">
                  <a:pos x="T2" y="T3"/>
                </a:cxn>
                <a:cxn ang="0">
                  <a:pos x="T4" y="T5"/>
                </a:cxn>
                <a:cxn ang="0">
                  <a:pos x="T6" y="T7"/>
                </a:cxn>
                <a:cxn ang="0">
                  <a:pos x="T8" y="T9"/>
                </a:cxn>
              </a:cxnLst>
              <a:rect l="0" t="0" r="r" b="b"/>
              <a:pathLst>
                <a:path w="189" h="365">
                  <a:moveTo>
                    <a:pt x="122" y="37"/>
                  </a:moveTo>
                  <a:cubicBezTo>
                    <a:pt x="122" y="37"/>
                    <a:pt x="180" y="69"/>
                    <a:pt x="186" y="228"/>
                  </a:cubicBezTo>
                  <a:cubicBezTo>
                    <a:pt x="189" y="341"/>
                    <a:pt x="178" y="365"/>
                    <a:pt x="178" y="365"/>
                  </a:cubicBezTo>
                  <a:cubicBezTo>
                    <a:pt x="29" y="365"/>
                    <a:pt x="29" y="365"/>
                    <a:pt x="29" y="365"/>
                  </a:cubicBezTo>
                  <a:cubicBezTo>
                    <a:pt x="29" y="365"/>
                    <a:pt x="0" y="0"/>
                    <a:pt x="122" y="37"/>
                  </a:cubicBez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ṥlïḓe"/>
            <p:cNvSpPr/>
            <p:nvPr/>
          </p:nvSpPr>
          <p:spPr bwMode="auto">
            <a:xfrm>
              <a:off x="5954713" y="3835401"/>
              <a:ext cx="15875" cy="8493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ísḻïḍe"/>
            <p:cNvSpPr/>
            <p:nvPr/>
          </p:nvSpPr>
          <p:spPr bwMode="auto">
            <a:xfrm>
              <a:off x="5873750" y="3500438"/>
              <a:ext cx="687388" cy="522288"/>
            </a:xfrm>
            <a:custGeom>
              <a:avLst/>
              <a:gdLst>
                <a:gd name="T0" fmla="*/ 74 w 227"/>
                <a:gd name="T1" fmla="*/ 173 h 173"/>
                <a:gd name="T2" fmla="*/ 19 w 227"/>
                <a:gd name="T3" fmla="*/ 165 h 173"/>
                <a:gd name="T4" fmla="*/ 5 w 227"/>
                <a:gd name="T5" fmla="*/ 135 h 173"/>
                <a:gd name="T6" fmla="*/ 36 w 227"/>
                <a:gd name="T7" fmla="*/ 120 h 173"/>
                <a:gd name="T8" fmla="*/ 121 w 227"/>
                <a:gd name="T9" fmla="*/ 114 h 173"/>
                <a:gd name="T10" fmla="*/ 182 w 227"/>
                <a:gd name="T11" fmla="*/ 0 h 173"/>
                <a:gd name="T12" fmla="*/ 227 w 227"/>
                <a:gd name="T13" fmla="*/ 8 h 173"/>
                <a:gd name="T14" fmla="*/ 144 w 227"/>
                <a:gd name="T15" fmla="*/ 156 h 173"/>
                <a:gd name="T16" fmla="*/ 74 w 227"/>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73">
                  <a:moveTo>
                    <a:pt x="74" y="173"/>
                  </a:moveTo>
                  <a:cubicBezTo>
                    <a:pt x="53" y="173"/>
                    <a:pt x="33" y="169"/>
                    <a:pt x="19" y="165"/>
                  </a:cubicBezTo>
                  <a:cubicBezTo>
                    <a:pt x="6" y="162"/>
                    <a:pt x="0" y="147"/>
                    <a:pt x="5" y="135"/>
                  </a:cubicBezTo>
                  <a:cubicBezTo>
                    <a:pt x="11" y="123"/>
                    <a:pt x="24" y="117"/>
                    <a:pt x="36" y="120"/>
                  </a:cubicBezTo>
                  <a:cubicBezTo>
                    <a:pt x="58" y="126"/>
                    <a:pt x="92" y="130"/>
                    <a:pt x="121" y="114"/>
                  </a:cubicBezTo>
                  <a:cubicBezTo>
                    <a:pt x="153" y="96"/>
                    <a:pt x="174" y="60"/>
                    <a:pt x="182" y="0"/>
                  </a:cubicBezTo>
                  <a:cubicBezTo>
                    <a:pt x="227" y="8"/>
                    <a:pt x="227" y="8"/>
                    <a:pt x="227" y="8"/>
                  </a:cubicBezTo>
                  <a:cubicBezTo>
                    <a:pt x="217" y="83"/>
                    <a:pt x="190" y="130"/>
                    <a:pt x="144" y="156"/>
                  </a:cubicBezTo>
                  <a:cubicBezTo>
                    <a:pt x="121" y="169"/>
                    <a:pt x="96" y="173"/>
                    <a:pt x="74" y="17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sļide"/>
            <p:cNvSpPr/>
            <p:nvPr/>
          </p:nvSpPr>
          <p:spPr bwMode="auto">
            <a:xfrm>
              <a:off x="5734050" y="4684713"/>
              <a:ext cx="696913" cy="931863"/>
            </a:xfrm>
            <a:custGeom>
              <a:avLst/>
              <a:gdLst>
                <a:gd name="T0" fmla="*/ 0 w 439"/>
                <a:gd name="T1" fmla="*/ 69 h 587"/>
                <a:gd name="T2" fmla="*/ 319 w 439"/>
                <a:gd name="T3" fmla="*/ 307 h 587"/>
                <a:gd name="T4" fmla="*/ 319 w 439"/>
                <a:gd name="T5" fmla="*/ 587 h 587"/>
                <a:gd name="T6" fmla="*/ 439 w 439"/>
                <a:gd name="T7" fmla="*/ 587 h 587"/>
                <a:gd name="T8" fmla="*/ 439 w 439"/>
                <a:gd name="T9" fmla="*/ 257 h 587"/>
                <a:gd name="T10" fmla="*/ 303 w 439"/>
                <a:gd name="T11" fmla="*/ 71 h 587"/>
                <a:gd name="T12" fmla="*/ 300 w 439"/>
                <a:gd name="T13" fmla="*/ 0 h 587"/>
                <a:gd name="T14" fmla="*/ 0 w 439"/>
                <a:gd name="T15" fmla="*/ 0 h 587"/>
                <a:gd name="T16" fmla="*/ 0 w 439"/>
                <a:gd name="T17" fmla="*/ 6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587">
                  <a:moveTo>
                    <a:pt x="0" y="69"/>
                  </a:moveTo>
                  <a:lnTo>
                    <a:pt x="319" y="307"/>
                  </a:lnTo>
                  <a:lnTo>
                    <a:pt x="319" y="587"/>
                  </a:lnTo>
                  <a:lnTo>
                    <a:pt x="439" y="587"/>
                  </a:lnTo>
                  <a:lnTo>
                    <a:pt x="439" y="257"/>
                  </a:lnTo>
                  <a:lnTo>
                    <a:pt x="303" y="71"/>
                  </a:lnTo>
                  <a:lnTo>
                    <a:pt x="300" y="0"/>
                  </a:lnTo>
                  <a:lnTo>
                    <a:pt x="0" y="0"/>
                  </a:lnTo>
                  <a:lnTo>
                    <a:pt x="0" y="69"/>
                  </a:lnTo>
                  <a:close/>
                </a:path>
              </a:pathLst>
            </a:custGeom>
            <a:solidFill>
              <a:srgbClr val="4F4F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ṣľidè"/>
            <p:cNvSpPr/>
            <p:nvPr/>
          </p:nvSpPr>
          <p:spPr bwMode="auto">
            <a:xfrm>
              <a:off x="5394325" y="4794251"/>
              <a:ext cx="585788" cy="698500"/>
            </a:xfrm>
            <a:custGeom>
              <a:avLst/>
              <a:gdLst>
                <a:gd name="T0" fmla="*/ 214 w 369"/>
                <a:gd name="T1" fmla="*/ 0 h 440"/>
                <a:gd name="T2" fmla="*/ 233 w 369"/>
                <a:gd name="T3" fmla="*/ 188 h 440"/>
                <a:gd name="T4" fmla="*/ 0 w 369"/>
                <a:gd name="T5" fmla="*/ 343 h 440"/>
                <a:gd name="T6" fmla="*/ 65 w 369"/>
                <a:gd name="T7" fmla="*/ 440 h 440"/>
                <a:gd name="T8" fmla="*/ 338 w 369"/>
                <a:gd name="T9" fmla="*/ 261 h 440"/>
                <a:gd name="T10" fmla="*/ 369 w 369"/>
                <a:gd name="T11" fmla="*/ 114 h 440"/>
                <a:gd name="T12" fmla="*/ 214 w 369"/>
                <a:gd name="T13" fmla="*/ 0 h 440"/>
              </a:gdLst>
              <a:ahLst/>
              <a:cxnLst>
                <a:cxn ang="0">
                  <a:pos x="T0" y="T1"/>
                </a:cxn>
                <a:cxn ang="0">
                  <a:pos x="T2" y="T3"/>
                </a:cxn>
                <a:cxn ang="0">
                  <a:pos x="T4" y="T5"/>
                </a:cxn>
                <a:cxn ang="0">
                  <a:pos x="T6" y="T7"/>
                </a:cxn>
                <a:cxn ang="0">
                  <a:pos x="T8" y="T9"/>
                </a:cxn>
                <a:cxn ang="0">
                  <a:pos x="T10" y="T11"/>
                </a:cxn>
                <a:cxn ang="0">
                  <a:pos x="T12" y="T13"/>
                </a:cxn>
              </a:cxnLst>
              <a:rect l="0" t="0" r="r" b="b"/>
              <a:pathLst>
                <a:path w="369" h="440">
                  <a:moveTo>
                    <a:pt x="214" y="0"/>
                  </a:moveTo>
                  <a:lnTo>
                    <a:pt x="233" y="188"/>
                  </a:lnTo>
                  <a:lnTo>
                    <a:pt x="0" y="343"/>
                  </a:lnTo>
                  <a:lnTo>
                    <a:pt x="65" y="440"/>
                  </a:lnTo>
                  <a:lnTo>
                    <a:pt x="338" y="261"/>
                  </a:lnTo>
                  <a:lnTo>
                    <a:pt x="369" y="114"/>
                  </a:lnTo>
                  <a:lnTo>
                    <a:pt x="214"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1íḑè"/>
            <p:cNvSpPr/>
            <p:nvPr/>
          </p:nvSpPr>
          <p:spPr bwMode="auto">
            <a:xfrm>
              <a:off x="5734050" y="4684713"/>
              <a:ext cx="477838" cy="46038"/>
            </a:xfrm>
            <a:custGeom>
              <a:avLst/>
              <a:gdLst>
                <a:gd name="T0" fmla="*/ 0 w 301"/>
                <a:gd name="T1" fmla="*/ 0 h 29"/>
                <a:gd name="T2" fmla="*/ 0 w 301"/>
                <a:gd name="T3" fmla="*/ 29 h 29"/>
                <a:gd name="T4" fmla="*/ 301 w 301"/>
                <a:gd name="T5" fmla="*/ 29 h 29"/>
                <a:gd name="T6" fmla="*/ 300 w 301"/>
                <a:gd name="T7" fmla="*/ 0 h 29"/>
                <a:gd name="T8" fmla="*/ 0 w 301"/>
                <a:gd name="T9" fmla="*/ 0 h 29"/>
              </a:gdLst>
              <a:ahLst/>
              <a:cxnLst>
                <a:cxn ang="0">
                  <a:pos x="T0" y="T1"/>
                </a:cxn>
                <a:cxn ang="0">
                  <a:pos x="T2" y="T3"/>
                </a:cxn>
                <a:cxn ang="0">
                  <a:pos x="T4" y="T5"/>
                </a:cxn>
                <a:cxn ang="0">
                  <a:pos x="T6" y="T7"/>
                </a:cxn>
                <a:cxn ang="0">
                  <a:pos x="T8" y="T9"/>
                </a:cxn>
              </a:cxnLst>
              <a:rect l="0" t="0" r="r" b="b"/>
              <a:pathLst>
                <a:path w="301" h="29">
                  <a:moveTo>
                    <a:pt x="0" y="0"/>
                  </a:moveTo>
                  <a:lnTo>
                    <a:pt x="0" y="29"/>
                  </a:lnTo>
                  <a:lnTo>
                    <a:pt x="301" y="29"/>
                  </a:lnTo>
                  <a:lnTo>
                    <a:pt x="300" y="0"/>
                  </a:lnTo>
                  <a:lnTo>
                    <a:pt x="0"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ï$ḻiḓê"/>
            <p:cNvSpPr/>
            <p:nvPr/>
          </p:nvSpPr>
          <p:spPr bwMode="auto">
            <a:xfrm>
              <a:off x="5897563" y="3787776"/>
              <a:ext cx="166688" cy="84138"/>
            </a:xfrm>
            <a:custGeom>
              <a:avLst/>
              <a:gdLst>
                <a:gd name="T0" fmla="*/ 7 w 55"/>
                <a:gd name="T1" fmla="*/ 0 h 28"/>
                <a:gd name="T2" fmla="*/ 46 w 55"/>
                <a:gd name="T3" fmla="*/ 5 h 28"/>
                <a:gd name="T4" fmla="*/ 55 w 55"/>
                <a:gd name="T5" fmla="*/ 19 h 28"/>
                <a:gd name="T6" fmla="*/ 0 w 55"/>
                <a:gd name="T7" fmla="*/ 11 h 28"/>
                <a:gd name="T8" fmla="*/ 7 w 55"/>
                <a:gd name="T9" fmla="*/ 0 h 28"/>
              </a:gdLst>
              <a:ahLst/>
              <a:cxnLst>
                <a:cxn ang="0">
                  <a:pos x="T0" y="T1"/>
                </a:cxn>
                <a:cxn ang="0">
                  <a:pos x="T2" y="T3"/>
                </a:cxn>
                <a:cxn ang="0">
                  <a:pos x="T4" y="T5"/>
                </a:cxn>
                <a:cxn ang="0">
                  <a:pos x="T6" y="T7"/>
                </a:cxn>
                <a:cxn ang="0">
                  <a:pos x="T8" y="T9"/>
                </a:cxn>
              </a:cxnLst>
              <a:rect l="0" t="0" r="r" b="b"/>
              <a:pathLst>
                <a:path w="55" h="28">
                  <a:moveTo>
                    <a:pt x="7" y="0"/>
                  </a:moveTo>
                  <a:cubicBezTo>
                    <a:pt x="46" y="5"/>
                    <a:pt x="46" y="5"/>
                    <a:pt x="46" y="5"/>
                  </a:cubicBezTo>
                  <a:cubicBezTo>
                    <a:pt x="55" y="19"/>
                    <a:pt x="55" y="19"/>
                    <a:pt x="55" y="19"/>
                  </a:cubicBezTo>
                  <a:cubicBezTo>
                    <a:pt x="55" y="19"/>
                    <a:pt x="27" y="28"/>
                    <a:pt x="0" y="11"/>
                  </a:cubicBez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şḷíḓé"/>
            <p:cNvSpPr/>
            <p:nvPr/>
          </p:nvSpPr>
          <p:spPr bwMode="auto">
            <a:xfrm>
              <a:off x="6408738" y="3500438"/>
              <a:ext cx="152400" cy="77788"/>
            </a:xfrm>
            <a:custGeom>
              <a:avLst/>
              <a:gdLst>
                <a:gd name="T0" fmla="*/ 10 w 96"/>
                <a:gd name="T1" fmla="*/ 0 h 49"/>
                <a:gd name="T2" fmla="*/ 96 w 96"/>
                <a:gd name="T3" fmla="*/ 15 h 49"/>
                <a:gd name="T4" fmla="*/ 92 w 96"/>
                <a:gd name="T5" fmla="*/ 49 h 49"/>
                <a:gd name="T6" fmla="*/ 0 w 96"/>
                <a:gd name="T7" fmla="*/ 34 h 49"/>
                <a:gd name="T8" fmla="*/ 10 w 96"/>
                <a:gd name="T9" fmla="*/ 0 h 49"/>
              </a:gdLst>
              <a:ahLst/>
              <a:cxnLst>
                <a:cxn ang="0">
                  <a:pos x="T0" y="T1"/>
                </a:cxn>
                <a:cxn ang="0">
                  <a:pos x="T2" y="T3"/>
                </a:cxn>
                <a:cxn ang="0">
                  <a:pos x="T4" y="T5"/>
                </a:cxn>
                <a:cxn ang="0">
                  <a:pos x="T6" y="T7"/>
                </a:cxn>
                <a:cxn ang="0">
                  <a:pos x="T8" y="T9"/>
                </a:cxn>
              </a:cxnLst>
              <a:rect l="0" t="0" r="r" b="b"/>
              <a:pathLst>
                <a:path w="96" h="49">
                  <a:moveTo>
                    <a:pt x="10" y="0"/>
                  </a:moveTo>
                  <a:lnTo>
                    <a:pt x="96" y="15"/>
                  </a:lnTo>
                  <a:lnTo>
                    <a:pt x="92" y="49"/>
                  </a:lnTo>
                  <a:lnTo>
                    <a:pt x="0" y="34"/>
                  </a:lnTo>
                  <a:lnTo>
                    <a:pt x="10"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ṥ1iďè"/>
            <p:cNvSpPr/>
            <p:nvPr/>
          </p:nvSpPr>
          <p:spPr bwMode="auto">
            <a:xfrm>
              <a:off x="5927725" y="3417888"/>
              <a:ext cx="53975"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ṥḻîḍe"/>
            <p:cNvSpPr/>
            <p:nvPr/>
          </p:nvSpPr>
          <p:spPr bwMode="auto">
            <a:xfrm>
              <a:off x="6137275" y="3417888"/>
              <a:ext cx="50800" cy="55563"/>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ṧļïďé"/>
            <p:cNvSpPr/>
            <p:nvPr/>
          </p:nvSpPr>
          <p:spPr bwMode="auto">
            <a:xfrm>
              <a:off x="5903913" y="3363913"/>
              <a:ext cx="80963" cy="42863"/>
            </a:xfrm>
            <a:custGeom>
              <a:avLst/>
              <a:gdLst>
                <a:gd name="T0" fmla="*/ 2 w 27"/>
                <a:gd name="T1" fmla="*/ 13 h 14"/>
                <a:gd name="T2" fmla="*/ 2 w 27"/>
                <a:gd name="T3" fmla="*/ 13 h 14"/>
                <a:gd name="T4" fmla="*/ 1 w 27"/>
                <a:gd name="T5" fmla="*/ 10 h 14"/>
                <a:gd name="T6" fmla="*/ 25 w 27"/>
                <a:gd name="T7" fmla="*/ 1 h 14"/>
                <a:gd name="T8" fmla="*/ 27 w 27"/>
                <a:gd name="T9" fmla="*/ 3 h 14"/>
                <a:gd name="T10" fmla="*/ 25 w 27"/>
                <a:gd name="T11" fmla="*/ 5 h 14"/>
                <a:gd name="T12" fmla="*/ 5 w 27"/>
                <a:gd name="T13" fmla="*/ 13 h 14"/>
                <a:gd name="T14" fmla="*/ 2 w 27"/>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 y="13"/>
                  </a:moveTo>
                  <a:cubicBezTo>
                    <a:pt x="2" y="13"/>
                    <a:pt x="2" y="13"/>
                    <a:pt x="2" y="13"/>
                  </a:cubicBezTo>
                  <a:cubicBezTo>
                    <a:pt x="0" y="12"/>
                    <a:pt x="0" y="11"/>
                    <a:pt x="1" y="10"/>
                  </a:cubicBezTo>
                  <a:cubicBezTo>
                    <a:pt x="4" y="6"/>
                    <a:pt x="12" y="0"/>
                    <a:pt x="25" y="1"/>
                  </a:cubicBezTo>
                  <a:cubicBezTo>
                    <a:pt x="26" y="1"/>
                    <a:pt x="27" y="2"/>
                    <a:pt x="27" y="3"/>
                  </a:cubicBezTo>
                  <a:cubicBezTo>
                    <a:pt x="27" y="4"/>
                    <a:pt x="26" y="5"/>
                    <a:pt x="25" y="5"/>
                  </a:cubicBezTo>
                  <a:cubicBezTo>
                    <a:pt x="14" y="4"/>
                    <a:pt x="7" y="10"/>
                    <a:pt x="5" y="13"/>
                  </a:cubicBezTo>
                  <a:cubicBezTo>
                    <a:pt x="4" y="13"/>
                    <a:pt x="3" y="14"/>
                    <a:pt x="2" y="13"/>
                  </a:cubicBezTo>
                  <a:close/>
                </a:path>
              </a:pathLst>
            </a:custGeom>
            <a:solidFill>
              <a:srgbClr val="4B2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Sľîde"/>
            <p:cNvSpPr/>
            <p:nvPr/>
          </p:nvSpPr>
          <p:spPr bwMode="auto">
            <a:xfrm>
              <a:off x="6140450" y="3363913"/>
              <a:ext cx="69850" cy="42863"/>
            </a:xfrm>
            <a:custGeom>
              <a:avLst/>
              <a:gdLst>
                <a:gd name="T0" fmla="*/ 18 w 23"/>
                <a:gd name="T1" fmla="*/ 12 h 14"/>
                <a:gd name="T2" fmla="*/ 3 w 23"/>
                <a:gd name="T3" fmla="*/ 5 h 14"/>
                <a:gd name="T4" fmla="*/ 0 w 23"/>
                <a:gd name="T5" fmla="*/ 3 h 14"/>
                <a:gd name="T6" fmla="*/ 2 w 23"/>
                <a:gd name="T7" fmla="*/ 1 h 14"/>
                <a:gd name="T8" fmla="*/ 22 w 23"/>
                <a:gd name="T9" fmla="*/ 10 h 14"/>
                <a:gd name="T10" fmla="*/ 21 w 23"/>
                <a:gd name="T11" fmla="*/ 13 h 14"/>
                <a:gd name="T12" fmla="*/ 19 w 23"/>
                <a:gd name="T13" fmla="*/ 14 h 14"/>
                <a:gd name="T14" fmla="*/ 21 w 23"/>
                <a:gd name="T15" fmla="*/ 13 h 14"/>
                <a:gd name="T16" fmla="*/ 21 w 23"/>
                <a:gd name="T17" fmla="*/ 13 h 14"/>
                <a:gd name="T18" fmla="*/ 18 w 2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4">
                  <a:moveTo>
                    <a:pt x="18" y="12"/>
                  </a:moveTo>
                  <a:cubicBezTo>
                    <a:pt x="16" y="10"/>
                    <a:pt x="11" y="5"/>
                    <a:pt x="3" y="5"/>
                  </a:cubicBezTo>
                  <a:cubicBezTo>
                    <a:pt x="2" y="5"/>
                    <a:pt x="0" y="4"/>
                    <a:pt x="0" y="3"/>
                  </a:cubicBezTo>
                  <a:cubicBezTo>
                    <a:pt x="0" y="2"/>
                    <a:pt x="1" y="1"/>
                    <a:pt x="2" y="1"/>
                  </a:cubicBezTo>
                  <a:cubicBezTo>
                    <a:pt x="13" y="0"/>
                    <a:pt x="19" y="6"/>
                    <a:pt x="22" y="10"/>
                  </a:cubicBezTo>
                  <a:cubicBezTo>
                    <a:pt x="23" y="11"/>
                    <a:pt x="22" y="12"/>
                    <a:pt x="21" y="13"/>
                  </a:cubicBezTo>
                  <a:cubicBezTo>
                    <a:pt x="19" y="14"/>
                    <a:pt x="19" y="14"/>
                    <a:pt x="19" y="14"/>
                  </a:cubicBezTo>
                  <a:cubicBezTo>
                    <a:pt x="21" y="13"/>
                    <a:pt x="21" y="13"/>
                    <a:pt x="21" y="13"/>
                  </a:cubicBezTo>
                  <a:cubicBezTo>
                    <a:pt x="21" y="13"/>
                    <a:pt x="21" y="13"/>
                    <a:pt x="21" y="13"/>
                  </a:cubicBezTo>
                  <a:cubicBezTo>
                    <a:pt x="20" y="14"/>
                    <a:pt x="19" y="13"/>
                    <a:pt x="18" y="12"/>
                  </a:cubicBezTo>
                  <a:close/>
                </a:path>
              </a:pathLst>
            </a:custGeom>
            <a:solidFill>
              <a:srgbClr val="4B2F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sľîḓe"/>
            <p:cNvSpPr/>
            <p:nvPr/>
          </p:nvSpPr>
          <p:spPr bwMode="auto">
            <a:xfrm>
              <a:off x="5943600" y="3427413"/>
              <a:ext cx="1111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íšḻîḍè"/>
            <p:cNvSpPr/>
            <p:nvPr/>
          </p:nvSpPr>
          <p:spPr bwMode="auto">
            <a:xfrm>
              <a:off x="6148388" y="3427413"/>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šlïḋe"/>
            <p:cNvSpPr/>
            <p:nvPr/>
          </p:nvSpPr>
          <p:spPr bwMode="auto">
            <a:xfrm>
              <a:off x="6030913" y="3460751"/>
              <a:ext cx="87313" cy="77788"/>
            </a:xfrm>
            <a:custGeom>
              <a:avLst/>
              <a:gdLst>
                <a:gd name="T0" fmla="*/ 5 w 29"/>
                <a:gd name="T1" fmla="*/ 11 h 26"/>
                <a:gd name="T2" fmla="*/ 20 w 29"/>
                <a:gd name="T3" fmla="*/ 9 h 26"/>
                <a:gd name="T4" fmla="*/ 19 w 29"/>
                <a:gd name="T5" fmla="*/ 21 h 26"/>
                <a:gd name="T6" fmla="*/ 21 w 29"/>
                <a:gd name="T7" fmla="*/ 25 h 26"/>
                <a:gd name="T8" fmla="*/ 22 w 29"/>
                <a:gd name="T9" fmla="*/ 6 h 26"/>
                <a:gd name="T10" fmla="*/ 1 w 29"/>
                <a:gd name="T11" fmla="*/ 10 h 26"/>
                <a:gd name="T12" fmla="*/ 5 w 29"/>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5" y="11"/>
                  </a:moveTo>
                  <a:cubicBezTo>
                    <a:pt x="7" y="6"/>
                    <a:pt x="16" y="5"/>
                    <a:pt x="20" y="9"/>
                  </a:cubicBezTo>
                  <a:cubicBezTo>
                    <a:pt x="24" y="12"/>
                    <a:pt x="24" y="19"/>
                    <a:pt x="19" y="21"/>
                  </a:cubicBezTo>
                  <a:cubicBezTo>
                    <a:pt x="16" y="22"/>
                    <a:pt x="18" y="26"/>
                    <a:pt x="21" y="25"/>
                  </a:cubicBezTo>
                  <a:cubicBezTo>
                    <a:pt x="28" y="21"/>
                    <a:pt x="29" y="11"/>
                    <a:pt x="22" y="6"/>
                  </a:cubicBezTo>
                  <a:cubicBezTo>
                    <a:pt x="16" y="0"/>
                    <a:pt x="4" y="2"/>
                    <a:pt x="1" y="10"/>
                  </a:cubicBezTo>
                  <a:cubicBezTo>
                    <a:pt x="0" y="13"/>
                    <a:pt x="4" y="14"/>
                    <a:pt x="5" y="11"/>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ḷïḓê"/>
            <p:cNvSpPr/>
            <p:nvPr/>
          </p:nvSpPr>
          <p:spPr bwMode="auto">
            <a:xfrm>
              <a:off x="6051550" y="3433763"/>
              <a:ext cx="19050" cy="44450"/>
            </a:xfrm>
            <a:custGeom>
              <a:avLst/>
              <a:gdLst>
                <a:gd name="T0" fmla="*/ 1 w 6"/>
                <a:gd name="T1" fmla="*/ 4 h 15"/>
                <a:gd name="T2" fmla="*/ 2 w 6"/>
                <a:gd name="T3" fmla="*/ 13 h 15"/>
                <a:gd name="T4" fmla="*/ 6 w 6"/>
                <a:gd name="T5" fmla="*/ 12 h 15"/>
                <a:gd name="T6" fmla="*/ 6 w 6"/>
                <a:gd name="T7" fmla="*/ 12 h 15"/>
                <a:gd name="T8" fmla="*/ 2 w 6"/>
                <a:gd name="T9" fmla="*/ 12 h 15"/>
                <a:gd name="T10" fmla="*/ 2 w 6"/>
                <a:gd name="T11" fmla="*/ 12 h 15"/>
                <a:gd name="T12" fmla="*/ 6 w 6"/>
                <a:gd name="T13" fmla="*/ 12 h 15"/>
                <a:gd name="T14" fmla="*/ 4 w 6"/>
                <a:gd name="T15" fmla="*/ 3 h 15"/>
                <a:gd name="T16" fmla="*/ 1 w 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1" y="4"/>
                  </a:moveTo>
                  <a:cubicBezTo>
                    <a:pt x="1" y="7"/>
                    <a:pt x="2" y="10"/>
                    <a:pt x="2" y="13"/>
                  </a:cubicBezTo>
                  <a:cubicBezTo>
                    <a:pt x="3" y="15"/>
                    <a:pt x="6" y="14"/>
                    <a:pt x="6" y="12"/>
                  </a:cubicBezTo>
                  <a:cubicBezTo>
                    <a:pt x="6" y="12"/>
                    <a:pt x="6" y="12"/>
                    <a:pt x="6" y="12"/>
                  </a:cubicBezTo>
                  <a:cubicBezTo>
                    <a:pt x="6" y="9"/>
                    <a:pt x="2" y="9"/>
                    <a:pt x="2" y="12"/>
                  </a:cubicBezTo>
                  <a:cubicBezTo>
                    <a:pt x="2" y="12"/>
                    <a:pt x="2" y="12"/>
                    <a:pt x="2" y="12"/>
                  </a:cubicBezTo>
                  <a:cubicBezTo>
                    <a:pt x="3" y="12"/>
                    <a:pt x="5" y="12"/>
                    <a:pt x="6" y="12"/>
                  </a:cubicBezTo>
                  <a:cubicBezTo>
                    <a:pt x="6" y="9"/>
                    <a:pt x="5" y="6"/>
                    <a:pt x="4" y="3"/>
                  </a:cubicBezTo>
                  <a:cubicBezTo>
                    <a:pt x="4" y="0"/>
                    <a:pt x="0" y="1"/>
                    <a:pt x="1" y="4"/>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ś1iḍé"/>
            <p:cNvSpPr/>
            <p:nvPr/>
          </p:nvSpPr>
          <p:spPr bwMode="auto">
            <a:xfrm>
              <a:off x="5700713" y="3527426"/>
              <a:ext cx="66675" cy="47625"/>
            </a:xfrm>
            <a:custGeom>
              <a:avLst/>
              <a:gdLst>
                <a:gd name="T0" fmla="*/ 4 w 22"/>
                <a:gd name="T1" fmla="*/ 7 h 16"/>
                <a:gd name="T2" fmla="*/ 13 w 22"/>
                <a:gd name="T3" fmla="*/ 6 h 16"/>
                <a:gd name="T4" fmla="*/ 18 w 22"/>
                <a:gd name="T5" fmla="*/ 14 h 16"/>
                <a:gd name="T6" fmla="*/ 22 w 22"/>
                <a:gd name="T7" fmla="*/ 14 h 16"/>
                <a:gd name="T8" fmla="*/ 13 w 22"/>
                <a:gd name="T9" fmla="*/ 1 h 16"/>
                <a:gd name="T10" fmla="*/ 1 w 22"/>
                <a:gd name="T11" fmla="*/ 6 h 16"/>
                <a:gd name="T12" fmla="*/ 4 w 22"/>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4" y="7"/>
                  </a:moveTo>
                  <a:cubicBezTo>
                    <a:pt x="6" y="4"/>
                    <a:pt x="11" y="4"/>
                    <a:pt x="13" y="6"/>
                  </a:cubicBezTo>
                  <a:cubicBezTo>
                    <a:pt x="16" y="7"/>
                    <a:pt x="18" y="11"/>
                    <a:pt x="18" y="14"/>
                  </a:cubicBezTo>
                  <a:cubicBezTo>
                    <a:pt x="18" y="16"/>
                    <a:pt x="22" y="16"/>
                    <a:pt x="22" y="14"/>
                  </a:cubicBezTo>
                  <a:cubicBezTo>
                    <a:pt x="22" y="8"/>
                    <a:pt x="19" y="3"/>
                    <a:pt x="13" y="1"/>
                  </a:cubicBezTo>
                  <a:cubicBezTo>
                    <a:pt x="9" y="0"/>
                    <a:pt x="3" y="1"/>
                    <a:pt x="1" y="6"/>
                  </a:cubicBezTo>
                  <a:cubicBezTo>
                    <a:pt x="0" y="8"/>
                    <a:pt x="4" y="9"/>
                    <a:pt x="4" y="7"/>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śľïḓê"/>
            <p:cNvSpPr/>
            <p:nvPr/>
          </p:nvSpPr>
          <p:spPr bwMode="auto">
            <a:xfrm>
              <a:off x="5727700" y="3536951"/>
              <a:ext cx="26988" cy="41275"/>
            </a:xfrm>
            <a:custGeom>
              <a:avLst/>
              <a:gdLst>
                <a:gd name="T0" fmla="*/ 4 w 9"/>
                <a:gd name="T1" fmla="*/ 12 h 14"/>
                <a:gd name="T2" fmla="*/ 7 w 9"/>
                <a:gd name="T3" fmla="*/ 4 h 14"/>
                <a:gd name="T4" fmla="*/ 5 w 9"/>
                <a:gd name="T5" fmla="*/ 1 h 14"/>
                <a:gd name="T6" fmla="*/ 0 w 9"/>
                <a:gd name="T7" fmla="*/ 12 h 14"/>
                <a:gd name="T8" fmla="*/ 4 w 9"/>
                <a:gd name="T9" fmla="*/ 12 h 14"/>
              </a:gdLst>
              <a:ahLst/>
              <a:cxnLst>
                <a:cxn ang="0">
                  <a:pos x="T0" y="T1"/>
                </a:cxn>
                <a:cxn ang="0">
                  <a:pos x="T2" y="T3"/>
                </a:cxn>
                <a:cxn ang="0">
                  <a:pos x="T4" y="T5"/>
                </a:cxn>
                <a:cxn ang="0">
                  <a:pos x="T6" y="T7"/>
                </a:cxn>
                <a:cxn ang="0">
                  <a:pos x="T8" y="T9"/>
                </a:cxn>
              </a:cxnLst>
              <a:rect l="0" t="0" r="r" b="b"/>
              <a:pathLst>
                <a:path w="9" h="14">
                  <a:moveTo>
                    <a:pt x="4" y="12"/>
                  </a:moveTo>
                  <a:cubicBezTo>
                    <a:pt x="4" y="9"/>
                    <a:pt x="5" y="6"/>
                    <a:pt x="7" y="4"/>
                  </a:cubicBezTo>
                  <a:cubicBezTo>
                    <a:pt x="9" y="3"/>
                    <a:pt x="7" y="0"/>
                    <a:pt x="5" y="1"/>
                  </a:cubicBezTo>
                  <a:cubicBezTo>
                    <a:pt x="2" y="4"/>
                    <a:pt x="0" y="8"/>
                    <a:pt x="0" y="12"/>
                  </a:cubicBezTo>
                  <a:cubicBezTo>
                    <a:pt x="0" y="14"/>
                    <a:pt x="4" y="14"/>
                    <a:pt x="4" y="12"/>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ṩḷîḍé"/>
            <p:cNvSpPr/>
            <p:nvPr/>
          </p:nvSpPr>
          <p:spPr bwMode="auto">
            <a:xfrm>
              <a:off x="5970588" y="3581401"/>
              <a:ext cx="177800" cy="53975"/>
            </a:xfrm>
            <a:custGeom>
              <a:avLst/>
              <a:gdLst>
                <a:gd name="T0" fmla="*/ 31 w 59"/>
                <a:gd name="T1" fmla="*/ 18 h 18"/>
                <a:gd name="T2" fmla="*/ 30 w 59"/>
                <a:gd name="T3" fmla="*/ 18 h 18"/>
                <a:gd name="T4" fmla="*/ 1 w 59"/>
                <a:gd name="T5" fmla="*/ 5 h 18"/>
                <a:gd name="T6" fmla="*/ 2 w 59"/>
                <a:gd name="T7" fmla="*/ 1 h 18"/>
                <a:gd name="T8" fmla="*/ 6 w 59"/>
                <a:gd name="T9" fmla="*/ 1 h 18"/>
                <a:gd name="T10" fmla="*/ 30 w 59"/>
                <a:gd name="T11" fmla="*/ 12 h 18"/>
                <a:gd name="T12" fmla="*/ 54 w 59"/>
                <a:gd name="T13" fmla="*/ 1 h 18"/>
                <a:gd name="T14" fmla="*/ 58 w 59"/>
                <a:gd name="T15" fmla="*/ 1 h 18"/>
                <a:gd name="T16" fmla="*/ 58 w 59"/>
                <a:gd name="T17" fmla="*/ 5 h 18"/>
                <a:gd name="T18" fmla="*/ 31 w 59"/>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8">
                  <a:moveTo>
                    <a:pt x="31" y="18"/>
                  </a:moveTo>
                  <a:cubicBezTo>
                    <a:pt x="30" y="18"/>
                    <a:pt x="30" y="18"/>
                    <a:pt x="30" y="18"/>
                  </a:cubicBezTo>
                  <a:cubicBezTo>
                    <a:pt x="14" y="18"/>
                    <a:pt x="2" y="6"/>
                    <a:pt x="1" y="5"/>
                  </a:cubicBezTo>
                  <a:cubicBezTo>
                    <a:pt x="0" y="4"/>
                    <a:pt x="0" y="2"/>
                    <a:pt x="2" y="1"/>
                  </a:cubicBezTo>
                  <a:cubicBezTo>
                    <a:pt x="3" y="0"/>
                    <a:pt x="4" y="0"/>
                    <a:pt x="6" y="1"/>
                  </a:cubicBezTo>
                  <a:cubicBezTo>
                    <a:pt x="6" y="1"/>
                    <a:pt x="16" y="12"/>
                    <a:pt x="30" y="12"/>
                  </a:cubicBezTo>
                  <a:cubicBezTo>
                    <a:pt x="39" y="12"/>
                    <a:pt x="47" y="9"/>
                    <a:pt x="54" y="1"/>
                  </a:cubicBezTo>
                  <a:cubicBezTo>
                    <a:pt x="55" y="0"/>
                    <a:pt x="57" y="0"/>
                    <a:pt x="58" y="1"/>
                  </a:cubicBezTo>
                  <a:cubicBezTo>
                    <a:pt x="59" y="2"/>
                    <a:pt x="59" y="4"/>
                    <a:pt x="58" y="5"/>
                  </a:cubicBezTo>
                  <a:cubicBezTo>
                    <a:pt x="50" y="14"/>
                    <a:pt x="40" y="18"/>
                    <a:pt x="31" y="18"/>
                  </a:cubicBezTo>
                  <a:close/>
                </a:path>
              </a:pathLst>
            </a:custGeom>
            <a:solidFill>
              <a:srgbClr val="785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ṧľiḓe"/>
            <p:cNvSpPr/>
            <p:nvPr/>
          </p:nvSpPr>
          <p:spPr bwMode="auto">
            <a:xfrm>
              <a:off x="5883275" y="3463926"/>
              <a:ext cx="53975" cy="53975"/>
            </a:xfrm>
            <a:prstGeom prst="ellipse">
              <a:avLst/>
            </a:pr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sḷíďê"/>
            <p:cNvSpPr/>
            <p:nvPr/>
          </p:nvSpPr>
          <p:spPr bwMode="auto">
            <a:xfrm>
              <a:off x="6170613" y="3463926"/>
              <a:ext cx="57150" cy="53975"/>
            </a:xfrm>
            <a:prstGeom prst="ellipse">
              <a:avLst/>
            </a:pr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ṥľíḍè"/>
            <p:cNvSpPr/>
            <p:nvPr/>
          </p:nvSpPr>
          <p:spPr bwMode="auto">
            <a:xfrm>
              <a:off x="5724525" y="3155951"/>
              <a:ext cx="188913" cy="171450"/>
            </a:xfrm>
            <a:custGeom>
              <a:avLst/>
              <a:gdLst>
                <a:gd name="T0" fmla="*/ 5 w 62"/>
                <a:gd name="T1" fmla="*/ 57 h 57"/>
                <a:gd name="T2" fmla="*/ 4 w 62"/>
                <a:gd name="T3" fmla="*/ 57 h 57"/>
                <a:gd name="T4" fmla="*/ 0 w 62"/>
                <a:gd name="T5" fmla="*/ 51 h 57"/>
                <a:gd name="T6" fmla="*/ 55 w 62"/>
                <a:gd name="T7" fmla="*/ 1 h 57"/>
                <a:gd name="T8" fmla="*/ 61 w 62"/>
                <a:gd name="T9" fmla="*/ 4 h 57"/>
                <a:gd name="T10" fmla="*/ 58 w 62"/>
                <a:gd name="T11" fmla="*/ 9 h 57"/>
                <a:gd name="T12" fmla="*/ 10 w 62"/>
                <a:gd name="T13" fmla="*/ 53 h 57"/>
                <a:gd name="T14" fmla="*/ 5 w 62"/>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7">
                  <a:moveTo>
                    <a:pt x="5" y="57"/>
                  </a:moveTo>
                  <a:cubicBezTo>
                    <a:pt x="4" y="57"/>
                    <a:pt x="4" y="57"/>
                    <a:pt x="4" y="57"/>
                  </a:cubicBezTo>
                  <a:cubicBezTo>
                    <a:pt x="2" y="56"/>
                    <a:pt x="0" y="54"/>
                    <a:pt x="0" y="51"/>
                  </a:cubicBezTo>
                  <a:cubicBezTo>
                    <a:pt x="1" y="50"/>
                    <a:pt x="8" y="17"/>
                    <a:pt x="55" y="1"/>
                  </a:cubicBezTo>
                  <a:cubicBezTo>
                    <a:pt x="57" y="0"/>
                    <a:pt x="60" y="1"/>
                    <a:pt x="61" y="4"/>
                  </a:cubicBezTo>
                  <a:cubicBezTo>
                    <a:pt x="62" y="6"/>
                    <a:pt x="60" y="9"/>
                    <a:pt x="58" y="9"/>
                  </a:cubicBezTo>
                  <a:cubicBezTo>
                    <a:pt x="16" y="24"/>
                    <a:pt x="10" y="53"/>
                    <a:pt x="10" y="53"/>
                  </a:cubicBezTo>
                  <a:cubicBezTo>
                    <a:pt x="9" y="55"/>
                    <a:pt x="7" y="57"/>
                    <a:pt x="5" y="57"/>
                  </a:cubicBezTo>
                  <a:close/>
                </a:path>
              </a:pathLst>
            </a:custGeom>
            <a:solidFill>
              <a:srgbClr val="694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sľiḍe"/>
            <p:cNvSpPr/>
            <p:nvPr/>
          </p:nvSpPr>
          <p:spPr bwMode="auto">
            <a:xfrm>
              <a:off x="6357938" y="3370263"/>
              <a:ext cx="103188" cy="133350"/>
            </a:xfrm>
            <a:custGeom>
              <a:avLst/>
              <a:gdLst>
                <a:gd name="T0" fmla="*/ 32 w 34"/>
                <a:gd name="T1" fmla="*/ 41 h 44"/>
                <a:gd name="T2" fmla="*/ 24 w 34"/>
                <a:gd name="T3" fmla="*/ 43 h 44"/>
                <a:gd name="T4" fmla="*/ 1 w 34"/>
                <a:gd name="T5" fmla="*/ 8 h 44"/>
                <a:gd name="T6" fmla="*/ 5 w 34"/>
                <a:gd name="T7" fmla="*/ 1 h 44"/>
                <a:gd name="T8" fmla="*/ 12 w 34"/>
                <a:gd name="T9" fmla="*/ 5 h 44"/>
                <a:gd name="T10" fmla="*/ 30 w 34"/>
                <a:gd name="T11" fmla="*/ 32 h 44"/>
                <a:gd name="T12" fmla="*/ 32 w 34"/>
                <a:gd name="T13" fmla="*/ 40 h 44"/>
                <a:gd name="T14" fmla="*/ 32 w 34"/>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4">
                  <a:moveTo>
                    <a:pt x="32" y="41"/>
                  </a:moveTo>
                  <a:cubicBezTo>
                    <a:pt x="30" y="43"/>
                    <a:pt x="27" y="44"/>
                    <a:pt x="24" y="43"/>
                  </a:cubicBezTo>
                  <a:cubicBezTo>
                    <a:pt x="7" y="35"/>
                    <a:pt x="1" y="10"/>
                    <a:pt x="1" y="8"/>
                  </a:cubicBezTo>
                  <a:cubicBezTo>
                    <a:pt x="0" y="5"/>
                    <a:pt x="2" y="2"/>
                    <a:pt x="5" y="1"/>
                  </a:cubicBezTo>
                  <a:cubicBezTo>
                    <a:pt x="8" y="0"/>
                    <a:pt x="11" y="1"/>
                    <a:pt x="12" y="5"/>
                  </a:cubicBezTo>
                  <a:cubicBezTo>
                    <a:pt x="12" y="5"/>
                    <a:pt x="17" y="26"/>
                    <a:pt x="30" y="32"/>
                  </a:cubicBezTo>
                  <a:cubicBezTo>
                    <a:pt x="33" y="33"/>
                    <a:pt x="34" y="37"/>
                    <a:pt x="32" y="40"/>
                  </a:cubicBezTo>
                  <a:lnTo>
                    <a:pt x="32" y="41"/>
                  </a:lnTo>
                  <a:close/>
                </a:path>
              </a:pathLst>
            </a:custGeom>
            <a:solidFill>
              <a:srgbClr val="8E6F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i$líḓê"/>
            <p:cNvSpPr/>
            <p:nvPr/>
          </p:nvSpPr>
          <p:spPr bwMode="auto">
            <a:xfrm>
              <a:off x="6724650" y="5694363"/>
              <a:ext cx="1144588" cy="82550"/>
            </a:xfrm>
            <a:prstGeom prst="ellipse">
              <a:avLst/>
            </a:prstGeom>
            <a:solidFill>
              <a:srgbClr val="589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ḷiḍê"/>
            <p:cNvSpPr/>
            <p:nvPr/>
          </p:nvSpPr>
          <p:spPr bwMode="auto">
            <a:xfrm>
              <a:off x="7126288" y="3448051"/>
              <a:ext cx="433388" cy="574675"/>
            </a:xfrm>
            <a:custGeom>
              <a:avLst/>
              <a:gdLst>
                <a:gd name="T0" fmla="*/ 138 w 143"/>
                <a:gd name="T1" fmla="*/ 0 h 190"/>
                <a:gd name="T2" fmla="*/ 138 w 143"/>
                <a:gd name="T3" fmla="*/ 2 h 190"/>
                <a:gd name="T4" fmla="*/ 124 w 143"/>
                <a:gd name="T5" fmla="*/ 149 h 190"/>
                <a:gd name="T6" fmla="*/ 0 w 143"/>
                <a:gd name="T7" fmla="*/ 147 h 190"/>
                <a:gd name="T8" fmla="*/ 6 w 143"/>
                <a:gd name="T9" fmla="*/ 43 h 190"/>
                <a:gd name="T10" fmla="*/ 138 w 143"/>
                <a:gd name="T11" fmla="*/ 0 h 190"/>
              </a:gdLst>
              <a:ahLst/>
              <a:cxnLst>
                <a:cxn ang="0">
                  <a:pos x="T0" y="T1"/>
                </a:cxn>
                <a:cxn ang="0">
                  <a:pos x="T2" y="T3"/>
                </a:cxn>
                <a:cxn ang="0">
                  <a:pos x="T4" y="T5"/>
                </a:cxn>
                <a:cxn ang="0">
                  <a:pos x="T6" y="T7"/>
                </a:cxn>
                <a:cxn ang="0">
                  <a:pos x="T8" y="T9"/>
                </a:cxn>
                <a:cxn ang="0">
                  <a:pos x="T10" y="T11"/>
                </a:cxn>
              </a:cxnLst>
              <a:rect l="0" t="0" r="r" b="b"/>
              <a:pathLst>
                <a:path w="143" h="190">
                  <a:moveTo>
                    <a:pt x="138" y="0"/>
                  </a:moveTo>
                  <a:cubicBezTo>
                    <a:pt x="138" y="0"/>
                    <a:pt x="138" y="0"/>
                    <a:pt x="138" y="2"/>
                  </a:cubicBezTo>
                  <a:cubicBezTo>
                    <a:pt x="139" y="16"/>
                    <a:pt x="143" y="112"/>
                    <a:pt x="124" y="149"/>
                  </a:cubicBezTo>
                  <a:cubicBezTo>
                    <a:pt x="103" y="190"/>
                    <a:pt x="0" y="147"/>
                    <a:pt x="0" y="147"/>
                  </a:cubicBezTo>
                  <a:cubicBezTo>
                    <a:pt x="6" y="43"/>
                    <a:pt x="6" y="43"/>
                    <a:pt x="6" y="43"/>
                  </a:cubicBezTo>
                  <a:cubicBezTo>
                    <a:pt x="138" y="0"/>
                    <a:pt x="138" y="0"/>
                    <a:pt x="138" y="0"/>
                  </a:cubicBezTo>
                </a:path>
              </a:pathLst>
            </a:custGeom>
            <a:solidFill>
              <a:srgbClr val="804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îśļiḓè"/>
            <p:cNvSpPr/>
            <p:nvPr/>
          </p:nvSpPr>
          <p:spPr bwMode="auto">
            <a:xfrm>
              <a:off x="6711950" y="4425951"/>
              <a:ext cx="696913" cy="1073150"/>
            </a:xfrm>
            <a:custGeom>
              <a:avLst/>
              <a:gdLst>
                <a:gd name="T0" fmla="*/ 65 w 439"/>
                <a:gd name="T1" fmla="*/ 676 h 676"/>
                <a:gd name="T2" fmla="*/ 0 w 439"/>
                <a:gd name="T3" fmla="*/ 577 h 676"/>
                <a:gd name="T4" fmla="*/ 235 w 439"/>
                <a:gd name="T5" fmla="*/ 420 h 676"/>
                <a:gd name="T6" fmla="*/ 322 w 439"/>
                <a:gd name="T7" fmla="*/ 0 h 676"/>
                <a:gd name="T8" fmla="*/ 439 w 439"/>
                <a:gd name="T9" fmla="*/ 24 h 676"/>
                <a:gd name="T10" fmla="*/ 341 w 439"/>
                <a:gd name="T11" fmla="*/ 493 h 676"/>
                <a:gd name="T12" fmla="*/ 65 w 439"/>
                <a:gd name="T13" fmla="*/ 676 h 676"/>
              </a:gdLst>
              <a:ahLst/>
              <a:cxnLst>
                <a:cxn ang="0">
                  <a:pos x="T0" y="T1"/>
                </a:cxn>
                <a:cxn ang="0">
                  <a:pos x="T2" y="T3"/>
                </a:cxn>
                <a:cxn ang="0">
                  <a:pos x="T4" y="T5"/>
                </a:cxn>
                <a:cxn ang="0">
                  <a:pos x="T6" y="T7"/>
                </a:cxn>
                <a:cxn ang="0">
                  <a:pos x="T8" y="T9"/>
                </a:cxn>
                <a:cxn ang="0">
                  <a:pos x="T10" y="T11"/>
                </a:cxn>
                <a:cxn ang="0">
                  <a:pos x="T12" y="T13"/>
                </a:cxn>
              </a:cxnLst>
              <a:rect l="0" t="0" r="r" b="b"/>
              <a:pathLst>
                <a:path w="439" h="676">
                  <a:moveTo>
                    <a:pt x="65" y="676"/>
                  </a:moveTo>
                  <a:lnTo>
                    <a:pt x="0" y="577"/>
                  </a:lnTo>
                  <a:lnTo>
                    <a:pt x="235" y="420"/>
                  </a:lnTo>
                  <a:lnTo>
                    <a:pt x="322" y="0"/>
                  </a:lnTo>
                  <a:lnTo>
                    <a:pt x="439" y="24"/>
                  </a:lnTo>
                  <a:lnTo>
                    <a:pt x="341" y="493"/>
                  </a:lnTo>
                  <a:lnTo>
                    <a:pt x="65" y="676"/>
                  </a:lnTo>
                  <a:close/>
                </a:path>
              </a:pathLst>
            </a:custGeom>
            <a:solidFill>
              <a:srgbClr val="D293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ïşľíḑe"/>
            <p:cNvSpPr/>
            <p:nvPr/>
          </p:nvSpPr>
          <p:spPr bwMode="auto">
            <a:xfrm>
              <a:off x="6618288" y="5338763"/>
              <a:ext cx="203200" cy="320675"/>
            </a:xfrm>
            <a:custGeom>
              <a:avLst/>
              <a:gdLst>
                <a:gd name="T0" fmla="*/ 128 w 128"/>
                <a:gd name="T1" fmla="*/ 97 h 202"/>
                <a:gd name="T2" fmla="*/ 107 w 128"/>
                <a:gd name="T3" fmla="*/ 202 h 202"/>
                <a:gd name="T4" fmla="*/ 0 w 128"/>
                <a:gd name="T5" fmla="*/ 42 h 202"/>
                <a:gd name="T6" fmla="*/ 63 w 128"/>
                <a:gd name="T7" fmla="*/ 0 h 202"/>
                <a:gd name="T8" fmla="*/ 128 w 128"/>
                <a:gd name="T9" fmla="*/ 97 h 202"/>
              </a:gdLst>
              <a:ahLst/>
              <a:cxnLst>
                <a:cxn ang="0">
                  <a:pos x="T0" y="T1"/>
                </a:cxn>
                <a:cxn ang="0">
                  <a:pos x="T2" y="T3"/>
                </a:cxn>
                <a:cxn ang="0">
                  <a:pos x="T4" y="T5"/>
                </a:cxn>
                <a:cxn ang="0">
                  <a:pos x="T6" y="T7"/>
                </a:cxn>
                <a:cxn ang="0">
                  <a:pos x="T8" y="T9"/>
                </a:cxn>
              </a:cxnLst>
              <a:rect l="0" t="0" r="r" b="b"/>
              <a:pathLst>
                <a:path w="128" h="202">
                  <a:moveTo>
                    <a:pt x="128" y="97"/>
                  </a:moveTo>
                  <a:lnTo>
                    <a:pt x="107" y="202"/>
                  </a:lnTo>
                  <a:lnTo>
                    <a:pt x="0" y="42"/>
                  </a:lnTo>
                  <a:lnTo>
                    <a:pt x="63" y="0"/>
                  </a:lnTo>
                  <a:lnTo>
                    <a:pt x="128" y="97"/>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íṥ1iḓè"/>
            <p:cNvSpPr/>
            <p:nvPr/>
          </p:nvSpPr>
          <p:spPr bwMode="auto">
            <a:xfrm>
              <a:off x="7242175" y="3665538"/>
              <a:ext cx="117475" cy="182563"/>
            </a:xfrm>
            <a:prstGeom prst="rect">
              <a:avLst/>
            </a:prstGeom>
            <a:solidFill>
              <a:srgbClr val="E2A2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3" name="isľíďè"/>
            <p:cNvSpPr/>
            <p:nvPr/>
          </p:nvSpPr>
          <p:spPr bwMode="auto">
            <a:xfrm>
              <a:off x="7085013" y="4554538"/>
              <a:ext cx="665163" cy="1062038"/>
            </a:xfrm>
            <a:custGeom>
              <a:avLst/>
              <a:gdLst>
                <a:gd name="T0" fmla="*/ 419 w 419"/>
                <a:gd name="T1" fmla="*/ 669 h 669"/>
                <a:gd name="T2" fmla="*/ 301 w 419"/>
                <a:gd name="T3" fmla="*/ 669 h 669"/>
                <a:gd name="T4" fmla="*/ 301 w 419"/>
                <a:gd name="T5" fmla="*/ 389 h 669"/>
                <a:gd name="T6" fmla="*/ 0 w 419"/>
                <a:gd name="T7" fmla="*/ 82 h 669"/>
                <a:gd name="T8" fmla="*/ 84 w 419"/>
                <a:gd name="T9" fmla="*/ 0 h 669"/>
                <a:gd name="T10" fmla="*/ 419 w 419"/>
                <a:gd name="T11" fmla="*/ 339 h 669"/>
                <a:gd name="T12" fmla="*/ 419 w 419"/>
                <a:gd name="T13" fmla="*/ 669 h 669"/>
              </a:gdLst>
              <a:ahLst/>
              <a:cxnLst>
                <a:cxn ang="0">
                  <a:pos x="T0" y="T1"/>
                </a:cxn>
                <a:cxn ang="0">
                  <a:pos x="T2" y="T3"/>
                </a:cxn>
                <a:cxn ang="0">
                  <a:pos x="T4" y="T5"/>
                </a:cxn>
                <a:cxn ang="0">
                  <a:pos x="T6" y="T7"/>
                </a:cxn>
                <a:cxn ang="0">
                  <a:pos x="T8" y="T9"/>
                </a:cxn>
                <a:cxn ang="0">
                  <a:pos x="T10" y="T11"/>
                </a:cxn>
                <a:cxn ang="0">
                  <a:pos x="T12" y="T13"/>
                </a:cxn>
              </a:cxnLst>
              <a:rect l="0" t="0" r="r" b="b"/>
              <a:pathLst>
                <a:path w="419" h="669">
                  <a:moveTo>
                    <a:pt x="419" y="669"/>
                  </a:moveTo>
                  <a:lnTo>
                    <a:pt x="301" y="669"/>
                  </a:lnTo>
                  <a:lnTo>
                    <a:pt x="301" y="389"/>
                  </a:lnTo>
                  <a:lnTo>
                    <a:pt x="0" y="82"/>
                  </a:lnTo>
                  <a:lnTo>
                    <a:pt x="84" y="0"/>
                  </a:lnTo>
                  <a:lnTo>
                    <a:pt x="419" y="339"/>
                  </a:lnTo>
                  <a:lnTo>
                    <a:pt x="419" y="669"/>
                  </a:lnTo>
                  <a:close/>
                </a:path>
              </a:pathLst>
            </a:custGeom>
            <a:solidFill>
              <a:srgbClr val="E3AE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ïSľïďe"/>
            <p:cNvSpPr/>
            <p:nvPr/>
          </p:nvSpPr>
          <p:spPr bwMode="auto">
            <a:xfrm>
              <a:off x="7562850" y="5616576"/>
              <a:ext cx="309563" cy="120650"/>
            </a:xfrm>
            <a:custGeom>
              <a:avLst/>
              <a:gdLst>
                <a:gd name="T0" fmla="*/ 118 w 195"/>
                <a:gd name="T1" fmla="*/ 0 h 76"/>
                <a:gd name="T2" fmla="*/ 195 w 195"/>
                <a:gd name="T3" fmla="*/ 76 h 76"/>
                <a:gd name="T4" fmla="*/ 2 w 195"/>
                <a:gd name="T5" fmla="*/ 76 h 76"/>
                <a:gd name="T6" fmla="*/ 0 w 195"/>
                <a:gd name="T7" fmla="*/ 0 h 76"/>
                <a:gd name="T8" fmla="*/ 118 w 195"/>
                <a:gd name="T9" fmla="*/ 0 h 76"/>
              </a:gdLst>
              <a:ahLst/>
              <a:cxnLst>
                <a:cxn ang="0">
                  <a:pos x="T0" y="T1"/>
                </a:cxn>
                <a:cxn ang="0">
                  <a:pos x="T2" y="T3"/>
                </a:cxn>
                <a:cxn ang="0">
                  <a:pos x="T4" y="T5"/>
                </a:cxn>
                <a:cxn ang="0">
                  <a:pos x="T6" y="T7"/>
                </a:cxn>
                <a:cxn ang="0">
                  <a:pos x="T8" y="T9"/>
                </a:cxn>
              </a:cxnLst>
              <a:rect l="0" t="0" r="r" b="b"/>
              <a:pathLst>
                <a:path w="195" h="76">
                  <a:moveTo>
                    <a:pt x="118" y="0"/>
                  </a:moveTo>
                  <a:lnTo>
                    <a:pt x="195" y="76"/>
                  </a:lnTo>
                  <a:lnTo>
                    <a:pt x="2" y="76"/>
                  </a:lnTo>
                  <a:lnTo>
                    <a:pt x="0" y="0"/>
                  </a:lnTo>
                  <a:lnTo>
                    <a:pt x="118" y="0"/>
                  </a:lnTo>
                  <a:close/>
                </a:path>
              </a:pathLst>
            </a:custGeom>
            <a:solidFill>
              <a:srgbClr val="EDC7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ṡ1íďe"/>
            <p:cNvSpPr/>
            <p:nvPr/>
          </p:nvSpPr>
          <p:spPr bwMode="auto">
            <a:xfrm>
              <a:off x="7739063" y="3381376"/>
              <a:ext cx="166688" cy="166688"/>
            </a:xfrm>
            <a:prstGeom prst="ellipse">
              <a:avLst/>
            </a:pr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Sliḋé"/>
            <p:cNvSpPr/>
            <p:nvPr/>
          </p:nvSpPr>
          <p:spPr bwMode="auto">
            <a:xfrm>
              <a:off x="7708900" y="3279776"/>
              <a:ext cx="87313" cy="217488"/>
            </a:xfrm>
            <a:custGeom>
              <a:avLst/>
              <a:gdLst>
                <a:gd name="T0" fmla="*/ 17 w 29"/>
                <a:gd name="T1" fmla="*/ 72 h 72"/>
                <a:gd name="T2" fmla="*/ 11 w 29"/>
                <a:gd name="T3" fmla="*/ 69 h 72"/>
                <a:gd name="T4" fmla="*/ 16 w 29"/>
                <a:gd name="T5" fmla="*/ 5 h 72"/>
                <a:gd name="T6" fmla="*/ 25 w 29"/>
                <a:gd name="T7" fmla="*/ 2 h 72"/>
                <a:gd name="T8" fmla="*/ 28 w 29"/>
                <a:gd name="T9" fmla="*/ 10 h 72"/>
                <a:gd name="T10" fmla="*/ 22 w 29"/>
                <a:gd name="T11" fmla="*/ 64 h 72"/>
                <a:gd name="T12" fmla="*/ 19 w 29"/>
                <a:gd name="T13" fmla="*/ 72 h 72"/>
                <a:gd name="T14" fmla="*/ 17 w 2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2">
                  <a:moveTo>
                    <a:pt x="17" y="72"/>
                  </a:moveTo>
                  <a:cubicBezTo>
                    <a:pt x="14" y="72"/>
                    <a:pt x="12" y="71"/>
                    <a:pt x="11" y="69"/>
                  </a:cubicBezTo>
                  <a:cubicBezTo>
                    <a:pt x="0" y="43"/>
                    <a:pt x="16" y="7"/>
                    <a:pt x="16" y="5"/>
                  </a:cubicBezTo>
                  <a:cubicBezTo>
                    <a:pt x="18" y="2"/>
                    <a:pt x="21" y="0"/>
                    <a:pt x="25" y="2"/>
                  </a:cubicBezTo>
                  <a:cubicBezTo>
                    <a:pt x="28" y="3"/>
                    <a:pt x="29" y="7"/>
                    <a:pt x="28" y="10"/>
                  </a:cubicBezTo>
                  <a:cubicBezTo>
                    <a:pt x="28" y="10"/>
                    <a:pt x="14" y="43"/>
                    <a:pt x="22" y="64"/>
                  </a:cubicBezTo>
                  <a:cubicBezTo>
                    <a:pt x="24" y="67"/>
                    <a:pt x="22" y="71"/>
                    <a:pt x="19" y="72"/>
                  </a:cubicBezTo>
                  <a:cubicBezTo>
                    <a:pt x="18" y="72"/>
                    <a:pt x="18" y="72"/>
                    <a:pt x="17" y="72"/>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ṣḷïdè"/>
            <p:cNvSpPr/>
            <p:nvPr/>
          </p:nvSpPr>
          <p:spPr bwMode="auto">
            <a:xfrm>
              <a:off x="7759700" y="3263901"/>
              <a:ext cx="106363" cy="200025"/>
            </a:xfrm>
            <a:custGeom>
              <a:avLst/>
              <a:gdLst>
                <a:gd name="T0" fmla="*/ 12 w 35"/>
                <a:gd name="T1" fmla="*/ 66 h 66"/>
                <a:gd name="T2" fmla="*/ 6 w 35"/>
                <a:gd name="T3" fmla="*/ 62 h 66"/>
                <a:gd name="T4" fmla="*/ 23 w 35"/>
                <a:gd name="T5" fmla="*/ 3 h 66"/>
                <a:gd name="T6" fmla="*/ 31 w 35"/>
                <a:gd name="T7" fmla="*/ 2 h 66"/>
                <a:gd name="T8" fmla="*/ 33 w 35"/>
                <a:gd name="T9" fmla="*/ 10 h 66"/>
                <a:gd name="T10" fmla="*/ 18 w 35"/>
                <a:gd name="T11" fmla="*/ 59 h 66"/>
                <a:gd name="T12" fmla="*/ 13 w 35"/>
                <a:gd name="T13" fmla="*/ 66 h 66"/>
                <a:gd name="T14" fmla="*/ 12 w 3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6">
                  <a:moveTo>
                    <a:pt x="12" y="66"/>
                  </a:moveTo>
                  <a:cubicBezTo>
                    <a:pt x="9" y="66"/>
                    <a:pt x="7" y="64"/>
                    <a:pt x="6" y="62"/>
                  </a:cubicBezTo>
                  <a:cubicBezTo>
                    <a:pt x="0" y="34"/>
                    <a:pt x="22" y="4"/>
                    <a:pt x="23" y="3"/>
                  </a:cubicBezTo>
                  <a:cubicBezTo>
                    <a:pt x="25" y="0"/>
                    <a:pt x="28" y="0"/>
                    <a:pt x="31" y="2"/>
                  </a:cubicBezTo>
                  <a:cubicBezTo>
                    <a:pt x="34" y="4"/>
                    <a:pt x="35" y="7"/>
                    <a:pt x="33" y="10"/>
                  </a:cubicBezTo>
                  <a:cubicBezTo>
                    <a:pt x="32" y="10"/>
                    <a:pt x="14" y="37"/>
                    <a:pt x="18" y="59"/>
                  </a:cubicBezTo>
                  <a:cubicBezTo>
                    <a:pt x="19" y="62"/>
                    <a:pt x="16" y="66"/>
                    <a:pt x="13" y="66"/>
                  </a:cubicBezTo>
                  <a:cubicBezTo>
                    <a:pt x="13" y="66"/>
                    <a:pt x="12" y="66"/>
                    <a:pt x="12" y="66"/>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ś1îďè"/>
            <p:cNvSpPr/>
            <p:nvPr/>
          </p:nvSpPr>
          <p:spPr bwMode="auto">
            <a:xfrm>
              <a:off x="7805738" y="3276601"/>
              <a:ext cx="104775" cy="171450"/>
            </a:xfrm>
            <a:custGeom>
              <a:avLst/>
              <a:gdLst>
                <a:gd name="T0" fmla="*/ 13 w 35"/>
                <a:gd name="T1" fmla="*/ 57 h 57"/>
                <a:gd name="T2" fmla="*/ 7 w 35"/>
                <a:gd name="T3" fmla="*/ 52 h 57"/>
                <a:gd name="T4" fmla="*/ 23 w 35"/>
                <a:gd name="T5" fmla="*/ 3 h 57"/>
                <a:gd name="T6" fmla="*/ 32 w 35"/>
                <a:gd name="T7" fmla="*/ 3 h 57"/>
                <a:gd name="T8" fmla="*/ 32 w 35"/>
                <a:gd name="T9" fmla="*/ 11 h 57"/>
                <a:gd name="T10" fmla="*/ 19 w 35"/>
                <a:gd name="T11" fmla="*/ 49 h 57"/>
                <a:gd name="T12" fmla="*/ 14 w 35"/>
                <a:gd name="T13" fmla="*/ 57 h 57"/>
                <a:gd name="T14" fmla="*/ 13 w 35"/>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7">
                  <a:moveTo>
                    <a:pt x="13" y="57"/>
                  </a:moveTo>
                  <a:cubicBezTo>
                    <a:pt x="10" y="57"/>
                    <a:pt x="7" y="55"/>
                    <a:pt x="7" y="52"/>
                  </a:cubicBezTo>
                  <a:cubicBezTo>
                    <a:pt x="0" y="28"/>
                    <a:pt x="22" y="4"/>
                    <a:pt x="23" y="3"/>
                  </a:cubicBezTo>
                  <a:cubicBezTo>
                    <a:pt x="26" y="0"/>
                    <a:pt x="29" y="0"/>
                    <a:pt x="32" y="3"/>
                  </a:cubicBezTo>
                  <a:cubicBezTo>
                    <a:pt x="34" y="5"/>
                    <a:pt x="35" y="9"/>
                    <a:pt x="32" y="11"/>
                  </a:cubicBezTo>
                  <a:cubicBezTo>
                    <a:pt x="32" y="12"/>
                    <a:pt x="14" y="31"/>
                    <a:pt x="19" y="49"/>
                  </a:cubicBezTo>
                  <a:cubicBezTo>
                    <a:pt x="19" y="52"/>
                    <a:pt x="17" y="56"/>
                    <a:pt x="14" y="57"/>
                  </a:cubicBezTo>
                  <a:cubicBezTo>
                    <a:pt x="14" y="57"/>
                    <a:pt x="13" y="57"/>
                    <a:pt x="13" y="57"/>
                  </a:cubicBez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îślidê"/>
            <p:cNvSpPr/>
            <p:nvPr/>
          </p:nvSpPr>
          <p:spPr bwMode="auto">
            <a:xfrm>
              <a:off x="7853363" y="3300413"/>
              <a:ext cx="90488" cy="160338"/>
            </a:xfrm>
            <a:custGeom>
              <a:avLst/>
              <a:gdLst>
                <a:gd name="T0" fmla="*/ 10 w 30"/>
                <a:gd name="T1" fmla="*/ 53 h 53"/>
                <a:gd name="T2" fmla="*/ 4 w 30"/>
                <a:gd name="T3" fmla="*/ 48 h 53"/>
                <a:gd name="T4" fmla="*/ 18 w 30"/>
                <a:gd name="T5" fmla="*/ 4 h 53"/>
                <a:gd name="T6" fmla="*/ 27 w 30"/>
                <a:gd name="T7" fmla="*/ 3 h 53"/>
                <a:gd name="T8" fmla="*/ 28 w 30"/>
                <a:gd name="T9" fmla="*/ 11 h 53"/>
                <a:gd name="T10" fmla="*/ 16 w 30"/>
                <a:gd name="T11" fmla="*/ 46 h 53"/>
                <a:gd name="T12" fmla="*/ 11 w 30"/>
                <a:gd name="T13" fmla="*/ 53 h 53"/>
                <a:gd name="T14" fmla="*/ 10 w 30"/>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10" y="53"/>
                  </a:moveTo>
                  <a:cubicBezTo>
                    <a:pt x="7" y="53"/>
                    <a:pt x="4" y="51"/>
                    <a:pt x="4" y="48"/>
                  </a:cubicBezTo>
                  <a:cubicBezTo>
                    <a:pt x="0" y="27"/>
                    <a:pt x="17" y="5"/>
                    <a:pt x="18" y="4"/>
                  </a:cubicBezTo>
                  <a:cubicBezTo>
                    <a:pt x="20" y="1"/>
                    <a:pt x="24" y="0"/>
                    <a:pt x="27" y="3"/>
                  </a:cubicBezTo>
                  <a:cubicBezTo>
                    <a:pt x="30" y="5"/>
                    <a:pt x="30" y="9"/>
                    <a:pt x="28" y="11"/>
                  </a:cubicBezTo>
                  <a:cubicBezTo>
                    <a:pt x="28" y="12"/>
                    <a:pt x="13" y="30"/>
                    <a:pt x="16" y="46"/>
                  </a:cubicBezTo>
                  <a:cubicBezTo>
                    <a:pt x="16" y="49"/>
                    <a:pt x="14" y="52"/>
                    <a:pt x="11" y="53"/>
                  </a:cubicBezTo>
                  <a:lnTo>
                    <a:pt x="10" y="53"/>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ïs1íḍe"/>
            <p:cNvSpPr/>
            <p:nvPr/>
          </p:nvSpPr>
          <p:spPr bwMode="auto">
            <a:xfrm>
              <a:off x="7675563" y="3370263"/>
              <a:ext cx="101600" cy="133350"/>
            </a:xfrm>
            <a:custGeom>
              <a:avLst/>
              <a:gdLst>
                <a:gd name="T0" fmla="*/ 32 w 34"/>
                <a:gd name="T1" fmla="*/ 41 h 44"/>
                <a:gd name="T2" fmla="*/ 25 w 34"/>
                <a:gd name="T3" fmla="*/ 43 h 44"/>
                <a:gd name="T4" fmla="*/ 1 w 34"/>
                <a:gd name="T5" fmla="*/ 8 h 44"/>
                <a:gd name="T6" fmla="*/ 5 w 34"/>
                <a:gd name="T7" fmla="*/ 1 h 44"/>
                <a:gd name="T8" fmla="*/ 12 w 34"/>
                <a:gd name="T9" fmla="*/ 5 h 44"/>
                <a:gd name="T10" fmla="*/ 30 w 34"/>
                <a:gd name="T11" fmla="*/ 32 h 44"/>
                <a:gd name="T12" fmla="*/ 32 w 34"/>
                <a:gd name="T13" fmla="*/ 40 h 44"/>
                <a:gd name="T14" fmla="*/ 32 w 34"/>
                <a:gd name="T15" fmla="*/ 4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4">
                  <a:moveTo>
                    <a:pt x="32" y="41"/>
                  </a:moveTo>
                  <a:cubicBezTo>
                    <a:pt x="30" y="43"/>
                    <a:pt x="27" y="44"/>
                    <a:pt x="25" y="43"/>
                  </a:cubicBezTo>
                  <a:cubicBezTo>
                    <a:pt x="7" y="35"/>
                    <a:pt x="1" y="10"/>
                    <a:pt x="1" y="8"/>
                  </a:cubicBezTo>
                  <a:cubicBezTo>
                    <a:pt x="0" y="5"/>
                    <a:pt x="2" y="2"/>
                    <a:pt x="5" y="1"/>
                  </a:cubicBezTo>
                  <a:cubicBezTo>
                    <a:pt x="8" y="0"/>
                    <a:pt x="11" y="1"/>
                    <a:pt x="12" y="5"/>
                  </a:cubicBezTo>
                  <a:cubicBezTo>
                    <a:pt x="12" y="5"/>
                    <a:pt x="17" y="26"/>
                    <a:pt x="30" y="32"/>
                  </a:cubicBezTo>
                  <a:cubicBezTo>
                    <a:pt x="33" y="33"/>
                    <a:pt x="34" y="37"/>
                    <a:pt x="32" y="40"/>
                  </a:cubicBezTo>
                  <a:lnTo>
                    <a:pt x="32" y="41"/>
                  </a:lnTo>
                  <a:close/>
                </a:path>
              </a:pathLst>
            </a:custGeom>
            <a:solidFill>
              <a:srgbClr val="E2A2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šļïḋé"/>
            <p:cNvSpPr/>
            <p:nvPr/>
          </p:nvSpPr>
          <p:spPr bwMode="auto">
            <a:xfrm>
              <a:off x="6972300" y="3125788"/>
              <a:ext cx="581025" cy="609600"/>
            </a:xfrm>
            <a:custGeom>
              <a:avLst/>
              <a:gdLst>
                <a:gd name="T0" fmla="*/ 105 w 192"/>
                <a:gd name="T1" fmla="*/ 0 h 202"/>
                <a:gd name="T2" fmla="*/ 88 w 192"/>
                <a:gd name="T3" fmla="*/ 0 h 202"/>
                <a:gd name="T4" fmla="*/ 24 w 192"/>
                <a:gd name="T5" fmla="*/ 64 h 202"/>
                <a:gd name="T6" fmla="*/ 24 w 192"/>
                <a:gd name="T7" fmla="*/ 118 h 202"/>
                <a:gd name="T8" fmla="*/ 12 w 192"/>
                <a:gd name="T9" fmla="*/ 154 h 202"/>
                <a:gd name="T10" fmla="*/ 12 w 192"/>
                <a:gd name="T11" fmla="*/ 155 h 202"/>
                <a:gd name="T12" fmla="*/ 36 w 192"/>
                <a:gd name="T13" fmla="*/ 160 h 202"/>
                <a:gd name="T14" fmla="*/ 108 w 192"/>
                <a:gd name="T15" fmla="*/ 202 h 202"/>
                <a:gd name="T16" fmla="*/ 122 w 192"/>
                <a:gd name="T17" fmla="*/ 202 h 202"/>
                <a:gd name="T18" fmla="*/ 192 w 192"/>
                <a:gd name="T19" fmla="*/ 132 h 202"/>
                <a:gd name="T20" fmla="*/ 192 w 192"/>
                <a:gd name="T21" fmla="*/ 88 h 202"/>
                <a:gd name="T22" fmla="*/ 105 w 192"/>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202">
                  <a:moveTo>
                    <a:pt x="105" y="0"/>
                  </a:moveTo>
                  <a:cubicBezTo>
                    <a:pt x="88" y="0"/>
                    <a:pt x="88" y="0"/>
                    <a:pt x="88" y="0"/>
                  </a:cubicBezTo>
                  <a:cubicBezTo>
                    <a:pt x="53" y="0"/>
                    <a:pt x="24" y="29"/>
                    <a:pt x="24" y="64"/>
                  </a:cubicBezTo>
                  <a:cubicBezTo>
                    <a:pt x="24" y="118"/>
                    <a:pt x="24" y="118"/>
                    <a:pt x="24" y="118"/>
                  </a:cubicBezTo>
                  <a:cubicBezTo>
                    <a:pt x="10" y="121"/>
                    <a:pt x="0" y="138"/>
                    <a:pt x="12" y="154"/>
                  </a:cubicBezTo>
                  <a:cubicBezTo>
                    <a:pt x="12" y="155"/>
                    <a:pt x="12" y="155"/>
                    <a:pt x="12" y="155"/>
                  </a:cubicBezTo>
                  <a:cubicBezTo>
                    <a:pt x="21" y="162"/>
                    <a:pt x="29" y="163"/>
                    <a:pt x="36" y="160"/>
                  </a:cubicBezTo>
                  <a:cubicBezTo>
                    <a:pt x="51" y="185"/>
                    <a:pt x="78" y="202"/>
                    <a:pt x="108" y="202"/>
                  </a:cubicBezTo>
                  <a:cubicBezTo>
                    <a:pt x="122" y="202"/>
                    <a:pt x="122" y="202"/>
                    <a:pt x="122" y="202"/>
                  </a:cubicBezTo>
                  <a:cubicBezTo>
                    <a:pt x="161" y="202"/>
                    <a:pt x="192" y="170"/>
                    <a:pt x="192" y="132"/>
                  </a:cubicBezTo>
                  <a:cubicBezTo>
                    <a:pt x="192" y="88"/>
                    <a:pt x="192" y="88"/>
                    <a:pt x="192" y="88"/>
                  </a:cubicBezTo>
                  <a:cubicBezTo>
                    <a:pt x="192" y="40"/>
                    <a:pt x="153" y="0"/>
                    <a:pt x="105" y="0"/>
                  </a:cubicBezTo>
                  <a:close/>
                </a:path>
              </a:pathLst>
            </a:custGeom>
            <a:solidFill>
              <a:srgbClr val="E3AE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sḻïḑè"/>
            <p:cNvSpPr/>
            <p:nvPr/>
          </p:nvSpPr>
          <p:spPr bwMode="auto">
            <a:xfrm>
              <a:off x="6618288" y="5338763"/>
              <a:ext cx="203200" cy="320675"/>
            </a:xfrm>
            <a:custGeom>
              <a:avLst/>
              <a:gdLst>
                <a:gd name="T0" fmla="*/ 128 w 128"/>
                <a:gd name="T1" fmla="*/ 97 h 202"/>
                <a:gd name="T2" fmla="*/ 107 w 128"/>
                <a:gd name="T3" fmla="*/ 202 h 202"/>
                <a:gd name="T4" fmla="*/ 0 w 128"/>
                <a:gd name="T5" fmla="*/ 40 h 202"/>
                <a:gd name="T6" fmla="*/ 63 w 128"/>
                <a:gd name="T7" fmla="*/ 0 h 202"/>
                <a:gd name="T8" fmla="*/ 128 w 128"/>
                <a:gd name="T9" fmla="*/ 97 h 202"/>
              </a:gdLst>
              <a:ahLst/>
              <a:cxnLst>
                <a:cxn ang="0">
                  <a:pos x="T0" y="T1"/>
                </a:cxn>
                <a:cxn ang="0">
                  <a:pos x="T2" y="T3"/>
                </a:cxn>
                <a:cxn ang="0">
                  <a:pos x="T4" y="T5"/>
                </a:cxn>
                <a:cxn ang="0">
                  <a:pos x="T6" y="T7"/>
                </a:cxn>
                <a:cxn ang="0">
                  <a:pos x="T8" y="T9"/>
                </a:cxn>
              </a:cxnLst>
              <a:rect l="0" t="0" r="r" b="b"/>
              <a:pathLst>
                <a:path w="128" h="202">
                  <a:moveTo>
                    <a:pt x="128" y="97"/>
                  </a:moveTo>
                  <a:lnTo>
                    <a:pt x="107" y="202"/>
                  </a:lnTo>
                  <a:lnTo>
                    <a:pt x="0" y="40"/>
                  </a:lnTo>
                  <a:lnTo>
                    <a:pt x="63" y="0"/>
                  </a:lnTo>
                  <a:lnTo>
                    <a:pt x="128" y="97"/>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š1idé"/>
            <p:cNvSpPr/>
            <p:nvPr/>
          </p:nvSpPr>
          <p:spPr bwMode="auto">
            <a:xfrm>
              <a:off x="6972300" y="3694113"/>
              <a:ext cx="606425" cy="852488"/>
            </a:xfrm>
            <a:custGeom>
              <a:avLst/>
              <a:gdLst>
                <a:gd name="T0" fmla="*/ 200 w 200"/>
                <a:gd name="T1" fmla="*/ 127 h 282"/>
                <a:gd name="T2" fmla="*/ 165 w 200"/>
                <a:gd name="T3" fmla="*/ 93 h 282"/>
                <a:gd name="T4" fmla="*/ 123 w 200"/>
                <a:gd name="T5" fmla="*/ 37 h 282"/>
                <a:gd name="T6" fmla="*/ 29 w 200"/>
                <a:gd name="T7" fmla="*/ 282 h 282"/>
                <a:gd name="T8" fmla="*/ 179 w 200"/>
                <a:gd name="T9" fmla="*/ 282 h 282"/>
                <a:gd name="T10" fmla="*/ 184 w 200"/>
                <a:gd name="T11" fmla="*/ 156 h 282"/>
                <a:gd name="T12" fmla="*/ 200 w 200"/>
                <a:gd name="T13" fmla="*/ 127 h 282"/>
              </a:gdLst>
              <a:ahLst/>
              <a:cxnLst>
                <a:cxn ang="0">
                  <a:pos x="T0" y="T1"/>
                </a:cxn>
                <a:cxn ang="0">
                  <a:pos x="T2" y="T3"/>
                </a:cxn>
                <a:cxn ang="0">
                  <a:pos x="T4" y="T5"/>
                </a:cxn>
                <a:cxn ang="0">
                  <a:pos x="T6" y="T7"/>
                </a:cxn>
                <a:cxn ang="0">
                  <a:pos x="T8" y="T9"/>
                </a:cxn>
                <a:cxn ang="0">
                  <a:pos x="T10" y="T11"/>
                </a:cxn>
                <a:cxn ang="0">
                  <a:pos x="T12" y="T13"/>
                </a:cxn>
              </a:cxnLst>
              <a:rect l="0" t="0" r="r" b="b"/>
              <a:pathLst>
                <a:path w="200" h="282">
                  <a:moveTo>
                    <a:pt x="200" y="127"/>
                  </a:moveTo>
                  <a:cubicBezTo>
                    <a:pt x="200" y="103"/>
                    <a:pt x="181" y="95"/>
                    <a:pt x="165" y="93"/>
                  </a:cubicBezTo>
                  <a:cubicBezTo>
                    <a:pt x="141" y="44"/>
                    <a:pt x="123" y="37"/>
                    <a:pt x="123" y="37"/>
                  </a:cubicBezTo>
                  <a:cubicBezTo>
                    <a:pt x="0" y="0"/>
                    <a:pt x="29" y="282"/>
                    <a:pt x="29" y="282"/>
                  </a:cubicBezTo>
                  <a:cubicBezTo>
                    <a:pt x="179" y="282"/>
                    <a:pt x="179" y="282"/>
                    <a:pt x="179" y="282"/>
                  </a:cubicBezTo>
                  <a:cubicBezTo>
                    <a:pt x="179" y="282"/>
                    <a:pt x="192" y="216"/>
                    <a:pt x="184" y="156"/>
                  </a:cubicBezTo>
                  <a:cubicBezTo>
                    <a:pt x="192" y="151"/>
                    <a:pt x="200" y="143"/>
                    <a:pt x="200" y="127"/>
                  </a:cubicBez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ṥľîďé"/>
            <p:cNvSpPr/>
            <p:nvPr/>
          </p:nvSpPr>
          <p:spPr bwMode="auto">
            <a:xfrm>
              <a:off x="7278688" y="3835401"/>
              <a:ext cx="11113" cy="8493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5" name="ïṧḻíde"/>
            <p:cNvSpPr/>
            <p:nvPr/>
          </p:nvSpPr>
          <p:spPr bwMode="auto">
            <a:xfrm>
              <a:off x="7192963" y="3500438"/>
              <a:ext cx="690563" cy="522288"/>
            </a:xfrm>
            <a:custGeom>
              <a:avLst/>
              <a:gdLst>
                <a:gd name="T0" fmla="*/ 75 w 228"/>
                <a:gd name="T1" fmla="*/ 173 h 173"/>
                <a:gd name="T2" fmla="*/ 20 w 228"/>
                <a:gd name="T3" fmla="*/ 165 h 173"/>
                <a:gd name="T4" fmla="*/ 6 w 228"/>
                <a:gd name="T5" fmla="*/ 135 h 173"/>
                <a:gd name="T6" fmla="*/ 37 w 228"/>
                <a:gd name="T7" fmla="*/ 120 h 173"/>
                <a:gd name="T8" fmla="*/ 122 w 228"/>
                <a:gd name="T9" fmla="*/ 114 h 173"/>
                <a:gd name="T10" fmla="*/ 182 w 228"/>
                <a:gd name="T11" fmla="*/ 0 h 173"/>
                <a:gd name="T12" fmla="*/ 228 w 228"/>
                <a:gd name="T13" fmla="*/ 8 h 173"/>
                <a:gd name="T14" fmla="*/ 145 w 228"/>
                <a:gd name="T15" fmla="*/ 156 h 173"/>
                <a:gd name="T16" fmla="*/ 75 w 228"/>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73">
                  <a:moveTo>
                    <a:pt x="75" y="173"/>
                  </a:moveTo>
                  <a:cubicBezTo>
                    <a:pt x="53" y="173"/>
                    <a:pt x="34" y="169"/>
                    <a:pt x="20" y="165"/>
                  </a:cubicBezTo>
                  <a:cubicBezTo>
                    <a:pt x="7" y="162"/>
                    <a:pt x="0" y="147"/>
                    <a:pt x="6" y="135"/>
                  </a:cubicBezTo>
                  <a:cubicBezTo>
                    <a:pt x="11" y="123"/>
                    <a:pt x="25" y="117"/>
                    <a:pt x="37" y="120"/>
                  </a:cubicBezTo>
                  <a:cubicBezTo>
                    <a:pt x="59" y="126"/>
                    <a:pt x="93" y="130"/>
                    <a:pt x="122" y="114"/>
                  </a:cubicBezTo>
                  <a:cubicBezTo>
                    <a:pt x="154" y="96"/>
                    <a:pt x="175" y="60"/>
                    <a:pt x="182" y="0"/>
                  </a:cubicBezTo>
                  <a:cubicBezTo>
                    <a:pt x="228" y="8"/>
                    <a:pt x="228" y="8"/>
                    <a:pt x="228" y="8"/>
                  </a:cubicBezTo>
                  <a:cubicBezTo>
                    <a:pt x="218" y="83"/>
                    <a:pt x="191" y="130"/>
                    <a:pt x="145" y="156"/>
                  </a:cubicBezTo>
                  <a:cubicBezTo>
                    <a:pt x="122" y="169"/>
                    <a:pt x="97" y="173"/>
                    <a:pt x="75" y="17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ṥlîḓe"/>
            <p:cNvSpPr/>
            <p:nvPr/>
          </p:nvSpPr>
          <p:spPr bwMode="auto">
            <a:xfrm>
              <a:off x="7059613" y="4530726"/>
              <a:ext cx="457200" cy="46038"/>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7" name="îšḻíḑê"/>
            <p:cNvSpPr/>
            <p:nvPr/>
          </p:nvSpPr>
          <p:spPr bwMode="auto">
            <a:xfrm>
              <a:off x="7208838" y="3787776"/>
              <a:ext cx="180975" cy="74613"/>
            </a:xfrm>
            <a:custGeom>
              <a:avLst/>
              <a:gdLst>
                <a:gd name="T0" fmla="*/ 11 w 60"/>
                <a:gd name="T1" fmla="*/ 0 h 25"/>
                <a:gd name="T2" fmla="*/ 50 w 60"/>
                <a:gd name="T3" fmla="*/ 5 h 25"/>
                <a:gd name="T4" fmla="*/ 60 w 60"/>
                <a:gd name="T5" fmla="*/ 19 h 25"/>
                <a:gd name="T6" fmla="*/ 0 w 60"/>
                <a:gd name="T7" fmla="*/ 9 h 25"/>
                <a:gd name="T8" fmla="*/ 11 w 60"/>
                <a:gd name="T9" fmla="*/ 0 h 25"/>
              </a:gdLst>
              <a:ahLst/>
              <a:cxnLst>
                <a:cxn ang="0">
                  <a:pos x="T0" y="T1"/>
                </a:cxn>
                <a:cxn ang="0">
                  <a:pos x="T2" y="T3"/>
                </a:cxn>
                <a:cxn ang="0">
                  <a:pos x="T4" y="T5"/>
                </a:cxn>
                <a:cxn ang="0">
                  <a:pos x="T6" y="T7"/>
                </a:cxn>
                <a:cxn ang="0">
                  <a:pos x="T8" y="T9"/>
                </a:cxn>
              </a:cxnLst>
              <a:rect l="0" t="0" r="r" b="b"/>
              <a:pathLst>
                <a:path w="60" h="25">
                  <a:moveTo>
                    <a:pt x="11" y="0"/>
                  </a:moveTo>
                  <a:cubicBezTo>
                    <a:pt x="50" y="5"/>
                    <a:pt x="50" y="5"/>
                    <a:pt x="50" y="5"/>
                  </a:cubicBezTo>
                  <a:cubicBezTo>
                    <a:pt x="60" y="19"/>
                    <a:pt x="60" y="19"/>
                    <a:pt x="60" y="19"/>
                  </a:cubicBezTo>
                  <a:cubicBezTo>
                    <a:pt x="60" y="19"/>
                    <a:pt x="28" y="25"/>
                    <a:pt x="0" y="9"/>
                  </a:cubicBezTo>
                  <a:lnTo>
                    <a:pt x="11"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íŝḷïḍe"/>
            <p:cNvSpPr/>
            <p:nvPr/>
          </p:nvSpPr>
          <p:spPr bwMode="auto">
            <a:xfrm>
              <a:off x="7732713" y="3500438"/>
              <a:ext cx="150813" cy="77788"/>
            </a:xfrm>
            <a:custGeom>
              <a:avLst/>
              <a:gdLst>
                <a:gd name="T0" fmla="*/ 7 w 95"/>
                <a:gd name="T1" fmla="*/ 0 h 49"/>
                <a:gd name="T2" fmla="*/ 95 w 95"/>
                <a:gd name="T3" fmla="*/ 15 h 49"/>
                <a:gd name="T4" fmla="*/ 91 w 95"/>
                <a:gd name="T5" fmla="*/ 49 h 49"/>
                <a:gd name="T6" fmla="*/ 0 w 95"/>
                <a:gd name="T7" fmla="*/ 34 h 49"/>
                <a:gd name="T8" fmla="*/ 7 w 95"/>
                <a:gd name="T9" fmla="*/ 0 h 49"/>
              </a:gdLst>
              <a:ahLst/>
              <a:cxnLst>
                <a:cxn ang="0">
                  <a:pos x="T0" y="T1"/>
                </a:cxn>
                <a:cxn ang="0">
                  <a:pos x="T2" y="T3"/>
                </a:cxn>
                <a:cxn ang="0">
                  <a:pos x="T4" y="T5"/>
                </a:cxn>
                <a:cxn ang="0">
                  <a:pos x="T6" y="T7"/>
                </a:cxn>
                <a:cxn ang="0">
                  <a:pos x="T8" y="T9"/>
                </a:cxn>
              </a:cxnLst>
              <a:rect l="0" t="0" r="r" b="b"/>
              <a:pathLst>
                <a:path w="95" h="49">
                  <a:moveTo>
                    <a:pt x="7" y="0"/>
                  </a:moveTo>
                  <a:lnTo>
                    <a:pt x="95" y="15"/>
                  </a:lnTo>
                  <a:lnTo>
                    <a:pt x="91" y="49"/>
                  </a:lnTo>
                  <a:lnTo>
                    <a:pt x="0" y="34"/>
                  </a:lnTo>
                  <a:lnTo>
                    <a:pt x="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š1îḍê"/>
            <p:cNvSpPr/>
            <p:nvPr/>
          </p:nvSpPr>
          <p:spPr bwMode="auto">
            <a:xfrm>
              <a:off x="7045325" y="4576763"/>
              <a:ext cx="704850" cy="544513"/>
            </a:xfrm>
            <a:custGeom>
              <a:avLst/>
              <a:gdLst>
                <a:gd name="T0" fmla="*/ 9 w 444"/>
                <a:gd name="T1" fmla="*/ 0 h 343"/>
                <a:gd name="T2" fmla="*/ 0 w 444"/>
                <a:gd name="T3" fmla="*/ 343 h 343"/>
                <a:gd name="T4" fmla="*/ 444 w 444"/>
                <a:gd name="T5" fmla="*/ 325 h 343"/>
                <a:gd name="T6" fmla="*/ 297 w 444"/>
                <a:gd name="T7" fmla="*/ 0 h 343"/>
                <a:gd name="T8" fmla="*/ 9 w 444"/>
                <a:gd name="T9" fmla="*/ 0 h 343"/>
              </a:gdLst>
              <a:ahLst/>
              <a:cxnLst>
                <a:cxn ang="0">
                  <a:pos x="T0" y="T1"/>
                </a:cxn>
                <a:cxn ang="0">
                  <a:pos x="T2" y="T3"/>
                </a:cxn>
                <a:cxn ang="0">
                  <a:pos x="T4" y="T5"/>
                </a:cxn>
                <a:cxn ang="0">
                  <a:pos x="T6" y="T7"/>
                </a:cxn>
                <a:cxn ang="0">
                  <a:pos x="T8" y="T9"/>
                </a:cxn>
              </a:cxnLst>
              <a:rect l="0" t="0" r="r" b="b"/>
              <a:pathLst>
                <a:path w="444" h="343">
                  <a:moveTo>
                    <a:pt x="9" y="0"/>
                  </a:moveTo>
                  <a:lnTo>
                    <a:pt x="0" y="343"/>
                  </a:lnTo>
                  <a:lnTo>
                    <a:pt x="444" y="325"/>
                  </a:lnTo>
                  <a:lnTo>
                    <a:pt x="297" y="0"/>
                  </a:lnTo>
                  <a:lnTo>
                    <a:pt x="9" y="0"/>
                  </a:lnTo>
                  <a:close/>
                </a:path>
              </a:pathLst>
            </a:custGeom>
            <a:solidFill>
              <a:srgbClr val="2F4F7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ṩḻïdé"/>
            <p:cNvSpPr/>
            <p:nvPr/>
          </p:nvSpPr>
          <p:spPr bwMode="auto">
            <a:xfrm>
              <a:off x="7562850" y="5616576"/>
              <a:ext cx="309563" cy="120650"/>
            </a:xfrm>
            <a:custGeom>
              <a:avLst/>
              <a:gdLst>
                <a:gd name="T0" fmla="*/ 118 w 195"/>
                <a:gd name="T1" fmla="*/ 0 h 76"/>
                <a:gd name="T2" fmla="*/ 0 w 195"/>
                <a:gd name="T3" fmla="*/ 0 h 76"/>
                <a:gd name="T4" fmla="*/ 0 w 195"/>
                <a:gd name="T5" fmla="*/ 76 h 76"/>
                <a:gd name="T6" fmla="*/ 195 w 195"/>
                <a:gd name="T7" fmla="*/ 76 h 76"/>
                <a:gd name="T8" fmla="*/ 118 w 195"/>
                <a:gd name="T9" fmla="*/ 0 h 76"/>
              </a:gdLst>
              <a:ahLst/>
              <a:cxnLst>
                <a:cxn ang="0">
                  <a:pos x="T0" y="T1"/>
                </a:cxn>
                <a:cxn ang="0">
                  <a:pos x="T2" y="T3"/>
                </a:cxn>
                <a:cxn ang="0">
                  <a:pos x="T4" y="T5"/>
                </a:cxn>
                <a:cxn ang="0">
                  <a:pos x="T6" y="T7"/>
                </a:cxn>
                <a:cxn ang="0">
                  <a:pos x="T8" y="T9"/>
                </a:cxn>
              </a:cxnLst>
              <a:rect l="0" t="0" r="r" b="b"/>
              <a:pathLst>
                <a:path w="195" h="76">
                  <a:moveTo>
                    <a:pt x="118" y="0"/>
                  </a:moveTo>
                  <a:lnTo>
                    <a:pt x="0" y="0"/>
                  </a:lnTo>
                  <a:lnTo>
                    <a:pt x="0" y="76"/>
                  </a:lnTo>
                  <a:lnTo>
                    <a:pt x="195" y="76"/>
                  </a:lnTo>
                  <a:lnTo>
                    <a:pt x="118" y="0"/>
                  </a:ln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ṥ1ïḍê"/>
            <p:cNvSpPr/>
            <p:nvPr/>
          </p:nvSpPr>
          <p:spPr bwMode="auto">
            <a:xfrm>
              <a:off x="6915150" y="3036888"/>
              <a:ext cx="647700" cy="944563"/>
            </a:xfrm>
            <a:custGeom>
              <a:avLst/>
              <a:gdLst>
                <a:gd name="T0" fmla="*/ 85 w 214"/>
                <a:gd name="T1" fmla="*/ 29 h 312"/>
                <a:gd name="T2" fmla="*/ 214 w 214"/>
                <a:gd name="T3" fmla="*/ 99 h 312"/>
                <a:gd name="T4" fmla="*/ 101 w 214"/>
                <a:gd name="T5" fmla="*/ 92 h 312"/>
                <a:gd name="T6" fmla="*/ 107 w 214"/>
                <a:gd name="T7" fmla="*/ 299 h 312"/>
                <a:gd name="T8" fmla="*/ 97 w 214"/>
                <a:gd name="T9" fmla="*/ 311 h 312"/>
                <a:gd name="T10" fmla="*/ 8 w 214"/>
                <a:gd name="T11" fmla="*/ 231 h 312"/>
                <a:gd name="T12" fmla="*/ 85 w 214"/>
                <a:gd name="T13" fmla="*/ 29 h 312"/>
              </a:gdLst>
              <a:ahLst/>
              <a:cxnLst>
                <a:cxn ang="0">
                  <a:pos x="T0" y="T1"/>
                </a:cxn>
                <a:cxn ang="0">
                  <a:pos x="T2" y="T3"/>
                </a:cxn>
                <a:cxn ang="0">
                  <a:pos x="T4" y="T5"/>
                </a:cxn>
                <a:cxn ang="0">
                  <a:pos x="T6" y="T7"/>
                </a:cxn>
                <a:cxn ang="0">
                  <a:pos x="T8" y="T9"/>
                </a:cxn>
                <a:cxn ang="0">
                  <a:pos x="T10" y="T11"/>
                </a:cxn>
                <a:cxn ang="0">
                  <a:pos x="T12" y="T13"/>
                </a:cxn>
              </a:cxnLst>
              <a:rect l="0" t="0" r="r" b="b"/>
              <a:pathLst>
                <a:path w="214" h="312">
                  <a:moveTo>
                    <a:pt x="85" y="29"/>
                  </a:moveTo>
                  <a:cubicBezTo>
                    <a:pt x="85" y="29"/>
                    <a:pt x="187" y="0"/>
                    <a:pt x="214" y="99"/>
                  </a:cubicBezTo>
                  <a:cubicBezTo>
                    <a:pt x="176" y="112"/>
                    <a:pt x="119" y="117"/>
                    <a:pt x="101" y="92"/>
                  </a:cubicBezTo>
                  <a:cubicBezTo>
                    <a:pt x="88" y="203"/>
                    <a:pt x="100" y="273"/>
                    <a:pt x="107" y="299"/>
                  </a:cubicBezTo>
                  <a:cubicBezTo>
                    <a:pt x="108" y="306"/>
                    <a:pt x="103" y="312"/>
                    <a:pt x="97" y="311"/>
                  </a:cubicBezTo>
                  <a:cubicBezTo>
                    <a:pt x="71" y="307"/>
                    <a:pt x="16" y="292"/>
                    <a:pt x="8" y="231"/>
                  </a:cubicBezTo>
                  <a:cubicBezTo>
                    <a:pt x="0" y="169"/>
                    <a:pt x="9" y="56"/>
                    <a:pt x="85" y="29"/>
                  </a:cubicBezTo>
                  <a:close/>
                </a:path>
              </a:pathLst>
            </a:custGeom>
            <a:solidFill>
              <a:srgbClr val="8E4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1ïḍe"/>
            <p:cNvSpPr/>
            <p:nvPr/>
          </p:nvSpPr>
          <p:spPr bwMode="auto">
            <a:xfrm>
              <a:off x="7045325" y="4576763"/>
              <a:ext cx="344488" cy="544513"/>
            </a:xfrm>
            <a:custGeom>
              <a:avLst/>
              <a:gdLst>
                <a:gd name="T0" fmla="*/ 152 w 217"/>
                <a:gd name="T1" fmla="*/ 0 h 343"/>
                <a:gd name="T2" fmla="*/ 217 w 217"/>
                <a:gd name="T3" fmla="*/ 335 h 343"/>
                <a:gd name="T4" fmla="*/ 0 w 217"/>
                <a:gd name="T5" fmla="*/ 343 h 343"/>
                <a:gd name="T6" fmla="*/ 9 w 217"/>
                <a:gd name="T7" fmla="*/ 0 h 343"/>
                <a:gd name="T8" fmla="*/ 152 w 217"/>
                <a:gd name="T9" fmla="*/ 0 h 343"/>
              </a:gdLst>
              <a:ahLst/>
              <a:cxnLst>
                <a:cxn ang="0">
                  <a:pos x="T0" y="T1"/>
                </a:cxn>
                <a:cxn ang="0">
                  <a:pos x="T2" y="T3"/>
                </a:cxn>
                <a:cxn ang="0">
                  <a:pos x="T4" y="T5"/>
                </a:cxn>
                <a:cxn ang="0">
                  <a:pos x="T6" y="T7"/>
                </a:cxn>
                <a:cxn ang="0">
                  <a:pos x="T8" y="T9"/>
                </a:cxn>
              </a:cxnLst>
              <a:rect l="0" t="0" r="r" b="b"/>
              <a:pathLst>
                <a:path w="217" h="343">
                  <a:moveTo>
                    <a:pt x="152" y="0"/>
                  </a:moveTo>
                  <a:lnTo>
                    <a:pt x="217" y="335"/>
                  </a:lnTo>
                  <a:lnTo>
                    <a:pt x="0" y="343"/>
                  </a:lnTo>
                  <a:lnTo>
                    <a:pt x="9" y="0"/>
                  </a:lnTo>
                  <a:lnTo>
                    <a:pt x="152" y="0"/>
                  </a:lnTo>
                  <a:close/>
                </a:path>
              </a:pathLst>
            </a:custGeom>
            <a:solidFill>
              <a:srgbClr val="2541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ṩḻîḋe"/>
            <p:cNvSpPr/>
            <p:nvPr/>
          </p:nvSpPr>
          <p:spPr bwMode="auto">
            <a:xfrm>
              <a:off x="7251700" y="3433763"/>
              <a:ext cx="53975" cy="53975"/>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šľîḑe"/>
            <p:cNvSpPr/>
            <p:nvPr/>
          </p:nvSpPr>
          <p:spPr bwMode="auto">
            <a:xfrm>
              <a:off x="7459663" y="3433763"/>
              <a:ext cx="52388" cy="53975"/>
            </a:xfrm>
            <a:prstGeom prst="ellipse">
              <a:avLst/>
            </a:prstGeom>
            <a:solidFill>
              <a:srgbClr val="222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šlíḓè"/>
            <p:cNvSpPr/>
            <p:nvPr/>
          </p:nvSpPr>
          <p:spPr bwMode="auto">
            <a:xfrm>
              <a:off x="7226300" y="3376613"/>
              <a:ext cx="82550" cy="41275"/>
            </a:xfrm>
            <a:custGeom>
              <a:avLst/>
              <a:gdLst>
                <a:gd name="T0" fmla="*/ 2 w 27"/>
                <a:gd name="T1" fmla="*/ 14 h 14"/>
                <a:gd name="T2" fmla="*/ 2 w 27"/>
                <a:gd name="T3" fmla="*/ 14 h 14"/>
                <a:gd name="T4" fmla="*/ 1 w 27"/>
                <a:gd name="T5" fmla="*/ 10 h 14"/>
                <a:gd name="T6" fmla="*/ 25 w 27"/>
                <a:gd name="T7" fmla="*/ 1 h 14"/>
                <a:gd name="T8" fmla="*/ 27 w 27"/>
                <a:gd name="T9" fmla="*/ 4 h 14"/>
                <a:gd name="T10" fmla="*/ 25 w 27"/>
                <a:gd name="T11" fmla="*/ 6 h 14"/>
                <a:gd name="T12" fmla="*/ 5 w 27"/>
                <a:gd name="T13" fmla="*/ 13 h 14"/>
                <a:gd name="T14" fmla="*/ 2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 y="14"/>
                  </a:moveTo>
                  <a:cubicBezTo>
                    <a:pt x="2" y="14"/>
                    <a:pt x="2" y="14"/>
                    <a:pt x="2" y="14"/>
                  </a:cubicBezTo>
                  <a:cubicBezTo>
                    <a:pt x="1" y="13"/>
                    <a:pt x="0" y="11"/>
                    <a:pt x="1" y="10"/>
                  </a:cubicBezTo>
                  <a:cubicBezTo>
                    <a:pt x="4" y="7"/>
                    <a:pt x="12" y="0"/>
                    <a:pt x="25" y="1"/>
                  </a:cubicBezTo>
                  <a:cubicBezTo>
                    <a:pt x="26" y="1"/>
                    <a:pt x="27" y="3"/>
                    <a:pt x="27" y="4"/>
                  </a:cubicBezTo>
                  <a:cubicBezTo>
                    <a:pt x="27" y="5"/>
                    <a:pt x="26" y="6"/>
                    <a:pt x="25" y="6"/>
                  </a:cubicBezTo>
                  <a:cubicBezTo>
                    <a:pt x="14" y="5"/>
                    <a:pt x="7" y="10"/>
                    <a:pt x="5" y="13"/>
                  </a:cubicBezTo>
                  <a:cubicBezTo>
                    <a:pt x="4" y="14"/>
                    <a:pt x="3" y="14"/>
                    <a:pt x="2" y="14"/>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ŝḷíḓe"/>
            <p:cNvSpPr/>
            <p:nvPr/>
          </p:nvSpPr>
          <p:spPr bwMode="auto">
            <a:xfrm>
              <a:off x="7462838" y="3376613"/>
              <a:ext cx="69850" cy="44450"/>
            </a:xfrm>
            <a:custGeom>
              <a:avLst/>
              <a:gdLst>
                <a:gd name="T0" fmla="*/ 18 w 23"/>
                <a:gd name="T1" fmla="*/ 13 h 15"/>
                <a:gd name="T2" fmla="*/ 3 w 23"/>
                <a:gd name="T3" fmla="*/ 6 h 15"/>
                <a:gd name="T4" fmla="*/ 0 w 23"/>
                <a:gd name="T5" fmla="*/ 4 h 15"/>
                <a:gd name="T6" fmla="*/ 2 w 23"/>
                <a:gd name="T7" fmla="*/ 1 h 15"/>
                <a:gd name="T8" fmla="*/ 22 w 23"/>
                <a:gd name="T9" fmla="*/ 10 h 15"/>
                <a:gd name="T10" fmla="*/ 21 w 23"/>
                <a:gd name="T11" fmla="*/ 14 h 15"/>
                <a:gd name="T12" fmla="*/ 19 w 23"/>
                <a:gd name="T13" fmla="*/ 15 h 15"/>
                <a:gd name="T14" fmla="*/ 21 w 23"/>
                <a:gd name="T15" fmla="*/ 14 h 15"/>
                <a:gd name="T16" fmla="*/ 21 w 23"/>
                <a:gd name="T17" fmla="*/ 14 h 15"/>
                <a:gd name="T18" fmla="*/ 18 w 23"/>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5">
                  <a:moveTo>
                    <a:pt x="18" y="13"/>
                  </a:moveTo>
                  <a:cubicBezTo>
                    <a:pt x="16" y="10"/>
                    <a:pt x="11" y="5"/>
                    <a:pt x="3" y="6"/>
                  </a:cubicBezTo>
                  <a:cubicBezTo>
                    <a:pt x="2" y="6"/>
                    <a:pt x="1" y="5"/>
                    <a:pt x="0" y="4"/>
                  </a:cubicBezTo>
                  <a:cubicBezTo>
                    <a:pt x="0" y="3"/>
                    <a:pt x="1" y="1"/>
                    <a:pt x="2" y="1"/>
                  </a:cubicBezTo>
                  <a:cubicBezTo>
                    <a:pt x="13" y="0"/>
                    <a:pt x="19" y="7"/>
                    <a:pt x="22" y="10"/>
                  </a:cubicBezTo>
                  <a:cubicBezTo>
                    <a:pt x="23" y="11"/>
                    <a:pt x="23" y="13"/>
                    <a:pt x="21" y="14"/>
                  </a:cubicBezTo>
                  <a:cubicBezTo>
                    <a:pt x="19" y="15"/>
                    <a:pt x="19" y="15"/>
                    <a:pt x="19" y="15"/>
                  </a:cubicBezTo>
                  <a:cubicBezTo>
                    <a:pt x="21" y="14"/>
                    <a:pt x="21" y="14"/>
                    <a:pt x="21" y="14"/>
                  </a:cubicBezTo>
                  <a:cubicBezTo>
                    <a:pt x="21" y="14"/>
                    <a:pt x="21" y="14"/>
                    <a:pt x="21" y="14"/>
                  </a:cubicBezTo>
                  <a:cubicBezTo>
                    <a:pt x="20" y="14"/>
                    <a:pt x="19" y="14"/>
                    <a:pt x="18" y="13"/>
                  </a:cubicBezTo>
                  <a:close/>
                </a:path>
              </a:pathLst>
            </a:custGeom>
            <a:solidFill>
              <a:srgbClr val="8D6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îṥlïďe"/>
            <p:cNvSpPr/>
            <p:nvPr/>
          </p:nvSpPr>
          <p:spPr bwMode="auto">
            <a:xfrm>
              <a:off x="7308850" y="3594101"/>
              <a:ext cx="153988" cy="80963"/>
            </a:xfrm>
            <a:custGeom>
              <a:avLst/>
              <a:gdLst>
                <a:gd name="T0" fmla="*/ 2 w 51"/>
                <a:gd name="T1" fmla="*/ 4 h 27"/>
                <a:gd name="T2" fmla="*/ 49 w 51"/>
                <a:gd name="T3" fmla="*/ 4 h 27"/>
                <a:gd name="T4" fmla="*/ 48 w 51"/>
                <a:gd name="T5" fmla="*/ 0 h 27"/>
                <a:gd name="T6" fmla="*/ 3 w 51"/>
                <a:gd name="T7" fmla="*/ 0 h 27"/>
                <a:gd name="T8" fmla="*/ 2 w 51"/>
                <a:gd name="T9" fmla="*/ 4 h 27"/>
              </a:gdLst>
              <a:ahLst/>
              <a:cxnLst>
                <a:cxn ang="0">
                  <a:pos x="T0" y="T1"/>
                </a:cxn>
                <a:cxn ang="0">
                  <a:pos x="T2" y="T3"/>
                </a:cxn>
                <a:cxn ang="0">
                  <a:pos x="T4" y="T5"/>
                </a:cxn>
                <a:cxn ang="0">
                  <a:pos x="T6" y="T7"/>
                </a:cxn>
                <a:cxn ang="0">
                  <a:pos x="T8" y="T9"/>
                </a:cxn>
              </a:cxnLst>
              <a:rect l="0" t="0" r="r" b="b"/>
              <a:pathLst>
                <a:path w="51" h="27">
                  <a:moveTo>
                    <a:pt x="2" y="4"/>
                  </a:moveTo>
                  <a:cubicBezTo>
                    <a:pt x="9" y="12"/>
                    <a:pt x="28" y="27"/>
                    <a:pt x="49" y="4"/>
                  </a:cubicBezTo>
                  <a:cubicBezTo>
                    <a:pt x="51" y="3"/>
                    <a:pt x="50" y="0"/>
                    <a:pt x="48" y="0"/>
                  </a:cubicBezTo>
                  <a:cubicBezTo>
                    <a:pt x="3" y="0"/>
                    <a:pt x="3" y="0"/>
                    <a:pt x="3" y="0"/>
                  </a:cubicBezTo>
                  <a:cubicBezTo>
                    <a:pt x="1" y="0"/>
                    <a:pt x="0" y="3"/>
                    <a:pt x="2" y="4"/>
                  </a:cubicBezTo>
                  <a:close/>
                </a:path>
              </a:pathLst>
            </a:custGeom>
            <a:solidFill>
              <a:srgbClr val="DC63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şľïďê"/>
            <p:cNvSpPr/>
            <p:nvPr/>
          </p:nvSpPr>
          <p:spPr bwMode="auto">
            <a:xfrm>
              <a:off x="7265988" y="3440113"/>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ïSlïde"/>
            <p:cNvSpPr/>
            <p:nvPr/>
          </p:nvSpPr>
          <p:spPr bwMode="auto">
            <a:xfrm>
              <a:off x="7472363" y="3440113"/>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isḻïďè"/>
            <p:cNvSpPr/>
            <p:nvPr/>
          </p:nvSpPr>
          <p:spPr bwMode="auto">
            <a:xfrm>
              <a:off x="7353300" y="3475038"/>
              <a:ext cx="88900" cy="76200"/>
            </a:xfrm>
            <a:custGeom>
              <a:avLst/>
              <a:gdLst>
                <a:gd name="T0" fmla="*/ 5 w 29"/>
                <a:gd name="T1" fmla="*/ 11 h 25"/>
                <a:gd name="T2" fmla="*/ 20 w 29"/>
                <a:gd name="T3" fmla="*/ 8 h 25"/>
                <a:gd name="T4" fmla="*/ 19 w 29"/>
                <a:gd name="T5" fmla="*/ 21 h 25"/>
                <a:gd name="T6" fmla="*/ 21 w 29"/>
                <a:gd name="T7" fmla="*/ 24 h 25"/>
                <a:gd name="T8" fmla="*/ 22 w 29"/>
                <a:gd name="T9" fmla="*/ 5 h 25"/>
                <a:gd name="T10" fmla="*/ 1 w 29"/>
                <a:gd name="T11" fmla="*/ 10 h 25"/>
                <a:gd name="T12" fmla="*/ 5 w 29"/>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5" y="11"/>
                  </a:moveTo>
                  <a:cubicBezTo>
                    <a:pt x="7" y="5"/>
                    <a:pt x="16" y="5"/>
                    <a:pt x="20" y="8"/>
                  </a:cubicBezTo>
                  <a:cubicBezTo>
                    <a:pt x="24" y="12"/>
                    <a:pt x="24" y="19"/>
                    <a:pt x="19" y="21"/>
                  </a:cubicBezTo>
                  <a:cubicBezTo>
                    <a:pt x="16" y="22"/>
                    <a:pt x="18" y="25"/>
                    <a:pt x="21" y="24"/>
                  </a:cubicBezTo>
                  <a:cubicBezTo>
                    <a:pt x="29" y="21"/>
                    <a:pt x="29" y="10"/>
                    <a:pt x="22" y="5"/>
                  </a:cubicBezTo>
                  <a:cubicBezTo>
                    <a:pt x="16" y="0"/>
                    <a:pt x="4" y="2"/>
                    <a:pt x="1" y="10"/>
                  </a:cubicBezTo>
                  <a:cubicBezTo>
                    <a:pt x="0" y="12"/>
                    <a:pt x="4" y="13"/>
                    <a:pt x="5" y="11"/>
                  </a:cubicBezTo>
                  <a:close/>
                </a:path>
              </a:pathLst>
            </a:custGeom>
            <a:solidFill>
              <a:srgbClr val="D293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ïṣľîḓé"/>
            <p:cNvSpPr/>
            <p:nvPr/>
          </p:nvSpPr>
          <p:spPr bwMode="auto">
            <a:xfrm>
              <a:off x="7375525" y="3448051"/>
              <a:ext cx="17463" cy="46038"/>
            </a:xfrm>
            <a:custGeom>
              <a:avLst/>
              <a:gdLst>
                <a:gd name="T0" fmla="*/ 1 w 6"/>
                <a:gd name="T1" fmla="*/ 4 h 15"/>
                <a:gd name="T2" fmla="*/ 2 w 6"/>
                <a:gd name="T3" fmla="*/ 12 h 15"/>
                <a:gd name="T4" fmla="*/ 6 w 6"/>
                <a:gd name="T5" fmla="*/ 12 h 15"/>
                <a:gd name="T6" fmla="*/ 6 w 6"/>
                <a:gd name="T7" fmla="*/ 11 h 15"/>
                <a:gd name="T8" fmla="*/ 2 w 6"/>
                <a:gd name="T9" fmla="*/ 11 h 15"/>
                <a:gd name="T10" fmla="*/ 2 w 6"/>
                <a:gd name="T11" fmla="*/ 12 h 15"/>
                <a:gd name="T12" fmla="*/ 6 w 6"/>
                <a:gd name="T13" fmla="*/ 11 h 15"/>
                <a:gd name="T14" fmla="*/ 5 w 6"/>
                <a:gd name="T15" fmla="*/ 3 h 15"/>
                <a:gd name="T16" fmla="*/ 1 w 6"/>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1" y="4"/>
                  </a:moveTo>
                  <a:cubicBezTo>
                    <a:pt x="1" y="6"/>
                    <a:pt x="2" y="9"/>
                    <a:pt x="2" y="12"/>
                  </a:cubicBezTo>
                  <a:cubicBezTo>
                    <a:pt x="3" y="15"/>
                    <a:pt x="6" y="14"/>
                    <a:pt x="6" y="12"/>
                  </a:cubicBezTo>
                  <a:cubicBezTo>
                    <a:pt x="6" y="11"/>
                    <a:pt x="6" y="11"/>
                    <a:pt x="6" y="11"/>
                  </a:cubicBezTo>
                  <a:cubicBezTo>
                    <a:pt x="6" y="9"/>
                    <a:pt x="2" y="9"/>
                    <a:pt x="2" y="11"/>
                  </a:cubicBezTo>
                  <a:cubicBezTo>
                    <a:pt x="2" y="12"/>
                    <a:pt x="2" y="12"/>
                    <a:pt x="2" y="12"/>
                  </a:cubicBezTo>
                  <a:cubicBezTo>
                    <a:pt x="4" y="12"/>
                    <a:pt x="5" y="12"/>
                    <a:pt x="6" y="11"/>
                  </a:cubicBezTo>
                  <a:cubicBezTo>
                    <a:pt x="6" y="8"/>
                    <a:pt x="5" y="5"/>
                    <a:pt x="5" y="3"/>
                  </a:cubicBezTo>
                  <a:cubicBezTo>
                    <a:pt x="4" y="0"/>
                    <a:pt x="0" y="1"/>
                    <a:pt x="1" y="4"/>
                  </a:cubicBezTo>
                  <a:close/>
                </a:path>
              </a:pathLst>
            </a:custGeom>
            <a:solidFill>
              <a:srgbClr val="D293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í$ḷïďé"/>
            <p:cNvSpPr/>
            <p:nvPr/>
          </p:nvSpPr>
          <p:spPr bwMode="auto">
            <a:xfrm>
              <a:off x="7215188" y="3481388"/>
              <a:ext cx="50800" cy="55563"/>
            </a:xfrm>
            <a:prstGeom prst="ellipse">
              <a:avLst/>
            </a:prstGeom>
            <a:solidFill>
              <a:srgbClr val="E48B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ïs1iḍé"/>
            <p:cNvSpPr/>
            <p:nvPr/>
          </p:nvSpPr>
          <p:spPr bwMode="auto">
            <a:xfrm>
              <a:off x="7493000" y="3481388"/>
              <a:ext cx="52388" cy="55563"/>
            </a:xfrm>
            <a:prstGeom prst="ellipse">
              <a:avLst/>
            </a:prstGeom>
            <a:solidFill>
              <a:srgbClr val="E48B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s1íḓê"/>
            <p:cNvSpPr/>
            <p:nvPr/>
          </p:nvSpPr>
          <p:spPr bwMode="auto">
            <a:xfrm>
              <a:off x="7035800" y="3155951"/>
              <a:ext cx="185738" cy="171450"/>
            </a:xfrm>
            <a:custGeom>
              <a:avLst/>
              <a:gdLst>
                <a:gd name="T0" fmla="*/ 5 w 61"/>
                <a:gd name="T1" fmla="*/ 57 h 57"/>
                <a:gd name="T2" fmla="*/ 4 w 61"/>
                <a:gd name="T3" fmla="*/ 57 h 57"/>
                <a:gd name="T4" fmla="*/ 0 w 61"/>
                <a:gd name="T5" fmla="*/ 51 h 57"/>
                <a:gd name="T6" fmla="*/ 55 w 61"/>
                <a:gd name="T7" fmla="*/ 1 h 57"/>
                <a:gd name="T8" fmla="*/ 60 w 61"/>
                <a:gd name="T9" fmla="*/ 4 h 57"/>
                <a:gd name="T10" fmla="*/ 58 w 61"/>
                <a:gd name="T11" fmla="*/ 9 h 57"/>
                <a:gd name="T12" fmla="*/ 9 w 61"/>
                <a:gd name="T13" fmla="*/ 53 h 57"/>
                <a:gd name="T14" fmla="*/ 5 w 61"/>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7">
                  <a:moveTo>
                    <a:pt x="5" y="57"/>
                  </a:moveTo>
                  <a:cubicBezTo>
                    <a:pt x="4" y="57"/>
                    <a:pt x="4" y="57"/>
                    <a:pt x="4" y="57"/>
                  </a:cubicBezTo>
                  <a:cubicBezTo>
                    <a:pt x="1" y="56"/>
                    <a:pt x="0" y="54"/>
                    <a:pt x="0" y="51"/>
                  </a:cubicBezTo>
                  <a:cubicBezTo>
                    <a:pt x="0" y="50"/>
                    <a:pt x="8" y="17"/>
                    <a:pt x="55" y="1"/>
                  </a:cubicBezTo>
                  <a:cubicBezTo>
                    <a:pt x="57" y="0"/>
                    <a:pt x="60" y="1"/>
                    <a:pt x="60" y="4"/>
                  </a:cubicBezTo>
                  <a:cubicBezTo>
                    <a:pt x="61" y="6"/>
                    <a:pt x="60" y="9"/>
                    <a:pt x="58" y="9"/>
                  </a:cubicBezTo>
                  <a:cubicBezTo>
                    <a:pt x="16" y="24"/>
                    <a:pt x="9" y="53"/>
                    <a:pt x="9" y="53"/>
                  </a:cubicBezTo>
                  <a:cubicBezTo>
                    <a:pt x="9" y="55"/>
                    <a:pt x="7" y="57"/>
                    <a:pt x="5" y="57"/>
                  </a:cubicBezTo>
                  <a:close/>
                </a:path>
              </a:pathLst>
            </a:custGeom>
            <a:solidFill>
              <a:srgbClr val="AF66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iśḷîḋé"/>
            <p:cNvSpPr/>
            <p:nvPr/>
          </p:nvSpPr>
          <p:spPr bwMode="auto">
            <a:xfrm>
              <a:off x="7562850" y="5580063"/>
              <a:ext cx="187325"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ļïďe"/>
            <p:cNvSpPr/>
            <p:nvPr/>
          </p:nvSpPr>
          <p:spPr bwMode="auto">
            <a:xfrm>
              <a:off x="6718300" y="5313363"/>
              <a:ext cx="136525" cy="179388"/>
            </a:xfrm>
            <a:custGeom>
              <a:avLst/>
              <a:gdLst>
                <a:gd name="T0" fmla="*/ 65 w 86"/>
                <a:gd name="T1" fmla="*/ 113 h 113"/>
                <a:gd name="T2" fmla="*/ 0 w 86"/>
                <a:gd name="T3" fmla="*/ 16 h 113"/>
                <a:gd name="T4" fmla="*/ 21 w 86"/>
                <a:gd name="T5" fmla="*/ 0 h 113"/>
                <a:gd name="T6" fmla="*/ 86 w 86"/>
                <a:gd name="T7" fmla="*/ 100 h 113"/>
                <a:gd name="T8" fmla="*/ 65 w 86"/>
                <a:gd name="T9" fmla="*/ 113 h 113"/>
              </a:gdLst>
              <a:ahLst/>
              <a:cxnLst>
                <a:cxn ang="0">
                  <a:pos x="T0" y="T1"/>
                </a:cxn>
                <a:cxn ang="0">
                  <a:pos x="T2" y="T3"/>
                </a:cxn>
                <a:cxn ang="0">
                  <a:pos x="T4" y="T5"/>
                </a:cxn>
                <a:cxn ang="0">
                  <a:pos x="T6" y="T7"/>
                </a:cxn>
                <a:cxn ang="0">
                  <a:pos x="T8" y="T9"/>
                </a:cxn>
              </a:cxnLst>
              <a:rect l="0" t="0" r="r" b="b"/>
              <a:pathLst>
                <a:path w="86" h="113">
                  <a:moveTo>
                    <a:pt x="65" y="113"/>
                  </a:moveTo>
                  <a:lnTo>
                    <a:pt x="0" y="16"/>
                  </a:lnTo>
                  <a:lnTo>
                    <a:pt x="21" y="0"/>
                  </a:lnTo>
                  <a:lnTo>
                    <a:pt x="86" y="100"/>
                  </a:lnTo>
                  <a:lnTo>
                    <a:pt x="65"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应急预案的基本要求</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9140" y="1467485"/>
            <a:ext cx="1073150"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实用性</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120775" y="1962785"/>
            <a:ext cx="3501390" cy="1383665"/>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防范应对处置措施和方法，既有历史经验和理论概括，又有科学分析和成功做法，能有效处置事故,减少伤亡和损失。</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910455" y="1333500"/>
            <a:ext cx="3517900" cy="3494405"/>
            <a:chOff x="3736975" y="1089025"/>
            <a:chExt cx="4714875" cy="4683126"/>
          </a:xfrm>
        </p:grpSpPr>
        <p:sp>
          <p:nvSpPr>
            <p:cNvPr id="6" name="ïṡlïḍé"/>
            <p:cNvSpPr/>
            <p:nvPr/>
          </p:nvSpPr>
          <p:spPr bwMode="auto">
            <a:xfrm>
              <a:off x="3736975" y="1089025"/>
              <a:ext cx="2479675" cy="4352925"/>
            </a:xfrm>
            <a:custGeom>
              <a:avLst/>
              <a:gdLst>
                <a:gd name="T0" fmla="*/ 52 w 689"/>
                <a:gd name="T1" fmla="*/ 1204 h 1211"/>
                <a:gd name="T2" fmla="*/ 689 w 689"/>
                <a:gd name="T3" fmla="*/ 991 h 1211"/>
                <a:gd name="T4" fmla="*/ 656 w 689"/>
                <a:gd name="T5" fmla="*/ 0 h 1211"/>
                <a:gd name="T6" fmla="*/ 27 w 689"/>
                <a:gd name="T7" fmla="*/ 121 h 1211"/>
                <a:gd name="T8" fmla="*/ 0 w 689"/>
                <a:gd name="T9" fmla="*/ 153 h 1211"/>
                <a:gd name="T10" fmla="*/ 9 w 689"/>
                <a:gd name="T11" fmla="*/ 1173 h 1211"/>
                <a:gd name="T12" fmla="*/ 52 w 689"/>
                <a:gd name="T13" fmla="*/ 1204 h 1211"/>
              </a:gdLst>
              <a:ahLst/>
              <a:cxnLst>
                <a:cxn ang="0">
                  <a:pos x="T0" y="T1"/>
                </a:cxn>
                <a:cxn ang="0">
                  <a:pos x="T2" y="T3"/>
                </a:cxn>
                <a:cxn ang="0">
                  <a:pos x="T4" y="T5"/>
                </a:cxn>
                <a:cxn ang="0">
                  <a:pos x="T6" y="T7"/>
                </a:cxn>
                <a:cxn ang="0">
                  <a:pos x="T8" y="T9"/>
                </a:cxn>
                <a:cxn ang="0">
                  <a:pos x="T10" y="T11"/>
                </a:cxn>
                <a:cxn ang="0">
                  <a:pos x="T12" y="T13"/>
                </a:cxn>
              </a:cxnLst>
              <a:rect l="0" t="0" r="r" b="b"/>
              <a:pathLst>
                <a:path w="689" h="1211">
                  <a:moveTo>
                    <a:pt x="52" y="1204"/>
                  </a:moveTo>
                  <a:cubicBezTo>
                    <a:pt x="689" y="991"/>
                    <a:pt x="689" y="991"/>
                    <a:pt x="689" y="991"/>
                  </a:cubicBezTo>
                  <a:cubicBezTo>
                    <a:pt x="656" y="0"/>
                    <a:pt x="656" y="0"/>
                    <a:pt x="656" y="0"/>
                  </a:cubicBezTo>
                  <a:cubicBezTo>
                    <a:pt x="27" y="121"/>
                    <a:pt x="27" y="121"/>
                    <a:pt x="27" y="121"/>
                  </a:cubicBezTo>
                  <a:cubicBezTo>
                    <a:pt x="11" y="124"/>
                    <a:pt x="0" y="138"/>
                    <a:pt x="0" y="153"/>
                  </a:cubicBezTo>
                  <a:cubicBezTo>
                    <a:pt x="9" y="1173"/>
                    <a:pt x="9" y="1173"/>
                    <a:pt x="9" y="1173"/>
                  </a:cubicBezTo>
                  <a:cubicBezTo>
                    <a:pt x="9" y="1196"/>
                    <a:pt x="31" y="1211"/>
                    <a:pt x="52" y="1204"/>
                  </a:cubicBezTo>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ṧ1íďê"/>
            <p:cNvSpPr/>
            <p:nvPr/>
          </p:nvSpPr>
          <p:spPr bwMode="auto">
            <a:xfrm>
              <a:off x="3833813" y="1179513"/>
              <a:ext cx="2238375" cy="4129088"/>
            </a:xfrm>
            <a:custGeom>
              <a:avLst/>
              <a:gdLst>
                <a:gd name="T0" fmla="*/ 49 w 622"/>
                <a:gd name="T1" fmla="*/ 1142 h 1149"/>
                <a:gd name="T2" fmla="*/ 596 w 622"/>
                <a:gd name="T3" fmla="*/ 965 h 1149"/>
                <a:gd name="T4" fmla="*/ 622 w 622"/>
                <a:gd name="T5" fmla="*/ 0 h 1149"/>
                <a:gd name="T6" fmla="*/ 26 w 622"/>
                <a:gd name="T7" fmla="*/ 115 h 1149"/>
                <a:gd name="T8" fmla="*/ 1 w 622"/>
                <a:gd name="T9" fmla="*/ 146 h 1149"/>
                <a:gd name="T10" fmla="*/ 8 w 622"/>
                <a:gd name="T11" fmla="*/ 1113 h 1149"/>
                <a:gd name="T12" fmla="*/ 49 w 622"/>
                <a:gd name="T13" fmla="*/ 1142 h 1149"/>
              </a:gdLst>
              <a:ahLst/>
              <a:cxnLst>
                <a:cxn ang="0">
                  <a:pos x="T0" y="T1"/>
                </a:cxn>
                <a:cxn ang="0">
                  <a:pos x="T2" y="T3"/>
                </a:cxn>
                <a:cxn ang="0">
                  <a:pos x="T4" y="T5"/>
                </a:cxn>
                <a:cxn ang="0">
                  <a:pos x="T6" y="T7"/>
                </a:cxn>
                <a:cxn ang="0">
                  <a:pos x="T8" y="T9"/>
                </a:cxn>
                <a:cxn ang="0">
                  <a:pos x="T10" y="T11"/>
                </a:cxn>
                <a:cxn ang="0">
                  <a:pos x="T12" y="T13"/>
                </a:cxn>
              </a:cxnLst>
              <a:rect l="0" t="0" r="r" b="b"/>
              <a:pathLst>
                <a:path w="622" h="1149">
                  <a:moveTo>
                    <a:pt x="49" y="1142"/>
                  </a:moveTo>
                  <a:cubicBezTo>
                    <a:pt x="596" y="965"/>
                    <a:pt x="596" y="965"/>
                    <a:pt x="596" y="965"/>
                  </a:cubicBezTo>
                  <a:cubicBezTo>
                    <a:pt x="622" y="0"/>
                    <a:pt x="622" y="0"/>
                    <a:pt x="622" y="0"/>
                  </a:cubicBezTo>
                  <a:cubicBezTo>
                    <a:pt x="26" y="115"/>
                    <a:pt x="26" y="115"/>
                    <a:pt x="26" y="115"/>
                  </a:cubicBezTo>
                  <a:cubicBezTo>
                    <a:pt x="11" y="118"/>
                    <a:pt x="0" y="131"/>
                    <a:pt x="1" y="146"/>
                  </a:cubicBezTo>
                  <a:cubicBezTo>
                    <a:pt x="8" y="1113"/>
                    <a:pt x="8" y="1113"/>
                    <a:pt x="8" y="1113"/>
                  </a:cubicBezTo>
                  <a:cubicBezTo>
                    <a:pt x="9" y="1134"/>
                    <a:pt x="29" y="1149"/>
                    <a:pt x="49" y="11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şļídê"/>
            <p:cNvSpPr/>
            <p:nvPr/>
          </p:nvSpPr>
          <p:spPr bwMode="auto">
            <a:xfrm>
              <a:off x="4064000" y="1171575"/>
              <a:ext cx="2189163" cy="4259263"/>
            </a:xfrm>
            <a:custGeom>
              <a:avLst/>
              <a:gdLst>
                <a:gd name="T0" fmla="*/ 1283 w 1379"/>
                <a:gd name="T1" fmla="*/ 0 h 2683"/>
                <a:gd name="T2" fmla="*/ 0 w 1379"/>
                <a:gd name="T3" fmla="*/ 290 h 2683"/>
                <a:gd name="T4" fmla="*/ 48 w 1379"/>
                <a:gd name="T5" fmla="*/ 2683 h 2683"/>
                <a:gd name="T6" fmla="*/ 1379 w 1379"/>
                <a:gd name="T7" fmla="*/ 2192 h 2683"/>
                <a:gd name="T8" fmla="*/ 1283 w 1379"/>
                <a:gd name="T9" fmla="*/ 0 h 2683"/>
              </a:gdLst>
              <a:ahLst/>
              <a:cxnLst>
                <a:cxn ang="0">
                  <a:pos x="T0" y="T1"/>
                </a:cxn>
                <a:cxn ang="0">
                  <a:pos x="T2" y="T3"/>
                </a:cxn>
                <a:cxn ang="0">
                  <a:pos x="T4" y="T5"/>
                </a:cxn>
                <a:cxn ang="0">
                  <a:pos x="T6" y="T7"/>
                </a:cxn>
                <a:cxn ang="0">
                  <a:pos x="T8" y="T9"/>
                </a:cxn>
              </a:cxnLst>
              <a:rect l="0" t="0" r="r" b="b"/>
              <a:pathLst>
                <a:path w="1379" h="2683">
                  <a:moveTo>
                    <a:pt x="1283" y="0"/>
                  </a:moveTo>
                  <a:lnTo>
                    <a:pt x="0" y="290"/>
                  </a:lnTo>
                  <a:lnTo>
                    <a:pt x="48" y="2683"/>
                  </a:lnTo>
                  <a:lnTo>
                    <a:pt x="1379" y="2192"/>
                  </a:lnTo>
                  <a:lnTo>
                    <a:pt x="1283"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ṥḻîḑè"/>
            <p:cNvSpPr/>
            <p:nvPr/>
          </p:nvSpPr>
          <p:spPr bwMode="auto">
            <a:xfrm>
              <a:off x="4064000" y="1171575"/>
              <a:ext cx="2189163" cy="4259263"/>
            </a:xfrm>
            <a:custGeom>
              <a:avLst/>
              <a:gdLst>
                <a:gd name="T0" fmla="*/ 1283 w 1379"/>
                <a:gd name="T1" fmla="*/ 0 h 2683"/>
                <a:gd name="T2" fmla="*/ 0 w 1379"/>
                <a:gd name="T3" fmla="*/ 290 h 2683"/>
                <a:gd name="T4" fmla="*/ 48 w 1379"/>
                <a:gd name="T5" fmla="*/ 2683 h 2683"/>
                <a:gd name="T6" fmla="*/ 1379 w 1379"/>
                <a:gd name="T7" fmla="*/ 2192 h 2683"/>
                <a:gd name="T8" fmla="*/ 1283 w 1379"/>
                <a:gd name="T9" fmla="*/ 0 h 2683"/>
              </a:gdLst>
              <a:ahLst/>
              <a:cxnLst>
                <a:cxn ang="0">
                  <a:pos x="T0" y="T1"/>
                </a:cxn>
                <a:cxn ang="0">
                  <a:pos x="T2" y="T3"/>
                </a:cxn>
                <a:cxn ang="0">
                  <a:pos x="T4" y="T5"/>
                </a:cxn>
                <a:cxn ang="0">
                  <a:pos x="T6" y="T7"/>
                </a:cxn>
                <a:cxn ang="0">
                  <a:pos x="T8" y="T9"/>
                </a:cxn>
              </a:cxnLst>
              <a:rect l="0" t="0" r="r" b="b"/>
              <a:pathLst>
                <a:path w="1379" h="2683">
                  <a:moveTo>
                    <a:pt x="1283" y="0"/>
                  </a:moveTo>
                  <a:lnTo>
                    <a:pt x="0" y="290"/>
                  </a:lnTo>
                  <a:lnTo>
                    <a:pt x="48" y="2683"/>
                  </a:lnTo>
                  <a:lnTo>
                    <a:pt x="1379" y="2192"/>
                  </a:lnTo>
                  <a:lnTo>
                    <a:pt x="1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şḻiďe"/>
            <p:cNvSpPr/>
            <p:nvPr/>
          </p:nvSpPr>
          <p:spPr bwMode="auto">
            <a:xfrm>
              <a:off x="5975350" y="1089025"/>
              <a:ext cx="2476500" cy="4352925"/>
            </a:xfrm>
            <a:custGeom>
              <a:avLst/>
              <a:gdLst>
                <a:gd name="T0" fmla="*/ 636 w 688"/>
                <a:gd name="T1" fmla="*/ 1204 h 1211"/>
                <a:gd name="T2" fmla="*/ 0 w 688"/>
                <a:gd name="T3" fmla="*/ 991 h 1211"/>
                <a:gd name="T4" fmla="*/ 32 w 688"/>
                <a:gd name="T5" fmla="*/ 0 h 1211"/>
                <a:gd name="T6" fmla="*/ 661 w 688"/>
                <a:gd name="T7" fmla="*/ 121 h 1211"/>
                <a:gd name="T8" fmla="*/ 688 w 688"/>
                <a:gd name="T9" fmla="*/ 153 h 1211"/>
                <a:gd name="T10" fmla="*/ 680 w 688"/>
                <a:gd name="T11" fmla="*/ 1173 h 1211"/>
                <a:gd name="T12" fmla="*/ 636 w 688"/>
                <a:gd name="T13" fmla="*/ 1204 h 1211"/>
              </a:gdLst>
              <a:ahLst/>
              <a:cxnLst>
                <a:cxn ang="0">
                  <a:pos x="T0" y="T1"/>
                </a:cxn>
                <a:cxn ang="0">
                  <a:pos x="T2" y="T3"/>
                </a:cxn>
                <a:cxn ang="0">
                  <a:pos x="T4" y="T5"/>
                </a:cxn>
                <a:cxn ang="0">
                  <a:pos x="T6" y="T7"/>
                </a:cxn>
                <a:cxn ang="0">
                  <a:pos x="T8" y="T9"/>
                </a:cxn>
                <a:cxn ang="0">
                  <a:pos x="T10" y="T11"/>
                </a:cxn>
                <a:cxn ang="0">
                  <a:pos x="T12" y="T13"/>
                </a:cxn>
              </a:cxnLst>
              <a:rect l="0" t="0" r="r" b="b"/>
              <a:pathLst>
                <a:path w="688" h="1211">
                  <a:moveTo>
                    <a:pt x="636" y="1204"/>
                  </a:moveTo>
                  <a:cubicBezTo>
                    <a:pt x="0" y="991"/>
                    <a:pt x="0" y="991"/>
                    <a:pt x="0" y="991"/>
                  </a:cubicBezTo>
                  <a:cubicBezTo>
                    <a:pt x="32" y="0"/>
                    <a:pt x="32" y="0"/>
                    <a:pt x="32" y="0"/>
                  </a:cubicBezTo>
                  <a:cubicBezTo>
                    <a:pt x="661" y="121"/>
                    <a:pt x="661" y="121"/>
                    <a:pt x="661" y="121"/>
                  </a:cubicBezTo>
                  <a:cubicBezTo>
                    <a:pt x="677" y="124"/>
                    <a:pt x="688" y="138"/>
                    <a:pt x="688" y="153"/>
                  </a:cubicBezTo>
                  <a:cubicBezTo>
                    <a:pt x="680" y="1173"/>
                    <a:pt x="680" y="1173"/>
                    <a:pt x="680" y="1173"/>
                  </a:cubicBezTo>
                  <a:cubicBezTo>
                    <a:pt x="680" y="1196"/>
                    <a:pt x="658" y="1211"/>
                    <a:pt x="636" y="1204"/>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lïḍe"/>
            <p:cNvSpPr/>
            <p:nvPr/>
          </p:nvSpPr>
          <p:spPr bwMode="auto">
            <a:xfrm>
              <a:off x="6116638" y="1179513"/>
              <a:ext cx="2238375" cy="4129088"/>
            </a:xfrm>
            <a:custGeom>
              <a:avLst/>
              <a:gdLst>
                <a:gd name="T0" fmla="*/ 573 w 622"/>
                <a:gd name="T1" fmla="*/ 1142 h 1149"/>
                <a:gd name="T2" fmla="*/ 26 w 622"/>
                <a:gd name="T3" fmla="*/ 965 h 1149"/>
                <a:gd name="T4" fmla="*/ 0 w 622"/>
                <a:gd name="T5" fmla="*/ 0 h 1149"/>
                <a:gd name="T6" fmla="*/ 596 w 622"/>
                <a:gd name="T7" fmla="*/ 115 h 1149"/>
                <a:gd name="T8" fmla="*/ 622 w 622"/>
                <a:gd name="T9" fmla="*/ 146 h 1149"/>
                <a:gd name="T10" fmla="*/ 614 w 622"/>
                <a:gd name="T11" fmla="*/ 1113 h 1149"/>
                <a:gd name="T12" fmla="*/ 573 w 622"/>
                <a:gd name="T13" fmla="*/ 1142 h 1149"/>
              </a:gdLst>
              <a:ahLst/>
              <a:cxnLst>
                <a:cxn ang="0">
                  <a:pos x="T0" y="T1"/>
                </a:cxn>
                <a:cxn ang="0">
                  <a:pos x="T2" y="T3"/>
                </a:cxn>
                <a:cxn ang="0">
                  <a:pos x="T4" y="T5"/>
                </a:cxn>
                <a:cxn ang="0">
                  <a:pos x="T6" y="T7"/>
                </a:cxn>
                <a:cxn ang="0">
                  <a:pos x="T8" y="T9"/>
                </a:cxn>
                <a:cxn ang="0">
                  <a:pos x="T10" y="T11"/>
                </a:cxn>
                <a:cxn ang="0">
                  <a:pos x="T12" y="T13"/>
                </a:cxn>
              </a:cxnLst>
              <a:rect l="0" t="0" r="r" b="b"/>
              <a:pathLst>
                <a:path w="622" h="1149">
                  <a:moveTo>
                    <a:pt x="573" y="1142"/>
                  </a:moveTo>
                  <a:cubicBezTo>
                    <a:pt x="26" y="965"/>
                    <a:pt x="26" y="965"/>
                    <a:pt x="26" y="965"/>
                  </a:cubicBezTo>
                  <a:cubicBezTo>
                    <a:pt x="0" y="0"/>
                    <a:pt x="0" y="0"/>
                    <a:pt x="0" y="0"/>
                  </a:cubicBezTo>
                  <a:cubicBezTo>
                    <a:pt x="596" y="115"/>
                    <a:pt x="596" y="115"/>
                    <a:pt x="596" y="115"/>
                  </a:cubicBezTo>
                  <a:cubicBezTo>
                    <a:pt x="611" y="118"/>
                    <a:pt x="622" y="131"/>
                    <a:pt x="622" y="146"/>
                  </a:cubicBezTo>
                  <a:cubicBezTo>
                    <a:pt x="614" y="1113"/>
                    <a:pt x="614" y="1113"/>
                    <a:pt x="614" y="1113"/>
                  </a:cubicBezTo>
                  <a:cubicBezTo>
                    <a:pt x="614" y="1134"/>
                    <a:pt x="593" y="1149"/>
                    <a:pt x="573" y="114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şḷídê"/>
            <p:cNvSpPr/>
            <p:nvPr/>
          </p:nvSpPr>
          <p:spPr bwMode="auto">
            <a:xfrm>
              <a:off x="5935663" y="1171575"/>
              <a:ext cx="2189163" cy="4259263"/>
            </a:xfrm>
            <a:custGeom>
              <a:avLst/>
              <a:gdLst>
                <a:gd name="T0" fmla="*/ 95 w 1379"/>
                <a:gd name="T1" fmla="*/ 0 h 2683"/>
                <a:gd name="T2" fmla="*/ 1379 w 1379"/>
                <a:gd name="T3" fmla="*/ 290 h 2683"/>
                <a:gd name="T4" fmla="*/ 1331 w 1379"/>
                <a:gd name="T5" fmla="*/ 2683 h 2683"/>
                <a:gd name="T6" fmla="*/ 0 w 1379"/>
                <a:gd name="T7" fmla="*/ 2192 h 2683"/>
                <a:gd name="T8" fmla="*/ 95 w 1379"/>
                <a:gd name="T9" fmla="*/ 0 h 2683"/>
              </a:gdLst>
              <a:ahLst/>
              <a:cxnLst>
                <a:cxn ang="0">
                  <a:pos x="T0" y="T1"/>
                </a:cxn>
                <a:cxn ang="0">
                  <a:pos x="T2" y="T3"/>
                </a:cxn>
                <a:cxn ang="0">
                  <a:pos x="T4" y="T5"/>
                </a:cxn>
                <a:cxn ang="0">
                  <a:pos x="T6" y="T7"/>
                </a:cxn>
                <a:cxn ang="0">
                  <a:pos x="T8" y="T9"/>
                </a:cxn>
              </a:cxnLst>
              <a:rect l="0" t="0" r="r" b="b"/>
              <a:pathLst>
                <a:path w="1379" h="2683">
                  <a:moveTo>
                    <a:pt x="95" y="0"/>
                  </a:moveTo>
                  <a:lnTo>
                    <a:pt x="1379" y="290"/>
                  </a:lnTo>
                  <a:lnTo>
                    <a:pt x="1331" y="2683"/>
                  </a:lnTo>
                  <a:lnTo>
                    <a:pt x="0" y="2192"/>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ṣlïḍè"/>
            <p:cNvSpPr/>
            <p:nvPr/>
          </p:nvSpPr>
          <p:spPr bwMode="auto">
            <a:xfrm>
              <a:off x="6403975" y="1617663"/>
              <a:ext cx="1133475" cy="3543300"/>
            </a:xfrm>
            <a:custGeom>
              <a:avLst/>
              <a:gdLst>
                <a:gd name="T0" fmla="*/ 152 w 315"/>
                <a:gd name="T1" fmla="*/ 12 h 986"/>
                <a:gd name="T2" fmla="*/ 225 w 315"/>
                <a:gd name="T3" fmla="*/ 25 h 986"/>
                <a:gd name="T4" fmla="*/ 313 w 315"/>
                <a:gd name="T5" fmla="*/ 135 h 986"/>
                <a:gd name="T6" fmla="*/ 282 w 315"/>
                <a:gd name="T7" fmla="*/ 986 h 986"/>
                <a:gd name="T8" fmla="*/ 0 w 315"/>
                <a:gd name="T9" fmla="*/ 882 h 986"/>
                <a:gd name="T10" fmla="*/ 25 w 315"/>
                <a:gd name="T11" fmla="*/ 114 h 986"/>
                <a:gd name="T12" fmla="*/ 152 w 315"/>
                <a:gd name="T13" fmla="*/ 12 h 986"/>
              </a:gdLst>
              <a:ahLst/>
              <a:cxnLst>
                <a:cxn ang="0">
                  <a:pos x="T0" y="T1"/>
                </a:cxn>
                <a:cxn ang="0">
                  <a:pos x="T2" y="T3"/>
                </a:cxn>
                <a:cxn ang="0">
                  <a:pos x="T4" y="T5"/>
                </a:cxn>
                <a:cxn ang="0">
                  <a:pos x="T6" y="T7"/>
                </a:cxn>
                <a:cxn ang="0">
                  <a:pos x="T8" y="T9"/>
                </a:cxn>
                <a:cxn ang="0">
                  <a:pos x="T10" y="T11"/>
                </a:cxn>
                <a:cxn ang="0">
                  <a:pos x="T12" y="T13"/>
                </a:cxn>
              </a:cxnLst>
              <a:rect l="0" t="0" r="r" b="b"/>
              <a:pathLst>
                <a:path w="315" h="986">
                  <a:moveTo>
                    <a:pt x="152" y="12"/>
                  </a:moveTo>
                  <a:cubicBezTo>
                    <a:pt x="225" y="25"/>
                    <a:pt x="225" y="25"/>
                    <a:pt x="225" y="25"/>
                  </a:cubicBezTo>
                  <a:cubicBezTo>
                    <a:pt x="278" y="35"/>
                    <a:pt x="315" y="82"/>
                    <a:pt x="313" y="135"/>
                  </a:cubicBezTo>
                  <a:cubicBezTo>
                    <a:pt x="282" y="986"/>
                    <a:pt x="282" y="986"/>
                    <a:pt x="282" y="986"/>
                  </a:cubicBezTo>
                  <a:cubicBezTo>
                    <a:pt x="0" y="882"/>
                    <a:pt x="0" y="882"/>
                    <a:pt x="0" y="882"/>
                  </a:cubicBezTo>
                  <a:cubicBezTo>
                    <a:pt x="25" y="114"/>
                    <a:pt x="25" y="114"/>
                    <a:pt x="25" y="114"/>
                  </a:cubicBezTo>
                  <a:cubicBezTo>
                    <a:pt x="28" y="49"/>
                    <a:pt x="88" y="0"/>
                    <a:pt x="152" y="12"/>
                  </a:cubicBezTo>
                  <a:close/>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ṧḷïḍè"/>
            <p:cNvSpPr/>
            <p:nvPr/>
          </p:nvSpPr>
          <p:spPr bwMode="auto">
            <a:xfrm>
              <a:off x="6543675" y="3084513"/>
              <a:ext cx="141288" cy="136525"/>
            </a:xfrm>
            <a:prstGeom prst="ellipse">
              <a:avLst/>
            </a:prstGeom>
            <a:solidFill>
              <a:srgbClr val="AF77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ḷîḓè"/>
            <p:cNvSpPr/>
            <p:nvPr/>
          </p:nvSpPr>
          <p:spPr bwMode="auto">
            <a:xfrm>
              <a:off x="4665663" y="1171575"/>
              <a:ext cx="1465263" cy="4392613"/>
            </a:xfrm>
            <a:custGeom>
              <a:avLst/>
              <a:gdLst>
                <a:gd name="T0" fmla="*/ 895 w 923"/>
                <a:gd name="T1" fmla="*/ 0 h 2767"/>
                <a:gd name="T2" fmla="*/ 0 w 923"/>
                <a:gd name="T3" fmla="*/ 475 h 2767"/>
                <a:gd name="T4" fmla="*/ 0 w 923"/>
                <a:gd name="T5" fmla="*/ 2767 h 2767"/>
                <a:gd name="T6" fmla="*/ 923 w 923"/>
                <a:gd name="T7" fmla="*/ 2203 h 2767"/>
                <a:gd name="T8" fmla="*/ 895 w 923"/>
                <a:gd name="T9" fmla="*/ 0 h 2767"/>
              </a:gdLst>
              <a:ahLst/>
              <a:cxnLst>
                <a:cxn ang="0">
                  <a:pos x="T0" y="T1"/>
                </a:cxn>
                <a:cxn ang="0">
                  <a:pos x="T2" y="T3"/>
                </a:cxn>
                <a:cxn ang="0">
                  <a:pos x="T4" y="T5"/>
                </a:cxn>
                <a:cxn ang="0">
                  <a:pos x="T6" y="T7"/>
                </a:cxn>
                <a:cxn ang="0">
                  <a:pos x="T8" y="T9"/>
                </a:cxn>
              </a:cxnLst>
              <a:rect l="0" t="0" r="r" b="b"/>
              <a:pathLst>
                <a:path w="923" h="2767">
                  <a:moveTo>
                    <a:pt x="895" y="0"/>
                  </a:moveTo>
                  <a:lnTo>
                    <a:pt x="0" y="475"/>
                  </a:lnTo>
                  <a:lnTo>
                    <a:pt x="0" y="2767"/>
                  </a:lnTo>
                  <a:lnTo>
                    <a:pt x="923" y="2203"/>
                  </a:lnTo>
                  <a:lnTo>
                    <a:pt x="895"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Sḻiḍê"/>
            <p:cNvSpPr/>
            <p:nvPr/>
          </p:nvSpPr>
          <p:spPr bwMode="auto">
            <a:xfrm>
              <a:off x="4665663" y="1171575"/>
              <a:ext cx="1465263" cy="4392613"/>
            </a:xfrm>
            <a:custGeom>
              <a:avLst/>
              <a:gdLst>
                <a:gd name="T0" fmla="*/ 895 w 923"/>
                <a:gd name="T1" fmla="*/ 0 h 2767"/>
                <a:gd name="T2" fmla="*/ 0 w 923"/>
                <a:gd name="T3" fmla="*/ 475 h 2767"/>
                <a:gd name="T4" fmla="*/ 0 w 923"/>
                <a:gd name="T5" fmla="*/ 2767 h 2767"/>
                <a:gd name="T6" fmla="*/ 923 w 923"/>
                <a:gd name="T7" fmla="*/ 2203 h 2767"/>
                <a:gd name="T8" fmla="*/ 895 w 923"/>
                <a:gd name="T9" fmla="*/ 0 h 2767"/>
              </a:gdLst>
              <a:ahLst/>
              <a:cxnLst>
                <a:cxn ang="0">
                  <a:pos x="T0" y="T1"/>
                </a:cxn>
                <a:cxn ang="0">
                  <a:pos x="T2" y="T3"/>
                </a:cxn>
                <a:cxn ang="0">
                  <a:pos x="T4" y="T5"/>
                </a:cxn>
                <a:cxn ang="0">
                  <a:pos x="T6" y="T7"/>
                </a:cxn>
                <a:cxn ang="0">
                  <a:pos x="T8" y="T9"/>
                </a:cxn>
              </a:cxnLst>
              <a:rect l="0" t="0" r="r" b="b"/>
              <a:pathLst>
                <a:path w="923" h="2767">
                  <a:moveTo>
                    <a:pt x="895" y="0"/>
                  </a:moveTo>
                  <a:lnTo>
                    <a:pt x="0" y="475"/>
                  </a:lnTo>
                  <a:lnTo>
                    <a:pt x="0" y="2767"/>
                  </a:lnTo>
                  <a:lnTo>
                    <a:pt x="923" y="2203"/>
                  </a:lnTo>
                  <a:lnTo>
                    <a:pt x="8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ṡļîḓe"/>
            <p:cNvSpPr/>
            <p:nvPr/>
          </p:nvSpPr>
          <p:spPr bwMode="auto">
            <a:xfrm>
              <a:off x="4711700" y="5370513"/>
              <a:ext cx="2444750" cy="40163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Sľiďê"/>
            <p:cNvSpPr/>
            <p:nvPr/>
          </p:nvSpPr>
          <p:spPr bwMode="auto">
            <a:xfrm>
              <a:off x="5165725" y="4097338"/>
              <a:ext cx="727075" cy="1512888"/>
            </a:xfrm>
            <a:custGeom>
              <a:avLst/>
              <a:gdLst>
                <a:gd name="T0" fmla="*/ 202 w 202"/>
                <a:gd name="T1" fmla="*/ 40 h 421"/>
                <a:gd name="T2" fmla="*/ 12 w 202"/>
                <a:gd name="T3" fmla="*/ 421 h 421"/>
                <a:gd name="T4" fmla="*/ 0 w 202"/>
                <a:gd name="T5" fmla="*/ 417 h 421"/>
                <a:gd name="T6" fmla="*/ 133 w 202"/>
                <a:gd name="T7" fmla="*/ 16 h 421"/>
                <a:gd name="T8" fmla="*/ 202 w 202"/>
                <a:gd name="T9" fmla="*/ 40 h 421"/>
              </a:gdLst>
              <a:ahLst/>
              <a:cxnLst>
                <a:cxn ang="0">
                  <a:pos x="T0" y="T1"/>
                </a:cxn>
                <a:cxn ang="0">
                  <a:pos x="T2" y="T3"/>
                </a:cxn>
                <a:cxn ang="0">
                  <a:pos x="T4" y="T5"/>
                </a:cxn>
                <a:cxn ang="0">
                  <a:pos x="T6" y="T7"/>
                </a:cxn>
                <a:cxn ang="0">
                  <a:pos x="T8" y="T9"/>
                </a:cxn>
              </a:cxnLst>
              <a:rect l="0" t="0" r="r" b="b"/>
              <a:pathLst>
                <a:path w="202" h="421">
                  <a:moveTo>
                    <a:pt x="202" y="40"/>
                  </a:moveTo>
                  <a:cubicBezTo>
                    <a:pt x="12" y="421"/>
                    <a:pt x="12" y="421"/>
                    <a:pt x="12" y="421"/>
                  </a:cubicBezTo>
                  <a:cubicBezTo>
                    <a:pt x="0" y="417"/>
                    <a:pt x="0" y="417"/>
                    <a:pt x="0" y="417"/>
                  </a:cubicBezTo>
                  <a:cubicBezTo>
                    <a:pt x="133" y="16"/>
                    <a:pt x="133" y="16"/>
                    <a:pt x="133" y="16"/>
                  </a:cubicBezTo>
                  <a:cubicBezTo>
                    <a:pt x="133" y="16"/>
                    <a:pt x="180" y="0"/>
                    <a:pt x="202" y="40"/>
                  </a:cubicBezTo>
                  <a:close/>
                </a:path>
              </a:pathLst>
            </a:custGeom>
            <a:solidFill>
              <a:srgbClr val="AF77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sļîde"/>
            <p:cNvSpPr/>
            <p:nvPr/>
          </p:nvSpPr>
          <p:spPr bwMode="auto">
            <a:xfrm>
              <a:off x="5151438" y="5595938"/>
              <a:ext cx="133350" cy="79375"/>
            </a:xfrm>
            <a:custGeom>
              <a:avLst/>
              <a:gdLst>
                <a:gd name="T0" fmla="*/ 15 w 37"/>
                <a:gd name="T1" fmla="*/ 4 h 22"/>
                <a:gd name="T2" fmla="*/ 37 w 37"/>
                <a:gd name="T3" fmla="*/ 22 h 22"/>
                <a:gd name="T4" fmla="*/ 0 w 37"/>
                <a:gd name="T5" fmla="*/ 9 h 22"/>
                <a:gd name="T6" fmla="*/ 4 w 37"/>
                <a:gd name="T7" fmla="*/ 0 h 22"/>
                <a:gd name="T8" fmla="*/ 15 w 37"/>
                <a:gd name="T9" fmla="*/ 4 h 22"/>
              </a:gdLst>
              <a:ahLst/>
              <a:cxnLst>
                <a:cxn ang="0">
                  <a:pos x="T0" y="T1"/>
                </a:cxn>
                <a:cxn ang="0">
                  <a:pos x="T2" y="T3"/>
                </a:cxn>
                <a:cxn ang="0">
                  <a:pos x="T4" y="T5"/>
                </a:cxn>
                <a:cxn ang="0">
                  <a:pos x="T6" y="T7"/>
                </a:cxn>
                <a:cxn ang="0">
                  <a:pos x="T8" y="T9"/>
                </a:cxn>
              </a:cxnLst>
              <a:rect l="0" t="0" r="r" b="b"/>
              <a:pathLst>
                <a:path w="37" h="22">
                  <a:moveTo>
                    <a:pt x="15" y="4"/>
                  </a:moveTo>
                  <a:cubicBezTo>
                    <a:pt x="15" y="4"/>
                    <a:pt x="33" y="9"/>
                    <a:pt x="37" y="22"/>
                  </a:cubicBezTo>
                  <a:cubicBezTo>
                    <a:pt x="0" y="9"/>
                    <a:pt x="0" y="9"/>
                    <a:pt x="0" y="9"/>
                  </a:cubicBezTo>
                  <a:cubicBezTo>
                    <a:pt x="4" y="0"/>
                    <a:pt x="4" y="0"/>
                    <a:pt x="4" y="0"/>
                  </a:cubicBezTo>
                  <a:lnTo>
                    <a:pt x="15" y="4"/>
                  </a:lnTo>
                  <a:close/>
                </a:path>
              </a:pathLst>
            </a:custGeom>
            <a:solidFill>
              <a:srgbClr val="131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ļîḑe"/>
            <p:cNvSpPr/>
            <p:nvPr/>
          </p:nvSpPr>
          <p:spPr bwMode="auto">
            <a:xfrm>
              <a:off x="5424488" y="4151313"/>
              <a:ext cx="914400" cy="1398588"/>
            </a:xfrm>
            <a:custGeom>
              <a:avLst/>
              <a:gdLst>
                <a:gd name="T0" fmla="*/ 59 w 254"/>
                <a:gd name="T1" fmla="*/ 7 h 389"/>
                <a:gd name="T2" fmla="*/ 254 w 254"/>
                <a:gd name="T3" fmla="*/ 382 h 389"/>
                <a:gd name="T4" fmla="*/ 244 w 254"/>
                <a:gd name="T5" fmla="*/ 389 h 389"/>
                <a:gd name="T6" fmla="*/ 0 w 254"/>
                <a:gd name="T7" fmla="*/ 47 h 389"/>
                <a:gd name="T8" fmla="*/ 59 w 254"/>
                <a:gd name="T9" fmla="*/ 7 h 389"/>
              </a:gdLst>
              <a:ahLst/>
              <a:cxnLst>
                <a:cxn ang="0">
                  <a:pos x="T0" y="T1"/>
                </a:cxn>
                <a:cxn ang="0">
                  <a:pos x="T2" y="T3"/>
                </a:cxn>
                <a:cxn ang="0">
                  <a:pos x="T4" y="T5"/>
                </a:cxn>
                <a:cxn ang="0">
                  <a:pos x="T6" y="T7"/>
                </a:cxn>
                <a:cxn ang="0">
                  <a:pos x="T8" y="T9"/>
                </a:cxn>
              </a:cxnLst>
              <a:rect l="0" t="0" r="r" b="b"/>
              <a:pathLst>
                <a:path w="254" h="389">
                  <a:moveTo>
                    <a:pt x="59" y="7"/>
                  </a:moveTo>
                  <a:cubicBezTo>
                    <a:pt x="254" y="382"/>
                    <a:pt x="254" y="382"/>
                    <a:pt x="254" y="382"/>
                  </a:cubicBezTo>
                  <a:cubicBezTo>
                    <a:pt x="244" y="389"/>
                    <a:pt x="244" y="389"/>
                    <a:pt x="244" y="389"/>
                  </a:cubicBezTo>
                  <a:cubicBezTo>
                    <a:pt x="0" y="47"/>
                    <a:pt x="0" y="47"/>
                    <a:pt x="0" y="47"/>
                  </a:cubicBezTo>
                  <a:cubicBezTo>
                    <a:pt x="0" y="47"/>
                    <a:pt x="15" y="0"/>
                    <a:pt x="59" y="7"/>
                  </a:cubicBezTo>
                  <a:close/>
                </a:path>
              </a:pathLst>
            </a:custGeom>
            <a:solidFill>
              <a:srgbClr val="DE9C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ṧ1íḓe"/>
            <p:cNvSpPr/>
            <p:nvPr/>
          </p:nvSpPr>
          <p:spPr bwMode="auto">
            <a:xfrm>
              <a:off x="5003800" y="3486150"/>
              <a:ext cx="463550" cy="938213"/>
            </a:xfrm>
            <a:custGeom>
              <a:avLst/>
              <a:gdLst>
                <a:gd name="T0" fmla="*/ 118 w 129"/>
                <a:gd name="T1" fmla="*/ 1 h 261"/>
                <a:gd name="T2" fmla="*/ 80 w 129"/>
                <a:gd name="T3" fmla="*/ 28 h 261"/>
                <a:gd name="T4" fmla="*/ 24 w 129"/>
                <a:gd name="T5" fmla="*/ 135 h 261"/>
                <a:gd name="T6" fmla="*/ 78 w 129"/>
                <a:gd name="T7" fmla="*/ 253 h 261"/>
                <a:gd name="T8" fmla="*/ 92 w 129"/>
                <a:gd name="T9" fmla="*/ 255 h 261"/>
                <a:gd name="T10" fmla="*/ 83 w 129"/>
                <a:gd name="T11" fmla="*/ 235 h 261"/>
                <a:gd name="T12" fmla="*/ 129 w 129"/>
                <a:gd name="T13" fmla="*/ 20 h 261"/>
                <a:gd name="T14" fmla="*/ 118 w 129"/>
                <a:gd name="T15" fmla="*/ 1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61">
                  <a:moveTo>
                    <a:pt x="118" y="1"/>
                  </a:moveTo>
                  <a:cubicBezTo>
                    <a:pt x="117" y="0"/>
                    <a:pt x="82" y="26"/>
                    <a:pt x="80" y="28"/>
                  </a:cubicBezTo>
                  <a:cubicBezTo>
                    <a:pt x="49" y="55"/>
                    <a:pt x="27" y="94"/>
                    <a:pt x="24" y="135"/>
                  </a:cubicBezTo>
                  <a:cubicBezTo>
                    <a:pt x="22" y="177"/>
                    <a:pt x="44" y="228"/>
                    <a:pt x="78" y="253"/>
                  </a:cubicBezTo>
                  <a:cubicBezTo>
                    <a:pt x="82" y="256"/>
                    <a:pt x="90" y="261"/>
                    <a:pt x="92" y="255"/>
                  </a:cubicBezTo>
                  <a:cubicBezTo>
                    <a:pt x="94" y="250"/>
                    <a:pt x="85" y="238"/>
                    <a:pt x="83" y="235"/>
                  </a:cubicBezTo>
                  <a:cubicBezTo>
                    <a:pt x="61" y="200"/>
                    <a:pt x="0" y="109"/>
                    <a:pt x="129" y="20"/>
                  </a:cubicBezTo>
                  <a:lnTo>
                    <a:pt x="118" y="1"/>
                  </a:lnTo>
                  <a:close/>
                </a:path>
              </a:pathLst>
            </a:custGeom>
            <a:solidFill>
              <a:srgbClr val="DA8B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ṥlíde"/>
            <p:cNvSpPr/>
            <p:nvPr/>
          </p:nvSpPr>
          <p:spPr bwMode="auto">
            <a:xfrm>
              <a:off x="5816600" y="3040063"/>
              <a:ext cx="817563" cy="590550"/>
            </a:xfrm>
            <a:custGeom>
              <a:avLst/>
              <a:gdLst>
                <a:gd name="T0" fmla="*/ 1 w 227"/>
                <a:gd name="T1" fmla="*/ 134 h 164"/>
                <a:gd name="T2" fmla="*/ 45 w 227"/>
                <a:gd name="T3" fmla="*/ 148 h 164"/>
                <a:gd name="T4" fmla="*/ 164 w 227"/>
                <a:gd name="T5" fmla="*/ 128 h 164"/>
                <a:gd name="T6" fmla="*/ 226 w 227"/>
                <a:gd name="T7" fmla="*/ 14 h 164"/>
                <a:gd name="T8" fmla="*/ 219 w 227"/>
                <a:gd name="T9" fmla="*/ 2 h 164"/>
                <a:gd name="T10" fmla="*/ 209 w 227"/>
                <a:gd name="T11" fmla="*/ 22 h 164"/>
                <a:gd name="T12" fmla="*/ 9 w 227"/>
                <a:gd name="T13" fmla="*/ 114 h 164"/>
                <a:gd name="T14" fmla="*/ 1 w 227"/>
                <a:gd name="T15" fmla="*/ 13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64">
                  <a:moveTo>
                    <a:pt x="1" y="134"/>
                  </a:moveTo>
                  <a:cubicBezTo>
                    <a:pt x="0" y="135"/>
                    <a:pt x="43" y="148"/>
                    <a:pt x="45" y="148"/>
                  </a:cubicBezTo>
                  <a:cubicBezTo>
                    <a:pt x="85" y="157"/>
                    <a:pt x="130" y="151"/>
                    <a:pt x="164" y="128"/>
                  </a:cubicBezTo>
                  <a:cubicBezTo>
                    <a:pt x="199" y="105"/>
                    <a:pt x="227" y="57"/>
                    <a:pt x="226" y="14"/>
                  </a:cubicBezTo>
                  <a:cubicBezTo>
                    <a:pt x="226" y="9"/>
                    <a:pt x="225" y="0"/>
                    <a:pt x="219" y="2"/>
                  </a:cubicBezTo>
                  <a:cubicBezTo>
                    <a:pt x="214" y="3"/>
                    <a:pt x="210" y="18"/>
                    <a:pt x="209" y="22"/>
                  </a:cubicBezTo>
                  <a:cubicBezTo>
                    <a:pt x="194" y="60"/>
                    <a:pt x="158" y="164"/>
                    <a:pt x="9" y="114"/>
                  </a:cubicBezTo>
                  <a:lnTo>
                    <a:pt x="1" y="134"/>
                  </a:lnTo>
                  <a:close/>
                </a:path>
              </a:pathLst>
            </a:custGeom>
            <a:solidFill>
              <a:srgbClr val="DA8B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ṩḻîďè"/>
            <p:cNvSpPr/>
            <p:nvPr/>
          </p:nvSpPr>
          <p:spPr bwMode="auto">
            <a:xfrm>
              <a:off x="5202238" y="3400425"/>
              <a:ext cx="830263" cy="1111250"/>
            </a:xfrm>
            <a:custGeom>
              <a:avLst/>
              <a:gdLst>
                <a:gd name="T0" fmla="*/ 206 w 231"/>
                <a:gd name="T1" fmla="*/ 78 h 309"/>
                <a:gd name="T2" fmla="*/ 229 w 231"/>
                <a:gd name="T3" fmla="*/ 18 h 309"/>
                <a:gd name="T4" fmla="*/ 229 w 231"/>
                <a:gd name="T5" fmla="*/ 16 h 309"/>
                <a:gd name="T6" fmla="*/ 227 w 231"/>
                <a:gd name="T7" fmla="*/ 15 h 309"/>
                <a:gd name="T8" fmla="*/ 196 w 231"/>
                <a:gd name="T9" fmla="*/ 9 h 309"/>
                <a:gd name="T10" fmla="*/ 130 w 231"/>
                <a:gd name="T11" fmla="*/ 3 h 309"/>
                <a:gd name="T12" fmla="*/ 92 w 231"/>
                <a:gd name="T13" fmla="*/ 9 h 309"/>
                <a:gd name="T14" fmla="*/ 44 w 231"/>
                <a:gd name="T15" fmla="*/ 18 h 309"/>
                <a:gd name="T16" fmla="*/ 2 w 231"/>
                <a:gd name="T17" fmla="*/ 45 h 309"/>
                <a:gd name="T18" fmla="*/ 0 w 231"/>
                <a:gd name="T19" fmla="*/ 47 h 309"/>
                <a:gd name="T20" fmla="*/ 1 w 231"/>
                <a:gd name="T21" fmla="*/ 49 h 309"/>
                <a:gd name="T22" fmla="*/ 17 w 231"/>
                <a:gd name="T23" fmla="*/ 77 h 309"/>
                <a:gd name="T24" fmla="*/ 41 w 231"/>
                <a:gd name="T25" fmla="*/ 98 h 309"/>
                <a:gd name="T26" fmla="*/ 65 w 231"/>
                <a:gd name="T27" fmla="*/ 81 h 309"/>
                <a:gd name="T28" fmla="*/ 65 w 231"/>
                <a:gd name="T29" fmla="*/ 80 h 309"/>
                <a:gd name="T30" fmla="*/ 53 w 231"/>
                <a:gd name="T31" fmla="*/ 292 h 309"/>
                <a:gd name="T32" fmla="*/ 56 w 231"/>
                <a:gd name="T33" fmla="*/ 299 h 309"/>
                <a:gd name="T34" fmla="*/ 64 w 231"/>
                <a:gd name="T35" fmla="*/ 302 h 309"/>
                <a:gd name="T36" fmla="*/ 207 w 231"/>
                <a:gd name="T37" fmla="*/ 266 h 309"/>
                <a:gd name="T38" fmla="*/ 225 w 231"/>
                <a:gd name="T39" fmla="*/ 252 h 309"/>
                <a:gd name="T40" fmla="*/ 225 w 231"/>
                <a:gd name="T41" fmla="*/ 250 h 309"/>
                <a:gd name="T42" fmla="*/ 151 w 231"/>
                <a:gd name="T43" fmla="*/ 69 h 309"/>
                <a:gd name="T44" fmla="*/ 151 w 231"/>
                <a:gd name="T45" fmla="*/ 64 h 309"/>
                <a:gd name="T46" fmla="*/ 203 w 231"/>
                <a:gd name="T47" fmla="*/ 83 h 309"/>
                <a:gd name="T48" fmla="*/ 206 w 231"/>
                <a:gd name="T49" fmla="*/ 7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09">
                  <a:moveTo>
                    <a:pt x="206" y="78"/>
                  </a:moveTo>
                  <a:cubicBezTo>
                    <a:pt x="219" y="60"/>
                    <a:pt x="231" y="40"/>
                    <a:pt x="229" y="18"/>
                  </a:cubicBezTo>
                  <a:cubicBezTo>
                    <a:pt x="229" y="17"/>
                    <a:pt x="229" y="16"/>
                    <a:pt x="229" y="16"/>
                  </a:cubicBezTo>
                  <a:cubicBezTo>
                    <a:pt x="228" y="15"/>
                    <a:pt x="227" y="15"/>
                    <a:pt x="227" y="15"/>
                  </a:cubicBezTo>
                  <a:cubicBezTo>
                    <a:pt x="217" y="13"/>
                    <a:pt x="206" y="11"/>
                    <a:pt x="196" y="9"/>
                  </a:cubicBezTo>
                  <a:cubicBezTo>
                    <a:pt x="174" y="4"/>
                    <a:pt x="152" y="0"/>
                    <a:pt x="130" y="3"/>
                  </a:cubicBezTo>
                  <a:cubicBezTo>
                    <a:pt x="92" y="9"/>
                    <a:pt x="92" y="9"/>
                    <a:pt x="92" y="9"/>
                  </a:cubicBezTo>
                  <a:cubicBezTo>
                    <a:pt x="76" y="7"/>
                    <a:pt x="59" y="11"/>
                    <a:pt x="44" y="18"/>
                  </a:cubicBezTo>
                  <a:cubicBezTo>
                    <a:pt x="29" y="25"/>
                    <a:pt x="15" y="35"/>
                    <a:pt x="2" y="45"/>
                  </a:cubicBezTo>
                  <a:cubicBezTo>
                    <a:pt x="1" y="45"/>
                    <a:pt x="1" y="46"/>
                    <a:pt x="0" y="47"/>
                  </a:cubicBezTo>
                  <a:cubicBezTo>
                    <a:pt x="0" y="48"/>
                    <a:pt x="0" y="48"/>
                    <a:pt x="1" y="49"/>
                  </a:cubicBezTo>
                  <a:cubicBezTo>
                    <a:pt x="5" y="59"/>
                    <a:pt x="10" y="69"/>
                    <a:pt x="17" y="77"/>
                  </a:cubicBezTo>
                  <a:cubicBezTo>
                    <a:pt x="23" y="85"/>
                    <a:pt x="41" y="98"/>
                    <a:pt x="41" y="98"/>
                  </a:cubicBezTo>
                  <a:cubicBezTo>
                    <a:pt x="47" y="92"/>
                    <a:pt x="57" y="85"/>
                    <a:pt x="65" y="81"/>
                  </a:cubicBezTo>
                  <a:cubicBezTo>
                    <a:pt x="65" y="80"/>
                    <a:pt x="65" y="80"/>
                    <a:pt x="65" y="80"/>
                  </a:cubicBezTo>
                  <a:cubicBezTo>
                    <a:pt x="51" y="150"/>
                    <a:pt x="38" y="222"/>
                    <a:pt x="53" y="292"/>
                  </a:cubicBezTo>
                  <a:cubicBezTo>
                    <a:pt x="53" y="294"/>
                    <a:pt x="54" y="297"/>
                    <a:pt x="56" y="299"/>
                  </a:cubicBezTo>
                  <a:cubicBezTo>
                    <a:pt x="58" y="301"/>
                    <a:pt x="61" y="301"/>
                    <a:pt x="64" y="302"/>
                  </a:cubicBezTo>
                  <a:cubicBezTo>
                    <a:pt x="114" y="309"/>
                    <a:pt x="166" y="296"/>
                    <a:pt x="207" y="266"/>
                  </a:cubicBezTo>
                  <a:cubicBezTo>
                    <a:pt x="213" y="261"/>
                    <a:pt x="219" y="256"/>
                    <a:pt x="225" y="252"/>
                  </a:cubicBezTo>
                  <a:cubicBezTo>
                    <a:pt x="225" y="250"/>
                    <a:pt x="225" y="250"/>
                    <a:pt x="225" y="250"/>
                  </a:cubicBezTo>
                  <a:cubicBezTo>
                    <a:pt x="182" y="199"/>
                    <a:pt x="156" y="135"/>
                    <a:pt x="151" y="69"/>
                  </a:cubicBezTo>
                  <a:cubicBezTo>
                    <a:pt x="151" y="64"/>
                    <a:pt x="151" y="64"/>
                    <a:pt x="151" y="64"/>
                  </a:cubicBezTo>
                  <a:cubicBezTo>
                    <a:pt x="165" y="73"/>
                    <a:pt x="187" y="82"/>
                    <a:pt x="203" y="83"/>
                  </a:cubicBezTo>
                  <a:cubicBezTo>
                    <a:pt x="206" y="78"/>
                    <a:pt x="206" y="78"/>
                    <a:pt x="206" y="78"/>
                  </a:cubicBezTo>
                </a:path>
              </a:pathLst>
            </a:custGeom>
            <a:solidFill>
              <a:srgbClr val="317D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i$lïḑé"/>
            <p:cNvSpPr/>
            <p:nvPr/>
          </p:nvSpPr>
          <p:spPr bwMode="auto">
            <a:xfrm>
              <a:off x="5424488" y="2976563"/>
              <a:ext cx="277813" cy="344488"/>
            </a:xfrm>
            <a:custGeom>
              <a:avLst/>
              <a:gdLst>
                <a:gd name="T0" fmla="*/ 72 w 77"/>
                <a:gd name="T1" fmla="*/ 41 h 96"/>
                <a:gd name="T2" fmla="*/ 48 w 77"/>
                <a:gd name="T3" fmla="*/ 92 h 96"/>
                <a:gd name="T4" fmla="*/ 5 w 77"/>
                <a:gd name="T5" fmla="*/ 55 h 96"/>
                <a:gd name="T6" fmla="*/ 29 w 77"/>
                <a:gd name="T7" fmla="*/ 4 h 96"/>
                <a:gd name="T8" fmla="*/ 72 w 77"/>
                <a:gd name="T9" fmla="*/ 41 h 96"/>
              </a:gdLst>
              <a:ahLst/>
              <a:cxnLst>
                <a:cxn ang="0">
                  <a:pos x="T0" y="T1"/>
                </a:cxn>
                <a:cxn ang="0">
                  <a:pos x="T2" y="T3"/>
                </a:cxn>
                <a:cxn ang="0">
                  <a:pos x="T4" y="T5"/>
                </a:cxn>
                <a:cxn ang="0">
                  <a:pos x="T6" y="T7"/>
                </a:cxn>
                <a:cxn ang="0">
                  <a:pos x="T8" y="T9"/>
                </a:cxn>
              </a:cxnLst>
              <a:rect l="0" t="0" r="r" b="b"/>
              <a:pathLst>
                <a:path w="77" h="96">
                  <a:moveTo>
                    <a:pt x="72" y="41"/>
                  </a:moveTo>
                  <a:cubicBezTo>
                    <a:pt x="77" y="65"/>
                    <a:pt x="67" y="88"/>
                    <a:pt x="48" y="92"/>
                  </a:cubicBezTo>
                  <a:cubicBezTo>
                    <a:pt x="30" y="96"/>
                    <a:pt x="11" y="80"/>
                    <a:pt x="5" y="55"/>
                  </a:cubicBezTo>
                  <a:cubicBezTo>
                    <a:pt x="0" y="31"/>
                    <a:pt x="11" y="8"/>
                    <a:pt x="29" y="4"/>
                  </a:cubicBezTo>
                  <a:cubicBezTo>
                    <a:pt x="48" y="0"/>
                    <a:pt x="67" y="16"/>
                    <a:pt x="72" y="41"/>
                  </a:cubicBezTo>
                </a:path>
              </a:pathLst>
            </a:custGeom>
            <a:solidFill>
              <a:srgbClr val="DA8B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şḻîḓe"/>
            <p:cNvSpPr/>
            <p:nvPr/>
          </p:nvSpPr>
          <p:spPr bwMode="auto">
            <a:xfrm>
              <a:off x="5529263" y="3213100"/>
              <a:ext cx="130175" cy="258763"/>
            </a:xfrm>
            <a:custGeom>
              <a:avLst/>
              <a:gdLst>
                <a:gd name="T0" fmla="*/ 0 w 36"/>
                <a:gd name="T1" fmla="*/ 22 h 72"/>
                <a:gd name="T2" fmla="*/ 4 w 36"/>
                <a:gd name="T3" fmla="*/ 62 h 72"/>
                <a:gd name="T4" fmla="*/ 36 w 36"/>
                <a:gd name="T5" fmla="*/ 56 h 72"/>
                <a:gd name="T6" fmla="*/ 27 w 36"/>
                <a:gd name="T7" fmla="*/ 14 h 72"/>
                <a:gd name="T8" fmla="*/ 0 w 36"/>
                <a:gd name="T9" fmla="*/ 22 h 72"/>
              </a:gdLst>
              <a:ahLst/>
              <a:cxnLst>
                <a:cxn ang="0">
                  <a:pos x="T0" y="T1"/>
                </a:cxn>
                <a:cxn ang="0">
                  <a:pos x="T2" y="T3"/>
                </a:cxn>
                <a:cxn ang="0">
                  <a:pos x="T4" y="T5"/>
                </a:cxn>
                <a:cxn ang="0">
                  <a:pos x="T6" y="T7"/>
                </a:cxn>
                <a:cxn ang="0">
                  <a:pos x="T8" y="T9"/>
                </a:cxn>
              </a:cxnLst>
              <a:rect l="0" t="0" r="r" b="b"/>
              <a:pathLst>
                <a:path w="36" h="72">
                  <a:moveTo>
                    <a:pt x="0" y="22"/>
                  </a:moveTo>
                  <a:cubicBezTo>
                    <a:pt x="0" y="22"/>
                    <a:pt x="7" y="41"/>
                    <a:pt x="4" y="62"/>
                  </a:cubicBezTo>
                  <a:cubicBezTo>
                    <a:pt x="4" y="62"/>
                    <a:pt x="24" y="72"/>
                    <a:pt x="36" y="56"/>
                  </a:cubicBezTo>
                  <a:cubicBezTo>
                    <a:pt x="36" y="56"/>
                    <a:pt x="25" y="39"/>
                    <a:pt x="27" y="14"/>
                  </a:cubicBezTo>
                  <a:cubicBezTo>
                    <a:pt x="27" y="14"/>
                    <a:pt x="1" y="0"/>
                    <a:pt x="0" y="22"/>
                  </a:cubicBezTo>
                </a:path>
              </a:pathLst>
            </a:custGeom>
            <a:solidFill>
              <a:srgbClr val="DA8B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şḷíḋê"/>
            <p:cNvSpPr/>
            <p:nvPr/>
          </p:nvSpPr>
          <p:spPr bwMode="auto">
            <a:xfrm>
              <a:off x="6307138" y="5484813"/>
              <a:ext cx="133350" cy="93663"/>
            </a:xfrm>
            <a:custGeom>
              <a:avLst/>
              <a:gdLst>
                <a:gd name="T0" fmla="*/ 9 w 37"/>
                <a:gd name="T1" fmla="*/ 11 h 26"/>
                <a:gd name="T2" fmla="*/ 37 w 37"/>
                <a:gd name="T3" fmla="*/ 4 h 26"/>
                <a:gd name="T4" fmla="*/ 5 w 37"/>
                <a:gd name="T5" fmla="*/ 26 h 26"/>
                <a:gd name="T6" fmla="*/ 0 w 37"/>
                <a:gd name="T7" fmla="*/ 18 h 26"/>
                <a:gd name="T8" fmla="*/ 9 w 37"/>
                <a:gd name="T9" fmla="*/ 11 h 26"/>
              </a:gdLst>
              <a:ahLst/>
              <a:cxnLst>
                <a:cxn ang="0">
                  <a:pos x="T0" y="T1"/>
                </a:cxn>
                <a:cxn ang="0">
                  <a:pos x="T2" y="T3"/>
                </a:cxn>
                <a:cxn ang="0">
                  <a:pos x="T4" y="T5"/>
                </a:cxn>
                <a:cxn ang="0">
                  <a:pos x="T6" y="T7"/>
                </a:cxn>
                <a:cxn ang="0">
                  <a:pos x="T8" y="T9"/>
                </a:cxn>
              </a:cxnLst>
              <a:rect l="0" t="0" r="r" b="b"/>
              <a:pathLst>
                <a:path w="37" h="26">
                  <a:moveTo>
                    <a:pt x="9" y="11"/>
                  </a:moveTo>
                  <a:cubicBezTo>
                    <a:pt x="9" y="11"/>
                    <a:pt x="24" y="0"/>
                    <a:pt x="37" y="4"/>
                  </a:cubicBezTo>
                  <a:cubicBezTo>
                    <a:pt x="5" y="26"/>
                    <a:pt x="5" y="26"/>
                    <a:pt x="5" y="26"/>
                  </a:cubicBezTo>
                  <a:cubicBezTo>
                    <a:pt x="0" y="18"/>
                    <a:pt x="0" y="18"/>
                    <a:pt x="0" y="18"/>
                  </a:cubicBezTo>
                  <a:lnTo>
                    <a:pt x="9" y="11"/>
                  </a:lnTo>
                  <a:close/>
                </a:path>
              </a:pathLst>
            </a:custGeom>
            <a:solidFill>
              <a:srgbClr val="131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ṣlíḋè"/>
            <p:cNvSpPr/>
            <p:nvPr/>
          </p:nvSpPr>
          <p:spPr bwMode="auto">
            <a:xfrm>
              <a:off x="5384800" y="2814638"/>
              <a:ext cx="360363" cy="333375"/>
            </a:xfrm>
            <a:custGeom>
              <a:avLst/>
              <a:gdLst>
                <a:gd name="T0" fmla="*/ 0 w 100"/>
                <a:gd name="T1" fmla="*/ 74 h 93"/>
                <a:gd name="T2" fmla="*/ 21 w 100"/>
                <a:gd name="T3" fmla="*/ 31 h 93"/>
                <a:gd name="T4" fmla="*/ 61 w 100"/>
                <a:gd name="T5" fmla="*/ 19 h 93"/>
                <a:gd name="T6" fmla="*/ 87 w 100"/>
                <a:gd name="T7" fmla="*/ 0 h 93"/>
                <a:gd name="T8" fmla="*/ 87 w 100"/>
                <a:gd name="T9" fmla="*/ 16 h 93"/>
                <a:gd name="T10" fmla="*/ 94 w 100"/>
                <a:gd name="T11" fmla="*/ 17 h 93"/>
                <a:gd name="T12" fmla="*/ 91 w 100"/>
                <a:gd name="T13" fmla="*/ 26 h 93"/>
                <a:gd name="T14" fmla="*/ 98 w 100"/>
                <a:gd name="T15" fmla="*/ 24 h 93"/>
                <a:gd name="T16" fmla="*/ 93 w 100"/>
                <a:gd name="T17" fmla="*/ 45 h 93"/>
                <a:gd name="T18" fmla="*/ 55 w 100"/>
                <a:gd name="T19" fmla="*/ 82 h 93"/>
                <a:gd name="T20" fmla="*/ 24 w 100"/>
                <a:gd name="T21" fmla="*/ 93 h 93"/>
                <a:gd name="T22" fmla="*/ 2 w 100"/>
                <a:gd name="T23" fmla="*/ 73 h 93"/>
                <a:gd name="T24" fmla="*/ 0 w 100"/>
                <a:gd name="T25" fmla="*/ 7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3">
                  <a:moveTo>
                    <a:pt x="0" y="74"/>
                  </a:moveTo>
                  <a:cubicBezTo>
                    <a:pt x="3" y="58"/>
                    <a:pt x="8" y="41"/>
                    <a:pt x="21" y="31"/>
                  </a:cubicBezTo>
                  <a:cubicBezTo>
                    <a:pt x="33" y="24"/>
                    <a:pt x="48" y="23"/>
                    <a:pt x="61" y="19"/>
                  </a:cubicBezTo>
                  <a:cubicBezTo>
                    <a:pt x="71" y="15"/>
                    <a:pt x="80" y="9"/>
                    <a:pt x="87" y="0"/>
                  </a:cubicBezTo>
                  <a:cubicBezTo>
                    <a:pt x="89" y="5"/>
                    <a:pt x="89" y="11"/>
                    <a:pt x="87" y="16"/>
                  </a:cubicBezTo>
                  <a:cubicBezTo>
                    <a:pt x="88" y="12"/>
                    <a:pt x="94" y="14"/>
                    <a:pt x="94" y="17"/>
                  </a:cubicBezTo>
                  <a:cubicBezTo>
                    <a:pt x="95" y="20"/>
                    <a:pt x="93" y="24"/>
                    <a:pt x="91" y="26"/>
                  </a:cubicBezTo>
                  <a:cubicBezTo>
                    <a:pt x="93" y="25"/>
                    <a:pt x="96" y="24"/>
                    <a:pt x="98" y="24"/>
                  </a:cubicBezTo>
                  <a:cubicBezTo>
                    <a:pt x="100" y="31"/>
                    <a:pt x="97" y="38"/>
                    <a:pt x="93" y="45"/>
                  </a:cubicBezTo>
                  <a:cubicBezTo>
                    <a:pt x="84" y="60"/>
                    <a:pt x="70" y="72"/>
                    <a:pt x="55" y="82"/>
                  </a:cubicBezTo>
                  <a:cubicBezTo>
                    <a:pt x="46" y="88"/>
                    <a:pt x="35" y="93"/>
                    <a:pt x="24" y="93"/>
                  </a:cubicBezTo>
                  <a:cubicBezTo>
                    <a:pt x="13" y="92"/>
                    <a:pt x="2" y="84"/>
                    <a:pt x="2" y="73"/>
                  </a:cubicBezTo>
                  <a:lnTo>
                    <a:pt x="0" y="74"/>
                  </a:lnTo>
                  <a:close/>
                </a:path>
              </a:pathLst>
            </a:custGeom>
            <a:solidFill>
              <a:srgbClr val="131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ṧḻîďé"/>
            <p:cNvSpPr/>
            <p:nvPr/>
          </p:nvSpPr>
          <p:spPr bwMode="auto">
            <a:xfrm>
              <a:off x="5375275" y="3033713"/>
              <a:ext cx="122238" cy="230188"/>
            </a:xfrm>
            <a:custGeom>
              <a:avLst/>
              <a:gdLst>
                <a:gd name="T0" fmla="*/ 2 w 34"/>
                <a:gd name="T1" fmla="*/ 7 h 64"/>
                <a:gd name="T2" fmla="*/ 1 w 34"/>
                <a:gd name="T3" fmla="*/ 21 h 64"/>
                <a:gd name="T4" fmla="*/ 23 w 34"/>
                <a:gd name="T5" fmla="*/ 61 h 64"/>
                <a:gd name="T6" fmla="*/ 28 w 34"/>
                <a:gd name="T7" fmla="*/ 63 h 64"/>
                <a:gd name="T8" fmla="*/ 31 w 34"/>
                <a:gd name="T9" fmla="*/ 58 h 64"/>
                <a:gd name="T10" fmla="*/ 29 w 34"/>
                <a:gd name="T11" fmla="*/ 18 h 64"/>
                <a:gd name="T12" fmla="*/ 20 w 34"/>
                <a:gd name="T13" fmla="*/ 4 h 64"/>
                <a:gd name="T14" fmla="*/ 5 w 34"/>
                <a:gd name="T15" fmla="*/ 4 h 64"/>
                <a:gd name="T16" fmla="*/ 2 w 34"/>
                <a:gd name="T17"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2" y="7"/>
                  </a:moveTo>
                  <a:cubicBezTo>
                    <a:pt x="0" y="11"/>
                    <a:pt x="0" y="17"/>
                    <a:pt x="1" y="21"/>
                  </a:cubicBezTo>
                  <a:cubicBezTo>
                    <a:pt x="5" y="36"/>
                    <a:pt x="12" y="50"/>
                    <a:pt x="23" y="61"/>
                  </a:cubicBezTo>
                  <a:cubicBezTo>
                    <a:pt x="24" y="62"/>
                    <a:pt x="26" y="64"/>
                    <a:pt x="28" y="63"/>
                  </a:cubicBezTo>
                  <a:cubicBezTo>
                    <a:pt x="30" y="63"/>
                    <a:pt x="31" y="60"/>
                    <a:pt x="31" y="58"/>
                  </a:cubicBezTo>
                  <a:cubicBezTo>
                    <a:pt x="34" y="45"/>
                    <a:pt x="33" y="31"/>
                    <a:pt x="29" y="18"/>
                  </a:cubicBezTo>
                  <a:cubicBezTo>
                    <a:pt x="27" y="12"/>
                    <a:pt x="25" y="7"/>
                    <a:pt x="20" y="4"/>
                  </a:cubicBezTo>
                  <a:cubicBezTo>
                    <a:pt x="16" y="0"/>
                    <a:pt x="9" y="0"/>
                    <a:pt x="5" y="4"/>
                  </a:cubicBezTo>
                  <a:cubicBezTo>
                    <a:pt x="4" y="5"/>
                    <a:pt x="3" y="6"/>
                    <a:pt x="2" y="7"/>
                  </a:cubicBezTo>
                  <a:close/>
                </a:path>
              </a:pathLst>
            </a:custGeom>
            <a:solidFill>
              <a:srgbClr val="131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ŝliḓè"/>
            <p:cNvSpPr/>
            <p:nvPr/>
          </p:nvSpPr>
          <p:spPr bwMode="auto">
            <a:xfrm>
              <a:off x="5551488" y="3167063"/>
              <a:ext cx="117475" cy="82550"/>
            </a:xfrm>
            <a:custGeom>
              <a:avLst/>
              <a:gdLst>
                <a:gd name="T0" fmla="*/ 31 w 33"/>
                <a:gd name="T1" fmla="*/ 0 h 23"/>
                <a:gd name="T2" fmla="*/ 20 w 33"/>
                <a:gd name="T3" fmla="*/ 20 h 23"/>
                <a:gd name="T4" fmla="*/ 0 w 33"/>
                <a:gd name="T5" fmla="*/ 9 h 23"/>
                <a:gd name="T6" fmla="*/ 31 w 33"/>
                <a:gd name="T7" fmla="*/ 0 h 23"/>
              </a:gdLst>
              <a:ahLst/>
              <a:cxnLst>
                <a:cxn ang="0">
                  <a:pos x="T0" y="T1"/>
                </a:cxn>
                <a:cxn ang="0">
                  <a:pos x="T2" y="T3"/>
                </a:cxn>
                <a:cxn ang="0">
                  <a:pos x="T4" y="T5"/>
                </a:cxn>
                <a:cxn ang="0">
                  <a:pos x="T6" y="T7"/>
                </a:cxn>
              </a:cxnLst>
              <a:rect l="0" t="0" r="r" b="b"/>
              <a:pathLst>
                <a:path w="33" h="23">
                  <a:moveTo>
                    <a:pt x="31" y="0"/>
                  </a:moveTo>
                  <a:cubicBezTo>
                    <a:pt x="33" y="9"/>
                    <a:pt x="29" y="18"/>
                    <a:pt x="20" y="20"/>
                  </a:cubicBezTo>
                  <a:cubicBezTo>
                    <a:pt x="11" y="23"/>
                    <a:pt x="2" y="18"/>
                    <a:pt x="0" y="9"/>
                  </a:cubicBez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ṩlíḑê"/>
            <p:cNvSpPr/>
            <p:nvPr/>
          </p:nvSpPr>
          <p:spPr bwMode="auto">
            <a:xfrm>
              <a:off x="5464175" y="3170238"/>
              <a:ext cx="53975" cy="57150"/>
            </a:xfrm>
            <a:prstGeom prst="ellipse">
              <a:avLst/>
            </a:prstGeom>
            <a:solidFill>
              <a:srgbClr val="DA8B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ḷiďe"/>
            <p:cNvSpPr/>
            <p:nvPr/>
          </p:nvSpPr>
          <p:spPr bwMode="auto">
            <a:xfrm>
              <a:off x="5626100" y="3317875"/>
              <a:ext cx="11113" cy="49213"/>
            </a:xfrm>
            <a:custGeom>
              <a:avLst/>
              <a:gdLst>
                <a:gd name="T0" fmla="*/ 0 w 3"/>
                <a:gd name="T1" fmla="*/ 0 h 14"/>
                <a:gd name="T2" fmla="*/ 3 w 3"/>
                <a:gd name="T3" fmla="*/ 14 h 14"/>
                <a:gd name="T4" fmla="*/ 3 w 3"/>
                <a:gd name="T5" fmla="*/ 14 h 14"/>
                <a:gd name="T6" fmla="*/ 0 w 3"/>
                <a:gd name="T7" fmla="*/ 0 h 14"/>
              </a:gdLst>
              <a:ahLst/>
              <a:cxnLst>
                <a:cxn ang="0">
                  <a:pos x="T0" y="T1"/>
                </a:cxn>
                <a:cxn ang="0">
                  <a:pos x="T2" y="T3"/>
                </a:cxn>
                <a:cxn ang="0">
                  <a:pos x="T4" y="T5"/>
                </a:cxn>
                <a:cxn ang="0">
                  <a:pos x="T6" y="T7"/>
                </a:cxn>
              </a:cxnLst>
              <a:rect l="0" t="0" r="r" b="b"/>
              <a:pathLst>
                <a:path w="3" h="14">
                  <a:moveTo>
                    <a:pt x="0" y="0"/>
                  </a:moveTo>
                  <a:cubicBezTo>
                    <a:pt x="1" y="6"/>
                    <a:pt x="2" y="10"/>
                    <a:pt x="3" y="14"/>
                  </a:cubicBezTo>
                  <a:cubicBezTo>
                    <a:pt x="3" y="14"/>
                    <a:pt x="3" y="14"/>
                    <a:pt x="3" y="14"/>
                  </a:cubicBezTo>
                  <a:cubicBezTo>
                    <a:pt x="0" y="0"/>
                    <a:pt x="0" y="0"/>
                    <a:pt x="0" y="0"/>
                  </a:cubicBezTo>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ṥlïḑe"/>
            <p:cNvSpPr/>
            <p:nvPr/>
          </p:nvSpPr>
          <p:spPr bwMode="auto">
            <a:xfrm>
              <a:off x="5537200" y="3298825"/>
              <a:ext cx="100013" cy="68263"/>
            </a:xfrm>
            <a:custGeom>
              <a:avLst/>
              <a:gdLst>
                <a:gd name="T0" fmla="*/ 24 w 28"/>
                <a:gd name="T1" fmla="*/ 0 h 19"/>
                <a:gd name="T2" fmla="*/ 11 w 28"/>
                <a:gd name="T3" fmla="*/ 3 h 19"/>
                <a:gd name="T4" fmla="*/ 0 w 28"/>
                <a:gd name="T5" fmla="*/ 0 h 19"/>
                <a:gd name="T6" fmla="*/ 28 w 28"/>
                <a:gd name="T7" fmla="*/ 19 h 19"/>
                <a:gd name="T8" fmla="*/ 25 w 28"/>
                <a:gd name="T9" fmla="*/ 5 h 19"/>
                <a:gd name="T10" fmla="*/ 24 w 28"/>
                <a:gd name="T11" fmla="*/ 0 h 19"/>
              </a:gdLst>
              <a:ahLst/>
              <a:cxnLst>
                <a:cxn ang="0">
                  <a:pos x="T0" y="T1"/>
                </a:cxn>
                <a:cxn ang="0">
                  <a:pos x="T2" y="T3"/>
                </a:cxn>
                <a:cxn ang="0">
                  <a:pos x="T4" y="T5"/>
                </a:cxn>
                <a:cxn ang="0">
                  <a:pos x="T6" y="T7"/>
                </a:cxn>
                <a:cxn ang="0">
                  <a:pos x="T8" y="T9"/>
                </a:cxn>
                <a:cxn ang="0">
                  <a:pos x="T10" y="T11"/>
                </a:cxn>
              </a:cxnLst>
              <a:rect l="0" t="0" r="r" b="b"/>
              <a:pathLst>
                <a:path w="28" h="19">
                  <a:moveTo>
                    <a:pt x="24" y="0"/>
                  </a:moveTo>
                  <a:cubicBezTo>
                    <a:pt x="20" y="2"/>
                    <a:pt x="15" y="3"/>
                    <a:pt x="11" y="3"/>
                  </a:cubicBezTo>
                  <a:cubicBezTo>
                    <a:pt x="4" y="3"/>
                    <a:pt x="0" y="0"/>
                    <a:pt x="0" y="0"/>
                  </a:cubicBezTo>
                  <a:cubicBezTo>
                    <a:pt x="28" y="19"/>
                    <a:pt x="28" y="19"/>
                    <a:pt x="28" y="19"/>
                  </a:cubicBezTo>
                  <a:cubicBezTo>
                    <a:pt x="27" y="15"/>
                    <a:pt x="26" y="11"/>
                    <a:pt x="25" y="5"/>
                  </a:cubicBezTo>
                  <a:cubicBezTo>
                    <a:pt x="24" y="0"/>
                    <a:pt x="24" y="0"/>
                    <a:pt x="24" y="0"/>
                  </a:cubicBezTo>
                </a:path>
              </a:pathLst>
            </a:custGeom>
            <a:solidFill>
              <a:srgbClr val="AE6F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ŝ1îdê"/>
            <p:cNvSpPr/>
            <p:nvPr/>
          </p:nvSpPr>
          <p:spPr bwMode="auto">
            <a:xfrm>
              <a:off x="5407025" y="3622675"/>
              <a:ext cx="50800" cy="204788"/>
            </a:xfrm>
            <a:custGeom>
              <a:avLst/>
              <a:gdLst>
                <a:gd name="T0" fmla="*/ 32 w 32"/>
                <a:gd name="T1" fmla="*/ 0 h 129"/>
                <a:gd name="T2" fmla="*/ 18 w 32"/>
                <a:gd name="T3" fmla="*/ 41 h 129"/>
                <a:gd name="T4" fmla="*/ 0 w 32"/>
                <a:gd name="T5" fmla="*/ 129 h 129"/>
                <a:gd name="T6" fmla="*/ 32 w 32"/>
                <a:gd name="T7" fmla="*/ 0 h 129"/>
              </a:gdLst>
              <a:ahLst/>
              <a:cxnLst>
                <a:cxn ang="0">
                  <a:pos x="T0" y="T1"/>
                </a:cxn>
                <a:cxn ang="0">
                  <a:pos x="T2" y="T3"/>
                </a:cxn>
                <a:cxn ang="0">
                  <a:pos x="T4" y="T5"/>
                </a:cxn>
                <a:cxn ang="0">
                  <a:pos x="T6" y="T7"/>
                </a:cxn>
              </a:cxnLst>
              <a:rect l="0" t="0" r="r" b="b"/>
              <a:pathLst>
                <a:path w="32" h="129">
                  <a:moveTo>
                    <a:pt x="32" y="0"/>
                  </a:moveTo>
                  <a:lnTo>
                    <a:pt x="18" y="41"/>
                  </a:lnTo>
                  <a:lnTo>
                    <a:pt x="0" y="129"/>
                  </a:lnTo>
                  <a:lnTo>
                    <a:pt x="32" y="0"/>
                  </a:lnTo>
                  <a:close/>
                </a:path>
              </a:pathLst>
            </a:custGeom>
            <a:solidFill>
              <a:srgbClr val="5646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1iḑe"/>
            <p:cNvSpPr/>
            <p:nvPr/>
          </p:nvSpPr>
          <p:spPr bwMode="auto">
            <a:xfrm>
              <a:off x="5407025" y="3622675"/>
              <a:ext cx="50800" cy="204788"/>
            </a:xfrm>
            <a:custGeom>
              <a:avLst/>
              <a:gdLst>
                <a:gd name="T0" fmla="*/ 32 w 32"/>
                <a:gd name="T1" fmla="*/ 0 h 129"/>
                <a:gd name="T2" fmla="*/ 18 w 32"/>
                <a:gd name="T3" fmla="*/ 41 h 129"/>
                <a:gd name="T4" fmla="*/ 0 w 32"/>
                <a:gd name="T5" fmla="*/ 129 h 129"/>
                <a:gd name="T6" fmla="*/ 32 w 32"/>
                <a:gd name="T7" fmla="*/ 0 h 129"/>
              </a:gdLst>
              <a:ahLst/>
              <a:cxnLst>
                <a:cxn ang="0">
                  <a:pos x="T0" y="T1"/>
                </a:cxn>
                <a:cxn ang="0">
                  <a:pos x="T2" y="T3"/>
                </a:cxn>
                <a:cxn ang="0">
                  <a:pos x="T4" y="T5"/>
                </a:cxn>
                <a:cxn ang="0">
                  <a:pos x="T6" y="T7"/>
                </a:cxn>
              </a:cxnLst>
              <a:rect l="0" t="0" r="r" b="b"/>
              <a:pathLst>
                <a:path w="32" h="129">
                  <a:moveTo>
                    <a:pt x="32" y="0"/>
                  </a:moveTo>
                  <a:lnTo>
                    <a:pt x="18" y="41"/>
                  </a:lnTo>
                  <a:lnTo>
                    <a:pt x="0" y="129"/>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slíḋê"/>
            <p:cNvSpPr/>
            <p:nvPr/>
          </p:nvSpPr>
          <p:spPr bwMode="auto">
            <a:xfrm>
              <a:off x="5753100" y="3719513"/>
              <a:ext cx="14288" cy="82550"/>
            </a:xfrm>
            <a:custGeom>
              <a:avLst/>
              <a:gdLst>
                <a:gd name="T0" fmla="*/ 0 w 4"/>
                <a:gd name="T1" fmla="*/ 0 h 23"/>
                <a:gd name="T2" fmla="*/ 4 w 4"/>
                <a:gd name="T3" fmla="*/ 23 h 23"/>
                <a:gd name="T4" fmla="*/ 4 w 4"/>
                <a:gd name="T5" fmla="*/ 23 h 23"/>
                <a:gd name="T6" fmla="*/ 0 w 4"/>
                <a:gd name="T7" fmla="*/ 0 h 23"/>
              </a:gdLst>
              <a:ahLst/>
              <a:cxnLst>
                <a:cxn ang="0">
                  <a:pos x="T0" y="T1"/>
                </a:cxn>
                <a:cxn ang="0">
                  <a:pos x="T2" y="T3"/>
                </a:cxn>
                <a:cxn ang="0">
                  <a:pos x="T4" y="T5"/>
                </a:cxn>
                <a:cxn ang="0">
                  <a:pos x="T6" y="T7"/>
                </a:cxn>
              </a:cxnLst>
              <a:rect l="0" t="0" r="r" b="b"/>
              <a:pathLst>
                <a:path w="4" h="23">
                  <a:moveTo>
                    <a:pt x="0" y="0"/>
                  </a:moveTo>
                  <a:cubicBezTo>
                    <a:pt x="1" y="8"/>
                    <a:pt x="3" y="16"/>
                    <a:pt x="4" y="23"/>
                  </a:cubicBezTo>
                  <a:cubicBezTo>
                    <a:pt x="4" y="23"/>
                    <a:pt x="4" y="23"/>
                    <a:pt x="4" y="23"/>
                  </a:cubicBezTo>
                  <a:cubicBezTo>
                    <a:pt x="4" y="23"/>
                    <a:pt x="2" y="12"/>
                    <a:pt x="0" y="0"/>
                  </a:cubicBezTo>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ṥ1ídê"/>
            <p:cNvSpPr/>
            <p:nvPr/>
          </p:nvSpPr>
          <p:spPr bwMode="auto">
            <a:xfrm>
              <a:off x="5727700" y="3608388"/>
              <a:ext cx="39688" cy="193675"/>
            </a:xfrm>
            <a:custGeom>
              <a:avLst/>
              <a:gdLst>
                <a:gd name="T0" fmla="*/ 0 w 11"/>
                <a:gd name="T1" fmla="*/ 0 h 54"/>
                <a:gd name="T2" fmla="*/ 11 w 11"/>
                <a:gd name="T3" fmla="*/ 54 h 54"/>
                <a:gd name="T4" fmla="*/ 7 w 11"/>
                <a:gd name="T5" fmla="*/ 31 h 54"/>
                <a:gd name="T6" fmla="*/ 5 w 11"/>
                <a:gd name="T7" fmla="*/ 6 h 54"/>
                <a:gd name="T8" fmla="*/ 0 w 11"/>
                <a:gd name="T9" fmla="*/ 0 h 54"/>
              </a:gdLst>
              <a:ahLst/>
              <a:cxnLst>
                <a:cxn ang="0">
                  <a:pos x="T0" y="T1"/>
                </a:cxn>
                <a:cxn ang="0">
                  <a:pos x="T2" y="T3"/>
                </a:cxn>
                <a:cxn ang="0">
                  <a:pos x="T4" y="T5"/>
                </a:cxn>
                <a:cxn ang="0">
                  <a:pos x="T6" y="T7"/>
                </a:cxn>
                <a:cxn ang="0">
                  <a:pos x="T8" y="T9"/>
                </a:cxn>
              </a:cxnLst>
              <a:rect l="0" t="0" r="r" b="b"/>
              <a:pathLst>
                <a:path w="11" h="54">
                  <a:moveTo>
                    <a:pt x="0" y="0"/>
                  </a:moveTo>
                  <a:cubicBezTo>
                    <a:pt x="0" y="0"/>
                    <a:pt x="6" y="42"/>
                    <a:pt x="11" y="54"/>
                  </a:cubicBezTo>
                  <a:cubicBezTo>
                    <a:pt x="10" y="47"/>
                    <a:pt x="8" y="39"/>
                    <a:pt x="7" y="31"/>
                  </a:cubicBezTo>
                  <a:cubicBezTo>
                    <a:pt x="5" y="21"/>
                    <a:pt x="4" y="10"/>
                    <a:pt x="5" y="6"/>
                  </a:cubicBezTo>
                  <a:cubicBezTo>
                    <a:pt x="0" y="0"/>
                    <a:pt x="0" y="0"/>
                    <a:pt x="0" y="0"/>
                  </a:cubicBezTo>
                </a:path>
              </a:pathLst>
            </a:custGeom>
            <a:solidFill>
              <a:srgbClr val="5646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应急预案的基本要求</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9140" y="1467485"/>
            <a:ext cx="1073150"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协调性</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1" name="组合 220"/>
          <p:cNvGrpSpPr/>
          <p:nvPr/>
        </p:nvGrpSpPr>
        <p:grpSpPr>
          <a:xfrm>
            <a:off x="2396490" y="1806575"/>
            <a:ext cx="3893820" cy="3064510"/>
            <a:chOff x="8214" y="1741"/>
            <a:chExt cx="6132" cy="5927"/>
          </a:xfrm>
        </p:grpSpPr>
        <p:sp>
          <p:nvSpPr>
            <p:cNvPr id="42" name="iṥlíḑê"/>
            <p:cNvSpPr/>
            <p:nvPr/>
          </p:nvSpPr>
          <p:spPr bwMode="auto">
            <a:xfrm>
              <a:off x="9646" y="7458"/>
              <a:ext cx="3523" cy="210"/>
            </a:xfrm>
            <a:prstGeom prst="ellipse">
              <a:avLst/>
            </a:prstGeom>
            <a:solidFill>
              <a:srgbClr val="536DFE">
                <a:alpha val="10000"/>
              </a:srgbClr>
            </a:solidFill>
            <a:ln>
              <a:noFill/>
            </a:ln>
          </p:spPr>
          <p:txBody>
            <a:bodyPr anchor="ctr"/>
            <a:lstStyle/>
            <a:p>
              <a:pPr algn="ctr"/>
            </a:p>
          </p:txBody>
        </p:sp>
        <p:sp>
          <p:nvSpPr>
            <p:cNvPr id="44" name="î$ḷídé"/>
            <p:cNvSpPr/>
            <p:nvPr/>
          </p:nvSpPr>
          <p:spPr bwMode="auto">
            <a:xfrm>
              <a:off x="10351" y="6258"/>
              <a:ext cx="1865" cy="1183"/>
            </a:xfrm>
            <a:custGeom>
              <a:avLst/>
              <a:gdLst>
                <a:gd name="T0" fmla="*/ 758 w 758"/>
                <a:gd name="T1" fmla="*/ 456 h 481"/>
                <a:gd name="T2" fmla="*/ 758 w 758"/>
                <a:gd name="T3" fmla="*/ 481 h 481"/>
                <a:gd name="T4" fmla="*/ 0 w 758"/>
                <a:gd name="T5" fmla="*/ 481 h 481"/>
                <a:gd name="T6" fmla="*/ 0 w 758"/>
                <a:gd name="T7" fmla="*/ 461 h 481"/>
                <a:gd name="T8" fmla="*/ 147 w 758"/>
                <a:gd name="T9" fmla="*/ 140 h 481"/>
                <a:gd name="T10" fmla="*/ 17 w 758"/>
                <a:gd name="T11" fmla="*/ 0 h 481"/>
                <a:gd name="T12" fmla="*/ 753 w 758"/>
                <a:gd name="T13" fmla="*/ 0 h 481"/>
                <a:gd name="T14" fmla="*/ 630 w 758"/>
                <a:gd name="T15" fmla="*/ 331 h 481"/>
                <a:gd name="T16" fmla="*/ 758 w 758"/>
                <a:gd name="T17" fmla="*/ 45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481">
                  <a:moveTo>
                    <a:pt x="758" y="456"/>
                  </a:moveTo>
                  <a:cubicBezTo>
                    <a:pt x="758" y="481"/>
                    <a:pt x="758" y="481"/>
                    <a:pt x="758" y="481"/>
                  </a:cubicBezTo>
                  <a:cubicBezTo>
                    <a:pt x="0" y="481"/>
                    <a:pt x="0" y="481"/>
                    <a:pt x="0" y="481"/>
                  </a:cubicBezTo>
                  <a:cubicBezTo>
                    <a:pt x="0" y="461"/>
                    <a:pt x="0" y="461"/>
                    <a:pt x="0" y="461"/>
                  </a:cubicBezTo>
                  <a:cubicBezTo>
                    <a:pt x="129" y="413"/>
                    <a:pt x="195" y="269"/>
                    <a:pt x="147" y="140"/>
                  </a:cubicBezTo>
                  <a:cubicBezTo>
                    <a:pt x="124" y="78"/>
                    <a:pt x="77" y="28"/>
                    <a:pt x="17" y="0"/>
                  </a:cubicBezTo>
                  <a:cubicBezTo>
                    <a:pt x="753" y="0"/>
                    <a:pt x="753" y="0"/>
                    <a:pt x="753" y="0"/>
                  </a:cubicBezTo>
                  <a:cubicBezTo>
                    <a:pt x="628" y="58"/>
                    <a:pt x="573" y="206"/>
                    <a:pt x="630" y="331"/>
                  </a:cubicBezTo>
                  <a:cubicBezTo>
                    <a:pt x="656" y="387"/>
                    <a:pt x="701" y="431"/>
                    <a:pt x="758" y="456"/>
                  </a:cubicBezTo>
                </a:path>
              </a:pathLst>
            </a:custGeom>
            <a:solidFill>
              <a:srgbClr val="C8CA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ľíḓé"/>
            <p:cNvSpPr/>
            <p:nvPr/>
          </p:nvSpPr>
          <p:spPr bwMode="auto">
            <a:xfrm>
              <a:off x="10726" y="6646"/>
              <a:ext cx="8" cy="20"/>
            </a:xfrm>
            <a:custGeom>
              <a:avLst/>
              <a:gdLst>
                <a:gd name="T0" fmla="*/ 0 w 3"/>
                <a:gd name="T1" fmla="*/ 0 h 8"/>
                <a:gd name="T2" fmla="*/ 0 w 3"/>
                <a:gd name="T3" fmla="*/ 0 h 8"/>
                <a:gd name="T4" fmla="*/ 3 w 3"/>
                <a:gd name="T5" fmla="*/ 8 h 8"/>
                <a:gd name="T6" fmla="*/ 3 w 3"/>
                <a:gd name="T7" fmla="*/ 8 h 8"/>
                <a:gd name="T8" fmla="*/ 0 w 3"/>
                <a:gd name="T9" fmla="*/ 0 h 8"/>
              </a:gdLst>
              <a:ahLst/>
              <a:cxnLst>
                <a:cxn ang="0">
                  <a:pos x="T0" y="T1"/>
                </a:cxn>
                <a:cxn ang="0">
                  <a:pos x="T2" y="T3"/>
                </a:cxn>
                <a:cxn ang="0">
                  <a:pos x="T4" y="T5"/>
                </a:cxn>
                <a:cxn ang="0">
                  <a:pos x="T6" y="T7"/>
                </a:cxn>
                <a:cxn ang="0">
                  <a:pos x="T8" y="T9"/>
                </a:cxn>
              </a:cxnLst>
              <a:rect l="0" t="0" r="r" b="b"/>
              <a:pathLst>
                <a:path w="3" h="8">
                  <a:moveTo>
                    <a:pt x="0" y="0"/>
                  </a:moveTo>
                  <a:cubicBezTo>
                    <a:pt x="0" y="0"/>
                    <a:pt x="0" y="0"/>
                    <a:pt x="0" y="0"/>
                  </a:cubicBezTo>
                  <a:cubicBezTo>
                    <a:pt x="1" y="3"/>
                    <a:pt x="2" y="6"/>
                    <a:pt x="3" y="8"/>
                  </a:cubicBezTo>
                  <a:cubicBezTo>
                    <a:pt x="3" y="8"/>
                    <a:pt x="3" y="8"/>
                    <a:pt x="3" y="8"/>
                  </a:cubicBezTo>
                  <a:cubicBezTo>
                    <a:pt x="2" y="6"/>
                    <a:pt x="1" y="3"/>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sḷíḓé"/>
            <p:cNvSpPr/>
            <p:nvPr/>
          </p:nvSpPr>
          <p:spPr bwMode="auto">
            <a:xfrm>
              <a:off x="10726" y="6646"/>
              <a:ext cx="1143" cy="20"/>
            </a:xfrm>
            <a:custGeom>
              <a:avLst/>
              <a:gdLst>
                <a:gd name="T0" fmla="*/ 465 w 465"/>
                <a:gd name="T1" fmla="*/ 0 h 8"/>
                <a:gd name="T2" fmla="*/ 0 w 465"/>
                <a:gd name="T3" fmla="*/ 0 h 8"/>
                <a:gd name="T4" fmla="*/ 3 w 465"/>
                <a:gd name="T5" fmla="*/ 8 h 8"/>
                <a:gd name="T6" fmla="*/ 463 w 465"/>
                <a:gd name="T7" fmla="*/ 8 h 8"/>
                <a:gd name="T8" fmla="*/ 465 w 465"/>
                <a:gd name="T9" fmla="*/ 0 h 8"/>
              </a:gdLst>
              <a:ahLst/>
              <a:cxnLst>
                <a:cxn ang="0">
                  <a:pos x="T0" y="T1"/>
                </a:cxn>
                <a:cxn ang="0">
                  <a:pos x="T2" y="T3"/>
                </a:cxn>
                <a:cxn ang="0">
                  <a:pos x="T4" y="T5"/>
                </a:cxn>
                <a:cxn ang="0">
                  <a:pos x="T6" y="T7"/>
                </a:cxn>
                <a:cxn ang="0">
                  <a:pos x="T8" y="T9"/>
                </a:cxn>
              </a:cxnLst>
              <a:rect l="0" t="0" r="r" b="b"/>
              <a:pathLst>
                <a:path w="465" h="8">
                  <a:moveTo>
                    <a:pt x="465" y="0"/>
                  </a:moveTo>
                  <a:cubicBezTo>
                    <a:pt x="0" y="0"/>
                    <a:pt x="0" y="0"/>
                    <a:pt x="0" y="0"/>
                  </a:cubicBezTo>
                  <a:cubicBezTo>
                    <a:pt x="1" y="3"/>
                    <a:pt x="2" y="6"/>
                    <a:pt x="3" y="8"/>
                  </a:cubicBezTo>
                  <a:cubicBezTo>
                    <a:pt x="463" y="8"/>
                    <a:pt x="463" y="8"/>
                    <a:pt x="463" y="8"/>
                  </a:cubicBezTo>
                  <a:cubicBezTo>
                    <a:pt x="464" y="6"/>
                    <a:pt x="465" y="3"/>
                    <a:pt x="465" y="0"/>
                  </a:cubicBezTo>
                </a:path>
              </a:pathLst>
            </a:custGeom>
            <a:solidFill>
              <a:srgbClr val="B4B5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ŝļîdè"/>
            <p:cNvSpPr/>
            <p:nvPr/>
          </p:nvSpPr>
          <p:spPr bwMode="auto">
            <a:xfrm>
              <a:off x="8214" y="5938"/>
              <a:ext cx="6133" cy="708"/>
            </a:xfrm>
            <a:custGeom>
              <a:avLst/>
              <a:gdLst>
                <a:gd name="T0" fmla="*/ 0 w 2492"/>
                <a:gd name="T1" fmla="*/ 0 h 288"/>
                <a:gd name="T2" fmla="*/ 0 w 2492"/>
                <a:gd name="T3" fmla="*/ 144 h 288"/>
                <a:gd name="T4" fmla="*/ 130 w 2492"/>
                <a:gd name="T5" fmla="*/ 288 h 288"/>
                <a:gd name="T6" fmla="*/ 2362 w 2492"/>
                <a:gd name="T7" fmla="*/ 288 h 288"/>
                <a:gd name="T8" fmla="*/ 2492 w 2492"/>
                <a:gd name="T9" fmla="*/ 144 h 288"/>
                <a:gd name="T10" fmla="*/ 2492 w 2492"/>
                <a:gd name="T11" fmla="*/ 0 h 288"/>
                <a:gd name="T12" fmla="*/ 0 w 2492"/>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492" h="288">
                  <a:moveTo>
                    <a:pt x="0" y="0"/>
                  </a:moveTo>
                  <a:cubicBezTo>
                    <a:pt x="0" y="144"/>
                    <a:pt x="0" y="144"/>
                    <a:pt x="0" y="144"/>
                  </a:cubicBezTo>
                  <a:cubicBezTo>
                    <a:pt x="0" y="224"/>
                    <a:pt x="58" y="288"/>
                    <a:pt x="130" y="288"/>
                  </a:cubicBezTo>
                  <a:cubicBezTo>
                    <a:pt x="2362" y="288"/>
                    <a:pt x="2362" y="288"/>
                    <a:pt x="2362" y="288"/>
                  </a:cubicBezTo>
                  <a:cubicBezTo>
                    <a:pt x="2434" y="288"/>
                    <a:pt x="2492" y="224"/>
                    <a:pt x="2492" y="144"/>
                  </a:cubicBezTo>
                  <a:cubicBezTo>
                    <a:pt x="2492" y="0"/>
                    <a:pt x="2492" y="0"/>
                    <a:pt x="2492" y="0"/>
                  </a:cubicBezTo>
                  <a:cubicBezTo>
                    <a:pt x="0" y="0"/>
                    <a:pt x="0" y="0"/>
                    <a:pt x="0" y="0"/>
                  </a:cubicBezTo>
                </a:path>
              </a:pathLst>
            </a:custGeom>
            <a:solidFill>
              <a:srgbClr val="C8CA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ṩļîďè"/>
            <p:cNvSpPr/>
            <p:nvPr/>
          </p:nvSpPr>
          <p:spPr bwMode="auto">
            <a:xfrm>
              <a:off x="10351" y="7313"/>
              <a:ext cx="1865" cy="128"/>
            </a:xfrm>
            <a:custGeom>
              <a:avLst/>
              <a:gdLst>
                <a:gd name="T0" fmla="*/ 58 w 758"/>
                <a:gd name="T1" fmla="*/ 0 h 52"/>
                <a:gd name="T2" fmla="*/ 58 w 758"/>
                <a:gd name="T3" fmla="*/ 0 h 52"/>
                <a:gd name="T4" fmla="*/ 0 w 758"/>
                <a:gd name="T5" fmla="*/ 32 h 52"/>
                <a:gd name="T6" fmla="*/ 0 w 758"/>
                <a:gd name="T7" fmla="*/ 32 h 52"/>
                <a:gd name="T8" fmla="*/ 58 w 758"/>
                <a:gd name="T9" fmla="*/ 0 h 52"/>
                <a:gd name="T10" fmla="*/ 712 w 758"/>
                <a:gd name="T11" fmla="*/ 0 h 52"/>
                <a:gd name="T12" fmla="*/ 711 w 758"/>
                <a:gd name="T13" fmla="*/ 0 h 52"/>
                <a:gd name="T14" fmla="*/ 758 w 758"/>
                <a:gd name="T15" fmla="*/ 27 h 52"/>
                <a:gd name="T16" fmla="*/ 758 w 758"/>
                <a:gd name="T17" fmla="*/ 52 h 52"/>
                <a:gd name="T18" fmla="*/ 758 w 758"/>
                <a:gd name="T19" fmla="*/ 27 h 52"/>
                <a:gd name="T20" fmla="*/ 712 w 758"/>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2">
                  <a:moveTo>
                    <a:pt x="58" y="0"/>
                  </a:moveTo>
                  <a:cubicBezTo>
                    <a:pt x="58" y="0"/>
                    <a:pt x="58" y="0"/>
                    <a:pt x="58" y="0"/>
                  </a:cubicBezTo>
                  <a:cubicBezTo>
                    <a:pt x="40" y="13"/>
                    <a:pt x="20" y="24"/>
                    <a:pt x="0" y="32"/>
                  </a:cubicBezTo>
                  <a:cubicBezTo>
                    <a:pt x="0" y="32"/>
                    <a:pt x="0" y="32"/>
                    <a:pt x="0" y="32"/>
                  </a:cubicBezTo>
                  <a:cubicBezTo>
                    <a:pt x="21" y="24"/>
                    <a:pt x="41" y="13"/>
                    <a:pt x="58" y="0"/>
                  </a:cubicBezTo>
                  <a:moveTo>
                    <a:pt x="712" y="0"/>
                  </a:moveTo>
                  <a:cubicBezTo>
                    <a:pt x="711" y="0"/>
                    <a:pt x="711" y="0"/>
                    <a:pt x="711" y="0"/>
                  </a:cubicBezTo>
                  <a:cubicBezTo>
                    <a:pt x="726" y="11"/>
                    <a:pt x="741" y="20"/>
                    <a:pt x="758" y="27"/>
                  </a:cubicBezTo>
                  <a:cubicBezTo>
                    <a:pt x="758" y="52"/>
                    <a:pt x="758" y="52"/>
                    <a:pt x="758" y="52"/>
                  </a:cubicBezTo>
                  <a:cubicBezTo>
                    <a:pt x="758" y="27"/>
                    <a:pt x="758" y="27"/>
                    <a:pt x="758" y="27"/>
                  </a:cubicBezTo>
                  <a:cubicBezTo>
                    <a:pt x="742" y="20"/>
                    <a:pt x="726" y="11"/>
                    <a:pt x="71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ş1ídê"/>
            <p:cNvSpPr/>
            <p:nvPr/>
          </p:nvSpPr>
          <p:spPr bwMode="auto">
            <a:xfrm>
              <a:off x="10351" y="7313"/>
              <a:ext cx="1865" cy="128"/>
            </a:xfrm>
            <a:custGeom>
              <a:avLst/>
              <a:gdLst>
                <a:gd name="T0" fmla="*/ 711 w 758"/>
                <a:gd name="T1" fmla="*/ 0 h 52"/>
                <a:gd name="T2" fmla="*/ 58 w 758"/>
                <a:gd name="T3" fmla="*/ 0 h 52"/>
                <a:gd name="T4" fmla="*/ 0 w 758"/>
                <a:gd name="T5" fmla="*/ 32 h 52"/>
                <a:gd name="T6" fmla="*/ 0 w 758"/>
                <a:gd name="T7" fmla="*/ 52 h 52"/>
                <a:gd name="T8" fmla="*/ 758 w 758"/>
                <a:gd name="T9" fmla="*/ 52 h 52"/>
                <a:gd name="T10" fmla="*/ 758 w 758"/>
                <a:gd name="T11" fmla="*/ 27 h 52"/>
                <a:gd name="T12" fmla="*/ 711 w 75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758" h="52">
                  <a:moveTo>
                    <a:pt x="711" y="0"/>
                  </a:moveTo>
                  <a:cubicBezTo>
                    <a:pt x="58" y="0"/>
                    <a:pt x="58" y="0"/>
                    <a:pt x="58" y="0"/>
                  </a:cubicBezTo>
                  <a:cubicBezTo>
                    <a:pt x="41" y="13"/>
                    <a:pt x="21" y="24"/>
                    <a:pt x="0" y="32"/>
                  </a:cubicBezTo>
                  <a:cubicBezTo>
                    <a:pt x="0" y="52"/>
                    <a:pt x="0" y="52"/>
                    <a:pt x="0" y="52"/>
                  </a:cubicBezTo>
                  <a:cubicBezTo>
                    <a:pt x="758" y="52"/>
                    <a:pt x="758" y="52"/>
                    <a:pt x="758" y="52"/>
                  </a:cubicBezTo>
                  <a:cubicBezTo>
                    <a:pt x="758" y="27"/>
                    <a:pt x="758" y="27"/>
                    <a:pt x="758" y="27"/>
                  </a:cubicBezTo>
                  <a:cubicBezTo>
                    <a:pt x="741" y="20"/>
                    <a:pt x="726" y="11"/>
                    <a:pt x="711" y="0"/>
                  </a:cubicBezTo>
                </a:path>
              </a:pathLst>
            </a:custGeom>
            <a:solidFill>
              <a:srgbClr val="B4B5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ṥḷîďé"/>
            <p:cNvSpPr/>
            <p:nvPr/>
          </p:nvSpPr>
          <p:spPr bwMode="auto">
            <a:xfrm>
              <a:off x="9734" y="7333"/>
              <a:ext cx="3100" cy="188"/>
            </a:xfrm>
            <a:custGeom>
              <a:avLst/>
              <a:gdLst>
                <a:gd name="T0" fmla="*/ 38 w 1260"/>
                <a:gd name="T1" fmla="*/ 0 h 76"/>
                <a:gd name="T2" fmla="*/ 1222 w 1260"/>
                <a:gd name="T3" fmla="*/ 0 h 76"/>
                <a:gd name="T4" fmla="*/ 1260 w 1260"/>
                <a:gd name="T5" fmla="*/ 38 h 76"/>
                <a:gd name="T6" fmla="*/ 1222 w 1260"/>
                <a:gd name="T7" fmla="*/ 76 h 76"/>
                <a:gd name="T8" fmla="*/ 38 w 1260"/>
                <a:gd name="T9" fmla="*/ 76 h 76"/>
                <a:gd name="T10" fmla="*/ 0 w 1260"/>
                <a:gd name="T11" fmla="*/ 38 h 76"/>
                <a:gd name="T12" fmla="*/ 38 w 1260"/>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260" h="76">
                  <a:moveTo>
                    <a:pt x="38" y="0"/>
                  </a:moveTo>
                  <a:cubicBezTo>
                    <a:pt x="1222" y="0"/>
                    <a:pt x="1222" y="0"/>
                    <a:pt x="1222" y="0"/>
                  </a:cubicBezTo>
                  <a:cubicBezTo>
                    <a:pt x="1243" y="0"/>
                    <a:pt x="1260" y="17"/>
                    <a:pt x="1260" y="38"/>
                  </a:cubicBezTo>
                  <a:cubicBezTo>
                    <a:pt x="1260" y="59"/>
                    <a:pt x="1243" y="76"/>
                    <a:pt x="1222" y="76"/>
                  </a:cubicBezTo>
                  <a:cubicBezTo>
                    <a:pt x="38" y="76"/>
                    <a:pt x="38" y="76"/>
                    <a:pt x="38" y="76"/>
                  </a:cubicBezTo>
                  <a:cubicBezTo>
                    <a:pt x="17" y="76"/>
                    <a:pt x="0" y="59"/>
                    <a:pt x="0" y="38"/>
                  </a:cubicBezTo>
                  <a:cubicBezTo>
                    <a:pt x="0" y="17"/>
                    <a:pt x="17" y="0"/>
                    <a:pt x="38" y="0"/>
                  </a:cubicBezTo>
                  <a:close/>
                </a:path>
              </a:pathLst>
            </a:custGeom>
            <a:solidFill>
              <a:srgbClr val="C8CA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ŝḷîḑè"/>
            <p:cNvSpPr/>
            <p:nvPr/>
          </p:nvSpPr>
          <p:spPr bwMode="auto">
            <a:xfrm>
              <a:off x="8214" y="1741"/>
              <a:ext cx="6133" cy="4265"/>
            </a:xfrm>
            <a:custGeom>
              <a:avLst/>
              <a:gdLst>
                <a:gd name="T0" fmla="*/ 2492 w 2492"/>
                <a:gd name="T1" fmla="*/ 130 h 1736"/>
                <a:gd name="T2" fmla="*/ 2362 w 2492"/>
                <a:gd name="T3" fmla="*/ 0 h 1736"/>
                <a:gd name="T4" fmla="*/ 130 w 2492"/>
                <a:gd name="T5" fmla="*/ 0 h 1736"/>
                <a:gd name="T6" fmla="*/ 0 w 2492"/>
                <a:gd name="T7" fmla="*/ 130 h 1736"/>
                <a:gd name="T8" fmla="*/ 0 w 2492"/>
                <a:gd name="T9" fmla="*/ 1736 h 1736"/>
                <a:gd name="T10" fmla="*/ 2492 w 2492"/>
                <a:gd name="T11" fmla="*/ 1736 h 1736"/>
                <a:gd name="T12" fmla="*/ 2492 w 2492"/>
                <a:gd name="T13" fmla="*/ 130 h 1736"/>
              </a:gdLst>
              <a:ahLst/>
              <a:cxnLst>
                <a:cxn ang="0">
                  <a:pos x="T0" y="T1"/>
                </a:cxn>
                <a:cxn ang="0">
                  <a:pos x="T2" y="T3"/>
                </a:cxn>
                <a:cxn ang="0">
                  <a:pos x="T4" y="T5"/>
                </a:cxn>
                <a:cxn ang="0">
                  <a:pos x="T6" y="T7"/>
                </a:cxn>
                <a:cxn ang="0">
                  <a:pos x="T8" y="T9"/>
                </a:cxn>
                <a:cxn ang="0">
                  <a:pos x="T10" y="T11"/>
                </a:cxn>
                <a:cxn ang="0">
                  <a:pos x="T12" y="T13"/>
                </a:cxn>
              </a:cxnLst>
              <a:rect l="0" t="0" r="r" b="b"/>
              <a:pathLst>
                <a:path w="2492" h="1736">
                  <a:moveTo>
                    <a:pt x="2492" y="130"/>
                  </a:moveTo>
                  <a:cubicBezTo>
                    <a:pt x="2492" y="59"/>
                    <a:pt x="2434" y="0"/>
                    <a:pt x="2362" y="0"/>
                  </a:cubicBezTo>
                  <a:cubicBezTo>
                    <a:pt x="130" y="0"/>
                    <a:pt x="130" y="0"/>
                    <a:pt x="130" y="0"/>
                  </a:cubicBezTo>
                  <a:cubicBezTo>
                    <a:pt x="58" y="0"/>
                    <a:pt x="0" y="59"/>
                    <a:pt x="0" y="130"/>
                  </a:cubicBezTo>
                  <a:cubicBezTo>
                    <a:pt x="0" y="1736"/>
                    <a:pt x="0" y="1736"/>
                    <a:pt x="0" y="1736"/>
                  </a:cubicBezTo>
                  <a:cubicBezTo>
                    <a:pt x="2492" y="1736"/>
                    <a:pt x="2492" y="1736"/>
                    <a:pt x="2492" y="1736"/>
                  </a:cubicBezTo>
                  <a:cubicBezTo>
                    <a:pt x="2492" y="130"/>
                    <a:pt x="2492" y="130"/>
                    <a:pt x="2492" y="130"/>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Sḻidé"/>
            <p:cNvSpPr/>
            <p:nvPr/>
          </p:nvSpPr>
          <p:spPr bwMode="auto">
            <a:xfrm>
              <a:off x="8381" y="2043"/>
              <a:ext cx="5798" cy="3708"/>
            </a:xfrm>
            <a:custGeom>
              <a:avLst/>
              <a:gdLst>
                <a:gd name="T0" fmla="*/ 64 w 2356"/>
                <a:gd name="T1" fmla="*/ 0 h 1508"/>
                <a:gd name="T2" fmla="*/ 2292 w 2356"/>
                <a:gd name="T3" fmla="*/ 0 h 1508"/>
                <a:gd name="T4" fmla="*/ 2356 w 2356"/>
                <a:gd name="T5" fmla="*/ 64 h 1508"/>
                <a:gd name="T6" fmla="*/ 2356 w 2356"/>
                <a:gd name="T7" fmla="*/ 1444 h 1508"/>
                <a:gd name="T8" fmla="*/ 2292 w 2356"/>
                <a:gd name="T9" fmla="*/ 1508 h 1508"/>
                <a:gd name="T10" fmla="*/ 64 w 2356"/>
                <a:gd name="T11" fmla="*/ 1508 h 1508"/>
                <a:gd name="T12" fmla="*/ 0 w 2356"/>
                <a:gd name="T13" fmla="*/ 1444 h 1508"/>
                <a:gd name="T14" fmla="*/ 0 w 2356"/>
                <a:gd name="T15" fmla="*/ 64 h 1508"/>
                <a:gd name="T16" fmla="*/ 64 w 2356"/>
                <a:gd name="T17" fmla="*/ 0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6" h="1508">
                  <a:moveTo>
                    <a:pt x="64" y="0"/>
                  </a:moveTo>
                  <a:cubicBezTo>
                    <a:pt x="2292" y="0"/>
                    <a:pt x="2292" y="0"/>
                    <a:pt x="2292" y="0"/>
                  </a:cubicBezTo>
                  <a:cubicBezTo>
                    <a:pt x="2327" y="0"/>
                    <a:pt x="2356" y="29"/>
                    <a:pt x="2356" y="64"/>
                  </a:cubicBezTo>
                  <a:cubicBezTo>
                    <a:pt x="2356" y="1444"/>
                    <a:pt x="2356" y="1444"/>
                    <a:pt x="2356" y="1444"/>
                  </a:cubicBezTo>
                  <a:cubicBezTo>
                    <a:pt x="2356" y="1480"/>
                    <a:pt x="2327" y="1508"/>
                    <a:pt x="2292" y="1508"/>
                  </a:cubicBezTo>
                  <a:cubicBezTo>
                    <a:pt x="64" y="1508"/>
                    <a:pt x="64" y="1508"/>
                    <a:pt x="64" y="1508"/>
                  </a:cubicBezTo>
                  <a:cubicBezTo>
                    <a:pt x="28" y="1508"/>
                    <a:pt x="0" y="1480"/>
                    <a:pt x="0" y="1444"/>
                  </a:cubicBezTo>
                  <a:cubicBezTo>
                    <a:pt x="0" y="64"/>
                    <a:pt x="0" y="64"/>
                    <a:pt x="0" y="64"/>
                  </a:cubicBezTo>
                  <a:cubicBezTo>
                    <a:pt x="0" y="29"/>
                    <a:pt x="28" y="0"/>
                    <a:pt x="64" y="0"/>
                  </a:cubicBezTo>
                </a:path>
              </a:pathLst>
            </a:custGeom>
            <a:solidFill>
              <a:srgbClr val="EDED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şlídé"/>
            <p:cNvSpPr/>
            <p:nvPr/>
          </p:nvSpPr>
          <p:spPr bwMode="auto">
            <a:xfrm>
              <a:off x="11206" y="1818"/>
              <a:ext cx="148"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lïḍê"/>
            <p:cNvSpPr/>
            <p:nvPr/>
          </p:nvSpPr>
          <p:spPr bwMode="auto">
            <a:xfrm>
              <a:off x="11096" y="6123"/>
              <a:ext cx="365" cy="36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ṩ1iḋè"/>
            <p:cNvSpPr/>
            <p:nvPr/>
          </p:nvSpPr>
          <p:spPr bwMode="auto">
            <a:xfrm>
              <a:off x="8381" y="2043"/>
              <a:ext cx="5798" cy="158"/>
            </a:xfrm>
            <a:custGeom>
              <a:avLst/>
              <a:gdLst>
                <a:gd name="T0" fmla="*/ 2356 w 2356"/>
                <a:gd name="T1" fmla="*/ 64 h 64"/>
                <a:gd name="T2" fmla="*/ 0 w 2356"/>
                <a:gd name="T3" fmla="*/ 64 h 64"/>
                <a:gd name="T4" fmla="*/ 64 w 2356"/>
                <a:gd name="T5" fmla="*/ 0 h 64"/>
                <a:gd name="T6" fmla="*/ 2292 w 2356"/>
                <a:gd name="T7" fmla="*/ 0 h 64"/>
                <a:gd name="T8" fmla="*/ 2356 w 2356"/>
                <a:gd name="T9" fmla="*/ 64 h 64"/>
              </a:gdLst>
              <a:ahLst/>
              <a:cxnLst>
                <a:cxn ang="0">
                  <a:pos x="T0" y="T1"/>
                </a:cxn>
                <a:cxn ang="0">
                  <a:pos x="T2" y="T3"/>
                </a:cxn>
                <a:cxn ang="0">
                  <a:pos x="T4" y="T5"/>
                </a:cxn>
                <a:cxn ang="0">
                  <a:pos x="T6" y="T7"/>
                </a:cxn>
                <a:cxn ang="0">
                  <a:pos x="T8" y="T9"/>
                </a:cxn>
              </a:cxnLst>
              <a:rect l="0" t="0" r="r" b="b"/>
              <a:pathLst>
                <a:path w="2356" h="64">
                  <a:moveTo>
                    <a:pt x="2356" y="64"/>
                  </a:moveTo>
                  <a:cubicBezTo>
                    <a:pt x="0" y="64"/>
                    <a:pt x="0" y="64"/>
                    <a:pt x="0" y="64"/>
                  </a:cubicBezTo>
                  <a:cubicBezTo>
                    <a:pt x="0" y="29"/>
                    <a:pt x="28" y="0"/>
                    <a:pt x="64" y="0"/>
                  </a:cubicBezTo>
                  <a:cubicBezTo>
                    <a:pt x="2292" y="0"/>
                    <a:pt x="2292" y="0"/>
                    <a:pt x="2292" y="0"/>
                  </a:cubicBezTo>
                  <a:cubicBezTo>
                    <a:pt x="2327" y="0"/>
                    <a:pt x="2356" y="29"/>
                    <a:pt x="2356" y="64"/>
                  </a:cubicBezTo>
                  <a:close/>
                </a:path>
              </a:pathLst>
            </a:custGeom>
            <a:solidFill>
              <a:srgbClr val="C8CA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ṡḷïḓè"/>
            <p:cNvSpPr/>
            <p:nvPr/>
          </p:nvSpPr>
          <p:spPr bwMode="auto">
            <a:xfrm>
              <a:off x="8499" y="2083"/>
              <a:ext cx="80" cy="80"/>
            </a:xfrm>
            <a:prstGeom prst="ellipse">
              <a:avLst/>
            </a:prstGeom>
            <a:solidFill>
              <a:srgbClr val="EDED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ṣḻiḑê"/>
            <p:cNvSpPr/>
            <p:nvPr/>
          </p:nvSpPr>
          <p:spPr bwMode="auto">
            <a:xfrm>
              <a:off x="8616" y="2083"/>
              <a:ext cx="80" cy="80"/>
            </a:xfrm>
            <a:prstGeom prst="ellipse">
              <a:avLst/>
            </a:prstGeom>
            <a:solidFill>
              <a:srgbClr val="EDED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ŝḻíḍe"/>
            <p:cNvSpPr/>
            <p:nvPr/>
          </p:nvSpPr>
          <p:spPr bwMode="auto">
            <a:xfrm>
              <a:off x="8736" y="2083"/>
              <a:ext cx="78" cy="80"/>
            </a:xfrm>
            <a:prstGeom prst="ellipse">
              <a:avLst/>
            </a:prstGeom>
            <a:solidFill>
              <a:srgbClr val="EDED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220" name="组合 219"/>
          <p:cNvGrpSpPr/>
          <p:nvPr/>
        </p:nvGrpSpPr>
        <p:grpSpPr>
          <a:xfrm>
            <a:off x="6684010" y="2438400"/>
            <a:ext cx="1217930" cy="2608580"/>
            <a:chOff x="12251" y="4003"/>
            <a:chExt cx="1918" cy="4108"/>
          </a:xfrm>
        </p:grpSpPr>
        <p:sp>
          <p:nvSpPr>
            <p:cNvPr id="6" name="íṧļiḍé"/>
            <p:cNvSpPr/>
            <p:nvPr/>
          </p:nvSpPr>
          <p:spPr bwMode="auto">
            <a:xfrm>
              <a:off x="12729" y="7943"/>
              <a:ext cx="923" cy="168"/>
            </a:xfrm>
            <a:prstGeom prst="ellipse">
              <a:avLst/>
            </a:prstGeom>
            <a:solidFill>
              <a:srgbClr val="536DFE">
                <a:alpha val="10000"/>
              </a:srgbClr>
            </a:solidFill>
            <a:ln>
              <a:noFill/>
            </a:ln>
          </p:spPr>
          <p:txBody>
            <a:bodyPr anchor="ctr"/>
            <a:lstStyle/>
            <a:p>
              <a:pPr algn="ctr"/>
            </a:p>
          </p:txBody>
        </p:sp>
        <p:sp>
          <p:nvSpPr>
            <p:cNvPr id="138" name="iṩḷîḓè"/>
            <p:cNvSpPr/>
            <p:nvPr/>
          </p:nvSpPr>
          <p:spPr bwMode="auto">
            <a:xfrm>
              <a:off x="13934" y="5881"/>
              <a:ext cx="235" cy="405"/>
            </a:xfrm>
            <a:custGeom>
              <a:avLst/>
              <a:gdLst>
                <a:gd name="T0" fmla="*/ 63 w 95"/>
                <a:gd name="T1" fmla="*/ 148 h 165"/>
                <a:gd name="T2" fmla="*/ 3 w 95"/>
                <a:gd name="T3" fmla="*/ 47 h 165"/>
                <a:gd name="T4" fmla="*/ 2 w 95"/>
                <a:gd name="T5" fmla="*/ 31 h 165"/>
                <a:gd name="T6" fmla="*/ 0 w 95"/>
                <a:gd name="T7" fmla="*/ 0 h 165"/>
                <a:gd name="T8" fmla="*/ 38 w 95"/>
                <a:gd name="T9" fmla="*/ 5 h 165"/>
                <a:gd name="T10" fmla="*/ 38 w 95"/>
                <a:gd name="T11" fmla="*/ 25 h 165"/>
                <a:gd name="T12" fmla="*/ 46 w 95"/>
                <a:gd name="T13" fmla="*/ 45 h 165"/>
                <a:gd name="T14" fmla="*/ 63 w 95"/>
                <a:gd name="T15" fmla="*/ 14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65">
                  <a:moveTo>
                    <a:pt x="63" y="148"/>
                  </a:moveTo>
                  <a:cubicBezTo>
                    <a:pt x="31" y="165"/>
                    <a:pt x="3" y="47"/>
                    <a:pt x="3" y="47"/>
                  </a:cubicBezTo>
                  <a:cubicBezTo>
                    <a:pt x="2" y="31"/>
                    <a:pt x="2" y="31"/>
                    <a:pt x="2" y="31"/>
                  </a:cubicBezTo>
                  <a:cubicBezTo>
                    <a:pt x="0" y="0"/>
                    <a:pt x="0" y="0"/>
                    <a:pt x="0" y="0"/>
                  </a:cubicBezTo>
                  <a:cubicBezTo>
                    <a:pt x="38" y="5"/>
                    <a:pt x="38" y="5"/>
                    <a:pt x="38" y="5"/>
                  </a:cubicBezTo>
                  <a:cubicBezTo>
                    <a:pt x="38" y="11"/>
                    <a:pt x="38" y="18"/>
                    <a:pt x="38" y="25"/>
                  </a:cubicBezTo>
                  <a:cubicBezTo>
                    <a:pt x="39" y="33"/>
                    <a:pt x="41" y="41"/>
                    <a:pt x="46" y="45"/>
                  </a:cubicBezTo>
                  <a:cubicBezTo>
                    <a:pt x="56" y="52"/>
                    <a:pt x="95" y="132"/>
                    <a:pt x="63" y="148"/>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í$ḷîḋè"/>
            <p:cNvSpPr/>
            <p:nvPr/>
          </p:nvSpPr>
          <p:spPr bwMode="auto">
            <a:xfrm>
              <a:off x="12919" y="7933"/>
              <a:ext cx="8" cy="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1"/>
                    <a:pt x="1" y="1"/>
                    <a:pt x="0" y="2"/>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Sľiďè"/>
            <p:cNvSpPr/>
            <p:nvPr/>
          </p:nvSpPr>
          <p:spPr bwMode="auto">
            <a:xfrm>
              <a:off x="12824" y="6346"/>
              <a:ext cx="290" cy="1588"/>
            </a:xfrm>
            <a:custGeom>
              <a:avLst/>
              <a:gdLst>
                <a:gd name="T0" fmla="*/ 117 w 117"/>
                <a:gd name="T1" fmla="*/ 0 h 646"/>
                <a:gd name="T2" fmla="*/ 117 w 117"/>
                <a:gd name="T3" fmla="*/ 81 h 646"/>
                <a:gd name="T4" fmla="*/ 117 w 117"/>
                <a:gd name="T5" fmla="*/ 91 h 646"/>
                <a:gd name="T6" fmla="*/ 109 w 117"/>
                <a:gd name="T7" fmla="*/ 181 h 646"/>
                <a:gd name="T8" fmla="*/ 109 w 117"/>
                <a:gd name="T9" fmla="*/ 203 h 646"/>
                <a:gd name="T10" fmla="*/ 105 w 117"/>
                <a:gd name="T11" fmla="*/ 335 h 646"/>
                <a:gd name="T12" fmla="*/ 93 w 117"/>
                <a:gd name="T13" fmla="*/ 470 h 646"/>
                <a:gd name="T14" fmla="*/ 97 w 117"/>
                <a:gd name="T15" fmla="*/ 554 h 646"/>
                <a:gd name="T16" fmla="*/ 96 w 117"/>
                <a:gd name="T17" fmla="*/ 567 h 646"/>
                <a:gd name="T18" fmla="*/ 99 w 117"/>
                <a:gd name="T19" fmla="*/ 599 h 646"/>
                <a:gd name="T20" fmla="*/ 99 w 117"/>
                <a:gd name="T21" fmla="*/ 601 h 646"/>
                <a:gd name="T22" fmla="*/ 99 w 117"/>
                <a:gd name="T23" fmla="*/ 601 h 646"/>
                <a:gd name="T24" fmla="*/ 40 w 117"/>
                <a:gd name="T25" fmla="*/ 646 h 646"/>
                <a:gd name="T26" fmla="*/ 52 w 117"/>
                <a:gd name="T27" fmla="*/ 599 h 646"/>
                <a:gd name="T28" fmla="*/ 52 w 117"/>
                <a:gd name="T29" fmla="*/ 593 h 646"/>
                <a:gd name="T30" fmla="*/ 54 w 117"/>
                <a:gd name="T31" fmla="*/ 541 h 646"/>
                <a:gd name="T32" fmla="*/ 36 w 117"/>
                <a:gd name="T33" fmla="*/ 443 h 646"/>
                <a:gd name="T34" fmla="*/ 21 w 117"/>
                <a:gd name="T35" fmla="*/ 197 h 646"/>
                <a:gd name="T36" fmla="*/ 13 w 117"/>
                <a:gd name="T37" fmla="*/ 144 h 646"/>
                <a:gd name="T38" fmla="*/ 3 w 117"/>
                <a:gd name="T39" fmla="*/ 78 h 646"/>
                <a:gd name="T40" fmla="*/ 0 w 117"/>
                <a:gd name="T41" fmla="*/ 52 h 646"/>
                <a:gd name="T42" fmla="*/ 117 w 117"/>
                <a:gd name="T4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646">
                  <a:moveTo>
                    <a:pt x="117" y="0"/>
                  </a:moveTo>
                  <a:cubicBezTo>
                    <a:pt x="117" y="81"/>
                    <a:pt x="117" y="81"/>
                    <a:pt x="117" y="81"/>
                  </a:cubicBezTo>
                  <a:cubicBezTo>
                    <a:pt x="117" y="84"/>
                    <a:pt x="117" y="88"/>
                    <a:pt x="117" y="91"/>
                  </a:cubicBezTo>
                  <a:cubicBezTo>
                    <a:pt x="117" y="121"/>
                    <a:pt x="114" y="151"/>
                    <a:pt x="109" y="181"/>
                  </a:cubicBezTo>
                  <a:cubicBezTo>
                    <a:pt x="108" y="188"/>
                    <a:pt x="108" y="196"/>
                    <a:pt x="109" y="203"/>
                  </a:cubicBezTo>
                  <a:cubicBezTo>
                    <a:pt x="112" y="230"/>
                    <a:pt x="105" y="335"/>
                    <a:pt x="105" y="335"/>
                  </a:cubicBezTo>
                  <a:cubicBezTo>
                    <a:pt x="93" y="470"/>
                    <a:pt x="93" y="470"/>
                    <a:pt x="93" y="470"/>
                  </a:cubicBezTo>
                  <a:cubicBezTo>
                    <a:pt x="93" y="470"/>
                    <a:pt x="100" y="544"/>
                    <a:pt x="97" y="554"/>
                  </a:cubicBezTo>
                  <a:cubicBezTo>
                    <a:pt x="96" y="559"/>
                    <a:pt x="96" y="563"/>
                    <a:pt x="96" y="567"/>
                  </a:cubicBezTo>
                  <a:cubicBezTo>
                    <a:pt x="97" y="579"/>
                    <a:pt x="99" y="595"/>
                    <a:pt x="99" y="599"/>
                  </a:cubicBezTo>
                  <a:cubicBezTo>
                    <a:pt x="99" y="601"/>
                    <a:pt x="99" y="601"/>
                    <a:pt x="99" y="601"/>
                  </a:cubicBezTo>
                  <a:cubicBezTo>
                    <a:pt x="99" y="601"/>
                    <a:pt x="99" y="601"/>
                    <a:pt x="99" y="601"/>
                  </a:cubicBezTo>
                  <a:cubicBezTo>
                    <a:pt x="40" y="646"/>
                    <a:pt x="40" y="646"/>
                    <a:pt x="40" y="646"/>
                  </a:cubicBezTo>
                  <a:cubicBezTo>
                    <a:pt x="50" y="637"/>
                    <a:pt x="52" y="617"/>
                    <a:pt x="52" y="599"/>
                  </a:cubicBezTo>
                  <a:cubicBezTo>
                    <a:pt x="52" y="597"/>
                    <a:pt x="52" y="595"/>
                    <a:pt x="52" y="593"/>
                  </a:cubicBezTo>
                  <a:cubicBezTo>
                    <a:pt x="52" y="576"/>
                    <a:pt x="53" y="559"/>
                    <a:pt x="54" y="541"/>
                  </a:cubicBezTo>
                  <a:cubicBezTo>
                    <a:pt x="56" y="513"/>
                    <a:pt x="45" y="470"/>
                    <a:pt x="36" y="443"/>
                  </a:cubicBezTo>
                  <a:cubicBezTo>
                    <a:pt x="26" y="408"/>
                    <a:pt x="15" y="208"/>
                    <a:pt x="21" y="197"/>
                  </a:cubicBezTo>
                  <a:cubicBezTo>
                    <a:pt x="26" y="187"/>
                    <a:pt x="20" y="159"/>
                    <a:pt x="13" y="144"/>
                  </a:cubicBezTo>
                  <a:cubicBezTo>
                    <a:pt x="9" y="134"/>
                    <a:pt x="5" y="102"/>
                    <a:pt x="3" y="78"/>
                  </a:cubicBezTo>
                  <a:cubicBezTo>
                    <a:pt x="1" y="63"/>
                    <a:pt x="0" y="52"/>
                    <a:pt x="0" y="52"/>
                  </a:cubicBezTo>
                  <a:cubicBezTo>
                    <a:pt x="117" y="0"/>
                    <a:pt x="117" y="0"/>
                    <a:pt x="117" y="0"/>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iṩlïḓe"/>
            <p:cNvSpPr/>
            <p:nvPr/>
          </p:nvSpPr>
          <p:spPr bwMode="auto">
            <a:xfrm>
              <a:off x="13421" y="7888"/>
              <a:ext cx="8" cy="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1"/>
                    <a:pt x="1" y="1"/>
                    <a:pt x="0" y="2"/>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isľïde"/>
            <p:cNvSpPr/>
            <p:nvPr/>
          </p:nvSpPr>
          <p:spPr bwMode="auto">
            <a:xfrm>
              <a:off x="13326" y="6301"/>
              <a:ext cx="290" cy="1588"/>
            </a:xfrm>
            <a:custGeom>
              <a:avLst/>
              <a:gdLst>
                <a:gd name="T0" fmla="*/ 118 w 118"/>
                <a:gd name="T1" fmla="*/ 0 h 646"/>
                <a:gd name="T2" fmla="*/ 118 w 118"/>
                <a:gd name="T3" fmla="*/ 81 h 646"/>
                <a:gd name="T4" fmla="*/ 118 w 118"/>
                <a:gd name="T5" fmla="*/ 96 h 646"/>
                <a:gd name="T6" fmla="*/ 110 w 118"/>
                <a:gd name="T7" fmla="*/ 181 h 646"/>
                <a:gd name="T8" fmla="*/ 109 w 118"/>
                <a:gd name="T9" fmla="*/ 203 h 646"/>
                <a:gd name="T10" fmla="*/ 105 w 118"/>
                <a:gd name="T11" fmla="*/ 335 h 646"/>
                <a:gd name="T12" fmla="*/ 93 w 118"/>
                <a:gd name="T13" fmla="*/ 470 h 646"/>
                <a:gd name="T14" fmla="*/ 98 w 118"/>
                <a:gd name="T15" fmla="*/ 554 h 646"/>
                <a:gd name="T16" fmla="*/ 97 w 118"/>
                <a:gd name="T17" fmla="*/ 567 h 646"/>
                <a:gd name="T18" fmla="*/ 100 w 118"/>
                <a:gd name="T19" fmla="*/ 599 h 646"/>
                <a:gd name="T20" fmla="*/ 100 w 118"/>
                <a:gd name="T21" fmla="*/ 601 h 646"/>
                <a:gd name="T22" fmla="*/ 100 w 118"/>
                <a:gd name="T23" fmla="*/ 601 h 646"/>
                <a:gd name="T24" fmla="*/ 41 w 118"/>
                <a:gd name="T25" fmla="*/ 646 h 646"/>
                <a:gd name="T26" fmla="*/ 52 w 118"/>
                <a:gd name="T27" fmla="*/ 599 h 646"/>
                <a:gd name="T28" fmla="*/ 52 w 118"/>
                <a:gd name="T29" fmla="*/ 593 h 646"/>
                <a:gd name="T30" fmla="*/ 54 w 118"/>
                <a:gd name="T31" fmla="*/ 542 h 646"/>
                <a:gd name="T32" fmla="*/ 37 w 118"/>
                <a:gd name="T33" fmla="*/ 443 h 646"/>
                <a:gd name="T34" fmla="*/ 21 w 118"/>
                <a:gd name="T35" fmla="*/ 197 h 646"/>
                <a:gd name="T36" fmla="*/ 14 w 118"/>
                <a:gd name="T37" fmla="*/ 144 h 646"/>
                <a:gd name="T38" fmla="*/ 7 w 118"/>
                <a:gd name="T39" fmla="*/ 111 h 646"/>
                <a:gd name="T40" fmla="*/ 0 w 118"/>
                <a:gd name="T41" fmla="*/ 52 h 646"/>
                <a:gd name="T42" fmla="*/ 118 w 118"/>
                <a:gd name="T4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646">
                  <a:moveTo>
                    <a:pt x="118" y="0"/>
                  </a:moveTo>
                  <a:cubicBezTo>
                    <a:pt x="118" y="81"/>
                    <a:pt x="118" y="81"/>
                    <a:pt x="118" y="81"/>
                  </a:cubicBezTo>
                  <a:cubicBezTo>
                    <a:pt x="118" y="86"/>
                    <a:pt x="118" y="91"/>
                    <a:pt x="118" y="96"/>
                  </a:cubicBezTo>
                  <a:cubicBezTo>
                    <a:pt x="117" y="124"/>
                    <a:pt x="114" y="153"/>
                    <a:pt x="110" y="181"/>
                  </a:cubicBezTo>
                  <a:cubicBezTo>
                    <a:pt x="109" y="188"/>
                    <a:pt x="109" y="196"/>
                    <a:pt x="109" y="203"/>
                  </a:cubicBezTo>
                  <a:cubicBezTo>
                    <a:pt x="112" y="230"/>
                    <a:pt x="105" y="335"/>
                    <a:pt x="105" y="335"/>
                  </a:cubicBezTo>
                  <a:cubicBezTo>
                    <a:pt x="93" y="470"/>
                    <a:pt x="93" y="470"/>
                    <a:pt x="93" y="470"/>
                  </a:cubicBezTo>
                  <a:cubicBezTo>
                    <a:pt x="93" y="470"/>
                    <a:pt x="100" y="544"/>
                    <a:pt x="98" y="554"/>
                  </a:cubicBezTo>
                  <a:cubicBezTo>
                    <a:pt x="97" y="559"/>
                    <a:pt x="97" y="563"/>
                    <a:pt x="97" y="567"/>
                  </a:cubicBezTo>
                  <a:cubicBezTo>
                    <a:pt x="97" y="579"/>
                    <a:pt x="99" y="595"/>
                    <a:pt x="100" y="599"/>
                  </a:cubicBezTo>
                  <a:cubicBezTo>
                    <a:pt x="100" y="600"/>
                    <a:pt x="100" y="601"/>
                    <a:pt x="100" y="601"/>
                  </a:cubicBezTo>
                  <a:cubicBezTo>
                    <a:pt x="100" y="601"/>
                    <a:pt x="100" y="601"/>
                    <a:pt x="100" y="601"/>
                  </a:cubicBezTo>
                  <a:cubicBezTo>
                    <a:pt x="41" y="646"/>
                    <a:pt x="41" y="646"/>
                    <a:pt x="41" y="646"/>
                  </a:cubicBezTo>
                  <a:cubicBezTo>
                    <a:pt x="50" y="637"/>
                    <a:pt x="52" y="617"/>
                    <a:pt x="52" y="599"/>
                  </a:cubicBezTo>
                  <a:cubicBezTo>
                    <a:pt x="52" y="597"/>
                    <a:pt x="52" y="595"/>
                    <a:pt x="52" y="593"/>
                  </a:cubicBezTo>
                  <a:cubicBezTo>
                    <a:pt x="52" y="576"/>
                    <a:pt x="53" y="559"/>
                    <a:pt x="54" y="542"/>
                  </a:cubicBezTo>
                  <a:cubicBezTo>
                    <a:pt x="56" y="513"/>
                    <a:pt x="45" y="470"/>
                    <a:pt x="37" y="443"/>
                  </a:cubicBezTo>
                  <a:cubicBezTo>
                    <a:pt x="26" y="409"/>
                    <a:pt x="16" y="208"/>
                    <a:pt x="21" y="197"/>
                  </a:cubicBezTo>
                  <a:cubicBezTo>
                    <a:pt x="27" y="187"/>
                    <a:pt x="21" y="159"/>
                    <a:pt x="14" y="144"/>
                  </a:cubicBezTo>
                  <a:cubicBezTo>
                    <a:pt x="11" y="139"/>
                    <a:pt x="9" y="125"/>
                    <a:pt x="7" y="111"/>
                  </a:cubicBezTo>
                  <a:cubicBezTo>
                    <a:pt x="3" y="84"/>
                    <a:pt x="0" y="52"/>
                    <a:pt x="0" y="52"/>
                  </a:cubicBezTo>
                  <a:cubicBezTo>
                    <a:pt x="118" y="0"/>
                    <a:pt x="118" y="0"/>
                    <a:pt x="118" y="0"/>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ïśḷíḓé"/>
            <p:cNvSpPr/>
            <p:nvPr/>
          </p:nvSpPr>
          <p:spPr bwMode="auto">
            <a:xfrm>
              <a:off x="12999" y="4118"/>
              <a:ext cx="383" cy="383"/>
            </a:xfrm>
            <a:custGeom>
              <a:avLst/>
              <a:gdLst>
                <a:gd name="T0" fmla="*/ 155 w 155"/>
                <a:gd name="T1" fmla="*/ 78 h 155"/>
                <a:gd name="T2" fmla="*/ 87 w 155"/>
                <a:gd name="T3" fmla="*/ 154 h 155"/>
                <a:gd name="T4" fmla="*/ 77 w 155"/>
                <a:gd name="T5" fmla="*/ 155 h 155"/>
                <a:gd name="T6" fmla="*/ 77 w 155"/>
                <a:gd name="T7" fmla="*/ 155 h 155"/>
                <a:gd name="T8" fmla="*/ 0 w 155"/>
                <a:gd name="T9" fmla="*/ 77 h 155"/>
                <a:gd name="T10" fmla="*/ 78 w 155"/>
                <a:gd name="T11" fmla="*/ 0 h 155"/>
                <a:gd name="T12" fmla="*/ 155 w 155"/>
                <a:gd name="T13" fmla="*/ 78 h 155"/>
              </a:gdLst>
              <a:ahLst/>
              <a:cxnLst>
                <a:cxn ang="0">
                  <a:pos x="T0" y="T1"/>
                </a:cxn>
                <a:cxn ang="0">
                  <a:pos x="T2" y="T3"/>
                </a:cxn>
                <a:cxn ang="0">
                  <a:pos x="T4" y="T5"/>
                </a:cxn>
                <a:cxn ang="0">
                  <a:pos x="T6" y="T7"/>
                </a:cxn>
                <a:cxn ang="0">
                  <a:pos x="T8" y="T9"/>
                </a:cxn>
                <a:cxn ang="0">
                  <a:pos x="T10" y="T11"/>
                </a:cxn>
                <a:cxn ang="0">
                  <a:pos x="T12" y="T13"/>
                </a:cxn>
              </a:cxnLst>
              <a:rect l="0" t="0" r="r" b="b"/>
              <a:pathLst>
                <a:path w="155" h="155">
                  <a:moveTo>
                    <a:pt x="155" y="78"/>
                  </a:moveTo>
                  <a:cubicBezTo>
                    <a:pt x="155" y="117"/>
                    <a:pt x="126" y="149"/>
                    <a:pt x="87" y="154"/>
                  </a:cubicBezTo>
                  <a:cubicBezTo>
                    <a:pt x="84" y="155"/>
                    <a:pt x="81" y="155"/>
                    <a:pt x="77" y="155"/>
                  </a:cubicBezTo>
                  <a:cubicBezTo>
                    <a:pt x="77" y="155"/>
                    <a:pt x="77" y="155"/>
                    <a:pt x="77" y="155"/>
                  </a:cubicBezTo>
                  <a:cubicBezTo>
                    <a:pt x="34" y="154"/>
                    <a:pt x="0" y="120"/>
                    <a:pt x="0" y="77"/>
                  </a:cubicBezTo>
                  <a:cubicBezTo>
                    <a:pt x="1" y="34"/>
                    <a:pt x="35" y="0"/>
                    <a:pt x="78" y="0"/>
                  </a:cubicBezTo>
                  <a:cubicBezTo>
                    <a:pt x="121" y="1"/>
                    <a:pt x="155" y="35"/>
                    <a:pt x="155" y="78"/>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íṥļîḑe"/>
            <p:cNvSpPr/>
            <p:nvPr/>
          </p:nvSpPr>
          <p:spPr bwMode="auto">
            <a:xfrm>
              <a:off x="13164" y="4203"/>
              <a:ext cx="403" cy="818"/>
            </a:xfrm>
            <a:custGeom>
              <a:avLst/>
              <a:gdLst>
                <a:gd name="T0" fmla="*/ 163 w 163"/>
                <a:gd name="T1" fmla="*/ 269 h 333"/>
                <a:gd name="T2" fmla="*/ 88 w 163"/>
                <a:gd name="T3" fmla="*/ 333 h 333"/>
                <a:gd name="T4" fmla="*/ 16 w 163"/>
                <a:gd name="T5" fmla="*/ 192 h 333"/>
                <a:gd name="T6" fmla="*/ 16 w 163"/>
                <a:gd name="T7" fmla="*/ 157 h 333"/>
                <a:gd name="T8" fmla="*/ 12 w 163"/>
                <a:gd name="T9" fmla="*/ 131 h 333"/>
                <a:gd name="T10" fmla="*/ 10 w 163"/>
                <a:gd name="T11" fmla="*/ 124 h 333"/>
                <a:gd name="T12" fmla="*/ 10 w 163"/>
                <a:gd name="T13" fmla="*/ 121 h 333"/>
                <a:gd name="T14" fmla="*/ 0 w 163"/>
                <a:gd name="T15" fmla="*/ 85 h 333"/>
                <a:gd name="T16" fmla="*/ 13 w 163"/>
                <a:gd name="T17" fmla="*/ 68 h 333"/>
                <a:gd name="T18" fmla="*/ 69 w 163"/>
                <a:gd name="T19" fmla="*/ 55 h 333"/>
                <a:gd name="T20" fmla="*/ 73 w 163"/>
                <a:gd name="T21" fmla="*/ 89 h 333"/>
                <a:gd name="T22" fmla="*/ 74 w 163"/>
                <a:gd name="T23" fmla="*/ 91 h 333"/>
                <a:gd name="T24" fmla="*/ 130 w 163"/>
                <a:gd name="T25" fmla="*/ 166 h 333"/>
                <a:gd name="T26" fmla="*/ 156 w 163"/>
                <a:gd name="T27" fmla="*/ 184 h 333"/>
                <a:gd name="T28" fmla="*/ 163 w 163"/>
                <a:gd name="T2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333">
                  <a:moveTo>
                    <a:pt x="163" y="269"/>
                  </a:moveTo>
                  <a:cubicBezTo>
                    <a:pt x="88" y="333"/>
                    <a:pt x="88" y="333"/>
                    <a:pt x="88" y="333"/>
                  </a:cubicBezTo>
                  <a:cubicBezTo>
                    <a:pt x="88" y="333"/>
                    <a:pt x="6" y="216"/>
                    <a:pt x="16" y="192"/>
                  </a:cubicBezTo>
                  <a:cubicBezTo>
                    <a:pt x="19" y="185"/>
                    <a:pt x="18" y="171"/>
                    <a:pt x="16" y="157"/>
                  </a:cubicBezTo>
                  <a:cubicBezTo>
                    <a:pt x="15" y="149"/>
                    <a:pt x="14" y="140"/>
                    <a:pt x="12" y="131"/>
                  </a:cubicBezTo>
                  <a:cubicBezTo>
                    <a:pt x="12" y="129"/>
                    <a:pt x="11" y="126"/>
                    <a:pt x="10" y="124"/>
                  </a:cubicBezTo>
                  <a:cubicBezTo>
                    <a:pt x="10" y="123"/>
                    <a:pt x="10" y="122"/>
                    <a:pt x="10" y="121"/>
                  </a:cubicBezTo>
                  <a:cubicBezTo>
                    <a:pt x="5" y="101"/>
                    <a:pt x="0" y="85"/>
                    <a:pt x="0" y="85"/>
                  </a:cubicBezTo>
                  <a:cubicBezTo>
                    <a:pt x="0" y="85"/>
                    <a:pt x="6" y="77"/>
                    <a:pt x="13" y="68"/>
                  </a:cubicBezTo>
                  <a:cubicBezTo>
                    <a:pt x="34" y="41"/>
                    <a:pt x="72" y="0"/>
                    <a:pt x="69" y="55"/>
                  </a:cubicBezTo>
                  <a:cubicBezTo>
                    <a:pt x="69" y="67"/>
                    <a:pt x="70" y="78"/>
                    <a:pt x="73" y="89"/>
                  </a:cubicBezTo>
                  <a:cubicBezTo>
                    <a:pt x="73" y="89"/>
                    <a:pt x="74" y="90"/>
                    <a:pt x="74" y="91"/>
                  </a:cubicBezTo>
                  <a:cubicBezTo>
                    <a:pt x="84" y="123"/>
                    <a:pt x="110" y="149"/>
                    <a:pt x="130" y="166"/>
                  </a:cubicBezTo>
                  <a:cubicBezTo>
                    <a:pt x="138" y="172"/>
                    <a:pt x="147" y="178"/>
                    <a:pt x="156" y="184"/>
                  </a:cubicBezTo>
                  <a:cubicBezTo>
                    <a:pt x="163" y="269"/>
                    <a:pt x="163" y="269"/>
                    <a:pt x="163" y="269"/>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ïslïďê"/>
            <p:cNvSpPr/>
            <p:nvPr/>
          </p:nvSpPr>
          <p:spPr bwMode="auto">
            <a:xfrm>
              <a:off x="12829" y="6516"/>
              <a:ext cx="285" cy="53"/>
            </a:xfrm>
            <a:custGeom>
              <a:avLst/>
              <a:gdLst>
                <a:gd name="T0" fmla="*/ 0 w 115"/>
                <a:gd name="T1" fmla="*/ 0 h 22"/>
                <a:gd name="T2" fmla="*/ 1 w 115"/>
                <a:gd name="T3" fmla="*/ 9 h 22"/>
                <a:gd name="T4" fmla="*/ 4 w 115"/>
                <a:gd name="T5" fmla="*/ 10 h 22"/>
                <a:gd name="T6" fmla="*/ 33 w 115"/>
                <a:gd name="T7" fmla="*/ 19 h 22"/>
                <a:gd name="T8" fmla="*/ 54 w 115"/>
                <a:gd name="T9" fmla="*/ 15 h 22"/>
                <a:gd name="T10" fmla="*/ 80 w 115"/>
                <a:gd name="T11" fmla="*/ 11 h 22"/>
                <a:gd name="T12" fmla="*/ 108 w 115"/>
                <a:gd name="T13" fmla="*/ 19 h 22"/>
                <a:gd name="T14" fmla="*/ 115 w 115"/>
                <a:gd name="T15" fmla="*/ 22 h 22"/>
                <a:gd name="T16" fmla="*/ 115 w 115"/>
                <a:gd name="T17" fmla="*/ 14 h 22"/>
                <a:gd name="T18" fmla="*/ 108 w 115"/>
                <a:gd name="T19" fmla="*/ 10 h 22"/>
                <a:gd name="T20" fmla="*/ 80 w 115"/>
                <a:gd name="T21" fmla="*/ 3 h 22"/>
                <a:gd name="T22" fmla="*/ 54 w 115"/>
                <a:gd name="T23" fmla="*/ 7 h 22"/>
                <a:gd name="T24" fmla="*/ 33 w 115"/>
                <a:gd name="T25" fmla="*/ 10 h 22"/>
                <a:gd name="T26" fmla="*/ 4 w 115"/>
                <a:gd name="T27" fmla="*/ 2 h 22"/>
                <a:gd name="T28" fmla="*/ 0 w 115"/>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22">
                  <a:moveTo>
                    <a:pt x="0" y="0"/>
                  </a:moveTo>
                  <a:cubicBezTo>
                    <a:pt x="0" y="3"/>
                    <a:pt x="0" y="5"/>
                    <a:pt x="1" y="9"/>
                  </a:cubicBezTo>
                  <a:cubicBezTo>
                    <a:pt x="2" y="9"/>
                    <a:pt x="3" y="10"/>
                    <a:pt x="4" y="10"/>
                  </a:cubicBezTo>
                  <a:cubicBezTo>
                    <a:pt x="14" y="17"/>
                    <a:pt x="25" y="19"/>
                    <a:pt x="33" y="19"/>
                  </a:cubicBezTo>
                  <a:cubicBezTo>
                    <a:pt x="45" y="19"/>
                    <a:pt x="53" y="15"/>
                    <a:pt x="54" y="15"/>
                  </a:cubicBezTo>
                  <a:cubicBezTo>
                    <a:pt x="55" y="15"/>
                    <a:pt x="66" y="11"/>
                    <a:pt x="80" y="11"/>
                  </a:cubicBezTo>
                  <a:cubicBezTo>
                    <a:pt x="89" y="11"/>
                    <a:pt x="99" y="13"/>
                    <a:pt x="108" y="19"/>
                  </a:cubicBezTo>
                  <a:cubicBezTo>
                    <a:pt x="110" y="20"/>
                    <a:pt x="113" y="21"/>
                    <a:pt x="115" y="22"/>
                  </a:cubicBezTo>
                  <a:cubicBezTo>
                    <a:pt x="115" y="19"/>
                    <a:pt x="115" y="17"/>
                    <a:pt x="115" y="14"/>
                  </a:cubicBezTo>
                  <a:cubicBezTo>
                    <a:pt x="113" y="13"/>
                    <a:pt x="110" y="12"/>
                    <a:pt x="108" y="10"/>
                  </a:cubicBezTo>
                  <a:cubicBezTo>
                    <a:pt x="99" y="4"/>
                    <a:pt x="89" y="3"/>
                    <a:pt x="80" y="3"/>
                  </a:cubicBezTo>
                  <a:cubicBezTo>
                    <a:pt x="66" y="3"/>
                    <a:pt x="55" y="7"/>
                    <a:pt x="54" y="7"/>
                  </a:cubicBezTo>
                  <a:cubicBezTo>
                    <a:pt x="52" y="7"/>
                    <a:pt x="44" y="10"/>
                    <a:pt x="33" y="10"/>
                  </a:cubicBezTo>
                  <a:cubicBezTo>
                    <a:pt x="25" y="10"/>
                    <a:pt x="14" y="8"/>
                    <a:pt x="4" y="2"/>
                  </a:cubicBezTo>
                  <a:cubicBezTo>
                    <a:pt x="2" y="1"/>
                    <a:pt x="1" y="0"/>
                    <a:pt x="0"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ŝliďé"/>
            <p:cNvSpPr/>
            <p:nvPr/>
          </p:nvSpPr>
          <p:spPr bwMode="auto">
            <a:xfrm>
              <a:off x="13341" y="6516"/>
              <a:ext cx="275" cy="68"/>
            </a:xfrm>
            <a:custGeom>
              <a:avLst/>
              <a:gdLst>
                <a:gd name="T0" fmla="*/ 112 w 112"/>
                <a:gd name="T1" fmla="*/ 0 h 28"/>
                <a:gd name="T2" fmla="*/ 107 w 112"/>
                <a:gd name="T3" fmla="*/ 9 h 28"/>
                <a:gd name="T4" fmla="*/ 71 w 112"/>
                <a:gd name="T5" fmla="*/ 20 h 28"/>
                <a:gd name="T6" fmla="*/ 49 w 112"/>
                <a:gd name="T7" fmla="*/ 18 h 28"/>
                <a:gd name="T8" fmla="*/ 0 w 112"/>
                <a:gd name="T9" fmla="*/ 15 h 28"/>
                <a:gd name="T10" fmla="*/ 1 w 112"/>
                <a:gd name="T11" fmla="*/ 24 h 28"/>
                <a:gd name="T12" fmla="*/ 3 w 112"/>
                <a:gd name="T13" fmla="*/ 24 h 28"/>
                <a:gd name="T14" fmla="*/ 49 w 112"/>
                <a:gd name="T15" fmla="*/ 27 h 28"/>
                <a:gd name="T16" fmla="*/ 71 w 112"/>
                <a:gd name="T17" fmla="*/ 28 h 28"/>
                <a:gd name="T18" fmla="*/ 108 w 112"/>
                <a:gd name="T19" fmla="*/ 17 h 28"/>
                <a:gd name="T20" fmla="*/ 112 w 112"/>
                <a:gd name="T21" fmla="*/ 9 h 28"/>
                <a:gd name="T22" fmla="*/ 112 w 112"/>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28">
                  <a:moveTo>
                    <a:pt x="112" y="0"/>
                  </a:moveTo>
                  <a:cubicBezTo>
                    <a:pt x="110" y="2"/>
                    <a:pt x="109" y="5"/>
                    <a:pt x="107" y="9"/>
                  </a:cubicBezTo>
                  <a:cubicBezTo>
                    <a:pt x="104" y="16"/>
                    <a:pt x="89" y="20"/>
                    <a:pt x="71" y="20"/>
                  </a:cubicBezTo>
                  <a:cubicBezTo>
                    <a:pt x="64" y="20"/>
                    <a:pt x="56" y="19"/>
                    <a:pt x="49" y="18"/>
                  </a:cubicBezTo>
                  <a:cubicBezTo>
                    <a:pt x="36" y="16"/>
                    <a:pt x="15" y="15"/>
                    <a:pt x="0" y="15"/>
                  </a:cubicBezTo>
                  <a:cubicBezTo>
                    <a:pt x="0" y="18"/>
                    <a:pt x="0" y="21"/>
                    <a:pt x="1" y="24"/>
                  </a:cubicBezTo>
                  <a:cubicBezTo>
                    <a:pt x="1" y="24"/>
                    <a:pt x="2" y="24"/>
                    <a:pt x="3" y="24"/>
                  </a:cubicBezTo>
                  <a:cubicBezTo>
                    <a:pt x="18" y="24"/>
                    <a:pt x="34" y="25"/>
                    <a:pt x="49" y="27"/>
                  </a:cubicBezTo>
                  <a:cubicBezTo>
                    <a:pt x="56" y="28"/>
                    <a:pt x="64" y="28"/>
                    <a:pt x="71" y="28"/>
                  </a:cubicBezTo>
                  <a:cubicBezTo>
                    <a:pt x="89" y="28"/>
                    <a:pt x="105" y="25"/>
                    <a:pt x="108" y="17"/>
                  </a:cubicBezTo>
                  <a:cubicBezTo>
                    <a:pt x="109" y="14"/>
                    <a:pt x="110" y="11"/>
                    <a:pt x="112" y="9"/>
                  </a:cubicBezTo>
                  <a:cubicBezTo>
                    <a:pt x="112" y="6"/>
                    <a:pt x="112" y="3"/>
                    <a:pt x="112"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ṡḷîḑé"/>
            <p:cNvSpPr/>
            <p:nvPr/>
          </p:nvSpPr>
          <p:spPr bwMode="auto">
            <a:xfrm>
              <a:off x="12431" y="4586"/>
              <a:ext cx="1560" cy="1990"/>
            </a:xfrm>
            <a:custGeom>
              <a:avLst/>
              <a:gdLst>
                <a:gd name="T0" fmla="*/ 597 w 634"/>
                <a:gd name="T1" fmla="*/ 721 h 810"/>
                <a:gd name="T2" fmla="*/ 503 w 634"/>
                <a:gd name="T3" fmla="*/ 774 h 810"/>
                <a:gd name="T4" fmla="*/ 477 w 634"/>
                <a:gd name="T5" fmla="*/ 794 h 810"/>
                <a:gd name="T6" fmla="*/ 419 w 634"/>
                <a:gd name="T7" fmla="*/ 803 h 810"/>
                <a:gd name="T8" fmla="*/ 346 w 634"/>
                <a:gd name="T9" fmla="*/ 800 h 810"/>
                <a:gd name="T10" fmla="*/ 270 w 634"/>
                <a:gd name="T11" fmla="*/ 795 h 810"/>
                <a:gd name="T12" fmla="*/ 216 w 634"/>
                <a:gd name="T13" fmla="*/ 792 h 810"/>
                <a:gd name="T14" fmla="*/ 166 w 634"/>
                <a:gd name="T15" fmla="*/ 787 h 810"/>
                <a:gd name="T16" fmla="*/ 108 w 634"/>
                <a:gd name="T17" fmla="*/ 778 h 810"/>
                <a:gd name="T18" fmla="*/ 66 w 634"/>
                <a:gd name="T19" fmla="*/ 771 h 810"/>
                <a:gd name="T20" fmla="*/ 9 w 634"/>
                <a:gd name="T21" fmla="*/ 746 h 810"/>
                <a:gd name="T22" fmla="*/ 43 w 634"/>
                <a:gd name="T23" fmla="*/ 707 h 810"/>
                <a:gd name="T24" fmla="*/ 100 w 634"/>
                <a:gd name="T25" fmla="*/ 590 h 810"/>
                <a:gd name="T26" fmla="*/ 117 w 634"/>
                <a:gd name="T27" fmla="*/ 534 h 810"/>
                <a:gd name="T28" fmla="*/ 157 w 634"/>
                <a:gd name="T29" fmla="*/ 452 h 810"/>
                <a:gd name="T30" fmla="*/ 183 w 634"/>
                <a:gd name="T31" fmla="*/ 362 h 810"/>
                <a:gd name="T32" fmla="*/ 191 w 634"/>
                <a:gd name="T33" fmla="*/ 334 h 810"/>
                <a:gd name="T34" fmla="*/ 192 w 634"/>
                <a:gd name="T35" fmla="*/ 317 h 810"/>
                <a:gd name="T36" fmla="*/ 192 w 634"/>
                <a:gd name="T37" fmla="*/ 289 h 810"/>
                <a:gd name="T38" fmla="*/ 192 w 634"/>
                <a:gd name="T39" fmla="*/ 148 h 810"/>
                <a:gd name="T40" fmla="*/ 191 w 634"/>
                <a:gd name="T41" fmla="*/ 136 h 810"/>
                <a:gd name="T42" fmla="*/ 227 w 634"/>
                <a:gd name="T43" fmla="*/ 27 h 810"/>
                <a:gd name="T44" fmla="*/ 292 w 634"/>
                <a:gd name="T45" fmla="*/ 5 h 810"/>
                <a:gd name="T46" fmla="*/ 308 w 634"/>
                <a:gd name="T47" fmla="*/ 1 h 810"/>
                <a:gd name="T48" fmla="*/ 314 w 634"/>
                <a:gd name="T49" fmla="*/ 1 h 810"/>
                <a:gd name="T50" fmla="*/ 397 w 634"/>
                <a:gd name="T51" fmla="*/ 14 h 810"/>
                <a:gd name="T52" fmla="*/ 403 w 634"/>
                <a:gd name="T53" fmla="*/ 154 h 810"/>
                <a:gd name="T54" fmla="*/ 410 w 634"/>
                <a:gd name="T55" fmla="*/ 16 h 810"/>
                <a:gd name="T56" fmla="*/ 428 w 634"/>
                <a:gd name="T57" fmla="*/ 9 h 810"/>
                <a:gd name="T58" fmla="*/ 464 w 634"/>
                <a:gd name="T59" fmla="*/ 24 h 810"/>
                <a:gd name="T60" fmla="*/ 495 w 634"/>
                <a:gd name="T61" fmla="*/ 45 h 810"/>
                <a:gd name="T62" fmla="*/ 517 w 634"/>
                <a:gd name="T63" fmla="*/ 67 h 810"/>
                <a:gd name="T64" fmla="*/ 542 w 634"/>
                <a:gd name="T65" fmla="*/ 134 h 810"/>
                <a:gd name="T66" fmla="*/ 530 w 634"/>
                <a:gd name="T67" fmla="*/ 154 h 810"/>
                <a:gd name="T68" fmla="*/ 484 w 634"/>
                <a:gd name="T69" fmla="*/ 227 h 810"/>
                <a:gd name="T70" fmla="*/ 453 w 634"/>
                <a:gd name="T71" fmla="*/ 276 h 810"/>
                <a:gd name="T72" fmla="*/ 424 w 634"/>
                <a:gd name="T73" fmla="*/ 323 h 810"/>
                <a:gd name="T74" fmla="*/ 421 w 634"/>
                <a:gd name="T75" fmla="*/ 329 h 810"/>
                <a:gd name="T76" fmla="*/ 421 w 634"/>
                <a:gd name="T77" fmla="*/ 333 h 810"/>
                <a:gd name="T78" fmla="*/ 423 w 634"/>
                <a:gd name="T79" fmla="*/ 349 h 810"/>
                <a:gd name="T80" fmla="*/ 471 w 634"/>
                <a:gd name="T81" fmla="*/ 460 h 810"/>
                <a:gd name="T82" fmla="*/ 512 w 634"/>
                <a:gd name="T83" fmla="*/ 541 h 810"/>
                <a:gd name="T84" fmla="*/ 565 w 634"/>
                <a:gd name="T85" fmla="*/ 608 h 810"/>
                <a:gd name="T86" fmla="*/ 594 w 634"/>
                <a:gd name="T87" fmla="*/ 661 h 810"/>
                <a:gd name="T88" fmla="*/ 628 w 634"/>
                <a:gd name="T89" fmla="*/ 694 h 810"/>
                <a:gd name="T90" fmla="*/ 597 w 634"/>
                <a:gd name="T91" fmla="*/ 72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4" h="810">
                  <a:moveTo>
                    <a:pt x="597" y="721"/>
                  </a:moveTo>
                  <a:cubicBezTo>
                    <a:pt x="577" y="724"/>
                    <a:pt x="528" y="766"/>
                    <a:pt x="503" y="774"/>
                  </a:cubicBezTo>
                  <a:cubicBezTo>
                    <a:pt x="479" y="783"/>
                    <a:pt x="482" y="784"/>
                    <a:pt x="477" y="794"/>
                  </a:cubicBezTo>
                  <a:cubicBezTo>
                    <a:pt x="473" y="804"/>
                    <a:pt x="444" y="807"/>
                    <a:pt x="419" y="803"/>
                  </a:cubicBezTo>
                  <a:cubicBezTo>
                    <a:pt x="394" y="799"/>
                    <a:pt x="346" y="800"/>
                    <a:pt x="346" y="800"/>
                  </a:cubicBezTo>
                  <a:cubicBezTo>
                    <a:pt x="346" y="800"/>
                    <a:pt x="293" y="810"/>
                    <a:pt x="270" y="795"/>
                  </a:cubicBezTo>
                  <a:cubicBezTo>
                    <a:pt x="246" y="781"/>
                    <a:pt x="218" y="792"/>
                    <a:pt x="216" y="792"/>
                  </a:cubicBezTo>
                  <a:cubicBezTo>
                    <a:pt x="214" y="792"/>
                    <a:pt x="190" y="802"/>
                    <a:pt x="166" y="787"/>
                  </a:cubicBezTo>
                  <a:cubicBezTo>
                    <a:pt x="141" y="772"/>
                    <a:pt x="108" y="778"/>
                    <a:pt x="108" y="778"/>
                  </a:cubicBezTo>
                  <a:cubicBezTo>
                    <a:pt x="108" y="778"/>
                    <a:pt x="82" y="762"/>
                    <a:pt x="66" y="771"/>
                  </a:cubicBezTo>
                  <a:cubicBezTo>
                    <a:pt x="51" y="779"/>
                    <a:pt x="17" y="754"/>
                    <a:pt x="9" y="746"/>
                  </a:cubicBezTo>
                  <a:cubicBezTo>
                    <a:pt x="0" y="739"/>
                    <a:pt x="25" y="714"/>
                    <a:pt x="43" y="707"/>
                  </a:cubicBezTo>
                  <a:cubicBezTo>
                    <a:pt x="61" y="700"/>
                    <a:pt x="96" y="593"/>
                    <a:pt x="100" y="590"/>
                  </a:cubicBezTo>
                  <a:cubicBezTo>
                    <a:pt x="103" y="586"/>
                    <a:pt x="119" y="549"/>
                    <a:pt x="117" y="534"/>
                  </a:cubicBezTo>
                  <a:cubicBezTo>
                    <a:pt x="115" y="520"/>
                    <a:pt x="157" y="452"/>
                    <a:pt x="157" y="452"/>
                  </a:cubicBezTo>
                  <a:cubicBezTo>
                    <a:pt x="183" y="362"/>
                    <a:pt x="183" y="362"/>
                    <a:pt x="183" y="362"/>
                  </a:cubicBezTo>
                  <a:cubicBezTo>
                    <a:pt x="191" y="334"/>
                    <a:pt x="191" y="334"/>
                    <a:pt x="191" y="334"/>
                  </a:cubicBezTo>
                  <a:cubicBezTo>
                    <a:pt x="192" y="317"/>
                    <a:pt x="192" y="317"/>
                    <a:pt x="192" y="317"/>
                  </a:cubicBezTo>
                  <a:cubicBezTo>
                    <a:pt x="192" y="309"/>
                    <a:pt x="192" y="300"/>
                    <a:pt x="192" y="289"/>
                  </a:cubicBezTo>
                  <a:cubicBezTo>
                    <a:pt x="193" y="244"/>
                    <a:pt x="194" y="178"/>
                    <a:pt x="192" y="148"/>
                  </a:cubicBezTo>
                  <a:cubicBezTo>
                    <a:pt x="192" y="143"/>
                    <a:pt x="192" y="139"/>
                    <a:pt x="191" y="136"/>
                  </a:cubicBezTo>
                  <a:cubicBezTo>
                    <a:pt x="188" y="106"/>
                    <a:pt x="219" y="40"/>
                    <a:pt x="227" y="27"/>
                  </a:cubicBezTo>
                  <a:cubicBezTo>
                    <a:pt x="233" y="17"/>
                    <a:pt x="270" y="9"/>
                    <a:pt x="292" y="5"/>
                  </a:cubicBezTo>
                  <a:cubicBezTo>
                    <a:pt x="298" y="4"/>
                    <a:pt x="303" y="3"/>
                    <a:pt x="308" y="1"/>
                  </a:cubicBezTo>
                  <a:cubicBezTo>
                    <a:pt x="310" y="1"/>
                    <a:pt x="312" y="0"/>
                    <a:pt x="314" y="1"/>
                  </a:cubicBezTo>
                  <a:cubicBezTo>
                    <a:pt x="335" y="1"/>
                    <a:pt x="397" y="14"/>
                    <a:pt x="397" y="14"/>
                  </a:cubicBezTo>
                  <a:cubicBezTo>
                    <a:pt x="391" y="184"/>
                    <a:pt x="403" y="154"/>
                    <a:pt x="403" y="154"/>
                  </a:cubicBezTo>
                  <a:cubicBezTo>
                    <a:pt x="421" y="140"/>
                    <a:pt x="410" y="16"/>
                    <a:pt x="410" y="16"/>
                  </a:cubicBezTo>
                  <a:cubicBezTo>
                    <a:pt x="419" y="20"/>
                    <a:pt x="428" y="9"/>
                    <a:pt x="428" y="9"/>
                  </a:cubicBezTo>
                  <a:cubicBezTo>
                    <a:pt x="464" y="24"/>
                    <a:pt x="464" y="24"/>
                    <a:pt x="464" y="24"/>
                  </a:cubicBezTo>
                  <a:cubicBezTo>
                    <a:pt x="475" y="31"/>
                    <a:pt x="485" y="38"/>
                    <a:pt x="495" y="45"/>
                  </a:cubicBezTo>
                  <a:cubicBezTo>
                    <a:pt x="504" y="51"/>
                    <a:pt x="511" y="59"/>
                    <a:pt x="517" y="67"/>
                  </a:cubicBezTo>
                  <a:cubicBezTo>
                    <a:pt x="528" y="85"/>
                    <a:pt x="542" y="134"/>
                    <a:pt x="542" y="134"/>
                  </a:cubicBezTo>
                  <a:cubicBezTo>
                    <a:pt x="530" y="154"/>
                    <a:pt x="530" y="154"/>
                    <a:pt x="530" y="154"/>
                  </a:cubicBezTo>
                  <a:cubicBezTo>
                    <a:pt x="519" y="172"/>
                    <a:pt x="502" y="199"/>
                    <a:pt x="484" y="227"/>
                  </a:cubicBezTo>
                  <a:cubicBezTo>
                    <a:pt x="453" y="276"/>
                    <a:pt x="453" y="276"/>
                    <a:pt x="453" y="276"/>
                  </a:cubicBezTo>
                  <a:cubicBezTo>
                    <a:pt x="440" y="298"/>
                    <a:pt x="428" y="316"/>
                    <a:pt x="424" y="323"/>
                  </a:cubicBezTo>
                  <a:cubicBezTo>
                    <a:pt x="423" y="325"/>
                    <a:pt x="422" y="327"/>
                    <a:pt x="421" y="329"/>
                  </a:cubicBezTo>
                  <a:cubicBezTo>
                    <a:pt x="421" y="330"/>
                    <a:pt x="421" y="331"/>
                    <a:pt x="421" y="333"/>
                  </a:cubicBezTo>
                  <a:cubicBezTo>
                    <a:pt x="421" y="338"/>
                    <a:pt x="421" y="344"/>
                    <a:pt x="423" y="349"/>
                  </a:cubicBezTo>
                  <a:cubicBezTo>
                    <a:pt x="431" y="391"/>
                    <a:pt x="471" y="460"/>
                    <a:pt x="471" y="460"/>
                  </a:cubicBezTo>
                  <a:cubicBezTo>
                    <a:pt x="471" y="460"/>
                    <a:pt x="511" y="521"/>
                    <a:pt x="512" y="541"/>
                  </a:cubicBezTo>
                  <a:cubicBezTo>
                    <a:pt x="513" y="560"/>
                    <a:pt x="556" y="581"/>
                    <a:pt x="565" y="608"/>
                  </a:cubicBezTo>
                  <a:cubicBezTo>
                    <a:pt x="575" y="635"/>
                    <a:pt x="597" y="645"/>
                    <a:pt x="594" y="661"/>
                  </a:cubicBezTo>
                  <a:cubicBezTo>
                    <a:pt x="591" y="677"/>
                    <a:pt x="622" y="684"/>
                    <a:pt x="628" y="694"/>
                  </a:cubicBezTo>
                  <a:cubicBezTo>
                    <a:pt x="634" y="705"/>
                    <a:pt x="616" y="718"/>
                    <a:pt x="597" y="721"/>
                  </a:cubicBezTo>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ṥ1îḓê"/>
            <p:cNvSpPr/>
            <p:nvPr/>
          </p:nvSpPr>
          <p:spPr bwMode="auto">
            <a:xfrm>
              <a:off x="13939" y="5928"/>
              <a:ext cx="90" cy="30"/>
            </a:xfrm>
            <a:custGeom>
              <a:avLst/>
              <a:gdLst>
                <a:gd name="T0" fmla="*/ 36 w 36"/>
                <a:gd name="T1" fmla="*/ 0 h 12"/>
                <a:gd name="T2" fmla="*/ 8 w 36"/>
                <a:gd name="T3" fmla="*/ 7 h 12"/>
                <a:gd name="T4" fmla="*/ 0 w 36"/>
                <a:gd name="T5" fmla="*/ 6 h 12"/>
                <a:gd name="T6" fmla="*/ 0 w 36"/>
                <a:gd name="T7" fmla="*/ 12 h 12"/>
                <a:gd name="T8" fmla="*/ 8 w 36"/>
                <a:gd name="T9" fmla="*/ 12 h 12"/>
                <a:gd name="T10" fmla="*/ 36 w 36"/>
                <a:gd name="T11" fmla="*/ 6 h 12"/>
                <a:gd name="T12" fmla="*/ 36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0"/>
                  </a:moveTo>
                  <a:cubicBezTo>
                    <a:pt x="28" y="5"/>
                    <a:pt x="17" y="7"/>
                    <a:pt x="8" y="7"/>
                  </a:cubicBezTo>
                  <a:cubicBezTo>
                    <a:pt x="5" y="7"/>
                    <a:pt x="1" y="7"/>
                    <a:pt x="0" y="6"/>
                  </a:cubicBezTo>
                  <a:cubicBezTo>
                    <a:pt x="0" y="12"/>
                    <a:pt x="0" y="12"/>
                    <a:pt x="0" y="12"/>
                  </a:cubicBezTo>
                  <a:cubicBezTo>
                    <a:pt x="2" y="12"/>
                    <a:pt x="5" y="12"/>
                    <a:pt x="8" y="12"/>
                  </a:cubicBezTo>
                  <a:cubicBezTo>
                    <a:pt x="17" y="12"/>
                    <a:pt x="29" y="11"/>
                    <a:pt x="36" y="6"/>
                  </a:cubicBezTo>
                  <a:cubicBezTo>
                    <a:pt x="36" y="4"/>
                    <a:pt x="36" y="2"/>
                    <a:pt x="36"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îslîďè"/>
            <p:cNvSpPr/>
            <p:nvPr/>
          </p:nvSpPr>
          <p:spPr bwMode="auto">
            <a:xfrm>
              <a:off x="13556" y="4866"/>
              <a:ext cx="505" cy="1085"/>
            </a:xfrm>
            <a:custGeom>
              <a:avLst/>
              <a:gdLst>
                <a:gd name="T0" fmla="*/ 57 w 206"/>
                <a:gd name="T1" fmla="*/ 0 h 441"/>
                <a:gd name="T2" fmla="*/ 86 w 206"/>
                <a:gd name="T3" fmla="*/ 20 h 441"/>
                <a:gd name="T4" fmla="*/ 111 w 206"/>
                <a:gd name="T5" fmla="*/ 93 h 441"/>
                <a:gd name="T6" fmla="*/ 121 w 206"/>
                <a:gd name="T7" fmla="*/ 136 h 441"/>
                <a:gd name="T8" fmla="*/ 133 w 206"/>
                <a:gd name="T9" fmla="*/ 150 h 441"/>
                <a:gd name="T10" fmla="*/ 148 w 206"/>
                <a:gd name="T11" fmla="*/ 225 h 441"/>
                <a:gd name="T12" fmla="*/ 172 w 206"/>
                <a:gd name="T13" fmla="*/ 293 h 441"/>
                <a:gd name="T14" fmla="*/ 185 w 206"/>
                <a:gd name="T15" fmla="*/ 319 h 441"/>
                <a:gd name="T16" fmla="*/ 185 w 206"/>
                <a:gd name="T17" fmla="*/ 366 h 441"/>
                <a:gd name="T18" fmla="*/ 197 w 206"/>
                <a:gd name="T19" fmla="*/ 427 h 441"/>
                <a:gd name="T20" fmla="*/ 154 w 206"/>
                <a:gd name="T21" fmla="*/ 438 h 441"/>
                <a:gd name="T22" fmla="*/ 138 w 206"/>
                <a:gd name="T23" fmla="*/ 427 h 441"/>
                <a:gd name="T24" fmla="*/ 75 w 206"/>
                <a:gd name="T25" fmla="*/ 376 h 441"/>
                <a:gd name="T26" fmla="*/ 44 w 206"/>
                <a:gd name="T27" fmla="*/ 294 h 441"/>
                <a:gd name="T28" fmla="*/ 19 w 206"/>
                <a:gd name="T29" fmla="*/ 207 h 441"/>
                <a:gd name="T30" fmla="*/ 0 w 206"/>
                <a:gd name="T31" fmla="*/ 128 h 441"/>
                <a:gd name="T32" fmla="*/ 57 w 206"/>
                <a:gd name="T3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441">
                  <a:moveTo>
                    <a:pt x="57" y="0"/>
                  </a:moveTo>
                  <a:cubicBezTo>
                    <a:pt x="86" y="20"/>
                    <a:pt x="86" y="20"/>
                    <a:pt x="86" y="20"/>
                  </a:cubicBezTo>
                  <a:cubicBezTo>
                    <a:pt x="86" y="20"/>
                    <a:pt x="99" y="74"/>
                    <a:pt x="111" y="93"/>
                  </a:cubicBezTo>
                  <a:cubicBezTo>
                    <a:pt x="123" y="112"/>
                    <a:pt x="121" y="136"/>
                    <a:pt x="121" y="136"/>
                  </a:cubicBezTo>
                  <a:cubicBezTo>
                    <a:pt x="125" y="141"/>
                    <a:pt x="129" y="145"/>
                    <a:pt x="133" y="150"/>
                  </a:cubicBezTo>
                  <a:cubicBezTo>
                    <a:pt x="141" y="161"/>
                    <a:pt x="152" y="218"/>
                    <a:pt x="148" y="225"/>
                  </a:cubicBezTo>
                  <a:cubicBezTo>
                    <a:pt x="144" y="232"/>
                    <a:pt x="172" y="293"/>
                    <a:pt x="172" y="293"/>
                  </a:cubicBezTo>
                  <a:cubicBezTo>
                    <a:pt x="172" y="293"/>
                    <a:pt x="176" y="297"/>
                    <a:pt x="185" y="319"/>
                  </a:cubicBezTo>
                  <a:cubicBezTo>
                    <a:pt x="193" y="341"/>
                    <a:pt x="185" y="366"/>
                    <a:pt x="185" y="366"/>
                  </a:cubicBezTo>
                  <a:cubicBezTo>
                    <a:pt x="185" y="366"/>
                    <a:pt x="206" y="414"/>
                    <a:pt x="197" y="427"/>
                  </a:cubicBezTo>
                  <a:cubicBezTo>
                    <a:pt x="188" y="441"/>
                    <a:pt x="159" y="439"/>
                    <a:pt x="154" y="438"/>
                  </a:cubicBezTo>
                  <a:cubicBezTo>
                    <a:pt x="150" y="436"/>
                    <a:pt x="166" y="429"/>
                    <a:pt x="138" y="427"/>
                  </a:cubicBezTo>
                  <a:cubicBezTo>
                    <a:pt x="111" y="425"/>
                    <a:pt x="75" y="376"/>
                    <a:pt x="75" y="376"/>
                  </a:cubicBezTo>
                  <a:cubicBezTo>
                    <a:pt x="61" y="350"/>
                    <a:pt x="51" y="323"/>
                    <a:pt x="44" y="294"/>
                  </a:cubicBezTo>
                  <a:cubicBezTo>
                    <a:pt x="38" y="264"/>
                    <a:pt x="30" y="235"/>
                    <a:pt x="19" y="207"/>
                  </a:cubicBezTo>
                  <a:cubicBezTo>
                    <a:pt x="16" y="196"/>
                    <a:pt x="0" y="128"/>
                    <a:pt x="0" y="128"/>
                  </a:cubicBezTo>
                  <a:cubicBezTo>
                    <a:pt x="57" y="0"/>
                    <a:pt x="57" y="0"/>
                    <a:pt x="57" y="0"/>
                  </a:cubicBezTo>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ṥḻidé"/>
            <p:cNvSpPr/>
            <p:nvPr/>
          </p:nvSpPr>
          <p:spPr bwMode="auto">
            <a:xfrm>
              <a:off x="13114" y="4866"/>
              <a:ext cx="50" cy="480"/>
            </a:xfrm>
            <a:custGeom>
              <a:avLst/>
              <a:gdLst>
                <a:gd name="T0" fmla="*/ 4 w 21"/>
                <a:gd name="T1" fmla="*/ 155 h 195"/>
                <a:gd name="T2" fmla="*/ 0 w 21"/>
                <a:gd name="T3" fmla="*/ 195 h 195"/>
                <a:gd name="T4" fmla="*/ 10 w 21"/>
                <a:gd name="T5" fmla="*/ 157 h 195"/>
                <a:gd name="T6" fmla="*/ 4 w 21"/>
                <a:gd name="T7" fmla="*/ 155 h 195"/>
                <a:gd name="T8" fmla="*/ 21 w 21"/>
                <a:gd name="T9" fmla="*/ 0 h 195"/>
                <a:gd name="T10" fmla="*/ 8 w 21"/>
                <a:gd name="T11" fmla="*/ 117 h 195"/>
                <a:gd name="T12" fmla="*/ 17 w 21"/>
                <a:gd name="T13" fmla="*/ 102 h 195"/>
                <a:gd name="T14" fmla="*/ 21 w 21"/>
                <a:gd name="T15" fmla="*/ 0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5">
                  <a:moveTo>
                    <a:pt x="4" y="155"/>
                  </a:moveTo>
                  <a:cubicBezTo>
                    <a:pt x="0" y="195"/>
                    <a:pt x="0" y="195"/>
                    <a:pt x="0" y="195"/>
                  </a:cubicBezTo>
                  <a:cubicBezTo>
                    <a:pt x="4" y="188"/>
                    <a:pt x="8" y="174"/>
                    <a:pt x="10" y="157"/>
                  </a:cubicBezTo>
                  <a:cubicBezTo>
                    <a:pt x="8" y="156"/>
                    <a:pt x="6" y="156"/>
                    <a:pt x="4" y="155"/>
                  </a:cubicBezTo>
                  <a:moveTo>
                    <a:pt x="21" y="0"/>
                  </a:moveTo>
                  <a:cubicBezTo>
                    <a:pt x="8" y="117"/>
                    <a:pt x="8" y="117"/>
                    <a:pt x="8" y="117"/>
                  </a:cubicBezTo>
                  <a:cubicBezTo>
                    <a:pt x="11" y="112"/>
                    <a:pt x="14" y="107"/>
                    <a:pt x="17" y="102"/>
                  </a:cubicBezTo>
                  <a:cubicBezTo>
                    <a:pt x="21" y="51"/>
                    <a:pt x="21" y="0"/>
                    <a:pt x="21"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líḑè"/>
            <p:cNvSpPr/>
            <p:nvPr/>
          </p:nvSpPr>
          <p:spPr bwMode="auto">
            <a:xfrm>
              <a:off x="13356" y="5243"/>
              <a:ext cx="43" cy="175"/>
            </a:xfrm>
            <a:custGeom>
              <a:avLst/>
              <a:gdLst>
                <a:gd name="T0" fmla="*/ 13 w 17"/>
                <a:gd name="T1" fmla="*/ 0 h 71"/>
                <a:gd name="T2" fmla="*/ 1 w 17"/>
                <a:gd name="T3" fmla="*/ 71 h 71"/>
                <a:gd name="T4" fmla="*/ 7 w 17"/>
                <a:gd name="T5" fmla="*/ 69 h 71"/>
                <a:gd name="T6" fmla="*/ 17 w 17"/>
                <a:gd name="T7" fmla="*/ 36 h 71"/>
                <a:gd name="T8" fmla="*/ 13 w 17"/>
                <a:gd name="T9" fmla="*/ 0 h 71"/>
              </a:gdLst>
              <a:ahLst/>
              <a:cxnLst>
                <a:cxn ang="0">
                  <a:pos x="T0" y="T1"/>
                </a:cxn>
                <a:cxn ang="0">
                  <a:pos x="T2" y="T3"/>
                </a:cxn>
                <a:cxn ang="0">
                  <a:pos x="T4" y="T5"/>
                </a:cxn>
                <a:cxn ang="0">
                  <a:pos x="T6" y="T7"/>
                </a:cxn>
                <a:cxn ang="0">
                  <a:pos x="T8" y="T9"/>
                </a:cxn>
              </a:cxnLst>
              <a:rect l="0" t="0" r="r" b="b"/>
              <a:pathLst>
                <a:path w="17" h="71">
                  <a:moveTo>
                    <a:pt x="13" y="0"/>
                  </a:moveTo>
                  <a:cubicBezTo>
                    <a:pt x="6" y="31"/>
                    <a:pt x="0" y="61"/>
                    <a:pt x="1" y="71"/>
                  </a:cubicBezTo>
                  <a:cubicBezTo>
                    <a:pt x="3" y="70"/>
                    <a:pt x="5" y="70"/>
                    <a:pt x="7" y="69"/>
                  </a:cubicBezTo>
                  <a:cubicBezTo>
                    <a:pt x="10" y="62"/>
                    <a:pt x="14" y="50"/>
                    <a:pt x="17" y="36"/>
                  </a:cubicBezTo>
                  <a:cubicBezTo>
                    <a:pt x="17" y="24"/>
                    <a:pt x="16" y="12"/>
                    <a:pt x="13"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ïšľiḍè"/>
            <p:cNvSpPr/>
            <p:nvPr/>
          </p:nvSpPr>
          <p:spPr bwMode="auto">
            <a:xfrm>
              <a:off x="13289" y="5203"/>
              <a:ext cx="73" cy="165"/>
            </a:xfrm>
            <a:custGeom>
              <a:avLst/>
              <a:gdLst>
                <a:gd name="T0" fmla="*/ 23 w 29"/>
                <a:gd name="T1" fmla="*/ 0 h 67"/>
                <a:gd name="T2" fmla="*/ 23 w 29"/>
                <a:gd name="T3" fmla="*/ 0 h 67"/>
                <a:gd name="T4" fmla="*/ 10 w 29"/>
                <a:gd name="T5" fmla="*/ 7 h 67"/>
                <a:gd name="T6" fmla="*/ 7 w 29"/>
                <a:gd name="T7" fmla="*/ 67 h 67"/>
                <a:gd name="T8" fmla="*/ 9 w 29"/>
                <a:gd name="T9" fmla="*/ 66 h 67"/>
                <a:gd name="T10" fmla="*/ 29 w 29"/>
                <a:gd name="T11" fmla="*/ 1 h 67"/>
                <a:gd name="T12" fmla="*/ 23 w 2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23" y="0"/>
                  </a:moveTo>
                  <a:cubicBezTo>
                    <a:pt x="23" y="0"/>
                    <a:pt x="23" y="0"/>
                    <a:pt x="23" y="0"/>
                  </a:cubicBezTo>
                  <a:cubicBezTo>
                    <a:pt x="18" y="0"/>
                    <a:pt x="14" y="3"/>
                    <a:pt x="10" y="7"/>
                  </a:cubicBezTo>
                  <a:cubicBezTo>
                    <a:pt x="3" y="40"/>
                    <a:pt x="0" y="67"/>
                    <a:pt x="7" y="67"/>
                  </a:cubicBezTo>
                  <a:cubicBezTo>
                    <a:pt x="7" y="67"/>
                    <a:pt x="8" y="67"/>
                    <a:pt x="9" y="66"/>
                  </a:cubicBezTo>
                  <a:cubicBezTo>
                    <a:pt x="18" y="60"/>
                    <a:pt x="25" y="32"/>
                    <a:pt x="29" y="1"/>
                  </a:cubicBezTo>
                  <a:cubicBezTo>
                    <a:pt x="27" y="0"/>
                    <a:pt x="25" y="0"/>
                    <a:pt x="23"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ṥḻiḑe"/>
            <p:cNvSpPr/>
            <p:nvPr/>
          </p:nvSpPr>
          <p:spPr bwMode="auto">
            <a:xfrm>
              <a:off x="12811" y="5666"/>
              <a:ext cx="73" cy="305"/>
            </a:xfrm>
            <a:custGeom>
              <a:avLst/>
              <a:gdLst>
                <a:gd name="T0" fmla="*/ 29 w 29"/>
                <a:gd name="T1" fmla="*/ 0 h 125"/>
                <a:gd name="T2" fmla="*/ 3 w 29"/>
                <a:gd name="T3" fmla="*/ 120 h 125"/>
                <a:gd name="T4" fmla="*/ 5 w 29"/>
                <a:gd name="T5" fmla="*/ 125 h 125"/>
                <a:gd name="T6" fmla="*/ 29 w 29"/>
                <a:gd name="T7" fmla="*/ 0 h 125"/>
              </a:gdLst>
              <a:ahLst/>
              <a:cxnLst>
                <a:cxn ang="0">
                  <a:pos x="T0" y="T1"/>
                </a:cxn>
                <a:cxn ang="0">
                  <a:pos x="T2" y="T3"/>
                </a:cxn>
                <a:cxn ang="0">
                  <a:pos x="T4" y="T5"/>
                </a:cxn>
                <a:cxn ang="0">
                  <a:pos x="T6" y="T7"/>
                </a:cxn>
              </a:cxnLst>
              <a:rect l="0" t="0" r="r" b="b"/>
              <a:pathLst>
                <a:path w="29" h="125">
                  <a:moveTo>
                    <a:pt x="29" y="0"/>
                  </a:moveTo>
                  <a:cubicBezTo>
                    <a:pt x="29" y="0"/>
                    <a:pt x="0" y="85"/>
                    <a:pt x="3" y="120"/>
                  </a:cubicBezTo>
                  <a:cubicBezTo>
                    <a:pt x="4" y="123"/>
                    <a:pt x="4" y="125"/>
                    <a:pt x="5" y="125"/>
                  </a:cubicBezTo>
                  <a:cubicBezTo>
                    <a:pt x="11" y="125"/>
                    <a:pt x="29" y="0"/>
                    <a:pt x="29"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sľíḋé"/>
            <p:cNvSpPr/>
            <p:nvPr/>
          </p:nvSpPr>
          <p:spPr bwMode="auto">
            <a:xfrm>
              <a:off x="13466" y="5406"/>
              <a:ext cx="3" cy="10"/>
            </a:xfrm>
            <a:custGeom>
              <a:avLst/>
              <a:gdLst>
                <a:gd name="T0" fmla="*/ 1 w 1"/>
                <a:gd name="T1" fmla="*/ 0 h 4"/>
                <a:gd name="T2" fmla="*/ 0 w 1"/>
                <a:gd name="T3" fmla="*/ 1 h 4"/>
                <a:gd name="T4" fmla="*/ 0 w 1"/>
                <a:gd name="T5" fmla="*/ 1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1" y="0"/>
                    <a:pt x="1" y="1"/>
                    <a:pt x="0" y="1"/>
                  </a:cubicBezTo>
                  <a:cubicBezTo>
                    <a:pt x="0" y="1"/>
                    <a:pt x="0" y="1"/>
                    <a:pt x="0" y="1"/>
                  </a:cubicBezTo>
                  <a:cubicBezTo>
                    <a:pt x="0" y="2"/>
                    <a:pt x="0" y="3"/>
                    <a:pt x="1" y="4"/>
                  </a:cubicBezTo>
                  <a:cubicBezTo>
                    <a:pt x="1" y="3"/>
                    <a:pt x="1" y="2"/>
                    <a:pt x="1" y="0"/>
                  </a:cubicBezTo>
                </a:path>
              </a:pathLst>
            </a:custGeom>
            <a:solidFill>
              <a:srgbClr val="D5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ṥḷïḋè"/>
            <p:cNvSpPr/>
            <p:nvPr/>
          </p:nvSpPr>
          <p:spPr bwMode="auto">
            <a:xfrm>
              <a:off x="12951" y="5396"/>
              <a:ext cx="520" cy="83"/>
            </a:xfrm>
            <a:custGeom>
              <a:avLst/>
              <a:gdLst>
                <a:gd name="T0" fmla="*/ 4 w 212"/>
                <a:gd name="T1" fmla="*/ 0 h 33"/>
                <a:gd name="T2" fmla="*/ 0 w 212"/>
                <a:gd name="T3" fmla="*/ 3 h 33"/>
                <a:gd name="T4" fmla="*/ 134 w 212"/>
                <a:gd name="T5" fmla="*/ 33 h 33"/>
                <a:gd name="T6" fmla="*/ 212 w 212"/>
                <a:gd name="T7" fmla="*/ 25 h 33"/>
                <a:gd name="T8" fmla="*/ 211 w 212"/>
                <a:gd name="T9" fmla="*/ 20 h 33"/>
                <a:gd name="T10" fmla="*/ 134 w 212"/>
                <a:gd name="T11" fmla="*/ 28 h 33"/>
                <a:gd name="T12" fmla="*/ 4 w 212"/>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12" h="33">
                  <a:moveTo>
                    <a:pt x="4" y="0"/>
                  </a:moveTo>
                  <a:cubicBezTo>
                    <a:pt x="3" y="1"/>
                    <a:pt x="2" y="2"/>
                    <a:pt x="0" y="3"/>
                  </a:cubicBezTo>
                  <a:cubicBezTo>
                    <a:pt x="46" y="27"/>
                    <a:pt x="94" y="33"/>
                    <a:pt x="134" y="33"/>
                  </a:cubicBezTo>
                  <a:cubicBezTo>
                    <a:pt x="168" y="33"/>
                    <a:pt x="196" y="29"/>
                    <a:pt x="212" y="25"/>
                  </a:cubicBezTo>
                  <a:cubicBezTo>
                    <a:pt x="212" y="23"/>
                    <a:pt x="211" y="22"/>
                    <a:pt x="211" y="20"/>
                  </a:cubicBezTo>
                  <a:cubicBezTo>
                    <a:pt x="195" y="23"/>
                    <a:pt x="167" y="28"/>
                    <a:pt x="134" y="28"/>
                  </a:cubicBezTo>
                  <a:cubicBezTo>
                    <a:pt x="95" y="28"/>
                    <a:pt x="49" y="22"/>
                    <a:pt x="4"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ṧliḓè"/>
            <p:cNvSpPr/>
            <p:nvPr/>
          </p:nvSpPr>
          <p:spPr bwMode="auto">
            <a:xfrm>
              <a:off x="12989" y="5333"/>
              <a:ext cx="388" cy="103"/>
            </a:xfrm>
            <a:custGeom>
              <a:avLst/>
              <a:gdLst>
                <a:gd name="T0" fmla="*/ 157 w 157"/>
                <a:gd name="T1" fmla="*/ 33 h 42"/>
                <a:gd name="T2" fmla="*/ 156 w 157"/>
                <a:gd name="T3" fmla="*/ 33 h 42"/>
                <a:gd name="T4" fmla="*/ 154 w 157"/>
                <a:gd name="T5" fmla="*/ 37 h 42"/>
                <a:gd name="T6" fmla="*/ 156 w 157"/>
                <a:gd name="T7" fmla="*/ 36 h 42"/>
                <a:gd name="T8" fmla="*/ 157 w 157"/>
                <a:gd name="T9" fmla="*/ 33 h 42"/>
                <a:gd name="T10" fmla="*/ 1 w 157"/>
                <a:gd name="T11" fmla="*/ 0 h 42"/>
                <a:gd name="T12" fmla="*/ 0 w 157"/>
                <a:gd name="T13" fmla="*/ 3 h 42"/>
                <a:gd name="T14" fmla="*/ 126 w 157"/>
                <a:gd name="T15" fmla="*/ 42 h 42"/>
                <a:gd name="T16" fmla="*/ 145 w 157"/>
                <a:gd name="T17" fmla="*/ 39 h 42"/>
                <a:gd name="T18" fmla="*/ 150 w 157"/>
                <a:gd name="T19" fmla="*/ 38 h 42"/>
                <a:gd name="T20" fmla="*/ 150 w 157"/>
                <a:gd name="T21" fmla="*/ 35 h 42"/>
                <a:gd name="T22" fmla="*/ 145 w 157"/>
                <a:gd name="T23" fmla="*/ 36 h 42"/>
                <a:gd name="T24" fmla="*/ 126 w 157"/>
                <a:gd name="T25" fmla="*/ 39 h 42"/>
                <a:gd name="T26" fmla="*/ 1 w 15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42">
                  <a:moveTo>
                    <a:pt x="157" y="33"/>
                  </a:moveTo>
                  <a:cubicBezTo>
                    <a:pt x="157" y="33"/>
                    <a:pt x="157" y="33"/>
                    <a:pt x="156" y="33"/>
                  </a:cubicBezTo>
                  <a:cubicBezTo>
                    <a:pt x="156" y="35"/>
                    <a:pt x="155" y="36"/>
                    <a:pt x="154" y="37"/>
                  </a:cubicBezTo>
                  <a:cubicBezTo>
                    <a:pt x="155" y="37"/>
                    <a:pt x="155" y="36"/>
                    <a:pt x="156" y="36"/>
                  </a:cubicBezTo>
                  <a:cubicBezTo>
                    <a:pt x="156" y="35"/>
                    <a:pt x="157" y="34"/>
                    <a:pt x="157" y="33"/>
                  </a:cubicBezTo>
                  <a:moveTo>
                    <a:pt x="1" y="0"/>
                  </a:moveTo>
                  <a:cubicBezTo>
                    <a:pt x="1" y="1"/>
                    <a:pt x="0" y="2"/>
                    <a:pt x="0" y="3"/>
                  </a:cubicBezTo>
                  <a:cubicBezTo>
                    <a:pt x="37" y="21"/>
                    <a:pt x="88" y="42"/>
                    <a:pt x="126" y="42"/>
                  </a:cubicBezTo>
                  <a:cubicBezTo>
                    <a:pt x="133" y="42"/>
                    <a:pt x="139" y="41"/>
                    <a:pt x="145" y="39"/>
                  </a:cubicBezTo>
                  <a:cubicBezTo>
                    <a:pt x="147" y="39"/>
                    <a:pt x="149" y="38"/>
                    <a:pt x="150" y="38"/>
                  </a:cubicBezTo>
                  <a:cubicBezTo>
                    <a:pt x="150" y="37"/>
                    <a:pt x="150" y="36"/>
                    <a:pt x="150" y="35"/>
                  </a:cubicBezTo>
                  <a:cubicBezTo>
                    <a:pt x="148" y="35"/>
                    <a:pt x="147" y="36"/>
                    <a:pt x="145" y="36"/>
                  </a:cubicBezTo>
                  <a:cubicBezTo>
                    <a:pt x="139" y="38"/>
                    <a:pt x="133" y="39"/>
                    <a:pt x="126" y="39"/>
                  </a:cubicBezTo>
                  <a:cubicBezTo>
                    <a:pt x="88" y="39"/>
                    <a:pt x="38" y="18"/>
                    <a:pt x="1"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ṥḻîďê"/>
            <p:cNvSpPr/>
            <p:nvPr/>
          </p:nvSpPr>
          <p:spPr bwMode="auto">
            <a:xfrm>
              <a:off x="13359" y="5413"/>
              <a:ext cx="15" cy="13"/>
            </a:xfrm>
            <a:custGeom>
              <a:avLst/>
              <a:gdLst>
                <a:gd name="T0" fmla="*/ 6 w 6"/>
                <a:gd name="T1" fmla="*/ 0 h 5"/>
                <a:gd name="T2" fmla="*/ 0 w 6"/>
                <a:gd name="T3" fmla="*/ 2 h 5"/>
                <a:gd name="T4" fmla="*/ 0 w 6"/>
                <a:gd name="T5" fmla="*/ 5 h 5"/>
                <a:gd name="T6" fmla="*/ 4 w 6"/>
                <a:gd name="T7" fmla="*/ 4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4" y="1"/>
                    <a:pt x="2" y="1"/>
                    <a:pt x="0" y="2"/>
                  </a:cubicBezTo>
                  <a:cubicBezTo>
                    <a:pt x="0" y="3"/>
                    <a:pt x="0" y="4"/>
                    <a:pt x="0" y="5"/>
                  </a:cubicBezTo>
                  <a:cubicBezTo>
                    <a:pt x="2" y="4"/>
                    <a:pt x="3" y="4"/>
                    <a:pt x="4" y="4"/>
                  </a:cubicBezTo>
                  <a:cubicBezTo>
                    <a:pt x="5" y="3"/>
                    <a:pt x="6" y="2"/>
                    <a:pt x="6"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íṩḷïḑè"/>
            <p:cNvSpPr/>
            <p:nvPr/>
          </p:nvSpPr>
          <p:spPr bwMode="auto">
            <a:xfrm>
              <a:off x="13466" y="5416"/>
              <a:ext cx="5" cy="23"/>
            </a:xfrm>
            <a:custGeom>
              <a:avLst/>
              <a:gdLst>
                <a:gd name="T0" fmla="*/ 1 w 2"/>
                <a:gd name="T1" fmla="*/ 0 h 9"/>
                <a:gd name="T2" fmla="*/ 0 w 2"/>
                <a:gd name="T3" fmla="*/ 1 h 9"/>
                <a:gd name="T4" fmla="*/ 1 w 2"/>
                <a:gd name="T5" fmla="*/ 9 h 9"/>
                <a:gd name="T6" fmla="*/ 2 w 2"/>
                <a:gd name="T7" fmla="*/ 9 h 9"/>
                <a:gd name="T8" fmla="*/ 1 w 2"/>
                <a:gd name="T9" fmla="*/ 0 h 9"/>
              </a:gdLst>
              <a:ahLst/>
              <a:cxnLst>
                <a:cxn ang="0">
                  <a:pos x="T0" y="T1"/>
                </a:cxn>
                <a:cxn ang="0">
                  <a:pos x="T2" y="T3"/>
                </a:cxn>
                <a:cxn ang="0">
                  <a:pos x="T4" y="T5"/>
                </a:cxn>
                <a:cxn ang="0">
                  <a:pos x="T6" y="T7"/>
                </a:cxn>
                <a:cxn ang="0">
                  <a:pos x="T8" y="T9"/>
                </a:cxn>
              </a:cxnLst>
              <a:rect l="0" t="0" r="r" b="b"/>
              <a:pathLst>
                <a:path w="2" h="9">
                  <a:moveTo>
                    <a:pt x="1" y="0"/>
                  </a:moveTo>
                  <a:cubicBezTo>
                    <a:pt x="0" y="0"/>
                    <a:pt x="0" y="1"/>
                    <a:pt x="0" y="1"/>
                  </a:cubicBezTo>
                  <a:cubicBezTo>
                    <a:pt x="1" y="4"/>
                    <a:pt x="1" y="6"/>
                    <a:pt x="1" y="9"/>
                  </a:cubicBezTo>
                  <a:cubicBezTo>
                    <a:pt x="2" y="9"/>
                    <a:pt x="2" y="9"/>
                    <a:pt x="2" y="9"/>
                  </a:cubicBezTo>
                  <a:cubicBezTo>
                    <a:pt x="1" y="6"/>
                    <a:pt x="1" y="3"/>
                    <a:pt x="1" y="0"/>
                  </a:cubicBezTo>
                </a:path>
              </a:pathLst>
            </a:custGeom>
            <a:solidFill>
              <a:srgbClr val="D5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ṧḻïḋe"/>
            <p:cNvSpPr/>
            <p:nvPr/>
          </p:nvSpPr>
          <p:spPr bwMode="auto">
            <a:xfrm>
              <a:off x="13466" y="5408"/>
              <a:ext cx="3" cy="10"/>
            </a:xfrm>
            <a:custGeom>
              <a:avLst/>
              <a:gdLst>
                <a:gd name="T0" fmla="*/ 0 w 1"/>
                <a:gd name="T1" fmla="*/ 0 h 4"/>
                <a:gd name="T2" fmla="*/ 0 w 1"/>
                <a:gd name="T3" fmla="*/ 1 h 4"/>
                <a:gd name="T4" fmla="*/ 0 w 1"/>
                <a:gd name="T5" fmla="*/ 4 h 4"/>
                <a:gd name="T6" fmla="*/ 1 w 1"/>
                <a:gd name="T7" fmla="*/ 3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1"/>
                    <a:pt x="0" y="1"/>
                  </a:cubicBezTo>
                  <a:cubicBezTo>
                    <a:pt x="0" y="2"/>
                    <a:pt x="0" y="3"/>
                    <a:pt x="0" y="4"/>
                  </a:cubicBezTo>
                  <a:cubicBezTo>
                    <a:pt x="0" y="4"/>
                    <a:pt x="0" y="3"/>
                    <a:pt x="1" y="3"/>
                  </a:cubicBezTo>
                  <a:cubicBezTo>
                    <a:pt x="0" y="2"/>
                    <a:pt x="0" y="1"/>
                    <a:pt x="0" y="0"/>
                  </a:cubicBezTo>
                </a:path>
              </a:pathLst>
            </a:custGeom>
            <a:solidFill>
              <a:srgbClr val="BFBF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iṣḻîďê"/>
            <p:cNvSpPr/>
            <p:nvPr/>
          </p:nvSpPr>
          <p:spPr bwMode="auto">
            <a:xfrm>
              <a:off x="12904" y="5296"/>
              <a:ext cx="568" cy="208"/>
            </a:xfrm>
            <a:custGeom>
              <a:avLst/>
              <a:gdLst>
                <a:gd name="T0" fmla="*/ 231 w 231"/>
                <a:gd name="T1" fmla="*/ 61 h 84"/>
                <a:gd name="T2" fmla="*/ 0 w 231"/>
                <a:gd name="T3" fmla="*/ 28 h 84"/>
                <a:gd name="T4" fmla="*/ 0 w 231"/>
                <a:gd name="T5" fmla="*/ 0 h 84"/>
                <a:gd name="T6" fmla="*/ 180 w 231"/>
                <a:gd name="T7" fmla="*/ 54 h 84"/>
                <a:gd name="T8" fmla="*/ 230 w 231"/>
                <a:gd name="T9" fmla="*/ 40 h 84"/>
                <a:gd name="T10" fmla="*/ 231 w 231"/>
                <a:gd name="T11" fmla="*/ 61 h 84"/>
              </a:gdLst>
              <a:ahLst/>
              <a:cxnLst>
                <a:cxn ang="0">
                  <a:pos x="T0" y="T1"/>
                </a:cxn>
                <a:cxn ang="0">
                  <a:pos x="T2" y="T3"/>
                </a:cxn>
                <a:cxn ang="0">
                  <a:pos x="T4" y="T5"/>
                </a:cxn>
                <a:cxn ang="0">
                  <a:pos x="T6" y="T7"/>
                </a:cxn>
                <a:cxn ang="0">
                  <a:pos x="T8" y="T9"/>
                </a:cxn>
                <a:cxn ang="0">
                  <a:pos x="T10" y="T11"/>
                </a:cxn>
              </a:cxnLst>
              <a:rect l="0" t="0" r="r" b="b"/>
              <a:pathLst>
                <a:path w="231" h="84">
                  <a:moveTo>
                    <a:pt x="231" y="61"/>
                  </a:moveTo>
                  <a:cubicBezTo>
                    <a:pt x="193" y="69"/>
                    <a:pt x="90" y="84"/>
                    <a:pt x="0" y="28"/>
                  </a:cubicBezTo>
                  <a:cubicBezTo>
                    <a:pt x="0" y="21"/>
                    <a:pt x="0" y="11"/>
                    <a:pt x="0" y="0"/>
                  </a:cubicBezTo>
                  <a:cubicBezTo>
                    <a:pt x="35" y="19"/>
                    <a:pt x="131" y="68"/>
                    <a:pt x="180" y="54"/>
                  </a:cubicBezTo>
                  <a:cubicBezTo>
                    <a:pt x="205" y="47"/>
                    <a:pt x="220" y="43"/>
                    <a:pt x="230" y="40"/>
                  </a:cubicBezTo>
                  <a:cubicBezTo>
                    <a:pt x="229" y="47"/>
                    <a:pt x="229" y="54"/>
                    <a:pt x="231" y="61"/>
                  </a:cubicBezTo>
                </a:path>
              </a:pathLst>
            </a:custGeom>
            <a:solidFill>
              <a:srgbClr val="605D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îşļiḑé"/>
            <p:cNvSpPr/>
            <p:nvPr/>
          </p:nvSpPr>
          <p:spPr bwMode="auto">
            <a:xfrm>
              <a:off x="12961" y="5341"/>
              <a:ext cx="510" cy="125"/>
            </a:xfrm>
            <a:custGeom>
              <a:avLst/>
              <a:gdLst>
                <a:gd name="T0" fmla="*/ 12 w 208"/>
                <a:gd name="T1" fmla="*/ 0 h 51"/>
                <a:gd name="T2" fmla="*/ 8 w 208"/>
                <a:gd name="T3" fmla="*/ 16 h 51"/>
                <a:gd name="T4" fmla="*/ 0 w 208"/>
                <a:gd name="T5" fmla="*/ 23 h 51"/>
                <a:gd name="T6" fmla="*/ 130 w 208"/>
                <a:gd name="T7" fmla="*/ 51 h 51"/>
                <a:gd name="T8" fmla="*/ 208 w 208"/>
                <a:gd name="T9" fmla="*/ 43 h 51"/>
                <a:gd name="T10" fmla="*/ 206 w 208"/>
                <a:gd name="T11" fmla="*/ 29 h 51"/>
                <a:gd name="T12" fmla="*/ 206 w 208"/>
                <a:gd name="T13" fmla="*/ 26 h 51"/>
                <a:gd name="T14" fmla="*/ 206 w 208"/>
                <a:gd name="T15" fmla="*/ 26 h 51"/>
                <a:gd name="T16" fmla="*/ 162 w 208"/>
                <a:gd name="T17" fmla="*/ 44 h 51"/>
                <a:gd name="T18" fmla="*/ 168 w 208"/>
                <a:gd name="T19" fmla="*/ 33 h 51"/>
                <a:gd name="T20" fmla="*/ 166 w 208"/>
                <a:gd name="T21" fmla="*/ 34 h 51"/>
                <a:gd name="T22" fmla="*/ 162 w 208"/>
                <a:gd name="T23" fmla="*/ 35 h 51"/>
                <a:gd name="T24" fmla="*/ 157 w 208"/>
                <a:gd name="T25" fmla="*/ 36 h 51"/>
                <a:gd name="T26" fmla="*/ 138 w 208"/>
                <a:gd name="T27" fmla="*/ 39 h 51"/>
                <a:gd name="T28" fmla="*/ 12 w 208"/>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1">
                  <a:moveTo>
                    <a:pt x="12" y="0"/>
                  </a:moveTo>
                  <a:cubicBezTo>
                    <a:pt x="9" y="9"/>
                    <a:pt x="8" y="16"/>
                    <a:pt x="8" y="16"/>
                  </a:cubicBezTo>
                  <a:cubicBezTo>
                    <a:pt x="8" y="16"/>
                    <a:pt x="5" y="19"/>
                    <a:pt x="0" y="23"/>
                  </a:cubicBezTo>
                  <a:cubicBezTo>
                    <a:pt x="45" y="45"/>
                    <a:pt x="91" y="51"/>
                    <a:pt x="130" y="51"/>
                  </a:cubicBezTo>
                  <a:cubicBezTo>
                    <a:pt x="164" y="51"/>
                    <a:pt x="192" y="46"/>
                    <a:pt x="208" y="43"/>
                  </a:cubicBezTo>
                  <a:cubicBezTo>
                    <a:pt x="207" y="38"/>
                    <a:pt x="206" y="34"/>
                    <a:pt x="206" y="29"/>
                  </a:cubicBezTo>
                  <a:cubicBezTo>
                    <a:pt x="206" y="28"/>
                    <a:pt x="206" y="27"/>
                    <a:pt x="206" y="26"/>
                  </a:cubicBezTo>
                  <a:cubicBezTo>
                    <a:pt x="206" y="26"/>
                    <a:pt x="206" y="26"/>
                    <a:pt x="206" y="26"/>
                  </a:cubicBezTo>
                  <a:cubicBezTo>
                    <a:pt x="192" y="34"/>
                    <a:pt x="177" y="40"/>
                    <a:pt x="162" y="44"/>
                  </a:cubicBezTo>
                  <a:cubicBezTo>
                    <a:pt x="164" y="41"/>
                    <a:pt x="166" y="37"/>
                    <a:pt x="168" y="33"/>
                  </a:cubicBezTo>
                  <a:cubicBezTo>
                    <a:pt x="167" y="33"/>
                    <a:pt x="167" y="34"/>
                    <a:pt x="166" y="34"/>
                  </a:cubicBezTo>
                  <a:cubicBezTo>
                    <a:pt x="165" y="34"/>
                    <a:pt x="164" y="34"/>
                    <a:pt x="162" y="35"/>
                  </a:cubicBezTo>
                  <a:cubicBezTo>
                    <a:pt x="161" y="35"/>
                    <a:pt x="159" y="36"/>
                    <a:pt x="157" y="36"/>
                  </a:cubicBezTo>
                  <a:cubicBezTo>
                    <a:pt x="151" y="38"/>
                    <a:pt x="145" y="39"/>
                    <a:pt x="138" y="39"/>
                  </a:cubicBezTo>
                  <a:cubicBezTo>
                    <a:pt x="100" y="39"/>
                    <a:pt x="49" y="18"/>
                    <a:pt x="12" y="0"/>
                  </a:cubicBezTo>
                </a:path>
              </a:pathLst>
            </a:custGeom>
            <a:solidFill>
              <a:srgbClr val="5654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işḷîḑe"/>
            <p:cNvSpPr/>
            <p:nvPr/>
          </p:nvSpPr>
          <p:spPr bwMode="auto">
            <a:xfrm>
              <a:off x="13061" y="7741"/>
              <a:ext cx="10" cy="50"/>
            </a:xfrm>
            <a:custGeom>
              <a:avLst/>
              <a:gdLst>
                <a:gd name="T0" fmla="*/ 0 w 4"/>
                <a:gd name="T1" fmla="*/ 0 h 20"/>
                <a:gd name="T2" fmla="*/ 0 w 4"/>
                <a:gd name="T3" fmla="*/ 2 h 20"/>
                <a:gd name="T4" fmla="*/ 4 w 4"/>
                <a:gd name="T5" fmla="*/ 20 h 20"/>
                <a:gd name="T6" fmla="*/ 0 w 4"/>
                <a:gd name="T7" fmla="*/ 0 h 20"/>
              </a:gdLst>
              <a:ahLst/>
              <a:cxnLst>
                <a:cxn ang="0">
                  <a:pos x="T0" y="T1"/>
                </a:cxn>
                <a:cxn ang="0">
                  <a:pos x="T2" y="T3"/>
                </a:cxn>
                <a:cxn ang="0">
                  <a:pos x="T4" y="T5"/>
                </a:cxn>
                <a:cxn ang="0">
                  <a:pos x="T6" y="T7"/>
                </a:cxn>
              </a:cxnLst>
              <a:rect l="0" t="0" r="r" b="b"/>
              <a:pathLst>
                <a:path w="4" h="20">
                  <a:moveTo>
                    <a:pt x="0" y="0"/>
                  </a:moveTo>
                  <a:cubicBezTo>
                    <a:pt x="0" y="0"/>
                    <a:pt x="0" y="1"/>
                    <a:pt x="0" y="2"/>
                  </a:cubicBezTo>
                  <a:cubicBezTo>
                    <a:pt x="3" y="7"/>
                    <a:pt x="4" y="14"/>
                    <a:pt x="4" y="20"/>
                  </a:cubicBezTo>
                  <a:cubicBezTo>
                    <a:pt x="4" y="14"/>
                    <a:pt x="3" y="6"/>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ṩ1îďê"/>
            <p:cNvSpPr/>
            <p:nvPr/>
          </p:nvSpPr>
          <p:spPr bwMode="auto">
            <a:xfrm>
              <a:off x="12954" y="7713"/>
              <a:ext cx="108" cy="98"/>
            </a:xfrm>
            <a:custGeom>
              <a:avLst/>
              <a:gdLst>
                <a:gd name="T0" fmla="*/ 29 w 44"/>
                <a:gd name="T1" fmla="*/ 0 h 39"/>
                <a:gd name="T2" fmla="*/ 22 w 44"/>
                <a:gd name="T3" fmla="*/ 2 h 39"/>
                <a:gd name="T4" fmla="*/ 0 w 44"/>
                <a:gd name="T5" fmla="*/ 36 h 39"/>
                <a:gd name="T6" fmla="*/ 0 w 44"/>
                <a:gd name="T7" fmla="*/ 39 h 39"/>
                <a:gd name="T8" fmla="*/ 22 w 44"/>
                <a:gd name="T9" fmla="*/ 4 h 39"/>
                <a:gd name="T10" fmla="*/ 29 w 44"/>
                <a:gd name="T11" fmla="*/ 3 h 39"/>
                <a:gd name="T12" fmla="*/ 42 w 44"/>
                <a:gd name="T13" fmla="*/ 9 h 39"/>
                <a:gd name="T14" fmla="*/ 42 w 44"/>
                <a:gd name="T15" fmla="*/ 10 h 39"/>
                <a:gd name="T16" fmla="*/ 44 w 44"/>
                <a:gd name="T17" fmla="*/ 13 h 39"/>
                <a:gd name="T18" fmla="*/ 44 w 44"/>
                <a:gd name="T19" fmla="*/ 11 h 39"/>
                <a:gd name="T20" fmla="*/ 44 w 44"/>
                <a:gd name="T21" fmla="*/ 10 h 39"/>
                <a:gd name="T22" fmla="*/ 42 w 44"/>
                <a:gd name="T23" fmla="*/ 7 h 39"/>
                <a:gd name="T24" fmla="*/ 42 w 44"/>
                <a:gd name="T25" fmla="*/ 6 h 39"/>
                <a:gd name="T26" fmla="*/ 29 w 44"/>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9">
                  <a:moveTo>
                    <a:pt x="29" y="0"/>
                  </a:moveTo>
                  <a:cubicBezTo>
                    <a:pt x="27" y="0"/>
                    <a:pt x="25" y="1"/>
                    <a:pt x="22" y="2"/>
                  </a:cubicBezTo>
                  <a:cubicBezTo>
                    <a:pt x="13" y="12"/>
                    <a:pt x="5" y="23"/>
                    <a:pt x="0" y="36"/>
                  </a:cubicBezTo>
                  <a:cubicBezTo>
                    <a:pt x="0" y="37"/>
                    <a:pt x="0" y="38"/>
                    <a:pt x="0" y="39"/>
                  </a:cubicBezTo>
                  <a:cubicBezTo>
                    <a:pt x="5" y="26"/>
                    <a:pt x="13" y="15"/>
                    <a:pt x="22" y="4"/>
                  </a:cubicBezTo>
                  <a:cubicBezTo>
                    <a:pt x="25" y="4"/>
                    <a:pt x="27" y="3"/>
                    <a:pt x="29" y="3"/>
                  </a:cubicBezTo>
                  <a:cubicBezTo>
                    <a:pt x="35" y="3"/>
                    <a:pt x="39" y="6"/>
                    <a:pt x="42" y="9"/>
                  </a:cubicBezTo>
                  <a:cubicBezTo>
                    <a:pt x="42" y="9"/>
                    <a:pt x="42" y="10"/>
                    <a:pt x="42" y="10"/>
                  </a:cubicBezTo>
                  <a:cubicBezTo>
                    <a:pt x="43" y="11"/>
                    <a:pt x="44" y="12"/>
                    <a:pt x="44" y="13"/>
                  </a:cubicBezTo>
                  <a:cubicBezTo>
                    <a:pt x="44" y="12"/>
                    <a:pt x="44" y="11"/>
                    <a:pt x="44" y="11"/>
                  </a:cubicBezTo>
                  <a:cubicBezTo>
                    <a:pt x="44" y="11"/>
                    <a:pt x="44" y="11"/>
                    <a:pt x="44" y="10"/>
                  </a:cubicBezTo>
                  <a:cubicBezTo>
                    <a:pt x="43" y="9"/>
                    <a:pt x="43" y="8"/>
                    <a:pt x="42" y="7"/>
                  </a:cubicBezTo>
                  <a:cubicBezTo>
                    <a:pt x="42" y="7"/>
                    <a:pt x="42" y="6"/>
                    <a:pt x="42" y="6"/>
                  </a:cubicBezTo>
                  <a:cubicBezTo>
                    <a:pt x="39" y="3"/>
                    <a:pt x="35" y="0"/>
                    <a:pt x="29"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šḻíḍè"/>
            <p:cNvSpPr/>
            <p:nvPr/>
          </p:nvSpPr>
          <p:spPr bwMode="auto">
            <a:xfrm>
              <a:off x="12951" y="7813"/>
              <a:ext cx="3" cy="8"/>
            </a:xfrm>
            <a:custGeom>
              <a:avLst/>
              <a:gdLst>
                <a:gd name="T0" fmla="*/ 1 w 1"/>
                <a:gd name="T1" fmla="*/ 0 h 3"/>
                <a:gd name="T2" fmla="*/ 0 w 1"/>
                <a:gd name="T3" fmla="*/ 1 h 3"/>
                <a:gd name="T4" fmla="*/ 0 w 1"/>
                <a:gd name="T5" fmla="*/ 3 h 3"/>
                <a:gd name="T6" fmla="*/ 1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0"/>
                    <a:pt x="0" y="1"/>
                    <a:pt x="0" y="1"/>
                  </a:cubicBezTo>
                  <a:cubicBezTo>
                    <a:pt x="0" y="2"/>
                    <a:pt x="0" y="2"/>
                    <a:pt x="0" y="3"/>
                  </a:cubicBezTo>
                  <a:cubicBezTo>
                    <a:pt x="0" y="2"/>
                    <a:pt x="1" y="2"/>
                    <a:pt x="1" y="1"/>
                  </a:cubicBezTo>
                  <a:cubicBezTo>
                    <a:pt x="1" y="1"/>
                    <a:pt x="1" y="0"/>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ṧļiďe"/>
            <p:cNvSpPr/>
            <p:nvPr/>
          </p:nvSpPr>
          <p:spPr bwMode="auto">
            <a:xfrm>
              <a:off x="12954" y="7811"/>
              <a:ext cx="3" cy="5"/>
            </a:xfrm>
            <a:prstGeom prst="ellipse">
              <a:avLst/>
            </a:pr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ŝḷïďe"/>
            <p:cNvSpPr/>
            <p:nvPr/>
          </p:nvSpPr>
          <p:spPr bwMode="auto">
            <a:xfrm>
              <a:off x="12954" y="7721"/>
              <a:ext cx="103" cy="93"/>
            </a:xfrm>
            <a:custGeom>
              <a:avLst/>
              <a:gdLst>
                <a:gd name="T0" fmla="*/ 29 w 42"/>
                <a:gd name="T1" fmla="*/ 0 h 37"/>
                <a:gd name="T2" fmla="*/ 22 w 42"/>
                <a:gd name="T3" fmla="*/ 1 h 37"/>
                <a:gd name="T4" fmla="*/ 0 w 42"/>
                <a:gd name="T5" fmla="*/ 36 h 37"/>
                <a:gd name="T6" fmla="*/ 0 w 42"/>
                <a:gd name="T7" fmla="*/ 37 h 37"/>
                <a:gd name="T8" fmla="*/ 22 w 42"/>
                <a:gd name="T9" fmla="*/ 3 h 37"/>
                <a:gd name="T10" fmla="*/ 30 w 42"/>
                <a:gd name="T11" fmla="*/ 2 h 37"/>
                <a:gd name="T12" fmla="*/ 42 w 42"/>
                <a:gd name="T13" fmla="*/ 7 h 37"/>
                <a:gd name="T14" fmla="*/ 42 w 42"/>
                <a:gd name="T15" fmla="*/ 6 h 37"/>
                <a:gd name="T16" fmla="*/ 29 w 4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29" y="0"/>
                  </a:moveTo>
                  <a:cubicBezTo>
                    <a:pt x="27" y="0"/>
                    <a:pt x="25" y="1"/>
                    <a:pt x="22" y="1"/>
                  </a:cubicBezTo>
                  <a:cubicBezTo>
                    <a:pt x="13" y="12"/>
                    <a:pt x="5" y="23"/>
                    <a:pt x="0" y="36"/>
                  </a:cubicBezTo>
                  <a:cubicBezTo>
                    <a:pt x="0" y="36"/>
                    <a:pt x="0" y="37"/>
                    <a:pt x="0" y="37"/>
                  </a:cubicBezTo>
                  <a:cubicBezTo>
                    <a:pt x="10" y="15"/>
                    <a:pt x="22" y="3"/>
                    <a:pt x="22" y="3"/>
                  </a:cubicBezTo>
                  <a:cubicBezTo>
                    <a:pt x="25" y="2"/>
                    <a:pt x="27" y="2"/>
                    <a:pt x="30" y="2"/>
                  </a:cubicBezTo>
                  <a:cubicBezTo>
                    <a:pt x="35" y="2"/>
                    <a:pt x="39" y="4"/>
                    <a:pt x="42" y="7"/>
                  </a:cubicBezTo>
                  <a:cubicBezTo>
                    <a:pt x="42" y="7"/>
                    <a:pt x="42" y="6"/>
                    <a:pt x="42" y="6"/>
                  </a:cubicBezTo>
                  <a:cubicBezTo>
                    <a:pt x="39" y="3"/>
                    <a:pt x="35" y="0"/>
                    <a:pt x="29" y="0"/>
                  </a:cubicBezTo>
                </a:path>
              </a:pathLst>
            </a:custGeom>
            <a:solidFill>
              <a:srgbClr val="824E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iśḻiḑé"/>
            <p:cNvSpPr/>
            <p:nvPr/>
          </p:nvSpPr>
          <p:spPr bwMode="auto">
            <a:xfrm>
              <a:off x="12891" y="7706"/>
              <a:ext cx="200" cy="335"/>
            </a:xfrm>
            <a:custGeom>
              <a:avLst/>
              <a:gdLst>
                <a:gd name="T0" fmla="*/ 72 w 81"/>
                <a:gd name="T1" fmla="*/ 50 h 136"/>
                <a:gd name="T2" fmla="*/ 63 w 81"/>
                <a:gd name="T3" fmla="*/ 95 h 136"/>
                <a:gd name="T4" fmla="*/ 54 w 81"/>
                <a:gd name="T5" fmla="*/ 132 h 136"/>
                <a:gd name="T6" fmla="*/ 50 w 81"/>
                <a:gd name="T7" fmla="*/ 136 h 136"/>
                <a:gd name="T8" fmla="*/ 9 w 81"/>
                <a:gd name="T9" fmla="*/ 127 h 136"/>
                <a:gd name="T10" fmla="*/ 6 w 81"/>
                <a:gd name="T11" fmla="*/ 124 h 136"/>
                <a:gd name="T12" fmla="*/ 18 w 81"/>
                <a:gd name="T13" fmla="*/ 64 h 136"/>
                <a:gd name="T14" fmla="*/ 47 w 81"/>
                <a:gd name="T15" fmla="*/ 9 h 136"/>
                <a:gd name="T16" fmla="*/ 72 w 81"/>
                <a:gd name="T17"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36">
                  <a:moveTo>
                    <a:pt x="72" y="50"/>
                  </a:moveTo>
                  <a:cubicBezTo>
                    <a:pt x="66" y="64"/>
                    <a:pt x="63" y="80"/>
                    <a:pt x="63" y="95"/>
                  </a:cubicBezTo>
                  <a:cubicBezTo>
                    <a:pt x="63" y="108"/>
                    <a:pt x="60" y="121"/>
                    <a:pt x="54" y="132"/>
                  </a:cubicBezTo>
                  <a:cubicBezTo>
                    <a:pt x="53" y="133"/>
                    <a:pt x="52" y="135"/>
                    <a:pt x="50" y="136"/>
                  </a:cubicBezTo>
                  <a:cubicBezTo>
                    <a:pt x="50" y="136"/>
                    <a:pt x="20" y="136"/>
                    <a:pt x="9" y="127"/>
                  </a:cubicBezTo>
                  <a:cubicBezTo>
                    <a:pt x="8" y="126"/>
                    <a:pt x="7" y="125"/>
                    <a:pt x="6" y="124"/>
                  </a:cubicBezTo>
                  <a:cubicBezTo>
                    <a:pt x="0" y="111"/>
                    <a:pt x="18" y="64"/>
                    <a:pt x="18" y="64"/>
                  </a:cubicBezTo>
                  <a:cubicBezTo>
                    <a:pt x="28" y="28"/>
                    <a:pt x="47" y="9"/>
                    <a:pt x="47" y="9"/>
                  </a:cubicBezTo>
                  <a:cubicBezTo>
                    <a:pt x="81" y="0"/>
                    <a:pt x="72" y="50"/>
                    <a:pt x="72" y="50"/>
                  </a:cubicBezTo>
                </a:path>
              </a:pathLst>
            </a:custGeom>
            <a:solidFill>
              <a:srgbClr val="5A57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îṧ1ïḓé"/>
            <p:cNvSpPr/>
            <p:nvPr/>
          </p:nvSpPr>
          <p:spPr bwMode="auto">
            <a:xfrm>
              <a:off x="12914" y="7863"/>
              <a:ext cx="110" cy="178"/>
            </a:xfrm>
            <a:custGeom>
              <a:avLst/>
              <a:gdLst>
                <a:gd name="T0" fmla="*/ 28 w 45"/>
                <a:gd name="T1" fmla="*/ 0 h 72"/>
                <a:gd name="T2" fmla="*/ 0 w 45"/>
                <a:gd name="T3" fmla="*/ 63 h 72"/>
                <a:gd name="T4" fmla="*/ 41 w 45"/>
                <a:gd name="T5" fmla="*/ 72 h 72"/>
                <a:gd name="T6" fmla="*/ 45 w 45"/>
                <a:gd name="T7" fmla="*/ 68 h 72"/>
                <a:gd name="T8" fmla="*/ 30 w 45"/>
                <a:gd name="T9" fmla="*/ 1 h 72"/>
                <a:gd name="T10" fmla="*/ 28 w 45"/>
                <a:gd name="T11" fmla="*/ 0 h 72"/>
              </a:gdLst>
              <a:ahLst/>
              <a:cxnLst>
                <a:cxn ang="0">
                  <a:pos x="T0" y="T1"/>
                </a:cxn>
                <a:cxn ang="0">
                  <a:pos x="T2" y="T3"/>
                </a:cxn>
                <a:cxn ang="0">
                  <a:pos x="T4" y="T5"/>
                </a:cxn>
                <a:cxn ang="0">
                  <a:pos x="T6" y="T7"/>
                </a:cxn>
                <a:cxn ang="0">
                  <a:pos x="T8" y="T9"/>
                </a:cxn>
                <a:cxn ang="0">
                  <a:pos x="T10" y="T11"/>
                </a:cxn>
              </a:cxnLst>
              <a:rect l="0" t="0" r="r" b="b"/>
              <a:pathLst>
                <a:path w="45" h="72">
                  <a:moveTo>
                    <a:pt x="28" y="0"/>
                  </a:moveTo>
                  <a:cubicBezTo>
                    <a:pt x="20" y="0"/>
                    <a:pt x="5" y="47"/>
                    <a:pt x="0" y="63"/>
                  </a:cubicBezTo>
                  <a:cubicBezTo>
                    <a:pt x="11" y="72"/>
                    <a:pt x="41" y="72"/>
                    <a:pt x="41" y="72"/>
                  </a:cubicBezTo>
                  <a:cubicBezTo>
                    <a:pt x="43" y="71"/>
                    <a:pt x="44" y="69"/>
                    <a:pt x="45" y="68"/>
                  </a:cubicBezTo>
                  <a:cubicBezTo>
                    <a:pt x="43" y="51"/>
                    <a:pt x="38" y="10"/>
                    <a:pt x="30" y="1"/>
                  </a:cubicBezTo>
                  <a:cubicBezTo>
                    <a:pt x="29" y="1"/>
                    <a:pt x="29" y="0"/>
                    <a:pt x="28" y="0"/>
                  </a:cubicBezTo>
                </a:path>
              </a:pathLst>
            </a:custGeom>
            <a:solidFill>
              <a:srgbClr val="514E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ṣḷiḑê"/>
            <p:cNvSpPr/>
            <p:nvPr/>
          </p:nvSpPr>
          <p:spPr bwMode="auto">
            <a:xfrm>
              <a:off x="13006" y="7851"/>
              <a:ext cx="53" cy="220"/>
            </a:xfrm>
            <a:custGeom>
              <a:avLst/>
              <a:gdLst>
                <a:gd name="T0" fmla="*/ 2 w 21"/>
                <a:gd name="T1" fmla="*/ 10 h 89"/>
                <a:gd name="T2" fmla="*/ 0 w 21"/>
                <a:gd name="T3" fmla="*/ 89 h 89"/>
                <a:gd name="T4" fmla="*/ 11 w 21"/>
                <a:gd name="T5" fmla="*/ 89 h 89"/>
                <a:gd name="T6" fmla="*/ 17 w 21"/>
                <a:gd name="T7" fmla="*/ 10 h 89"/>
                <a:gd name="T8" fmla="*/ 2 w 21"/>
                <a:gd name="T9" fmla="*/ 10 h 89"/>
              </a:gdLst>
              <a:ahLst/>
              <a:cxnLst>
                <a:cxn ang="0">
                  <a:pos x="T0" y="T1"/>
                </a:cxn>
                <a:cxn ang="0">
                  <a:pos x="T2" y="T3"/>
                </a:cxn>
                <a:cxn ang="0">
                  <a:pos x="T4" y="T5"/>
                </a:cxn>
                <a:cxn ang="0">
                  <a:pos x="T6" y="T7"/>
                </a:cxn>
                <a:cxn ang="0">
                  <a:pos x="T8" y="T9"/>
                </a:cxn>
              </a:cxnLst>
              <a:rect l="0" t="0" r="r" b="b"/>
              <a:pathLst>
                <a:path w="21" h="89">
                  <a:moveTo>
                    <a:pt x="2" y="10"/>
                  </a:moveTo>
                  <a:cubicBezTo>
                    <a:pt x="0" y="89"/>
                    <a:pt x="0" y="89"/>
                    <a:pt x="0" y="89"/>
                  </a:cubicBezTo>
                  <a:cubicBezTo>
                    <a:pt x="11" y="89"/>
                    <a:pt x="11" y="89"/>
                    <a:pt x="11" y="89"/>
                  </a:cubicBezTo>
                  <a:cubicBezTo>
                    <a:pt x="11" y="89"/>
                    <a:pt x="12" y="19"/>
                    <a:pt x="17" y="10"/>
                  </a:cubicBezTo>
                  <a:cubicBezTo>
                    <a:pt x="21" y="0"/>
                    <a:pt x="2" y="10"/>
                    <a:pt x="2" y="10"/>
                  </a:cubicBezTo>
                  <a:close/>
                </a:path>
              </a:pathLst>
            </a:custGeom>
            <a:solidFill>
              <a:srgbClr val="5A57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iśļiḓê"/>
            <p:cNvSpPr/>
            <p:nvPr/>
          </p:nvSpPr>
          <p:spPr bwMode="auto">
            <a:xfrm>
              <a:off x="13566" y="7698"/>
              <a:ext cx="8" cy="48"/>
            </a:xfrm>
            <a:custGeom>
              <a:avLst/>
              <a:gdLst>
                <a:gd name="T0" fmla="*/ 0 w 3"/>
                <a:gd name="T1" fmla="*/ 0 h 20"/>
                <a:gd name="T2" fmla="*/ 0 w 3"/>
                <a:gd name="T3" fmla="*/ 3 h 20"/>
                <a:gd name="T4" fmla="*/ 3 w 3"/>
                <a:gd name="T5" fmla="*/ 20 h 20"/>
                <a:gd name="T6" fmla="*/ 0 w 3"/>
                <a:gd name="T7" fmla="*/ 0 h 20"/>
              </a:gdLst>
              <a:ahLst/>
              <a:cxnLst>
                <a:cxn ang="0">
                  <a:pos x="T0" y="T1"/>
                </a:cxn>
                <a:cxn ang="0">
                  <a:pos x="T2" y="T3"/>
                </a:cxn>
                <a:cxn ang="0">
                  <a:pos x="T4" y="T5"/>
                </a:cxn>
                <a:cxn ang="0">
                  <a:pos x="T6" y="T7"/>
                </a:cxn>
              </a:cxnLst>
              <a:rect l="0" t="0" r="r" b="b"/>
              <a:pathLst>
                <a:path w="3" h="20">
                  <a:moveTo>
                    <a:pt x="0" y="0"/>
                  </a:moveTo>
                  <a:cubicBezTo>
                    <a:pt x="0" y="1"/>
                    <a:pt x="0" y="2"/>
                    <a:pt x="0" y="3"/>
                  </a:cubicBezTo>
                  <a:cubicBezTo>
                    <a:pt x="2" y="8"/>
                    <a:pt x="3" y="14"/>
                    <a:pt x="3" y="20"/>
                  </a:cubicBezTo>
                  <a:cubicBezTo>
                    <a:pt x="3" y="14"/>
                    <a:pt x="3" y="6"/>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ş1îḋê"/>
            <p:cNvSpPr/>
            <p:nvPr/>
          </p:nvSpPr>
          <p:spPr bwMode="auto">
            <a:xfrm>
              <a:off x="13454" y="7671"/>
              <a:ext cx="113" cy="95"/>
            </a:xfrm>
            <a:custGeom>
              <a:avLst/>
              <a:gdLst>
                <a:gd name="T0" fmla="*/ 29 w 45"/>
                <a:gd name="T1" fmla="*/ 0 h 39"/>
                <a:gd name="T2" fmla="*/ 22 w 45"/>
                <a:gd name="T3" fmla="*/ 2 h 39"/>
                <a:gd name="T4" fmla="*/ 0 w 45"/>
                <a:gd name="T5" fmla="*/ 36 h 39"/>
                <a:gd name="T6" fmla="*/ 0 w 45"/>
                <a:gd name="T7" fmla="*/ 36 h 39"/>
                <a:gd name="T8" fmla="*/ 0 w 45"/>
                <a:gd name="T9" fmla="*/ 39 h 39"/>
                <a:gd name="T10" fmla="*/ 22 w 45"/>
                <a:gd name="T11" fmla="*/ 4 h 39"/>
                <a:gd name="T12" fmla="*/ 30 w 45"/>
                <a:gd name="T13" fmla="*/ 3 h 39"/>
                <a:gd name="T14" fmla="*/ 42 w 45"/>
                <a:gd name="T15" fmla="*/ 9 h 39"/>
                <a:gd name="T16" fmla="*/ 42 w 45"/>
                <a:gd name="T17" fmla="*/ 10 h 39"/>
                <a:gd name="T18" fmla="*/ 45 w 45"/>
                <a:gd name="T19" fmla="*/ 14 h 39"/>
                <a:gd name="T20" fmla="*/ 45 w 45"/>
                <a:gd name="T21" fmla="*/ 11 h 39"/>
                <a:gd name="T22" fmla="*/ 44 w 45"/>
                <a:gd name="T23" fmla="*/ 10 h 39"/>
                <a:gd name="T24" fmla="*/ 42 w 45"/>
                <a:gd name="T25" fmla="*/ 7 h 39"/>
                <a:gd name="T26" fmla="*/ 42 w 45"/>
                <a:gd name="T27" fmla="*/ 6 h 39"/>
                <a:gd name="T28" fmla="*/ 29 w 45"/>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9">
                  <a:moveTo>
                    <a:pt x="29" y="0"/>
                  </a:moveTo>
                  <a:cubicBezTo>
                    <a:pt x="27" y="0"/>
                    <a:pt x="25" y="1"/>
                    <a:pt x="22" y="2"/>
                  </a:cubicBezTo>
                  <a:cubicBezTo>
                    <a:pt x="13" y="12"/>
                    <a:pt x="6" y="23"/>
                    <a:pt x="0" y="36"/>
                  </a:cubicBezTo>
                  <a:cubicBezTo>
                    <a:pt x="0" y="36"/>
                    <a:pt x="0" y="36"/>
                    <a:pt x="0" y="36"/>
                  </a:cubicBezTo>
                  <a:cubicBezTo>
                    <a:pt x="0" y="37"/>
                    <a:pt x="0" y="38"/>
                    <a:pt x="0" y="39"/>
                  </a:cubicBezTo>
                  <a:cubicBezTo>
                    <a:pt x="6" y="26"/>
                    <a:pt x="13" y="15"/>
                    <a:pt x="22" y="4"/>
                  </a:cubicBezTo>
                  <a:cubicBezTo>
                    <a:pt x="25" y="4"/>
                    <a:pt x="27" y="3"/>
                    <a:pt x="30" y="3"/>
                  </a:cubicBezTo>
                  <a:cubicBezTo>
                    <a:pt x="36" y="3"/>
                    <a:pt x="40" y="5"/>
                    <a:pt x="42" y="9"/>
                  </a:cubicBezTo>
                  <a:cubicBezTo>
                    <a:pt x="42" y="9"/>
                    <a:pt x="42" y="10"/>
                    <a:pt x="42" y="10"/>
                  </a:cubicBezTo>
                  <a:cubicBezTo>
                    <a:pt x="43" y="11"/>
                    <a:pt x="44" y="13"/>
                    <a:pt x="45" y="14"/>
                  </a:cubicBezTo>
                  <a:cubicBezTo>
                    <a:pt x="45" y="13"/>
                    <a:pt x="45" y="12"/>
                    <a:pt x="45" y="11"/>
                  </a:cubicBezTo>
                  <a:cubicBezTo>
                    <a:pt x="45" y="11"/>
                    <a:pt x="45" y="11"/>
                    <a:pt x="44" y="10"/>
                  </a:cubicBezTo>
                  <a:cubicBezTo>
                    <a:pt x="44" y="9"/>
                    <a:pt x="43" y="8"/>
                    <a:pt x="42" y="7"/>
                  </a:cubicBezTo>
                  <a:cubicBezTo>
                    <a:pt x="42" y="7"/>
                    <a:pt x="42" y="6"/>
                    <a:pt x="42" y="6"/>
                  </a:cubicBezTo>
                  <a:cubicBezTo>
                    <a:pt x="39" y="3"/>
                    <a:pt x="35" y="0"/>
                    <a:pt x="29"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ísļiḍé"/>
            <p:cNvSpPr/>
            <p:nvPr/>
          </p:nvSpPr>
          <p:spPr bwMode="auto">
            <a:xfrm>
              <a:off x="13451" y="7766"/>
              <a:ext cx="3" cy="10"/>
            </a:xfrm>
            <a:custGeom>
              <a:avLst/>
              <a:gdLst>
                <a:gd name="T0" fmla="*/ 1 w 1"/>
                <a:gd name="T1" fmla="*/ 0 h 4"/>
                <a:gd name="T2" fmla="*/ 1 w 1"/>
                <a:gd name="T3" fmla="*/ 2 h 4"/>
                <a:gd name="T4" fmla="*/ 0 w 1"/>
                <a:gd name="T5" fmla="*/ 4 h 4"/>
                <a:gd name="T6" fmla="*/ 1 w 1"/>
                <a:gd name="T7" fmla="*/ 1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1" y="1"/>
                    <a:pt x="1" y="2"/>
                    <a:pt x="1" y="2"/>
                  </a:cubicBezTo>
                  <a:cubicBezTo>
                    <a:pt x="0" y="3"/>
                    <a:pt x="0" y="3"/>
                    <a:pt x="0" y="4"/>
                  </a:cubicBezTo>
                  <a:cubicBezTo>
                    <a:pt x="1" y="3"/>
                    <a:pt x="1" y="2"/>
                    <a:pt x="1" y="1"/>
                  </a:cubicBezTo>
                  <a:cubicBezTo>
                    <a:pt x="1" y="1"/>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šlíḓé"/>
            <p:cNvSpPr/>
            <p:nvPr/>
          </p:nvSpPr>
          <p:spPr bwMode="auto">
            <a:xfrm>
              <a:off x="13454" y="7678"/>
              <a:ext cx="105" cy="90"/>
            </a:xfrm>
            <a:custGeom>
              <a:avLst/>
              <a:gdLst>
                <a:gd name="T0" fmla="*/ 30 w 42"/>
                <a:gd name="T1" fmla="*/ 0 h 37"/>
                <a:gd name="T2" fmla="*/ 22 w 42"/>
                <a:gd name="T3" fmla="*/ 1 h 37"/>
                <a:gd name="T4" fmla="*/ 0 w 42"/>
                <a:gd name="T5" fmla="*/ 36 h 37"/>
                <a:gd name="T6" fmla="*/ 0 w 42"/>
                <a:gd name="T7" fmla="*/ 37 h 37"/>
                <a:gd name="T8" fmla="*/ 22 w 42"/>
                <a:gd name="T9" fmla="*/ 3 h 37"/>
                <a:gd name="T10" fmla="*/ 30 w 42"/>
                <a:gd name="T11" fmla="*/ 2 h 37"/>
                <a:gd name="T12" fmla="*/ 42 w 42"/>
                <a:gd name="T13" fmla="*/ 7 h 37"/>
                <a:gd name="T14" fmla="*/ 42 w 42"/>
                <a:gd name="T15" fmla="*/ 6 h 37"/>
                <a:gd name="T16" fmla="*/ 30 w 4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30" y="0"/>
                  </a:moveTo>
                  <a:cubicBezTo>
                    <a:pt x="27" y="0"/>
                    <a:pt x="25" y="1"/>
                    <a:pt x="22" y="1"/>
                  </a:cubicBezTo>
                  <a:cubicBezTo>
                    <a:pt x="13" y="12"/>
                    <a:pt x="6" y="23"/>
                    <a:pt x="0" y="36"/>
                  </a:cubicBezTo>
                  <a:cubicBezTo>
                    <a:pt x="0" y="37"/>
                    <a:pt x="0" y="37"/>
                    <a:pt x="0" y="37"/>
                  </a:cubicBezTo>
                  <a:cubicBezTo>
                    <a:pt x="10" y="15"/>
                    <a:pt x="22" y="3"/>
                    <a:pt x="22" y="3"/>
                  </a:cubicBezTo>
                  <a:cubicBezTo>
                    <a:pt x="25" y="2"/>
                    <a:pt x="27" y="2"/>
                    <a:pt x="30" y="2"/>
                  </a:cubicBezTo>
                  <a:cubicBezTo>
                    <a:pt x="35" y="1"/>
                    <a:pt x="40" y="4"/>
                    <a:pt x="42" y="7"/>
                  </a:cubicBezTo>
                  <a:cubicBezTo>
                    <a:pt x="42" y="7"/>
                    <a:pt x="42" y="6"/>
                    <a:pt x="42" y="6"/>
                  </a:cubicBezTo>
                  <a:cubicBezTo>
                    <a:pt x="40" y="2"/>
                    <a:pt x="36" y="0"/>
                    <a:pt x="30" y="0"/>
                  </a:cubicBezTo>
                </a:path>
              </a:pathLst>
            </a:custGeom>
            <a:solidFill>
              <a:srgbClr val="824E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ṥḻïḍe"/>
            <p:cNvSpPr/>
            <p:nvPr/>
          </p:nvSpPr>
          <p:spPr bwMode="auto">
            <a:xfrm>
              <a:off x="13394" y="7663"/>
              <a:ext cx="200" cy="333"/>
            </a:xfrm>
            <a:custGeom>
              <a:avLst/>
              <a:gdLst>
                <a:gd name="T0" fmla="*/ 72 w 82"/>
                <a:gd name="T1" fmla="*/ 50 h 136"/>
                <a:gd name="T2" fmla="*/ 63 w 82"/>
                <a:gd name="T3" fmla="*/ 95 h 136"/>
                <a:gd name="T4" fmla="*/ 54 w 82"/>
                <a:gd name="T5" fmla="*/ 132 h 136"/>
                <a:gd name="T6" fmla="*/ 51 w 82"/>
                <a:gd name="T7" fmla="*/ 136 h 136"/>
                <a:gd name="T8" fmla="*/ 9 w 82"/>
                <a:gd name="T9" fmla="*/ 127 h 136"/>
                <a:gd name="T10" fmla="*/ 6 w 82"/>
                <a:gd name="T11" fmla="*/ 124 h 136"/>
                <a:gd name="T12" fmla="*/ 18 w 82"/>
                <a:gd name="T13" fmla="*/ 64 h 136"/>
                <a:gd name="T14" fmla="*/ 47 w 82"/>
                <a:gd name="T15" fmla="*/ 9 h 136"/>
                <a:gd name="T16" fmla="*/ 72 w 82"/>
                <a:gd name="T17"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36">
                  <a:moveTo>
                    <a:pt x="72" y="50"/>
                  </a:moveTo>
                  <a:cubicBezTo>
                    <a:pt x="66" y="64"/>
                    <a:pt x="63" y="80"/>
                    <a:pt x="63" y="95"/>
                  </a:cubicBezTo>
                  <a:cubicBezTo>
                    <a:pt x="63" y="108"/>
                    <a:pt x="60" y="121"/>
                    <a:pt x="54" y="132"/>
                  </a:cubicBezTo>
                  <a:cubicBezTo>
                    <a:pt x="53" y="133"/>
                    <a:pt x="52" y="135"/>
                    <a:pt x="51" y="136"/>
                  </a:cubicBezTo>
                  <a:cubicBezTo>
                    <a:pt x="51" y="136"/>
                    <a:pt x="20" y="136"/>
                    <a:pt x="9" y="127"/>
                  </a:cubicBezTo>
                  <a:cubicBezTo>
                    <a:pt x="8" y="126"/>
                    <a:pt x="7" y="125"/>
                    <a:pt x="6" y="124"/>
                  </a:cubicBezTo>
                  <a:cubicBezTo>
                    <a:pt x="0" y="111"/>
                    <a:pt x="18" y="64"/>
                    <a:pt x="18" y="64"/>
                  </a:cubicBezTo>
                  <a:cubicBezTo>
                    <a:pt x="28" y="28"/>
                    <a:pt x="47" y="9"/>
                    <a:pt x="47" y="9"/>
                  </a:cubicBezTo>
                  <a:cubicBezTo>
                    <a:pt x="82" y="0"/>
                    <a:pt x="72" y="50"/>
                    <a:pt x="72" y="50"/>
                  </a:cubicBezTo>
                </a:path>
              </a:pathLst>
            </a:custGeom>
            <a:solidFill>
              <a:srgbClr val="5A57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ś1îďé"/>
            <p:cNvSpPr/>
            <p:nvPr/>
          </p:nvSpPr>
          <p:spPr bwMode="auto">
            <a:xfrm>
              <a:off x="13416" y="7821"/>
              <a:ext cx="110" cy="175"/>
            </a:xfrm>
            <a:custGeom>
              <a:avLst/>
              <a:gdLst>
                <a:gd name="T0" fmla="*/ 28 w 45"/>
                <a:gd name="T1" fmla="*/ 0 h 72"/>
                <a:gd name="T2" fmla="*/ 0 w 45"/>
                <a:gd name="T3" fmla="*/ 63 h 72"/>
                <a:gd name="T4" fmla="*/ 42 w 45"/>
                <a:gd name="T5" fmla="*/ 72 h 72"/>
                <a:gd name="T6" fmla="*/ 45 w 45"/>
                <a:gd name="T7" fmla="*/ 68 h 72"/>
                <a:gd name="T8" fmla="*/ 30 w 45"/>
                <a:gd name="T9" fmla="*/ 1 h 72"/>
                <a:gd name="T10" fmla="*/ 28 w 45"/>
                <a:gd name="T11" fmla="*/ 0 h 72"/>
              </a:gdLst>
              <a:ahLst/>
              <a:cxnLst>
                <a:cxn ang="0">
                  <a:pos x="T0" y="T1"/>
                </a:cxn>
                <a:cxn ang="0">
                  <a:pos x="T2" y="T3"/>
                </a:cxn>
                <a:cxn ang="0">
                  <a:pos x="T4" y="T5"/>
                </a:cxn>
                <a:cxn ang="0">
                  <a:pos x="T6" y="T7"/>
                </a:cxn>
                <a:cxn ang="0">
                  <a:pos x="T8" y="T9"/>
                </a:cxn>
                <a:cxn ang="0">
                  <a:pos x="T10" y="T11"/>
                </a:cxn>
              </a:cxnLst>
              <a:rect l="0" t="0" r="r" b="b"/>
              <a:pathLst>
                <a:path w="45" h="72">
                  <a:moveTo>
                    <a:pt x="28" y="0"/>
                  </a:moveTo>
                  <a:cubicBezTo>
                    <a:pt x="20" y="0"/>
                    <a:pt x="5" y="47"/>
                    <a:pt x="0" y="63"/>
                  </a:cubicBezTo>
                  <a:cubicBezTo>
                    <a:pt x="11" y="72"/>
                    <a:pt x="42" y="72"/>
                    <a:pt x="42" y="72"/>
                  </a:cubicBezTo>
                  <a:cubicBezTo>
                    <a:pt x="43" y="71"/>
                    <a:pt x="44" y="69"/>
                    <a:pt x="45" y="68"/>
                  </a:cubicBezTo>
                  <a:cubicBezTo>
                    <a:pt x="43" y="51"/>
                    <a:pt x="38" y="10"/>
                    <a:pt x="30" y="1"/>
                  </a:cubicBezTo>
                  <a:cubicBezTo>
                    <a:pt x="30" y="1"/>
                    <a:pt x="29" y="0"/>
                    <a:pt x="28" y="0"/>
                  </a:cubicBezTo>
                </a:path>
              </a:pathLst>
            </a:custGeom>
            <a:solidFill>
              <a:srgbClr val="514E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Sļidé"/>
            <p:cNvSpPr/>
            <p:nvPr/>
          </p:nvSpPr>
          <p:spPr bwMode="auto">
            <a:xfrm>
              <a:off x="13509" y="7808"/>
              <a:ext cx="55" cy="218"/>
            </a:xfrm>
            <a:custGeom>
              <a:avLst/>
              <a:gdLst>
                <a:gd name="T0" fmla="*/ 3 w 22"/>
                <a:gd name="T1" fmla="*/ 10 h 89"/>
                <a:gd name="T2" fmla="*/ 0 w 22"/>
                <a:gd name="T3" fmla="*/ 89 h 89"/>
                <a:gd name="T4" fmla="*/ 11 w 22"/>
                <a:gd name="T5" fmla="*/ 89 h 89"/>
                <a:gd name="T6" fmla="*/ 17 w 22"/>
                <a:gd name="T7" fmla="*/ 10 h 89"/>
                <a:gd name="T8" fmla="*/ 3 w 22"/>
                <a:gd name="T9" fmla="*/ 10 h 89"/>
              </a:gdLst>
              <a:ahLst/>
              <a:cxnLst>
                <a:cxn ang="0">
                  <a:pos x="T0" y="T1"/>
                </a:cxn>
                <a:cxn ang="0">
                  <a:pos x="T2" y="T3"/>
                </a:cxn>
                <a:cxn ang="0">
                  <a:pos x="T4" y="T5"/>
                </a:cxn>
                <a:cxn ang="0">
                  <a:pos x="T6" y="T7"/>
                </a:cxn>
                <a:cxn ang="0">
                  <a:pos x="T8" y="T9"/>
                </a:cxn>
              </a:cxnLst>
              <a:rect l="0" t="0" r="r" b="b"/>
              <a:pathLst>
                <a:path w="22" h="89">
                  <a:moveTo>
                    <a:pt x="3" y="10"/>
                  </a:moveTo>
                  <a:cubicBezTo>
                    <a:pt x="0" y="89"/>
                    <a:pt x="0" y="89"/>
                    <a:pt x="0" y="89"/>
                  </a:cubicBezTo>
                  <a:cubicBezTo>
                    <a:pt x="11" y="89"/>
                    <a:pt x="11" y="89"/>
                    <a:pt x="11" y="89"/>
                  </a:cubicBezTo>
                  <a:cubicBezTo>
                    <a:pt x="11" y="89"/>
                    <a:pt x="12" y="19"/>
                    <a:pt x="17" y="10"/>
                  </a:cubicBezTo>
                  <a:cubicBezTo>
                    <a:pt x="22" y="0"/>
                    <a:pt x="3" y="10"/>
                    <a:pt x="3" y="10"/>
                  </a:cubicBezTo>
                  <a:close/>
                </a:path>
              </a:pathLst>
            </a:custGeom>
            <a:solidFill>
              <a:srgbClr val="5A57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Sļiḍé"/>
            <p:cNvSpPr/>
            <p:nvPr/>
          </p:nvSpPr>
          <p:spPr bwMode="auto">
            <a:xfrm>
              <a:off x="13179" y="4526"/>
              <a:ext cx="15" cy="18"/>
            </a:xfrm>
            <a:custGeom>
              <a:avLst/>
              <a:gdLst>
                <a:gd name="T0" fmla="*/ 6 w 6"/>
                <a:gd name="T1" fmla="*/ 0 h 7"/>
                <a:gd name="T2" fmla="*/ 0 w 6"/>
                <a:gd name="T3" fmla="*/ 7 h 7"/>
                <a:gd name="T4" fmla="*/ 1 w 6"/>
                <a:gd name="T5" fmla="*/ 7 h 7"/>
                <a:gd name="T6" fmla="*/ 3 w 6"/>
                <a:gd name="T7" fmla="*/ 5 h 7"/>
                <a:gd name="T8" fmla="*/ 6 w 6"/>
                <a:gd name="T9" fmla="*/ 0 h 7"/>
                <a:gd name="T10" fmla="*/ 6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6" y="0"/>
                  </a:moveTo>
                  <a:cubicBezTo>
                    <a:pt x="4" y="2"/>
                    <a:pt x="2" y="5"/>
                    <a:pt x="0" y="7"/>
                  </a:cubicBezTo>
                  <a:cubicBezTo>
                    <a:pt x="1" y="7"/>
                    <a:pt x="1" y="7"/>
                    <a:pt x="1" y="7"/>
                  </a:cubicBezTo>
                  <a:cubicBezTo>
                    <a:pt x="2" y="7"/>
                    <a:pt x="2" y="6"/>
                    <a:pt x="3" y="5"/>
                  </a:cubicBezTo>
                  <a:cubicBezTo>
                    <a:pt x="4" y="3"/>
                    <a:pt x="5" y="2"/>
                    <a:pt x="6" y="0"/>
                  </a:cubicBezTo>
                  <a:cubicBezTo>
                    <a:pt x="6" y="0"/>
                    <a:pt x="6" y="0"/>
                    <a:pt x="6" y="0"/>
                  </a:cubicBezTo>
                </a:path>
              </a:pathLst>
            </a:custGeom>
            <a:solidFill>
              <a:srgbClr val="D5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ŝliḋê"/>
            <p:cNvSpPr/>
            <p:nvPr/>
          </p:nvSpPr>
          <p:spPr bwMode="auto">
            <a:xfrm>
              <a:off x="13151" y="4543"/>
              <a:ext cx="30" cy="55"/>
            </a:xfrm>
            <a:custGeom>
              <a:avLst/>
              <a:gdLst>
                <a:gd name="T0" fmla="*/ 12 w 12"/>
                <a:gd name="T1" fmla="*/ 0 h 22"/>
                <a:gd name="T2" fmla="*/ 11 w 12"/>
                <a:gd name="T3" fmla="*/ 0 h 22"/>
                <a:gd name="T4" fmla="*/ 11 w 12"/>
                <a:gd name="T5" fmla="*/ 1 h 22"/>
                <a:gd name="T6" fmla="*/ 0 w 12"/>
                <a:gd name="T7" fmla="*/ 22 h 22"/>
                <a:gd name="T8" fmla="*/ 0 w 12"/>
                <a:gd name="T9" fmla="*/ 22 h 22"/>
                <a:gd name="T10" fmla="*/ 2 w 12"/>
                <a:gd name="T11" fmla="*/ 21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cubicBezTo>
                    <a:pt x="11" y="0"/>
                    <a:pt x="11" y="0"/>
                    <a:pt x="11" y="0"/>
                  </a:cubicBezTo>
                  <a:cubicBezTo>
                    <a:pt x="11" y="0"/>
                    <a:pt x="11" y="0"/>
                    <a:pt x="11" y="1"/>
                  </a:cubicBezTo>
                  <a:cubicBezTo>
                    <a:pt x="6" y="7"/>
                    <a:pt x="3" y="14"/>
                    <a:pt x="0" y="22"/>
                  </a:cubicBezTo>
                  <a:cubicBezTo>
                    <a:pt x="0" y="22"/>
                    <a:pt x="0" y="22"/>
                    <a:pt x="0" y="22"/>
                  </a:cubicBezTo>
                  <a:cubicBezTo>
                    <a:pt x="1" y="22"/>
                    <a:pt x="1" y="21"/>
                    <a:pt x="2" y="21"/>
                  </a:cubicBezTo>
                  <a:cubicBezTo>
                    <a:pt x="4" y="14"/>
                    <a:pt x="8" y="7"/>
                    <a:pt x="12"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ṧľïḓe"/>
            <p:cNvSpPr/>
            <p:nvPr/>
          </p:nvSpPr>
          <p:spPr bwMode="auto">
            <a:xfrm>
              <a:off x="13001" y="4263"/>
              <a:ext cx="200" cy="103"/>
            </a:xfrm>
            <a:custGeom>
              <a:avLst/>
              <a:gdLst>
                <a:gd name="T0" fmla="*/ 27 w 81"/>
                <a:gd name="T1" fmla="*/ 0 h 42"/>
                <a:gd name="T2" fmla="*/ 10 w 81"/>
                <a:gd name="T3" fmla="*/ 3 h 42"/>
                <a:gd name="T4" fmla="*/ 1 w 81"/>
                <a:gd name="T5" fmla="*/ 5 h 42"/>
                <a:gd name="T6" fmla="*/ 0 w 81"/>
                <a:gd name="T7" fmla="*/ 7 h 42"/>
                <a:gd name="T8" fmla="*/ 23 w 81"/>
                <a:gd name="T9" fmla="*/ 2 h 42"/>
                <a:gd name="T10" fmla="*/ 28 w 81"/>
                <a:gd name="T11" fmla="*/ 2 h 42"/>
                <a:gd name="T12" fmla="*/ 50 w 81"/>
                <a:gd name="T13" fmla="*/ 25 h 42"/>
                <a:gd name="T14" fmla="*/ 79 w 81"/>
                <a:gd name="T15" fmla="*/ 42 h 42"/>
                <a:gd name="T16" fmla="*/ 79 w 81"/>
                <a:gd name="T17" fmla="*/ 42 h 42"/>
                <a:gd name="T18" fmla="*/ 81 w 81"/>
                <a:gd name="T19" fmla="*/ 40 h 42"/>
                <a:gd name="T20" fmla="*/ 61 w 81"/>
                <a:gd name="T21" fmla="*/ 30 h 42"/>
                <a:gd name="T22" fmla="*/ 52 w 81"/>
                <a:gd name="T23" fmla="*/ 22 h 42"/>
                <a:gd name="T24" fmla="*/ 37 w 81"/>
                <a:gd name="T25" fmla="*/ 2 h 42"/>
                <a:gd name="T26" fmla="*/ 31 w 81"/>
                <a:gd name="T27" fmla="*/ 0 h 42"/>
                <a:gd name="T28" fmla="*/ 27 w 81"/>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42">
                  <a:moveTo>
                    <a:pt x="27" y="0"/>
                  </a:moveTo>
                  <a:cubicBezTo>
                    <a:pt x="21" y="0"/>
                    <a:pt x="15" y="1"/>
                    <a:pt x="10" y="3"/>
                  </a:cubicBezTo>
                  <a:cubicBezTo>
                    <a:pt x="7" y="4"/>
                    <a:pt x="4" y="5"/>
                    <a:pt x="1" y="5"/>
                  </a:cubicBezTo>
                  <a:cubicBezTo>
                    <a:pt x="1" y="6"/>
                    <a:pt x="0" y="6"/>
                    <a:pt x="0" y="7"/>
                  </a:cubicBezTo>
                  <a:cubicBezTo>
                    <a:pt x="8" y="5"/>
                    <a:pt x="16" y="2"/>
                    <a:pt x="23" y="2"/>
                  </a:cubicBezTo>
                  <a:cubicBezTo>
                    <a:pt x="25" y="2"/>
                    <a:pt x="26" y="2"/>
                    <a:pt x="28" y="2"/>
                  </a:cubicBezTo>
                  <a:cubicBezTo>
                    <a:pt x="39" y="5"/>
                    <a:pt x="43" y="17"/>
                    <a:pt x="50" y="25"/>
                  </a:cubicBezTo>
                  <a:cubicBezTo>
                    <a:pt x="60" y="36"/>
                    <a:pt x="64" y="38"/>
                    <a:pt x="79" y="42"/>
                  </a:cubicBezTo>
                  <a:cubicBezTo>
                    <a:pt x="79" y="42"/>
                    <a:pt x="79" y="42"/>
                    <a:pt x="79" y="42"/>
                  </a:cubicBezTo>
                  <a:cubicBezTo>
                    <a:pt x="80" y="42"/>
                    <a:pt x="81" y="41"/>
                    <a:pt x="81" y="40"/>
                  </a:cubicBezTo>
                  <a:cubicBezTo>
                    <a:pt x="72" y="37"/>
                    <a:pt x="66" y="35"/>
                    <a:pt x="61" y="30"/>
                  </a:cubicBezTo>
                  <a:cubicBezTo>
                    <a:pt x="58" y="28"/>
                    <a:pt x="55" y="25"/>
                    <a:pt x="52" y="22"/>
                  </a:cubicBezTo>
                  <a:cubicBezTo>
                    <a:pt x="47" y="16"/>
                    <a:pt x="44" y="7"/>
                    <a:pt x="37" y="2"/>
                  </a:cubicBezTo>
                  <a:cubicBezTo>
                    <a:pt x="35" y="1"/>
                    <a:pt x="33" y="1"/>
                    <a:pt x="31" y="0"/>
                  </a:cubicBezTo>
                  <a:cubicBezTo>
                    <a:pt x="30" y="0"/>
                    <a:pt x="28" y="0"/>
                    <a:pt x="27"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Sļïdê"/>
            <p:cNvSpPr/>
            <p:nvPr/>
          </p:nvSpPr>
          <p:spPr bwMode="auto">
            <a:xfrm>
              <a:off x="13194" y="4361"/>
              <a:ext cx="55" cy="165"/>
            </a:xfrm>
            <a:custGeom>
              <a:avLst/>
              <a:gdLst>
                <a:gd name="T0" fmla="*/ 3 w 22"/>
                <a:gd name="T1" fmla="*/ 0 h 67"/>
                <a:gd name="T2" fmla="*/ 1 w 22"/>
                <a:gd name="T3" fmla="*/ 2 h 67"/>
                <a:gd name="T4" fmla="*/ 2 w 22"/>
                <a:gd name="T5" fmla="*/ 2 h 67"/>
                <a:gd name="T6" fmla="*/ 16 w 22"/>
                <a:gd name="T7" fmla="*/ 38 h 67"/>
                <a:gd name="T8" fmla="*/ 8 w 22"/>
                <a:gd name="T9" fmla="*/ 55 h 67"/>
                <a:gd name="T10" fmla="*/ 0 w 22"/>
                <a:gd name="T11" fmla="*/ 66 h 67"/>
                <a:gd name="T12" fmla="*/ 0 w 22"/>
                <a:gd name="T13" fmla="*/ 67 h 67"/>
                <a:gd name="T14" fmla="*/ 0 w 22"/>
                <a:gd name="T15" fmla="*/ 67 h 67"/>
                <a:gd name="T16" fmla="*/ 19 w 22"/>
                <a:gd name="T17" fmla="*/ 35 h 67"/>
                <a:gd name="T18" fmla="*/ 11 w 22"/>
                <a:gd name="T19" fmla="*/ 4 h 67"/>
                <a:gd name="T20" fmla="*/ 4 w 22"/>
                <a:gd name="T21" fmla="*/ 0 h 67"/>
                <a:gd name="T22" fmla="*/ 3 w 22"/>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67">
                  <a:moveTo>
                    <a:pt x="3" y="0"/>
                  </a:moveTo>
                  <a:cubicBezTo>
                    <a:pt x="3" y="1"/>
                    <a:pt x="2" y="2"/>
                    <a:pt x="1" y="2"/>
                  </a:cubicBezTo>
                  <a:cubicBezTo>
                    <a:pt x="2" y="2"/>
                    <a:pt x="2" y="2"/>
                    <a:pt x="2" y="2"/>
                  </a:cubicBezTo>
                  <a:cubicBezTo>
                    <a:pt x="15" y="7"/>
                    <a:pt x="20" y="24"/>
                    <a:pt x="16" y="38"/>
                  </a:cubicBezTo>
                  <a:cubicBezTo>
                    <a:pt x="14" y="44"/>
                    <a:pt x="12" y="50"/>
                    <a:pt x="8" y="55"/>
                  </a:cubicBezTo>
                  <a:cubicBezTo>
                    <a:pt x="6" y="59"/>
                    <a:pt x="3" y="63"/>
                    <a:pt x="0" y="66"/>
                  </a:cubicBezTo>
                  <a:cubicBezTo>
                    <a:pt x="0" y="66"/>
                    <a:pt x="0" y="66"/>
                    <a:pt x="0" y="67"/>
                  </a:cubicBezTo>
                  <a:cubicBezTo>
                    <a:pt x="0" y="67"/>
                    <a:pt x="0" y="67"/>
                    <a:pt x="0" y="67"/>
                  </a:cubicBezTo>
                  <a:cubicBezTo>
                    <a:pt x="8" y="57"/>
                    <a:pt x="16" y="47"/>
                    <a:pt x="19" y="35"/>
                  </a:cubicBezTo>
                  <a:cubicBezTo>
                    <a:pt x="22" y="24"/>
                    <a:pt x="19" y="11"/>
                    <a:pt x="11" y="4"/>
                  </a:cubicBezTo>
                  <a:cubicBezTo>
                    <a:pt x="9" y="2"/>
                    <a:pt x="7" y="1"/>
                    <a:pt x="4" y="0"/>
                  </a:cubicBezTo>
                  <a:cubicBezTo>
                    <a:pt x="4" y="0"/>
                    <a:pt x="4" y="0"/>
                    <a:pt x="3"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ŝliḑè"/>
            <p:cNvSpPr/>
            <p:nvPr/>
          </p:nvSpPr>
          <p:spPr bwMode="auto">
            <a:xfrm>
              <a:off x="13079" y="4596"/>
              <a:ext cx="158" cy="628"/>
            </a:xfrm>
            <a:custGeom>
              <a:avLst/>
              <a:gdLst>
                <a:gd name="T0" fmla="*/ 22 w 64"/>
                <a:gd name="T1" fmla="*/ 227 h 255"/>
                <a:gd name="T2" fmla="*/ 0 w 64"/>
                <a:gd name="T3" fmla="*/ 255 h 255"/>
                <a:gd name="T4" fmla="*/ 22 w 64"/>
                <a:gd name="T5" fmla="*/ 228 h 255"/>
                <a:gd name="T6" fmla="*/ 22 w 64"/>
                <a:gd name="T7" fmla="*/ 227 h 255"/>
                <a:gd name="T8" fmla="*/ 32 w 64"/>
                <a:gd name="T9" fmla="*/ 0 h 255"/>
                <a:gd name="T10" fmla="*/ 30 w 64"/>
                <a:gd name="T11" fmla="*/ 1 h 255"/>
                <a:gd name="T12" fmla="*/ 28 w 64"/>
                <a:gd name="T13" fmla="*/ 19 h 255"/>
                <a:gd name="T14" fmla="*/ 35 w 64"/>
                <a:gd name="T15" fmla="*/ 37 h 255"/>
                <a:gd name="T16" fmla="*/ 31 w 64"/>
                <a:gd name="T17" fmla="*/ 212 h 255"/>
                <a:gd name="T18" fmla="*/ 31 w 64"/>
                <a:gd name="T19" fmla="*/ 214 h 255"/>
                <a:gd name="T20" fmla="*/ 38 w 64"/>
                <a:gd name="T21" fmla="*/ 34 h 255"/>
                <a:gd name="T22" fmla="*/ 31 w 64"/>
                <a:gd name="T23" fmla="*/ 16 h 255"/>
                <a:gd name="T24" fmla="*/ 32 w 64"/>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55">
                  <a:moveTo>
                    <a:pt x="22" y="227"/>
                  </a:moveTo>
                  <a:cubicBezTo>
                    <a:pt x="16" y="237"/>
                    <a:pt x="9" y="246"/>
                    <a:pt x="0" y="255"/>
                  </a:cubicBezTo>
                  <a:cubicBezTo>
                    <a:pt x="9" y="247"/>
                    <a:pt x="16" y="238"/>
                    <a:pt x="22" y="228"/>
                  </a:cubicBezTo>
                  <a:cubicBezTo>
                    <a:pt x="22" y="227"/>
                    <a:pt x="22" y="227"/>
                    <a:pt x="22" y="227"/>
                  </a:cubicBezTo>
                  <a:moveTo>
                    <a:pt x="32" y="0"/>
                  </a:moveTo>
                  <a:cubicBezTo>
                    <a:pt x="31" y="0"/>
                    <a:pt x="31" y="1"/>
                    <a:pt x="30" y="1"/>
                  </a:cubicBezTo>
                  <a:cubicBezTo>
                    <a:pt x="28" y="7"/>
                    <a:pt x="27" y="13"/>
                    <a:pt x="28" y="19"/>
                  </a:cubicBezTo>
                  <a:cubicBezTo>
                    <a:pt x="30" y="25"/>
                    <a:pt x="32" y="31"/>
                    <a:pt x="35" y="37"/>
                  </a:cubicBezTo>
                  <a:cubicBezTo>
                    <a:pt x="61" y="92"/>
                    <a:pt x="58" y="158"/>
                    <a:pt x="31" y="212"/>
                  </a:cubicBezTo>
                  <a:cubicBezTo>
                    <a:pt x="31" y="213"/>
                    <a:pt x="31" y="213"/>
                    <a:pt x="31" y="214"/>
                  </a:cubicBezTo>
                  <a:cubicBezTo>
                    <a:pt x="60" y="160"/>
                    <a:pt x="64" y="91"/>
                    <a:pt x="38" y="34"/>
                  </a:cubicBezTo>
                  <a:cubicBezTo>
                    <a:pt x="35" y="29"/>
                    <a:pt x="32" y="23"/>
                    <a:pt x="31" y="16"/>
                  </a:cubicBezTo>
                  <a:cubicBezTo>
                    <a:pt x="30" y="11"/>
                    <a:pt x="30" y="6"/>
                    <a:pt x="32"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iṧḷîḓê"/>
            <p:cNvSpPr/>
            <p:nvPr/>
          </p:nvSpPr>
          <p:spPr bwMode="auto">
            <a:xfrm>
              <a:off x="13131" y="5116"/>
              <a:ext cx="23" cy="40"/>
            </a:xfrm>
            <a:custGeom>
              <a:avLst/>
              <a:gdLst>
                <a:gd name="T0" fmla="*/ 9 w 9"/>
                <a:gd name="T1" fmla="*/ 0 h 16"/>
                <a:gd name="T2" fmla="*/ 0 w 9"/>
                <a:gd name="T3" fmla="*/ 15 h 16"/>
                <a:gd name="T4" fmla="*/ 0 w 9"/>
                <a:gd name="T5" fmla="*/ 16 h 16"/>
                <a:gd name="T6" fmla="*/ 9 w 9"/>
                <a:gd name="T7" fmla="*/ 2 h 16"/>
                <a:gd name="T8" fmla="*/ 9 w 9"/>
                <a:gd name="T9" fmla="*/ 0 h 16"/>
              </a:gdLst>
              <a:ahLst/>
              <a:cxnLst>
                <a:cxn ang="0">
                  <a:pos x="T0" y="T1"/>
                </a:cxn>
                <a:cxn ang="0">
                  <a:pos x="T2" y="T3"/>
                </a:cxn>
                <a:cxn ang="0">
                  <a:pos x="T4" y="T5"/>
                </a:cxn>
                <a:cxn ang="0">
                  <a:pos x="T6" y="T7"/>
                </a:cxn>
                <a:cxn ang="0">
                  <a:pos x="T8" y="T9"/>
                </a:cxn>
              </a:cxnLst>
              <a:rect l="0" t="0" r="r" b="b"/>
              <a:pathLst>
                <a:path w="9" h="16">
                  <a:moveTo>
                    <a:pt x="9" y="0"/>
                  </a:moveTo>
                  <a:cubicBezTo>
                    <a:pt x="6" y="5"/>
                    <a:pt x="3" y="10"/>
                    <a:pt x="0" y="15"/>
                  </a:cubicBezTo>
                  <a:cubicBezTo>
                    <a:pt x="0" y="16"/>
                    <a:pt x="0" y="16"/>
                    <a:pt x="0" y="16"/>
                  </a:cubicBezTo>
                  <a:cubicBezTo>
                    <a:pt x="3" y="12"/>
                    <a:pt x="6" y="7"/>
                    <a:pt x="9" y="2"/>
                  </a:cubicBezTo>
                  <a:cubicBezTo>
                    <a:pt x="9" y="1"/>
                    <a:pt x="9" y="1"/>
                    <a:pt x="9"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s1iḓé"/>
            <p:cNvSpPr/>
            <p:nvPr/>
          </p:nvSpPr>
          <p:spPr bwMode="auto">
            <a:xfrm>
              <a:off x="13586" y="5106"/>
              <a:ext cx="123" cy="55"/>
            </a:xfrm>
            <a:custGeom>
              <a:avLst/>
              <a:gdLst>
                <a:gd name="T0" fmla="*/ 43 w 50"/>
                <a:gd name="T1" fmla="*/ 7 h 22"/>
                <a:gd name="T2" fmla="*/ 36 w 50"/>
                <a:gd name="T3" fmla="*/ 10 h 22"/>
                <a:gd name="T4" fmla="*/ 17 w 50"/>
                <a:gd name="T5" fmla="*/ 13 h 22"/>
                <a:gd name="T6" fmla="*/ 18 w 50"/>
                <a:gd name="T7" fmla="*/ 12 h 22"/>
                <a:gd name="T8" fmla="*/ 10 w 50"/>
                <a:gd name="T9" fmla="*/ 15 h 22"/>
                <a:gd name="T10" fmla="*/ 0 w 50"/>
                <a:gd name="T11" fmla="*/ 22 h 22"/>
                <a:gd name="T12" fmla="*/ 8 w 50"/>
                <a:gd name="T13" fmla="*/ 17 h 22"/>
                <a:gd name="T14" fmla="*/ 16 w 50"/>
                <a:gd name="T15" fmla="*/ 15 h 22"/>
                <a:gd name="T16" fmla="*/ 33 w 50"/>
                <a:gd name="T17" fmla="*/ 12 h 22"/>
                <a:gd name="T18" fmla="*/ 43 w 50"/>
                <a:gd name="T19" fmla="*/ 7 h 22"/>
                <a:gd name="T20" fmla="*/ 50 w 50"/>
                <a:gd name="T21" fmla="*/ 0 h 22"/>
                <a:gd name="T22" fmla="*/ 47 w 50"/>
                <a:gd name="T23" fmla="*/ 3 h 22"/>
                <a:gd name="T24" fmla="*/ 48 w 50"/>
                <a:gd name="T25" fmla="*/ 3 h 22"/>
                <a:gd name="T26" fmla="*/ 50 w 50"/>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2">
                  <a:moveTo>
                    <a:pt x="43" y="7"/>
                  </a:moveTo>
                  <a:cubicBezTo>
                    <a:pt x="41" y="8"/>
                    <a:pt x="39" y="9"/>
                    <a:pt x="36" y="10"/>
                  </a:cubicBezTo>
                  <a:cubicBezTo>
                    <a:pt x="30" y="11"/>
                    <a:pt x="24" y="12"/>
                    <a:pt x="17" y="13"/>
                  </a:cubicBezTo>
                  <a:cubicBezTo>
                    <a:pt x="18" y="13"/>
                    <a:pt x="18" y="12"/>
                    <a:pt x="18" y="12"/>
                  </a:cubicBezTo>
                  <a:cubicBezTo>
                    <a:pt x="16" y="13"/>
                    <a:pt x="13" y="13"/>
                    <a:pt x="10" y="15"/>
                  </a:cubicBezTo>
                  <a:cubicBezTo>
                    <a:pt x="6" y="16"/>
                    <a:pt x="3" y="19"/>
                    <a:pt x="0" y="22"/>
                  </a:cubicBezTo>
                  <a:cubicBezTo>
                    <a:pt x="2" y="20"/>
                    <a:pt x="5" y="19"/>
                    <a:pt x="8" y="17"/>
                  </a:cubicBezTo>
                  <a:cubicBezTo>
                    <a:pt x="10" y="16"/>
                    <a:pt x="13" y="15"/>
                    <a:pt x="16" y="15"/>
                  </a:cubicBezTo>
                  <a:cubicBezTo>
                    <a:pt x="21" y="14"/>
                    <a:pt x="27" y="13"/>
                    <a:pt x="33" y="12"/>
                  </a:cubicBezTo>
                  <a:cubicBezTo>
                    <a:pt x="37" y="11"/>
                    <a:pt x="40" y="9"/>
                    <a:pt x="43" y="7"/>
                  </a:cubicBezTo>
                  <a:moveTo>
                    <a:pt x="50" y="0"/>
                  </a:moveTo>
                  <a:cubicBezTo>
                    <a:pt x="49" y="1"/>
                    <a:pt x="48" y="2"/>
                    <a:pt x="47" y="3"/>
                  </a:cubicBezTo>
                  <a:cubicBezTo>
                    <a:pt x="47" y="3"/>
                    <a:pt x="48" y="3"/>
                    <a:pt x="48" y="3"/>
                  </a:cubicBezTo>
                  <a:cubicBezTo>
                    <a:pt x="49" y="2"/>
                    <a:pt x="49" y="1"/>
                    <a:pt x="50"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iṩ1ide"/>
            <p:cNvSpPr/>
            <p:nvPr/>
          </p:nvSpPr>
          <p:spPr bwMode="auto">
            <a:xfrm>
              <a:off x="13466" y="5398"/>
              <a:ext cx="8" cy="5"/>
            </a:xfrm>
            <a:custGeom>
              <a:avLst/>
              <a:gdLst>
                <a:gd name="T0" fmla="*/ 3 w 3"/>
                <a:gd name="T1" fmla="*/ 0 h 2"/>
                <a:gd name="T2" fmla="*/ 1 w 3"/>
                <a:gd name="T3" fmla="*/ 1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1"/>
                    <a:pt x="1" y="1"/>
                  </a:cubicBezTo>
                  <a:cubicBezTo>
                    <a:pt x="1" y="2"/>
                    <a:pt x="1" y="2"/>
                    <a:pt x="0" y="2"/>
                  </a:cubicBezTo>
                  <a:cubicBezTo>
                    <a:pt x="1" y="1"/>
                    <a:pt x="2" y="0"/>
                    <a:pt x="3" y="0"/>
                  </a:cubicBezTo>
                </a:path>
              </a:pathLst>
            </a:custGeom>
            <a:solidFill>
              <a:srgbClr val="D5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ṥlíḋe"/>
            <p:cNvSpPr/>
            <p:nvPr/>
          </p:nvSpPr>
          <p:spPr bwMode="auto">
            <a:xfrm>
              <a:off x="13299" y="5198"/>
              <a:ext cx="108" cy="215"/>
            </a:xfrm>
            <a:custGeom>
              <a:avLst/>
              <a:gdLst>
                <a:gd name="T0" fmla="*/ 42 w 43"/>
                <a:gd name="T1" fmla="*/ 40 h 88"/>
                <a:gd name="T2" fmla="*/ 40 w 43"/>
                <a:gd name="T3" fmla="*/ 55 h 88"/>
                <a:gd name="T4" fmla="*/ 31 w 43"/>
                <a:gd name="T5" fmla="*/ 88 h 88"/>
                <a:gd name="T6" fmla="*/ 33 w 43"/>
                <a:gd name="T7" fmla="*/ 87 h 88"/>
                <a:gd name="T8" fmla="*/ 42 w 43"/>
                <a:gd name="T9" fmla="*/ 40 h 88"/>
                <a:gd name="T10" fmla="*/ 6 w 43"/>
                <a:gd name="T11" fmla="*/ 9 h 88"/>
                <a:gd name="T12" fmla="*/ 5 w 43"/>
                <a:gd name="T13" fmla="*/ 10 h 88"/>
                <a:gd name="T14" fmla="*/ 0 w 43"/>
                <a:gd name="T15" fmla="*/ 14 h 88"/>
                <a:gd name="T16" fmla="*/ 2 w 43"/>
                <a:gd name="T17" fmla="*/ 13 h 88"/>
                <a:gd name="T18" fmla="*/ 2 w 43"/>
                <a:gd name="T19" fmla="*/ 12 h 88"/>
                <a:gd name="T20" fmla="*/ 6 w 43"/>
                <a:gd name="T21" fmla="*/ 9 h 88"/>
                <a:gd name="T22" fmla="*/ 6 w 43"/>
                <a:gd name="T23" fmla="*/ 9 h 88"/>
                <a:gd name="T24" fmla="*/ 25 w 43"/>
                <a:gd name="T25" fmla="*/ 0 h 88"/>
                <a:gd name="T26" fmla="*/ 25 w 43"/>
                <a:gd name="T27" fmla="*/ 3 h 88"/>
                <a:gd name="T28" fmla="*/ 36 w 43"/>
                <a:gd name="T29" fmla="*/ 19 h 88"/>
                <a:gd name="T30" fmla="*/ 36 w 43"/>
                <a:gd name="T31" fmla="*/ 19 h 88"/>
                <a:gd name="T32" fmla="*/ 37 w 43"/>
                <a:gd name="T33" fmla="*/ 13 h 88"/>
                <a:gd name="T34" fmla="*/ 31 w 43"/>
                <a:gd name="T35" fmla="*/ 3 h 88"/>
                <a:gd name="T36" fmla="*/ 25 w 43"/>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88">
                  <a:moveTo>
                    <a:pt x="42" y="40"/>
                  </a:moveTo>
                  <a:cubicBezTo>
                    <a:pt x="41" y="45"/>
                    <a:pt x="41" y="50"/>
                    <a:pt x="40" y="55"/>
                  </a:cubicBezTo>
                  <a:cubicBezTo>
                    <a:pt x="39" y="66"/>
                    <a:pt x="36" y="77"/>
                    <a:pt x="31" y="88"/>
                  </a:cubicBezTo>
                  <a:cubicBezTo>
                    <a:pt x="32" y="88"/>
                    <a:pt x="33" y="88"/>
                    <a:pt x="33" y="87"/>
                  </a:cubicBezTo>
                  <a:cubicBezTo>
                    <a:pt x="40" y="73"/>
                    <a:pt x="43" y="56"/>
                    <a:pt x="42" y="40"/>
                  </a:cubicBezTo>
                  <a:moveTo>
                    <a:pt x="6" y="9"/>
                  </a:moveTo>
                  <a:cubicBezTo>
                    <a:pt x="6" y="9"/>
                    <a:pt x="5" y="9"/>
                    <a:pt x="5" y="10"/>
                  </a:cubicBezTo>
                  <a:cubicBezTo>
                    <a:pt x="3" y="11"/>
                    <a:pt x="2" y="12"/>
                    <a:pt x="0" y="14"/>
                  </a:cubicBezTo>
                  <a:cubicBezTo>
                    <a:pt x="1" y="13"/>
                    <a:pt x="1" y="13"/>
                    <a:pt x="2" y="13"/>
                  </a:cubicBezTo>
                  <a:cubicBezTo>
                    <a:pt x="2" y="13"/>
                    <a:pt x="2" y="13"/>
                    <a:pt x="2" y="12"/>
                  </a:cubicBezTo>
                  <a:cubicBezTo>
                    <a:pt x="4" y="11"/>
                    <a:pt x="5" y="10"/>
                    <a:pt x="6" y="9"/>
                  </a:cubicBezTo>
                  <a:cubicBezTo>
                    <a:pt x="6" y="9"/>
                    <a:pt x="6" y="9"/>
                    <a:pt x="6" y="9"/>
                  </a:cubicBezTo>
                  <a:moveTo>
                    <a:pt x="25" y="0"/>
                  </a:moveTo>
                  <a:cubicBezTo>
                    <a:pt x="25" y="1"/>
                    <a:pt x="25" y="2"/>
                    <a:pt x="25" y="3"/>
                  </a:cubicBezTo>
                  <a:cubicBezTo>
                    <a:pt x="30" y="6"/>
                    <a:pt x="34" y="13"/>
                    <a:pt x="36" y="19"/>
                  </a:cubicBezTo>
                  <a:cubicBezTo>
                    <a:pt x="36" y="19"/>
                    <a:pt x="36" y="19"/>
                    <a:pt x="36" y="19"/>
                  </a:cubicBezTo>
                  <a:cubicBezTo>
                    <a:pt x="36" y="17"/>
                    <a:pt x="37" y="15"/>
                    <a:pt x="37" y="13"/>
                  </a:cubicBezTo>
                  <a:cubicBezTo>
                    <a:pt x="36" y="9"/>
                    <a:pt x="33" y="5"/>
                    <a:pt x="31" y="3"/>
                  </a:cubicBezTo>
                  <a:cubicBezTo>
                    <a:pt x="29" y="1"/>
                    <a:pt x="27" y="0"/>
                    <a:pt x="25"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ṣḻîḍê"/>
            <p:cNvSpPr/>
            <p:nvPr/>
          </p:nvSpPr>
          <p:spPr bwMode="auto">
            <a:xfrm>
              <a:off x="13389" y="5231"/>
              <a:ext cx="15" cy="103"/>
            </a:xfrm>
            <a:custGeom>
              <a:avLst/>
              <a:gdLst>
                <a:gd name="T0" fmla="*/ 1 w 6"/>
                <a:gd name="T1" fmla="*/ 0 h 42"/>
                <a:gd name="T2" fmla="*/ 0 w 6"/>
                <a:gd name="T3" fmla="*/ 6 h 42"/>
                <a:gd name="T4" fmla="*/ 4 w 6"/>
                <a:gd name="T5" fmla="*/ 42 h 42"/>
                <a:gd name="T6" fmla="*/ 6 w 6"/>
                <a:gd name="T7" fmla="*/ 27 h 42"/>
                <a:gd name="T8" fmla="*/ 2 w 6"/>
                <a:gd name="T9" fmla="*/ 3 h 42"/>
                <a:gd name="T10" fmla="*/ 1 w 6"/>
                <a:gd name="T11" fmla="*/ 0 h 42"/>
              </a:gdLst>
              <a:ahLst/>
              <a:cxnLst>
                <a:cxn ang="0">
                  <a:pos x="T0" y="T1"/>
                </a:cxn>
                <a:cxn ang="0">
                  <a:pos x="T2" y="T3"/>
                </a:cxn>
                <a:cxn ang="0">
                  <a:pos x="T4" y="T5"/>
                </a:cxn>
                <a:cxn ang="0">
                  <a:pos x="T6" y="T7"/>
                </a:cxn>
                <a:cxn ang="0">
                  <a:pos x="T8" y="T9"/>
                </a:cxn>
                <a:cxn ang="0">
                  <a:pos x="T10" y="T11"/>
                </a:cxn>
              </a:cxnLst>
              <a:rect l="0" t="0" r="r" b="b"/>
              <a:pathLst>
                <a:path w="6" h="42">
                  <a:moveTo>
                    <a:pt x="1" y="0"/>
                  </a:moveTo>
                  <a:cubicBezTo>
                    <a:pt x="1" y="2"/>
                    <a:pt x="0" y="4"/>
                    <a:pt x="0" y="6"/>
                  </a:cubicBezTo>
                  <a:cubicBezTo>
                    <a:pt x="3" y="18"/>
                    <a:pt x="4" y="30"/>
                    <a:pt x="4" y="42"/>
                  </a:cubicBezTo>
                  <a:cubicBezTo>
                    <a:pt x="5" y="37"/>
                    <a:pt x="5" y="32"/>
                    <a:pt x="6" y="27"/>
                  </a:cubicBezTo>
                  <a:cubicBezTo>
                    <a:pt x="6" y="19"/>
                    <a:pt x="5" y="11"/>
                    <a:pt x="2" y="3"/>
                  </a:cubicBezTo>
                  <a:cubicBezTo>
                    <a:pt x="2" y="2"/>
                    <a:pt x="2" y="1"/>
                    <a:pt x="1"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S1ïďè"/>
            <p:cNvSpPr/>
            <p:nvPr/>
          </p:nvSpPr>
          <p:spPr bwMode="auto">
            <a:xfrm>
              <a:off x="13314" y="5196"/>
              <a:ext cx="48" cy="25"/>
            </a:xfrm>
            <a:custGeom>
              <a:avLst/>
              <a:gdLst>
                <a:gd name="T0" fmla="*/ 16 w 19"/>
                <a:gd name="T1" fmla="*/ 0 h 10"/>
                <a:gd name="T2" fmla="*/ 16 w 19"/>
                <a:gd name="T3" fmla="*/ 0 h 10"/>
                <a:gd name="T4" fmla="*/ 0 w 19"/>
                <a:gd name="T5" fmla="*/ 10 h 10"/>
                <a:gd name="T6" fmla="*/ 0 w 19"/>
                <a:gd name="T7" fmla="*/ 10 h 10"/>
                <a:gd name="T8" fmla="*/ 13 w 19"/>
                <a:gd name="T9" fmla="*/ 3 h 10"/>
                <a:gd name="T10" fmla="*/ 13 w 19"/>
                <a:gd name="T11" fmla="*/ 3 h 10"/>
                <a:gd name="T12" fmla="*/ 19 w 19"/>
                <a:gd name="T13" fmla="*/ 4 h 10"/>
                <a:gd name="T14" fmla="*/ 19 w 19"/>
                <a:gd name="T15" fmla="*/ 1 h 10"/>
                <a:gd name="T16" fmla="*/ 17 w 19"/>
                <a:gd name="T17" fmla="*/ 1 h 10"/>
                <a:gd name="T18" fmla="*/ 18 w 19"/>
                <a:gd name="T19" fmla="*/ 0 h 10"/>
                <a:gd name="T20" fmla="*/ 16 w 1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0">
                  <a:moveTo>
                    <a:pt x="16" y="0"/>
                  </a:moveTo>
                  <a:cubicBezTo>
                    <a:pt x="16" y="0"/>
                    <a:pt x="16" y="0"/>
                    <a:pt x="16" y="0"/>
                  </a:cubicBezTo>
                  <a:cubicBezTo>
                    <a:pt x="9" y="0"/>
                    <a:pt x="5" y="5"/>
                    <a:pt x="0" y="10"/>
                  </a:cubicBezTo>
                  <a:cubicBezTo>
                    <a:pt x="0" y="10"/>
                    <a:pt x="0" y="10"/>
                    <a:pt x="0" y="10"/>
                  </a:cubicBezTo>
                  <a:cubicBezTo>
                    <a:pt x="4" y="6"/>
                    <a:pt x="8" y="3"/>
                    <a:pt x="13" y="3"/>
                  </a:cubicBezTo>
                  <a:cubicBezTo>
                    <a:pt x="13" y="3"/>
                    <a:pt x="13" y="3"/>
                    <a:pt x="13" y="3"/>
                  </a:cubicBezTo>
                  <a:cubicBezTo>
                    <a:pt x="15" y="3"/>
                    <a:pt x="17" y="3"/>
                    <a:pt x="19" y="4"/>
                  </a:cubicBezTo>
                  <a:cubicBezTo>
                    <a:pt x="19" y="3"/>
                    <a:pt x="19" y="2"/>
                    <a:pt x="19" y="1"/>
                  </a:cubicBezTo>
                  <a:cubicBezTo>
                    <a:pt x="19" y="1"/>
                    <a:pt x="18" y="1"/>
                    <a:pt x="17" y="1"/>
                  </a:cubicBezTo>
                  <a:cubicBezTo>
                    <a:pt x="17" y="0"/>
                    <a:pt x="18" y="0"/>
                    <a:pt x="18" y="0"/>
                  </a:cubicBezTo>
                  <a:cubicBezTo>
                    <a:pt x="17" y="0"/>
                    <a:pt x="17" y="0"/>
                    <a:pt x="16"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S1îdé"/>
            <p:cNvSpPr/>
            <p:nvPr/>
          </p:nvSpPr>
          <p:spPr bwMode="auto">
            <a:xfrm>
              <a:off x="13374" y="5411"/>
              <a:ext cx="8" cy="10"/>
            </a:xfrm>
            <a:custGeom>
              <a:avLst/>
              <a:gdLst>
                <a:gd name="T0" fmla="*/ 3 w 3"/>
                <a:gd name="T1" fmla="*/ 0 h 4"/>
                <a:gd name="T2" fmla="*/ 1 w 3"/>
                <a:gd name="T3" fmla="*/ 1 h 4"/>
                <a:gd name="T4" fmla="*/ 0 w 3"/>
                <a:gd name="T5" fmla="*/ 4 h 4"/>
                <a:gd name="T6" fmla="*/ 1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1"/>
                    <a:pt x="2" y="1"/>
                    <a:pt x="1" y="1"/>
                  </a:cubicBezTo>
                  <a:cubicBezTo>
                    <a:pt x="1" y="2"/>
                    <a:pt x="0" y="3"/>
                    <a:pt x="0" y="4"/>
                  </a:cubicBezTo>
                  <a:cubicBezTo>
                    <a:pt x="0" y="4"/>
                    <a:pt x="1" y="4"/>
                    <a:pt x="1" y="4"/>
                  </a:cubicBezTo>
                  <a:cubicBezTo>
                    <a:pt x="2" y="3"/>
                    <a:pt x="3" y="2"/>
                    <a:pt x="3"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ṣlïďé"/>
            <p:cNvSpPr/>
            <p:nvPr/>
          </p:nvSpPr>
          <p:spPr bwMode="auto">
            <a:xfrm>
              <a:off x="13359" y="5401"/>
              <a:ext cx="110" cy="48"/>
            </a:xfrm>
            <a:custGeom>
              <a:avLst/>
              <a:gdLst>
                <a:gd name="T0" fmla="*/ 45 w 45"/>
                <a:gd name="T1" fmla="*/ 0 h 19"/>
                <a:gd name="T2" fmla="*/ 3 w 45"/>
                <a:gd name="T3" fmla="*/ 17 h 19"/>
                <a:gd name="T4" fmla="*/ 4 w 45"/>
                <a:gd name="T5" fmla="*/ 16 h 19"/>
                <a:gd name="T6" fmla="*/ 2 w 45"/>
                <a:gd name="T7" fmla="*/ 17 h 19"/>
                <a:gd name="T8" fmla="*/ 7 w 45"/>
                <a:gd name="T9" fmla="*/ 8 h 19"/>
                <a:gd name="T10" fmla="*/ 6 w 45"/>
                <a:gd name="T11" fmla="*/ 8 h 19"/>
                <a:gd name="T12" fmla="*/ 0 w 45"/>
                <a:gd name="T13" fmla="*/ 19 h 19"/>
                <a:gd name="T14" fmla="*/ 44 w 45"/>
                <a:gd name="T15" fmla="*/ 1 h 19"/>
                <a:gd name="T16" fmla="*/ 44 w 45"/>
                <a:gd name="T17" fmla="*/ 1 h 19"/>
                <a:gd name="T18" fmla="*/ 45 w 4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9">
                  <a:moveTo>
                    <a:pt x="45" y="0"/>
                  </a:moveTo>
                  <a:cubicBezTo>
                    <a:pt x="32" y="8"/>
                    <a:pt x="18" y="13"/>
                    <a:pt x="3" y="17"/>
                  </a:cubicBezTo>
                  <a:cubicBezTo>
                    <a:pt x="3" y="17"/>
                    <a:pt x="4" y="17"/>
                    <a:pt x="4" y="16"/>
                  </a:cubicBezTo>
                  <a:cubicBezTo>
                    <a:pt x="3" y="16"/>
                    <a:pt x="3" y="16"/>
                    <a:pt x="2" y="17"/>
                  </a:cubicBezTo>
                  <a:cubicBezTo>
                    <a:pt x="4" y="14"/>
                    <a:pt x="6" y="11"/>
                    <a:pt x="7" y="8"/>
                  </a:cubicBezTo>
                  <a:cubicBezTo>
                    <a:pt x="7" y="8"/>
                    <a:pt x="6" y="8"/>
                    <a:pt x="6" y="8"/>
                  </a:cubicBezTo>
                  <a:cubicBezTo>
                    <a:pt x="4" y="12"/>
                    <a:pt x="2" y="16"/>
                    <a:pt x="0" y="19"/>
                  </a:cubicBezTo>
                  <a:cubicBezTo>
                    <a:pt x="15" y="15"/>
                    <a:pt x="30" y="9"/>
                    <a:pt x="44" y="1"/>
                  </a:cubicBezTo>
                  <a:cubicBezTo>
                    <a:pt x="44" y="1"/>
                    <a:pt x="44" y="1"/>
                    <a:pt x="44" y="1"/>
                  </a:cubicBezTo>
                  <a:cubicBezTo>
                    <a:pt x="45" y="1"/>
                    <a:pt x="45" y="1"/>
                    <a:pt x="45" y="0"/>
                  </a:cubicBezTo>
                </a:path>
              </a:pathLst>
            </a:custGeom>
            <a:solidFill>
              <a:srgbClr val="4D4B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ïṣļiďe"/>
            <p:cNvSpPr/>
            <p:nvPr/>
          </p:nvSpPr>
          <p:spPr bwMode="auto">
            <a:xfrm>
              <a:off x="13071" y="5226"/>
              <a:ext cx="223" cy="35"/>
            </a:xfrm>
            <a:custGeom>
              <a:avLst/>
              <a:gdLst>
                <a:gd name="T0" fmla="*/ 91 w 91"/>
                <a:gd name="T1" fmla="*/ 5 h 15"/>
                <a:gd name="T2" fmla="*/ 60 w 91"/>
                <a:gd name="T3" fmla="*/ 13 h 15"/>
                <a:gd name="T4" fmla="*/ 28 w 91"/>
                <a:gd name="T5" fmla="*/ 8 h 15"/>
                <a:gd name="T6" fmla="*/ 27 w 91"/>
                <a:gd name="T7" fmla="*/ 11 h 15"/>
                <a:gd name="T8" fmla="*/ 56 w 91"/>
                <a:gd name="T9" fmla="*/ 15 h 15"/>
                <a:gd name="T10" fmla="*/ 91 w 91"/>
                <a:gd name="T11" fmla="*/ 5 h 15"/>
                <a:gd name="T12" fmla="*/ 3 w 91"/>
                <a:gd name="T13" fmla="*/ 0 h 15"/>
                <a:gd name="T14" fmla="*/ 0 w 91"/>
                <a:gd name="T15" fmla="*/ 3 h 15"/>
                <a:gd name="T16" fmla="*/ 21 w 91"/>
                <a:gd name="T17" fmla="*/ 9 h 15"/>
                <a:gd name="T18" fmla="*/ 21 w 91"/>
                <a:gd name="T19" fmla="*/ 6 h 15"/>
                <a:gd name="T20" fmla="*/ 4 w 91"/>
                <a:gd name="T21" fmla="*/ 0 h 15"/>
                <a:gd name="T22" fmla="*/ 4 w 91"/>
                <a:gd name="T23" fmla="*/ 0 h 15"/>
                <a:gd name="T24" fmla="*/ 3 w 9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5">
                  <a:moveTo>
                    <a:pt x="91" y="5"/>
                  </a:moveTo>
                  <a:cubicBezTo>
                    <a:pt x="82" y="10"/>
                    <a:pt x="71" y="13"/>
                    <a:pt x="60" y="13"/>
                  </a:cubicBezTo>
                  <a:cubicBezTo>
                    <a:pt x="49" y="13"/>
                    <a:pt x="39" y="11"/>
                    <a:pt x="28" y="8"/>
                  </a:cubicBezTo>
                  <a:cubicBezTo>
                    <a:pt x="28" y="9"/>
                    <a:pt x="28" y="10"/>
                    <a:pt x="27" y="11"/>
                  </a:cubicBezTo>
                  <a:cubicBezTo>
                    <a:pt x="37" y="13"/>
                    <a:pt x="47" y="15"/>
                    <a:pt x="56" y="15"/>
                  </a:cubicBezTo>
                  <a:cubicBezTo>
                    <a:pt x="69" y="15"/>
                    <a:pt x="81" y="12"/>
                    <a:pt x="91" y="5"/>
                  </a:cubicBezTo>
                  <a:moveTo>
                    <a:pt x="3" y="0"/>
                  </a:moveTo>
                  <a:cubicBezTo>
                    <a:pt x="2" y="1"/>
                    <a:pt x="1" y="2"/>
                    <a:pt x="0" y="3"/>
                  </a:cubicBezTo>
                  <a:cubicBezTo>
                    <a:pt x="7" y="5"/>
                    <a:pt x="14" y="7"/>
                    <a:pt x="21" y="9"/>
                  </a:cubicBezTo>
                  <a:cubicBezTo>
                    <a:pt x="21" y="6"/>
                    <a:pt x="21" y="6"/>
                    <a:pt x="21" y="6"/>
                  </a:cubicBezTo>
                  <a:cubicBezTo>
                    <a:pt x="15" y="4"/>
                    <a:pt x="9" y="2"/>
                    <a:pt x="4" y="0"/>
                  </a:cubicBezTo>
                  <a:cubicBezTo>
                    <a:pt x="4" y="0"/>
                    <a:pt x="4" y="0"/>
                    <a:pt x="4" y="0"/>
                  </a:cubicBezTo>
                  <a:cubicBezTo>
                    <a:pt x="4" y="0"/>
                    <a:pt x="3" y="0"/>
                    <a:pt x="3"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šļîḑe"/>
            <p:cNvSpPr/>
            <p:nvPr/>
          </p:nvSpPr>
          <p:spPr bwMode="auto">
            <a:xfrm>
              <a:off x="13121" y="5238"/>
              <a:ext cx="18" cy="13"/>
            </a:xfrm>
            <a:custGeom>
              <a:avLst/>
              <a:gdLst>
                <a:gd name="T0" fmla="*/ 0 w 7"/>
                <a:gd name="T1" fmla="*/ 0 h 5"/>
                <a:gd name="T2" fmla="*/ 0 w 7"/>
                <a:gd name="T3" fmla="*/ 3 h 5"/>
                <a:gd name="T4" fmla="*/ 6 w 7"/>
                <a:gd name="T5" fmla="*/ 5 h 5"/>
                <a:gd name="T6" fmla="*/ 7 w 7"/>
                <a:gd name="T7" fmla="*/ 2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cubicBezTo>
                    <a:pt x="0" y="3"/>
                    <a:pt x="0" y="3"/>
                    <a:pt x="0" y="3"/>
                  </a:cubicBezTo>
                  <a:cubicBezTo>
                    <a:pt x="2" y="4"/>
                    <a:pt x="4" y="4"/>
                    <a:pt x="6" y="5"/>
                  </a:cubicBezTo>
                  <a:cubicBezTo>
                    <a:pt x="7" y="4"/>
                    <a:pt x="7" y="3"/>
                    <a:pt x="7" y="2"/>
                  </a:cubicBezTo>
                  <a:cubicBezTo>
                    <a:pt x="5" y="1"/>
                    <a:pt x="3" y="1"/>
                    <a:pt x="0"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ï$ḷíḓé"/>
            <p:cNvSpPr/>
            <p:nvPr/>
          </p:nvSpPr>
          <p:spPr bwMode="auto">
            <a:xfrm>
              <a:off x="13469" y="5371"/>
              <a:ext cx="38" cy="30"/>
            </a:xfrm>
            <a:custGeom>
              <a:avLst/>
              <a:gdLst>
                <a:gd name="T0" fmla="*/ 15 w 15"/>
                <a:gd name="T1" fmla="*/ 0 h 13"/>
                <a:gd name="T2" fmla="*/ 0 w 15"/>
                <a:gd name="T3" fmla="*/ 12 h 13"/>
                <a:gd name="T4" fmla="*/ 0 w 15"/>
                <a:gd name="T5" fmla="*/ 13 h 13"/>
                <a:gd name="T6" fmla="*/ 2 w 15"/>
                <a:gd name="T7" fmla="*/ 12 h 13"/>
                <a:gd name="T8" fmla="*/ 15 w 15"/>
                <a:gd name="T9" fmla="*/ 0 h 13"/>
              </a:gdLst>
              <a:ahLst/>
              <a:cxnLst>
                <a:cxn ang="0">
                  <a:pos x="T0" y="T1"/>
                </a:cxn>
                <a:cxn ang="0">
                  <a:pos x="T2" y="T3"/>
                </a:cxn>
                <a:cxn ang="0">
                  <a:pos x="T4" y="T5"/>
                </a:cxn>
                <a:cxn ang="0">
                  <a:pos x="T6" y="T7"/>
                </a:cxn>
                <a:cxn ang="0">
                  <a:pos x="T8" y="T9"/>
                </a:cxn>
              </a:cxnLst>
              <a:rect l="0" t="0" r="r" b="b"/>
              <a:pathLst>
                <a:path w="15" h="13">
                  <a:moveTo>
                    <a:pt x="15" y="0"/>
                  </a:moveTo>
                  <a:cubicBezTo>
                    <a:pt x="11" y="5"/>
                    <a:pt x="5" y="9"/>
                    <a:pt x="0" y="12"/>
                  </a:cubicBezTo>
                  <a:cubicBezTo>
                    <a:pt x="0" y="13"/>
                    <a:pt x="0" y="13"/>
                    <a:pt x="0" y="13"/>
                  </a:cubicBezTo>
                  <a:cubicBezTo>
                    <a:pt x="1" y="13"/>
                    <a:pt x="2" y="12"/>
                    <a:pt x="2" y="12"/>
                  </a:cubicBezTo>
                  <a:cubicBezTo>
                    <a:pt x="7" y="9"/>
                    <a:pt x="12" y="5"/>
                    <a:pt x="15" y="0"/>
                  </a:cubicBezTo>
                </a:path>
              </a:pathLst>
            </a:custGeom>
            <a:solidFill>
              <a:srgbClr val="D5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sļîde"/>
            <p:cNvSpPr/>
            <p:nvPr/>
          </p:nvSpPr>
          <p:spPr bwMode="auto">
            <a:xfrm>
              <a:off x="13459" y="5398"/>
              <a:ext cx="10" cy="8"/>
            </a:xfrm>
            <a:custGeom>
              <a:avLst/>
              <a:gdLst>
                <a:gd name="T0" fmla="*/ 4 w 4"/>
                <a:gd name="T1" fmla="*/ 0 h 3"/>
                <a:gd name="T2" fmla="*/ 0 w 4"/>
                <a:gd name="T3" fmla="*/ 3 h 3"/>
                <a:gd name="T4" fmla="*/ 4 w 4"/>
                <a:gd name="T5" fmla="*/ 1 h 3"/>
                <a:gd name="T6" fmla="*/ 4 w 4"/>
                <a:gd name="T7" fmla="*/ 0 h 3"/>
              </a:gdLst>
              <a:ahLst/>
              <a:cxnLst>
                <a:cxn ang="0">
                  <a:pos x="T0" y="T1"/>
                </a:cxn>
                <a:cxn ang="0">
                  <a:pos x="T2" y="T3"/>
                </a:cxn>
                <a:cxn ang="0">
                  <a:pos x="T4" y="T5"/>
                </a:cxn>
                <a:cxn ang="0">
                  <a:pos x="T6" y="T7"/>
                </a:cxn>
              </a:cxnLst>
              <a:rect l="0" t="0" r="r" b="b"/>
              <a:pathLst>
                <a:path w="4" h="3">
                  <a:moveTo>
                    <a:pt x="4" y="0"/>
                  </a:moveTo>
                  <a:cubicBezTo>
                    <a:pt x="2" y="1"/>
                    <a:pt x="1" y="2"/>
                    <a:pt x="0" y="3"/>
                  </a:cubicBezTo>
                  <a:cubicBezTo>
                    <a:pt x="1" y="2"/>
                    <a:pt x="2" y="2"/>
                    <a:pt x="4" y="1"/>
                  </a:cubicBezTo>
                  <a:cubicBezTo>
                    <a:pt x="4" y="1"/>
                    <a:pt x="4" y="1"/>
                    <a:pt x="4" y="0"/>
                  </a:cubicBezTo>
                </a:path>
              </a:pathLst>
            </a:custGeom>
            <a:solidFill>
              <a:srgbClr val="4D4B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ṩļîḋé"/>
            <p:cNvSpPr/>
            <p:nvPr/>
          </p:nvSpPr>
          <p:spPr bwMode="auto">
            <a:xfrm>
              <a:off x="12919" y="4003"/>
              <a:ext cx="830" cy="1440"/>
            </a:xfrm>
            <a:custGeom>
              <a:avLst/>
              <a:gdLst>
                <a:gd name="T0" fmla="*/ 115 w 338"/>
                <a:gd name="T1" fmla="*/ 145 h 586"/>
                <a:gd name="T2" fmla="*/ 131 w 338"/>
                <a:gd name="T3" fmla="*/ 181 h 586"/>
                <a:gd name="T4" fmla="*/ 109 w 338"/>
                <a:gd name="T5" fmla="*/ 218 h 586"/>
                <a:gd name="T6" fmla="*/ 96 w 338"/>
                <a:gd name="T7" fmla="*/ 257 h 586"/>
                <a:gd name="T8" fmla="*/ 103 w 338"/>
                <a:gd name="T9" fmla="*/ 275 h 586"/>
                <a:gd name="T10" fmla="*/ 65 w 338"/>
                <a:gd name="T11" fmla="*/ 497 h 586"/>
                <a:gd name="T12" fmla="*/ 160 w 338"/>
                <a:gd name="T13" fmla="*/ 496 h 586"/>
                <a:gd name="T14" fmla="*/ 177 w 338"/>
                <a:gd name="T15" fmla="*/ 485 h 586"/>
                <a:gd name="T16" fmla="*/ 193 w 338"/>
                <a:gd name="T17" fmla="*/ 502 h 586"/>
                <a:gd name="T18" fmla="*/ 181 w 338"/>
                <a:gd name="T19" fmla="*/ 586 h 586"/>
                <a:gd name="T20" fmla="*/ 253 w 338"/>
                <a:gd name="T21" fmla="*/ 536 h 586"/>
                <a:gd name="T22" fmla="*/ 260 w 338"/>
                <a:gd name="T23" fmla="*/ 496 h 586"/>
                <a:gd name="T24" fmla="*/ 281 w 338"/>
                <a:gd name="T25" fmla="*/ 464 h 586"/>
                <a:gd name="T26" fmla="*/ 307 w 338"/>
                <a:gd name="T27" fmla="*/ 458 h 586"/>
                <a:gd name="T28" fmla="*/ 337 w 338"/>
                <a:gd name="T29" fmla="*/ 411 h 586"/>
                <a:gd name="T30" fmla="*/ 323 w 338"/>
                <a:gd name="T31" fmla="*/ 353 h 586"/>
                <a:gd name="T32" fmla="*/ 298 w 338"/>
                <a:gd name="T33" fmla="*/ 207 h 586"/>
                <a:gd name="T34" fmla="*/ 307 w 338"/>
                <a:gd name="T35" fmla="*/ 141 h 586"/>
                <a:gd name="T36" fmla="*/ 294 w 338"/>
                <a:gd name="T37" fmla="*/ 67 h 586"/>
                <a:gd name="T38" fmla="*/ 227 w 338"/>
                <a:gd name="T39" fmla="*/ 31 h 586"/>
                <a:gd name="T40" fmla="*/ 168 w 338"/>
                <a:gd name="T41" fmla="*/ 1 h 586"/>
                <a:gd name="T42" fmla="*/ 137 w 338"/>
                <a:gd name="T43" fmla="*/ 10 h 586"/>
                <a:gd name="T44" fmla="*/ 54 w 338"/>
                <a:gd name="T45" fmla="*/ 27 h 586"/>
                <a:gd name="T46" fmla="*/ 7 w 338"/>
                <a:gd name="T47" fmla="*/ 91 h 586"/>
                <a:gd name="T48" fmla="*/ 43 w 338"/>
                <a:gd name="T49" fmla="*/ 108 h 586"/>
                <a:gd name="T50" fmla="*/ 65 w 338"/>
                <a:gd name="T51" fmla="*/ 106 h 586"/>
                <a:gd name="T52" fmla="*/ 86 w 338"/>
                <a:gd name="T53" fmla="*/ 128 h 586"/>
                <a:gd name="T54" fmla="*/ 115 w 338"/>
                <a:gd name="T55" fmla="*/ 14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586">
                  <a:moveTo>
                    <a:pt x="115" y="145"/>
                  </a:moveTo>
                  <a:cubicBezTo>
                    <a:pt x="129" y="150"/>
                    <a:pt x="134" y="167"/>
                    <a:pt x="131" y="181"/>
                  </a:cubicBezTo>
                  <a:cubicBezTo>
                    <a:pt x="127" y="195"/>
                    <a:pt x="117" y="206"/>
                    <a:pt x="109" y="218"/>
                  </a:cubicBezTo>
                  <a:cubicBezTo>
                    <a:pt x="101" y="229"/>
                    <a:pt x="93" y="243"/>
                    <a:pt x="96" y="257"/>
                  </a:cubicBezTo>
                  <a:cubicBezTo>
                    <a:pt x="97" y="264"/>
                    <a:pt x="100" y="270"/>
                    <a:pt x="103" y="275"/>
                  </a:cubicBezTo>
                  <a:cubicBezTo>
                    <a:pt x="137" y="347"/>
                    <a:pt x="121" y="440"/>
                    <a:pt x="65" y="497"/>
                  </a:cubicBezTo>
                  <a:cubicBezTo>
                    <a:pt x="96" y="508"/>
                    <a:pt x="135" y="518"/>
                    <a:pt x="160" y="496"/>
                  </a:cubicBezTo>
                  <a:cubicBezTo>
                    <a:pt x="165" y="491"/>
                    <a:pt x="170" y="485"/>
                    <a:pt x="177" y="485"/>
                  </a:cubicBezTo>
                  <a:cubicBezTo>
                    <a:pt x="185" y="485"/>
                    <a:pt x="191" y="494"/>
                    <a:pt x="193" y="502"/>
                  </a:cubicBezTo>
                  <a:cubicBezTo>
                    <a:pt x="202" y="530"/>
                    <a:pt x="197" y="561"/>
                    <a:pt x="181" y="586"/>
                  </a:cubicBezTo>
                  <a:cubicBezTo>
                    <a:pt x="210" y="577"/>
                    <a:pt x="242" y="564"/>
                    <a:pt x="253" y="536"/>
                  </a:cubicBezTo>
                  <a:cubicBezTo>
                    <a:pt x="258" y="524"/>
                    <a:pt x="258" y="510"/>
                    <a:pt x="260" y="496"/>
                  </a:cubicBezTo>
                  <a:cubicBezTo>
                    <a:pt x="263" y="483"/>
                    <a:pt x="269" y="469"/>
                    <a:pt x="281" y="464"/>
                  </a:cubicBezTo>
                  <a:cubicBezTo>
                    <a:pt x="289" y="460"/>
                    <a:pt x="298" y="460"/>
                    <a:pt x="307" y="458"/>
                  </a:cubicBezTo>
                  <a:cubicBezTo>
                    <a:pt x="326" y="452"/>
                    <a:pt x="337" y="431"/>
                    <a:pt x="337" y="411"/>
                  </a:cubicBezTo>
                  <a:cubicBezTo>
                    <a:pt x="338" y="391"/>
                    <a:pt x="330" y="371"/>
                    <a:pt x="323" y="353"/>
                  </a:cubicBezTo>
                  <a:cubicBezTo>
                    <a:pt x="283" y="249"/>
                    <a:pt x="320" y="332"/>
                    <a:pt x="298" y="207"/>
                  </a:cubicBezTo>
                  <a:cubicBezTo>
                    <a:pt x="294" y="181"/>
                    <a:pt x="301" y="166"/>
                    <a:pt x="307" y="141"/>
                  </a:cubicBezTo>
                  <a:cubicBezTo>
                    <a:pt x="312" y="115"/>
                    <a:pt x="311" y="86"/>
                    <a:pt x="294" y="67"/>
                  </a:cubicBezTo>
                  <a:cubicBezTo>
                    <a:pt x="276" y="48"/>
                    <a:pt x="249" y="44"/>
                    <a:pt x="227" y="31"/>
                  </a:cubicBezTo>
                  <a:cubicBezTo>
                    <a:pt x="208" y="20"/>
                    <a:pt x="191" y="0"/>
                    <a:pt x="168" y="1"/>
                  </a:cubicBezTo>
                  <a:cubicBezTo>
                    <a:pt x="152" y="1"/>
                    <a:pt x="152" y="4"/>
                    <a:pt x="137" y="10"/>
                  </a:cubicBezTo>
                  <a:cubicBezTo>
                    <a:pt x="110" y="21"/>
                    <a:pt x="81" y="18"/>
                    <a:pt x="54" y="27"/>
                  </a:cubicBezTo>
                  <a:cubicBezTo>
                    <a:pt x="30" y="35"/>
                    <a:pt x="0" y="62"/>
                    <a:pt x="7" y="91"/>
                  </a:cubicBezTo>
                  <a:cubicBezTo>
                    <a:pt x="13" y="117"/>
                    <a:pt x="28" y="113"/>
                    <a:pt x="43" y="108"/>
                  </a:cubicBezTo>
                  <a:cubicBezTo>
                    <a:pt x="50" y="106"/>
                    <a:pt x="58" y="104"/>
                    <a:pt x="65" y="106"/>
                  </a:cubicBezTo>
                  <a:cubicBezTo>
                    <a:pt x="76" y="108"/>
                    <a:pt x="80" y="120"/>
                    <a:pt x="86" y="128"/>
                  </a:cubicBezTo>
                  <a:cubicBezTo>
                    <a:pt x="96" y="139"/>
                    <a:pt x="101" y="141"/>
                    <a:pt x="115" y="145"/>
                  </a:cubicBezTo>
                </a:path>
              </a:pathLst>
            </a:custGeom>
            <a:solidFill>
              <a:srgbClr val="4A43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ḷíḓê"/>
            <p:cNvSpPr/>
            <p:nvPr/>
          </p:nvSpPr>
          <p:spPr bwMode="auto">
            <a:xfrm>
              <a:off x="12251" y="5371"/>
              <a:ext cx="428" cy="153"/>
            </a:xfrm>
            <a:custGeom>
              <a:avLst/>
              <a:gdLst>
                <a:gd name="T0" fmla="*/ 134 w 174"/>
                <a:gd name="T1" fmla="*/ 62 h 62"/>
                <a:gd name="T2" fmla="*/ 107 w 174"/>
                <a:gd name="T3" fmla="*/ 59 h 62"/>
                <a:gd name="T4" fmla="*/ 38 w 174"/>
                <a:gd name="T5" fmla="*/ 19 h 62"/>
                <a:gd name="T6" fmla="*/ 151 w 174"/>
                <a:gd name="T7" fmla="*/ 28 h 62"/>
                <a:gd name="T8" fmla="*/ 174 w 174"/>
                <a:gd name="T9" fmla="*/ 40 h 62"/>
                <a:gd name="T10" fmla="*/ 134 w 174"/>
                <a:gd name="T11" fmla="*/ 62 h 62"/>
              </a:gdLst>
              <a:ahLst/>
              <a:cxnLst>
                <a:cxn ang="0">
                  <a:pos x="T0" y="T1"/>
                </a:cxn>
                <a:cxn ang="0">
                  <a:pos x="T2" y="T3"/>
                </a:cxn>
                <a:cxn ang="0">
                  <a:pos x="T4" y="T5"/>
                </a:cxn>
                <a:cxn ang="0">
                  <a:pos x="T6" y="T7"/>
                </a:cxn>
                <a:cxn ang="0">
                  <a:pos x="T8" y="T9"/>
                </a:cxn>
                <a:cxn ang="0">
                  <a:pos x="T10" y="T11"/>
                </a:cxn>
              </a:cxnLst>
              <a:rect l="0" t="0" r="r" b="b"/>
              <a:pathLst>
                <a:path w="174" h="62">
                  <a:moveTo>
                    <a:pt x="134" y="62"/>
                  </a:moveTo>
                  <a:cubicBezTo>
                    <a:pt x="134" y="62"/>
                    <a:pt x="123" y="61"/>
                    <a:pt x="107" y="59"/>
                  </a:cubicBezTo>
                  <a:cubicBezTo>
                    <a:pt x="67" y="52"/>
                    <a:pt x="0" y="39"/>
                    <a:pt x="38" y="19"/>
                  </a:cubicBezTo>
                  <a:cubicBezTo>
                    <a:pt x="74" y="0"/>
                    <a:pt x="122" y="16"/>
                    <a:pt x="151" y="28"/>
                  </a:cubicBezTo>
                  <a:cubicBezTo>
                    <a:pt x="159" y="32"/>
                    <a:pt x="167" y="36"/>
                    <a:pt x="174" y="40"/>
                  </a:cubicBezTo>
                  <a:cubicBezTo>
                    <a:pt x="134" y="62"/>
                    <a:pt x="134" y="62"/>
                    <a:pt x="134" y="62"/>
                  </a:cubicBezTo>
                </a:path>
              </a:pathLst>
            </a:custGeom>
            <a:solidFill>
              <a:srgbClr val="A161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ṡ1ïḓe"/>
            <p:cNvSpPr/>
            <p:nvPr/>
          </p:nvSpPr>
          <p:spPr bwMode="auto">
            <a:xfrm>
              <a:off x="12881" y="5463"/>
              <a:ext cx="3" cy="13"/>
            </a:xfrm>
            <a:custGeom>
              <a:avLst/>
              <a:gdLst>
                <a:gd name="T0" fmla="*/ 1 w 1"/>
                <a:gd name="T1" fmla="*/ 0 h 5"/>
                <a:gd name="T2" fmla="*/ 1 w 1"/>
                <a:gd name="T3" fmla="*/ 1 h 5"/>
                <a:gd name="T4" fmla="*/ 0 w 1"/>
                <a:gd name="T5" fmla="*/ 5 h 5"/>
                <a:gd name="T6" fmla="*/ 0 w 1"/>
                <a:gd name="T7" fmla="*/ 4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1" y="0"/>
                    <a:pt x="1" y="1"/>
                    <a:pt x="1" y="1"/>
                  </a:cubicBezTo>
                  <a:cubicBezTo>
                    <a:pt x="0" y="5"/>
                    <a:pt x="0" y="5"/>
                    <a:pt x="0" y="5"/>
                  </a:cubicBezTo>
                  <a:cubicBezTo>
                    <a:pt x="0" y="4"/>
                    <a:pt x="0" y="4"/>
                    <a:pt x="0" y="4"/>
                  </a:cubicBezTo>
                  <a:cubicBezTo>
                    <a:pt x="1" y="0"/>
                    <a:pt x="1" y="0"/>
                    <a:pt x="1"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ṩľïďê"/>
            <p:cNvSpPr/>
            <p:nvPr/>
          </p:nvSpPr>
          <p:spPr bwMode="auto">
            <a:xfrm>
              <a:off x="12881" y="4681"/>
              <a:ext cx="225" cy="793"/>
            </a:xfrm>
            <a:custGeom>
              <a:avLst/>
              <a:gdLst>
                <a:gd name="T0" fmla="*/ 27 w 91"/>
                <a:gd name="T1" fmla="*/ 294 h 322"/>
                <a:gd name="T2" fmla="*/ 1 w 91"/>
                <a:gd name="T3" fmla="*/ 318 h 322"/>
                <a:gd name="T4" fmla="*/ 0 w 91"/>
                <a:gd name="T5" fmla="*/ 322 h 322"/>
                <a:gd name="T6" fmla="*/ 28 w 91"/>
                <a:gd name="T7" fmla="*/ 294 h 322"/>
                <a:gd name="T8" fmla="*/ 27 w 91"/>
                <a:gd name="T9" fmla="*/ 294 h 322"/>
                <a:gd name="T10" fmla="*/ 65 w 91"/>
                <a:gd name="T11" fmla="*/ 0 h 322"/>
                <a:gd name="T12" fmla="*/ 64 w 91"/>
                <a:gd name="T13" fmla="*/ 0 h 322"/>
                <a:gd name="T14" fmla="*/ 88 w 91"/>
                <a:gd name="T15" fmla="*/ 98 h 322"/>
                <a:gd name="T16" fmla="*/ 61 w 91"/>
                <a:gd name="T17" fmla="*/ 210 h 322"/>
                <a:gd name="T18" fmla="*/ 43 w 91"/>
                <a:gd name="T19" fmla="*/ 264 h 322"/>
                <a:gd name="T20" fmla="*/ 45 w 91"/>
                <a:gd name="T21" fmla="*/ 265 h 322"/>
                <a:gd name="T22" fmla="*/ 64 w 91"/>
                <a:gd name="T23" fmla="*/ 210 h 322"/>
                <a:gd name="T24" fmla="*/ 91 w 91"/>
                <a:gd name="T25" fmla="*/ 98 h 322"/>
                <a:gd name="T26" fmla="*/ 65 w 91"/>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322">
                  <a:moveTo>
                    <a:pt x="27" y="294"/>
                  </a:moveTo>
                  <a:cubicBezTo>
                    <a:pt x="20" y="300"/>
                    <a:pt x="10" y="309"/>
                    <a:pt x="1" y="318"/>
                  </a:cubicBezTo>
                  <a:cubicBezTo>
                    <a:pt x="0" y="322"/>
                    <a:pt x="0" y="322"/>
                    <a:pt x="0" y="322"/>
                  </a:cubicBezTo>
                  <a:cubicBezTo>
                    <a:pt x="10" y="312"/>
                    <a:pt x="21" y="302"/>
                    <a:pt x="28" y="294"/>
                  </a:cubicBezTo>
                  <a:cubicBezTo>
                    <a:pt x="28" y="294"/>
                    <a:pt x="27" y="294"/>
                    <a:pt x="27" y="294"/>
                  </a:cubicBezTo>
                  <a:moveTo>
                    <a:pt x="65" y="0"/>
                  </a:moveTo>
                  <a:cubicBezTo>
                    <a:pt x="65" y="0"/>
                    <a:pt x="64" y="0"/>
                    <a:pt x="64" y="0"/>
                  </a:cubicBezTo>
                  <a:cubicBezTo>
                    <a:pt x="76" y="5"/>
                    <a:pt x="88" y="98"/>
                    <a:pt x="88" y="98"/>
                  </a:cubicBezTo>
                  <a:cubicBezTo>
                    <a:pt x="88" y="98"/>
                    <a:pt x="70" y="190"/>
                    <a:pt x="61" y="210"/>
                  </a:cubicBezTo>
                  <a:cubicBezTo>
                    <a:pt x="55" y="223"/>
                    <a:pt x="48" y="247"/>
                    <a:pt x="43" y="264"/>
                  </a:cubicBezTo>
                  <a:cubicBezTo>
                    <a:pt x="43" y="265"/>
                    <a:pt x="44" y="265"/>
                    <a:pt x="45" y="265"/>
                  </a:cubicBezTo>
                  <a:cubicBezTo>
                    <a:pt x="50" y="248"/>
                    <a:pt x="58" y="223"/>
                    <a:pt x="64" y="210"/>
                  </a:cubicBezTo>
                  <a:cubicBezTo>
                    <a:pt x="73" y="190"/>
                    <a:pt x="91" y="98"/>
                    <a:pt x="91" y="98"/>
                  </a:cubicBezTo>
                  <a:cubicBezTo>
                    <a:pt x="91" y="98"/>
                    <a:pt x="78" y="0"/>
                    <a:pt x="65"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ŝḻîḍê"/>
            <p:cNvSpPr/>
            <p:nvPr/>
          </p:nvSpPr>
          <p:spPr bwMode="auto">
            <a:xfrm>
              <a:off x="12949" y="5393"/>
              <a:ext cx="13" cy="10"/>
            </a:xfrm>
            <a:custGeom>
              <a:avLst/>
              <a:gdLst>
                <a:gd name="T0" fmla="*/ 3 w 5"/>
                <a:gd name="T1" fmla="*/ 0 h 4"/>
                <a:gd name="T2" fmla="*/ 0 w 5"/>
                <a:gd name="T3" fmla="*/ 4 h 4"/>
                <a:gd name="T4" fmla="*/ 1 w 5"/>
                <a:gd name="T5" fmla="*/ 4 h 4"/>
                <a:gd name="T6" fmla="*/ 5 w 5"/>
                <a:gd name="T7" fmla="*/ 1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1"/>
                    <a:pt x="1" y="2"/>
                    <a:pt x="0" y="4"/>
                  </a:cubicBezTo>
                  <a:cubicBezTo>
                    <a:pt x="0" y="4"/>
                    <a:pt x="1" y="4"/>
                    <a:pt x="1" y="4"/>
                  </a:cubicBezTo>
                  <a:cubicBezTo>
                    <a:pt x="3" y="3"/>
                    <a:pt x="4" y="2"/>
                    <a:pt x="5" y="1"/>
                  </a:cubicBezTo>
                  <a:cubicBezTo>
                    <a:pt x="5" y="1"/>
                    <a:pt x="4" y="0"/>
                    <a:pt x="3"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ïśľîďé"/>
            <p:cNvSpPr/>
            <p:nvPr/>
          </p:nvSpPr>
          <p:spPr bwMode="auto">
            <a:xfrm>
              <a:off x="12984" y="5331"/>
              <a:ext cx="8" cy="10"/>
            </a:xfrm>
            <a:custGeom>
              <a:avLst/>
              <a:gdLst>
                <a:gd name="T0" fmla="*/ 1 w 3"/>
                <a:gd name="T1" fmla="*/ 0 h 4"/>
                <a:gd name="T2" fmla="*/ 0 w 3"/>
                <a:gd name="T3" fmla="*/ 3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0" y="1"/>
                    <a:pt x="0" y="2"/>
                    <a:pt x="0" y="3"/>
                  </a:cubicBezTo>
                  <a:cubicBezTo>
                    <a:pt x="1" y="3"/>
                    <a:pt x="1" y="4"/>
                    <a:pt x="2" y="4"/>
                  </a:cubicBezTo>
                  <a:cubicBezTo>
                    <a:pt x="2" y="3"/>
                    <a:pt x="3" y="2"/>
                    <a:pt x="3" y="1"/>
                  </a:cubicBezTo>
                  <a:cubicBezTo>
                    <a:pt x="2" y="1"/>
                    <a:pt x="1" y="1"/>
                    <a:pt x="1"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ṥļïďè"/>
            <p:cNvSpPr/>
            <p:nvPr/>
          </p:nvSpPr>
          <p:spPr bwMode="auto">
            <a:xfrm>
              <a:off x="12956" y="5338"/>
              <a:ext cx="33" cy="58"/>
            </a:xfrm>
            <a:custGeom>
              <a:avLst/>
              <a:gdLst>
                <a:gd name="T0" fmla="*/ 12 w 14"/>
                <a:gd name="T1" fmla="*/ 0 h 24"/>
                <a:gd name="T2" fmla="*/ 7 w 14"/>
                <a:gd name="T3" fmla="*/ 17 h 24"/>
                <a:gd name="T4" fmla="*/ 0 w 14"/>
                <a:gd name="T5" fmla="*/ 23 h 24"/>
                <a:gd name="T6" fmla="*/ 2 w 14"/>
                <a:gd name="T7" fmla="*/ 24 h 24"/>
                <a:gd name="T8" fmla="*/ 10 w 14"/>
                <a:gd name="T9" fmla="*/ 17 h 24"/>
                <a:gd name="T10" fmla="*/ 14 w 14"/>
                <a:gd name="T11" fmla="*/ 1 h 24"/>
                <a:gd name="T12" fmla="*/ 12 w 1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2" y="0"/>
                  </a:moveTo>
                  <a:cubicBezTo>
                    <a:pt x="9" y="10"/>
                    <a:pt x="7" y="17"/>
                    <a:pt x="7" y="17"/>
                  </a:cubicBezTo>
                  <a:cubicBezTo>
                    <a:pt x="7" y="17"/>
                    <a:pt x="4" y="19"/>
                    <a:pt x="0" y="23"/>
                  </a:cubicBezTo>
                  <a:cubicBezTo>
                    <a:pt x="1" y="23"/>
                    <a:pt x="2" y="24"/>
                    <a:pt x="2" y="24"/>
                  </a:cubicBezTo>
                  <a:cubicBezTo>
                    <a:pt x="7" y="20"/>
                    <a:pt x="10" y="17"/>
                    <a:pt x="10" y="17"/>
                  </a:cubicBezTo>
                  <a:cubicBezTo>
                    <a:pt x="10" y="17"/>
                    <a:pt x="11" y="10"/>
                    <a:pt x="14" y="1"/>
                  </a:cubicBezTo>
                  <a:cubicBezTo>
                    <a:pt x="13" y="1"/>
                    <a:pt x="13" y="0"/>
                    <a:pt x="12" y="0"/>
                  </a:cubicBezTo>
                </a:path>
              </a:pathLst>
            </a:custGeom>
            <a:solidFill>
              <a:srgbClr val="4D4B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íṡľïḋè"/>
            <p:cNvSpPr/>
            <p:nvPr/>
          </p:nvSpPr>
          <p:spPr bwMode="auto">
            <a:xfrm>
              <a:off x="12556" y="5521"/>
              <a:ext cx="43" cy="18"/>
            </a:xfrm>
            <a:custGeom>
              <a:avLst/>
              <a:gdLst>
                <a:gd name="T0" fmla="*/ 0 w 17"/>
                <a:gd name="T1" fmla="*/ 0 h 8"/>
                <a:gd name="T2" fmla="*/ 5 w 17"/>
                <a:gd name="T3" fmla="*/ 4 h 8"/>
                <a:gd name="T4" fmla="*/ 16 w 17"/>
                <a:gd name="T5" fmla="*/ 8 h 8"/>
                <a:gd name="T6" fmla="*/ 17 w 17"/>
                <a:gd name="T7" fmla="*/ 3 h 8"/>
                <a:gd name="T8" fmla="*/ 16 w 17"/>
                <a:gd name="T9" fmla="*/ 2 h 8"/>
                <a:gd name="T10" fmla="*/ 12 w 17"/>
                <a:gd name="T11" fmla="*/ 0 h 8"/>
                <a:gd name="T12" fmla="*/ 10 w 17"/>
                <a:gd name="T13" fmla="*/ 1 h 8"/>
                <a:gd name="T14" fmla="*/ 0 w 1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0" y="0"/>
                  </a:moveTo>
                  <a:cubicBezTo>
                    <a:pt x="0" y="1"/>
                    <a:pt x="2" y="3"/>
                    <a:pt x="5" y="4"/>
                  </a:cubicBezTo>
                  <a:cubicBezTo>
                    <a:pt x="8" y="5"/>
                    <a:pt x="11" y="6"/>
                    <a:pt x="16" y="8"/>
                  </a:cubicBezTo>
                  <a:cubicBezTo>
                    <a:pt x="16" y="6"/>
                    <a:pt x="17" y="4"/>
                    <a:pt x="17" y="3"/>
                  </a:cubicBezTo>
                  <a:cubicBezTo>
                    <a:pt x="17" y="2"/>
                    <a:pt x="16" y="2"/>
                    <a:pt x="16" y="2"/>
                  </a:cubicBezTo>
                  <a:cubicBezTo>
                    <a:pt x="14" y="1"/>
                    <a:pt x="13" y="1"/>
                    <a:pt x="12" y="0"/>
                  </a:cubicBezTo>
                  <a:cubicBezTo>
                    <a:pt x="10" y="1"/>
                    <a:pt x="10" y="1"/>
                    <a:pt x="10" y="1"/>
                  </a:cubicBezTo>
                  <a:cubicBezTo>
                    <a:pt x="10" y="1"/>
                    <a:pt x="6" y="1"/>
                    <a:pt x="0" y="0"/>
                  </a:cubicBezTo>
                </a:path>
              </a:pathLst>
            </a:custGeom>
            <a:solidFill>
              <a:srgbClr val="4B62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ṣľîḓé"/>
            <p:cNvSpPr/>
            <p:nvPr/>
          </p:nvSpPr>
          <p:spPr bwMode="auto">
            <a:xfrm>
              <a:off x="12529" y="5418"/>
              <a:ext cx="70" cy="105"/>
            </a:xfrm>
            <a:custGeom>
              <a:avLst/>
              <a:gdLst>
                <a:gd name="T0" fmla="*/ 13 w 28"/>
                <a:gd name="T1" fmla="*/ 0 h 42"/>
                <a:gd name="T2" fmla="*/ 0 w 28"/>
                <a:gd name="T3" fmla="*/ 16 h 42"/>
                <a:gd name="T4" fmla="*/ 15 w 28"/>
                <a:gd name="T5" fmla="*/ 25 h 42"/>
                <a:gd name="T6" fmla="*/ 11 w 28"/>
                <a:gd name="T7" fmla="*/ 41 h 42"/>
                <a:gd name="T8" fmla="*/ 21 w 28"/>
                <a:gd name="T9" fmla="*/ 42 h 42"/>
                <a:gd name="T10" fmla="*/ 23 w 28"/>
                <a:gd name="T11" fmla="*/ 41 h 42"/>
                <a:gd name="T12" fmla="*/ 25 w 28"/>
                <a:gd name="T13" fmla="*/ 23 h 42"/>
                <a:gd name="T14" fmla="*/ 7 w 28"/>
                <a:gd name="T15" fmla="*/ 13 h 42"/>
                <a:gd name="T16" fmla="*/ 14 w 28"/>
                <a:gd name="T17" fmla="*/ 2 h 42"/>
                <a:gd name="T18" fmla="*/ 13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13" y="0"/>
                  </a:moveTo>
                  <a:cubicBezTo>
                    <a:pt x="8" y="5"/>
                    <a:pt x="4" y="11"/>
                    <a:pt x="0" y="16"/>
                  </a:cubicBezTo>
                  <a:cubicBezTo>
                    <a:pt x="6" y="19"/>
                    <a:pt x="12" y="16"/>
                    <a:pt x="15" y="25"/>
                  </a:cubicBezTo>
                  <a:cubicBezTo>
                    <a:pt x="17" y="33"/>
                    <a:pt x="11" y="37"/>
                    <a:pt x="11" y="41"/>
                  </a:cubicBezTo>
                  <a:cubicBezTo>
                    <a:pt x="17" y="42"/>
                    <a:pt x="21" y="42"/>
                    <a:pt x="21" y="42"/>
                  </a:cubicBezTo>
                  <a:cubicBezTo>
                    <a:pt x="23" y="41"/>
                    <a:pt x="23" y="41"/>
                    <a:pt x="23" y="41"/>
                  </a:cubicBezTo>
                  <a:cubicBezTo>
                    <a:pt x="19" y="37"/>
                    <a:pt x="28" y="32"/>
                    <a:pt x="25" y="23"/>
                  </a:cubicBezTo>
                  <a:cubicBezTo>
                    <a:pt x="22" y="13"/>
                    <a:pt x="15" y="18"/>
                    <a:pt x="7" y="13"/>
                  </a:cubicBezTo>
                  <a:cubicBezTo>
                    <a:pt x="2" y="9"/>
                    <a:pt x="9" y="6"/>
                    <a:pt x="14" y="2"/>
                  </a:cubicBezTo>
                  <a:cubicBezTo>
                    <a:pt x="13" y="0"/>
                    <a:pt x="13" y="0"/>
                    <a:pt x="13"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ļïḑè"/>
            <p:cNvSpPr/>
            <p:nvPr/>
          </p:nvSpPr>
          <p:spPr bwMode="auto">
            <a:xfrm>
              <a:off x="12526" y="4643"/>
              <a:ext cx="573" cy="945"/>
            </a:xfrm>
            <a:custGeom>
              <a:avLst/>
              <a:gdLst>
                <a:gd name="T0" fmla="*/ 167 w 232"/>
                <a:gd name="T1" fmla="*/ 97 h 385"/>
                <a:gd name="T2" fmla="*/ 153 w 232"/>
                <a:gd name="T3" fmla="*/ 120 h 385"/>
                <a:gd name="T4" fmla="*/ 131 w 232"/>
                <a:gd name="T5" fmla="*/ 167 h 385"/>
                <a:gd name="T6" fmla="*/ 110 w 232"/>
                <a:gd name="T7" fmla="*/ 230 h 385"/>
                <a:gd name="T8" fmla="*/ 77 w 232"/>
                <a:gd name="T9" fmla="*/ 278 h 385"/>
                <a:gd name="T10" fmla="*/ 44 w 232"/>
                <a:gd name="T11" fmla="*/ 292 h 385"/>
                <a:gd name="T12" fmla="*/ 21 w 232"/>
                <a:gd name="T13" fmla="*/ 309 h 385"/>
                <a:gd name="T14" fmla="*/ 8 w 232"/>
                <a:gd name="T15" fmla="*/ 329 h 385"/>
                <a:gd name="T16" fmla="*/ 26 w 232"/>
                <a:gd name="T17" fmla="*/ 339 h 385"/>
                <a:gd name="T18" fmla="*/ 28 w 232"/>
                <a:gd name="T19" fmla="*/ 359 h 385"/>
                <a:gd name="T20" fmla="*/ 79 w 232"/>
                <a:gd name="T21" fmla="*/ 380 h 385"/>
                <a:gd name="T22" fmla="*/ 120 w 232"/>
                <a:gd name="T23" fmla="*/ 366 h 385"/>
                <a:gd name="T24" fmla="*/ 181 w 232"/>
                <a:gd name="T25" fmla="*/ 300 h 385"/>
                <a:gd name="T26" fmla="*/ 205 w 232"/>
                <a:gd name="T27" fmla="*/ 226 h 385"/>
                <a:gd name="T28" fmla="*/ 232 w 232"/>
                <a:gd name="T29" fmla="*/ 114 h 385"/>
                <a:gd name="T30" fmla="*/ 204 w 232"/>
                <a:gd name="T31" fmla="*/ 18 h 385"/>
                <a:gd name="T32" fmla="*/ 167 w 232"/>
                <a:gd name="T33" fmla="*/ 9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85">
                  <a:moveTo>
                    <a:pt x="167" y="97"/>
                  </a:moveTo>
                  <a:cubicBezTo>
                    <a:pt x="153" y="120"/>
                    <a:pt x="153" y="120"/>
                    <a:pt x="153" y="120"/>
                  </a:cubicBezTo>
                  <a:cubicBezTo>
                    <a:pt x="153" y="120"/>
                    <a:pt x="134" y="155"/>
                    <a:pt x="131" y="167"/>
                  </a:cubicBezTo>
                  <a:cubicBezTo>
                    <a:pt x="128" y="178"/>
                    <a:pt x="122" y="220"/>
                    <a:pt x="110" y="230"/>
                  </a:cubicBezTo>
                  <a:cubicBezTo>
                    <a:pt x="98" y="240"/>
                    <a:pt x="73" y="271"/>
                    <a:pt x="77" y="278"/>
                  </a:cubicBezTo>
                  <a:cubicBezTo>
                    <a:pt x="81" y="284"/>
                    <a:pt x="44" y="292"/>
                    <a:pt x="44" y="292"/>
                  </a:cubicBezTo>
                  <a:cubicBezTo>
                    <a:pt x="44" y="292"/>
                    <a:pt x="19" y="301"/>
                    <a:pt x="21" y="309"/>
                  </a:cubicBezTo>
                  <a:cubicBezTo>
                    <a:pt x="22" y="317"/>
                    <a:pt x="0" y="323"/>
                    <a:pt x="8" y="329"/>
                  </a:cubicBezTo>
                  <a:cubicBezTo>
                    <a:pt x="16" y="334"/>
                    <a:pt x="23" y="329"/>
                    <a:pt x="26" y="339"/>
                  </a:cubicBezTo>
                  <a:cubicBezTo>
                    <a:pt x="30" y="350"/>
                    <a:pt x="16" y="355"/>
                    <a:pt x="28" y="359"/>
                  </a:cubicBezTo>
                  <a:cubicBezTo>
                    <a:pt x="40" y="363"/>
                    <a:pt x="79" y="380"/>
                    <a:pt x="79" y="380"/>
                  </a:cubicBezTo>
                  <a:cubicBezTo>
                    <a:pt x="79" y="380"/>
                    <a:pt x="111" y="385"/>
                    <a:pt x="120" y="366"/>
                  </a:cubicBezTo>
                  <a:cubicBezTo>
                    <a:pt x="129" y="347"/>
                    <a:pt x="181" y="300"/>
                    <a:pt x="181" y="300"/>
                  </a:cubicBezTo>
                  <a:cubicBezTo>
                    <a:pt x="181" y="300"/>
                    <a:pt x="196" y="247"/>
                    <a:pt x="205" y="226"/>
                  </a:cubicBezTo>
                  <a:cubicBezTo>
                    <a:pt x="214" y="206"/>
                    <a:pt x="232" y="114"/>
                    <a:pt x="232" y="114"/>
                  </a:cubicBezTo>
                  <a:cubicBezTo>
                    <a:pt x="232" y="114"/>
                    <a:pt x="218" y="0"/>
                    <a:pt x="204" y="18"/>
                  </a:cubicBezTo>
                  <a:cubicBezTo>
                    <a:pt x="191" y="36"/>
                    <a:pt x="167" y="97"/>
                    <a:pt x="167" y="97"/>
                  </a:cubicBezTo>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śḻïḍè"/>
            <p:cNvSpPr/>
            <p:nvPr/>
          </p:nvSpPr>
          <p:spPr bwMode="auto">
            <a:xfrm>
              <a:off x="12669" y="5326"/>
              <a:ext cx="215" cy="78"/>
            </a:xfrm>
            <a:custGeom>
              <a:avLst/>
              <a:gdLst>
                <a:gd name="T0" fmla="*/ 69 w 87"/>
                <a:gd name="T1" fmla="*/ 0 h 32"/>
                <a:gd name="T2" fmla="*/ 37 w 87"/>
                <a:gd name="T3" fmla="*/ 25 h 32"/>
                <a:gd name="T4" fmla="*/ 67 w 87"/>
                <a:gd name="T5" fmla="*/ 32 h 32"/>
                <a:gd name="T6" fmla="*/ 87 w 87"/>
                <a:gd name="T7" fmla="*/ 25 h 32"/>
                <a:gd name="T8" fmla="*/ 69 w 87"/>
                <a:gd name="T9" fmla="*/ 0 h 32"/>
              </a:gdLst>
              <a:ahLst/>
              <a:cxnLst>
                <a:cxn ang="0">
                  <a:pos x="T0" y="T1"/>
                </a:cxn>
                <a:cxn ang="0">
                  <a:pos x="T2" y="T3"/>
                </a:cxn>
                <a:cxn ang="0">
                  <a:pos x="T4" y="T5"/>
                </a:cxn>
                <a:cxn ang="0">
                  <a:pos x="T6" y="T7"/>
                </a:cxn>
                <a:cxn ang="0">
                  <a:pos x="T8" y="T9"/>
                </a:cxn>
              </a:cxnLst>
              <a:rect l="0" t="0" r="r" b="b"/>
              <a:pathLst>
                <a:path w="87" h="32">
                  <a:moveTo>
                    <a:pt x="69" y="0"/>
                  </a:moveTo>
                  <a:cubicBezTo>
                    <a:pt x="69" y="0"/>
                    <a:pt x="0" y="9"/>
                    <a:pt x="37" y="25"/>
                  </a:cubicBezTo>
                  <a:cubicBezTo>
                    <a:pt x="50" y="30"/>
                    <a:pt x="59" y="32"/>
                    <a:pt x="67" y="32"/>
                  </a:cubicBezTo>
                  <a:cubicBezTo>
                    <a:pt x="81" y="32"/>
                    <a:pt x="87" y="25"/>
                    <a:pt x="87" y="25"/>
                  </a:cubicBezTo>
                  <a:cubicBezTo>
                    <a:pt x="69" y="0"/>
                    <a:pt x="69" y="0"/>
                    <a:pt x="69"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ṣľîḍe"/>
            <p:cNvSpPr/>
            <p:nvPr/>
          </p:nvSpPr>
          <p:spPr bwMode="auto">
            <a:xfrm>
              <a:off x="12629" y="5418"/>
              <a:ext cx="135" cy="18"/>
            </a:xfrm>
            <a:custGeom>
              <a:avLst/>
              <a:gdLst>
                <a:gd name="T0" fmla="*/ 33 w 55"/>
                <a:gd name="T1" fmla="*/ 0 h 7"/>
                <a:gd name="T2" fmla="*/ 0 w 55"/>
                <a:gd name="T3" fmla="*/ 4 h 7"/>
                <a:gd name="T4" fmla="*/ 43 w 55"/>
                <a:gd name="T5" fmla="*/ 7 h 7"/>
                <a:gd name="T6" fmla="*/ 51 w 55"/>
                <a:gd name="T7" fmla="*/ 4 h 7"/>
                <a:gd name="T8" fmla="*/ 33 w 55"/>
                <a:gd name="T9" fmla="*/ 0 h 7"/>
              </a:gdLst>
              <a:ahLst/>
              <a:cxnLst>
                <a:cxn ang="0">
                  <a:pos x="T0" y="T1"/>
                </a:cxn>
                <a:cxn ang="0">
                  <a:pos x="T2" y="T3"/>
                </a:cxn>
                <a:cxn ang="0">
                  <a:pos x="T4" y="T5"/>
                </a:cxn>
                <a:cxn ang="0">
                  <a:pos x="T6" y="T7"/>
                </a:cxn>
                <a:cxn ang="0">
                  <a:pos x="T8" y="T9"/>
                </a:cxn>
              </a:cxnLst>
              <a:rect l="0" t="0" r="r" b="b"/>
              <a:pathLst>
                <a:path w="55" h="7">
                  <a:moveTo>
                    <a:pt x="33" y="0"/>
                  </a:moveTo>
                  <a:cubicBezTo>
                    <a:pt x="18" y="0"/>
                    <a:pt x="0" y="4"/>
                    <a:pt x="0" y="4"/>
                  </a:cubicBezTo>
                  <a:cubicBezTo>
                    <a:pt x="0" y="4"/>
                    <a:pt x="28" y="7"/>
                    <a:pt x="43" y="7"/>
                  </a:cubicBezTo>
                  <a:cubicBezTo>
                    <a:pt x="50" y="7"/>
                    <a:pt x="55" y="7"/>
                    <a:pt x="51" y="4"/>
                  </a:cubicBezTo>
                  <a:cubicBezTo>
                    <a:pt x="48" y="1"/>
                    <a:pt x="41" y="0"/>
                    <a:pt x="33"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íšļiḍé"/>
            <p:cNvSpPr/>
            <p:nvPr/>
          </p:nvSpPr>
          <p:spPr bwMode="auto">
            <a:xfrm>
              <a:off x="12619" y="5473"/>
              <a:ext cx="50" cy="15"/>
            </a:xfrm>
            <a:custGeom>
              <a:avLst/>
              <a:gdLst>
                <a:gd name="T0" fmla="*/ 6 w 21"/>
                <a:gd name="T1" fmla="*/ 0 h 6"/>
                <a:gd name="T2" fmla="*/ 0 w 21"/>
                <a:gd name="T3" fmla="*/ 3 h 6"/>
                <a:gd name="T4" fmla="*/ 19 w 21"/>
                <a:gd name="T5" fmla="*/ 6 h 6"/>
                <a:gd name="T6" fmla="*/ 17 w 21"/>
                <a:gd name="T7" fmla="*/ 3 h 6"/>
                <a:gd name="T8" fmla="*/ 6 w 21"/>
                <a:gd name="T9" fmla="*/ 0 h 6"/>
              </a:gdLst>
              <a:ahLst/>
              <a:cxnLst>
                <a:cxn ang="0">
                  <a:pos x="T0" y="T1"/>
                </a:cxn>
                <a:cxn ang="0">
                  <a:pos x="T2" y="T3"/>
                </a:cxn>
                <a:cxn ang="0">
                  <a:pos x="T4" y="T5"/>
                </a:cxn>
                <a:cxn ang="0">
                  <a:pos x="T6" y="T7"/>
                </a:cxn>
                <a:cxn ang="0">
                  <a:pos x="T8" y="T9"/>
                </a:cxn>
              </a:cxnLst>
              <a:rect l="0" t="0" r="r" b="b"/>
              <a:pathLst>
                <a:path w="21" h="6">
                  <a:moveTo>
                    <a:pt x="6" y="0"/>
                  </a:moveTo>
                  <a:cubicBezTo>
                    <a:pt x="1" y="0"/>
                    <a:pt x="0" y="3"/>
                    <a:pt x="0" y="3"/>
                  </a:cubicBezTo>
                  <a:cubicBezTo>
                    <a:pt x="0" y="3"/>
                    <a:pt x="14" y="6"/>
                    <a:pt x="19" y="6"/>
                  </a:cubicBezTo>
                  <a:cubicBezTo>
                    <a:pt x="21" y="6"/>
                    <a:pt x="21" y="5"/>
                    <a:pt x="17" y="3"/>
                  </a:cubicBezTo>
                  <a:cubicBezTo>
                    <a:pt x="12" y="0"/>
                    <a:pt x="9" y="0"/>
                    <a:pt x="6"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şļîďê"/>
            <p:cNvSpPr/>
            <p:nvPr/>
          </p:nvSpPr>
          <p:spPr bwMode="auto">
            <a:xfrm>
              <a:off x="13749" y="5646"/>
              <a:ext cx="93" cy="163"/>
            </a:xfrm>
            <a:custGeom>
              <a:avLst/>
              <a:gdLst>
                <a:gd name="T0" fmla="*/ 0 w 38"/>
                <a:gd name="T1" fmla="*/ 0 h 66"/>
                <a:gd name="T2" fmla="*/ 22 w 38"/>
                <a:gd name="T3" fmla="*/ 66 h 66"/>
                <a:gd name="T4" fmla="*/ 23 w 38"/>
                <a:gd name="T5" fmla="*/ 66 h 66"/>
                <a:gd name="T6" fmla="*/ 0 w 38"/>
                <a:gd name="T7" fmla="*/ 0 h 66"/>
              </a:gdLst>
              <a:ahLst/>
              <a:cxnLst>
                <a:cxn ang="0">
                  <a:pos x="T0" y="T1"/>
                </a:cxn>
                <a:cxn ang="0">
                  <a:pos x="T2" y="T3"/>
                </a:cxn>
                <a:cxn ang="0">
                  <a:pos x="T4" y="T5"/>
                </a:cxn>
                <a:cxn ang="0">
                  <a:pos x="T6" y="T7"/>
                </a:cxn>
              </a:cxnLst>
              <a:rect l="0" t="0" r="r" b="b"/>
              <a:pathLst>
                <a:path w="38" h="66">
                  <a:moveTo>
                    <a:pt x="0" y="0"/>
                  </a:moveTo>
                  <a:cubicBezTo>
                    <a:pt x="0" y="0"/>
                    <a:pt x="5" y="64"/>
                    <a:pt x="22" y="66"/>
                  </a:cubicBezTo>
                  <a:cubicBezTo>
                    <a:pt x="22" y="66"/>
                    <a:pt x="22" y="66"/>
                    <a:pt x="23" y="66"/>
                  </a:cubicBezTo>
                  <a:cubicBezTo>
                    <a:pt x="38" y="66"/>
                    <a:pt x="0" y="0"/>
                    <a:pt x="0"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ṡļïďê"/>
            <p:cNvSpPr/>
            <p:nvPr/>
          </p:nvSpPr>
          <p:spPr bwMode="auto">
            <a:xfrm>
              <a:off x="13766" y="5288"/>
              <a:ext cx="80" cy="58"/>
            </a:xfrm>
            <a:custGeom>
              <a:avLst/>
              <a:gdLst>
                <a:gd name="T0" fmla="*/ 29 w 32"/>
                <a:gd name="T1" fmla="*/ 0 h 23"/>
                <a:gd name="T2" fmla="*/ 11 w 32"/>
                <a:gd name="T3" fmla="*/ 23 h 23"/>
                <a:gd name="T4" fmla="*/ 14 w 32"/>
                <a:gd name="T5" fmla="*/ 23 h 23"/>
                <a:gd name="T6" fmla="*/ 29 w 32"/>
                <a:gd name="T7" fmla="*/ 0 h 23"/>
              </a:gdLst>
              <a:ahLst/>
              <a:cxnLst>
                <a:cxn ang="0">
                  <a:pos x="T0" y="T1"/>
                </a:cxn>
                <a:cxn ang="0">
                  <a:pos x="T2" y="T3"/>
                </a:cxn>
                <a:cxn ang="0">
                  <a:pos x="T4" y="T5"/>
                </a:cxn>
                <a:cxn ang="0">
                  <a:pos x="T6" y="T7"/>
                </a:cxn>
              </a:cxnLst>
              <a:rect l="0" t="0" r="r" b="b"/>
              <a:pathLst>
                <a:path w="32" h="23">
                  <a:moveTo>
                    <a:pt x="29" y="0"/>
                  </a:moveTo>
                  <a:cubicBezTo>
                    <a:pt x="29" y="0"/>
                    <a:pt x="0" y="23"/>
                    <a:pt x="11" y="23"/>
                  </a:cubicBezTo>
                  <a:cubicBezTo>
                    <a:pt x="12" y="23"/>
                    <a:pt x="13" y="23"/>
                    <a:pt x="14" y="23"/>
                  </a:cubicBezTo>
                  <a:cubicBezTo>
                    <a:pt x="32" y="20"/>
                    <a:pt x="29" y="0"/>
                    <a:pt x="29"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ïṧḻidé"/>
            <p:cNvSpPr/>
            <p:nvPr/>
          </p:nvSpPr>
          <p:spPr bwMode="auto">
            <a:xfrm>
              <a:off x="13324" y="5756"/>
              <a:ext cx="103" cy="545"/>
            </a:xfrm>
            <a:custGeom>
              <a:avLst/>
              <a:gdLst>
                <a:gd name="T0" fmla="*/ 1 w 41"/>
                <a:gd name="T1" fmla="*/ 0 h 222"/>
                <a:gd name="T2" fmla="*/ 41 w 41"/>
                <a:gd name="T3" fmla="*/ 222 h 222"/>
                <a:gd name="T4" fmla="*/ 1 w 41"/>
                <a:gd name="T5" fmla="*/ 0 h 222"/>
              </a:gdLst>
              <a:ahLst/>
              <a:cxnLst>
                <a:cxn ang="0">
                  <a:pos x="T0" y="T1"/>
                </a:cxn>
                <a:cxn ang="0">
                  <a:pos x="T2" y="T3"/>
                </a:cxn>
                <a:cxn ang="0">
                  <a:pos x="T4" y="T5"/>
                </a:cxn>
              </a:cxnLst>
              <a:rect l="0" t="0" r="r" b="b"/>
              <a:pathLst>
                <a:path w="41" h="222">
                  <a:moveTo>
                    <a:pt x="1" y="0"/>
                  </a:moveTo>
                  <a:cubicBezTo>
                    <a:pt x="1" y="0"/>
                    <a:pt x="0" y="198"/>
                    <a:pt x="41" y="222"/>
                  </a:cubicBezTo>
                  <a:cubicBezTo>
                    <a:pt x="1" y="0"/>
                    <a:pt x="1" y="0"/>
                    <a:pt x="1"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ṩḻïḑé"/>
            <p:cNvSpPr/>
            <p:nvPr/>
          </p:nvSpPr>
          <p:spPr bwMode="auto">
            <a:xfrm>
              <a:off x="13456" y="5778"/>
              <a:ext cx="100" cy="545"/>
            </a:xfrm>
            <a:custGeom>
              <a:avLst/>
              <a:gdLst>
                <a:gd name="T0" fmla="*/ 1 w 40"/>
                <a:gd name="T1" fmla="*/ 0 h 222"/>
                <a:gd name="T2" fmla="*/ 40 w 40"/>
                <a:gd name="T3" fmla="*/ 222 h 222"/>
                <a:gd name="T4" fmla="*/ 1 w 40"/>
                <a:gd name="T5" fmla="*/ 0 h 222"/>
              </a:gdLst>
              <a:ahLst/>
              <a:cxnLst>
                <a:cxn ang="0">
                  <a:pos x="T0" y="T1"/>
                </a:cxn>
                <a:cxn ang="0">
                  <a:pos x="T2" y="T3"/>
                </a:cxn>
                <a:cxn ang="0">
                  <a:pos x="T4" y="T5"/>
                </a:cxn>
              </a:cxnLst>
              <a:rect l="0" t="0" r="r" b="b"/>
              <a:pathLst>
                <a:path w="40" h="222">
                  <a:moveTo>
                    <a:pt x="1" y="0"/>
                  </a:moveTo>
                  <a:cubicBezTo>
                    <a:pt x="1" y="0"/>
                    <a:pt x="0" y="197"/>
                    <a:pt x="40" y="222"/>
                  </a:cubicBezTo>
                  <a:cubicBezTo>
                    <a:pt x="1" y="0"/>
                    <a:pt x="1" y="0"/>
                    <a:pt x="1"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ş1idê"/>
            <p:cNvSpPr/>
            <p:nvPr/>
          </p:nvSpPr>
          <p:spPr bwMode="auto">
            <a:xfrm>
              <a:off x="12934" y="6828"/>
              <a:ext cx="78" cy="3"/>
            </a:xfrm>
            <a:custGeom>
              <a:avLst/>
              <a:gdLst>
                <a:gd name="T0" fmla="*/ 14 w 32"/>
                <a:gd name="T1" fmla="*/ 0 h 1"/>
                <a:gd name="T2" fmla="*/ 0 w 32"/>
                <a:gd name="T3" fmla="*/ 0 h 1"/>
                <a:gd name="T4" fmla="*/ 27 w 32"/>
                <a:gd name="T5" fmla="*/ 1 h 1"/>
                <a:gd name="T6" fmla="*/ 27 w 32"/>
                <a:gd name="T7" fmla="*/ 0 h 1"/>
                <a:gd name="T8" fmla="*/ 14 w 32"/>
                <a:gd name="T9" fmla="*/ 0 h 1"/>
              </a:gdLst>
              <a:ahLst/>
              <a:cxnLst>
                <a:cxn ang="0">
                  <a:pos x="T0" y="T1"/>
                </a:cxn>
                <a:cxn ang="0">
                  <a:pos x="T2" y="T3"/>
                </a:cxn>
                <a:cxn ang="0">
                  <a:pos x="T4" y="T5"/>
                </a:cxn>
                <a:cxn ang="0">
                  <a:pos x="T6" y="T7"/>
                </a:cxn>
                <a:cxn ang="0">
                  <a:pos x="T8" y="T9"/>
                </a:cxn>
              </a:cxnLst>
              <a:rect l="0" t="0" r="r" b="b"/>
              <a:pathLst>
                <a:path w="32" h="1">
                  <a:moveTo>
                    <a:pt x="14" y="0"/>
                  </a:moveTo>
                  <a:cubicBezTo>
                    <a:pt x="9" y="0"/>
                    <a:pt x="4" y="0"/>
                    <a:pt x="0" y="0"/>
                  </a:cubicBezTo>
                  <a:cubicBezTo>
                    <a:pt x="0" y="0"/>
                    <a:pt x="19" y="1"/>
                    <a:pt x="27" y="1"/>
                  </a:cubicBezTo>
                  <a:cubicBezTo>
                    <a:pt x="31" y="1"/>
                    <a:pt x="32" y="1"/>
                    <a:pt x="27" y="0"/>
                  </a:cubicBezTo>
                  <a:cubicBezTo>
                    <a:pt x="23" y="0"/>
                    <a:pt x="18" y="0"/>
                    <a:pt x="14"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ṥḷiḍé"/>
            <p:cNvSpPr/>
            <p:nvPr/>
          </p:nvSpPr>
          <p:spPr bwMode="auto">
            <a:xfrm>
              <a:off x="12934" y="6858"/>
              <a:ext cx="78" cy="5"/>
            </a:xfrm>
            <a:custGeom>
              <a:avLst/>
              <a:gdLst>
                <a:gd name="T0" fmla="*/ 14 w 32"/>
                <a:gd name="T1" fmla="*/ 0 h 2"/>
                <a:gd name="T2" fmla="*/ 0 w 32"/>
                <a:gd name="T3" fmla="*/ 1 h 2"/>
                <a:gd name="T4" fmla="*/ 27 w 32"/>
                <a:gd name="T5" fmla="*/ 2 h 2"/>
                <a:gd name="T6" fmla="*/ 27 w 32"/>
                <a:gd name="T7" fmla="*/ 1 h 2"/>
                <a:gd name="T8" fmla="*/ 14 w 32"/>
                <a:gd name="T9" fmla="*/ 0 h 2"/>
              </a:gdLst>
              <a:ahLst/>
              <a:cxnLst>
                <a:cxn ang="0">
                  <a:pos x="T0" y="T1"/>
                </a:cxn>
                <a:cxn ang="0">
                  <a:pos x="T2" y="T3"/>
                </a:cxn>
                <a:cxn ang="0">
                  <a:pos x="T4" y="T5"/>
                </a:cxn>
                <a:cxn ang="0">
                  <a:pos x="T6" y="T7"/>
                </a:cxn>
                <a:cxn ang="0">
                  <a:pos x="T8" y="T9"/>
                </a:cxn>
              </a:cxnLst>
              <a:rect l="0" t="0" r="r" b="b"/>
              <a:pathLst>
                <a:path w="32" h="2">
                  <a:moveTo>
                    <a:pt x="14" y="0"/>
                  </a:moveTo>
                  <a:cubicBezTo>
                    <a:pt x="9" y="0"/>
                    <a:pt x="4" y="1"/>
                    <a:pt x="0" y="1"/>
                  </a:cubicBezTo>
                  <a:cubicBezTo>
                    <a:pt x="0" y="1"/>
                    <a:pt x="19" y="2"/>
                    <a:pt x="27" y="2"/>
                  </a:cubicBezTo>
                  <a:cubicBezTo>
                    <a:pt x="31" y="2"/>
                    <a:pt x="32" y="2"/>
                    <a:pt x="27" y="1"/>
                  </a:cubicBezTo>
                  <a:cubicBezTo>
                    <a:pt x="23" y="1"/>
                    <a:pt x="18" y="0"/>
                    <a:pt x="14"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śľiḑe"/>
            <p:cNvSpPr/>
            <p:nvPr/>
          </p:nvSpPr>
          <p:spPr bwMode="auto">
            <a:xfrm>
              <a:off x="13444" y="6786"/>
              <a:ext cx="83" cy="5"/>
            </a:xfrm>
            <a:custGeom>
              <a:avLst/>
              <a:gdLst>
                <a:gd name="T0" fmla="*/ 14 w 33"/>
                <a:gd name="T1" fmla="*/ 0 h 2"/>
                <a:gd name="T2" fmla="*/ 0 w 33"/>
                <a:gd name="T3" fmla="*/ 1 h 2"/>
                <a:gd name="T4" fmla="*/ 27 w 33"/>
                <a:gd name="T5" fmla="*/ 2 h 2"/>
                <a:gd name="T6" fmla="*/ 27 w 33"/>
                <a:gd name="T7" fmla="*/ 1 h 2"/>
                <a:gd name="T8" fmla="*/ 14 w 33"/>
                <a:gd name="T9" fmla="*/ 0 h 2"/>
              </a:gdLst>
              <a:ahLst/>
              <a:cxnLst>
                <a:cxn ang="0">
                  <a:pos x="T0" y="T1"/>
                </a:cxn>
                <a:cxn ang="0">
                  <a:pos x="T2" y="T3"/>
                </a:cxn>
                <a:cxn ang="0">
                  <a:pos x="T4" y="T5"/>
                </a:cxn>
                <a:cxn ang="0">
                  <a:pos x="T6" y="T7"/>
                </a:cxn>
                <a:cxn ang="0">
                  <a:pos x="T8" y="T9"/>
                </a:cxn>
              </a:cxnLst>
              <a:rect l="0" t="0" r="r" b="b"/>
              <a:pathLst>
                <a:path w="33" h="2">
                  <a:moveTo>
                    <a:pt x="14" y="0"/>
                  </a:moveTo>
                  <a:cubicBezTo>
                    <a:pt x="9" y="0"/>
                    <a:pt x="5" y="1"/>
                    <a:pt x="0" y="1"/>
                  </a:cubicBezTo>
                  <a:cubicBezTo>
                    <a:pt x="0" y="1"/>
                    <a:pt x="19" y="2"/>
                    <a:pt x="27" y="2"/>
                  </a:cubicBezTo>
                  <a:cubicBezTo>
                    <a:pt x="31" y="2"/>
                    <a:pt x="33" y="2"/>
                    <a:pt x="27" y="1"/>
                  </a:cubicBezTo>
                  <a:cubicBezTo>
                    <a:pt x="23" y="1"/>
                    <a:pt x="18" y="0"/>
                    <a:pt x="14"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ṥḷîḓé"/>
            <p:cNvSpPr/>
            <p:nvPr/>
          </p:nvSpPr>
          <p:spPr bwMode="auto">
            <a:xfrm>
              <a:off x="13456" y="6816"/>
              <a:ext cx="80" cy="3"/>
            </a:xfrm>
            <a:custGeom>
              <a:avLst/>
              <a:gdLst>
                <a:gd name="T0" fmla="*/ 13 w 32"/>
                <a:gd name="T1" fmla="*/ 0 h 1"/>
                <a:gd name="T2" fmla="*/ 0 w 32"/>
                <a:gd name="T3" fmla="*/ 0 h 1"/>
                <a:gd name="T4" fmla="*/ 27 w 32"/>
                <a:gd name="T5" fmla="*/ 1 h 1"/>
                <a:gd name="T6" fmla="*/ 27 w 32"/>
                <a:gd name="T7" fmla="*/ 0 h 1"/>
                <a:gd name="T8" fmla="*/ 13 w 32"/>
                <a:gd name="T9" fmla="*/ 0 h 1"/>
              </a:gdLst>
              <a:ahLst/>
              <a:cxnLst>
                <a:cxn ang="0">
                  <a:pos x="T0" y="T1"/>
                </a:cxn>
                <a:cxn ang="0">
                  <a:pos x="T2" y="T3"/>
                </a:cxn>
                <a:cxn ang="0">
                  <a:pos x="T4" y="T5"/>
                </a:cxn>
                <a:cxn ang="0">
                  <a:pos x="T6" y="T7"/>
                </a:cxn>
                <a:cxn ang="0">
                  <a:pos x="T8" y="T9"/>
                </a:cxn>
              </a:cxnLst>
              <a:rect l="0" t="0" r="r" b="b"/>
              <a:pathLst>
                <a:path w="32" h="1">
                  <a:moveTo>
                    <a:pt x="13" y="0"/>
                  </a:moveTo>
                  <a:cubicBezTo>
                    <a:pt x="9" y="0"/>
                    <a:pt x="4" y="0"/>
                    <a:pt x="0" y="0"/>
                  </a:cubicBezTo>
                  <a:cubicBezTo>
                    <a:pt x="0" y="0"/>
                    <a:pt x="19" y="1"/>
                    <a:pt x="27" y="1"/>
                  </a:cubicBezTo>
                  <a:cubicBezTo>
                    <a:pt x="31" y="1"/>
                    <a:pt x="32" y="1"/>
                    <a:pt x="27" y="0"/>
                  </a:cubicBezTo>
                  <a:cubicBezTo>
                    <a:pt x="23" y="0"/>
                    <a:pt x="18" y="0"/>
                    <a:pt x="13"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i$ḷiḑê"/>
            <p:cNvSpPr/>
            <p:nvPr/>
          </p:nvSpPr>
          <p:spPr bwMode="auto">
            <a:xfrm>
              <a:off x="12964" y="4273"/>
              <a:ext cx="40" cy="5"/>
            </a:xfrm>
            <a:custGeom>
              <a:avLst/>
              <a:gdLst>
                <a:gd name="T0" fmla="*/ 0 w 17"/>
                <a:gd name="T1" fmla="*/ 0 h 2"/>
                <a:gd name="T2" fmla="*/ 9 w 17"/>
                <a:gd name="T3" fmla="*/ 2 h 2"/>
                <a:gd name="T4" fmla="*/ 16 w 17"/>
                <a:gd name="T5" fmla="*/ 1 h 2"/>
                <a:gd name="T6" fmla="*/ 17 w 17"/>
                <a:gd name="T7" fmla="*/ 1 h 2"/>
                <a:gd name="T8" fmla="*/ 8 w 17"/>
                <a:gd name="T9" fmla="*/ 2 h 2"/>
                <a:gd name="T10" fmla="*/ 0 w 17"/>
                <a:gd name="T11" fmla="*/ 0 h 2"/>
              </a:gdLst>
              <a:ahLst/>
              <a:cxnLst>
                <a:cxn ang="0">
                  <a:pos x="T0" y="T1"/>
                </a:cxn>
                <a:cxn ang="0">
                  <a:pos x="T2" y="T3"/>
                </a:cxn>
                <a:cxn ang="0">
                  <a:pos x="T4" y="T5"/>
                </a:cxn>
                <a:cxn ang="0">
                  <a:pos x="T6" y="T7"/>
                </a:cxn>
                <a:cxn ang="0">
                  <a:pos x="T8" y="T9"/>
                </a:cxn>
                <a:cxn ang="0">
                  <a:pos x="T10" y="T11"/>
                </a:cxn>
              </a:cxnLst>
              <a:rect l="0" t="0" r="r" b="b"/>
              <a:pathLst>
                <a:path w="17" h="2">
                  <a:moveTo>
                    <a:pt x="0" y="0"/>
                  </a:moveTo>
                  <a:cubicBezTo>
                    <a:pt x="3" y="1"/>
                    <a:pt x="6" y="2"/>
                    <a:pt x="9" y="2"/>
                  </a:cubicBezTo>
                  <a:cubicBezTo>
                    <a:pt x="12" y="2"/>
                    <a:pt x="14" y="2"/>
                    <a:pt x="16" y="1"/>
                  </a:cubicBezTo>
                  <a:cubicBezTo>
                    <a:pt x="16" y="1"/>
                    <a:pt x="17" y="1"/>
                    <a:pt x="17" y="1"/>
                  </a:cubicBezTo>
                  <a:cubicBezTo>
                    <a:pt x="14" y="1"/>
                    <a:pt x="11" y="2"/>
                    <a:pt x="8" y="2"/>
                  </a:cubicBezTo>
                  <a:cubicBezTo>
                    <a:pt x="5" y="2"/>
                    <a:pt x="3" y="1"/>
                    <a:pt x="0" y="0"/>
                  </a:cubicBezTo>
                </a:path>
              </a:pathLst>
            </a:custGeom>
            <a:solidFill>
              <a:srgbClr val="B9B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ṡlïḑê"/>
            <p:cNvSpPr/>
            <p:nvPr/>
          </p:nvSpPr>
          <p:spPr bwMode="auto">
            <a:xfrm>
              <a:off x="13001" y="4276"/>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1" y="0"/>
                    <a:pt x="1" y="0"/>
                    <a:pt x="1" y="0"/>
                  </a:cubicBezTo>
                  <a:cubicBezTo>
                    <a:pt x="1" y="0"/>
                    <a:pt x="1" y="0"/>
                    <a:pt x="1" y="0"/>
                  </a:cubicBezTo>
                </a:path>
              </a:pathLst>
            </a:custGeom>
            <a:solidFill>
              <a:srgbClr val="9157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lïḓè"/>
            <p:cNvSpPr/>
            <p:nvPr/>
          </p:nvSpPr>
          <p:spPr bwMode="auto">
            <a:xfrm>
              <a:off x="13294" y="5231"/>
              <a:ext cx="13" cy="5"/>
            </a:xfrm>
            <a:custGeom>
              <a:avLst/>
              <a:gdLst>
                <a:gd name="T0" fmla="*/ 5 w 5"/>
                <a:gd name="T1" fmla="*/ 0 h 3"/>
                <a:gd name="T2" fmla="*/ 4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4" y="0"/>
                    <a:pt x="4" y="0"/>
                    <a:pt x="4" y="0"/>
                  </a:cubicBezTo>
                  <a:cubicBezTo>
                    <a:pt x="3" y="1"/>
                    <a:pt x="1" y="2"/>
                    <a:pt x="0" y="3"/>
                  </a:cubicBezTo>
                  <a:cubicBezTo>
                    <a:pt x="2" y="2"/>
                    <a:pt x="3" y="1"/>
                    <a:pt x="5"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šlídê"/>
            <p:cNvSpPr/>
            <p:nvPr/>
          </p:nvSpPr>
          <p:spPr bwMode="auto">
            <a:xfrm>
              <a:off x="13004" y="4261"/>
              <a:ext cx="200" cy="100"/>
            </a:xfrm>
            <a:custGeom>
              <a:avLst/>
              <a:gdLst>
                <a:gd name="T0" fmla="*/ 60 w 81"/>
                <a:gd name="T1" fmla="*/ 31 h 41"/>
                <a:gd name="T2" fmla="*/ 80 w 81"/>
                <a:gd name="T3" fmla="*/ 41 h 41"/>
                <a:gd name="T4" fmla="*/ 81 w 81"/>
                <a:gd name="T5" fmla="*/ 40 h 41"/>
                <a:gd name="T6" fmla="*/ 80 w 81"/>
                <a:gd name="T7" fmla="*/ 40 h 41"/>
                <a:gd name="T8" fmla="*/ 60 w 81"/>
                <a:gd name="T9" fmla="*/ 31 h 41"/>
                <a:gd name="T10" fmla="*/ 25 w 81"/>
                <a:gd name="T11" fmla="*/ 0 h 41"/>
                <a:gd name="T12" fmla="*/ 8 w 81"/>
                <a:gd name="T13" fmla="*/ 3 h 41"/>
                <a:gd name="T14" fmla="*/ 0 w 81"/>
                <a:gd name="T15" fmla="*/ 6 h 41"/>
                <a:gd name="T16" fmla="*/ 0 w 81"/>
                <a:gd name="T17" fmla="*/ 6 h 41"/>
                <a:gd name="T18" fmla="*/ 9 w 81"/>
                <a:gd name="T19" fmla="*/ 4 h 41"/>
                <a:gd name="T20" fmla="*/ 26 w 81"/>
                <a:gd name="T21" fmla="*/ 1 h 41"/>
                <a:gd name="T22" fmla="*/ 30 w 81"/>
                <a:gd name="T23" fmla="*/ 1 h 41"/>
                <a:gd name="T24" fmla="*/ 36 w 81"/>
                <a:gd name="T25" fmla="*/ 3 h 41"/>
                <a:gd name="T26" fmla="*/ 30 w 81"/>
                <a:gd name="T27" fmla="*/ 1 h 41"/>
                <a:gd name="T28" fmla="*/ 25 w 8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41">
                  <a:moveTo>
                    <a:pt x="60" y="31"/>
                  </a:moveTo>
                  <a:cubicBezTo>
                    <a:pt x="65" y="36"/>
                    <a:pt x="71" y="38"/>
                    <a:pt x="80" y="41"/>
                  </a:cubicBezTo>
                  <a:cubicBezTo>
                    <a:pt x="81" y="41"/>
                    <a:pt x="81" y="41"/>
                    <a:pt x="81" y="40"/>
                  </a:cubicBezTo>
                  <a:cubicBezTo>
                    <a:pt x="81" y="40"/>
                    <a:pt x="81" y="40"/>
                    <a:pt x="80" y="40"/>
                  </a:cubicBezTo>
                  <a:cubicBezTo>
                    <a:pt x="70" y="37"/>
                    <a:pt x="65" y="36"/>
                    <a:pt x="60" y="31"/>
                  </a:cubicBezTo>
                  <a:moveTo>
                    <a:pt x="25" y="0"/>
                  </a:moveTo>
                  <a:cubicBezTo>
                    <a:pt x="19" y="0"/>
                    <a:pt x="13" y="2"/>
                    <a:pt x="8" y="3"/>
                  </a:cubicBezTo>
                  <a:cubicBezTo>
                    <a:pt x="5" y="4"/>
                    <a:pt x="2" y="5"/>
                    <a:pt x="0" y="6"/>
                  </a:cubicBezTo>
                  <a:cubicBezTo>
                    <a:pt x="0" y="6"/>
                    <a:pt x="0" y="6"/>
                    <a:pt x="0" y="6"/>
                  </a:cubicBezTo>
                  <a:cubicBezTo>
                    <a:pt x="3" y="6"/>
                    <a:pt x="6" y="5"/>
                    <a:pt x="9" y="4"/>
                  </a:cubicBezTo>
                  <a:cubicBezTo>
                    <a:pt x="14" y="2"/>
                    <a:pt x="20" y="1"/>
                    <a:pt x="26" y="1"/>
                  </a:cubicBezTo>
                  <a:cubicBezTo>
                    <a:pt x="27" y="1"/>
                    <a:pt x="29" y="1"/>
                    <a:pt x="30" y="1"/>
                  </a:cubicBezTo>
                  <a:cubicBezTo>
                    <a:pt x="32" y="2"/>
                    <a:pt x="34" y="2"/>
                    <a:pt x="36" y="3"/>
                  </a:cubicBezTo>
                  <a:cubicBezTo>
                    <a:pt x="34" y="2"/>
                    <a:pt x="32" y="1"/>
                    <a:pt x="30" y="1"/>
                  </a:cubicBezTo>
                  <a:cubicBezTo>
                    <a:pt x="28" y="0"/>
                    <a:pt x="26" y="0"/>
                    <a:pt x="25" y="0"/>
                  </a:cubicBezTo>
                </a:path>
              </a:pathLst>
            </a:custGeom>
            <a:solidFill>
              <a:srgbClr val="824E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ṩḻïde"/>
            <p:cNvSpPr/>
            <p:nvPr/>
          </p:nvSpPr>
          <p:spPr bwMode="auto">
            <a:xfrm>
              <a:off x="13201" y="4358"/>
              <a:ext cx="20" cy="13"/>
            </a:xfrm>
            <a:custGeom>
              <a:avLst/>
              <a:gdLst>
                <a:gd name="T0" fmla="*/ 1 w 8"/>
                <a:gd name="T1" fmla="*/ 0 h 5"/>
                <a:gd name="T2" fmla="*/ 0 w 8"/>
                <a:gd name="T3" fmla="*/ 1 h 5"/>
                <a:gd name="T4" fmla="*/ 1 w 8"/>
                <a:gd name="T5" fmla="*/ 1 h 5"/>
                <a:gd name="T6" fmla="*/ 8 w 8"/>
                <a:gd name="T7" fmla="*/ 5 h 5"/>
                <a:gd name="T8" fmla="*/ 1 w 8"/>
                <a:gd name="T9" fmla="*/ 0 h 5"/>
              </a:gdLst>
              <a:ahLst/>
              <a:cxnLst>
                <a:cxn ang="0">
                  <a:pos x="T0" y="T1"/>
                </a:cxn>
                <a:cxn ang="0">
                  <a:pos x="T2" y="T3"/>
                </a:cxn>
                <a:cxn ang="0">
                  <a:pos x="T4" y="T5"/>
                </a:cxn>
                <a:cxn ang="0">
                  <a:pos x="T6" y="T7"/>
                </a:cxn>
                <a:cxn ang="0">
                  <a:pos x="T8" y="T9"/>
                </a:cxn>
              </a:cxnLst>
              <a:rect l="0" t="0" r="r" b="b"/>
              <a:pathLst>
                <a:path w="8" h="5">
                  <a:moveTo>
                    <a:pt x="1" y="0"/>
                  </a:moveTo>
                  <a:cubicBezTo>
                    <a:pt x="1" y="1"/>
                    <a:pt x="1" y="1"/>
                    <a:pt x="0" y="1"/>
                  </a:cubicBezTo>
                  <a:cubicBezTo>
                    <a:pt x="1" y="1"/>
                    <a:pt x="1" y="1"/>
                    <a:pt x="1" y="1"/>
                  </a:cubicBezTo>
                  <a:cubicBezTo>
                    <a:pt x="4" y="2"/>
                    <a:pt x="6" y="3"/>
                    <a:pt x="8" y="5"/>
                  </a:cubicBezTo>
                  <a:cubicBezTo>
                    <a:pt x="6" y="3"/>
                    <a:pt x="4" y="1"/>
                    <a:pt x="1" y="0"/>
                  </a:cubicBezTo>
                </a:path>
              </a:pathLst>
            </a:custGeom>
            <a:solidFill>
              <a:srgbClr val="824E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ṡlíďê"/>
            <p:cNvSpPr/>
            <p:nvPr/>
          </p:nvSpPr>
          <p:spPr bwMode="auto">
            <a:xfrm>
              <a:off x="13081" y="5226"/>
              <a:ext cx="223" cy="30"/>
            </a:xfrm>
            <a:custGeom>
              <a:avLst/>
              <a:gdLst>
                <a:gd name="T0" fmla="*/ 91 w 91"/>
                <a:gd name="T1" fmla="*/ 2 h 13"/>
                <a:gd name="T2" fmla="*/ 89 w 91"/>
                <a:gd name="T3" fmla="*/ 3 h 13"/>
                <a:gd name="T4" fmla="*/ 55 w 91"/>
                <a:gd name="T5" fmla="*/ 12 h 13"/>
                <a:gd name="T6" fmla="*/ 24 w 91"/>
                <a:gd name="T7" fmla="*/ 8 h 13"/>
                <a:gd name="T8" fmla="*/ 24 w 91"/>
                <a:gd name="T9" fmla="*/ 8 h 13"/>
                <a:gd name="T10" fmla="*/ 56 w 91"/>
                <a:gd name="T11" fmla="*/ 13 h 13"/>
                <a:gd name="T12" fmla="*/ 87 w 91"/>
                <a:gd name="T13" fmla="*/ 5 h 13"/>
                <a:gd name="T14" fmla="*/ 91 w 91"/>
                <a:gd name="T15" fmla="*/ 2 h 13"/>
                <a:gd name="T16" fmla="*/ 0 w 91"/>
                <a:gd name="T17" fmla="*/ 0 h 13"/>
                <a:gd name="T18" fmla="*/ 0 w 91"/>
                <a:gd name="T19" fmla="*/ 0 h 13"/>
                <a:gd name="T20" fmla="*/ 17 w 91"/>
                <a:gd name="T21" fmla="*/ 6 h 13"/>
                <a:gd name="T22" fmla="*/ 17 w 91"/>
                <a:gd name="T23" fmla="*/ 6 h 13"/>
                <a:gd name="T24" fmla="*/ 0 w 91"/>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3">
                  <a:moveTo>
                    <a:pt x="91" y="2"/>
                  </a:moveTo>
                  <a:cubicBezTo>
                    <a:pt x="90" y="2"/>
                    <a:pt x="90" y="2"/>
                    <a:pt x="89" y="3"/>
                  </a:cubicBezTo>
                  <a:cubicBezTo>
                    <a:pt x="79" y="9"/>
                    <a:pt x="68" y="12"/>
                    <a:pt x="55" y="12"/>
                  </a:cubicBezTo>
                  <a:cubicBezTo>
                    <a:pt x="45" y="12"/>
                    <a:pt x="34" y="10"/>
                    <a:pt x="24" y="8"/>
                  </a:cubicBezTo>
                  <a:cubicBezTo>
                    <a:pt x="24" y="8"/>
                    <a:pt x="24" y="8"/>
                    <a:pt x="24" y="8"/>
                  </a:cubicBezTo>
                  <a:cubicBezTo>
                    <a:pt x="35" y="11"/>
                    <a:pt x="45" y="13"/>
                    <a:pt x="56" y="13"/>
                  </a:cubicBezTo>
                  <a:cubicBezTo>
                    <a:pt x="67" y="13"/>
                    <a:pt x="78" y="10"/>
                    <a:pt x="87" y="5"/>
                  </a:cubicBezTo>
                  <a:cubicBezTo>
                    <a:pt x="88" y="4"/>
                    <a:pt x="90" y="3"/>
                    <a:pt x="91" y="2"/>
                  </a:cubicBezTo>
                  <a:moveTo>
                    <a:pt x="0" y="0"/>
                  </a:moveTo>
                  <a:cubicBezTo>
                    <a:pt x="0" y="0"/>
                    <a:pt x="0" y="0"/>
                    <a:pt x="0" y="0"/>
                  </a:cubicBezTo>
                  <a:cubicBezTo>
                    <a:pt x="5" y="2"/>
                    <a:pt x="11" y="4"/>
                    <a:pt x="17" y="6"/>
                  </a:cubicBezTo>
                  <a:cubicBezTo>
                    <a:pt x="17" y="6"/>
                    <a:pt x="17" y="6"/>
                    <a:pt x="17" y="6"/>
                  </a:cubicBezTo>
                  <a:cubicBezTo>
                    <a:pt x="12" y="4"/>
                    <a:pt x="6" y="2"/>
                    <a:pt x="0"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ş1ïḍe"/>
            <p:cNvSpPr/>
            <p:nvPr/>
          </p:nvSpPr>
          <p:spPr bwMode="auto">
            <a:xfrm>
              <a:off x="13121" y="5238"/>
              <a:ext cx="18" cy="5"/>
            </a:xfrm>
            <a:custGeom>
              <a:avLst/>
              <a:gdLst>
                <a:gd name="T0" fmla="*/ 0 w 7"/>
                <a:gd name="T1" fmla="*/ 0 h 2"/>
                <a:gd name="T2" fmla="*/ 0 w 7"/>
                <a:gd name="T3" fmla="*/ 0 h 2"/>
                <a:gd name="T4" fmla="*/ 7 w 7"/>
                <a:gd name="T5" fmla="*/ 2 h 2"/>
                <a:gd name="T6" fmla="*/ 7 w 7"/>
                <a:gd name="T7" fmla="*/ 2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0"/>
                    <a:pt x="0" y="0"/>
                  </a:cubicBezTo>
                  <a:cubicBezTo>
                    <a:pt x="3" y="1"/>
                    <a:pt x="5" y="1"/>
                    <a:pt x="7" y="2"/>
                  </a:cubicBezTo>
                  <a:cubicBezTo>
                    <a:pt x="7" y="2"/>
                    <a:pt x="7" y="2"/>
                    <a:pt x="7" y="2"/>
                  </a:cubicBezTo>
                  <a:cubicBezTo>
                    <a:pt x="5" y="1"/>
                    <a:pt x="3" y="0"/>
                    <a:pt x="0" y="0"/>
                  </a:cubicBezTo>
                </a:path>
              </a:pathLst>
            </a:custGeom>
            <a:solidFill>
              <a:srgbClr val="B541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sḷíḍè"/>
            <p:cNvSpPr/>
            <p:nvPr/>
          </p:nvSpPr>
          <p:spPr bwMode="auto">
            <a:xfrm>
              <a:off x="12921" y="4073"/>
              <a:ext cx="378" cy="1180"/>
            </a:xfrm>
            <a:custGeom>
              <a:avLst/>
              <a:gdLst>
                <a:gd name="T0" fmla="*/ 50 w 154"/>
                <a:gd name="T1" fmla="*/ 0 h 480"/>
                <a:gd name="T2" fmla="*/ 7 w 154"/>
                <a:gd name="T3" fmla="*/ 62 h 480"/>
                <a:gd name="T4" fmla="*/ 17 w 154"/>
                <a:gd name="T5" fmla="*/ 81 h 480"/>
                <a:gd name="T6" fmla="*/ 25 w 154"/>
                <a:gd name="T7" fmla="*/ 83 h 480"/>
                <a:gd name="T8" fmla="*/ 34 w 154"/>
                <a:gd name="T9" fmla="*/ 82 h 480"/>
                <a:gd name="T10" fmla="*/ 34 w 154"/>
                <a:gd name="T11" fmla="*/ 82 h 480"/>
                <a:gd name="T12" fmla="*/ 42 w 154"/>
                <a:gd name="T13" fmla="*/ 79 h 480"/>
                <a:gd name="T14" fmla="*/ 59 w 154"/>
                <a:gd name="T15" fmla="*/ 76 h 480"/>
                <a:gd name="T16" fmla="*/ 64 w 154"/>
                <a:gd name="T17" fmla="*/ 77 h 480"/>
                <a:gd name="T18" fmla="*/ 70 w 154"/>
                <a:gd name="T19" fmla="*/ 79 h 480"/>
                <a:gd name="T20" fmla="*/ 86 w 154"/>
                <a:gd name="T21" fmla="*/ 99 h 480"/>
                <a:gd name="T22" fmla="*/ 94 w 154"/>
                <a:gd name="T23" fmla="*/ 107 h 480"/>
                <a:gd name="T24" fmla="*/ 114 w 154"/>
                <a:gd name="T25" fmla="*/ 116 h 480"/>
                <a:gd name="T26" fmla="*/ 115 w 154"/>
                <a:gd name="T27" fmla="*/ 116 h 480"/>
                <a:gd name="T28" fmla="*/ 122 w 154"/>
                <a:gd name="T29" fmla="*/ 121 h 480"/>
                <a:gd name="T30" fmla="*/ 130 w 154"/>
                <a:gd name="T31" fmla="*/ 153 h 480"/>
                <a:gd name="T32" fmla="*/ 109 w 154"/>
                <a:gd name="T33" fmla="*/ 189 h 480"/>
                <a:gd name="T34" fmla="*/ 96 w 154"/>
                <a:gd name="T35" fmla="*/ 229 h 480"/>
                <a:gd name="T36" fmla="*/ 102 w 154"/>
                <a:gd name="T37" fmla="*/ 247 h 480"/>
                <a:gd name="T38" fmla="*/ 65 w 154"/>
                <a:gd name="T39" fmla="*/ 468 h 480"/>
                <a:gd name="T40" fmla="*/ 82 w 154"/>
                <a:gd name="T41" fmla="*/ 474 h 480"/>
                <a:gd name="T42" fmla="*/ 89 w 154"/>
                <a:gd name="T43" fmla="*/ 476 h 480"/>
                <a:gd name="T44" fmla="*/ 120 w 154"/>
                <a:gd name="T45" fmla="*/ 480 h 480"/>
                <a:gd name="T46" fmla="*/ 154 w 154"/>
                <a:gd name="T47" fmla="*/ 471 h 480"/>
                <a:gd name="T48" fmla="*/ 135 w 154"/>
                <a:gd name="T49" fmla="*/ 473 h 480"/>
                <a:gd name="T50" fmla="*/ 79 w 154"/>
                <a:gd name="T51" fmla="*/ 461 h 480"/>
                <a:gd name="T52" fmla="*/ 117 w 154"/>
                <a:gd name="T53" fmla="*/ 239 h 480"/>
                <a:gd name="T54" fmla="*/ 110 w 154"/>
                <a:gd name="T55" fmla="*/ 221 h 480"/>
                <a:gd name="T56" fmla="*/ 123 w 154"/>
                <a:gd name="T57" fmla="*/ 182 h 480"/>
                <a:gd name="T58" fmla="*/ 144 w 154"/>
                <a:gd name="T59" fmla="*/ 145 h 480"/>
                <a:gd name="T60" fmla="*/ 129 w 154"/>
                <a:gd name="T61" fmla="*/ 109 h 480"/>
                <a:gd name="T62" fmla="*/ 100 w 154"/>
                <a:gd name="T63" fmla="*/ 92 h 480"/>
                <a:gd name="T64" fmla="*/ 78 w 154"/>
                <a:gd name="T65" fmla="*/ 70 h 480"/>
                <a:gd name="T66" fmla="*/ 74 w 154"/>
                <a:gd name="T67" fmla="*/ 69 h 480"/>
                <a:gd name="T68" fmla="*/ 57 w 154"/>
                <a:gd name="T69" fmla="*/ 72 h 480"/>
                <a:gd name="T70" fmla="*/ 40 w 154"/>
                <a:gd name="T71" fmla="*/ 76 h 480"/>
                <a:gd name="T72" fmla="*/ 21 w 154"/>
                <a:gd name="T73" fmla="*/ 55 h 480"/>
                <a:gd name="T74" fmla="*/ 50 w 154"/>
                <a:gd name="T7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480">
                  <a:moveTo>
                    <a:pt x="50" y="0"/>
                  </a:moveTo>
                  <a:cubicBezTo>
                    <a:pt x="27" y="10"/>
                    <a:pt x="0" y="35"/>
                    <a:pt x="7" y="62"/>
                  </a:cubicBezTo>
                  <a:cubicBezTo>
                    <a:pt x="9" y="72"/>
                    <a:pt x="13" y="78"/>
                    <a:pt x="17" y="81"/>
                  </a:cubicBezTo>
                  <a:cubicBezTo>
                    <a:pt x="20" y="82"/>
                    <a:pt x="22" y="83"/>
                    <a:pt x="25" y="83"/>
                  </a:cubicBezTo>
                  <a:cubicBezTo>
                    <a:pt x="28" y="83"/>
                    <a:pt x="31" y="82"/>
                    <a:pt x="34" y="82"/>
                  </a:cubicBezTo>
                  <a:cubicBezTo>
                    <a:pt x="34" y="82"/>
                    <a:pt x="34" y="82"/>
                    <a:pt x="34" y="82"/>
                  </a:cubicBezTo>
                  <a:cubicBezTo>
                    <a:pt x="36" y="81"/>
                    <a:pt x="39" y="80"/>
                    <a:pt x="42" y="79"/>
                  </a:cubicBezTo>
                  <a:cubicBezTo>
                    <a:pt x="47" y="78"/>
                    <a:pt x="53" y="76"/>
                    <a:pt x="59" y="76"/>
                  </a:cubicBezTo>
                  <a:cubicBezTo>
                    <a:pt x="60" y="76"/>
                    <a:pt x="62" y="76"/>
                    <a:pt x="64" y="77"/>
                  </a:cubicBezTo>
                  <a:cubicBezTo>
                    <a:pt x="66" y="77"/>
                    <a:pt x="68" y="78"/>
                    <a:pt x="70" y="79"/>
                  </a:cubicBezTo>
                  <a:cubicBezTo>
                    <a:pt x="77" y="84"/>
                    <a:pt x="81" y="93"/>
                    <a:pt x="86" y="99"/>
                  </a:cubicBezTo>
                  <a:cubicBezTo>
                    <a:pt x="89" y="103"/>
                    <a:pt x="91" y="105"/>
                    <a:pt x="94" y="107"/>
                  </a:cubicBezTo>
                  <a:cubicBezTo>
                    <a:pt x="99" y="112"/>
                    <a:pt x="104" y="113"/>
                    <a:pt x="114" y="116"/>
                  </a:cubicBezTo>
                  <a:cubicBezTo>
                    <a:pt x="115" y="116"/>
                    <a:pt x="115" y="116"/>
                    <a:pt x="115" y="116"/>
                  </a:cubicBezTo>
                  <a:cubicBezTo>
                    <a:pt x="118" y="117"/>
                    <a:pt x="120" y="119"/>
                    <a:pt x="122" y="121"/>
                  </a:cubicBezTo>
                  <a:cubicBezTo>
                    <a:pt x="131" y="128"/>
                    <a:pt x="133" y="142"/>
                    <a:pt x="130" y="153"/>
                  </a:cubicBezTo>
                  <a:cubicBezTo>
                    <a:pt x="127" y="167"/>
                    <a:pt x="117" y="178"/>
                    <a:pt x="109" y="189"/>
                  </a:cubicBezTo>
                  <a:cubicBezTo>
                    <a:pt x="100" y="201"/>
                    <a:pt x="93" y="215"/>
                    <a:pt x="96" y="229"/>
                  </a:cubicBezTo>
                  <a:cubicBezTo>
                    <a:pt x="97" y="235"/>
                    <a:pt x="99" y="241"/>
                    <a:pt x="102" y="247"/>
                  </a:cubicBezTo>
                  <a:cubicBezTo>
                    <a:pt x="136" y="319"/>
                    <a:pt x="121" y="411"/>
                    <a:pt x="65" y="468"/>
                  </a:cubicBezTo>
                  <a:cubicBezTo>
                    <a:pt x="71" y="470"/>
                    <a:pt x="77" y="472"/>
                    <a:pt x="82" y="474"/>
                  </a:cubicBezTo>
                  <a:cubicBezTo>
                    <a:pt x="85" y="474"/>
                    <a:pt x="87" y="475"/>
                    <a:pt x="89" y="476"/>
                  </a:cubicBezTo>
                  <a:cubicBezTo>
                    <a:pt x="99" y="478"/>
                    <a:pt x="110" y="480"/>
                    <a:pt x="120" y="480"/>
                  </a:cubicBezTo>
                  <a:cubicBezTo>
                    <a:pt x="133" y="480"/>
                    <a:pt x="144" y="477"/>
                    <a:pt x="154" y="471"/>
                  </a:cubicBezTo>
                  <a:cubicBezTo>
                    <a:pt x="148" y="472"/>
                    <a:pt x="142" y="473"/>
                    <a:pt x="135" y="473"/>
                  </a:cubicBezTo>
                  <a:cubicBezTo>
                    <a:pt x="116" y="473"/>
                    <a:pt x="96" y="467"/>
                    <a:pt x="79" y="461"/>
                  </a:cubicBezTo>
                  <a:cubicBezTo>
                    <a:pt x="135" y="404"/>
                    <a:pt x="150" y="312"/>
                    <a:pt x="117" y="239"/>
                  </a:cubicBezTo>
                  <a:cubicBezTo>
                    <a:pt x="113" y="234"/>
                    <a:pt x="111" y="228"/>
                    <a:pt x="110" y="221"/>
                  </a:cubicBezTo>
                  <a:cubicBezTo>
                    <a:pt x="107" y="207"/>
                    <a:pt x="114" y="193"/>
                    <a:pt x="123" y="182"/>
                  </a:cubicBezTo>
                  <a:cubicBezTo>
                    <a:pt x="131" y="170"/>
                    <a:pt x="141" y="159"/>
                    <a:pt x="144" y="145"/>
                  </a:cubicBezTo>
                  <a:cubicBezTo>
                    <a:pt x="148" y="131"/>
                    <a:pt x="143" y="114"/>
                    <a:pt x="129" y="109"/>
                  </a:cubicBezTo>
                  <a:cubicBezTo>
                    <a:pt x="115" y="105"/>
                    <a:pt x="110" y="103"/>
                    <a:pt x="100" y="92"/>
                  </a:cubicBezTo>
                  <a:cubicBezTo>
                    <a:pt x="94" y="84"/>
                    <a:pt x="90" y="72"/>
                    <a:pt x="78" y="70"/>
                  </a:cubicBezTo>
                  <a:cubicBezTo>
                    <a:pt x="77" y="69"/>
                    <a:pt x="75" y="69"/>
                    <a:pt x="74" y="69"/>
                  </a:cubicBezTo>
                  <a:cubicBezTo>
                    <a:pt x="68" y="69"/>
                    <a:pt x="62" y="71"/>
                    <a:pt x="57" y="72"/>
                  </a:cubicBezTo>
                  <a:cubicBezTo>
                    <a:pt x="51" y="74"/>
                    <a:pt x="45" y="76"/>
                    <a:pt x="40" y="76"/>
                  </a:cubicBezTo>
                  <a:cubicBezTo>
                    <a:pt x="32" y="76"/>
                    <a:pt x="25" y="71"/>
                    <a:pt x="21" y="55"/>
                  </a:cubicBezTo>
                  <a:cubicBezTo>
                    <a:pt x="15" y="33"/>
                    <a:pt x="31" y="13"/>
                    <a:pt x="50" y="0"/>
                  </a:cubicBezTo>
                </a:path>
              </a:pathLst>
            </a:custGeom>
            <a:solidFill>
              <a:srgbClr val="423C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ïsḷíḑê"/>
            <p:cNvSpPr/>
            <p:nvPr/>
          </p:nvSpPr>
          <p:spPr bwMode="auto">
            <a:xfrm>
              <a:off x="13691" y="5111"/>
              <a:ext cx="15" cy="13"/>
            </a:xfrm>
            <a:custGeom>
              <a:avLst/>
              <a:gdLst>
                <a:gd name="T0" fmla="*/ 6 w 6"/>
                <a:gd name="T1" fmla="*/ 0 h 5"/>
                <a:gd name="T2" fmla="*/ 5 w 6"/>
                <a:gd name="T3" fmla="*/ 1 h 5"/>
                <a:gd name="T4" fmla="*/ 0 w 6"/>
                <a:gd name="T5" fmla="*/ 5 h 5"/>
                <a:gd name="T6" fmla="*/ 6 w 6"/>
                <a:gd name="T7" fmla="*/ 0 h 5"/>
              </a:gdLst>
              <a:ahLst/>
              <a:cxnLst>
                <a:cxn ang="0">
                  <a:pos x="T0" y="T1"/>
                </a:cxn>
                <a:cxn ang="0">
                  <a:pos x="T2" y="T3"/>
                </a:cxn>
                <a:cxn ang="0">
                  <a:pos x="T4" y="T5"/>
                </a:cxn>
                <a:cxn ang="0">
                  <a:pos x="T6" y="T7"/>
                </a:cxn>
              </a:cxnLst>
              <a:rect l="0" t="0" r="r" b="b"/>
              <a:pathLst>
                <a:path w="6" h="5">
                  <a:moveTo>
                    <a:pt x="6" y="0"/>
                  </a:moveTo>
                  <a:cubicBezTo>
                    <a:pt x="6" y="0"/>
                    <a:pt x="5" y="1"/>
                    <a:pt x="5" y="1"/>
                  </a:cubicBezTo>
                  <a:cubicBezTo>
                    <a:pt x="3" y="2"/>
                    <a:pt x="2" y="4"/>
                    <a:pt x="0" y="5"/>
                  </a:cubicBezTo>
                  <a:cubicBezTo>
                    <a:pt x="2" y="4"/>
                    <a:pt x="4" y="2"/>
                    <a:pt x="6" y="0"/>
                  </a:cubicBezTo>
                </a:path>
              </a:pathLst>
            </a:custGeom>
            <a:solidFill>
              <a:srgbClr val="E15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ş1ïďe"/>
            <p:cNvSpPr/>
            <p:nvPr/>
          </p:nvSpPr>
          <p:spPr bwMode="auto">
            <a:xfrm>
              <a:off x="13626" y="5113"/>
              <a:ext cx="78" cy="25"/>
            </a:xfrm>
            <a:custGeom>
              <a:avLst/>
              <a:gdLst>
                <a:gd name="T0" fmla="*/ 31 w 31"/>
                <a:gd name="T1" fmla="*/ 0 h 10"/>
                <a:gd name="T2" fmla="*/ 30 w 31"/>
                <a:gd name="T3" fmla="*/ 0 h 10"/>
                <a:gd name="T4" fmla="*/ 19 w 31"/>
                <a:gd name="T5" fmla="*/ 6 h 10"/>
                <a:gd name="T6" fmla="*/ 1 w 31"/>
                <a:gd name="T7" fmla="*/ 9 h 10"/>
                <a:gd name="T8" fmla="*/ 0 w 31"/>
                <a:gd name="T9" fmla="*/ 10 h 10"/>
                <a:gd name="T10" fmla="*/ 19 w 31"/>
                <a:gd name="T11" fmla="*/ 7 h 10"/>
                <a:gd name="T12" fmla="*/ 26 w 31"/>
                <a:gd name="T13" fmla="*/ 4 h 10"/>
                <a:gd name="T14" fmla="*/ 31 w 3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
                  <a:moveTo>
                    <a:pt x="31" y="0"/>
                  </a:moveTo>
                  <a:cubicBezTo>
                    <a:pt x="31" y="0"/>
                    <a:pt x="30" y="0"/>
                    <a:pt x="30" y="0"/>
                  </a:cubicBezTo>
                  <a:cubicBezTo>
                    <a:pt x="27" y="2"/>
                    <a:pt x="23" y="5"/>
                    <a:pt x="19" y="6"/>
                  </a:cubicBezTo>
                  <a:cubicBezTo>
                    <a:pt x="13" y="8"/>
                    <a:pt x="7" y="8"/>
                    <a:pt x="1" y="9"/>
                  </a:cubicBezTo>
                  <a:cubicBezTo>
                    <a:pt x="1" y="9"/>
                    <a:pt x="1" y="10"/>
                    <a:pt x="0" y="10"/>
                  </a:cubicBezTo>
                  <a:cubicBezTo>
                    <a:pt x="7" y="9"/>
                    <a:pt x="13" y="8"/>
                    <a:pt x="19" y="7"/>
                  </a:cubicBezTo>
                  <a:cubicBezTo>
                    <a:pt x="22" y="6"/>
                    <a:pt x="24" y="5"/>
                    <a:pt x="26" y="4"/>
                  </a:cubicBezTo>
                  <a:cubicBezTo>
                    <a:pt x="28" y="3"/>
                    <a:pt x="29" y="1"/>
                    <a:pt x="31"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ṧliďe"/>
            <p:cNvSpPr/>
            <p:nvPr/>
          </p:nvSpPr>
          <p:spPr bwMode="auto">
            <a:xfrm>
              <a:off x="13629" y="5113"/>
              <a:ext cx="73" cy="23"/>
            </a:xfrm>
            <a:custGeom>
              <a:avLst/>
              <a:gdLst>
                <a:gd name="T0" fmla="*/ 29 w 29"/>
                <a:gd name="T1" fmla="*/ 0 h 9"/>
                <a:gd name="T2" fmla="*/ 7 w 29"/>
                <a:gd name="T3" fmla="*/ 5 h 9"/>
                <a:gd name="T4" fmla="*/ 0 w 29"/>
                <a:gd name="T5" fmla="*/ 9 h 9"/>
                <a:gd name="T6" fmla="*/ 18 w 29"/>
                <a:gd name="T7" fmla="*/ 6 h 9"/>
                <a:gd name="T8" fmla="*/ 29 w 29"/>
                <a:gd name="T9" fmla="*/ 0 h 9"/>
              </a:gdLst>
              <a:ahLst/>
              <a:cxnLst>
                <a:cxn ang="0">
                  <a:pos x="T0" y="T1"/>
                </a:cxn>
                <a:cxn ang="0">
                  <a:pos x="T2" y="T3"/>
                </a:cxn>
                <a:cxn ang="0">
                  <a:pos x="T4" y="T5"/>
                </a:cxn>
                <a:cxn ang="0">
                  <a:pos x="T6" y="T7"/>
                </a:cxn>
                <a:cxn ang="0">
                  <a:pos x="T8" y="T9"/>
                </a:cxn>
              </a:cxnLst>
              <a:rect l="0" t="0" r="r" b="b"/>
              <a:pathLst>
                <a:path w="29" h="9">
                  <a:moveTo>
                    <a:pt x="29" y="0"/>
                  </a:moveTo>
                  <a:cubicBezTo>
                    <a:pt x="22" y="1"/>
                    <a:pt x="14" y="2"/>
                    <a:pt x="7" y="5"/>
                  </a:cubicBezTo>
                  <a:cubicBezTo>
                    <a:pt x="5" y="6"/>
                    <a:pt x="2" y="7"/>
                    <a:pt x="0" y="9"/>
                  </a:cubicBezTo>
                  <a:cubicBezTo>
                    <a:pt x="6" y="8"/>
                    <a:pt x="12" y="8"/>
                    <a:pt x="18" y="6"/>
                  </a:cubicBezTo>
                  <a:cubicBezTo>
                    <a:pt x="22" y="5"/>
                    <a:pt x="26" y="2"/>
                    <a:pt x="29" y="0"/>
                  </a:cubicBezTo>
                </a:path>
              </a:pathLst>
            </a:custGeom>
            <a:solidFill>
              <a:srgbClr val="423C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slíḓê"/>
            <p:cNvSpPr/>
            <p:nvPr/>
          </p:nvSpPr>
          <p:spPr bwMode="auto">
            <a:xfrm>
              <a:off x="13474" y="5398"/>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path>
              </a:pathLst>
            </a:custGeom>
            <a:solidFill>
              <a:srgbClr val="D5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ľiďe"/>
            <p:cNvSpPr/>
            <p:nvPr/>
          </p:nvSpPr>
          <p:spPr bwMode="auto">
            <a:xfrm>
              <a:off x="13361" y="5196"/>
              <a:ext cx="15" cy="10"/>
            </a:xfrm>
            <a:custGeom>
              <a:avLst/>
              <a:gdLst>
                <a:gd name="T0" fmla="*/ 0 w 6"/>
                <a:gd name="T1" fmla="*/ 0 h 4"/>
                <a:gd name="T2" fmla="*/ 0 w 6"/>
                <a:gd name="T3" fmla="*/ 1 h 4"/>
                <a:gd name="T4" fmla="*/ 6 w 6"/>
                <a:gd name="T5" fmla="*/ 4 h 4"/>
                <a:gd name="T6" fmla="*/ 0 w 6"/>
                <a:gd name="T7" fmla="*/ 0 h 4"/>
              </a:gdLst>
              <a:ahLst/>
              <a:cxnLst>
                <a:cxn ang="0">
                  <a:pos x="T0" y="T1"/>
                </a:cxn>
                <a:cxn ang="0">
                  <a:pos x="T2" y="T3"/>
                </a:cxn>
                <a:cxn ang="0">
                  <a:pos x="T4" y="T5"/>
                </a:cxn>
                <a:cxn ang="0">
                  <a:pos x="T6" y="T7"/>
                </a:cxn>
              </a:cxnLst>
              <a:rect l="0" t="0" r="r" b="b"/>
              <a:pathLst>
                <a:path w="6" h="4">
                  <a:moveTo>
                    <a:pt x="0" y="0"/>
                  </a:moveTo>
                  <a:cubicBezTo>
                    <a:pt x="0" y="1"/>
                    <a:pt x="0" y="1"/>
                    <a:pt x="0" y="1"/>
                  </a:cubicBezTo>
                  <a:cubicBezTo>
                    <a:pt x="2" y="1"/>
                    <a:pt x="4" y="2"/>
                    <a:pt x="6" y="4"/>
                  </a:cubicBezTo>
                  <a:cubicBezTo>
                    <a:pt x="4" y="2"/>
                    <a:pt x="2" y="1"/>
                    <a:pt x="0" y="0"/>
                  </a:cubicBezTo>
                </a:path>
              </a:pathLst>
            </a:custGeom>
            <a:solidFill>
              <a:srgbClr val="CA48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ŝḻídê"/>
            <p:cNvSpPr/>
            <p:nvPr/>
          </p:nvSpPr>
          <p:spPr bwMode="auto">
            <a:xfrm>
              <a:off x="13356" y="5196"/>
              <a:ext cx="5" cy="3"/>
            </a:xfrm>
            <a:custGeom>
              <a:avLst/>
              <a:gdLst>
                <a:gd name="T0" fmla="*/ 1 w 2"/>
                <a:gd name="T1" fmla="*/ 0 h 1"/>
                <a:gd name="T2" fmla="*/ 0 w 2"/>
                <a:gd name="T3" fmla="*/ 1 h 1"/>
                <a:gd name="T4" fmla="*/ 2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1" y="1"/>
                    <a:pt x="2" y="1"/>
                    <a:pt x="2" y="1"/>
                  </a:cubicBezTo>
                  <a:cubicBezTo>
                    <a:pt x="2" y="1"/>
                    <a:pt x="2" y="1"/>
                    <a:pt x="2" y="0"/>
                  </a:cubicBezTo>
                  <a:cubicBezTo>
                    <a:pt x="2" y="0"/>
                    <a:pt x="1" y="0"/>
                    <a:pt x="1" y="0"/>
                  </a:cubicBezTo>
                </a:path>
              </a:pathLst>
            </a:custGeom>
            <a:solidFill>
              <a:srgbClr val="B541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ṣḷîde"/>
            <p:cNvSpPr/>
            <p:nvPr/>
          </p:nvSpPr>
          <p:spPr bwMode="auto">
            <a:xfrm>
              <a:off x="13469" y="5398"/>
              <a:ext cx="5" cy="3"/>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1" y="1"/>
                    <a:pt x="0" y="1"/>
                  </a:cubicBezTo>
                  <a:cubicBezTo>
                    <a:pt x="0" y="1"/>
                    <a:pt x="0" y="1"/>
                    <a:pt x="0" y="1"/>
                  </a:cubicBezTo>
                  <a:cubicBezTo>
                    <a:pt x="0" y="1"/>
                    <a:pt x="1" y="0"/>
                    <a:pt x="2" y="0"/>
                  </a:cubicBezTo>
                  <a:cubicBezTo>
                    <a:pt x="2" y="0"/>
                    <a:pt x="2" y="0"/>
                    <a:pt x="2" y="0"/>
                  </a:cubicBezTo>
                </a:path>
              </a:pathLst>
            </a:custGeom>
            <a:solidFill>
              <a:srgbClr val="BFBF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1ïḑé"/>
            <p:cNvSpPr/>
            <p:nvPr/>
          </p:nvSpPr>
          <p:spPr bwMode="auto">
            <a:xfrm>
              <a:off x="13366" y="5401"/>
              <a:ext cx="103" cy="43"/>
            </a:xfrm>
            <a:custGeom>
              <a:avLst/>
              <a:gdLst>
                <a:gd name="T0" fmla="*/ 42 w 42"/>
                <a:gd name="T1" fmla="*/ 0 h 17"/>
                <a:gd name="T2" fmla="*/ 38 w 42"/>
                <a:gd name="T3" fmla="*/ 2 h 17"/>
                <a:gd name="T4" fmla="*/ 1 w 42"/>
                <a:gd name="T5" fmla="*/ 16 h 17"/>
                <a:gd name="T6" fmla="*/ 0 w 42"/>
                <a:gd name="T7" fmla="*/ 17 h 17"/>
                <a:gd name="T8" fmla="*/ 42 w 42"/>
                <a:gd name="T9" fmla="*/ 0 h 17"/>
                <a:gd name="T10" fmla="*/ 42 w 42"/>
                <a:gd name="T11" fmla="*/ 0 h 17"/>
              </a:gdLst>
              <a:ahLst/>
              <a:cxnLst>
                <a:cxn ang="0">
                  <a:pos x="T0" y="T1"/>
                </a:cxn>
                <a:cxn ang="0">
                  <a:pos x="T2" y="T3"/>
                </a:cxn>
                <a:cxn ang="0">
                  <a:pos x="T4" y="T5"/>
                </a:cxn>
                <a:cxn ang="0">
                  <a:pos x="T6" y="T7"/>
                </a:cxn>
                <a:cxn ang="0">
                  <a:pos x="T8" y="T9"/>
                </a:cxn>
                <a:cxn ang="0">
                  <a:pos x="T10" y="T11"/>
                </a:cxn>
              </a:cxnLst>
              <a:rect l="0" t="0" r="r" b="b"/>
              <a:pathLst>
                <a:path w="42" h="17">
                  <a:moveTo>
                    <a:pt x="42" y="0"/>
                  </a:moveTo>
                  <a:cubicBezTo>
                    <a:pt x="40" y="1"/>
                    <a:pt x="39" y="1"/>
                    <a:pt x="38" y="2"/>
                  </a:cubicBezTo>
                  <a:cubicBezTo>
                    <a:pt x="26" y="8"/>
                    <a:pt x="13" y="12"/>
                    <a:pt x="1" y="16"/>
                  </a:cubicBezTo>
                  <a:cubicBezTo>
                    <a:pt x="1" y="17"/>
                    <a:pt x="0" y="17"/>
                    <a:pt x="0" y="17"/>
                  </a:cubicBezTo>
                  <a:cubicBezTo>
                    <a:pt x="15" y="13"/>
                    <a:pt x="29" y="8"/>
                    <a:pt x="42" y="0"/>
                  </a:cubicBezTo>
                  <a:cubicBezTo>
                    <a:pt x="42" y="0"/>
                    <a:pt x="42" y="0"/>
                    <a:pt x="42" y="0"/>
                  </a:cubicBezTo>
                </a:path>
              </a:pathLst>
            </a:custGeom>
            <a:solidFill>
              <a:srgbClr val="4543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ïslîďè"/>
            <p:cNvSpPr/>
            <p:nvPr/>
          </p:nvSpPr>
          <p:spPr bwMode="auto">
            <a:xfrm>
              <a:off x="13359" y="5178"/>
              <a:ext cx="100" cy="263"/>
            </a:xfrm>
            <a:custGeom>
              <a:avLst/>
              <a:gdLst>
                <a:gd name="T0" fmla="*/ 13 w 41"/>
                <a:gd name="T1" fmla="*/ 0 h 107"/>
                <a:gd name="T2" fmla="*/ 12 w 41"/>
                <a:gd name="T3" fmla="*/ 0 h 107"/>
                <a:gd name="T4" fmla="*/ 0 w 41"/>
                <a:gd name="T5" fmla="*/ 7 h 107"/>
                <a:gd name="T6" fmla="*/ 1 w 41"/>
                <a:gd name="T7" fmla="*/ 7 h 107"/>
                <a:gd name="T8" fmla="*/ 7 w 41"/>
                <a:gd name="T9" fmla="*/ 11 h 107"/>
                <a:gd name="T10" fmla="*/ 15 w 41"/>
                <a:gd name="T11" fmla="*/ 25 h 107"/>
                <a:gd name="T12" fmla="*/ 4 w 41"/>
                <a:gd name="T13" fmla="*/ 107 h 107"/>
                <a:gd name="T14" fmla="*/ 41 w 41"/>
                <a:gd name="T15" fmla="*/ 93 h 107"/>
                <a:gd name="T16" fmla="*/ 17 w 41"/>
                <a:gd name="T17" fmla="*/ 101 h 107"/>
                <a:gd name="T18" fmla="*/ 29 w 41"/>
                <a:gd name="T19" fmla="*/ 17 h 107"/>
                <a:gd name="T20" fmla="*/ 13 w 41"/>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07">
                  <a:moveTo>
                    <a:pt x="13" y="0"/>
                  </a:moveTo>
                  <a:cubicBezTo>
                    <a:pt x="13" y="0"/>
                    <a:pt x="13" y="0"/>
                    <a:pt x="12" y="0"/>
                  </a:cubicBezTo>
                  <a:cubicBezTo>
                    <a:pt x="8" y="1"/>
                    <a:pt x="3" y="3"/>
                    <a:pt x="0" y="7"/>
                  </a:cubicBezTo>
                  <a:cubicBezTo>
                    <a:pt x="0" y="7"/>
                    <a:pt x="1" y="7"/>
                    <a:pt x="1" y="7"/>
                  </a:cubicBezTo>
                  <a:cubicBezTo>
                    <a:pt x="3" y="8"/>
                    <a:pt x="5" y="9"/>
                    <a:pt x="7" y="11"/>
                  </a:cubicBezTo>
                  <a:cubicBezTo>
                    <a:pt x="11" y="14"/>
                    <a:pt x="14" y="20"/>
                    <a:pt x="15" y="25"/>
                  </a:cubicBezTo>
                  <a:cubicBezTo>
                    <a:pt x="24" y="53"/>
                    <a:pt x="19" y="83"/>
                    <a:pt x="4" y="107"/>
                  </a:cubicBezTo>
                  <a:cubicBezTo>
                    <a:pt x="16" y="103"/>
                    <a:pt x="29" y="99"/>
                    <a:pt x="41" y="93"/>
                  </a:cubicBezTo>
                  <a:cubicBezTo>
                    <a:pt x="33" y="96"/>
                    <a:pt x="25" y="98"/>
                    <a:pt x="17" y="101"/>
                  </a:cubicBezTo>
                  <a:cubicBezTo>
                    <a:pt x="33" y="76"/>
                    <a:pt x="38" y="45"/>
                    <a:pt x="29" y="17"/>
                  </a:cubicBezTo>
                  <a:cubicBezTo>
                    <a:pt x="27" y="9"/>
                    <a:pt x="21" y="0"/>
                    <a:pt x="13" y="0"/>
                  </a:cubicBezTo>
                </a:path>
              </a:pathLst>
            </a:custGeom>
            <a:solidFill>
              <a:srgbClr val="423C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 name="文本框 1"/>
          <p:cNvSpPr txBox="1"/>
          <p:nvPr/>
        </p:nvSpPr>
        <p:spPr>
          <a:xfrm>
            <a:off x="2577465" y="2178685"/>
            <a:ext cx="3501390" cy="1383665"/>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上下、内外及同级预案之间的一致性，集团总部、同级政府、下属企业预案、主管部门预案等都应相互衔接。</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应急组织体系搭建</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9140" y="1467485"/>
            <a:ext cx="5064125"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日常应急管理机构（应急工作领导小组）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768725" y="2364105"/>
            <a:ext cx="4500880"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组长:         </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副组长:</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成  员：职能部门主要负责人、各专业小组（消防等）</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办公室：负责应急日常事务管理</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1" name="dd617af9-afdd-4cf3-b19d-118db5c71b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7305" y="2030730"/>
            <a:ext cx="3514090" cy="3127375"/>
            <a:chOff x="14785" y="1030558"/>
            <a:chExt cx="5869968" cy="5224199"/>
          </a:xfrm>
        </p:grpSpPr>
        <p:sp>
          <p:nvSpPr>
            <p:cNvPr id="131" name="íṣ1iďê"/>
            <p:cNvSpPr/>
            <p:nvPr/>
          </p:nvSpPr>
          <p:spPr bwMode="auto">
            <a:xfrm>
              <a:off x="1531254" y="1130931"/>
              <a:ext cx="4353499" cy="4072940"/>
            </a:xfrm>
            <a:custGeom>
              <a:avLst/>
              <a:gdLst>
                <a:gd name="T0" fmla="*/ 12707 w 13673"/>
                <a:gd name="T1" fmla="*/ 10920 h 12806"/>
                <a:gd name="T2" fmla="*/ 2249 w 13673"/>
                <a:gd name="T3" fmla="*/ 12708 h 12806"/>
                <a:gd name="T4" fmla="*/ 1024 w 13673"/>
                <a:gd name="T5" fmla="*/ 11840 h 12806"/>
                <a:gd name="T6" fmla="*/ 933 w 13673"/>
                <a:gd name="T7" fmla="*/ 1092 h 12806"/>
                <a:gd name="T8" fmla="*/ 12077 w 13673"/>
                <a:gd name="T9" fmla="*/ 934 h 12806"/>
                <a:gd name="T10" fmla="*/ 13575 w 13673"/>
                <a:gd name="T11" fmla="*/ 9694 h 12806"/>
                <a:gd name="T12" fmla="*/ 12707 w 13673"/>
                <a:gd name="T13" fmla="*/ 10920 h 12806"/>
              </a:gdLst>
              <a:ahLst/>
              <a:cxnLst>
                <a:cxn ang="0">
                  <a:pos x="T0" y="T1"/>
                </a:cxn>
                <a:cxn ang="0">
                  <a:pos x="T2" y="T3"/>
                </a:cxn>
                <a:cxn ang="0">
                  <a:pos x="T4" y="T5"/>
                </a:cxn>
                <a:cxn ang="0">
                  <a:pos x="T6" y="T7"/>
                </a:cxn>
                <a:cxn ang="0">
                  <a:pos x="T8" y="T9"/>
                </a:cxn>
                <a:cxn ang="0">
                  <a:pos x="T10" y="T11"/>
                </a:cxn>
                <a:cxn ang="0">
                  <a:pos x="T12" y="T13"/>
                </a:cxn>
              </a:cxnLst>
              <a:rect l="0" t="0" r="r" b="b"/>
              <a:pathLst>
                <a:path w="13673" h="12806">
                  <a:moveTo>
                    <a:pt x="12707" y="10920"/>
                  </a:moveTo>
                  <a:cubicBezTo>
                    <a:pt x="2249" y="12708"/>
                    <a:pt x="2249" y="12708"/>
                    <a:pt x="2249" y="12708"/>
                  </a:cubicBezTo>
                  <a:cubicBezTo>
                    <a:pt x="1674" y="12806"/>
                    <a:pt x="1122" y="12416"/>
                    <a:pt x="1024" y="11840"/>
                  </a:cubicBezTo>
                  <a:cubicBezTo>
                    <a:pt x="1024" y="11840"/>
                    <a:pt x="0" y="1251"/>
                    <a:pt x="933" y="1092"/>
                  </a:cubicBezTo>
                  <a:cubicBezTo>
                    <a:pt x="933" y="1092"/>
                    <a:pt x="11917" y="0"/>
                    <a:pt x="12077" y="934"/>
                  </a:cubicBezTo>
                  <a:cubicBezTo>
                    <a:pt x="13575" y="9694"/>
                    <a:pt x="13575" y="9694"/>
                    <a:pt x="13575" y="9694"/>
                  </a:cubicBezTo>
                  <a:cubicBezTo>
                    <a:pt x="13673" y="10270"/>
                    <a:pt x="13282" y="10822"/>
                    <a:pt x="12707" y="1092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śḷïḑè"/>
            <p:cNvSpPr/>
            <p:nvPr/>
          </p:nvSpPr>
          <p:spPr bwMode="auto">
            <a:xfrm>
              <a:off x="1580836" y="1240977"/>
              <a:ext cx="4129778" cy="3821404"/>
            </a:xfrm>
            <a:custGeom>
              <a:avLst/>
              <a:gdLst>
                <a:gd name="T0" fmla="*/ 11959 w 12971"/>
                <a:gd name="T1" fmla="*/ 10949 h 12016"/>
                <a:gd name="T2" fmla="*/ 1398 w 12971"/>
                <a:gd name="T3" fmla="*/ 11960 h 12016"/>
                <a:gd name="T4" fmla="*/ 240 w 12971"/>
                <a:gd name="T5" fmla="*/ 11004 h 12016"/>
                <a:gd name="T6" fmla="*/ 943 w 12971"/>
                <a:gd name="T7" fmla="*/ 278 h 12016"/>
                <a:gd name="T8" fmla="*/ 12068 w 12971"/>
                <a:gd name="T9" fmla="*/ 943 h 12016"/>
                <a:gd name="T10" fmla="*/ 12915 w 12971"/>
                <a:gd name="T11" fmla="*/ 9790 h 12016"/>
                <a:gd name="T12" fmla="*/ 11959 w 12971"/>
                <a:gd name="T13" fmla="*/ 10949 h 12016"/>
              </a:gdLst>
              <a:ahLst/>
              <a:cxnLst>
                <a:cxn ang="0">
                  <a:pos x="T0" y="T1"/>
                </a:cxn>
                <a:cxn ang="0">
                  <a:pos x="T2" y="T3"/>
                </a:cxn>
                <a:cxn ang="0">
                  <a:pos x="T4" y="T5"/>
                </a:cxn>
                <a:cxn ang="0">
                  <a:pos x="T6" y="T7"/>
                </a:cxn>
                <a:cxn ang="0">
                  <a:pos x="T8" y="T9"/>
                </a:cxn>
                <a:cxn ang="0">
                  <a:pos x="T10" y="T11"/>
                </a:cxn>
                <a:cxn ang="0">
                  <a:pos x="T12" y="T13"/>
                </a:cxn>
              </a:cxnLst>
              <a:rect l="0" t="0" r="r" b="b"/>
              <a:pathLst>
                <a:path w="12971" h="12016">
                  <a:moveTo>
                    <a:pt x="11959" y="10949"/>
                  </a:moveTo>
                  <a:cubicBezTo>
                    <a:pt x="1398" y="11960"/>
                    <a:pt x="1398" y="11960"/>
                    <a:pt x="1398" y="11960"/>
                  </a:cubicBezTo>
                  <a:cubicBezTo>
                    <a:pt x="817" y="12016"/>
                    <a:pt x="296" y="11585"/>
                    <a:pt x="240" y="11004"/>
                  </a:cubicBezTo>
                  <a:cubicBezTo>
                    <a:pt x="240" y="11004"/>
                    <a:pt x="0" y="369"/>
                    <a:pt x="943" y="278"/>
                  </a:cubicBezTo>
                  <a:cubicBezTo>
                    <a:pt x="943" y="278"/>
                    <a:pt x="11978" y="0"/>
                    <a:pt x="12068" y="943"/>
                  </a:cubicBezTo>
                  <a:cubicBezTo>
                    <a:pt x="12915" y="9790"/>
                    <a:pt x="12915" y="9790"/>
                    <a:pt x="12915" y="9790"/>
                  </a:cubicBezTo>
                  <a:cubicBezTo>
                    <a:pt x="12971" y="10372"/>
                    <a:pt x="12540" y="10893"/>
                    <a:pt x="11959" y="10949"/>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1iḍe"/>
            <p:cNvSpPr/>
            <p:nvPr/>
          </p:nvSpPr>
          <p:spPr bwMode="auto">
            <a:xfrm>
              <a:off x="1735627" y="1253070"/>
              <a:ext cx="3671451" cy="3809311"/>
            </a:xfrm>
            <a:custGeom>
              <a:avLst/>
              <a:gdLst>
                <a:gd name="T0" fmla="*/ 581 w 11531"/>
                <a:gd name="T1" fmla="*/ 10532 h 11979"/>
                <a:gd name="T2" fmla="*/ 10132 w 11531"/>
                <a:gd name="T3" fmla="*/ 11923 h 11979"/>
                <a:gd name="T4" fmla="*/ 11291 w 11531"/>
                <a:gd name="T5" fmla="*/ 10967 h 11979"/>
                <a:gd name="T6" fmla="*/ 10588 w 11531"/>
                <a:gd name="T7" fmla="*/ 241 h 11979"/>
                <a:gd name="T8" fmla="*/ 1051 w 11531"/>
                <a:gd name="T9" fmla="*/ 943 h 11979"/>
                <a:gd name="T10" fmla="*/ 59 w 11531"/>
                <a:gd name="T11" fmla="*/ 9018 h 11979"/>
                <a:gd name="T12" fmla="*/ 581 w 11531"/>
                <a:gd name="T13" fmla="*/ 10532 h 11979"/>
              </a:gdLst>
              <a:ahLst/>
              <a:cxnLst>
                <a:cxn ang="0">
                  <a:pos x="T0" y="T1"/>
                </a:cxn>
                <a:cxn ang="0">
                  <a:pos x="T2" y="T3"/>
                </a:cxn>
                <a:cxn ang="0">
                  <a:pos x="T4" y="T5"/>
                </a:cxn>
                <a:cxn ang="0">
                  <a:pos x="T6" y="T7"/>
                </a:cxn>
                <a:cxn ang="0">
                  <a:pos x="T8" y="T9"/>
                </a:cxn>
                <a:cxn ang="0">
                  <a:pos x="T10" y="T11"/>
                </a:cxn>
                <a:cxn ang="0">
                  <a:pos x="T12" y="T13"/>
                </a:cxn>
              </a:cxnLst>
              <a:rect l="0" t="0" r="r" b="b"/>
              <a:pathLst>
                <a:path w="11531" h="11979">
                  <a:moveTo>
                    <a:pt x="581" y="10532"/>
                  </a:moveTo>
                  <a:cubicBezTo>
                    <a:pt x="10132" y="11923"/>
                    <a:pt x="10132" y="11923"/>
                    <a:pt x="10132" y="11923"/>
                  </a:cubicBezTo>
                  <a:cubicBezTo>
                    <a:pt x="10714" y="11979"/>
                    <a:pt x="11235" y="11548"/>
                    <a:pt x="11291" y="10967"/>
                  </a:cubicBezTo>
                  <a:cubicBezTo>
                    <a:pt x="11291" y="10967"/>
                    <a:pt x="11531" y="332"/>
                    <a:pt x="10588" y="241"/>
                  </a:cubicBezTo>
                  <a:cubicBezTo>
                    <a:pt x="10588" y="241"/>
                    <a:pt x="1142" y="0"/>
                    <a:pt x="1051" y="943"/>
                  </a:cubicBezTo>
                  <a:cubicBezTo>
                    <a:pt x="59" y="9018"/>
                    <a:pt x="59" y="9018"/>
                    <a:pt x="59" y="9018"/>
                  </a:cubicBezTo>
                  <a:cubicBezTo>
                    <a:pt x="4" y="9600"/>
                    <a:pt x="0" y="10477"/>
                    <a:pt x="581" y="10532"/>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ṧľíḋé"/>
            <p:cNvSpPr/>
            <p:nvPr/>
          </p:nvSpPr>
          <p:spPr bwMode="auto">
            <a:xfrm>
              <a:off x="1572370" y="1158744"/>
              <a:ext cx="4053591" cy="3654520"/>
            </a:xfrm>
            <a:custGeom>
              <a:avLst/>
              <a:gdLst>
                <a:gd name="T0" fmla="*/ 11671 w 12733"/>
                <a:gd name="T1" fmla="*/ 11492 h 11492"/>
                <a:gd name="T2" fmla="*/ 1062 w 12733"/>
                <a:gd name="T3" fmla="*/ 11492 h 11492"/>
                <a:gd name="T4" fmla="*/ 0 w 12733"/>
                <a:gd name="T5" fmla="*/ 10430 h 11492"/>
                <a:gd name="T6" fmla="*/ 0 w 12733"/>
                <a:gd name="T7" fmla="*/ 1723 h 11492"/>
                <a:gd name="T8" fmla="*/ 1722 w 12733"/>
                <a:gd name="T9" fmla="*/ 0 h 11492"/>
                <a:gd name="T10" fmla="*/ 11011 w 12733"/>
                <a:gd name="T11" fmla="*/ 0 h 11492"/>
                <a:gd name="T12" fmla="*/ 12733 w 12733"/>
                <a:gd name="T13" fmla="*/ 1723 h 11492"/>
                <a:gd name="T14" fmla="*/ 12733 w 12733"/>
                <a:gd name="T15" fmla="*/ 10430 h 11492"/>
                <a:gd name="T16" fmla="*/ 11671 w 12733"/>
                <a:gd name="T17" fmla="*/ 11492 h 1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3" h="11492">
                  <a:moveTo>
                    <a:pt x="11671" y="11492"/>
                  </a:moveTo>
                  <a:cubicBezTo>
                    <a:pt x="1062" y="11492"/>
                    <a:pt x="1062" y="11492"/>
                    <a:pt x="1062" y="11492"/>
                  </a:cubicBezTo>
                  <a:cubicBezTo>
                    <a:pt x="478" y="11492"/>
                    <a:pt x="0" y="11014"/>
                    <a:pt x="0" y="10430"/>
                  </a:cubicBezTo>
                  <a:cubicBezTo>
                    <a:pt x="0" y="1723"/>
                    <a:pt x="0" y="1723"/>
                    <a:pt x="0" y="1723"/>
                  </a:cubicBezTo>
                  <a:cubicBezTo>
                    <a:pt x="0" y="775"/>
                    <a:pt x="775" y="0"/>
                    <a:pt x="1722" y="0"/>
                  </a:cubicBezTo>
                  <a:cubicBezTo>
                    <a:pt x="11011" y="0"/>
                    <a:pt x="11011" y="0"/>
                    <a:pt x="11011" y="0"/>
                  </a:cubicBezTo>
                  <a:cubicBezTo>
                    <a:pt x="11958" y="0"/>
                    <a:pt x="12733" y="775"/>
                    <a:pt x="12733" y="1723"/>
                  </a:cubicBezTo>
                  <a:cubicBezTo>
                    <a:pt x="12733" y="10430"/>
                    <a:pt x="12733" y="10430"/>
                    <a:pt x="12733" y="10430"/>
                  </a:cubicBezTo>
                  <a:cubicBezTo>
                    <a:pt x="12733" y="11014"/>
                    <a:pt x="12255" y="11492"/>
                    <a:pt x="11671" y="114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śḻiḑè"/>
            <p:cNvSpPr/>
            <p:nvPr/>
          </p:nvSpPr>
          <p:spPr bwMode="auto">
            <a:xfrm>
              <a:off x="1572370" y="1158744"/>
              <a:ext cx="4053591" cy="950514"/>
            </a:xfrm>
            <a:custGeom>
              <a:avLst/>
              <a:gdLst>
                <a:gd name="T0" fmla="*/ 12733 w 12733"/>
                <a:gd name="T1" fmla="*/ 2987 h 2987"/>
                <a:gd name="T2" fmla="*/ 0 w 12733"/>
                <a:gd name="T3" fmla="*/ 2987 h 2987"/>
                <a:gd name="T4" fmla="*/ 0 w 12733"/>
                <a:gd name="T5" fmla="*/ 1723 h 2987"/>
                <a:gd name="T6" fmla="*/ 1722 w 12733"/>
                <a:gd name="T7" fmla="*/ 0 h 2987"/>
                <a:gd name="T8" fmla="*/ 11011 w 12733"/>
                <a:gd name="T9" fmla="*/ 0 h 2987"/>
                <a:gd name="T10" fmla="*/ 12733 w 12733"/>
                <a:gd name="T11" fmla="*/ 1723 h 2987"/>
                <a:gd name="T12" fmla="*/ 12733 w 12733"/>
                <a:gd name="T13" fmla="*/ 2987 h 2987"/>
              </a:gdLst>
              <a:ahLst/>
              <a:cxnLst>
                <a:cxn ang="0">
                  <a:pos x="T0" y="T1"/>
                </a:cxn>
                <a:cxn ang="0">
                  <a:pos x="T2" y="T3"/>
                </a:cxn>
                <a:cxn ang="0">
                  <a:pos x="T4" y="T5"/>
                </a:cxn>
                <a:cxn ang="0">
                  <a:pos x="T6" y="T7"/>
                </a:cxn>
                <a:cxn ang="0">
                  <a:pos x="T8" y="T9"/>
                </a:cxn>
                <a:cxn ang="0">
                  <a:pos x="T10" y="T11"/>
                </a:cxn>
                <a:cxn ang="0">
                  <a:pos x="T12" y="T13"/>
                </a:cxn>
              </a:cxnLst>
              <a:rect l="0" t="0" r="r" b="b"/>
              <a:pathLst>
                <a:path w="12733" h="2987">
                  <a:moveTo>
                    <a:pt x="12733" y="2987"/>
                  </a:moveTo>
                  <a:cubicBezTo>
                    <a:pt x="0" y="2987"/>
                    <a:pt x="0" y="2987"/>
                    <a:pt x="0" y="2987"/>
                  </a:cubicBezTo>
                  <a:cubicBezTo>
                    <a:pt x="0" y="1723"/>
                    <a:pt x="0" y="1723"/>
                    <a:pt x="0" y="1723"/>
                  </a:cubicBezTo>
                  <a:cubicBezTo>
                    <a:pt x="0" y="775"/>
                    <a:pt x="775" y="0"/>
                    <a:pt x="1722" y="0"/>
                  </a:cubicBezTo>
                  <a:cubicBezTo>
                    <a:pt x="11011" y="0"/>
                    <a:pt x="11011" y="0"/>
                    <a:pt x="11011" y="0"/>
                  </a:cubicBezTo>
                  <a:cubicBezTo>
                    <a:pt x="11958" y="0"/>
                    <a:pt x="12733" y="775"/>
                    <a:pt x="12733" y="1723"/>
                  </a:cubicBezTo>
                  <a:lnTo>
                    <a:pt x="12733" y="2987"/>
                  </a:lnTo>
                  <a:close/>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šliďê"/>
            <p:cNvSpPr/>
            <p:nvPr/>
          </p:nvSpPr>
          <p:spPr bwMode="auto">
            <a:xfrm>
              <a:off x="2149209"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sľîḋé"/>
            <p:cNvSpPr/>
            <p:nvPr/>
          </p:nvSpPr>
          <p:spPr bwMode="auto">
            <a:xfrm>
              <a:off x="3125118"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šļïďè"/>
            <p:cNvSpPr/>
            <p:nvPr/>
          </p:nvSpPr>
          <p:spPr bwMode="auto">
            <a:xfrm>
              <a:off x="4038144"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ṡlidê"/>
            <p:cNvSpPr/>
            <p:nvPr/>
          </p:nvSpPr>
          <p:spPr bwMode="auto">
            <a:xfrm>
              <a:off x="4957216" y="1145442"/>
              <a:ext cx="164466" cy="290233"/>
            </a:xfrm>
            <a:custGeom>
              <a:avLst/>
              <a:gdLst>
                <a:gd name="T0" fmla="*/ 259 w 518"/>
                <a:gd name="T1" fmla="*/ 910 h 910"/>
                <a:gd name="T2" fmla="*/ 259 w 518"/>
                <a:gd name="T3" fmla="*/ 910 h 910"/>
                <a:gd name="T4" fmla="*/ 0 w 518"/>
                <a:gd name="T5" fmla="*/ 651 h 910"/>
                <a:gd name="T6" fmla="*/ 0 w 518"/>
                <a:gd name="T7" fmla="*/ 41 h 910"/>
                <a:gd name="T8" fmla="*/ 518 w 518"/>
                <a:gd name="T9" fmla="*/ 47 h 910"/>
                <a:gd name="T10" fmla="*/ 518 w 518"/>
                <a:gd name="T11" fmla="*/ 651 h 910"/>
                <a:gd name="T12" fmla="*/ 259 w 518"/>
                <a:gd name="T13" fmla="*/ 910 h 910"/>
              </a:gdLst>
              <a:ahLst/>
              <a:cxnLst>
                <a:cxn ang="0">
                  <a:pos x="T0" y="T1"/>
                </a:cxn>
                <a:cxn ang="0">
                  <a:pos x="T2" y="T3"/>
                </a:cxn>
                <a:cxn ang="0">
                  <a:pos x="T4" y="T5"/>
                </a:cxn>
                <a:cxn ang="0">
                  <a:pos x="T6" y="T7"/>
                </a:cxn>
                <a:cxn ang="0">
                  <a:pos x="T8" y="T9"/>
                </a:cxn>
                <a:cxn ang="0">
                  <a:pos x="T10" y="T11"/>
                </a:cxn>
                <a:cxn ang="0">
                  <a:pos x="T12" y="T13"/>
                </a:cxn>
              </a:cxnLst>
              <a:rect l="0" t="0" r="r" b="b"/>
              <a:pathLst>
                <a:path w="518" h="910">
                  <a:moveTo>
                    <a:pt x="259" y="910"/>
                  </a:moveTo>
                  <a:cubicBezTo>
                    <a:pt x="259" y="910"/>
                    <a:pt x="259" y="910"/>
                    <a:pt x="259" y="910"/>
                  </a:cubicBezTo>
                  <a:cubicBezTo>
                    <a:pt x="117" y="910"/>
                    <a:pt x="0" y="794"/>
                    <a:pt x="0" y="651"/>
                  </a:cubicBezTo>
                  <a:cubicBezTo>
                    <a:pt x="0" y="651"/>
                    <a:pt x="0" y="86"/>
                    <a:pt x="0" y="41"/>
                  </a:cubicBezTo>
                  <a:cubicBezTo>
                    <a:pt x="0" y="0"/>
                    <a:pt x="518" y="47"/>
                    <a:pt x="518" y="47"/>
                  </a:cubicBezTo>
                  <a:cubicBezTo>
                    <a:pt x="518" y="651"/>
                    <a:pt x="518" y="651"/>
                    <a:pt x="518" y="651"/>
                  </a:cubicBezTo>
                  <a:cubicBezTo>
                    <a:pt x="518" y="794"/>
                    <a:pt x="402" y="910"/>
                    <a:pt x="259" y="910"/>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şľíḓé"/>
            <p:cNvSpPr/>
            <p:nvPr/>
          </p:nvSpPr>
          <p:spPr bwMode="auto">
            <a:xfrm>
              <a:off x="3092467" y="1030558"/>
              <a:ext cx="165675"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ṡḷíḑé"/>
            <p:cNvSpPr/>
            <p:nvPr/>
          </p:nvSpPr>
          <p:spPr bwMode="auto">
            <a:xfrm>
              <a:off x="4010330" y="1030558"/>
              <a:ext cx="164466"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iṥľiḋè"/>
            <p:cNvSpPr/>
            <p:nvPr/>
          </p:nvSpPr>
          <p:spPr bwMode="auto">
            <a:xfrm>
              <a:off x="4926983" y="1030558"/>
              <a:ext cx="165675"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ṩļïḋè"/>
            <p:cNvSpPr/>
            <p:nvPr/>
          </p:nvSpPr>
          <p:spPr bwMode="auto">
            <a:xfrm>
              <a:off x="4324749" y="3796239"/>
              <a:ext cx="960188" cy="1007352"/>
            </a:xfrm>
            <a:custGeom>
              <a:avLst/>
              <a:gdLst>
                <a:gd name="T0" fmla="*/ 3012 w 3012"/>
                <a:gd name="T1" fmla="*/ 0 h 3167"/>
                <a:gd name="T2" fmla="*/ 0 w 3012"/>
                <a:gd name="T3" fmla="*/ 3167 h 3167"/>
                <a:gd name="T4" fmla="*/ 115 w 3012"/>
                <a:gd name="T5" fmla="*/ 2259 h 3167"/>
                <a:gd name="T6" fmla="*/ 55 w 3012"/>
                <a:gd name="T7" fmla="*/ 1522 h 3167"/>
                <a:gd name="T8" fmla="*/ 776 w 3012"/>
                <a:gd name="T9" fmla="*/ 265 h 3167"/>
                <a:gd name="T10" fmla="*/ 2140 w 3012"/>
                <a:gd name="T11" fmla="*/ 188 h 3167"/>
                <a:gd name="T12" fmla="*/ 3012 w 3012"/>
                <a:gd name="T13" fmla="*/ 0 h 3167"/>
              </a:gdLst>
              <a:ahLst/>
              <a:cxnLst>
                <a:cxn ang="0">
                  <a:pos x="T0" y="T1"/>
                </a:cxn>
                <a:cxn ang="0">
                  <a:pos x="T2" y="T3"/>
                </a:cxn>
                <a:cxn ang="0">
                  <a:pos x="T4" y="T5"/>
                </a:cxn>
                <a:cxn ang="0">
                  <a:pos x="T6" y="T7"/>
                </a:cxn>
                <a:cxn ang="0">
                  <a:pos x="T8" y="T9"/>
                </a:cxn>
                <a:cxn ang="0">
                  <a:pos x="T10" y="T11"/>
                </a:cxn>
                <a:cxn ang="0">
                  <a:pos x="T12" y="T13"/>
                </a:cxn>
              </a:cxnLst>
              <a:rect l="0" t="0" r="r" b="b"/>
              <a:pathLst>
                <a:path w="3012" h="3167">
                  <a:moveTo>
                    <a:pt x="3012" y="0"/>
                  </a:moveTo>
                  <a:cubicBezTo>
                    <a:pt x="0" y="3167"/>
                    <a:pt x="0" y="3167"/>
                    <a:pt x="0" y="3167"/>
                  </a:cubicBezTo>
                  <a:cubicBezTo>
                    <a:pt x="0" y="3167"/>
                    <a:pt x="114" y="2609"/>
                    <a:pt x="115" y="2259"/>
                  </a:cubicBezTo>
                  <a:cubicBezTo>
                    <a:pt x="116" y="2036"/>
                    <a:pt x="70" y="1842"/>
                    <a:pt x="55" y="1522"/>
                  </a:cubicBezTo>
                  <a:cubicBezTo>
                    <a:pt x="12" y="626"/>
                    <a:pt x="531" y="397"/>
                    <a:pt x="776" y="265"/>
                  </a:cubicBezTo>
                  <a:cubicBezTo>
                    <a:pt x="1152" y="61"/>
                    <a:pt x="1769" y="212"/>
                    <a:pt x="2140" y="188"/>
                  </a:cubicBezTo>
                  <a:cubicBezTo>
                    <a:pt x="2297" y="177"/>
                    <a:pt x="2895" y="151"/>
                    <a:pt x="3012"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iṩlíḍe"/>
            <p:cNvSpPr/>
            <p:nvPr/>
          </p:nvSpPr>
          <p:spPr bwMode="auto">
            <a:xfrm>
              <a:off x="4324749" y="3688611"/>
              <a:ext cx="1277026" cy="1114979"/>
            </a:xfrm>
            <a:custGeom>
              <a:avLst/>
              <a:gdLst>
                <a:gd name="T0" fmla="*/ 4010 w 4010"/>
                <a:gd name="T1" fmla="*/ 140 h 3507"/>
                <a:gd name="T2" fmla="*/ 0 w 4010"/>
                <a:gd name="T3" fmla="*/ 3507 h 3507"/>
                <a:gd name="T4" fmla="*/ 239 w 4010"/>
                <a:gd name="T5" fmla="*/ 2456 h 3507"/>
                <a:gd name="T6" fmla="*/ 246 w 4010"/>
                <a:gd name="T7" fmla="*/ 1587 h 3507"/>
                <a:gd name="T8" fmla="*/ 1260 w 4010"/>
                <a:gd name="T9" fmla="*/ 196 h 3507"/>
                <a:gd name="T10" fmla="*/ 2929 w 4010"/>
                <a:gd name="T11" fmla="*/ 261 h 3507"/>
                <a:gd name="T12" fmla="*/ 4010 w 4010"/>
                <a:gd name="T13" fmla="*/ 140 h 3507"/>
              </a:gdLst>
              <a:ahLst/>
              <a:cxnLst>
                <a:cxn ang="0">
                  <a:pos x="T0" y="T1"/>
                </a:cxn>
                <a:cxn ang="0">
                  <a:pos x="T2" y="T3"/>
                </a:cxn>
                <a:cxn ang="0">
                  <a:pos x="T4" y="T5"/>
                </a:cxn>
                <a:cxn ang="0">
                  <a:pos x="T6" y="T7"/>
                </a:cxn>
                <a:cxn ang="0">
                  <a:pos x="T8" y="T9"/>
                </a:cxn>
                <a:cxn ang="0">
                  <a:pos x="T10" y="T11"/>
                </a:cxn>
                <a:cxn ang="0">
                  <a:pos x="T12" y="T13"/>
                </a:cxn>
              </a:cxnLst>
              <a:rect l="0" t="0" r="r" b="b"/>
              <a:pathLst>
                <a:path w="4010" h="3507">
                  <a:moveTo>
                    <a:pt x="4010" y="140"/>
                  </a:moveTo>
                  <a:cubicBezTo>
                    <a:pt x="0" y="3507"/>
                    <a:pt x="0" y="3507"/>
                    <a:pt x="0" y="3507"/>
                  </a:cubicBezTo>
                  <a:cubicBezTo>
                    <a:pt x="0" y="3507"/>
                    <a:pt x="200" y="2867"/>
                    <a:pt x="239" y="2456"/>
                  </a:cubicBezTo>
                  <a:cubicBezTo>
                    <a:pt x="264" y="2196"/>
                    <a:pt x="229" y="1963"/>
                    <a:pt x="246" y="1587"/>
                  </a:cubicBezTo>
                  <a:cubicBezTo>
                    <a:pt x="291" y="532"/>
                    <a:pt x="948" y="324"/>
                    <a:pt x="1260" y="196"/>
                  </a:cubicBezTo>
                  <a:cubicBezTo>
                    <a:pt x="1740" y="0"/>
                    <a:pt x="2474" y="247"/>
                    <a:pt x="2929" y="261"/>
                  </a:cubicBezTo>
                  <a:cubicBezTo>
                    <a:pt x="3121" y="267"/>
                    <a:pt x="3851" y="305"/>
                    <a:pt x="4010" y="140"/>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sḷíḍê"/>
            <p:cNvSpPr/>
            <p:nvPr/>
          </p:nvSpPr>
          <p:spPr bwMode="auto">
            <a:xfrm>
              <a:off x="1990790"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7" name="îṡľïḓê"/>
            <p:cNvSpPr/>
            <p:nvPr/>
          </p:nvSpPr>
          <p:spPr bwMode="auto">
            <a:xfrm>
              <a:off x="1990790"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8" name="ïṣlïďè"/>
            <p:cNvSpPr/>
            <p:nvPr/>
          </p:nvSpPr>
          <p:spPr bwMode="auto">
            <a:xfrm>
              <a:off x="2850606" y="3264145"/>
              <a:ext cx="541769"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9" name="iṩ1ïḍé"/>
            <p:cNvSpPr/>
            <p:nvPr/>
          </p:nvSpPr>
          <p:spPr bwMode="auto">
            <a:xfrm>
              <a:off x="3711632"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0" name="íSḷiḍe"/>
            <p:cNvSpPr/>
            <p:nvPr/>
          </p:nvSpPr>
          <p:spPr bwMode="auto">
            <a:xfrm>
              <a:off x="4555727"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1" name="íṩḻîḍè"/>
            <p:cNvSpPr/>
            <p:nvPr/>
          </p:nvSpPr>
          <p:spPr bwMode="auto">
            <a:xfrm>
              <a:off x="1990790" y="3886937"/>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2" name="ïṧlíḑê"/>
            <p:cNvSpPr/>
            <p:nvPr/>
          </p:nvSpPr>
          <p:spPr bwMode="auto">
            <a:xfrm>
              <a:off x="2850606" y="3886937"/>
              <a:ext cx="541769"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3" name="ïşḷïdé"/>
            <p:cNvSpPr/>
            <p:nvPr/>
          </p:nvSpPr>
          <p:spPr bwMode="auto">
            <a:xfrm>
              <a:off x="3711632" y="3886937"/>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4" name="i$ļïḍe"/>
            <p:cNvSpPr/>
            <p:nvPr/>
          </p:nvSpPr>
          <p:spPr bwMode="auto">
            <a:xfrm>
              <a:off x="2850606" y="2640144"/>
              <a:ext cx="541769"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5" name="i$ļiďè"/>
            <p:cNvSpPr/>
            <p:nvPr/>
          </p:nvSpPr>
          <p:spPr bwMode="auto">
            <a:xfrm>
              <a:off x="3711632"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6" name="iṥḻíḍè"/>
            <p:cNvSpPr/>
            <p:nvPr/>
          </p:nvSpPr>
          <p:spPr bwMode="auto">
            <a:xfrm>
              <a:off x="4572657"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7" name="ïslïďe"/>
            <p:cNvSpPr/>
            <p:nvPr/>
          </p:nvSpPr>
          <p:spPr bwMode="auto">
            <a:xfrm>
              <a:off x="2116558" y="1030558"/>
              <a:ext cx="164466"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ṣḷidè"/>
            <p:cNvSpPr/>
            <p:nvPr/>
          </p:nvSpPr>
          <p:spPr bwMode="auto">
            <a:xfrm>
              <a:off x="3108188" y="2874749"/>
              <a:ext cx="10884" cy="10884"/>
            </a:xfrm>
            <a:custGeom>
              <a:avLst/>
              <a:gdLst>
                <a:gd name="T0" fmla="*/ 6 w 34"/>
                <a:gd name="T1" fmla="*/ 7 h 35"/>
                <a:gd name="T2" fmla="*/ 20 w 34"/>
                <a:gd name="T3" fmla="*/ 32 h 35"/>
                <a:gd name="T4" fmla="*/ 34 w 34"/>
                <a:gd name="T5" fmla="*/ 0 h 35"/>
                <a:gd name="T6" fmla="*/ 6 w 34"/>
                <a:gd name="T7" fmla="*/ 7 h 35"/>
              </a:gdLst>
              <a:ahLst/>
              <a:cxnLst>
                <a:cxn ang="0">
                  <a:pos x="T0" y="T1"/>
                </a:cxn>
                <a:cxn ang="0">
                  <a:pos x="T2" y="T3"/>
                </a:cxn>
                <a:cxn ang="0">
                  <a:pos x="T4" y="T5"/>
                </a:cxn>
                <a:cxn ang="0">
                  <a:pos x="T6" y="T7"/>
                </a:cxn>
              </a:cxnLst>
              <a:rect l="0" t="0" r="r" b="b"/>
              <a:pathLst>
                <a:path w="34" h="35">
                  <a:moveTo>
                    <a:pt x="6" y="7"/>
                  </a:moveTo>
                  <a:cubicBezTo>
                    <a:pt x="0" y="16"/>
                    <a:pt x="2" y="35"/>
                    <a:pt x="20" y="32"/>
                  </a:cubicBezTo>
                  <a:cubicBezTo>
                    <a:pt x="34" y="0"/>
                    <a:pt x="34" y="0"/>
                    <a:pt x="34" y="0"/>
                  </a:cubicBezTo>
                  <a:lnTo>
                    <a:pt x="6" y="7"/>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ïṩ1iďe"/>
            <p:cNvSpPr/>
            <p:nvPr/>
          </p:nvSpPr>
          <p:spPr bwMode="auto">
            <a:xfrm>
              <a:off x="3121491" y="2877167"/>
              <a:ext cx="37489" cy="21767"/>
            </a:xfrm>
            <a:custGeom>
              <a:avLst/>
              <a:gdLst>
                <a:gd name="T0" fmla="*/ 75 w 119"/>
                <a:gd name="T1" fmla="*/ 70 h 70"/>
                <a:gd name="T2" fmla="*/ 106 w 119"/>
                <a:gd name="T3" fmla="*/ 42 h 70"/>
                <a:gd name="T4" fmla="*/ 114 w 119"/>
                <a:gd name="T5" fmla="*/ 0 h 70"/>
                <a:gd name="T6" fmla="*/ 88 w 119"/>
                <a:gd name="T7" fmla="*/ 23 h 70"/>
                <a:gd name="T8" fmla="*/ 62 w 119"/>
                <a:gd name="T9" fmla="*/ 51 h 70"/>
                <a:gd name="T10" fmla="*/ 37 w 119"/>
                <a:gd name="T11" fmla="*/ 26 h 70"/>
                <a:gd name="T12" fmla="*/ 20 w 119"/>
                <a:gd name="T13" fmla="*/ 26 h 70"/>
                <a:gd name="T14" fmla="*/ 0 w 119"/>
                <a:gd name="T15" fmla="*/ 37 h 70"/>
                <a:gd name="T16" fmla="*/ 79 w 119"/>
                <a:gd name="T17" fmla="*/ 48 h 70"/>
                <a:gd name="T18" fmla="*/ 75 w 119"/>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0">
                  <a:moveTo>
                    <a:pt x="75" y="70"/>
                  </a:moveTo>
                  <a:cubicBezTo>
                    <a:pt x="86" y="63"/>
                    <a:pt x="98" y="54"/>
                    <a:pt x="106" y="42"/>
                  </a:cubicBezTo>
                  <a:cubicBezTo>
                    <a:pt x="114" y="30"/>
                    <a:pt x="119" y="16"/>
                    <a:pt x="114" y="0"/>
                  </a:cubicBezTo>
                  <a:cubicBezTo>
                    <a:pt x="102" y="15"/>
                    <a:pt x="95" y="18"/>
                    <a:pt x="88" y="23"/>
                  </a:cubicBezTo>
                  <a:cubicBezTo>
                    <a:pt x="81" y="27"/>
                    <a:pt x="74" y="33"/>
                    <a:pt x="62" y="51"/>
                  </a:cubicBezTo>
                  <a:cubicBezTo>
                    <a:pt x="44" y="53"/>
                    <a:pt x="33" y="37"/>
                    <a:pt x="37" y="26"/>
                  </a:cubicBezTo>
                  <a:cubicBezTo>
                    <a:pt x="33" y="30"/>
                    <a:pt x="27" y="27"/>
                    <a:pt x="20" y="26"/>
                  </a:cubicBezTo>
                  <a:cubicBezTo>
                    <a:pt x="13" y="26"/>
                    <a:pt x="5" y="27"/>
                    <a:pt x="0" y="37"/>
                  </a:cubicBezTo>
                  <a:cubicBezTo>
                    <a:pt x="21" y="63"/>
                    <a:pt x="48" y="67"/>
                    <a:pt x="79" y="48"/>
                  </a:cubicBezTo>
                  <a:cubicBezTo>
                    <a:pt x="84" y="56"/>
                    <a:pt x="78" y="64"/>
                    <a:pt x="75" y="7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ṡḻïḑe"/>
            <p:cNvSpPr/>
            <p:nvPr/>
          </p:nvSpPr>
          <p:spPr bwMode="auto">
            <a:xfrm>
              <a:off x="3564096" y="3167401"/>
              <a:ext cx="0" cy="2419"/>
            </a:xfrm>
            <a:custGeom>
              <a:avLst/>
              <a:gdLst>
                <a:gd name="T0" fmla="*/ 3 w 3"/>
                <a:gd name="T1" fmla="*/ 10 h 10"/>
                <a:gd name="T2" fmla="*/ 1 w 3"/>
                <a:gd name="T3" fmla="*/ 0 h 10"/>
                <a:gd name="T4" fmla="*/ 3 w 3"/>
                <a:gd name="T5" fmla="*/ 10 h 10"/>
              </a:gdLst>
              <a:ahLst/>
              <a:cxnLst>
                <a:cxn ang="0">
                  <a:pos x="T0" y="T1"/>
                </a:cxn>
                <a:cxn ang="0">
                  <a:pos x="T2" y="T3"/>
                </a:cxn>
                <a:cxn ang="0">
                  <a:pos x="T4" y="T5"/>
                </a:cxn>
              </a:cxnLst>
              <a:rect l="0" t="0" r="r" b="b"/>
              <a:pathLst>
                <a:path w="3" h="10">
                  <a:moveTo>
                    <a:pt x="3" y="10"/>
                  </a:moveTo>
                  <a:cubicBezTo>
                    <a:pt x="1" y="0"/>
                    <a:pt x="1" y="0"/>
                    <a:pt x="1" y="0"/>
                  </a:cubicBezTo>
                  <a:cubicBezTo>
                    <a:pt x="0" y="3"/>
                    <a:pt x="1" y="7"/>
                    <a:pt x="3"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îṧḷïḋe"/>
            <p:cNvSpPr/>
            <p:nvPr/>
          </p:nvSpPr>
          <p:spPr bwMode="auto">
            <a:xfrm>
              <a:off x="3647538" y="3463680"/>
              <a:ext cx="2419" cy="3628"/>
            </a:xfrm>
            <a:custGeom>
              <a:avLst/>
              <a:gdLst>
                <a:gd name="T0" fmla="*/ 8 w 8"/>
                <a:gd name="T1" fmla="*/ 10 h 12"/>
                <a:gd name="T2" fmla="*/ 0 w 8"/>
                <a:gd name="T3" fmla="*/ 0 h 12"/>
                <a:gd name="T4" fmla="*/ 8 w 8"/>
                <a:gd name="T5" fmla="*/ 10 h 12"/>
              </a:gdLst>
              <a:ahLst/>
              <a:cxnLst>
                <a:cxn ang="0">
                  <a:pos x="T0" y="T1"/>
                </a:cxn>
                <a:cxn ang="0">
                  <a:pos x="T2" y="T3"/>
                </a:cxn>
                <a:cxn ang="0">
                  <a:pos x="T4" y="T5"/>
                </a:cxn>
              </a:cxnLst>
              <a:rect l="0" t="0" r="r" b="b"/>
              <a:pathLst>
                <a:path w="8" h="12">
                  <a:moveTo>
                    <a:pt x="8" y="10"/>
                  </a:moveTo>
                  <a:cubicBezTo>
                    <a:pt x="6" y="3"/>
                    <a:pt x="3" y="0"/>
                    <a:pt x="0" y="0"/>
                  </a:cubicBezTo>
                  <a:cubicBezTo>
                    <a:pt x="3" y="6"/>
                    <a:pt x="5" y="12"/>
                    <a:pt x="8"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ṥļíďê"/>
            <p:cNvSpPr/>
            <p:nvPr/>
          </p:nvSpPr>
          <p:spPr bwMode="auto">
            <a:xfrm>
              <a:off x="3636655" y="3516889"/>
              <a:ext cx="2419" cy="2419"/>
            </a:xfrm>
            <a:custGeom>
              <a:avLst/>
              <a:gdLst>
                <a:gd name="T0" fmla="*/ 2 w 5"/>
                <a:gd name="T1" fmla="*/ 9 h 9"/>
                <a:gd name="T2" fmla="*/ 5 w 5"/>
                <a:gd name="T3" fmla="*/ 0 h 9"/>
                <a:gd name="T4" fmla="*/ 2 w 5"/>
                <a:gd name="T5" fmla="*/ 9 h 9"/>
              </a:gdLst>
              <a:ahLst/>
              <a:cxnLst>
                <a:cxn ang="0">
                  <a:pos x="T0" y="T1"/>
                </a:cxn>
                <a:cxn ang="0">
                  <a:pos x="T2" y="T3"/>
                </a:cxn>
                <a:cxn ang="0">
                  <a:pos x="T4" y="T5"/>
                </a:cxn>
              </a:cxnLst>
              <a:rect l="0" t="0" r="r" b="b"/>
              <a:pathLst>
                <a:path w="5" h="9">
                  <a:moveTo>
                    <a:pt x="2" y="9"/>
                  </a:moveTo>
                  <a:cubicBezTo>
                    <a:pt x="4" y="6"/>
                    <a:pt x="4" y="3"/>
                    <a:pt x="5" y="0"/>
                  </a:cubicBezTo>
                  <a:cubicBezTo>
                    <a:pt x="2" y="3"/>
                    <a:pt x="0" y="7"/>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sľíḓê"/>
            <p:cNvSpPr/>
            <p:nvPr/>
          </p:nvSpPr>
          <p:spPr bwMode="auto">
            <a:xfrm>
              <a:off x="3564096" y="3169819"/>
              <a:ext cx="6047" cy="9674"/>
            </a:xfrm>
            <a:custGeom>
              <a:avLst/>
              <a:gdLst>
                <a:gd name="T0" fmla="*/ 0 w 16"/>
                <a:gd name="T1" fmla="*/ 0 h 28"/>
                <a:gd name="T2" fmla="*/ 3 w 16"/>
                <a:gd name="T3" fmla="*/ 14 h 28"/>
                <a:gd name="T4" fmla="*/ 6 w 16"/>
                <a:gd name="T5" fmla="*/ 28 h 28"/>
                <a:gd name="T6" fmla="*/ 0 w 16"/>
                <a:gd name="T7" fmla="*/ 0 h 28"/>
              </a:gdLst>
              <a:ahLst/>
              <a:cxnLst>
                <a:cxn ang="0">
                  <a:pos x="T0" y="T1"/>
                </a:cxn>
                <a:cxn ang="0">
                  <a:pos x="T2" y="T3"/>
                </a:cxn>
                <a:cxn ang="0">
                  <a:pos x="T4" y="T5"/>
                </a:cxn>
                <a:cxn ang="0">
                  <a:pos x="T6" y="T7"/>
                </a:cxn>
              </a:cxnLst>
              <a:rect l="0" t="0" r="r" b="b"/>
              <a:pathLst>
                <a:path w="16" h="28">
                  <a:moveTo>
                    <a:pt x="0" y="0"/>
                  </a:moveTo>
                  <a:cubicBezTo>
                    <a:pt x="0" y="0"/>
                    <a:pt x="2" y="7"/>
                    <a:pt x="3" y="14"/>
                  </a:cubicBezTo>
                  <a:cubicBezTo>
                    <a:pt x="4" y="21"/>
                    <a:pt x="6" y="28"/>
                    <a:pt x="6" y="28"/>
                  </a:cubicBezTo>
                  <a:cubicBezTo>
                    <a:pt x="16" y="24"/>
                    <a:pt x="5" y="12"/>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íşliḋè"/>
            <p:cNvSpPr/>
            <p:nvPr/>
          </p:nvSpPr>
          <p:spPr bwMode="auto">
            <a:xfrm>
              <a:off x="3217025" y="2886842"/>
              <a:ext cx="4837" cy="1210"/>
            </a:xfrm>
            <a:custGeom>
              <a:avLst/>
              <a:gdLst>
                <a:gd name="T0" fmla="*/ 16 w 16"/>
                <a:gd name="T1" fmla="*/ 0 h 5"/>
                <a:gd name="T2" fmla="*/ 0 w 16"/>
                <a:gd name="T3" fmla="*/ 5 h 5"/>
                <a:gd name="T4" fmla="*/ 14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cubicBezTo>
                    <a:pt x="10" y="0"/>
                    <a:pt x="5" y="2"/>
                    <a:pt x="0" y="5"/>
                  </a:cubicBezTo>
                  <a:cubicBezTo>
                    <a:pt x="5" y="5"/>
                    <a:pt x="9" y="4"/>
                    <a:pt x="14" y="5"/>
                  </a:cubicBezTo>
                  <a:cubicBezTo>
                    <a:pt x="15" y="3"/>
                    <a:pt x="16" y="2"/>
                    <a:pt x="1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şļïḑe"/>
            <p:cNvSpPr/>
            <p:nvPr/>
          </p:nvSpPr>
          <p:spPr bwMode="auto">
            <a:xfrm>
              <a:off x="3462515" y="3069446"/>
              <a:ext cx="6047" cy="2419"/>
            </a:xfrm>
            <a:custGeom>
              <a:avLst/>
              <a:gdLst>
                <a:gd name="T0" fmla="*/ 19 w 19"/>
                <a:gd name="T1" fmla="*/ 5 h 5"/>
                <a:gd name="T2" fmla="*/ 13 w 19"/>
                <a:gd name="T3" fmla="*/ 0 h 5"/>
                <a:gd name="T4" fmla="*/ 0 w 19"/>
                <a:gd name="T5" fmla="*/ 5 h 5"/>
                <a:gd name="T6" fmla="*/ 1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0"/>
                    <a:pt x="13" y="0"/>
                    <a:pt x="13" y="0"/>
                  </a:cubicBezTo>
                  <a:cubicBezTo>
                    <a:pt x="9" y="1"/>
                    <a:pt x="5" y="3"/>
                    <a:pt x="0" y="5"/>
                  </a:cubicBezTo>
                  <a:cubicBezTo>
                    <a:pt x="0" y="5"/>
                    <a:pt x="5" y="5"/>
                    <a:pt x="10" y="5"/>
                  </a:cubicBezTo>
                  <a:cubicBezTo>
                    <a:pt x="14" y="5"/>
                    <a:pt x="19" y="5"/>
                    <a:pt x="19"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şļide"/>
            <p:cNvSpPr/>
            <p:nvPr/>
          </p:nvSpPr>
          <p:spPr bwMode="auto">
            <a:xfrm>
              <a:off x="3383910" y="3001725"/>
              <a:ext cx="10884" cy="9674"/>
            </a:xfrm>
            <a:custGeom>
              <a:avLst/>
              <a:gdLst>
                <a:gd name="T0" fmla="*/ 0 w 32"/>
                <a:gd name="T1" fmla="*/ 26 h 31"/>
                <a:gd name="T2" fmla="*/ 32 w 32"/>
                <a:gd name="T3" fmla="*/ 0 h 31"/>
                <a:gd name="T4" fmla="*/ 8 w 32"/>
                <a:gd name="T5" fmla="*/ 8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6" y="31"/>
                    <a:pt x="23" y="9"/>
                    <a:pt x="32" y="0"/>
                  </a:cubicBezTo>
                  <a:cubicBezTo>
                    <a:pt x="22" y="8"/>
                    <a:pt x="14" y="9"/>
                    <a:pt x="8" y="8"/>
                  </a:cubicBezTo>
                  <a:cubicBezTo>
                    <a:pt x="5" y="12"/>
                    <a:pt x="2" y="18"/>
                    <a:pt x="0" y="2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śľîdé"/>
            <p:cNvSpPr/>
            <p:nvPr/>
          </p:nvSpPr>
          <p:spPr bwMode="auto">
            <a:xfrm>
              <a:off x="3233956" y="2927958"/>
              <a:ext cx="3628" cy="0"/>
            </a:xfrm>
            <a:custGeom>
              <a:avLst/>
              <a:gdLst>
                <a:gd name="T0" fmla="*/ 10 w 10"/>
                <a:gd name="T1" fmla="*/ 0 h 1"/>
                <a:gd name="T2" fmla="*/ 5 w 10"/>
                <a:gd name="T3" fmla="*/ 1 h 1"/>
                <a:gd name="T4" fmla="*/ 0 w 10"/>
                <a:gd name="T5" fmla="*/ 1 h 1"/>
                <a:gd name="T6" fmla="*/ 10 w 10"/>
                <a:gd name="T7" fmla="*/ 0 h 1"/>
              </a:gdLst>
              <a:ahLst/>
              <a:cxnLst>
                <a:cxn ang="0">
                  <a:pos x="T0" y="T1"/>
                </a:cxn>
                <a:cxn ang="0">
                  <a:pos x="T2" y="T3"/>
                </a:cxn>
                <a:cxn ang="0">
                  <a:pos x="T4" y="T5"/>
                </a:cxn>
                <a:cxn ang="0">
                  <a:pos x="T6" y="T7"/>
                </a:cxn>
              </a:cxnLst>
              <a:rect l="0" t="0" r="r" b="b"/>
              <a:pathLst>
                <a:path w="10" h="1">
                  <a:moveTo>
                    <a:pt x="10" y="0"/>
                  </a:moveTo>
                  <a:cubicBezTo>
                    <a:pt x="10" y="0"/>
                    <a:pt x="8" y="0"/>
                    <a:pt x="5" y="1"/>
                  </a:cubicBezTo>
                  <a:cubicBezTo>
                    <a:pt x="2" y="1"/>
                    <a:pt x="0" y="1"/>
                    <a:pt x="0" y="1"/>
                  </a:cubicBezTo>
                  <a:cubicBezTo>
                    <a:pt x="3" y="1"/>
                    <a:pt x="7" y="1"/>
                    <a:pt x="1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ṩļidê"/>
            <p:cNvSpPr/>
            <p:nvPr/>
          </p:nvSpPr>
          <p:spPr bwMode="auto">
            <a:xfrm>
              <a:off x="3516933" y="3126284"/>
              <a:ext cx="2419" cy="3628"/>
            </a:xfrm>
            <a:custGeom>
              <a:avLst/>
              <a:gdLst>
                <a:gd name="T0" fmla="*/ 6 w 6"/>
                <a:gd name="T1" fmla="*/ 0 h 9"/>
                <a:gd name="T2" fmla="*/ 0 w 6"/>
                <a:gd name="T3" fmla="*/ 9 h 9"/>
                <a:gd name="T4" fmla="*/ 6 w 6"/>
                <a:gd name="T5" fmla="*/ 0 h 9"/>
              </a:gdLst>
              <a:ahLst/>
              <a:cxnLst>
                <a:cxn ang="0">
                  <a:pos x="T0" y="T1"/>
                </a:cxn>
                <a:cxn ang="0">
                  <a:pos x="T2" y="T3"/>
                </a:cxn>
                <a:cxn ang="0">
                  <a:pos x="T4" y="T5"/>
                </a:cxn>
              </a:cxnLst>
              <a:rect l="0" t="0" r="r" b="b"/>
              <a:pathLst>
                <a:path w="6" h="9">
                  <a:moveTo>
                    <a:pt x="6" y="0"/>
                  </a:moveTo>
                  <a:cubicBezTo>
                    <a:pt x="3" y="3"/>
                    <a:pt x="1" y="6"/>
                    <a:pt x="0" y="9"/>
                  </a:cubicBezTo>
                  <a:cubicBezTo>
                    <a:pt x="3" y="7"/>
                    <a:pt x="5" y="4"/>
                    <a:pt x="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ḷiḓé"/>
            <p:cNvSpPr/>
            <p:nvPr/>
          </p:nvSpPr>
          <p:spPr bwMode="auto">
            <a:xfrm>
              <a:off x="3056188" y="2937633"/>
              <a:ext cx="1210" cy="2419"/>
            </a:xfrm>
            <a:custGeom>
              <a:avLst/>
              <a:gdLst>
                <a:gd name="T0" fmla="*/ 0 w 2"/>
                <a:gd name="T1" fmla="*/ 0 h 5"/>
                <a:gd name="T2" fmla="*/ 0 w 2"/>
                <a:gd name="T3" fmla="*/ 5 h 5"/>
                <a:gd name="T4" fmla="*/ 0 w 2"/>
                <a:gd name="T5" fmla="*/ 0 h 5"/>
              </a:gdLst>
              <a:ahLst/>
              <a:cxnLst>
                <a:cxn ang="0">
                  <a:pos x="T0" y="T1"/>
                </a:cxn>
                <a:cxn ang="0">
                  <a:pos x="T2" y="T3"/>
                </a:cxn>
                <a:cxn ang="0">
                  <a:pos x="T4" y="T5"/>
                </a:cxn>
              </a:cxnLst>
              <a:rect l="0" t="0" r="r" b="b"/>
              <a:pathLst>
                <a:path w="2" h="5">
                  <a:moveTo>
                    <a:pt x="0" y="0"/>
                  </a:moveTo>
                  <a:cubicBezTo>
                    <a:pt x="0" y="2"/>
                    <a:pt x="0" y="3"/>
                    <a:pt x="0" y="5"/>
                  </a:cubicBezTo>
                  <a:cubicBezTo>
                    <a:pt x="2" y="2"/>
                    <a:pt x="2"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ṥļíḑè"/>
            <p:cNvSpPr/>
            <p:nvPr/>
          </p:nvSpPr>
          <p:spPr bwMode="auto">
            <a:xfrm>
              <a:off x="3184375" y="2975121"/>
              <a:ext cx="1210" cy="4837"/>
            </a:xfrm>
            <a:custGeom>
              <a:avLst/>
              <a:gdLst>
                <a:gd name="T0" fmla="*/ 6 w 6"/>
                <a:gd name="T1" fmla="*/ 0 h 17"/>
                <a:gd name="T2" fmla="*/ 0 w 6"/>
                <a:gd name="T3" fmla="*/ 2 h 17"/>
                <a:gd name="T4" fmla="*/ 0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cubicBezTo>
                    <a:pt x="0" y="2"/>
                    <a:pt x="0" y="2"/>
                    <a:pt x="0" y="2"/>
                  </a:cubicBezTo>
                  <a:cubicBezTo>
                    <a:pt x="0" y="7"/>
                    <a:pt x="0" y="12"/>
                    <a:pt x="0" y="17"/>
                  </a:cubicBezTo>
                  <a:lnTo>
                    <a:pt x="6"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í$ḻíde"/>
            <p:cNvSpPr/>
            <p:nvPr/>
          </p:nvSpPr>
          <p:spPr bwMode="auto">
            <a:xfrm>
              <a:off x="3612469" y="3607588"/>
              <a:ext cx="0" cy="3628"/>
            </a:xfrm>
            <a:custGeom>
              <a:avLst/>
              <a:gdLst>
                <a:gd name="T0" fmla="*/ 1 w 1"/>
                <a:gd name="T1" fmla="*/ 10 h 10"/>
                <a:gd name="T2" fmla="*/ 1 w 1"/>
                <a:gd name="T3" fmla="*/ 8 h 10"/>
                <a:gd name="T4" fmla="*/ 1 w 1"/>
                <a:gd name="T5" fmla="*/ 10 h 10"/>
              </a:gdLst>
              <a:ahLst/>
              <a:cxnLst>
                <a:cxn ang="0">
                  <a:pos x="T0" y="T1"/>
                </a:cxn>
                <a:cxn ang="0">
                  <a:pos x="T2" y="T3"/>
                </a:cxn>
                <a:cxn ang="0">
                  <a:pos x="T4" y="T5"/>
                </a:cxn>
              </a:cxnLst>
              <a:rect l="0" t="0" r="r" b="b"/>
              <a:pathLst>
                <a:path w="1" h="10">
                  <a:moveTo>
                    <a:pt x="1" y="10"/>
                  </a:moveTo>
                  <a:cubicBezTo>
                    <a:pt x="1" y="9"/>
                    <a:pt x="1" y="9"/>
                    <a:pt x="1" y="8"/>
                  </a:cubicBezTo>
                  <a:cubicBezTo>
                    <a:pt x="0" y="0"/>
                    <a:pt x="0" y="5"/>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íS1íḋè"/>
            <p:cNvSpPr/>
            <p:nvPr/>
          </p:nvSpPr>
          <p:spPr bwMode="auto">
            <a:xfrm>
              <a:off x="2909862" y="3908704"/>
              <a:ext cx="18140" cy="18140"/>
            </a:xfrm>
            <a:custGeom>
              <a:avLst/>
              <a:gdLst>
                <a:gd name="T0" fmla="*/ 39 w 56"/>
                <a:gd name="T1" fmla="*/ 0 h 57"/>
                <a:gd name="T2" fmla="*/ 24 w 56"/>
                <a:gd name="T3" fmla="*/ 26 h 57"/>
                <a:gd name="T4" fmla="*/ 20 w 56"/>
                <a:gd name="T5" fmla="*/ 57 h 57"/>
                <a:gd name="T6" fmla="*/ 42 w 56"/>
                <a:gd name="T7" fmla="*/ 34 h 57"/>
                <a:gd name="T8" fmla="*/ 39 w 56"/>
                <a:gd name="T9" fmla="*/ 0 h 57"/>
              </a:gdLst>
              <a:ahLst/>
              <a:cxnLst>
                <a:cxn ang="0">
                  <a:pos x="T0" y="T1"/>
                </a:cxn>
                <a:cxn ang="0">
                  <a:pos x="T2" y="T3"/>
                </a:cxn>
                <a:cxn ang="0">
                  <a:pos x="T4" y="T5"/>
                </a:cxn>
                <a:cxn ang="0">
                  <a:pos x="T6" y="T7"/>
                </a:cxn>
                <a:cxn ang="0">
                  <a:pos x="T8" y="T9"/>
                </a:cxn>
              </a:cxnLst>
              <a:rect l="0" t="0" r="r" b="b"/>
              <a:pathLst>
                <a:path w="56" h="57">
                  <a:moveTo>
                    <a:pt x="39" y="0"/>
                  </a:moveTo>
                  <a:cubicBezTo>
                    <a:pt x="51" y="16"/>
                    <a:pt x="36" y="21"/>
                    <a:pt x="24" y="26"/>
                  </a:cubicBezTo>
                  <a:cubicBezTo>
                    <a:pt x="11" y="31"/>
                    <a:pt x="0" y="37"/>
                    <a:pt x="20" y="57"/>
                  </a:cubicBezTo>
                  <a:cubicBezTo>
                    <a:pt x="19" y="51"/>
                    <a:pt x="33" y="43"/>
                    <a:pt x="42" y="34"/>
                  </a:cubicBezTo>
                  <a:cubicBezTo>
                    <a:pt x="51" y="24"/>
                    <a:pt x="56" y="13"/>
                    <a:pt x="3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ṥḻîḋê"/>
            <p:cNvSpPr/>
            <p:nvPr/>
          </p:nvSpPr>
          <p:spPr bwMode="auto">
            <a:xfrm>
              <a:off x="3224281" y="2888051"/>
              <a:ext cx="4837" cy="1210"/>
            </a:xfrm>
            <a:custGeom>
              <a:avLst/>
              <a:gdLst>
                <a:gd name="T0" fmla="*/ 0 w 14"/>
                <a:gd name="T1" fmla="*/ 1 h 4"/>
                <a:gd name="T2" fmla="*/ 14 w 14"/>
                <a:gd name="T3" fmla="*/ 4 h 4"/>
                <a:gd name="T4" fmla="*/ 0 w 14"/>
                <a:gd name="T5" fmla="*/ 1 h 4"/>
              </a:gdLst>
              <a:ahLst/>
              <a:cxnLst>
                <a:cxn ang="0">
                  <a:pos x="T0" y="T1"/>
                </a:cxn>
                <a:cxn ang="0">
                  <a:pos x="T2" y="T3"/>
                </a:cxn>
                <a:cxn ang="0">
                  <a:pos x="T4" y="T5"/>
                </a:cxn>
              </a:cxnLst>
              <a:rect l="0" t="0" r="r" b="b"/>
              <a:pathLst>
                <a:path w="14" h="4">
                  <a:moveTo>
                    <a:pt x="0" y="1"/>
                  </a:moveTo>
                  <a:cubicBezTo>
                    <a:pt x="4" y="1"/>
                    <a:pt x="9" y="2"/>
                    <a:pt x="14" y="4"/>
                  </a:cubicBezTo>
                  <a:cubicBezTo>
                    <a:pt x="8" y="1"/>
                    <a:pt x="3"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ïsḻïďè"/>
            <p:cNvSpPr/>
            <p:nvPr/>
          </p:nvSpPr>
          <p:spPr bwMode="auto">
            <a:xfrm>
              <a:off x="2917118" y="3926844"/>
              <a:ext cx="1210" cy="1210"/>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0" y="0"/>
                    <a:pt x="0" y="0"/>
                    <a:pt x="0" y="0"/>
                  </a:cubicBezTo>
                  <a:cubicBezTo>
                    <a:pt x="4" y="4"/>
                    <a:pt x="4" y="4"/>
                    <a:pt x="4" y="4"/>
                  </a:cubicBezTo>
                  <a:cubicBezTo>
                    <a:pt x="2" y="2"/>
                    <a:pt x="1" y="1"/>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lïḋé"/>
            <p:cNvSpPr/>
            <p:nvPr/>
          </p:nvSpPr>
          <p:spPr bwMode="auto">
            <a:xfrm>
              <a:off x="3527817" y="3807123"/>
              <a:ext cx="3628" cy="0"/>
            </a:xfrm>
            <a:custGeom>
              <a:avLst/>
              <a:gdLst>
                <a:gd name="T0" fmla="*/ 0 w 14"/>
                <a:gd name="T1" fmla="*/ 0 h 2"/>
                <a:gd name="T2" fmla="*/ 14 w 14"/>
                <a:gd name="T3" fmla="*/ 2 h 2"/>
                <a:gd name="T4" fmla="*/ 0 w 14"/>
                <a:gd name="T5" fmla="*/ 0 h 2"/>
              </a:gdLst>
              <a:ahLst/>
              <a:cxnLst>
                <a:cxn ang="0">
                  <a:pos x="T0" y="T1"/>
                </a:cxn>
                <a:cxn ang="0">
                  <a:pos x="T2" y="T3"/>
                </a:cxn>
                <a:cxn ang="0">
                  <a:pos x="T4" y="T5"/>
                </a:cxn>
              </a:cxnLst>
              <a:rect l="0" t="0" r="r" b="b"/>
              <a:pathLst>
                <a:path w="14" h="2">
                  <a:moveTo>
                    <a:pt x="0" y="0"/>
                  </a:moveTo>
                  <a:cubicBezTo>
                    <a:pt x="5" y="2"/>
                    <a:pt x="9" y="2"/>
                    <a:pt x="14" y="2"/>
                  </a:cubicBezTo>
                  <a:cubicBezTo>
                    <a:pt x="12" y="1"/>
                    <a:pt x="8"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šḷiḋê"/>
            <p:cNvSpPr/>
            <p:nvPr/>
          </p:nvSpPr>
          <p:spPr bwMode="auto">
            <a:xfrm>
              <a:off x="3612469" y="3669262"/>
              <a:ext cx="2419" cy="3628"/>
            </a:xfrm>
            <a:custGeom>
              <a:avLst/>
              <a:gdLst>
                <a:gd name="T0" fmla="*/ 8 w 8"/>
                <a:gd name="T1" fmla="*/ 0 h 10"/>
                <a:gd name="T2" fmla="*/ 0 w 8"/>
                <a:gd name="T3" fmla="*/ 10 h 10"/>
                <a:gd name="T4" fmla="*/ 8 w 8"/>
                <a:gd name="T5" fmla="*/ 0 h 10"/>
              </a:gdLst>
              <a:ahLst/>
              <a:cxnLst>
                <a:cxn ang="0">
                  <a:pos x="T0" y="T1"/>
                </a:cxn>
                <a:cxn ang="0">
                  <a:pos x="T2" y="T3"/>
                </a:cxn>
                <a:cxn ang="0">
                  <a:pos x="T4" y="T5"/>
                </a:cxn>
              </a:cxnLst>
              <a:rect l="0" t="0" r="r" b="b"/>
              <a:pathLst>
                <a:path w="8" h="10">
                  <a:moveTo>
                    <a:pt x="8" y="0"/>
                  </a:moveTo>
                  <a:cubicBezTo>
                    <a:pt x="0" y="10"/>
                    <a:pt x="0" y="10"/>
                    <a:pt x="0" y="10"/>
                  </a:cubicBezTo>
                  <a:cubicBezTo>
                    <a:pt x="4" y="6"/>
                    <a:pt x="6" y="3"/>
                    <a:pt x="8"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ṥlíḓê"/>
            <p:cNvSpPr/>
            <p:nvPr/>
          </p:nvSpPr>
          <p:spPr bwMode="auto">
            <a:xfrm>
              <a:off x="3474608" y="3876053"/>
              <a:ext cx="4837" cy="2419"/>
            </a:xfrm>
            <a:custGeom>
              <a:avLst/>
              <a:gdLst>
                <a:gd name="T0" fmla="*/ 15 w 15"/>
                <a:gd name="T1" fmla="*/ 0 h 11"/>
                <a:gd name="T2" fmla="*/ 0 w 15"/>
                <a:gd name="T3" fmla="*/ 10 h 11"/>
                <a:gd name="T4" fmla="*/ 4 w 15"/>
                <a:gd name="T5" fmla="*/ 11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9" y="3"/>
                    <a:pt x="4" y="1"/>
                    <a:pt x="0" y="10"/>
                  </a:cubicBezTo>
                  <a:cubicBezTo>
                    <a:pt x="1" y="10"/>
                    <a:pt x="2" y="11"/>
                    <a:pt x="4" y="11"/>
                  </a:cubicBezTo>
                  <a:cubicBezTo>
                    <a:pt x="4" y="6"/>
                    <a:pt x="6" y="2"/>
                    <a:pt x="1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ṩḻíḑe"/>
            <p:cNvSpPr/>
            <p:nvPr/>
          </p:nvSpPr>
          <p:spPr bwMode="auto">
            <a:xfrm>
              <a:off x="3406887" y="3920797"/>
              <a:ext cx="3628" cy="1210"/>
            </a:xfrm>
            <a:custGeom>
              <a:avLst/>
              <a:gdLst>
                <a:gd name="T0" fmla="*/ 0 w 14"/>
                <a:gd name="T1" fmla="*/ 2 h 5"/>
                <a:gd name="T2" fmla="*/ 7 w 14"/>
                <a:gd name="T3" fmla="*/ 5 h 5"/>
                <a:gd name="T4" fmla="*/ 14 w 14"/>
                <a:gd name="T5" fmla="*/ 0 h 5"/>
                <a:gd name="T6" fmla="*/ 0 w 14"/>
                <a:gd name="T7" fmla="*/ 2 h 5"/>
              </a:gdLst>
              <a:ahLst/>
              <a:cxnLst>
                <a:cxn ang="0">
                  <a:pos x="T0" y="T1"/>
                </a:cxn>
                <a:cxn ang="0">
                  <a:pos x="T2" y="T3"/>
                </a:cxn>
                <a:cxn ang="0">
                  <a:pos x="T4" y="T5"/>
                </a:cxn>
                <a:cxn ang="0">
                  <a:pos x="T6" y="T7"/>
                </a:cxn>
              </a:cxnLst>
              <a:rect l="0" t="0" r="r" b="b"/>
              <a:pathLst>
                <a:path w="14" h="5">
                  <a:moveTo>
                    <a:pt x="0" y="2"/>
                  </a:moveTo>
                  <a:cubicBezTo>
                    <a:pt x="2" y="3"/>
                    <a:pt x="4" y="4"/>
                    <a:pt x="7" y="5"/>
                  </a:cubicBezTo>
                  <a:cubicBezTo>
                    <a:pt x="9" y="3"/>
                    <a:pt x="12" y="2"/>
                    <a:pt x="14" y="0"/>
                  </a:cubicBezTo>
                  <a:lnTo>
                    <a:pt x="0"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ślîḍè"/>
            <p:cNvSpPr/>
            <p:nvPr/>
          </p:nvSpPr>
          <p:spPr bwMode="auto">
            <a:xfrm>
              <a:off x="2768374" y="2989632"/>
              <a:ext cx="16930" cy="12093"/>
            </a:xfrm>
            <a:custGeom>
              <a:avLst/>
              <a:gdLst>
                <a:gd name="T0" fmla="*/ 0 w 52"/>
                <a:gd name="T1" fmla="*/ 19 h 38"/>
                <a:gd name="T2" fmla="*/ 22 w 52"/>
                <a:gd name="T3" fmla="*/ 38 h 38"/>
                <a:gd name="T4" fmla="*/ 0 w 52"/>
                <a:gd name="T5" fmla="*/ 19 h 38"/>
              </a:gdLst>
              <a:ahLst/>
              <a:cxnLst>
                <a:cxn ang="0">
                  <a:pos x="T0" y="T1"/>
                </a:cxn>
                <a:cxn ang="0">
                  <a:pos x="T2" y="T3"/>
                </a:cxn>
                <a:cxn ang="0">
                  <a:pos x="T4" y="T5"/>
                </a:cxn>
              </a:cxnLst>
              <a:rect l="0" t="0" r="r" b="b"/>
              <a:pathLst>
                <a:path w="52" h="38">
                  <a:moveTo>
                    <a:pt x="0" y="19"/>
                  </a:moveTo>
                  <a:cubicBezTo>
                    <a:pt x="9" y="24"/>
                    <a:pt x="16" y="31"/>
                    <a:pt x="22" y="38"/>
                  </a:cubicBezTo>
                  <a:cubicBezTo>
                    <a:pt x="11" y="21"/>
                    <a:pt x="52" y="0"/>
                    <a:pt x="0" y="1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ṣlídê"/>
            <p:cNvSpPr/>
            <p:nvPr/>
          </p:nvSpPr>
          <p:spPr bwMode="auto">
            <a:xfrm>
              <a:off x="3220654" y="2888051"/>
              <a:ext cx="3628" cy="3628"/>
            </a:xfrm>
            <a:custGeom>
              <a:avLst/>
              <a:gdLst>
                <a:gd name="T0" fmla="*/ 1 w 13"/>
                <a:gd name="T1" fmla="*/ 10 h 10"/>
                <a:gd name="T2" fmla="*/ 13 w 13"/>
                <a:gd name="T3" fmla="*/ 1 h 10"/>
                <a:gd name="T4" fmla="*/ 2 w 13"/>
                <a:gd name="T5" fmla="*/ 0 h 10"/>
                <a:gd name="T6" fmla="*/ 1 w 13"/>
                <a:gd name="T7" fmla="*/ 10 h 10"/>
              </a:gdLst>
              <a:ahLst/>
              <a:cxnLst>
                <a:cxn ang="0">
                  <a:pos x="T0" y="T1"/>
                </a:cxn>
                <a:cxn ang="0">
                  <a:pos x="T2" y="T3"/>
                </a:cxn>
                <a:cxn ang="0">
                  <a:pos x="T4" y="T5"/>
                </a:cxn>
                <a:cxn ang="0">
                  <a:pos x="T6" y="T7"/>
                </a:cxn>
              </a:cxnLst>
              <a:rect l="0" t="0" r="r" b="b"/>
              <a:pathLst>
                <a:path w="13" h="10">
                  <a:moveTo>
                    <a:pt x="1" y="10"/>
                  </a:moveTo>
                  <a:cubicBezTo>
                    <a:pt x="4" y="4"/>
                    <a:pt x="8" y="1"/>
                    <a:pt x="13" y="1"/>
                  </a:cubicBezTo>
                  <a:cubicBezTo>
                    <a:pt x="9" y="0"/>
                    <a:pt x="6" y="0"/>
                    <a:pt x="2" y="0"/>
                  </a:cubicBezTo>
                  <a:cubicBezTo>
                    <a:pt x="1" y="4"/>
                    <a:pt x="0" y="7"/>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śḻíḓè"/>
            <p:cNvSpPr/>
            <p:nvPr/>
          </p:nvSpPr>
          <p:spPr bwMode="auto">
            <a:xfrm>
              <a:off x="3506050" y="3931681"/>
              <a:ext cx="14512" cy="8466"/>
            </a:xfrm>
            <a:custGeom>
              <a:avLst/>
              <a:gdLst>
                <a:gd name="T0" fmla="*/ 44 w 44"/>
                <a:gd name="T1" fmla="*/ 0 h 29"/>
                <a:gd name="T2" fmla="*/ 22 w 44"/>
                <a:gd name="T3" fmla="*/ 15 h 29"/>
                <a:gd name="T4" fmla="*/ 7 w 44"/>
                <a:gd name="T5" fmla="*/ 25 h 29"/>
                <a:gd name="T6" fmla="*/ 0 w 44"/>
                <a:gd name="T7" fmla="*/ 29 h 29"/>
                <a:gd name="T8" fmla="*/ 44 w 44"/>
                <a:gd name="T9" fmla="*/ 0 h 29"/>
              </a:gdLst>
              <a:ahLst/>
              <a:cxnLst>
                <a:cxn ang="0">
                  <a:pos x="T0" y="T1"/>
                </a:cxn>
                <a:cxn ang="0">
                  <a:pos x="T2" y="T3"/>
                </a:cxn>
                <a:cxn ang="0">
                  <a:pos x="T4" y="T5"/>
                </a:cxn>
                <a:cxn ang="0">
                  <a:pos x="T6" y="T7"/>
                </a:cxn>
                <a:cxn ang="0">
                  <a:pos x="T8" y="T9"/>
                </a:cxn>
              </a:cxnLst>
              <a:rect l="0" t="0" r="r" b="b"/>
              <a:pathLst>
                <a:path w="44" h="29">
                  <a:moveTo>
                    <a:pt x="44" y="0"/>
                  </a:moveTo>
                  <a:cubicBezTo>
                    <a:pt x="44" y="0"/>
                    <a:pt x="33" y="8"/>
                    <a:pt x="22" y="15"/>
                  </a:cubicBezTo>
                  <a:cubicBezTo>
                    <a:pt x="17" y="19"/>
                    <a:pt x="12" y="22"/>
                    <a:pt x="7" y="25"/>
                  </a:cubicBezTo>
                  <a:cubicBezTo>
                    <a:pt x="3" y="28"/>
                    <a:pt x="0" y="29"/>
                    <a:pt x="0" y="29"/>
                  </a:cubicBezTo>
                  <a:cubicBezTo>
                    <a:pt x="14" y="23"/>
                    <a:pt x="29" y="12"/>
                    <a:pt x="44"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îṡľïdé"/>
            <p:cNvSpPr/>
            <p:nvPr/>
          </p:nvSpPr>
          <p:spPr bwMode="auto">
            <a:xfrm>
              <a:off x="2428558" y="3551960"/>
              <a:ext cx="1210" cy="2419"/>
            </a:xfrm>
            <a:custGeom>
              <a:avLst/>
              <a:gdLst>
                <a:gd name="T0" fmla="*/ 6 w 6"/>
                <a:gd name="T1" fmla="*/ 11 h 11"/>
                <a:gd name="T2" fmla="*/ 0 w 6"/>
                <a:gd name="T3" fmla="*/ 0 h 11"/>
                <a:gd name="T4" fmla="*/ 6 w 6"/>
                <a:gd name="T5" fmla="*/ 11 h 11"/>
              </a:gdLst>
              <a:ahLst/>
              <a:cxnLst>
                <a:cxn ang="0">
                  <a:pos x="T0" y="T1"/>
                </a:cxn>
                <a:cxn ang="0">
                  <a:pos x="T2" y="T3"/>
                </a:cxn>
                <a:cxn ang="0">
                  <a:pos x="T4" y="T5"/>
                </a:cxn>
              </a:cxnLst>
              <a:rect l="0" t="0" r="r" b="b"/>
              <a:pathLst>
                <a:path w="6" h="11">
                  <a:moveTo>
                    <a:pt x="6" y="11"/>
                  </a:moveTo>
                  <a:cubicBezTo>
                    <a:pt x="0" y="0"/>
                    <a:pt x="0" y="0"/>
                    <a:pt x="0" y="0"/>
                  </a:cubicBezTo>
                  <a:cubicBezTo>
                    <a:pt x="0" y="5"/>
                    <a:pt x="2" y="9"/>
                    <a:pt x="6" y="1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ṥlïdè"/>
            <p:cNvSpPr/>
            <p:nvPr/>
          </p:nvSpPr>
          <p:spPr bwMode="auto">
            <a:xfrm>
              <a:off x="3452840" y="3967961"/>
              <a:ext cx="12093" cy="3628"/>
            </a:xfrm>
            <a:custGeom>
              <a:avLst/>
              <a:gdLst>
                <a:gd name="T0" fmla="*/ 38 w 38"/>
                <a:gd name="T1" fmla="*/ 4 h 11"/>
                <a:gd name="T2" fmla="*/ 3 w 38"/>
                <a:gd name="T3" fmla="*/ 2 h 11"/>
                <a:gd name="T4" fmla="*/ 1 w 38"/>
                <a:gd name="T5" fmla="*/ 11 h 11"/>
                <a:gd name="T6" fmla="*/ 38 w 38"/>
                <a:gd name="T7" fmla="*/ 4 h 11"/>
              </a:gdLst>
              <a:ahLst/>
              <a:cxnLst>
                <a:cxn ang="0">
                  <a:pos x="T0" y="T1"/>
                </a:cxn>
                <a:cxn ang="0">
                  <a:pos x="T2" y="T3"/>
                </a:cxn>
                <a:cxn ang="0">
                  <a:pos x="T4" y="T5"/>
                </a:cxn>
                <a:cxn ang="0">
                  <a:pos x="T6" y="T7"/>
                </a:cxn>
              </a:cxnLst>
              <a:rect l="0" t="0" r="r" b="b"/>
              <a:pathLst>
                <a:path w="38" h="11">
                  <a:moveTo>
                    <a:pt x="38" y="4"/>
                  </a:moveTo>
                  <a:cubicBezTo>
                    <a:pt x="25" y="1"/>
                    <a:pt x="13" y="0"/>
                    <a:pt x="3" y="2"/>
                  </a:cubicBezTo>
                  <a:cubicBezTo>
                    <a:pt x="2" y="5"/>
                    <a:pt x="0" y="8"/>
                    <a:pt x="1" y="11"/>
                  </a:cubicBezTo>
                  <a:lnTo>
                    <a:pt x="38"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sļiḋê"/>
            <p:cNvSpPr/>
            <p:nvPr/>
          </p:nvSpPr>
          <p:spPr bwMode="auto">
            <a:xfrm>
              <a:off x="2775629" y="300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íšľíḓé"/>
            <p:cNvSpPr/>
            <p:nvPr/>
          </p:nvSpPr>
          <p:spPr bwMode="auto">
            <a:xfrm>
              <a:off x="2412838" y="2882005"/>
              <a:ext cx="1290329" cy="1147631"/>
            </a:xfrm>
            <a:custGeom>
              <a:avLst/>
              <a:gdLst>
                <a:gd name="T0" fmla="*/ 1159 w 4052"/>
                <a:gd name="T1" fmla="*/ 422 h 3609"/>
                <a:gd name="T2" fmla="*/ 1066 w 4052"/>
                <a:gd name="T3" fmla="*/ 353 h 3609"/>
                <a:gd name="T4" fmla="*/ 676 w 4052"/>
                <a:gd name="T5" fmla="*/ 603 h 3609"/>
                <a:gd name="T6" fmla="*/ 235 w 4052"/>
                <a:gd name="T7" fmla="*/ 975 h 3609"/>
                <a:gd name="T8" fmla="*/ 89 w 4052"/>
                <a:gd name="T9" fmla="*/ 1354 h 3609"/>
                <a:gd name="T10" fmla="*/ 27 w 4052"/>
                <a:gd name="T11" fmla="*/ 1839 h 3609"/>
                <a:gd name="T12" fmla="*/ 64 w 4052"/>
                <a:gd name="T13" fmla="*/ 2077 h 3609"/>
                <a:gd name="T14" fmla="*/ 128 w 4052"/>
                <a:gd name="T15" fmla="*/ 2345 h 3609"/>
                <a:gd name="T16" fmla="*/ 309 w 4052"/>
                <a:gd name="T17" fmla="*/ 2672 h 3609"/>
                <a:gd name="T18" fmla="*/ 635 w 4052"/>
                <a:gd name="T19" fmla="*/ 2999 h 3609"/>
                <a:gd name="T20" fmla="*/ 983 w 4052"/>
                <a:gd name="T21" fmla="*/ 3206 h 3609"/>
                <a:gd name="T22" fmla="*/ 1538 w 4052"/>
                <a:gd name="T23" fmla="*/ 3438 h 3609"/>
                <a:gd name="T24" fmla="*/ 2690 w 4052"/>
                <a:gd name="T25" fmla="*/ 3567 h 3609"/>
                <a:gd name="T26" fmla="*/ 3076 w 4052"/>
                <a:gd name="T27" fmla="*/ 3515 h 3609"/>
                <a:gd name="T28" fmla="*/ 3516 w 4052"/>
                <a:gd name="T29" fmla="*/ 3257 h 3609"/>
                <a:gd name="T30" fmla="*/ 3867 w 4052"/>
                <a:gd name="T31" fmla="*/ 2753 h 3609"/>
                <a:gd name="T32" fmla="*/ 3998 w 4052"/>
                <a:gd name="T33" fmla="*/ 2382 h 3609"/>
                <a:gd name="T34" fmla="*/ 4043 w 4052"/>
                <a:gd name="T35" fmla="*/ 1937 h 3609"/>
                <a:gd name="T36" fmla="*/ 3986 w 4052"/>
                <a:gd name="T37" fmla="*/ 1743 h 3609"/>
                <a:gd name="T38" fmla="*/ 3940 w 4052"/>
                <a:gd name="T39" fmla="*/ 1417 h 3609"/>
                <a:gd name="T40" fmla="*/ 3707 w 4052"/>
                <a:gd name="T41" fmla="*/ 885 h 3609"/>
                <a:gd name="T42" fmla="*/ 3485 w 4052"/>
                <a:gd name="T43" fmla="*/ 603 h 3609"/>
                <a:gd name="T44" fmla="*/ 3288 w 4052"/>
                <a:gd name="T45" fmla="*/ 458 h 3609"/>
                <a:gd name="T46" fmla="*/ 3168 w 4052"/>
                <a:gd name="T47" fmla="*/ 299 h 3609"/>
                <a:gd name="T48" fmla="*/ 2955 w 4052"/>
                <a:gd name="T49" fmla="*/ 168 h 3609"/>
                <a:gd name="T50" fmla="*/ 2544 w 4052"/>
                <a:gd name="T51" fmla="*/ 42 h 3609"/>
                <a:gd name="T52" fmla="*/ 2533 w 4052"/>
                <a:gd name="T53" fmla="*/ 64 h 3609"/>
                <a:gd name="T54" fmla="*/ 2696 w 4052"/>
                <a:gd name="T55" fmla="*/ 190 h 3609"/>
                <a:gd name="T56" fmla="*/ 2979 w 4052"/>
                <a:gd name="T57" fmla="*/ 334 h 3609"/>
                <a:gd name="T58" fmla="*/ 3327 w 4052"/>
                <a:gd name="T59" fmla="*/ 613 h 3609"/>
                <a:gd name="T60" fmla="*/ 3512 w 4052"/>
                <a:gd name="T61" fmla="*/ 790 h 3609"/>
                <a:gd name="T62" fmla="*/ 3694 w 4052"/>
                <a:gd name="T63" fmla="*/ 1029 h 3609"/>
                <a:gd name="T64" fmla="*/ 3777 w 4052"/>
                <a:gd name="T65" fmla="*/ 1286 h 3609"/>
                <a:gd name="T66" fmla="*/ 3846 w 4052"/>
                <a:gd name="T67" fmla="*/ 1578 h 3609"/>
                <a:gd name="T68" fmla="*/ 3921 w 4052"/>
                <a:gd name="T69" fmla="*/ 1840 h 3609"/>
                <a:gd name="T70" fmla="*/ 3872 w 4052"/>
                <a:gd name="T71" fmla="*/ 2038 h 3609"/>
                <a:gd name="T72" fmla="*/ 3840 w 4052"/>
                <a:gd name="T73" fmla="*/ 2257 h 3609"/>
                <a:gd name="T74" fmla="*/ 3779 w 4052"/>
                <a:gd name="T75" fmla="*/ 2494 h 3609"/>
                <a:gd name="T76" fmla="*/ 3688 w 4052"/>
                <a:gd name="T77" fmla="*/ 2629 h 3609"/>
                <a:gd name="T78" fmla="*/ 3565 w 4052"/>
                <a:gd name="T79" fmla="*/ 2865 h 3609"/>
                <a:gd name="T80" fmla="*/ 3402 w 4052"/>
                <a:gd name="T81" fmla="*/ 3084 h 3609"/>
                <a:gd name="T82" fmla="*/ 3151 w 4052"/>
                <a:gd name="T83" fmla="*/ 3274 h 3609"/>
                <a:gd name="T84" fmla="*/ 2897 w 4052"/>
                <a:gd name="T85" fmla="*/ 3329 h 3609"/>
                <a:gd name="T86" fmla="*/ 2520 w 4052"/>
                <a:gd name="T87" fmla="*/ 3373 h 3609"/>
                <a:gd name="T88" fmla="*/ 2192 w 4052"/>
                <a:gd name="T89" fmla="*/ 3349 h 3609"/>
                <a:gd name="T90" fmla="*/ 1655 w 4052"/>
                <a:gd name="T91" fmla="*/ 3266 h 3609"/>
                <a:gd name="T92" fmla="*/ 1295 w 4052"/>
                <a:gd name="T93" fmla="*/ 3109 h 3609"/>
                <a:gd name="T94" fmla="*/ 917 w 4052"/>
                <a:gd name="T95" fmla="*/ 2918 h 3609"/>
                <a:gd name="T96" fmla="*/ 625 w 4052"/>
                <a:gd name="T97" fmla="*/ 2671 h 3609"/>
                <a:gd name="T98" fmla="*/ 367 w 4052"/>
                <a:gd name="T99" fmla="*/ 2256 h 3609"/>
                <a:gd name="T100" fmla="*/ 223 w 4052"/>
                <a:gd name="T101" fmla="*/ 1891 h 3609"/>
                <a:gd name="T102" fmla="*/ 229 w 4052"/>
                <a:gd name="T103" fmla="*/ 1628 h 3609"/>
                <a:gd name="T104" fmla="*/ 300 w 4052"/>
                <a:gd name="T105" fmla="*/ 1405 h 3609"/>
                <a:gd name="T106" fmla="*/ 366 w 4052"/>
                <a:gd name="T107" fmla="*/ 1143 h 3609"/>
                <a:gd name="T108" fmla="*/ 520 w 4052"/>
                <a:gd name="T109" fmla="*/ 955 h 3609"/>
                <a:gd name="T110" fmla="*/ 680 w 4052"/>
                <a:gd name="T111" fmla="*/ 811 h 3609"/>
                <a:gd name="T112" fmla="*/ 1030 w 4052"/>
                <a:gd name="T113" fmla="*/ 587 h 3609"/>
                <a:gd name="T114" fmla="*/ 1505 w 4052"/>
                <a:gd name="T115" fmla="*/ 433 h 3609"/>
                <a:gd name="T116" fmla="*/ 2187 w 4052"/>
                <a:gd name="T117" fmla="*/ 349 h 3609"/>
                <a:gd name="T118" fmla="*/ 2220 w 4052"/>
                <a:gd name="T119" fmla="*/ 165 h 3609"/>
                <a:gd name="T120" fmla="*/ 1601 w 4052"/>
                <a:gd name="T121" fmla="*/ 247 h 3609"/>
                <a:gd name="T122" fmla="*/ 487 w 4052"/>
                <a:gd name="T123" fmla="*/ 76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2" h="3609">
                  <a:moveTo>
                    <a:pt x="1430" y="227"/>
                  </a:moveTo>
                  <a:cubicBezTo>
                    <a:pt x="1384" y="237"/>
                    <a:pt x="1416" y="267"/>
                    <a:pt x="1411" y="290"/>
                  </a:cubicBezTo>
                  <a:cubicBezTo>
                    <a:pt x="1360" y="312"/>
                    <a:pt x="1381" y="269"/>
                    <a:pt x="1358" y="255"/>
                  </a:cubicBezTo>
                  <a:cubicBezTo>
                    <a:pt x="1354" y="258"/>
                    <a:pt x="1350" y="260"/>
                    <a:pt x="1346" y="263"/>
                  </a:cubicBezTo>
                  <a:cubicBezTo>
                    <a:pt x="1343" y="265"/>
                    <a:pt x="1340" y="269"/>
                    <a:pt x="1336" y="272"/>
                  </a:cubicBezTo>
                  <a:cubicBezTo>
                    <a:pt x="1330" y="278"/>
                    <a:pt x="1324" y="285"/>
                    <a:pt x="1318" y="291"/>
                  </a:cubicBezTo>
                  <a:cubicBezTo>
                    <a:pt x="1307" y="304"/>
                    <a:pt x="1296" y="315"/>
                    <a:pt x="1284" y="317"/>
                  </a:cubicBezTo>
                  <a:cubicBezTo>
                    <a:pt x="1280" y="312"/>
                    <a:pt x="1275" y="311"/>
                    <a:pt x="1279" y="303"/>
                  </a:cubicBezTo>
                  <a:cubicBezTo>
                    <a:pt x="1272" y="312"/>
                    <a:pt x="1262" y="319"/>
                    <a:pt x="1250" y="324"/>
                  </a:cubicBezTo>
                  <a:cubicBezTo>
                    <a:pt x="1239" y="330"/>
                    <a:pt x="1226" y="334"/>
                    <a:pt x="1213" y="339"/>
                  </a:cubicBezTo>
                  <a:cubicBezTo>
                    <a:pt x="1206" y="341"/>
                    <a:pt x="1199" y="343"/>
                    <a:pt x="1193" y="346"/>
                  </a:cubicBezTo>
                  <a:cubicBezTo>
                    <a:pt x="1186" y="349"/>
                    <a:pt x="1180" y="352"/>
                    <a:pt x="1174" y="355"/>
                  </a:cubicBezTo>
                  <a:cubicBezTo>
                    <a:pt x="1163" y="362"/>
                    <a:pt x="1152" y="371"/>
                    <a:pt x="1145" y="383"/>
                  </a:cubicBezTo>
                  <a:cubicBezTo>
                    <a:pt x="1141" y="381"/>
                    <a:pt x="1139" y="379"/>
                    <a:pt x="1137" y="376"/>
                  </a:cubicBezTo>
                  <a:cubicBezTo>
                    <a:pt x="1150" y="391"/>
                    <a:pt x="1157" y="409"/>
                    <a:pt x="1159" y="422"/>
                  </a:cubicBezTo>
                  <a:cubicBezTo>
                    <a:pt x="1150" y="425"/>
                    <a:pt x="1143" y="433"/>
                    <a:pt x="1136" y="438"/>
                  </a:cubicBezTo>
                  <a:cubicBezTo>
                    <a:pt x="1130" y="444"/>
                    <a:pt x="1124" y="445"/>
                    <a:pt x="1116" y="436"/>
                  </a:cubicBezTo>
                  <a:cubicBezTo>
                    <a:pt x="1128" y="432"/>
                    <a:pt x="1126" y="423"/>
                    <a:pt x="1129" y="414"/>
                  </a:cubicBezTo>
                  <a:cubicBezTo>
                    <a:pt x="1129" y="414"/>
                    <a:pt x="1125" y="418"/>
                    <a:pt x="1121" y="422"/>
                  </a:cubicBezTo>
                  <a:cubicBezTo>
                    <a:pt x="1117" y="426"/>
                    <a:pt x="1112" y="431"/>
                    <a:pt x="1112" y="431"/>
                  </a:cubicBezTo>
                  <a:cubicBezTo>
                    <a:pt x="1082" y="405"/>
                    <a:pt x="1136" y="409"/>
                    <a:pt x="1128" y="386"/>
                  </a:cubicBezTo>
                  <a:cubicBezTo>
                    <a:pt x="1119" y="392"/>
                    <a:pt x="1110" y="399"/>
                    <a:pt x="1101" y="407"/>
                  </a:cubicBezTo>
                  <a:cubicBezTo>
                    <a:pt x="1092" y="414"/>
                    <a:pt x="1083" y="422"/>
                    <a:pt x="1074" y="430"/>
                  </a:cubicBezTo>
                  <a:cubicBezTo>
                    <a:pt x="1065" y="437"/>
                    <a:pt x="1056" y="443"/>
                    <a:pt x="1048" y="448"/>
                  </a:cubicBezTo>
                  <a:cubicBezTo>
                    <a:pt x="1039" y="453"/>
                    <a:pt x="1031" y="457"/>
                    <a:pt x="1023" y="458"/>
                  </a:cubicBezTo>
                  <a:cubicBezTo>
                    <a:pt x="1013" y="443"/>
                    <a:pt x="1030" y="434"/>
                    <a:pt x="1042" y="426"/>
                  </a:cubicBezTo>
                  <a:cubicBezTo>
                    <a:pt x="1055" y="419"/>
                    <a:pt x="1063" y="413"/>
                    <a:pt x="1037" y="407"/>
                  </a:cubicBezTo>
                  <a:cubicBezTo>
                    <a:pt x="1037" y="407"/>
                    <a:pt x="1050" y="406"/>
                    <a:pt x="1063" y="404"/>
                  </a:cubicBezTo>
                  <a:cubicBezTo>
                    <a:pt x="1076" y="402"/>
                    <a:pt x="1089" y="401"/>
                    <a:pt x="1089" y="401"/>
                  </a:cubicBezTo>
                  <a:cubicBezTo>
                    <a:pt x="1034" y="365"/>
                    <a:pt x="1120" y="394"/>
                    <a:pt x="1066" y="353"/>
                  </a:cubicBezTo>
                  <a:cubicBezTo>
                    <a:pt x="1033" y="361"/>
                    <a:pt x="1017" y="372"/>
                    <a:pt x="1001" y="383"/>
                  </a:cubicBezTo>
                  <a:cubicBezTo>
                    <a:pt x="985" y="394"/>
                    <a:pt x="969" y="405"/>
                    <a:pt x="936" y="414"/>
                  </a:cubicBezTo>
                  <a:cubicBezTo>
                    <a:pt x="930" y="438"/>
                    <a:pt x="952" y="438"/>
                    <a:pt x="946" y="461"/>
                  </a:cubicBezTo>
                  <a:cubicBezTo>
                    <a:pt x="928" y="478"/>
                    <a:pt x="913" y="484"/>
                    <a:pt x="900" y="485"/>
                  </a:cubicBezTo>
                  <a:cubicBezTo>
                    <a:pt x="893" y="485"/>
                    <a:pt x="886" y="483"/>
                    <a:pt x="880" y="482"/>
                  </a:cubicBezTo>
                  <a:cubicBezTo>
                    <a:pt x="874" y="480"/>
                    <a:pt x="868" y="477"/>
                    <a:pt x="862" y="474"/>
                  </a:cubicBezTo>
                  <a:cubicBezTo>
                    <a:pt x="840" y="464"/>
                    <a:pt x="820" y="453"/>
                    <a:pt x="799" y="490"/>
                  </a:cubicBezTo>
                  <a:cubicBezTo>
                    <a:pt x="796" y="504"/>
                    <a:pt x="799" y="521"/>
                    <a:pt x="795" y="536"/>
                  </a:cubicBezTo>
                  <a:cubicBezTo>
                    <a:pt x="792" y="550"/>
                    <a:pt x="782" y="561"/>
                    <a:pt x="755" y="564"/>
                  </a:cubicBezTo>
                  <a:cubicBezTo>
                    <a:pt x="755" y="564"/>
                    <a:pt x="754" y="554"/>
                    <a:pt x="753" y="543"/>
                  </a:cubicBezTo>
                  <a:cubicBezTo>
                    <a:pt x="752" y="533"/>
                    <a:pt x="750" y="523"/>
                    <a:pt x="750" y="523"/>
                  </a:cubicBezTo>
                  <a:cubicBezTo>
                    <a:pt x="721" y="538"/>
                    <a:pt x="720" y="554"/>
                    <a:pt x="718" y="569"/>
                  </a:cubicBezTo>
                  <a:cubicBezTo>
                    <a:pt x="717" y="576"/>
                    <a:pt x="715" y="583"/>
                    <a:pt x="709" y="588"/>
                  </a:cubicBezTo>
                  <a:cubicBezTo>
                    <a:pt x="707" y="591"/>
                    <a:pt x="703" y="594"/>
                    <a:pt x="697" y="596"/>
                  </a:cubicBezTo>
                  <a:cubicBezTo>
                    <a:pt x="692" y="599"/>
                    <a:pt x="685" y="601"/>
                    <a:pt x="676" y="603"/>
                  </a:cubicBezTo>
                  <a:cubicBezTo>
                    <a:pt x="677" y="594"/>
                    <a:pt x="686" y="584"/>
                    <a:pt x="694" y="577"/>
                  </a:cubicBezTo>
                  <a:cubicBezTo>
                    <a:pt x="701" y="570"/>
                    <a:pt x="707" y="566"/>
                    <a:pt x="702" y="566"/>
                  </a:cubicBezTo>
                  <a:cubicBezTo>
                    <a:pt x="675" y="565"/>
                    <a:pt x="671" y="575"/>
                    <a:pt x="671" y="586"/>
                  </a:cubicBezTo>
                  <a:cubicBezTo>
                    <a:pt x="670" y="597"/>
                    <a:pt x="673" y="610"/>
                    <a:pt x="659" y="620"/>
                  </a:cubicBezTo>
                  <a:cubicBezTo>
                    <a:pt x="634" y="596"/>
                    <a:pt x="634" y="596"/>
                    <a:pt x="634" y="596"/>
                  </a:cubicBezTo>
                  <a:cubicBezTo>
                    <a:pt x="621" y="607"/>
                    <a:pt x="607" y="620"/>
                    <a:pt x="595" y="633"/>
                  </a:cubicBezTo>
                  <a:cubicBezTo>
                    <a:pt x="588" y="640"/>
                    <a:pt x="582" y="646"/>
                    <a:pt x="575" y="653"/>
                  </a:cubicBezTo>
                  <a:cubicBezTo>
                    <a:pt x="569" y="661"/>
                    <a:pt x="563" y="668"/>
                    <a:pt x="557" y="675"/>
                  </a:cubicBezTo>
                  <a:cubicBezTo>
                    <a:pt x="550" y="682"/>
                    <a:pt x="544" y="690"/>
                    <a:pt x="538" y="697"/>
                  </a:cubicBezTo>
                  <a:cubicBezTo>
                    <a:pt x="532" y="704"/>
                    <a:pt x="525" y="712"/>
                    <a:pt x="519" y="719"/>
                  </a:cubicBezTo>
                  <a:cubicBezTo>
                    <a:pt x="507" y="734"/>
                    <a:pt x="494" y="748"/>
                    <a:pt x="481" y="762"/>
                  </a:cubicBezTo>
                  <a:cubicBezTo>
                    <a:pt x="477" y="752"/>
                    <a:pt x="480" y="735"/>
                    <a:pt x="460" y="740"/>
                  </a:cubicBezTo>
                  <a:cubicBezTo>
                    <a:pt x="429" y="779"/>
                    <a:pt x="391" y="814"/>
                    <a:pt x="351" y="849"/>
                  </a:cubicBezTo>
                  <a:cubicBezTo>
                    <a:pt x="312" y="884"/>
                    <a:pt x="271" y="918"/>
                    <a:pt x="234" y="952"/>
                  </a:cubicBezTo>
                  <a:cubicBezTo>
                    <a:pt x="234" y="952"/>
                    <a:pt x="234" y="963"/>
                    <a:pt x="235" y="975"/>
                  </a:cubicBezTo>
                  <a:cubicBezTo>
                    <a:pt x="235" y="981"/>
                    <a:pt x="235" y="987"/>
                    <a:pt x="235" y="991"/>
                  </a:cubicBezTo>
                  <a:cubicBezTo>
                    <a:pt x="236" y="996"/>
                    <a:pt x="236" y="998"/>
                    <a:pt x="236" y="998"/>
                  </a:cubicBezTo>
                  <a:cubicBezTo>
                    <a:pt x="231" y="1005"/>
                    <a:pt x="216" y="1004"/>
                    <a:pt x="217" y="993"/>
                  </a:cubicBezTo>
                  <a:cubicBezTo>
                    <a:pt x="186" y="1018"/>
                    <a:pt x="231" y="1005"/>
                    <a:pt x="230" y="1026"/>
                  </a:cubicBezTo>
                  <a:cubicBezTo>
                    <a:pt x="220" y="1045"/>
                    <a:pt x="201" y="1041"/>
                    <a:pt x="201" y="1025"/>
                  </a:cubicBezTo>
                  <a:cubicBezTo>
                    <a:pt x="193" y="1059"/>
                    <a:pt x="180" y="1106"/>
                    <a:pt x="164" y="1151"/>
                  </a:cubicBezTo>
                  <a:cubicBezTo>
                    <a:pt x="147" y="1195"/>
                    <a:pt x="128" y="1238"/>
                    <a:pt x="101" y="1265"/>
                  </a:cubicBezTo>
                  <a:cubicBezTo>
                    <a:pt x="101" y="1265"/>
                    <a:pt x="100" y="1261"/>
                    <a:pt x="99" y="1257"/>
                  </a:cubicBezTo>
                  <a:cubicBezTo>
                    <a:pt x="98" y="1253"/>
                    <a:pt x="98" y="1249"/>
                    <a:pt x="98" y="1249"/>
                  </a:cubicBezTo>
                  <a:cubicBezTo>
                    <a:pt x="90" y="1260"/>
                    <a:pt x="88" y="1271"/>
                    <a:pt x="89" y="1281"/>
                  </a:cubicBezTo>
                  <a:cubicBezTo>
                    <a:pt x="90" y="1292"/>
                    <a:pt x="94" y="1301"/>
                    <a:pt x="98" y="1310"/>
                  </a:cubicBezTo>
                  <a:cubicBezTo>
                    <a:pt x="99" y="1315"/>
                    <a:pt x="101" y="1319"/>
                    <a:pt x="102" y="1323"/>
                  </a:cubicBezTo>
                  <a:cubicBezTo>
                    <a:pt x="104" y="1328"/>
                    <a:pt x="105" y="1332"/>
                    <a:pt x="105" y="1337"/>
                  </a:cubicBezTo>
                  <a:cubicBezTo>
                    <a:pt x="105" y="1345"/>
                    <a:pt x="101" y="1354"/>
                    <a:pt x="91" y="1364"/>
                  </a:cubicBezTo>
                  <a:cubicBezTo>
                    <a:pt x="89" y="1354"/>
                    <a:pt x="89" y="1354"/>
                    <a:pt x="89" y="1354"/>
                  </a:cubicBezTo>
                  <a:cubicBezTo>
                    <a:pt x="76" y="1380"/>
                    <a:pt x="69" y="1409"/>
                    <a:pt x="61" y="1438"/>
                  </a:cubicBezTo>
                  <a:cubicBezTo>
                    <a:pt x="55" y="1467"/>
                    <a:pt x="49" y="1496"/>
                    <a:pt x="45" y="1525"/>
                  </a:cubicBezTo>
                  <a:cubicBezTo>
                    <a:pt x="44" y="1532"/>
                    <a:pt x="43" y="1539"/>
                    <a:pt x="41" y="1546"/>
                  </a:cubicBezTo>
                  <a:cubicBezTo>
                    <a:pt x="41" y="1550"/>
                    <a:pt x="40" y="1553"/>
                    <a:pt x="39" y="1556"/>
                  </a:cubicBezTo>
                  <a:cubicBezTo>
                    <a:pt x="39" y="1560"/>
                    <a:pt x="38" y="1563"/>
                    <a:pt x="38" y="1567"/>
                  </a:cubicBezTo>
                  <a:cubicBezTo>
                    <a:pt x="35" y="1580"/>
                    <a:pt x="32" y="1594"/>
                    <a:pt x="29" y="1607"/>
                  </a:cubicBezTo>
                  <a:cubicBezTo>
                    <a:pt x="27" y="1613"/>
                    <a:pt x="26" y="1620"/>
                    <a:pt x="24" y="1626"/>
                  </a:cubicBezTo>
                  <a:cubicBezTo>
                    <a:pt x="22" y="1632"/>
                    <a:pt x="20" y="1638"/>
                    <a:pt x="18" y="1644"/>
                  </a:cubicBezTo>
                  <a:cubicBezTo>
                    <a:pt x="14" y="1656"/>
                    <a:pt x="9" y="1668"/>
                    <a:pt x="3" y="1679"/>
                  </a:cubicBezTo>
                  <a:cubicBezTo>
                    <a:pt x="13" y="1684"/>
                    <a:pt x="17" y="1693"/>
                    <a:pt x="18" y="1705"/>
                  </a:cubicBezTo>
                  <a:cubicBezTo>
                    <a:pt x="18" y="1711"/>
                    <a:pt x="18" y="1717"/>
                    <a:pt x="18" y="1724"/>
                  </a:cubicBezTo>
                  <a:cubicBezTo>
                    <a:pt x="17" y="1727"/>
                    <a:pt x="17" y="1731"/>
                    <a:pt x="17" y="1734"/>
                  </a:cubicBezTo>
                  <a:cubicBezTo>
                    <a:pt x="16" y="1738"/>
                    <a:pt x="16" y="1741"/>
                    <a:pt x="16" y="1745"/>
                  </a:cubicBezTo>
                  <a:cubicBezTo>
                    <a:pt x="14" y="1772"/>
                    <a:pt x="14" y="1799"/>
                    <a:pt x="43" y="1801"/>
                  </a:cubicBezTo>
                  <a:cubicBezTo>
                    <a:pt x="37" y="1818"/>
                    <a:pt x="32" y="1829"/>
                    <a:pt x="27" y="1839"/>
                  </a:cubicBezTo>
                  <a:cubicBezTo>
                    <a:pt x="23" y="1848"/>
                    <a:pt x="18" y="1855"/>
                    <a:pt x="15" y="1863"/>
                  </a:cubicBezTo>
                  <a:cubicBezTo>
                    <a:pt x="12" y="1871"/>
                    <a:pt x="9" y="1880"/>
                    <a:pt x="6" y="1893"/>
                  </a:cubicBezTo>
                  <a:cubicBezTo>
                    <a:pt x="4" y="1899"/>
                    <a:pt x="3" y="1907"/>
                    <a:pt x="2" y="1916"/>
                  </a:cubicBezTo>
                  <a:cubicBezTo>
                    <a:pt x="1" y="1925"/>
                    <a:pt x="0" y="1935"/>
                    <a:pt x="0" y="1947"/>
                  </a:cubicBezTo>
                  <a:cubicBezTo>
                    <a:pt x="0" y="1960"/>
                    <a:pt x="11" y="1968"/>
                    <a:pt x="22" y="1976"/>
                  </a:cubicBezTo>
                  <a:cubicBezTo>
                    <a:pt x="34" y="1984"/>
                    <a:pt x="47" y="1993"/>
                    <a:pt x="53" y="2007"/>
                  </a:cubicBezTo>
                  <a:cubicBezTo>
                    <a:pt x="24" y="2014"/>
                    <a:pt x="24" y="2014"/>
                    <a:pt x="24" y="2014"/>
                  </a:cubicBezTo>
                  <a:cubicBezTo>
                    <a:pt x="24" y="2014"/>
                    <a:pt x="33" y="2023"/>
                    <a:pt x="43" y="2031"/>
                  </a:cubicBezTo>
                  <a:cubicBezTo>
                    <a:pt x="48" y="2036"/>
                    <a:pt x="53" y="2040"/>
                    <a:pt x="57" y="2043"/>
                  </a:cubicBezTo>
                  <a:cubicBezTo>
                    <a:pt x="61" y="2046"/>
                    <a:pt x="63" y="2048"/>
                    <a:pt x="63" y="2048"/>
                  </a:cubicBezTo>
                  <a:cubicBezTo>
                    <a:pt x="63" y="2048"/>
                    <a:pt x="56" y="2056"/>
                    <a:pt x="48" y="2063"/>
                  </a:cubicBezTo>
                  <a:cubicBezTo>
                    <a:pt x="41" y="2071"/>
                    <a:pt x="33" y="2078"/>
                    <a:pt x="33" y="2078"/>
                  </a:cubicBezTo>
                  <a:cubicBezTo>
                    <a:pt x="33" y="2078"/>
                    <a:pt x="37" y="2085"/>
                    <a:pt x="40" y="2091"/>
                  </a:cubicBezTo>
                  <a:cubicBezTo>
                    <a:pt x="44" y="2098"/>
                    <a:pt x="48" y="2104"/>
                    <a:pt x="48" y="2104"/>
                  </a:cubicBezTo>
                  <a:cubicBezTo>
                    <a:pt x="46" y="2093"/>
                    <a:pt x="55" y="2077"/>
                    <a:pt x="64" y="2077"/>
                  </a:cubicBezTo>
                  <a:cubicBezTo>
                    <a:pt x="67" y="2082"/>
                    <a:pt x="69" y="2087"/>
                    <a:pt x="71" y="2093"/>
                  </a:cubicBezTo>
                  <a:cubicBezTo>
                    <a:pt x="73" y="2099"/>
                    <a:pt x="74" y="2105"/>
                    <a:pt x="75" y="2111"/>
                  </a:cubicBezTo>
                  <a:cubicBezTo>
                    <a:pt x="77" y="2123"/>
                    <a:pt x="77" y="2136"/>
                    <a:pt x="75" y="2148"/>
                  </a:cubicBezTo>
                  <a:cubicBezTo>
                    <a:pt x="73" y="2171"/>
                    <a:pt x="66" y="2191"/>
                    <a:pt x="59" y="2194"/>
                  </a:cubicBezTo>
                  <a:cubicBezTo>
                    <a:pt x="59" y="2194"/>
                    <a:pt x="63" y="2200"/>
                    <a:pt x="68" y="2209"/>
                  </a:cubicBezTo>
                  <a:cubicBezTo>
                    <a:pt x="73" y="2218"/>
                    <a:pt x="81" y="2229"/>
                    <a:pt x="89" y="2241"/>
                  </a:cubicBezTo>
                  <a:cubicBezTo>
                    <a:pt x="96" y="2252"/>
                    <a:pt x="104" y="2264"/>
                    <a:pt x="109" y="2272"/>
                  </a:cubicBezTo>
                  <a:cubicBezTo>
                    <a:pt x="115" y="2281"/>
                    <a:pt x="119" y="2286"/>
                    <a:pt x="119" y="2286"/>
                  </a:cubicBezTo>
                  <a:cubicBezTo>
                    <a:pt x="107" y="2289"/>
                    <a:pt x="96" y="2274"/>
                    <a:pt x="84" y="2263"/>
                  </a:cubicBezTo>
                  <a:cubicBezTo>
                    <a:pt x="90" y="2268"/>
                    <a:pt x="95" y="2273"/>
                    <a:pt x="97" y="2276"/>
                  </a:cubicBezTo>
                  <a:cubicBezTo>
                    <a:pt x="100" y="2280"/>
                    <a:pt x="101" y="2282"/>
                    <a:pt x="102" y="2285"/>
                  </a:cubicBezTo>
                  <a:cubicBezTo>
                    <a:pt x="102" y="2289"/>
                    <a:pt x="99" y="2292"/>
                    <a:pt x="95" y="2294"/>
                  </a:cubicBezTo>
                  <a:cubicBezTo>
                    <a:pt x="88" y="2299"/>
                    <a:pt x="81" y="2304"/>
                    <a:pt x="104" y="2323"/>
                  </a:cubicBezTo>
                  <a:cubicBezTo>
                    <a:pt x="108" y="2314"/>
                    <a:pt x="122" y="2319"/>
                    <a:pt x="128" y="2318"/>
                  </a:cubicBezTo>
                  <a:cubicBezTo>
                    <a:pt x="126" y="2326"/>
                    <a:pt x="127" y="2335"/>
                    <a:pt x="128" y="2345"/>
                  </a:cubicBezTo>
                  <a:cubicBezTo>
                    <a:pt x="130" y="2355"/>
                    <a:pt x="133" y="2366"/>
                    <a:pt x="138" y="2377"/>
                  </a:cubicBezTo>
                  <a:cubicBezTo>
                    <a:pt x="142" y="2388"/>
                    <a:pt x="147" y="2399"/>
                    <a:pt x="153" y="2410"/>
                  </a:cubicBezTo>
                  <a:cubicBezTo>
                    <a:pt x="159" y="2421"/>
                    <a:pt x="166" y="2431"/>
                    <a:pt x="172" y="2440"/>
                  </a:cubicBezTo>
                  <a:cubicBezTo>
                    <a:pt x="150" y="2442"/>
                    <a:pt x="150" y="2442"/>
                    <a:pt x="150" y="2442"/>
                  </a:cubicBezTo>
                  <a:cubicBezTo>
                    <a:pt x="154" y="2451"/>
                    <a:pt x="158" y="2460"/>
                    <a:pt x="163" y="2469"/>
                  </a:cubicBezTo>
                  <a:cubicBezTo>
                    <a:pt x="168" y="2478"/>
                    <a:pt x="173" y="2487"/>
                    <a:pt x="178" y="2496"/>
                  </a:cubicBezTo>
                  <a:cubicBezTo>
                    <a:pt x="183" y="2506"/>
                    <a:pt x="189" y="2515"/>
                    <a:pt x="195" y="2523"/>
                  </a:cubicBezTo>
                  <a:cubicBezTo>
                    <a:pt x="201" y="2532"/>
                    <a:pt x="207" y="2541"/>
                    <a:pt x="213" y="2550"/>
                  </a:cubicBezTo>
                  <a:cubicBezTo>
                    <a:pt x="219" y="2559"/>
                    <a:pt x="225" y="2568"/>
                    <a:pt x="232" y="2577"/>
                  </a:cubicBezTo>
                  <a:cubicBezTo>
                    <a:pt x="238" y="2586"/>
                    <a:pt x="245" y="2595"/>
                    <a:pt x="251" y="2604"/>
                  </a:cubicBezTo>
                  <a:cubicBezTo>
                    <a:pt x="264" y="2622"/>
                    <a:pt x="278" y="2639"/>
                    <a:pt x="290" y="2658"/>
                  </a:cubicBezTo>
                  <a:cubicBezTo>
                    <a:pt x="280" y="2626"/>
                    <a:pt x="315" y="2612"/>
                    <a:pt x="332" y="2631"/>
                  </a:cubicBezTo>
                  <a:cubicBezTo>
                    <a:pt x="311" y="2658"/>
                    <a:pt x="311" y="2658"/>
                    <a:pt x="311" y="2658"/>
                  </a:cubicBezTo>
                  <a:cubicBezTo>
                    <a:pt x="337" y="2660"/>
                    <a:pt x="305" y="2629"/>
                    <a:pt x="345" y="2643"/>
                  </a:cubicBezTo>
                  <a:cubicBezTo>
                    <a:pt x="361" y="2671"/>
                    <a:pt x="329" y="2682"/>
                    <a:pt x="309" y="2672"/>
                  </a:cubicBezTo>
                  <a:cubicBezTo>
                    <a:pt x="341" y="2698"/>
                    <a:pt x="341" y="2698"/>
                    <a:pt x="341" y="2698"/>
                  </a:cubicBezTo>
                  <a:cubicBezTo>
                    <a:pt x="335" y="2706"/>
                    <a:pt x="326" y="2702"/>
                    <a:pt x="314" y="2707"/>
                  </a:cubicBezTo>
                  <a:cubicBezTo>
                    <a:pt x="327" y="2708"/>
                    <a:pt x="331" y="2726"/>
                    <a:pt x="338" y="2745"/>
                  </a:cubicBezTo>
                  <a:cubicBezTo>
                    <a:pt x="341" y="2754"/>
                    <a:pt x="345" y="2763"/>
                    <a:pt x="351" y="2770"/>
                  </a:cubicBezTo>
                  <a:cubicBezTo>
                    <a:pt x="356" y="2777"/>
                    <a:pt x="364" y="2780"/>
                    <a:pt x="374" y="2780"/>
                  </a:cubicBezTo>
                  <a:cubicBezTo>
                    <a:pt x="368" y="2787"/>
                    <a:pt x="368" y="2787"/>
                    <a:pt x="368" y="2787"/>
                  </a:cubicBezTo>
                  <a:cubicBezTo>
                    <a:pt x="397" y="2822"/>
                    <a:pt x="421" y="2845"/>
                    <a:pt x="444" y="2865"/>
                  </a:cubicBezTo>
                  <a:cubicBezTo>
                    <a:pt x="456" y="2875"/>
                    <a:pt x="467" y="2885"/>
                    <a:pt x="479" y="2895"/>
                  </a:cubicBezTo>
                  <a:cubicBezTo>
                    <a:pt x="482" y="2898"/>
                    <a:pt x="484" y="2900"/>
                    <a:pt x="487" y="2903"/>
                  </a:cubicBezTo>
                  <a:cubicBezTo>
                    <a:pt x="491" y="2906"/>
                    <a:pt x="494" y="2908"/>
                    <a:pt x="497" y="2911"/>
                  </a:cubicBezTo>
                  <a:cubicBezTo>
                    <a:pt x="503" y="2916"/>
                    <a:pt x="509" y="2922"/>
                    <a:pt x="516" y="2928"/>
                  </a:cubicBezTo>
                  <a:cubicBezTo>
                    <a:pt x="526" y="2919"/>
                    <a:pt x="535" y="2920"/>
                    <a:pt x="546" y="2924"/>
                  </a:cubicBezTo>
                  <a:cubicBezTo>
                    <a:pt x="556" y="2927"/>
                    <a:pt x="568" y="2932"/>
                    <a:pt x="584" y="2931"/>
                  </a:cubicBezTo>
                  <a:cubicBezTo>
                    <a:pt x="592" y="2941"/>
                    <a:pt x="600" y="2953"/>
                    <a:pt x="608" y="2964"/>
                  </a:cubicBezTo>
                  <a:cubicBezTo>
                    <a:pt x="617" y="2976"/>
                    <a:pt x="625" y="2988"/>
                    <a:pt x="635" y="2999"/>
                  </a:cubicBezTo>
                  <a:cubicBezTo>
                    <a:pt x="637" y="3002"/>
                    <a:pt x="639" y="3005"/>
                    <a:pt x="642" y="3008"/>
                  </a:cubicBezTo>
                  <a:cubicBezTo>
                    <a:pt x="644" y="3011"/>
                    <a:pt x="647" y="3014"/>
                    <a:pt x="649" y="3017"/>
                  </a:cubicBezTo>
                  <a:cubicBezTo>
                    <a:pt x="654" y="3022"/>
                    <a:pt x="659" y="3028"/>
                    <a:pt x="665" y="3033"/>
                  </a:cubicBezTo>
                  <a:cubicBezTo>
                    <a:pt x="670" y="3039"/>
                    <a:pt x="676" y="3044"/>
                    <a:pt x="682" y="3049"/>
                  </a:cubicBezTo>
                  <a:cubicBezTo>
                    <a:pt x="688" y="3054"/>
                    <a:pt x="694" y="3059"/>
                    <a:pt x="701" y="3063"/>
                  </a:cubicBezTo>
                  <a:cubicBezTo>
                    <a:pt x="744" y="3079"/>
                    <a:pt x="725" y="3052"/>
                    <a:pt x="750" y="3051"/>
                  </a:cubicBezTo>
                  <a:cubicBezTo>
                    <a:pt x="738" y="3073"/>
                    <a:pt x="791" y="3107"/>
                    <a:pt x="754" y="3103"/>
                  </a:cubicBezTo>
                  <a:cubicBezTo>
                    <a:pt x="786" y="3123"/>
                    <a:pt x="808" y="3135"/>
                    <a:pt x="832" y="3147"/>
                  </a:cubicBezTo>
                  <a:cubicBezTo>
                    <a:pt x="844" y="3153"/>
                    <a:pt x="857" y="3158"/>
                    <a:pt x="873" y="3164"/>
                  </a:cubicBezTo>
                  <a:cubicBezTo>
                    <a:pt x="881" y="3167"/>
                    <a:pt x="889" y="3170"/>
                    <a:pt x="899" y="3174"/>
                  </a:cubicBezTo>
                  <a:cubicBezTo>
                    <a:pt x="908" y="3177"/>
                    <a:pt x="919" y="3180"/>
                    <a:pt x="930" y="3184"/>
                  </a:cubicBezTo>
                  <a:cubicBezTo>
                    <a:pt x="926" y="3170"/>
                    <a:pt x="919" y="3160"/>
                    <a:pt x="928" y="3156"/>
                  </a:cubicBezTo>
                  <a:cubicBezTo>
                    <a:pt x="945" y="3160"/>
                    <a:pt x="956" y="3184"/>
                    <a:pt x="949" y="3193"/>
                  </a:cubicBezTo>
                  <a:cubicBezTo>
                    <a:pt x="943" y="3194"/>
                    <a:pt x="943" y="3194"/>
                    <a:pt x="943" y="3194"/>
                  </a:cubicBezTo>
                  <a:cubicBezTo>
                    <a:pt x="957" y="3196"/>
                    <a:pt x="971" y="3200"/>
                    <a:pt x="983" y="3206"/>
                  </a:cubicBezTo>
                  <a:cubicBezTo>
                    <a:pt x="990" y="3209"/>
                    <a:pt x="996" y="3213"/>
                    <a:pt x="1002" y="3217"/>
                  </a:cubicBezTo>
                  <a:cubicBezTo>
                    <a:pt x="1008" y="3220"/>
                    <a:pt x="1014" y="3224"/>
                    <a:pt x="1020" y="3228"/>
                  </a:cubicBezTo>
                  <a:cubicBezTo>
                    <a:pt x="1032" y="3237"/>
                    <a:pt x="1044" y="3247"/>
                    <a:pt x="1056" y="3257"/>
                  </a:cubicBezTo>
                  <a:cubicBezTo>
                    <a:pt x="1068" y="3266"/>
                    <a:pt x="1079" y="3276"/>
                    <a:pt x="1091" y="3287"/>
                  </a:cubicBezTo>
                  <a:cubicBezTo>
                    <a:pt x="1137" y="3326"/>
                    <a:pt x="1185" y="3362"/>
                    <a:pt x="1234" y="3352"/>
                  </a:cubicBezTo>
                  <a:cubicBezTo>
                    <a:pt x="1228" y="3353"/>
                    <a:pt x="1228" y="3353"/>
                    <a:pt x="1228" y="3353"/>
                  </a:cubicBezTo>
                  <a:cubicBezTo>
                    <a:pt x="1228" y="3353"/>
                    <a:pt x="1234" y="3354"/>
                    <a:pt x="1243" y="3354"/>
                  </a:cubicBezTo>
                  <a:cubicBezTo>
                    <a:pt x="1251" y="3355"/>
                    <a:pt x="1263" y="3356"/>
                    <a:pt x="1274" y="3356"/>
                  </a:cubicBezTo>
                  <a:cubicBezTo>
                    <a:pt x="1297" y="3357"/>
                    <a:pt x="1320" y="3358"/>
                    <a:pt x="1320" y="3358"/>
                  </a:cubicBezTo>
                  <a:cubicBezTo>
                    <a:pt x="1338" y="3367"/>
                    <a:pt x="1331" y="3369"/>
                    <a:pt x="1322" y="3373"/>
                  </a:cubicBezTo>
                  <a:cubicBezTo>
                    <a:pt x="1313" y="3376"/>
                    <a:pt x="1302" y="3380"/>
                    <a:pt x="1314" y="3393"/>
                  </a:cubicBezTo>
                  <a:cubicBezTo>
                    <a:pt x="1340" y="3390"/>
                    <a:pt x="1361" y="3392"/>
                    <a:pt x="1381" y="3397"/>
                  </a:cubicBezTo>
                  <a:cubicBezTo>
                    <a:pt x="1400" y="3401"/>
                    <a:pt x="1417" y="3407"/>
                    <a:pt x="1433" y="3414"/>
                  </a:cubicBezTo>
                  <a:cubicBezTo>
                    <a:pt x="1450" y="3421"/>
                    <a:pt x="1465" y="3427"/>
                    <a:pt x="1482" y="3432"/>
                  </a:cubicBezTo>
                  <a:cubicBezTo>
                    <a:pt x="1499" y="3437"/>
                    <a:pt x="1517" y="3439"/>
                    <a:pt x="1538" y="3438"/>
                  </a:cubicBezTo>
                  <a:cubicBezTo>
                    <a:pt x="1547" y="3460"/>
                    <a:pt x="1566" y="3473"/>
                    <a:pt x="1588" y="3483"/>
                  </a:cubicBezTo>
                  <a:cubicBezTo>
                    <a:pt x="1600" y="3487"/>
                    <a:pt x="1612" y="3491"/>
                    <a:pt x="1625" y="3494"/>
                  </a:cubicBezTo>
                  <a:cubicBezTo>
                    <a:pt x="1638" y="3496"/>
                    <a:pt x="1652" y="3499"/>
                    <a:pt x="1666" y="3500"/>
                  </a:cubicBezTo>
                  <a:cubicBezTo>
                    <a:pt x="1680" y="3502"/>
                    <a:pt x="1694" y="3504"/>
                    <a:pt x="1708" y="3505"/>
                  </a:cubicBezTo>
                  <a:cubicBezTo>
                    <a:pt x="1722" y="3507"/>
                    <a:pt x="1736" y="3509"/>
                    <a:pt x="1749" y="3512"/>
                  </a:cubicBezTo>
                  <a:cubicBezTo>
                    <a:pt x="1775" y="3517"/>
                    <a:pt x="1799" y="3525"/>
                    <a:pt x="1817" y="3540"/>
                  </a:cubicBezTo>
                  <a:cubicBezTo>
                    <a:pt x="1815" y="3522"/>
                    <a:pt x="1815" y="3522"/>
                    <a:pt x="1815" y="3522"/>
                  </a:cubicBezTo>
                  <a:cubicBezTo>
                    <a:pt x="1838" y="3509"/>
                    <a:pt x="1838" y="3536"/>
                    <a:pt x="1853" y="3543"/>
                  </a:cubicBezTo>
                  <a:cubicBezTo>
                    <a:pt x="1853" y="3529"/>
                    <a:pt x="1833" y="3523"/>
                    <a:pt x="1847" y="3516"/>
                  </a:cubicBezTo>
                  <a:cubicBezTo>
                    <a:pt x="1936" y="3519"/>
                    <a:pt x="2025" y="3537"/>
                    <a:pt x="2115" y="3556"/>
                  </a:cubicBezTo>
                  <a:cubicBezTo>
                    <a:pt x="2205" y="3575"/>
                    <a:pt x="2297" y="3596"/>
                    <a:pt x="2387" y="3606"/>
                  </a:cubicBezTo>
                  <a:cubicBezTo>
                    <a:pt x="2420" y="3609"/>
                    <a:pt x="2430" y="3586"/>
                    <a:pt x="2442" y="3568"/>
                  </a:cubicBezTo>
                  <a:cubicBezTo>
                    <a:pt x="2454" y="3550"/>
                    <a:pt x="2467" y="3537"/>
                    <a:pt x="2509" y="3558"/>
                  </a:cubicBezTo>
                  <a:cubicBezTo>
                    <a:pt x="2485" y="3591"/>
                    <a:pt x="2485" y="3591"/>
                    <a:pt x="2485" y="3591"/>
                  </a:cubicBezTo>
                  <a:cubicBezTo>
                    <a:pt x="2552" y="3572"/>
                    <a:pt x="2621" y="3570"/>
                    <a:pt x="2690" y="3567"/>
                  </a:cubicBezTo>
                  <a:cubicBezTo>
                    <a:pt x="2707" y="3566"/>
                    <a:pt x="2725" y="3565"/>
                    <a:pt x="2742" y="3563"/>
                  </a:cubicBezTo>
                  <a:cubicBezTo>
                    <a:pt x="2760" y="3562"/>
                    <a:pt x="2777" y="3560"/>
                    <a:pt x="2794" y="3557"/>
                  </a:cubicBezTo>
                  <a:cubicBezTo>
                    <a:pt x="2811" y="3554"/>
                    <a:pt x="2828" y="3551"/>
                    <a:pt x="2845" y="3546"/>
                  </a:cubicBezTo>
                  <a:cubicBezTo>
                    <a:pt x="2862" y="3542"/>
                    <a:pt x="2878" y="3536"/>
                    <a:pt x="2894" y="3529"/>
                  </a:cubicBezTo>
                  <a:cubicBezTo>
                    <a:pt x="2887" y="3538"/>
                    <a:pt x="2889" y="3547"/>
                    <a:pt x="2876" y="3549"/>
                  </a:cubicBezTo>
                  <a:cubicBezTo>
                    <a:pt x="2884" y="3554"/>
                    <a:pt x="2894" y="3555"/>
                    <a:pt x="2906" y="3554"/>
                  </a:cubicBezTo>
                  <a:cubicBezTo>
                    <a:pt x="2917" y="3553"/>
                    <a:pt x="2930" y="3549"/>
                    <a:pt x="2940" y="3545"/>
                  </a:cubicBezTo>
                  <a:cubicBezTo>
                    <a:pt x="2946" y="3542"/>
                    <a:pt x="2951" y="3540"/>
                    <a:pt x="2956" y="3537"/>
                  </a:cubicBezTo>
                  <a:cubicBezTo>
                    <a:pt x="2960" y="3534"/>
                    <a:pt x="2965" y="3531"/>
                    <a:pt x="2968" y="3528"/>
                  </a:cubicBezTo>
                  <a:cubicBezTo>
                    <a:pt x="2975" y="3522"/>
                    <a:pt x="2978" y="3516"/>
                    <a:pt x="2977" y="3511"/>
                  </a:cubicBezTo>
                  <a:cubicBezTo>
                    <a:pt x="2999" y="3508"/>
                    <a:pt x="2986" y="3527"/>
                    <a:pt x="3002" y="3533"/>
                  </a:cubicBezTo>
                  <a:cubicBezTo>
                    <a:pt x="3010" y="3535"/>
                    <a:pt x="3018" y="3533"/>
                    <a:pt x="3026" y="3529"/>
                  </a:cubicBezTo>
                  <a:cubicBezTo>
                    <a:pt x="3034" y="3524"/>
                    <a:pt x="3041" y="3519"/>
                    <a:pt x="3048" y="3513"/>
                  </a:cubicBezTo>
                  <a:cubicBezTo>
                    <a:pt x="3063" y="3503"/>
                    <a:pt x="3076" y="3493"/>
                    <a:pt x="3087" y="3502"/>
                  </a:cubicBezTo>
                  <a:cubicBezTo>
                    <a:pt x="3091" y="3505"/>
                    <a:pt x="3081" y="3512"/>
                    <a:pt x="3076" y="3515"/>
                  </a:cubicBezTo>
                  <a:cubicBezTo>
                    <a:pt x="3080" y="3511"/>
                    <a:pt x="3088" y="3507"/>
                    <a:pt x="3096" y="3504"/>
                  </a:cubicBezTo>
                  <a:cubicBezTo>
                    <a:pt x="3105" y="3500"/>
                    <a:pt x="3114" y="3498"/>
                    <a:pt x="3122" y="3494"/>
                  </a:cubicBezTo>
                  <a:cubicBezTo>
                    <a:pt x="3139" y="3486"/>
                    <a:pt x="3150" y="3479"/>
                    <a:pt x="3137" y="3469"/>
                  </a:cubicBezTo>
                  <a:cubicBezTo>
                    <a:pt x="3164" y="3467"/>
                    <a:pt x="3186" y="3453"/>
                    <a:pt x="3207" y="3442"/>
                  </a:cubicBezTo>
                  <a:cubicBezTo>
                    <a:pt x="3212" y="3439"/>
                    <a:pt x="3217" y="3435"/>
                    <a:pt x="3222" y="3433"/>
                  </a:cubicBezTo>
                  <a:cubicBezTo>
                    <a:pt x="3227" y="3430"/>
                    <a:pt x="3232" y="3427"/>
                    <a:pt x="3238" y="3424"/>
                  </a:cubicBezTo>
                  <a:cubicBezTo>
                    <a:pt x="3248" y="3420"/>
                    <a:pt x="3258" y="3416"/>
                    <a:pt x="3270" y="3415"/>
                  </a:cubicBezTo>
                  <a:cubicBezTo>
                    <a:pt x="3272" y="3405"/>
                    <a:pt x="3279" y="3398"/>
                    <a:pt x="3287" y="3393"/>
                  </a:cubicBezTo>
                  <a:cubicBezTo>
                    <a:pt x="3295" y="3387"/>
                    <a:pt x="3306" y="3383"/>
                    <a:pt x="3315" y="3379"/>
                  </a:cubicBezTo>
                  <a:cubicBezTo>
                    <a:pt x="3333" y="3370"/>
                    <a:pt x="3349" y="3361"/>
                    <a:pt x="3341" y="3341"/>
                  </a:cubicBezTo>
                  <a:cubicBezTo>
                    <a:pt x="3351" y="3361"/>
                    <a:pt x="3375" y="3355"/>
                    <a:pt x="3399" y="3340"/>
                  </a:cubicBezTo>
                  <a:cubicBezTo>
                    <a:pt x="3410" y="3332"/>
                    <a:pt x="3422" y="3322"/>
                    <a:pt x="3431" y="3311"/>
                  </a:cubicBezTo>
                  <a:cubicBezTo>
                    <a:pt x="3440" y="3301"/>
                    <a:pt x="3446" y="3289"/>
                    <a:pt x="3450" y="3280"/>
                  </a:cubicBezTo>
                  <a:cubicBezTo>
                    <a:pt x="3449" y="3298"/>
                    <a:pt x="3481" y="3273"/>
                    <a:pt x="3483" y="3296"/>
                  </a:cubicBezTo>
                  <a:cubicBezTo>
                    <a:pt x="3497" y="3283"/>
                    <a:pt x="3510" y="3269"/>
                    <a:pt x="3516" y="3257"/>
                  </a:cubicBezTo>
                  <a:cubicBezTo>
                    <a:pt x="3522" y="3245"/>
                    <a:pt x="3522" y="3234"/>
                    <a:pt x="3512" y="3228"/>
                  </a:cubicBezTo>
                  <a:cubicBezTo>
                    <a:pt x="3522" y="3227"/>
                    <a:pt x="3532" y="3224"/>
                    <a:pt x="3540" y="3220"/>
                  </a:cubicBezTo>
                  <a:cubicBezTo>
                    <a:pt x="3548" y="3216"/>
                    <a:pt x="3555" y="3211"/>
                    <a:pt x="3561" y="3205"/>
                  </a:cubicBezTo>
                  <a:cubicBezTo>
                    <a:pt x="3566" y="3199"/>
                    <a:pt x="3571" y="3192"/>
                    <a:pt x="3576" y="3185"/>
                  </a:cubicBezTo>
                  <a:cubicBezTo>
                    <a:pt x="3580" y="3178"/>
                    <a:pt x="3584" y="3170"/>
                    <a:pt x="3588" y="3163"/>
                  </a:cubicBezTo>
                  <a:cubicBezTo>
                    <a:pt x="3595" y="3149"/>
                    <a:pt x="3602" y="3136"/>
                    <a:pt x="3611" y="3127"/>
                  </a:cubicBezTo>
                  <a:cubicBezTo>
                    <a:pt x="3621" y="3118"/>
                    <a:pt x="3633" y="3114"/>
                    <a:pt x="3653" y="3118"/>
                  </a:cubicBezTo>
                  <a:cubicBezTo>
                    <a:pt x="3679" y="3067"/>
                    <a:pt x="3703" y="3019"/>
                    <a:pt x="3725" y="2972"/>
                  </a:cubicBezTo>
                  <a:cubicBezTo>
                    <a:pt x="3747" y="2926"/>
                    <a:pt x="3767" y="2881"/>
                    <a:pt x="3786" y="2836"/>
                  </a:cubicBezTo>
                  <a:cubicBezTo>
                    <a:pt x="3805" y="2849"/>
                    <a:pt x="3792" y="2873"/>
                    <a:pt x="3780" y="2896"/>
                  </a:cubicBezTo>
                  <a:cubicBezTo>
                    <a:pt x="3768" y="2918"/>
                    <a:pt x="3756" y="2940"/>
                    <a:pt x="3776" y="2951"/>
                  </a:cubicBezTo>
                  <a:cubicBezTo>
                    <a:pt x="3794" y="2907"/>
                    <a:pt x="3801" y="2868"/>
                    <a:pt x="3809" y="2831"/>
                  </a:cubicBezTo>
                  <a:cubicBezTo>
                    <a:pt x="3813" y="2813"/>
                    <a:pt x="3818" y="2795"/>
                    <a:pt x="3825" y="2777"/>
                  </a:cubicBezTo>
                  <a:cubicBezTo>
                    <a:pt x="3831" y="2759"/>
                    <a:pt x="3840" y="2741"/>
                    <a:pt x="3852" y="2722"/>
                  </a:cubicBezTo>
                  <a:cubicBezTo>
                    <a:pt x="3867" y="2703"/>
                    <a:pt x="3864" y="2742"/>
                    <a:pt x="3867" y="2753"/>
                  </a:cubicBezTo>
                  <a:cubicBezTo>
                    <a:pt x="3870" y="2741"/>
                    <a:pt x="3873" y="2730"/>
                    <a:pt x="3877" y="2719"/>
                  </a:cubicBezTo>
                  <a:cubicBezTo>
                    <a:pt x="3881" y="2709"/>
                    <a:pt x="3885" y="2698"/>
                    <a:pt x="3889" y="2688"/>
                  </a:cubicBezTo>
                  <a:cubicBezTo>
                    <a:pt x="3897" y="2667"/>
                    <a:pt x="3906" y="2647"/>
                    <a:pt x="3914" y="2627"/>
                  </a:cubicBezTo>
                  <a:cubicBezTo>
                    <a:pt x="3922" y="2607"/>
                    <a:pt x="3930" y="2587"/>
                    <a:pt x="3936" y="2567"/>
                  </a:cubicBezTo>
                  <a:cubicBezTo>
                    <a:pt x="3941" y="2547"/>
                    <a:pt x="3945" y="2526"/>
                    <a:pt x="3946" y="2505"/>
                  </a:cubicBezTo>
                  <a:cubicBezTo>
                    <a:pt x="3950" y="2506"/>
                    <a:pt x="3951" y="2516"/>
                    <a:pt x="3952" y="2525"/>
                  </a:cubicBezTo>
                  <a:cubicBezTo>
                    <a:pt x="3956" y="2510"/>
                    <a:pt x="3970" y="2492"/>
                    <a:pt x="3950" y="2487"/>
                  </a:cubicBezTo>
                  <a:cubicBezTo>
                    <a:pt x="3951" y="2504"/>
                    <a:pt x="3951" y="2504"/>
                    <a:pt x="3951" y="2504"/>
                  </a:cubicBezTo>
                  <a:cubicBezTo>
                    <a:pt x="3941" y="2508"/>
                    <a:pt x="3935" y="2504"/>
                    <a:pt x="3929" y="2498"/>
                  </a:cubicBezTo>
                  <a:cubicBezTo>
                    <a:pt x="3924" y="2491"/>
                    <a:pt x="3919" y="2480"/>
                    <a:pt x="3916" y="2469"/>
                  </a:cubicBezTo>
                  <a:cubicBezTo>
                    <a:pt x="3908" y="2447"/>
                    <a:pt x="3904" y="2422"/>
                    <a:pt x="3896" y="2419"/>
                  </a:cubicBezTo>
                  <a:cubicBezTo>
                    <a:pt x="3921" y="2440"/>
                    <a:pt x="3929" y="2422"/>
                    <a:pt x="3939" y="2406"/>
                  </a:cubicBezTo>
                  <a:cubicBezTo>
                    <a:pt x="3949" y="2391"/>
                    <a:pt x="3961" y="2377"/>
                    <a:pt x="3991" y="2407"/>
                  </a:cubicBezTo>
                  <a:cubicBezTo>
                    <a:pt x="3990" y="2396"/>
                    <a:pt x="3984" y="2381"/>
                    <a:pt x="3970" y="2380"/>
                  </a:cubicBezTo>
                  <a:cubicBezTo>
                    <a:pt x="3978" y="2366"/>
                    <a:pt x="3986" y="2363"/>
                    <a:pt x="3998" y="2382"/>
                  </a:cubicBezTo>
                  <a:cubicBezTo>
                    <a:pt x="3999" y="2352"/>
                    <a:pt x="3993" y="2342"/>
                    <a:pt x="3989" y="2332"/>
                  </a:cubicBezTo>
                  <a:cubicBezTo>
                    <a:pt x="3984" y="2322"/>
                    <a:pt x="3981" y="2313"/>
                    <a:pt x="3986" y="2288"/>
                  </a:cubicBezTo>
                  <a:cubicBezTo>
                    <a:pt x="3996" y="2290"/>
                    <a:pt x="3997" y="2301"/>
                    <a:pt x="4007" y="2309"/>
                  </a:cubicBezTo>
                  <a:cubicBezTo>
                    <a:pt x="4001" y="2294"/>
                    <a:pt x="3994" y="2279"/>
                    <a:pt x="3991" y="2263"/>
                  </a:cubicBezTo>
                  <a:cubicBezTo>
                    <a:pt x="3988" y="2247"/>
                    <a:pt x="3988" y="2230"/>
                    <a:pt x="3996" y="2209"/>
                  </a:cubicBezTo>
                  <a:cubicBezTo>
                    <a:pt x="4001" y="2213"/>
                    <a:pt x="4010" y="2209"/>
                    <a:pt x="4008" y="2222"/>
                  </a:cubicBezTo>
                  <a:cubicBezTo>
                    <a:pt x="4010" y="2203"/>
                    <a:pt x="4009" y="2185"/>
                    <a:pt x="4007" y="2168"/>
                  </a:cubicBezTo>
                  <a:cubicBezTo>
                    <a:pt x="4006" y="2160"/>
                    <a:pt x="4004" y="2151"/>
                    <a:pt x="4003" y="2143"/>
                  </a:cubicBezTo>
                  <a:cubicBezTo>
                    <a:pt x="4001" y="2134"/>
                    <a:pt x="4000" y="2126"/>
                    <a:pt x="3998" y="2118"/>
                  </a:cubicBezTo>
                  <a:cubicBezTo>
                    <a:pt x="3996" y="2109"/>
                    <a:pt x="3995" y="2101"/>
                    <a:pt x="3994" y="2092"/>
                  </a:cubicBezTo>
                  <a:cubicBezTo>
                    <a:pt x="3993" y="2084"/>
                    <a:pt x="3992" y="2075"/>
                    <a:pt x="3992" y="2067"/>
                  </a:cubicBezTo>
                  <a:cubicBezTo>
                    <a:pt x="3991" y="2049"/>
                    <a:pt x="3994" y="2031"/>
                    <a:pt x="4000" y="2011"/>
                  </a:cubicBezTo>
                  <a:cubicBezTo>
                    <a:pt x="4041" y="2038"/>
                    <a:pt x="4015" y="1984"/>
                    <a:pt x="4052" y="1982"/>
                  </a:cubicBezTo>
                  <a:cubicBezTo>
                    <a:pt x="4052" y="1982"/>
                    <a:pt x="4050" y="1971"/>
                    <a:pt x="4048" y="1959"/>
                  </a:cubicBezTo>
                  <a:cubicBezTo>
                    <a:pt x="4045" y="1948"/>
                    <a:pt x="4043" y="1937"/>
                    <a:pt x="4043" y="1937"/>
                  </a:cubicBezTo>
                  <a:cubicBezTo>
                    <a:pt x="4024" y="1954"/>
                    <a:pt x="4024" y="1954"/>
                    <a:pt x="4024" y="1954"/>
                  </a:cubicBezTo>
                  <a:cubicBezTo>
                    <a:pt x="4025" y="1935"/>
                    <a:pt x="4019" y="1917"/>
                    <a:pt x="4014" y="1899"/>
                  </a:cubicBezTo>
                  <a:cubicBezTo>
                    <a:pt x="4009" y="1882"/>
                    <a:pt x="4005" y="1865"/>
                    <a:pt x="4011" y="1849"/>
                  </a:cubicBezTo>
                  <a:cubicBezTo>
                    <a:pt x="4026" y="1877"/>
                    <a:pt x="4026" y="1877"/>
                    <a:pt x="4026" y="1877"/>
                  </a:cubicBezTo>
                  <a:cubicBezTo>
                    <a:pt x="4026" y="1877"/>
                    <a:pt x="4024" y="1859"/>
                    <a:pt x="4022" y="1841"/>
                  </a:cubicBezTo>
                  <a:cubicBezTo>
                    <a:pt x="4022" y="1832"/>
                    <a:pt x="4020" y="1823"/>
                    <a:pt x="4019" y="1816"/>
                  </a:cubicBezTo>
                  <a:cubicBezTo>
                    <a:pt x="4018" y="1810"/>
                    <a:pt x="4018" y="1805"/>
                    <a:pt x="4018" y="1805"/>
                  </a:cubicBezTo>
                  <a:cubicBezTo>
                    <a:pt x="4018" y="1805"/>
                    <a:pt x="4015" y="1816"/>
                    <a:pt x="4012" y="1826"/>
                  </a:cubicBezTo>
                  <a:cubicBezTo>
                    <a:pt x="4010" y="1831"/>
                    <a:pt x="4008" y="1836"/>
                    <a:pt x="4007" y="1840"/>
                  </a:cubicBezTo>
                  <a:cubicBezTo>
                    <a:pt x="4006" y="1844"/>
                    <a:pt x="4005" y="1846"/>
                    <a:pt x="4005" y="1846"/>
                  </a:cubicBezTo>
                  <a:cubicBezTo>
                    <a:pt x="4000" y="1837"/>
                    <a:pt x="3995" y="1832"/>
                    <a:pt x="3990" y="1830"/>
                  </a:cubicBezTo>
                  <a:cubicBezTo>
                    <a:pt x="3984" y="1828"/>
                    <a:pt x="3980" y="1829"/>
                    <a:pt x="3975" y="1828"/>
                  </a:cubicBezTo>
                  <a:cubicBezTo>
                    <a:pt x="3967" y="1828"/>
                    <a:pt x="3963" y="1826"/>
                    <a:pt x="3967" y="1801"/>
                  </a:cubicBezTo>
                  <a:cubicBezTo>
                    <a:pt x="3969" y="1806"/>
                    <a:pt x="3969" y="1797"/>
                    <a:pt x="3971" y="1784"/>
                  </a:cubicBezTo>
                  <a:cubicBezTo>
                    <a:pt x="3973" y="1771"/>
                    <a:pt x="3976" y="1753"/>
                    <a:pt x="3986" y="1743"/>
                  </a:cubicBezTo>
                  <a:cubicBezTo>
                    <a:pt x="3986" y="1743"/>
                    <a:pt x="3986" y="1743"/>
                    <a:pt x="3986" y="1743"/>
                  </a:cubicBezTo>
                  <a:cubicBezTo>
                    <a:pt x="3979" y="1734"/>
                    <a:pt x="3973" y="1725"/>
                    <a:pt x="3969" y="1715"/>
                  </a:cubicBezTo>
                  <a:cubicBezTo>
                    <a:pt x="3964" y="1705"/>
                    <a:pt x="3962" y="1693"/>
                    <a:pt x="3965" y="1679"/>
                  </a:cubicBezTo>
                  <a:cubicBezTo>
                    <a:pt x="3976" y="1670"/>
                    <a:pt x="4006" y="1680"/>
                    <a:pt x="4014" y="1675"/>
                  </a:cubicBezTo>
                  <a:cubicBezTo>
                    <a:pt x="4005" y="1671"/>
                    <a:pt x="4000" y="1664"/>
                    <a:pt x="3997" y="1654"/>
                  </a:cubicBezTo>
                  <a:cubicBezTo>
                    <a:pt x="3993" y="1645"/>
                    <a:pt x="3990" y="1634"/>
                    <a:pt x="3987" y="1623"/>
                  </a:cubicBezTo>
                  <a:cubicBezTo>
                    <a:pt x="3984" y="1612"/>
                    <a:pt x="3982" y="1600"/>
                    <a:pt x="3977" y="1591"/>
                  </a:cubicBezTo>
                  <a:cubicBezTo>
                    <a:pt x="3973" y="1581"/>
                    <a:pt x="3966" y="1573"/>
                    <a:pt x="3957" y="1569"/>
                  </a:cubicBezTo>
                  <a:cubicBezTo>
                    <a:pt x="3966" y="1575"/>
                    <a:pt x="3985" y="1572"/>
                    <a:pt x="3989" y="1569"/>
                  </a:cubicBezTo>
                  <a:cubicBezTo>
                    <a:pt x="3962" y="1558"/>
                    <a:pt x="3962" y="1558"/>
                    <a:pt x="3962" y="1558"/>
                  </a:cubicBezTo>
                  <a:cubicBezTo>
                    <a:pt x="3967" y="1539"/>
                    <a:pt x="3970" y="1536"/>
                    <a:pt x="3986" y="1536"/>
                  </a:cubicBezTo>
                  <a:cubicBezTo>
                    <a:pt x="3983" y="1509"/>
                    <a:pt x="3972" y="1516"/>
                    <a:pt x="3963" y="1521"/>
                  </a:cubicBezTo>
                  <a:cubicBezTo>
                    <a:pt x="3954" y="1525"/>
                    <a:pt x="3947" y="1528"/>
                    <a:pt x="3951" y="1496"/>
                  </a:cubicBezTo>
                  <a:cubicBezTo>
                    <a:pt x="3954" y="1500"/>
                    <a:pt x="3957" y="1497"/>
                    <a:pt x="3963" y="1507"/>
                  </a:cubicBezTo>
                  <a:cubicBezTo>
                    <a:pt x="3962" y="1474"/>
                    <a:pt x="3951" y="1445"/>
                    <a:pt x="3940" y="1417"/>
                  </a:cubicBezTo>
                  <a:cubicBezTo>
                    <a:pt x="3929" y="1389"/>
                    <a:pt x="3919" y="1362"/>
                    <a:pt x="3916" y="1333"/>
                  </a:cubicBezTo>
                  <a:cubicBezTo>
                    <a:pt x="3931" y="1319"/>
                    <a:pt x="3937" y="1331"/>
                    <a:pt x="3942" y="1342"/>
                  </a:cubicBezTo>
                  <a:cubicBezTo>
                    <a:pt x="3947" y="1354"/>
                    <a:pt x="3951" y="1365"/>
                    <a:pt x="3964" y="1352"/>
                  </a:cubicBezTo>
                  <a:cubicBezTo>
                    <a:pt x="3956" y="1332"/>
                    <a:pt x="3946" y="1312"/>
                    <a:pt x="3936" y="1292"/>
                  </a:cubicBezTo>
                  <a:cubicBezTo>
                    <a:pt x="3925" y="1273"/>
                    <a:pt x="3913" y="1254"/>
                    <a:pt x="3902" y="1235"/>
                  </a:cubicBezTo>
                  <a:cubicBezTo>
                    <a:pt x="3890" y="1216"/>
                    <a:pt x="3879" y="1197"/>
                    <a:pt x="3868" y="1179"/>
                  </a:cubicBezTo>
                  <a:cubicBezTo>
                    <a:pt x="3863" y="1169"/>
                    <a:pt x="3859" y="1160"/>
                    <a:pt x="3854" y="1150"/>
                  </a:cubicBezTo>
                  <a:cubicBezTo>
                    <a:pt x="3850" y="1141"/>
                    <a:pt x="3847" y="1131"/>
                    <a:pt x="3844" y="1122"/>
                  </a:cubicBezTo>
                  <a:cubicBezTo>
                    <a:pt x="3844" y="1122"/>
                    <a:pt x="3844" y="1125"/>
                    <a:pt x="3845" y="1129"/>
                  </a:cubicBezTo>
                  <a:cubicBezTo>
                    <a:pt x="3845" y="1133"/>
                    <a:pt x="3846" y="1137"/>
                    <a:pt x="3846" y="1137"/>
                  </a:cubicBezTo>
                  <a:cubicBezTo>
                    <a:pt x="3820" y="1142"/>
                    <a:pt x="3820" y="1126"/>
                    <a:pt x="3821" y="1105"/>
                  </a:cubicBezTo>
                  <a:cubicBezTo>
                    <a:pt x="3822" y="1094"/>
                    <a:pt x="3823" y="1082"/>
                    <a:pt x="3821" y="1072"/>
                  </a:cubicBezTo>
                  <a:cubicBezTo>
                    <a:pt x="3819" y="1061"/>
                    <a:pt x="3815" y="1051"/>
                    <a:pt x="3804" y="1045"/>
                  </a:cubicBezTo>
                  <a:cubicBezTo>
                    <a:pt x="3812" y="1052"/>
                    <a:pt x="3836" y="1044"/>
                    <a:pt x="3830" y="1044"/>
                  </a:cubicBezTo>
                  <a:cubicBezTo>
                    <a:pt x="3813" y="989"/>
                    <a:pt x="3766" y="947"/>
                    <a:pt x="3707" y="885"/>
                  </a:cubicBezTo>
                  <a:cubicBezTo>
                    <a:pt x="3724" y="886"/>
                    <a:pt x="3724" y="886"/>
                    <a:pt x="3724" y="886"/>
                  </a:cubicBezTo>
                  <a:cubicBezTo>
                    <a:pt x="3723" y="878"/>
                    <a:pt x="3719" y="869"/>
                    <a:pt x="3715" y="859"/>
                  </a:cubicBezTo>
                  <a:cubicBezTo>
                    <a:pt x="3710" y="850"/>
                    <a:pt x="3705" y="841"/>
                    <a:pt x="3699" y="831"/>
                  </a:cubicBezTo>
                  <a:cubicBezTo>
                    <a:pt x="3693" y="822"/>
                    <a:pt x="3687" y="812"/>
                    <a:pt x="3682" y="803"/>
                  </a:cubicBezTo>
                  <a:cubicBezTo>
                    <a:pt x="3676" y="794"/>
                    <a:pt x="3671" y="786"/>
                    <a:pt x="3667" y="778"/>
                  </a:cubicBezTo>
                  <a:cubicBezTo>
                    <a:pt x="3650" y="777"/>
                    <a:pt x="3640" y="759"/>
                    <a:pt x="3631" y="781"/>
                  </a:cubicBezTo>
                  <a:cubicBezTo>
                    <a:pt x="3631" y="777"/>
                    <a:pt x="3631" y="773"/>
                    <a:pt x="3630" y="769"/>
                  </a:cubicBezTo>
                  <a:cubicBezTo>
                    <a:pt x="3630" y="765"/>
                    <a:pt x="3629" y="761"/>
                    <a:pt x="3629" y="757"/>
                  </a:cubicBezTo>
                  <a:cubicBezTo>
                    <a:pt x="3627" y="750"/>
                    <a:pt x="3625" y="743"/>
                    <a:pt x="3623" y="737"/>
                  </a:cubicBezTo>
                  <a:cubicBezTo>
                    <a:pt x="3620" y="730"/>
                    <a:pt x="3617" y="724"/>
                    <a:pt x="3614" y="718"/>
                  </a:cubicBezTo>
                  <a:cubicBezTo>
                    <a:pt x="3613" y="715"/>
                    <a:pt x="3611" y="712"/>
                    <a:pt x="3609" y="709"/>
                  </a:cubicBezTo>
                  <a:cubicBezTo>
                    <a:pt x="3607" y="706"/>
                    <a:pt x="3605" y="704"/>
                    <a:pt x="3603" y="701"/>
                  </a:cubicBezTo>
                  <a:cubicBezTo>
                    <a:pt x="3587" y="681"/>
                    <a:pt x="3567" y="664"/>
                    <a:pt x="3545" y="649"/>
                  </a:cubicBezTo>
                  <a:cubicBezTo>
                    <a:pt x="3535" y="642"/>
                    <a:pt x="3524" y="634"/>
                    <a:pt x="3514" y="627"/>
                  </a:cubicBezTo>
                  <a:cubicBezTo>
                    <a:pt x="3504" y="619"/>
                    <a:pt x="3494" y="612"/>
                    <a:pt x="3485" y="603"/>
                  </a:cubicBezTo>
                  <a:cubicBezTo>
                    <a:pt x="3481" y="599"/>
                    <a:pt x="3477" y="594"/>
                    <a:pt x="3473" y="589"/>
                  </a:cubicBezTo>
                  <a:cubicBezTo>
                    <a:pt x="3469" y="585"/>
                    <a:pt x="3465" y="580"/>
                    <a:pt x="3462" y="574"/>
                  </a:cubicBezTo>
                  <a:cubicBezTo>
                    <a:pt x="3456" y="564"/>
                    <a:pt x="3451" y="552"/>
                    <a:pt x="3448" y="537"/>
                  </a:cubicBezTo>
                  <a:cubicBezTo>
                    <a:pt x="3456" y="545"/>
                    <a:pt x="3476" y="549"/>
                    <a:pt x="3469" y="542"/>
                  </a:cubicBezTo>
                  <a:cubicBezTo>
                    <a:pt x="3469" y="542"/>
                    <a:pt x="3465" y="539"/>
                    <a:pt x="3459" y="534"/>
                  </a:cubicBezTo>
                  <a:cubicBezTo>
                    <a:pt x="3455" y="532"/>
                    <a:pt x="3452" y="529"/>
                    <a:pt x="3448" y="526"/>
                  </a:cubicBezTo>
                  <a:cubicBezTo>
                    <a:pt x="3444" y="523"/>
                    <a:pt x="3439" y="520"/>
                    <a:pt x="3435" y="517"/>
                  </a:cubicBezTo>
                  <a:cubicBezTo>
                    <a:pt x="3418" y="506"/>
                    <a:pt x="3401" y="494"/>
                    <a:pt x="3401" y="494"/>
                  </a:cubicBezTo>
                  <a:cubicBezTo>
                    <a:pt x="3390" y="515"/>
                    <a:pt x="3399" y="511"/>
                    <a:pt x="3400" y="536"/>
                  </a:cubicBezTo>
                  <a:cubicBezTo>
                    <a:pt x="3383" y="539"/>
                    <a:pt x="3359" y="531"/>
                    <a:pt x="3344" y="518"/>
                  </a:cubicBezTo>
                  <a:cubicBezTo>
                    <a:pt x="3382" y="531"/>
                    <a:pt x="3369" y="491"/>
                    <a:pt x="3365" y="470"/>
                  </a:cubicBezTo>
                  <a:cubicBezTo>
                    <a:pt x="3362" y="477"/>
                    <a:pt x="3353" y="480"/>
                    <a:pt x="3349" y="486"/>
                  </a:cubicBezTo>
                  <a:cubicBezTo>
                    <a:pt x="3348" y="471"/>
                    <a:pt x="3345" y="466"/>
                    <a:pt x="3341" y="465"/>
                  </a:cubicBezTo>
                  <a:cubicBezTo>
                    <a:pt x="3337" y="464"/>
                    <a:pt x="3332" y="468"/>
                    <a:pt x="3326" y="472"/>
                  </a:cubicBezTo>
                  <a:cubicBezTo>
                    <a:pt x="3315" y="479"/>
                    <a:pt x="3301" y="487"/>
                    <a:pt x="3288" y="458"/>
                  </a:cubicBezTo>
                  <a:cubicBezTo>
                    <a:pt x="3298" y="451"/>
                    <a:pt x="3298" y="451"/>
                    <a:pt x="3298" y="451"/>
                  </a:cubicBezTo>
                  <a:cubicBezTo>
                    <a:pt x="3292" y="449"/>
                    <a:pt x="3287" y="447"/>
                    <a:pt x="3281" y="445"/>
                  </a:cubicBezTo>
                  <a:cubicBezTo>
                    <a:pt x="3276" y="444"/>
                    <a:pt x="3270" y="443"/>
                    <a:pt x="3265" y="441"/>
                  </a:cubicBezTo>
                  <a:cubicBezTo>
                    <a:pt x="3254" y="438"/>
                    <a:pt x="3243" y="434"/>
                    <a:pt x="3235" y="425"/>
                  </a:cubicBezTo>
                  <a:cubicBezTo>
                    <a:pt x="3244" y="399"/>
                    <a:pt x="3261" y="430"/>
                    <a:pt x="3275" y="414"/>
                  </a:cubicBezTo>
                  <a:cubicBezTo>
                    <a:pt x="3269" y="409"/>
                    <a:pt x="3260" y="406"/>
                    <a:pt x="3251" y="405"/>
                  </a:cubicBezTo>
                  <a:cubicBezTo>
                    <a:pt x="3247" y="404"/>
                    <a:pt x="3242" y="404"/>
                    <a:pt x="3237" y="403"/>
                  </a:cubicBezTo>
                  <a:cubicBezTo>
                    <a:pt x="3233" y="403"/>
                    <a:pt x="3228" y="402"/>
                    <a:pt x="3223" y="402"/>
                  </a:cubicBezTo>
                  <a:cubicBezTo>
                    <a:pt x="3205" y="400"/>
                    <a:pt x="3190" y="395"/>
                    <a:pt x="3185" y="376"/>
                  </a:cubicBezTo>
                  <a:cubicBezTo>
                    <a:pt x="3201" y="378"/>
                    <a:pt x="3217" y="390"/>
                    <a:pt x="3233" y="392"/>
                  </a:cubicBezTo>
                  <a:cubicBezTo>
                    <a:pt x="3229" y="370"/>
                    <a:pt x="3225" y="360"/>
                    <a:pt x="3220" y="353"/>
                  </a:cubicBezTo>
                  <a:cubicBezTo>
                    <a:pt x="3215" y="347"/>
                    <a:pt x="3208" y="343"/>
                    <a:pt x="3200" y="334"/>
                  </a:cubicBezTo>
                  <a:cubicBezTo>
                    <a:pt x="3201" y="336"/>
                    <a:pt x="3201" y="336"/>
                    <a:pt x="3201" y="336"/>
                  </a:cubicBezTo>
                  <a:cubicBezTo>
                    <a:pt x="3201" y="336"/>
                    <a:pt x="3192" y="325"/>
                    <a:pt x="3182" y="314"/>
                  </a:cubicBezTo>
                  <a:cubicBezTo>
                    <a:pt x="3177" y="309"/>
                    <a:pt x="3172" y="303"/>
                    <a:pt x="3168" y="299"/>
                  </a:cubicBezTo>
                  <a:cubicBezTo>
                    <a:pt x="3165" y="295"/>
                    <a:pt x="3162" y="293"/>
                    <a:pt x="3162" y="293"/>
                  </a:cubicBezTo>
                  <a:cubicBezTo>
                    <a:pt x="3162" y="293"/>
                    <a:pt x="3164" y="296"/>
                    <a:pt x="3166" y="300"/>
                  </a:cubicBezTo>
                  <a:cubicBezTo>
                    <a:pt x="3168" y="304"/>
                    <a:pt x="3170" y="308"/>
                    <a:pt x="3170" y="308"/>
                  </a:cubicBezTo>
                  <a:cubicBezTo>
                    <a:pt x="3151" y="316"/>
                    <a:pt x="3137" y="318"/>
                    <a:pt x="3126" y="317"/>
                  </a:cubicBezTo>
                  <a:cubicBezTo>
                    <a:pt x="3114" y="315"/>
                    <a:pt x="3104" y="310"/>
                    <a:pt x="3095" y="304"/>
                  </a:cubicBezTo>
                  <a:cubicBezTo>
                    <a:pt x="3085" y="298"/>
                    <a:pt x="3075" y="292"/>
                    <a:pt x="3063" y="287"/>
                  </a:cubicBezTo>
                  <a:cubicBezTo>
                    <a:pt x="3057" y="285"/>
                    <a:pt x="3051" y="283"/>
                    <a:pt x="3044" y="283"/>
                  </a:cubicBezTo>
                  <a:cubicBezTo>
                    <a:pt x="3037" y="282"/>
                    <a:pt x="3029" y="282"/>
                    <a:pt x="3020" y="284"/>
                  </a:cubicBezTo>
                  <a:cubicBezTo>
                    <a:pt x="3037" y="281"/>
                    <a:pt x="3047" y="279"/>
                    <a:pt x="3052" y="276"/>
                  </a:cubicBezTo>
                  <a:cubicBezTo>
                    <a:pt x="3058" y="274"/>
                    <a:pt x="3059" y="271"/>
                    <a:pt x="3058" y="268"/>
                  </a:cubicBezTo>
                  <a:cubicBezTo>
                    <a:pt x="3057" y="262"/>
                    <a:pt x="3050" y="254"/>
                    <a:pt x="3059" y="243"/>
                  </a:cubicBezTo>
                  <a:cubicBezTo>
                    <a:pt x="3050" y="228"/>
                    <a:pt x="3036" y="210"/>
                    <a:pt x="3045" y="205"/>
                  </a:cubicBezTo>
                  <a:cubicBezTo>
                    <a:pt x="3027" y="209"/>
                    <a:pt x="3020" y="200"/>
                    <a:pt x="3010" y="191"/>
                  </a:cubicBezTo>
                  <a:cubicBezTo>
                    <a:pt x="3001" y="182"/>
                    <a:pt x="2989" y="174"/>
                    <a:pt x="2964" y="181"/>
                  </a:cubicBezTo>
                  <a:cubicBezTo>
                    <a:pt x="2966" y="176"/>
                    <a:pt x="2959" y="173"/>
                    <a:pt x="2955" y="168"/>
                  </a:cubicBezTo>
                  <a:cubicBezTo>
                    <a:pt x="2950" y="164"/>
                    <a:pt x="2947" y="158"/>
                    <a:pt x="2955" y="148"/>
                  </a:cubicBezTo>
                  <a:cubicBezTo>
                    <a:pt x="2920" y="140"/>
                    <a:pt x="2955" y="167"/>
                    <a:pt x="2947" y="176"/>
                  </a:cubicBezTo>
                  <a:cubicBezTo>
                    <a:pt x="2916" y="180"/>
                    <a:pt x="2892" y="157"/>
                    <a:pt x="2864" y="136"/>
                  </a:cubicBezTo>
                  <a:cubicBezTo>
                    <a:pt x="2857" y="131"/>
                    <a:pt x="2849" y="125"/>
                    <a:pt x="2842" y="120"/>
                  </a:cubicBezTo>
                  <a:cubicBezTo>
                    <a:pt x="2834" y="115"/>
                    <a:pt x="2826" y="111"/>
                    <a:pt x="2817" y="108"/>
                  </a:cubicBezTo>
                  <a:cubicBezTo>
                    <a:pt x="2809" y="104"/>
                    <a:pt x="2800" y="102"/>
                    <a:pt x="2790" y="100"/>
                  </a:cubicBezTo>
                  <a:cubicBezTo>
                    <a:pt x="2780" y="99"/>
                    <a:pt x="2770" y="100"/>
                    <a:pt x="2759" y="102"/>
                  </a:cubicBezTo>
                  <a:cubicBezTo>
                    <a:pt x="2742" y="100"/>
                    <a:pt x="2727" y="101"/>
                    <a:pt x="2715" y="103"/>
                  </a:cubicBezTo>
                  <a:cubicBezTo>
                    <a:pt x="2702" y="105"/>
                    <a:pt x="2691" y="108"/>
                    <a:pt x="2680" y="111"/>
                  </a:cubicBezTo>
                  <a:cubicBezTo>
                    <a:pt x="2669" y="114"/>
                    <a:pt x="2659" y="117"/>
                    <a:pt x="2647" y="119"/>
                  </a:cubicBezTo>
                  <a:cubicBezTo>
                    <a:pt x="2635" y="121"/>
                    <a:pt x="2622" y="123"/>
                    <a:pt x="2607" y="123"/>
                  </a:cubicBezTo>
                  <a:cubicBezTo>
                    <a:pt x="2600" y="112"/>
                    <a:pt x="2606" y="105"/>
                    <a:pt x="2614" y="100"/>
                  </a:cubicBezTo>
                  <a:cubicBezTo>
                    <a:pt x="2623" y="96"/>
                    <a:pt x="2633" y="94"/>
                    <a:pt x="2633" y="94"/>
                  </a:cubicBezTo>
                  <a:cubicBezTo>
                    <a:pt x="2605" y="70"/>
                    <a:pt x="2580" y="67"/>
                    <a:pt x="2547" y="70"/>
                  </a:cubicBezTo>
                  <a:cubicBezTo>
                    <a:pt x="2555" y="63"/>
                    <a:pt x="2551" y="54"/>
                    <a:pt x="2544" y="42"/>
                  </a:cubicBezTo>
                  <a:cubicBezTo>
                    <a:pt x="2519" y="39"/>
                    <a:pt x="2520" y="72"/>
                    <a:pt x="2491" y="51"/>
                  </a:cubicBezTo>
                  <a:cubicBezTo>
                    <a:pt x="2498" y="42"/>
                    <a:pt x="2509" y="27"/>
                    <a:pt x="2524" y="19"/>
                  </a:cubicBezTo>
                  <a:cubicBezTo>
                    <a:pt x="2492" y="21"/>
                    <a:pt x="2460" y="33"/>
                    <a:pt x="2428" y="36"/>
                  </a:cubicBezTo>
                  <a:cubicBezTo>
                    <a:pt x="2423" y="18"/>
                    <a:pt x="2451" y="14"/>
                    <a:pt x="2464" y="6"/>
                  </a:cubicBezTo>
                  <a:cubicBezTo>
                    <a:pt x="2455" y="6"/>
                    <a:pt x="2445" y="6"/>
                    <a:pt x="2434" y="6"/>
                  </a:cubicBezTo>
                  <a:cubicBezTo>
                    <a:pt x="2424" y="6"/>
                    <a:pt x="2413" y="7"/>
                    <a:pt x="2403" y="9"/>
                  </a:cubicBezTo>
                  <a:cubicBezTo>
                    <a:pt x="2382" y="12"/>
                    <a:pt x="2365" y="18"/>
                    <a:pt x="2358" y="30"/>
                  </a:cubicBezTo>
                  <a:cubicBezTo>
                    <a:pt x="2358" y="30"/>
                    <a:pt x="2363" y="33"/>
                    <a:pt x="2368" y="36"/>
                  </a:cubicBezTo>
                  <a:cubicBezTo>
                    <a:pt x="2373" y="40"/>
                    <a:pt x="2378" y="43"/>
                    <a:pt x="2378" y="43"/>
                  </a:cubicBezTo>
                  <a:cubicBezTo>
                    <a:pt x="2366" y="42"/>
                    <a:pt x="2375" y="19"/>
                    <a:pt x="2385" y="16"/>
                  </a:cubicBezTo>
                  <a:cubicBezTo>
                    <a:pt x="2418" y="0"/>
                    <a:pt x="2426" y="32"/>
                    <a:pt x="2426" y="41"/>
                  </a:cubicBezTo>
                  <a:cubicBezTo>
                    <a:pt x="2403" y="44"/>
                    <a:pt x="2403" y="44"/>
                    <a:pt x="2403" y="44"/>
                  </a:cubicBezTo>
                  <a:cubicBezTo>
                    <a:pt x="2407" y="59"/>
                    <a:pt x="2414" y="67"/>
                    <a:pt x="2423" y="70"/>
                  </a:cubicBezTo>
                  <a:cubicBezTo>
                    <a:pt x="2432" y="74"/>
                    <a:pt x="2444" y="73"/>
                    <a:pt x="2456" y="71"/>
                  </a:cubicBezTo>
                  <a:cubicBezTo>
                    <a:pt x="2482" y="66"/>
                    <a:pt x="2512" y="58"/>
                    <a:pt x="2533" y="64"/>
                  </a:cubicBezTo>
                  <a:cubicBezTo>
                    <a:pt x="2533" y="64"/>
                    <a:pt x="2526" y="73"/>
                    <a:pt x="2519" y="82"/>
                  </a:cubicBezTo>
                  <a:cubicBezTo>
                    <a:pt x="2512" y="91"/>
                    <a:pt x="2506" y="100"/>
                    <a:pt x="2506" y="100"/>
                  </a:cubicBezTo>
                  <a:cubicBezTo>
                    <a:pt x="2506" y="100"/>
                    <a:pt x="2518" y="94"/>
                    <a:pt x="2531" y="88"/>
                  </a:cubicBezTo>
                  <a:cubicBezTo>
                    <a:pt x="2537" y="85"/>
                    <a:pt x="2544" y="82"/>
                    <a:pt x="2549" y="80"/>
                  </a:cubicBezTo>
                  <a:cubicBezTo>
                    <a:pt x="2553" y="78"/>
                    <a:pt x="2557" y="77"/>
                    <a:pt x="2557" y="77"/>
                  </a:cubicBezTo>
                  <a:cubicBezTo>
                    <a:pt x="2563" y="90"/>
                    <a:pt x="2564" y="114"/>
                    <a:pt x="2542" y="114"/>
                  </a:cubicBezTo>
                  <a:cubicBezTo>
                    <a:pt x="2554" y="128"/>
                    <a:pt x="2561" y="126"/>
                    <a:pt x="2568" y="124"/>
                  </a:cubicBezTo>
                  <a:cubicBezTo>
                    <a:pt x="2575" y="123"/>
                    <a:pt x="2582" y="121"/>
                    <a:pt x="2591" y="135"/>
                  </a:cubicBezTo>
                  <a:cubicBezTo>
                    <a:pt x="2593" y="140"/>
                    <a:pt x="2591" y="141"/>
                    <a:pt x="2588" y="142"/>
                  </a:cubicBezTo>
                  <a:cubicBezTo>
                    <a:pt x="2620" y="139"/>
                    <a:pt x="2620" y="139"/>
                    <a:pt x="2620" y="139"/>
                  </a:cubicBezTo>
                  <a:cubicBezTo>
                    <a:pt x="2612" y="145"/>
                    <a:pt x="2616" y="168"/>
                    <a:pt x="2601" y="157"/>
                  </a:cubicBezTo>
                  <a:cubicBezTo>
                    <a:pt x="2612" y="166"/>
                    <a:pt x="2623" y="171"/>
                    <a:pt x="2633" y="173"/>
                  </a:cubicBezTo>
                  <a:cubicBezTo>
                    <a:pt x="2644" y="175"/>
                    <a:pt x="2654" y="174"/>
                    <a:pt x="2664" y="174"/>
                  </a:cubicBezTo>
                  <a:cubicBezTo>
                    <a:pt x="2682" y="173"/>
                    <a:pt x="2697" y="171"/>
                    <a:pt x="2701" y="189"/>
                  </a:cubicBezTo>
                  <a:cubicBezTo>
                    <a:pt x="2696" y="190"/>
                    <a:pt x="2696" y="190"/>
                    <a:pt x="2696" y="190"/>
                  </a:cubicBezTo>
                  <a:cubicBezTo>
                    <a:pt x="2732" y="196"/>
                    <a:pt x="2737" y="190"/>
                    <a:pt x="2740" y="180"/>
                  </a:cubicBezTo>
                  <a:cubicBezTo>
                    <a:pt x="2741" y="175"/>
                    <a:pt x="2743" y="169"/>
                    <a:pt x="2747" y="164"/>
                  </a:cubicBezTo>
                  <a:cubicBezTo>
                    <a:pt x="2752" y="159"/>
                    <a:pt x="2761" y="154"/>
                    <a:pt x="2777" y="151"/>
                  </a:cubicBezTo>
                  <a:cubicBezTo>
                    <a:pt x="2777" y="151"/>
                    <a:pt x="2780" y="172"/>
                    <a:pt x="2781" y="192"/>
                  </a:cubicBezTo>
                  <a:cubicBezTo>
                    <a:pt x="2783" y="213"/>
                    <a:pt x="2785" y="234"/>
                    <a:pt x="2785" y="234"/>
                  </a:cubicBezTo>
                  <a:cubicBezTo>
                    <a:pt x="2803" y="208"/>
                    <a:pt x="2803" y="208"/>
                    <a:pt x="2803" y="208"/>
                  </a:cubicBezTo>
                  <a:cubicBezTo>
                    <a:pt x="2809" y="212"/>
                    <a:pt x="2822" y="221"/>
                    <a:pt x="2815" y="231"/>
                  </a:cubicBezTo>
                  <a:cubicBezTo>
                    <a:pt x="2849" y="223"/>
                    <a:pt x="2816" y="217"/>
                    <a:pt x="2839" y="205"/>
                  </a:cubicBezTo>
                  <a:cubicBezTo>
                    <a:pt x="2844" y="215"/>
                    <a:pt x="2853" y="222"/>
                    <a:pt x="2863" y="227"/>
                  </a:cubicBezTo>
                  <a:cubicBezTo>
                    <a:pt x="2873" y="233"/>
                    <a:pt x="2884" y="237"/>
                    <a:pt x="2894" y="242"/>
                  </a:cubicBezTo>
                  <a:cubicBezTo>
                    <a:pt x="2915" y="250"/>
                    <a:pt x="2930" y="261"/>
                    <a:pt x="2923" y="284"/>
                  </a:cubicBezTo>
                  <a:cubicBezTo>
                    <a:pt x="2945" y="269"/>
                    <a:pt x="2899" y="252"/>
                    <a:pt x="2942" y="256"/>
                  </a:cubicBezTo>
                  <a:cubicBezTo>
                    <a:pt x="2935" y="281"/>
                    <a:pt x="2946" y="284"/>
                    <a:pt x="2961" y="286"/>
                  </a:cubicBezTo>
                  <a:cubicBezTo>
                    <a:pt x="2976" y="287"/>
                    <a:pt x="2996" y="288"/>
                    <a:pt x="3004" y="306"/>
                  </a:cubicBezTo>
                  <a:cubicBezTo>
                    <a:pt x="2982" y="324"/>
                    <a:pt x="2962" y="297"/>
                    <a:pt x="2979" y="334"/>
                  </a:cubicBezTo>
                  <a:cubicBezTo>
                    <a:pt x="2989" y="326"/>
                    <a:pt x="2997" y="325"/>
                    <a:pt x="3005" y="328"/>
                  </a:cubicBezTo>
                  <a:cubicBezTo>
                    <a:pt x="3012" y="330"/>
                    <a:pt x="3018" y="337"/>
                    <a:pt x="3023" y="344"/>
                  </a:cubicBezTo>
                  <a:cubicBezTo>
                    <a:pt x="3034" y="359"/>
                    <a:pt x="3044" y="378"/>
                    <a:pt x="3058" y="382"/>
                  </a:cubicBezTo>
                  <a:cubicBezTo>
                    <a:pt x="3068" y="367"/>
                    <a:pt x="3083" y="372"/>
                    <a:pt x="3101" y="382"/>
                  </a:cubicBezTo>
                  <a:cubicBezTo>
                    <a:pt x="3110" y="388"/>
                    <a:pt x="3119" y="395"/>
                    <a:pt x="3130" y="401"/>
                  </a:cubicBezTo>
                  <a:cubicBezTo>
                    <a:pt x="3140" y="408"/>
                    <a:pt x="3151" y="414"/>
                    <a:pt x="3162" y="419"/>
                  </a:cubicBezTo>
                  <a:cubicBezTo>
                    <a:pt x="3158" y="423"/>
                    <a:pt x="3173" y="440"/>
                    <a:pt x="3192" y="460"/>
                  </a:cubicBezTo>
                  <a:cubicBezTo>
                    <a:pt x="3211" y="481"/>
                    <a:pt x="3235" y="506"/>
                    <a:pt x="3247" y="525"/>
                  </a:cubicBezTo>
                  <a:cubicBezTo>
                    <a:pt x="3242" y="528"/>
                    <a:pt x="3242" y="528"/>
                    <a:pt x="3242" y="528"/>
                  </a:cubicBezTo>
                  <a:cubicBezTo>
                    <a:pt x="3257" y="517"/>
                    <a:pt x="3272" y="520"/>
                    <a:pt x="3287" y="528"/>
                  </a:cubicBezTo>
                  <a:cubicBezTo>
                    <a:pt x="3302" y="536"/>
                    <a:pt x="3317" y="548"/>
                    <a:pt x="3332" y="556"/>
                  </a:cubicBezTo>
                  <a:cubicBezTo>
                    <a:pt x="3316" y="572"/>
                    <a:pt x="3306" y="574"/>
                    <a:pt x="3287" y="570"/>
                  </a:cubicBezTo>
                  <a:cubicBezTo>
                    <a:pt x="3309" y="590"/>
                    <a:pt x="3309" y="590"/>
                    <a:pt x="3309" y="590"/>
                  </a:cubicBezTo>
                  <a:cubicBezTo>
                    <a:pt x="3322" y="586"/>
                    <a:pt x="3334" y="588"/>
                    <a:pt x="3351" y="599"/>
                  </a:cubicBezTo>
                  <a:cubicBezTo>
                    <a:pt x="3327" y="613"/>
                    <a:pt x="3327" y="613"/>
                    <a:pt x="3327" y="613"/>
                  </a:cubicBezTo>
                  <a:cubicBezTo>
                    <a:pt x="3334" y="620"/>
                    <a:pt x="3343" y="625"/>
                    <a:pt x="3353" y="630"/>
                  </a:cubicBezTo>
                  <a:cubicBezTo>
                    <a:pt x="3362" y="635"/>
                    <a:pt x="3372" y="640"/>
                    <a:pt x="3382" y="646"/>
                  </a:cubicBezTo>
                  <a:cubicBezTo>
                    <a:pt x="3401" y="657"/>
                    <a:pt x="3419" y="673"/>
                    <a:pt x="3431" y="698"/>
                  </a:cubicBezTo>
                  <a:cubicBezTo>
                    <a:pt x="3441" y="690"/>
                    <a:pt x="3447" y="671"/>
                    <a:pt x="3456" y="657"/>
                  </a:cubicBezTo>
                  <a:cubicBezTo>
                    <a:pt x="3465" y="643"/>
                    <a:pt x="3479" y="634"/>
                    <a:pt x="3504" y="649"/>
                  </a:cubicBezTo>
                  <a:cubicBezTo>
                    <a:pt x="3496" y="660"/>
                    <a:pt x="3480" y="677"/>
                    <a:pt x="3466" y="670"/>
                  </a:cubicBezTo>
                  <a:cubicBezTo>
                    <a:pt x="3470" y="672"/>
                    <a:pt x="3486" y="675"/>
                    <a:pt x="3488" y="687"/>
                  </a:cubicBezTo>
                  <a:cubicBezTo>
                    <a:pt x="3456" y="685"/>
                    <a:pt x="3456" y="685"/>
                    <a:pt x="3456" y="685"/>
                  </a:cubicBezTo>
                  <a:cubicBezTo>
                    <a:pt x="3464" y="710"/>
                    <a:pt x="3479" y="682"/>
                    <a:pt x="3490" y="698"/>
                  </a:cubicBezTo>
                  <a:cubicBezTo>
                    <a:pt x="3475" y="710"/>
                    <a:pt x="3489" y="718"/>
                    <a:pt x="3475" y="726"/>
                  </a:cubicBezTo>
                  <a:cubicBezTo>
                    <a:pt x="3471" y="723"/>
                    <a:pt x="3470" y="708"/>
                    <a:pt x="3460" y="707"/>
                  </a:cubicBezTo>
                  <a:cubicBezTo>
                    <a:pt x="3466" y="717"/>
                    <a:pt x="3471" y="728"/>
                    <a:pt x="3474" y="739"/>
                  </a:cubicBezTo>
                  <a:cubicBezTo>
                    <a:pt x="3476" y="750"/>
                    <a:pt x="3477" y="761"/>
                    <a:pt x="3474" y="769"/>
                  </a:cubicBezTo>
                  <a:cubicBezTo>
                    <a:pt x="3481" y="761"/>
                    <a:pt x="3494" y="752"/>
                    <a:pt x="3506" y="763"/>
                  </a:cubicBezTo>
                  <a:cubicBezTo>
                    <a:pt x="3519" y="778"/>
                    <a:pt x="3517" y="784"/>
                    <a:pt x="3512" y="790"/>
                  </a:cubicBezTo>
                  <a:cubicBezTo>
                    <a:pt x="3507" y="796"/>
                    <a:pt x="3500" y="801"/>
                    <a:pt x="3503" y="813"/>
                  </a:cubicBezTo>
                  <a:cubicBezTo>
                    <a:pt x="3520" y="812"/>
                    <a:pt x="3525" y="841"/>
                    <a:pt x="3548" y="824"/>
                  </a:cubicBezTo>
                  <a:cubicBezTo>
                    <a:pt x="3555" y="834"/>
                    <a:pt x="3546" y="844"/>
                    <a:pt x="3542" y="852"/>
                  </a:cubicBezTo>
                  <a:cubicBezTo>
                    <a:pt x="3548" y="854"/>
                    <a:pt x="3554" y="860"/>
                    <a:pt x="3561" y="867"/>
                  </a:cubicBezTo>
                  <a:cubicBezTo>
                    <a:pt x="3568" y="874"/>
                    <a:pt x="3575" y="883"/>
                    <a:pt x="3582" y="890"/>
                  </a:cubicBezTo>
                  <a:cubicBezTo>
                    <a:pt x="3595" y="903"/>
                    <a:pt x="3607" y="911"/>
                    <a:pt x="3613" y="893"/>
                  </a:cubicBezTo>
                  <a:cubicBezTo>
                    <a:pt x="3612" y="887"/>
                    <a:pt x="3612" y="887"/>
                    <a:pt x="3612" y="887"/>
                  </a:cubicBezTo>
                  <a:cubicBezTo>
                    <a:pt x="3613" y="888"/>
                    <a:pt x="3613" y="889"/>
                    <a:pt x="3615" y="889"/>
                  </a:cubicBezTo>
                  <a:cubicBezTo>
                    <a:pt x="3615" y="889"/>
                    <a:pt x="3615" y="889"/>
                    <a:pt x="3615" y="889"/>
                  </a:cubicBezTo>
                  <a:cubicBezTo>
                    <a:pt x="3615" y="889"/>
                    <a:pt x="3615" y="889"/>
                    <a:pt x="3615" y="889"/>
                  </a:cubicBezTo>
                  <a:cubicBezTo>
                    <a:pt x="3623" y="895"/>
                    <a:pt x="3630" y="901"/>
                    <a:pt x="3636" y="907"/>
                  </a:cubicBezTo>
                  <a:cubicBezTo>
                    <a:pt x="3642" y="914"/>
                    <a:pt x="3647" y="921"/>
                    <a:pt x="3652" y="929"/>
                  </a:cubicBezTo>
                  <a:cubicBezTo>
                    <a:pt x="3657" y="936"/>
                    <a:pt x="3661" y="944"/>
                    <a:pt x="3665" y="953"/>
                  </a:cubicBezTo>
                  <a:cubicBezTo>
                    <a:pt x="3669" y="961"/>
                    <a:pt x="3672" y="969"/>
                    <a:pt x="3675" y="978"/>
                  </a:cubicBezTo>
                  <a:cubicBezTo>
                    <a:pt x="3682" y="995"/>
                    <a:pt x="3688" y="1012"/>
                    <a:pt x="3694" y="1029"/>
                  </a:cubicBezTo>
                  <a:cubicBezTo>
                    <a:pt x="3697" y="1038"/>
                    <a:pt x="3701" y="1046"/>
                    <a:pt x="3705" y="1053"/>
                  </a:cubicBezTo>
                  <a:cubicBezTo>
                    <a:pt x="3707" y="1057"/>
                    <a:pt x="3709" y="1061"/>
                    <a:pt x="3712" y="1065"/>
                  </a:cubicBezTo>
                  <a:cubicBezTo>
                    <a:pt x="3714" y="1068"/>
                    <a:pt x="3716" y="1072"/>
                    <a:pt x="3719" y="1076"/>
                  </a:cubicBezTo>
                  <a:cubicBezTo>
                    <a:pt x="3710" y="1080"/>
                    <a:pt x="3710" y="1080"/>
                    <a:pt x="3710" y="1080"/>
                  </a:cubicBezTo>
                  <a:cubicBezTo>
                    <a:pt x="3724" y="1096"/>
                    <a:pt x="3736" y="1115"/>
                    <a:pt x="3747" y="1134"/>
                  </a:cubicBezTo>
                  <a:cubicBezTo>
                    <a:pt x="3753" y="1143"/>
                    <a:pt x="3759" y="1152"/>
                    <a:pt x="3765" y="1160"/>
                  </a:cubicBezTo>
                  <a:cubicBezTo>
                    <a:pt x="3772" y="1167"/>
                    <a:pt x="3778" y="1174"/>
                    <a:pt x="3786" y="1179"/>
                  </a:cubicBezTo>
                  <a:cubicBezTo>
                    <a:pt x="3791" y="1190"/>
                    <a:pt x="3780" y="1212"/>
                    <a:pt x="3768" y="1212"/>
                  </a:cubicBezTo>
                  <a:cubicBezTo>
                    <a:pt x="3777" y="1225"/>
                    <a:pt x="3784" y="1231"/>
                    <a:pt x="3789" y="1241"/>
                  </a:cubicBezTo>
                  <a:cubicBezTo>
                    <a:pt x="3792" y="1245"/>
                    <a:pt x="3794" y="1250"/>
                    <a:pt x="3796" y="1258"/>
                  </a:cubicBezTo>
                  <a:cubicBezTo>
                    <a:pt x="3797" y="1265"/>
                    <a:pt x="3798" y="1274"/>
                    <a:pt x="3798" y="1286"/>
                  </a:cubicBezTo>
                  <a:cubicBezTo>
                    <a:pt x="3791" y="1280"/>
                    <a:pt x="3787" y="1278"/>
                    <a:pt x="3785" y="1277"/>
                  </a:cubicBezTo>
                  <a:cubicBezTo>
                    <a:pt x="3782" y="1277"/>
                    <a:pt x="3782" y="1278"/>
                    <a:pt x="3781" y="1279"/>
                  </a:cubicBezTo>
                  <a:cubicBezTo>
                    <a:pt x="3780" y="1281"/>
                    <a:pt x="3781" y="1280"/>
                    <a:pt x="3775" y="1260"/>
                  </a:cubicBezTo>
                  <a:cubicBezTo>
                    <a:pt x="3777" y="1270"/>
                    <a:pt x="3777" y="1278"/>
                    <a:pt x="3777" y="1286"/>
                  </a:cubicBezTo>
                  <a:cubicBezTo>
                    <a:pt x="3778" y="1293"/>
                    <a:pt x="3778" y="1300"/>
                    <a:pt x="3779" y="1306"/>
                  </a:cubicBezTo>
                  <a:cubicBezTo>
                    <a:pt x="3780" y="1313"/>
                    <a:pt x="3783" y="1319"/>
                    <a:pt x="3787" y="1325"/>
                  </a:cubicBezTo>
                  <a:cubicBezTo>
                    <a:pt x="3792" y="1332"/>
                    <a:pt x="3798" y="1339"/>
                    <a:pt x="3808" y="1347"/>
                  </a:cubicBezTo>
                  <a:cubicBezTo>
                    <a:pt x="3793" y="1344"/>
                    <a:pt x="3788" y="1353"/>
                    <a:pt x="3788" y="1366"/>
                  </a:cubicBezTo>
                  <a:cubicBezTo>
                    <a:pt x="3788" y="1378"/>
                    <a:pt x="3793" y="1393"/>
                    <a:pt x="3799" y="1401"/>
                  </a:cubicBezTo>
                  <a:cubicBezTo>
                    <a:pt x="3799" y="1401"/>
                    <a:pt x="3801" y="1393"/>
                    <a:pt x="3803" y="1385"/>
                  </a:cubicBezTo>
                  <a:cubicBezTo>
                    <a:pt x="3806" y="1377"/>
                    <a:pt x="3808" y="1369"/>
                    <a:pt x="3808" y="1369"/>
                  </a:cubicBezTo>
                  <a:cubicBezTo>
                    <a:pt x="3818" y="1389"/>
                    <a:pt x="3820" y="1408"/>
                    <a:pt x="3823" y="1427"/>
                  </a:cubicBezTo>
                  <a:cubicBezTo>
                    <a:pt x="3789" y="1425"/>
                    <a:pt x="3789" y="1425"/>
                    <a:pt x="3789" y="1425"/>
                  </a:cubicBezTo>
                  <a:cubicBezTo>
                    <a:pt x="3787" y="1436"/>
                    <a:pt x="3786" y="1446"/>
                    <a:pt x="3788" y="1456"/>
                  </a:cubicBezTo>
                  <a:cubicBezTo>
                    <a:pt x="3789" y="1466"/>
                    <a:pt x="3792" y="1475"/>
                    <a:pt x="3796" y="1483"/>
                  </a:cubicBezTo>
                  <a:cubicBezTo>
                    <a:pt x="3799" y="1492"/>
                    <a:pt x="3804" y="1500"/>
                    <a:pt x="3809" y="1508"/>
                  </a:cubicBezTo>
                  <a:cubicBezTo>
                    <a:pt x="3814" y="1516"/>
                    <a:pt x="3819" y="1524"/>
                    <a:pt x="3824" y="1531"/>
                  </a:cubicBezTo>
                  <a:cubicBezTo>
                    <a:pt x="3829" y="1539"/>
                    <a:pt x="3834" y="1547"/>
                    <a:pt x="3838" y="1555"/>
                  </a:cubicBezTo>
                  <a:cubicBezTo>
                    <a:pt x="3842" y="1562"/>
                    <a:pt x="3845" y="1570"/>
                    <a:pt x="3846" y="1578"/>
                  </a:cubicBezTo>
                  <a:cubicBezTo>
                    <a:pt x="3848" y="1586"/>
                    <a:pt x="3848" y="1595"/>
                    <a:pt x="3845" y="1603"/>
                  </a:cubicBezTo>
                  <a:cubicBezTo>
                    <a:pt x="3844" y="1607"/>
                    <a:pt x="3843" y="1611"/>
                    <a:pt x="3840" y="1616"/>
                  </a:cubicBezTo>
                  <a:cubicBezTo>
                    <a:pt x="3838" y="1620"/>
                    <a:pt x="3835" y="1624"/>
                    <a:pt x="3832" y="1629"/>
                  </a:cubicBezTo>
                  <a:cubicBezTo>
                    <a:pt x="3844" y="1638"/>
                    <a:pt x="3847" y="1626"/>
                    <a:pt x="3850" y="1614"/>
                  </a:cubicBezTo>
                  <a:cubicBezTo>
                    <a:pt x="3852" y="1602"/>
                    <a:pt x="3855" y="1590"/>
                    <a:pt x="3870" y="1597"/>
                  </a:cubicBezTo>
                  <a:cubicBezTo>
                    <a:pt x="3871" y="1602"/>
                    <a:pt x="3870" y="1607"/>
                    <a:pt x="3869" y="1612"/>
                  </a:cubicBezTo>
                  <a:cubicBezTo>
                    <a:pt x="3868" y="1617"/>
                    <a:pt x="3867" y="1622"/>
                    <a:pt x="3865" y="1627"/>
                  </a:cubicBezTo>
                  <a:cubicBezTo>
                    <a:pt x="3861" y="1637"/>
                    <a:pt x="3856" y="1647"/>
                    <a:pt x="3851" y="1655"/>
                  </a:cubicBezTo>
                  <a:cubicBezTo>
                    <a:pt x="3841" y="1673"/>
                    <a:pt x="3830" y="1686"/>
                    <a:pt x="3831" y="1692"/>
                  </a:cubicBezTo>
                  <a:cubicBezTo>
                    <a:pt x="3824" y="1719"/>
                    <a:pt x="3838" y="1729"/>
                    <a:pt x="3851" y="1740"/>
                  </a:cubicBezTo>
                  <a:cubicBezTo>
                    <a:pt x="3858" y="1746"/>
                    <a:pt x="3865" y="1752"/>
                    <a:pt x="3870" y="1760"/>
                  </a:cubicBezTo>
                  <a:cubicBezTo>
                    <a:pt x="3872" y="1763"/>
                    <a:pt x="3874" y="1768"/>
                    <a:pt x="3875" y="1773"/>
                  </a:cubicBezTo>
                  <a:cubicBezTo>
                    <a:pt x="3876" y="1778"/>
                    <a:pt x="3876" y="1784"/>
                    <a:pt x="3874" y="1791"/>
                  </a:cubicBezTo>
                  <a:cubicBezTo>
                    <a:pt x="3886" y="1784"/>
                    <a:pt x="3917" y="1775"/>
                    <a:pt x="3929" y="1816"/>
                  </a:cubicBezTo>
                  <a:cubicBezTo>
                    <a:pt x="3929" y="1826"/>
                    <a:pt x="3926" y="1834"/>
                    <a:pt x="3921" y="1840"/>
                  </a:cubicBezTo>
                  <a:cubicBezTo>
                    <a:pt x="3916" y="1846"/>
                    <a:pt x="3910" y="1850"/>
                    <a:pt x="3903" y="1852"/>
                  </a:cubicBezTo>
                  <a:cubicBezTo>
                    <a:pt x="3890" y="1856"/>
                    <a:pt x="3877" y="1853"/>
                    <a:pt x="3872" y="1841"/>
                  </a:cubicBezTo>
                  <a:cubicBezTo>
                    <a:pt x="3871" y="1832"/>
                    <a:pt x="3874" y="1827"/>
                    <a:pt x="3878" y="1828"/>
                  </a:cubicBezTo>
                  <a:cubicBezTo>
                    <a:pt x="3873" y="1815"/>
                    <a:pt x="3868" y="1800"/>
                    <a:pt x="3856" y="1815"/>
                  </a:cubicBezTo>
                  <a:cubicBezTo>
                    <a:pt x="3867" y="1820"/>
                    <a:pt x="3867" y="1820"/>
                    <a:pt x="3867" y="1820"/>
                  </a:cubicBezTo>
                  <a:cubicBezTo>
                    <a:pt x="3865" y="1824"/>
                    <a:pt x="3863" y="1831"/>
                    <a:pt x="3861" y="1838"/>
                  </a:cubicBezTo>
                  <a:cubicBezTo>
                    <a:pt x="3859" y="1846"/>
                    <a:pt x="3858" y="1854"/>
                    <a:pt x="3856" y="1861"/>
                  </a:cubicBezTo>
                  <a:cubicBezTo>
                    <a:pt x="3853" y="1874"/>
                    <a:pt x="3848" y="1884"/>
                    <a:pt x="3839" y="1878"/>
                  </a:cubicBezTo>
                  <a:cubicBezTo>
                    <a:pt x="3850" y="1906"/>
                    <a:pt x="3858" y="1890"/>
                    <a:pt x="3864" y="1869"/>
                  </a:cubicBezTo>
                  <a:cubicBezTo>
                    <a:pt x="3856" y="1893"/>
                    <a:pt x="3855" y="1912"/>
                    <a:pt x="3856" y="1931"/>
                  </a:cubicBezTo>
                  <a:cubicBezTo>
                    <a:pt x="3856" y="1950"/>
                    <a:pt x="3856" y="1969"/>
                    <a:pt x="3849" y="1994"/>
                  </a:cubicBezTo>
                  <a:cubicBezTo>
                    <a:pt x="3856" y="1986"/>
                    <a:pt x="3870" y="1980"/>
                    <a:pt x="3870" y="1988"/>
                  </a:cubicBezTo>
                  <a:cubicBezTo>
                    <a:pt x="3867" y="1997"/>
                    <a:pt x="3866" y="2004"/>
                    <a:pt x="3865" y="2010"/>
                  </a:cubicBezTo>
                  <a:cubicBezTo>
                    <a:pt x="3864" y="2016"/>
                    <a:pt x="3864" y="2020"/>
                    <a:pt x="3865" y="2024"/>
                  </a:cubicBezTo>
                  <a:cubicBezTo>
                    <a:pt x="3865" y="2031"/>
                    <a:pt x="3869" y="2035"/>
                    <a:pt x="3872" y="2038"/>
                  </a:cubicBezTo>
                  <a:cubicBezTo>
                    <a:pt x="3880" y="2044"/>
                    <a:pt x="3890" y="2047"/>
                    <a:pt x="3891" y="2072"/>
                  </a:cubicBezTo>
                  <a:cubicBezTo>
                    <a:pt x="3870" y="2099"/>
                    <a:pt x="3849" y="2058"/>
                    <a:pt x="3859" y="2109"/>
                  </a:cubicBezTo>
                  <a:cubicBezTo>
                    <a:pt x="3843" y="2138"/>
                    <a:pt x="3827" y="2111"/>
                    <a:pt x="3819" y="2099"/>
                  </a:cubicBezTo>
                  <a:cubicBezTo>
                    <a:pt x="3821" y="2104"/>
                    <a:pt x="3822" y="2110"/>
                    <a:pt x="3823" y="2116"/>
                  </a:cubicBezTo>
                  <a:cubicBezTo>
                    <a:pt x="3823" y="2121"/>
                    <a:pt x="3823" y="2126"/>
                    <a:pt x="3822" y="2131"/>
                  </a:cubicBezTo>
                  <a:cubicBezTo>
                    <a:pt x="3820" y="2142"/>
                    <a:pt x="3816" y="2151"/>
                    <a:pt x="3811" y="2160"/>
                  </a:cubicBezTo>
                  <a:cubicBezTo>
                    <a:pt x="3806" y="2168"/>
                    <a:pt x="3801" y="2176"/>
                    <a:pt x="3796" y="2183"/>
                  </a:cubicBezTo>
                  <a:cubicBezTo>
                    <a:pt x="3790" y="2190"/>
                    <a:pt x="3786" y="2197"/>
                    <a:pt x="3784" y="2203"/>
                  </a:cubicBezTo>
                  <a:cubicBezTo>
                    <a:pt x="3779" y="2178"/>
                    <a:pt x="3779" y="2178"/>
                    <a:pt x="3779" y="2178"/>
                  </a:cubicBezTo>
                  <a:cubicBezTo>
                    <a:pt x="3782" y="2193"/>
                    <a:pt x="3780" y="2204"/>
                    <a:pt x="3778" y="2215"/>
                  </a:cubicBezTo>
                  <a:cubicBezTo>
                    <a:pt x="3803" y="2206"/>
                    <a:pt x="3803" y="2206"/>
                    <a:pt x="3803" y="2206"/>
                  </a:cubicBezTo>
                  <a:cubicBezTo>
                    <a:pt x="3800" y="2213"/>
                    <a:pt x="3798" y="2219"/>
                    <a:pt x="3795" y="2223"/>
                  </a:cubicBezTo>
                  <a:cubicBezTo>
                    <a:pt x="3793" y="2227"/>
                    <a:pt x="3790" y="2229"/>
                    <a:pt x="3785" y="2228"/>
                  </a:cubicBezTo>
                  <a:cubicBezTo>
                    <a:pt x="3791" y="2237"/>
                    <a:pt x="3801" y="2236"/>
                    <a:pt x="3811" y="2237"/>
                  </a:cubicBezTo>
                  <a:cubicBezTo>
                    <a:pt x="3822" y="2238"/>
                    <a:pt x="3833" y="2241"/>
                    <a:pt x="3840" y="2257"/>
                  </a:cubicBezTo>
                  <a:cubicBezTo>
                    <a:pt x="3832" y="2265"/>
                    <a:pt x="3833" y="2280"/>
                    <a:pt x="3830" y="2293"/>
                  </a:cubicBezTo>
                  <a:cubicBezTo>
                    <a:pt x="3828" y="2305"/>
                    <a:pt x="3824" y="2316"/>
                    <a:pt x="3808" y="2315"/>
                  </a:cubicBezTo>
                  <a:cubicBezTo>
                    <a:pt x="3820" y="2288"/>
                    <a:pt x="3812" y="2288"/>
                    <a:pt x="3802" y="2288"/>
                  </a:cubicBezTo>
                  <a:cubicBezTo>
                    <a:pt x="3797" y="2289"/>
                    <a:pt x="3791" y="2289"/>
                    <a:pt x="3787" y="2286"/>
                  </a:cubicBezTo>
                  <a:cubicBezTo>
                    <a:pt x="3784" y="2283"/>
                    <a:pt x="3781" y="2278"/>
                    <a:pt x="3783" y="2266"/>
                  </a:cubicBezTo>
                  <a:cubicBezTo>
                    <a:pt x="3784" y="2276"/>
                    <a:pt x="3781" y="2287"/>
                    <a:pt x="3774" y="2299"/>
                  </a:cubicBezTo>
                  <a:cubicBezTo>
                    <a:pt x="3770" y="2300"/>
                    <a:pt x="3768" y="2296"/>
                    <a:pt x="3768" y="2292"/>
                  </a:cubicBezTo>
                  <a:cubicBezTo>
                    <a:pt x="3728" y="2338"/>
                    <a:pt x="3796" y="2325"/>
                    <a:pt x="3780" y="2380"/>
                  </a:cubicBezTo>
                  <a:cubicBezTo>
                    <a:pt x="3765" y="2368"/>
                    <a:pt x="3745" y="2384"/>
                    <a:pt x="3745" y="2394"/>
                  </a:cubicBezTo>
                  <a:cubicBezTo>
                    <a:pt x="3753" y="2372"/>
                    <a:pt x="3777" y="2391"/>
                    <a:pt x="3783" y="2416"/>
                  </a:cubicBezTo>
                  <a:cubicBezTo>
                    <a:pt x="3771" y="2431"/>
                    <a:pt x="3771" y="2442"/>
                    <a:pt x="3772" y="2451"/>
                  </a:cubicBezTo>
                  <a:cubicBezTo>
                    <a:pt x="3773" y="2459"/>
                    <a:pt x="3777" y="2467"/>
                    <a:pt x="3773" y="2476"/>
                  </a:cubicBezTo>
                  <a:cubicBezTo>
                    <a:pt x="3786" y="2456"/>
                    <a:pt x="3786" y="2456"/>
                    <a:pt x="3786" y="2456"/>
                  </a:cubicBezTo>
                  <a:cubicBezTo>
                    <a:pt x="3800" y="2469"/>
                    <a:pt x="3792" y="2486"/>
                    <a:pt x="3788" y="2513"/>
                  </a:cubicBezTo>
                  <a:cubicBezTo>
                    <a:pt x="3775" y="2511"/>
                    <a:pt x="3787" y="2487"/>
                    <a:pt x="3779" y="2494"/>
                  </a:cubicBezTo>
                  <a:cubicBezTo>
                    <a:pt x="3781" y="2499"/>
                    <a:pt x="3782" y="2503"/>
                    <a:pt x="3782" y="2508"/>
                  </a:cubicBezTo>
                  <a:cubicBezTo>
                    <a:pt x="3782" y="2512"/>
                    <a:pt x="3781" y="2515"/>
                    <a:pt x="3779" y="2519"/>
                  </a:cubicBezTo>
                  <a:cubicBezTo>
                    <a:pt x="3774" y="2526"/>
                    <a:pt x="3767" y="2533"/>
                    <a:pt x="3760" y="2540"/>
                  </a:cubicBezTo>
                  <a:cubicBezTo>
                    <a:pt x="3745" y="2553"/>
                    <a:pt x="3728" y="2566"/>
                    <a:pt x="3730" y="2589"/>
                  </a:cubicBezTo>
                  <a:cubicBezTo>
                    <a:pt x="3711" y="2602"/>
                    <a:pt x="3699" y="2578"/>
                    <a:pt x="3685" y="2589"/>
                  </a:cubicBezTo>
                  <a:cubicBezTo>
                    <a:pt x="3686" y="2614"/>
                    <a:pt x="3676" y="2623"/>
                    <a:pt x="3665" y="2631"/>
                  </a:cubicBezTo>
                  <a:cubicBezTo>
                    <a:pt x="3662" y="2633"/>
                    <a:pt x="3659" y="2635"/>
                    <a:pt x="3656" y="2637"/>
                  </a:cubicBezTo>
                  <a:cubicBezTo>
                    <a:pt x="3654" y="2640"/>
                    <a:pt x="3651" y="2642"/>
                    <a:pt x="3649" y="2645"/>
                  </a:cubicBezTo>
                  <a:cubicBezTo>
                    <a:pt x="3644" y="2651"/>
                    <a:pt x="3641" y="2660"/>
                    <a:pt x="3640" y="2672"/>
                  </a:cubicBezTo>
                  <a:cubicBezTo>
                    <a:pt x="3667" y="2671"/>
                    <a:pt x="3663" y="2666"/>
                    <a:pt x="3668" y="2706"/>
                  </a:cubicBezTo>
                  <a:cubicBezTo>
                    <a:pt x="3668" y="2706"/>
                    <a:pt x="3669" y="2705"/>
                    <a:pt x="3669" y="2703"/>
                  </a:cubicBezTo>
                  <a:cubicBezTo>
                    <a:pt x="3670" y="2701"/>
                    <a:pt x="3670" y="2698"/>
                    <a:pt x="3671" y="2694"/>
                  </a:cubicBezTo>
                  <a:cubicBezTo>
                    <a:pt x="3673" y="2687"/>
                    <a:pt x="3676" y="2677"/>
                    <a:pt x="3678" y="2668"/>
                  </a:cubicBezTo>
                  <a:cubicBezTo>
                    <a:pt x="3681" y="2658"/>
                    <a:pt x="3683" y="2648"/>
                    <a:pt x="3685" y="2641"/>
                  </a:cubicBezTo>
                  <a:cubicBezTo>
                    <a:pt x="3686" y="2634"/>
                    <a:pt x="3688" y="2629"/>
                    <a:pt x="3688" y="2629"/>
                  </a:cubicBezTo>
                  <a:cubicBezTo>
                    <a:pt x="3688" y="2629"/>
                    <a:pt x="3688" y="2633"/>
                    <a:pt x="3689" y="2638"/>
                  </a:cubicBezTo>
                  <a:cubicBezTo>
                    <a:pt x="3690" y="2644"/>
                    <a:pt x="3692" y="2652"/>
                    <a:pt x="3692" y="2659"/>
                  </a:cubicBezTo>
                  <a:cubicBezTo>
                    <a:pt x="3694" y="2674"/>
                    <a:pt x="3697" y="2689"/>
                    <a:pt x="3697" y="2689"/>
                  </a:cubicBezTo>
                  <a:cubicBezTo>
                    <a:pt x="3702" y="2678"/>
                    <a:pt x="3705" y="2666"/>
                    <a:pt x="3706" y="2654"/>
                  </a:cubicBezTo>
                  <a:cubicBezTo>
                    <a:pt x="3708" y="2642"/>
                    <a:pt x="3710" y="2632"/>
                    <a:pt x="3715" y="2627"/>
                  </a:cubicBezTo>
                  <a:cubicBezTo>
                    <a:pt x="3722" y="2656"/>
                    <a:pt x="3718" y="2652"/>
                    <a:pt x="3740" y="2650"/>
                  </a:cubicBezTo>
                  <a:cubicBezTo>
                    <a:pt x="3729" y="2653"/>
                    <a:pt x="3722" y="2659"/>
                    <a:pt x="3719" y="2667"/>
                  </a:cubicBezTo>
                  <a:cubicBezTo>
                    <a:pt x="3715" y="2674"/>
                    <a:pt x="3714" y="2683"/>
                    <a:pt x="3713" y="2692"/>
                  </a:cubicBezTo>
                  <a:cubicBezTo>
                    <a:pt x="3712" y="2701"/>
                    <a:pt x="3712" y="2710"/>
                    <a:pt x="3709" y="2719"/>
                  </a:cubicBezTo>
                  <a:cubicBezTo>
                    <a:pt x="3706" y="2727"/>
                    <a:pt x="3701" y="2735"/>
                    <a:pt x="3691" y="2740"/>
                  </a:cubicBezTo>
                  <a:cubicBezTo>
                    <a:pt x="3640" y="2712"/>
                    <a:pt x="3640" y="2712"/>
                    <a:pt x="3640" y="2712"/>
                  </a:cubicBezTo>
                  <a:cubicBezTo>
                    <a:pt x="3628" y="2721"/>
                    <a:pt x="3621" y="2731"/>
                    <a:pt x="3615" y="2743"/>
                  </a:cubicBezTo>
                  <a:cubicBezTo>
                    <a:pt x="3610" y="2755"/>
                    <a:pt x="3607" y="2768"/>
                    <a:pt x="3604" y="2782"/>
                  </a:cubicBezTo>
                  <a:cubicBezTo>
                    <a:pt x="3601" y="2795"/>
                    <a:pt x="3598" y="2810"/>
                    <a:pt x="3592" y="2824"/>
                  </a:cubicBezTo>
                  <a:cubicBezTo>
                    <a:pt x="3586" y="2838"/>
                    <a:pt x="3578" y="2852"/>
                    <a:pt x="3565" y="2865"/>
                  </a:cubicBezTo>
                  <a:cubicBezTo>
                    <a:pt x="3565" y="2865"/>
                    <a:pt x="3570" y="2862"/>
                    <a:pt x="3576" y="2858"/>
                  </a:cubicBezTo>
                  <a:cubicBezTo>
                    <a:pt x="3581" y="2855"/>
                    <a:pt x="3586" y="2851"/>
                    <a:pt x="3586" y="2851"/>
                  </a:cubicBezTo>
                  <a:cubicBezTo>
                    <a:pt x="3593" y="2862"/>
                    <a:pt x="3588" y="2872"/>
                    <a:pt x="3579" y="2882"/>
                  </a:cubicBezTo>
                  <a:cubicBezTo>
                    <a:pt x="3571" y="2892"/>
                    <a:pt x="3561" y="2902"/>
                    <a:pt x="3557" y="2915"/>
                  </a:cubicBezTo>
                  <a:cubicBezTo>
                    <a:pt x="3543" y="2901"/>
                    <a:pt x="3529" y="2909"/>
                    <a:pt x="3513" y="2909"/>
                  </a:cubicBezTo>
                  <a:cubicBezTo>
                    <a:pt x="3519" y="2913"/>
                    <a:pt x="3511" y="2923"/>
                    <a:pt x="3504" y="2936"/>
                  </a:cubicBezTo>
                  <a:cubicBezTo>
                    <a:pt x="3498" y="2948"/>
                    <a:pt x="3493" y="2964"/>
                    <a:pt x="3506" y="2979"/>
                  </a:cubicBezTo>
                  <a:cubicBezTo>
                    <a:pt x="3506" y="2979"/>
                    <a:pt x="3496" y="2981"/>
                    <a:pt x="3486" y="2983"/>
                  </a:cubicBezTo>
                  <a:cubicBezTo>
                    <a:pt x="3476" y="2985"/>
                    <a:pt x="3465" y="2986"/>
                    <a:pt x="3465" y="2986"/>
                  </a:cubicBezTo>
                  <a:cubicBezTo>
                    <a:pt x="3463" y="2989"/>
                    <a:pt x="3460" y="2991"/>
                    <a:pt x="3458" y="2993"/>
                  </a:cubicBezTo>
                  <a:cubicBezTo>
                    <a:pt x="3456" y="2996"/>
                    <a:pt x="3454" y="2998"/>
                    <a:pt x="3452" y="3001"/>
                  </a:cubicBezTo>
                  <a:cubicBezTo>
                    <a:pt x="3449" y="3005"/>
                    <a:pt x="3447" y="3010"/>
                    <a:pt x="3445" y="3015"/>
                  </a:cubicBezTo>
                  <a:cubicBezTo>
                    <a:pt x="3442" y="3026"/>
                    <a:pt x="3441" y="3037"/>
                    <a:pt x="3441" y="3047"/>
                  </a:cubicBezTo>
                  <a:cubicBezTo>
                    <a:pt x="3440" y="3069"/>
                    <a:pt x="3439" y="3091"/>
                    <a:pt x="3416" y="3108"/>
                  </a:cubicBezTo>
                  <a:cubicBezTo>
                    <a:pt x="3415" y="3095"/>
                    <a:pt x="3407" y="3090"/>
                    <a:pt x="3402" y="3084"/>
                  </a:cubicBezTo>
                  <a:cubicBezTo>
                    <a:pt x="3397" y="3078"/>
                    <a:pt x="3394" y="3070"/>
                    <a:pt x="3402" y="3052"/>
                  </a:cubicBezTo>
                  <a:cubicBezTo>
                    <a:pt x="3389" y="3065"/>
                    <a:pt x="3374" y="3073"/>
                    <a:pt x="3383" y="3083"/>
                  </a:cubicBezTo>
                  <a:cubicBezTo>
                    <a:pt x="3379" y="3083"/>
                    <a:pt x="3376" y="3086"/>
                    <a:pt x="3373" y="3091"/>
                  </a:cubicBezTo>
                  <a:cubicBezTo>
                    <a:pt x="3370" y="3096"/>
                    <a:pt x="3367" y="3103"/>
                    <a:pt x="3364" y="3109"/>
                  </a:cubicBezTo>
                  <a:cubicBezTo>
                    <a:pt x="3360" y="3116"/>
                    <a:pt x="3357" y="3122"/>
                    <a:pt x="3353" y="3127"/>
                  </a:cubicBezTo>
                  <a:cubicBezTo>
                    <a:pt x="3348" y="3132"/>
                    <a:pt x="3343" y="3135"/>
                    <a:pt x="3337" y="3134"/>
                  </a:cubicBezTo>
                  <a:cubicBezTo>
                    <a:pt x="3336" y="3145"/>
                    <a:pt x="3347" y="3163"/>
                    <a:pt x="3329" y="3175"/>
                  </a:cubicBezTo>
                  <a:cubicBezTo>
                    <a:pt x="3325" y="3173"/>
                    <a:pt x="3323" y="3167"/>
                    <a:pt x="3323" y="3167"/>
                  </a:cubicBezTo>
                  <a:cubicBezTo>
                    <a:pt x="3329" y="3175"/>
                    <a:pt x="3305" y="3197"/>
                    <a:pt x="3332" y="3203"/>
                  </a:cubicBezTo>
                  <a:cubicBezTo>
                    <a:pt x="3322" y="3202"/>
                    <a:pt x="3312" y="3202"/>
                    <a:pt x="3303" y="3204"/>
                  </a:cubicBezTo>
                  <a:cubicBezTo>
                    <a:pt x="3293" y="3205"/>
                    <a:pt x="3284" y="3208"/>
                    <a:pt x="3276" y="3212"/>
                  </a:cubicBezTo>
                  <a:cubicBezTo>
                    <a:pt x="3259" y="3220"/>
                    <a:pt x="3242" y="3230"/>
                    <a:pt x="3226" y="3241"/>
                  </a:cubicBezTo>
                  <a:cubicBezTo>
                    <a:pt x="3217" y="3247"/>
                    <a:pt x="3209" y="3252"/>
                    <a:pt x="3201" y="3257"/>
                  </a:cubicBezTo>
                  <a:cubicBezTo>
                    <a:pt x="3193" y="3261"/>
                    <a:pt x="3184" y="3266"/>
                    <a:pt x="3176" y="3269"/>
                  </a:cubicBezTo>
                  <a:cubicBezTo>
                    <a:pt x="3167" y="3271"/>
                    <a:pt x="3159" y="3273"/>
                    <a:pt x="3151" y="3274"/>
                  </a:cubicBezTo>
                  <a:cubicBezTo>
                    <a:pt x="3147" y="3274"/>
                    <a:pt x="3142" y="3274"/>
                    <a:pt x="3138" y="3273"/>
                  </a:cubicBezTo>
                  <a:cubicBezTo>
                    <a:pt x="3134" y="3272"/>
                    <a:pt x="3130" y="3271"/>
                    <a:pt x="3126" y="3269"/>
                  </a:cubicBezTo>
                  <a:cubicBezTo>
                    <a:pt x="3117" y="3274"/>
                    <a:pt x="3108" y="3280"/>
                    <a:pt x="3099" y="3286"/>
                  </a:cubicBezTo>
                  <a:cubicBezTo>
                    <a:pt x="3094" y="3289"/>
                    <a:pt x="3089" y="3291"/>
                    <a:pt x="3084" y="3294"/>
                  </a:cubicBezTo>
                  <a:cubicBezTo>
                    <a:pt x="3079" y="3296"/>
                    <a:pt x="3074" y="3299"/>
                    <a:pt x="3070" y="3301"/>
                  </a:cubicBezTo>
                  <a:cubicBezTo>
                    <a:pt x="3050" y="3312"/>
                    <a:pt x="3030" y="3319"/>
                    <a:pt x="3012" y="3326"/>
                  </a:cubicBezTo>
                  <a:cubicBezTo>
                    <a:pt x="3013" y="3320"/>
                    <a:pt x="3010" y="3317"/>
                    <a:pt x="3017" y="3316"/>
                  </a:cubicBezTo>
                  <a:cubicBezTo>
                    <a:pt x="3004" y="3316"/>
                    <a:pt x="2996" y="3319"/>
                    <a:pt x="2991" y="3325"/>
                  </a:cubicBezTo>
                  <a:cubicBezTo>
                    <a:pt x="2986" y="3330"/>
                    <a:pt x="2984" y="3338"/>
                    <a:pt x="2981" y="3346"/>
                  </a:cubicBezTo>
                  <a:cubicBezTo>
                    <a:pt x="2979" y="3354"/>
                    <a:pt x="2976" y="3362"/>
                    <a:pt x="2970" y="3367"/>
                  </a:cubicBezTo>
                  <a:cubicBezTo>
                    <a:pt x="2964" y="3373"/>
                    <a:pt x="2954" y="3376"/>
                    <a:pt x="2938" y="3374"/>
                  </a:cubicBezTo>
                  <a:cubicBezTo>
                    <a:pt x="2902" y="3351"/>
                    <a:pt x="2965" y="3351"/>
                    <a:pt x="2944" y="3343"/>
                  </a:cubicBezTo>
                  <a:cubicBezTo>
                    <a:pt x="2938" y="3328"/>
                    <a:pt x="2931" y="3322"/>
                    <a:pt x="2923" y="3321"/>
                  </a:cubicBezTo>
                  <a:cubicBezTo>
                    <a:pt x="2919" y="3321"/>
                    <a:pt x="2915" y="3321"/>
                    <a:pt x="2911" y="3323"/>
                  </a:cubicBezTo>
                  <a:cubicBezTo>
                    <a:pt x="2906" y="3324"/>
                    <a:pt x="2902" y="3326"/>
                    <a:pt x="2897" y="3329"/>
                  </a:cubicBezTo>
                  <a:cubicBezTo>
                    <a:pt x="2887" y="3334"/>
                    <a:pt x="2876" y="3339"/>
                    <a:pt x="2865" y="3342"/>
                  </a:cubicBezTo>
                  <a:cubicBezTo>
                    <a:pt x="2854" y="3344"/>
                    <a:pt x="2842" y="3344"/>
                    <a:pt x="2831" y="3336"/>
                  </a:cubicBezTo>
                  <a:cubicBezTo>
                    <a:pt x="2840" y="3331"/>
                    <a:pt x="2840" y="3331"/>
                    <a:pt x="2840" y="3331"/>
                  </a:cubicBezTo>
                  <a:cubicBezTo>
                    <a:pt x="2831" y="3327"/>
                    <a:pt x="2823" y="3327"/>
                    <a:pt x="2814" y="3329"/>
                  </a:cubicBezTo>
                  <a:cubicBezTo>
                    <a:pt x="2806" y="3332"/>
                    <a:pt x="2797" y="3337"/>
                    <a:pt x="2787" y="3342"/>
                  </a:cubicBezTo>
                  <a:cubicBezTo>
                    <a:pt x="2782" y="3345"/>
                    <a:pt x="2777" y="3348"/>
                    <a:pt x="2772" y="3350"/>
                  </a:cubicBezTo>
                  <a:cubicBezTo>
                    <a:pt x="2767" y="3353"/>
                    <a:pt x="2761" y="3356"/>
                    <a:pt x="2756" y="3358"/>
                  </a:cubicBezTo>
                  <a:cubicBezTo>
                    <a:pt x="2745" y="3362"/>
                    <a:pt x="2733" y="3366"/>
                    <a:pt x="2720" y="3366"/>
                  </a:cubicBezTo>
                  <a:cubicBezTo>
                    <a:pt x="2720" y="3366"/>
                    <a:pt x="2722" y="3360"/>
                    <a:pt x="2720" y="3356"/>
                  </a:cubicBezTo>
                  <a:cubicBezTo>
                    <a:pt x="2704" y="3373"/>
                    <a:pt x="2680" y="3387"/>
                    <a:pt x="2654" y="3396"/>
                  </a:cubicBezTo>
                  <a:cubicBezTo>
                    <a:pt x="2628" y="3405"/>
                    <a:pt x="2599" y="3411"/>
                    <a:pt x="2575" y="3417"/>
                  </a:cubicBezTo>
                  <a:cubicBezTo>
                    <a:pt x="2589" y="3391"/>
                    <a:pt x="2596" y="3403"/>
                    <a:pt x="2586" y="3377"/>
                  </a:cubicBezTo>
                  <a:cubicBezTo>
                    <a:pt x="2565" y="3382"/>
                    <a:pt x="2594" y="3418"/>
                    <a:pt x="2550" y="3426"/>
                  </a:cubicBezTo>
                  <a:cubicBezTo>
                    <a:pt x="2536" y="3413"/>
                    <a:pt x="2504" y="3401"/>
                    <a:pt x="2500" y="3374"/>
                  </a:cubicBezTo>
                  <a:cubicBezTo>
                    <a:pt x="2500" y="3374"/>
                    <a:pt x="2510" y="3373"/>
                    <a:pt x="2520" y="3373"/>
                  </a:cubicBezTo>
                  <a:cubicBezTo>
                    <a:pt x="2525" y="3373"/>
                    <a:pt x="2530" y="3373"/>
                    <a:pt x="2534" y="3372"/>
                  </a:cubicBezTo>
                  <a:cubicBezTo>
                    <a:pt x="2538" y="3372"/>
                    <a:pt x="2541" y="3372"/>
                    <a:pt x="2541" y="3372"/>
                  </a:cubicBezTo>
                  <a:cubicBezTo>
                    <a:pt x="2530" y="3355"/>
                    <a:pt x="2517" y="3355"/>
                    <a:pt x="2504" y="3359"/>
                  </a:cubicBezTo>
                  <a:cubicBezTo>
                    <a:pt x="2490" y="3363"/>
                    <a:pt x="2477" y="3371"/>
                    <a:pt x="2466" y="3367"/>
                  </a:cubicBezTo>
                  <a:cubicBezTo>
                    <a:pt x="2469" y="3352"/>
                    <a:pt x="2469" y="3352"/>
                    <a:pt x="2469" y="3352"/>
                  </a:cubicBezTo>
                  <a:cubicBezTo>
                    <a:pt x="2453" y="3353"/>
                    <a:pt x="2441" y="3356"/>
                    <a:pt x="2431" y="3360"/>
                  </a:cubicBezTo>
                  <a:cubicBezTo>
                    <a:pt x="2421" y="3365"/>
                    <a:pt x="2413" y="3370"/>
                    <a:pt x="2404" y="3374"/>
                  </a:cubicBezTo>
                  <a:cubicBezTo>
                    <a:pt x="2388" y="3384"/>
                    <a:pt x="2370" y="3393"/>
                    <a:pt x="2336" y="3390"/>
                  </a:cubicBezTo>
                  <a:cubicBezTo>
                    <a:pt x="2343" y="3402"/>
                    <a:pt x="2343" y="3402"/>
                    <a:pt x="2343" y="3402"/>
                  </a:cubicBezTo>
                  <a:cubicBezTo>
                    <a:pt x="2304" y="3439"/>
                    <a:pt x="2312" y="3379"/>
                    <a:pt x="2274" y="3406"/>
                  </a:cubicBezTo>
                  <a:cubicBezTo>
                    <a:pt x="2264" y="3366"/>
                    <a:pt x="2264" y="3366"/>
                    <a:pt x="2264" y="3366"/>
                  </a:cubicBezTo>
                  <a:cubicBezTo>
                    <a:pt x="2252" y="3370"/>
                    <a:pt x="2230" y="3378"/>
                    <a:pt x="2205" y="3386"/>
                  </a:cubicBezTo>
                  <a:cubicBezTo>
                    <a:pt x="2181" y="3393"/>
                    <a:pt x="2154" y="3400"/>
                    <a:pt x="2131" y="3402"/>
                  </a:cubicBezTo>
                  <a:cubicBezTo>
                    <a:pt x="2159" y="3375"/>
                    <a:pt x="2211" y="3364"/>
                    <a:pt x="2244" y="3349"/>
                  </a:cubicBezTo>
                  <a:cubicBezTo>
                    <a:pt x="2232" y="3348"/>
                    <a:pt x="2211" y="3348"/>
                    <a:pt x="2192" y="3349"/>
                  </a:cubicBezTo>
                  <a:cubicBezTo>
                    <a:pt x="2173" y="3351"/>
                    <a:pt x="2155" y="3355"/>
                    <a:pt x="2148" y="3364"/>
                  </a:cubicBezTo>
                  <a:cubicBezTo>
                    <a:pt x="2158" y="3361"/>
                    <a:pt x="2171" y="3353"/>
                    <a:pt x="2180" y="3360"/>
                  </a:cubicBezTo>
                  <a:cubicBezTo>
                    <a:pt x="2164" y="3374"/>
                    <a:pt x="2146" y="3384"/>
                    <a:pt x="2125" y="3389"/>
                  </a:cubicBezTo>
                  <a:cubicBezTo>
                    <a:pt x="2105" y="3395"/>
                    <a:pt x="2083" y="3397"/>
                    <a:pt x="2058" y="3394"/>
                  </a:cubicBezTo>
                  <a:cubicBezTo>
                    <a:pt x="2067" y="3356"/>
                    <a:pt x="2036" y="3349"/>
                    <a:pt x="2000" y="3341"/>
                  </a:cubicBezTo>
                  <a:cubicBezTo>
                    <a:pt x="1981" y="3338"/>
                    <a:pt x="1962" y="3334"/>
                    <a:pt x="1945" y="3328"/>
                  </a:cubicBezTo>
                  <a:cubicBezTo>
                    <a:pt x="1929" y="3322"/>
                    <a:pt x="1915" y="3312"/>
                    <a:pt x="1909" y="3296"/>
                  </a:cubicBezTo>
                  <a:cubicBezTo>
                    <a:pt x="1898" y="3298"/>
                    <a:pt x="1887" y="3299"/>
                    <a:pt x="1876" y="3299"/>
                  </a:cubicBezTo>
                  <a:cubicBezTo>
                    <a:pt x="1866" y="3299"/>
                    <a:pt x="1855" y="3297"/>
                    <a:pt x="1845" y="3296"/>
                  </a:cubicBezTo>
                  <a:cubicBezTo>
                    <a:pt x="1834" y="3294"/>
                    <a:pt x="1824" y="3292"/>
                    <a:pt x="1813" y="3289"/>
                  </a:cubicBezTo>
                  <a:cubicBezTo>
                    <a:pt x="1803" y="3286"/>
                    <a:pt x="1793" y="3283"/>
                    <a:pt x="1782" y="3280"/>
                  </a:cubicBezTo>
                  <a:cubicBezTo>
                    <a:pt x="1761" y="3273"/>
                    <a:pt x="1741" y="3264"/>
                    <a:pt x="1719" y="3257"/>
                  </a:cubicBezTo>
                  <a:cubicBezTo>
                    <a:pt x="1708" y="3254"/>
                    <a:pt x="1697" y="3250"/>
                    <a:pt x="1686" y="3247"/>
                  </a:cubicBezTo>
                  <a:cubicBezTo>
                    <a:pt x="1674" y="3243"/>
                    <a:pt x="1663" y="3241"/>
                    <a:pt x="1651" y="3238"/>
                  </a:cubicBezTo>
                  <a:cubicBezTo>
                    <a:pt x="1656" y="3255"/>
                    <a:pt x="1656" y="3263"/>
                    <a:pt x="1655" y="3266"/>
                  </a:cubicBezTo>
                  <a:cubicBezTo>
                    <a:pt x="1653" y="3270"/>
                    <a:pt x="1648" y="3269"/>
                    <a:pt x="1643" y="3268"/>
                  </a:cubicBezTo>
                  <a:cubicBezTo>
                    <a:pt x="1632" y="3266"/>
                    <a:pt x="1618" y="3263"/>
                    <a:pt x="1614" y="3293"/>
                  </a:cubicBezTo>
                  <a:cubicBezTo>
                    <a:pt x="1590" y="3291"/>
                    <a:pt x="1582" y="3288"/>
                    <a:pt x="1581" y="3284"/>
                  </a:cubicBezTo>
                  <a:cubicBezTo>
                    <a:pt x="1581" y="3284"/>
                    <a:pt x="1566" y="3271"/>
                    <a:pt x="1552" y="3257"/>
                  </a:cubicBezTo>
                  <a:cubicBezTo>
                    <a:pt x="1545" y="3251"/>
                    <a:pt x="1537" y="3244"/>
                    <a:pt x="1532" y="3239"/>
                  </a:cubicBezTo>
                  <a:cubicBezTo>
                    <a:pt x="1527" y="3234"/>
                    <a:pt x="1523" y="3231"/>
                    <a:pt x="1523" y="3231"/>
                  </a:cubicBezTo>
                  <a:cubicBezTo>
                    <a:pt x="1512" y="3209"/>
                    <a:pt x="1548" y="3224"/>
                    <a:pt x="1549" y="3210"/>
                  </a:cubicBezTo>
                  <a:cubicBezTo>
                    <a:pt x="1503" y="3192"/>
                    <a:pt x="1536" y="3180"/>
                    <a:pt x="1510" y="3156"/>
                  </a:cubicBezTo>
                  <a:cubicBezTo>
                    <a:pt x="1510" y="3178"/>
                    <a:pt x="1485" y="3180"/>
                    <a:pt x="1460" y="3164"/>
                  </a:cubicBezTo>
                  <a:cubicBezTo>
                    <a:pt x="1490" y="3202"/>
                    <a:pt x="1490" y="3202"/>
                    <a:pt x="1490" y="3202"/>
                  </a:cubicBezTo>
                  <a:cubicBezTo>
                    <a:pt x="1452" y="3207"/>
                    <a:pt x="1441" y="3191"/>
                    <a:pt x="1431" y="3174"/>
                  </a:cubicBezTo>
                  <a:cubicBezTo>
                    <a:pt x="1421" y="3157"/>
                    <a:pt x="1411" y="3140"/>
                    <a:pt x="1373" y="3143"/>
                  </a:cubicBezTo>
                  <a:cubicBezTo>
                    <a:pt x="1400" y="3133"/>
                    <a:pt x="1400" y="3133"/>
                    <a:pt x="1400" y="3133"/>
                  </a:cubicBezTo>
                  <a:cubicBezTo>
                    <a:pt x="1382" y="3132"/>
                    <a:pt x="1351" y="3121"/>
                    <a:pt x="1319" y="3114"/>
                  </a:cubicBezTo>
                  <a:cubicBezTo>
                    <a:pt x="1311" y="3112"/>
                    <a:pt x="1303" y="3110"/>
                    <a:pt x="1295" y="3109"/>
                  </a:cubicBezTo>
                  <a:cubicBezTo>
                    <a:pt x="1287" y="3108"/>
                    <a:pt x="1279" y="3107"/>
                    <a:pt x="1271" y="3107"/>
                  </a:cubicBezTo>
                  <a:cubicBezTo>
                    <a:pt x="1256" y="3107"/>
                    <a:pt x="1241" y="3110"/>
                    <a:pt x="1228" y="3117"/>
                  </a:cubicBezTo>
                  <a:cubicBezTo>
                    <a:pt x="1225" y="3108"/>
                    <a:pt x="1224" y="3090"/>
                    <a:pt x="1240" y="3092"/>
                  </a:cubicBezTo>
                  <a:cubicBezTo>
                    <a:pt x="1222" y="3082"/>
                    <a:pt x="1200" y="3075"/>
                    <a:pt x="1178" y="3069"/>
                  </a:cubicBezTo>
                  <a:cubicBezTo>
                    <a:pt x="1167" y="3066"/>
                    <a:pt x="1156" y="3063"/>
                    <a:pt x="1144" y="3061"/>
                  </a:cubicBezTo>
                  <a:cubicBezTo>
                    <a:pt x="1133" y="3058"/>
                    <a:pt x="1122" y="3055"/>
                    <a:pt x="1111" y="3052"/>
                  </a:cubicBezTo>
                  <a:cubicBezTo>
                    <a:pt x="1088" y="3047"/>
                    <a:pt x="1067" y="3040"/>
                    <a:pt x="1048" y="3032"/>
                  </a:cubicBezTo>
                  <a:cubicBezTo>
                    <a:pt x="1030" y="3023"/>
                    <a:pt x="1014" y="3011"/>
                    <a:pt x="1004" y="2997"/>
                  </a:cubicBezTo>
                  <a:cubicBezTo>
                    <a:pt x="1017" y="2987"/>
                    <a:pt x="1017" y="2987"/>
                    <a:pt x="1017" y="2987"/>
                  </a:cubicBezTo>
                  <a:cubicBezTo>
                    <a:pt x="1001" y="2983"/>
                    <a:pt x="979" y="2997"/>
                    <a:pt x="970" y="2974"/>
                  </a:cubicBezTo>
                  <a:cubicBezTo>
                    <a:pt x="974" y="2969"/>
                    <a:pt x="983" y="2965"/>
                    <a:pt x="977" y="2960"/>
                  </a:cubicBezTo>
                  <a:cubicBezTo>
                    <a:pt x="972" y="2960"/>
                    <a:pt x="960" y="2961"/>
                    <a:pt x="947" y="2958"/>
                  </a:cubicBezTo>
                  <a:cubicBezTo>
                    <a:pt x="935" y="2955"/>
                    <a:pt x="921" y="2950"/>
                    <a:pt x="915" y="2941"/>
                  </a:cubicBezTo>
                  <a:cubicBezTo>
                    <a:pt x="939" y="2937"/>
                    <a:pt x="939" y="2937"/>
                    <a:pt x="939" y="2937"/>
                  </a:cubicBezTo>
                  <a:cubicBezTo>
                    <a:pt x="932" y="2929"/>
                    <a:pt x="924" y="2923"/>
                    <a:pt x="917" y="2918"/>
                  </a:cubicBezTo>
                  <a:cubicBezTo>
                    <a:pt x="910" y="2913"/>
                    <a:pt x="902" y="2908"/>
                    <a:pt x="894" y="2905"/>
                  </a:cubicBezTo>
                  <a:cubicBezTo>
                    <a:pt x="887" y="2901"/>
                    <a:pt x="879" y="2899"/>
                    <a:pt x="871" y="2896"/>
                  </a:cubicBezTo>
                  <a:cubicBezTo>
                    <a:pt x="863" y="2894"/>
                    <a:pt x="855" y="2892"/>
                    <a:pt x="847" y="2891"/>
                  </a:cubicBezTo>
                  <a:cubicBezTo>
                    <a:pt x="814" y="2884"/>
                    <a:pt x="781" y="2880"/>
                    <a:pt x="751" y="2862"/>
                  </a:cubicBezTo>
                  <a:cubicBezTo>
                    <a:pt x="764" y="2845"/>
                    <a:pt x="761" y="2824"/>
                    <a:pt x="752" y="2804"/>
                  </a:cubicBezTo>
                  <a:cubicBezTo>
                    <a:pt x="748" y="2794"/>
                    <a:pt x="742" y="2784"/>
                    <a:pt x="737" y="2775"/>
                  </a:cubicBezTo>
                  <a:cubicBezTo>
                    <a:pt x="731" y="2765"/>
                    <a:pt x="725" y="2757"/>
                    <a:pt x="721" y="2751"/>
                  </a:cubicBezTo>
                  <a:cubicBezTo>
                    <a:pt x="726" y="2747"/>
                    <a:pt x="726" y="2747"/>
                    <a:pt x="726" y="2747"/>
                  </a:cubicBezTo>
                  <a:cubicBezTo>
                    <a:pt x="718" y="2739"/>
                    <a:pt x="710" y="2731"/>
                    <a:pt x="701" y="2724"/>
                  </a:cubicBezTo>
                  <a:cubicBezTo>
                    <a:pt x="697" y="2720"/>
                    <a:pt x="693" y="2717"/>
                    <a:pt x="689" y="2714"/>
                  </a:cubicBezTo>
                  <a:cubicBezTo>
                    <a:pt x="687" y="2712"/>
                    <a:pt x="685" y="2710"/>
                    <a:pt x="683" y="2709"/>
                  </a:cubicBezTo>
                  <a:cubicBezTo>
                    <a:pt x="681" y="2707"/>
                    <a:pt x="679" y="2706"/>
                    <a:pt x="676" y="2704"/>
                  </a:cubicBezTo>
                  <a:cubicBezTo>
                    <a:pt x="668" y="2698"/>
                    <a:pt x="660" y="2692"/>
                    <a:pt x="651" y="2687"/>
                  </a:cubicBezTo>
                  <a:cubicBezTo>
                    <a:pt x="647" y="2684"/>
                    <a:pt x="642" y="2681"/>
                    <a:pt x="638" y="2679"/>
                  </a:cubicBezTo>
                  <a:cubicBezTo>
                    <a:pt x="634" y="2676"/>
                    <a:pt x="629" y="2673"/>
                    <a:pt x="625" y="2671"/>
                  </a:cubicBezTo>
                  <a:cubicBezTo>
                    <a:pt x="608" y="2660"/>
                    <a:pt x="589" y="2650"/>
                    <a:pt x="572" y="2639"/>
                  </a:cubicBezTo>
                  <a:cubicBezTo>
                    <a:pt x="563" y="2633"/>
                    <a:pt x="554" y="2627"/>
                    <a:pt x="546" y="2621"/>
                  </a:cubicBezTo>
                  <a:cubicBezTo>
                    <a:pt x="537" y="2614"/>
                    <a:pt x="528" y="2607"/>
                    <a:pt x="520" y="2600"/>
                  </a:cubicBezTo>
                  <a:cubicBezTo>
                    <a:pt x="520" y="2591"/>
                    <a:pt x="519" y="2582"/>
                    <a:pt x="516" y="2572"/>
                  </a:cubicBezTo>
                  <a:cubicBezTo>
                    <a:pt x="514" y="2563"/>
                    <a:pt x="511" y="2553"/>
                    <a:pt x="506" y="2543"/>
                  </a:cubicBezTo>
                  <a:cubicBezTo>
                    <a:pt x="504" y="2538"/>
                    <a:pt x="502" y="2533"/>
                    <a:pt x="499" y="2528"/>
                  </a:cubicBezTo>
                  <a:cubicBezTo>
                    <a:pt x="496" y="2523"/>
                    <a:pt x="494" y="2518"/>
                    <a:pt x="491" y="2513"/>
                  </a:cubicBezTo>
                  <a:cubicBezTo>
                    <a:pt x="485" y="2502"/>
                    <a:pt x="479" y="2492"/>
                    <a:pt x="472" y="2481"/>
                  </a:cubicBezTo>
                  <a:cubicBezTo>
                    <a:pt x="447" y="2438"/>
                    <a:pt x="419" y="2392"/>
                    <a:pt x="411" y="2347"/>
                  </a:cubicBezTo>
                  <a:cubicBezTo>
                    <a:pt x="410" y="2362"/>
                    <a:pt x="380" y="2361"/>
                    <a:pt x="369" y="2349"/>
                  </a:cubicBezTo>
                  <a:cubicBezTo>
                    <a:pt x="368" y="2338"/>
                    <a:pt x="355" y="2328"/>
                    <a:pt x="347" y="2320"/>
                  </a:cubicBezTo>
                  <a:cubicBezTo>
                    <a:pt x="339" y="2311"/>
                    <a:pt x="335" y="2304"/>
                    <a:pt x="354" y="2297"/>
                  </a:cubicBezTo>
                  <a:cubicBezTo>
                    <a:pt x="356" y="2303"/>
                    <a:pt x="356" y="2303"/>
                    <a:pt x="356" y="2303"/>
                  </a:cubicBezTo>
                  <a:cubicBezTo>
                    <a:pt x="363" y="2296"/>
                    <a:pt x="367" y="2288"/>
                    <a:pt x="368" y="2280"/>
                  </a:cubicBezTo>
                  <a:cubicBezTo>
                    <a:pt x="370" y="2272"/>
                    <a:pt x="369" y="2264"/>
                    <a:pt x="367" y="2256"/>
                  </a:cubicBezTo>
                  <a:cubicBezTo>
                    <a:pt x="365" y="2248"/>
                    <a:pt x="361" y="2240"/>
                    <a:pt x="357" y="2233"/>
                  </a:cubicBezTo>
                  <a:cubicBezTo>
                    <a:pt x="354" y="2225"/>
                    <a:pt x="350" y="2217"/>
                    <a:pt x="347" y="2209"/>
                  </a:cubicBezTo>
                  <a:cubicBezTo>
                    <a:pt x="297" y="2224"/>
                    <a:pt x="297" y="2224"/>
                    <a:pt x="297" y="2224"/>
                  </a:cubicBezTo>
                  <a:cubicBezTo>
                    <a:pt x="306" y="2196"/>
                    <a:pt x="305" y="2170"/>
                    <a:pt x="298" y="2146"/>
                  </a:cubicBezTo>
                  <a:cubicBezTo>
                    <a:pt x="295" y="2133"/>
                    <a:pt x="291" y="2121"/>
                    <a:pt x="286" y="2109"/>
                  </a:cubicBezTo>
                  <a:cubicBezTo>
                    <a:pt x="283" y="2102"/>
                    <a:pt x="280" y="2096"/>
                    <a:pt x="278" y="2090"/>
                  </a:cubicBezTo>
                  <a:cubicBezTo>
                    <a:pt x="275" y="2084"/>
                    <a:pt x="273" y="2078"/>
                    <a:pt x="270" y="2073"/>
                  </a:cubicBezTo>
                  <a:cubicBezTo>
                    <a:pt x="265" y="2061"/>
                    <a:pt x="259" y="2049"/>
                    <a:pt x="255" y="2038"/>
                  </a:cubicBezTo>
                  <a:cubicBezTo>
                    <a:pt x="251" y="2027"/>
                    <a:pt x="247" y="2016"/>
                    <a:pt x="245" y="2005"/>
                  </a:cubicBezTo>
                  <a:cubicBezTo>
                    <a:pt x="244" y="2000"/>
                    <a:pt x="244" y="1995"/>
                    <a:pt x="244" y="1990"/>
                  </a:cubicBezTo>
                  <a:cubicBezTo>
                    <a:pt x="244" y="1985"/>
                    <a:pt x="244" y="1981"/>
                    <a:pt x="245" y="1976"/>
                  </a:cubicBezTo>
                  <a:cubicBezTo>
                    <a:pt x="247" y="1967"/>
                    <a:pt x="252" y="1959"/>
                    <a:pt x="259" y="1952"/>
                  </a:cubicBezTo>
                  <a:cubicBezTo>
                    <a:pt x="255" y="1947"/>
                    <a:pt x="251" y="1943"/>
                    <a:pt x="248" y="1937"/>
                  </a:cubicBezTo>
                  <a:cubicBezTo>
                    <a:pt x="246" y="1932"/>
                    <a:pt x="243" y="1927"/>
                    <a:pt x="241" y="1921"/>
                  </a:cubicBezTo>
                  <a:cubicBezTo>
                    <a:pt x="236" y="1911"/>
                    <a:pt x="231" y="1900"/>
                    <a:pt x="223" y="1891"/>
                  </a:cubicBezTo>
                  <a:cubicBezTo>
                    <a:pt x="251" y="1888"/>
                    <a:pt x="251" y="1888"/>
                    <a:pt x="251" y="1888"/>
                  </a:cubicBezTo>
                  <a:cubicBezTo>
                    <a:pt x="251" y="1874"/>
                    <a:pt x="251" y="1861"/>
                    <a:pt x="251" y="1850"/>
                  </a:cubicBezTo>
                  <a:cubicBezTo>
                    <a:pt x="251" y="1844"/>
                    <a:pt x="251" y="1838"/>
                    <a:pt x="251" y="1833"/>
                  </a:cubicBezTo>
                  <a:cubicBezTo>
                    <a:pt x="251" y="1827"/>
                    <a:pt x="251" y="1822"/>
                    <a:pt x="251" y="1816"/>
                  </a:cubicBezTo>
                  <a:cubicBezTo>
                    <a:pt x="250" y="1805"/>
                    <a:pt x="249" y="1793"/>
                    <a:pt x="248" y="1780"/>
                  </a:cubicBezTo>
                  <a:cubicBezTo>
                    <a:pt x="247" y="1767"/>
                    <a:pt x="246" y="1753"/>
                    <a:pt x="244" y="1736"/>
                  </a:cubicBezTo>
                  <a:cubicBezTo>
                    <a:pt x="264" y="1749"/>
                    <a:pt x="264" y="1749"/>
                    <a:pt x="264" y="1749"/>
                  </a:cubicBezTo>
                  <a:cubicBezTo>
                    <a:pt x="264" y="1745"/>
                    <a:pt x="263" y="1740"/>
                    <a:pt x="261" y="1736"/>
                  </a:cubicBezTo>
                  <a:cubicBezTo>
                    <a:pt x="259" y="1732"/>
                    <a:pt x="256" y="1729"/>
                    <a:pt x="252" y="1725"/>
                  </a:cubicBezTo>
                  <a:cubicBezTo>
                    <a:pt x="245" y="1718"/>
                    <a:pt x="235" y="1712"/>
                    <a:pt x="225" y="1706"/>
                  </a:cubicBezTo>
                  <a:cubicBezTo>
                    <a:pt x="214" y="1700"/>
                    <a:pt x="204" y="1693"/>
                    <a:pt x="196" y="1686"/>
                  </a:cubicBezTo>
                  <a:cubicBezTo>
                    <a:pt x="188" y="1679"/>
                    <a:pt x="184" y="1671"/>
                    <a:pt x="184" y="1662"/>
                  </a:cubicBezTo>
                  <a:cubicBezTo>
                    <a:pt x="184" y="1662"/>
                    <a:pt x="195" y="1660"/>
                    <a:pt x="205" y="1657"/>
                  </a:cubicBezTo>
                  <a:cubicBezTo>
                    <a:pt x="216" y="1655"/>
                    <a:pt x="226" y="1653"/>
                    <a:pt x="226" y="1653"/>
                  </a:cubicBezTo>
                  <a:cubicBezTo>
                    <a:pt x="227" y="1645"/>
                    <a:pt x="228" y="1636"/>
                    <a:pt x="229" y="1628"/>
                  </a:cubicBezTo>
                  <a:cubicBezTo>
                    <a:pt x="231" y="1619"/>
                    <a:pt x="233" y="1611"/>
                    <a:pt x="236" y="1603"/>
                  </a:cubicBezTo>
                  <a:cubicBezTo>
                    <a:pt x="239" y="1590"/>
                    <a:pt x="239" y="1590"/>
                    <a:pt x="239" y="1590"/>
                  </a:cubicBezTo>
                  <a:cubicBezTo>
                    <a:pt x="240" y="1586"/>
                    <a:pt x="242" y="1582"/>
                    <a:pt x="243" y="1578"/>
                  </a:cubicBezTo>
                  <a:cubicBezTo>
                    <a:pt x="246" y="1570"/>
                    <a:pt x="249" y="1562"/>
                    <a:pt x="251" y="1554"/>
                  </a:cubicBezTo>
                  <a:cubicBezTo>
                    <a:pt x="252" y="1550"/>
                    <a:pt x="253" y="1545"/>
                    <a:pt x="254" y="1541"/>
                  </a:cubicBezTo>
                  <a:cubicBezTo>
                    <a:pt x="256" y="1535"/>
                    <a:pt x="256" y="1535"/>
                    <a:pt x="256" y="1535"/>
                  </a:cubicBezTo>
                  <a:cubicBezTo>
                    <a:pt x="257" y="1529"/>
                    <a:pt x="257" y="1529"/>
                    <a:pt x="257" y="1529"/>
                  </a:cubicBezTo>
                  <a:cubicBezTo>
                    <a:pt x="259" y="1521"/>
                    <a:pt x="261" y="1513"/>
                    <a:pt x="262" y="1504"/>
                  </a:cubicBezTo>
                  <a:cubicBezTo>
                    <a:pt x="262" y="1500"/>
                    <a:pt x="262" y="1496"/>
                    <a:pt x="262" y="1492"/>
                  </a:cubicBezTo>
                  <a:cubicBezTo>
                    <a:pt x="262" y="1490"/>
                    <a:pt x="262" y="1487"/>
                    <a:pt x="262" y="1485"/>
                  </a:cubicBezTo>
                  <a:cubicBezTo>
                    <a:pt x="262" y="1483"/>
                    <a:pt x="262" y="1481"/>
                    <a:pt x="262" y="1479"/>
                  </a:cubicBezTo>
                  <a:cubicBezTo>
                    <a:pt x="262" y="1470"/>
                    <a:pt x="260" y="1461"/>
                    <a:pt x="258" y="1452"/>
                  </a:cubicBezTo>
                  <a:cubicBezTo>
                    <a:pt x="263" y="1454"/>
                    <a:pt x="275" y="1459"/>
                    <a:pt x="274" y="1470"/>
                  </a:cubicBezTo>
                  <a:cubicBezTo>
                    <a:pt x="276" y="1463"/>
                    <a:pt x="281" y="1452"/>
                    <a:pt x="285" y="1440"/>
                  </a:cubicBezTo>
                  <a:cubicBezTo>
                    <a:pt x="291" y="1429"/>
                    <a:pt x="297" y="1416"/>
                    <a:pt x="300" y="1405"/>
                  </a:cubicBezTo>
                  <a:cubicBezTo>
                    <a:pt x="304" y="1393"/>
                    <a:pt x="306" y="1382"/>
                    <a:pt x="304" y="1373"/>
                  </a:cubicBezTo>
                  <a:cubicBezTo>
                    <a:pt x="301" y="1364"/>
                    <a:pt x="294" y="1358"/>
                    <a:pt x="279" y="1355"/>
                  </a:cubicBezTo>
                  <a:cubicBezTo>
                    <a:pt x="288" y="1359"/>
                    <a:pt x="294" y="1356"/>
                    <a:pt x="298" y="1350"/>
                  </a:cubicBezTo>
                  <a:cubicBezTo>
                    <a:pt x="301" y="1347"/>
                    <a:pt x="302" y="1343"/>
                    <a:pt x="303" y="1339"/>
                  </a:cubicBezTo>
                  <a:cubicBezTo>
                    <a:pt x="305" y="1334"/>
                    <a:pt x="306" y="1329"/>
                    <a:pt x="307" y="1323"/>
                  </a:cubicBezTo>
                  <a:cubicBezTo>
                    <a:pt x="308" y="1318"/>
                    <a:pt x="308" y="1312"/>
                    <a:pt x="308" y="1305"/>
                  </a:cubicBezTo>
                  <a:cubicBezTo>
                    <a:pt x="309" y="1299"/>
                    <a:pt x="309" y="1293"/>
                    <a:pt x="310" y="1286"/>
                  </a:cubicBezTo>
                  <a:cubicBezTo>
                    <a:pt x="310" y="1274"/>
                    <a:pt x="310" y="1261"/>
                    <a:pt x="311" y="1251"/>
                  </a:cubicBezTo>
                  <a:cubicBezTo>
                    <a:pt x="333" y="1268"/>
                    <a:pt x="333" y="1268"/>
                    <a:pt x="333" y="1268"/>
                  </a:cubicBezTo>
                  <a:cubicBezTo>
                    <a:pt x="324" y="1247"/>
                    <a:pt x="318" y="1234"/>
                    <a:pt x="315" y="1222"/>
                  </a:cubicBezTo>
                  <a:cubicBezTo>
                    <a:pt x="313" y="1209"/>
                    <a:pt x="314" y="1197"/>
                    <a:pt x="322" y="1174"/>
                  </a:cubicBezTo>
                  <a:cubicBezTo>
                    <a:pt x="330" y="1167"/>
                    <a:pt x="345" y="1178"/>
                    <a:pt x="332" y="1186"/>
                  </a:cubicBezTo>
                  <a:cubicBezTo>
                    <a:pt x="347" y="1175"/>
                    <a:pt x="345" y="1165"/>
                    <a:pt x="344" y="1155"/>
                  </a:cubicBezTo>
                  <a:cubicBezTo>
                    <a:pt x="342" y="1145"/>
                    <a:pt x="342" y="1134"/>
                    <a:pt x="360" y="1120"/>
                  </a:cubicBezTo>
                  <a:cubicBezTo>
                    <a:pt x="366" y="1143"/>
                    <a:pt x="366" y="1143"/>
                    <a:pt x="366" y="1143"/>
                  </a:cubicBezTo>
                  <a:cubicBezTo>
                    <a:pt x="371" y="1136"/>
                    <a:pt x="374" y="1130"/>
                    <a:pt x="377" y="1125"/>
                  </a:cubicBezTo>
                  <a:cubicBezTo>
                    <a:pt x="379" y="1120"/>
                    <a:pt x="380" y="1116"/>
                    <a:pt x="379" y="1112"/>
                  </a:cubicBezTo>
                  <a:cubicBezTo>
                    <a:pt x="379" y="1105"/>
                    <a:pt x="376" y="1097"/>
                    <a:pt x="373" y="1082"/>
                  </a:cubicBezTo>
                  <a:cubicBezTo>
                    <a:pt x="375" y="1070"/>
                    <a:pt x="387" y="1056"/>
                    <a:pt x="402" y="1048"/>
                  </a:cubicBezTo>
                  <a:cubicBezTo>
                    <a:pt x="416" y="1039"/>
                    <a:pt x="433" y="1036"/>
                    <a:pt x="444" y="1042"/>
                  </a:cubicBezTo>
                  <a:cubicBezTo>
                    <a:pt x="439" y="1035"/>
                    <a:pt x="437" y="1025"/>
                    <a:pt x="437" y="1014"/>
                  </a:cubicBezTo>
                  <a:cubicBezTo>
                    <a:pt x="438" y="1004"/>
                    <a:pt x="442" y="993"/>
                    <a:pt x="452" y="988"/>
                  </a:cubicBezTo>
                  <a:cubicBezTo>
                    <a:pt x="461" y="992"/>
                    <a:pt x="460" y="1001"/>
                    <a:pt x="460" y="1006"/>
                  </a:cubicBezTo>
                  <a:cubicBezTo>
                    <a:pt x="474" y="998"/>
                    <a:pt x="483" y="988"/>
                    <a:pt x="490" y="978"/>
                  </a:cubicBezTo>
                  <a:cubicBezTo>
                    <a:pt x="497" y="968"/>
                    <a:pt x="501" y="957"/>
                    <a:pt x="506" y="947"/>
                  </a:cubicBezTo>
                  <a:cubicBezTo>
                    <a:pt x="510" y="937"/>
                    <a:pt x="515" y="928"/>
                    <a:pt x="521" y="921"/>
                  </a:cubicBezTo>
                  <a:cubicBezTo>
                    <a:pt x="525" y="917"/>
                    <a:pt x="528" y="914"/>
                    <a:pt x="533" y="911"/>
                  </a:cubicBezTo>
                  <a:cubicBezTo>
                    <a:pt x="537" y="909"/>
                    <a:pt x="543" y="907"/>
                    <a:pt x="549" y="905"/>
                  </a:cubicBezTo>
                  <a:cubicBezTo>
                    <a:pt x="556" y="911"/>
                    <a:pt x="561" y="913"/>
                    <a:pt x="565" y="912"/>
                  </a:cubicBezTo>
                  <a:cubicBezTo>
                    <a:pt x="547" y="929"/>
                    <a:pt x="532" y="944"/>
                    <a:pt x="520" y="955"/>
                  </a:cubicBezTo>
                  <a:cubicBezTo>
                    <a:pt x="509" y="965"/>
                    <a:pt x="502" y="971"/>
                    <a:pt x="503" y="969"/>
                  </a:cubicBezTo>
                  <a:cubicBezTo>
                    <a:pt x="512" y="978"/>
                    <a:pt x="524" y="976"/>
                    <a:pt x="535" y="978"/>
                  </a:cubicBezTo>
                  <a:cubicBezTo>
                    <a:pt x="545" y="979"/>
                    <a:pt x="553" y="985"/>
                    <a:pt x="556" y="1008"/>
                  </a:cubicBezTo>
                  <a:cubicBezTo>
                    <a:pt x="557" y="999"/>
                    <a:pt x="559" y="988"/>
                    <a:pt x="561" y="977"/>
                  </a:cubicBezTo>
                  <a:cubicBezTo>
                    <a:pt x="564" y="966"/>
                    <a:pt x="566" y="953"/>
                    <a:pt x="570" y="942"/>
                  </a:cubicBezTo>
                  <a:cubicBezTo>
                    <a:pt x="574" y="930"/>
                    <a:pt x="579" y="919"/>
                    <a:pt x="585" y="910"/>
                  </a:cubicBezTo>
                  <a:cubicBezTo>
                    <a:pt x="592" y="901"/>
                    <a:pt x="599" y="893"/>
                    <a:pt x="608" y="889"/>
                  </a:cubicBezTo>
                  <a:cubicBezTo>
                    <a:pt x="611" y="890"/>
                    <a:pt x="614" y="890"/>
                    <a:pt x="618" y="892"/>
                  </a:cubicBezTo>
                  <a:cubicBezTo>
                    <a:pt x="617" y="897"/>
                    <a:pt x="617" y="897"/>
                    <a:pt x="617" y="897"/>
                  </a:cubicBezTo>
                  <a:cubicBezTo>
                    <a:pt x="625" y="893"/>
                    <a:pt x="629" y="886"/>
                    <a:pt x="632" y="878"/>
                  </a:cubicBezTo>
                  <a:cubicBezTo>
                    <a:pt x="644" y="874"/>
                    <a:pt x="652" y="871"/>
                    <a:pt x="661" y="864"/>
                  </a:cubicBezTo>
                  <a:cubicBezTo>
                    <a:pt x="670" y="871"/>
                    <a:pt x="680" y="866"/>
                    <a:pt x="690" y="858"/>
                  </a:cubicBezTo>
                  <a:cubicBezTo>
                    <a:pt x="701" y="851"/>
                    <a:pt x="711" y="840"/>
                    <a:pt x="719" y="834"/>
                  </a:cubicBezTo>
                  <a:cubicBezTo>
                    <a:pt x="701" y="813"/>
                    <a:pt x="724" y="802"/>
                    <a:pt x="691" y="797"/>
                  </a:cubicBezTo>
                  <a:cubicBezTo>
                    <a:pt x="695" y="797"/>
                    <a:pt x="690" y="802"/>
                    <a:pt x="680" y="811"/>
                  </a:cubicBezTo>
                  <a:cubicBezTo>
                    <a:pt x="679" y="814"/>
                    <a:pt x="676" y="816"/>
                    <a:pt x="676" y="819"/>
                  </a:cubicBezTo>
                  <a:cubicBezTo>
                    <a:pt x="675" y="818"/>
                    <a:pt x="675" y="817"/>
                    <a:pt x="675" y="816"/>
                  </a:cubicBezTo>
                  <a:cubicBezTo>
                    <a:pt x="665" y="824"/>
                    <a:pt x="652" y="835"/>
                    <a:pt x="638" y="848"/>
                  </a:cubicBezTo>
                  <a:cubicBezTo>
                    <a:pt x="641" y="827"/>
                    <a:pt x="646" y="807"/>
                    <a:pt x="673" y="806"/>
                  </a:cubicBezTo>
                  <a:cubicBezTo>
                    <a:pt x="671" y="786"/>
                    <a:pt x="669" y="764"/>
                    <a:pt x="669" y="754"/>
                  </a:cubicBezTo>
                  <a:cubicBezTo>
                    <a:pt x="714" y="768"/>
                    <a:pt x="769" y="756"/>
                    <a:pt x="788" y="772"/>
                  </a:cubicBezTo>
                  <a:cubicBezTo>
                    <a:pt x="808" y="749"/>
                    <a:pt x="837" y="728"/>
                    <a:pt x="862" y="705"/>
                  </a:cubicBezTo>
                  <a:cubicBezTo>
                    <a:pt x="874" y="694"/>
                    <a:pt x="885" y="682"/>
                    <a:pt x="894" y="669"/>
                  </a:cubicBezTo>
                  <a:cubicBezTo>
                    <a:pt x="903" y="657"/>
                    <a:pt x="910" y="642"/>
                    <a:pt x="912" y="626"/>
                  </a:cubicBezTo>
                  <a:cubicBezTo>
                    <a:pt x="925" y="612"/>
                    <a:pt x="937" y="630"/>
                    <a:pt x="946" y="635"/>
                  </a:cubicBezTo>
                  <a:cubicBezTo>
                    <a:pt x="940" y="644"/>
                    <a:pt x="929" y="649"/>
                    <a:pt x="928" y="658"/>
                  </a:cubicBezTo>
                  <a:cubicBezTo>
                    <a:pt x="934" y="651"/>
                    <a:pt x="942" y="644"/>
                    <a:pt x="952" y="637"/>
                  </a:cubicBezTo>
                  <a:cubicBezTo>
                    <a:pt x="961" y="631"/>
                    <a:pt x="971" y="625"/>
                    <a:pt x="981" y="618"/>
                  </a:cubicBezTo>
                  <a:cubicBezTo>
                    <a:pt x="999" y="604"/>
                    <a:pt x="1014" y="590"/>
                    <a:pt x="1010" y="572"/>
                  </a:cubicBezTo>
                  <a:cubicBezTo>
                    <a:pt x="1034" y="570"/>
                    <a:pt x="1031" y="580"/>
                    <a:pt x="1030" y="587"/>
                  </a:cubicBezTo>
                  <a:cubicBezTo>
                    <a:pt x="1028" y="594"/>
                    <a:pt x="1027" y="597"/>
                    <a:pt x="1054" y="582"/>
                  </a:cubicBezTo>
                  <a:cubicBezTo>
                    <a:pt x="1051" y="596"/>
                    <a:pt x="1051" y="596"/>
                    <a:pt x="1051" y="596"/>
                  </a:cubicBezTo>
                  <a:cubicBezTo>
                    <a:pt x="1067" y="597"/>
                    <a:pt x="1082" y="595"/>
                    <a:pt x="1095" y="591"/>
                  </a:cubicBezTo>
                  <a:cubicBezTo>
                    <a:pt x="1108" y="588"/>
                    <a:pt x="1119" y="582"/>
                    <a:pt x="1130" y="576"/>
                  </a:cubicBezTo>
                  <a:cubicBezTo>
                    <a:pt x="1141" y="569"/>
                    <a:pt x="1152" y="561"/>
                    <a:pt x="1162" y="552"/>
                  </a:cubicBezTo>
                  <a:cubicBezTo>
                    <a:pt x="1172" y="543"/>
                    <a:pt x="1182" y="534"/>
                    <a:pt x="1192" y="525"/>
                  </a:cubicBezTo>
                  <a:cubicBezTo>
                    <a:pt x="1202" y="516"/>
                    <a:pt x="1212" y="508"/>
                    <a:pt x="1224" y="499"/>
                  </a:cubicBezTo>
                  <a:cubicBezTo>
                    <a:pt x="1229" y="495"/>
                    <a:pt x="1235" y="491"/>
                    <a:pt x="1241" y="488"/>
                  </a:cubicBezTo>
                  <a:cubicBezTo>
                    <a:pt x="1247" y="485"/>
                    <a:pt x="1253" y="482"/>
                    <a:pt x="1259" y="479"/>
                  </a:cubicBezTo>
                  <a:cubicBezTo>
                    <a:pt x="1285" y="469"/>
                    <a:pt x="1315" y="464"/>
                    <a:pt x="1352" y="474"/>
                  </a:cubicBezTo>
                  <a:cubicBezTo>
                    <a:pt x="1342" y="472"/>
                    <a:pt x="1337" y="471"/>
                    <a:pt x="1334" y="466"/>
                  </a:cubicBezTo>
                  <a:cubicBezTo>
                    <a:pt x="1353" y="465"/>
                    <a:pt x="1372" y="463"/>
                    <a:pt x="1391" y="459"/>
                  </a:cubicBezTo>
                  <a:cubicBezTo>
                    <a:pt x="1410" y="456"/>
                    <a:pt x="1429" y="452"/>
                    <a:pt x="1448" y="448"/>
                  </a:cubicBezTo>
                  <a:cubicBezTo>
                    <a:pt x="1458" y="445"/>
                    <a:pt x="1467" y="443"/>
                    <a:pt x="1477" y="440"/>
                  </a:cubicBezTo>
                  <a:cubicBezTo>
                    <a:pt x="1486" y="438"/>
                    <a:pt x="1496" y="436"/>
                    <a:pt x="1505" y="433"/>
                  </a:cubicBezTo>
                  <a:cubicBezTo>
                    <a:pt x="1533" y="425"/>
                    <a:pt x="1533" y="425"/>
                    <a:pt x="1533" y="425"/>
                  </a:cubicBezTo>
                  <a:cubicBezTo>
                    <a:pt x="1548" y="421"/>
                    <a:pt x="1548" y="421"/>
                    <a:pt x="1548" y="421"/>
                  </a:cubicBezTo>
                  <a:cubicBezTo>
                    <a:pt x="1562" y="418"/>
                    <a:pt x="1562" y="418"/>
                    <a:pt x="1562" y="418"/>
                  </a:cubicBezTo>
                  <a:cubicBezTo>
                    <a:pt x="1581" y="413"/>
                    <a:pt x="1600" y="408"/>
                    <a:pt x="1619" y="404"/>
                  </a:cubicBezTo>
                  <a:cubicBezTo>
                    <a:pt x="1638" y="401"/>
                    <a:pt x="1658" y="398"/>
                    <a:pt x="1677" y="396"/>
                  </a:cubicBezTo>
                  <a:cubicBezTo>
                    <a:pt x="1687" y="395"/>
                    <a:pt x="1697" y="394"/>
                    <a:pt x="1706" y="394"/>
                  </a:cubicBezTo>
                  <a:cubicBezTo>
                    <a:pt x="1716" y="393"/>
                    <a:pt x="1726" y="393"/>
                    <a:pt x="1735" y="394"/>
                  </a:cubicBezTo>
                  <a:cubicBezTo>
                    <a:pt x="1755" y="394"/>
                    <a:pt x="1774" y="396"/>
                    <a:pt x="1794" y="401"/>
                  </a:cubicBezTo>
                  <a:cubicBezTo>
                    <a:pt x="1838" y="406"/>
                    <a:pt x="1840" y="383"/>
                    <a:pt x="1864" y="362"/>
                  </a:cubicBezTo>
                  <a:cubicBezTo>
                    <a:pt x="1876" y="391"/>
                    <a:pt x="1876" y="391"/>
                    <a:pt x="1876" y="391"/>
                  </a:cubicBezTo>
                  <a:cubicBezTo>
                    <a:pt x="1918" y="352"/>
                    <a:pt x="1918" y="352"/>
                    <a:pt x="1918" y="352"/>
                  </a:cubicBezTo>
                  <a:cubicBezTo>
                    <a:pt x="1949" y="337"/>
                    <a:pt x="1978" y="353"/>
                    <a:pt x="2009" y="366"/>
                  </a:cubicBezTo>
                  <a:cubicBezTo>
                    <a:pt x="2040" y="379"/>
                    <a:pt x="2072" y="389"/>
                    <a:pt x="2111" y="363"/>
                  </a:cubicBezTo>
                  <a:cubicBezTo>
                    <a:pt x="2099" y="343"/>
                    <a:pt x="2099" y="343"/>
                    <a:pt x="2099" y="343"/>
                  </a:cubicBezTo>
                  <a:cubicBezTo>
                    <a:pt x="2129" y="345"/>
                    <a:pt x="2191" y="326"/>
                    <a:pt x="2187" y="349"/>
                  </a:cubicBezTo>
                  <a:cubicBezTo>
                    <a:pt x="2190" y="345"/>
                    <a:pt x="2196" y="328"/>
                    <a:pt x="2208" y="338"/>
                  </a:cubicBezTo>
                  <a:cubicBezTo>
                    <a:pt x="2209" y="353"/>
                    <a:pt x="2209" y="353"/>
                    <a:pt x="2209" y="353"/>
                  </a:cubicBezTo>
                  <a:cubicBezTo>
                    <a:pt x="2280" y="323"/>
                    <a:pt x="2280" y="323"/>
                    <a:pt x="2280" y="323"/>
                  </a:cubicBezTo>
                  <a:cubicBezTo>
                    <a:pt x="2336" y="331"/>
                    <a:pt x="2274" y="385"/>
                    <a:pt x="2355" y="384"/>
                  </a:cubicBezTo>
                  <a:cubicBezTo>
                    <a:pt x="2385" y="377"/>
                    <a:pt x="2439" y="335"/>
                    <a:pt x="2427" y="325"/>
                  </a:cubicBezTo>
                  <a:cubicBezTo>
                    <a:pt x="2415" y="325"/>
                    <a:pt x="2396" y="317"/>
                    <a:pt x="2394" y="301"/>
                  </a:cubicBezTo>
                  <a:cubicBezTo>
                    <a:pt x="2421" y="292"/>
                    <a:pt x="2421" y="292"/>
                    <a:pt x="2421" y="292"/>
                  </a:cubicBezTo>
                  <a:cubicBezTo>
                    <a:pt x="2424" y="246"/>
                    <a:pt x="2444" y="198"/>
                    <a:pt x="2374" y="169"/>
                  </a:cubicBezTo>
                  <a:cubicBezTo>
                    <a:pt x="2328" y="199"/>
                    <a:pt x="2328" y="199"/>
                    <a:pt x="2328" y="199"/>
                  </a:cubicBezTo>
                  <a:cubicBezTo>
                    <a:pt x="2312" y="177"/>
                    <a:pt x="2312" y="177"/>
                    <a:pt x="2312" y="177"/>
                  </a:cubicBezTo>
                  <a:cubicBezTo>
                    <a:pt x="2352" y="174"/>
                    <a:pt x="2352" y="174"/>
                    <a:pt x="2352" y="174"/>
                  </a:cubicBezTo>
                  <a:cubicBezTo>
                    <a:pt x="2328" y="154"/>
                    <a:pt x="2314" y="173"/>
                    <a:pt x="2299" y="187"/>
                  </a:cubicBezTo>
                  <a:cubicBezTo>
                    <a:pt x="2294" y="175"/>
                    <a:pt x="2287" y="167"/>
                    <a:pt x="2278" y="163"/>
                  </a:cubicBezTo>
                  <a:cubicBezTo>
                    <a:pt x="2233" y="210"/>
                    <a:pt x="2233" y="210"/>
                    <a:pt x="2233" y="210"/>
                  </a:cubicBezTo>
                  <a:cubicBezTo>
                    <a:pt x="2226" y="192"/>
                    <a:pt x="2252" y="173"/>
                    <a:pt x="2220" y="165"/>
                  </a:cubicBezTo>
                  <a:cubicBezTo>
                    <a:pt x="2199" y="186"/>
                    <a:pt x="2243" y="204"/>
                    <a:pt x="2208" y="219"/>
                  </a:cubicBezTo>
                  <a:cubicBezTo>
                    <a:pt x="2184" y="199"/>
                    <a:pt x="2190" y="182"/>
                    <a:pt x="2164" y="201"/>
                  </a:cubicBezTo>
                  <a:cubicBezTo>
                    <a:pt x="2159" y="190"/>
                    <a:pt x="2165" y="182"/>
                    <a:pt x="2175" y="176"/>
                  </a:cubicBezTo>
                  <a:cubicBezTo>
                    <a:pt x="2152" y="192"/>
                    <a:pt x="2112" y="186"/>
                    <a:pt x="2101" y="211"/>
                  </a:cubicBezTo>
                  <a:cubicBezTo>
                    <a:pt x="2076" y="187"/>
                    <a:pt x="2021" y="224"/>
                    <a:pt x="2020" y="180"/>
                  </a:cubicBezTo>
                  <a:cubicBezTo>
                    <a:pt x="2013" y="191"/>
                    <a:pt x="1981" y="217"/>
                    <a:pt x="1959" y="221"/>
                  </a:cubicBezTo>
                  <a:cubicBezTo>
                    <a:pt x="1977" y="193"/>
                    <a:pt x="1956" y="194"/>
                    <a:pt x="1931" y="195"/>
                  </a:cubicBezTo>
                  <a:cubicBezTo>
                    <a:pt x="1907" y="196"/>
                    <a:pt x="1879" y="197"/>
                    <a:pt x="1881" y="169"/>
                  </a:cubicBezTo>
                  <a:cubicBezTo>
                    <a:pt x="1869" y="194"/>
                    <a:pt x="1842" y="201"/>
                    <a:pt x="1812" y="208"/>
                  </a:cubicBezTo>
                  <a:cubicBezTo>
                    <a:pt x="1798" y="211"/>
                    <a:pt x="1782" y="213"/>
                    <a:pt x="1767" y="217"/>
                  </a:cubicBezTo>
                  <a:cubicBezTo>
                    <a:pt x="1752" y="221"/>
                    <a:pt x="1738" y="226"/>
                    <a:pt x="1725" y="234"/>
                  </a:cubicBezTo>
                  <a:cubicBezTo>
                    <a:pt x="1728" y="230"/>
                    <a:pt x="1732" y="222"/>
                    <a:pt x="1737" y="223"/>
                  </a:cubicBezTo>
                  <a:cubicBezTo>
                    <a:pt x="1707" y="224"/>
                    <a:pt x="1697" y="211"/>
                    <a:pt x="1676" y="205"/>
                  </a:cubicBezTo>
                  <a:cubicBezTo>
                    <a:pt x="1678" y="243"/>
                    <a:pt x="1633" y="259"/>
                    <a:pt x="1612" y="287"/>
                  </a:cubicBezTo>
                  <a:cubicBezTo>
                    <a:pt x="1591" y="271"/>
                    <a:pt x="1594" y="259"/>
                    <a:pt x="1601" y="247"/>
                  </a:cubicBezTo>
                  <a:cubicBezTo>
                    <a:pt x="1608" y="234"/>
                    <a:pt x="1618" y="222"/>
                    <a:pt x="1609" y="205"/>
                  </a:cubicBezTo>
                  <a:cubicBezTo>
                    <a:pt x="1613" y="220"/>
                    <a:pt x="1598" y="230"/>
                    <a:pt x="1585" y="240"/>
                  </a:cubicBezTo>
                  <a:cubicBezTo>
                    <a:pt x="1571" y="249"/>
                    <a:pt x="1559" y="258"/>
                    <a:pt x="1568" y="270"/>
                  </a:cubicBezTo>
                  <a:cubicBezTo>
                    <a:pt x="1536" y="252"/>
                    <a:pt x="1542" y="263"/>
                    <a:pt x="1521" y="234"/>
                  </a:cubicBezTo>
                  <a:cubicBezTo>
                    <a:pt x="1525" y="282"/>
                    <a:pt x="1497" y="247"/>
                    <a:pt x="1480" y="281"/>
                  </a:cubicBezTo>
                  <a:cubicBezTo>
                    <a:pt x="1457" y="274"/>
                    <a:pt x="1452" y="263"/>
                    <a:pt x="1448" y="257"/>
                  </a:cubicBezTo>
                  <a:cubicBezTo>
                    <a:pt x="1445" y="254"/>
                    <a:pt x="1443" y="253"/>
                    <a:pt x="1439" y="253"/>
                  </a:cubicBezTo>
                  <a:cubicBezTo>
                    <a:pt x="1435" y="254"/>
                    <a:pt x="1429" y="256"/>
                    <a:pt x="1418" y="263"/>
                  </a:cubicBezTo>
                  <a:cubicBezTo>
                    <a:pt x="1406" y="258"/>
                    <a:pt x="1409" y="249"/>
                    <a:pt x="1415" y="241"/>
                  </a:cubicBezTo>
                  <a:cubicBezTo>
                    <a:pt x="1418" y="238"/>
                    <a:pt x="1422" y="234"/>
                    <a:pt x="1425" y="231"/>
                  </a:cubicBezTo>
                  <a:cubicBezTo>
                    <a:pt x="1428" y="229"/>
                    <a:pt x="1430" y="227"/>
                    <a:pt x="1430" y="227"/>
                  </a:cubicBezTo>
                  <a:close/>
                  <a:moveTo>
                    <a:pt x="487" y="769"/>
                  </a:moveTo>
                  <a:cubicBezTo>
                    <a:pt x="487" y="769"/>
                    <a:pt x="487" y="769"/>
                    <a:pt x="487" y="769"/>
                  </a:cubicBezTo>
                  <a:cubicBezTo>
                    <a:pt x="493" y="762"/>
                    <a:pt x="499" y="756"/>
                    <a:pt x="502" y="753"/>
                  </a:cubicBezTo>
                  <a:cubicBezTo>
                    <a:pt x="499" y="756"/>
                    <a:pt x="495" y="761"/>
                    <a:pt x="487" y="769"/>
                  </a:cubicBezTo>
                  <a:close/>
                  <a:moveTo>
                    <a:pt x="421" y="833"/>
                  </a:moveTo>
                  <a:cubicBezTo>
                    <a:pt x="429" y="825"/>
                    <a:pt x="439" y="816"/>
                    <a:pt x="450" y="805"/>
                  </a:cubicBezTo>
                  <a:cubicBezTo>
                    <a:pt x="459" y="810"/>
                    <a:pt x="463" y="820"/>
                    <a:pt x="456" y="826"/>
                  </a:cubicBezTo>
                  <a:cubicBezTo>
                    <a:pt x="456" y="822"/>
                    <a:pt x="451" y="822"/>
                    <a:pt x="444" y="824"/>
                  </a:cubicBezTo>
                  <a:cubicBezTo>
                    <a:pt x="437" y="827"/>
                    <a:pt x="429" y="831"/>
                    <a:pt x="421" y="833"/>
                  </a:cubicBezTo>
                  <a:close/>
                  <a:moveTo>
                    <a:pt x="684" y="854"/>
                  </a:moveTo>
                  <a:cubicBezTo>
                    <a:pt x="677" y="865"/>
                    <a:pt x="670" y="864"/>
                    <a:pt x="665" y="861"/>
                  </a:cubicBezTo>
                  <a:cubicBezTo>
                    <a:pt x="670" y="856"/>
                    <a:pt x="674" y="851"/>
                    <a:pt x="681" y="844"/>
                  </a:cubicBezTo>
                  <a:cubicBezTo>
                    <a:pt x="680" y="843"/>
                    <a:pt x="680" y="841"/>
                    <a:pt x="680" y="840"/>
                  </a:cubicBezTo>
                  <a:cubicBezTo>
                    <a:pt x="682" y="845"/>
                    <a:pt x="684" y="850"/>
                    <a:pt x="684" y="85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îsľíḑè"/>
            <p:cNvSpPr/>
            <p:nvPr/>
          </p:nvSpPr>
          <p:spPr bwMode="auto">
            <a:xfrm>
              <a:off x="2626884" y="3138377"/>
              <a:ext cx="3628" cy="3628"/>
            </a:xfrm>
            <a:custGeom>
              <a:avLst/>
              <a:gdLst>
                <a:gd name="T0" fmla="*/ 7 w 10"/>
                <a:gd name="T1" fmla="*/ 5 h 10"/>
                <a:gd name="T2" fmla="*/ 10 w 10"/>
                <a:gd name="T3" fmla="*/ 0 h 10"/>
                <a:gd name="T4" fmla="*/ 0 w 10"/>
                <a:gd name="T5" fmla="*/ 0 h 10"/>
                <a:gd name="T6" fmla="*/ 2 w 10"/>
                <a:gd name="T7" fmla="*/ 10 h 10"/>
                <a:gd name="T8" fmla="*/ 7 w 10"/>
                <a:gd name="T9" fmla="*/ 5 h 10"/>
              </a:gdLst>
              <a:ahLst/>
              <a:cxnLst>
                <a:cxn ang="0">
                  <a:pos x="T0" y="T1"/>
                </a:cxn>
                <a:cxn ang="0">
                  <a:pos x="T2" y="T3"/>
                </a:cxn>
                <a:cxn ang="0">
                  <a:pos x="T4" y="T5"/>
                </a:cxn>
                <a:cxn ang="0">
                  <a:pos x="T6" y="T7"/>
                </a:cxn>
                <a:cxn ang="0">
                  <a:pos x="T8" y="T9"/>
                </a:cxn>
              </a:cxnLst>
              <a:rect l="0" t="0" r="r" b="b"/>
              <a:pathLst>
                <a:path w="10" h="10">
                  <a:moveTo>
                    <a:pt x="7" y="5"/>
                  </a:moveTo>
                  <a:cubicBezTo>
                    <a:pt x="9" y="4"/>
                    <a:pt x="9" y="2"/>
                    <a:pt x="10" y="0"/>
                  </a:cubicBezTo>
                  <a:cubicBezTo>
                    <a:pt x="7" y="0"/>
                    <a:pt x="4" y="0"/>
                    <a:pt x="0" y="0"/>
                  </a:cubicBezTo>
                  <a:cubicBezTo>
                    <a:pt x="1" y="4"/>
                    <a:pt x="1" y="7"/>
                    <a:pt x="2" y="10"/>
                  </a:cubicBezTo>
                  <a:cubicBezTo>
                    <a:pt x="4" y="8"/>
                    <a:pt x="6" y="7"/>
                    <a:pt x="7"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ṡḷîḑe"/>
            <p:cNvSpPr/>
            <p:nvPr/>
          </p:nvSpPr>
          <p:spPr bwMode="auto">
            <a:xfrm>
              <a:off x="3564096" y="3164982"/>
              <a:ext cx="0" cy="2419"/>
            </a:xfrm>
            <a:custGeom>
              <a:avLst/>
              <a:gdLst>
                <a:gd name="T0" fmla="*/ 0 w 2"/>
                <a:gd name="T1" fmla="*/ 4 h 6"/>
                <a:gd name="T2" fmla="*/ 1 w 2"/>
                <a:gd name="T3" fmla="*/ 6 h 6"/>
                <a:gd name="T4" fmla="*/ 2 w 2"/>
                <a:gd name="T5" fmla="*/ 0 h 6"/>
                <a:gd name="T6" fmla="*/ 0 w 2"/>
                <a:gd name="T7" fmla="*/ 4 h 6"/>
              </a:gdLst>
              <a:ahLst/>
              <a:cxnLst>
                <a:cxn ang="0">
                  <a:pos x="T0" y="T1"/>
                </a:cxn>
                <a:cxn ang="0">
                  <a:pos x="T2" y="T3"/>
                </a:cxn>
                <a:cxn ang="0">
                  <a:pos x="T4" y="T5"/>
                </a:cxn>
                <a:cxn ang="0">
                  <a:pos x="T6" y="T7"/>
                </a:cxn>
              </a:cxnLst>
              <a:rect l="0" t="0" r="r" b="b"/>
              <a:pathLst>
                <a:path w="2" h="6">
                  <a:moveTo>
                    <a:pt x="0" y="4"/>
                  </a:moveTo>
                  <a:cubicBezTo>
                    <a:pt x="1" y="6"/>
                    <a:pt x="1" y="6"/>
                    <a:pt x="1" y="6"/>
                  </a:cubicBezTo>
                  <a:cubicBezTo>
                    <a:pt x="1" y="4"/>
                    <a:pt x="1" y="2"/>
                    <a:pt x="2" y="0"/>
                  </a:cubicBezTo>
                  <a:cubicBezTo>
                    <a:pt x="1" y="2"/>
                    <a:pt x="1" y="3"/>
                    <a:pt x="0" y="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ŝlîdê"/>
            <p:cNvSpPr/>
            <p:nvPr/>
          </p:nvSpPr>
          <p:spPr bwMode="auto">
            <a:xfrm>
              <a:off x="2417675" y="3520518"/>
              <a:ext cx="3628" cy="2419"/>
            </a:xfrm>
            <a:custGeom>
              <a:avLst/>
              <a:gdLst>
                <a:gd name="T0" fmla="*/ 1 w 3"/>
                <a:gd name="T1" fmla="*/ 2 h 2"/>
                <a:gd name="T2" fmla="*/ 3 w 3"/>
                <a:gd name="T3" fmla="*/ 2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lnTo>
                    <a:pt x="3" y="2"/>
                  </a:lnTo>
                  <a:lnTo>
                    <a:pt x="0" y="0"/>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ṡļïďê"/>
            <p:cNvSpPr/>
            <p:nvPr/>
          </p:nvSpPr>
          <p:spPr bwMode="auto">
            <a:xfrm>
              <a:off x="3484282" y="3028330"/>
              <a:ext cx="1210" cy="3628"/>
            </a:xfrm>
            <a:custGeom>
              <a:avLst/>
              <a:gdLst>
                <a:gd name="T0" fmla="*/ 2 w 3"/>
                <a:gd name="T1" fmla="*/ 9 h 9"/>
                <a:gd name="T2" fmla="*/ 1 w 3"/>
                <a:gd name="T3" fmla="*/ 0 h 9"/>
                <a:gd name="T4" fmla="*/ 2 w 3"/>
                <a:gd name="T5" fmla="*/ 9 h 9"/>
              </a:gdLst>
              <a:ahLst/>
              <a:cxnLst>
                <a:cxn ang="0">
                  <a:pos x="T0" y="T1"/>
                </a:cxn>
                <a:cxn ang="0">
                  <a:pos x="T2" y="T3"/>
                </a:cxn>
                <a:cxn ang="0">
                  <a:pos x="T4" y="T5"/>
                </a:cxn>
              </a:cxnLst>
              <a:rect l="0" t="0" r="r" b="b"/>
              <a:pathLst>
                <a:path w="3" h="9">
                  <a:moveTo>
                    <a:pt x="2" y="9"/>
                  </a:moveTo>
                  <a:cubicBezTo>
                    <a:pt x="3" y="7"/>
                    <a:pt x="3" y="4"/>
                    <a:pt x="1" y="0"/>
                  </a:cubicBezTo>
                  <a:cubicBezTo>
                    <a:pt x="0" y="1"/>
                    <a:pt x="1" y="5"/>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1idê"/>
            <p:cNvSpPr/>
            <p:nvPr/>
          </p:nvSpPr>
          <p:spPr bwMode="auto">
            <a:xfrm>
              <a:off x="3426236" y="2981168"/>
              <a:ext cx="6047" cy="7256"/>
            </a:xfrm>
            <a:custGeom>
              <a:avLst/>
              <a:gdLst>
                <a:gd name="T0" fmla="*/ 20 w 20"/>
                <a:gd name="T1" fmla="*/ 25 h 25"/>
                <a:gd name="T2" fmla="*/ 0 w 20"/>
                <a:gd name="T3" fmla="*/ 0 h 25"/>
                <a:gd name="T4" fmla="*/ 20 w 20"/>
                <a:gd name="T5" fmla="*/ 25 h 25"/>
              </a:gdLst>
              <a:ahLst/>
              <a:cxnLst>
                <a:cxn ang="0">
                  <a:pos x="T0" y="T1"/>
                </a:cxn>
                <a:cxn ang="0">
                  <a:pos x="T2" y="T3"/>
                </a:cxn>
                <a:cxn ang="0">
                  <a:pos x="T4" y="T5"/>
                </a:cxn>
              </a:cxnLst>
              <a:rect l="0" t="0" r="r" b="b"/>
              <a:pathLst>
                <a:path w="20" h="25">
                  <a:moveTo>
                    <a:pt x="20" y="25"/>
                  </a:moveTo>
                  <a:cubicBezTo>
                    <a:pt x="0" y="0"/>
                    <a:pt x="0" y="0"/>
                    <a:pt x="0" y="0"/>
                  </a:cubicBezTo>
                  <a:cubicBezTo>
                    <a:pt x="8" y="12"/>
                    <a:pt x="14" y="19"/>
                    <a:pt x="20" y="2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ṡļîḍe"/>
            <p:cNvSpPr/>
            <p:nvPr/>
          </p:nvSpPr>
          <p:spPr bwMode="auto">
            <a:xfrm>
              <a:off x="3387538" y="2956981"/>
              <a:ext cx="2419" cy="2419"/>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cubicBezTo>
                    <a:pt x="4" y="3"/>
                    <a:pt x="2" y="6"/>
                    <a:pt x="0" y="9"/>
                  </a:cubicBezTo>
                  <a:cubicBezTo>
                    <a:pt x="0" y="9"/>
                    <a:pt x="0" y="9"/>
                    <a:pt x="0" y="9"/>
                  </a:cubicBezTo>
                  <a:lnTo>
                    <a:pt x="8"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Sḻïďé"/>
            <p:cNvSpPr/>
            <p:nvPr/>
          </p:nvSpPr>
          <p:spPr bwMode="auto">
            <a:xfrm>
              <a:off x="3671724" y="3684983"/>
              <a:ext cx="0" cy="7256"/>
            </a:xfrm>
            <a:custGeom>
              <a:avLst/>
              <a:gdLst>
                <a:gd name="T0" fmla="*/ 1 w 1"/>
                <a:gd name="T1" fmla="*/ 0 h 23"/>
                <a:gd name="T2" fmla="*/ 0 w 1"/>
                <a:gd name="T3" fmla="*/ 7 h 23"/>
                <a:gd name="T4" fmla="*/ 1 w 1"/>
                <a:gd name="T5" fmla="*/ 0 h 23"/>
              </a:gdLst>
              <a:ahLst/>
              <a:cxnLst>
                <a:cxn ang="0">
                  <a:pos x="T0" y="T1"/>
                </a:cxn>
                <a:cxn ang="0">
                  <a:pos x="T2" y="T3"/>
                </a:cxn>
                <a:cxn ang="0">
                  <a:pos x="T4" y="T5"/>
                </a:cxn>
              </a:cxnLst>
              <a:rect l="0" t="0" r="r" b="b"/>
              <a:pathLst>
                <a:path w="1" h="23">
                  <a:moveTo>
                    <a:pt x="1" y="0"/>
                  </a:moveTo>
                  <a:cubicBezTo>
                    <a:pt x="0" y="2"/>
                    <a:pt x="0" y="5"/>
                    <a:pt x="0" y="7"/>
                  </a:cubicBezTo>
                  <a:cubicBezTo>
                    <a:pt x="0" y="23"/>
                    <a:pt x="1" y="12"/>
                    <a:pt x="1"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ṧľíḍé"/>
            <p:cNvSpPr/>
            <p:nvPr/>
          </p:nvSpPr>
          <p:spPr bwMode="auto">
            <a:xfrm>
              <a:off x="3682608" y="3435866"/>
              <a:ext cx="4837" cy="8466"/>
            </a:xfrm>
            <a:custGeom>
              <a:avLst/>
              <a:gdLst>
                <a:gd name="T0" fmla="*/ 0 w 16"/>
                <a:gd name="T1" fmla="*/ 1 h 25"/>
                <a:gd name="T2" fmla="*/ 15 w 16"/>
                <a:gd name="T3" fmla="*/ 25 h 25"/>
                <a:gd name="T4" fmla="*/ 0 w 16"/>
                <a:gd name="T5" fmla="*/ 1 h 25"/>
              </a:gdLst>
              <a:ahLst/>
              <a:cxnLst>
                <a:cxn ang="0">
                  <a:pos x="T0" y="T1"/>
                </a:cxn>
                <a:cxn ang="0">
                  <a:pos x="T2" y="T3"/>
                </a:cxn>
                <a:cxn ang="0">
                  <a:pos x="T4" y="T5"/>
                </a:cxn>
              </a:cxnLst>
              <a:rect l="0" t="0" r="r" b="b"/>
              <a:pathLst>
                <a:path w="16" h="25">
                  <a:moveTo>
                    <a:pt x="0" y="1"/>
                  </a:moveTo>
                  <a:cubicBezTo>
                    <a:pt x="6" y="9"/>
                    <a:pt x="11" y="17"/>
                    <a:pt x="15" y="25"/>
                  </a:cubicBezTo>
                  <a:cubicBezTo>
                    <a:pt x="16" y="11"/>
                    <a:pt x="16"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ŝḷîdè"/>
            <p:cNvSpPr/>
            <p:nvPr/>
          </p:nvSpPr>
          <p:spPr bwMode="auto">
            <a:xfrm>
              <a:off x="3520561" y="3930472"/>
              <a:ext cx="1210" cy="1210"/>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5" y="0"/>
                    <a:pt x="5" y="0"/>
                    <a:pt x="5" y="0"/>
                  </a:cubicBezTo>
                  <a:cubicBezTo>
                    <a:pt x="3" y="1"/>
                    <a:pt x="2" y="2"/>
                    <a:pt x="0" y="3"/>
                  </a:cubicBezTo>
                  <a:lnTo>
                    <a:pt x="5"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š1îḋê"/>
            <p:cNvSpPr/>
            <p:nvPr/>
          </p:nvSpPr>
          <p:spPr bwMode="auto">
            <a:xfrm>
              <a:off x="3686236" y="3444331"/>
              <a:ext cx="2419" cy="10884"/>
            </a:xfrm>
            <a:custGeom>
              <a:avLst/>
              <a:gdLst>
                <a:gd name="T0" fmla="*/ 5 w 10"/>
                <a:gd name="T1" fmla="*/ 36 h 36"/>
                <a:gd name="T2" fmla="*/ 4 w 10"/>
                <a:gd name="T3" fmla="*/ 0 h 36"/>
                <a:gd name="T4" fmla="*/ 5 w 10"/>
                <a:gd name="T5" fmla="*/ 36 h 36"/>
              </a:gdLst>
              <a:ahLst/>
              <a:cxnLst>
                <a:cxn ang="0">
                  <a:pos x="T0" y="T1"/>
                </a:cxn>
                <a:cxn ang="0">
                  <a:pos x="T2" y="T3"/>
                </a:cxn>
                <a:cxn ang="0">
                  <a:pos x="T4" y="T5"/>
                </a:cxn>
              </a:cxnLst>
              <a:rect l="0" t="0" r="r" b="b"/>
              <a:pathLst>
                <a:path w="10" h="36">
                  <a:moveTo>
                    <a:pt x="5" y="36"/>
                  </a:moveTo>
                  <a:cubicBezTo>
                    <a:pt x="10" y="22"/>
                    <a:pt x="9" y="10"/>
                    <a:pt x="4" y="0"/>
                  </a:cubicBezTo>
                  <a:cubicBezTo>
                    <a:pt x="3" y="11"/>
                    <a:pt x="0" y="25"/>
                    <a:pt x="5" y="3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Slïḓe"/>
            <p:cNvSpPr/>
            <p:nvPr/>
          </p:nvSpPr>
          <p:spPr bwMode="auto">
            <a:xfrm>
              <a:off x="3172282" y="2875958"/>
              <a:ext cx="3628" cy="1210"/>
            </a:xfrm>
            <a:custGeom>
              <a:avLst/>
              <a:gdLst>
                <a:gd name="T0" fmla="*/ 9 w 9"/>
                <a:gd name="T1" fmla="*/ 2 h 4"/>
                <a:gd name="T2" fmla="*/ 2 w 9"/>
                <a:gd name="T3" fmla="*/ 0 h 4"/>
                <a:gd name="T4" fmla="*/ 0 w 9"/>
                <a:gd name="T5" fmla="*/ 4 h 4"/>
                <a:gd name="T6" fmla="*/ 9 w 9"/>
                <a:gd name="T7" fmla="*/ 2 h 4"/>
              </a:gdLst>
              <a:ahLst/>
              <a:cxnLst>
                <a:cxn ang="0">
                  <a:pos x="T0" y="T1"/>
                </a:cxn>
                <a:cxn ang="0">
                  <a:pos x="T2" y="T3"/>
                </a:cxn>
                <a:cxn ang="0">
                  <a:pos x="T4" y="T5"/>
                </a:cxn>
                <a:cxn ang="0">
                  <a:pos x="T6" y="T7"/>
                </a:cxn>
              </a:cxnLst>
              <a:rect l="0" t="0" r="r" b="b"/>
              <a:pathLst>
                <a:path w="9" h="4">
                  <a:moveTo>
                    <a:pt x="9" y="2"/>
                  </a:moveTo>
                  <a:cubicBezTo>
                    <a:pt x="2" y="0"/>
                    <a:pt x="2" y="0"/>
                    <a:pt x="2" y="0"/>
                  </a:cubicBezTo>
                  <a:cubicBezTo>
                    <a:pt x="2" y="2"/>
                    <a:pt x="1" y="3"/>
                    <a:pt x="0" y="4"/>
                  </a:cubicBezTo>
                  <a:lnTo>
                    <a:pt x="9"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Sľiḍe"/>
            <p:cNvSpPr/>
            <p:nvPr/>
          </p:nvSpPr>
          <p:spPr bwMode="auto">
            <a:xfrm>
              <a:off x="3169863" y="2877167"/>
              <a:ext cx="2419" cy="1210"/>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0" y="2"/>
                    <a:pt x="0" y="2"/>
                    <a:pt x="0" y="2"/>
                  </a:cubicBezTo>
                  <a:cubicBezTo>
                    <a:pt x="4" y="3"/>
                    <a:pt x="7" y="3"/>
                    <a:pt x="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iśľïďe"/>
            <p:cNvSpPr/>
            <p:nvPr/>
          </p:nvSpPr>
          <p:spPr bwMode="auto">
            <a:xfrm>
              <a:off x="3163816" y="2877167"/>
              <a:ext cx="6047" cy="2419"/>
            </a:xfrm>
            <a:custGeom>
              <a:avLst/>
              <a:gdLst>
                <a:gd name="T0" fmla="*/ 0 w 20"/>
                <a:gd name="T1" fmla="*/ 7 h 7"/>
                <a:gd name="T2" fmla="*/ 10 w 20"/>
                <a:gd name="T3" fmla="*/ 5 h 7"/>
                <a:gd name="T4" fmla="*/ 17 w 20"/>
                <a:gd name="T5" fmla="*/ 4 h 7"/>
                <a:gd name="T6" fmla="*/ 20 w 20"/>
                <a:gd name="T7" fmla="*/ 3 h 7"/>
                <a:gd name="T8" fmla="*/ 0 w 20"/>
                <a:gd name="T9" fmla="*/ 7 h 7"/>
              </a:gdLst>
              <a:ahLst/>
              <a:cxnLst>
                <a:cxn ang="0">
                  <a:pos x="T0" y="T1"/>
                </a:cxn>
                <a:cxn ang="0">
                  <a:pos x="T2" y="T3"/>
                </a:cxn>
                <a:cxn ang="0">
                  <a:pos x="T4" y="T5"/>
                </a:cxn>
                <a:cxn ang="0">
                  <a:pos x="T6" y="T7"/>
                </a:cxn>
                <a:cxn ang="0">
                  <a:pos x="T8" y="T9"/>
                </a:cxn>
              </a:cxnLst>
              <a:rect l="0" t="0" r="r" b="b"/>
              <a:pathLst>
                <a:path w="20" h="7">
                  <a:moveTo>
                    <a:pt x="0" y="7"/>
                  </a:moveTo>
                  <a:cubicBezTo>
                    <a:pt x="0" y="7"/>
                    <a:pt x="5" y="6"/>
                    <a:pt x="10" y="5"/>
                  </a:cubicBezTo>
                  <a:cubicBezTo>
                    <a:pt x="12" y="5"/>
                    <a:pt x="15" y="4"/>
                    <a:pt x="17" y="4"/>
                  </a:cubicBezTo>
                  <a:cubicBezTo>
                    <a:pt x="19" y="3"/>
                    <a:pt x="20" y="3"/>
                    <a:pt x="20" y="3"/>
                  </a:cubicBezTo>
                  <a:cubicBezTo>
                    <a:pt x="13" y="2"/>
                    <a:pt x="5" y="0"/>
                    <a:pt x="0" y="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šlîḋè"/>
            <p:cNvSpPr/>
            <p:nvPr/>
          </p:nvSpPr>
          <p:spPr bwMode="auto">
            <a:xfrm>
              <a:off x="3243630" y="2892888"/>
              <a:ext cx="1210" cy="2419"/>
            </a:xfrm>
            <a:custGeom>
              <a:avLst/>
              <a:gdLst>
                <a:gd name="T0" fmla="*/ 0 w 5"/>
                <a:gd name="T1" fmla="*/ 10 h 10"/>
                <a:gd name="T2" fmla="*/ 5 w 5"/>
                <a:gd name="T3" fmla="*/ 0 h 10"/>
                <a:gd name="T4" fmla="*/ 0 w 5"/>
                <a:gd name="T5" fmla="*/ 10 h 10"/>
              </a:gdLst>
              <a:ahLst/>
              <a:cxnLst>
                <a:cxn ang="0">
                  <a:pos x="T0" y="T1"/>
                </a:cxn>
                <a:cxn ang="0">
                  <a:pos x="T2" y="T3"/>
                </a:cxn>
                <a:cxn ang="0">
                  <a:pos x="T4" y="T5"/>
                </a:cxn>
              </a:cxnLst>
              <a:rect l="0" t="0" r="r" b="b"/>
              <a:pathLst>
                <a:path w="5" h="10">
                  <a:moveTo>
                    <a:pt x="0" y="10"/>
                  </a:moveTo>
                  <a:cubicBezTo>
                    <a:pt x="5" y="0"/>
                    <a:pt x="5" y="0"/>
                    <a:pt x="5" y="0"/>
                  </a:cubicBezTo>
                  <a:cubicBezTo>
                    <a:pt x="3" y="2"/>
                    <a:pt x="1" y="5"/>
                    <a:pt x="0"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śliḓè"/>
            <p:cNvSpPr/>
            <p:nvPr/>
          </p:nvSpPr>
          <p:spPr bwMode="auto">
            <a:xfrm>
              <a:off x="3244840" y="2890469"/>
              <a:ext cx="19349" cy="12093"/>
            </a:xfrm>
            <a:custGeom>
              <a:avLst/>
              <a:gdLst>
                <a:gd name="T0" fmla="*/ 60 w 60"/>
                <a:gd name="T1" fmla="*/ 33 h 38"/>
                <a:gd name="T2" fmla="*/ 4 w 60"/>
                <a:gd name="T3" fmla="*/ 0 h 38"/>
                <a:gd name="T4" fmla="*/ 0 w 60"/>
                <a:gd name="T5" fmla="*/ 7 h 38"/>
                <a:gd name="T6" fmla="*/ 28 w 60"/>
                <a:gd name="T7" fmla="*/ 20 h 38"/>
                <a:gd name="T8" fmla="*/ 60 w 60"/>
                <a:gd name="T9" fmla="*/ 33 h 38"/>
              </a:gdLst>
              <a:ahLst/>
              <a:cxnLst>
                <a:cxn ang="0">
                  <a:pos x="T0" y="T1"/>
                </a:cxn>
                <a:cxn ang="0">
                  <a:pos x="T2" y="T3"/>
                </a:cxn>
                <a:cxn ang="0">
                  <a:pos x="T4" y="T5"/>
                </a:cxn>
                <a:cxn ang="0">
                  <a:pos x="T6" y="T7"/>
                </a:cxn>
                <a:cxn ang="0">
                  <a:pos x="T8" y="T9"/>
                </a:cxn>
              </a:cxnLst>
              <a:rect l="0" t="0" r="r" b="b"/>
              <a:pathLst>
                <a:path w="60" h="38">
                  <a:moveTo>
                    <a:pt x="60" y="33"/>
                  </a:moveTo>
                  <a:cubicBezTo>
                    <a:pt x="45" y="26"/>
                    <a:pt x="27" y="1"/>
                    <a:pt x="4" y="0"/>
                  </a:cubicBezTo>
                  <a:cubicBezTo>
                    <a:pt x="0" y="7"/>
                    <a:pt x="0" y="7"/>
                    <a:pt x="0" y="7"/>
                  </a:cubicBezTo>
                  <a:cubicBezTo>
                    <a:pt x="7" y="2"/>
                    <a:pt x="17" y="11"/>
                    <a:pt x="28" y="20"/>
                  </a:cubicBezTo>
                  <a:cubicBezTo>
                    <a:pt x="39" y="29"/>
                    <a:pt x="50" y="38"/>
                    <a:pt x="60" y="33"/>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ïṣḷïḍê"/>
            <p:cNvSpPr/>
            <p:nvPr/>
          </p:nvSpPr>
          <p:spPr bwMode="auto">
            <a:xfrm>
              <a:off x="3311351" y="2959400"/>
              <a:ext cx="18140" cy="14512"/>
            </a:xfrm>
            <a:custGeom>
              <a:avLst/>
              <a:gdLst>
                <a:gd name="T0" fmla="*/ 58 w 58"/>
                <a:gd name="T1" fmla="*/ 29 h 44"/>
                <a:gd name="T2" fmla="*/ 36 w 58"/>
                <a:gd name="T3" fmla="*/ 14 h 44"/>
                <a:gd name="T4" fmla="*/ 20 w 58"/>
                <a:gd name="T5" fmla="*/ 4 h 44"/>
                <a:gd name="T6" fmla="*/ 13 w 58"/>
                <a:gd name="T7" fmla="*/ 0 h 44"/>
                <a:gd name="T8" fmla="*/ 0 w 58"/>
                <a:gd name="T9" fmla="*/ 24 h 44"/>
                <a:gd name="T10" fmla="*/ 20 w 58"/>
                <a:gd name="T11" fmla="*/ 44 h 44"/>
                <a:gd name="T12" fmla="*/ 23 w 58"/>
                <a:gd name="T13" fmla="*/ 35 h 44"/>
                <a:gd name="T14" fmla="*/ 58 w 58"/>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4">
                  <a:moveTo>
                    <a:pt x="58" y="29"/>
                  </a:moveTo>
                  <a:cubicBezTo>
                    <a:pt x="58" y="29"/>
                    <a:pt x="47" y="22"/>
                    <a:pt x="36" y="14"/>
                  </a:cubicBezTo>
                  <a:cubicBezTo>
                    <a:pt x="30" y="10"/>
                    <a:pt x="24" y="7"/>
                    <a:pt x="20" y="4"/>
                  </a:cubicBezTo>
                  <a:cubicBezTo>
                    <a:pt x="16" y="1"/>
                    <a:pt x="13" y="0"/>
                    <a:pt x="13" y="0"/>
                  </a:cubicBezTo>
                  <a:cubicBezTo>
                    <a:pt x="17" y="13"/>
                    <a:pt x="22" y="31"/>
                    <a:pt x="0" y="24"/>
                  </a:cubicBezTo>
                  <a:cubicBezTo>
                    <a:pt x="11" y="38"/>
                    <a:pt x="17" y="43"/>
                    <a:pt x="20" y="44"/>
                  </a:cubicBezTo>
                  <a:cubicBezTo>
                    <a:pt x="23" y="44"/>
                    <a:pt x="23" y="40"/>
                    <a:pt x="23" y="35"/>
                  </a:cubicBezTo>
                  <a:cubicBezTo>
                    <a:pt x="25" y="25"/>
                    <a:pt x="27" y="12"/>
                    <a:pt x="58" y="2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íş1iḓè"/>
            <p:cNvSpPr/>
            <p:nvPr/>
          </p:nvSpPr>
          <p:spPr bwMode="auto">
            <a:xfrm>
              <a:off x="3364561" y="2994470"/>
              <a:ext cx="13303" cy="8466"/>
            </a:xfrm>
            <a:custGeom>
              <a:avLst/>
              <a:gdLst>
                <a:gd name="T0" fmla="*/ 26 w 40"/>
                <a:gd name="T1" fmla="*/ 10 h 29"/>
                <a:gd name="T2" fmla="*/ 14 w 40"/>
                <a:gd name="T3" fmla="*/ 28 h 29"/>
                <a:gd name="T4" fmla="*/ 26 w 40"/>
                <a:gd name="T5" fmla="*/ 10 h 29"/>
              </a:gdLst>
              <a:ahLst/>
              <a:cxnLst>
                <a:cxn ang="0">
                  <a:pos x="T0" y="T1"/>
                </a:cxn>
                <a:cxn ang="0">
                  <a:pos x="T2" y="T3"/>
                </a:cxn>
                <a:cxn ang="0">
                  <a:pos x="T4" y="T5"/>
                </a:cxn>
              </a:cxnLst>
              <a:rect l="0" t="0" r="r" b="b"/>
              <a:pathLst>
                <a:path w="40" h="29">
                  <a:moveTo>
                    <a:pt x="26" y="10"/>
                  </a:moveTo>
                  <a:cubicBezTo>
                    <a:pt x="0" y="0"/>
                    <a:pt x="19" y="23"/>
                    <a:pt x="14" y="28"/>
                  </a:cubicBezTo>
                  <a:cubicBezTo>
                    <a:pt x="34" y="28"/>
                    <a:pt x="40" y="29"/>
                    <a:pt x="26"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iṩľîḑê"/>
            <p:cNvSpPr/>
            <p:nvPr/>
          </p:nvSpPr>
          <p:spPr bwMode="auto">
            <a:xfrm>
              <a:off x="3604003" y="3272610"/>
              <a:ext cx="7256" cy="7256"/>
            </a:xfrm>
            <a:custGeom>
              <a:avLst/>
              <a:gdLst>
                <a:gd name="T0" fmla="*/ 25 w 25"/>
                <a:gd name="T1" fmla="*/ 0 h 25"/>
                <a:gd name="T2" fmla="*/ 0 w 25"/>
                <a:gd name="T3" fmla="*/ 7 h 25"/>
                <a:gd name="T4" fmla="*/ 25 w 25"/>
                <a:gd name="T5" fmla="*/ 0 h 25"/>
              </a:gdLst>
              <a:ahLst/>
              <a:cxnLst>
                <a:cxn ang="0">
                  <a:pos x="T0" y="T1"/>
                </a:cxn>
                <a:cxn ang="0">
                  <a:pos x="T2" y="T3"/>
                </a:cxn>
                <a:cxn ang="0">
                  <a:pos x="T4" y="T5"/>
                </a:cxn>
              </a:cxnLst>
              <a:rect l="0" t="0" r="r" b="b"/>
              <a:pathLst>
                <a:path w="25" h="25">
                  <a:moveTo>
                    <a:pt x="25" y="0"/>
                  </a:moveTo>
                  <a:cubicBezTo>
                    <a:pt x="0" y="7"/>
                    <a:pt x="0" y="7"/>
                    <a:pt x="0" y="7"/>
                  </a:cubicBezTo>
                  <a:cubicBezTo>
                    <a:pt x="12" y="25"/>
                    <a:pt x="10" y="3"/>
                    <a:pt x="2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iśḻïḋè"/>
            <p:cNvSpPr/>
            <p:nvPr/>
          </p:nvSpPr>
          <p:spPr bwMode="auto">
            <a:xfrm>
              <a:off x="3668097" y="3319773"/>
              <a:ext cx="8466" cy="9674"/>
            </a:xfrm>
            <a:custGeom>
              <a:avLst/>
              <a:gdLst>
                <a:gd name="T0" fmla="*/ 4 w 7"/>
                <a:gd name="T1" fmla="*/ 8 h 8"/>
                <a:gd name="T2" fmla="*/ 7 w 7"/>
                <a:gd name="T3" fmla="*/ 1 h 8"/>
                <a:gd name="T4" fmla="*/ 0 w 7"/>
                <a:gd name="T5" fmla="*/ 0 h 8"/>
                <a:gd name="T6" fmla="*/ 4 w 7"/>
                <a:gd name="T7" fmla="*/ 8 h 8"/>
              </a:gdLst>
              <a:ahLst/>
              <a:cxnLst>
                <a:cxn ang="0">
                  <a:pos x="T0" y="T1"/>
                </a:cxn>
                <a:cxn ang="0">
                  <a:pos x="T2" y="T3"/>
                </a:cxn>
                <a:cxn ang="0">
                  <a:pos x="T4" y="T5"/>
                </a:cxn>
                <a:cxn ang="0">
                  <a:pos x="T6" y="T7"/>
                </a:cxn>
              </a:cxnLst>
              <a:rect l="0" t="0" r="r" b="b"/>
              <a:pathLst>
                <a:path w="7" h="8">
                  <a:moveTo>
                    <a:pt x="4" y="8"/>
                  </a:moveTo>
                  <a:lnTo>
                    <a:pt x="7" y="1"/>
                  </a:lnTo>
                  <a:lnTo>
                    <a:pt x="0" y="0"/>
                  </a:lnTo>
                  <a:lnTo>
                    <a:pt x="4" y="8"/>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îšḷïḑé"/>
            <p:cNvSpPr/>
            <p:nvPr/>
          </p:nvSpPr>
          <p:spPr bwMode="auto">
            <a:xfrm>
              <a:off x="3624562" y="3380238"/>
              <a:ext cx="4837" cy="10884"/>
            </a:xfrm>
            <a:custGeom>
              <a:avLst/>
              <a:gdLst>
                <a:gd name="T0" fmla="*/ 1 w 4"/>
                <a:gd name="T1" fmla="*/ 2 h 9"/>
                <a:gd name="T2" fmla="*/ 0 w 4"/>
                <a:gd name="T3" fmla="*/ 0 h 9"/>
                <a:gd name="T4" fmla="*/ 4 w 4"/>
                <a:gd name="T5" fmla="*/ 9 h 9"/>
                <a:gd name="T6" fmla="*/ 1 w 4"/>
                <a:gd name="T7" fmla="*/ 2 h 9"/>
              </a:gdLst>
              <a:ahLst/>
              <a:cxnLst>
                <a:cxn ang="0">
                  <a:pos x="T0" y="T1"/>
                </a:cxn>
                <a:cxn ang="0">
                  <a:pos x="T2" y="T3"/>
                </a:cxn>
                <a:cxn ang="0">
                  <a:pos x="T4" y="T5"/>
                </a:cxn>
                <a:cxn ang="0">
                  <a:pos x="T6" y="T7"/>
                </a:cxn>
              </a:cxnLst>
              <a:rect l="0" t="0" r="r" b="b"/>
              <a:pathLst>
                <a:path w="4" h="9">
                  <a:moveTo>
                    <a:pt x="1" y="2"/>
                  </a:moveTo>
                  <a:lnTo>
                    <a:pt x="0" y="0"/>
                  </a:lnTo>
                  <a:lnTo>
                    <a:pt x="4" y="9"/>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ṡľïḋé"/>
            <p:cNvSpPr/>
            <p:nvPr/>
          </p:nvSpPr>
          <p:spPr bwMode="auto">
            <a:xfrm>
              <a:off x="3416561" y="3905077"/>
              <a:ext cx="8466" cy="10884"/>
            </a:xfrm>
            <a:custGeom>
              <a:avLst/>
              <a:gdLst>
                <a:gd name="T0" fmla="*/ 0 w 24"/>
                <a:gd name="T1" fmla="*/ 6 h 31"/>
                <a:gd name="T2" fmla="*/ 19 w 24"/>
                <a:gd name="T3" fmla="*/ 31 h 31"/>
                <a:gd name="T4" fmla="*/ 19 w 24"/>
                <a:gd name="T5" fmla="*/ 7 h 31"/>
                <a:gd name="T6" fmla="*/ 11 w 24"/>
                <a:gd name="T7" fmla="*/ 0 h 31"/>
                <a:gd name="T8" fmla="*/ 0 w 24"/>
                <a:gd name="T9" fmla="*/ 6 h 31"/>
              </a:gdLst>
              <a:ahLst/>
              <a:cxnLst>
                <a:cxn ang="0">
                  <a:pos x="T0" y="T1"/>
                </a:cxn>
                <a:cxn ang="0">
                  <a:pos x="T2" y="T3"/>
                </a:cxn>
                <a:cxn ang="0">
                  <a:pos x="T4" y="T5"/>
                </a:cxn>
                <a:cxn ang="0">
                  <a:pos x="T6" y="T7"/>
                </a:cxn>
                <a:cxn ang="0">
                  <a:pos x="T8" y="T9"/>
                </a:cxn>
              </a:cxnLst>
              <a:rect l="0" t="0" r="r" b="b"/>
              <a:pathLst>
                <a:path w="24" h="31">
                  <a:moveTo>
                    <a:pt x="0" y="6"/>
                  </a:moveTo>
                  <a:cubicBezTo>
                    <a:pt x="19" y="31"/>
                    <a:pt x="19" y="31"/>
                    <a:pt x="19" y="31"/>
                  </a:cubicBezTo>
                  <a:cubicBezTo>
                    <a:pt x="24" y="25"/>
                    <a:pt x="23" y="14"/>
                    <a:pt x="19" y="7"/>
                  </a:cubicBezTo>
                  <a:cubicBezTo>
                    <a:pt x="17" y="3"/>
                    <a:pt x="14" y="1"/>
                    <a:pt x="11" y="0"/>
                  </a:cubicBezTo>
                  <a:cubicBezTo>
                    <a:pt x="7" y="0"/>
                    <a:pt x="4" y="1"/>
                    <a:pt x="0" y="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sḻîḍe"/>
            <p:cNvSpPr/>
            <p:nvPr/>
          </p:nvSpPr>
          <p:spPr bwMode="auto">
            <a:xfrm>
              <a:off x="3144467" y="3946193"/>
              <a:ext cx="14512" cy="9674"/>
            </a:xfrm>
            <a:custGeom>
              <a:avLst/>
              <a:gdLst>
                <a:gd name="T0" fmla="*/ 48 w 48"/>
                <a:gd name="T1" fmla="*/ 27 h 30"/>
                <a:gd name="T2" fmla="*/ 0 w 48"/>
                <a:gd name="T3" fmla="*/ 14 h 30"/>
                <a:gd name="T4" fmla="*/ 48 w 48"/>
                <a:gd name="T5" fmla="*/ 27 h 30"/>
              </a:gdLst>
              <a:ahLst/>
              <a:cxnLst>
                <a:cxn ang="0">
                  <a:pos x="T0" y="T1"/>
                </a:cxn>
                <a:cxn ang="0">
                  <a:pos x="T2" y="T3"/>
                </a:cxn>
                <a:cxn ang="0">
                  <a:pos x="T4" y="T5"/>
                </a:cxn>
              </a:cxnLst>
              <a:rect l="0" t="0" r="r" b="b"/>
              <a:pathLst>
                <a:path w="48" h="30">
                  <a:moveTo>
                    <a:pt x="48" y="27"/>
                  </a:moveTo>
                  <a:cubicBezTo>
                    <a:pt x="39" y="11"/>
                    <a:pt x="16" y="0"/>
                    <a:pt x="0" y="14"/>
                  </a:cubicBezTo>
                  <a:cubicBezTo>
                    <a:pt x="19" y="18"/>
                    <a:pt x="38" y="30"/>
                    <a:pt x="48" y="2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1ïḍê"/>
            <p:cNvSpPr/>
            <p:nvPr/>
          </p:nvSpPr>
          <p:spPr bwMode="auto">
            <a:xfrm>
              <a:off x="2513210" y="3567680"/>
              <a:ext cx="6047" cy="8466"/>
            </a:xfrm>
            <a:custGeom>
              <a:avLst/>
              <a:gdLst>
                <a:gd name="T0" fmla="*/ 1 w 5"/>
                <a:gd name="T1" fmla="*/ 4 h 7"/>
                <a:gd name="T2" fmla="*/ 5 w 5"/>
                <a:gd name="T3" fmla="*/ 7 h 7"/>
                <a:gd name="T4" fmla="*/ 0 w 5"/>
                <a:gd name="T5" fmla="*/ 0 h 7"/>
                <a:gd name="T6" fmla="*/ 1 w 5"/>
                <a:gd name="T7" fmla="*/ 4 h 7"/>
              </a:gdLst>
              <a:ahLst/>
              <a:cxnLst>
                <a:cxn ang="0">
                  <a:pos x="T0" y="T1"/>
                </a:cxn>
                <a:cxn ang="0">
                  <a:pos x="T2" y="T3"/>
                </a:cxn>
                <a:cxn ang="0">
                  <a:pos x="T4" y="T5"/>
                </a:cxn>
                <a:cxn ang="0">
                  <a:pos x="T6" y="T7"/>
                </a:cxn>
              </a:cxnLst>
              <a:rect l="0" t="0" r="r" b="b"/>
              <a:pathLst>
                <a:path w="5" h="7">
                  <a:moveTo>
                    <a:pt x="1" y="4"/>
                  </a:moveTo>
                  <a:lnTo>
                    <a:pt x="5" y="7"/>
                  </a:lnTo>
                  <a:lnTo>
                    <a:pt x="0" y="0"/>
                  </a:lnTo>
                  <a:lnTo>
                    <a:pt x="1"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ïṥḷíḋè"/>
            <p:cNvSpPr/>
            <p:nvPr/>
          </p:nvSpPr>
          <p:spPr bwMode="auto">
            <a:xfrm>
              <a:off x="3108188" y="2874749"/>
              <a:ext cx="10884" cy="10884"/>
            </a:xfrm>
            <a:custGeom>
              <a:avLst/>
              <a:gdLst>
                <a:gd name="T0" fmla="*/ 6 w 34"/>
                <a:gd name="T1" fmla="*/ 7 h 35"/>
                <a:gd name="T2" fmla="*/ 20 w 34"/>
                <a:gd name="T3" fmla="*/ 32 h 35"/>
                <a:gd name="T4" fmla="*/ 34 w 34"/>
                <a:gd name="T5" fmla="*/ 0 h 35"/>
                <a:gd name="T6" fmla="*/ 6 w 34"/>
                <a:gd name="T7" fmla="*/ 7 h 35"/>
              </a:gdLst>
              <a:ahLst/>
              <a:cxnLst>
                <a:cxn ang="0">
                  <a:pos x="T0" y="T1"/>
                </a:cxn>
                <a:cxn ang="0">
                  <a:pos x="T2" y="T3"/>
                </a:cxn>
                <a:cxn ang="0">
                  <a:pos x="T4" y="T5"/>
                </a:cxn>
                <a:cxn ang="0">
                  <a:pos x="T6" y="T7"/>
                </a:cxn>
              </a:cxnLst>
              <a:rect l="0" t="0" r="r" b="b"/>
              <a:pathLst>
                <a:path w="34" h="35">
                  <a:moveTo>
                    <a:pt x="6" y="7"/>
                  </a:moveTo>
                  <a:cubicBezTo>
                    <a:pt x="0" y="16"/>
                    <a:pt x="2" y="35"/>
                    <a:pt x="20" y="32"/>
                  </a:cubicBezTo>
                  <a:cubicBezTo>
                    <a:pt x="34" y="0"/>
                    <a:pt x="34" y="0"/>
                    <a:pt x="34" y="0"/>
                  </a:cubicBezTo>
                  <a:lnTo>
                    <a:pt x="6" y="7"/>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şľíḋé"/>
            <p:cNvSpPr/>
            <p:nvPr/>
          </p:nvSpPr>
          <p:spPr bwMode="auto">
            <a:xfrm>
              <a:off x="3121491" y="2877167"/>
              <a:ext cx="37489" cy="21767"/>
            </a:xfrm>
            <a:custGeom>
              <a:avLst/>
              <a:gdLst>
                <a:gd name="T0" fmla="*/ 75 w 119"/>
                <a:gd name="T1" fmla="*/ 70 h 70"/>
                <a:gd name="T2" fmla="*/ 106 w 119"/>
                <a:gd name="T3" fmla="*/ 42 h 70"/>
                <a:gd name="T4" fmla="*/ 114 w 119"/>
                <a:gd name="T5" fmla="*/ 0 h 70"/>
                <a:gd name="T6" fmla="*/ 88 w 119"/>
                <a:gd name="T7" fmla="*/ 23 h 70"/>
                <a:gd name="T8" fmla="*/ 62 w 119"/>
                <a:gd name="T9" fmla="*/ 51 h 70"/>
                <a:gd name="T10" fmla="*/ 37 w 119"/>
                <a:gd name="T11" fmla="*/ 26 h 70"/>
                <a:gd name="T12" fmla="*/ 20 w 119"/>
                <a:gd name="T13" fmla="*/ 26 h 70"/>
                <a:gd name="T14" fmla="*/ 0 w 119"/>
                <a:gd name="T15" fmla="*/ 37 h 70"/>
                <a:gd name="T16" fmla="*/ 79 w 119"/>
                <a:gd name="T17" fmla="*/ 48 h 70"/>
                <a:gd name="T18" fmla="*/ 75 w 119"/>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0">
                  <a:moveTo>
                    <a:pt x="75" y="70"/>
                  </a:moveTo>
                  <a:cubicBezTo>
                    <a:pt x="86" y="63"/>
                    <a:pt x="98" y="54"/>
                    <a:pt x="106" y="42"/>
                  </a:cubicBezTo>
                  <a:cubicBezTo>
                    <a:pt x="114" y="30"/>
                    <a:pt x="119" y="16"/>
                    <a:pt x="114" y="0"/>
                  </a:cubicBezTo>
                  <a:cubicBezTo>
                    <a:pt x="102" y="15"/>
                    <a:pt x="95" y="18"/>
                    <a:pt x="88" y="23"/>
                  </a:cubicBezTo>
                  <a:cubicBezTo>
                    <a:pt x="81" y="27"/>
                    <a:pt x="74" y="33"/>
                    <a:pt x="62" y="51"/>
                  </a:cubicBezTo>
                  <a:cubicBezTo>
                    <a:pt x="44" y="53"/>
                    <a:pt x="33" y="37"/>
                    <a:pt x="37" y="26"/>
                  </a:cubicBezTo>
                  <a:cubicBezTo>
                    <a:pt x="33" y="30"/>
                    <a:pt x="27" y="27"/>
                    <a:pt x="20" y="26"/>
                  </a:cubicBezTo>
                  <a:cubicBezTo>
                    <a:pt x="13" y="26"/>
                    <a:pt x="5" y="27"/>
                    <a:pt x="0" y="37"/>
                  </a:cubicBezTo>
                  <a:cubicBezTo>
                    <a:pt x="21" y="63"/>
                    <a:pt x="48" y="67"/>
                    <a:pt x="79" y="48"/>
                  </a:cubicBezTo>
                  <a:cubicBezTo>
                    <a:pt x="84" y="56"/>
                    <a:pt x="78" y="64"/>
                    <a:pt x="75" y="7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iṡľíḋè"/>
            <p:cNvSpPr/>
            <p:nvPr/>
          </p:nvSpPr>
          <p:spPr bwMode="auto">
            <a:xfrm>
              <a:off x="3564096" y="3167401"/>
              <a:ext cx="0" cy="2419"/>
            </a:xfrm>
            <a:custGeom>
              <a:avLst/>
              <a:gdLst>
                <a:gd name="T0" fmla="*/ 3 w 3"/>
                <a:gd name="T1" fmla="*/ 10 h 10"/>
                <a:gd name="T2" fmla="*/ 1 w 3"/>
                <a:gd name="T3" fmla="*/ 0 h 10"/>
                <a:gd name="T4" fmla="*/ 3 w 3"/>
                <a:gd name="T5" fmla="*/ 10 h 10"/>
              </a:gdLst>
              <a:ahLst/>
              <a:cxnLst>
                <a:cxn ang="0">
                  <a:pos x="T0" y="T1"/>
                </a:cxn>
                <a:cxn ang="0">
                  <a:pos x="T2" y="T3"/>
                </a:cxn>
                <a:cxn ang="0">
                  <a:pos x="T4" y="T5"/>
                </a:cxn>
              </a:cxnLst>
              <a:rect l="0" t="0" r="r" b="b"/>
              <a:pathLst>
                <a:path w="3" h="10">
                  <a:moveTo>
                    <a:pt x="3" y="10"/>
                  </a:moveTo>
                  <a:cubicBezTo>
                    <a:pt x="1" y="0"/>
                    <a:pt x="1" y="0"/>
                    <a:pt x="1" y="0"/>
                  </a:cubicBezTo>
                  <a:cubicBezTo>
                    <a:pt x="0" y="3"/>
                    <a:pt x="1" y="7"/>
                    <a:pt x="3"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lîḋè"/>
            <p:cNvSpPr/>
            <p:nvPr/>
          </p:nvSpPr>
          <p:spPr bwMode="auto">
            <a:xfrm>
              <a:off x="3647538" y="3463680"/>
              <a:ext cx="2419" cy="3628"/>
            </a:xfrm>
            <a:custGeom>
              <a:avLst/>
              <a:gdLst>
                <a:gd name="T0" fmla="*/ 8 w 8"/>
                <a:gd name="T1" fmla="*/ 10 h 12"/>
                <a:gd name="T2" fmla="*/ 0 w 8"/>
                <a:gd name="T3" fmla="*/ 0 h 12"/>
                <a:gd name="T4" fmla="*/ 8 w 8"/>
                <a:gd name="T5" fmla="*/ 10 h 12"/>
              </a:gdLst>
              <a:ahLst/>
              <a:cxnLst>
                <a:cxn ang="0">
                  <a:pos x="T0" y="T1"/>
                </a:cxn>
                <a:cxn ang="0">
                  <a:pos x="T2" y="T3"/>
                </a:cxn>
                <a:cxn ang="0">
                  <a:pos x="T4" y="T5"/>
                </a:cxn>
              </a:cxnLst>
              <a:rect l="0" t="0" r="r" b="b"/>
              <a:pathLst>
                <a:path w="8" h="12">
                  <a:moveTo>
                    <a:pt x="8" y="10"/>
                  </a:moveTo>
                  <a:cubicBezTo>
                    <a:pt x="6" y="3"/>
                    <a:pt x="3" y="0"/>
                    <a:pt x="0" y="0"/>
                  </a:cubicBezTo>
                  <a:cubicBezTo>
                    <a:pt x="3" y="6"/>
                    <a:pt x="5" y="12"/>
                    <a:pt x="8"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ṩḷïḓê"/>
            <p:cNvSpPr/>
            <p:nvPr/>
          </p:nvSpPr>
          <p:spPr bwMode="auto">
            <a:xfrm>
              <a:off x="3636655" y="3516889"/>
              <a:ext cx="2419" cy="2419"/>
            </a:xfrm>
            <a:custGeom>
              <a:avLst/>
              <a:gdLst>
                <a:gd name="T0" fmla="*/ 2 w 5"/>
                <a:gd name="T1" fmla="*/ 9 h 9"/>
                <a:gd name="T2" fmla="*/ 5 w 5"/>
                <a:gd name="T3" fmla="*/ 0 h 9"/>
                <a:gd name="T4" fmla="*/ 2 w 5"/>
                <a:gd name="T5" fmla="*/ 9 h 9"/>
              </a:gdLst>
              <a:ahLst/>
              <a:cxnLst>
                <a:cxn ang="0">
                  <a:pos x="T0" y="T1"/>
                </a:cxn>
                <a:cxn ang="0">
                  <a:pos x="T2" y="T3"/>
                </a:cxn>
                <a:cxn ang="0">
                  <a:pos x="T4" y="T5"/>
                </a:cxn>
              </a:cxnLst>
              <a:rect l="0" t="0" r="r" b="b"/>
              <a:pathLst>
                <a:path w="5" h="9">
                  <a:moveTo>
                    <a:pt x="2" y="9"/>
                  </a:moveTo>
                  <a:cubicBezTo>
                    <a:pt x="4" y="6"/>
                    <a:pt x="4" y="3"/>
                    <a:pt x="5" y="0"/>
                  </a:cubicBezTo>
                  <a:cubicBezTo>
                    <a:pt x="2" y="3"/>
                    <a:pt x="0" y="7"/>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ŝľïde"/>
            <p:cNvSpPr/>
            <p:nvPr/>
          </p:nvSpPr>
          <p:spPr bwMode="auto">
            <a:xfrm>
              <a:off x="3564096" y="3169819"/>
              <a:ext cx="6047" cy="9674"/>
            </a:xfrm>
            <a:custGeom>
              <a:avLst/>
              <a:gdLst>
                <a:gd name="T0" fmla="*/ 0 w 16"/>
                <a:gd name="T1" fmla="*/ 0 h 28"/>
                <a:gd name="T2" fmla="*/ 3 w 16"/>
                <a:gd name="T3" fmla="*/ 14 h 28"/>
                <a:gd name="T4" fmla="*/ 6 w 16"/>
                <a:gd name="T5" fmla="*/ 28 h 28"/>
                <a:gd name="T6" fmla="*/ 0 w 16"/>
                <a:gd name="T7" fmla="*/ 0 h 28"/>
              </a:gdLst>
              <a:ahLst/>
              <a:cxnLst>
                <a:cxn ang="0">
                  <a:pos x="T0" y="T1"/>
                </a:cxn>
                <a:cxn ang="0">
                  <a:pos x="T2" y="T3"/>
                </a:cxn>
                <a:cxn ang="0">
                  <a:pos x="T4" y="T5"/>
                </a:cxn>
                <a:cxn ang="0">
                  <a:pos x="T6" y="T7"/>
                </a:cxn>
              </a:cxnLst>
              <a:rect l="0" t="0" r="r" b="b"/>
              <a:pathLst>
                <a:path w="16" h="28">
                  <a:moveTo>
                    <a:pt x="0" y="0"/>
                  </a:moveTo>
                  <a:cubicBezTo>
                    <a:pt x="0" y="0"/>
                    <a:pt x="2" y="7"/>
                    <a:pt x="3" y="14"/>
                  </a:cubicBezTo>
                  <a:cubicBezTo>
                    <a:pt x="4" y="21"/>
                    <a:pt x="6" y="28"/>
                    <a:pt x="6" y="28"/>
                  </a:cubicBezTo>
                  <a:cubicBezTo>
                    <a:pt x="16" y="24"/>
                    <a:pt x="5" y="12"/>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ṩlïḍè"/>
            <p:cNvSpPr/>
            <p:nvPr/>
          </p:nvSpPr>
          <p:spPr bwMode="auto">
            <a:xfrm>
              <a:off x="3217025" y="2886842"/>
              <a:ext cx="4837" cy="1210"/>
            </a:xfrm>
            <a:custGeom>
              <a:avLst/>
              <a:gdLst>
                <a:gd name="T0" fmla="*/ 16 w 16"/>
                <a:gd name="T1" fmla="*/ 0 h 5"/>
                <a:gd name="T2" fmla="*/ 0 w 16"/>
                <a:gd name="T3" fmla="*/ 5 h 5"/>
                <a:gd name="T4" fmla="*/ 14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cubicBezTo>
                    <a:pt x="10" y="0"/>
                    <a:pt x="5" y="2"/>
                    <a:pt x="0" y="5"/>
                  </a:cubicBezTo>
                  <a:cubicBezTo>
                    <a:pt x="5" y="5"/>
                    <a:pt x="9" y="4"/>
                    <a:pt x="14" y="5"/>
                  </a:cubicBezTo>
                  <a:cubicBezTo>
                    <a:pt x="15" y="3"/>
                    <a:pt x="16" y="2"/>
                    <a:pt x="1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šḷíḍe"/>
            <p:cNvSpPr/>
            <p:nvPr/>
          </p:nvSpPr>
          <p:spPr bwMode="auto">
            <a:xfrm>
              <a:off x="3462515" y="3069446"/>
              <a:ext cx="6047" cy="2419"/>
            </a:xfrm>
            <a:custGeom>
              <a:avLst/>
              <a:gdLst>
                <a:gd name="T0" fmla="*/ 19 w 19"/>
                <a:gd name="T1" fmla="*/ 5 h 5"/>
                <a:gd name="T2" fmla="*/ 13 w 19"/>
                <a:gd name="T3" fmla="*/ 0 h 5"/>
                <a:gd name="T4" fmla="*/ 0 w 19"/>
                <a:gd name="T5" fmla="*/ 5 h 5"/>
                <a:gd name="T6" fmla="*/ 1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0"/>
                    <a:pt x="13" y="0"/>
                    <a:pt x="13" y="0"/>
                  </a:cubicBezTo>
                  <a:cubicBezTo>
                    <a:pt x="9" y="1"/>
                    <a:pt x="5" y="3"/>
                    <a:pt x="0" y="5"/>
                  </a:cubicBezTo>
                  <a:cubicBezTo>
                    <a:pt x="0" y="5"/>
                    <a:pt x="5" y="5"/>
                    <a:pt x="10" y="5"/>
                  </a:cubicBezTo>
                  <a:cubicBezTo>
                    <a:pt x="14" y="5"/>
                    <a:pt x="19" y="5"/>
                    <a:pt x="19"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ŝḻîďe"/>
            <p:cNvSpPr/>
            <p:nvPr/>
          </p:nvSpPr>
          <p:spPr bwMode="auto">
            <a:xfrm>
              <a:off x="3383910" y="3001725"/>
              <a:ext cx="10884" cy="9674"/>
            </a:xfrm>
            <a:custGeom>
              <a:avLst/>
              <a:gdLst>
                <a:gd name="T0" fmla="*/ 0 w 32"/>
                <a:gd name="T1" fmla="*/ 26 h 31"/>
                <a:gd name="T2" fmla="*/ 32 w 32"/>
                <a:gd name="T3" fmla="*/ 0 h 31"/>
                <a:gd name="T4" fmla="*/ 8 w 32"/>
                <a:gd name="T5" fmla="*/ 8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6" y="31"/>
                    <a:pt x="23" y="9"/>
                    <a:pt x="32" y="0"/>
                  </a:cubicBezTo>
                  <a:cubicBezTo>
                    <a:pt x="22" y="8"/>
                    <a:pt x="14" y="9"/>
                    <a:pt x="8" y="8"/>
                  </a:cubicBezTo>
                  <a:cubicBezTo>
                    <a:pt x="5" y="12"/>
                    <a:pt x="2" y="18"/>
                    <a:pt x="0" y="2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î$líḑé"/>
            <p:cNvSpPr/>
            <p:nvPr/>
          </p:nvSpPr>
          <p:spPr bwMode="auto">
            <a:xfrm>
              <a:off x="3233956" y="2927958"/>
              <a:ext cx="3628" cy="0"/>
            </a:xfrm>
            <a:custGeom>
              <a:avLst/>
              <a:gdLst>
                <a:gd name="T0" fmla="*/ 10 w 10"/>
                <a:gd name="T1" fmla="*/ 0 h 1"/>
                <a:gd name="T2" fmla="*/ 5 w 10"/>
                <a:gd name="T3" fmla="*/ 1 h 1"/>
                <a:gd name="T4" fmla="*/ 0 w 10"/>
                <a:gd name="T5" fmla="*/ 1 h 1"/>
                <a:gd name="T6" fmla="*/ 10 w 10"/>
                <a:gd name="T7" fmla="*/ 0 h 1"/>
              </a:gdLst>
              <a:ahLst/>
              <a:cxnLst>
                <a:cxn ang="0">
                  <a:pos x="T0" y="T1"/>
                </a:cxn>
                <a:cxn ang="0">
                  <a:pos x="T2" y="T3"/>
                </a:cxn>
                <a:cxn ang="0">
                  <a:pos x="T4" y="T5"/>
                </a:cxn>
                <a:cxn ang="0">
                  <a:pos x="T6" y="T7"/>
                </a:cxn>
              </a:cxnLst>
              <a:rect l="0" t="0" r="r" b="b"/>
              <a:pathLst>
                <a:path w="10" h="1">
                  <a:moveTo>
                    <a:pt x="10" y="0"/>
                  </a:moveTo>
                  <a:cubicBezTo>
                    <a:pt x="10" y="0"/>
                    <a:pt x="8" y="0"/>
                    <a:pt x="5" y="1"/>
                  </a:cubicBezTo>
                  <a:cubicBezTo>
                    <a:pt x="2" y="1"/>
                    <a:pt x="0" y="1"/>
                    <a:pt x="0" y="1"/>
                  </a:cubicBezTo>
                  <a:cubicBezTo>
                    <a:pt x="3" y="1"/>
                    <a:pt x="7" y="1"/>
                    <a:pt x="1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ŝlídé"/>
            <p:cNvSpPr/>
            <p:nvPr/>
          </p:nvSpPr>
          <p:spPr bwMode="auto">
            <a:xfrm>
              <a:off x="3516933" y="3126284"/>
              <a:ext cx="2419" cy="3628"/>
            </a:xfrm>
            <a:custGeom>
              <a:avLst/>
              <a:gdLst>
                <a:gd name="T0" fmla="*/ 6 w 6"/>
                <a:gd name="T1" fmla="*/ 0 h 9"/>
                <a:gd name="T2" fmla="*/ 0 w 6"/>
                <a:gd name="T3" fmla="*/ 9 h 9"/>
                <a:gd name="T4" fmla="*/ 6 w 6"/>
                <a:gd name="T5" fmla="*/ 0 h 9"/>
              </a:gdLst>
              <a:ahLst/>
              <a:cxnLst>
                <a:cxn ang="0">
                  <a:pos x="T0" y="T1"/>
                </a:cxn>
                <a:cxn ang="0">
                  <a:pos x="T2" y="T3"/>
                </a:cxn>
                <a:cxn ang="0">
                  <a:pos x="T4" y="T5"/>
                </a:cxn>
              </a:cxnLst>
              <a:rect l="0" t="0" r="r" b="b"/>
              <a:pathLst>
                <a:path w="6" h="9">
                  <a:moveTo>
                    <a:pt x="6" y="0"/>
                  </a:moveTo>
                  <a:cubicBezTo>
                    <a:pt x="3" y="3"/>
                    <a:pt x="1" y="6"/>
                    <a:pt x="0" y="9"/>
                  </a:cubicBezTo>
                  <a:cubicBezTo>
                    <a:pt x="3" y="7"/>
                    <a:pt x="5" y="4"/>
                    <a:pt x="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ślíḑê"/>
            <p:cNvSpPr/>
            <p:nvPr/>
          </p:nvSpPr>
          <p:spPr bwMode="auto">
            <a:xfrm>
              <a:off x="3056188" y="2937633"/>
              <a:ext cx="1210" cy="2419"/>
            </a:xfrm>
            <a:custGeom>
              <a:avLst/>
              <a:gdLst>
                <a:gd name="T0" fmla="*/ 0 w 2"/>
                <a:gd name="T1" fmla="*/ 0 h 5"/>
                <a:gd name="T2" fmla="*/ 0 w 2"/>
                <a:gd name="T3" fmla="*/ 5 h 5"/>
                <a:gd name="T4" fmla="*/ 0 w 2"/>
                <a:gd name="T5" fmla="*/ 0 h 5"/>
              </a:gdLst>
              <a:ahLst/>
              <a:cxnLst>
                <a:cxn ang="0">
                  <a:pos x="T0" y="T1"/>
                </a:cxn>
                <a:cxn ang="0">
                  <a:pos x="T2" y="T3"/>
                </a:cxn>
                <a:cxn ang="0">
                  <a:pos x="T4" y="T5"/>
                </a:cxn>
              </a:cxnLst>
              <a:rect l="0" t="0" r="r" b="b"/>
              <a:pathLst>
                <a:path w="2" h="5">
                  <a:moveTo>
                    <a:pt x="0" y="0"/>
                  </a:moveTo>
                  <a:cubicBezTo>
                    <a:pt x="0" y="2"/>
                    <a:pt x="0" y="3"/>
                    <a:pt x="0" y="5"/>
                  </a:cubicBezTo>
                  <a:cubicBezTo>
                    <a:pt x="2" y="2"/>
                    <a:pt x="2"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Sḻïḍè"/>
            <p:cNvSpPr/>
            <p:nvPr/>
          </p:nvSpPr>
          <p:spPr bwMode="auto">
            <a:xfrm>
              <a:off x="3184375" y="2975121"/>
              <a:ext cx="1210" cy="4837"/>
            </a:xfrm>
            <a:custGeom>
              <a:avLst/>
              <a:gdLst>
                <a:gd name="T0" fmla="*/ 6 w 6"/>
                <a:gd name="T1" fmla="*/ 0 h 17"/>
                <a:gd name="T2" fmla="*/ 0 w 6"/>
                <a:gd name="T3" fmla="*/ 2 h 17"/>
                <a:gd name="T4" fmla="*/ 0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cubicBezTo>
                    <a:pt x="0" y="2"/>
                    <a:pt x="0" y="2"/>
                    <a:pt x="0" y="2"/>
                  </a:cubicBezTo>
                  <a:cubicBezTo>
                    <a:pt x="0" y="7"/>
                    <a:pt x="0" y="12"/>
                    <a:pt x="0" y="17"/>
                  </a:cubicBezTo>
                  <a:lnTo>
                    <a:pt x="6"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ṥ1ïḋe"/>
            <p:cNvSpPr/>
            <p:nvPr/>
          </p:nvSpPr>
          <p:spPr bwMode="auto">
            <a:xfrm>
              <a:off x="3612469" y="3607588"/>
              <a:ext cx="0" cy="3628"/>
            </a:xfrm>
            <a:custGeom>
              <a:avLst/>
              <a:gdLst>
                <a:gd name="T0" fmla="*/ 1 w 1"/>
                <a:gd name="T1" fmla="*/ 10 h 10"/>
                <a:gd name="T2" fmla="*/ 1 w 1"/>
                <a:gd name="T3" fmla="*/ 8 h 10"/>
                <a:gd name="T4" fmla="*/ 1 w 1"/>
                <a:gd name="T5" fmla="*/ 10 h 10"/>
              </a:gdLst>
              <a:ahLst/>
              <a:cxnLst>
                <a:cxn ang="0">
                  <a:pos x="T0" y="T1"/>
                </a:cxn>
                <a:cxn ang="0">
                  <a:pos x="T2" y="T3"/>
                </a:cxn>
                <a:cxn ang="0">
                  <a:pos x="T4" y="T5"/>
                </a:cxn>
              </a:cxnLst>
              <a:rect l="0" t="0" r="r" b="b"/>
              <a:pathLst>
                <a:path w="1" h="10">
                  <a:moveTo>
                    <a:pt x="1" y="10"/>
                  </a:moveTo>
                  <a:cubicBezTo>
                    <a:pt x="1" y="9"/>
                    <a:pt x="1" y="9"/>
                    <a:pt x="1" y="8"/>
                  </a:cubicBezTo>
                  <a:cubicBezTo>
                    <a:pt x="0" y="0"/>
                    <a:pt x="0" y="5"/>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iŝḷíḋê"/>
            <p:cNvSpPr/>
            <p:nvPr/>
          </p:nvSpPr>
          <p:spPr bwMode="auto">
            <a:xfrm>
              <a:off x="2909862" y="3908704"/>
              <a:ext cx="18140" cy="18140"/>
            </a:xfrm>
            <a:custGeom>
              <a:avLst/>
              <a:gdLst>
                <a:gd name="T0" fmla="*/ 39 w 56"/>
                <a:gd name="T1" fmla="*/ 0 h 57"/>
                <a:gd name="T2" fmla="*/ 24 w 56"/>
                <a:gd name="T3" fmla="*/ 26 h 57"/>
                <a:gd name="T4" fmla="*/ 20 w 56"/>
                <a:gd name="T5" fmla="*/ 57 h 57"/>
                <a:gd name="T6" fmla="*/ 42 w 56"/>
                <a:gd name="T7" fmla="*/ 34 h 57"/>
                <a:gd name="T8" fmla="*/ 39 w 56"/>
                <a:gd name="T9" fmla="*/ 0 h 57"/>
              </a:gdLst>
              <a:ahLst/>
              <a:cxnLst>
                <a:cxn ang="0">
                  <a:pos x="T0" y="T1"/>
                </a:cxn>
                <a:cxn ang="0">
                  <a:pos x="T2" y="T3"/>
                </a:cxn>
                <a:cxn ang="0">
                  <a:pos x="T4" y="T5"/>
                </a:cxn>
                <a:cxn ang="0">
                  <a:pos x="T6" y="T7"/>
                </a:cxn>
                <a:cxn ang="0">
                  <a:pos x="T8" y="T9"/>
                </a:cxn>
              </a:cxnLst>
              <a:rect l="0" t="0" r="r" b="b"/>
              <a:pathLst>
                <a:path w="56" h="57">
                  <a:moveTo>
                    <a:pt x="39" y="0"/>
                  </a:moveTo>
                  <a:cubicBezTo>
                    <a:pt x="51" y="16"/>
                    <a:pt x="36" y="21"/>
                    <a:pt x="24" y="26"/>
                  </a:cubicBezTo>
                  <a:cubicBezTo>
                    <a:pt x="11" y="31"/>
                    <a:pt x="0" y="37"/>
                    <a:pt x="20" y="57"/>
                  </a:cubicBezTo>
                  <a:cubicBezTo>
                    <a:pt x="19" y="51"/>
                    <a:pt x="33" y="43"/>
                    <a:pt x="42" y="34"/>
                  </a:cubicBezTo>
                  <a:cubicBezTo>
                    <a:pt x="51" y="24"/>
                    <a:pt x="56" y="13"/>
                    <a:pt x="3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ṩḻíḍé"/>
            <p:cNvSpPr/>
            <p:nvPr/>
          </p:nvSpPr>
          <p:spPr bwMode="auto">
            <a:xfrm>
              <a:off x="3224281" y="2888051"/>
              <a:ext cx="4837" cy="1210"/>
            </a:xfrm>
            <a:custGeom>
              <a:avLst/>
              <a:gdLst>
                <a:gd name="T0" fmla="*/ 0 w 14"/>
                <a:gd name="T1" fmla="*/ 1 h 4"/>
                <a:gd name="T2" fmla="*/ 14 w 14"/>
                <a:gd name="T3" fmla="*/ 4 h 4"/>
                <a:gd name="T4" fmla="*/ 0 w 14"/>
                <a:gd name="T5" fmla="*/ 1 h 4"/>
              </a:gdLst>
              <a:ahLst/>
              <a:cxnLst>
                <a:cxn ang="0">
                  <a:pos x="T0" y="T1"/>
                </a:cxn>
                <a:cxn ang="0">
                  <a:pos x="T2" y="T3"/>
                </a:cxn>
                <a:cxn ang="0">
                  <a:pos x="T4" y="T5"/>
                </a:cxn>
              </a:cxnLst>
              <a:rect l="0" t="0" r="r" b="b"/>
              <a:pathLst>
                <a:path w="14" h="4">
                  <a:moveTo>
                    <a:pt x="0" y="1"/>
                  </a:moveTo>
                  <a:cubicBezTo>
                    <a:pt x="4" y="1"/>
                    <a:pt x="9" y="2"/>
                    <a:pt x="14" y="4"/>
                  </a:cubicBezTo>
                  <a:cubicBezTo>
                    <a:pt x="8" y="1"/>
                    <a:pt x="3"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ṧḷiḍe"/>
            <p:cNvSpPr/>
            <p:nvPr/>
          </p:nvSpPr>
          <p:spPr bwMode="auto">
            <a:xfrm>
              <a:off x="2917118" y="3926844"/>
              <a:ext cx="1210" cy="1210"/>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0" y="0"/>
                    <a:pt x="0" y="0"/>
                    <a:pt x="0" y="0"/>
                  </a:cubicBezTo>
                  <a:cubicBezTo>
                    <a:pt x="4" y="4"/>
                    <a:pt x="4" y="4"/>
                    <a:pt x="4" y="4"/>
                  </a:cubicBezTo>
                  <a:cubicBezTo>
                    <a:pt x="2" y="2"/>
                    <a:pt x="1" y="1"/>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ś1iḍê"/>
            <p:cNvSpPr/>
            <p:nvPr/>
          </p:nvSpPr>
          <p:spPr bwMode="auto">
            <a:xfrm>
              <a:off x="3527817" y="3807123"/>
              <a:ext cx="3628" cy="0"/>
            </a:xfrm>
            <a:custGeom>
              <a:avLst/>
              <a:gdLst>
                <a:gd name="T0" fmla="*/ 0 w 14"/>
                <a:gd name="T1" fmla="*/ 0 h 2"/>
                <a:gd name="T2" fmla="*/ 14 w 14"/>
                <a:gd name="T3" fmla="*/ 2 h 2"/>
                <a:gd name="T4" fmla="*/ 0 w 14"/>
                <a:gd name="T5" fmla="*/ 0 h 2"/>
              </a:gdLst>
              <a:ahLst/>
              <a:cxnLst>
                <a:cxn ang="0">
                  <a:pos x="T0" y="T1"/>
                </a:cxn>
                <a:cxn ang="0">
                  <a:pos x="T2" y="T3"/>
                </a:cxn>
                <a:cxn ang="0">
                  <a:pos x="T4" y="T5"/>
                </a:cxn>
              </a:cxnLst>
              <a:rect l="0" t="0" r="r" b="b"/>
              <a:pathLst>
                <a:path w="14" h="2">
                  <a:moveTo>
                    <a:pt x="0" y="0"/>
                  </a:moveTo>
                  <a:cubicBezTo>
                    <a:pt x="5" y="2"/>
                    <a:pt x="9" y="2"/>
                    <a:pt x="14" y="2"/>
                  </a:cubicBezTo>
                  <a:cubicBezTo>
                    <a:pt x="12" y="1"/>
                    <a:pt x="8"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íṧḷïḓe"/>
            <p:cNvSpPr/>
            <p:nvPr/>
          </p:nvSpPr>
          <p:spPr bwMode="auto">
            <a:xfrm>
              <a:off x="3612469" y="3669262"/>
              <a:ext cx="2419" cy="3628"/>
            </a:xfrm>
            <a:custGeom>
              <a:avLst/>
              <a:gdLst>
                <a:gd name="T0" fmla="*/ 8 w 8"/>
                <a:gd name="T1" fmla="*/ 0 h 10"/>
                <a:gd name="T2" fmla="*/ 0 w 8"/>
                <a:gd name="T3" fmla="*/ 10 h 10"/>
                <a:gd name="T4" fmla="*/ 8 w 8"/>
                <a:gd name="T5" fmla="*/ 0 h 10"/>
              </a:gdLst>
              <a:ahLst/>
              <a:cxnLst>
                <a:cxn ang="0">
                  <a:pos x="T0" y="T1"/>
                </a:cxn>
                <a:cxn ang="0">
                  <a:pos x="T2" y="T3"/>
                </a:cxn>
                <a:cxn ang="0">
                  <a:pos x="T4" y="T5"/>
                </a:cxn>
              </a:cxnLst>
              <a:rect l="0" t="0" r="r" b="b"/>
              <a:pathLst>
                <a:path w="8" h="10">
                  <a:moveTo>
                    <a:pt x="8" y="0"/>
                  </a:moveTo>
                  <a:cubicBezTo>
                    <a:pt x="0" y="10"/>
                    <a:pt x="0" y="10"/>
                    <a:pt x="0" y="10"/>
                  </a:cubicBezTo>
                  <a:cubicBezTo>
                    <a:pt x="4" y="6"/>
                    <a:pt x="6" y="3"/>
                    <a:pt x="8"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ṧľiḍè"/>
            <p:cNvSpPr/>
            <p:nvPr/>
          </p:nvSpPr>
          <p:spPr bwMode="auto">
            <a:xfrm>
              <a:off x="3474608" y="3876053"/>
              <a:ext cx="4837" cy="2419"/>
            </a:xfrm>
            <a:custGeom>
              <a:avLst/>
              <a:gdLst>
                <a:gd name="T0" fmla="*/ 15 w 15"/>
                <a:gd name="T1" fmla="*/ 0 h 11"/>
                <a:gd name="T2" fmla="*/ 0 w 15"/>
                <a:gd name="T3" fmla="*/ 10 h 11"/>
                <a:gd name="T4" fmla="*/ 4 w 15"/>
                <a:gd name="T5" fmla="*/ 11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9" y="3"/>
                    <a:pt x="4" y="1"/>
                    <a:pt x="0" y="10"/>
                  </a:cubicBezTo>
                  <a:cubicBezTo>
                    <a:pt x="1" y="10"/>
                    <a:pt x="2" y="11"/>
                    <a:pt x="4" y="11"/>
                  </a:cubicBezTo>
                  <a:cubicBezTo>
                    <a:pt x="4" y="6"/>
                    <a:pt x="6" y="2"/>
                    <a:pt x="1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ïŝ1íḑe"/>
            <p:cNvSpPr/>
            <p:nvPr/>
          </p:nvSpPr>
          <p:spPr bwMode="auto">
            <a:xfrm>
              <a:off x="3406887" y="3920797"/>
              <a:ext cx="3628" cy="1210"/>
            </a:xfrm>
            <a:custGeom>
              <a:avLst/>
              <a:gdLst>
                <a:gd name="T0" fmla="*/ 0 w 14"/>
                <a:gd name="T1" fmla="*/ 2 h 5"/>
                <a:gd name="T2" fmla="*/ 7 w 14"/>
                <a:gd name="T3" fmla="*/ 5 h 5"/>
                <a:gd name="T4" fmla="*/ 14 w 14"/>
                <a:gd name="T5" fmla="*/ 0 h 5"/>
                <a:gd name="T6" fmla="*/ 0 w 14"/>
                <a:gd name="T7" fmla="*/ 2 h 5"/>
              </a:gdLst>
              <a:ahLst/>
              <a:cxnLst>
                <a:cxn ang="0">
                  <a:pos x="T0" y="T1"/>
                </a:cxn>
                <a:cxn ang="0">
                  <a:pos x="T2" y="T3"/>
                </a:cxn>
                <a:cxn ang="0">
                  <a:pos x="T4" y="T5"/>
                </a:cxn>
                <a:cxn ang="0">
                  <a:pos x="T6" y="T7"/>
                </a:cxn>
              </a:cxnLst>
              <a:rect l="0" t="0" r="r" b="b"/>
              <a:pathLst>
                <a:path w="14" h="5">
                  <a:moveTo>
                    <a:pt x="0" y="2"/>
                  </a:moveTo>
                  <a:cubicBezTo>
                    <a:pt x="2" y="3"/>
                    <a:pt x="4" y="4"/>
                    <a:pt x="7" y="5"/>
                  </a:cubicBezTo>
                  <a:cubicBezTo>
                    <a:pt x="9" y="3"/>
                    <a:pt x="12" y="2"/>
                    <a:pt x="14" y="0"/>
                  </a:cubicBezTo>
                  <a:lnTo>
                    <a:pt x="0"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ṧḷiḓé"/>
            <p:cNvSpPr/>
            <p:nvPr/>
          </p:nvSpPr>
          <p:spPr bwMode="auto">
            <a:xfrm>
              <a:off x="2768374" y="2989632"/>
              <a:ext cx="16930" cy="12093"/>
            </a:xfrm>
            <a:custGeom>
              <a:avLst/>
              <a:gdLst>
                <a:gd name="T0" fmla="*/ 0 w 52"/>
                <a:gd name="T1" fmla="*/ 19 h 38"/>
                <a:gd name="T2" fmla="*/ 22 w 52"/>
                <a:gd name="T3" fmla="*/ 38 h 38"/>
                <a:gd name="T4" fmla="*/ 0 w 52"/>
                <a:gd name="T5" fmla="*/ 19 h 38"/>
              </a:gdLst>
              <a:ahLst/>
              <a:cxnLst>
                <a:cxn ang="0">
                  <a:pos x="T0" y="T1"/>
                </a:cxn>
                <a:cxn ang="0">
                  <a:pos x="T2" y="T3"/>
                </a:cxn>
                <a:cxn ang="0">
                  <a:pos x="T4" y="T5"/>
                </a:cxn>
              </a:cxnLst>
              <a:rect l="0" t="0" r="r" b="b"/>
              <a:pathLst>
                <a:path w="52" h="38">
                  <a:moveTo>
                    <a:pt x="0" y="19"/>
                  </a:moveTo>
                  <a:cubicBezTo>
                    <a:pt x="9" y="24"/>
                    <a:pt x="16" y="31"/>
                    <a:pt x="22" y="38"/>
                  </a:cubicBezTo>
                  <a:cubicBezTo>
                    <a:pt x="11" y="21"/>
                    <a:pt x="52" y="0"/>
                    <a:pt x="0" y="1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îṡ1idê"/>
            <p:cNvSpPr/>
            <p:nvPr/>
          </p:nvSpPr>
          <p:spPr bwMode="auto">
            <a:xfrm>
              <a:off x="3220654" y="2888051"/>
              <a:ext cx="3628" cy="3628"/>
            </a:xfrm>
            <a:custGeom>
              <a:avLst/>
              <a:gdLst>
                <a:gd name="T0" fmla="*/ 1 w 13"/>
                <a:gd name="T1" fmla="*/ 10 h 10"/>
                <a:gd name="T2" fmla="*/ 13 w 13"/>
                <a:gd name="T3" fmla="*/ 1 h 10"/>
                <a:gd name="T4" fmla="*/ 2 w 13"/>
                <a:gd name="T5" fmla="*/ 0 h 10"/>
                <a:gd name="T6" fmla="*/ 1 w 13"/>
                <a:gd name="T7" fmla="*/ 10 h 10"/>
              </a:gdLst>
              <a:ahLst/>
              <a:cxnLst>
                <a:cxn ang="0">
                  <a:pos x="T0" y="T1"/>
                </a:cxn>
                <a:cxn ang="0">
                  <a:pos x="T2" y="T3"/>
                </a:cxn>
                <a:cxn ang="0">
                  <a:pos x="T4" y="T5"/>
                </a:cxn>
                <a:cxn ang="0">
                  <a:pos x="T6" y="T7"/>
                </a:cxn>
              </a:cxnLst>
              <a:rect l="0" t="0" r="r" b="b"/>
              <a:pathLst>
                <a:path w="13" h="10">
                  <a:moveTo>
                    <a:pt x="1" y="10"/>
                  </a:moveTo>
                  <a:cubicBezTo>
                    <a:pt x="4" y="4"/>
                    <a:pt x="8" y="1"/>
                    <a:pt x="13" y="1"/>
                  </a:cubicBezTo>
                  <a:cubicBezTo>
                    <a:pt x="9" y="0"/>
                    <a:pt x="6" y="0"/>
                    <a:pt x="2" y="0"/>
                  </a:cubicBezTo>
                  <a:cubicBezTo>
                    <a:pt x="1" y="4"/>
                    <a:pt x="0" y="7"/>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şľïďè"/>
            <p:cNvSpPr/>
            <p:nvPr/>
          </p:nvSpPr>
          <p:spPr bwMode="auto">
            <a:xfrm>
              <a:off x="3506050" y="3931681"/>
              <a:ext cx="14512" cy="8466"/>
            </a:xfrm>
            <a:custGeom>
              <a:avLst/>
              <a:gdLst>
                <a:gd name="T0" fmla="*/ 44 w 44"/>
                <a:gd name="T1" fmla="*/ 0 h 29"/>
                <a:gd name="T2" fmla="*/ 22 w 44"/>
                <a:gd name="T3" fmla="*/ 15 h 29"/>
                <a:gd name="T4" fmla="*/ 7 w 44"/>
                <a:gd name="T5" fmla="*/ 25 h 29"/>
                <a:gd name="T6" fmla="*/ 0 w 44"/>
                <a:gd name="T7" fmla="*/ 29 h 29"/>
                <a:gd name="T8" fmla="*/ 44 w 44"/>
                <a:gd name="T9" fmla="*/ 0 h 29"/>
              </a:gdLst>
              <a:ahLst/>
              <a:cxnLst>
                <a:cxn ang="0">
                  <a:pos x="T0" y="T1"/>
                </a:cxn>
                <a:cxn ang="0">
                  <a:pos x="T2" y="T3"/>
                </a:cxn>
                <a:cxn ang="0">
                  <a:pos x="T4" y="T5"/>
                </a:cxn>
                <a:cxn ang="0">
                  <a:pos x="T6" y="T7"/>
                </a:cxn>
                <a:cxn ang="0">
                  <a:pos x="T8" y="T9"/>
                </a:cxn>
              </a:cxnLst>
              <a:rect l="0" t="0" r="r" b="b"/>
              <a:pathLst>
                <a:path w="44" h="29">
                  <a:moveTo>
                    <a:pt x="44" y="0"/>
                  </a:moveTo>
                  <a:cubicBezTo>
                    <a:pt x="44" y="0"/>
                    <a:pt x="33" y="8"/>
                    <a:pt x="22" y="15"/>
                  </a:cubicBezTo>
                  <a:cubicBezTo>
                    <a:pt x="17" y="19"/>
                    <a:pt x="12" y="22"/>
                    <a:pt x="7" y="25"/>
                  </a:cubicBezTo>
                  <a:cubicBezTo>
                    <a:pt x="3" y="28"/>
                    <a:pt x="0" y="29"/>
                    <a:pt x="0" y="29"/>
                  </a:cubicBezTo>
                  <a:cubicBezTo>
                    <a:pt x="14" y="23"/>
                    <a:pt x="29" y="12"/>
                    <a:pt x="44"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işḷïďé"/>
            <p:cNvSpPr/>
            <p:nvPr/>
          </p:nvSpPr>
          <p:spPr bwMode="auto">
            <a:xfrm>
              <a:off x="2428558" y="3551960"/>
              <a:ext cx="1210" cy="2419"/>
            </a:xfrm>
            <a:custGeom>
              <a:avLst/>
              <a:gdLst>
                <a:gd name="T0" fmla="*/ 6 w 6"/>
                <a:gd name="T1" fmla="*/ 11 h 11"/>
                <a:gd name="T2" fmla="*/ 0 w 6"/>
                <a:gd name="T3" fmla="*/ 0 h 11"/>
                <a:gd name="T4" fmla="*/ 6 w 6"/>
                <a:gd name="T5" fmla="*/ 11 h 11"/>
              </a:gdLst>
              <a:ahLst/>
              <a:cxnLst>
                <a:cxn ang="0">
                  <a:pos x="T0" y="T1"/>
                </a:cxn>
                <a:cxn ang="0">
                  <a:pos x="T2" y="T3"/>
                </a:cxn>
                <a:cxn ang="0">
                  <a:pos x="T4" y="T5"/>
                </a:cxn>
              </a:cxnLst>
              <a:rect l="0" t="0" r="r" b="b"/>
              <a:pathLst>
                <a:path w="6" h="11">
                  <a:moveTo>
                    <a:pt x="6" y="11"/>
                  </a:moveTo>
                  <a:cubicBezTo>
                    <a:pt x="0" y="0"/>
                    <a:pt x="0" y="0"/>
                    <a:pt x="0" y="0"/>
                  </a:cubicBezTo>
                  <a:cubicBezTo>
                    <a:pt x="0" y="5"/>
                    <a:pt x="2" y="9"/>
                    <a:pt x="6" y="1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iSľíḍé"/>
            <p:cNvSpPr/>
            <p:nvPr/>
          </p:nvSpPr>
          <p:spPr bwMode="auto">
            <a:xfrm>
              <a:off x="3452840" y="3967961"/>
              <a:ext cx="12093" cy="3628"/>
            </a:xfrm>
            <a:custGeom>
              <a:avLst/>
              <a:gdLst>
                <a:gd name="T0" fmla="*/ 38 w 38"/>
                <a:gd name="T1" fmla="*/ 4 h 11"/>
                <a:gd name="T2" fmla="*/ 3 w 38"/>
                <a:gd name="T3" fmla="*/ 2 h 11"/>
                <a:gd name="T4" fmla="*/ 1 w 38"/>
                <a:gd name="T5" fmla="*/ 11 h 11"/>
                <a:gd name="T6" fmla="*/ 38 w 38"/>
                <a:gd name="T7" fmla="*/ 4 h 11"/>
              </a:gdLst>
              <a:ahLst/>
              <a:cxnLst>
                <a:cxn ang="0">
                  <a:pos x="T0" y="T1"/>
                </a:cxn>
                <a:cxn ang="0">
                  <a:pos x="T2" y="T3"/>
                </a:cxn>
                <a:cxn ang="0">
                  <a:pos x="T4" y="T5"/>
                </a:cxn>
                <a:cxn ang="0">
                  <a:pos x="T6" y="T7"/>
                </a:cxn>
              </a:cxnLst>
              <a:rect l="0" t="0" r="r" b="b"/>
              <a:pathLst>
                <a:path w="38" h="11">
                  <a:moveTo>
                    <a:pt x="38" y="4"/>
                  </a:moveTo>
                  <a:cubicBezTo>
                    <a:pt x="25" y="1"/>
                    <a:pt x="13" y="0"/>
                    <a:pt x="3" y="2"/>
                  </a:cubicBezTo>
                  <a:cubicBezTo>
                    <a:pt x="2" y="5"/>
                    <a:pt x="0" y="8"/>
                    <a:pt x="1" y="11"/>
                  </a:cubicBezTo>
                  <a:lnTo>
                    <a:pt x="38"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śḷïḋé"/>
            <p:cNvSpPr/>
            <p:nvPr/>
          </p:nvSpPr>
          <p:spPr bwMode="auto">
            <a:xfrm>
              <a:off x="2775629" y="300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is1idè"/>
            <p:cNvSpPr/>
            <p:nvPr/>
          </p:nvSpPr>
          <p:spPr bwMode="auto">
            <a:xfrm>
              <a:off x="2412838" y="2882005"/>
              <a:ext cx="1290329" cy="1147631"/>
            </a:xfrm>
            <a:custGeom>
              <a:avLst/>
              <a:gdLst>
                <a:gd name="T0" fmla="*/ 1159 w 4052"/>
                <a:gd name="T1" fmla="*/ 422 h 3609"/>
                <a:gd name="T2" fmla="*/ 1066 w 4052"/>
                <a:gd name="T3" fmla="*/ 353 h 3609"/>
                <a:gd name="T4" fmla="*/ 676 w 4052"/>
                <a:gd name="T5" fmla="*/ 603 h 3609"/>
                <a:gd name="T6" fmla="*/ 235 w 4052"/>
                <a:gd name="T7" fmla="*/ 975 h 3609"/>
                <a:gd name="T8" fmla="*/ 89 w 4052"/>
                <a:gd name="T9" fmla="*/ 1354 h 3609"/>
                <a:gd name="T10" fmla="*/ 27 w 4052"/>
                <a:gd name="T11" fmla="*/ 1839 h 3609"/>
                <a:gd name="T12" fmla="*/ 64 w 4052"/>
                <a:gd name="T13" fmla="*/ 2077 h 3609"/>
                <a:gd name="T14" fmla="*/ 128 w 4052"/>
                <a:gd name="T15" fmla="*/ 2345 h 3609"/>
                <a:gd name="T16" fmla="*/ 309 w 4052"/>
                <a:gd name="T17" fmla="*/ 2672 h 3609"/>
                <a:gd name="T18" fmla="*/ 635 w 4052"/>
                <a:gd name="T19" fmla="*/ 2999 h 3609"/>
                <a:gd name="T20" fmla="*/ 983 w 4052"/>
                <a:gd name="T21" fmla="*/ 3206 h 3609"/>
                <a:gd name="T22" fmla="*/ 1538 w 4052"/>
                <a:gd name="T23" fmla="*/ 3438 h 3609"/>
                <a:gd name="T24" fmla="*/ 2690 w 4052"/>
                <a:gd name="T25" fmla="*/ 3567 h 3609"/>
                <a:gd name="T26" fmla="*/ 3076 w 4052"/>
                <a:gd name="T27" fmla="*/ 3515 h 3609"/>
                <a:gd name="T28" fmla="*/ 3516 w 4052"/>
                <a:gd name="T29" fmla="*/ 3257 h 3609"/>
                <a:gd name="T30" fmla="*/ 3867 w 4052"/>
                <a:gd name="T31" fmla="*/ 2753 h 3609"/>
                <a:gd name="T32" fmla="*/ 3998 w 4052"/>
                <a:gd name="T33" fmla="*/ 2382 h 3609"/>
                <a:gd name="T34" fmla="*/ 4043 w 4052"/>
                <a:gd name="T35" fmla="*/ 1937 h 3609"/>
                <a:gd name="T36" fmla="*/ 3986 w 4052"/>
                <a:gd name="T37" fmla="*/ 1743 h 3609"/>
                <a:gd name="T38" fmla="*/ 3940 w 4052"/>
                <a:gd name="T39" fmla="*/ 1417 h 3609"/>
                <a:gd name="T40" fmla="*/ 3707 w 4052"/>
                <a:gd name="T41" fmla="*/ 885 h 3609"/>
                <a:gd name="T42" fmla="*/ 3485 w 4052"/>
                <a:gd name="T43" fmla="*/ 603 h 3609"/>
                <a:gd name="T44" fmla="*/ 3288 w 4052"/>
                <a:gd name="T45" fmla="*/ 458 h 3609"/>
                <a:gd name="T46" fmla="*/ 3168 w 4052"/>
                <a:gd name="T47" fmla="*/ 299 h 3609"/>
                <a:gd name="T48" fmla="*/ 2955 w 4052"/>
                <a:gd name="T49" fmla="*/ 168 h 3609"/>
                <a:gd name="T50" fmla="*/ 2544 w 4052"/>
                <a:gd name="T51" fmla="*/ 42 h 3609"/>
                <a:gd name="T52" fmla="*/ 2533 w 4052"/>
                <a:gd name="T53" fmla="*/ 64 h 3609"/>
                <a:gd name="T54" fmla="*/ 2696 w 4052"/>
                <a:gd name="T55" fmla="*/ 190 h 3609"/>
                <a:gd name="T56" fmla="*/ 2979 w 4052"/>
                <a:gd name="T57" fmla="*/ 334 h 3609"/>
                <a:gd name="T58" fmla="*/ 3327 w 4052"/>
                <a:gd name="T59" fmla="*/ 613 h 3609"/>
                <a:gd name="T60" fmla="*/ 3512 w 4052"/>
                <a:gd name="T61" fmla="*/ 790 h 3609"/>
                <a:gd name="T62" fmla="*/ 3694 w 4052"/>
                <a:gd name="T63" fmla="*/ 1029 h 3609"/>
                <a:gd name="T64" fmla="*/ 3777 w 4052"/>
                <a:gd name="T65" fmla="*/ 1286 h 3609"/>
                <a:gd name="T66" fmla="*/ 3846 w 4052"/>
                <a:gd name="T67" fmla="*/ 1578 h 3609"/>
                <a:gd name="T68" fmla="*/ 3921 w 4052"/>
                <a:gd name="T69" fmla="*/ 1840 h 3609"/>
                <a:gd name="T70" fmla="*/ 3872 w 4052"/>
                <a:gd name="T71" fmla="*/ 2038 h 3609"/>
                <a:gd name="T72" fmla="*/ 3840 w 4052"/>
                <a:gd name="T73" fmla="*/ 2257 h 3609"/>
                <a:gd name="T74" fmla="*/ 3779 w 4052"/>
                <a:gd name="T75" fmla="*/ 2494 h 3609"/>
                <a:gd name="T76" fmla="*/ 3688 w 4052"/>
                <a:gd name="T77" fmla="*/ 2629 h 3609"/>
                <a:gd name="T78" fmla="*/ 3565 w 4052"/>
                <a:gd name="T79" fmla="*/ 2865 h 3609"/>
                <a:gd name="T80" fmla="*/ 3402 w 4052"/>
                <a:gd name="T81" fmla="*/ 3084 h 3609"/>
                <a:gd name="T82" fmla="*/ 3151 w 4052"/>
                <a:gd name="T83" fmla="*/ 3274 h 3609"/>
                <a:gd name="T84" fmla="*/ 2897 w 4052"/>
                <a:gd name="T85" fmla="*/ 3329 h 3609"/>
                <a:gd name="T86" fmla="*/ 2520 w 4052"/>
                <a:gd name="T87" fmla="*/ 3373 h 3609"/>
                <a:gd name="T88" fmla="*/ 2192 w 4052"/>
                <a:gd name="T89" fmla="*/ 3349 h 3609"/>
                <a:gd name="T90" fmla="*/ 1655 w 4052"/>
                <a:gd name="T91" fmla="*/ 3266 h 3609"/>
                <a:gd name="T92" fmla="*/ 1295 w 4052"/>
                <a:gd name="T93" fmla="*/ 3109 h 3609"/>
                <a:gd name="T94" fmla="*/ 917 w 4052"/>
                <a:gd name="T95" fmla="*/ 2918 h 3609"/>
                <a:gd name="T96" fmla="*/ 625 w 4052"/>
                <a:gd name="T97" fmla="*/ 2671 h 3609"/>
                <a:gd name="T98" fmla="*/ 367 w 4052"/>
                <a:gd name="T99" fmla="*/ 2256 h 3609"/>
                <a:gd name="T100" fmla="*/ 223 w 4052"/>
                <a:gd name="T101" fmla="*/ 1891 h 3609"/>
                <a:gd name="T102" fmla="*/ 229 w 4052"/>
                <a:gd name="T103" fmla="*/ 1628 h 3609"/>
                <a:gd name="T104" fmla="*/ 300 w 4052"/>
                <a:gd name="T105" fmla="*/ 1405 h 3609"/>
                <a:gd name="T106" fmla="*/ 366 w 4052"/>
                <a:gd name="T107" fmla="*/ 1143 h 3609"/>
                <a:gd name="T108" fmla="*/ 520 w 4052"/>
                <a:gd name="T109" fmla="*/ 955 h 3609"/>
                <a:gd name="T110" fmla="*/ 680 w 4052"/>
                <a:gd name="T111" fmla="*/ 811 h 3609"/>
                <a:gd name="T112" fmla="*/ 1030 w 4052"/>
                <a:gd name="T113" fmla="*/ 587 h 3609"/>
                <a:gd name="T114" fmla="*/ 1505 w 4052"/>
                <a:gd name="T115" fmla="*/ 433 h 3609"/>
                <a:gd name="T116" fmla="*/ 2187 w 4052"/>
                <a:gd name="T117" fmla="*/ 349 h 3609"/>
                <a:gd name="T118" fmla="*/ 2220 w 4052"/>
                <a:gd name="T119" fmla="*/ 165 h 3609"/>
                <a:gd name="T120" fmla="*/ 1601 w 4052"/>
                <a:gd name="T121" fmla="*/ 247 h 3609"/>
                <a:gd name="T122" fmla="*/ 487 w 4052"/>
                <a:gd name="T123" fmla="*/ 76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2" h="3609">
                  <a:moveTo>
                    <a:pt x="1430" y="227"/>
                  </a:moveTo>
                  <a:cubicBezTo>
                    <a:pt x="1384" y="237"/>
                    <a:pt x="1416" y="267"/>
                    <a:pt x="1411" y="290"/>
                  </a:cubicBezTo>
                  <a:cubicBezTo>
                    <a:pt x="1360" y="312"/>
                    <a:pt x="1381" y="269"/>
                    <a:pt x="1358" y="255"/>
                  </a:cubicBezTo>
                  <a:cubicBezTo>
                    <a:pt x="1354" y="258"/>
                    <a:pt x="1350" y="260"/>
                    <a:pt x="1346" y="263"/>
                  </a:cubicBezTo>
                  <a:cubicBezTo>
                    <a:pt x="1343" y="265"/>
                    <a:pt x="1340" y="269"/>
                    <a:pt x="1336" y="272"/>
                  </a:cubicBezTo>
                  <a:cubicBezTo>
                    <a:pt x="1330" y="278"/>
                    <a:pt x="1324" y="285"/>
                    <a:pt x="1318" y="291"/>
                  </a:cubicBezTo>
                  <a:cubicBezTo>
                    <a:pt x="1307" y="304"/>
                    <a:pt x="1296" y="315"/>
                    <a:pt x="1284" y="317"/>
                  </a:cubicBezTo>
                  <a:cubicBezTo>
                    <a:pt x="1280" y="312"/>
                    <a:pt x="1275" y="311"/>
                    <a:pt x="1279" y="303"/>
                  </a:cubicBezTo>
                  <a:cubicBezTo>
                    <a:pt x="1272" y="312"/>
                    <a:pt x="1262" y="319"/>
                    <a:pt x="1250" y="324"/>
                  </a:cubicBezTo>
                  <a:cubicBezTo>
                    <a:pt x="1239" y="330"/>
                    <a:pt x="1226" y="334"/>
                    <a:pt x="1213" y="339"/>
                  </a:cubicBezTo>
                  <a:cubicBezTo>
                    <a:pt x="1206" y="341"/>
                    <a:pt x="1199" y="343"/>
                    <a:pt x="1193" y="346"/>
                  </a:cubicBezTo>
                  <a:cubicBezTo>
                    <a:pt x="1186" y="349"/>
                    <a:pt x="1180" y="352"/>
                    <a:pt x="1174" y="355"/>
                  </a:cubicBezTo>
                  <a:cubicBezTo>
                    <a:pt x="1163" y="362"/>
                    <a:pt x="1152" y="371"/>
                    <a:pt x="1145" y="383"/>
                  </a:cubicBezTo>
                  <a:cubicBezTo>
                    <a:pt x="1141" y="381"/>
                    <a:pt x="1139" y="379"/>
                    <a:pt x="1137" y="376"/>
                  </a:cubicBezTo>
                  <a:cubicBezTo>
                    <a:pt x="1150" y="391"/>
                    <a:pt x="1157" y="409"/>
                    <a:pt x="1159" y="422"/>
                  </a:cubicBezTo>
                  <a:cubicBezTo>
                    <a:pt x="1150" y="425"/>
                    <a:pt x="1143" y="433"/>
                    <a:pt x="1136" y="438"/>
                  </a:cubicBezTo>
                  <a:cubicBezTo>
                    <a:pt x="1130" y="444"/>
                    <a:pt x="1124" y="445"/>
                    <a:pt x="1116" y="436"/>
                  </a:cubicBezTo>
                  <a:cubicBezTo>
                    <a:pt x="1128" y="432"/>
                    <a:pt x="1126" y="423"/>
                    <a:pt x="1129" y="414"/>
                  </a:cubicBezTo>
                  <a:cubicBezTo>
                    <a:pt x="1129" y="414"/>
                    <a:pt x="1125" y="418"/>
                    <a:pt x="1121" y="422"/>
                  </a:cubicBezTo>
                  <a:cubicBezTo>
                    <a:pt x="1117" y="426"/>
                    <a:pt x="1112" y="431"/>
                    <a:pt x="1112" y="431"/>
                  </a:cubicBezTo>
                  <a:cubicBezTo>
                    <a:pt x="1082" y="405"/>
                    <a:pt x="1136" y="409"/>
                    <a:pt x="1128" y="386"/>
                  </a:cubicBezTo>
                  <a:cubicBezTo>
                    <a:pt x="1119" y="392"/>
                    <a:pt x="1110" y="399"/>
                    <a:pt x="1101" y="407"/>
                  </a:cubicBezTo>
                  <a:cubicBezTo>
                    <a:pt x="1092" y="414"/>
                    <a:pt x="1083" y="422"/>
                    <a:pt x="1074" y="430"/>
                  </a:cubicBezTo>
                  <a:cubicBezTo>
                    <a:pt x="1065" y="437"/>
                    <a:pt x="1056" y="443"/>
                    <a:pt x="1048" y="448"/>
                  </a:cubicBezTo>
                  <a:cubicBezTo>
                    <a:pt x="1039" y="453"/>
                    <a:pt x="1031" y="457"/>
                    <a:pt x="1023" y="458"/>
                  </a:cubicBezTo>
                  <a:cubicBezTo>
                    <a:pt x="1013" y="443"/>
                    <a:pt x="1030" y="434"/>
                    <a:pt x="1042" y="426"/>
                  </a:cubicBezTo>
                  <a:cubicBezTo>
                    <a:pt x="1055" y="419"/>
                    <a:pt x="1063" y="413"/>
                    <a:pt x="1037" y="407"/>
                  </a:cubicBezTo>
                  <a:cubicBezTo>
                    <a:pt x="1037" y="407"/>
                    <a:pt x="1050" y="406"/>
                    <a:pt x="1063" y="404"/>
                  </a:cubicBezTo>
                  <a:cubicBezTo>
                    <a:pt x="1076" y="402"/>
                    <a:pt x="1089" y="401"/>
                    <a:pt x="1089" y="401"/>
                  </a:cubicBezTo>
                  <a:cubicBezTo>
                    <a:pt x="1034" y="365"/>
                    <a:pt x="1120" y="394"/>
                    <a:pt x="1066" y="353"/>
                  </a:cubicBezTo>
                  <a:cubicBezTo>
                    <a:pt x="1033" y="361"/>
                    <a:pt x="1017" y="372"/>
                    <a:pt x="1001" y="383"/>
                  </a:cubicBezTo>
                  <a:cubicBezTo>
                    <a:pt x="985" y="394"/>
                    <a:pt x="969" y="405"/>
                    <a:pt x="936" y="414"/>
                  </a:cubicBezTo>
                  <a:cubicBezTo>
                    <a:pt x="930" y="438"/>
                    <a:pt x="952" y="438"/>
                    <a:pt x="946" y="461"/>
                  </a:cubicBezTo>
                  <a:cubicBezTo>
                    <a:pt x="928" y="478"/>
                    <a:pt x="913" y="484"/>
                    <a:pt x="900" y="485"/>
                  </a:cubicBezTo>
                  <a:cubicBezTo>
                    <a:pt x="893" y="485"/>
                    <a:pt x="886" y="483"/>
                    <a:pt x="880" y="482"/>
                  </a:cubicBezTo>
                  <a:cubicBezTo>
                    <a:pt x="874" y="480"/>
                    <a:pt x="868" y="477"/>
                    <a:pt x="862" y="474"/>
                  </a:cubicBezTo>
                  <a:cubicBezTo>
                    <a:pt x="840" y="464"/>
                    <a:pt x="820" y="453"/>
                    <a:pt x="799" y="490"/>
                  </a:cubicBezTo>
                  <a:cubicBezTo>
                    <a:pt x="796" y="504"/>
                    <a:pt x="799" y="521"/>
                    <a:pt x="795" y="536"/>
                  </a:cubicBezTo>
                  <a:cubicBezTo>
                    <a:pt x="792" y="550"/>
                    <a:pt x="782" y="561"/>
                    <a:pt x="755" y="564"/>
                  </a:cubicBezTo>
                  <a:cubicBezTo>
                    <a:pt x="755" y="564"/>
                    <a:pt x="754" y="554"/>
                    <a:pt x="753" y="543"/>
                  </a:cubicBezTo>
                  <a:cubicBezTo>
                    <a:pt x="752" y="533"/>
                    <a:pt x="750" y="523"/>
                    <a:pt x="750" y="523"/>
                  </a:cubicBezTo>
                  <a:cubicBezTo>
                    <a:pt x="721" y="538"/>
                    <a:pt x="720" y="554"/>
                    <a:pt x="718" y="569"/>
                  </a:cubicBezTo>
                  <a:cubicBezTo>
                    <a:pt x="717" y="576"/>
                    <a:pt x="715" y="583"/>
                    <a:pt x="709" y="588"/>
                  </a:cubicBezTo>
                  <a:cubicBezTo>
                    <a:pt x="707" y="591"/>
                    <a:pt x="703" y="594"/>
                    <a:pt x="697" y="596"/>
                  </a:cubicBezTo>
                  <a:cubicBezTo>
                    <a:pt x="692" y="599"/>
                    <a:pt x="685" y="601"/>
                    <a:pt x="676" y="603"/>
                  </a:cubicBezTo>
                  <a:cubicBezTo>
                    <a:pt x="677" y="594"/>
                    <a:pt x="686" y="584"/>
                    <a:pt x="694" y="577"/>
                  </a:cubicBezTo>
                  <a:cubicBezTo>
                    <a:pt x="701" y="570"/>
                    <a:pt x="707" y="566"/>
                    <a:pt x="702" y="566"/>
                  </a:cubicBezTo>
                  <a:cubicBezTo>
                    <a:pt x="675" y="565"/>
                    <a:pt x="671" y="575"/>
                    <a:pt x="671" y="586"/>
                  </a:cubicBezTo>
                  <a:cubicBezTo>
                    <a:pt x="670" y="597"/>
                    <a:pt x="673" y="610"/>
                    <a:pt x="659" y="620"/>
                  </a:cubicBezTo>
                  <a:cubicBezTo>
                    <a:pt x="634" y="596"/>
                    <a:pt x="634" y="596"/>
                    <a:pt x="634" y="596"/>
                  </a:cubicBezTo>
                  <a:cubicBezTo>
                    <a:pt x="621" y="607"/>
                    <a:pt x="607" y="620"/>
                    <a:pt x="595" y="633"/>
                  </a:cubicBezTo>
                  <a:cubicBezTo>
                    <a:pt x="588" y="640"/>
                    <a:pt x="582" y="646"/>
                    <a:pt x="575" y="653"/>
                  </a:cubicBezTo>
                  <a:cubicBezTo>
                    <a:pt x="569" y="661"/>
                    <a:pt x="563" y="668"/>
                    <a:pt x="557" y="675"/>
                  </a:cubicBezTo>
                  <a:cubicBezTo>
                    <a:pt x="550" y="682"/>
                    <a:pt x="544" y="690"/>
                    <a:pt x="538" y="697"/>
                  </a:cubicBezTo>
                  <a:cubicBezTo>
                    <a:pt x="532" y="704"/>
                    <a:pt x="525" y="712"/>
                    <a:pt x="519" y="719"/>
                  </a:cubicBezTo>
                  <a:cubicBezTo>
                    <a:pt x="507" y="734"/>
                    <a:pt x="494" y="748"/>
                    <a:pt x="481" y="762"/>
                  </a:cubicBezTo>
                  <a:cubicBezTo>
                    <a:pt x="477" y="752"/>
                    <a:pt x="480" y="735"/>
                    <a:pt x="460" y="740"/>
                  </a:cubicBezTo>
                  <a:cubicBezTo>
                    <a:pt x="429" y="779"/>
                    <a:pt x="391" y="814"/>
                    <a:pt x="351" y="849"/>
                  </a:cubicBezTo>
                  <a:cubicBezTo>
                    <a:pt x="312" y="884"/>
                    <a:pt x="271" y="918"/>
                    <a:pt x="234" y="952"/>
                  </a:cubicBezTo>
                  <a:cubicBezTo>
                    <a:pt x="234" y="952"/>
                    <a:pt x="234" y="963"/>
                    <a:pt x="235" y="975"/>
                  </a:cubicBezTo>
                  <a:cubicBezTo>
                    <a:pt x="235" y="981"/>
                    <a:pt x="235" y="987"/>
                    <a:pt x="235" y="991"/>
                  </a:cubicBezTo>
                  <a:cubicBezTo>
                    <a:pt x="236" y="996"/>
                    <a:pt x="236" y="998"/>
                    <a:pt x="236" y="998"/>
                  </a:cubicBezTo>
                  <a:cubicBezTo>
                    <a:pt x="231" y="1005"/>
                    <a:pt x="216" y="1004"/>
                    <a:pt x="217" y="993"/>
                  </a:cubicBezTo>
                  <a:cubicBezTo>
                    <a:pt x="186" y="1018"/>
                    <a:pt x="231" y="1005"/>
                    <a:pt x="230" y="1026"/>
                  </a:cubicBezTo>
                  <a:cubicBezTo>
                    <a:pt x="220" y="1045"/>
                    <a:pt x="201" y="1041"/>
                    <a:pt x="201" y="1025"/>
                  </a:cubicBezTo>
                  <a:cubicBezTo>
                    <a:pt x="193" y="1059"/>
                    <a:pt x="180" y="1106"/>
                    <a:pt x="164" y="1151"/>
                  </a:cubicBezTo>
                  <a:cubicBezTo>
                    <a:pt x="147" y="1195"/>
                    <a:pt x="128" y="1238"/>
                    <a:pt x="101" y="1265"/>
                  </a:cubicBezTo>
                  <a:cubicBezTo>
                    <a:pt x="101" y="1265"/>
                    <a:pt x="100" y="1261"/>
                    <a:pt x="99" y="1257"/>
                  </a:cubicBezTo>
                  <a:cubicBezTo>
                    <a:pt x="98" y="1253"/>
                    <a:pt x="98" y="1249"/>
                    <a:pt x="98" y="1249"/>
                  </a:cubicBezTo>
                  <a:cubicBezTo>
                    <a:pt x="90" y="1260"/>
                    <a:pt x="88" y="1271"/>
                    <a:pt x="89" y="1281"/>
                  </a:cubicBezTo>
                  <a:cubicBezTo>
                    <a:pt x="90" y="1292"/>
                    <a:pt x="94" y="1301"/>
                    <a:pt x="98" y="1310"/>
                  </a:cubicBezTo>
                  <a:cubicBezTo>
                    <a:pt x="99" y="1315"/>
                    <a:pt x="101" y="1319"/>
                    <a:pt x="102" y="1323"/>
                  </a:cubicBezTo>
                  <a:cubicBezTo>
                    <a:pt x="104" y="1328"/>
                    <a:pt x="105" y="1332"/>
                    <a:pt x="105" y="1337"/>
                  </a:cubicBezTo>
                  <a:cubicBezTo>
                    <a:pt x="105" y="1345"/>
                    <a:pt x="101" y="1354"/>
                    <a:pt x="91" y="1364"/>
                  </a:cubicBezTo>
                  <a:cubicBezTo>
                    <a:pt x="89" y="1354"/>
                    <a:pt x="89" y="1354"/>
                    <a:pt x="89" y="1354"/>
                  </a:cubicBezTo>
                  <a:cubicBezTo>
                    <a:pt x="76" y="1380"/>
                    <a:pt x="69" y="1409"/>
                    <a:pt x="61" y="1438"/>
                  </a:cubicBezTo>
                  <a:cubicBezTo>
                    <a:pt x="55" y="1467"/>
                    <a:pt x="49" y="1496"/>
                    <a:pt x="45" y="1525"/>
                  </a:cubicBezTo>
                  <a:cubicBezTo>
                    <a:pt x="44" y="1532"/>
                    <a:pt x="43" y="1539"/>
                    <a:pt x="41" y="1546"/>
                  </a:cubicBezTo>
                  <a:cubicBezTo>
                    <a:pt x="41" y="1550"/>
                    <a:pt x="40" y="1553"/>
                    <a:pt x="39" y="1556"/>
                  </a:cubicBezTo>
                  <a:cubicBezTo>
                    <a:pt x="39" y="1560"/>
                    <a:pt x="38" y="1563"/>
                    <a:pt x="38" y="1567"/>
                  </a:cubicBezTo>
                  <a:cubicBezTo>
                    <a:pt x="35" y="1580"/>
                    <a:pt x="32" y="1594"/>
                    <a:pt x="29" y="1607"/>
                  </a:cubicBezTo>
                  <a:cubicBezTo>
                    <a:pt x="27" y="1613"/>
                    <a:pt x="26" y="1620"/>
                    <a:pt x="24" y="1626"/>
                  </a:cubicBezTo>
                  <a:cubicBezTo>
                    <a:pt x="22" y="1632"/>
                    <a:pt x="20" y="1638"/>
                    <a:pt x="18" y="1644"/>
                  </a:cubicBezTo>
                  <a:cubicBezTo>
                    <a:pt x="14" y="1656"/>
                    <a:pt x="9" y="1668"/>
                    <a:pt x="3" y="1679"/>
                  </a:cubicBezTo>
                  <a:cubicBezTo>
                    <a:pt x="13" y="1684"/>
                    <a:pt x="17" y="1693"/>
                    <a:pt x="18" y="1705"/>
                  </a:cubicBezTo>
                  <a:cubicBezTo>
                    <a:pt x="18" y="1711"/>
                    <a:pt x="18" y="1717"/>
                    <a:pt x="18" y="1724"/>
                  </a:cubicBezTo>
                  <a:cubicBezTo>
                    <a:pt x="17" y="1727"/>
                    <a:pt x="17" y="1731"/>
                    <a:pt x="17" y="1734"/>
                  </a:cubicBezTo>
                  <a:cubicBezTo>
                    <a:pt x="16" y="1738"/>
                    <a:pt x="16" y="1741"/>
                    <a:pt x="16" y="1745"/>
                  </a:cubicBezTo>
                  <a:cubicBezTo>
                    <a:pt x="14" y="1772"/>
                    <a:pt x="14" y="1799"/>
                    <a:pt x="43" y="1801"/>
                  </a:cubicBezTo>
                  <a:cubicBezTo>
                    <a:pt x="37" y="1818"/>
                    <a:pt x="32" y="1829"/>
                    <a:pt x="27" y="1839"/>
                  </a:cubicBezTo>
                  <a:cubicBezTo>
                    <a:pt x="23" y="1848"/>
                    <a:pt x="18" y="1855"/>
                    <a:pt x="15" y="1863"/>
                  </a:cubicBezTo>
                  <a:cubicBezTo>
                    <a:pt x="12" y="1871"/>
                    <a:pt x="9" y="1880"/>
                    <a:pt x="6" y="1893"/>
                  </a:cubicBezTo>
                  <a:cubicBezTo>
                    <a:pt x="4" y="1899"/>
                    <a:pt x="3" y="1907"/>
                    <a:pt x="2" y="1916"/>
                  </a:cubicBezTo>
                  <a:cubicBezTo>
                    <a:pt x="1" y="1925"/>
                    <a:pt x="0" y="1935"/>
                    <a:pt x="0" y="1947"/>
                  </a:cubicBezTo>
                  <a:cubicBezTo>
                    <a:pt x="0" y="1960"/>
                    <a:pt x="11" y="1968"/>
                    <a:pt x="22" y="1976"/>
                  </a:cubicBezTo>
                  <a:cubicBezTo>
                    <a:pt x="34" y="1984"/>
                    <a:pt x="47" y="1993"/>
                    <a:pt x="53" y="2007"/>
                  </a:cubicBezTo>
                  <a:cubicBezTo>
                    <a:pt x="24" y="2014"/>
                    <a:pt x="24" y="2014"/>
                    <a:pt x="24" y="2014"/>
                  </a:cubicBezTo>
                  <a:cubicBezTo>
                    <a:pt x="24" y="2014"/>
                    <a:pt x="33" y="2023"/>
                    <a:pt x="43" y="2031"/>
                  </a:cubicBezTo>
                  <a:cubicBezTo>
                    <a:pt x="48" y="2036"/>
                    <a:pt x="53" y="2040"/>
                    <a:pt x="57" y="2043"/>
                  </a:cubicBezTo>
                  <a:cubicBezTo>
                    <a:pt x="61" y="2046"/>
                    <a:pt x="63" y="2048"/>
                    <a:pt x="63" y="2048"/>
                  </a:cubicBezTo>
                  <a:cubicBezTo>
                    <a:pt x="63" y="2048"/>
                    <a:pt x="56" y="2056"/>
                    <a:pt x="48" y="2063"/>
                  </a:cubicBezTo>
                  <a:cubicBezTo>
                    <a:pt x="41" y="2071"/>
                    <a:pt x="33" y="2078"/>
                    <a:pt x="33" y="2078"/>
                  </a:cubicBezTo>
                  <a:cubicBezTo>
                    <a:pt x="33" y="2078"/>
                    <a:pt x="37" y="2085"/>
                    <a:pt x="40" y="2091"/>
                  </a:cubicBezTo>
                  <a:cubicBezTo>
                    <a:pt x="44" y="2098"/>
                    <a:pt x="48" y="2104"/>
                    <a:pt x="48" y="2104"/>
                  </a:cubicBezTo>
                  <a:cubicBezTo>
                    <a:pt x="46" y="2093"/>
                    <a:pt x="55" y="2077"/>
                    <a:pt x="64" y="2077"/>
                  </a:cubicBezTo>
                  <a:cubicBezTo>
                    <a:pt x="67" y="2082"/>
                    <a:pt x="69" y="2087"/>
                    <a:pt x="71" y="2093"/>
                  </a:cubicBezTo>
                  <a:cubicBezTo>
                    <a:pt x="73" y="2099"/>
                    <a:pt x="74" y="2105"/>
                    <a:pt x="75" y="2111"/>
                  </a:cubicBezTo>
                  <a:cubicBezTo>
                    <a:pt x="77" y="2123"/>
                    <a:pt x="77" y="2136"/>
                    <a:pt x="75" y="2148"/>
                  </a:cubicBezTo>
                  <a:cubicBezTo>
                    <a:pt x="73" y="2171"/>
                    <a:pt x="66" y="2191"/>
                    <a:pt x="59" y="2194"/>
                  </a:cubicBezTo>
                  <a:cubicBezTo>
                    <a:pt x="59" y="2194"/>
                    <a:pt x="63" y="2200"/>
                    <a:pt x="68" y="2209"/>
                  </a:cubicBezTo>
                  <a:cubicBezTo>
                    <a:pt x="73" y="2218"/>
                    <a:pt x="81" y="2229"/>
                    <a:pt x="89" y="2241"/>
                  </a:cubicBezTo>
                  <a:cubicBezTo>
                    <a:pt x="96" y="2252"/>
                    <a:pt x="104" y="2264"/>
                    <a:pt x="109" y="2272"/>
                  </a:cubicBezTo>
                  <a:cubicBezTo>
                    <a:pt x="115" y="2281"/>
                    <a:pt x="119" y="2286"/>
                    <a:pt x="119" y="2286"/>
                  </a:cubicBezTo>
                  <a:cubicBezTo>
                    <a:pt x="107" y="2289"/>
                    <a:pt x="96" y="2274"/>
                    <a:pt x="84" y="2263"/>
                  </a:cubicBezTo>
                  <a:cubicBezTo>
                    <a:pt x="90" y="2268"/>
                    <a:pt x="95" y="2273"/>
                    <a:pt x="97" y="2276"/>
                  </a:cubicBezTo>
                  <a:cubicBezTo>
                    <a:pt x="100" y="2280"/>
                    <a:pt x="101" y="2282"/>
                    <a:pt x="102" y="2285"/>
                  </a:cubicBezTo>
                  <a:cubicBezTo>
                    <a:pt x="102" y="2289"/>
                    <a:pt x="99" y="2292"/>
                    <a:pt x="95" y="2294"/>
                  </a:cubicBezTo>
                  <a:cubicBezTo>
                    <a:pt x="88" y="2299"/>
                    <a:pt x="81" y="2304"/>
                    <a:pt x="104" y="2323"/>
                  </a:cubicBezTo>
                  <a:cubicBezTo>
                    <a:pt x="108" y="2314"/>
                    <a:pt x="122" y="2319"/>
                    <a:pt x="128" y="2318"/>
                  </a:cubicBezTo>
                  <a:cubicBezTo>
                    <a:pt x="126" y="2326"/>
                    <a:pt x="127" y="2335"/>
                    <a:pt x="128" y="2345"/>
                  </a:cubicBezTo>
                  <a:cubicBezTo>
                    <a:pt x="130" y="2355"/>
                    <a:pt x="133" y="2366"/>
                    <a:pt x="138" y="2377"/>
                  </a:cubicBezTo>
                  <a:cubicBezTo>
                    <a:pt x="142" y="2388"/>
                    <a:pt x="147" y="2399"/>
                    <a:pt x="153" y="2410"/>
                  </a:cubicBezTo>
                  <a:cubicBezTo>
                    <a:pt x="159" y="2421"/>
                    <a:pt x="166" y="2431"/>
                    <a:pt x="172" y="2440"/>
                  </a:cubicBezTo>
                  <a:cubicBezTo>
                    <a:pt x="150" y="2442"/>
                    <a:pt x="150" y="2442"/>
                    <a:pt x="150" y="2442"/>
                  </a:cubicBezTo>
                  <a:cubicBezTo>
                    <a:pt x="154" y="2451"/>
                    <a:pt x="158" y="2460"/>
                    <a:pt x="163" y="2469"/>
                  </a:cubicBezTo>
                  <a:cubicBezTo>
                    <a:pt x="168" y="2478"/>
                    <a:pt x="173" y="2487"/>
                    <a:pt x="178" y="2496"/>
                  </a:cubicBezTo>
                  <a:cubicBezTo>
                    <a:pt x="183" y="2506"/>
                    <a:pt x="189" y="2515"/>
                    <a:pt x="195" y="2523"/>
                  </a:cubicBezTo>
                  <a:cubicBezTo>
                    <a:pt x="201" y="2532"/>
                    <a:pt x="207" y="2541"/>
                    <a:pt x="213" y="2550"/>
                  </a:cubicBezTo>
                  <a:cubicBezTo>
                    <a:pt x="219" y="2559"/>
                    <a:pt x="225" y="2568"/>
                    <a:pt x="232" y="2577"/>
                  </a:cubicBezTo>
                  <a:cubicBezTo>
                    <a:pt x="238" y="2586"/>
                    <a:pt x="245" y="2595"/>
                    <a:pt x="251" y="2604"/>
                  </a:cubicBezTo>
                  <a:cubicBezTo>
                    <a:pt x="264" y="2622"/>
                    <a:pt x="278" y="2639"/>
                    <a:pt x="290" y="2658"/>
                  </a:cubicBezTo>
                  <a:cubicBezTo>
                    <a:pt x="280" y="2626"/>
                    <a:pt x="315" y="2612"/>
                    <a:pt x="332" y="2631"/>
                  </a:cubicBezTo>
                  <a:cubicBezTo>
                    <a:pt x="311" y="2658"/>
                    <a:pt x="311" y="2658"/>
                    <a:pt x="311" y="2658"/>
                  </a:cubicBezTo>
                  <a:cubicBezTo>
                    <a:pt x="337" y="2660"/>
                    <a:pt x="305" y="2629"/>
                    <a:pt x="345" y="2643"/>
                  </a:cubicBezTo>
                  <a:cubicBezTo>
                    <a:pt x="361" y="2671"/>
                    <a:pt x="329" y="2682"/>
                    <a:pt x="309" y="2672"/>
                  </a:cubicBezTo>
                  <a:cubicBezTo>
                    <a:pt x="341" y="2698"/>
                    <a:pt x="341" y="2698"/>
                    <a:pt x="341" y="2698"/>
                  </a:cubicBezTo>
                  <a:cubicBezTo>
                    <a:pt x="335" y="2706"/>
                    <a:pt x="326" y="2702"/>
                    <a:pt x="314" y="2707"/>
                  </a:cubicBezTo>
                  <a:cubicBezTo>
                    <a:pt x="327" y="2708"/>
                    <a:pt x="331" y="2726"/>
                    <a:pt x="338" y="2745"/>
                  </a:cubicBezTo>
                  <a:cubicBezTo>
                    <a:pt x="341" y="2754"/>
                    <a:pt x="345" y="2763"/>
                    <a:pt x="351" y="2770"/>
                  </a:cubicBezTo>
                  <a:cubicBezTo>
                    <a:pt x="356" y="2777"/>
                    <a:pt x="364" y="2780"/>
                    <a:pt x="374" y="2780"/>
                  </a:cubicBezTo>
                  <a:cubicBezTo>
                    <a:pt x="368" y="2787"/>
                    <a:pt x="368" y="2787"/>
                    <a:pt x="368" y="2787"/>
                  </a:cubicBezTo>
                  <a:cubicBezTo>
                    <a:pt x="397" y="2822"/>
                    <a:pt x="421" y="2845"/>
                    <a:pt x="444" y="2865"/>
                  </a:cubicBezTo>
                  <a:cubicBezTo>
                    <a:pt x="456" y="2875"/>
                    <a:pt x="467" y="2885"/>
                    <a:pt x="479" y="2895"/>
                  </a:cubicBezTo>
                  <a:cubicBezTo>
                    <a:pt x="482" y="2898"/>
                    <a:pt x="484" y="2900"/>
                    <a:pt x="487" y="2903"/>
                  </a:cubicBezTo>
                  <a:cubicBezTo>
                    <a:pt x="491" y="2906"/>
                    <a:pt x="494" y="2908"/>
                    <a:pt x="497" y="2911"/>
                  </a:cubicBezTo>
                  <a:cubicBezTo>
                    <a:pt x="503" y="2916"/>
                    <a:pt x="509" y="2922"/>
                    <a:pt x="516" y="2928"/>
                  </a:cubicBezTo>
                  <a:cubicBezTo>
                    <a:pt x="526" y="2919"/>
                    <a:pt x="535" y="2920"/>
                    <a:pt x="546" y="2924"/>
                  </a:cubicBezTo>
                  <a:cubicBezTo>
                    <a:pt x="556" y="2927"/>
                    <a:pt x="568" y="2932"/>
                    <a:pt x="584" y="2931"/>
                  </a:cubicBezTo>
                  <a:cubicBezTo>
                    <a:pt x="592" y="2941"/>
                    <a:pt x="600" y="2953"/>
                    <a:pt x="608" y="2964"/>
                  </a:cubicBezTo>
                  <a:cubicBezTo>
                    <a:pt x="617" y="2976"/>
                    <a:pt x="625" y="2988"/>
                    <a:pt x="635" y="2999"/>
                  </a:cubicBezTo>
                  <a:cubicBezTo>
                    <a:pt x="637" y="3002"/>
                    <a:pt x="639" y="3005"/>
                    <a:pt x="642" y="3008"/>
                  </a:cubicBezTo>
                  <a:cubicBezTo>
                    <a:pt x="644" y="3011"/>
                    <a:pt x="647" y="3014"/>
                    <a:pt x="649" y="3017"/>
                  </a:cubicBezTo>
                  <a:cubicBezTo>
                    <a:pt x="654" y="3022"/>
                    <a:pt x="659" y="3028"/>
                    <a:pt x="665" y="3033"/>
                  </a:cubicBezTo>
                  <a:cubicBezTo>
                    <a:pt x="670" y="3039"/>
                    <a:pt x="676" y="3044"/>
                    <a:pt x="682" y="3049"/>
                  </a:cubicBezTo>
                  <a:cubicBezTo>
                    <a:pt x="688" y="3054"/>
                    <a:pt x="694" y="3059"/>
                    <a:pt x="701" y="3063"/>
                  </a:cubicBezTo>
                  <a:cubicBezTo>
                    <a:pt x="744" y="3079"/>
                    <a:pt x="725" y="3052"/>
                    <a:pt x="750" y="3051"/>
                  </a:cubicBezTo>
                  <a:cubicBezTo>
                    <a:pt x="738" y="3073"/>
                    <a:pt x="791" y="3107"/>
                    <a:pt x="754" y="3103"/>
                  </a:cubicBezTo>
                  <a:cubicBezTo>
                    <a:pt x="786" y="3123"/>
                    <a:pt x="808" y="3135"/>
                    <a:pt x="832" y="3147"/>
                  </a:cubicBezTo>
                  <a:cubicBezTo>
                    <a:pt x="844" y="3153"/>
                    <a:pt x="857" y="3158"/>
                    <a:pt x="873" y="3164"/>
                  </a:cubicBezTo>
                  <a:cubicBezTo>
                    <a:pt x="881" y="3167"/>
                    <a:pt x="889" y="3170"/>
                    <a:pt x="899" y="3174"/>
                  </a:cubicBezTo>
                  <a:cubicBezTo>
                    <a:pt x="908" y="3177"/>
                    <a:pt x="919" y="3180"/>
                    <a:pt x="930" y="3184"/>
                  </a:cubicBezTo>
                  <a:cubicBezTo>
                    <a:pt x="926" y="3170"/>
                    <a:pt x="919" y="3160"/>
                    <a:pt x="928" y="3156"/>
                  </a:cubicBezTo>
                  <a:cubicBezTo>
                    <a:pt x="945" y="3160"/>
                    <a:pt x="956" y="3184"/>
                    <a:pt x="949" y="3193"/>
                  </a:cubicBezTo>
                  <a:cubicBezTo>
                    <a:pt x="943" y="3194"/>
                    <a:pt x="943" y="3194"/>
                    <a:pt x="943" y="3194"/>
                  </a:cubicBezTo>
                  <a:cubicBezTo>
                    <a:pt x="957" y="3196"/>
                    <a:pt x="971" y="3200"/>
                    <a:pt x="983" y="3206"/>
                  </a:cubicBezTo>
                  <a:cubicBezTo>
                    <a:pt x="990" y="3209"/>
                    <a:pt x="996" y="3213"/>
                    <a:pt x="1002" y="3217"/>
                  </a:cubicBezTo>
                  <a:cubicBezTo>
                    <a:pt x="1008" y="3220"/>
                    <a:pt x="1014" y="3224"/>
                    <a:pt x="1020" y="3228"/>
                  </a:cubicBezTo>
                  <a:cubicBezTo>
                    <a:pt x="1032" y="3237"/>
                    <a:pt x="1044" y="3247"/>
                    <a:pt x="1056" y="3257"/>
                  </a:cubicBezTo>
                  <a:cubicBezTo>
                    <a:pt x="1068" y="3266"/>
                    <a:pt x="1079" y="3276"/>
                    <a:pt x="1091" y="3287"/>
                  </a:cubicBezTo>
                  <a:cubicBezTo>
                    <a:pt x="1137" y="3326"/>
                    <a:pt x="1185" y="3362"/>
                    <a:pt x="1234" y="3352"/>
                  </a:cubicBezTo>
                  <a:cubicBezTo>
                    <a:pt x="1228" y="3353"/>
                    <a:pt x="1228" y="3353"/>
                    <a:pt x="1228" y="3353"/>
                  </a:cubicBezTo>
                  <a:cubicBezTo>
                    <a:pt x="1228" y="3353"/>
                    <a:pt x="1234" y="3354"/>
                    <a:pt x="1243" y="3354"/>
                  </a:cubicBezTo>
                  <a:cubicBezTo>
                    <a:pt x="1251" y="3355"/>
                    <a:pt x="1263" y="3356"/>
                    <a:pt x="1274" y="3356"/>
                  </a:cubicBezTo>
                  <a:cubicBezTo>
                    <a:pt x="1297" y="3357"/>
                    <a:pt x="1320" y="3358"/>
                    <a:pt x="1320" y="3358"/>
                  </a:cubicBezTo>
                  <a:cubicBezTo>
                    <a:pt x="1338" y="3367"/>
                    <a:pt x="1331" y="3369"/>
                    <a:pt x="1322" y="3373"/>
                  </a:cubicBezTo>
                  <a:cubicBezTo>
                    <a:pt x="1313" y="3376"/>
                    <a:pt x="1302" y="3380"/>
                    <a:pt x="1314" y="3393"/>
                  </a:cubicBezTo>
                  <a:cubicBezTo>
                    <a:pt x="1340" y="3390"/>
                    <a:pt x="1361" y="3392"/>
                    <a:pt x="1381" y="3397"/>
                  </a:cubicBezTo>
                  <a:cubicBezTo>
                    <a:pt x="1400" y="3401"/>
                    <a:pt x="1417" y="3407"/>
                    <a:pt x="1433" y="3414"/>
                  </a:cubicBezTo>
                  <a:cubicBezTo>
                    <a:pt x="1450" y="3421"/>
                    <a:pt x="1465" y="3427"/>
                    <a:pt x="1482" y="3432"/>
                  </a:cubicBezTo>
                  <a:cubicBezTo>
                    <a:pt x="1499" y="3437"/>
                    <a:pt x="1517" y="3439"/>
                    <a:pt x="1538" y="3438"/>
                  </a:cubicBezTo>
                  <a:cubicBezTo>
                    <a:pt x="1547" y="3460"/>
                    <a:pt x="1566" y="3473"/>
                    <a:pt x="1588" y="3483"/>
                  </a:cubicBezTo>
                  <a:cubicBezTo>
                    <a:pt x="1600" y="3487"/>
                    <a:pt x="1612" y="3491"/>
                    <a:pt x="1625" y="3494"/>
                  </a:cubicBezTo>
                  <a:cubicBezTo>
                    <a:pt x="1638" y="3496"/>
                    <a:pt x="1652" y="3499"/>
                    <a:pt x="1666" y="3500"/>
                  </a:cubicBezTo>
                  <a:cubicBezTo>
                    <a:pt x="1680" y="3502"/>
                    <a:pt x="1694" y="3504"/>
                    <a:pt x="1708" y="3505"/>
                  </a:cubicBezTo>
                  <a:cubicBezTo>
                    <a:pt x="1722" y="3507"/>
                    <a:pt x="1736" y="3509"/>
                    <a:pt x="1749" y="3512"/>
                  </a:cubicBezTo>
                  <a:cubicBezTo>
                    <a:pt x="1775" y="3517"/>
                    <a:pt x="1799" y="3525"/>
                    <a:pt x="1817" y="3540"/>
                  </a:cubicBezTo>
                  <a:cubicBezTo>
                    <a:pt x="1815" y="3522"/>
                    <a:pt x="1815" y="3522"/>
                    <a:pt x="1815" y="3522"/>
                  </a:cubicBezTo>
                  <a:cubicBezTo>
                    <a:pt x="1838" y="3509"/>
                    <a:pt x="1838" y="3536"/>
                    <a:pt x="1853" y="3543"/>
                  </a:cubicBezTo>
                  <a:cubicBezTo>
                    <a:pt x="1853" y="3529"/>
                    <a:pt x="1833" y="3523"/>
                    <a:pt x="1847" y="3516"/>
                  </a:cubicBezTo>
                  <a:cubicBezTo>
                    <a:pt x="1936" y="3519"/>
                    <a:pt x="2025" y="3537"/>
                    <a:pt x="2115" y="3556"/>
                  </a:cubicBezTo>
                  <a:cubicBezTo>
                    <a:pt x="2205" y="3575"/>
                    <a:pt x="2297" y="3596"/>
                    <a:pt x="2387" y="3606"/>
                  </a:cubicBezTo>
                  <a:cubicBezTo>
                    <a:pt x="2420" y="3609"/>
                    <a:pt x="2430" y="3586"/>
                    <a:pt x="2442" y="3568"/>
                  </a:cubicBezTo>
                  <a:cubicBezTo>
                    <a:pt x="2454" y="3550"/>
                    <a:pt x="2467" y="3537"/>
                    <a:pt x="2509" y="3558"/>
                  </a:cubicBezTo>
                  <a:cubicBezTo>
                    <a:pt x="2485" y="3591"/>
                    <a:pt x="2485" y="3591"/>
                    <a:pt x="2485" y="3591"/>
                  </a:cubicBezTo>
                  <a:cubicBezTo>
                    <a:pt x="2552" y="3572"/>
                    <a:pt x="2621" y="3570"/>
                    <a:pt x="2690" y="3567"/>
                  </a:cubicBezTo>
                  <a:cubicBezTo>
                    <a:pt x="2707" y="3566"/>
                    <a:pt x="2725" y="3565"/>
                    <a:pt x="2742" y="3563"/>
                  </a:cubicBezTo>
                  <a:cubicBezTo>
                    <a:pt x="2760" y="3562"/>
                    <a:pt x="2777" y="3560"/>
                    <a:pt x="2794" y="3557"/>
                  </a:cubicBezTo>
                  <a:cubicBezTo>
                    <a:pt x="2811" y="3554"/>
                    <a:pt x="2828" y="3551"/>
                    <a:pt x="2845" y="3546"/>
                  </a:cubicBezTo>
                  <a:cubicBezTo>
                    <a:pt x="2862" y="3542"/>
                    <a:pt x="2878" y="3536"/>
                    <a:pt x="2894" y="3529"/>
                  </a:cubicBezTo>
                  <a:cubicBezTo>
                    <a:pt x="2887" y="3538"/>
                    <a:pt x="2889" y="3547"/>
                    <a:pt x="2876" y="3549"/>
                  </a:cubicBezTo>
                  <a:cubicBezTo>
                    <a:pt x="2884" y="3554"/>
                    <a:pt x="2894" y="3555"/>
                    <a:pt x="2906" y="3554"/>
                  </a:cubicBezTo>
                  <a:cubicBezTo>
                    <a:pt x="2917" y="3553"/>
                    <a:pt x="2930" y="3549"/>
                    <a:pt x="2940" y="3545"/>
                  </a:cubicBezTo>
                  <a:cubicBezTo>
                    <a:pt x="2946" y="3542"/>
                    <a:pt x="2951" y="3540"/>
                    <a:pt x="2956" y="3537"/>
                  </a:cubicBezTo>
                  <a:cubicBezTo>
                    <a:pt x="2960" y="3534"/>
                    <a:pt x="2965" y="3531"/>
                    <a:pt x="2968" y="3528"/>
                  </a:cubicBezTo>
                  <a:cubicBezTo>
                    <a:pt x="2975" y="3522"/>
                    <a:pt x="2978" y="3516"/>
                    <a:pt x="2977" y="3511"/>
                  </a:cubicBezTo>
                  <a:cubicBezTo>
                    <a:pt x="2999" y="3508"/>
                    <a:pt x="2986" y="3527"/>
                    <a:pt x="3002" y="3533"/>
                  </a:cubicBezTo>
                  <a:cubicBezTo>
                    <a:pt x="3010" y="3535"/>
                    <a:pt x="3018" y="3533"/>
                    <a:pt x="3026" y="3529"/>
                  </a:cubicBezTo>
                  <a:cubicBezTo>
                    <a:pt x="3034" y="3524"/>
                    <a:pt x="3041" y="3519"/>
                    <a:pt x="3048" y="3513"/>
                  </a:cubicBezTo>
                  <a:cubicBezTo>
                    <a:pt x="3063" y="3503"/>
                    <a:pt x="3076" y="3493"/>
                    <a:pt x="3087" y="3502"/>
                  </a:cubicBezTo>
                  <a:cubicBezTo>
                    <a:pt x="3091" y="3505"/>
                    <a:pt x="3081" y="3512"/>
                    <a:pt x="3076" y="3515"/>
                  </a:cubicBezTo>
                  <a:cubicBezTo>
                    <a:pt x="3080" y="3511"/>
                    <a:pt x="3088" y="3507"/>
                    <a:pt x="3096" y="3504"/>
                  </a:cubicBezTo>
                  <a:cubicBezTo>
                    <a:pt x="3105" y="3500"/>
                    <a:pt x="3114" y="3498"/>
                    <a:pt x="3122" y="3494"/>
                  </a:cubicBezTo>
                  <a:cubicBezTo>
                    <a:pt x="3139" y="3486"/>
                    <a:pt x="3150" y="3479"/>
                    <a:pt x="3137" y="3469"/>
                  </a:cubicBezTo>
                  <a:cubicBezTo>
                    <a:pt x="3164" y="3467"/>
                    <a:pt x="3186" y="3453"/>
                    <a:pt x="3207" y="3442"/>
                  </a:cubicBezTo>
                  <a:cubicBezTo>
                    <a:pt x="3212" y="3439"/>
                    <a:pt x="3217" y="3435"/>
                    <a:pt x="3222" y="3433"/>
                  </a:cubicBezTo>
                  <a:cubicBezTo>
                    <a:pt x="3227" y="3430"/>
                    <a:pt x="3232" y="3427"/>
                    <a:pt x="3238" y="3424"/>
                  </a:cubicBezTo>
                  <a:cubicBezTo>
                    <a:pt x="3248" y="3420"/>
                    <a:pt x="3258" y="3416"/>
                    <a:pt x="3270" y="3415"/>
                  </a:cubicBezTo>
                  <a:cubicBezTo>
                    <a:pt x="3272" y="3405"/>
                    <a:pt x="3279" y="3398"/>
                    <a:pt x="3287" y="3393"/>
                  </a:cubicBezTo>
                  <a:cubicBezTo>
                    <a:pt x="3295" y="3387"/>
                    <a:pt x="3306" y="3383"/>
                    <a:pt x="3315" y="3379"/>
                  </a:cubicBezTo>
                  <a:cubicBezTo>
                    <a:pt x="3333" y="3370"/>
                    <a:pt x="3349" y="3361"/>
                    <a:pt x="3341" y="3341"/>
                  </a:cubicBezTo>
                  <a:cubicBezTo>
                    <a:pt x="3351" y="3361"/>
                    <a:pt x="3375" y="3355"/>
                    <a:pt x="3399" y="3340"/>
                  </a:cubicBezTo>
                  <a:cubicBezTo>
                    <a:pt x="3410" y="3332"/>
                    <a:pt x="3422" y="3322"/>
                    <a:pt x="3431" y="3311"/>
                  </a:cubicBezTo>
                  <a:cubicBezTo>
                    <a:pt x="3440" y="3301"/>
                    <a:pt x="3446" y="3289"/>
                    <a:pt x="3450" y="3280"/>
                  </a:cubicBezTo>
                  <a:cubicBezTo>
                    <a:pt x="3449" y="3298"/>
                    <a:pt x="3481" y="3273"/>
                    <a:pt x="3483" y="3296"/>
                  </a:cubicBezTo>
                  <a:cubicBezTo>
                    <a:pt x="3497" y="3283"/>
                    <a:pt x="3510" y="3269"/>
                    <a:pt x="3516" y="3257"/>
                  </a:cubicBezTo>
                  <a:cubicBezTo>
                    <a:pt x="3522" y="3245"/>
                    <a:pt x="3522" y="3234"/>
                    <a:pt x="3512" y="3228"/>
                  </a:cubicBezTo>
                  <a:cubicBezTo>
                    <a:pt x="3522" y="3227"/>
                    <a:pt x="3532" y="3224"/>
                    <a:pt x="3540" y="3220"/>
                  </a:cubicBezTo>
                  <a:cubicBezTo>
                    <a:pt x="3548" y="3216"/>
                    <a:pt x="3555" y="3211"/>
                    <a:pt x="3561" y="3205"/>
                  </a:cubicBezTo>
                  <a:cubicBezTo>
                    <a:pt x="3566" y="3199"/>
                    <a:pt x="3571" y="3192"/>
                    <a:pt x="3576" y="3185"/>
                  </a:cubicBezTo>
                  <a:cubicBezTo>
                    <a:pt x="3580" y="3178"/>
                    <a:pt x="3584" y="3170"/>
                    <a:pt x="3588" y="3163"/>
                  </a:cubicBezTo>
                  <a:cubicBezTo>
                    <a:pt x="3595" y="3149"/>
                    <a:pt x="3602" y="3136"/>
                    <a:pt x="3611" y="3127"/>
                  </a:cubicBezTo>
                  <a:cubicBezTo>
                    <a:pt x="3621" y="3118"/>
                    <a:pt x="3633" y="3114"/>
                    <a:pt x="3653" y="3118"/>
                  </a:cubicBezTo>
                  <a:cubicBezTo>
                    <a:pt x="3679" y="3067"/>
                    <a:pt x="3703" y="3019"/>
                    <a:pt x="3725" y="2972"/>
                  </a:cubicBezTo>
                  <a:cubicBezTo>
                    <a:pt x="3747" y="2926"/>
                    <a:pt x="3767" y="2881"/>
                    <a:pt x="3786" y="2836"/>
                  </a:cubicBezTo>
                  <a:cubicBezTo>
                    <a:pt x="3805" y="2849"/>
                    <a:pt x="3792" y="2873"/>
                    <a:pt x="3780" y="2896"/>
                  </a:cubicBezTo>
                  <a:cubicBezTo>
                    <a:pt x="3768" y="2918"/>
                    <a:pt x="3756" y="2940"/>
                    <a:pt x="3776" y="2951"/>
                  </a:cubicBezTo>
                  <a:cubicBezTo>
                    <a:pt x="3794" y="2907"/>
                    <a:pt x="3801" y="2868"/>
                    <a:pt x="3809" y="2831"/>
                  </a:cubicBezTo>
                  <a:cubicBezTo>
                    <a:pt x="3813" y="2813"/>
                    <a:pt x="3818" y="2795"/>
                    <a:pt x="3825" y="2777"/>
                  </a:cubicBezTo>
                  <a:cubicBezTo>
                    <a:pt x="3831" y="2759"/>
                    <a:pt x="3840" y="2741"/>
                    <a:pt x="3852" y="2722"/>
                  </a:cubicBezTo>
                  <a:cubicBezTo>
                    <a:pt x="3867" y="2703"/>
                    <a:pt x="3864" y="2742"/>
                    <a:pt x="3867" y="2753"/>
                  </a:cubicBezTo>
                  <a:cubicBezTo>
                    <a:pt x="3870" y="2741"/>
                    <a:pt x="3873" y="2730"/>
                    <a:pt x="3877" y="2719"/>
                  </a:cubicBezTo>
                  <a:cubicBezTo>
                    <a:pt x="3881" y="2709"/>
                    <a:pt x="3885" y="2698"/>
                    <a:pt x="3889" y="2688"/>
                  </a:cubicBezTo>
                  <a:cubicBezTo>
                    <a:pt x="3897" y="2667"/>
                    <a:pt x="3906" y="2647"/>
                    <a:pt x="3914" y="2627"/>
                  </a:cubicBezTo>
                  <a:cubicBezTo>
                    <a:pt x="3922" y="2607"/>
                    <a:pt x="3930" y="2587"/>
                    <a:pt x="3936" y="2567"/>
                  </a:cubicBezTo>
                  <a:cubicBezTo>
                    <a:pt x="3941" y="2547"/>
                    <a:pt x="3945" y="2526"/>
                    <a:pt x="3946" y="2505"/>
                  </a:cubicBezTo>
                  <a:cubicBezTo>
                    <a:pt x="3950" y="2506"/>
                    <a:pt x="3951" y="2516"/>
                    <a:pt x="3952" y="2525"/>
                  </a:cubicBezTo>
                  <a:cubicBezTo>
                    <a:pt x="3956" y="2510"/>
                    <a:pt x="3970" y="2492"/>
                    <a:pt x="3950" y="2487"/>
                  </a:cubicBezTo>
                  <a:cubicBezTo>
                    <a:pt x="3951" y="2504"/>
                    <a:pt x="3951" y="2504"/>
                    <a:pt x="3951" y="2504"/>
                  </a:cubicBezTo>
                  <a:cubicBezTo>
                    <a:pt x="3941" y="2508"/>
                    <a:pt x="3935" y="2504"/>
                    <a:pt x="3929" y="2498"/>
                  </a:cubicBezTo>
                  <a:cubicBezTo>
                    <a:pt x="3924" y="2491"/>
                    <a:pt x="3919" y="2480"/>
                    <a:pt x="3916" y="2469"/>
                  </a:cubicBezTo>
                  <a:cubicBezTo>
                    <a:pt x="3908" y="2447"/>
                    <a:pt x="3904" y="2422"/>
                    <a:pt x="3896" y="2419"/>
                  </a:cubicBezTo>
                  <a:cubicBezTo>
                    <a:pt x="3921" y="2440"/>
                    <a:pt x="3929" y="2422"/>
                    <a:pt x="3939" y="2406"/>
                  </a:cubicBezTo>
                  <a:cubicBezTo>
                    <a:pt x="3949" y="2391"/>
                    <a:pt x="3961" y="2377"/>
                    <a:pt x="3991" y="2407"/>
                  </a:cubicBezTo>
                  <a:cubicBezTo>
                    <a:pt x="3990" y="2396"/>
                    <a:pt x="3984" y="2381"/>
                    <a:pt x="3970" y="2380"/>
                  </a:cubicBezTo>
                  <a:cubicBezTo>
                    <a:pt x="3978" y="2366"/>
                    <a:pt x="3986" y="2363"/>
                    <a:pt x="3998" y="2382"/>
                  </a:cubicBezTo>
                  <a:cubicBezTo>
                    <a:pt x="3999" y="2352"/>
                    <a:pt x="3993" y="2342"/>
                    <a:pt x="3989" y="2332"/>
                  </a:cubicBezTo>
                  <a:cubicBezTo>
                    <a:pt x="3984" y="2322"/>
                    <a:pt x="3981" y="2313"/>
                    <a:pt x="3986" y="2288"/>
                  </a:cubicBezTo>
                  <a:cubicBezTo>
                    <a:pt x="3996" y="2290"/>
                    <a:pt x="3997" y="2301"/>
                    <a:pt x="4007" y="2309"/>
                  </a:cubicBezTo>
                  <a:cubicBezTo>
                    <a:pt x="4001" y="2294"/>
                    <a:pt x="3994" y="2279"/>
                    <a:pt x="3991" y="2263"/>
                  </a:cubicBezTo>
                  <a:cubicBezTo>
                    <a:pt x="3988" y="2247"/>
                    <a:pt x="3988" y="2230"/>
                    <a:pt x="3996" y="2209"/>
                  </a:cubicBezTo>
                  <a:cubicBezTo>
                    <a:pt x="4001" y="2213"/>
                    <a:pt x="4010" y="2209"/>
                    <a:pt x="4008" y="2222"/>
                  </a:cubicBezTo>
                  <a:cubicBezTo>
                    <a:pt x="4010" y="2203"/>
                    <a:pt x="4009" y="2185"/>
                    <a:pt x="4007" y="2168"/>
                  </a:cubicBezTo>
                  <a:cubicBezTo>
                    <a:pt x="4006" y="2160"/>
                    <a:pt x="4004" y="2151"/>
                    <a:pt x="4003" y="2143"/>
                  </a:cubicBezTo>
                  <a:cubicBezTo>
                    <a:pt x="4001" y="2134"/>
                    <a:pt x="4000" y="2126"/>
                    <a:pt x="3998" y="2118"/>
                  </a:cubicBezTo>
                  <a:cubicBezTo>
                    <a:pt x="3996" y="2109"/>
                    <a:pt x="3995" y="2101"/>
                    <a:pt x="3994" y="2092"/>
                  </a:cubicBezTo>
                  <a:cubicBezTo>
                    <a:pt x="3993" y="2084"/>
                    <a:pt x="3992" y="2075"/>
                    <a:pt x="3992" y="2067"/>
                  </a:cubicBezTo>
                  <a:cubicBezTo>
                    <a:pt x="3991" y="2049"/>
                    <a:pt x="3994" y="2031"/>
                    <a:pt x="4000" y="2011"/>
                  </a:cubicBezTo>
                  <a:cubicBezTo>
                    <a:pt x="4041" y="2038"/>
                    <a:pt x="4015" y="1984"/>
                    <a:pt x="4052" y="1982"/>
                  </a:cubicBezTo>
                  <a:cubicBezTo>
                    <a:pt x="4052" y="1982"/>
                    <a:pt x="4050" y="1971"/>
                    <a:pt x="4048" y="1959"/>
                  </a:cubicBezTo>
                  <a:cubicBezTo>
                    <a:pt x="4045" y="1948"/>
                    <a:pt x="4043" y="1937"/>
                    <a:pt x="4043" y="1937"/>
                  </a:cubicBezTo>
                  <a:cubicBezTo>
                    <a:pt x="4024" y="1954"/>
                    <a:pt x="4024" y="1954"/>
                    <a:pt x="4024" y="1954"/>
                  </a:cubicBezTo>
                  <a:cubicBezTo>
                    <a:pt x="4025" y="1935"/>
                    <a:pt x="4019" y="1917"/>
                    <a:pt x="4014" y="1899"/>
                  </a:cubicBezTo>
                  <a:cubicBezTo>
                    <a:pt x="4009" y="1882"/>
                    <a:pt x="4005" y="1865"/>
                    <a:pt x="4011" y="1849"/>
                  </a:cubicBezTo>
                  <a:cubicBezTo>
                    <a:pt x="4026" y="1877"/>
                    <a:pt x="4026" y="1877"/>
                    <a:pt x="4026" y="1877"/>
                  </a:cubicBezTo>
                  <a:cubicBezTo>
                    <a:pt x="4026" y="1877"/>
                    <a:pt x="4024" y="1859"/>
                    <a:pt x="4022" y="1841"/>
                  </a:cubicBezTo>
                  <a:cubicBezTo>
                    <a:pt x="4022" y="1832"/>
                    <a:pt x="4020" y="1823"/>
                    <a:pt x="4019" y="1816"/>
                  </a:cubicBezTo>
                  <a:cubicBezTo>
                    <a:pt x="4018" y="1810"/>
                    <a:pt x="4018" y="1805"/>
                    <a:pt x="4018" y="1805"/>
                  </a:cubicBezTo>
                  <a:cubicBezTo>
                    <a:pt x="4018" y="1805"/>
                    <a:pt x="4015" y="1816"/>
                    <a:pt x="4012" y="1826"/>
                  </a:cubicBezTo>
                  <a:cubicBezTo>
                    <a:pt x="4010" y="1831"/>
                    <a:pt x="4008" y="1836"/>
                    <a:pt x="4007" y="1840"/>
                  </a:cubicBezTo>
                  <a:cubicBezTo>
                    <a:pt x="4006" y="1844"/>
                    <a:pt x="4005" y="1846"/>
                    <a:pt x="4005" y="1846"/>
                  </a:cubicBezTo>
                  <a:cubicBezTo>
                    <a:pt x="4000" y="1837"/>
                    <a:pt x="3995" y="1832"/>
                    <a:pt x="3990" y="1830"/>
                  </a:cubicBezTo>
                  <a:cubicBezTo>
                    <a:pt x="3984" y="1828"/>
                    <a:pt x="3980" y="1829"/>
                    <a:pt x="3975" y="1828"/>
                  </a:cubicBezTo>
                  <a:cubicBezTo>
                    <a:pt x="3967" y="1828"/>
                    <a:pt x="3963" y="1826"/>
                    <a:pt x="3967" y="1801"/>
                  </a:cubicBezTo>
                  <a:cubicBezTo>
                    <a:pt x="3969" y="1806"/>
                    <a:pt x="3969" y="1797"/>
                    <a:pt x="3971" y="1784"/>
                  </a:cubicBezTo>
                  <a:cubicBezTo>
                    <a:pt x="3973" y="1771"/>
                    <a:pt x="3976" y="1753"/>
                    <a:pt x="3986" y="1743"/>
                  </a:cubicBezTo>
                  <a:cubicBezTo>
                    <a:pt x="3986" y="1743"/>
                    <a:pt x="3986" y="1743"/>
                    <a:pt x="3986" y="1743"/>
                  </a:cubicBezTo>
                  <a:cubicBezTo>
                    <a:pt x="3979" y="1734"/>
                    <a:pt x="3973" y="1725"/>
                    <a:pt x="3969" y="1715"/>
                  </a:cubicBezTo>
                  <a:cubicBezTo>
                    <a:pt x="3964" y="1705"/>
                    <a:pt x="3962" y="1693"/>
                    <a:pt x="3965" y="1679"/>
                  </a:cubicBezTo>
                  <a:cubicBezTo>
                    <a:pt x="3976" y="1670"/>
                    <a:pt x="4006" y="1680"/>
                    <a:pt x="4014" y="1675"/>
                  </a:cubicBezTo>
                  <a:cubicBezTo>
                    <a:pt x="4005" y="1671"/>
                    <a:pt x="4000" y="1664"/>
                    <a:pt x="3997" y="1654"/>
                  </a:cubicBezTo>
                  <a:cubicBezTo>
                    <a:pt x="3993" y="1645"/>
                    <a:pt x="3990" y="1634"/>
                    <a:pt x="3987" y="1623"/>
                  </a:cubicBezTo>
                  <a:cubicBezTo>
                    <a:pt x="3984" y="1612"/>
                    <a:pt x="3982" y="1600"/>
                    <a:pt x="3977" y="1591"/>
                  </a:cubicBezTo>
                  <a:cubicBezTo>
                    <a:pt x="3973" y="1581"/>
                    <a:pt x="3966" y="1573"/>
                    <a:pt x="3957" y="1569"/>
                  </a:cubicBezTo>
                  <a:cubicBezTo>
                    <a:pt x="3966" y="1575"/>
                    <a:pt x="3985" y="1572"/>
                    <a:pt x="3989" y="1569"/>
                  </a:cubicBezTo>
                  <a:cubicBezTo>
                    <a:pt x="3962" y="1558"/>
                    <a:pt x="3962" y="1558"/>
                    <a:pt x="3962" y="1558"/>
                  </a:cubicBezTo>
                  <a:cubicBezTo>
                    <a:pt x="3967" y="1539"/>
                    <a:pt x="3970" y="1536"/>
                    <a:pt x="3986" y="1536"/>
                  </a:cubicBezTo>
                  <a:cubicBezTo>
                    <a:pt x="3983" y="1509"/>
                    <a:pt x="3972" y="1516"/>
                    <a:pt x="3963" y="1521"/>
                  </a:cubicBezTo>
                  <a:cubicBezTo>
                    <a:pt x="3954" y="1525"/>
                    <a:pt x="3947" y="1528"/>
                    <a:pt x="3951" y="1496"/>
                  </a:cubicBezTo>
                  <a:cubicBezTo>
                    <a:pt x="3954" y="1500"/>
                    <a:pt x="3957" y="1497"/>
                    <a:pt x="3963" y="1507"/>
                  </a:cubicBezTo>
                  <a:cubicBezTo>
                    <a:pt x="3962" y="1474"/>
                    <a:pt x="3951" y="1445"/>
                    <a:pt x="3940" y="1417"/>
                  </a:cubicBezTo>
                  <a:cubicBezTo>
                    <a:pt x="3929" y="1389"/>
                    <a:pt x="3919" y="1362"/>
                    <a:pt x="3916" y="1333"/>
                  </a:cubicBezTo>
                  <a:cubicBezTo>
                    <a:pt x="3931" y="1319"/>
                    <a:pt x="3937" y="1331"/>
                    <a:pt x="3942" y="1342"/>
                  </a:cubicBezTo>
                  <a:cubicBezTo>
                    <a:pt x="3947" y="1354"/>
                    <a:pt x="3951" y="1365"/>
                    <a:pt x="3964" y="1352"/>
                  </a:cubicBezTo>
                  <a:cubicBezTo>
                    <a:pt x="3956" y="1332"/>
                    <a:pt x="3946" y="1312"/>
                    <a:pt x="3936" y="1292"/>
                  </a:cubicBezTo>
                  <a:cubicBezTo>
                    <a:pt x="3925" y="1273"/>
                    <a:pt x="3913" y="1254"/>
                    <a:pt x="3902" y="1235"/>
                  </a:cubicBezTo>
                  <a:cubicBezTo>
                    <a:pt x="3890" y="1216"/>
                    <a:pt x="3879" y="1197"/>
                    <a:pt x="3868" y="1179"/>
                  </a:cubicBezTo>
                  <a:cubicBezTo>
                    <a:pt x="3863" y="1169"/>
                    <a:pt x="3859" y="1160"/>
                    <a:pt x="3854" y="1150"/>
                  </a:cubicBezTo>
                  <a:cubicBezTo>
                    <a:pt x="3850" y="1141"/>
                    <a:pt x="3847" y="1131"/>
                    <a:pt x="3844" y="1122"/>
                  </a:cubicBezTo>
                  <a:cubicBezTo>
                    <a:pt x="3844" y="1122"/>
                    <a:pt x="3844" y="1125"/>
                    <a:pt x="3845" y="1129"/>
                  </a:cubicBezTo>
                  <a:cubicBezTo>
                    <a:pt x="3845" y="1133"/>
                    <a:pt x="3846" y="1137"/>
                    <a:pt x="3846" y="1137"/>
                  </a:cubicBezTo>
                  <a:cubicBezTo>
                    <a:pt x="3820" y="1142"/>
                    <a:pt x="3820" y="1126"/>
                    <a:pt x="3821" y="1105"/>
                  </a:cubicBezTo>
                  <a:cubicBezTo>
                    <a:pt x="3822" y="1094"/>
                    <a:pt x="3823" y="1082"/>
                    <a:pt x="3821" y="1072"/>
                  </a:cubicBezTo>
                  <a:cubicBezTo>
                    <a:pt x="3819" y="1061"/>
                    <a:pt x="3815" y="1051"/>
                    <a:pt x="3804" y="1045"/>
                  </a:cubicBezTo>
                  <a:cubicBezTo>
                    <a:pt x="3812" y="1052"/>
                    <a:pt x="3836" y="1044"/>
                    <a:pt x="3830" y="1044"/>
                  </a:cubicBezTo>
                  <a:cubicBezTo>
                    <a:pt x="3813" y="989"/>
                    <a:pt x="3766" y="947"/>
                    <a:pt x="3707" y="885"/>
                  </a:cubicBezTo>
                  <a:cubicBezTo>
                    <a:pt x="3724" y="886"/>
                    <a:pt x="3724" y="886"/>
                    <a:pt x="3724" y="886"/>
                  </a:cubicBezTo>
                  <a:cubicBezTo>
                    <a:pt x="3723" y="878"/>
                    <a:pt x="3719" y="869"/>
                    <a:pt x="3715" y="859"/>
                  </a:cubicBezTo>
                  <a:cubicBezTo>
                    <a:pt x="3710" y="850"/>
                    <a:pt x="3705" y="841"/>
                    <a:pt x="3699" y="831"/>
                  </a:cubicBezTo>
                  <a:cubicBezTo>
                    <a:pt x="3693" y="822"/>
                    <a:pt x="3687" y="812"/>
                    <a:pt x="3682" y="803"/>
                  </a:cubicBezTo>
                  <a:cubicBezTo>
                    <a:pt x="3676" y="794"/>
                    <a:pt x="3671" y="786"/>
                    <a:pt x="3667" y="778"/>
                  </a:cubicBezTo>
                  <a:cubicBezTo>
                    <a:pt x="3650" y="777"/>
                    <a:pt x="3640" y="759"/>
                    <a:pt x="3631" y="781"/>
                  </a:cubicBezTo>
                  <a:cubicBezTo>
                    <a:pt x="3631" y="777"/>
                    <a:pt x="3631" y="773"/>
                    <a:pt x="3630" y="769"/>
                  </a:cubicBezTo>
                  <a:cubicBezTo>
                    <a:pt x="3630" y="765"/>
                    <a:pt x="3629" y="761"/>
                    <a:pt x="3629" y="757"/>
                  </a:cubicBezTo>
                  <a:cubicBezTo>
                    <a:pt x="3627" y="750"/>
                    <a:pt x="3625" y="743"/>
                    <a:pt x="3623" y="737"/>
                  </a:cubicBezTo>
                  <a:cubicBezTo>
                    <a:pt x="3620" y="730"/>
                    <a:pt x="3617" y="724"/>
                    <a:pt x="3614" y="718"/>
                  </a:cubicBezTo>
                  <a:cubicBezTo>
                    <a:pt x="3613" y="715"/>
                    <a:pt x="3611" y="712"/>
                    <a:pt x="3609" y="709"/>
                  </a:cubicBezTo>
                  <a:cubicBezTo>
                    <a:pt x="3607" y="706"/>
                    <a:pt x="3605" y="704"/>
                    <a:pt x="3603" y="701"/>
                  </a:cubicBezTo>
                  <a:cubicBezTo>
                    <a:pt x="3587" y="681"/>
                    <a:pt x="3567" y="664"/>
                    <a:pt x="3545" y="649"/>
                  </a:cubicBezTo>
                  <a:cubicBezTo>
                    <a:pt x="3535" y="642"/>
                    <a:pt x="3524" y="634"/>
                    <a:pt x="3514" y="627"/>
                  </a:cubicBezTo>
                  <a:cubicBezTo>
                    <a:pt x="3504" y="619"/>
                    <a:pt x="3494" y="612"/>
                    <a:pt x="3485" y="603"/>
                  </a:cubicBezTo>
                  <a:cubicBezTo>
                    <a:pt x="3481" y="599"/>
                    <a:pt x="3477" y="594"/>
                    <a:pt x="3473" y="589"/>
                  </a:cubicBezTo>
                  <a:cubicBezTo>
                    <a:pt x="3469" y="585"/>
                    <a:pt x="3465" y="580"/>
                    <a:pt x="3462" y="574"/>
                  </a:cubicBezTo>
                  <a:cubicBezTo>
                    <a:pt x="3456" y="564"/>
                    <a:pt x="3451" y="552"/>
                    <a:pt x="3448" y="537"/>
                  </a:cubicBezTo>
                  <a:cubicBezTo>
                    <a:pt x="3456" y="545"/>
                    <a:pt x="3476" y="549"/>
                    <a:pt x="3469" y="542"/>
                  </a:cubicBezTo>
                  <a:cubicBezTo>
                    <a:pt x="3469" y="542"/>
                    <a:pt x="3465" y="539"/>
                    <a:pt x="3459" y="534"/>
                  </a:cubicBezTo>
                  <a:cubicBezTo>
                    <a:pt x="3455" y="532"/>
                    <a:pt x="3452" y="529"/>
                    <a:pt x="3448" y="526"/>
                  </a:cubicBezTo>
                  <a:cubicBezTo>
                    <a:pt x="3444" y="523"/>
                    <a:pt x="3439" y="520"/>
                    <a:pt x="3435" y="517"/>
                  </a:cubicBezTo>
                  <a:cubicBezTo>
                    <a:pt x="3418" y="506"/>
                    <a:pt x="3401" y="494"/>
                    <a:pt x="3401" y="494"/>
                  </a:cubicBezTo>
                  <a:cubicBezTo>
                    <a:pt x="3390" y="515"/>
                    <a:pt x="3399" y="511"/>
                    <a:pt x="3400" y="536"/>
                  </a:cubicBezTo>
                  <a:cubicBezTo>
                    <a:pt x="3383" y="539"/>
                    <a:pt x="3359" y="531"/>
                    <a:pt x="3344" y="518"/>
                  </a:cubicBezTo>
                  <a:cubicBezTo>
                    <a:pt x="3382" y="531"/>
                    <a:pt x="3369" y="491"/>
                    <a:pt x="3365" y="470"/>
                  </a:cubicBezTo>
                  <a:cubicBezTo>
                    <a:pt x="3362" y="477"/>
                    <a:pt x="3353" y="480"/>
                    <a:pt x="3349" y="486"/>
                  </a:cubicBezTo>
                  <a:cubicBezTo>
                    <a:pt x="3348" y="471"/>
                    <a:pt x="3345" y="466"/>
                    <a:pt x="3341" y="465"/>
                  </a:cubicBezTo>
                  <a:cubicBezTo>
                    <a:pt x="3337" y="464"/>
                    <a:pt x="3332" y="468"/>
                    <a:pt x="3326" y="472"/>
                  </a:cubicBezTo>
                  <a:cubicBezTo>
                    <a:pt x="3315" y="479"/>
                    <a:pt x="3301" y="487"/>
                    <a:pt x="3288" y="458"/>
                  </a:cubicBezTo>
                  <a:cubicBezTo>
                    <a:pt x="3298" y="451"/>
                    <a:pt x="3298" y="451"/>
                    <a:pt x="3298" y="451"/>
                  </a:cubicBezTo>
                  <a:cubicBezTo>
                    <a:pt x="3292" y="449"/>
                    <a:pt x="3287" y="447"/>
                    <a:pt x="3281" y="445"/>
                  </a:cubicBezTo>
                  <a:cubicBezTo>
                    <a:pt x="3276" y="444"/>
                    <a:pt x="3270" y="443"/>
                    <a:pt x="3265" y="441"/>
                  </a:cubicBezTo>
                  <a:cubicBezTo>
                    <a:pt x="3254" y="438"/>
                    <a:pt x="3243" y="434"/>
                    <a:pt x="3235" y="425"/>
                  </a:cubicBezTo>
                  <a:cubicBezTo>
                    <a:pt x="3244" y="399"/>
                    <a:pt x="3261" y="430"/>
                    <a:pt x="3275" y="414"/>
                  </a:cubicBezTo>
                  <a:cubicBezTo>
                    <a:pt x="3269" y="409"/>
                    <a:pt x="3260" y="406"/>
                    <a:pt x="3251" y="405"/>
                  </a:cubicBezTo>
                  <a:cubicBezTo>
                    <a:pt x="3247" y="404"/>
                    <a:pt x="3242" y="404"/>
                    <a:pt x="3237" y="403"/>
                  </a:cubicBezTo>
                  <a:cubicBezTo>
                    <a:pt x="3233" y="403"/>
                    <a:pt x="3228" y="402"/>
                    <a:pt x="3223" y="402"/>
                  </a:cubicBezTo>
                  <a:cubicBezTo>
                    <a:pt x="3205" y="400"/>
                    <a:pt x="3190" y="395"/>
                    <a:pt x="3185" y="376"/>
                  </a:cubicBezTo>
                  <a:cubicBezTo>
                    <a:pt x="3201" y="378"/>
                    <a:pt x="3217" y="390"/>
                    <a:pt x="3233" y="392"/>
                  </a:cubicBezTo>
                  <a:cubicBezTo>
                    <a:pt x="3229" y="370"/>
                    <a:pt x="3225" y="360"/>
                    <a:pt x="3220" y="353"/>
                  </a:cubicBezTo>
                  <a:cubicBezTo>
                    <a:pt x="3215" y="347"/>
                    <a:pt x="3208" y="343"/>
                    <a:pt x="3200" y="334"/>
                  </a:cubicBezTo>
                  <a:cubicBezTo>
                    <a:pt x="3201" y="336"/>
                    <a:pt x="3201" y="336"/>
                    <a:pt x="3201" y="336"/>
                  </a:cubicBezTo>
                  <a:cubicBezTo>
                    <a:pt x="3201" y="336"/>
                    <a:pt x="3192" y="325"/>
                    <a:pt x="3182" y="314"/>
                  </a:cubicBezTo>
                  <a:cubicBezTo>
                    <a:pt x="3177" y="309"/>
                    <a:pt x="3172" y="303"/>
                    <a:pt x="3168" y="299"/>
                  </a:cubicBezTo>
                  <a:cubicBezTo>
                    <a:pt x="3165" y="295"/>
                    <a:pt x="3162" y="293"/>
                    <a:pt x="3162" y="293"/>
                  </a:cubicBezTo>
                  <a:cubicBezTo>
                    <a:pt x="3162" y="293"/>
                    <a:pt x="3164" y="296"/>
                    <a:pt x="3166" y="300"/>
                  </a:cubicBezTo>
                  <a:cubicBezTo>
                    <a:pt x="3168" y="304"/>
                    <a:pt x="3170" y="308"/>
                    <a:pt x="3170" y="308"/>
                  </a:cubicBezTo>
                  <a:cubicBezTo>
                    <a:pt x="3151" y="316"/>
                    <a:pt x="3137" y="318"/>
                    <a:pt x="3126" y="317"/>
                  </a:cubicBezTo>
                  <a:cubicBezTo>
                    <a:pt x="3114" y="315"/>
                    <a:pt x="3104" y="310"/>
                    <a:pt x="3095" y="304"/>
                  </a:cubicBezTo>
                  <a:cubicBezTo>
                    <a:pt x="3085" y="298"/>
                    <a:pt x="3075" y="292"/>
                    <a:pt x="3063" y="287"/>
                  </a:cubicBezTo>
                  <a:cubicBezTo>
                    <a:pt x="3057" y="285"/>
                    <a:pt x="3051" y="283"/>
                    <a:pt x="3044" y="283"/>
                  </a:cubicBezTo>
                  <a:cubicBezTo>
                    <a:pt x="3037" y="282"/>
                    <a:pt x="3029" y="282"/>
                    <a:pt x="3020" y="284"/>
                  </a:cubicBezTo>
                  <a:cubicBezTo>
                    <a:pt x="3037" y="281"/>
                    <a:pt x="3047" y="279"/>
                    <a:pt x="3052" y="276"/>
                  </a:cubicBezTo>
                  <a:cubicBezTo>
                    <a:pt x="3058" y="274"/>
                    <a:pt x="3059" y="271"/>
                    <a:pt x="3058" y="268"/>
                  </a:cubicBezTo>
                  <a:cubicBezTo>
                    <a:pt x="3057" y="262"/>
                    <a:pt x="3050" y="254"/>
                    <a:pt x="3059" y="243"/>
                  </a:cubicBezTo>
                  <a:cubicBezTo>
                    <a:pt x="3050" y="228"/>
                    <a:pt x="3036" y="210"/>
                    <a:pt x="3045" y="205"/>
                  </a:cubicBezTo>
                  <a:cubicBezTo>
                    <a:pt x="3027" y="209"/>
                    <a:pt x="3020" y="200"/>
                    <a:pt x="3010" y="191"/>
                  </a:cubicBezTo>
                  <a:cubicBezTo>
                    <a:pt x="3001" y="182"/>
                    <a:pt x="2989" y="174"/>
                    <a:pt x="2964" y="181"/>
                  </a:cubicBezTo>
                  <a:cubicBezTo>
                    <a:pt x="2966" y="176"/>
                    <a:pt x="2959" y="173"/>
                    <a:pt x="2955" y="168"/>
                  </a:cubicBezTo>
                  <a:cubicBezTo>
                    <a:pt x="2950" y="164"/>
                    <a:pt x="2947" y="158"/>
                    <a:pt x="2955" y="148"/>
                  </a:cubicBezTo>
                  <a:cubicBezTo>
                    <a:pt x="2920" y="140"/>
                    <a:pt x="2955" y="167"/>
                    <a:pt x="2947" y="176"/>
                  </a:cubicBezTo>
                  <a:cubicBezTo>
                    <a:pt x="2916" y="180"/>
                    <a:pt x="2892" y="157"/>
                    <a:pt x="2864" y="136"/>
                  </a:cubicBezTo>
                  <a:cubicBezTo>
                    <a:pt x="2857" y="131"/>
                    <a:pt x="2849" y="125"/>
                    <a:pt x="2842" y="120"/>
                  </a:cubicBezTo>
                  <a:cubicBezTo>
                    <a:pt x="2834" y="115"/>
                    <a:pt x="2826" y="111"/>
                    <a:pt x="2817" y="108"/>
                  </a:cubicBezTo>
                  <a:cubicBezTo>
                    <a:pt x="2809" y="104"/>
                    <a:pt x="2800" y="102"/>
                    <a:pt x="2790" y="100"/>
                  </a:cubicBezTo>
                  <a:cubicBezTo>
                    <a:pt x="2780" y="99"/>
                    <a:pt x="2770" y="100"/>
                    <a:pt x="2759" y="102"/>
                  </a:cubicBezTo>
                  <a:cubicBezTo>
                    <a:pt x="2742" y="100"/>
                    <a:pt x="2727" y="101"/>
                    <a:pt x="2715" y="103"/>
                  </a:cubicBezTo>
                  <a:cubicBezTo>
                    <a:pt x="2702" y="105"/>
                    <a:pt x="2691" y="108"/>
                    <a:pt x="2680" y="111"/>
                  </a:cubicBezTo>
                  <a:cubicBezTo>
                    <a:pt x="2669" y="114"/>
                    <a:pt x="2659" y="117"/>
                    <a:pt x="2647" y="119"/>
                  </a:cubicBezTo>
                  <a:cubicBezTo>
                    <a:pt x="2635" y="121"/>
                    <a:pt x="2622" y="123"/>
                    <a:pt x="2607" y="123"/>
                  </a:cubicBezTo>
                  <a:cubicBezTo>
                    <a:pt x="2600" y="112"/>
                    <a:pt x="2606" y="105"/>
                    <a:pt x="2614" y="100"/>
                  </a:cubicBezTo>
                  <a:cubicBezTo>
                    <a:pt x="2623" y="96"/>
                    <a:pt x="2633" y="94"/>
                    <a:pt x="2633" y="94"/>
                  </a:cubicBezTo>
                  <a:cubicBezTo>
                    <a:pt x="2605" y="70"/>
                    <a:pt x="2580" y="67"/>
                    <a:pt x="2547" y="70"/>
                  </a:cubicBezTo>
                  <a:cubicBezTo>
                    <a:pt x="2555" y="63"/>
                    <a:pt x="2551" y="54"/>
                    <a:pt x="2544" y="42"/>
                  </a:cubicBezTo>
                  <a:cubicBezTo>
                    <a:pt x="2519" y="39"/>
                    <a:pt x="2520" y="72"/>
                    <a:pt x="2491" y="51"/>
                  </a:cubicBezTo>
                  <a:cubicBezTo>
                    <a:pt x="2498" y="42"/>
                    <a:pt x="2509" y="27"/>
                    <a:pt x="2524" y="19"/>
                  </a:cubicBezTo>
                  <a:cubicBezTo>
                    <a:pt x="2492" y="21"/>
                    <a:pt x="2460" y="33"/>
                    <a:pt x="2428" y="36"/>
                  </a:cubicBezTo>
                  <a:cubicBezTo>
                    <a:pt x="2423" y="18"/>
                    <a:pt x="2451" y="14"/>
                    <a:pt x="2464" y="6"/>
                  </a:cubicBezTo>
                  <a:cubicBezTo>
                    <a:pt x="2455" y="6"/>
                    <a:pt x="2445" y="6"/>
                    <a:pt x="2434" y="6"/>
                  </a:cubicBezTo>
                  <a:cubicBezTo>
                    <a:pt x="2424" y="6"/>
                    <a:pt x="2413" y="7"/>
                    <a:pt x="2403" y="9"/>
                  </a:cubicBezTo>
                  <a:cubicBezTo>
                    <a:pt x="2382" y="12"/>
                    <a:pt x="2365" y="18"/>
                    <a:pt x="2358" y="30"/>
                  </a:cubicBezTo>
                  <a:cubicBezTo>
                    <a:pt x="2358" y="30"/>
                    <a:pt x="2363" y="33"/>
                    <a:pt x="2368" y="36"/>
                  </a:cubicBezTo>
                  <a:cubicBezTo>
                    <a:pt x="2373" y="40"/>
                    <a:pt x="2378" y="43"/>
                    <a:pt x="2378" y="43"/>
                  </a:cubicBezTo>
                  <a:cubicBezTo>
                    <a:pt x="2366" y="42"/>
                    <a:pt x="2375" y="19"/>
                    <a:pt x="2385" y="16"/>
                  </a:cubicBezTo>
                  <a:cubicBezTo>
                    <a:pt x="2418" y="0"/>
                    <a:pt x="2426" y="32"/>
                    <a:pt x="2426" y="41"/>
                  </a:cubicBezTo>
                  <a:cubicBezTo>
                    <a:pt x="2403" y="44"/>
                    <a:pt x="2403" y="44"/>
                    <a:pt x="2403" y="44"/>
                  </a:cubicBezTo>
                  <a:cubicBezTo>
                    <a:pt x="2407" y="59"/>
                    <a:pt x="2414" y="67"/>
                    <a:pt x="2423" y="70"/>
                  </a:cubicBezTo>
                  <a:cubicBezTo>
                    <a:pt x="2432" y="74"/>
                    <a:pt x="2444" y="73"/>
                    <a:pt x="2456" y="71"/>
                  </a:cubicBezTo>
                  <a:cubicBezTo>
                    <a:pt x="2482" y="66"/>
                    <a:pt x="2512" y="58"/>
                    <a:pt x="2533" y="64"/>
                  </a:cubicBezTo>
                  <a:cubicBezTo>
                    <a:pt x="2533" y="64"/>
                    <a:pt x="2526" y="73"/>
                    <a:pt x="2519" y="82"/>
                  </a:cubicBezTo>
                  <a:cubicBezTo>
                    <a:pt x="2512" y="91"/>
                    <a:pt x="2506" y="100"/>
                    <a:pt x="2506" y="100"/>
                  </a:cubicBezTo>
                  <a:cubicBezTo>
                    <a:pt x="2506" y="100"/>
                    <a:pt x="2518" y="94"/>
                    <a:pt x="2531" y="88"/>
                  </a:cubicBezTo>
                  <a:cubicBezTo>
                    <a:pt x="2537" y="85"/>
                    <a:pt x="2544" y="82"/>
                    <a:pt x="2549" y="80"/>
                  </a:cubicBezTo>
                  <a:cubicBezTo>
                    <a:pt x="2553" y="78"/>
                    <a:pt x="2557" y="77"/>
                    <a:pt x="2557" y="77"/>
                  </a:cubicBezTo>
                  <a:cubicBezTo>
                    <a:pt x="2563" y="90"/>
                    <a:pt x="2564" y="114"/>
                    <a:pt x="2542" y="114"/>
                  </a:cubicBezTo>
                  <a:cubicBezTo>
                    <a:pt x="2554" y="128"/>
                    <a:pt x="2561" y="126"/>
                    <a:pt x="2568" y="124"/>
                  </a:cubicBezTo>
                  <a:cubicBezTo>
                    <a:pt x="2575" y="123"/>
                    <a:pt x="2582" y="121"/>
                    <a:pt x="2591" y="135"/>
                  </a:cubicBezTo>
                  <a:cubicBezTo>
                    <a:pt x="2593" y="140"/>
                    <a:pt x="2591" y="141"/>
                    <a:pt x="2588" y="142"/>
                  </a:cubicBezTo>
                  <a:cubicBezTo>
                    <a:pt x="2620" y="139"/>
                    <a:pt x="2620" y="139"/>
                    <a:pt x="2620" y="139"/>
                  </a:cubicBezTo>
                  <a:cubicBezTo>
                    <a:pt x="2612" y="145"/>
                    <a:pt x="2616" y="168"/>
                    <a:pt x="2601" y="157"/>
                  </a:cubicBezTo>
                  <a:cubicBezTo>
                    <a:pt x="2612" y="166"/>
                    <a:pt x="2623" y="171"/>
                    <a:pt x="2633" y="173"/>
                  </a:cubicBezTo>
                  <a:cubicBezTo>
                    <a:pt x="2644" y="175"/>
                    <a:pt x="2654" y="174"/>
                    <a:pt x="2664" y="174"/>
                  </a:cubicBezTo>
                  <a:cubicBezTo>
                    <a:pt x="2682" y="173"/>
                    <a:pt x="2697" y="171"/>
                    <a:pt x="2701" y="189"/>
                  </a:cubicBezTo>
                  <a:cubicBezTo>
                    <a:pt x="2696" y="190"/>
                    <a:pt x="2696" y="190"/>
                    <a:pt x="2696" y="190"/>
                  </a:cubicBezTo>
                  <a:cubicBezTo>
                    <a:pt x="2732" y="196"/>
                    <a:pt x="2737" y="190"/>
                    <a:pt x="2740" y="180"/>
                  </a:cubicBezTo>
                  <a:cubicBezTo>
                    <a:pt x="2741" y="175"/>
                    <a:pt x="2743" y="169"/>
                    <a:pt x="2747" y="164"/>
                  </a:cubicBezTo>
                  <a:cubicBezTo>
                    <a:pt x="2752" y="159"/>
                    <a:pt x="2761" y="154"/>
                    <a:pt x="2777" y="151"/>
                  </a:cubicBezTo>
                  <a:cubicBezTo>
                    <a:pt x="2777" y="151"/>
                    <a:pt x="2780" y="172"/>
                    <a:pt x="2781" y="192"/>
                  </a:cubicBezTo>
                  <a:cubicBezTo>
                    <a:pt x="2783" y="213"/>
                    <a:pt x="2785" y="234"/>
                    <a:pt x="2785" y="234"/>
                  </a:cubicBezTo>
                  <a:cubicBezTo>
                    <a:pt x="2803" y="208"/>
                    <a:pt x="2803" y="208"/>
                    <a:pt x="2803" y="208"/>
                  </a:cubicBezTo>
                  <a:cubicBezTo>
                    <a:pt x="2809" y="212"/>
                    <a:pt x="2822" y="221"/>
                    <a:pt x="2815" y="231"/>
                  </a:cubicBezTo>
                  <a:cubicBezTo>
                    <a:pt x="2849" y="223"/>
                    <a:pt x="2816" y="217"/>
                    <a:pt x="2839" y="205"/>
                  </a:cubicBezTo>
                  <a:cubicBezTo>
                    <a:pt x="2844" y="215"/>
                    <a:pt x="2853" y="222"/>
                    <a:pt x="2863" y="227"/>
                  </a:cubicBezTo>
                  <a:cubicBezTo>
                    <a:pt x="2873" y="233"/>
                    <a:pt x="2884" y="237"/>
                    <a:pt x="2894" y="242"/>
                  </a:cubicBezTo>
                  <a:cubicBezTo>
                    <a:pt x="2915" y="250"/>
                    <a:pt x="2930" y="261"/>
                    <a:pt x="2923" y="284"/>
                  </a:cubicBezTo>
                  <a:cubicBezTo>
                    <a:pt x="2945" y="269"/>
                    <a:pt x="2899" y="252"/>
                    <a:pt x="2942" y="256"/>
                  </a:cubicBezTo>
                  <a:cubicBezTo>
                    <a:pt x="2935" y="281"/>
                    <a:pt x="2946" y="284"/>
                    <a:pt x="2961" y="286"/>
                  </a:cubicBezTo>
                  <a:cubicBezTo>
                    <a:pt x="2976" y="287"/>
                    <a:pt x="2996" y="288"/>
                    <a:pt x="3004" y="306"/>
                  </a:cubicBezTo>
                  <a:cubicBezTo>
                    <a:pt x="2982" y="324"/>
                    <a:pt x="2962" y="297"/>
                    <a:pt x="2979" y="334"/>
                  </a:cubicBezTo>
                  <a:cubicBezTo>
                    <a:pt x="2989" y="326"/>
                    <a:pt x="2997" y="325"/>
                    <a:pt x="3005" y="328"/>
                  </a:cubicBezTo>
                  <a:cubicBezTo>
                    <a:pt x="3012" y="330"/>
                    <a:pt x="3018" y="337"/>
                    <a:pt x="3023" y="344"/>
                  </a:cubicBezTo>
                  <a:cubicBezTo>
                    <a:pt x="3034" y="359"/>
                    <a:pt x="3044" y="378"/>
                    <a:pt x="3058" y="382"/>
                  </a:cubicBezTo>
                  <a:cubicBezTo>
                    <a:pt x="3068" y="367"/>
                    <a:pt x="3083" y="372"/>
                    <a:pt x="3101" y="382"/>
                  </a:cubicBezTo>
                  <a:cubicBezTo>
                    <a:pt x="3110" y="388"/>
                    <a:pt x="3119" y="395"/>
                    <a:pt x="3130" y="401"/>
                  </a:cubicBezTo>
                  <a:cubicBezTo>
                    <a:pt x="3140" y="408"/>
                    <a:pt x="3151" y="414"/>
                    <a:pt x="3162" y="419"/>
                  </a:cubicBezTo>
                  <a:cubicBezTo>
                    <a:pt x="3158" y="423"/>
                    <a:pt x="3173" y="440"/>
                    <a:pt x="3192" y="460"/>
                  </a:cubicBezTo>
                  <a:cubicBezTo>
                    <a:pt x="3211" y="481"/>
                    <a:pt x="3235" y="506"/>
                    <a:pt x="3247" y="525"/>
                  </a:cubicBezTo>
                  <a:cubicBezTo>
                    <a:pt x="3242" y="528"/>
                    <a:pt x="3242" y="528"/>
                    <a:pt x="3242" y="528"/>
                  </a:cubicBezTo>
                  <a:cubicBezTo>
                    <a:pt x="3257" y="517"/>
                    <a:pt x="3272" y="520"/>
                    <a:pt x="3287" y="528"/>
                  </a:cubicBezTo>
                  <a:cubicBezTo>
                    <a:pt x="3302" y="536"/>
                    <a:pt x="3317" y="548"/>
                    <a:pt x="3332" y="556"/>
                  </a:cubicBezTo>
                  <a:cubicBezTo>
                    <a:pt x="3316" y="572"/>
                    <a:pt x="3306" y="574"/>
                    <a:pt x="3287" y="570"/>
                  </a:cubicBezTo>
                  <a:cubicBezTo>
                    <a:pt x="3309" y="590"/>
                    <a:pt x="3309" y="590"/>
                    <a:pt x="3309" y="590"/>
                  </a:cubicBezTo>
                  <a:cubicBezTo>
                    <a:pt x="3322" y="586"/>
                    <a:pt x="3334" y="588"/>
                    <a:pt x="3351" y="599"/>
                  </a:cubicBezTo>
                  <a:cubicBezTo>
                    <a:pt x="3327" y="613"/>
                    <a:pt x="3327" y="613"/>
                    <a:pt x="3327" y="613"/>
                  </a:cubicBezTo>
                  <a:cubicBezTo>
                    <a:pt x="3334" y="620"/>
                    <a:pt x="3343" y="625"/>
                    <a:pt x="3353" y="630"/>
                  </a:cubicBezTo>
                  <a:cubicBezTo>
                    <a:pt x="3362" y="635"/>
                    <a:pt x="3372" y="640"/>
                    <a:pt x="3382" y="646"/>
                  </a:cubicBezTo>
                  <a:cubicBezTo>
                    <a:pt x="3401" y="657"/>
                    <a:pt x="3419" y="673"/>
                    <a:pt x="3431" y="698"/>
                  </a:cubicBezTo>
                  <a:cubicBezTo>
                    <a:pt x="3441" y="690"/>
                    <a:pt x="3447" y="671"/>
                    <a:pt x="3456" y="657"/>
                  </a:cubicBezTo>
                  <a:cubicBezTo>
                    <a:pt x="3465" y="643"/>
                    <a:pt x="3479" y="634"/>
                    <a:pt x="3504" y="649"/>
                  </a:cubicBezTo>
                  <a:cubicBezTo>
                    <a:pt x="3496" y="660"/>
                    <a:pt x="3480" y="677"/>
                    <a:pt x="3466" y="670"/>
                  </a:cubicBezTo>
                  <a:cubicBezTo>
                    <a:pt x="3470" y="672"/>
                    <a:pt x="3486" y="675"/>
                    <a:pt x="3488" y="687"/>
                  </a:cubicBezTo>
                  <a:cubicBezTo>
                    <a:pt x="3456" y="685"/>
                    <a:pt x="3456" y="685"/>
                    <a:pt x="3456" y="685"/>
                  </a:cubicBezTo>
                  <a:cubicBezTo>
                    <a:pt x="3464" y="710"/>
                    <a:pt x="3479" y="682"/>
                    <a:pt x="3490" y="698"/>
                  </a:cubicBezTo>
                  <a:cubicBezTo>
                    <a:pt x="3475" y="710"/>
                    <a:pt x="3489" y="718"/>
                    <a:pt x="3475" y="726"/>
                  </a:cubicBezTo>
                  <a:cubicBezTo>
                    <a:pt x="3471" y="723"/>
                    <a:pt x="3470" y="708"/>
                    <a:pt x="3460" y="707"/>
                  </a:cubicBezTo>
                  <a:cubicBezTo>
                    <a:pt x="3466" y="717"/>
                    <a:pt x="3471" y="728"/>
                    <a:pt x="3474" y="739"/>
                  </a:cubicBezTo>
                  <a:cubicBezTo>
                    <a:pt x="3476" y="750"/>
                    <a:pt x="3477" y="761"/>
                    <a:pt x="3474" y="769"/>
                  </a:cubicBezTo>
                  <a:cubicBezTo>
                    <a:pt x="3481" y="761"/>
                    <a:pt x="3494" y="752"/>
                    <a:pt x="3506" y="763"/>
                  </a:cubicBezTo>
                  <a:cubicBezTo>
                    <a:pt x="3519" y="778"/>
                    <a:pt x="3517" y="784"/>
                    <a:pt x="3512" y="790"/>
                  </a:cubicBezTo>
                  <a:cubicBezTo>
                    <a:pt x="3507" y="796"/>
                    <a:pt x="3500" y="801"/>
                    <a:pt x="3503" y="813"/>
                  </a:cubicBezTo>
                  <a:cubicBezTo>
                    <a:pt x="3520" y="812"/>
                    <a:pt x="3525" y="841"/>
                    <a:pt x="3548" y="824"/>
                  </a:cubicBezTo>
                  <a:cubicBezTo>
                    <a:pt x="3555" y="834"/>
                    <a:pt x="3546" y="844"/>
                    <a:pt x="3542" y="852"/>
                  </a:cubicBezTo>
                  <a:cubicBezTo>
                    <a:pt x="3548" y="854"/>
                    <a:pt x="3554" y="860"/>
                    <a:pt x="3561" y="867"/>
                  </a:cubicBezTo>
                  <a:cubicBezTo>
                    <a:pt x="3568" y="874"/>
                    <a:pt x="3575" y="883"/>
                    <a:pt x="3582" y="890"/>
                  </a:cubicBezTo>
                  <a:cubicBezTo>
                    <a:pt x="3595" y="903"/>
                    <a:pt x="3607" y="911"/>
                    <a:pt x="3613" y="893"/>
                  </a:cubicBezTo>
                  <a:cubicBezTo>
                    <a:pt x="3612" y="887"/>
                    <a:pt x="3612" y="887"/>
                    <a:pt x="3612" y="887"/>
                  </a:cubicBezTo>
                  <a:cubicBezTo>
                    <a:pt x="3613" y="888"/>
                    <a:pt x="3613" y="889"/>
                    <a:pt x="3615" y="889"/>
                  </a:cubicBezTo>
                  <a:cubicBezTo>
                    <a:pt x="3615" y="889"/>
                    <a:pt x="3615" y="889"/>
                    <a:pt x="3615" y="889"/>
                  </a:cubicBezTo>
                  <a:cubicBezTo>
                    <a:pt x="3615" y="889"/>
                    <a:pt x="3615" y="889"/>
                    <a:pt x="3615" y="889"/>
                  </a:cubicBezTo>
                  <a:cubicBezTo>
                    <a:pt x="3623" y="895"/>
                    <a:pt x="3630" y="901"/>
                    <a:pt x="3636" y="907"/>
                  </a:cubicBezTo>
                  <a:cubicBezTo>
                    <a:pt x="3642" y="914"/>
                    <a:pt x="3647" y="921"/>
                    <a:pt x="3652" y="929"/>
                  </a:cubicBezTo>
                  <a:cubicBezTo>
                    <a:pt x="3657" y="936"/>
                    <a:pt x="3661" y="944"/>
                    <a:pt x="3665" y="953"/>
                  </a:cubicBezTo>
                  <a:cubicBezTo>
                    <a:pt x="3669" y="961"/>
                    <a:pt x="3672" y="969"/>
                    <a:pt x="3675" y="978"/>
                  </a:cubicBezTo>
                  <a:cubicBezTo>
                    <a:pt x="3682" y="995"/>
                    <a:pt x="3688" y="1012"/>
                    <a:pt x="3694" y="1029"/>
                  </a:cubicBezTo>
                  <a:cubicBezTo>
                    <a:pt x="3697" y="1038"/>
                    <a:pt x="3701" y="1046"/>
                    <a:pt x="3705" y="1053"/>
                  </a:cubicBezTo>
                  <a:cubicBezTo>
                    <a:pt x="3707" y="1057"/>
                    <a:pt x="3709" y="1061"/>
                    <a:pt x="3712" y="1065"/>
                  </a:cubicBezTo>
                  <a:cubicBezTo>
                    <a:pt x="3714" y="1068"/>
                    <a:pt x="3716" y="1072"/>
                    <a:pt x="3719" y="1076"/>
                  </a:cubicBezTo>
                  <a:cubicBezTo>
                    <a:pt x="3710" y="1080"/>
                    <a:pt x="3710" y="1080"/>
                    <a:pt x="3710" y="1080"/>
                  </a:cubicBezTo>
                  <a:cubicBezTo>
                    <a:pt x="3724" y="1096"/>
                    <a:pt x="3736" y="1115"/>
                    <a:pt x="3747" y="1134"/>
                  </a:cubicBezTo>
                  <a:cubicBezTo>
                    <a:pt x="3753" y="1143"/>
                    <a:pt x="3759" y="1152"/>
                    <a:pt x="3765" y="1160"/>
                  </a:cubicBezTo>
                  <a:cubicBezTo>
                    <a:pt x="3772" y="1167"/>
                    <a:pt x="3778" y="1174"/>
                    <a:pt x="3786" y="1179"/>
                  </a:cubicBezTo>
                  <a:cubicBezTo>
                    <a:pt x="3791" y="1190"/>
                    <a:pt x="3780" y="1212"/>
                    <a:pt x="3768" y="1212"/>
                  </a:cubicBezTo>
                  <a:cubicBezTo>
                    <a:pt x="3777" y="1225"/>
                    <a:pt x="3784" y="1231"/>
                    <a:pt x="3789" y="1241"/>
                  </a:cubicBezTo>
                  <a:cubicBezTo>
                    <a:pt x="3792" y="1245"/>
                    <a:pt x="3794" y="1250"/>
                    <a:pt x="3796" y="1258"/>
                  </a:cubicBezTo>
                  <a:cubicBezTo>
                    <a:pt x="3797" y="1265"/>
                    <a:pt x="3798" y="1274"/>
                    <a:pt x="3798" y="1286"/>
                  </a:cubicBezTo>
                  <a:cubicBezTo>
                    <a:pt x="3791" y="1280"/>
                    <a:pt x="3787" y="1278"/>
                    <a:pt x="3785" y="1277"/>
                  </a:cubicBezTo>
                  <a:cubicBezTo>
                    <a:pt x="3782" y="1277"/>
                    <a:pt x="3782" y="1278"/>
                    <a:pt x="3781" y="1279"/>
                  </a:cubicBezTo>
                  <a:cubicBezTo>
                    <a:pt x="3780" y="1281"/>
                    <a:pt x="3781" y="1280"/>
                    <a:pt x="3775" y="1260"/>
                  </a:cubicBezTo>
                  <a:cubicBezTo>
                    <a:pt x="3777" y="1270"/>
                    <a:pt x="3777" y="1278"/>
                    <a:pt x="3777" y="1286"/>
                  </a:cubicBezTo>
                  <a:cubicBezTo>
                    <a:pt x="3778" y="1293"/>
                    <a:pt x="3778" y="1300"/>
                    <a:pt x="3779" y="1306"/>
                  </a:cubicBezTo>
                  <a:cubicBezTo>
                    <a:pt x="3780" y="1313"/>
                    <a:pt x="3783" y="1319"/>
                    <a:pt x="3787" y="1325"/>
                  </a:cubicBezTo>
                  <a:cubicBezTo>
                    <a:pt x="3792" y="1332"/>
                    <a:pt x="3798" y="1339"/>
                    <a:pt x="3808" y="1347"/>
                  </a:cubicBezTo>
                  <a:cubicBezTo>
                    <a:pt x="3793" y="1344"/>
                    <a:pt x="3788" y="1353"/>
                    <a:pt x="3788" y="1366"/>
                  </a:cubicBezTo>
                  <a:cubicBezTo>
                    <a:pt x="3788" y="1378"/>
                    <a:pt x="3793" y="1393"/>
                    <a:pt x="3799" y="1401"/>
                  </a:cubicBezTo>
                  <a:cubicBezTo>
                    <a:pt x="3799" y="1401"/>
                    <a:pt x="3801" y="1393"/>
                    <a:pt x="3803" y="1385"/>
                  </a:cubicBezTo>
                  <a:cubicBezTo>
                    <a:pt x="3806" y="1377"/>
                    <a:pt x="3808" y="1369"/>
                    <a:pt x="3808" y="1369"/>
                  </a:cubicBezTo>
                  <a:cubicBezTo>
                    <a:pt x="3818" y="1389"/>
                    <a:pt x="3820" y="1408"/>
                    <a:pt x="3823" y="1427"/>
                  </a:cubicBezTo>
                  <a:cubicBezTo>
                    <a:pt x="3789" y="1425"/>
                    <a:pt x="3789" y="1425"/>
                    <a:pt x="3789" y="1425"/>
                  </a:cubicBezTo>
                  <a:cubicBezTo>
                    <a:pt x="3787" y="1436"/>
                    <a:pt x="3786" y="1446"/>
                    <a:pt x="3788" y="1456"/>
                  </a:cubicBezTo>
                  <a:cubicBezTo>
                    <a:pt x="3789" y="1466"/>
                    <a:pt x="3792" y="1475"/>
                    <a:pt x="3796" y="1483"/>
                  </a:cubicBezTo>
                  <a:cubicBezTo>
                    <a:pt x="3799" y="1492"/>
                    <a:pt x="3804" y="1500"/>
                    <a:pt x="3809" y="1508"/>
                  </a:cubicBezTo>
                  <a:cubicBezTo>
                    <a:pt x="3814" y="1516"/>
                    <a:pt x="3819" y="1524"/>
                    <a:pt x="3824" y="1531"/>
                  </a:cubicBezTo>
                  <a:cubicBezTo>
                    <a:pt x="3829" y="1539"/>
                    <a:pt x="3834" y="1547"/>
                    <a:pt x="3838" y="1555"/>
                  </a:cubicBezTo>
                  <a:cubicBezTo>
                    <a:pt x="3842" y="1562"/>
                    <a:pt x="3845" y="1570"/>
                    <a:pt x="3846" y="1578"/>
                  </a:cubicBezTo>
                  <a:cubicBezTo>
                    <a:pt x="3848" y="1586"/>
                    <a:pt x="3848" y="1595"/>
                    <a:pt x="3845" y="1603"/>
                  </a:cubicBezTo>
                  <a:cubicBezTo>
                    <a:pt x="3844" y="1607"/>
                    <a:pt x="3843" y="1611"/>
                    <a:pt x="3840" y="1616"/>
                  </a:cubicBezTo>
                  <a:cubicBezTo>
                    <a:pt x="3838" y="1620"/>
                    <a:pt x="3835" y="1624"/>
                    <a:pt x="3832" y="1629"/>
                  </a:cubicBezTo>
                  <a:cubicBezTo>
                    <a:pt x="3844" y="1638"/>
                    <a:pt x="3847" y="1626"/>
                    <a:pt x="3850" y="1614"/>
                  </a:cubicBezTo>
                  <a:cubicBezTo>
                    <a:pt x="3852" y="1602"/>
                    <a:pt x="3855" y="1590"/>
                    <a:pt x="3870" y="1597"/>
                  </a:cubicBezTo>
                  <a:cubicBezTo>
                    <a:pt x="3871" y="1602"/>
                    <a:pt x="3870" y="1607"/>
                    <a:pt x="3869" y="1612"/>
                  </a:cubicBezTo>
                  <a:cubicBezTo>
                    <a:pt x="3868" y="1617"/>
                    <a:pt x="3867" y="1622"/>
                    <a:pt x="3865" y="1627"/>
                  </a:cubicBezTo>
                  <a:cubicBezTo>
                    <a:pt x="3861" y="1637"/>
                    <a:pt x="3856" y="1647"/>
                    <a:pt x="3851" y="1655"/>
                  </a:cubicBezTo>
                  <a:cubicBezTo>
                    <a:pt x="3841" y="1673"/>
                    <a:pt x="3830" y="1686"/>
                    <a:pt x="3831" y="1692"/>
                  </a:cubicBezTo>
                  <a:cubicBezTo>
                    <a:pt x="3824" y="1719"/>
                    <a:pt x="3838" y="1729"/>
                    <a:pt x="3851" y="1740"/>
                  </a:cubicBezTo>
                  <a:cubicBezTo>
                    <a:pt x="3858" y="1746"/>
                    <a:pt x="3865" y="1752"/>
                    <a:pt x="3870" y="1760"/>
                  </a:cubicBezTo>
                  <a:cubicBezTo>
                    <a:pt x="3872" y="1763"/>
                    <a:pt x="3874" y="1768"/>
                    <a:pt x="3875" y="1773"/>
                  </a:cubicBezTo>
                  <a:cubicBezTo>
                    <a:pt x="3876" y="1778"/>
                    <a:pt x="3876" y="1784"/>
                    <a:pt x="3874" y="1791"/>
                  </a:cubicBezTo>
                  <a:cubicBezTo>
                    <a:pt x="3886" y="1784"/>
                    <a:pt x="3917" y="1775"/>
                    <a:pt x="3929" y="1816"/>
                  </a:cubicBezTo>
                  <a:cubicBezTo>
                    <a:pt x="3929" y="1826"/>
                    <a:pt x="3926" y="1834"/>
                    <a:pt x="3921" y="1840"/>
                  </a:cubicBezTo>
                  <a:cubicBezTo>
                    <a:pt x="3916" y="1846"/>
                    <a:pt x="3910" y="1850"/>
                    <a:pt x="3903" y="1852"/>
                  </a:cubicBezTo>
                  <a:cubicBezTo>
                    <a:pt x="3890" y="1856"/>
                    <a:pt x="3877" y="1853"/>
                    <a:pt x="3872" y="1841"/>
                  </a:cubicBezTo>
                  <a:cubicBezTo>
                    <a:pt x="3871" y="1832"/>
                    <a:pt x="3874" y="1827"/>
                    <a:pt x="3878" y="1828"/>
                  </a:cubicBezTo>
                  <a:cubicBezTo>
                    <a:pt x="3873" y="1815"/>
                    <a:pt x="3868" y="1800"/>
                    <a:pt x="3856" y="1815"/>
                  </a:cubicBezTo>
                  <a:cubicBezTo>
                    <a:pt x="3867" y="1820"/>
                    <a:pt x="3867" y="1820"/>
                    <a:pt x="3867" y="1820"/>
                  </a:cubicBezTo>
                  <a:cubicBezTo>
                    <a:pt x="3865" y="1824"/>
                    <a:pt x="3863" y="1831"/>
                    <a:pt x="3861" y="1838"/>
                  </a:cubicBezTo>
                  <a:cubicBezTo>
                    <a:pt x="3859" y="1846"/>
                    <a:pt x="3858" y="1854"/>
                    <a:pt x="3856" y="1861"/>
                  </a:cubicBezTo>
                  <a:cubicBezTo>
                    <a:pt x="3853" y="1874"/>
                    <a:pt x="3848" y="1884"/>
                    <a:pt x="3839" y="1878"/>
                  </a:cubicBezTo>
                  <a:cubicBezTo>
                    <a:pt x="3850" y="1906"/>
                    <a:pt x="3858" y="1890"/>
                    <a:pt x="3864" y="1869"/>
                  </a:cubicBezTo>
                  <a:cubicBezTo>
                    <a:pt x="3856" y="1893"/>
                    <a:pt x="3855" y="1912"/>
                    <a:pt x="3856" y="1931"/>
                  </a:cubicBezTo>
                  <a:cubicBezTo>
                    <a:pt x="3856" y="1950"/>
                    <a:pt x="3856" y="1969"/>
                    <a:pt x="3849" y="1994"/>
                  </a:cubicBezTo>
                  <a:cubicBezTo>
                    <a:pt x="3856" y="1986"/>
                    <a:pt x="3870" y="1980"/>
                    <a:pt x="3870" y="1988"/>
                  </a:cubicBezTo>
                  <a:cubicBezTo>
                    <a:pt x="3867" y="1997"/>
                    <a:pt x="3866" y="2004"/>
                    <a:pt x="3865" y="2010"/>
                  </a:cubicBezTo>
                  <a:cubicBezTo>
                    <a:pt x="3864" y="2016"/>
                    <a:pt x="3864" y="2020"/>
                    <a:pt x="3865" y="2024"/>
                  </a:cubicBezTo>
                  <a:cubicBezTo>
                    <a:pt x="3865" y="2031"/>
                    <a:pt x="3869" y="2035"/>
                    <a:pt x="3872" y="2038"/>
                  </a:cubicBezTo>
                  <a:cubicBezTo>
                    <a:pt x="3880" y="2044"/>
                    <a:pt x="3890" y="2047"/>
                    <a:pt x="3891" y="2072"/>
                  </a:cubicBezTo>
                  <a:cubicBezTo>
                    <a:pt x="3870" y="2099"/>
                    <a:pt x="3849" y="2058"/>
                    <a:pt x="3859" y="2109"/>
                  </a:cubicBezTo>
                  <a:cubicBezTo>
                    <a:pt x="3843" y="2138"/>
                    <a:pt x="3827" y="2111"/>
                    <a:pt x="3819" y="2099"/>
                  </a:cubicBezTo>
                  <a:cubicBezTo>
                    <a:pt x="3821" y="2104"/>
                    <a:pt x="3822" y="2110"/>
                    <a:pt x="3823" y="2116"/>
                  </a:cubicBezTo>
                  <a:cubicBezTo>
                    <a:pt x="3823" y="2121"/>
                    <a:pt x="3823" y="2126"/>
                    <a:pt x="3822" y="2131"/>
                  </a:cubicBezTo>
                  <a:cubicBezTo>
                    <a:pt x="3820" y="2142"/>
                    <a:pt x="3816" y="2151"/>
                    <a:pt x="3811" y="2160"/>
                  </a:cubicBezTo>
                  <a:cubicBezTo>
                    <a:pt x="3806" y="2168"/>
                    <a:pt x="3801" y="2176"/>
                    <a:pt x="3796" y="2183"/>
                  </a:cubicBezTo>
                  <a:cubicBezTo>
                    <a:pt x="3790" y="2190"/>
                    <a:pt x="3786" y="2197"/>
                    <a:pt x="3784" y="2203"/>
                  </a:cubicBezTo>
                  <a:cubicBezTo>
                    <a:pt x="3779" y="2178"/>
                    <a:pt x="3779" y="2178"/>
                    <a:pt x="3779" y="2178"/>
                  </a:cubicBezTo>
                  <a:cubicBezTo>
                    <a:pt x="3782" y="2193"/>
                    <a:pt x="3780" y="2204"/>
                    <a:pt x="3778" y="2215"/>
                  </a:cubicBezTo>
                  <a:cubicBezTo>
                    <a:pt x="3803" y="2206"/>
                    <a:pt x="3803" y="2206"/>
                    <a:pt x="3803" y="2206"/>
                  </a:cubicBezTo>
                  <a:cubicBezTo>
                    <a:pt x="3800" y="2213"/>
                    <a:pt x="3798" y="2219"/>
                    <a:pt x="3795" y="2223"/>
                  </a:cubicBezTo>
                  <a:cubicBezTo>
                    <a:pt x="3793" y="2227"/>
                    <a:pt x="3790" y="2229"/>
                    <a:pt x="3785" y="2228"/>
                  </a:cubicBezTo>
                  <a:cubicBezTo>
                    <a:pt x="3791" y="2237"/>
                    <a:pt x="3801" y="2236"/>
                    <a:pt x="3811" y="2237"/>
                  </a:cubicBezTo>
                  <a:cubicBezTo>
                    <a:pt x="3822" y="2238"/>
                    <a:pt x="3833" y="2241"/>
                    <a:pt x="3840" y="2257"/>
                  </a:cubicBezTo>
                  <a:cubicBezTo>
                    <a:pt x="3832" y="2265"/>
                    <a:pt x="3833" y="2280"/>
                    <a:pt x="3830" y="2293"/>
                  </a:cubicBezTo>
                  <a:cubicBezTo>
                    <a:pt x="3828" y="2305"/>
                    <a:pt x="3824" y="2316"/>
                    <a:pt x="3808" y="2315"/>
                  </a:cubicBezTo>
                  <a:cubicBezTo>
                    <a:pt x="3820" y="2288"/>
                    <a:pt x="3812" y="2288"/>
                    <a:pt x="3802" y="2288"/>
                  </a:cubicBezTo>
                  <a:cubicBezTo>
                    <a:pt x="3797" y="2289"/>
                    <a:pt x="3791" y="2289"/>
                    <a:pt x="3787" y="2286"/>
                  </a:cubicBezTo>
                  <a:cubicBezTo>
                    <a:pt x="3784" y="2283"/>
                    <a:pt x="3781" y="2278"/>
                    <a:pt x="3783" y="2266"/>
                  </a:cubicBezTo>
                  <a:cubicBezTo>
                    <a:pt x="3784" y="2276"/>
                    <a:pt x="3781" y="2287"/>
                    <a:pt x="3774" y="2299"/>
                  </a:cubicBezTo>
                  <a:cubicBezTo>
                    <a:pt x="3770" y="2300"/>
                    <a:pt x="3768" y="2296"/>
                    <a:pt x="3768" y="2292"/>
                  </a:cubicBezTo>
                  <a:cubicBezTo>
                    <a:pt x="3728" y="2338"/>
                    <a:pt x="3796" y="2325"/>
                    <a:pt x="3780" y="2380"/>
                  </a:cubicBezTo>
                  <a:cubicBezTo>
                    <a:pt x="3765" y="2368"/>
                    <a:pt x="3745" y="2384"/>
                    <a:pt x="3745" y="2394"/>
                  </a:cubicBezTo>
                  <a:cubicBezTo>
                    <a:pt x="3753" y="2372"/>
                    <a:pt x="3777" y="2391"/>
                    <a:pt x="3783" y="2416"/>
                  </a:cubicBezTo>
                  <a:cubicBezTo>
                    <a:pt x="3771" y="2431"/>
                    <a:pt x="3771" y="2442"/>
                    <a:pt x="3772" y="2451"/>
                  </a:cubicBezTo>
                  <a:cubicBezTo>
                    <a:pt x="3773" y="2459"/>
                    <a:pt x="3777" y="2467"/>
                    <a:pt x="3773" y="2476"/>
                  </a:cubicBezTo>
                  <a:cubicBezTo>
                    <a:pt x="3786" y="2456"/>
                    <a:pt x="3786" y="2456"/>
                    <a:pt x="3786" y="2456"/>
                  </a:cubicBezTo>
                  <a:cubicBezTo>
                    <a:pt x="3800" y="2469"/>
                    <a:pt x="3792" y="2486"/>
                    <a:pt x="3788" y="2513"/>
                  </a:cubicBezTo>
                  <a:cubicBezTo>
                    <a:pt x="3775" y="2511"/>
                    <a:pt x="3787" y="2487"/>
                    <a:pt x="3779" y="2494"/>
                  </a:cubicBezTo>
                  <a:cubicBezTo>
                    <a:pt x="3781" y="2499"/>
                    <a:pt x="3782" y="2503"/>
                    <a:pt x="3782" y="2508"/>
                  </a:cubicBezTo>
                  <a:cubicBezTo>
                    <a:pt x="3782" y="2512"/>
                    <a:pt x="3781" y="2515"/>
                    <a:pt x="3779" y="2519"/>
                  </a:cubicBezTo>
                  <a:cubicBezTo>
                    <a:pt x="3774" y="2526"/>
                    <a:pt x="3767" y="2533"/>
                    <a:pt x="3760" y="2540"/>
                  </a:cubicBezTo>
                  <a:cubicBezTo>
                    <a:pt x="3745" y="2553"/>
                    <a:pt x="3728" y="2566"/>
                    <a:pt x="3730" y="2589"/>
                  </a:cubicBezTo>
                  <a:cubicBezTo>
                    <a:pt x="3711" y="2602"/>
                    <a:pt x="3699" y="2578"/>
                    <a:pt x="3685" y="2589"/>
                  </a:cubicBezTo>
                  <a:cubicBezTo>
                    <a:pt x="3686" y="2614"/>
                    <a:pt x="3676" y="2623"/>
                    <a:pt x="3665" y="2631"/>
                  </a:cubicBezTo>
                  <a:cubicBezTo>
                    <a:pt x="3662" y="2633"/>
                    <a:pt x="3659" y="2635"/>
                    <a:pt x="3656" y="2637"/>
                  </a:cubicBezTo>
                  <a:cubicBezTo>
                    <a:pt x="3654" y="2640"/>
                    <a:pt x="3651" y="2642"/>
                    <a:pt x="3649" y="2645"/>
                  </a:cubicBezTo>
                  <a:cubicBezTo>
                    <a:pt x="3644" y="2651"/>
                    <a:pt x="3641" y="2660"/>
                    <a:pt x="3640" y="2672"/>
                  </a:cubicBezTo>
                  <a:cubicBezTo>
                    <a:pt x="3667" y="2671"/>
                    <a:pt x="3663" y="2666"/>
                    <a:pt x="3668" y="2706"/>
                  </a:cubicBezTo>
                  <a:cubicBezTo>
                    <a:pt x="3668" y="2706"/>
                    <a:pt x="3669" y="2705"/>
                    <a:pt x="3669" y="2703"/>
                  </a:cubicBezTo>
                  <a:cubicBezTo>
                    <a:pt x="3670" y="2701"/>
                    <a:pt x="3670" y="2698"/>
                    <a:pt x="3671" y="2694"/>
                  </a:cubicBezTo>
                  <a:cubicBezTo>
                    <a:pt x="3673" y="2687"/>
                    <a:pt x="3676" y="2677"/>
                    <a:pt x="3678" y="2668"/>
                  </a:cubicBezTo>
                  <a:cubicBezTo>
                    <a:pt x="3681" y="2658"/>
                    <a:pt x="3683" y="2648"/>
                    <a:pt x="3685" y="2641"/>
                  </a:cubicBezTo>
                  <a:cubicBezTo>
                    <a:pt x="3686" y="2634"/>
                    <a:pt x="3688" y="2629"/>
                    <a:pt x="3688" y="2629"/>
                  </a:cubicBezTo>
                  <a:cubicBezTo>
                    <a:pt x="3688" y="2629"/>
                    <a:pt x="3688" y="2633"/>
                    <a:pt x="3689" y="2638"/>
                  </a:cubicBezTo>
                  <a:cubicBezTo>
                    <a:pt x="3690" y="2644"/>
                    <a:pt x="3692" y="2652"/>
                    <a:pt x="3692" y="2659"/>
                  </a:cubicBezTo>
                  <a:cubicBezTo>
                    <a:pt x="3694" y="2674"/>
                    <a:pt x="3697" y="2689"/>
                    <a:pt x="3697" y="2689"/>
                  </a:cubicBezTo>
                  <a:cubicBezTo>
                    <a:pt x="3702" y="2678"/>
                    <a:pt x="3705" y="2666"/>
                    <a:pt x="3706" y="2654"/>
                  </a:cubicBezTo>
                  <a:cubicBezTo>
                    <a:pt x="3708" y="2642"/>
                    <a:pt x="3710" y="2632"/>
                    <a:pt x="3715" y="2627"/>
                  </a:cubicBezTo>
                  <a:cubicBezTo>
                    <a:pt x="3722" y="2656"/>
                    <a:pt x="3718" y="2652"/>
                    <a:pt x="3740" y="2650"/>
                  </a:cubicBezTo>
                  <a:cubicBezTo>
                    <a:pt x="3729" y="2653"/>
                    <a:pt x="3722" y="2659"/>
                    <a:pt x="3719" y="2667"/>
                  </a:cubicBezTo>
                  <a:cubicBezTo>
                    <a:pt x="3715" y="2674"/>
                    <a:pt x="3714" y="2683"/>
                    <a:pt x="3713" y="2692"/>
                  </a:cubicBezTo>
                  <a:cubicBezTo>
                    <a:pt x="3712" y="2701"/>
                    <a:pt x="3712" y="2710"/>
                    <a:pt x="3709" y="2719"/>
                  </a:cubicBezTo>
                  <a:cubicBezTo>
                    <a:pt x="3706" y="2727"/>
                    <a:pt x="3701" y="2735"/>
                    <a:pt x="3691" y="2740"/>
                  </a:cubicBezTo>
                  <a:cubicBezTo>
                    <a:pt x="3640" y="2712"/>
                    <a:pt x="3640" y="2712"/>
                    <a:pt x="3640" y="2712"/>
                  </a:cubicBezTo>
                  <a:cubicBezTo>
                    <a:pt x="3628" y="2721"/>
                    <a:pt x="3621" y="2731"/>
                    <a:pt x="3615" y="2743"/>
                  </a:cubicBezTo>
                  <a:cubicBezTo>
                    <a:pt x="3610" y="2755"/>
                    <a:pt x="3607" y="2768"/>
                    <a:pt x="3604" y="2782"/>
                  </a:cubicBezTo>
                  <a:cubicBezTo>
                    <a:pt x="3601" y="2795"/>
                    <a:pt x="3598" y="2810"/>
                    <a:pt x="3592" y="2824"/>
                  </a:cubicBezTo>
                  <a:cubicBezTo>
                    <a:pt x="3586" y="2838"/>
                    <a:pt x="3578" y="2852"/>
                    <a:pt x="3565" y="2865"/>
                  </a:cubicBezTo>
                  <a:cubicBezTo>
                    <a:pt x="3565" y="2865"/>
                    <a:pt x="3570" y="2862"/>
                    <a:pt x="3576" y="2858"/>
                  </a:cubicBezTo>
                  <a:cubicBezTo>
                    <a:pt x="3581" y="2855"/>
                    <a:pt x="3586" y="2851"/>
                    <a:pt x="3586" y="2851"/>
                  </a:cubicBezTo>
                  <a:cubicBezTo>
                    <a:pt x="3593" y="2862"/>
                    <a:pt x="3588" y="2872"/>
                    <a:pt x="3579" y="2882"/>
                  </a:cubicBezTo>
                  <a:cubicBezTo>
                    <a:pt x="3571" y="2892"/>
                    <a:pt x="3561" y="2902"/>
                    <a:pt x="3557" y="2915"/>
                  </a:cubicBezTo>
                  <a:cubicBezTo>
                    <a:pt x="3543" y="2901"/>
                    <a:pt x="3529" y="2909"/>
                    <a:pt x="3513" y="2909"/>
                  </a:cubicBezTo>
                  <a:cubicBezTo>
                    <a:pt x="3519" y="2913"/>
                    <a:pt x="3511" y="2923"/>
                    <a:pt x="3504" y="2936"/>
                  </a:cubicBezTo>
                  <a:cubicBezTo>
                    <a:pt x="3498" y="2948"/>
                    <a:pt x="3493" y="2964"/>
                    <a:pt x="3506" y="2979"/>
                  </a:cubicBezTo>
                  <a:cubicBezTo>
                    <a:pt x="3506" y="2979"/>
                    <a:pt x="3496" y="2981"/>
                    <a:pt x="3486" y="2983"/>
                  </a:cubicBezTo>
                  <a:cubicBezTo>
                    <a:pt x="3476" y="2985"/>
                    <a:pt x="3465" y="2986"/>
                    <a:pt x="3465" y="2986"/>
                  </a:cubicBezTo>
                  <a:cubicBezTo>
                    <a:pt x="3463" y="2989"/>
                    <a:pt x="3460" y="2991"/>
                    <a:pt x="3458" y="2993"/>
                  </a:cubicBezTo>
                  <a:cubicBezTo>
                    <a:pt x="3456" y="2996"/>
                    <a:pt x="3454" y="2998"/>
                    <a:pt x="3452" y="3001"/>
                  </a:cubicBezTo>
                  <a:cubicBezTo>
                    <a:pt x="3449" y="3005"/>
                    <a:pt x="3447" y="3010"/>
                    <a:pt x="3445" y="3015"/>
                  </a:cubicBezTo>
                  <a:cubicBezTo>
                    <a:pt x="3442" y="3026"/>
                    <a:pt x="3441" y="3037"/>
                    <a:pt x="3441" y="3047"/>
                  </a:cubicBezTo>
                  <a:cubicBezTo>
                    <a:pt x="3440" y="3069"/>
                    <a:pt x="3439" y="3091"/>
                    <a:pt x="3416" y="3108"/>
                  </a:cubicBezTo>
                  <a:cubicBezTo>
                    <a:pt x="3415" y="3095"/>
                    <a:pt x="3407" y="3090"/>
                    <a:pt x="3402" y="3084"/>
                  </a:cubicBezTo>
                  <a:cubicBezTo>
                    <a:pt x="3397" y="3078"/>
                    <a:pt x="3394" y="3070"/>
                    <a:pt x="3402" y="3052"/>
                  </a:cubicBezTo>
                  <a:cubicBezTo>
                    <a:pt x="3389" y="3065"/>
                    <a:pt x="3374" y="3073"/>
                    <a:pt x="3383" y="3083"/>
                  </a:cubicBezTo>
                  <a:cubicBezTo>
                    <a:pt x="3379" y="3083"/>
                    <a:pt x="3376" y="3086"/>
                    <a:pt x="3373" y="3091"/>
                  </a:cubicBezTo>
                  <a:cubicBezTo>
                    <a:pt x="3370" y="3096"/>
                    <a:pt x="3367" y="3103"/>
                    <a:pt x="3364" y="3109"/>
                  </a:cubicBezTo>
                  <a:cubicBezTo>
                    <a:pt x="3360" y="3116"/>
                    <a:pt x="3357" y="3122"/>
                    <a:pt x="3353" y="3127"/>
                  </a:cubicBezTo>
                  <a:cubicBezTo>
                    <a:pt x="3348" y="3132"/>
                    <a:pt x="3343" y="3135"/>
                    <a:pt x="3337" y="3134"/>
                  </a:cubicBezTo>
                  <a:cubicBezTo>
                    <a:pt x="3336" y="3145"/>
                    <a:pt x="3347" y="3163"/>
                    <a:pt x="3329" y="3175"/>
                  </a:cubicBezTo>
                  <a:cubicBezTo>
                    <a:pt x="3325" y="3173"/>
                    <a:pt x="3323" y="3167"/>
                    <a:pt x="3323" y="3167"/>
                  </a:cubicBezTo>
                  <a:cubicBezTo>
                    <a:pt x="3329" y="3175"/>
                    <a:pt x="3305" y="3197"/>
                    <a:pt x="3332" y="3203"/>
                  </a:cubicBezTo>
                  <a:cubicBezTo>
                    <a:pt x="3322" y="3202"/>
                    <a:pt x="3312" y="3202"/>
                    <a:pt x="3303" y="3204"/>
                  </a:cubicBezTo>
                  <a:cubicBezTo>
                    <a:pt x="3293" y="3205"/>
                    <a:pt x="3284" y="3208"/>
                    <a:pt x="3276" y="3212"/>
                  </a:cubicBezTo>
                  <a:cubicBezTo>
                    <a:pt x="3259" y="3220"/>
                    <a:pt x="3242" y="3230"/>
                    <a:pt x="3226" y="3241"/>
                  </a:cubicBezTo>
                  <a:cubicBezTo>
                    <a:pt x="3217" y="3247"/>
                    <a:pt x="3209" y="3252"/>
                    <a:pt x="3201" y="3257"/>
                  </a:cubicBezTo>
                  <a:cubicBezTo>
                    <a:pt x="3193" y="3261"/>
                    <a:pt x="3184" y="3266"/>
                    <a:pt x="3176" y="3269"/>
                  </a:cubicBezTo>
                  <a:cubicBezTo>
                    <a:pt x="3167" y="3271"/>
                    <a:pt x="3159" y="3273"/>
                    <a:pt x="3151" y="3274"/>
                  </a:cubicBezTo>
                  <a:cubicBezTo>
                    <a:pt x="3147" y="3274"/>
                    <a:pt x="3142" y="3274"/>
                    <a:pt x="3138" y="3273"/>
                  </a:cubicBezTo>
                  <a:cubicBezTo>
                    <a:pt x="3134" y="3272"/>
                    <a:pt x="3130" y="3271"/>
                    <a:pt x="3126" y="3269"/>
                  </a:cubicBezTo>
                  <a:cubicBezTo>
                    <a:pt x="3117" y="3274"/>
                    <a:pt x="3108" y="3280"/>
                    <a:pt x="3099" y="3286"/>
                  </a:cubicBezTo>
                  <a:cubicBezTo>
                    <a:pt x="3094" y="3289"/>
                    <a:pt x="3089" y="3291"/>
                    <a:pt x="3084" y="3294"/>
                  </a:cubicBezTo>
                  <a:cubicBezTo>
                    <a:pt x="3079" y="3296"/>
                    <a:pt x="3074" y="3299"/>
                    <a:pt x="3070" y="3301"/>
                  </a:cubicBezTo>
                  <a:cubicBezTo>
                    <a:pt x="3050" y="3312"/>
                    <a:pt x="3030" y="3319"/>
                    <a:pt x="3012" y="3326"/>
                  </a:cubicBezTo>
                  <a:cubicBezTo>
                    <a:pt x="3013" y="3320"/>
                    <a:pt x="3010" y="3317"/>
                    <a:pt x="3017" y="3316"/>
                  </a:cubicBezTo>
                  <a:cubicBezTo>
                    <a:pt x="3004" y="3316"/>
                    <a:pt x="2996" y="3319"/>
                    <a:pt x="2991" y="3325"/>
                  </a:cubicBezTo>
                  <a:cubicBezTo>
                    <a:pt x="2986" y="3330"/>
                    <a:pt x="2984" y="3338"/>
                    <a:pt x="2981" y="3346"/>
                  </a:cubicBezTo>
                  <a:cubicBezTo>
                    <a:pt x="2979" y="3354"/>
                    <a:pt x="2976" y="3362"/>
                    <a:pt x="2970" y="3367"/>
                  </a:cubicBezTo>
                  <a:cubicBezTo>
                    <a:pt x="2964" y="3373"/>
                    <a:pt x="2954" y="3376"/>
                    <a:pt x="2938" y="3374"/>
                  </a:cubicBezTo>
                  <a:cubicBezTo>
                    <a:pt x="2902" y="3351"/>
                    <a:pt x="2965" y="3351"/>
                    <a:pt x="2944" y="3343"/>
                  </a:cubicBezTo>
                  <a:cubicBezTo>
                    <a:pt x="2938" y="3328"/>
                    <a:pt x="2931" y="3322"/>
                    <a:pt x="2923" y="3321"/>
                  </a:cubicBezTo>
                  <a:cubicBezTo>
                    <a:pt x="2919" y="3321"/>
                    <a:pt x="2915" y="3321"/>
                    <a:pt x="2911" y="3323"/>
                  </a:cubicBezTo>
                  <a:cubicBezTo>
                    <a:pt x="2906" y="3324"/>
                    <a:pt x="2902" y="3326"/>
                    <a:pt x="2897" y="3329"/>
                  </a:cubicBezTo>
                  <a:cubicBezTo>
                    <a:pt x="2887" y="3334"/>
                    <a:pt x="2876" y="3339"/>
                    <a:pt x="2865" y="3342"/>
                  </a:cubicBezTo>
                  <a:cubicBezTo>
                    <a:pt x="2854" y="3344"/>
                    <a:pt x="2842" y="3344"/>
                    <a:pt x="2831" y="3336"/>
                  </a:cubicBezTo>
                  <a:cubicBezTo>
                    <a:pt x="2840" y="3331"/>
                    <a:pt x="2840" y="3331"/>
                    <a:pt x="2840" y="3331"/>
                  </a:cubicBezTo>
                  <a:cubicBezTo>
                    <a:pt x="2831" y="3327"/>
                    <a:pt x="2823" y="3327"/>
                    <a:pt x="2814" y="3329"/>
                  </a:cubicBezTo>
                  <a:cubicBezTo>
                    <a:pt x="2806" y="3332"/>
                    <a:pt x="2797" y="3337"/>
                    <a:pt x="2787" y="3342"/>
                  </a:cubicBezTo>
                  <a:cubicBezTo>
                    <a:pt x="2782" y="3345"/>
                    <a:pt x="2777" y="3348"/>
                    <a:pt x="2772" y="3350"/>
                  </a:cubicBezTo>
                  <a:cubicBezTo>
                    <a:pt x="2767" y="3353"/>
                    <a:pt x="2761" y="3356"/>
                    <a:pt x="2756" y="3358"/>
                  </a:cubicBezTo>
                  <a:cubicBezTo>
                    <a:pt x="2745" y="3362"/>
                    <a:pt x="2733" y="3366"/>
                    <a:pt x="2720" y="3366"/>
                  </a:cubicBezTo>
                  <a:cubicBezTo>
                    <a:pt x="2720" y="3366"/>
                    <a:pt x="2722" y="3360"/>
                    <a:pt x="2720" y="3356"/>
                  </a:cubicBezTo>
                  <a:cubicBezTo>
                    <a:pt x="2704" y="3373"/>
                    <a:pt x="2680" y="3387"/>
                    <a:pt x="2654" y="3396"/>
                  </a:cubicBezTo>
                  <a:cubicBezTo>
                    <a:pt x="2628" y="3405"/>
                    <a:pt x="2599" y="3411"/>
                    <a:pt x="2575" y="3417"/>
                  </a:cubicBezTo>
                  <a:cubicBezTo>
                    <a:pt x="2589" y="3391"/>
                    <a:pt x="2596" y="3403"/>
                    <a:pt x="2586" y="3377"/>
                  </a:cubicBezTo>
                  <a:cubicBezTo>
                    <a:pt x="2565" y="3382"/>
                    <a:pt x="2594" y="3418"/>
                    <a:pt x="2550" y="3426"/>
                  </a:cubicBezTo>
                  <a:cubicBezTo>
                    <a:pt x="2536" y="3413"/>
                    <a:pt x="2504" y="3401"/>
                    <a:pt x="2500" y="3374"/>
                  </a:cubicBezTo>
                  <a:cubicBezTo>
                    <a:pt x="2500" y="3374"/>
                    <a:pt x="2510" y="3373"/>
                    <a:pt x="2520" y="3373"/>
                  </a:cubicBezTo>
                  <a:cubicBezTo>
                    <a:pt x="2525" y="3373"/>
                    <a:pt x="2530" y="3373"/>
                    <a:pt x="2534" y="3372"/>
                  </a:cubicBezTo>
                  <a:cubicBezTo>
                    <a:pt x="2538" y="3372"/>
                    <a:pt x="2541" y="3372"/>
                    <a:pt x="2541" y="3372"/>
                  </a:cubicBezTo>
                  <a:cubicBezTo>
                    <a:pt x="2530" y="3355"/>
                    <a:pt x="2517" y="3355"/>
                    <a:pt x="2504" y="3359"/>
                  </a:cubicBezTo>
                  <a:cubicBezTo>
                    <a:pt x="2490" y="3363"/>
                    <a:pt x="2477" y="3371"/>
                    <a:pt x="2466" y="3367"/>
                  </a:cubicBezTo>
                  <a:cubicBezTo>
                    <a:pt x="2469" y="3352"/>
                    <a:pt x="2469" y="3352"/>
                    <a:pt x="2469" y="3352"/>
                  </a:cubicBezTo>
                  <a:cubicBezTo>
                    <a:pt x="2453" y="3353"/>
                    <a:pt x="2441" y="3356"/>
                    <a:pt x="2431" y="3360"/>
                  </a:cubicBezTo>
                  <a:cubicBezTo>
                    <a:pt x="2421" y="3365"/>
                    <a:pt x="2413" y="3370"/>
                    <a:pt x="2404" y="3374"/>
                  </a:cubicBezTo>
                  <a:cubicBezTo>
                    <a:pt x="2388" y="3384"/>
                    <a:pt x="2370" y="3393"/>
                    <a:pt x="2336" y="3390"/>
                  </a:cubicBezTo>
                  <a:cubicBezTo>
                    <a:pt x="2343" y="3402"/>
                    <a:pt x="2343" y="3402"/>
                    <a:pt x="2343" y="3402"/>
                  </a:cubicBezTo>
                  <a:cubicBezTo>
                    <a:pt x="2304" y="3439"/>
                    <a:pt x="2312" y="3379"/>
                    <a:pt x="2274" y="3406"/>
                  </a:cubicBezTo>
                  <a:cubicBezTo>
                    <a:pt x="2264" y="3366"/>
                    <a:pt x="2264" y="3366"/>
                    <a:pt x="2264" y="3366"/>
                  </a:cubicBezTo>
                  <a:cubicBezTo>
                    <a:pt x="2252" y="3370"/>
                    <a:pt x="2230" y="3378"/>
                    <a:pt x="2205" y="3386"/>
                  </a:cubicBezTo>
                  <a:cubicBezTo>
                    <a:pt x="2181" y="3393"/>
                    <a:pt x="2154" y="3400"/>
                    <a:pt x="2131" y="3402"/>
                  </a:cubicBezTo>
                  <a:cubicBezTo>
                    <a:pt x="2159" y="3375"/>
                    <a:pt x="2211" y="3364"/>
                    <a:pt x="2244" y="3349"/>
                  </a:cubicBezTo>
                  <a:cubicBezTo>
                    <a:pt x="2232" y="3348"/>
                    <a:pt x="2211" y="3348"/>
                    <a:pt x="2192" y="3349"/>
                  </a:cubicBezTo>
                  <a:cubicBezTo>
                    <a:pt x="2173" y="3351"/>
                    <a:pt x="2155" y="3355"/>
                    <a:pt x="2148" y="3364"/>
                  </a:cubicBezTo>
                  <a:cubicBezTo>
                    <a:pt x="2158" y="3361"/>
                    <a:pt x="2171" y="3353"/>
                    <a:pt x="2180" y="3360"/>
                  </a:cubicBezTo>
                  <a:cubicBezTo>
                    <a:pt x="2164" y="3374"/>
                    <a:pt x="2146" y="3384"/>
                    <a:pt x="2125" y="3389"/>
                  </a:cubicBezTo>
                  <a:cubicBezTo>
                    <a:pt x="2105" y="3395"/>
                    <a:pt x="2083" y="3397"/>
                    <a:pt x="2058" y="3394"/>
                  </a:cubicBezTo>
                  <a:cubicBezTo>
                    <a:pt x="2067" y="3356"/>
                    <a:pt x="2036" y="3349"/>
                    <a:pt x="2000" y="3341"/>
                  </a:cubicBezTo>
                  <a:cubicBezTo>
                    <a:pt x="1981" y="3338"/>
                    <a:pt x="1962" y="3334"/>
                    <a:pt x="1945" y="3328"/>
                  </a:cubicBezTo>
                  <a:cubicBezTo>
                    <a:pt x="1929" y="3322"/>
                    <a:pt x="1915" y="3312"/>
                    <a:pt x="1909" y="3296"/>
                  </a:cubicBezTo>
                  <a:cubicBezTo>
                    <a:pt x="1898" y="3298"/>
                    <a:pt x="1887" y="3299"/>
                    <a:pt x="1876" y="3299"/>
                  </a:cubicBezTo>
                  <a:cubicBezTo>
                    <a:pt x="1866" y="3299"/>
                    <a:pt x="1855" y="3297"/>
                    <a:pt x="1845" y="3296"/>
                  </a:cubicBezTo>
                  <a:cubicBezTo>
                    <a:pt x="1834" y="3294"/>
                    <a:pt x="1824" y="3292"/>
                    <a:pt x="1813" y="3289"/>
                  </a:cubicBezTo>
                  <a:cubicBezTo>
                    <a:pt x="1803" y="3286"/>
                    <a:pt x="1793" y="3283"/>
                    <a:pt x="1782" y="3280"/>
                  </a:cubicBezTo>
                  <a:cubicBezTo>
                    <a:pt x="1761" y="3273"/>
                    <a:pt x="1741" y="3264"/>
                    <a:pt x="1719" y="3257"/>
                  </a:cubicBezTo>
                  <a:cubicBezTo>
                    <a:pt x="1708" y="3254"/>
                    <a:pt x="1697" y="3250"/>
                    <a:pt x="1686" y="3247"/>
                  </a:cubicBezTo>
                  <a:cubicBezTo>
                    <a:pt x="1674" y="3243"/>
                    <a:pt x="1663" y="3241"/>
                    <a:pt x="1651" y="3238"/>
                  </a:cubicBezTo>
                  <a:cubicBezTo>
                    <a:pt x="1656" y="3255"/>
                    <a:pt x="1656" y="3263"/>
                    <a:pt x="1655" y="3266"/>
                  </a:cubicBezTo>
                  <a:cubicBezTo>
                    <a:pt x="1653" y="3270"/>
                    <a:pt x="1648" y="3269"/>
                    <a:pt x="1643" y="3268"/>
                  </a:cubicBezTo>
                  <a:cubicBezTo>
                    <a:pt x="1632" y="3266"/>
                    <a:pt x="1618" y="3263"/>
                    <a:pt x="1614" y="3293"/>
                  </a:cubicBezTo>
                  <a:cubicBezTo>
                    <a:pt x="1590" y="3291"/>
                    <a:pt x="1582" y="3288"/>
                    <a:pt x="1581" y="3284"/>
                  </a:cubicBezTo>
                  <a:cubicBezTo>
                    <a:pt x="1581" y="3284"/>
                    <a:pt x="1566" y="3271"/>
                    <a:pt x="1552" y="3257"/>
                  </a:cubicBezTo>
                  <a:cubicBezTo>
                    <a:pt x="1545" y="3251"/>
                    <a:pt x="1537" y="3244"/>
                    <a:pt x="1532" y="3239"/>
                  </a:cubicBezTo>
                  <a:cubicBezTo>
                    <a:pt x="1527" y="3234"/>
                    <a:pt x="1523" y="3231"/>
                    <a:pt x="1523" y="3231"/>
                  </a:cubicBezTo>
                  <a:cubicBezTo>
                    <a:pt x="1512" y="3209"/>
                    <a:pt x="1548" y="3224"/>
                    <a:pt x="1549" y="3210"/>
                  </a:cubicBezTo>
                  <a:cubicBezTo>
                    <a:pt x="1503" y="3192"/>
                    <a:pt x="1536" y="3180"/>
                    <a:pt x="1510" y="3156"/>
                  </a:cubicBezTo>
                  <a:cubicBezTo>
                    <a:pt x="1510" y="3178"/>
                    <a:pt x="1485" y="3180"/>
                    <a:pt x="1460" y="3164"/>
                  </a:cubicBezTo>
                  <a:cubicBezTo>
                    <a:pt x="1490" y="3202"/>
                    <a:pt x="1490" y="3202"/>
                    <a:pt x="1490" y="3202"/>
                  </a:cubicBezTo>
                  <a:cubicBezTo>
                    <a:pt x="1452" y="3207"/>
                    <a:pt x="1441" y="3191"/>
                    <a:pt x="1431" y="3174"/>
                  </a:cubicBezTo>
                  <a:cubicBezTo>
                    <a:pt x="1421" y="3157"/>
                    <a:pt x="1411" y="3140"/>
                    <a:pt x="1373" y="3143"/>
                  </a:cubicBezTo>
                  <a:cubicBezTo>
                    <a:pt x="1400" y="3133"/>
                    <a:pt x="1400" y="3133"/>
                    <a:pt x="1400" y="3133"/>
                  </a:cubicBezTo>
                  <a:cubicBezTo>
                    <a:pt x="1382" y="3132"/>
                    <a:pt x="1351" y="3121"/>
                    <a:pt x="1319" y="3114"/>
                  </a:cubicBezTo>
                  <a:cubicBezTo>
                    <a:pt x="1311" y="3112"/>
                    <a:pt x="1303" y="3110"/>
                    <a:pt x="1295" y="3109"/>
                  </a:cubicBezTo>
                  <a:cubicBezTo>
                    <a:pt x="1287" y="3108"/>
                    <a:pt x="1279" y="3107"/>
                    <a:pt x="1271" y="3107"/>
                  </a:cubicBezTo>
                  <a:cubicBezTo>
                    <a:pt x="1256" y="3107"/>
                    <a:pt x="1241" y="3110"/>
                    <a:pt x="1228" y="3117"/>
                  </a:cubicBezTo>
                  <a:cubicBezTo>
                    <a:pt x="1225" y="3108"/>
                    <a:pt x="1224" y="3090"/>
                    <a:pt x="1240" y="3092"/>
                  </a:cubicBezTo>
                  <a:cubicBezTo>
                    <a:pt x="1222" y="3082"/>
                    <a:pt x="1200" y="3075"/>
                    <a:pt x="1178" y="3069"/>
                  </a:cubicBezTo>
                  <a:cubicBezTo>
                    <a:pt x="1167" y="3066"/>
                    <a:pt x="1156" y="3063"/>
                    <a:pt x="1144" y="3061"/>
                  </a:cubicBezTo>
                  <a:cubicBezTo>
                    <a:pt x="1133" y="3058"/>
                    <a:pt x="1122" y="3055"/>
                    <a:pt x="1111" y="3052"/>
                  </a:cubicBezTo>
                  <a:cubicBezTo>
                    <a:pt x="1088" y="3047"/>
                    <a:pt x="1067" y="3040"/>
                    <a:pt x="1048" y="3032"/>
                  </a:cubicBezTo>
                  <a:cubicBezTo>
                    <a:pt x="1030" y="3023"/>
                    <a:pt x="1014" y="3011"/>
                    <a:pt x="1004" y="2997"/>
                  </a:cubicBezTo>
                  <a:cubicBezTo>
                    <a:pt x="1017" y="2987"/>
                    <a:pt x="1017" y="2987"/>
                    <a:pt x="1017" y="2987"/>
                  </a:cubicBezTo>
                  <a:cubicBezTo>
                    <a:pt x="1001" y="2983"/>
                    <a:pt x="979" y="2997"/>
                    <a:pt x="970" y="2974"/>
                  </a:cubicBezTo>
                  <a:cubicBezTo>
                    <a:pt x="974" y="2969"/>
                    <a:pt x="983" y="2965"/>
                    <a:pt x="977" y="2960"/>
                  </a:cubicBezTo>
                  <a:cubicBezTo>
                    <a:pt x="972" y="2960"/>
                    <a:pt x="960" y="2961"/>
                    <a:pt x="947" y="2958"/>
                  </a:cubicBezTo>
                  <a:cubicBezTo>
                    <a:pt x="935" y="2955"/>
                    <a:pt x="921" y="2950"/>
                    <a:pt x="915" y="2941"/>
                  </a:cubicBezTo>
                  <a:cubicBezTo>
                    <a:pt x="939" y="2937"/>
                    <a:pt x="939" y="2937"/>
                    <a:pt x="939" y="2937"/>
                  </a:cubicBezTo>
                  <a:cubicBezTo>
                    <a:pt x="932" y="2929"/>
                    <a:pt x="924" y="2923"/>
                    <a:pt x="917" y="2918"/>
                  </a:cubicBezTo>
                  <a:cubicBezTo>
                    <a:pt x="910" y="2913"/>
                    <a:pt x="902" y="2908"/>
                    <a:pt x="894" y="2905"/>
                  </a:cubicBezTo>
                  <a:cubicBezTo>
                    <a:pt x="887" y="2901"/>
                    <a:pt x="879" y="2899"/>
                    <a:pt x="871" y="2896"/>
                  </a:cubicBezTo>
                  <a:cubicBezTo>
                    <a:pt x="863" y="2894"/>
                    <a:pt x="855" y="2892"/>
                    <a:pt x="847" y="2891"/>
                  </a:cubicBezTo>
                  <a:cubicBezTo>
                    <a:pt x="814" y="2884"/>
                    <a:pt x="781" y="2880"/>
                    <a:pt x="751" y="2862"/>
                  </a:cubicBezTo>
                  <a:cubicBezTo>
                    <a:pt x="764" y="2845"/>
                    <a:pt x="761" y="2824"/>
                    <a:pt x="752" y="2804"/>
                  </a:cubicBezTo>
                  <a:cubicBezTo>
                    <a:pt x="748" y="2794"/>
                    <a:pt x="742" y="2784"/>
                    <a:pt x="737" y="2775"/>
                  </a:cubicBezTo>
                  <a:cubicBezTo>
                    <a:pt x="731" y="2765"/>
                    <a:pt x="725" y="2757"/>
                    <a:pt x="721" y="2751"/>
                  </a:cubicBezTo>
                  <a:cubicBezTo>
                    <a:pt x="726" y="2747"/>
                    <a:pt x="726" y="2747"/>
                    <a:pt x="726" y="2747"/>
                  </a:cubicBezTo>
                  <a:cubicBezTo>
                    <a:pt x="718" y="2739"/>
                    <a:pt x="710" y="2731"/>
                    <a:pt x="701" y="2724"/>
                  </a:cubicBezTo>
                  <a:cubicBezTo>
                    <a:pt x="697" y="2720"/>
                    <a:pt x="693" y="2717"/>
                    <a:pt x="689" y="2714"/>
                  </a:cubicBezTo>
                  <a:cubicBezTo>
                    <a:pt x="687" y="2712"/>
                    <a:pt x="685" y="2710"/>
                    <a:pt x="683" y="2709"/>
                  </a:cubicBezTo>
                  <a:cubicBezTo>
                    <a:pt x="681" y="2707"/>
                    <a:pt x="679" y="2706"/>
                    <a:pt x="676" y="2704"/>
                  </a:cubicBezTo>
                  <a:cubicBezTo>
                    <a:pt x="668" y="2698"/>
                    <a:pt x="660" y="2692"/>
                    <a:pt x="651" y="2687"/>
                  </a:cubicBezTo>
                  <a:cubicBezTo>
                    <a:pt x="647" y="2684"/>
                    <a:pt x="642" y="2681"/>
                    <a:pt x="638" y="2679"/>
                  </a:cubicBezTo>
                  <a:cubicBezTo>
                    <a:pt x="634" y="2676"/>
                    <a:pt x="629" y="2673"/>
                    <a:pt x="625" y="2671"/>
                  </a:cubicBezTo>
                  <a:cubicBezTo>
                    <a:pt x="608" y="2660"/>
                    <a:pt x="589" y="2650"/>
                    <a:pt x="572" y="2639"/>
                  </a:cubicBezTo>
                  <a:cubicBezTo>
                    <a:pt x="563" y="2633"/>
                    <a:pt x="554" y="2627"/>
                    <a:pt x="546" y="2621"/>
                  </a:cubicBezTo>
                  <a:cubicBezTo>
                    <a:pt x="537" y="2614"/>
                    <a:pt x="528" y="2607"/>
                    <a:pt x="520" y="2600"/>
                  </a:cubicBezTo>
                  <a:cubicBezTo>
                    <a:pt x="520" y="2591"/>
                    <a:pt x="519" y="2582"/>
                    <a:pt x="516" y="2572"/>
                  </a:cubicBezTo>
                  <a:cubicBezTo>
                    <a:pt x="514" y="2563"/>
                    <a:pt x="511" y="2553"/>
                    <a:pt x="506" y="2543"/>
                  </a:cubicBezTo>
                  <a:cubicBezTo>
                    <a:pt x="504" y="2538"/>
                    <a:pt x="502" y="2533"/>
                    <a:pt x="499" y="2528"/>
                  </a:cubicBezTo>
                  <a:cubicBezTo>
                    <a:pt x="496" y="2523"/>
                    <a:pt x="494" y="2518"/>
                    <a:pt x="491" y="2513"/>
                  </a:cubicBezTo>
                  <a:cubicBezTo>
                    <a:pt x="485" y="2502"/>
                    <a:pt x="479" y="2492"/>
                    <a:pt x="472" y="2481"/>
                  </a:cubicBezTo>
                  <a:cubicBezTo>
                    <a:pt x="447" y="2438"/>
                    <a:pt x="419" y="2392"/>
                    <a:pt x="411" y="2347"/>
                  </a:cubicBezTo>
                  <a:cubicBezTo>
                    <a:pt x="410" y="2362"/>
                    <a:pt x="380" y="2361"/>
                    <a:pt x="369" y="2349"/>
                  </a:cubicBezTo>
                  <a:cubicBezTo>
                    <a:pt x="368" y="2338"/>
                    <a:pt x="355" y="2328"/>
                    <a:pt x="347" y="2320"/>
                  </a:cubicBezTo>
                  <a:cubicBezTo>
                    <a:pt x="339" y="2311"/>
                    <a:pt x="335" y="2304"/>
                    <a:pt x="354" y="2297"/>
                  </a:cubicBezTo>
                  <a:cubicBezTo>
                    <a:pt x="356" y="2303"/>
                    <a:pt x="356" y="2303"/>
                    <a:pt x="356" y="2303"/>
                  </a:cubicBezTo>
                  <a:cubicBezTo>
                    <a:pt x="363" y="2296"/>
                    <a:pt x="367" y="2288"/>
                    <a:pt x="368" y="2280"/>
                  </a:cubicBezTo>
                  <a:cubicBezTo>
                    <a:pt x="370" y="2272"/>
                    <a:pt x="369" y="2264"/>
                    <a:pt x="367" y="2256"/>
                  </a:cubicBezTo>
                  <a:cubicBezTo>
                    <a:pt x="365" y="2248"/>
                    <a:pt x="361" y="2240"/>
                    <a:pt x="357" y="2233"/>
                  </a:cubicBezTo>
                  <a:cubicBezTo>
                    <a:pt x="354" y="2225"/>
                    <a:pt x="350" y="2217"/>
                    <a:pt x="347" y="2209"/>
                  </a:cubicBezTo>
                  <a:cubicBezTo>
                    <a:pt x="297" y="2224"/>
                    <a:pt x="297" y="2224"/>
                    <a:pt x="297" y="2224"/>
                  </a:cubicBezTo>
                  <a:cubicBezTo>
                    <a:pt x="306" y="2196"/>
                    <a:pt x="305" y="2170"/>
                    <a:pt x="298" y="2146"/>
                  </a:cubicBezTo>
                  <a:cubicBezTo>
                    <a:pt x="295" y="2133"/>
                    <a:pt x="291" y="2121"/>
                    <a:pt x="286" y="2109"/>
                  </a:cubicBezTo>
                  <a:cubicBezTo>
                    <a:pt x="283" y="2102"/>
                    <a:pt x="280" y="2096"/>
                    <a:pt x="278" y="2090"/>
                  </a:cubicBezTo>
                  <a:cubicBezTo>
                    <a:pt x="275" y="2084"/>
                    <a:pt x="273" y="2078"/>
                    <a:pt x="270" y="2073"/>
                  </a:cubicBezTo>
                  <a:cubicBezTo>
                    <a:pt x="265" y="2061"/>
                    <a:pt x="259" y="2049"/>
                    <a:pt x="255" y="2038"/>
                  </a:cubicBezTo>
                  <a:cubicBezTo>
                    <a:pt x="251" y="2027"/>
                    <a:pt x="247" y="2016"/>
                    <a:pt x="245" y="2005"/>
                  </a:cubicBezTo>
                  <a:cubicBezTo>
                    <a:pt x="244" y="2000"/>
                    <a:pt x="244" y="1995"/>
                    <a:pt x="244" y="1990"/>
                  </a:cubicBezTo>
                  <a:cubicBezTo>
                    <a:pt x="244" y="1985"/>
                    <a:pt x="244" y="1981"/>
                    <a:pt x="245" y="1976"/>
                  </a:cubicBezTo>
                  <a:cubicBezTo>
                    <a:pt x="247" y="1967"/>
                    <a:pt x="252" y="1959"/>
                    <a:pt x="259" y="1952"/>
                  </a:cubicBezTo>
                  <a:cubicBezTo>
                    <a:pt x="255" y="1947"/>
                    <a:pt x="251" y="1943"/>
                    <a:pt x="248" y="1937"/>
                  </a:cubicBezTo>
                  <a:cubicBezTo>
                    <a:pt x="246" y="1932"/>
                    <a:pt x="243" y="1927"/>
                    <a:pt x="241" y="1921"/>
                  </a:cubicBezTo>
                  <a:cubicBezTo>
                    <a:pt x="236" y="1911"/>
                    <a:pt x="231" y="1900"/>
                    <a:pt x="223" y="1891"/>
                  </a:cubicBezTo>
                  <a:cubicBezTo>
                    <a:pt x="251" y="1888"/>
                    <a:pt x="251" y="1888"/>
                    <a:pt x="251" y="1888"/>
                  </a:cubicBezTo>
                  <a:cubicBezTo>
                    <a:pt x="251" y="1874"/>
                    <a:pt x="251" y="1861"/>
                    <a:pt x="251" y="1850"/>
                  </a:cubicBezTo>
                  <a:cubicBezTo>
                    <a:pt x="251" y="1844"/>
                    <a:pt x="251" y="1838"/>
                    <a:pt x="251" y="1833"/>
                  </a:cubicBezTo>
                  <a:cubicBezTo>
                    <a:pt x="251" y="1827"/>
                    <a:pt x="251" y="1822"/>
                    <a:pt x="251" y="1816"/>
                  </a:cubicBezTo>
                  <a:cubicBezTo>
                    <a:pt x="250" y="1805"/>
                    <a:pt x="249" y="1793"/>
                    <a:pt x="248" y="1780"/>
                  </a:cubicBezTo>
                  <a:cubicBezTo>
                    <a:pt x="247" y="1767"/>
                    <a:pt x="246" y="1753"/>
                    <a:pt x="244" y="1736"/>
                  </a:cubicBezTo>
                  <a:cubicBezTo>
                    <a:pt x="264" y="1749"/>
                    <a:pt x="264" y="1749"/>
                    <a:pt x="264" y="1749"/>
                  </a:cubicBezTo>
                  <a:cubicBezTo>
                    <a:pt x="264" y="1745"/>
                    <a:pt x="263" y="1740"/>
                    <a:pt x="261" y="1736"/>
                  </a:cubicBezTo>
                  <a:cubicBezTo>
                    <a:pt x="259" y="1732"/>
                    <a:pt x="256" y="1729"/>
                    <a:pt x="252" y="1725"/>
                  </a:cubicBezTo>
                  <a:cubicBezTo>
                    <a:pt x="245" y="1718"/>
                    <a:pt x="235" y="1712"/>
                    <a:pt x="225" y="1706"/>
                  </a:cubicBezTo>
                  <a:cubicBezTo>
                    <a:pt x="214" y="1700"/>
                    <a:pt x="204" y="1693"/>
                    <a:pt x="196" y="1686"/>
                  </a:cubicBezTo>
                  <a:cubicBezTo>
                    <a:pt x="188" y="1679"/>
                    <a:pt x="184" y="1671"/>
                    <a:pt x="184" y="1662"/>
                  </a:cubicBezTo>
                  <a:cubicBezTo>
                    <a:pt x="184" y="1662"/>
                    <a:pt x="195" y="1660"/>
                    <a:pt x="205" y="1657"/>
                  </a:cubicBezTo>
                  <a:cubicBezTo>
                    <a:pt x="216" y="1655"/>
                    <a:pt x="226" y="1653"/>
                    <a:pt x="226" y="1653"/>
                  </a:cubicBezTo>
                  <a:cubicBezTo>
                    <a:pt x="227" y="1645"/>
                    <a:pt x="228" y="1636"/>
                    <a:pt x="229" y="1628"/>
                  </a:cubicBezTo>
                  <a:cubicBezTo>
                    <a:pt x="231" y="1619"/>
                    <a:pt x="233" y="1611"/>
                    <a:pt x="236" y="1603"/>
                  </a:cubicBezTo>
                  <a:cubicBezTo>
                    <a:pt x="239" y="1590"/>
                    <a:pt x="239" y="1590"/>
                    <a:pt x="239" y="1590"/>
                  </a:cubicBezTo>
                  <a:cubicBezTo>
                    <a:pt x="240" y="1586"/>
                    <a:pt x="242" y="1582"/>
                    <a:pt x="243" y="1578"/>
                  </a:cubicBezTo>
                  <a:cubicBezTo>
                    <a:pt x="246" y="1570"/>
                    <a:pt x="249" y="1562"/>
                    <a:pt x="251" y="1554"/>
                  </a:cubicBezTo>
                  <a:cubicBezTo>
                    <a:pt x="252" y="1550"/>
                    <a:pt x="253" y="1545"/>
                    <a:pt x="254" y="1541"/>
                  </a:cubicBezTo>
                  <a:cubicBezTo>
                    <a:pt x="256" y="1535"/>
                    <a:pt x="256" y="1535"/>
                    <a:pt x="256" y="1535"/>
                  </a:cubicBezTo>
                  <a:cubicBezTo>
                    <a:pt x="257" y="1529"/>
                    <a:pt x="257" y="1529"/>
                    <a:pt x="257" y="1529"/>
                  </a:cubicBezTo>
                  <a:cubicBezTo>
                    <a:pt x="259" y="1521"/>
                    <a:pt x="261" y="1513"/>
                    <a:pt x="262" y="1504"/>
                  </a:cubicBezTo>
                  <a:cubicBezTo>
                    <a:pt x="262" y="1500"/>
                    <a:pt x="262" y="1496"/>
                    <a:pt x="262" y="1492"/>
                  </a:cubicBezTo>
                  <a:cubicBezTo>
                    <a:pt x="262" y="1490"/>
                    <a:pt x="262" y="1487"/>
                    <a:pt x="262" y="1485"/>
                  </a:cubicBezTo>
                  <a:cubicBezTo>
                    <a:pt x="262" y="1483"/>
                    <a:pt x="262" y="1481"/>
                    <a:pt x="262" y="1479"/>
                  </a:cubicBezTo>
                  <a:cubicBezTo>
                    <a:pt x="262" y="1470"/>
                    <a:pt x="260" y="1461"/>
                    <a:pt x="258" y="1452"/>
                  </a:cubicBezTo>
                  <a:cubicBezTo>
                    <a:pt x="263" y="1454"/>
                    <a:pt x="275" y="1459"/>
                    <a:pt x="274" y="1470"/>
                  </a:cubicBezTo>
                  <a:cubicBezTo>
                    <a:pt x="276" y="1463"/>
                    <a:pt x="281" y="1452"/>
                    <a:pt x="285" y="1440"/>
                  </a:cubicBezTo>
                  <a:cubicBezTo>
                    <a:pt x="291" y="1429"/>
                    <a:pt x="297" y="1416"/>
                    <a:pt x="300" y="1405"/>
                  </a:cubicBezTo>
                  <a:cubicBezTo>
                    <a:pt x="304" y="1393"/>
                    <a:pt x="306" y="1382"/>
                    <a:pt x="304" y="1373"/>
                  </a:cubicBezTo>
                  <a:cubicBezTo>
                    <a:pt x="301" y="1364"/>
                    <a:pt x="294" y="1358"/>
                    <a:pt x="279" y="1355"/>
                  </a:cubicBezTo>
                  <a:cubicBezTo>
                    <a:pt x="288" y="1359"/>
                    <a:pt x="294" y="1356"/>
                    <a:pt x="298" y="1350"/>
                  </a:cubicBezTo>
                  <a:cubicBezTo>
                    <a:pt x="301" y="1347"/>
                    <a:pt x="302" y="1343"/>
                    <a:pt x="303" y="1339"/>
                  </a:cubicBezTo>
                  <a:cubicBezTo>
                    <a:pt x="305" y="1334"/>
                    <a:pt x="306" y="1329"/>
                    <a:pt x="307" y="1323"/>
                  </a:cubicBezTo>
                  <a:cubicBezTo>
                    <a:pt x="308" y="1318"/>
                    <a:pt x="308" y="1312"/>
                    <a:pt x="308" y="1305"/>
                  </a:cubicBezTo>
                  <a:cubicBezTo>
                    <a:pt x="309" y="1299"/>
                    <a:pt x="309" y="1293"/>
                    <a:pt x="310" y="1286"/>
                  </a:cubicBezTo>
                  <a:cubicBezTo>
                    <a:pt x="310" y="1274"/>
                    <a:pt x="310" y="1261"/>
                    <a:pt x="311" y="1251"/>
                  </a:cubicBezTo>
                  <a:cubicBezTo>
                    <a:pt x="333" y="1268"/>
                    <a:pt x="333" y="1268"/>
                    <a:pt x="333" y="1268"/>
                  </a:cubicBezTo>
                  <a:cubicBezTo>
                    <a:pt x="324" y="1247"/>
                    <a:pt x="318" y="1234"/>
                    <a:pt x="315" y="1222"/>
                  </a:cubicBezTo>
                  <a:cubicBezTo>
                    <a:pt x="313" y="1209"/>
                    <a:pt x="314" y="1197"/>
                    <a:pt x="322" y="1174"/>
                  </a:cubicBezTo>
                  <a:cubicBezTo>
                    <a:pt x="330" y="1167"/>
                    <a:pt x="345" y="1178"/>
                    <a:pt x="332" y="1186"/>
                  </a:cubicBezTo>
                  <a:cubicBezTo>
                    <a:pt x="347" y="1175"/>
                    <a:pt x="345" y="1165"/>
                    <a:pt x="344" y="1155"/>
                  </a:cubicBezTo>
                  <a:cubicBezTo>
                    <a:pt x="342" y="1145"/>
                    <a:pt x="342" y="1134"/>
                    <a:pt x="360" y="1120"/>
                  </a:cubicBezTo>
                  <a:cubicBezTo>
                    <a:pt x="366" y="1143"/>
                    <a:pt x="366" y="1143"/>
                    <a:pt x="366" y="1143"/>
                  </a:cubicBezTo>
                  <a:cubicBezTo>
                    <a:pt x="371" y="1136"/>
                    <a:pt x="374" y="1130"/>
                    <a:pt x="377" y="1125"/>
                  </a:cubicBezTo>
                  <a:cubicBezTo>
                    <a:pt x="379" y="1120"/>
                    <a:pt x="380" y="1116"/>
                    <a:pt x="379" y="1112"/>
                  </a:cubicBezTo>
                  <a:cubicBezTo>
                    <a:pt x="379" y="1105"/>
                    <a:pt x="376" y="1097"/>
                    <a:pt x="373" y="1082"/>
                  </a:cubicBezTo>
                  <a:cubicBezTo>
                    <a:pt x="375" y="1070"/>
                    <a:pt x="387" y="1056"/>
                    <a:pt x="402" y="1048"/>
                  </a:cubicBezTo>
                  <a:cubicBezTo>
                    <a:pt x="416" y="1039"/>
                    <a:pt x="433" y="1036"/>
                    <a:pt x="444" y="1042"/>
                  </a:cubicBezTo>
                  <a:cubicBezTo>
                    <a:pt x="439" y="1035"/>
                    <a:pt x="437" y="1025"/>
                    <a:pt x="437" y="1014"/>
                  </a:cubicBezTo>
                  <a:cubicBezTo>
                    <a:pt x="438" y="1004"/>
                    <a:pt x="442" y="993"/>
                    <a:pt x="452" y="988"/>
                  </a:cubicBezTo>
                  <a:cubicBezTo>
                    <a:pt x="461" y="992"/>
                    <a:pt x="460" y="1001"/>
                    <a:pt x="460" y="1006"/>
                  </a:cubicBezTo>
                  <a:cubicBezTo>
                    <a:pt x="474" y="998"/>
                    <a:pt x="483" y="988"/>
                    <a:pt x="490" y="978"/>
                  </a:cubicBezTo>
                  <a:cubicBezTo>
                    <a:pt x="497" y="968"/>
                    <a:pt x="501" y="957"/>
                    <a:pt x="506" y="947"/>
                  </a:cubicBezTo>
                  <a:cubicBezTo>
                    <a:pt x="510" y="937"/>
                    <a:pt x="515" y="928"/>
                    <a:pt x="521" y="921"/>
                  </a:cubicBezTo>
                  <a:cubicBezTo>
                    <a:pt x="525" y="917"/>
                    <a:pt x="528" y="914"/>
                    <a:pt x="533" y="911"/>
                  </a:cubicBezTo>
                  <a:cubicBezTo>
                    <a:pt x="537" y="909"/>
                    <a:pt x="543" y="907"/>
                    <a:pt x="549" y="905"/>
                  </a:cubicBezTo>
                  <a:cubicBezTo>
                    <a:pt x="556" y="911"/>
                    <a:pt x="561" y="913"/>
                    <a:pt x="565" y="912"/>
                  </a:cubicBezTo>
                  <a:cubicBezTo>
                    <a:pt x="547" y="929"/>
                    <a:pt x="532" y="944"/>
                    <a:pt x="520" y="955"/>
                  </a:cubicBezTo>
                  <a:cubicBezTo>
                    <a:pt x="509" y="965"/>
                    <a:pt x="502" y="971"/>
                    <a:pt x="503" y="969"/>
                  </a:cubicBezTo>
                  <a:cubicBezTo>
                    <a:pt x="512" y="978"/>
                    <a:pt x="524" y="976"/>
                    <a:pt x="535" y="978"/>
                  </a:cubicBezTo>
                  <a:cubicBezTo>
                    <a:pt x="545" y="979"/>
                    <a:pt x="553" y="985"/>
                    <a:pt x="556" y="1008"/>
                  </a:cubicBezTo>
                  <a:cubicBezTo>
                    <a:pt x="557" y="999"/>
                    <a:pt x="559" y="988"/>
                    <a:pt x="561" y="977"/>
                  </a:cubicBezTo>
                  <a:cubicBezTo>
                    <a:pt x="564" y="966"/>
                    <a:pt x="566" y="953"/>
                    <a:pt x="570" y="942"/>
                  </a:cubicBezTo>
                  <a:cubicBezTo>
                    <a:pt x="574" y="930"/>
                    <a:pt x="579" y="919"/>
                    <a:pt x="585" y="910"/>
                  </a:cubicBezTo>
                  <a:cubicBezTo>
                    <a:pt x="592" y="901"/>
                    <a:pt x="599" y="893"/>
                    <a:pt x="608" y="889"/>
                  </a:cubicBezTo>
                  <a:cubicBezTo>
                    <a:pt x="611" y="890"/>
                    <a:pt x="614" y="890"/>
                    <a:pt x="618" y="892"/>
                  </a:cubicBezTo>
                  <a:cubicBezTo>
                    <a:pt x="617" y="897"/>
                    <a:pt x="617" y="897"/>
                    <a:pt x="617" y="897"/>
                  </a:cubicBezTo>
                  <a:cubicBezTo>
                    <a:pt x="625" y="893"/>
                    <a:pt x="629" y="886"/>
                    <a:pt x="632" y="878"/>
                  </a:cubicBezTo>
                  <a:cubicBezTo>
                    <a:pt x="644" y="874"/>
                    <a:pt x="652" y="871"/>
                    <a:pt x="661" y="864"/>
                  </a:cubicBezTo>
                  <a:cubicBezTo>
                    <a:pt x="670" y="871"/>
                    <a:pt x="680" y="866"/>
                    <a:pt x="690" y="858"/>
                  </a:cubicBezTo>
                  <a:cubicBezTo>
                    <a:pt x="701" y="851"/>
                    <a:pt x="711" y="840"/>
                    <a:pt x="719" y="834"/>
                  </a:cubicBezTo>
                  <a:cubicBezTo>
                    <a:pt x="701" y="813"/>
                    <a:pt x="724" y="802"/>
                    <a:pt x="691" y="797"/>
                  </a:cubicBezTo>
                  <a:cubicBezTo>
                    <a:pt x="695" y="797"/>
                    <a:pt x="690" y="802"/>
                    <a:pt x="680" y="811"/>
                  </a:cubicBezTo>
                  <a:cubicBezTo>
                    <a:pt x="679" y="814"/>
                    <a:pt x="676" y="816"/>
                    <a:pt x="676" y="819"/>
                  </a:cubicBezTo>
                  <a:cubicBezTo>
                    <a:pt x="675" y="818"/>
                    <a:pt x="675" y="817"/>
                    <a:pt x="675" y="816"/>
                  </a:cubicBezTo>
                  <a:cubicBezTo>
                    <a:pt x="665" y="824"/>
                    <a:pt x="652" y="835"/>
                    <a:pt x="638" y="848"/>
                  </a:cubicBezTo>
                  <a:cubicBezTo>
                    <a:pt x="641" y="827"/>
                    <a:pt x="646" y="807"/>
                    <a:pt x="673" y="806"/>
                  </a:cubicBezTo>
                  <a:cubicBezTo>
                    <a:pt x="671" y="786"/>
                    <a:pt x="669" y="764"/>
                    <a:pt x="669" y="754"/>
                  </a:cubicBezTo>
                  <a:cubicBezTo>
                    <a:pt x="714" y="768"/>
                    <a:pt x="769" y="756"/>
                    <a:pt x="788" y="772"/>
                  </a:cubicBezTo>
                  <a:cubicBezTo>
                    <a:pt x="808" y="749"/>
                    <a:pt x="837" y="728"/>
                    <a:pt x="862" y="705"/>
                  </a:cubicBezTo>
                  <a:cubicBezTo>
                    <a:pt x="874" y="694"/>
                    <a:pt x="885" y="682"/>
                    <a:pt x="894" y="669"/>
                  </a:cubicBezTo>
                  <a:cubicBezTo>
                    <a:pt x="903" y="657"/>
                    <a:pt x="910" y="642"/>
                    <a:pt x="912" y="626"/>
                  </a:cubicBezTo>
                  <a:cubicBezTo>
                    <a:pt x="925" y="612"/>
                    <a:pt x="937" y="630"/>
                    <a:pt x="946" y="635"/>
                  </a:cubicBezTo>
                  <a:cubicBezTo>
                    <a:pt x="940" y="644"/>
                    <a:pt x="929" y="649"/>
                    <a:pt x="928" y="658"/>
                  </a:cubicBezTo>
                  <a:cubicBezTo>
                    <a:pt x="934" y="651"/>
                    <a:pt x="942" y="644"/>
                    <a:pt x="952" y="637"/>
                  </a:cubicBezTo>
                  <a:cubicBezTo>
                    <a:pt x="961" y="631"/>
                    <a:pt x="971" y="625"/>
                    <a:pt x="981" y="618"/>
                  </a:cubicBezTo>
                  <a:cubicBezTo>
                    <a:pt x="999" y="604"/>
                    <a:pt x="1014" y="590"/>
                    <a:pt x="1010" y="572"/>
                  </a:cubicBezTo>
                  <a:cubicBezTo>
                    <a:pt x="1034" y="570"/>
                    <a:pt x="1031" y="580"/>
                    <a:pt x="1030" y="587"/>
                  </a:cubicBezTo>
                  <a:cubicBezTo>
                    <a:pt x="1028" y="594"/>
                    <a:pt x="1027" y="597"/>
                    <a:pt x="1054" y="582"/>
                  </a:cubicBezTo>
                  <a:cubicBezTo>
                    <a:pt x="1051" y="596"/>
                    <a:pt x="1051" y="596"/>
                    <a:pt x="1051" y="596"/>
                  </a:cubicBezTo>
                  <a:cubicBezTo>
                    <a:pt x="1067" y="597"/>
                    <a:pt x="1082" y="595"/>
                    <a:pt x="1095" y="591"/>
                  </a:cubicBezTo>
                  <a:cubicBezTo>
                    <a:pt x="1108" y="588"/>
                    <a:pt x="1119" y="582"/>
                    <a:pt x="1130" y="576"/>
                  </a:cubicBezTo>
                  <a:cubicBezTo>
                    <a:pt x="1141" y="569"/>
                    <a:pt x="1152" y="561"/>
                    <a:pt x="1162" y="552"/>
                  </a:cubicBezTo>
                  <a:cubicBezTo>
                    <a:pt x="1172" y="543"/>
                    <a:pt x="1182" y="534"/>
                    <a:pt x="1192" y="525"/>
                  </a:cubicBezTo>
                  <a:cubicBezTo>
                    <a:pt x="1202" y="516"/>
                    <a:pt x="1212" y="508"/>
                    <a:pt x="1224" y="499"/>
                  </a:cubicBezTo>
                  <a:cubicBezTo>
                    <a:pt x="1229" y="495"/>
                    <a:pt x="1235" y="491"/>
                    <a:pt x="1241" y="488"/>
                  </a:cubicBezTo>
                  <a:cubicBezTo>
                    <a:pt x="1247" y="485"/>
                    <a:pt x="1253" y="482"/>
                    <a:pt x="1259" y="479"/>
                  </a:cubicBezTo>
                  <a:cubicBezTo>
                    <a:pt x="1285" y="469"/>
                    <a:pt x="1315" y="464"/>
                    <a:pt x="1352" y="474"/>
                  </a:cubicBezTo>
                  <a:cubicBezTo>
                    <a:pt x="1342" y="472"/>
                    <a:pt x="1337" y="471"/>
                    <a:pt x="1334" y="466"/>
                  </a:cubicBezTo>
                  <a:cubicBezTo>
                    <a:pt x="1353" y="465"/>
                    <a:pt x="1372" y="463"/>
                    <a:pt x="1391" y="459"/>
                  </a:cubicBezTo>
                  <a:cubicBezTo>
                    <a:pt x="1410" y="456"/>
                    <a:pt x="1429" y="452"/>
                    <a:pt x="1448" y="448"/>
                  </a:cubicBezTo>
                  <a:cubicBezTo>
                    <a:pt x="1458" y="445"/>
                    <a:pt x="1467" y="443"/>
                    <a:pt x="1477" y="440"/>
                  </a:cubicBezTo>
                  <a:cubicBezTo>
                    <a:pt x="1486" y="438"/>
                    <a:pt x="1496" y="436"/>
                    <a:pt x="1505" y="433"/>
                  </a:cubicBezTo>
                  <a:cubicBezTo>
                    <a:pt x="1533" y="425"/>
                    <a:pt x="1533" y="425"/>
                    <a:pt x="1533" y="425"/>
                  </a:cubicBezTo>
                  <a:cubicBezTo>
                    <a:pt x="1548" y="421"/>
                    <a:pt x="1548" y="421"/>
                    <a:pt x="1548" y="421"/>
                  </a:cubicBezTo>
                  <a:cubicBezTo>
                    <a:pt x="1562" y="418"/>
                    <a:pt x="1562" y="418"/>
                    <a:pt x="1562" y="418"/>
                  </a:cubicBezTo>
                  <a:cubicBezTo>
                    <a:pt x="1581" y="413"/>
                    <a:pt x="1600" y="408"/>
                    <a:pt x="1619" y="404"/>
                  </a:cubicBezTo>
                  <a:cubicBezTo>
                    <a:pt x="1638" y="401"/>
                    <a:pt x="1658" y="398"/>
                    <a:pt x="1677" y="396"/>
                  </a:cubicBezTo>
                  <a:cubicBezTo>
                    <a:pt x="1687" y="395"/>
                    <a:pt x="1697" y="394"/>
                    <a:pt x="1706" y="394"/>
                  </a:cubicBezTo>
                  <a:cubicBezTo>
                    <a:pt x="1716" y="393"/>
                    <a:pt x="1726" y="393"/>
                    <a:pt x="1735" y="394"/>
                  </a:cubicBezTo>
                  <a:cubicBezTo>
                    <a:pt x="1755" y="394"/>
                    <a:pt x="1774" y="396"/>
                    <a:pt x="1794" y="401"/>
                  </a:cubicBezTo>
                  <a:cubicBezTo>
                    <a:pt x="1838" y="406"/>
                    <a:pt x="1840" y="383"/>
                    <a:pt x="1864" y="362"/>
                  </a:cubicBezTo>
                  <a:cubicBezTo>
                    <a:pt x="1876" y="391"/>
                    <a:pt x="1876" y="391"/>
                    <a:pt x="1876" y="391"/>
                  </a:cubicBezTo>
                  <a:cubicBezTo>
                    <a:pt x="1918" y="352"/>
                    <a:pt x="1918" y="352"/>
                    <a:pt x="1918" y="352"/>
                  </a:cubicBezTo>
                  <a:cubicBezTo>
                    <a:pt x="1949" y="337"/>
                    <a:pt x="1978" y="353"/>
                    <a:pt x="2009" y="366"/>
                  </a:cubicBezTo>
                  <a:cubicBezTo>
                    <a:pt x="2040" y="379"/>
                    <a:pt x="2072" y="389"/>
                    <a:pt x="2111" y="363"/>
                  </a:cubicBezTo>
                  <a:cubicBezTo>
                    <a:pt x="2099" y="343"/>
                    <a:pt x="2099" y="343"/>
                    <a:pt x="2099" y="343"/>
                  </a:cubicBezTo>
                  <a:cubicBezTo>
                    <a:pt x="2129" y="345"/>
                    <a:pt x="2191" y="326"/>
                    <a:pt x="2187" y="349"/>
                  </a:cubicBezTo>
                  <a:cubicBezTo>
                    <a:pt x="2190" y="345"/>
                    <a:pt x="2196" y="328"/>
                    <a:pt x="2208" y="338"/>
                  </a:cubicBezTo>
                  <a:cubicBezTo>
                    <a:pt x="2209" y="353"/>
                    <a:pt x="2209" y="353"/>
                    <a:pt x="2209" y="353"/>
                  </a:cubicBezTo>
                  <a:cubicBezTo>
                    <a:pt x="2280" y="323"/>
                    <a:pt x="2280" y="323"/>
                    <a:pt x="2280" y="323"/>
                  </a:cubicBezTo>
                  <a:cubicBezTo>
                    <a:pt x="2336" y="331"/>
                    <a:pt x="2274" y="385"/>
                    <a:pt x="2355" y="384"/>
                  </a:cubicBezTo>
                  <a:cubicBezTo>
                    <a:pt x="2385" y="377"/>
                    <a:pt x="2439" y="335"/>
                    <a:pt x="2427" y="325"/>
                  </a:cubicBezTo>
                  <a:cubicBezTo>
                    <a:pt x="2415" y="325"/>
                    <a:pt x="2396" y="317"/>
                    <a:pt x="2394" y="301"/>
                  </a:cubicBezTo>
                  <a:cubicBezTo>
                    <a:pt x="2421" y="292"/>
                    <a:pt x="2421" y="292"/>
                    <a:pt x="2421" y="292"/>
                  </a:cubicBezTo>
                  <a:cubicBezTo>
                    <a:pt x="2424" y="246"/>
                    <a:pt x="2444" y="198"/>
                    <a:pt x="2374" y="169"/>
                  </a:cubicBezTo>
                  <a:cubicBezTo>
                    <a:pt x="2328" y="199"/>
                    <a:pt x="2328" y="199"/>
                    <a:pt x="2328" y="199"/>
                  </a:cubicBezTo>
                  <a:cubicBezTo>
                    <a:pt x="2312" y="177"/>
                    <a:pt x="2312" y="177"/>
                    <a:pt x="2312" y="177"/>
                  </a:cubicBezTo>
                  <a:cubicBezTo>
                    <a:pt x="2352" y="174"/>
                    <a:pt x="2352" y="174"/>
                    <a:pt x="2352" y="174"/>
                  </a:cubicBezTo>
                  <a:cubicBezTo>
                    <a:pt x="2328" y="154"/>
                    <a:pt x="2314" y="173"/>
                    <a:pt x="2299" y="187"/>
                  </a:cubicBezTo>
                  <a:cubicBezTo>
                    <a:pt x="2294" y="175"/>
                    <a:pt x="2287" y="167"/>
                    <a:pt x="2278" y="163"/>
                  </a:cubicBezTo>
                  <a:cubicBezTo>
                    <a:pt x="2233" y="210"/>
                    <a:pt x="2233" y="210"/>
                    <a:pt x="2233" y="210"/>
                  </a:cubicBezTo>
                  <a:cubicBezTo>
                    <a:pt x="2226" y="192"/>
                    <a:pt x="2252" y="173"/>
                    <a:pt x="2220" y="165"/>
                  </a:cubicBezTo>
                  <a:cubicBezTo>
                    <a:pt x="2199" y="186"/>
                    <a:pt x="2243" y="204"/>
                    <a:pt x="2208" y="219"/>
                  </a:cubicBezTo>
                  <a:cubicBezTo>
                    <a:pt x="2184" y="199"/>
                    <a:pt x="2190" y="182"/>
                    <a:pt x="2164" y="201"/>
                  </a:cubicBezTo>
                  <a:cubicBezTo>
                    <a:pt x="2159" y="190"/>
                    <a:pt x="2165" y="182"/>
                    <a:pt x="2175" y="176"/>
                  </a:cubicBezTo>
                  <a:cubicBezTo>
                    <a:pt x="2152" y="192"/>
                    <a:pt x="2112" y="186"/>
                    <a:pt x="2101" y="211"/>
                  </a:cubicBezTo>
                  <a:cubicBezTo>
                    <a:pt x="2076" y="187"/>
                    <a:pt x="2021" y="224"/>
                    <a:pt x="2020" y="180"/>
                  </a:cubicBezTo>
                  <a:cubicBezTo>
                    <a:pt x="2013" y="191"/>
                    <a:pt x="1981" y="217"/>
                    <a:pt x="1959" y="221"/>
                  </a:cubicBezTo>
                  <a:cubicBezTo>
                    <a:pt x="1977" y="193"/>
                    <a:pt x="1956" y="194"/>
                    <a:pt x="1931" y="195"/>
                  </a:cubicBezTo>
                  <a:cubicBezTo>
                    <a:pt x="1907" y="196"/>
                    <a:pt x="1879" y="197"/>
                    <a:pt x="1881" y="169"/>
                  </a:cubicBezTo>
                  <a:cubicBezTo>
                    <a:pt x="1869" y="194"/>
                    <a:pt x="1842" y="201"/>
                    <a:pt x="1812" y="208"/>
                  </a:cubicBezTo>
                  <a:cubicBezTo>
                    <a:pt x="1798" y="211"/>
                    <a:pt x="1782" y="213"/>
                    <a:pt x="1767" y="217"/>
                  </a:cubicBezTo>
                  <a:cubicBezTo>
                    <a:pt x="1752" y="221"/>
                    <a:pt x="1738" y="226"/>
                    <a:pt x="1725" y="234"/>
                  </a:cubicBezTo>
                  <a:cubicBezTo>
                    <a:pt x="1728" y="230"/>
                    <a:pt x="1732" y="222"/>
                    <a:pt x="1737" y="223"/>
                  </a:cubicBezTo>
                  <a:cubicBezTo>
                    <a:pt x="1707" y="224"/>
                    <a:pt x="1697" y="211"/>
                    <a:pt x="1676" y="205"/>
                  </a:cubicBezTo>
                  <a:cubicBezTo>
                    <a:pt x="1678" y="243"/>
                    <a:pt x="1633" y="259"/>
                    <a:pt x="1612" y="287"/>
                  </a:cubicBezTo>
                  <a:cubicBezTo>
                    <a:pt x="1591" y="271"/>
                    <a:pt x="1594" y="259"/>
                    <a:pt x="1601" y="247"/>
                  </a:cubicBezTo>
                  <a:cubicBezTo>
                    <a:pt x="1608" y="234"/>
                    <a:pt x="1618" y="222"/>
                    <a:pt x="1609" y="205"/>
                  </a:cubicBezTo>
                  <a:cubicBezTo>
                    <a:pt x="1613" y="220"/>
                    <a:pt x="1598" y="230"/>
                    <a:pt x="1585" y="240"/>
                  </a:cubicBezTo>
                  <a:cubicBezTo>
                    <a:pt x="1571" y="249"/>
                    <a:pt x="1559" y="258"/>
                    <a:pt x="1568" y="270"/>
                  </a:cubicBezTo>
                  <a:cubicBezTo>
                    <a:pt x="1536" y="252"/>
                    <a:pt x="1542" y="263"/>
                    <a:pt x="1521" y="234"/>
                  </a:cubicBezTo>
                  <a:cubicBezTo>
                    <a:pt x="1525" y="282"/>
                    <a:pt x="1497" y="247"/>
                    <a:pt x="1480" y="281"/>
                  </a:cubicBezTo>
                  <a:cubicBezTo>
                    <a:pt x="1457" y="274"/>
                    <a:pt x="1452" y="263"/>
                    <a:pt x="1448" y="257"/>
                  </a:cubicBezTo>
                  <a:cubicBezTo>
                    <a:pt x="1445" y="254"/>
                    <a:pt x="1443" y="253"/>
                    <a:pt x="1439" y="253"/>
                  </a:cubicBezTo>
                  <a:cubicBezTo>
                    <a:pt x="1435" y="254"/>
                    <a:pt x="1429" y="256"/>
                    <a:pt x="1418" y="263"/>
                  </a:cubicBezTo>
                  <a:cubicBezTo>
                    <a:pt x="1406" y="258"/>
                    <a:pt x="1409" y="249"/>
                    <a:pt x="1415" y="241"/>
                  </a:cubicBezTo>
                  <a:cubicBezTo>
                    <a:pt x="1418" y="238"/>
                    <a:pt x="1422" y="234"/>
                    <a:pt x="1425" y="231"/>
                  </a:cubicBezTo>
                  <a:cubicBezTo>
                    <a:pt x="1428" y="229"/>
                    <a:pt x="1430" y="227"/>
                    <a:pt x="1430" y="227"/>
                  </a:cubicBezTo>
                  <a:close/>
                  <a:moveTo>
                    <a:pt x="487" y="769"/>
                  </a:moveTo>
                  <a:cubicBezTo>
                    <a:pt x="487" y="769"/>
                    <a:pt x="487" y="769"/>
                    <a:pt x="487" y="769"/>
                  </a:cubicBezTo>
                  <a:cubicBezTo>
                    <a:pt x="493" y="762"/>
                    <a:pt x="499" y="756"/>
                    <a:pt x="502" y="753"/>
                  </a:cubicBezTo>
                  <a:cubicBezTo>
                    <a:pt x="499" y="756"/>
                    <a:pt x="495" y="761"/>
                    <a:pt x="487" y="769"/>
                  </a:cubicBezTo>
                  <a:close/>
                  <a:moveTo>
                    <a:pt x="421" y="833"/>
                  </a:moveTo>
                  <a:cubicBezTo>
                    <a:pt x="429" y="825"/>
                    <a:pt x="439" y="816"/>
                    <a:pt x="450" y="805"/>
                  </a:cubicBezTo>
                  <a:cubicBezTo>
                    <a:pt x="459" y="810"/>
                    <a:pt x="463" y="820"/>
                    <a:pt x="456" y="826"/>
                  </a:cubicBezTo>
                  <a:cubicBezTo>
                    <a:pt x="456" y="822"/>
                    <a:pt x="451" y="822"/>
                    <a:pt x="444" y="824"/>
                  </a:cubicBezTo>
                  <a:cubicBezTo>
                    <a:pt x="437" y="827"/>
                    <a:pt x="429" y="831"/>
                    <a:pt x="421" y="833"/>
                  </a:cubicBezTo>
                  <a:close/>
                  <a:moveTo>
                    <a:pt x="684" y="854"/>
                  </a:moveTo>
                  <a:cubicBezTo>
                    <a:pt x="677" y="865"/>
                    <a:pt x="670" y="864"/>
                    <a:pt x="665" y="861"/>
                  </a:cubicBezTo>
                  <a:cubicBezTo>
                    <a:pt x="670" y="856"/>
                    <a:pt x="674" y="851"/>
                    <a:pt x="681" y="844"/>
                  </a:cubicBezTo>
                  <a:cubicBezTo>
                    <a:pt x="680" y="843"/>
                    <a:pt x="680" y="841"/>
                    <a:pt x="680" y="840"/>
                  </a:cubicBezTo>
                  <a:cubicBezTo>
                    <a:pt x="682" y="845"/>
                    <a:pt x="684" y="850"/>
                    <a:pt x="684" y="85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ïṥḷídè"/>
            <p:cNvSpPr/>
            <p:nvPr/>
          </p:nvSpPr>
          <p:spPr bwMode="auto">
            <a:xfrm>
              <a:off x="2626884" y="3138377"/>
              <a:ext cx="3628" cy="3628"/>
            </a:xfrm>
            <a:custGeom>
              <a:avLst/>
              <a:gdLst>
                <a:gd name="T0" fmla="*/ 7 w 10"/>
                <a:gd name="T1" fmla="*/ 5 h 10"/>
                <a:gd name="T2" fmla="*/ 10 w 10"/>
                <a:gd name="T3" fmla="*/ 0 h 10"/>
                <a:gd name="T4" fmla="*/ 0 w 10"/>
                <a:gd name="T5" fmla="*/ 0 h 10"/>
                <a:gd name="T6" fmla="*/ 2 w 10"/>
                <a:gd name="T7" fmla="*/ 10 h 10"/>
                <a:gd name="T8" fmla="*/ 7 w 10"/>
                <a:gd name="T9" fmla="*/ 5 h 10"/>
              </a:gdLst>
              <a:ahLst/>
              <a:cxnLst>
                <a:cxn ang="0">
                  <a:pos x="T0" y="T1"/>
                </a:cxn>
                <a:cxn ang="0">
                  <a:pos x="T2" y="T3"/>
                </a:cxn>
                <a:cxn ang="0">
                  <a:pos x="T4" y="T5"/>
                </a:cxn>
                <a:cxn ang="0">
                  <a:pos x="T6" y="T7"/>
                </a:cxn>
                <a:cxn ang="0">
                  <a:pos x="T8" y="T9"/>
                </a:cxn>
              </a:cxnLst>
              <a:rect l="0" t="0" r="r" b="b"/>
              <a:pathLst>
                <a:path w="10" h="10">
                  <a:moveTo>
                    <a:pt x="7" y="5"/>
                  </a:moveTo>
                  <a:cubicBezTo>
                    <a:pt x="9" y="4"/>
                    <a:pt x="9" y="2"/>
                    <a:pt x="10" y="0"/>
                  </a:cubicBezTo>
                  <a:cubicBezTo>
                    <a:pt x="7" y="0"/>
                    <a:pt x="4" y="0"/>
                    <a:pt x="0" y="0"/>
                  </a:cubicBezTo>
                  <a:cubicBezTo>
                    <a:pt x="1" y="4"/>
                    <a:pt x="1" y="7"/>
                    <a:pt x="2" y="10"/>
                  </a:cubicBezTo>
                  <a:cubicBezTo>
                    <a:pt x="4" y="8"/>
                    <a:pt x="6" y="7"/>
                    <a:pt x="7"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ïşḷïḍé"/>
            <p:cNvSpPr/>
            <p:nvPr/>
          </p:nvSpPr>
          <p:spPr bwMode="auto">
            <a:xfrm>
              <a:off x="3564096" y="3164982"/>
              <a:ext cx="0" cy="2419"/>
            </a:xfrm>
            <a:custGeom>
              <a:avLst/>
              <a:gdLst>
                <a:gd name="T0" fmla="*/ 0 w 2"/>
                <a:gd name="T1" fmla="*/ 4 h 6"/>
                <a:gd name="T2" fmla="*/ 1 w 2"/>
                <a:gd name="T3" fmla="*/ 6 h 6"/>
                <a:gd name="T4" fmla="*/ 2 w 2"/>
                <a:gd name="T5" fmla="*/ 0 h 6"/>
                <a:gd name="T6" fmla="*/ 0 w 2"/>
                <a:gd name="T7" fmla="*/ 4 h 6"/>
              </a:gdLst>
              <a:ahLst/>
              <a:cxnLst>
                <a:cxn ang="0">
                  <a:pos x="T0" y="T1"/>
                </a:cxn>
                <a:cxn ang="0">
                  <a:pos x="T2" y="T3"/>
                </a:cxn>
                <a:cxn ang="0">
                  <a:pos x="T4" y="T5"/>
                </a:cxn>
                <a:cxn ang="0">
                  <a:pos x="T6" y="T7"/>
                </a:cxn>
              </a:cxnLst>
              <a:rect l="0" t="0" r="r" b="b"/>
              <a:pathLst>
                <a:path w="2" h="6">
                  <a:moveTo>
                    <a:pt x="0" y="4"/>
                  </a:moveTo>
                  <a:cubicBezTo>
                    <a:pt x="1" y="6"/>
                    <a:pt x="1" y="6"/>
                    <a:pt x="1" y="6"/>
                  </a:cubicBezTo>
                  <a:cubicBezTo>
                    <a:pt x="1" y="4"/>
                    <a:pt x="1" y="2"/>
                    <a:pt x="2" y="0"/>
                  </a:cubicBezTo>
                  <a:cubicBezTo>
                    <a:pt x="1" y="2"/>
                    <a:pt x="1" y="3"/>
                    <a:pt x="0" y="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íşḻiďé"/>
            <p:cNvSpPr/>
            <p:nvPr/>
          </p:nvSpPr>
          <p:spPr bwMode="auto">
            <a:xfrm>
              <a:off x="2417675" y="3520518"/>
              <a:ext cx="3628" cy="2419"/>
            </a:xfrm>
            <a:custGeom>
              <a:avLst/>
              <a:gdLst>
                <a:gd name="T0" fmla="*/ 1 w 3"/>
                <a:gd name="T1" fmla="*/ 2 h 2"/>
                <a:gd name="T2" fmla="*/ 3 w 3"/>
                <a:gd name="T3" fmla="*/ 2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lnTo>
                    <a:pt x="3" y="2"/>
                  </a:lnTo>
                  <a:lnTo>
                    <a:pt x="0" y="0"/>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is1ídê"/>
            <p:cNvSpPr/>
            <p:nvPr/>
          </p:nvSpPr>
          <p:spPr bwMode="auto">
            <a:xfrm>
              <a:off x="3484282" y="3028330"/>
              <a:ext cx="1210" cy="3628"/>
            </a:xfrm>
            <a:custGeom>
              <a:avLst/>
              <a:gdLst>
                <a:gd name="T0" fmla="*/ 2 w 3"/>
                <a:gd name="T1" fmla="*/ 9 h 9"/>
                <a:gd name="T2" fmla="*/ 1 w 3"/>
                <a:gd name="T3" fmla="*/ 0 h 9"/>
                <a:gd name="T4" fmla="*/ 2 w 3"/>
                <a:gd name="T5" fmla="*/ 9 h 9"/>
              </a:gdLst>
              <a:ahLst/>
              <a:cxnLst>
                <a:cxn ang="0">
                  <a:pos x="T0" y="T1"/>
                </a:cxn>
                <a:cxn ang="0">
                  <a:pos x="T2" y="T3"/>
                </a:cxn>
                <a:cxn ang="0">
                  <a:pos x="T4" y="T5"/>
                </a:cxn>
              </a:cxnLst>
              <a:rect l="0" t="0" r="r" b="b"/>
              <a:pathLst>
                <a:path w="3" h="9">
                  <a:moveTo>
                    <a:pt x="2" y="9"/>
                  </a:moveTo>
                  <a:cubicBezTo>
                    <a:pt x="3" y="7"/>
                    <a:pt x="3" y="4"/>
                    <a:pt x="1" y="0"/>
                  </a:cubicBezTo>
                  <a:cubicBezTo>
                    <a:pt x="0" y="1"/>
                    <a:pt x="1" y="5"/>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Sḷîḓê"/>
            <p:cNvSpPr/>
            <p:nvPr/>
          </p:nvSpPr>
          <p:spPr bwMode="auto">
            <a:xfrm>
              <a:off x="3426236" y="2981168"/>
              <a:ext cx="6047" cy="7256"/>
            </a:xfrm>
            <a:custGeom>
              <a:avLst/>
              <a:gdLst>
                <a:gd name="T0" fmla="*/ 20 w 20"/>
                <a:gd name="T1" fmla="*/ 25 h 25"/>
                <a:gd name="T2" fmla="*/ 0 w 20"/>
                <a:gd name="T3" fmla="*/ 0 h 25"/>
                <a:gd name="T4" fmla="*/ 20 w 20"/>
                <a:gd name="T5" fmla="*/ 25 h 25"/>
              </a:gdLst>
              <a:ahLst/>
              <a:cxnLst>
                <a:cxn ang="0">
                  <a:pos x="T0" y="T1"/>
                </a:cxn>
                <a:cxn ang="0">
                  <a:pos x="T2" y="T3"/>
                </a:cxn>
                <a:cxn ang="0">
                  <a:pos x="T4" y="T5"/>
                </a:cxn>
              </a:cxnLst>
              <a:rect l="0" t="0" r="r" b="b"/>
              <a:pathLst>
                <a:path w="20" h="25">
                  <a:moveTo>
                    <a:pt x="20" y="25"/>
                  </a:moveTo>
                  <a:cubicBezTo>
                    <a:pt x="0" y="0"/>
                    <a:pt x="0" y="0"/>
                    <a:pt x="0" y="0"/>
                  </a:cubicBezTo>
                  <a:cubicBezTo>
                    <a:pt x="8" y="12"/>
                    <a:pt x="14" y="19"/>
                    <a:pt x="20" y="2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íšḻíďè"/>
            <p:cNvSpPr/>
            <p:nvPr/>
          </p:nvSpPr>
          <p:spPr bwMode="auto">
            <a:xfrm>
              <a:off x="3387538" y="2956981"/>
              <a:ext cx="2419" cy="2419"/>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cubicBezTo>
                    <a:pt x="4" y="3"/>
                    <a:pt x="2" y="6"/>
                    <a:pt x="0" y="9"/>
                  </a:cubicBezTo>
                  <a:cubicBezTo>
                    <a:pt x="0" y="9"/>
                    <a:pt x="0" y="9"/>
                    <a:pt x="0" y="9"/>
                  </a:cubicBezTo>
                  <a:lnTo>
                    <a:pt x="8"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ïṧḻïḑè"/>
            <p:cNvSpPr/>
            <p:nvPr/>
          </p:nvSpPr>
          <p:spPr bwMode="auto">
            <a:xfrm>
              <a:off x="3671724" y="3684983"/>
              <a:ext cx="0" cy="7256"/>
            </a:xfrm>
            <a:custGeom>
              <a:avLst/>
              <a:gdLst>
                <a:gd name="T0" fmla="*/ 1 w 1"/>
                <a:gd name="T1" fmla="*/ 0 h 23"/>
                <a:gd name="T2" fmla="*/ 0 w 1"/>
                <a:gd name="T3" fmla="*/ 7 h 23"/>
                <a:gd name="T4" fmla="*/ 1 w 1"/>
                <a:gd name="T5" fmla="*/ 0 h 23"/>
              </a:gdLst>
              <a:ahLst/>
              <a:cxnLst>
                <a:cxn ang="0">
                  <a:pos x="T0" y="T1"/>
                </a:cxn>
                <a:cxn ang="0">
                  <a:pos x="T2" y="T3"/>
                </a:cxn>
                <a:cxn ang="0">
                  <a:pos x="T4" y="T5"/>
                </a:cxn>
              </a:cxnLst>
              <a:rect l="0" t="0" r="r" b="b"/>
              <a:pathLst>
                <a:path w="1" h="23">
                  <a:moveTo>
                    <a:pt x="1" y="0"/>
                  </a:moveTo>
                  <a:cubicBezTo>
                    <a:pt x="0" y="2"/>
                    <a:pt x="0" y="5"/>
                    <a:pt x="0" y="7"/>
                  </a:cubicBezTo>
                  <a:cubicBezTo>
                    <a:pt x="0" y="23"/>
                    <a:pt x="1" y="12"/>
                    <a:pt x="1"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ï$ḷiḑè"/>
            <p:cNvSpPr/>
            <p:nvPr/>
          </p:nvSpPr>
          <p:spPr bwMode="auto">
            <a:xfrm>
              <a:off x="3682608" y="3435866"/>
              <a:ext cx="4837" cy="8466"/>
            </a:xfrm>
            <a:custGeom>
              <a:avLst/>
              <a:gdLst>
                <a:gd name="T0" fmla="*/ 0 w 16"/>
                <a:gd name="T1" fmla="*/ 1 h 25"/>
                <a:gd name="T2" fmla="*/ 15 w 16"/>
                <a:gd name="T3" fmla="*/ 25 h 25"/>
                <a:gd name="T4" fmla="*/ 0 w 16"/>
                <a:gd name="T5" fmla="*/ 1 h 25"/>
              </a:gdLst>
              <a:ahLst/>
              <a:cxnLst>
                <a:cxn ang="0">
                  <a:pos x="T0" y="T1"/>
                </a:cxn>
                <a:cxn ang="0">
                  <a:pos x="T2" y="T3"/>
                </a:cxn>
                <a:cxn ang="0">
                  <a:pos x="T4" y="T5"/>
                </a:cxn>
              </a:cxnLst>
              <a:rect l="0" t="0" r="r" b="b"/>
              <a:pathLst>
                <a:path w="16" h="25">
                  <a:moveTo>
                    <a:pt x="0" y="1"/>
                  </a:moveTo>
                  <a:cubicBezTo>
                    <a:pt x="6" y="9"/>
                    <a:pt x="11" y="17"/>
                    <a:pt x="15" y="25"/>
                  </a:cubicBezTo>
                  <a:cubicBezTo>
                    <a:pt x="16" y="11"/>
                    <a:pt x="16"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ïş1íďê"/>
            <p:cNvSpPr/>
            <p:nvPr/>
          </p:nvSpPr>
          <p:spPr bwMode="auto">
            <a:xfrm>
              <a:off x="3520561" y="3930472"/>
              <a:ext cx="1210" cy="1210"/>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5" y="0"/>
                    <a:pt x="5" y="0"/>
                    <a:pt x="5" y="0"/>
                  </a:cubicBezTo>
                  <a:cubicBezTo>
                    <a:pt x="3" y="1"/>
                    <a:pt x="2" y="2"/>
                    <a:pt x="0" y="3"/>
                  </a:cubicBezTo>
                  <a:lnTo>
                    <a:pt x="5"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íṩľiḋe"/>
            <p:cNvSpPr/>
            <p:nvPr/>
          </p:nvSpPr>
          <p:spPr bwMode="auto">
            <a:xfrm>
              <a:off x="3686236" y="3444331"/>
              <a:ext cx="2419" cy="10884"/>
            </a:xfrm>
            <a:custGeom>
              <a:avLst/>
              <a:gdLst>
                <a:gd name="T0" fmla="*/ 5 w 10"/>
                <a:gd name="T1" fmla="*/ 36 h 36"/>
                <a:gd name="T2" fmla="*/ 4 w 10"/>
                <a:gd name="T3" fmla="*/ 0 h 36"/>
                <a:gd name="T4" fmla="*/ 5 w 10"/>
                <a:gd name="T5" fmla="*/ 36 h 36"/>
              </a:gdLst>
              <a:ahLst/>
              <a:cxnLst>
                <a:cxn ang="0">
                  <a:pos x="T0" y="T1"/>
                </a:cxn>
                <a:cxn ang="0">
                  <a:pos x="T2" y="T3"/>
                </a:cxn>
                <a:cxn ang="0">
                  <a:pos x="T4" y="T5"/>
                </a:cxn>
              </a:cxnLst>
              <a:rect l="0" t="0" r="r" b="b"/>
              <a:pathLst>
                <a:path w="10" h="36">
                  <a:moveTo>
                    <a:pt x="5" y="36"/>
                  </a:moveTo>
                  <a:cubicBezTo>
                    <a:pt x="10" y="22"/>
                    <a:pt x="9" y="10"/>
                    <a:pt x="4" y="0"/>
                  </a:cubicBezTo>
                  <a:cubicBezTo>
                    <a:pt x="3" y="11"/>
                    <a:pt x="0" y="25"/>
                    <a:pt x="5" y="3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î$lïḍé"/>
            <p:cNvSpPr/>
            <p:nvPr/>
          </p:nvSpPr>
          <p:spPr bwMode="auto">
            <a:xfrm>
              <a:off x="3172282" y="2875958"/>
              <a:ext cx="3628" cy="1210"/>
            </a:xfrm>
            <a:custGeom>
              <a:avLst/>
              <a:gdLst>
                <a:gd name="T0" fmla="*/ 9 w 9"/>
                <a:gd name="T1" fmla="*/ 2 h 4"/>
                <a:gd name="T2" fmla="*/ 2 w 9"/>
                <a:gd name="T3" fmla="*/ 0 h 4"/>
                <a:gd name="T4" fmla="*/ 0 w 9"/>
                <a:gd name="T5" fmla="*/ 4 h 4"/>
                <a:gd name="T6" fmla="*/ 9 w 9"/>
                <a:gd name="T7" fmla="*/ 2 h 4"/>
              </a:gdLst>
              <a:ahLst/>
              <a:cxnLst>
                <a:cxn ang="0">
                  <a:pos x="T0" y="T1"/>
                </a:cxn>
                <a:cxn ang="0">
                  <a:pos x="T2" y="T3"/>
                </a:cxn>
                <a:cxn ang="0">
                  <a:pos x="T4" y="T5"/>
                </a:cxn>
                <a:cxn ang="0">
                  <a:pos x="T6" y="T7"/>
                </a:cxn>
              </a:cxnLst>
              <a:rect l="0" t="0" r="r" b="b"/>
              <a:pathLst>
                <a:path w="9" h="4">
                  <a:moveTo>
                    <a:pt x="9" y="2"/>
                  </a:moveTo>
                  <a:cubicBezTo>
                    <a:pt x="2" y="0"/>
                    <a:pt x="2" y="0"/>
                    <a:pt x="2" y="0"/>
                  </a:cubicBezTo>
                  <a:cubicBezTo>
                    <a:pt x="2" y="2"/>
                    <a:pt x="1" y="3"/>
                    <a:pt x="0" y="4"/>
                  </a:cubicBezTo>
                  <a:lnTo>
                    <a:pt x="9"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îs1îḍe"/>
            <p:cNvSpPr/>
            <p:nvPr/>
          </p:nvSpPr>
          <p:spPr bwMode="auto">
            <a:xfrm>
              <a:off x="3169863" y="2877167"/>
              <a:ext cx="2419" cy="1210"/>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0" y="2"/>
                    <a:pt x="0" y="2"/>
                    <a:pt x="0" y="2"/>
                  </a:cubicBezTo>
                  <a:cubicBezTo>
                    <a:pt x="4" y="3"/>
                    <a:pt x="7" y="3"/>
                    <a:pt x="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ïśļîḑê"/>
            <p:cNvSpPr/>
            <p:nvPr/>
          </p:nvSpPr>
          <p:spPr bwMode="auto">
            <a:xfrm>
              <a:off x="3163816" y="2877167"/>
              <a:ext cx="6047" cy="2419"/>
            </a:xfrm>
            <a:custGeom>
              <a:avLst/>
              <a:gdLst>
                <a:gd name="T0" fmla="*/ 0 w 20"/>
                <a:gd name="T1" fmla="*/ 7 h 7"/>
                <a:gd name="T2" fmla="*/ 10 w 20"/>
                <a:gd name="T3" fmla="*/ 5 h 7"/>
                <a:gd name="T4" fmla="*/ 17 w 20"/>
                <a:gd name="T5" fmla="*/ 4 h 7"/>
                <a:gd name="T6" fmla="*/ 20 w 20"/>
                <a:gd name="T7" fmla="*/ 3 h 7"/>
                <a:gd name="T8" fmla="*/ 0 w 20"/>
                <a:gd name="T9" fmla="*/ 7 h 7"/>
              </a:gdLst>
              <a:ahLst/>
              <a:cxnLst>
                <a:cxn ang="0">
                  <a:pos x="T0" y="T1"/>
                </a:cxn>
                <a:cxn ang="0">
                  <a:pos x="T2" y="T3"/>
                </a:cxn>
                <a:cxn ang="0">
                  <a:pos x="T4" y="T5"/>
                </a:cxn>
                <a:cxn ang="0">
                  <a:pos x="T6" y="T7"/>
                </a:cxn>
                <a:cxn ang="0">
                  <a:pos x="T8" y="T9"/>
                </a:cxn>
              </a:cxnLst>
              <a:rect l="0" t="0" r="r" b="b"/>
              <a:pathLst>
                <a:path w="20" h="7">
                  <a:moveTo>
                    <a:pt x="0" y="7"/>
                  </a:moveTo>
                  <a:cubicBezTo>
                    <a:pt x="0" y="7"/>
                    <a:pt x="5" y="6"/>
                    <a:pt x="10" y="5"/>
                  </a:cubicBezTo>
                  <a:cubicBezTo>
                    <a:pt x="12" y="5"/>
                    <a:pt x="15" y="4"/>
                    <a:pt x="17" y="4"/>
                  </a:cubicBezTo>
                  <a:cubicBezTo>
                    <a:pt x="19" y="3"/>
                    <a:pt x="20" y="3"/>
                    <a:pt x="20" y="3"/>
                  </a:cubicBezTo>
                  <a:cubicBezTo>
                    <a:pt x="13" y="2"/>
                    <a:pt x="5" y="0"/>
                    <a:pt x="0" y="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ïSļíďê"/>
            <p:cNvSpPr/>
            <p:nvPr/>
          </p:nvSpPr>
          <p:spPr bwMode="auto">
            <a:xfrm>
              <a:off x="3243630" y="2892888"/>
              <a:ext cx="1210" cy="2419"/>
            </a:xfrm>
            <a:custGeom>
              <a:avLst/>
              <a:gdLst>
                <a:gd name="T0" fmla="*/ 0 w 5"/>
                <a:gd name="T1" fmla="*/ 10 h 10"/>
                <a:gd name="T2" fmla="*/ 5 w 5"/>
                <a:gd name="T3" fmla="*/ 0 h 10"/>
                <a:gd name="T4" fmla="*/ 0 w 5"/>
                <a:gd name="T5" fmla="*/ 10 h 10"/>
              </a:gdLst>
              <a:ahLst/>
              <a:cxnLst>
                <a:cxn ang="0">
                  <a:pos x="T0" y="T1"/>
                </a:cxn>
                <a:cxn ang="0">
                  <a:pos x="T2" y="T3"/>
                </a:cxn>
                <a:cxn ang="0">
                  <a:pos x="T4" y="T5"/>
                </a:cxn>
              </a:cxnLst>
              <a:rect l="0" t="0" r="r" b="b"/>
              <a:pathLst>
                <a:path w="5" h="10">
                  <a:moveTo>
                    <a:pt x="0" y="10"/>
                  </a:moveTo>
                  <a:cubicBezTo>
                    <a:pt x="5" y="0"/>
                    <a:pt x="5" y="0"/>
                    <a:pt x="5" y="0"/>
                  </a:cubicBezTo>
                  <a:cubicBezTo>
                    <a:pt x="3" y="2"/>
                    <a:pt x="1" y="5"/>
                    <a:pt x="0"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îšḻïďé"/>
            <p:cNvSpPr/>
            <p:nvPr/>
          </p:nvSpPr>
          <p:spPr bwMode="auto">
            <a:xfrm>
              <a:off x="3244840" y="2890469"/>
              <a:ext cx="19349" cy="12093"/>
            </a:xfrm>
            <a:custGeom>
              <a:avLst/>
              <a:gdLst>
                <a:gd name="T0" fmla="*/ 60 w 60"/>
                <a:gd name="T1" fmla="*/ 33 h 38"/>
                <a:gd name="T2" fmla="*/ 4 w 60"/>
                <a:gd name="T3" fmla="*/ 0 h 38"/>
                <a:gd name="T4" fmla="*/ 0 w 60"/>
                <a:gd name="T5" fmla="*/ 7 h 38"/>
                <a:gd name="T6" fmla="*/ 28 w 60"/>
                <a:gd name="T7" fmla="*/ 20 h 38"/>
                <a:gd name="T8" fmla="*/ 60 w 60"/>
                <a:gd name="T9" fmla="*/ 33 h 38"/>
              </a:gdLst>
              <a:ahLst/>
              <a:cxnLst>
                <a:cxn ang="0">
                  <a:pos x="T0" y="T1"/>
                </a:cxn>
                <a:cxn ang="0">
                  <a:pos x="T2" y="T3"/>
                </a:cxn>
                <a:cxn ang="0">
                  <a:pos x="T4" y="T5"/>
                </a:cxn>
                <a:cxn ang="0">
                  <a:pos x="T6" y="T7"/>
                </a:cxn>
                <a:cxn ang="0">
                  <a:pos x="T8" y="T9"/>
                </a:cxn>
              </a:cxnLst>
              <a:rect l="0" t="0" r="r" b="b"/>
              <a:pathLst>
                <a:path w="60" h="38">
                  <a:moveTo>
                    <a:pt x="60" y="33"/>
                  </a:moveTo>
                  <a:cubicBezTo>
                    <a:pt x="45" y="26"/>
                    <a:pt x="27" y="1"/>
                    <a:pt x="4" y="0"/>
                  </a:cubicBezTo>
                  <a:cubicBezTo>
                    <a:pt x="0" y="7"/>
                    <a:pt x="0" y="7"/>
                    <a:pt x="0" y="7"/>
                  </a:cubicBezTo>
                  <a:cubicBezTo>
                    <a:pt x="7" y="2"/>
                    <a:pt x="17" y="11"/>
                    <a:pt x="28" y="20"/>
                  </a:cubicBezTo>
                  <a:cubicBezTo>
                    <a:pt x="39" y="29"/>
                    <a:pt x="50" y="38"/>
                    <a:pt x="60" y="33"/>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ïŝļïḋè"/>
            <p:cNvSpPr/>
            <p:nvPr/>
          </p:nvSpPr>
          <p:spPr bwMode="auto">
            <a:xfrm>
              <a:off x="3311351" y="2959400"/>
              <a:ext cx="18140" cy="14512"/>
            </a:xfrm>
            <a:custGeom>
              <a:avLst/>
              <a:gdLst>
                <a:gd name="T0" fmla="*/ 58 w 58"/>
                <a:gd name="T1" fmla="*/ 29 h 44"/>
                <a:gd name="T2" fmla="*/ 36 w 58"/>
                <a:gd name="T3" fmla="*/ 14 h 44"/>
                <a:gd name="T4" fmla="*/ 20 w 58"/>
                <a:gd name="T5" fmla="*/ 4 h 44"/>
                <a:gd name="T6" fmla="*/ 13 w 58"/>
                <a:gd name="T7" fmla="*/ 0 h 44"/>
                <a:gd name="T8" fmla="*/ 0 w 58"/>
                <a:gd name="T9" fmla="*/ 24 h 44"/>
                <a:gd name="T10" fmla="*/ 20 w 58"/>
                <a:gd name="T11" fmla="*/ 44 h 44"/>
                <a:gd name="T12" fmla="*/ 23 w 58"/>
                <a:gd name="T13" fmla="*/ 35 h 44"/>
                <a:gd name="T14" fmla="*/ 58 w 58"/>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4">
                  <a:moveTo>
                    <a:pt x="58" y="29"/>
                  </a:moveTo>
                  <a:cubicBezTo>
                    <a:pt x="58" y="29"/>
                    <a:pt x="47" y="22"/>
                    <a:pt x="36" y="14"/>
                  </a:cubicBezTo>
                  <a:cubicBezTo>
                    <a:pt x="30" y="10"/>
                    <a:pt x="24" y="7"/>
                    <a:pt x="20" y="4"/>
                  </a:cubicBezTo>
                  <a:cubicBezTo>
                    <a:pt x="16" y="1"/>
                    <a:pt x="13" y="0"/>
                    <a:pt x="13" y="0"/>
                  </a:cubicBezTo>
                  <a:cubicBezTo>
                    <a:pt x="17" y="13"/>
                    <a:pt x="22" y="31"/>
                    <a:pt x="0" y="24"/>
                  </a:cubicBezTo>
                  <a:cubicBezTo>
                    <a:pt x="11" y="38"/>
                    <a:pt x="17" y="43"/>
                    <a:pt x="20" y="44"/>
                  </a:cubicBezTo>
                  <a:cubicBezTo>
                    <a:pt x="23" y="44"/>
                    <a:pt x="23" y="40"/>
                    <a:pt x="23" y="35"/>
                  </a:cubicBezTo>
                  <a:cubicBezTo>
                    <a:pt x="25" y="25"/>
                    <a:pt x="27" y="12"/>
                    <a:pt x="58" y="2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Sḷíḍè"/>
            <p:cNvSpPr/>
            <p:nvPr/>
          </p:nvSpPr>
          <p:spPr bwMode="auto">
            <a:xfrm>
              <a:off x="3364561" y="2994470"/>
              <a:ext cx="13303" cy="8466"/>
            </a:xfrm>
            <a:custGeom>
              <a:avLst/>
              <a:gdLst>
                <a:gd name="T0" fmla="*/ 26 w 40"/>
                <a:gd name="T1" fmla="*/ 10 h 29"/>
                <a:gd name="T2" fmla="*/ 14 w 40"/>
                <a:gd name="T3" fmla="*/ 28 h 29"/>
                <a:gd name="T4" fmla="*/ 26 w 40"/>
                <a:gd name="T5" fmla="*/ 10 h 29"/>
              </a:gdLst>
              <a:ahLst/>
              <a:cxnLst>
                <a:cxn ang="0">
                  <a:pos x="T0" y="T1"/>
                </a:cxn>
                <a:cxn ang="0">
                  <a:pos x="T2" y="T3"/>
                </a:cxn>
                <a:cxn ang="0">
                  <a:pos x="T4" y="T5"/>
                </a:cxn>
              </a:cxnLst>
              <a:rect l="0" t="0" r="r" b="b"/>
              <a:pathLst>
                <a:path w="40" h="29">
                  <a:moveTo>
                    <a:pt x="26" y="10"/>
                  </a:moveTo>
                  <a:cubicBezTo>
                    <a:pt x="0" y="0"/>
                    <a:pt x="19" y="23"/>
                    <a:pt x="14" y="28"/>
                  </a:cubicBezTo>
                  <a:cubicBezTo>
                    <a:pt x="34" y="28"/>
                    <a:pt x="40" y="29"/>
                    <a:pt x="26"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ḑé"/>
            <p:cNvSpPr/>
            <p:nvPr/>
          </p:nvSpPr>
          <p:spPr bwMode="auto">
            <a:xfrm>
              <a:off x="3604003" y="3272610"/>
              <a:ext cx="7256" cy="7256"/>
            </a:xfrm>
            <a:custGeom>
              <a:avLst/>
              <a:gdLst>
                <a:gd name="T0" fmla="*/ 25 w 25"/>
                <a:gd name="T1" fmla="*/ 0 h 25"/>
                <a:gd name="T2" fmla="*/ 0 w 25"/>
                <a:gd name="T3" fmla="*/ 7 h 25"/>
                <a:gd name="T4" fmla="*/ 25 w 25"/>
                <a:gd name="T5" fmla="*/ 0 h 25"/>
              </a:gdLst>
              <a:ahLst/>
              <a:cxnLst>
                <a:cxn ang="0">
                  <a:pos x="T0" y="T1"/>
                </a:cxn>
                <a:cxn ang="0">
                  <a:pos x="T2" y="T3"/>
                </a:cxn>
                <a:cxn ang="0">
                  <a:pos x="T4" y="T5"/>
                </a:cxn>
              </a:cxnLst>
              <a:rect l="0" t="0" r="r" b="b"/>
              <a:pathLst>
                <a:path w="25" h="25">
                  <a:moveTo>
                    <a:pt x="25" y="0"/>
                  </a:moveTo>
                  <a:cubicBezTo>
                    <a:pt x="0" y="7"/>
                    <a:pt x="0" y="7"/>
                    <a:pt x="0" y="7"/>
                  </a:cubicBezTo>
                  <a:cubicBezTo>
                    <a:pt x="12" y="25"/>
                    <a:pt x="10" y="3"/>
                    <a:pt x="2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íŝḻîde"/>
            <p:cNvSpPr/>
            <p:nvPr/>
          </p:nvSpPr>
          <p:spPr bwMode="auto">
            <a:xfrm>
              <a:off x="3668097" y="3319773"/>
              <a:ext cx="8466" cy="9674"/>
            </a:xfrm>
            <a:custGeom>
              <a:avLst/>
              <a:gdLst>
                <a:gd name="T0" fmla="*/ 4 w 7"/>
                <a:gd name="T1" fmla="*/ 8 h 8"/>
                <a:gd name="T2" fmla="*/ 7 w 7"/>
                <a:gd name="T3" fmla="*/ 1 h 8"/>
                <a:gd name="T4" fmla="*/ 0 w 7"/>
                <a:gd name="T5" fmla="*/ 0 h 8"/>
                <a:gd name="T6" fmla="*/ 4 w 7"/>
                <a:gd name="T7" fmla="*/ 8 h 8"/>
              </a:gdLst>
              <a:ahLst/>
              <a:cxnLst>
                <a:cxn ang="0">
                  <a:pos x="T0" y="T1"/>
                </a:cxn>
                <a:cxn ang="0">
                  <a:pos x="T2" y="T3"/>
                </a:cxn>
                <a:cxn ang="0">
                  <a:pos x="T4" y="T5"/>
                </a:cxn>
                <a:cxn ang="0">
                  <a:pos x="T6" y="T7"/>
                </a:cxn>
              </a:cxnLst>
              <a:rect l="0" t="0" r="r" b="b"/>
              <a:pathLst>
                <a:path w="7" h="8">
                  <a:moveTo>
                    <a:pt x="4" y="8"/>
                  </a:moveTo>
                  <a:lnTo>
                    <a:pt x="7" y="1"/>
                  </a:lnTo>
                  <a:lnTo>
                    <a:pt x="0" y="0"/>
                  </a:lnTo>
                  <a:lnTo>
                    <a:pt x="4" y="8"/>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líḋé"/>
            <p:cNvSpPr/>
            <p:nvPr/>
          </p:nvSpPr>
          <p:spPr bwMode="auto">
            <a:xfrm>
              <a:off x="3624562" y="3380238"/>
              <a:ext cx="4837" cy="10884"/>
            </a:xfrm>
            <a:custGeom>
              <a:avLst/>
              <a:gdLst>
                <a:gd name="T0" fmla="*/ 1 w 4"/>
                <a:gd name="T1" fmla="*/ 2 h 9"/>
                <a:gd name="T2" fmla="*/ 0 w 4"/>
                <a:gd name="T3" fmla="*/ 0 h 9"/>
                <a:gd name="T4" fmla="*/ 4 w 4"/>
                <a:gd name="T5" fmla="*/ 9 h 9"/>
                <a:gd name="T6" fmla="*/ 1 w 4"/>
                <a:gd name="T7" fmla="*/ 2 h 9"/>
              </a:gdLst>
              <a:ahLst/>
              <a:cxnLst>
                <a:cxn ang="0">
                  <a:pos x="T0" y="T1"/>
                </a:cxn>
                <a:cxn ang="0">
                  <a:pos x="T2" y="T3"/>
                </a:cxn>
                <a:cxn ang="0">
                  <a:pos x="T4" y="T5"/>
                </a:cxn>
                <a:cxn ang="0">
                  <a:pos x="T6" y="T7"/>
                </a:cxn>
              </a:cxnLst>
              <a:rect l="0" t="0" r="r" b="b"/>
              <a:pathLst>
                <a:path w="4" h="9">
                  <a:moveTo>
                    <a:pt x="1" y="2"/>
                  </a:moveTo>
                  <a:lnTo>
                    <a:pt x="0" y="0"/>
                  </a:lnTo>
                  <a:lnTo>
                    <a:pt x="4" y="9"/>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îṧ1íḓé"/>
            <p:cNvSpPr/>
            <p:nvPr/>
          </p:nvSpPr>
          <p:spPr bwMode="auto">
            <a:xfrm>
              <a:off x="3416561" y="3905077"/>
              <a:ext cx="8466" cy="10884"/>
            </a:xfrm>
            <a:custGeom>
              <a:avLst/>
              <a:gdLst>
                <a:gd name="T0" fmla="*/ 0 w 24"/>
                <a:gd name="T1" fmla="*/ 6 h 31"/>
                <a:gd name="T2" fmla="*/ 19 w 24"/>
                <a:gd name="T3" fmla="*/ 31 h 31"/>
                <a:gd name="T4" fmla="*/ 19 w 24"/>
                <a:gd name="T5" fmla="*/ 7 h 31"/>
                <a:gd name="T6" fmla="*/ 11 w 24"/>
                <a:gd name="T7" fmla="*/ 0 h 31"/>
                <a:gd name="T8" fmla="*/ 0 w 24"/>
                <a:gd name="T9" fmla="*/ 6 h 31"/>
              </a:gdLst>
              <a:ahLst/>
              <a:cxnLst>
                <a:cxn ang="0">
                  <a:pos x="T0" y="T1"/>
                </a:cxn>
                <a:cxn ang="0">
                  <a:pos x="T2" y="T3"/>
                </a:cxn>
                <a:cxn ang="0">
                  <a:pos x="T4" y="T5"/>
                </a:cxn>
                <a:cxn ang="0">
                  <a:pos x="T6" y="T7"/>
                </a:cxn>
                <a:cxn ang="0">
                  <a:pos x="T8" y="T9"/>
                </a:cxn>
              </a:cxnLst>
              <a:rect l="0" t="0" r="r" b="b"/>
              <a:pathLst>
                <a:path w="24" h="31">
                  <a:moveTo>
                    <a:pt x="0" y="6"/>
                  </a:moveTo>
                  <a:cubicBezTo>
                    <a:pt x="19" y="31"/>
                    <a:pt x="19" y="31"/>
                    <a:pt x="19" y="31"/>
                  </a:cubicBezTo>
                  <a:cubicBezTo>
                    <a:pt x="24" y="25"/>
                    <a:pt x="23" y="14"/>
                    <a:pt x="19" y="7"/>
                  </a:cubicBezTo>
                  <a:cubicBezTo>
                    <a:pt x="17" y="3"/>
                    <a:pt x="14" y="1"/>
                    <a:pt x="11" y="0"/>
                  </a:cubicBezTo>
                  <a:cubicBezTo>
                    <a:pt x="7" y="0"/>
                    <a:pt x="4" y="1"/>
                    <a:pt x="0" y="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Sḻíḑé"/>
            <p:cNvSpPr/>
            <p:nvPr/>
          </p:nvSpPr>
          <p:spPr bwMode="auto">
            <a:xfrm>
              <a:off x="3144467" y="3946193"/>
              <a:ext cx="14512" cy="9674"/>
            </a:xfrm>
            <a:custGeom>
              <a:avLst/>
              <a:gdLst>
                <a:gd name="T0" fmla="*/ 48 w 48"/>
                <a:gd name="T1" fmla="*/ 27 h 30"/>
                <a:gd name="T2" fmla="*/ 0 w 48"/>
                <a:gd name="T3" fmla="*/ 14 h 30"/>
                <a:gd name="T4" fmla="*/ 48 w 48"/>
                <a:gd name="T5" fmla="*/ 27 h 30"/>
              </a:gdLst>
              <a:ahLst/>
              <a:cxnLst>
                <a:cxn ang="0">
                  <a:pos x="T0" y="T1"/>
                </a:cxn>
                <a:cxn ang="0">
                  <a:pos x="T2" y="T3"/>
                </a:cxn>
                <a:cxn ang="0">
                  <a:pos x="T4" y="T5"/>
                </a:cxn>
              </a:cxnLst>
              <a:rect l="0" t="0" r="r" b="b"/>
              <a:pathLst>
                <a:path w="48" h="30">
                  <a:moveTo>
                    <a:pt x="48" y="27"/>
                  </a:moveTo>
                  <a:cubicBezTo>
                    <a:pt x="39" y="11"/>
                    <a:pt x="16" y="0"/>
                    <a:pt x="0" y="14"/>
                  </a:cubicBezTo>
                  <a:cubicBezTo>
                    <a:pt x="19" y="18"/>
                    <a:pt x="38" y="30"/>
                    <a:pt x="48" y="2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iŝļiḋê"/>
            <p:cNvSpPr/>
            <p:nvPr/>
          </p:nvSpPr>
          <p:spPr bwMode="auto">
            <a:xfrm>
              <a:off x="2513210" y="3567680"/>
              <a:ext cx="6047" cy="8466"/>
            </a:xfrm>
            <a:custGeom>
              <a:avLst/>
              <a:gdLst>
                <a:gd name="T0" fmla="*/ 1 w 5"/>
                <a:gd name="T1" fmla="*/ 4 h 7"/>
                <a:gd name="T2" fmla="*/ 5 w 5"/>
                <a:gd name="T3" fmla="*/ 7 h 7"/>
                <a:gd name="T4" fmla="*/ 0 w 5"/>
                <a:gd name="T5" fmla="*/ 0 h 7"/>
                <a:gd name="T6" fmla="*/ 1 w 5"/>
                <a:gd name="T7" fmla="*/ 4 h 7"/>
              </a:gdLst>
              <a:ahLst/>
              <a:cxnLst>
                <a:cxn ang="0">
                  <a:pos x="T0" y="T1"/>
                </a:cxn>
                <a:cxn ang="0">
                  <a:pos x="T2" y="T3"/>
                </a:cxn>
                <a:cxn ang="0">
                  <a:pos x="T4" y="T5"/>
                </a:cxn>
                <a:cxn ang="0">
                  <a:pos x="T6" y="T7"/>
                </a:cxn>
              </a:cxnLst>
              <a:rect l="0" t="0" r="r" b="b"/>
              <a:pathLst>
                <a:path w="5" h="7">
                  <a:moveTo>
                    <a:pt x="1" y="4"/>
                  </a:moveTo>
                  <a:lnTo>
                    <a:pt x="5" y="7"/>
                  </a:lnTo>
                  <a:lnTo>
                    <a:pt x="0" y="0"/>
                  </a:lnTo>
                  <a:lnTo>
                    <a:pt x="1"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íṧlíḑè"/>
            <p:cNvSpPr/>
            <p:nvPr/>
          </p:nvSpPr>
          <p:spPr bwMode="auto">
            <a:xfrm>
              <a:off x="596461" y="3272610"/>
              <a:ext cx="1470515" cy="1107724"/>
            </a:xfrm>
            <a:custGeom>
              <a:avLst/>
              <a:gdLst>
                <a:gd name="T0" fmla="*/ 4621 w 4621"/>
                <a:gd name="T1" fmla="*/ 1397 h 3482"/>
                <a:gd name="T2" fmla="*/ 0 w 4621"/>
                <a:gd name="T3" fmla="*/ 3482 h 3482"/>
                <a:gd name="T4" fmla="*/ 2002 w 4621"/>
                <a:gd name="T5" fmla="*/ 0 h 3482"/>
                <a:gd name="T6" fmla="*/ 4621 w 4621"/>
                <a:gd name="T7" fmla="*/ 1397 h 3482"/>
              </a:gdLst>
              <a:ahLst/>
              <a:cxnLst>
                <a:cxn ang="0">
                  <a:pos x="T0" y="T1"/>
                </a:cxn>
                <a:cxn ang="0">
                  <a:pos x="T2" y="T3"/>
                </a:cxn>
                <a:cxn ang="0">
                  <a:pos x="T4" y="T5"/>
                </a:cxn>
                <a:cxn ang="0">
                  <a:pos x="T6" y="T7"/>
                </a:cxn>
              </a:cxnLst>
              <a:rect l="0" t="0" r="r" b="b"/>
              <a:pathLst>
                <a:path w="4621" h="3482">
                  <a:moveTo>
                    <a:pt x="4621" y="1397"/>
                  </a:moveTo>
                  <a:cubicBezTo>
                    <a:pt x="4537" y="1413"/>
                    <a:pt x="2639" y="3006"/>
                    <a:pt x="0" y="3482"/>
                  </a:cubicBezTo>
                  <a:cubicBezTo>
                    <a:pt x="2002" y="0"/>
                    <a:pt x="2002" y="0"/>
                    <a:pt x="2002" y="0"/>
                  </a:cubicBezTo>
                  <a:lnTo>
                    <a:pt x="4621" y="1397"/>
                  </a:lnTo>
                  <a:close/>
                </a:path>
              </a:pathLst>
            </a:custGeom>
            <a:solidFill>
              <a:srgbClr val="DBA2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î$ḷíḋe"/>
            <p:cNvSpPr/>
            <p:nvPr/>
          </p:nvSpPr>
          <p:spPr bwMode="auto">
            <a:xfrm>
              <a:off x="404181" y="3091214"/>
              <a:ext cx="1702702" cy="1330236"/>
            </a:xfrm>
            <a:custGeom>
              <a:avLst/>
              <a:gdLst>
                <a:gd name="T0" fmla="*/ 365 w 5346"/>
                <a:gd name="T1" fmla="*/ 1978 h 4182"/>
                <a:gd name="T2" fmla="*/ 1803 w 5346"/>
                <a:gd name="T3" fmla="*/ 368 h 4182"/>
                <a:gd name="T4" fmla="*/ 2089 w 5346"/>
                <a:gd name="T5" fmla="*/ 147 h 4182"/>
                <a:gd name="T6" fmla="*/ 2674 w 5346"/>
                <a:gd name="T7" fmla="*/ 32 h 4182"/>
                <a:gd name="T8" fmla="*/ 5346 w 5346"/>
                <a:gd name="T9" fmla="*/ 463 h 4182"/>
                <a:gd name="T10" fmla="*/ 4154 w 5346"/>
                <a:gd name="T11" fmla="*/ 1327 h 4182"/>
                <a:gd name="T12" fmla="*/ 2832 w 5346"/>
                <a:gd name="T13" fmla="*/ 1048 h 4182"/>
                <a:gd name="T14" fmla="*/ 2480 w 5346"/>
                <a:gd name="T15" fmla="*/ 1369 h 4182"/>
                <a:gd name="T16" fmla="*/ 1950 w 5346"/>
                <a:gd name="T17" fmla="*/ 2275 h 4182"/>
                <a:gd name="T18" fmla="*/ 2044 w 5346"/>
                <a:gd name="T19" fmla="*/ 3272 h 4182"/>
                <a:gd name="T20" fmla="*/ 2194 w 5346"/>
                <a:gd name="T21" fmla="*/ 3401 h 4182"/>
                <a:gd name="T22" fmla="*/ 484 w 5346"/>
                <a:gd name="T23" fmla="*/ 4182 h 4182"/>
                <a:gd name="T24" fmla="*/ 183 w 5346"/>
                <a:gd name="T25" fmla="*/ 2987 h 4182"/>
                <a:gd name="T26" fmla="*/ 365 w 5346"/>
                <a:gd name="T27" fmla="*/ 1978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6" h="4182">
                  <a:moveTo>
                    <a:pt x="365" y="1978"/>
                  </a:moveTo>
                  <a:cubicBezTo>
                    <a:pt x="1803" y="368"/>
                    <a:pt x="1803" y="368"/>
                    <a:pt x="1803" y="368"/>
                  </a:cubicBezTo>
                  <a:cubicBezTo>
                    <a:pt x="1803" y="368"/>
                    <a:pt x="1921" y="250"/>
                    <a:pt x="2089" y="147"/>
                  </a:cubicBezTo>
                  <a:cubicBezTo>
                    <a:pt x="2263" y="40"/>
                    <a:pt x="2471" y="0"/>
                    <a:pt x="2674" y="32"/>
                  </a:cubicBezTo>
                  <a:cubicBezTo>
                    <a:pt x="5346" y="463"/>
                    <a:pt x="5346" y="463"/>
                    <a:pt x="5346" y="463"/>
                  </a:cubicBezTo>
                  <a:cubicBezTo>
                    <a:pt x="4154" y="1327"/>
                    <a:pt x="4154" y="1327"/>
                    <a:pt x="4154" y="1327"/>
                  </a:cubicBezTo>
                  <a:cubicBezTo>
                    <a:pt x="2832" y="1048"/>
                    <a:pt x="2832" y="1048"/>
                    <a:pt x="2832" y="1048"/>
                  </a:cubicBezTo>
                  <a:cubicBezTo>
                    <a:pt x="2832" y="1048"/>
                    <a:pt x="2653" y="1013"/>
                    <a:pt x="2480" y="1369"/>
                  </a:cubicBezTo>
                  <a:cubicBezTo>
                    <a:pt x="1950" y="2275"/>
                    <a:pt x="1950" y="2275"/>
                    <a:pt x="1950" y="2275"/>
                  </a:cubicBezTo>
                  <a:cubicBezTo>
                    <a:pt x="1764" y="2593"/>
                    <a:pt x="1799" y="2997"/>
                    <a:pt x="2044" y="3272"/>
                  </a:cubicBezTo>
                  <a:cubicBezTo>
                    <a:pt x="2088" y="3322"/>
                    <a:pt x="2138" y="3366"/>
                    <a:pt x="2194" y="3401"/>
                  </a:cubicBezTo>
                  <a:cubicBezTo>
                    <a:pt x="484" y="4182"/>
                    <a:pt x="484" y="4182"/>
                    <a:pt x="484" y="4182"/>
                  </a:cubicBezTo>
                  <a:cubicBezTo>
                    <a:pt x="183" y="2987"/>
                    <a:pt x="183" y="2987"/>
                    <a:pt x="183" y="2987"/>
                  </a:cubicBezTo>
                  <a:cubicBezTo>
                    <a:pt x="183" y="2987"/>
                    <a:pt x="0" y="2395"/>
                    <a:pt x="365" y="1978"/>
                  </a:cubicBezTo>
                  <a:close/>
                </a:path>
              </a:pathLst>
            </a:custGeom>
            <a:solidFill>
              <a:srgbClr val="F8C0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iŝḻiḓé"/>
            <p:cNvSpPr/>
            <p:nvPr/>
          </p:nvSpPr>
          <p:spPr bwMode="auto">
            <a:xfrm>
              <a:off x="14785" y="5150661"/>
              <a:ext cx="1106515" cy="1104096"/>
            </a:xfrm>
            <a:custGeom>
              <a:avLst/>
              <a:gdLst>
                <a:gd name="T0" fmla="*/ 915 w 915"/>
                <a:gd name="T1" fmla="*/ 427 h 913"/>
                <a:gd name="T2" fmla="*/ 646 w 915"/>
                <a:gd name="T3" fmla="*/ 913 h 913"/>
                <a:gd name="T4" fmla="*/ 0 w 915"/>
                <a:gd name="T5" fmla="*/ 913 h 913"/>
                <a:gd name="T6" fmla="*/ 0 w 915"/>
                <a:gd name="T7" fmla="*/ 255 h 913"/>
                <a:gd name="T8" fmla="*/ 141 w 915"/>
                <a:gd name="T9" fmla="*/ 0 h 913"/>
                <a:gd name="T10" fmla="*/ 500 w 915"/>
                <a:gd name="T11" fmla="*/ 198 h 913"/>
                <a:gd name="T12" fmla="*/ 914 w 915"/>
                <a:gd name="T13" fmla="*/ 426 h 913"/>
                <a:gd name="T14" fmla="*/ 915 w 915"/>
                <a:gd name="T15" fmla="*/ 427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913">
                  <a:moveTo>
                    <a:pt x="915" y="427"/>
                  </a:moveTo>
                  <a:lnTo>
                    <a:pt x="646" y="913"/>
                  </a:lnTo>
                  <a:lnTo>
                    <a:pt x="0" y="913"/>
                  </a:lnTo>
                  <a:lnTo>
                    <a:pt x="0" y="255"/>
                  </a:lnTo>
                  <a:lnTo>
                    <a:pt x="141" y="0"/>
                  </a:lnTo>
                  <a:lnTo>
                    <a:pt x="500" y="198"/>
                  </a:lnTo>
                  <a:lnTo>
                    <a:pt x="914" y="426"/>
                  </a:lnTo>
                  <a:lnTo>
                    <a:pt x="915" y="427"/>
                  </a:lnTo>
                  <a:close/>
                </a:path>
              </a:pathLst>
            </a:custGeom>
            <a:solidFill>
              <a:srgbClr val="3E7B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íṧļïḋè"/>
            <p:cNvSpPr/>
            <p:nvPr/>
          </p:nvSpPr>
          <p:spPr bwMode="auto">
            <a:xfrm>
              <a:off x="141762" y="5390103"/>
              <a:ext cx="978328" cy="864654"/>
            </a:xfrm>
            <a:custGeom>
              <a:avLst/>
              <a:gdLst>
                <a:gd name="T0" fmla="*/ 809 w 809"/>
                <a:gd name="T1" fmla="*/ 228 h 715"/>
                <a:gd name="T2" fmla="*/ 539 w 809"/>
                <a:gd name="T3" fmla="*/ 715 h 715"/>
                <a:gd name="T4" fmla="*/ 0 w 809"/>
                <a:gd name="T5" fmla="*/ 715 h 715"/>
                <a:gd name="T6" fmla="*/ 395 w 809"/>
                <a:gd name="T7" fmla="*/ 0 h 715"/>
                <a:gd name="T8" fmla="*/ 809 w 809"/>
                <a:gd name="T9" fmla="*/ 228 h 715"/>
              </a:gdLst>
              <a:ahLst/>
              <a:cxnLst>
                <a:cxn ang="0">
                  <a:pos x="T0" y="T1"/>
                </a:cxn>
                <a:cxn ang="0">
                  <a:pos x="T2" y="T3"/>
                </a:cxn>
                <a:cxn ang="0">
                  <a:pos x="T4" y="T5"/>
                </a:cxn>
                <a:cxn ang="0">
                  <a:pos x="T6" y="T7"/>
                </a:cxn>
                <a:cxn ang="0">
                  <a:pos x="T8" y="T9"/>
                </a:cxn>
              </a:cxnLst>
              <a:rect l="0" t="0" r="r" b="b"/>
              <a:pathLst>
                <a:path w="809" h="715">
                  <a:moveTo>
                    <a:pt x="809" y="228"/>
                  </a:moveTo>
                  <a:lnTo>
                    <a:pt x="539" y="715"/>
                  </a:lnTo>
                  <a:lnTo>
                    <a:pt x="0" y="715"/>
                  </a:lnTo>
                  <a:lnTo>
                    <a:pt x="395" y="0"/>
                  </a:lnTo>
                  <a:lnTo>
                    <a:pt x="809" y="228"/>
                  </a:lnTo>
                  <a:close/>
                </a:path>
              </a:pathLst>
            </a:custGeom>
            <a:solidFill>
              <a:srgbClr val="00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Slíḑè"/>
            <p:cNvSpPr/>
            <p:nvPr/>
          </p:nvSpPr>
          <p:spPr bwMode="auto">
            <a:xfrm>
              <a:off x="2151628" y="3172238"/>
              <a:ext cx="376094" cy="310792"/>
            </a:xfrm>
            <a:custGeom>
              <a:avLst/>
              <a:gdLst>
                <a:gd name="T0" fmla="*/ 0 w 1181"/>
                <a:gd name="T1" fmla="*/ 135 h 976"/>
                <a:gd name="T2" fmla="*/ 1156 w 1181"/>
                <a:gd name="T3" fmla="*/ 46 h 976"/>
                <a:gd name="T4" fmla="*/ 361 w 1181"/>
                <a:gd name="T5" fmla="*/ 976 h 976"/>
                <a:gd name="T6" fmla="*/ 89 w 1181"/>
                <a:gd name="T7" fmla="*/ 629 h 976"/>
                <a:gd name="T8" fmla="*/ 0 w 1181"/>
                <a:gd name="T9" fmla="*/ 135 h 976"/>
              </a:gdLst>
              <a:ahLst/>
              <a:cxnLst>
                <a:cxn ang="0">
                  <a:pos x="T0" y="T1"/>
                </a:cxn>
                <a:cxn ang="0">
                  <a:pos x="T2" y="T3"/>
                </a:cxn>
                <a:cxn ang="0">
                  <a:pos x="T4" y="T5"/>
                </a:cxn>
                <a:cxn ang="0">
                  <a:pos x="T6" y="T7"/>
                </a:cxn>
                <a:cxn ang="0">
                  <a:pos x="T8" y="T9"/>
                </a:cxn>
              </a:cxnLst>
              <a:rect l="0" t="0" r="r" b="b"/>
              <a:pathLst>
                <a:path w="1181" h="976">
                  <a:moveTo>
                    <a:pt x="0" y="135"/>
                  </a:moveTo>
                  <a:cubicBezTo>
                    <a:pt x="0" y="135"/>
                    <a:pt x="1131" y="0"/>
                    <a:pt x="1156" y="46"/>
                  </a:cubicBezTo>
                  <a:cubicBezTo>
                    <a:pt x="1181" y="92"/>
                    <a:pt x="361" y="976"/>
                    <a:pt x="361" y="976"/>
                  </a:cubicBezTo>
                  <a:cubicBezTo>
                    <a:pt x="89" y="629"/>
                    <a:pt x="89" y="629"/>
                    <a:pt x="89" y="629"/>
                  </a:cubicBezTo>
                  <a:lnTo>
                    <a:pt x="0" y="135"/>
                  </a:lnTo>
                  <a:close/>
                </a:path>
              </a:pathLst>
            </a:custGeom>
            <a:solidFill>
              <a:srgbClr val="E7B2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îṡ1ídè"/>
            <p:cNvSpPr/>
            <p:nvPr/>
          </p:nvSpPr>
          <p:spPr bwMode="auto">
            <a:xfrm>
              <a:off x="586787" y="3214563"/>
              <a:ext cx="1695446" cy="936002"/>
            </a:xfrm>
            <a:custGeom>
              <a:avLst/>
              <a:gdLst>
                <a:gd name="T0" fmla="*/ 4919 w 5322"/>
                <a:gd name="T1" fmla="*/ 0 h 2943"/>
                <a:gd name="T2" fmla="*/ 0 w 5322"/>
                <a:gd name="T3" fmla="*/ 2125 h 2943"/>
                <a:gd name="T4" fmla="*/ 355 w 5322"/>
                <a:gd name="T5" fmla="*/ 2943 h 2943"/>
                <a:gd name="T6" fmla="*/ 5276 w 5322"/>
                <a:gd name="T7" fmla="*/ 842 h 2943"/>
                <a:gd name="T8" fmla="*/ 5199 w 5322"/>
                <a:gd name="T9" fmla="*/ 683 h 2943"/>
                <a:gd name="T10" fmla="*/ 5122 w 5322"/>
                <a:gd name="T11" fmla="*/ 520 h 2943"/>
                <a:gd name="T12" fmla="*/ 5047 w 5322"/>
                <a:gd name="T13" fmla="*/ 330 h 2943"/>
                <a:gd name="T14" fmla="*/ 4989 w 5322"/>
                <a:gd name="T15" fmla="*/ 173 h 2943"/>
                <a:gd name="T16" fmla="*/ 4919 w 5322"/>
                <a:gd name="T17" fmla="*/ 0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2" h="2943">
                  <a:moveTo>
                    <a:pt x="4919" y="0"/>
                  </a:moveTo>
                  <a:cubicBezTo>
                    <a:pt x="0" y="2125"/>
                    <a:pt x="0" y="2125"/>
                    <a:pt x="0" y="2125"/>
                  </a:cubicBezTo>
                  <a:cubicBezTo>
                    <a:pt x="355" y="2943"/>
                    <a:pt x="355" y="2943"/>
                    <a:pt x="355" y="2943"/>
                  </a:cubicBezTo>
                  <a:cubicBezTo>
                    <a:pt x="5276" y="842"/>
                    <a:pt x="5276" y="842"/>
                    <a:pt x="5276" y="842"/>
                  </a:cubicBezTo>
                  <a:cubicBezTo>
                    <a:pt x="5276" y="842"/>
                    <a:pt x="5322" y="707"/>
                    <a:pt x="5199" y="683"/>
                  </a:cubicBezTo>
                  <a:cubicBezTo>
                    <a:pt x="5199" y="683"/>
                    <a:pt x="5273" y="564"/>
                    <a:pt x="5122" y="520"/>
                  </a:cubicBezTo>
                  <a:cubicBezTo>
                    <a:pt x="5122" y="520"/>
                    <a:pt x="5192" y="407"/>
                    <a:pt x="5047" y="330"/>
                  </a:cubicBezTo>
                  <a:cubicBezTo>
                    <a:pt x="5047" y="330"/>
                    <a:pt x="5116" y="219"/>
                    <a:pt x="4989" y="173"/>
                  </a:cubicBezTo>
                  <a:cubicBezTo>
                    <a:pt x="4989" y="173"/>
                    <a:pt x="5051" y="93"/>
                    <a:pt x="4919" y="0"/>
                  </a:cubicBezTo>
                  <a:close/>
                </a:path>
              </a:pathLst>
            </a:custGeom>
            <a:solidFill>
              <a:srgbClr val="2E7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íś1ïḓé"/>
            <p:cNvSpPr/>
            <p:nvPr/>
          </p:nvSpPr>
          <p:spPr bwMode="auto">
            <a:xfrm>
              <a:off x="556554" y="3404424"/>
              <a:ext cx="1582981" cy="1769214"/>
            </a:xfrm>
            <a:custGeom>
              <a:avLst/>
              <a:gdLst>
                <a:gd name="T0" fmla="*/ 2663 w 4971"/>
                <a:gd name="T1" fmla="*/ 2138 h 5565"/>
                <a:gd name="T2" fmla="*/ 3408 w 4971"/>
                <a:gd name="T3" fmla="*/ 1213 h 5565"/>
                <a:gd name="T4" fmla="*/ 3878 w 4971"/>
                <a:gd name="T5" fmla="*/ 300 h 5565"/>
                <a:gd name="T6" fmla="*/ 4401 w 4971"/>
                <a:gd name="T7" fmla="*/ 23 h 5565"/>
                <a:gd name="T8" fmla="*/ 4449 w 4971"/>
                <a:gd name="T9" fmla="*/ 31 h 5565"/>
                <a:gd name="T10" fmla="*/ 4956 w 4971"/>
                <a:gd name="T11" fmla="*/ 480 h 5565"/>
                <a:gd name="T12" fmla="*/ 4966 w 4971"/>
                <a:gd name="T13" fmla="*/ 590 h 5565"/>
                <a:gd name="T14" fmla="*/ 4755 w 4971"/>
                <a:gd name="T15" fmla="*/ 1129 h 5565"/>
                <a:gd name="T16" fmla="*/ 3500 w 4971"/>
                <a:gd name="T17" fmla="*/ 3623 h 5565"/>
                <a:gd name="T18" fmla="*/ 2802 w 4971"/>
                <a:gd name="T19" fmla="*/ 4586 h 5565"/>
                <a:gd name="T20" fmla="*/ 2786 w 4971"/>
                <a:gd name="T21" fmla="*/ 4603 h 5565"/>
                <a:gd name="T22" fmla="*/ 2294 w 4971"/>
                <a:gd name="T23" fmla="*/ 5111 h 5565"/>
                <a:gd name="T24" fmla="*/ 2227 w 4971"/>
                <a:gd name="T25" fmla="*/ 5189 h 5565"/>
                <a:gd name="T26" fmla="*/ 2022 w 4971"/>
                <a:gd name="T27" fmla="*/ 5556 h 5565"/>
                <a:gd name="T28" fmla="*/ 2004 w 4971"/>
                <a:gd name="T29" fmla="*/ 5561 h 5565"/>
                <a:gd name="T30" fmla="*/ 42 w 4971"/>
                <a:gd name="T31" fmla="*/ 4476 h 5565"/>
                <a:gd name="T32" fmla="*/ 162 w 4971"/>
                <a:gd name="T33" fmla="*/ 4260 h 5565"/>
                <a:gd name="T34" fmla="*/ 188 w 4971"/>
                <a:gd name="T35" fmla="*/ 4089 h 5565"/>
                <a:gd name="T36" fmla="*/ 0 w 4971"/>
                <a:gd name="T37" fmla="*/ 3199 h 5565"/>
                <a:gd name="T38" fmla="*/ 1590 w 4971"/>
                <a:gd name="T39" fmla="*/ 2472 h 5565"/>
                <a:gd name="T40" fmla="*/ 1709 w 4971"/>
                <a:gd name="T41" fmla="*/ 2417 h 5565"/>
                <a:gd name="T42" fmla="*/ 2663 w 4971"/>
                <a:gd name="T43" fmla="*/ 2138 h 5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1" h="5565">
                  <a:moveTo>
                    <a:pt x="2663" y="2138"/>
                  </a:moveTo>
                  <a:cubicBezTo>
                    <a:pt x="2774" y="2048"/>
                    <a:pt x="3188" y="1663"/>
                    <a:pt x="3408" y="1213"/>
                  </a:cubicBezTo>
                  <a:cubicBezTo>
                    <a:pt x="3878" y="300"/>
                    <a:pt x="3878" y="300"/>
                    <a:pt x="3878" y="300"/>
                  </a:cubicBezTo>
                  <a:cubicBezTo>
                    <a:pt x="3878" y="300"/>
                    <a:pt x="4049" y="0"/>
                    <a:pt x="4401" y="23"/>
                  </a:cubicBezTo>
                  <a:cubicBezTo>
                    <a:pt x="4417" y="24"/>
                    <a:pt x="4433" y="27"/>
                    <a:pt x="4449" y="31"/>
                  </a:cubicBezTo>
                  <a:cubicBezTo>
                    <a:pt x="4539" y="56"/>
                    <a:pt x="4849" y="162"/>
                    <a:pt x="4956" y="480"/>
                  </a:cubicBezTo>
                  <a:cubicBezTo>
                    <a:pt x="4968" y="515"/>
                    <a:pt x="4971" y="553"/>
                    <a:pt x="4966" y="590"/>
                  </a:cubicBezTo>
                  <a:cubicBezTo>
                    <a:pt x="4955" y="674"/>
                    <a:pt x="4912" y="843"/>
                    <a:pt x="4755" y="1129"/>
                  </a:cubicBezTo>
                  <a:cubicBezTo>
                    <a:pt x="3500" y="3623"/>
                    <a:pt x="3500" y="3623"/>
                    <a:pt x="3500" y="3623"/>
                  </a:cubicBezTo>
                  <a:cubicBezTo>
                    <a:pt x="3500" y="3623"/>
                    <a:pt x="3155" y="4237"/>
                    <a:pt x="2802" y="4586"/>
                  </a:cubicBezTo>
                  <a:cubicBezTo>
                    <a:pt x="2796" y="4592"/>
                    <a:pt x="2791" y="4597"/>
                    <a:pt x="2786" y="4603"/>
                  </a:cubicBezTo>
                  <a:cubicBezTo>
                    <a:pt x="2738" y="4660"/>
                    <a:pt x="2463" y="4984"/>
                    <a:pt x="2294" y="5111"/>
                  </a:cubicBezTo>
                  <a:cubicBezTo>
                    <a:pt x="2266" y="5132"/>
                    <a:pt x="2243" y="5158"/>
                    <a:pt x="2227" y="5189"/>
                  </a:cubicBezTo>
                  <a:cubicBezTo>
                    <a:pt x="2022" y="5556"/>
                    <a:pt x="2022" y="5556"/>
                    <a:pt x="2022" y="5556"/>
                  </a:cubicBezTo>
                  <a:cubicBezTo>
                    <a:pt x="2018" y="5563"/>
                    <a:pt x="2011" y="5565"/>
                    <a:pt x="2004" y="5561"/>
                  </a:cubicBezTo>
                  <a:cubicBezTo>
                    <a:pt x="42" y="4476"/>
                    <a:pt x="42" y="4476"/>
                    <a:pt x="42" y="4476"/>
                  </a:cubicBezTo>
                  <a:cubicBezTo>
                    <a:pt x="162" y="4260"/>
                    <a:pt x="162" y="4260"/>
                    <a:pt x="162" y="4260"/>
                  </a:cubicBezTo>
                  <a:cubicBezTo>
                    <a:pt x="191" y="4208"/>
                    <a:pt x="200" y="4148"/>
                    <a:pt x="188" y="4089"/>
                  </a:cubicBezTo>
                  <a:cubicBezTo>
                    <a:pt x="0" y="3199"/>
                    <a:pt x="0" y="3199"/>
                    <a:pt x="0" y="3199"/>
                  </a:cubicBezTo>
                  <a:cubicBezTo>
                    <a:pt x="1590" y="2472"/>
                    <a:pt x="1590" y="2472"/>
                    <a:pt x="1590" y="2472"/>
                  </a:cubicBezTo>
                  <a:cubicBezTo>
                    <a:pt x="1627" y="2456"/>
                    <a:pt x="1672" y="2433"/>
                    <a:pt x="1709" y="2417"/>
                  </a:cubicBezTo>
                  <a:cubicBezTo>
                    <a:pt x="1742" y="2403"/>
                    <a:pt x="1906" y="2745"/>
                    <a:pt x="2663" y="2138"/>
                  </a:cubicBezTo>
                  <a:close/>
                </a:path>
              </a:pathLst>
            </a:custGeom>
            <a:solidFill>
              <a:srgbClr val="F8C0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iṡḷïḋê"/>
            <p:cNvSpPr/>
            <p:nvPr/>
          </p:nvSpPr>
          <p:spPr bwMode="auto">
            <a:xfrm>
              <a:off x="297762" y="3870006"/>
              <a:ext cx="449862" cy="388187"/>
            </a:xfrm>
            <a:custGeom>
              <a:avLst/>
              <a:gdLst>
                <a:gd name="T0" fmla="*/ 373 w 1413"/>
                <a:gd name="T1" fmla="*/ 294 h 1222"/>
                <a:gd name="T2" fmla="*/ 1062 w 1413"/>
                <a:gd name="T3" fmla="*/ 0 h 1222"/>
                <a:gd name="T4" fmla="*/ 1413 w 1413"/>
                <a:gd name="T5" fmla="*/ 821 h 1222"/>
                <a:gd name="T6" fmla="*/ 723 w 1413"/>
                <a:gd name="T7" fmla="*/ 1116 h 1222"/>
                <a:gd name="T8" fmla="*/ 96 w 1413"/>
                <a:gd name="T9" fmla="*/ 898 h 1222"/>
                <a:gd name="T10" fmla="*/ 96 w 1413"/>
                <a:gd name="T11" fmla="*/ 898 h 1222"/>
                <a:gd name="T12" fmla="*/ 373 w 1413"/>
                <a:gd name="T13" fmla="*/ 294 h 1222"/>
              </a:gdLst>
              <a:ahLst/>
              <a:cxnLst>
                <a:cxn ang="0">
                  <a:pos x="T0" y="T1"/>
                </a:cxn>
                <a:cxn ang="0">
                  <a:pos x="T2" y="T3"/>
                </a:cxn>
                <a:cxn ang="0">
                  <a:pos x="T4" y="T5"/>
                </a:cxn>
                <a:cxn ang="0">
                  <a:pos x="T6" y="T7"/>
                </a:cxn>
                <a:cxn ang="0">
                  <a:pos x="T8" y="T9"/>
                </a:cxn>
                <a:cxn ang="0">
                  <a:pos x="T10" y="T11"/>
                </a:cxn>
                <a:cxn ang="0">
                  <a:pos x="T12" y="T13"/>
                </a:cxn>
              </a:cxnLst>
              <a:rect l="0" t="0" r="r" b="b"/>
              <a:pathLst>
                <a:path w="1413" h="1222">
                  <a:moveTo>
                    <a:pt x="373" y="294"/>
                  </a:moveTo>
                  <a:cubicBezTo>
                    <a:pt x="1062" y="0"/>
                    <a:pt x="1062" y="0"/>
                    <a:pt x="1062" y="0"/>
                  </a:cubicBezTo>
                  <a:cubicBezTo>
                    <a:pt x="1413" y="821"/>
                    <a:pt x="1413" y="821"/>
                    <a:pt x="1413" y="821"/>
                  </a:cubicBezTo>
                  <a:cubicBezTo>
                    <a:pt x="723" y="1116"/>
                    <a:pt x="723" y="1116"/>
                    <a:pt x="723" y="1116"/>
                  </a:cubicBezTo>
                  <a:cubicBezTo>
                    <a:pt x="475" y="1222"/>
                    <a:pt x="193" y="1124"/>
                    <a:pt x="96" y="898"/>
                  </a:cubicBezTo>
                  <a:cubicBezTo>
                    <a:pt x="96" y="898"/>
                    <a:pt x="96" y="898"/>
                    <a:pt x="96" y="898"/>
                  </a:cubicBezTo>
                  <a:cubicBezTo>
                    <a:pt x="0" y="672"/>
                    <a:pt x="124" y="400"/>
                    <a:pt x="373" y="294"/>
                  </a:cubicBezTo>
                  <a:close/>
                </a:path>
              </a:pathLst>
            </a:custGeom>
            <a:solidFill>
              <a:srgbClr val="252A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îşḻïďè"/>
            <p:cNvSpPr/>
            <p:nvPr/>
          </p:nvSpPr>
          <p:spPr bwMode="auto">
            <a:xfrm>
              <a:off x="89762" y="4663311"/>
              <a:ext cx="1356841" cy="1072654"/>
            </a:xfrm>
            <a:custGeom>
              <a:avLst/>
              <a:gdLst>
                <a:gd name="T0" fmla="*/ 254 w 4261"/>
                <a:gd name="T1" fmla="*/ 1681 h 3374"/>
                <a:gd name="T2" fmla="*/ 3136 w 4261"/>
                <a:gd name="T3" fmla="*/ 3271 h 3374"/>
                <a:gd name="T4" fmla="*/ 3661 w 4261"/>
                <a:gd name="T5" fmla="*/ 3119 h 3374"/>
                <a:gd name="T6" fmla="*/ 4159 w 4261"/>
                <a:gd name="T7" fmla="*/ 2218 h 3374"/>
                <a:gd name="T8" fmla="*/ 4007 w 4261"/>
                <a:gd name="T9" fmla="*/ 1693 h 3374"/>
                <a:gd name="T10" fmla="*/ 1125 w 4261"/>
                <a:gd name="T11" fmla="*/ 102 h 3374"/>
                <a:gd name="T12" fmla="*/ 600 w 4261"/>
                <a:gd name="T13" fmla="*/ 254 h 3374"/>
                <a:gd name="T14" fmla="*/ 102 w 4261"/>
                <a:gd name="T15" fmla="*/ 1156 h 3374"/>
                <a:gd name="T16" fmla="*/ 254 w 4261"/>
                <a:gd name="T17" fmla="*/ 1681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1" h="3374">
                  <a:moveTo>
                    <a:pt x="254" y="1681"/>
                  </a:moveTo>
                  <a:cubicBezTo>
                    <a:pt x="3136" y="3271"/>
                    <a:pt x="3136" y="3271"/>
                    <a:pt x="3136" y="3271"/>
                  </a:cubicBezTo>
                  <a:cubicBezTo>
                    <a:pt x="3322" y="3374"/>
                    <a:pt x="3559" y="3305"/>
                    <a:pt x="3661" y="3119"/>
                  </a:cubicBezTo>
                  <a:cubicBezTo>
                    <a:pt x="4159" y="2218"/>
                    <a:pt x="4159" y="2218"/>
                    <a:pt x="4159" y="2218"/>
                  </a:cubicBezTo>
                  <a:cubicBezTo>
                    <a:pt x="4261" y="2032"/>
                    <a:pt x="4193" y="1795"/>
                    <a:pt x="4007" y="1693"/>
                  </a:cubicBezTo>
                  <a:cubicBezTo>
                    <a:pt x="1125" y="102"/>
                    <a:pt x="1125" y="102"/>
                    <a:pt x="1125" y="102"/>
                  </a:cubicBezTo>
                  <a:cubicBezTo>
                    <a:pt x="939" y="0"/>
                    <a:pt x="702" y="68"/>
                    <a:pt x="600" y="254"/>
                  </a:cubicBezTo>
                  <a:cubicBezTo>
                    <a:pt x="102" y="1156"/>
                    <a:pt x="102" y="1156"/>
                    <a:pt x="102" y="1156"/>
                  </a:cubicBezTo>
                  <a:cubicBezTo>
                    <a:pt x="0" y="1342"/>
                    <a:pt x="68" y="1578"/>
                    <a:pt x="254" y="1681"/>
                  </a:cubicBezTo>
                  <a:close/>
                </a:path>
              </a:pathLst>
            </a:custGeom>
            <a:solidFill>
              <a:srgbClr val="FBF8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iṥļïḑé"/>
            <p:cNvSpPr/>
            <p:nvPr/>
          </p:nvSpPr>
          <p:spPr bwMode="auto">
            <a:xfrm>
              <a:off x="2378977" y="3178284"/>
              <a:ext cx="143908" cy="117303"/>
            </a:xfrm>
            <a:custGeom>
              <a:avLst/>
              <a:gdLst>
                <a:gd name="T0" fmla="*/ 0 w 451"/>
                <a:gd name="T1" fmla="*/ 52 h 369"/>
                <a:gd name="T2" fmla="*/ 440 w 451"/>
                <a:gd name="T3" fmla="*/ 25 h 369"/>
                <a:gd name="T4" fmla="*/ 165 w 451"/>
                <a:gd name="T5" fmla="*/ 369 h 369"/>
                <a:gd name="T6" fmla="*/ 0 w 451"/>
                <a:gd name="T7" fmla="*/ 52 h 369"/>
              </a:gdLst>
              <a:ahLst/>
              <a:cxnLst>
                <a:cxn ang="0">
                  <a:pos x="T0" y="T1"/>
                </a:cxn>
                <a:cxn ang="0">
                  <a:pos x="T2" y="T3"/>
                </a:cxn>
                <a:cxn ang="0">
                  <a:pos x="T4" y="T5"/>
                </a:cxn>
                <a:cxn ang="0">
                  <a:pos x="T6" y="T7"/>
                </a:cxn>
              </a:cxnLst>
              <a:rect l="0" t="0" r="r" b="b"/>
              <a:pathLst>
                <a:path w="451" h="369">
                  <a:moveTo>
                    <a:pt x="0" y="52"/>
                  </a:moveTo>
                  <a:cubicBezTo>
                    <a:pt x="0" y="52"/>
                    <a:pt x="430" y="0"/>
                    <a:pt x="440" y="25"/>
                  </a:cubicBezTo>
                  <a:cubicBezTo>
                    <a:pt x="451" y="57"/>
                    <a:pt x="165" y="369"/>
                    <a:pt x="165" y="369"/>
                  </a:cubicBezTo>
                  <a:lnTo>
                    <a:pt x="0" y="52"/>
                  </a:lnTo>
                  <a:close/>
                </a:path>
              </a:pathLst>
            </a:custGeom>
            <a:solidFill>
              <a:srgbClr val="28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80518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应急组织体系搭建</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39140" y="1467485"/>
            <a:ext cx="5064125"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现场应急救援指挥中心</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630295" y="2030730"/>
            <a:ext cx="5245100" cy="22453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总指挥：</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副总指挥：</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成员单位（职能部门）：</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工作小组（如: 综合协调组、医疗救护组、保卫警戒组、消防组、抢险抢修组、环境监测组、工艺技术组、善后处理组等）</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1" name="dd617af9-afdd-4cf3-b19d-118db5c71b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7305" y="2030730"/>
            <a:ext cx="3514090" cy="3127375"/>
            <a:chOff x="14785" y="1030558"/>
            <a:chExt cx="5869968" cy="5224199"/>
          </a:xfrm>
        </p:grpSpPr>
        <p:sp>
          <p:nvSpPr>
            <p:cNvPr id="131" name="íṣ1iďê"/>
            <p:cNvSpPr/>
            <p:nvPr/>
          </p:nvSpPr>
          <p:spPr bwMode="auto">
            <a:xfrm>
              <a:off x="1531254" y="1130931"/>
              <a:ext cx="4353499" cy="4072940"/>
            </a:xfrm>
            <a:custGeom>
              <a:avLst/>
              <a:gdLst>
                <a:gd name="T0" fmla="*/ 12707 w 13673"/>
                <a:gd name="T1" fmla="*/ 10920 h 12806"/>
                <a:gd name="T2" fmla="*/ 2249 w 13673"/>
                <a:gd name="T3" fmla="*/ 12708 h 12806"/>
                <a:gd name="T4" fmla="*/ 1024 w 13673"/>
                <a:gd name="T5" fmla="*/ 11840 h 12806"/>
                <a:gd name="T6" fmla="*/ 933 w 13673"/>
                <a:gd name="T7" fmla="*/ 1092 h 12806"/>
                <a:gd name="T8" fmla="*/ 12077 w 13673"/>
                <a:gd name="T9" fmla="*/ 934 h 12806"/>
                <a:gd name="T10" fmla="*/ 13575 w 13673"/>
                <a:gd name="T11" fmla="*/ 9694 h 12806"/>
                <a:gd name="T12" fmla="*/ 12707 w 13673"/>
                <a:gd name="T13" fmla="*/ 10920 h 12806"/>
              </a:gdLst>
              <a:ahLst/>
              <a:cxnLst>
                <a:cxn ang="0">
                  <a:pos x="T0" y="T1"/>
                </a:cxn>
                <a:cxn ang="0">
                  <a:pos x="T2" y="T3"/>
                </a:cxn>
                <a:cxn ang="0">
                  <a:pos x="T4" y="T5"/>
                </a:cxn>
                <a:cxn ang="0">
                  <a:pos x="T6" y="T7"/>
                </a:cxn>
                <a:cxn ang="0">
                  <a:pos x="T8" y="T9"/>
                </a:cxn>
                <a:cxn ang="0">
                  <a:pos x="T10" y="T11"/>
                </a:cxn>
                <a:cxn ang="0">
                  <a:pos x="T12" y="T13"/>
                </a:cxn>
              </a:cxnLst>
              <a:rect l="0" t="0" r="r" b="b"/>
              <a:pathLst>
                <a:path w="13673" h="12806">
                  <a:moveTo>
                    <a:pt x="12707" y="10920"/>
                  </a:moveTo>
                  <a:cubicBezTo>
                    <a:pt x="2249" y="12708"/>
                    <a:pt x="2249" y="12708"/>
                    <a:pt x="2249" y="12708"/>
                  </a:cubicBezTo>
                  <a:cubicBezTo>
                    <a:pt x="1674" y="12806"/>
                    <a:pt x="1122" y="12416"/>
                    <a:pt x="1024" y="11840"/>
                  </a:cubicBezTo>
                  <a:cubicBezTo>
                    <a:pt x="1024" y="11840"/>
                    <a:pt x="0" y="1251"/>
                    <a:pt x="933" y="1092"/>
                  </a:cubicBezTo>
                  <a:cubicBezTo>
                    <a:pt x="933" y="1092"/>
                    <a:pt x="11917" y="0"/>
                    <a:pt x="12077" y="934"/>
                  </a:cubicBezTo>
                  <a:cubicBezTo>
                    <a:pt x="13575" y="9694"/>
                    <a:pt x="13575" y="9694"/>
                    <a:pt x="13575" y="9694"/>
                  </a:cubicBezTo>
                  <a:cubicBezTo>
                    <a:pt x="13673" y="10270"/>
                    <a:pt x="13282" y="10822"/>
                    <a:pt x="12707" y="1092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śḷïḑè"/>
            <p:cNvSpPr/>
            <p:nvPr/>
          </p:nvSpPr>
          <p:spPr bwMode="auto">
            <a:xfrm>
              <a:off x="1580836" y="1240977"/>
              <a:ext cx="4129778" cy="3821404"/>
            </a:xfrm>
            <a:custGeom>
              <a:avLst/>
              <a:gdLst>
                <a:gd name="T0" fmla="*/ 11959 w 12971"/>
                <a:gd name="T1" fmla="*/ 10949 h 12016"/>
                <a:gd name="T2" fmla="*/ 1398 w 12971"/>
                <a:gd name="T3" fmla="*/ 11960 h 12016"/>
                <a:gd name="T4" fmla="*/ 240 w 12971"/>
                <a:gd name="T5" fmla="*/ 11004 h 12016"/>
                <a:gd name="T6" fmla="*/ 943 w 12971"/>
                <a:gd name="T7" fmla="*/ 278 h 12016"/>
                <a:gd name="T8" fmla="*/ 12068 w 12971"/>
                <a:gd name="T9" fmla="*/ 943 h 12016"/>
                <a:gd name="T10" fmla="*/ 12915 w 12971"/>
                <a:gd name="T11" fmla="*/ 9790 h 12016"/>
                <a:gd name="T12" fmla="*/ 11959 w 12971"/>
                <a:gd name="T13" fmla="*/ 10949 h 12016"/>
              </a:gdLst>
              <a:ahLst/>
              <a:cxnLst>
                <a:cxn ang="0">
                  <a:pos x="T0" y="T1"/>
                </a:cxn>
                <a:cxn ang="0">
                  <a:pos x="T2" y="T3"/>
                </a:cxn>
                <a:cxn ang="0">
                  <a:pos x="T4" y="T5"/>
                </a:cxn>
                <a:cxn ang="0">
                  <a:pos x="T6" y="T7"/>
                </a:cxn>
                <a:cxn ang="0">
                  <a:pos x="T8" y="T9"/>
                </a:cxn>
                <a:cxn ang="0">
                  <a:pos x="T10" y="T11"/>
                </a:cxn>
                <a:cxn ang="0">
                  <a:pos x="T12" y="T13"/>
                </a:cxn>
              </a:cxnLst>
              <a:rect l="0" t="0" r="r" b="b"/>
              <a:pathLst>
                <a:path w="12971" h="12016">
                  <a:moveTo>
                    <a:pt x="11959" y="10949"/>
                  </a:moveTo>
                  <a:cubicBezTo>
                    <a:pt x="1398" y="11960"/>
                    <a:pt x="1398" y="11960"/>
                    <a:pt x="1398" y="11960"/>
                  </a:cubicBezTo>
                  <a:cubicBezTo>
                    <a:pt x="817" y="12016"/>
                    <a:pt x="296" y="11585"/>
                    <a:pt x="240" y="11004"/>
                  </a:cubicBezTo>
                  <a:cubicBezTo>
                    <a:pt x="240" y="11004"/>
                    <a:pt x="0" y="369"/>
                    <a:pt x="943" y="278"/>
                  </a:cubicBezTo>
                  <a:cubicBezTo>
                    <a:pt x="943" y="278"/>
                    <a:pt x="11978" y="0"/>
                    <a:pt x="12068" y="943"/>
                  </a:cubicBezTo>
                  <a:cubicBezTo>
                    <a:pt x="12915" y="9790"/>
                    <a:pt x="12915" y="9790"/>
                    <a:pt x="12915" y="9790"/>
                  </a:cubicBezTo>
                  <a:cubicBezTo>
                    <a:pt x="12971" y="10372"/>
                    <a:pt x="12540" y="10893"/>
                    <a:pt x="11959" y="10949"/>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1iḍe"/>
            <p:cNvSpPr/>
            <p:nvPr/>
          </p:nvSpPr>
          <p:spPr bwMode="auto">
            <a:xfrm>
              <a:off x="1735627" y="1253070"/>
              <a:ext cx="3671451" cy="3809311"/>
            </a:xfrm>
            <a:custGeom>
              <a:avLst/>
              <a:gdLst>
                <a:gd name="T0" fmla="*/ 581 w 11531"/>
                <a:gd name="T1" fmla="*/ 10532 h 11979"/>
                <a:gd name="T2" fmla="*/ 10132 w 11531"/>
                <a:gd name="T3" fmla="*/ 11923 h 11979"/>
                <a:gd name="T4" fmla="*/ 11291 w 11531"/>
                <a:gd name="T5" fmla="*/ 10967 h 11979"/>
                <a:gd name="T6" fmla="*/ 10588 w 11531"/>
                <a:gd name="T7" fmla="*/ 241 h 11979"/>
                <a:gd name="T8" fmla="*/ 1051 w 11531"/>
                <a:gd name="T9" fmla="*/ 943 h 11979"/>
                <a:gd name="T10" fmla="*/ 59 w 11531"/>
                <a:gd name="T11" fmla="*/ 9018 h 11979"/>
                <a:gd name="T12" fmla="*/ 581 w 11531"/>
                <a:gd name="T13" fmla="*/ 10532 h 11979"/>
              </a:gdLst>
              <a:ahLst/>
              <a:cxnLst>
                <a:cxn ang="0">
                  <a:pos x="T0" y="T1"/>
                </a:cxn>
                <a:cxn ang="0">
                  <a:pos x="T2" y="T3"/>
                </a:cxn>
                <a:cxn ang="0">
                  <a:pos x="T4" y="T5"/>
                </a:cxn>
                <a:cxn ang="0">
                  <a:pos x="T6" y="T7"/>
                </a:cxn>
                <a:cxn ang="0">
                  <a:pos x="T8" y="T9"/>
                </a:cxn>
                <a:cxn ang="0">
                  <a:pos x="T10" y="T11"/>
                </a:cxn>
                <a:cxn ang="0">
                  <a:pos x="T12" y="T13"/>
                </a:cxn>
              </a:cxnLst>
              <a:rect l="0" t="0" r="r" b="b"/>
              <a:pathLst>
                <a:path w="11531" h="11979">
                  <a:moveTo>
                    <a:pt x="581" y="10532"/>
                  </a:moveTo>
                  <a:cubicBezTo>
                    <a:pt x="10132" y="11923"/>
                    <a:pt x="10132" y="11923"/>
                    <a:pt x="10132" y="11923"/>
                  </a:cubicBezTo>
                  <a:cubicBezTo>
                    <a:pt x="10714" y="11979"/>
                    <a:pt x="11235" y="11548"/>
                    <a:pt x="11291" y="10967"/>
                  </a:cubicBezTo>
                  <a:cubicBezTo>
                    <a:pt x="11291" y="10967"/>
                    <a:pt x="11531" y="332"/>
                    <a:pt x="10588" y="241"/>
                  </a:cubicBezTo>
                  <a:cubicBezTo>
                    <a:pt x="10588" y="241"/>
                    <a:pt x="1142" y="0"/>
                    <a:pt x="1051" y="943"/>
                  </a:cubicBezTo>
                  <a:cubicBezTo>
                    <a:pt x="59" y="9018"/>
                    <a:pt x="59" y="9018"/>
                    <a:pt x="59" y="9018"/>
                  </a:cubicBezTo>
                  <a:cubicBezTo>
                    <a:pt x="4" y="9600"/>
                    <a:pt x="0" y="10477"/>
                    <a:pt x="581" y="10532"/>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ṧľíḋé"/>
            <p:cNvSpPr/>
            <p:nvPr/>
          </p:nvSpPr>
          <p:spPr bwMode="auto">
            <a:xfrm>
              <a:off x="1572370" y="1158744"/>
              <a:ext cx="4053591" cy="3654520"/>
            </a:xfrm>
            <a:custGeom>
              <a:avLst/>
              <a:gdLst>
                <a:gd name="T0" fmla="*/ 11671 w 12733"/>
                <a:gd name="T1" fmla="*/ 11492 h 11492"/>
                <a:gd name="T2" fmla="*/ 1062 w 12733"/>
                <a:gd name="T3" fmla="*/ 11492 h 11492"/>
                <a:gd name="T4" fmla="*/ 0 w 12733"/>
                <a:gd name="T5" fmla="*/ 10430 h 11492"/>
                <a:gd name="T6" fmla="*/ 0 w 12733"/>
                <a:gd name="T7" fmla="*/ 1723 h 11492"/>
                <a:gd name="T8" fmla="*/ 1722 w 12733"/>
                <a:gd name="T9" fmla="*/ 0 h 11492"/>
                <a:gd name="T10" fmla="*/ 11011 w 12733"/>
                <a:gd name="T11" fmla="*/ 0 h 11492"/>
                <a:gd name="T12" fmla="*/ 12733 w 12733"/>
                <a:gd name="T13" fmla="*/ 1723 h 11492"/>
                <a:gd name="T14" fmla="*/ 12733 w 12733"/>
                <a:gd name="T15" fmla="*/ 10430 h 11492"/>
                <a:gd name="T16" fmla="*/ 11671 w 12733"/>
                <a:gd name="T17" fmla="*/ 11492 h 1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3" h="11492">
                  <a:moveTo>
                    <a:pt x="11671" y="11492"/>
                  </a:moveTo>
                  <a:cubicBezTo>
                    <a:pt x="1062" y="11492"/>
                    <a:pt x="1062" y="11492"/>
                    <a:pt x="1062" y="11492"/>
                  </a:cubicBezTo>
                  <a:cubicBezTo>
                    <a:pt x="478" y="11492"/>
                    <a:pt x="0" y="11014"/>
                    <a:pt x="0" y="10430"/>
                  </a:cubicBezTo>
                  <a:cubicBezTo>
                    <a:pt x="0" y="1723"/>
                    <a:pt x="0" y="1723"/>
                    <a:pt x="0" y="1723"/>
                  </a:cubicBezTo>
                  <a:cubicBezTo>
                    <a:pt x="0" y="775"/>
                    <a:pt x="775" y="0"/>
                    <a:pt x="1722" y="0"/>
                  </a:cubicBezTo>
                  <a:cubicBezTo>
                    <a:pt x="11011" y="0"/>
                    <a:pt x="11011" y="0"/>
                    <a:pt x="11011" y="0"/>
                  </a:cubicBezTo>
                  <a:cubicBezTo>
                    <a:pt x="11958" y="0"/>
                    <a:pt x="12733" y="775"/>
                    <a:pt x="12733" y="1723"/>
                  </a:cubicBezTo>
                  <a:cubicBezTo>
                    <a:pt x="12733" y="10430"/>
                    <a:pt x="12733" y="10430"/>
                    <a:pt x="12733" y="10430"/>
                  </a:cubicBezTo>
                  <a:cubicBezTo>
                    <a:pt x="12733" y="11014"/>
                    <a:pt x="12255" y="11492"/>
                    <a:pt x="11671" y="114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śḻiḑè"/>
            <p:cNvSpPr/>
            <p:nvPr/>
          </p:nvSpPr>
          <p:spPr bwMode="auto">
            <a:xfrm>
              <a:off x="1572370" y="1158744"/>
              <a:ext cx="4053591" cy="950514"/>
            </a:xfrm>
            <a:custGeom>
              <a:avLst/>
              <a:gdLst>
                <a:gd name="T0" fmla="*/ 12733 w 12733"/>
                <a:gd name="T1" fmla="*/ 2987 h 2987"/>
                <a:gd name="T2" fmla="*/ 0 w 12733"/>
                <a:gd name="T3" fmla="*/ 2987 h 2987"/>
                <a:gd name="T4" fmla="*/ 0 w 12733"/>
                <a:gd name="T5" fmla="*/ 1723 h 2987"/>
                <a:gd name="T6" fmla="*/ 1722 w 12733"/>
                <a:gd name="T7" fmla="*/ 0 h 2987"/>
                <a:gd name="T8" fmla="*/ 11011 w 12733"/>
                <a:gd name="T9" fmla="*/ 0 h 2987"/>
                <a:gd name="T10" fmla="*/ 12733 w 12733"/>
                <a:gd name="T11" fmla="*/ 1723 h 2987"/>
                <a:gd name="T12" fmla="*/ 12733 w 12733"/>
                <a:gd name="T13" fmla="*/ 2987 h 2987"/>
              </a:gdLst>
              <a:ahLst/>
              <a:cxnLst>
                <a:cxn ang="0">
                  <a:pos x="T0" y="T1"/>
                </a:cxn>
                <a:cxn ang="0">
                  <a:pos x="T2" y="T3"/>
                </a:cxn>
                <a:cxn ang="0">
                  <a:pos x="T4" y="T5"/>
                </a:cxn>
                <a:cxn ang="0">
                  <a:pos x="T6" y="T7"/>
                </a:cxn>
                <a:cxn ang="0">
                  <a:pos x="T8" y="T9"/>
                </a:cxn>
                <a:cxn ang="0">
                  <a:pos x="T10" y="T11"/>
                </a:cxn>
                <a:cxn ang="0">
                  <a:pos x="T12" y="T13"/>
                </a:cxn>
              </a:cxnLst>
              <a:rect l="0" t="0" r="r" b="b"/>
              <a:pathLst>
                <a:path w="12733" h="2987">
                  <a:moveTo>
                    <a:pt x="12733" y="2987"/>
                  </a:moveTo>
                  <a:cubicBezTo>
                    <a:pt x="0" y="2987"/>
                    <a:pt x="0" y="2987"/>
                    <a:pt x="0" y="2987"/>
                  </a:cubicBezTo>
                  <a:cubicBezTo>
                    <a:pt x="0" y="1723"/>
                    <a:pt x="0" y="1723"/>
                    <a:pt x="0" y="1723"/>
                  </a:cubicBezTo>
                  <a:cubicBezTo>
                    <a:pt x="0" y="775"/>
                    <a:pt x="775" y="0"/>
                    <a:pt x="1722" y="0"/>
                  </a:cubicBezTo>
                  <a:cubicBezTo>
                    <a:pt x="11011" y="0"/>
                    <a:pt x="11011" y="0"/>
                    <a:pt x="11011" y="0"/>
                  </a:cubicBezTo>
                  <a:cubicBezTo>
                    <a:pt x="11958" y="0"/>
                    <a:pt x="12733" y="775"/>
                    <a:pt x="12733" y="1723"/>
                  </a:cubicBezTo>
                  <a:lnTo>
                    <a:pt x="12733" y="2987"/>
                  </a:lnTo>
                  <a:close/>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šliďê"/>
            <p:cNvSpPr/>
            <p:nvPr/>
          </p:nvSpPr>
          <p:spPr bwMode="auto">
            <a:xfrm>
              <a:off x="2149209"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sľîḋé"/>
            <p:cNvSpPr/>
            <p:nvPr/>
          </p:nvSpPr>
          <p:spPr bwMode="auto">
            <a:xfrm>
              <a:off x="3125118"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šļïďè"/>
            <p:cNvSpPr/>
            <p:nvPr/>
          </p:nvSpPr>
          <p:spPr bwMode="auto">
            <a:xfrm>
              <a:off x="4038144"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ṡlidê"/>
            <p:cNvSpPr/>
            <p:nvPr/>
          </p:nvSpPr>
          <p:spPr bwMode="auto">
            <a:xfrm>
              <a:off x="4957216" y="1145442"/>
              <a:ext cx="164466" cy="290233"/>
            </a:xfrm>
            <a:custGeom>
              <a:avLst/>
              <a:gdLst>
                <a:gd name="T0" fmla="*/ 259 w 518"/>
                <a:gd name="T1" fmla="*/ 910 h 910"/>
                <a:gd name="T2" fmla="*/ 259 w 518"/>
                <a:gd name="T3" fmla="*/ 910 h 910"/>
                <a:gd name="T4" fmla="*/ 0 w 518"/>
                <a:gd name="T5" fmla="*/ 651 h 910"/>
                <a:gd name="T6" fmla="*/ 0 w 518"/>
                <a:gd name="T7" fmla="*/ 41 h 910"/>
                <a:gd name="T8" fmla="*/ 518 w 518"/>
                <a:gd name="T9" fmla="*/ 47 h 910"/>
                <a:gd name="T10" fmla="*/ 518 w 518"/>
                <a:gd name="T11" fmla="*/ 651 h 910"/>
                <a:gd name="T12" fmla="*/ 259 w 518"/>
                <a:gd name="T13" fmla="*/ 910 h 910"/>
              </a:gdLst>
              <a:ahLst/>
              <a:cxnLst>
                <a:cxn ang="0">
                  <a:pos x="T0" y="T1"/>
                </a:cxn>
                <a:cxn ang="0">
                  <a:pos x="T2" y="T3"/>
                </a:cxn>
                <a:cxn ang="0">
                  <a:pos x="T4" y="T5"/>
                </a:cxn>
                <a:cxn ang="0">
                  <a:pos x="T6" y="T7"/>
                </a:cxn>
                <a:cxn ang="0">
                  <a:pos x="T8" y="T9"/>
                </a:cxn>
                <a:cxn ang="0">
                  <a:pos x="T10" y="T11"/>
                </a:cxn>
                <a:cxn ang="0">
                  <a:pos x="T12" y="T13"/>
                </a:cxn>
              </a:cxnLst>
              <a:rect l="0" t="0" r="r" b="b"/>
              <a:pathLst>
                <a:path w="518" h="910">
                  <a:moveTo>
                    <a:pt x="259" y="910"/>
                  </a:moveTo>
                  <a:cubicBezTo>
                    <a:pt x="259" y="910"/>
                    <a:pt x="259" y="910"/>
                    <a:pt x="259" y="910"/>
                  </a:cubicBezTo>
                  <a:cubicBezTo>
                    <a:pt x="117" y="910"/>
                    <a:pt x="0" y="794"/>
                    <a:pt x="0" y="651"/>
                  </a:cubicBezTo>
                  <a:cubicBezTo>
                    <a:pt x="0" y="651"/>
                    <a:pt x="0" y="86"/>
                    <a:pt x="0" y="41"/>
                  </a:cubicBezTo>
                  <a:cubicBezTo>
                    <a:pt x="0" y="0"/>
                    <a:pt x="518" y="47"/>
                    <a:pt x="518" y="47"/>
                  </a:cubicBezTo>
                  <a:cubicBezTo>
                    <a:pt x="518" y="651"/>
                    <a:pt x="518" y="651"/>
                    <a:pt x="518" y="651"/>
                  </a:cubicBezTo>
                  <a:cubicBezTo>
                    <a:pt x="518" y="794"/>
                    <a:pt x="402" y="910"/>
                    <a:pt x="259" y="910"/>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şľíḓé"/>
            <p:cNvSpPr/>
            <p:nvPr/>
          </p:nvSpPr>
          <p:spPr bwMode="auto">
            <a:xfrm>
              <a:off x="3092467" y="1030558"/>
              <a:ext cx="165675"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ṡḷíḑé"/>
            <p:cNvSpPr/>
            <p:nvPr/>
          </p:nvSpPr>
          <p:spPr bwMode="auto">
            <a:xfrm>
              <a:off x="4010330" y="1030558"/>
              <a:ext cx="164466"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iṥľiḋè"/>
            <p:cNvSpPr/>
            <p:nvPr/>
          </p:nvSpPr>
          <p:spPr bwMode="auto">
            <a:xfrm>
              <a:off x="4926983" y="1030558"/>
              <a:ext cx="165675"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ṩļïḋè"/>
            <p:cNvSpPr/>
            <p:nvPr/>
          </p:nvSpPr>
          <p:spPr bwMode="auto">
            <a:xfrm>
              <a:off x="4324749" y="3796239"/>
              <a:ext cx="960188" cy="1007352"/>
            </a:xfrm>
            <a:custGeom>
              <a:avLst/>
              <a:gdLst>
                <a:gd name="T0" fmla="*/ 3012 w 3012"/>
                <a:gd name="T1" fmla="*/ 0 h 3167"/>
                <a:gd name="T2" fmla="*/ 0 w 3012"/>
                <a:gd name="T3" fmla="*/ 3167 h 3167"/>
                <a:gd name="T4" fmla="*/ 115 w 3012"/>
                <a:gd name="T5" fmla="*/ 2259 h 3167"/>
                <a:gd name="T6" fmla="*/ 55 w 3012"/>
                <a:gd name="T7" fmla="*/ 1522 h 3167"/>
                <a:gd name="T8" fmla="*/ 776 w 3012"/>
                <a:gd name="T9" fmla="*/ 265 h 3167"/>
                <a:gd name="T10" fmla="*/ 2140 w 3012"/>
                <a:gd name="T11" fmla="*/ 188 h 3167"/>
                <a:gd name="T12" fmla="*/ 3012 w 3012"/>
                <a:gd name="T13" fmla="*/ 0 h 3167"/>
              </a:gdLst>
              <a:ahLst/>
              <a:cxnLst>
                <a:cxn ang="0">
                  <a:pos x="T0" y="T1"/>
                </a:cxn>
                <a:cxn ang="0">
                  <a:pos x="T2" y="T3"/>
                </a:cxn>
                <a:cxn ang="0">
                  <a:pos x="T4" y="T5"/>
                </a:cxn>
                <a:cxn ang="0">
                  <a:pos x="T6" y="T7"/>
                </a:cxn>
                <a:cxn ang="0">
                  <a:pos x="T8" y="T9"/>
                </a:cxn>
                <a:cxn ang="0">
                  <a:pos x="T10" y="T11"/>
                </a:cxn>
                <a:cxn ang="0">
                  <a:pos x="T12" y="T13"/>
                </a:cxn>
              </a:cxnLst>
              <a:rect l="0" t="0" r="r" b="b"/>
              <a:pathLst>
                <a:path w="3012" h="3167">
                  <a:moveTo>
                    <a:pt x="3012" y="0"/>
                  </a:moveTo>
                  <a:cubicBezTo>
                    <a:pt x="0" y="3167"/>
                    <a:pt x="0" y="3167"/>
                    <a:pt x="0" y="3167"/>
                  </a:cubicBezTo>
                  <a:cubicBezTo>
                    <a:pt x="0" y="3167"/>
                    <a:pt x="114" y="2609"/>
                    <a:pt x="115" y="2259"/>
                  </a:cubicBezTo>
                  <a:cubicBezTo>
                    <a:pt x="116" y="2036"/>
                    <a:pt x="70" y="1842"/>
                    <a:pt x="55" y="1522"/>
                  </a:cubicBezTo>
                  <a:cubicBezTo>
                    <a:pt x="12" y="626"/>
                    <a:pt x="531" y="397"/>
                    <a:pt x="776" y="265"/>
                  </a:cubicBezTo>
                  <a:cubicBezTo>
                    <a:pt x="1152" y="61"/>
                    <a:pt x="1769" y="212"/>
                    <a:pt x="2140" y="188"/>
                  </a:cubicBezTo>
                  <a:cubicBezTo>
                    <a:pt x="2297" y="177"/>
                    <a:pt x="2895" y="151"/>
                    <a:pt x="3012"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iṩlíḍe"/>
            <p:cNvSpPr/>
            <p:nvPr/>
          </p:nvSpPr>
          <p:spPr bwMode="auto">
            <a:xfrm>
              <a:off x="4324749" y="3688611"/>
              <a:ext cx="1277026" cy="1114979"/>
            </a:xfrm>
            <a:custGeom>
              <a:avLst/>
              <a:gdLst>
                <a:gd name="T0" fmla="*/ 4010 w 4010"/>
                <a:gd name="T1" fmla="*/ 140 h 3507"/>
                <a:gd name="T2" fmla="*/ 0 w 4010"/>
                <a:gd name="T3" fmla="*/ 3507 h 3507"/>
                <a:gd name="T4" fmla="*/ 239 w 4010"/>
                <a:gd name="T5" fmla="*/ 2456 h 3507"/>
                <a:gd name="T6" fmla="*/ 246 w 4010"/>
                <a:gd name="T7" fmla="*/ 1587 h 3507"/>
                <a:gd name="T8" fmla="*/ 1260 w 4010"/>
                <a:gd name="T9" fmla="*/ 196 h 3507"/>
                <a:gd name="T10" fmla="*/ 2929 w 4010"/>
                <a:gd name="T11" fmla="*/ 261 h 3507"/>
                <a:gd name="T12" fmla="*/ 4010 w 4010"/>
                <a:gd name="T13" fmla="*/ 140 h 3507"/>
              </a:gdLst>
              <a:ahLst/>
              <a:cxnLst>
                <a:cxn ang="0">
                  <a:pos x="T0" y="T1"/>
                </a:cxn>
                <a:cxn ang="0">
                  <a:pos x="T2" y="T3"/>
                </a:cxn>
                <a:cxn ang="0">
                  <a:pos x="T4" y="T5"/>
                </a:cxn>
                <a:cxn ang="0">
                  <a:pos x="T6" y="T7"/>
                </a:cxn>
                <a:cxn ang="0">
                  <a:pos x="T8" y="T9"/>
                </a:cxn>
                <a:cxn ang="0">
                  <a:pos x="T10" y="T11"/>
                </a:cxn>
                <a:cxn ang="0">
                  <a:pos x="T12" y="T13"/>
                </a:cxn>
              </a:cxnLst>
              <a:rect l="0" t="0" r="r" b="b"/>
              <a:pathLst>
                <a:path w="4010" h="3507">
                  <a:moveTo>
                    <a:pt x="4010" y="140"/>
                  </a:moveTo>
                  <a:cubicBezTo>
                    <a:pt x="0" y="3507"/>
                    <a:pt x="0" y="3507"/>
                    <a:pt x="0" y="3507"/>
                  </a:cubicBezTo>
                  <a:cubicBezTo>
                    <a:pt x="0" y="3507"/>
                    <a:pt x="200" y="2867"/>
                    <a:pt x="239" y="2456"/>
                  </a:cubicBezTo>
                  <a:cubicBezTo>
                    <a:pt x="264" y="2196"/>
                    <a:pt x="229" y="1963"/>
                    <a:pt x="246" y="1587"/>
                  </a:cubicBezTo>
                  <a:cubicBezTo>
                    <a:pt x="291" y="532"/>
                    <a:pt x="948" y="324"/>
                    <a:pt x="1260" y="196"/>
                  </a:cubicBezTo>
                  <a:cubicBezTo>
                    <a:pt x="1740" y="0"/>
                    <a:pt x="2474" y="247"/>
                    <a:pt x="2929" y="261"/>
                  </a:cubicBezTo>
                  <a:cubicBezTo>
                    <a:pt x="3121" y="267"/>
                    <a:pt x="3851" y="305"/>
                    <a:pt x="4010" y="140"/>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sḷíḍê"/>
            <p:cNvSpPr/>
            <p:nvPr/>
          </p:nvSpPr>
          <p:spPr bwMode="auto">
            <a:xfrm>
              <a:off x="1990790"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7" name="îṡľïḓê"/>
            <p:cNvSpPr/>
            <p:nvPr/>
          </p:nvSpPr>
          <p:spPr bwMode="auto">
            <a:xfrm>
              <a:off x="1990790"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8" name="ïṣlïďè"/>
            <p:cNvSpPr/>
            <p:nvPr/>
          </p:nvSpPr>
          <p:spPr bwMode="auto">
            <a:xfrm>
              <a:off x="2850606" y="3264145"/>
              <a:ext cx="541769"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9" name="iṩ1ïḍé"/>
            <p:cNvSpPr/>
            <p:nvPr/>
          </p:nvSpPr>
          <p:spPr bwMode="auto">
            <a:xfrm>
              <a:off x="3711632"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0" name="íSḷiḍe"/>
            <p:cNvSpPr/>
            <p:nvPr/>
          </p:nvSpPr>
          <p:spPr bwMode="auto">
            <a:xfrm>
              <a:off x="4555727"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1" name="íṩḻîḍè"/>
            <p:cNvSpPr/>
            <p:nvPr/>
          </p:nvSpPr>
          <p:spPr bwMode="auto">
            <a:xfrm>
              <a:off x="1990790" y="3886937"/>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2" name="ïṧlíḑê"/>
            <p:cNvSpPr/>
            <p:nvPr/>
          </p:nvSpPr>
          <p:spPr bwMode="auto">
            <a:xfrm>
              <a:off x="2850606" y="3886937"/>
              <a:ext cx="541769"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3" name="ïşḷïdé"/>
            <p:cNvSpPr/>
            <p:nvPr/>
          </p:nvSpPr>
          <p:spPr bwMode="auto">
            <a:xfrm>
              <a:off x="3711632" y="3886937"/>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4" name="i$ļïḍe"/>
            <p:cNvSpPr/>
            <p:nvPr/>
          </p:nvSpPr>
          <p:spPr bwMode="auto">
            <a:xfrm>
              <a:off x="2850606" y="2640144"/>
              <a:ext cx="541769"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5" name="i$ļiďè"/>
            <p:cNvSpPr/>
            <p:nvPr/>
          </p:nvSpPr>
          <p:spPr bwMode="auto">
            <a:xfrm>
              <a:off x="3711632"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6" name="iṥḻíḍè"/>
            <p:cNvSpPr/>
            <p:nvPr/>
          </p:nvSpPr>
          <p:spPr bwMode="auto">
            <a:xfrm>
              <a:off x="4572657"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7" name="ïslïďe"/>
            <p:cNvSpPr/>
            <p:nvPr/>
          </p:nvSpPr>
          <p:spPr bwMode="auto">
            <a:xfrm>
              <a:off x="2116558" y="1030558"/>
              <a:ext cx="164466"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ṣḷidè"/>
            <p:cNvSpPr/>
            <p:nvPr/>
          </p:nvSpPr>
          <p:spPr bwMode="auto">
            <a:xfrm>
              <a:off x="3108188" y="2874749"/>
              <a:ext cx="10884" cy="10884"/>
            </a:xfrm>
            <a:custGeom>
              <a:avLst/>
              <a:gdLst>
                <a:gd name="T0" fmla="*/ 6 w 34"/>
                <a:gd name="T1" fmla="*/ 7 h 35"/>
                <a:gd name="T2" fmla="*/ 20 w 34"/>
                <a:gd name="T3" fmla="*/ 32 h 35"/>
                <a:gd name="T4" fmla="*/ 34 w 34"/>
                <a:gd name="T5" fmla="*/ 0 h 35"/>
                <a:gd name="T6" fmla="*/ 6 w 34"/>
                <a:gd name="T7" fmla="*/ 7 h 35"/>
              </a:gdLst>
              <a:ahLst/>
              <a:cxnLst>
                <a:cxn ang="0">
                  <a:pos x="T0" y="T1"/>
                </a:cxn>
                <a:cxn ang="0">
                  <a:pos x="T2" y="T3"/>
                </a:cxn>
                <a:cxn ang="0">
                  <a:pos x="T4" y="T5"/>
                </a:cxn>
                <a:cxn ang="0">
                  <a:pos x="T6" y="T7"/>
                </a:cxn>
              </a:cxnLst>
              <a:rect l="0" t="0" r="r" b="b"/>
              <a:pathLst>
                <a:path w="34" h="35">
                  <a:moveTo>
                    <a:pt x="6" y="7"/>
                  </a:moveTo>
                  <a:cubicBezTo>
                    <a:pt x="0" y="16"/>
                    <a:pt x="2" y="35"/>
                    <a:pt x="20" y="32"/>
                  </a:cubicBezTo>
                  <a:cubicBezTo>
                    <a:pt x="34" y="0"/>
                    <a:pt x="34" y="0"/>
                    <a:pt x="34" y="0"/>
                  </a:cubicBezTo>
                  <a:lnTo>
                    <a:pt x="6" y="7"/>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ïṩ1iďe"/>
            <p:cNvSpPr/>
            <p:nvPr/>
          </p:nvSpPr>
          <p:spPr bwMode="auto">
            <a:xfrm>
              <a:off x="3121491" y="2877167"/>
              <a:ext cx="37489" cy="21767"/>
            </a:xfrm>
            <a:custGeom>
              <a:avLst/>
              <a:gdLst>
                <a:gd name="T0" fmla="*/ 75 w 119"/>
                <a:gd name="T1" fmla="*/ 70 h 70"/>
                <a:gd name="T2" fmla="*/ 106 w 119"/>
                <a:gd name="T3" fmla="*/ 42 h 70"/>
                <a:gd name="T4" fmla="*/ 114 w 119"/>
                <a:gd name="T5" fmla="*/ 0 h 70"/>
                <a:gd name="T6" fmla="*/ 88 w 119"/>
                <a:gd name="T7" fmla="*/ 23 h 70"/>
                <a:gd name="T8" fmla="*/ 62 w 119"/>
                <a:gd name="T9" fmla="*/ 51 h 70"/>
                <a:gd name="T10" fmla="*/ 37 w 119"/>
                <a:gd name="T11" fmla="*/ 26 h 70"/>
                <a:gd name="T12" fmla="*/ 20 w 119"/>
                <a:gd name="T13" fmla="*/ 26 h 70"/>
                <a:gd name="T14" fmla="*/ 0 w 119"/>
                <a:gd name="T15" fmla="*/ 37 h 70"/>
                <a:gd name="T16" fmla="*/ 79 w 119"/>
                <a:gd name="T17" fmla="*/ 48 h 70"/>
                <a:gd name="T18" fmla="*/ 75 w 119"/>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0">
                  <a:moveTo>
                    <a:pt x="75" y="70"/>
                  </a:moveTo>
                  <a:cubicBezTo>
                    <a:pt x="86" y="63"/>
                    <a:pt x="98" y="54"/>
                    <a:pt x="106" y="42"/>
                  </a:cubicBezTo>
                  <a:cubicBezTo>
                    <a:pt x="114" y="30"/>
                    <a:pt x="119" y="16"/>
                    <a:pt x="114" y="0"/>
                  </a:cubicBezTo>
                  <a:cubicBezTo>
                    <a:pt x="102" y="15"/>
                    <a:pt x="95" y="18"/>
                    <a:pt x="88" y="23"/>
                  </a:cubicBezTo>
                  <a:cubicBezTo>
                    <a:pt x="81" y="27"/>
                    <a:pt x="74" y="33"/>
                    <a:pt x="62" y="51"/>
                  </a:cubicBezTo>
                  <a:cubicBezTo>
                    <a:pt x="44" y="53"/>
                    <a:pt x="33" y="37"/>
                    <a:pt x="37" y="26"/>
                  </a:cubicBezTo>
                  <a:cubicBezTo>
                    <a:pt x="33" y="30"/>
                    <a:pt x="27" y="27"/>
                    <a:pt x="20" y="26"/>
                  </a:cubicBezTo>
                  <a:cubicBezTo>
                    <a:pt x="13" y="26"/>
                    <a:pt x="5" y="27"/>
                    <a:pt x="0" y="37"/>
                  </a:cubicBezTo>
                  <a:cubicBezTo>
                    <a:pt x="21" y="63"/>
                    <a:pt x="48" y="67"/>
                    <a:pt x="79" y="48"/>
                  </a:cubicBezTo>
                  <a:cubicBezTo>
                    <a:pt x="84" y="56"/>
                    <a:pt x="78" y="64"/>
                    <a:pt x="75" y="7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ṡḻïḑe"/>
            <p:cNvSpPr/>
            <p:nvPr/>
          </p:nvSpPr>
          <p:spPr bwMode="auto">
            <a:xfrm>
              <a:off x="3564096" y="3167401"/>
              <a:ext cx="0" cy="2419"/>
            </a:xfrm>
            <a:custGeom>
              <a:avLst/>
              <a:gdLst>
                <a:gd name="T0" fmla="*/ 3 w 3"/>
                <a:gd name="T1" fmla="*/ 10 h 10"/>
                <a:gd name="T2" fmla="*/ 1 w 3"/>
                <a:gd name="T3" fmla="*/ 0 h 10"/>
                <a:gd name="T4" fmla="*/ 3 w 3"/>
                <a:gd name="T5" fmla="*/ 10 h 10"/>
              </a:gdLst>
              <a:ahLst/>
              <a:cxnLst>
                <a:cxn ang="0">
                  <a:pos x="T0" y="T1"/>
                </a:cxn>
                <a:cxn ang="0">
                  <a:pos x="T2" y="T3"/>
                </a:cxn>
                <a:cxn ang="0">
                  <a:pos x="T4" y="T5"/>
                </a:cxn>
              </a:cxnLst>
              <a:rect l="0" t="0" r="r" b="b"/>
              <a:pathLst>
                <a:path w="3" h="10">
                  <a:moveTo>
                    <a:pt x="3" y="10"/>
                  </a:moveTo>
                  <a:cubicBezTo>
                    <a:pt x="1" y="0"/>
                    <a:pt x="1" y="0"/>
                    <a:pt x="1" y="0"/>
                  </a:cubicBezTo>
                  <a:cubicBezTo>
                    <a:pt x="0" y="3"/>
                    <a:pt x="1" y="7"/>
                    <a:pt x="3"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îṧḷïḋe"/>
            <p:cNvSpPr/>
            <p:nvPr/>
          </p:nvSpPr>
          <p:spPr bwMode="auto">
            <a:xfrm>
              <a:off x="3647538" y="3463680"/>
              <a:ext cx="2419" cy="3628"/>
            </a:xfrm>
            <a:custGeom>
              <a:avLst/>
              <a:gdLst>
                <a:gd name="T0" fmla="*/ 8 w 8"/>
                <a:gd name="T1" fmla="*/ 10 h 12"/>
                <a:gd name="T2" fmla="*/ 0 w 8"/>
                <a:gd name="T3" fmla="*/ 0 h 12"/>
                <a:gd name="T4" fmla="*/ 8 w 8"/>
                <a:gd name="T5" fmla="*/ 10 h 12"/>
              </a:gdLst>
              <a:ahLst/>
              <a:cxnLst>
                <a:cxn ang="0">
                  <a:pos x="T0" y="T1"/>
                </a:cxn>
                <a:cxn ang="0">
                  <a:pos x="T2" y="T3"/>
                </a:cxn>
                <a:cxn ang="0">
                  <a:pos x="T4" y="T5"/>
                </a:cxn>
              </a:cxnLst>
              <a:rect l="0" t="0" r="r" b="b"/>
              <a:pathLst>
                <a:path w="8" h="12">
                  <a:moveTo>
                    <a:pt x="8" y="10"/>
                  </a:moveTo>
                  <a:cubicBezTo>
                    <a:pt x="6" y="3"/>
                    <a:pt x="3" y="0"/>
                    <a:pt x="0" y="0"/>
                  </a:cubicBezTo>
                  <a:cubicBezTo>
                    <a:pt x="3" y="6"/>
                    <a:pt x="5" y="12"/>
                    <a:pt x="8"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ṥļíďê"/>
            <p:cNvSpPr/>
            <p:nvPr/>
          </p:nvSpPr>
          <p:spPr bwMode="auto">
            <a:xfrm>
              <a:off x="3636655" y="3516889"/>
              <a:ext cx="2419" cy="2419"/>
            </a:xfrm>
            <a:custGeom>
              <a:avLst/>
              <a:gdLst>
                <a:gd name="T0" fmla="*/ 2 w 5"/>
                <a:gd name="T1" fmla="*/ 9 h 9"/>
                <a:gd name="T2" fmla="*/ 5 w 5"/>
                <a:gd name="T3" fmla="*/ 0 h 9"/>
                <a:gd name="T4" fmla="*/ 2 w 5"/>
                <a:gd name="T5" fmla="*/ 9 h 9"/>
              </a:gdLst>
              <a:ahLst/>
              <a:cxnLst>
                <a:cxn ang="0">
                  <a:pos x="T0" y="T1"/>
                </a:cxn>
                <a:cxn ang="0">
                  <a:pos x="T2" y="T3"/>
                </a:cxn>
                <a:cxn ang="0">
                  <a:pos x="T4" y="T5"/>
                </a:cxn>
              </a:cxnLst>
              <a:rect l="0" t="0" r="r" b="b"/>
              <a:pathLst>
                <a:path w="5" h="9">
                  <a:moveTo>
                    <a:pt x="2" y="9"/>
                  </a:moveTo>
                  <a:cubicBezTo>
                    <a:pt x="4" y="6"/>
                    <a:pt x="4" y="3"/>
                    <a:pt x="5" y="0"/>
                  </a:cubicBezTo>
                  <a:cubicBezTo>
                    <a:pt x="2" y="3"/>
                    <a:pt x="0" y="7"/>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sľíḓê"/>
            <p:cNvSpPr/>
            <p:nvPr/>
          </p:nvSpPr>
          <p:spPr bwMode="auto">
            <a:xfrm>
              <a:off x="3564096" y="3169819"/>
              <a:ext cx="6047" cy="9674"/>
            </a:xfrm>
            <a:custGeom>
              <a:avLst/>
              <a:gdLst>
                <a:gd name="T0" fmla="*/ 0 w 16"/>
                <a:gd name="T1" fmla="*/ 0 h 28"/>
                <a:gd name="T2" fmla="*/ 3 w 16"/>
                <a:gd name="T3" fmla="*/ 14 h 28"/>
                <a:gd name="T4" fmla="*/ 6 w 16"/>
                <a:gd name="T5" fmla="*/ 28 h 28"/>
                <a:gd name="T6" fmla="*/ 0 w 16"/>
                <a:gd name="T7" fmla="*/ 0 h 28"/>
              </a:gdLst>
              <a:ahLst/>
              <a:cxnLst>
                <a:cxn ang="0">
                  <a:pos x="T0" y="T1"/>
                </a:cxn>
                <a:cxn ang="0">
                  <a:pos x="T2" y="T3"/>
                </a:cxn>
                <a:cxn ang="0">
                  <a:pos x="T4" y="T5"/>
                </a:cxn>
                <a:cxn ang="0">
                  <a:pos x="T6" y="T7"/>
                </a:cxn>
              </a:cxnLst>
              <a:rect l="0" t="0" r="r" b="b"/>
              <a:pathLst>
                <a:path w="16" h="28">
                  <a:moveTo>
                    <a:pt x="0" y="0"/>
                  </a:moveTo>
                  <a:cubicBezTo>
                    <a:pt x="0" y="0"/>
                    <a:pt x="2" y="7"/>
                    <a:pt x="3" y="14"/>
                  </a:cubicBezTo>
                  <a:cubicBezTo>
                    <a:pt x="4" y="21"/>
                    <a:pt x="6" y="28"/>
                    <a:pt x="6" y="28"/>
                  </a:cubicBezTo>
                  <a:cubicBezTo>
                    <a:pt x="16" y="24"/>
                    <a:pt x="5" y="12"/>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íşliḋè"/>
            <p:cNvSpPr/>
            <p:nvPr/>
          </p:nvSpPr>
          <p:spPr bwMode="auto">
            <a:xfrm>
              <a:off x="3217025" y="2886842"/>
              <a:ext cx="4837" cy="1210"/>
            </a:xfrm>
            <a:custGeom>
              <a:avLst/>
              <a:gdLst>
                <a:gd name="T0" fmla="*/ 16 w 16"/>
                <a:gd name="T1" fmla="*/ 0 h 5"/>
                <a:gd name="T2" fmla="*/ 0 w 16"/>
                <a:gd name="T3" fmla="*/ 5 h 5"/>
                <a:gd name="T4" fmla="*/ 14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cubicBezTo>
                    <a:pt x="10" y="0"/>
                    <a:pt x="5" y="2"/>
                    <a:pt x="0" y="5"/>
                  </a:cubicBezTo>
                  <a:cubicBezTo>
                    <a:pt x="5" y="5"/>
                    <a:pt x="9" y="4"/>
                    <a:pt x="14" y="5"/>
                  </a:cubicBezTo>
                  <a:cubicBezTo>
                    <a:pt x="15" y="3"/>
                    <a:pt x="16" y="2"/>
                    <a:pt x="1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şļïḑe"/>
            <p:cNvSpPr/>
            <p:nvPr/>
          </p:nvSpPr>
          <p:spPr bwMode="auto">
            <a:xfrm>
              <a:off x="3462515" y="3069446"/>
              <a:ext cx="6047" cy="2419"/>
            </a:xfrm>
            <a:custGeom>
              <a:avLst/>
              <a:gdLst>
                <a:gd name="T0" fmla="*/ 19 w 19"/>
                <a:gd name="T1" fmla="*/ 5 h 5"/>
                <a:gd name="T2" fmla="*/ 13 w 19"/>
                <a:gd name="T3" fmla="*/ 0 h 5"/>
                <a:gd name="T4" fmla="*/ 0 w 19"/>
                <a:gd name="T5" fmla="*/ 5 h 5"/>
                <a:gd name="T6" fmla="*/ 1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0"/>
                    <a:pt x="13" y="0"/>
                    <a:pt x="13" y="0"/>
                  </a:cubicBezTo>
                  <a:cubicBezTo>
                    <a:pt x="9" y="1"/>
                    <a:pt x="5" y="3"/>
                    <a:pt x="0" y="5"/>
                  </a:cubicBezTo>
                  <a:cubicBezTo>
                    <a:pt x="0" y="5"/>
                    <a:pt x="5" y="5"/>
                    <a:pt x="10" y="5"/>
                  </a:cubicBezTo>
                  <a:cubicBezTo>
                    <a:pt x="14" y="5"/>
                    <a:pt x="19" y="5"/>
                    <a:pt x="19"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şļide"/>
            <p:cNvSpPr/>
            <p:nvPr/>
          </p:nvSpPr>
          <p:spPr bwMode="auto">
            <a:xfrm>
              <a:off x="3383910" y="3001725"/>
              <a:ext cx="10884" cy="9674"/>
            </a:xfrm>
            <a:custGeom>
              <a:avLst/>
              <a:gdLst>
                <a:gd name="T0" fmla="*/ 0 w 32"/>
                <a:gd name="T1" fmla="*/ 26 h 31"/>
                <a:gd name="T2" fmla="*/ 32 w 32"/>
                <a:gd name="T3" fmla="*/ 0 h 31"/>
                <a:gd name="T4" fmla="*/ 8 w 32"/>
                <a:gd name="T5" fmla="*/ 8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6" y="31"/>
                    <a:pt x="23" y="9"/>
                    <a:pt x="32" y="0"/>
                  </a:cubicBezTo>
                  <a:cubicBezTo>
                    <a:pt x="22" y="8"/>
                    <a:pt x="14" y="9"/>
                    <a:pt x="8" y="8"/>
                  </a:cubicBezTo>
                  <a:cubicBezTo>
                    <a:pt x="5" y="12"/>
                    <a:pt x="2" y="18"/>
                    <a:pt x="0" y="2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śľîdé"/>
            <p:cNvSpPr/>
            <p:nvPr/>
          </p:nvSpPr>
          <p:spPr bwMode="auto">
            <a:xfrm>
              <a:off x="3233956" y="2927958"/>
              <a:ext cx="3628" cy="0"/>
            </a:xfrm>
            <a:custGeom>
              <a:avLst/>
              <a:gdLst>
                <a:gd name="T0" fmla="*/ 10 w 10"/>
                <a:gd name="T1" fmla="*/ 0 h 1"/>
                <a:gd name="T2" fmla="*/ 5 w 10"/>
                <a:gd name="T3" fmla="*/ 1 h 1"/>
                <a:gd name="T4" fmla="*/ 0 w 10"/>
                <a:gd name="T5" fmla="*/ 1 h 1"/>
                <a:gd name="T6" fmla="*/ 10 w 10"/>
                <a:gd name="T7" fmla="*/ 0 h 1"/>
              </a:gdLst>
              <a:ahLst/>
              <a:cxnLst>
                <a:cxn ang="0">
                  <a:pos x="T0" y="T1"/>
                </a:cxn>
                <a:cxn ang="0">
                  <a:pos x="T2" y="T3"/>
                </a:cxn>
                <a:cxn ang="0">
                  <a:pos x="T4" y="T5"/>
                </a:cxn>
                <a:cxn ang="0">
                  <a:pos x="T6" y="T7"/>
                </a:cxn>
              </a:cxnLst>
              <a:rect l="0" t="0" r="r" b="b"/>
              <a:pathLst>
                <a:path w="10" h="1">
                  <a:moveTo>
                    <a:pt x="10" y="0"/>
                  </a:moveTo>
                  <a:cubicBezTo>
                    <a:pt x="10" y="0"/>
                    <a:pt x="8" y="0"/>
                    <a:pt x="5" y="1"/>
                  </a:cubicBezTo>
                  <a:cubicBezTo>
                    <a:pt x="2" y="1"/>
                    <a:pt x="0" y="1"/>
                    <a:pt x="0" y="1"/>
                  </a:cubicBezTo>
                  <a:cubicBezTo>
                    <a:pt x="3" y="1"/>
                    <a:pt x="7" y="1"/>
                    <a:pt x="1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ṩļidê"/>
            <p:cNvSpPr/>
            <p:nvPr/>
          </p:nvSpPr>
          <p:spPr bwMode="auto">
            <a:xfrm>
              <a:off x="3516933" y="3126284"/>
              <a:ext cx="2419" cy="3628"/>
            </a:xfrm>
            <a:custGeom>
              <a:avLst/>
              <a:gdLst>
                <a:gd name="T0" fmla="*/ 6 w 6"/>
                <a:gd name="T1" fmla="*/ 0 h 9"/>
                <a:gd name="T2" fmla="*/ 0 w 6"/>
                <a:gd name="T3" fmla="*/ 9 h 9"/>
                <a:gd name="T4" fmla="*/ 6 w 6"/>
                <a:gd name="T5" fmla="*/ 0 h 9"/>
              </a:gdLst>
              <a:ahLst/>
              <a:cxnLst>
                <a:cxn ang="0">
                  <a:pos x="T0" y="T1"/>
                </a:cxn>
                <a:cxn ang="0">
                  <a:pos x="T2" y="T3"/>
                </a:cxn>
                <a:cxn ang="0">
                  <a:pos x="T4" y="T5"/>
                </a:cxn>
              </a:cxnLst>
              <a:rect l="0" t="0" r="r" b="b"/>
              <a:pathLst>
                <a:path w="6" h="9">
                  <a:moveTo>
                    <a:pt x="6" y="0"/>
                  </a:moveTo>
                  <a:cubicBezTo>
                    <a:pt x="3" y="3"/>
                    <a:pt x="1" y="6"/>
                    <a:pt x="0" y="9"/>
                  </a:cubicBezTo>
                  <a:cubicBezTo>
                    <a:pt x="3" y="7"/>
                    <a:pt x="5" y="4"/>
                    <a:pt x="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ḷiḓé"/>
            <p:cNvSpPr/>
            <p:nvPr/>
          </p:nvSpPr>
          <p:spPr bwMode="auto">
            <a:xfrm>
              <a:off x="3056188" y="2937633"/>
              <a:ext cx="1210" cy="2419"/>
            </a:xfrm>
            <a:custGeom>
              <a:avLst/>
              <a:gdLst>
                <a:gd name="T0" fmla="*/ 0 w 2"/>
                <a:gd name="T1" fmla="*/ 0 h 5"/>
                <a:gd name="T2" fmla="*/ 0 w 2"/>
                <a:gd name="T3" fmla="*/ 5 h 5"/>
                <a:gd name="T4" fmla="*/ 0 w 2"/>
                <a:gd name="T5" fmla="*/ 0 h 5"/>
              </a:gdLst>
              <a:ahLst/>
              <a:cxnLst>
                <a:cxn ang="0">
                  <a:pos x="T0" y="T1"/>
                </a:cxn>
                <a:cxn ang="0">
                  <a:pos x="T2" y="T3"/>
                </a:cxn>
                <a:cxn ang="0">
                  <a:pos x="T4" y="T5"/>
                </a:cxn>
              </a:cxnLst>
              <a:rect l="0" t="0" r="r" b="b"/>
              <a:pathLst>
                <a:path w="2" h="5">
                  <a:moveTo>
                    <a:pt x="0" y="0"/>
                  </a:moveTo>
                  <a:cubicBezTo>
                    <a:pt x="0" y="2"/>
                    <a:pt x="0" y="3"/>
                    <a:pt x="0" y="5"/>
                  </a:cubicBezTo>
                  <a:cubicBezTo>
                    <a:pt x="2" y="2"/>
                    <a:pt x="2"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ṥļíḑè"/>
            <p:cNvSpPr/>
            <p:nvPr/>
          </p:nvSpPr>
          <p:spPr bwMode="auto">
            <a:xfrm>
              <a:off x="3184375" y="2975121"/>
              <a:ext cx="1210" cy="4837"/>
            </a:xfrm>
            <a:custGeom>
              <a:avLst/>
              <a:gdLst>
                <a:gd name="T0" fmla="*/ 6 w 6"/>
                <a:gd name="T1" fmla="*/ 0 h 17"/>
                <a:gd name="T2" fmla="*/ 0 w 6"/>
                <a:gd name="T3" fmla="*/ 2 h 17"/>
                <a:gd name="T4" fmla="*/ 0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cubicBezTo>
                    <a:pt x="0" y="2"/>
                    <a:pt x="0" y="2"/>
                    <a:pt x="0" y="2"/>
                  </a:cubicBezTo>
                  <a:cubicBezTo>
                    <a:pt x="0" y="7"/>
                    <a:pt x="0" y="12"/>
                    <a:pt x="0" y="17"/>
                  </a:cubicBezTo>
                  <a:lnTo>
                    <a:pt x="6"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í$ḻíde"/>
            <p:cNvSpPr/>
            <p:nvPr/>
          </p:nvSpPr>
          <p:spPr bwMode="auto">
            <a:xfrm>
              <a:off x="3612469" y="3607588"/>
              <a:ext cx="0" cy="3628"/>
            </a:xfrm>
            <a:custGeom>
              <a:avLst/>
              <a:gdLst>
                <a:gd name="T0" fmla="*/ 1 w 1"/>
                <a:gd name="T1" fmla="*/ 10 h 10"/>
                <a:gd name="T2" fmla="*/ 1 w 1"/>
                <a:gd name="T3" fmla="*/ 8 h 10"/>
                <a:gd name="T4" fmla="*/ 1 w 1"/>
                <a:gd name="T5" fmla="*/ 10 h 10"/>
              </a:gdLst>
              <a:ahLst/>
              <a:cxnLst>
                <a:cxn ang="0">
                  <a:pos x="T0" y="T1"/>
                </a:cxn>
                <a:cxn ang="0">
                  <a:pos x="T2" y="T3"/>
                </a:cxn>
                <a:cxn ang="0">
                  <a:pos x="T4" y="T5"/>
                </a:cxn>
              </a:cxnLst>
              <a:rect l="0" t="0" r="r" b="b"/>
              <a:pathLst>
                <a:path w="1" h="10">
                  <a:moveTo>
                    <a:pt x="1" y="10"/>
                  </a:moveTo>
                  <a:cubicBezTo>
                    <a:pt x="1" y="9"/>
                    <a:pt x="1" y="9"/>
                    <a:pt x="1" y="8"/>
                  </a:cubicBezTo>
                  <a:cubicBezTo>
                    <a:pt x="0" y="0"/>
                    <a:pt x="0" y="5"/>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íS1íḋè"/>
            <p:cNvSpPr/>
            <p:nvPr/>
          </p:nvSpPr>
          <p:spPr bwMode="auto">
            <a:xfrm>
              <a:off x="2909862" y="3908704"/>
              <a:ext cx="18140" cy="18140"/>
            </a:xfrm>
            <a:custGeom>
              <a:avLst/>
              <a:gdLst>
                <a:gd name="T0" fmla="*/ 39 w 56"/>
                <a:gd name="T1" fmla="*/ 0 h 57"/>
                <a:gd name="T2" fmla="*/ 24 w 56"/>
                <a:gd name="T3" fmla="*/ 26 h 57"/>
                <a:gd name="T4" fmla="*/ 20 w 56"/>
                <a:gd name="T5" fmla="*/ 57 h 57"/>
                <a:gd name="T6" fmla="*/ 42 w 56"/>
                <a:gd name="T7" fmla="*/ 34 h 57"/>
                <a:gd name="T8" fmla="*/ 39 w 56"/>
                <a:gd name="T9" fmla="*/ 0 h 57"/>
              </a:gdLst>
              <a:ahLst/>
              <a:cxnLst>
                <a:cxn ang="0">
                  <a:pos x="T0" y="T1"/>
                </a:cxn>
                <a:cxn ang="0">
                  <a:pos x="T2" y="T3"/>
                </a:cxn>
                <a:cxn ang="0">
                  <a:pos x="T4" y="T5"/>
                </a:cxn>
                <a:cxn ang="0">
                  <a:pos x="T6" y="T7"/>
                </a:cxn>
                <a:cxn ang="0">
                  <a:pos x="T8" y="T9"/>
                </a:cxn>
              </a:cxnLst>
              <a:rect l="0" t="0" r="r" b="b"/>
              <a:pathLst>
                <a:path w="56" h="57">
                  <a:moveTo>
                    <a:pt x="39" y="0"/>
                  </a:moveTo>
                  <a:cubicBezTo>
                    <a:pt x="51" y="16"/>
                    <a:pt x="36" y="21"/>
                    <a:pt x="24" y="26"/>
                  </a:cubicBezTo>
                  <a:cubicBezTo>
                    <a:pt x="11" y="31"/>
                    <a:pt x="0" y="37"/>
                    <a:pt x="20" y="57"/>
                  </a:cubicBezTo>
                  <a:cubicBezTo>
                    <a:pt x="19" y="51"/>
                    <a:pt x="33" y="43"/>
                    <a:pt x="42" y="34"/>
                  </a:cubicBezTo>
                  <a:cubicBezTo>
                    <a:pt x="51" y="24"/>
                    <a:pt x="56" y="13"/>
                    <a:pt x="3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ṥḻîḋê"/>
            <p:cNvSpPr/>
            <p:nvPr/>
          </p:nvSpPr>
          <p:spPr bwMode="auto">
            <a:xfrm>
              <a:off x="3224281" y="2888051"/>
              <a:ext cx="4837" cy="1210"/>
            </a:xfrm>
            <a:custGeom>
              <a:avLst/>
              <a:gdLst>
                <a:gd name="T0" fmla="*/ 0 w 14"/>
                <a:gd name="T1" fmla="*/ 1 h 4"/>
                <a:gd name="T2" fmla="*/ 14 w 14"/>
                <a:gd name="T3" fmla="*/ 4 h 4"/>
                <a:gd name="T4" fmla="*/ 0 w 14"/>
                <a:gd name="T5" fmla="*/ 1 h 4"/>
              </a:gdLst>
              <a:ahLst/>
              <a:cxnLst>
                <a:cxn ang="0">
                  <a:pos x="T0" y="T1"/>
                </a:cxn>
                <a:cxn ang="0">
                  <a:pos x="T2" y="T3"/>
                </a:cxn>
                <a:cxn ang="0">
                  <a:pos x="T4" y="T5"/>
                </a:cxn>
              </a:cxnLst>
              <a:rect l="0" t="0" r="r" b="b"/>
              <a:pathLst>
                <a:path w="14" h="4">
                  <a:moveTo>
                    <a:pt x="0" y="1"/>
                  </a:moveTo>
                  <a:cubicBezTo>
                    <a:pt x="4" y="1"/>
                    <a:pt x="9" y="2"/>
                    <a:pt x="14" y="4"/>
                  </a:cubicBezTo>
                  <a:cubicBezTo>
                    <a:pt x="8" y="1"/>
                    <a:pt x="3"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ïsḻïďè"/>
            <p:cNvSpPr/>
            <p:nvPr/>
          </p:nvSpPr>
          <p:spPr bwMode="auto">
            <a:xfrm>
              <a:off x="2917118" y="3926844"/>
              <a:ext cx="1210" cy="1210"/>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0" y="0"/>
                    <a:pt x="0" y="0"/>
                    <a:pt x="0" y="0"/>
                  </a:cubicBezTo>
                  <a:cubicBezTo>
                    <a:pt x="4" y="4"/>
                    <a:pt x="4" y="4"/>
                    <a:pt x="4" y="4"/>
                  </a:cubicBezTo>
                  <a:cubicBezTo>
                    <a:pt x="2" y="2"/>
                    <a:pt x="1" y="1"/>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lïḋé"/>
            <p:cNvSpPr/>
            <p:nvPr/>
          </p:nvSpPr>
          <p:spPr bwMode="auto">
            <a:xfrm>
              <a:off x="3527817" y="3807123"/>
              <a:ext cx="3628" cy="0"/>
            </a:xfrm>
            <a:custGeom>
              <a:avLst/>
              <a:gdLst>
                <a:gd name="T0" fmla="*/ 0 w 14"/>
                <a:gd name="T1" fmla="*/ 0 h 2"/>
                <a:gd name="T2" fmla="*/ 14 w 14"/>
                <a:gd name="T3" fmla="*/ 2 h 2"/>
                <a:gd name="T4" fmla="*/ 0 w 14"/>
                <a:gd name="T5" fmla="*/ 0 h 2"/>
              </a:gdLst>
              <a:ahLst/>
              <a:cxnLst>
                <a:cxn ang="0">
                  <a:pos x="T0" y="T1"/>
                </a:cxn>
                <a:cxn ang="0">
                  <a:pos x="T2" y="T3"/>
                </a:cxn>
                <a:cxn ang="0">
                  <a:pos x="T4" y="T5"/>
                </a:cxn>
              </a:cxnLst>
              <a:rect l="0" t="0" r="r" b="b"/>
              <a:pathLst>
                <a:path w="14" h="2">
                  <a:moveTo>
                    <a:pt x="0" y="0"/>
                  </a:moveTo>
                  <a:cubicBezTo>
                    <a:pt x="5" y="2"/>
                    <a:pt x="9" y="2"/>
                    <a:pt x="14" y="2"/>
                  </a:cubicBezTo>
                  <a:cubicBezTo>
                    <a:pt x="12" y="1"/>
                    <a:pt x="8"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šḷiḋê"/>
            <p:cNvSpPr/>
            <p:nvPr/>
          </p:nvSpPr>
          <p:spPr bwMode="auto">
            <a:xfrm>
              <a:off x="3612469" y="3669262"/>
              <a:ext cx="2419" cy="3628"/>
            </a:xfrm>
            <a:custGeom>
              <a:avLst/>
              <a:gdLst>
                <a:gd name="T0" fmla="*/ 8 w 8"/>
                <a:gd name="T1" fmla="*/ 0 h 10"/>
                <a:gd name="T2" fmla="*/ 0 w 8"/>
                <a:gd name="T3" fmla="*/ 10 h 10"/>
                <a:gd name="T4" fmla="*/ 8 w 8"/>
                <a:gd name="T5" fmla="*/ 0 h 10"/>
              </a:gdLst>
              <a:ahLst/>
              <a:cxnLst>
                <a:cxn ang="0">
                  <a:pos x="T0" y="T1"/>
                </a:cxn>
                <a:cxn ang="0">
                  <a:pos x="T2" y="T3"/>
                </a:cxn>
                <a:cxn ang="0">
                  <a:pos x="T4" y="T5"/>
                </a:cxn>
              </a:cxnLst>
              <a:rect l="0" t="0" r="r" b="b"/>
              <a:pathLst>
                <a:path w="8" h="10">
                  <a:moveTo>
                    <a:pt x="8" y="0"/>
                  </a:moveTo>
                  <a:cubicBezTo>
                    <a:pt x="0" y="10"/>
                    <a:pt x="0" y="10"/>
                    <a:pt x="0" y="10"/>
                  </a:cubicBezTo>
                  <a:cubicBezTo>
                    <a:pt x="4" y="6"/>
                    <a:pt x="6" y="3"/>
                    <a:pt x="8"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ṥlíḓê"/>
            <p:cNvSpPr/>
            <p:nvPr/>
          </p:nvSpPr>
          <p:spPr bwMode="auto">
            <a:xfrm>
              <a:off x="3474608" y="3876053"/>
              <a:ext cx="4837" cy="2419"/>
            </a:xfrm>
            <a:custGeom>
              <a:avLst/>
              <a:gdLst>
                <a:gd name="T0" fmla="*/ 15 w 15"/>
                <a:gd name="T1" fmla="*/ 0 h 11"/>
                <a:gd name="T2" fmla="*/ 0 w 15"/>
                <a:gd name="T3" fmla="*/ 10 h 11"/>
                <a:gd name="T4" fmla="*/ 4 w 15"/>
                <a:gd name="T5" fmla="*/ 11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9" y="3"/>
                    <a:pt x="4" y="1"/>
                    <a:pt x="0" y="10"/>
                  </a:cubicBezTo>
                  <a:cubicBezTo>
                    <a:pt x="1" y="10"/>
                    <a:pt x="2" y="11"/>
                    <a:pt x="4" y="11"/>
                  </a:cubicBezTo>
                  <a:cubicBezTo>
                    <a:pt x="4" y="6"/>
                    <a:pt x="6" y="2"/>
                    <a:pt x="1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ṩḻíḑe"/>
            <p:cNvSpPr/>
            <p:nvPr/>
          </p:nvSpPr>
          <p:spPr bwMode="auto">
            <a:xfrm>
              <a:off x="3406887" y="3920797"/>
              <a:ext cx="3628" cy="1210"/>
            </a:xfrm>
            <a:custGeom>
              <a:avLst/>
              <a:gdLst>
                <a:gd name="T0" fmla="*/ 0 w 14"/>
                <a:gd name="T1" fmla="*/ 2 h 5"/>
                <a:gd name="T2" fmla="*/ 7 w 14"/>
                <a:gd name="T3" fmla="*/ 5 h 5"/>
                <a:gd name="T4" fmla="*/ 14 w 14"/>
                <a:gd name="T5" fmla="*/ 0 h 5"/>
                <a:gd name="T6" fmla="*/ 0 w 14"/>
                <a:gd name="T7" fmla="*/ 2 h 5"/>
              </a:gdLst>
              <a:ahLst/>
              <a:cxnLst>
                <a:cxn ang="0">
                  <a:pos x="T0" y="T1"/>
                </a:cxn>
                <a:cxn ang="0">
                  <a:pos x="T2" y="T3"/>
                </a:cxn>
                <a:cxn ang="0">
                  <a:pos x="T4" y="T5"/>
                </a:cxn>
                <a:cxn ang="0">
                  <a:pos x="T6" y="T7"/>
                </a:cxn>
              </a:cxnLst>
              <a:rect l="0" t="0" r="r" b="b"/>
              <a:pathLst>
                <a:path w="14" h="5">
                  <a:moveTo>
                    <a:pt x="0" y="2"/>
                  </a:moveTo>
                  <a:cubicBezTo>
                    <a:pt x="2" y="3"/>
                    <a:pt x="4" y="4"/>
                    <a:pt x="7" y="5"/>
                  </a:cubicBezTo>
                  <a:cubicBezTo>
                    <a:pt x="9" y="3"/>
                    <a:pt x="12" y="2"/>
                    <a:pt x="14" y="0"/>
                  </a:cubicBezTo>
                  <a:lnTo>
                    <a:pt x="0"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ślîḍè"/>
            <p:cNvSpPr/>
            <p:nvPr/>
          </p:nvSpPr>
          <p:spPr bwMode="auto">
            <a:xfrm>
              <a:off x="2768374" y="2989632"/>
              <a:ext cx="16930" cy="12093"/>
            </a:xfrm>
            <a:custGeom>
              <a:avLst/>
              <a:gdLst>
                <a:gd name="T0" fmla="*/ 0 w 52"/>
                <a:gd name="T1" fmla="*/ 19 h 38"/>
                <a:gd name="T2" fmla="*/ 22 w 52"/>
                <a:gd name="T3" fmla="*/ 38 h 38"/>
                <a:gd name="T4" fmla="*/ 0 w 52"/>
                <a:gd name="T5" fmla="*/ 19 h 38"/>
              </a:gdLst>
              <a:ahLst/>
              <a:cxnLst>
                <a:cxn ang="0">
                  <a:pos x="T0" y="T1"/>
                </a:cxn>
                <a:cxn ang="0">
                  <a:pos x="T2" y="T3"/>
                </a:cxn>
                <a:cxn ang="0">
                  <a:pos x="T4" y="T5"/>
                </a:cxn>
              </a:cxnLst>
              <a:rect l="0" t="0" r="r" b="b"/>
              <a:pathLst>
                <a:path w="52" h="38">
                  <a:moveTo>
                    <a:pt x="0" y="19"/>
                  </a:moveTo>
                  <a:cubicBezTo>
                    <a:pt x="9" y="24"/>
                    <a:pt x="16" y="31"/>
                    <a:pt x="22" y="38"/>
                  </a:cubicBezTo>
                  <a:cubicBezTo>
                    <a:pt x="11" y="21"/>
                    <a:pt x="52" y="0"/>
                    <a:pt x="0" y="1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ṣlídê"/>
            <p:cNvSpPr/>
            <p:nvPr/>
          </p:nvSpPr>
          <p:spPr bwMode="auto">
            <a:xfrm>
              <a:off x="3220654" y="2888051"/>
              <a:ext cx="3628" cy="3628"/>
            </a:xfrm>
            <a:custGeom>
              <a:avLst/>
              <a:gdLst>
                <a:gd name="T0" fmla="*/ 1 w 13"/>
                <a:gd name="T1" fmla="*/ 10 h 10"/>
                <a:gd name="T2" fmla="*/ 13 w 13"/>
                <a:gd name="T3" fmla="*/ 1 h 10"/>
                <a:gd name="T4" fmla="*/ 2 w 13"/>
                <a:gd name="T5" fmla="*/ 0 h 10"/>
                <a:gd name="T6" fmla="*/ 1 w 13"/>
                <a:gd name="T7" fmla="*/ 10 h 10"/>
              </a:gdLst>
              <a:ahLst/>
              <a:cxnLst>
                <a:cxn ang="0">
                  <a:pos x="T0" y="T1"/>
                </a:cxn>
                <a:cxn ang="0">
                  <a:pos x="T2" y="T3"/>
                </a:cxn>
                <a:cxn ang="0">
                  <a:pos x="T4" y="T5"/>
                </a:cxn>
                <a:cxn ang="0">
                  <a:pos x="T6" y="T7"/>
                </a:cxn>
              </a:cxnLst>
              <a:rect l="0" t="0" r="r" b="b"/>
              <a:pathLst>
                <a:path w="13" h="10">
                  <a:moveTo>
                    <a:pt x="1" y="10"/>
                  </a:moveTo>
                  <a:cubicBezTo>
                    <a:pt x="4" y="4"/>
                    <a:pt x="8" y="1"/>
                    <a:pt x="13" y="1"/>
                  </a:cubicBezTo>
                  <a:cubicBezTo>
                    <a:pt x="9" y="0"/>
                    <a:pt x="6" y="0"/>
                    <a:pt x="2" y="0"/>
                  </a:cubicBezTo>
                  <a:cubicBezTo>
                    <a:pt x="1" y="4"/>
                    <a:pt x="0" y="7"/>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śḻíḓè"/>
            <p:cNvSpPr/>
            <p:nvPr/>
          </p:nvSpPr>
          <p:spPr bwMode="auto">
            <a:xfrm>
              <a:off x="3506050" y="3931681"/>
              <a:ext cx="14512" cy="8466"/>
            </a:xfrm>
            <a:custGeom>
              <a:avLst/>
              <a:gdLst>
                <a:gd name="T0" fmla="*/ 44 w 44"/>
                <a:gd name="T1" fmla="*/ 0 h 29"/>
                <a:gd name="T2" fmla="*/ 22 w 44"/>
                <a:gd name="T3" fmla="*/ 15 h 29"/>
                <a:gd name="T4" fmla="*/ 7 w 44"/>
                <a:gd name="T5" fmla="*/ 25 h 29"/>
                <a:gd name="T6" fmla="*/ 0 w 44"/>
                <a:gd name="T7" fmla="*/ 29 h 29"/>
                <a:gd name="T8" fmla="*/ 44 w 44"/>
                <a:gd name="T9" fmla="*/ 0 h 29"/>
              </a:gdLst>
              <a:ahLst/>
              <a:cxnLst>
                <a:cxn ang="0">
                  <a:pos x="T0" y="T1"/>
                </a:cxn>
                <a:cxn ang="0">
                  <a:pos x="T2" y="T3"/>
                </a:cxn>
                <a:cxn ang="0">
                  <a:pos x="T4" y="T5"/>
                </a:cxn>
                <a:cxn ang="0">
                  <a:pos x="T6" y="T7"/>
                </a:cxn>
                <a:cxn ang="0">
                  <a:pos x="T8" y="T9"/>
                </a:cxn>
              </a:cxnLst>
              <a:rect l="0" t="0" r="r" b="b"/>
              <a:pathLst>
                <a:path w="44" h="29">
                  <a:moveTo>
                    <a:pt x="44" y="0"/>
                  </a:moveTo>
                  <a:cubicBezTo>
                    <a:pt x="44" y="0"/>
                    <a:pt x="33" y="8"/>
                    <a:pt x="22" y="15"/>
                  </a:cubicBezTo>
                  <a:cubicBezTo>
                    <a:pt x="17" y="19"/>
                    <a:pt x="12" y="22"/>
                    <a:pt x="7" y="25"/>
                  </a:cubicBezTo>
                  <a:cubicBezTo>
                    <a:pt x="3" y="28"/>
                    <a:pt x="0" y="29"/>
                    <a:pt x="0" y="29"/>
                  </a:cubicBezTo>
                  <a:cubicBezTo>
                    <a:pt x="14" y="23"/>
                    <a:pt x="29" y="12"/>
                    <a:pt x="44"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îṡľïdé"/>
            <p:cNvSpPr/>
            <p:nvPr/>
          </p:nvSpPr>
          <p:spPr bwMode="auto">
            <a:xfrm>
              <a:off x="2428558" y="3551960"/>
              <a:ext cx="1210" cy="2419"/>
            </a:xfrm>
            <a:custGeom>
              <a:avLst/>
              <a:gdLst>
                <a:gd name="T0" fmla="*/ 6 w 6"/>
                <a:gd name="T1" fmla="*/ 11 h 11"/>
                <a:gd name="T2" fmla="*/ 0 w 6"/>
                <a:gd name="T3" fmla="*/ 0 h 11"/>
                <a:gd name="T4" fmla="*/ 6 w 6"/>
                <a:gd name="T5" fmla="*/ 11 h 11"/>
              </a:gdLst>
              <a:ahLst/>
              <a:cxnLst>
                <a:cxn ang="0">
                  <a:pos x="T0" y="T1"/>
                </a:cxn>
                <a:cxn ang="0">
                  <a:pos x="T2" y="T3"/>
                </a:cxn>
                <a:cxn ang="0">
                  <a:pos x="T4" y="T5"/>
                </a:cxn>
              </a:cxnLst>
              <a:rect l="0" t="0" r="r" b="b"/>
              <a:pathLst>
                <a:path w="6" h="11">
                  <a:moveTo>
                    <a:pt x="6" y="11"/>
                  </a:moveTo>
                  <a:cubicBezTo>
                    <a:pt x="0" y="0"/>
                    <a:pt x="0" y="0"/>
                    <a:pt x="0" y="0"/>
                  </a:cubicBezTo>
                  <a:cubicBezTo>
                    <a:pt x="0" y="5"/>
                    <a:pt x="2" y="9"/>
                    <a:pt x="6" y="1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ṥlïdè"/>
            <p:cNvSpPr/>
            <p:nvPr/>
          </p:nvSpPr>
          <p:spPr bwMode="auto">
            <a:xfrm>
              <a:off x="3452840" y="3967961"/>
              <a:ext cx="12093" cy="3628"/>
            </a:xfrm>
            <a:custGeom>
              <a:avLst/>
              <a:gdLst>
                <a:gd name="T0" fmla="*/ 38 w 38"/>
                <a:gd name="T1" fmla="*/ 4 h 11"/>
                <a:gd name="T2" fmla="*/ 3 w 38"/>
                <a:gd name="T3" fmla="*/ 2 h 11"/>
                <a:gd name="T4" fmla="*/ 1 w 38"/>
                <a:gd name="T5" fmla="*/ 11 h 11"/>
                <a:gd name="T6" fmla="*/ 38 w 38"/>
                <a:gd name="T7" fmla="*/ 4 h 11"/>
              </a:gdLst>
              <a:ahLst/>
              <a:cxnLst>
                <a:cxn ang="0">
                  <a:pos x="T0" y="T1"/>
                </a:cxn>
                <a:cxn ang="0">
                  <a:pos x="T2" y="T3"/>
                </a:cxn>
                <a:cxn ang="0">
                  <a:pos x="T4" y="T5"/>
                </a:cxn>
                <a:cxn ang="0">
                  <a:pos x="T6" y="T7"/>
                </a:cxn>
              </a:cxnLst>
              <a:rect l="0" t="0" r="r" b="b"/>
              <a:pathLst>
                <a:path w="38" h="11">
                  <a:moveTo>
                    <a:pt x="38" y="4"/>
                  </a:moveTo>
                  <a:cubicBezTo>
                    <a:pt x="25" y="1"/>
                    <a:pt x="13" y="0"/>
                    <a:pt x="3" y="2"/>
                  </a:cubicBezTo>
                  <a:cubicBezTo>
                    <a:pt x="2" y="5"/>
                    <a:pt x="0" y="8"/>
                    <a:pt x="1" y="11"/>
                  </a:cubicBezTo>
                  <a:lnTo>
                    <a:pt x="38"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sļiḋê"/>
            <p:cNvSpPr/>
            <p:nvPr/>
          </p:nvSpPr>
          <p:spPr bwMode="auto">
            <a:xfrm>
              <a:off x="2775629" y="300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íšľíḓé"/>
            <p:cNvSpPr/>
            <p:nvPr/>
          </p:nvSpPr>
          <p:spPr bwMode="auto">
            <a:xfrm>
              <a:off x="2412838" y="2882005"/>
              <a:ext cx="1290329" cy="1147631"/>
            </a:xfrm>
            <a:custGeom>
              <a:avLst/>
              <a:gdLst>
                <a:gd name="T0" fmla="*/ 1159 w 4052"/>
                <a:gd name="T1" fmla="*/ 422 h 3609"/>
                <a:gd name="T2" fmla="*/ 1066 w 4052"/>
                <a:gd name="T3" fmla="*/ 353 h 3609"/>
                <a:gd name="T4" fmla="*/ 676 w 4052"/>
                <a:gd name="T5" fmla="*/ 603 h 3609"/>
                <a:gd name="T6" fmla="*/ 235 w 4052"/>
                <a:gd name="T7" fmla="*/ 975 h 3609"/>
                <a:gd name="T8" fmla="*/ 89 w 4052"/>
                <a:gd name="T9" fmla="*/ 1354 h 3609"/>
                <a:gd name="T10" fmla="*/ 27 w 4052"/>
                <a:gd name="T11" fmla="*/ 1839 h 3609"/>
                <a:gd name="T12" fmla="*/ 64 w 4052"/>
                <a:gd name="T13" fmla="*/ 2077 h 3609"/>
                <a:gd name="T14" fmla="*/ 128 w 4052"/>
                <a:gd name="T15" fmla="*/ 2345 h 3609"/>
                <a:gd name="T16" fmla="*/ 309 w 4052"/>
                <a:gd name="T17" fmla="*/ 2672 h 3609"/>
                <a:gd name="T18" fmla="*/ 635 w 4052"/>
                <a:gd name="T19" fmla="*/ 2999 h 3609"/>
                <a:gd name="T20" fmla="*/ 983 w 4052"/>
                <a:gd name="T21" fmla="*/ 3206 h 3609"/>
                <a:gd name="T22" fmla="*/ 1538 w 4052"/>
                <a:gd name="T23" fmla="*/ 3438 h 3609"/>
                <a:gd name="T24" fmla="*/ 2690 w 4052"/>
                <a:gd name="T25" fmla="*/ 3567 h 3609"/>
                <a:gd name="T26" fmla="*/ 3076 w 4052"/>
                <a:gd name="T27" fmla="*/ 3515 h 3609"/>
                <a:gd name="T28" fmla="*/ 3516 w 4052"/>
                <a:gd name="T29" fmla="*/ 3257 h 3609"/>
                <a:gd name="T30" fmla="*/ 3867 w 4052"/>
                <a:gd name="T31" fmla="*/ 2753 h 3609"/>
                <a:gd name="T32" fmla="*/ 3998 w 4052"/>
                <a:gd name="T33" fmla="*/ 2382 h 3609"/>
                <a:gd name="T34" fmla="*/ 4043 w 4052"/>
                <a:gd name="T35" fmla="*/ 1937 h 3609"/>
                <a:gd name="T36" fmla="*/ 3986 w 4052"/>
                <a:gd name="T37" fmla="*/ 1743 h 3609"/>
                <a:gd name="T38" fmla="*/ 3940 w 4052"/>
                <a:gd name="T39" fmla="*/ 1417 h 3609"/>
                <a:gd name="T40" fmla="*/ 3707 w 4052"/>
                <a:gd name="T41" fmla="*/ 885 h 3609"/>
                <a:gd name="T42" fmla="*/ 3485 w 4052"/>
                <a:gd name="T43" fmla="*/ 603 h 3609"/>
                <a:gd name="T44" fmla="*/ 3288 w 4052"/>
                <a:gd name="T45" fmla="*/ 458 h 3609"/>
                <a:gd name="T46" fmla="*/ 3168 w 4052"/>
                <a:gd name="T47" fmla="*/ 299 h 3609"/>
                <a:gd name="T48" fmla="*/ 2955 w 4052"/>
                <a:gd name="T49" fmla="*/ 168 h 3609"/>
                <a:gd name="T50" fmla="*/ 2544 w 4052"/>
                <a:gd name="T51" fmla="*/ 42 h 3609"/>
                <a:gd name="T52" fmla="*/ 2533 w 4052"/>
                <a:gd name="T53" fmla="*/ 64 h 3609"/>
                <a:gd name="T54" fmla="*/ 2696 w 4052"/>
                <a:gd name="T55" fmla="*/ 190 h 3609"/>
                <a:gd name="T56" fmla="*/ 2979 w 4052"/>
                <a:gd name="T57" fmla="*/ 334 h 3609"/>
                <a:gd name="T58" fmla="*/ 3327 w 4052"/>
                <a:gd name="T59" fmla="*/ 613 h 3609"/>
                <a:gd name="T60" fmla="*/ 3512 w 4052"/>
                <a:gd name="T61" fmla="*/ 790 h 3609"/>
                <a:gd name="T62" fmla="*/ 3694 w 4052"/>
                <a:gd name="T63" fmla="*/ 1029 h 3609"/>
                <a:gd name="T64" fmla="*/ 3777 w 4052"/>
                <a:gd name="T65" fmla="*/ 1286 h 3609"/>
                <a:gd name="T66" fmla="*/ 3846 w 4052"/>
                <a:gd name="T67" fmla="*/ 1578 h 3609"/>
                <a:gd name="T68" fmla="*/ 3921 w 4052"/>
                <a:gd name="T69" fmla="*/ 1840 h 3609"/>
                <a:gd name="T70" fmla="*/ 3872 w 4052"/>
                <a:gd name="T71" fmla="*/ 2038 h 3609"/>
                <a:gd name="T72" fmla="*/ 3840 w 4052"/>
                <a:gd name="T73" fmla="*/ 2257 h 3609"/>
                <a:gd name="T74" fmla="*/ 3779 w 4052"/>
                <a:gd name="T75" fmla="*/ 2494 h 3609"/>
                <a:gd name="T76" fmla="*/ 3688 w 4052"/>
                <a:gd name="T77" fmla="*/ 2629 h 3609"/>
                <a:gd name="T78" fmla="*/ 3565 w 4052"/>
                <a:gd name="T79" fmla="*/ 2865 h 3609"/>
                <a:gd name="T80" fmla="*/ 3402 w 4052"/>
                <a:gd name="T81" fmla="*/ 3084 h 3609"/>
                <a:gd name="T82" fmla="*/ 3151 w 4052"/>
                <a:gd name="T83" fmla="*/ 3274 h 3609"/>
                <a:gd name="T84" fmla="*/ 2897 w 4052"/>
                <a:gd name="T85" fmla="*/ 3329 h 3609"/>
                <a:gd name="T86" fmla="*/ 2520 w 4052"/>
                <a:gd name="T87" fmla="*/ 3373 h 3609"/>
                <a:gd name="T88" fmla="*/ 2192 w 4052"/>
                <a:gd name="T89" fmla="*/ 3349 h 3609"/>
                <a:gd name="T90" fmla="*/ 1655 w 4052"/>
                <a:gd name="T91" fmla="*/ 3266 h 3609"/>
                <a:gd name="T92" fmla="*/ 1295 w 4052"/>
                <a:gd name="T93" fmla="*/ 3109 h 3609"/>
                <a:gd name="T94" fmla="*/ 917 w 4052"/>
                <a:gd name="T95" fmla="*/ 2918 h 3609"/>
                <a:gd name="T96" fmla="*/ 625 w 4052"/>
                <a:gd name="T97" fmla="*/ 2671 h 3609"/>
                <a:gd name="T98" fmla="*/ 367 w 4052"/>
                <a:gd name="T99" fmla="*/ 2256 h 3609"/>
                <a:gd name="T100" fmla="*/ 223 w 4052"/>
                <a:gd name="T101" fmla="*/ 1891 h 3609"/>
                <a:gd name="T102" fmla="*/ 229 w 4052"/>
                <a:gd name="T103" fmla="*/ 1628 h 3609"/>
                <a:gd name="T104" fmla="*/ 300 w 4052"/>
                <a:gd name="T105" fmla="*/ 1405 h 3609"/>
                <a:gd name="T106" fmla="*/ 366 w 4052"/>
                <a:gd name="T107" fmla="*/ 1143 h 3609"/>
                <a:gd name="T108" fmla="*/ 520 w 4052"/>
                <a:gd name="T109" fmla="*/ 955 h 3609"/>
                <a:gd name="T110" fmla="*/ 680 w 4052"/>
                <a:gd name="T111" fmla="*/ 811 h 3609"/>
                <a:gd name="T112" fmla="*/ 1030 w 4052"/>
                <a:gd name="T113" fmla="*/ 587 h 3609"/>
                <a:gd name="T114" fmla="*/ 1505 w 4052"/>
                <a:gd name="T115" fmla="*/ 433 h 3609"/>
                <a:gd name="T116" fmla="*/ 2187 w 4052"/>
                <a:gd name="T117" fmla="*/ 349 h 3609"/>
                <a:gd name="T118" fmla="*/ 2220 w 4052"/>
                <a:gd name="T119" fmla="*/ 165 h 3609"/>
                <a:gd name="T120" fmla="*/ 1601 w 4052"/>
                <a:gd name="T121" fmla="*/ 247 h 3609"/>
                <a:gd name="T122" fmla="*/ 487 w 4052"/>
                <a:gd name="T123" fmla="*/ 76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2" h="3609">
                  <a:moveTo>
                    <a:pt x="1430" y="227"/>
                  </a:moveTo>
                  <a:cubicBezTo>
                    <a:pt x="1384" y="237"/>
                    <a:pt x="1416" y="267"/>
                    <a:pt x="1411" y="290"/>
                  </a:cubicBezTo>
                  <a:cubicBezTo>
                    <a:pt x="1360" y="312"/>
                    <a:pt x="1381" y="269"/>
                    <a:pt x="1358" y="255"/>
                  </a:cubicBezTo>
                  <a:cubicBezTo>
                    <a:pt x="1354" y="258"/>
                    <a:pt x="1350" y="260"/>
                    <a:pt x="1346" y="263"/>
                  </a:cubicBezTo>
                  <a:cubicBezTo>
                    <a:pt x="1343" y="265"/>
                    <a:pt x="1340" y="269"/>
                    <a:pt x="1336" y="272"/>
                  </a:cubicBezTo>
                  <a:cubicBezTo>
                    <a:pt x="1330" y="278"/>
                    <a:pt x="1324" y="285"/>
                    <a:pt x="1318" y="291"/>
                  </a:cubicBezTo>
                  <a:cubicBezTo>
                    <a:pt x="1307" y="304"/>
                    <a:pt x="1296" y="315"/>
                    <a:pt x="1284" y="317"/>
                  </a:cubicBezTo>
                  <a:cubicBezTo>
                    <a:pt x="1280" y="312"/>
                    <a:pt x="1275" y="311"/>
                    <a:pt x="1279" y="303"/>
                  </a:cubicBezTo>
                  <a:cubicBezTo>
                    <a:pt x="1272" y="312"/>
                    <a:pt x="1262" y="319"/>
                    <a:pt x="1250" y="324"/>
                  </a:cubicBezTo>
                  <a:cubicBezTo>
                    <a:pt x="1239" y="330"/>
                    <a:pt x="1226" y="334"/>
                    <a:pt x="1213" y="339"/>
                  </a:cubicBezTo>
                  <a:cubicBezTo>
                    <a:pt x="1206" y="341"/>
                    <a:pt x="1199" y="343"/>
                    <a:pt x="1193" y="346"/>
                  </a:cubicBezTo>
                  <a:cubicBezTo>
                    <a:pt x="1186" y="349"/>
                    <a:pt x="1180" y="352"/>
                    <a:pt x="1174" y="355"/>
                  </a:cubicBezTo>
                  <a:cubicBezTo>
                    <a:pt x="1163" y="362"/>
                    <a:pt x="1152" y="371"/>
                    <a:pt x="1145" y="383"/>
                  </a:cubicBezTo>
                  <a:cubicBezTo>
                    <a:pt x="1141" y="381"/>
                    <a:pt x="1139" y="379"/>
                    <a:pt x="1137" y="376"/>
                  </a:cubicBezTo>
                  <a:cubicBezTo>
                    <a:pt x="1150" y="391"/>
                    <a:pt x="1157" y="409"/>
                    <a:pt x="1159" y="422"/>
                  </a:cubicBezTo>
                  <a:cubicBezTo>
                    <a:pt x="1150" y="425"/>
                    <a:pt x="1143" y="433"/>
                    <a:pt x="1136" y="438"/>
                  </a:cubicBezTo>
                  <a:cubicBezTo>
                    <a:pt x="1130" y="444"/>
                    <a:pt x="1124" y="445"/>
                    <a:pt x="1116" y="436"/>
                  </a:cubicBezTo>
                  <a:cubicBezTo>
                    <a:pt x="1128" y="432"/>
                    <a:pt x="1126" y="423"/>
                    <a:pt x="1129" y="414"/>
                  </a:cubicBezTo>
                  <a:cubicBezTo>
                    <a:pt x="1129" y="414"/>
                    <a:pt x="1125" y="418"/>
                    <a:pt x="1121" y="422"/>
                  </a:cubicBezTo>
                  <a:cubicBezTo>
                    <a:pt x="1117" y="426"/>
                    <a:pt x="1112" y="431"/>
                    <a:pt x="1112" y="431"/>
                  </a:cubicBezTo>
                  <a:cubicBezTo>
                    <a:pt x="1082" y="405"/>
                    <a:pt x="1136" y="409"/>
                    <a:pt x="1128" y="386"/>
                  </a:cubicBezTo>
                  <a:cubicBezTo>
                    <a:pt x="1119" y="392"/>
                    <a:pt x="1110" y="399"/>
                    <a:pt x="1101" y="407"/>
                  </a:cubicBezTo>
                  <a:cubicBezTo>
                    <a:pt x="1092" y="414"/>
                    <a:pt x="1083" y="422"/>
                    <a:pt x="1074" y="430"/>
                  </a:cubicBezTo>
                  <a:cubicBezTo>
                    <a:pt x="1065" y="437"/>
                    <a:pt x="1056" y="443"/>
                    <a:pt x="1048" y="448"/>
                  </a:cubicBezTo>
                  <a:cubicBezTo>
                    <a:pt x="1039" y="453"/>
                    <a:pt x="1031" y="457"/>
                    <a:pt x="1023" y="458"/>
                  </a:cubicBezTo>
                  <a:cubicBezTo>
                    <a:pt x="1013" y="443"/>
                    <a:pt x="1030" y="434"/>
                    <a:pt x="1042" y="426"/>
                  </a:cubicBezTo>
                  <a:cubicBezTo>
                    <a:pt x="1055" y="419"/>
                    <a:pt x="1063" y="413"/>
                    <a:pt x="1037" y="407"/>
                  </a:cubicBezTo>
                  <a:cubicBezTo>
                    <a:pt x="1037" y="407"/>
                    <a:pt x="1050" y="406"/>
                    <a:pt x="1063" y="404"/>
                  </a:cubicBezTo>
                  <a:cubicBezTo>
                    <a:pt x="1076" y="402"/>
                    <a:pt x="1089" y="401"/>
                    <a:pt x="1089" y="401"/>
                  </a:cubicBezTo>
                  <a:cubicBezTo>
                    <a:pt x="1034" y="365"/>
                    <a:pt x="1120" y="394"/>
                    <a:pt x="1066" y="353"/>
                  </a:cubicBezTo>
                  <a:cubicBezTo>
                    <a:pt x="1033" y="361"/>
                    <a:pt x="1017" y="372"/>
                    <a:pt x="1001" y="383"/>
                  </a:cubicBezTo>
                  <a:cubicBezTo>
                    <a:pt x="985" y="394"/>
                    <a:pt x="969" y="405"/>
                    <a:pt x="936" y="414"/>
                  </a:cubicBezTo>
                  <a:cubicBezTo>
                    <a:pt x="930" y="438"/>
                    <a:pt x="952" y="438"/>
                    <a:pt x="946" y="461"/>
                  </a:cubicBezTo>
                  <a:cubicBezTo>
                    <a:pt x="928" y="478"/>
                    <a:pt x="913" y="484"/>
                    <a:pt x="900" y="485"/>
                  </a:cubicBezTo>
                  <a:cubicBezTo>
                    <a:pt x="893" y="485"/>
                    <a:pt x="886" y="483"/>
                    <a:pt x="880" y="482"/>
                  </a:cubicBezTo>
                  <a:cubicBezTo>
                    <a:pt x="874" y="480"/>
                    <a:pt x="868" y="477"/>
                    <a:pt x="862" y="474"/>
                  </a:cubicBezTo>
                  <a:cubicBezTo>
                    <a:pt x="840" y="464"/>
                    <a:pt x="820" y="453"/>
                    <a:pt x="799" y="490"/>
                  </a:cubicBezTo>
                  <a:cubicBezTo>
                    <a:pt x="796" y="504"/>
                    <a:pt x="799" y="521"/>
                    <a:pt x="795" y="536"/>
                  </a:cubicBezTo>
                  <a:cubicBezTo>
                    <a:pt x="792" y="550"/>
                    <a:pt x="782" y="561"/>
                    <a:pt x="755" y="564"/>
                  </a:cubicBezTo>
                  <a:cubicBezTo>
                    <a:pt x="755" y="564"/>
                    <a:pt x="754" y="554"/>
                    <a:pt x="753" y="543"/>
                  </a:cubicBezTo>
                  <a:cubicBezTo>
                    <a:pt x="752" y="533"/>
                    <a:pt x="750" y="523"/>
                    <a:pt x="750" y="523"/>
                  </a:cubicBezTo>
                  <a:cubicBezTo>
                    <a:pt x="721" y="538"/>
                    <a:pt x="720" y="554"/>
                    <a:pt x="718" y="569"/>
                  </a:cubicBezTo>
                  <a:cubicBezTo>
                    <a:pt x="717" y="576"/>
                    <a:pt x="715" y="583"/>
                    <a:pt x="709" y="588"/>
                  </a:cubicBezTo>
                  <a:cubicBezTo>
                    <a:pt x="707" y="591"/>
                    <a:pt x="703" y="594"/>
                    <a:pt x="697" y="596"/>
                  </a:cubicBezTo>
                  <a:cubicBezTo>
                    <a:pt x="692" y="599"/>
                    <a:pt x="685" y="601"/>
                    <a:pt x="676" y="603"/>
                  </a:cubicBezTo>
                  <a:cubicBezTo>
                    <a:pt x="677" y="594"/>
                    <a:pt x="686" y="584"/>
                    <a:pt x="694" y="577"/>
                  </a:cubicBezTo>
                  <a:cubicBezTo>
                    <a:pt x="701" y="570"/>
                    <a:pt x="707" y="566"/>
                    <a:pt x="702" y="566"/>
                  </a:cubicBezTo>
                  <a:cubicBezTo>
                    <a:pt x="675" y="565"/>
                    <a:pt x="671" y="575"/>
                    <a:pt x="671" y="586"/>
                  </a:cubicBezTo>
                  <a:cubicBezTo>
                    <a:pt x="670" y="597"/>
                    <a:pt x="673" y="610"/>
                    <a:pt x="659" y="620"/>
                  </a:cubicBezTo>
                  <a:cubicBezTo>
                    <a:pt x="634" y="596"/>
                    <a:pt x="634" y="596"/>
                    <a:pt x="634" y="596"/>
                  </a:cubicBezTo>
                  <a:cubicBezTo>
                    <a:pt x="621" y="607"/>
                    <a:pt x="607" y="620"/>
                    <a:pt x="595" y="633"/>
                  </a:cubicBezTo>
                  <a:cubicBezTo>
                    <a:pt x="588" y="640"/>
                    <a:pt x="582" y="646"/>
                    <a:pt x="575" y="653"/>
                  </a:cubicBezTo>
                  <a:cubicBezTo>
                    <a:pt x="569" y="661"/>
                    <a:pt x="563" y="668"/>
                    <a:pt x="557" y="675"/>
                  </a:cubicBezTo>
                  <a:cubicBezTo>
                    <a:pt x="550" y="682"/>
                    <a:pt x="544" y="690"/>
                    <a:pt x="538" y="697"/>
                  </a:cubicBezTo>
                  <a:cubicBezTo>
                    <a:pt x="532" y="704"/>
                    <a:pt x="525" y="712"/>
                    <a:pt x="519" y="719"/>
                  </a:cubicBezTo>
                  <a:cubicBezTo>
                    <a:pt x="507" y="734"/>
                    <a:pt x="494" y="748"/>
                    <a:pt x="481" y="762"/>
                  </a:cubicBezTo>
                  <a:cubicBezTo>
                    <a:pt x="477" y="752"/>
                    <a:pt x="480" y="735"/>
                    <a:pt x="460" y="740"/>
                  </a:cubicBezTo>
                  <a:cubicBezTo>
                    <a:pt x="429" y="779"/>
                    <a:pt x="391" y="814"/>
                    <a:pt x="351" y="849"/>
                  </a:cubicBezTo>
                  <a:cubicBezTo>
                    <a:pt x="312" y="884"/>
                    <a:pt x="271" y="918"/>
                    <a:pt x="234" y="952"/>
                  </a:cubicBezTo>
                  <a:cubicBezTo>
                    <a:pt x="234" y="952"/>
                    <a:pt x="234" y="963"/>
                    <a:pt x="235" y="975"/>
                  </a:cubicBezTo>
                  <a:cubicBezTo>
                    <a:pt x="235" y="981"/>
                    <a:pt x="235" y="987"/>
                    <a:pt x="235" y="991"/>
                  </a:cubicBezTo>
                  <a:cubicBezTo>
                    <a:pt x="236" y="996"/>
                    <a:pt x="236" y="998"/>
                    <a:pt x="236" y="998"/>
                  </a:cubicBezTo>
                  <a:cubicBezTo>
                    <a:pt x="231" y="1005"/>
                    <a:pt x="216" y="1004"/>
                    <a:pt x="217" y="993"/>
                  </a:cubicBezTo>
                  <a:cubicBezTo>
                    <a:pt x="186" y="1018"/>
                    <a:pt x="231" y="1005"/>
                    <a:pt x="230" y="1026"/>
                  </a:cubicBezTo>
                  <a:cubicBezTo>
                    <a:pt x="220" y="1045"/>
                    <a:pt x="201" y="1041"/>
                    <a:pt x="201" y="1025"/>
                  </a:cubicBezTo>
                  <a:cubicBezTo>
                    <a:pt x="193" y="1059"/>
                    <a:pt x="180" y="1106"/>
                    <a:pt x="164" y="1151"/>
                  </a:cubicBezTo>
                  <a:cubicBezTo>
                    <a:pt x="147" y="1195"/>
                    <a:pt x="128" y="1238"/>
                    <a:pt x="101" y="1265"/>
                  </a:cubicBezTo>
                  <a:cubicBezTo>
                    <a:pt x="101" y="1265"/>
                    <a:pt x="100" y="1261"/>
                    <a:pt x="99" y="1257"/>
                  </a:cubicBezTo>
                  <a:cubicBezTo>
                    <a:pt x="98" y="1253"/>
                    <a:pt x="98" y="1249"/>
                    <a:pt x="98" y="1249"/>
                  </a:cubicBezTo>
                  <a:cubicBezTo>
                    <a:pt x="90" y="1260"/>
                    <a:pt x="88" y="1271"/>
                    <a:pt x="89" y="1281"/>
                  </a:cubicBezTo>
                  <a:cubicBezTo>
                    <a:pt x="90" y="1292"/>
                    <a:pt x="94" y="1301"/>
                    <a:pt x="98" y="1310"/>
                  </a:cubicBezTo>
                  <a:cubicBezTo>
                    <a:pt x="99" y="1315"/>
                    <a:pt x="101" y="1319"/>
                    <a:pt x="102" y="1323"/>
                  </a:cubicBezTo>
                  <a:cubicBezTo>
                    <a:pt x="104" y="1328"/>
                    <a:pt x="105" y="1332"/>
                    <a:pt x="105" y="1337"/>
                  </a:cubicBezTo>
                  <a:cubicBezTo>
                    <a:pt x="105" y="1345"/>
                    <a:pt x="101" y="1354"/>
                    <a:pt x="91" y="1364"/>
                  </a:cubicBezTo>
                  <a:cubicBezTo>
                    <a:pt x="89" y="1354"/>
                    <a:pt x="89" y="1354"/>
                    <a:pt x="89" y="1354"/>
                  </a:cubicBezTo>
                  <a:cubicBezTo>
                    <a:pt x="76" y="1380"/>
                    <a:pt x="69" y="1409"/>
                    <a:pt x="61" y="1438"/>
                  </a:cubicBezTo>
                  <a:cubicBezTo>
                    <a:pt x="55" y="1467"/>
                    <a:pt x="49" y="1496"/>
                    <a:pt x="45" y="1525"/>
                  </a:cubicBezTo>
                  <a:cubicBezTo>
                    <a:pt x="44" y="1532"/>
                    <a:pt x="43" y="1539"/>
                    <a:pt x="41" y="1546"/>
                  </a:cubicBezTo>
                  <a:cubicBezTo>
                    <a:pt x="41" y="1550"/>
                    <a:pt x="40" y="1553"/>
                    <a:pt x="39" y="1556"/>
                  </a:cubicBezTo>
                  <a:cubicBezTo>
                    <a:pt x="39" y="1560"/>
                    <a:pt x="38" y="1563"/>
                    <a:pt x="38" y="1567"/>
                  </a:cubicBezTo>
                  <a:cubicBezTo>
                    <a:pt x="35" y="1580"/>
                    <a:pt x="32" y="1594"/>
                    <a:pt x="29" y="1607"/>
                  </a:cubicBezTo>
                  <a:cubicBezTo>
                    <a:pt x="27" y="1613"/>
                    <a:pt x="26" y="1620"/>
                    <a:pt x="24" y="1626"/>
                  </a:cubicBezTo>
                  <a:cubicBezTo>
                    <a:pt x="22" y="1632"/>
                    <a:pt x="20" y="1638"/>
                    <a:pt x="18" y="1644"/>
                  </a:cubicBezTo>
                  <a:cubicBezTo>
                    <a:pt x="14" y="1656"/>
                    <a:pt x="9" y="1668"/>
                    <a:pt x="3" y="1679"/>
                  </a:cubicBezTo>
                  <a:cubicBezTo>
                    <a:pt x="13" y="1684"/>
                    <a:pt x="17" y="1693"/>
                    <a:pt x="18" y="1705"/>
                  </a:cubicBezTo>
                  <a:cubicBezTo>
                    <a:pt x="18" y="1711"/>
                    <a:pt x="18" y="1717"/>
                    <a:pt x="18" y="1724"/>
                  </a:cubicBezTo>
                  <a:cubicBezTo>
                    <a:pt x="17" y="1727"/>
                    <a:pt x="17" y="1731"/>
                    <a:pt x="17" y="1734"/>
                  </a:cubicBezTo>
                  <a:cubicBezTo>
                    <a:pt x="16" y="1738"/>
                    <a:pt x="16" y="1741"/>
                    <a:pt x="16" y="1745"/>
                  </a:cubicBezTo>
                  <a:cubicBezTo>
                    <a:pt x="14" y="1772"/>
                    <a:pt x="14" y="1799"/>
                    <a:pt x="43" y="1801"/>
                  </a:cubicBezTo>
                  <a:cubicBezTo>
                    <a:pt x="37" y="1818"/>
                    <a:pt x="32" y="1829"/>
                    <a:pt x="27" y="1839"/>
                  </a:cubicBezTo>
                  <a:cubicBezTo>
                    <a:pt x="23" y="1848"/>
                    <a:pt x="18" y="1855"/>
                    <a:pt x="15" y="1863"/>
                  </a:cubicBezTo>
                  <a:cubicBezTo>
                    <a:pt x="12" y="1871"/>
                    <a:pt x="9" y="1880"/>
                    <a:pt x="6" y="1893"/>
                  </a:cubicBezTo>
                  <a:cubicBezTo>
                    <a:pt x="4" y="1899"/>
                    <a:pt x="3" y="1907"/>
                    <a:pt x="2" y="1916"/>
                  </a:cubicBezTo>
                  <a:cubicBezTo>
                    <a:pt x="1" y="1925"/>
                    <a:pt x="0" y="1935"/>
                    <a:pt x="0" y="1947"/>
                  </a:cubicBezTo>
                  <a:cubicBezTo>
                    <a:pt x="0" y="1960"/>
                    <a:pt x="11" y="1968"/>
                    <a:pt x="22" y="1976"/>
                  </a:cubicBezTo>
                  <a:cubicBezTo>
                    <a:pt x="34" y="1984"/>
                    <a:pt x="47" y="1993"/>
                    <a:pt x="53" y="2007"/>
                  </a:cubicBezTo>
                  <a:cubicBezTo>
                    <a:pt x="24" y="2014"/>
                    <a:pt x="24" y="2014"/>
                    <a:pt x="24" y="2014"/>
                  </a:cubicBezTo>
                  <a:cubicBezTo>
                    <a:pt x="24" y="2014"/>
                    <a:pt x="33" y="2023"/>
                    <a:pt x="43" y="2031"/>
                  </a:cubicBezTo>
                  <a:cubicBezTo>
                    <a:pt x="48" y="2036"/>
                    <a:pt x="53" y="2040"/>
                    <a:pt x="57" y="2043"/>
                  </a:cubicBezTo>
                  <a:cubicBezTo>
                    <a:pt x="61" y="2046"/>
                    <a:pt x="63" y="2048"/>
                    <a:pt x="63" y="2048"/>
                  </a:cubicBezTo>
                  <a:cubicBezTo>
                    <a:pt x="63" y="2048"/>
                    <a:pt x="56" y="2056"/>
                    <a:pt x="48" y="2063"/>
                  </a:cubicBezTo>
                  <a:cubicBezTo>
                    <a:pt x="41" y="2071"/>
                    <a:pt x="33" y="2078"/>
                    <a:pt x="33" y="2078"/>
                  </a:cubicBezTo>
                  <a:cubicBezTo>
                    <a:pt x="33" y="2078"/>
                    <a:pt x="37" y="2085"/>
                    <a:pt x="40" y="2091"/>
                  </a:cubicBezTo>
                  <a:cubicBezTo>
                    <a:pt x="44" y="2098"/>
                    <a:pt x="48" y="2104"/>
                    <a:pt x="48" y="2104"/>
                  </a:cubicBezTo>
                  <a:cubicBezTo>
                    <a:pt x="46" y="2093"/>
                    <a:pt x="55" y="2077"/>
                    <a:pt x="64" y="2077"/>
                  </a:cubicBezTo>
                  <a:cubicBezTo>
                    <a:pt x="67" y="2082"/>
                    <a:pt x="69" y="2087"/>
                    <a:pt x="71" y="2093"/>
                  </a:cubicBezTo>
                  <a:cubicBezTo>
                    <a:pt x="73" y="2099"/>
                    <a:pt x="74" y="2105"/>
                    <a:pt x="75" y="2111"/>
                  </a:cubicBezTo>
                  <a:cubicBezTo>
                    <a:pt x="77" y="2123"/>
                    <a:pt x="77" y="2136"/>
                    <a:pt x="75" y="2148"/>
                  </a:cubicBezTo>
                  <a:cubicBezTo>
                    <a:pt x="73" y="2171"/>
                    <a:pt x="66" y="2191"/>
                    <a:pt x="59" y="2194"/>
                  </a:cubicBezTo>
                  <a:cubicBezTo>
                    <a:pt x="59" y="2194"/>
                    <a:pt x="63" y="2200"/>
                    <a:pt x="68" y="2209"/>
                  </a:cubicBezTo>
                  <a:cubicBezTo>
                    <a:pt x="73" y="2218"/>
                    <a:pt x="81" y="2229"/>
                    <a:pt x="89" y="2241"/>
                  </a:cubicBezTo>
                  <a:cubicBezTo>
                    <a:pt x="96" y="2252"/>
                    <a:pt x="104" y="2264"/>
                    <a:pt x="109" y="2272"/>
                  </a:cubicBezTo>
                  <a:cubicBezTo>
                    <a:pt x="115" y="2281"/>
                    <a:pt x="119" y="2286"/>
                    <a:pt x="119" y="2286"/>
                  </a:cubicBezTo>
                  <a:cubicBezTo>
                    <a:pt x="107" y="2289"/>
                    <a:pt x="96" y="2274"/>
                    <a:pt x="84" y="2263"/>
                  </a:cubicBezTo>
                  <a:cubicBezTo>
                    <a:pt x="90" y="2268"/>
                    <a:pt x="95" y="2273"/>
                    <a:pt x="97" y="2276"/>
                  </a:cubicBezTo>
                  <a:cubicBezTo>
                    <a:pt x="100" y="2280"/>
                    <a:pt x="101" y="2282"/>
                    <a:pt x="102" y="2285"/>
                  </a:cubicBezTo>
                  <a:cubicBezTo>
                    <a:pt x="102" y="2289"/>
                    <a:pt x="99" y="2292"/>
                    <a:pt x="95" y="2294"/>
                  </a:cubicBezTo>
                  <a:cubicBezTo>
                    <a:pt x="88" y="2299"/>
                    <a:pt x="81" y="2304"/>
                    <a:pt x="104" y="2323"/>
                  </a:cubicBezTo>
                  <a:cubicBezTo>
                    <a:pt x="108" y="2314"/>
                    <a:pt x="122" y="2319"/>
                    <a:pt x="128" y="2318"/>
                  </a:cubicBezTo>
                  <a:cubicBezTo>
                    <a:pt x="126" y="2326"/>
                    <a:pt x="127" y="2335"/>
                    <a:pt x="128" y="2345"/>
                  </a:cubicBezTo>
                  <a:cubicBezTo>
                    <a:pt x="130" y="2355"/>
                    <a:pt x="133" y="2366"/>
                    <a:pt x="138" y="2377"/>
                  </a:cubicBezTo>
                  <a:cubicBezTo>
                    <a:pt x="142" y="2388"/>
                    <a:pt x="147" y="2399"/>
                    <a:pt x="153" y="2410"/>
                  </a:cubicBezTo>
                  <a:cubicBezTo>
                    <a:pt x="159" y="2421"/>
                    <a:pt x="166" y="2431"/>
                    <a:pt x="172" y="2440"/>
                  </a:cubicBezTo>
                  <a:cubicBezTo>
                    <a:pt x="150" y="2442"/>
                    <a:pt x="150" y="2442"/>
                    <a:pt x="150" y="2442"/>
                  </a:cubicBezTo>
                  <a:cubicBezTo>
                    <a:pt x="154" y="2451"/>
                    <a:pt x="158" y="2460"/>
                    <a:pt x="163" y="2469"/>
                  </a:cubicBezTo>
                  <a:cubicBezTo>
                    <a:pt x="168" y="2478"/>
                    <a:pt x="173" y="2487"/>
                    <a:pt x="178" y="2496"/>
                  </a:cubicBezTo>
                  <a:cubicBezTo>
                    <a:pt x="183" y="2506"/>
                    <a:pt x="189" y="2515"/>
                    <a:pt x="195" y="2523"/>
                  </a:cubicBezTo>
                  <a:cubicBezTo>
                    <a:pt x="201" y="2532"/>
                    <a:pt x="207" y="2541"/>
                    <a:pt x="213" y="2550"/>
                  </a:cubicBezTo>
                  <a:cubicBezTo>
                    <a:pt x="219" y="2559"/>
                    <a:pt x="225" y="2568"/>
                    <a:pt x="232" y="2577"/>
                  </a:cubicBezTo>
                  <a:cubicBezTo>
                    <a:pt x="238" y="2586"/>
                    <a:pt x="245" y="2595"/>
                    <a:pt x="251" y="2604"/>
                  </a:cubicBezTo>
                  <a:cubicBezTo>
                    <a:pt x="264" y="2622"/>
                    <a:pt x="278" y="2639"/>
                    <a:pt x="290" y="2658"/>
                  </a:cubicBezTo>
                  <a:cubicBezTo>
                    <a:pt x="280" y="2626"/>
                    <a:pt x="315" y="2612"/>
                    <a:pt x="332" y="2631"/>
                  </a:cubicBezTo>
                  <a:cubicBezTo>
                    <a:pt x="311" y="2658"/>
                    <a:pt x="311" y="2658"/>
                    <a:pt x="311" y="2658"/>
                  </a:cubicBezTo>
                  <a:cubicBezTo>
                    <a:pt x="337" y="2660"/>
                    <a:pt x="305" y="2629"/>
                    <a:pt x="345" y="2643"/>
                  </a:cubicBezTo>
                  <a:cubicBezTo>
                    <a:pt x="361" y="2671"/>
                    <a:pt x="329" y="2682"/>
                    <a:pt x="309" y="2672"/>
                  </a:cubicBezTo>
                  <a:cubicBezTo>
                    <a:pt x="341" y="2698"/>
                    <a:pt x="341" y="2698"/>
                    <a:pt x="341" y="2698"/>
                  </a:cubicBezTo>
                  <a:cubicBezTo>
                    <a:pt x="335" y="2706"/>
                    <a:pt x="326" y="2702"/>
                    <a:pt x="314" y="2707"/>
                  </a:cubicBezTo>
                  <a:cubicBezTo>
                    <a:pt x="327" y="2708"/>
                    <a:pt x="331" y="2726"/>
                    <a:pt x="338" y="2745"/>
                  </a:cubicBezTo>
                  <a:cubicBezTo>
                    <a:pt x="341" y="2754"/>
                    <a:pt x="345" y="2763"/>
                    <a:pt x="351" y="2770"/>
                  </a:cubicBezTo>
                  <a:cubicBezTo>
                    <a:pt x="356" y="2777"/>
                    <a:pt x="364" y="2780"/>
                    <a:pt x="374" y="2780"/>
                  </a:cubicBezTo>
                  <a:cubicBezTo>
                    <a:pt x="368" y="2787"/>
                    <a:pt x="368" y="2787"/>
                    <a:pt x="368" y="2787"/>
                  </a:cubicBezTo>
                  <a:cubicBezTo>
                    <a:pt x="397" y="2822"/>
                    <a:pt x="421" y="2845"/>
                    <a:pt x="444" y="2865"/>
                  </a:cubicBezTo>
                  <a:cubicBezTo>
                    <a:pt x="456" y="2875"/>
                    <a:pt x="467" y="2885"/>
                    <a:pt x="479" y="2895"/>
                  </a:cubicBezTo>
                  <a:cubicBezTo>
                    <a:pt x="482" y="2898"/>
                    <a:pt x="484" y="2900"/>
                    <a:pt x="487" y="2903"/>
                  </a:cubicBezTo>
                  <a:cubicBezTo>
                    <a:pt x="491" y="2906"/>
                    <a:pt x="494" y="2908"/>
                    <a:pt x="497" y="2911"/>
                  </a:cubicBezTo>
                  <a:cubicBezTo>
                    <a:pt x="503" y="2916"/>
                    <a:pt x="509" y="2922"/>
                    <a:pt x="516" y="2928"/>
                  </a:cubicBezTo>
                  <a:cubicBezTo>
                    <a:pt x="526" y="2919"/>
                    <a:pt x="535" y="2920"/>
                    <a:pt x="546" y="2924"/>
                  </a:cubicBezTo>
                  <a:cubicBezTo>
                    <a:pt x="556" y="2927"/>
                    <a:pt x="568" y="2932"/>
                    <a:pt x="584" y="2931"/>
                  </a:cubicBezTo>
                  <a:cubicBezTo>
                    <a:pt x="592" y="2941"/>
                    <a:pt x="600" y="2953"/>
                    <a:pt x="608" y="2964"/>
                  </a:cubicBezTo>
                  <a:cubicBezTo>
                    <a:pt x="617" y="2976"/>
                    <a:pt x="625" y="2988"/>
                    <a:pt x="635" y="2999"/>
                  </a:cubicBezTo>
                  <a:cubicBezTo>
                    <a:pt x="637" y="3002"/>
                    <a:pt x="639" y="3005"/>
                    <a:pt x="642" y="3008"/>
                  </a:cubicBezTo>
                  <a:cubicBezTo>
                    <a:pt x="644" y="3011"/>
                    <a:pt x="647" y="3014"/>
                    <a:pt x="649" y="3017"/>
                  </a:cubicBezTo>
                  <a:cubicBezTo>
                    <a:pt x="654" y="3022"/>
                    <a:pt x="659" y="3028"/>
                    <a:pt x="665" y="3033"/>
                  </a:cubicBezTo>
                  <a:cubicBezTo>
                    <a:pt x="670" y="3039"/>
                    <a:pt x="676" y="3044"/>
                    <a:pt x="682" y="3049"/>
                  </a:cubicBezTo>
                  <a:cubicBezTo>
                    <a:pt x="688" y="3054"/>
                    <a:pt x="694" y="3059"/>
                    <a:pt x="701" y="3063"/>
                  </a:cubicBezTo>
                  <a:cubicBezTo>
                    <a:pt x="744" y="3079"/>
                    <a:pt x="725" y="3052"/>
                    <a:pt x="750" y="3051"/>
                  </a:cubicBezTo>
                  <a:cubicBezTo>
                    <a:pt x="738" y="3073"/>
                    <a:pt x="791" y="3107"/>
                    <a:pt x="754" y="3103"/>
                  </a:cubicBezTo>
                  <a:cubicBezTo>
                    <a:pt x="786" y="3123"/>
                    <a:pt x="808" y="3135"/>
                    <a:pt x="832" y="3147"/>
                  </a:cubicBezTo>
                  <a:cubicBezTo>
                    <a:pt x="844" y="3153"/>
                    <a:pt x="857" y="3158"/>
                    <a:pt x="873" y="3164"/>
                  </a:cubicBezTo>
                  <a:cubicBezTo>
                    <a:pt x="881" y="3167"/>
                    <a:pt x="889" y="3170"/>
                    <a:pt x="899" y="3174"/>
                  </a:cubicBezTo>
                  <a:cubicBezTo>
                    <a:pt x="908" y="3177"/>
                    <a:pt x="919" y="3180"/>
                    <a:pt x="930" y="3184"/>
                  </a:cubicBezTo>
                  <a:cubicBezTo>
                    <a:pt x="926" y="3170"/>
                    <a:pt x="919" y="3160"/>
                    <a:pt x="928" y="3156"/>
                  </a:cubicBezTo>
                  <a:cubicBezTo>
                    <a:pt x="945" y="3160"/>
                    <a:pt x="956" y="3184"/>
                    <a:pt x="949" y="3193"/>
                  </a:cubicBezTo>
                  <a:cubicBezTo>
                    <a:pt x="943" y="3194"/>
                    <a:pt x="943" y="3194"/>
                    <a:pt x="943" y="3194"/>
                  </a:cubicBezTo>
                  <a:cubicBezTo>
                    <a:pt x="957" y="3196"/>
                    <a:pt x="971" y="3200"/>
                    <a:pt x="983" y="3206"/>
                  </a:cubicBezTo>
                  <a:cubicBezTo>
                    <a:pt x="990" y="3209"/>
                    <a:pt x="996" y="3213"/>
                    <a:pt x="1002" y="3217"/>
                  </a:cubicBezTo>
                  <a:cubicBezTo>
                    <a:pt x="1008" y="3220"/>
                    <a:pt x="1014" y="3224"/>
                    <a:pt x="1020" y="3228"/>
                  </a:cubicBezTo>
                  <a:cubicBezTo>
                    <a:pt x="1032" y="3237"/>
                    <a:pt x="1044" y="3247"/>
                    <a:pt x="1056" y="3257"/>
                  </a:cubicBezTo>
                  <a:cubicBezTo>
                    <a:pt x="1068" y="3266"/>
                    <a:pt x="1079" y="3276"/>
                    <a:pt x="1091" y="3287"/>
                  </a:cubicBezTo>
                  <a:cubicBezTo>
                    <a:pt x="1137" y="3326"/>
                    <a:pt x="1185" y="3362"/>
                    <a:pt x="1234" y="3352"/>
                  </a:cubicBezTo>
                  <a:cubicBezTo>
                    <a:pt x="1228" y="3353"/>
                    <a:pt x="1228" y="3353"/>
                    <a:pt x="1228" y="3353"/>
                  </a:cubicBezTo>
                  <a:cubicBezTo>
                    <a:pt x="1228" y="3353"/>
                    <a:pt x="1234" y="3354"/>
                    <a:pt x="1243" y="3354"/>
                  </a:cubicBezTo>
                  <a:cubicBezTo>
                    <a:pt x="1251" y="3355"/>
                    <a:pt x="1263" y="3356"/>
                    <a:pt x="1274" y="3356"/>
                  </a:cubicBezTo>
                  <a:cubicBezTo>
                    <a:pt x="1297" y="3357"/>
                    <a:pt x="1320" y="3358"/>
                    <a:pt x="1320" y="3358"/>
                  </a:cubicBezTo>
                  <a:cubicBezTo>
                    <a:pt x="1338" y="3367"/>
                    <a:pt x="1331" y="3369"/>
                    <a:pt x="1322" y="3373"/>
                  </a:cubicBezTo>
                  <a:cubicBezTo>
                    <a:pt x="1313" y="3376"/>
                    <a:pt x="1302" y="3380"/>
                    <a:pt x="1314" y="3393"/>
                  </a:cubicBezTo>
                  <a:cubicBezTo>
                    <a:pt x="1340" y="3390"/>
                    <a:pt x="1361" y="3392"/>
                    <a:pt x="1381" y="3397"/>
                  </a:cubicBezTo>
                  <a:cubicBezTo>
                    <a:pt x="1400" y="3401"/>
                    <a:pt x="1417" y="3407"/>
                    <a:pt x="1433" y="3414"/>
                  </a:cubicBezTo>
                  <a:cubicBezTo>
                    <a:pt x="1450" y="3421"/>
                    <a:pt x="1465" y="3427"/>
                    <a:pt x="1482" y="3432"/>
                  </a:cubicBezTo>
                  <a:cubicBezTo>
                    <a:pt x="1499" y="3437"/>
                    <a:pt x="1517" y="3439"/>
                    <a:pt x="1538" y="3438"/>
                  </a:cubicBezTo>
                  <a:cubicBezTo>
                    <a:pt x="1547" y="3460"/>
                    <a:pt x="1566" y="3473"/>
                    <a:pt x="1588" y="3483"/>
                  </a:cubicBezTo>
                  <a:cubicBezTo>
                    <a:pt x="1600" y="3487"/>
                    <a:pt x="1612" y="3491"/>
                    <a:pt x="1625" y="3494"/>
                  </a:cubicBezTo>
                  <a:cubicBezTo>
                    <a:pt x="1638" y="3496"/>
                    <a:pt x="1652" y="3499"/>
                    <a:pt x="1666" y="3500"/>
                  </a:cubicBezTo>
                  <a:cubicBezTo>
                    <a:pt x="1680" y="3502"/>
                    <a:pt x="1694" y="3504"/>
                    <a:pt x="1708" y="3505"/>
                  </a:cubicBezTo>
                  <a:cubicBezTo>
                    <a:pt x="1722" y="3507"/>
                    <a:pt x="1736" y="3509"/>
                    <a:pt x="1749" y="3512"/>
                  </a:cubicBezTo>
                  <a:cubicBezTo>
                    <a:pt x="1775" y="3517"/>
                    <a:pt x="1799" y="3525"/>
                    <a:pt x="1817" y="3540"/>
                  </a:cubicBezTo>
                  <a:cubicBezTo>
                    <a:pt x="1815" y="3522"/>
                    <a:pt x="1815" y="3522"/>
                    <a:pt x="1815" y="3522"/>
                  </a:cubicBezTo>
                  <a:cubicBezTo>
                    <a:pt x="1838" y="3509"/>
                    <a:pt x="1838" y="3536"/>
                    <a:pt x="1853" y="3543"/>
                  </a:cubicBezTo>
                  <a:cubicBezTo>
                    <a:pt x="1853" y="3529"/>
                    <a:pt x="1833" y="3523"/>
                    <a:pt x="1847" y="3516"/>
                  </a:cubicBezTo>
                  <a:cubicBezTo>
                    <a:pt x="1936" y="3519"/>
                    <a:pt x="2025" y="3537"/>
                    <a:pt x="2115" y="3556"/>
                  </a:cubicBezTo>
                  <a:cubicBezTo>
                    <a:pt x="2205" y="3575"/>
                    <a:pt x="2297" y="3596"/>
                    <a:pt x="2387" y="3606"/>
                  </a:cubicBezTo>
                  <a:cubicBezTo>
                    <a:pt x="2420" y="3609"/>
                    <a:pt x="2430" y="3586"/>
                    <a:pt x="2442" y="3568"/>
                  </a:cubicBezTo>
                  <a:cubicBezTo>
                    <a:pt x="2454" y="3550"/>
                    <a:pt x="2467" y="3537"/>
                    <a:pt x="2509" y="3558"/>
                  </a:cubicBezTo>
                  <a:cubicBezTo>
                    <a:pt x="2485" y="3591"/>
                    <a:pt x="2485" y="3591"/>
                    <a:pt x="2485" y="3591"/>
                  </a:cubicBezTo>
                  <a:cubicBezTo>
                    <a:pt x="2552" y="3572"/>
                    <a:pt x="2621" y="3570"/>
                    <a:pt x="2690" y="3567"/>
                  </a:cubicBezTo>
                  <a:cubicBezTo>
                    <a:pt x="2707" y="3566"/>
                    <a:pt x="2725" y="3565"/>
                    <a:pt x="2742" y="3563"/>
                  </a:cubicBezTo>
                  <a:cubicBezTo>
                    <a:pt x="2760" y="3562"/>
                    <a:pt x="2777" y="3560"/>
                    <a:pt x="2794" y="3557"/>
                  </a:cubicBezTo>
                  <a:cubicBezTo>
                    <a:pt x="2811" y="3554"/>
                    <a:pt x="2828" y="3551"/>
                    <a:pt x="2845" y="3546"/>
                  </a:cubicBezTo>
                  <a:cubicBezTo>
                    <a:pt x="2862" y="3542"/>
                    <a:pt x="2878" y="3536"/>
                    <a:pt x="2894" y="3529"/>
                  </a:cubicBezTo>
                  <a:cubicBezTo>
                    <a:pt x="2887" y="3538"/>
                    <a:pt x="2889" y="3547"/>
                    <a:pt x="2876" y="3549"/>
                  </a:cubicBezTo>
                  <a:cubicBezTo>
                    <a:pt x="2884" y="3554"/>
                    <a:pt x="2894" y="3555"/>
                    <a:pt x="2906" y="3554"/>
                  </a:cubicBezTo>
                  <a:cubicBezTo>
                    <a:pt x="2917" y="3553"/>
                    <a:pt x="2930" y="3549"/>
                    <a:pt x="2940" y="3545"/>
                  </a:cubicBezTo>
                  <a:cubicBezTo>
                    <a:pt x="2946" y="3542"/>
                    <a:pt x="2951" y="3540"/>
                    <a:pt x="2956" y="3537"/>
                  </a:cubicBezTo>
                  <a:cubicBezTo>
                    <a:pt x="2960" y="3534"/>
                    <a:pt x="2965" y="3531"/>
                    <a:pt x="2968" y="3528"/>
                  </a:cubicBezTo>
                  <a:cubicBezTo>
                    <a:pt x="2975" y="3522"/>
                    <a:pt x="2978" y="3516"/>
                    <a:pt x="2977" y="3511"/>
                  </a:cubicBezTo>
                  <a:cubicBezTo>
                    <a:pt x="2999" y="3508"/>
                    <a:pt x="2986" y="3527"/>
                    <a:pt x="3002" y="3533"/>
                  </a:cubicBezTo>
                  <a:cubicBezTo>
                    <a:pt x="3010" y="3535"/>
                    <a:pt x="3018" y="3533"/>
                    <a:pt x="3026" y="3529"/>
                  </a:cubicBezTo>
                  <a:cubicBezTo>
                    <a:pt x="3034" y="3524"/>
                    <a:pt x="3041" y="3519"/>
                    <a:pt x="3048" y="3513"/>
                  </a:cubicBezTo>
                  <a:cubicBezTo>
                    <a:pt x="3063" y="3503"/>
                    <a:pt x="3076" y="3493"/>
                    <a:pt x="3087" y="3502"/>
                  </a:cubicBezTo>
                  <a:cubicBezTo>
                    <a:pt x="3091" y="3505"/>
                    <a:pt x="3081" y="3512"/>
                    <a:pt x="3076" y="3515"/>
                  </a:cubicBezTo>
                  <a:cubicBezTo>
                    <a:pt x="3080" y="3511"/>
                    <a:pt x="3088" y="3507"/>
                    <a:pt x="3096" y="3504"/>
                  </a:cubicBezTo>
                  <a:cubicBezTo>
                    <a:pt x="3105" y="3500"/>
                    <a:pt x="3114" y="3498"/>
                    <a:pt x="3122" y="3494"/>
                  </a:cubicBezTo>
                  <a:cubicBezTo>
                    <a:pt x="3139" y="3486"/>
                    <a:pt x="3150" y="3479"/>
                    <a:pt x="3137" y="3469"/>
                  </a:cubicBezTo>
                  <a:cubicBezTo>
                    <a:pt x="3164" y="3467"/>
                    <a:pt x="3186" y="3453"/>
                    <a:pt x="3207" y="3442"/>
                  </a:cubicBezTo>
                  <a:cubicBezTo>
                    <a:pt x="3212" y="3439"/>
                    <a:pt x="3217" y="3435"/>
                    <a:pt x="3222" y="3433"/>
                  </a:cubicBezTo>
                  <a:cubicBezTo>
                    <a:pt x="3227" y="3430"/>
                    <a:pt x="3232" y="3427"/>
                    <a:pt x="3238" y="3424"/>
                  </a:cubicBezTo>
                  <a:cubicBezTo>
                    <a:pt x="3248" y="3420"/>
                    <a:pt x="3258" y="3416"/>
                    <a:pt x="3270" y="3415"/>
                  </a:cubicBezTo>
                  <a:cubicBezTo>
                    <a:pt x="3272" y="3405"/>
                    <a:pt x="3279" y="3398"/>
                    <a:pt x="3287" y="3393"/>
                  </a:cubicBezTo>
                  <a:cubicBezTo>
                    <a:pt x="3295" y="3387"/>
                    <a:pt x="3306" y="3383"/>
                    <a:pt x="3315" y="3379"/>
                  </a:cubicBezTo>
                  <a:cubicBezTo>
                    <a:pt x="3333" y="3370"/>
                    <a:pt x="3349" y="3361"/>
                    <a:pt x="3341" y="3341"/>
                  </a:cubicBezTo>
                  <a:cubicBezTo>
                    <a:pt x="3351" y="3361"/>
                    <a:pt x="3375" y="3355"/>
                    <a:pt x="3399" y="3340"/>
                  </a:cubicBezTo>
                  <a:cubicBezTo>
                    <a:pt x="3410" y="3332"/>
                    <a:pt x="3422" y="3322"/>
                    <a:pt x="3431" y="3311"/>
                  </a:cubicBezTo>
                  <a:cubicBezTo>
                    <a:pt x="3440" y="3301"/>
                    <a:pt x="3446" y="3289"/>
                    <a:pt x="3450" y="3280"/>
                  </a:cubicBezTo>
                  <a:cubicBezTo>
                    <a:pt x="3449" y="3298"/>
                    <a:pt x="3481" y="3273"/>
                    <a:pt x="3483" y="3296"/>
                  </a:cubicBezTo>
                  <a:cubicBezTo>
                    <a:pt x="3497" y="3283"/>
                    <a:pt x="3510" y="3269"/>
                    <a:pt x="3516" y="3257"/>
                  </a:cubicBezTo>
                  <a:cubicBezTo>
                    <a:pt x="3522" y="3245"/>
                    <a:pt x="3522" y="3234"/>
                    <a:pt x="3512" y="3228"/>
                  </a:cubicBezTo>
                  <a:cubicBezTo>
                    <a:pt x="3522" y="3227"/>
                    <a:pt x="3532" y="3224"/>
                    <a:pt x="3540" y="3220"/>
                  </a:cubicBezTo>
                  <a:cubicBezTo>
                    <a:pt x="3548" y="3216"/>
                    <a:pt x="3555" y="3211"/>
                    <a:pt x="3561" y="3205"/>
                  </a:cubicBezTo>
                  <a:cubicBezTo>
                    <a:pt x="3566" y="3199"/>
                    <a:pt x="3571" y="3192"/>
                    <a:pt x="3576" y="3185"/>
                  </a:cubicBezTo>
                  <a:cubicBezTo>
                    <a:pt x="3580" y="3178"/>
                    <a:pt x="3584" y="3170"/>
                    <a:pt x="3588" y="3163"/>
                  </a:cubicBezTo>
                  <a:cubicBezTo>
                    <a:pt x="3595" y="3149"/>
                    <a:pt x="3602" y="3136"/>
                    <a:pt x="3611" y="3127"/>
                  </a:cubicBezTo>
                  <a:cubicBezTo>
                    <a:pt x="3621" y="3118"/>
                    <a:pt x="3633" y="3114"/>
                    <a:pt x="3653" y="3118"/>
                  </a:cubicBezTo>
                  <a:cubicBezTo>
                    <a:pt x="3679" y="3067"/>
                    <a:pt x="3703" y="3019"/>
                    <a:pt x="3725" y="2972"/>
                  </a:cubicBezTo>
                  <a:cubicBezTo>
                    <a:pt x="3747" y="2926"/>
                    <a:pt x="3767" y="2881"/>
                    <a:pt x="3786" y="2836"/>
                  </a:cubicBezTo>
                  <a:cubicBezTo>
                    <a:pt x="3805" y="2849"/>
                    <a:pt x="3792" y="2873"/>
                    <a:pt x="3780" y="2896"/>
                  </a:cubicBezTo>
                  <a:cubicBezTo>
                    <a:pt x="3768" y="2918"/>
                    <a:pt x="3756" y="2940"/>
                    <a:pt x="3776" y="2951"/>
                  </a:cubicBezTo>
                  <a:cubicBezTo>
                    <a:pt x="3794" y="2907"/>
                    <a:pt x="3801" y="2868"/>
                    <a:pt x="3809" y="2831"/>
                  </a:cubicBezTo>
                  <a:cubicBezTo>
                    <a:pt x="3813" y="2813"/>
                    <a:pt x="3818" y="2795"/>
                    <a:pt x="3825" y="2777"/>
                  </a:cubicBezTo>
                  <a:cubicBezTo>
                    <a:pt x="3831" y="2759"/>
                    <a:pt x="3840" y="2741"/>
                    <a:pt x="3852" y="2722"/>
                  </a:cubicBezTo>
                  <a:cubicBezTo>
                    <a:pt x="3867" y="2703"/>
                    <a:pt x="3864" y="2742"/>
                    <a:pt x="3867" y="2753"/>
                  </a:cubicBezTo>
                  <a:cubicBezTo>
                    <a:pt x="3870" y="2741"/>
                    <a:pt x="3873" y="2730"/>
                    <a:pt x="3877" y="2719"/>
                  </a:cubicBezTo>
                  <a:cubicBezTo>
                    <a:pt x="3881" y="2709"/>
                    <a:pt x="3885" y="2698"/>
                    <a:pt x="3889" y="2688"/>
                  </a:cubicBezTo>
                  <a:cubicBezTo>
                    <a:pt x="3897" y="2667"/>
                    <a:pt x="3906" y="2647"/>
                    <a:pt x="3914" y="2627"/>
                  </a:cubicBezTo>
                  <a:cubicBezTo>
                    <a:pt x="3922" y="2607"/>
                    <a:pt x="3930" y="2587"/>
                    <a:pt x="3936" y="2567"/>
                  </a:cubicBezTo>
                  <a:cubicBezTo>
                    <a:pt x="3941" y="2547"/>
                    <a:pt x="3945" y="2526"/>
                    <a:pt x="3946" y="2505"/>
                  </a:cubicBezTo>
                  <a:cubicBezTo>
                    <a:pt x="3950" y="2506"/>
                    <a:pt x="3951" y="2516"/>
                    <a:pt x="3952" y="2525"/>
                  </a:cubicBezTo>
                  <a:cubicBezTo>
                    <a:pt x="3956" y="2510"/>
                    <a:pt x="3970" y="2492"/>
                    <a:pt x="3950" y="2487"/>
                  </a:cubicBezTo>
                  <a:cubicBezTo>
                    <a:pt x="3951" y="2504"/>
                    <a:pt x="3951" y="2504"/>
                    <a:pt x="3951" y="2504"/>
                  </a:cubicBezTo>
                  <a:cubicBezTo>
                    <a:pt x="3941" y="2508"/>
                    <a:pt x="3935" y="2504"/>
                    <a:pt x="3929" y="2498"/>
                  </a:cubicBezTo>
                  <a:cubicBezTo>
                    <a:pt x="3924" y="2491"/>
                    <a:pt x="3919" y="2480"/>
                    <a:pt x="3916" y="2469"/>
                  </a:cubicBezTo>
                  <a:cubicBezTo>
                    <a:pt x="3908" y="2447"/>
                    <a:pt x="3904" y="2422"/>
                    <a:pt x="3896" y="2419"/>
                  </a:cubicBezTo>
                  <a:cubicBezTo>
                    <a:pt x="3921" y="2440"/>
                    <a:pt x="3929" y="2422"/>
                    <a:pt x="3939" y="2406"/>
                  </a:cubicBezTo>
                  <a:cubicBezTo>
                    <a:pt x="3949" y="2391"/>
                    <a:pt x="3961" y="2377"/>
                    <a:pt x="3991" y="2407"/>
                  </a:cubicBezTo>
                  <a:cubicBezTo>
                    <a:pt x="3990" y="2396"/>
                    <a:pt x="3984" y="2381"/>
                    <a:pt x="3970" y="2380"/>
                  </a:cubicBezTo>
                  <a:cubicBezTo>
                    <a:pt x="3978" y="2366"/>
                    <a:pt x="3986" y="2363"/>
                    <a:pt x="3998" y="2382"/>
                  </a:cubicBezTo>
                  <a:cubicBezTo>
                    <a:pt x="3999" y="2352"/>
                    <a:pt x="3993" y="2342"/>
                    <a:pt x="3989" y="2332"/>
                  </a:cubicBezTo>
                  <a:cubicBezTo>
                    <a:pt x="3984" y="2322"/>
                    <a:pt x="3981" y="2313"/>
                    <a:pt x="3986" y="2288"/>
                  </a:cubicBezTo>
                  <a:cubicBezTo>
                    <a:pt x="3996" y="2290"/>
                    <a:pt x="3997" y="2301"/>
                    <a:pt x="4007" y="2309"/>
                  </a:cubicBezTo>
                  <a:cubicBezTo>
                    <a:pt x="4001" y="2294"/>
                    <a:pt x="3994" y="2279"/>
                    <a:pt x="3991" y="2263"/>
                  </a:cubicBezTo>
                  <a:cubicBezTo>
                    <a:pt x="3988" y="2247"/>
                    <a:pt x="3988" y="2230"/>
                    <a:pt x="3996" y="2209"/>
                  </a:cubicBezTo>
                  <a:cubicBezTo>
                    <a:pt x="4001" y="2213"/>
                    <a:pt x="4010" y="2209"/>
                    <a:pt x="4008" y="2222"/>
                  </a:cubicBezTo>
                  <a:cubicBezTo>
                    <a:pt x="4010" y="2203"/>
                    <a:pt x="4009" y="2185"/>
                    <a:pt x="4007" y="2168"/>
                  </a:cubicBezTo>
                  <a:cubicBezTo>
                    <a:pt x="4006" y="2160"/>
                    <a:pt x="4004" y="2151"/>
                    <a:pt x="4003" y="2143"/>
                  </a:cubicBezTo>
                  <a:cubicBezTo>
                    <a:pt x="4001" y="2134"/>
                    <a:pt x="4000" y="2126"/>
                    <a:pt x="3998" y="2118"/>
                  </a:cubicBezTo>
                  <a:cubicBezTo>
                    <a:pt x="3996" y="2109"/>
                    <a:pt x="3995" y="2101"/>
                    <a:pt x="3994" y="2092"/>
                  </a:cubicBezTo>
                  <a:cubicBezTo>
                    <a:pt x="3993" y="2084"/>
                    <a:pt x="3992" y="2075"/>
                    <a:pt x="3992" y="2067"/>
                  </a:cubicBezTo>
                  <a:cubicBezTo>
                    <a:pt x="3991" y="2049"/>
                    <a:pt x="3994" y="2031"/>
                    <a:pt x="4000" y="2011"/>
                  </a:cubicBezTo>
                  <a:cubicBezTo>
                    <a:pt x="4041" y="2038"/>
                    <a:pt x="4015" y="1984"/>
                    <a:pt x="4052" y="1982"/>
                  </a:cubicBezTo>
                  <a:cubicBezTo>
                    <a:pt x="4052" y="1982"/>
                    <a:pt x="4050" y="1971"/>
                    <a:pt x="4048" y="1959"/>
                  </a:cubicBezTo>
                  <a:cubicBezTo>
                    <a:pt x="4045" y="1948"/>
                    <a:pt x="4043" y="1937"/>
                    <a:pt x="4043" y="1937"/>
                  </a:cubicBezTo>
                  <a:cubicBezTo>
                    <a:pt x="4024" y="1954"/>
                    <a:pt x="4024" y="1954"/>
                    <a:pt x="4024" y="1954"/>
                  </a:cubicBezTo>
                  <a:cubicBezTo>
                    <a:pt x="4025" y="1935"/>
                    <a:pt x="4019" y="1917"/>
                    <a:pt x="4014" y="1899"/>
                  </a:cubicBezTo>
                  <a:cubicBezTo>
                    <a:pt x="4009" y="1882"/>
                    <a:pt x="4005" y="1865"/>
                    <a:pt x="4011" y="1849"/>
                  </a:cubicBezTo>
                  <a:cubicBezTo>
                    <a:pt x="4026" y="1877"/>
                    <a:pt x="4026" y="1877"/>
                    <a:pt x="4026" y="1877"/>
                  </a:cubicBezTo>
                  <a:cubicBezTo>
                    <a:pt x="4026" y="1877"/>
                    <a:pt x="4024" y="1859"/>
                    <a:pt x="4022" y="1841"/>
                  </a:cubicBezTo>
                  <a:cubicBezTo>
                    <a:pt x="4022" y="1832"/>
                    <a:pt x="4020" y="1823"/>
                    <a:pt x="4019" y="1816"/>
                  </a:cubicBezTo>
                  <a:cubicBezTo>
                    <a:pt x="4018" y="1810"/>
                    <a:pt x="4018" y="1805"/>
                    <a:pt x="4018" y="1805"/>
                  </a:cubicBezTo>
                  <a:cubicBezTo>
                    <a:pt x="4018" y="1805"/>
                    <a:pt x="4015" y="1816"/>
                    <a:pt x="4012" y="1826"/>
                  </a:cubicBezTo>
                  <a:cubicBezTo>
                    <a:pt x="4010" y="1831"/>
                    <a:pt x="4008" y="1836"/>
                    <a:pt x="4007" y="1840"/>
                  </a:cubicBezTo>
                  <a:cubicBezTo>
                    <a:pt x="4006" y="1844"/>
                    <a:pt x="4005" y="1846"/>
                    <a:pt x="4005" y="1846"/>
                  </a:cubicBezTo>
                  <a:cubicBezTo>
                    <a:pt x="4000" y="1837"/>
                    <a:pt x="3995" y="1832"/>
                    <a:pt x="3990" y="1830"/>
                  </a:cubicBezTo>
                  <a:cubicBezTo>
                    <a:pt x="3984" y="1828"/>
                    <a:pt x="3980" y="1829"/>
                    <a:pt x="3975" y="1828"/>
                  </a:cubicBezTo>
                  <a:cubicBezTo>
                    <a:pt x="3967" y="1828"/>
                    <a:pt x="3963" y="1826"/>
                    <a:pt x="3967" y="1801"/>
                  </a:cubicBezTo>
                  <a:cubicBezTo>
                    <a:pt x="3969" y="1806"/>
                    <a:pt x="3969" y="1797"/>
                    <a:pt x="3971" y="1784"/>
                  </a:cubicBezTo>
                  <a:cubicBezTo>
                    <a:pt x="3973" y="1771"/>
                    <a:pt x="3976" y="1753"/>
                    <a:pt x="3986" y="1743"/>
                  </a:cubicBezTo>
                  <a:cubicBezTo>
                    <a:pt x="3986" y="1743"/>
                    <a:pt x="3986" y="1743"/>
                    <a:pt x="3986" y="1743"/>
                  </a:cubicBezTo>
                  <a:cubicBezTo>
                    <a:pt x="3979" y="1734"/>
                    <a:pt x="3973" y="1725"/>
                    <a:pt x="3969" y="1715"/>
                  </a:cubicBezTo>
                  <a:cubicBezTo>
                    <a:pt x="3964" y="1705"/>
                    <a:pt x="3962" y="1693"/>
                    <a:pt x="3965" y="1679"/>
                  </a:cubicBezTo>
                  <a:cubicBezTo>
                    <a:pt x="3976" y="1670"/>
                    <a:pt x="4006" y="1680"/>
                    <a:pt x="4014" y="1675"/>
                  </a:cubicBezTo>
                  <a:cubicBezTo>
                    <a:pt x="4005" y="1671"/>
                    <a:pt x="4000" y="1664"/>
                    <a:pt x="3997" y="1654"/>
                  </a:cubicBezTo>
                  <a:cubicBezTo>
                    <a:pt x="3993" y="1645"/>
                    <a:pt x="3990" y="1634"/>
                    <a:pt x="3987" y="1623"/>
                  </a:cubicBezTo>
                  <a:cubicBezTo>
                    <a:pt x="3984" y="1612"/>
                    <a:pt x="3982" y="1600"/>
                    <a:pt x="3977" y="1591"/>
                  </a:cubicBezTo>
                  <a:cubicBezTo>
                    <a:pt x="3973" y="1581"/>
                    <a:pt x="3966" y="1573"/>
                    <a:pt x="3957" y="1569"/>
                  </a:cubicBezTo>
                  <a:cubicBezTo>
                    <a:pt x="3966" y="1575"/>
                    <a:pt x="3985" y="1572"/>
                    <a:pt x="3989" y="1569"/>
                  </a:cubicBezTo>
                  <a:cubicBezTo>
                    <a:pt x="3962" y="1558"/>
                    <a:pt x="3962" y="1558"/>
                    <a:pt x="3962" y="1558"/>
                  </a:cubicBezTo>
                  <a:cubicBezTo>
                    <a:pt x="3967" y="1539"/>
                    <a:pt x="3970" y="1536"/>
                    <a:pt x="3986" y="1536"/>
                  </a:cubicBezTo>
                  <a:cubicBezTo>
                    <a:pt x="3983" y="1509"/>
                    <a:pt x="3972" y="1516"/>
                    <a:pt x="3963" y="1521"/>
                  </a:cubicBezTo>
                  <a:cubicBezTo>
                    <a:pt x="3954" y="1525"/>
                    <a:pt x="3947" y="1528"/>
                    <a:pt x="3951" y="1496"/>
                  </a:cubicBezTo>
                  <a:cubicBezTo>
                    <a:pt x="3954" y="1500"/>
                    <a:pt x="3957" y="1497"/>
                    <a:pt x="3963" y="1507"/>
                  </a:cubicBezTo>
                  <a:cubicBezTo>
                    <a:pt x="3962" y="1474"/>
                    <a:pt x="3951" y="1445"/>
                    <a:pt x="3940" y="1417"/>
                  </a:cubicBezTo>
                  <a:cubicBezTo>
                    <a:pt x="3929" y="1389"/>
                    <a:pt x="3919" y="1362"/>
                    <a:pt x="3916" y="1333"/>
                  </a:cubicBezTo>
                  <a:cubicBezTo>
                    <a:pt x="3931" y="1319"/>
                    <a:pt x="3937" y="1331"/>
                    <a:pt x="3942" y="1342"/>
                  </a:cubicBezTo>
                  <a:cubicBezTo>
                    <a:pt x="3947" y="1354"/>
                    <a:pt x="3951" y="1365"/>
                    <a:pt x="3964" y="1352"/>
                  </a:cubicBezTo>
                  <a:cubicBezTo>
                    <a:pt x="3956" y="1332"/>
                    <a:pt x="3946" y="1312"/>
                    <a:pt x="3936" y="1292"/>
                  </a:cubicBezTo>
                  <a:cubicBezTo>
                    <a:pt x="3925" y="1273"/>
                    <a:pt x="3913" y="1254"/>
                    <a:pt x="3902" y="1235"/>
                  </a:cubicBezTo>
                  <a:cubicBezTo>
                    <a:pt x="3890" y="1216"/>
                    <a:pt x="3879" y="1197"/>
                    <a:pt x="3868" y="1179"/>
                  </a:cubicBezTo>
                  <a:cubicBezTo>
                    <a:pt x="3863" y="1169"/>
                    <a:pt x="3859" y="1160"/>
                    <a:pt x="3854" y="1150"/>
                  </a:cubicBezTo>
                  <a:cubicBezTo>
                    <a:pt x="3850" y="1141"/>
                    <a:pt x="3847" y="1131"/>
                    <a:pt x="3844" y="1122"/>
                  </a:cubicBezTo>
                  <a:cubicBezTo>
                    <a:pt x="3844" y="1122"/>
                    <a:pt x="3844" y="1125"/>
                    <a:pt x="3845" y="1129"/>
                  </a:cubicBezTo>
                  <a:cubicBezTo>
                    <a:pt x="3845" y="1133"/>
                    <a:pt x="3846" y="1137"/>
                    <a:pt x="3846" y="1137"/>
                  </a:cubicBezTo>
                  <a:cubicBezTo>
                    <a:pt x="3820" y="1142"/>
                    <a:pt x="3820" y="1126"/>
                    <a:pt x="3821" y="1105"/>
                  </a:cubicBezTo>
                  <a:cubicBezTo>
                    <a:pt x="3822" y="1094"/>
                    <a:pt x="3823" y="1082"/>
                    <a:pt x="3821" y="1072"/>
                  </a:cubicBezTo>
                  <a:cubicBezTo>
                    <a:pt x="3819" y="1061"/>
                    <a:pt x="3815" y="1051"/>
                    <a:pt x="3804" y="1045"/>
                  </a:cubicBezTo>
                  <a:cubicBezTo>
                    <a:pt x="3812" y="1052"/>
                    <a:pt x="3836" y="1044"/>
                    <a:pt x="3830" y="1044"/>
                  </a:cubicBezTo>
                  <a:cubicBezTo>
                    <a:pt x="3813" y="989"/>
                    <a:pt x="3766" y="947"/>
                    <a:pt x="3707" y="885"/>
                  </a:cubicBezTo>
                  <a:cubicBezTo>
                    <a:pt x="3724" y="886"/>
                    <a:pt x="3724" y="886"/>
                    <a:pt x="3724" y="886"/>
                  </a:cubicBezTo>
                  <a:cubicBezTo>
                    <a:pt x="3723" y="878"/>
                    <a:pt x="3719" y="869"/>
                    <a:pt x="3715" y="859"/>
                  </a:cubicBezTo>
                  <a:cubicBezTo>
                    <a:pt x="3710" y="850"/>
                    <a:pt x="3705" y="841"/>
                    <a:pt x="3699" y="831"/>
                  </a:cubicBezTo>
                  <a:cubicBezTo>
                    <a:pt x="3693" y="822"/>
                    <a:pt x="3687" y="812"/>
                    <a:pt x="3682" y="803"/>
                  </a:cubicBezTo>
                  <a:cubicBezTo>
                    <a:pt x="3676" y="794"/>
                    <a:pt x="3671" y="786"/>
                    <a:pt x="3667" y="778"/>
                  </a:cubicBezTo>
                  <a:cubicBezTo>
                    <a:pt x="3650" y="777"/>
                    <a:pt x="3640" y="759"/>
                    <a:pt x="3631" y="781"/>
                  </a:cubicBezTo>
                  <a:cubicBezTo>
                    <a:pt x="3631" y="777"/>
                    <a:pt x="3631" y="773"/>
                    <a:pt x="3630" y="769"/>
                  </a:cubicBezTo>
                  <a:cubicBezTo>
                    <a:pt x="3630" y="765"/>
                    <a:pt x="3629" y="761"/>
                    <a:pt x="3629" y="757"/>
                  </a:cubicBezTo>
                  <a:cubicBezTo>
                    <a:pt x="3627" y="750"/>
                    <a:pt x="3625" y="743"/>
                    <a:pt x="3623" y="737"/>
                  </a:cubicBezTo>
                  <a:cubicBezTo>
                    <a:pt x="3620" y="730"/>
                    <a:pt x="3617" y="724"/>
                    <a:pt x="3614" y="718"/>
                  </a:cubicBezTo>
                  <a:cubicBezTo>
                    <a:pt x="3613" y="715"/>
                    <a:pt x="3611" y="712"/>
                    <a:pt x="3609" y="709"/>
                  </a:cubicBezTo>
                  <a:cubicBezTo>
                    <a:pt x="3607" y="706"/>
                    <a:pt x="3605" y="704"/>
                    <a:pt x="3603" y="701"/>
                  </a:cubicBezTo>
                  <a:cubicBezTo>
                    <a:pt x="3587" y="681"/>
                    <a:pt x="3567" y="664"/>
                    <a:pt x="3545" y="649"/>
                  </a:cubicBezTo>
                  <a:cubicBezTo>
                    <a:pt x="3535" y="642"/>
                    <a:pt x="3524" y="634"/>
                    <a:pt x="3514" y="627"/>
                  </a:cubicBezTo>
                  <a:cubicBezTo>
                    <a:pt x="3504" y="619"/>
                    <a:pt x="3494" y="612"/>
                    <a:pt x="3485" y="603"/>
                  </a:cubicBezTo>
                  <a:cubicBezTo>
                    <a:pt x="3481" y="599"/>
                    <a:pt x="3477" y="594"/>
                    <a:pt x="3473" y="589"/>
                  </a:cubicBezTo>
                  <a:cubicBezTo>
                    <a:pt x="3469" y="585"/>
                    <a:pt x="3465" y="580"/>
                    <a:pt x="3462" y="574"/>
                  </a:cubicBezTo>
                  <a:cubicBezTo>
                    <a:pt x="3456" y="564"/>
                    <a:pt x="3451" y="552"/>
                    <a:pt x="3448" y="537"/>
                  </a:cubicBezTo>
                  <a:cubicBezTo>
                    <a:pt x="3456" y="545"/>
                    <a:pt x="3476" y="549"/>
                    <a:pt x="3469" y="542"/>
                  </a:cubicBezTo>
                  <a:cubicBezTo>
                    <a:pt x="3469" y="542"/>
                    <a:pt x="3465" y="539"/>
                    <a:pt x="3459" y="534"/>
                  </a:cubicBezTo>
                  <a:cubicBezTo>
                    <a:pt x="3455" y="532"/>
                    <a:pt x="3452" y="529"/>
                    <a:pt x="3448" y="526"/>
                  </a:cubicBezTo>
                  <a:cubicBezTo>
                    <a:pt x="3444" y="523"/>
                    <a:pt x="3439" y="520"/>
                    <a:pt x="3435" y="517"/>
                  </a:cubicBezTo>
                  <a:cubicBezTo>
                    <a:pt x="3418" y="506"/>
                    <a:pt x="3401" y="494"/>
                    <a:pt x="3401" y="494"/>
                  </a:cubicBezTo>
                  <a:cubicBezTo>
                    <a:pt x="3390" y="515"/>
                    <a:pt x="3399" y="511"/>
                    <a:pt x="3400" y="536"/>
                  </a:cubicBezTo>
                  <a:cubicBezTo>
                    <a:pt x="3383" y="539"/>
                    <a:pt x="3359" y="531"/>
                    <a:pt x="3344" y="518"/>
                  </a:cubicBezTo>
                  <a:cubicBezTo>
                    <a:pt x="3382" y="531"/>
                    <a:pt x="3369" y="491"/>
                    <a:pt x="3365" y="470"/>
                  </a:cubicBezTo>
                  <a:cubicBezTo>
                    <a:pt x="3362" y="477"/>
                    <a:pt x="3353" y="480"/>
                    <a:pt x="3349" y="486"/>
                  </a:cubicBezTo>
                  <a:cubicBezTo>
                    <a:pt x="3348" y="471"/>
                    <a:pt x="3345" y="466"/>
                    <a:pt x="3341" y="465"/>
                  </a:cubicBezTo>
                  <a:cubicBezTo>
                    <a:pt x="3337" y="464"/>
                    <a:pt x="3332" y="468"/>
                    <a:pt x="3326" y="472"/>
                  </a:cubicBezTo>
                  <a:cubicBezTo>
                    <a:pt x="3315" y="479"/>
                    <a:pt x="3301" y="487"/>
                    <a:pt x="3288" y="458"/>
                  </a:cubicBezTo>
                  <a:cubicBezTo>
                    <a:pt x="3298" y="451"/>
                    <a:pt x="3298" y="451"/>
                    <a:pt x="3298" y="451"/>
                  </a:cubicBezTo>
                  <a:cubicBezTo>
                    <a:pt x="3292" y="449"/>
                    <a:pt x="3287" y="447"/>
                    <a:pt x="3281" y="445"/>
                  </a:cubicBezTo>
                  <a:cubicBezTo>
                    <a:pt x="3276" y="444"/>
                    <a:pt x="3270" y="443"/>
                    <a:pt x="3265" y="441"/>
                  </a:cubicBezTo>
                  <a:cubicBezTo>
                    <a:pt x="3254" y="438"/>
                    <a:pt x="3243" y="434"/>
                    <a:pt x="3235" y="425"/>
                  </a:cubicBezTo>
                  <a:cubicBezTo>
                    <a:pt x="3244" y="399"/>
                    <a:pt x="3261" y="430"/>
                    <a:pt x="3275" y="414"/>
                  </a:cubicBezTo>
                  <a:cubicBezTo>
                    <a:pt x="3269" y="409"/>
                    <a:pt x="3260" y="406"/>
                    <a:pt x="3251" y="405"/>
                  </a:cubicBezTo>
                  <a:cubicBezTo>
                    <a:pt x="3247" y="404"/>
                    <a:pt x="3242" y="404"/>
                    <a:pt x="3237" y="403"/>
                  </a:cubicBezTo>
                  <a:cubicBezTo>
                    <a:pt x="3233" y="403"/>
                    <a:pt x="3228" y="402"/>
                    <a:pt x="3223" y="402"/>
                  </a:cubicBezTo>
                  <a:cubicBezTo>
                    <a:pt x="3205" y="400"/>
                    <a:pt x="3190" y="395"/>
                    <a:pt x="3185" y="376"/>
                  </a:cubicBezTo>
                  <a:cubicBezTo>
                    <a:pt x="3201" y="378"/>
                    <a:pt x="3217" y="390"/>
                    <a:pt x="3233" y="392"/>
                  </a:cubicBezTo>
                  <a:cubicBezTo>
                    <a:pt x="3229" y="370"/>
                    <a:pt x="3225" y="360"/>
                    <a:pt x="3220" y="353"/>
                  </a:cubicBezTo>
                  <a:cubicBezTo>
                    <a:pt x="3215" y="347"/>
                    <a:pt x="3208" y="343"/>
                    <a:pt x="3200" y="334"/>
                  </a:cubicBezTo>
                  <a:cubicBezTo>
                    <a:pt x="3201" y="336"/>
                    <a:pt x="3201" y="336"/>
                    <a:pt x="3201" y="336"/>
                  </a:cubicBezTo>
                  <a:cubicBezTo>
                    <a:pt x="3201" y="336"/>
                    <a:pt x="3192" y="325"/>
                    <a:pt x="3182" y="314"/>
                  </a:cubicBezTo>
                  <a:cubicBezTo>
                    <a:pt x="3177" y="309"/>
                    <a:pt x="3172" y="303"/>
                    <a:pt x="3168" y="299"/>
                  </a:cubicBezTo>
                  <a:cubicBezTo>
                    <a:pt x="3165" y="295"/>
                    <a:pt x="3162" y="293"/>
                    <a:pt x="3162" y="293"/>
                  </a:cubicBezTo>
                  <a:cubicBezTo>
                    <a:pt x="3162" y="293"/>
                    <a:pt x="3164" y="296"/>
                    <a:pt x="3166" y="300"/>
                  </a:cubicBezTo>
                  <a:cubicBezTo>
                    <a:pt x="3168" y="304"/>
                    <a:pt x="3170" y="308"/>
                    <a:pt x="3170" y="308"/>
                  </a:cubicBezTo>
                  <a:cubicBezTo>
                    <a:pt x="3151" y="316"/>
                    <a:pt x="3137" y="318"/>
                    <a:pt x="3126" y="317"/>
                  </a:cubicBezTo>
                  <a:cubicBezTo>
                    <a:pt x="3114" y="315"/>
                    <a:pt x="3104" y="310"/>
                    <a:pt x="3095" y="304"/>
                  </a:cubicBezTo>
                  <a:cubicBezTo>
                    <a:pt x="3085" y="298"/>
                    <a:pt x="3075" y="292"/>
                    <a:pt x="3063" y="287"/>
                  </a:cubicBezTo>
                  <a:cubicBezTo>
                    <a:pt x="3057" y="285"/>
                    <a:pt x="3051" y="283"/>
                    <a:pt x="3044" y="283"/>
                  </a:cubicBezTo>
                  <a:cubicBezTo>
                    <a:pt x="3037" y="282"/>
                    <a:pt x="3029" y="282"/>
                    <a:pt x="3020" y="284"/>
                  </a:cubicBezTo>
                  <a:cubicBezTo>
                    <a:pt x="3037" y="281"/>
                    <a:pt x="3047" y="279"/>
                    <a:pt x="3052" y="276"/>
                  </a:cubicBezTo>
                  <a:cubicBezTo>
                    <a:pt x="3058" y="274"/>
                    <a:pt x="3059" y="271"/>
                    <a:pt x="3058" y="268"/>
                  </a:cubicBezTo>
                  <a:cubicBezTo>
                    <a:pt x="3057" y="262"/>
                    <a:pt x="3050" y="254"/>
                    <a:pt x="3059" y="243"/>
                  </a:cubicBezTo>
                  <a:cubicBezTo>
                    <a:pt x="3050" y="228"/>
                    <a:pt x="3036" y="210"/>
                    <a:pt x="3045" y="205"/>
                  </a:cubicBezTo>
                  <a:cubicBezTo>
                    <a:pt x="3027" y="209"/>
                    <a:pt x="3020" y="200"/>
                    <a:pt x="3010" y="191"/>
                  </a:cubicBezTo>
                  <a:cubicBezTo>
                    <a:pt x="3001" y="182"/>
                    <a:pt x="2989" y="174"/>
                    <a:pt x="2964" y="181"/>
                  </a:cubicBezTo>
                  <a:cubicBezTo>
                    <a:pt x="2966" y="176"/>
                    <a:pt x="2959" y="173"/>
                    <a:pt x="2955" y="168"/>
                  </a:cubicBezTo>
                  <a:cubicBezTo>
                    <a:pt x="2950" y="164"/>
                    <a:pt x="2947" y="158"/>
                    <a:pt x="2955" y="148"/>
                  </a:cubicBezTo>
                  <a:cubicBezTo>
                    <a:pt x="2920" y="140"/>
                    <a:pt x="2955" y="167"/>
                    <a:pt x="2947" y="176"/>
                  </a:cubicBezTo>
                  <a:cubicBezTo>
                    <a:pt x="2916" y="180"/>
                    <a:pt x="2892" y="157"/>
                    <a:pt x="2864" y="136"/>
                  </a:cubicBezTo>
                  <a:cubicBezTo>
                    <a:pt x="2857" y="131"/>
                    <a:pt x="2849" y="125"/>
                    <a:pt x="2842" y="120"/>
                  </a:cubicBezTo>
                  <a:cubicBezTo>
                    <a:pt x="2834" y="115"/>
                    <a:pt x="2826" y="111"/>
                    <a:pt x="2817" y="108"/>
                  </a:cubicBezTo>
                  <a:cubicBezTo>
                    <a:pt x="2809" y="104"/>
                    <a:pt x="2800" y="102"/>
                    <a:pt x="2790" y="100"/>
                  </a:cubicBezTo>
                  <a:cubicBezTo>
                    <a:pt x="2780" y="99"/>
                    <a:pt x="2770" y="100"/>
                    <a:pt x="2759" y="102"/>
                  </a:cubicBezTo>
                  <a:cubicBezTo>
                    <a:pt x="2742" y="100"/>
                    <a:pt x="2727" y="101"/>
                    <a:pt x="2715" y="103"/>
                  </a:cubicBezTo>
                  <a:cubicBezTo>
                    <a:pt x="2702" y="105"/>
                    <a:pt x="2691" y="108"/>
                    <a:pt x="2680" y="111"/>
                  </a:cubicBezTo>
                  <a:cubicBezTo>
                    <a:pt x="2669" y="114"/>
                    <a:pt x="2659" y="117"/>
                    <a:pt x="2647" y="119"/>
                  </a:cubicBezTo>
                  <a:cubicBezTo>
                    <a:pt x="2635" y="121"/>
                    <a:pt x="2622" y="123"/>
                    <a:pt x="2607" y="123"/>
                  </a:cubicBezTo>
                  <a:cubicBezTo>
                    <a:pt x="2600" y="112"/>
                    <a:pt x="2606" y="105"/>
                    <a:pt x="2614" y="100"/>
                  </a:cubicBezTo>
                  <a:cubicBezTo>
                    <a:pt x="2623" y="96"/>
                    <a:pt x="2633" y="94"/>
                    <a:pt x="2633" y="94"/>
                  </a:cubicBezTo>
                  <a:cubicBezTo>
                    <a:pt x="2605" y="70"/>
                    <a:pt x="2580" y="67"/>
                    <a:pt x="2547" y="70"/>
                  </a:cubicBezTo>
                  <a:cubicBezTo>
                    <a:pt x="2555" y="63"/>
                    <a:pt x="2551" y="54"/>
                    <a:pt x="2544" y="42"/>
                  </a:cubicBezTo>
                  <a:cubicBezTo>
                    <a:pt x="2519" y="39"/>
                    <a:pt x="2520" y="72"/>
                    <a:pt x="2491" y="51"/>
                  </a:cubicBezTo>
                  <a:cubicBezTo>
                    <a:pt x="2498" y="42"/>
                    <a:pt x="2509" y="27"/>
                    <a:pt x="2524" y="19"/>
                  </a:cubicBezTo>
                  <a:cubicBezTo>
                    <a:pt x="2492" y="21"/>
                    <a:pt x="2460" y="33"/>
                    <a:pt x="2428" y="36"/>
                  </a:cubicBezTo>
                  <a:cubicBezTo>
                    <a:pt x="2423" y="18"/>
                    <a:pt x="2451" y="14"/>
                    <a:pt x="2464" y="6"/>
                  </a:cubicBezTo>
                  <a:cubicBezTo>
                    <a:pt x="2455" y="6"/>
                    <a:pt x="2445" y="6"/>
                    <a:pt x="2434" y="6"/>
                  </a:cubicBezTo>
                  <a:cubicBezTo>
                    <a:pt x="2424" y="6"/>
                    <a:pt x="2413" y="7"/>
                    <a:pt x="2403" y="9"/>
                  </a:cubicBezTo>
                  <a:cubicBezTo>
                    <a:pt x="2382" y="12"/>
                    <a:pt x="2365" y="18"/>
                    <a:pt x="2358" y="30"/>
                  </a:cubicBezTo>
                  <a:cubicBezTo>
                    <a:pt x="2358" y="30"/>
                    <a:pt x="2363" y="33"/>
                    <a:pt x="2368" y="36"/>
                  </a:cubicBezTo>
                  <a:cubicBezTo>
                    <a:pt x="2373" y="40"/>
                    <a:pt x="2378" y="43"/>
                    <a:pt x="2378" y="43"/>
                  </a:cubicBezTo>
                  <a:cubicBezTo>
                    <a:pt x="2366" y="42"/>
                    <a:pt x="2375" y="19"/>
                    <a:pt x="2385" y="16"/>
                  </a:cubicBezTo>
                  <a:cubicBezTo>
                    <a:pt x="2418" y="0"/>
                    <a:pt x="2426" y="32"/>
                    <a:pt x="2426" y="41"/>
                  </a:cubicBezTo>
                  <a:cubicBezTo>
                    <a:pt x="2403" y="44"/>
                    <a:pt x="2403" y="44"/>
                    <a:pt x="2403" y="44"/>
                  </a:cubicBezTo>
                  <a:cubicBezTo>
                    <a:pt x="2407" y="59"/>
                    <a:pt x="2414" y="67"/>
                    <a:pt x="2423" y="70"/>
                  </a:cubicBezTo>
                  <a:cubicBezTo>
                    <a:pt x="2432" y="74"/>
                    <a:pt x="2444" y="73"/>
                    <a:pt x="2456" y="71"/>
                  </a:cubicBezTo>
                  <a:cubicBezTo>
                    <a:pt x="2482" y="66"/>
                    <a:pt x="2512" y="58"/>
                    <a:pt x="2533" y="64"/>
                  </a:cubicBezTo>
                  <a:cubicBezTo>
                    <a:pt x="2533" y="64"/>
                    <a:pt x="2526" y="73"/>
                    <a:pt x="2519" y="82"/>
                  </a:cubicBezTo>
                  <a:cubicBezTo>
                    <a:pt x="2512" y="91"/>
                    <a:pt x="2506" y="100"/>
                    <a:pt x="2506" y="100"/>
                  </a:cubicBezTo>
                  <a:cubicBezTo>
                    <a:pt x="2506" y="100"/>
                    <a:pt x="2518" y="94"/>
                    <a:pt x="2531" y="88"/>
                  </a:cubicBezTo>
                  <a:cubicBezTo>
                    <a:pt x="2537" y="85"/>
                    <a:pt x="2544" y="82"/>
                    <a:pt x="2549" y="80"/>
                  </a:cubicBezTo>
                  <a:cubicBezTo>
                    <a:pt x="2553" y="78"/>
                    <a:pt x="2557" y="77"/>
                    <a:pt x="2557" y="77"/>
                  </a:cubicBezTo>
                  <a:cubicBezTo>
                    <a:pt x="2563" y="90"/>
                    <a:pt x="2564" y="114"/>
                    <a:pt x="2542" y="114"/>
                  </a:cubicBezTo>
                  <a:cubicBezTo>
                    <a:pt x="2554" y="128"/>
                    <a:pt x="2561" y="126"/>
                    <a:pt x="2568" y="124"/>
                  </a:cubicBezTo>
                  <a:cubicBezTo>
                    <a:pt x="2575" y="123"/>
                    <a:pt x="2582" y="121"/>
                    <a:pt x="2591" y="135"/>
                  </a:cubicBezTo>
                  <a:cubicBezTo>
                    <a:pt x="2593" y="140"/>
                    <a:pt x="2591" y="141"/>
                    <a:pt x="2588" y="142"/>
                  </a:cubicBezTo>
                  <a:cubicBezTo>
                    <a:pt x="2620" y="139"/>
                    <a:pt x="2620" y="139"/>
                    <a:pt x="2620" y="139"/>
                  </a:cubicBezTo>
                  <a:cubicBezTo>
                    <a:pt x="2612" y="145"/>
                    <a:pt x="2616" y="168"/>
                    <a:pt x="2601" y="157"/>
                  </a:cubicBezTo>
                  <a:cubicBezTo>
                    <a:pt x="2612" y="166"/>
                    <a:pt x="2623" y="171"/>
                    <a:pt x="2633" y="173"/>
                  </a:cubicBezTo>
                  <a:cubicBezTo>
                    <a:pt x="2644" y="175"/>
                    <a:pt x="2654" y="174"/>
                    <a:pt x="2664" y="174"/>
                  </a:cubicBezTo>
                  <a:cubicBezTo>
                    <a:pt x="2682" y="173"/>
                    <a:pt x="2697" y="171"/>
                    <a:pt x="2701" y="189"/>
                  </a:cubicBezTo>
                  <a:cubicBezTo>
                    <a:pt x="2696" y="190"/>
                    <a:pt x="2696" y="190"/>
                    <a:pt x="2696" y="190"/>
                  </a:cubicBezTo>
                  <a:cubicBezTo>
                    <a:pt x="2732" y="196"/>
                    <a:pt x="2737" y="190"/>
                    <a:pt x="2740" y="180"/>
                  </a:cubicBezTo>
                  <a:cubicBezTo>
                    <a:pt x="2741" y="175"/>
                    <a:pt x="2743" y="169"/>
                    <a:pt x="2747" y="164"/>
                  </a:cubicBezTo>
                  <a:cubicBezTo>
                    <a:pt x="2752" y="159"/>
                    <a:pt x="2761" y="154"/>
                    <a:pt x="2777" y="151"/>
                  </a:cubicBezTo>
                  <a:cubicBezTo>
                    <a:pt x="2777" y="151"/>
                    <a:pt x="2780" y="172"/>
                    <a:pt x="2781" y="192"/>
                  </a:cubicBezTo>
                  <a:cubicBezTo>
                    <a:pt x="2783" y="213"/>
                    <a:pt x="2785" y="234"/>
                    <a:pt x="2785" y="234"/>
                  </a:cubicBezTo>
                  <a:cubicBezTo>
                    <a:pt x="2803" y="208"/>
                    <a:pt x="2803" y="208"/>
                    <a:pt x="2803" y="208"/>
                  </a:cubicBezTo>
                  <a:cubicBezTo>
                    <a:pt x="2809" y="212"/>
                    <a:pt x="2822" y="221"/>
                    <a:pt x="2815" y="231"/>
                  </a:cubicBezTo>
                  <a:cubicBezTo>
                    <a:pt x="2849" y="223"/>
                    <a:pt x="2816" y="217"/>
                    <a:pt x="2839" y="205"/>
                  </a:cubicBezTo>
                  <a:cubicBezTo>
                    <a:pt x="2844" y="215"/>
                    <a:pt x="2853" y="222"/>
                    <a:pt x="2863" y="227"/>
                  </a:cubicBezTo>
                  <a:cubicBezTo>
                    <a:pt x="2873" y="233"/>
                    <a:pt x="2884" y="237"/>
                    <a:pt x="2894" y="242"/>
                  </a:cubicBezTo>
                  <a:cubicBezTo>
                    <a:pt x="2915" y="250"/>
                    <a:pt x="2930" y="261"/>
                    <a:pt x="2923" y="284"/>
                  </a:cubicBezTo>
                  <a:cubicBezTo>
                    <a:pt x="2945" y="269"/>
                    <a:pt x="2899" y="252"/>
                    <a:pt x="2942" y="256"/>
                  </a:cubicBezTo>
                  <a:cubicBezTo>
                    <a:pt x="2935" y="281"/>
                    <a:pt x="2946" y="284"/>
                    <a:pt x="2961" y="286"/>
                  </a:cubicBezTo>
                  <a:cubicBezTo>
                    <a:pt x="2976" y="287"/>
                    <a:pt x="2996" y="288"/>
                    <a:pt x="3004" y="306"/>
                  </a:cubicBezTo>
                  <a:cubicBezTo>
                    <a:pt x="2982" y="324"/>
                    <a:pt x="2962" y="297"/>
                    <a:pt x="2979" y="334"/>
                  </a:cubicBezTo>
                  <a:cubicBezTo>
                    <a:pt x="2989" y="326"/>
                    <a:pt x="2997" y="325"/>
                    <a:pt x="3005" y="328"/>
                  </a:cubicBezTo>
                  <a:cubicBezTo>
                    <a:pt x="3012" y="330"/>
                    <a:pt x="3018" y="337"/>
                    <a:pt x="3023" y="344"/>
                  </a:cubicBezTo>
                  <a:cubicBezTo>
                    <a:pt x="3034" y="359"/>
                    <a:pt x="3044" y="378"/>
                    <a:pt x="3058" y="382"/>
                  </a:cubicBezTo>
                  <a:cubicBezTo>
                    <a:pt x="3068" y="367"/>
                    <a:pt x="3083" y="372"/>
                    <a:pt x="3101" y="382"/>
                  </a:cubicBezTo>
                  <a:cubicBezTo>
                    <a:pt x="3110" y="388"/>
                    <a:pt x="3119" y="395"/>
                    <a:pt x="3130" y="401"/>
                  </a:cubicBezTo>
                  <a:cubicBezTo>
                    <a:pt x="3140" y="408"/>
                    <a:pt x="3151" y="414"/>
                    <a:pt x="3162" y="419"/>
                  </a:cubicBezTo>
                  <a:cubicBezTo>
                    <a:pt x="3158" y="423"/>
                    <a:pt x="3173" y="440"/>
                    <a:pt x="3192" y="460"/>
                  </a:cubicBezTo>
                  <a:cubicBezTo>
                    <a:pt x="3211" y="481"/>
                    <a:pt x="3235" y="506"/>
                    <a:pt x="3247" y="525"/>
                  </a:cubicBezTo>
                  <a:cubicBezTo>
                    <a:pt x="3242" y="528"/>
                    <a:pt x="3242" y="528"/>
                    <a:pt x="3242" y="528"/>
                  </a:cubicBezTo>
                  <a:cubicBezTo>
                    <a:pt x="3257" y="517"/>
                    <a:pt x="3272" y="520"/>
                    <a:pt x="3287" y="528"/>
                  </a:cubicBezTo>
                  <a:cubicBezTo>
                    <a:pt x="3302" y="536"/>
                    <a:pt x="3317" y="548"/>
                    <a:pt x="3332" y="556"/>
                  </a:cubicBezTo>
                  <a:cubicBezTo>
                    <a:pt x="3316" y="572"/>
                    <a:pt x="3306" y="574"/>
                    <a:pt x="3287" y="570"/>
                  </a:cubicBezTo>
                  <a:cubicBezTo>
                    <a:pt x="3309" y="590"/>
                    <a:pt x="3309" y="590"/>
                    <a:pt x="3309" y="590"/>
                  </a:cubicBezTo>
                  <a:cubicBezTo>
                    <a:pt x="3322" y="586"/>
                    <a:pt x="3334" y="588"/>
                    <a:pt x="3351" y="599"/>
                  </a:cubicBezTo>
                  <a:cubicBezTo>
                    <a:pt x="3327" y="613"/>
                    <a:pt x="3327" y="613"/>
                    <a:pt x="3327" y="613"/>
                  </a:cubicBezTo>
                  <a:cubicBezTo>
                    <a:pt x="3334" y="620"/>
                    <a:pt x="3343" y="625"/>
                    <a:pt x="3353" y="630"/>
                  </a:cubicBezTo>
                  <a:cubicBezTo>
                    <a:pt x="3362" y="635"/>
                    <a:pt x="3372" y="640"/>
                    <a:pt x="3382" y="646"/>
                  </a:cubicBezTo>
                  <a:cubicBezTo>
                    <a:pt x="3401" y="657"/>
                    <a:pt x="3419" y="673"/>
                    <a:pt x="3431" y="698"/>
                  </a:cubicBezTo>
                  <a:cubicBezTo>
                    <a:pt x="3441" y="690"/>
                    <a:pt x="3447" y="671"/>
                    <a:pt x="3456" y="657"/>
                  </a:cubicBezTo>
                  <a:cubicBezTo>
                    <a:pt x="3465" y="643"/>
                    <a:pt x="3479" y="634"/>
                    <a:pt x="3504" y="649"/>
                  </a:cubicBezTo>
                  <a:cubicBezTo>
                    <a:pt x="3496" y="660"/>
                    <a:pt x="3480" y="677"/>
                    <a:pt x="3466" y="670"/>
                  </a:cubicBezTo>
                  <a:cubicBezTo>
                    <a:pt x="3470" y="672"/>
                    <a:pt x="3486" y="675"/>
                    <a:pt x="3488" y="687"/>
                  </a:cubicBezTo>
                  <a:cubicBezTo>
                    <a:pt x="3456" y="685"/>
                    <a:pt x="3456" y="685"/>
                    <a:pt x="3456" y="685"/>
                  </a:cubicBezTo>
                  <a:cubicBezTo>
                    <a:pt x="3464" y="710"/>
                    <a:pt x="3479" y="682"/>
                    <a:pt x="3490" y="698"/>
                  </a:cubicBezTo>
                  <a:cubicBezTo>
                    <a:pt x="3475" y="710"/>
                    <a:pt x="3489" y="718"/>
                    <a:pt x="3475" y="726"/>
                  </a:cubicBezTo>
                  <a:cubicBezTo>
                    <a:pt x="3471" y="723"/>
                    <a:pt x="3470" y="708"/>
                    <a:pt x="3460" y="707"/>
                  </a:cubicBezTo>
                  <a:cubicBezTo>
                    <a:pt x="3466" y="717"/>
                    <a:pt x="3471" y="728"/>
                    <a:pt x="3474" y="739"/>
                  </a:cubicBezTo>
                  <a:cubicBezTo>
                    <a:pt x="3476" y="750"/>
                    <a:pt x="3477" y="761"/>
                    <a:pt x="3474" y="769"/>
                  </a:cubicBezTo>
                  <a:cubicBezTo>
                    <a:pt x="3481" y="761"/>
                    <a:pt x="3494" y="752"/>
                    <a:pt x="3506" y="763"/>
                  </a:cubicBezTo>
                  <a:cubicBezTo>
                    <a:pt x="3519" y="778"/>
                    <a:pt x="3517" y="784"/>
                    <a:pt x="3512" y="790"/>
                  </a:cubicBezTo>
                  <a:cubicBezTo>
                    <a:pt x="3507" y="796"/>
                    <a:pt x="3500" y="801"/>
                    <a:pt x="3503" y="813"/>
                  </a:cubicBezTo>
                  <a:cubicBezTo>
                    <a:pt x="3520" y="812"/>
                    <a:pt x="3525" y="841"/>
                    <a:pt x="3548" y="824"/>
                  </a:cubicBezTo>
                  <a:cubicBezTo>
                    <a:pt x="3555" y="834"/>
                    <a:pt x="3546" y="844"/>
                    <a:pt x="3542" y="852"/>
                  </a:cubicBezTo>
                  <a:cubicBezTo>
                    <a:pt x="3548" y="854"/>
                    <a:pt x="3554" y="860"/>
                    <a:pt x="3561" y="867"/>
                  </a:cubicBezTo>
                  <a:cubicBezTo>
                    <a:pt x="3568" y="874"/>
                    <a:pt x="3575" y="883"/>
                    <a:pt x="3582" y="890"/>
                  </a:cubicBezTo>
                  <a:cubicBezTo>
                    <a:pt x="3595" y="903"/>
                    <a:pt x="3607" y="911"/>
                    <a:pt x="3613" y="893"/>
                  </a:cubicBezTo>
                  <a:cubicBezTo>
                    <a:pt x="3612" y="887"/>
                    <a:pt x="3612" y="887"/>
                    <a:pt x="3612" y="887"/>
                  </a:cubicBezTo>
                  <a:cubicBezTo>
                    <a:pt x="3613" y="888"/>
                    <a:pt x="3613" y="889"/>
                    <a:pt x="3615" y="889"/>
                  </a:cubicBezTo>
                  <a:cubicBezTo>
                    <a:pt x="3615" y="889"/>
                    <a:pt x="3615" y="889"/>
                    <a:pt x="3615" y="889"/>
                  </a:cubicBezTo>
                  <a:cubicBezTo>
                    <a:pt x="3615" y="889"/>
                    <a:pt x="3615" y="889"/>
                    <a:pt x="3615" y="889"/>
                  </a:cubicBezTo>
                  <a:cubicBezTo>
                    <a:pt x="3623" y="895"/>
                    <a:pt x="3630" y="901"/>
                    <a:pt x="3636" y="907"/>
                  </a:cubicBezTo>
                  <a:cubicBezTo>
                    <a:pt x="3642" y="914"/>
                    <a:pt x="3647" y="921"/>
                    <a:pt x="3652" y="929"/>
                  </a:cubicBezTo>
                  <a:cubicBezTo>
                    <a:pt x="3657" y="936"/>
                    <a:pt x="3661" y="944"/>
                    <a:pt x="3665" y="953"/>
                  </a:cubicBezTo>
                  <a:cubicBezTo>
                    <a:pt x="3669" y="961"/>
                    <a:pt x="3672" y="969"/>
                    <a:pt x="3675" y="978"/>
                  </a:cubicBezTo>
                  <a:cubicBezTo>
                    <a:pt x="3682" y="995"/>
                    <a:pt x="3688" y="1012"/>
                    <a:pt x="3694" y="1029"/>
                  </a:cubicBezTo>
                  <a:cubicBezTo>
                    <a:pt x="3697" y="1038"/>
                    <a:pt x="3701" y="1046"/>
                    <a:pt x="3705" y="1053"/>
                  </a:cubicBezTo>
                  <a:cubicBezTo>
                    <a:pt x="3707" y="1057"/>
                    <a:pt x="3709" y="1061"/>
                    <a:pt x="3712" y="1065"/>
                  </a:cubicBezTo>
                  <a:cubicBezTo>
                    <a:pt x="3714" y="1068"/>
                    <a:pt x="3716" y="1072"/>
                    <a:pt x="3719" y="1076"/>
                  </a:cubicBezTo>
                  <a:cubicBezTo>
                    <a:pt x="3710" y="1080"/>
                    <a:pt x="3710" y="1080"/>
                    <a:pt x="3710" y="1080"/>
                  </a:cubicBezTo>
                  <a:cubicBezTo>
                    <a:pt x="3724" y="1096"/>
                    <a:pt x="3736" y="1115"/>
                    <a:pt x="3747" y="1134"/>
                  </a:cubicBezTo>
                  <a:cubicBezTo>
                    <a:pt x="3753" y="1143"/>
                    <a:pt x="3759" y="1152"/>
                    <a:pt x="3765" y="1160"/>
                  </a:cubicBezTo>
                  <a:cubicBezTo>
                    <a:pt x="3772" y="1167"/>
                    <a:pt x="3778" y="1174"/>
                    <a:pt x="3786" y="1179"/>
                  </a:cubicBezTo>
                  <a:cubicBezTo>
                    <a:pt x="3791" y="1190"/>
                    <a:pt x="3780" y="1212"/>
                    <a:pt x="3768" y="1212"/>
                  </a:cubicBezTo>
                  <a:cubicBezTo>
                    <a:pt x="3777" y="1225"/>
                    <a:pt x="3784" y="1231"/>
                    <a:pt x="3789" y="1241"/>
                  </a:cubicBezTo>
                  <a:cubicBezTo>
                    <a:pt x="3792" y="1245"/>
                    <a:pt x="3794" y="1250"/>
                    <a:pt x="3796" y="1258"/>
                  </a:cubicBezTo>
                  <a:cubicBezTo>
                    <a:pt x="3797" y="1265"/>
                    <a:pt x="3798" y="1274"/>
                    <a:pt x="3798" y="1286"/>
                  </a:cubicBezTo>
                  <a:cubicBezTo>
                    <a:pt x="3791" y="1280"/>
                    <a:pt x="3787" y="1278"/>
                    <a:pt x="3785" y="1277"/>
                  </a:cubicBezTo>
                  <a:cubicBezTo>
                    <a:pt x="3782" y="1277"/>
                    <a:pt x="3782" y="1278"/>
                    <a:pt x="3781" y="1279"/>
                  </a:cubicBezTo>
                  <a:cubicBezTo>
                    <a:pt x="3780" y="1281"/>
                    <a:pt x="3781" y="1280"/>
                    <a:pt x="3775" y="1260"/>
                  </a:cubicBezTo>
                  <a:cubicBezTo>
                    <a:pt x="3777" y="1270"/>
                    <a:pt x="3777" y="1278"/>
                    <a:pt x="3777" y="1286"/>
                  </a:cubicBezTo>
                  <a:cubicBezTo>
                    <a:pt x="3778" y="1293"/>
                    <a:pt x="3778" y="1300"/>
                    <a:pt x="3779" y="1306"/>
                  </a:cubicBezTo>
                  <a:cubicBezTo>
                    <a:pt x="3780" y="1313"/>
                    <a:pt x="3783" y="1319"/>
                    <a:pt x="3787" y="1325"/>
                  </a:cubicBezTo>
                  <a:cubicBezTo>
                    <a:pt x="3792" y="1332"/>
                    <a:pt x="3798" y="1339"/>
                    <a:pt x="3808" y="1347"/>
                  </a:cubicBezTo>
                  <a:cubicBezTo>
                    <a:pt x="3793" y="1344"/>
                    <a:pt x="3788" y="1353"/>
                    <a:pt x="3788" y="1366"/>
                  </a:cubicBezTo>
                  <a:cubicBezTo>
                    <a:pt x="3788" y="1378"/>
                    <a:pt x="3793" y="1393"/>
                    <a:pt x="3799" y="1401"/>
                  </a:cubicBezTo>
                  <a:cubicBezTo>
                    <a:pt x="3799" y="1401"/>
                    <a:pt x="3801" y="1393"/>
                    <a:pt x="3803" y="1385"/>
                  </a:cubicBezTo>
                  <a:cubicBezTo>
                    <a:pt x="3806" y="1377"/>
                    <a:pt x="3808" y="1369"/>
                    <a:pt x="3808" y="1369"/>
                  </a:cubicBezTo>
                  <a:cubicBezTo>
                    <a:pt x="3818" y="1389"/>
                    <a:pt x="3820" y="1408"/>
                    <a:pt x="3823" y="1427"/>
                  </a:cubicBezTo>
                  <a:cubicBezTo>
                    <a:pt x="3789" y="1425"/>
                    <a:pt x="3789" y="1425"/>
                    <a:pt x="3789" y="1425"/>
                  </a:cubicBezTo>
                  <a:cubicBezTo>
                    <a:pt x="3787" y="1436"/>
                    <a:pt x="3786" y="1446"/>
                    <a:pt x="3788" y="1456"/>
                  </a:cubicBezTo>
                  <a:cubicBezTo>
                    <a:pt x="3789" y="1466"/>
                    <a:pt x="3792" y="1475"/>
                    <a:pt x="3796" y="1483"/>
                  </a:cubicBezTo>
                  <a:cubicBezTo>
                    <a:pt x="3799" y="1492"/>
                    <a:pt x="3804" y="1500"/>
                    <a:pt x="3809" y="1508"/>
                  </a:cubicBezTo>
                  <a:cubicBezTo>
                    <a:pt x="3814" y="1516"/>
                    <a:pt x="3819" y="1524"/>
                    <a:pt x="3824" y="1531"/>
                  </a:cubicBezTo>
                  <a:cubicBezTo>
                    <a:pt x="3829" y="1539"/>
                    <a:pt x="3834" y="1547"/>
                    <a:pt x="3838" y="1555"/>
                  </a:cubicBezTo>
                  <a:cubicBezTo>
                    <a:pt x="3842" y="1562"/>
                    <a:pt x="3845" y="1570"/>
                    <a:pt x="3846" y="1578"/>
                  </a:cubicBezTo>
                  <a:cubicBezTo>
                    <a:pt x="3848" y="1586"/>
                    <a:pt x="3848" y="1595"/>
                    <a:pt x="3845" y="1603"/>
                  </a:cubicBezTo>
                  <a:cubicBezTo>
                    <a:pt x="3844" y="1607"/>
                    <a:pt x="3843" y="1611"/>
                    <a:pt x="3840" y="1616"/>
                  </a:cubicBezTo>
                  <a:cubicBezTo>
                    <a:pt x="3838" y="1620"/>
                    <a:pt x="3835" y="1624"/>
                    <a:pt x="3832" y="1629"/>
                  </a:cubicBezTo>
                  <a:cubicBezTo>
                    <a:pt x="3844" y="1638"/>
                    <a:pt x="3847" y="1626"/>
                    <a:pt x="3850" y="1614"/>
                  </a:cubicBezTo>
                  <a:cubicBezTo>
                    <a:pt x="3852" y="1602"/>
                    <a:pt x="3855" y="1590"/>
                    <a:pt x="3870" y="1597"/>
                  </a:cubicBezTo>
                  <a:cubicBezTo>
                    <a:pt x="3871" y="1602"/>
                    <a:pt x="3870" y="1607"/>
                    <a:pt x="3869" y="1612"/>
                  </a:cubicBezTo>
                  <a:cubicBezTo>
                    <a:pt x="3868" y="1617"/>
                    <a:pt x="3867" y="1622"/>
                    <a:pt x="3865" y="1627"/>
                  </a:cubicBezTo>
                  <a:cubicBezTo>
                    <a:pt x="3861" y="1637"/>
                    <a:pt x="3856" y="1647"/>
                    <a:pt x="3851" y="1655"/>
                  </a:cubicBezTo>
                  <a:cubicBezTo>
                    <a:pt x="3841" y="1673"/>
                    <a:pt x="3830" y="1686"/>
                    <a:pt x="3831" y="1692"/>
                  </a:cubicBezTo>
                  <a:cubicBezTo>
                    <a:pt x="3824" y="1719"/>
                    <a:pt x="3838" y="1729"/>
                    <a:pt x="3851" y="1740"/>
                  </a:cubicBezTo>
                  <a:cubicBezTo>
                    <a:pt x="3858" y="1746"/>
                    <a:pt x="3865" y="1752"/>
                    <a:pt x="3870" y="1760"/>
                  </a:cubicBezTo>
                  <a:cubicBezTo>
                    <a:pt x="3872" y="1763"/>
                    <a:pt x="3874" y="1768"/>
                    <a:pt x="3875" y="1773"/>
                  </a:cubicBezTo>
                  <a:cubicBezTo>
                    <a:pt x="3876" y="1778"/>
                    <a:pt x="3876" y="1784"/>
                    <a:pt x="3874" y="1791"/>
                  </a:cubicBezTo>
                  <a:cubicBezTo>
                    <a:pt x="3886" y="1784"/>
                    <a:pt x="3917" y="1775"/>
                    <a:pt x="3929" y="1816"/>
                  </a:cubicBezTo>
                  <a:cubicBezTo>
                    <a:pt x="3929" y="1826"/>
                    <a:pt x="3926" y="1834"/>
                    <a:pt x="3921" y="1840"/>
                  </a:cubicBezTo>
                  <a:cubicBezTo>
                    <a:pt x="3916" y="1846"/>
                    <a:pt x="3910" y="1850"/>
                    <a:pt x="3903" y="1852"/>
                  </a:cubicBezTo>
                  <a:cubicBezTo>
                    <a:pt x="3890" y="1856"/>
                    <a:pt x="3877" y="1853"/>
                    <a:pt x="3872" y="1841"/>
                  </a:cubicBezTo>
                  <a:cubicBezTo>
                    <a:pt x="3871" y="1832"/>
                    <a:pt x="3874" y="1827"/>
                    <a:pt x="3878" y="1828"/>
                  </a:cubicBezTo>
                  <a:cubicBezTo>
                    <a:pt x="3873" y="1815"/>
                    <a:pt x="3868" y="1800"/>
                    <a:pt x="3856" y="1815"/>
                  </a:cubicBezTo>
                  <a:cubicBezTo>
                    <a:pt x="3867" y="1820"/>
                    <a:pt x="3867" y="1820"/>
                    <a:pt x="3867" y="1820"/>
                  </a:cubicBezTo>
                  <a:cubicBezTo>
                    <a:pt x="3865" y="1824"/>
                    <a:pt x="3863" y="1831"/>
                    <a:pt x="3861" y="1838"/>
                  </a:cubicBezTo>
                  <a:cubicBezTo>
                    <a:pt x="3859" y="1846"/>
                    <a:pt x="3858" y="1854"/>
                    <a:pt x="3856" y="1861"/>
                  </a:cubicBezTo>
                  <a:cubicBezTo>
                    <a:pt x="3853" y="1874"/>
                    <a:pt x="3848" y="1884"/>
                    <a:pt x="3839" y="1878"/>
                  </a:cubicBezTo>
                  <a:cubicBezTo>
                    <a:pt x="3850" y="1906"/>
                    <a:pt x="3858" y="1890"/>
                    <a:pt x="3864" y="1869"/>
                  </a:cubicBezTo>
                  <a:cubicBezTo>
                    <a:pt x="3856" y="1893"/>
                    <a:pt x="3855" y="1912"/>
                    <a:pt x="3856" y="1931"/>
                  </a:cubicBezTo>
                  <a:cubicBezTo>
                    <a:pt x="3856" y="1950"/>
                    <a:pt x="3856" y="1969"/>
                    <a:pt x="3849" y="1994"/>
                  </a:cubicBezTo>
                  <a:cubicBezTo>
                    <a:pt x="3856" y="1986"/>
                    <a:pt x="3870" y="1980"/>
                    <a:pt x="3870" y="1988"/>
                  </a:cubicBezTo>
                  <a:cubicBezTo>
                    <a:pt x="3867" y="1997"/>
                    <a:pt x="3866" y="2004"/>
                    <a:pt x="3865" y="2010"/>
                  </a:cubicBezTo>
                  <a:cubicBezTo>
                    <a:pt x="3864" y="2016"/>
                    <a:pt x="3864" y="2020"/>
                    <a:pt x="3865" y="2024"/>
                  </a:cubicBezTo>
                  <a:cubicBezTo>
                    <a:pt x="3865" y="2031"/>
                    <a:pt x="3869" y="2035"/>
                    <a:pt x="3872" y="2038"/>
                  </a:cubicBezTo>
                  <a:cubicBezTo>
                    <a:pt x="3880" y="2044"/>
                    <a:pt x="3890" y="2047"/>
                    <a:pt x="3891" y="2072"/>
                  </a:cubicBezTo>
                  <a:cubicBezTo>
                    <a:pt x="3870" y="2099"/>
                    <a:pt x="3849" y="2058"/>
                    <a:pt x="3859" y="2109"/>
                  </a:cubicBezTo>
                  <a:cubicBezTo>
                    <a:pt x="3843" y="2138"/>
                    <a:pt x="3827" y="2111"/>
                    <a:pt x="3819" y="2099"/>
                  </a:cubicBezTo>
                  <a:cubicBezTo>
                    <a:pt x="3821" y="2104"/>
                    <a:pt x="3822" y="2110"/>
                    <a:pt x="3823" y="2116"/>
                  </a:cubicBezTo>
                  <a:cubicBezTo>
                    <a:pt x="3823" y="2121"/>
                    <a:pt x="3823" y="2126"/>
                    <a:pt x="3822" y="2131"/>
                  </a:cubicBezTo>
                  <a:cubicBezTo>
                    <a:pt x="3820" y="2142"/>
                    <a:pt x="3816" y="2151"/>
                    <a:pt x="3811" y="2160"/>
                  </a:cubicBezTo>
                  <a:cubicBezTo>
                    <a:pt x="3806" y="2168"/>
                    <a:pt x="3801" y="2176"/>
                    <a:pt x="3796" y="2183"/>
                  </a:cubicBezTo>
                  <a:cubicBezTo>
                    <a:pt x="3790" y="2190"/>
                    <a:pt x="3786" y="2197"/>
                    <a:pt x="3784" y="2203"/>
                  </a:cubicBezTo>
                  <a:cubicBezTo>
                    <a:pt x="3779" y="2178"/>
                    <a:pt x="3779" y="2178"/>
                    <a:pt x="3779" y="2178"/>
                  </a:cubicBezTo>
                  <a:cubicBezTo>
                    <a:pt x="3782" y="2193"/>
                    <a:pt x="3780" y="2204"/>
                    <a:pt x="3778" y="2215"/>
                  </a:cubicBezTo>
                  <a:cubicBezTo>
                    <a:pt x="3803" y="2206"/>
                    <a:pt x="3803" y="2206"/>
                    <a:pt x="3803" y="2206"/>
                  </a:cubicBezTo>
                  <a:cubicBezTo>
                    <a:pt x="3800" y="2213"/>
                    <a:pt x="3798" y="2219"/>
                    <a:pt x="3795" y="2223"/>
                  </a:cubicBezTo>
                  <a:cubicBezTo>
                    <a:pt x="3793" y="2227"/>
                    <a:pt x="3790" y="2229"/>
                    <a:pt x="3785" y="2228"/>
                  </a:cubicBezTo>
                  <a:cubicBezTo>
                    <a:pt x="3791" y="2237"/>
                    <a:pt x="3801" y="2236"/>
                    <a:pt x="3811" y="2237"/>
                  </a:cubicBezTo>
                  <a:cubicBezTo>
                    <a:pt x="3822" y="2238"/>
                    <a:pt x="3833" y="2241"/>
                    <a:pt x="3840" y="2257"/>
                  </a:cubicBezTo>
                  <a:cubicBezTo>
                    <a:pt x="3832" y="2265"/>
                    <a:pt x="3833" y="2280"/>
                    <a:pt x="3830" y="2293"/>
                  </a:cubicBezTo>
                  <a:cubicBezTo>
                    <a:pt x="3828" y="2305"/>
                    <a:pt x="3824" y="2316"/>
                    <a:pt x="3808" y="2315"/>
                  </a:cubicBezTo>
                  <a:cubicBezTo>
                    <a:pt x="3820" y="2288"/>
                    <a:pt x="3812" y="2288"/>
                    <a:pt x="3802" y="2288"/>
                  </a:cubicBezTo>
                  <a:cubicBezTo>
                    <a:pt x="3797" y="2289"/>
                    <a:pt x="3791" y="2289"/>
                    <a:pt x="3787" y="2286"/>
                  </a:cubicBezTo>
                  <a:cubicBezTo>
                    <a:pt x="3784" y="2283"/>
                    <a:pt x="3781" y="2278"/>
                    <a:pt x="3783" y="2266"/>
                  </a:cubicBezTo>
                  <a:cubicBezTo>
                    <a:pt x="3784" y="2276"/>
                    <a:pt x="3781" y="2287"/>
                    <a:pt x="3774" y="2299"/>
                  </a:cubicBezTo>
                  <a:cubicBezTo>
                    <a:pt x="3770" y="2300"/>
                    <a:pt x="3768" y="2296"/>
                    <a:pt x="3768" y="2292"/>
                  </a:cubicBezTo>
                  <a:cubicBezTo>
                    <a:pt x="3728" y="2338"/>
                    <a:pt x="3796" y="2325"/>
                    <a:pt x="3780" y="2380"/>
                  </a:cubicBezTo>
                  <a:cubicBezTo>
                    <a:pt x="3765" y="2368"/>
                    <a:pt x="3745" y="2384"/>
                    <a:pt x="3745" y="2394"/>
                  </a:cubicBezTo>
                  <a:cubicBezTo>
                    <a:pt x="3753" y="2372"/>
                    <a:pt x="3777" y="2391"/>
                    <a:pt x="3783" y="2416"/>
                  </a:cubicBezTo>
                  <a:cubicBezTo>
                    <a:pt x="3771" y="2431"/>
                    <a:pt x="3771" y="2442"/>
                    <a:pt x="3772" y="2451"/>
                  </a:cubicBezTo>
                  <a:cubicBezTo>
                    <a:pt x="3773" y="2459"/>
                    <a:pt x="3777" y="2467"/>
                    <a:pt x="3773" y="2476"/>
                  </a:cubicBezTo>
                  <a:cubicBezTo>
                    <a:pt x="3786" y="2456"/>
                    <a:pt x="3786" y="2456"/>
                    <a:pt x="3786" y="2456"/>
                  </a:cubicBezTo>
                  <a:cubicBezTo>
                    <a:pt x="3800" y="2469"/>
                    <a:pt x="3792" y="2486"/>
                    <a:pt x="3788" y="2513"/>
                  </a:cubicBezTo>
                  <a:cubicBezTo>
                    <a:pt x="3775" y="2511"/>
                    <a:pt x="3787" y="2487"/>
                    <a:pt x="3779" y="2494"/>
                  </a:cubicBezTo>
                  <a:cubicBezTo>
                    <a:pt x="3781" y="2499"/>
                    <a:pt x="3782" y="2503"/>
                    <a:pt x="3782" y="2508"/>
                  </a:cubicBezTo>
                  <a:cubicBezTo>
                    <a:pt x="3782" y="2512"/>
                    <a:pt x="3781" y="2515"/>
                    <a:pt x="3779" y="2519"/>
                  </a:cubicBezTo>
                  <a:cubicBezTo>
                    <a:pt x="3774" y="2526"/>
                    <a:pt x="3767" y="2533"/>
                    <a:pt x="3760" y="2540"/>
                  </a:cubicBezTo>
                  <a:cubicBezTo>
                    <a:pt x="3745" y="2553"/>
                    <a:pt x="3728" y="2566"/>
                    <a:pt x="3730" y="2589"/>
                  </a:cubicBezTo>
                  <a:cubicBezTo>
                    <a:pt x="3711" y="2602"/>
                    <a:pt x="3699" y="2578"/>
                    <a:pt x="3685" y="2589"/>
                  </a:cubicBezTo>
                  <a:cubicBezTo>
                    <a:pt x="3686" y="2614"/>
                    <a:pt x="3676" y="2623"/>
                    <a:pt x="3665" y="2631"/>
                  </a:cubicBezTo>
                  <a:cubicBezTo>
                    <a:pt x="3662" y="2633"/>
                    <a:pt x="3659" y="2635"/>
                    <a:pt x="3656" y="2637"/>
                  </a:cubicBezTo>
                  <a:cubicBezTo>
                    <a:pt x="3654" y="2640"/>
                    <a:pt x="3651" y="2642"/>
                    <a:pt x="3649" y="2645"/>
                  </a:cubicBezTo>
                  <a:cubicBezTo>
                    <a:pt x="3644" y="2651"/>
                    <a:pt x="3641" y="2660"/>
                    <a:pt x="3640" y="2672"/>
                  </a:cubicBezTo>
                  <a:cubicBezTo>
                    <a:pt x="3667" y="2671"/>
                    <a:pt x="3663" y="2666"/>
                    <a:pt x="3668" y="2706"/>
                  </a:cubicBezTo>
                  <a:cubicBezTo>
                    <a:pt x="3668" y="2706"/>
                    <a:pt x="3669" y="2705"/>
                    <a:pt x="3669" y="2703"/>
                  </a:cubicBezTo>
                  <a:cubicBezTo>
                    <a:pt x="3670" y="2701"/>
                    <a:pt x="3670" y="2698"/>
                    <a:pt x="3671" y="2694"/>
                  </a:cubicBezTo>
                  <a:cubicBezTo>
                    <a:pt x="3673" y="2687"/>
                    <a:pt x="3676" y="2677"/>
                    <a:pt x="3678" y="2668"/>
                  </a:cubicBezTo>
                  <a:cubicBezTo>
                    <a:pt x="3681" y="2658"/>
                    <a:pt x="3683" y="2648"/>
                    <a:pt x="3685" y="2641"/>
                  </a:cubicBezTo>
                  <a:cubicBezTo>
                    <a:pt x="3686" y="2634"/>
                    <a:pt x="3688" y="2629"/>
                    <a:pt x="3688" y="2629"/>
                  </a:cubicBezTo>
                  <a:cubicBezTo>
                    <a:pt x="3688" y="2629"/>
                    <a:pt x="3688" y="2633"/>
                    <a:pt x="3689" y="2638"/>
                  </a:cubicBezTo>
                  <a:cubicBezTo>
                    <a:pt x="3690" y="2644"/>
                    <a:pt x="3692" y="2652"/>
                    <a:pt x="3692" y="2659"/>
                  </a:cubicBezTo>
                  <a:cubicBezTo>
                    <a:pt x="3694" y="2674"/>
                    <a:pt x="3697" y="2689"/>
                    <a:pt x="3697" y="2689"/>
                  </a:cubicBezTo>
                  <a:cubicBezTo>
                    <a:pt x="3702" y="2678"/>
                    <a:pt x="3705" y="2666"/>
                    <a:pt x="3706" y="2654"/>
                  </a:cubicBezTo>
                  <a:cubicBezTo>
                    <a:pt x="3708" y="2642"/>
                    <a:pt x="3710" y="2632"/>
                    <a:pt x="3715" y="2627"/>
                  </a:cubicBezTo>
                  <a:cubicBezTo>
                    <a:pt x="3722" y="2656"/>
                    <a:pt x="3718" y="2652"/>
                    <a:pt x="3740" y="2650"/>
                  </a:cubicBezTo>
                  <a:cubicBezTo>
                    <a:pt x="3729" y="2653"/>
                    <a:pt x="3722" y="2659"/>
                    <a:pt x="3719" y="2667"/>
                  </a:cubicBezTo>
                  <a:cubicBezTo>
                    <a:pt x="3715" y="2674"/>
                    <a:pt x="3714" y="2683"/>
                    <a:pt x="3713" y="2692"/>
                  </a:cubicBezTo>
                  <a:cubicBezTo>
                    <a:pt x="3712" y="2701"/>
                    <a:pt x="3712" y="2710"/>
                    <a:pt x="3709" y="2719"/>
                  </a:cubicBezTo>
                  <a:cubicBezTo>
                    <a:pt x="3706" y="2727"/>
                    <a:pt x="3701" y="2735"/>
                    <a:pt x="3691" y="2740"/>
                  </a:cubicBezTo>
                  <a:cubicBezTo>
                    <a:pt x="3640" y="2712"/>
                    <a:pt x="3640" y="2712"/>
                    <a:pt x="3640" y="2712"/>
                  </a:cubicBezTo>
                  <a:cubicBezTo>
                    <a:pt x="3628" y="2721"/>
                    <a:pt x="3621" y="2731"/>
                    <a:pt x="3615" y="2743"/>
                  </a:cubicBezTo>
                  <a:cubicBezTo>
                    <a:pt x="3610" y="2755"/>
                    <a:pt x="3607" y="2768"/>
                    <a:pt x="3604" y="2782"/>
                  </a:cubicBezTo>
                  <a:cubicBezTo>
                    <a:pt x="3601" y="2795"/>
                    <a:pt x="3598" y="2810"/>
                    <a:pt x="3592" y="2824"/>
                  </a:cubicBezTo>
                  <a:cubicBezTo>
                    <a:pt x="3586" y="2838"/>
                    <a:pt x="3578" y="2852"/>
                    <a:pt x="3565" y="2865"/>
                  </a:cubicBezTo>
                  <a:cubicBezTo>
                    <a:pt x="3565" y="2865"/>
                    <a:pt x="3570" y="2862"/>
                    <a:pt x="3576" y="2858"/>
                  </a:cubicBezTo>
                  <a:cubicBezTo>
                    <a:pt x="3581" y="2855"/>
                    <a:pt x="3586" y="2851"/>
                    <a:pt x="3586" y="2851"/>
                  </a:cubicBezTo>
                  <a:cubicBezTo>
                    <a:pt x="3593" y="2862"/>
                    <a:pt x="3588" y="2872"/>
                    <a:pt x="3579" y="2882"/>
                  </a:cubicBezTo>
                  <a:cubicBezTo>
                    <a:pt x="3571" y="2892"/>
                    <a:pt x="3561" y="2902"/>
                    <a:pt x="3557" y="2915"/>
                  </a:cubicBezTo>
                  <a:cubicBezTo>
                    <a:pt x="3543" y="2901"/>
                    <a:pt x="3529" y="2909"/>
                    <a:pt x="3513" y="2909"/>
                  </a:cubicBezTo>
                  <a:cubicBezTo>
                    <a:pt x="3519" y="2913"/>
                    <a:pt x="3511" y="2923"/>
                    <a:pt x="3504" y="2936"/>
                  </a:cubicBezTo>
                  <a:cubicBezTo>
                    <a:pt x="3498" y="2948"/>
                    <a:pt x="3493" y="2964"/>
                    <a:pt x="3506" y="2979"/>
                  </a:cubicBezTo>
                  <a:cubicBezTo>
                    <a:pt x="3506" y="2979"/>
                    <a:pt x="3496" y="2981"/>
                    <a:pt x="3486" y="2983"/>
                  </a:cubicBezTo>
                  <a:cubicBezTo>
                    <a:pt x="3476" y="2985"/>
                    <a:pt x="3465" y="2986"/>
                    <a:pt x="3465" y="2986"/>
                  </a:cubicBezTo>
                  <a:cubicBezTo>
                    <a:pt x="3463" y="2989"/>
                    <a:pt x="3460" y="2991"/>
                    <a:pt x="3458" y="2993"/>
                  </a:cubicBezTo>
                  <a:cubicBezTo>
                    <a:pt x="3456" y="2996"/>
                    <a:pt x="3454" y="2998"/>
                    <a:pt x="3452" y="3001"/>
                  </a:cubicBezTo>
                  <a:cubicBezTo>
                    <a:pt x="3449" y="3005"/>
                    <a:pt x="3447" y="3010"/>
                    <a:pt x="3445" y="3015"/>
                  </a:cubicBezTo>
                  <a:cubicBezTo>
                    <a:pt x="3442" y="3026"/>
                    <a:pt x="3441" y="3037"/>
                    <a:pt x="3441" y="3047"/>
                  </a:cubicBezTo>
                  <a:cubicBezTo>
                    <a:pt x="3440" y="3069"/>
                    <a:pt x="3439" y="3091"/>
                    <a:pt x="3416" y="3108"/>
                  </a:cubicBezTo>
                  <a:cubicBezTo>
                    <a:pt x="3415" y="3095"/>
                    <a:pt x="3407" y="3090"/>
                    <a:pt x="3402" y="3084"/>
                  </a:cubicBezTo>
                  <a:cubicBezTo>
                    <a:pt x="3397" y="3078"/>
                    <a:pt x="3394" y="3070"/>
                    <a:pt x="3402" y="3052"/>
                  </a:cubicBezTo>
                  <a:cubicBezTo>
                    <a:pt x="3389" y="3065"/>
                    <a:pt x="3374" y="3073"/>
                    <a:pt x="3383" y="3083"/>
                  </a:cubicBezTo>
                  <a:cubicBezTo>
                    <a:pt x="3379" y="3083"/>
                    <a:pt x="3376" y="3086"/>
                    <a:pt x="3373" y="3091"/>
                  </a:cubicBezTo>
                  <a:cubicBezTo>
                    <a:pt x="3370" y="3096"/>
                    <a:pt x="3367" y="3103"/>
                    <a:pt x="3364" y="3109"/>
                  </a:cubicBezTo>
                  <a:cubicBezTo>
                    <a:pt x="3360" y="3116"/>
                    <a:pt x="3357" y="3122"/>
                    <a:pt x="3353" y="3127"/>
                  </a:cubicBezTo>
                  <a:cubicBezTo>
                    <a:pt x="3348" y="3132"/>
                    <a:pt x="3343" y="3135"/>
                    <a:pt x="3337" y="3134"/>
                  </a:cubicBezTo>
                  <a:cubicBezTo>
                    <a:pt x="3336" y="3145"/>
                    <a:pt x="3347" y="3163"/>
                    <a:pt x="3329" y="3175"/>
                  </a:cubicBezTo>
                  <a:cubicBezTo>
                    <a:pt x="3325" y="3173"/>
                    <a:pt x="3323" y="3167"/>
                    <a:pt x="3323" y="3167"/>
                  </a:cubicBezTo>
                  <a:cubicBezTo>
                    <a:pt x="3329" y="3175"/>
                    <a:pt x="3305" y="3197"/>
                    <a:pt x="3332" y="3203"/>
                  </a:cubicBezTo>
                  <a:cubicBezTo>
                    <a:pt x="3322" y="3202"/>
                    <a:pt x="3312" y="3202"/>
                    <a:pt x="3303" y="3204"/>
                  </a:cubicBezTo>
                  <a:cubicBezTo>
                    <a:pt x="3293" y="3205"/>
                    <a:pt x="3284" y="3208"/>
                    <a:pt x="3276" y="3212"/>
                  </a:cubicBezTo>
                  <a:cubicBezTo>
                    <a:pt x="3259" y="3220"/>
                    <a:pt x="3242" y="3230"/>
                    <a:pt x="3226" y="3241"/>
                  </a:cubicBezTo>
                  <a:cubicBezTo>
                    <a:pt x="3217" y="3247"/>
                    <a:pt x="3209" y="3252"/>
                    <a:pt x="3201" y="3257"/>
                  </a:cubicBezTo>
                  <a:cubicBezTo>
                    <a:pt x="3193" y="3261"/>
                    <a:pt x="3184" y="3266"/>
                    <a:pt x="3176" y="3269"/>
                  </a:cubicBezTo>
                  <a:cubicBezTo>
                    <a:pt x="3167" y="3271"/>
                    <a:pt x="3159" y="3273"/>
                    <a:pt x="3151" y="3274"/>
                  </a:cubicBezTo>
                  <a:cubicBezTo>
                    <a:pt x="3147" y="3274"/>
                    <a:pt x="3142" y="3274"/>
                    <a:pt x="3138" y="3273"/>
                  </a:cubicBezTo>
                  <a:cubicBezTo>
                    <a:pt x="3134" y="3272"/>
                    <a:pt x="3130" y="3271"/>
                    <a:pt x="3126" y="3269"/>
                  </a:cubicBezTo>
                  <a:cubicBezTo>
                    <a:pt x="3117" y="3274"/>
                    <a:pt x="3108" y="3280"/>
                    <a:pt x="3099" y="3286"/>
                  </a:cubicBezTo>
                  <a:cubicBezTo>
                    <a:pt x="3094" y="3289"/>
                    <a:pt x="3089" y="3291"/>
                    <a:pt x="3084" y="3294"/>
                  </a:cubicBezTo>
                  <a:cubicBezTo>
                    <a:pt x="3079" y="3296"/>
                    <a:pt x="3074" y="3299"/>
                    <a:pt x="3070" y="3301"/>
                  </a:cubicBezTo>
                  <a:cubicBezTo>
                    <a:pt x="3050" y="3312"/>
                    <a:pt x="3030" y="3319"/>
                    <a:pt x="3012" y="3326"/>
                  </a:cubicBezTo>
                  <a:cubicBezTo>
                    <a:pt x="3013" y="3320"/>
                    <a:pt x="3010" y="3317"/>
                    <a:pt x="3017" y="3316"/>
                  </a:cubicBezTo>
                  <a:cubicBezTo>
                    <a:pt x="3004" y="3316"/>
                    <a:pt x="2996" y="3319"/>
                    <a:pt x="2991" y="3325"/>
                  </a:cubicBezTo>
                  <a:cubicBezTo>
                    <a:pt x="2986" y="3330"/>
                    <a:pt x="2984" y="3338"/>
                    <a:pt x="2981" y="3346"/>
                  </a:cubicBezTo>
                  <a:cubicBezTo>
                    <a:pt x="2979" y="3354"/>
                    <a:pt x="2976" y="3362"/>
                    <a:pt x="2970" y="3367"/>
                  </a:cubicBezTo>
                  <a:cubicBezTo>
                    <a:pt x="2964" y="3373"/>
                    <a:pt x="2954" y="3376"/>
                    <a:pt x="2938" y="3374"/>
                  </a:cubicBezTo>
                  <a:cubicBezTo>
                    <a:pt x="2902" y="3351"/>
                    <a:pt x="2965" y="3351"/>
                    <a:pt x="2944" y="3343"/>
                  </a:cubicBezTo>
                  <a:cubicBezTo>
                    <a:pt x="2938" y="3328"/>
                    <a:pt x="2931" y="3322"/>
                    <a:pt x="2923" y="3321"/>
                  </a:cubicBezTo>
                  <a:cubicBezTo>
                    <a:pt x="2919" y="3321"/>
                    <a:pt x="2915" y="3321"/>
                    <a:pt x="2911" y="3323"/>
                  </a:cubicBezTo>
                  <a:cubicBezTo>
                    <a:pt x="2906" y="3324"/>
                    <a:pt x="2902" y="3326"/>
                    <a:pt x="2897" y="3329"/>
                  </a:cubicBezTo>
                  <a:cubicBezTo>
                    <a:pt x="2887" y="3334"/>
                    <a:pt x="2876" y="3339"/>
                    <a:pt x="2865" y="3342"/>
                  </a:cubicBezTo>
                  <a:cubicBezTo>
                    <a:pt x="2854" y="3344"/>
                    <a:pt x="2842" y="3344"/>
                    <a:pt x="2831" y="3336"/>
                  </a:cubicBezTo>
                  <a:cubicBezTo>
                    <a:pt x="2840" y="3331"/>
                    <a:pt x="2840" y="3331"/>
                    <a:pt x="2840" y="3331"/>
                  </a:cubicBezTo>
                  <a:cubicBezTo>
                    <a:pt x="2831" y="3327"/>
                    <a:pt x="2823" y="3327"/>
                    <a:pt x="2814" y="3329"/>
                  </a:cubicBezTo>
                  <a:cubicBezTo>
                    <a:pt x="2806" y="3332"/>
                    <a:pt x="2797" y="3337"/>
                    <a:pt x="2787" y="3342"/>
                  </a:cubicBezTo>
                  <a:cubicBezTo>
                    <a:pt x="2782" y="3345"/>
                    <a:pt x="2777" y="3348"/>
                    <a:pt x="2772" y="3350"/>
                  </a:cubicBezTo>
                  <a:cubicBezTo>
                    <a:pt x="2767" y="3353"/>
                    <a:pt x="2761" y="3356"/>
                    <a:pt x="2756" y="3358"/>
                  </a:cubicBezTo>
                  <a:cubicBezTo>
                    <a:pt x="2745" y="3362"/>
                    <a:pt x="2733" y="3366"/>
                    <a:pt x="2720" y="3366"/>
                  </a:cubicBezTo>
                  <a:cubicBezTo>
                    <a:pt x="2720" y="3366"/>
                    <a:pt x="2722" y="3360"/>
                    <a:pt x="2720" y="3356"/>
                  </a:cubicBezTo>
                  <a:cubicBezTo>
                    <a:pt x="2704" y="3373"/>
                    <a:pt x="2680" y="3387"/>
                    <a:pt x="2654" y="3396"/>
                  </a:cubicBezTo>
                  <a:cubicBezTo>
                    <a:pt x="2628" y="3405"/>
                    <a:pt x="2599" y="3411"/>
                    <a:pt x="2575" y="3417"/>
                  </a:cubicBezTo>
                  <a:cubicBezTo>
                    <a:pt x="2589" y="3391"/>
                    <a:pt x="2596" y="3403"/>
                    <a:pt x="2586" y="3377"/>
                  </a:cubicBezTo>
                  <a:cubicBezTo>
                    <a:pt x="2565" y="3382"/>
                    <a:pt x="2594" y="3418"/>
                    <a:pt x="2550" y="3426"/>
                  </a:cubicBezTo>
                  <a:cubicBezTo>
                    <a:pt x="2536" y="3413"/>
                    <a:pt x="2504" y="3401"/>
                    <a:pt x="2500" y="3374"/>
                  </a:cubicBezTo>
                  <a:cubicBezTo>
                    <a:pt x="2500" y="3374"/>
                    <a:pt x="2510" y="3373"/>
                    <a:pt x="2520" y="3373"/>
                  </a:cubicBezTo>
                  <a:cubicBezTo>
                    <a:pt x="2525" y="3373"/>
                    <a:pt x="2530" y="3373"/>
                    <a:pt x="2534" y="3372"/>
                  </a:cubicBezTo>
                  <a:cubicBezTo>
                    <a:pt x="2538" y="3372"/>
                    <a:pt x="2541" y="3372"/>
                    <a:pt x="2541" y="3372"/>
                  </a:cubicBezTo>
                  <a:cubicBezTo>
                    <a:pt x="2530" y="3355"/>
                    <a:pt x="2517" y="3355"/>
                    <a:pt x="2504" y="3359"/>
                  </a:cubicBezTo>
                  <a:cubicBezTo>
                    <a:pt x="2490" y="3363"/>
                    <a:pt x="2477" y="3371"/>
                    <a:pt x="2466" y="3367"/>
                  </a:cubicBezTo>
                  <a:cubicBezTo>
                    <a:pt x="2469" y="3352"/>
                    <a:pt x="2469" y="3352"/>
                    <a:pt x="2469" y="3352"/>
                  </a:cubicBezTo>
                  <a:cubicBezTo>
                    <a:pt x="2453" y="3353"/>
                    <a:pt x="2441" y="3356"/>
                    <a:pt x="2431" y="3360"/>
                  </a:cubicBezTo>
                  <a:cubicBezTo>
                    <a:pt x="2421" y="3365"/>
                    <a:pt x="2413" y="3370"/>
                    <a:pt x="2404" y="3374"/>
                  </a:cubicBezTo>
                  <a:cubicBezTo>
                    <a:pt x="2388" y="3384"/>
                    <a:pt x="2370" y="3393"/>
                    <a:pt x="2336" y="3390"/>
                  </a:cubicBezTo>
                  <a:cubicBezTo>
                    <a:pt x="2343" y="3402"/>
                    <a:pt x="2343" y="3402"/>
                    <a:pt x="2343" y="3402"/>
                  </a:cubicBezTo>
                  <a:cubicBezTo>
                    <a:pt x="2304" y="3439"/>
                    <a:pt x="2312" y="3379"/>
                    <a:pt x="2274" y="3406"/>
                  </a:cubicBezTo>
                  <a:cubicBezTo>
                    <a:pt x="2264" y="3366"/>
                    <a:pt x="2264" y="3366"/>
                    <a:pt x="2264" y="3366"/>
                  </a:cubicBezTo>
                  <a:cubicBezTo>
                    <a:pt x="2252" y="3370"/>
                    <a:pt x="2230" y="3378"/>
                    <a:pt x="2205" y="3386"/>
                  </a:cubicBezTo>
                  <a:cubicBezTo>
                    <a:pt x="2181" y="3393"/>
                    <a:pt x="2154" y="3400"/>
                    <a:pt x="2131" y="3402"/>
                  </a:cubicBezTo>
                  <a:cubicBezTo>
                    <a:pt x="2159" y="3375"/>
                    <a:pt x="2211" y="3364"/>
                    <a:pt x="2244" y="3349"/>
                  </a:cubicBezTo>
                  <a:cubicBezTo>
                    <a:pt x="2232" y="3348"/>
                    <a:pt x="2211" y="3348"/>
                    <a:pt x="2192" y="3349"/>
                  </a:cubicBezTo>
                  <a:cubicBezTo>
                    <a:pt x="2173" y="3351"/>
                    <a:pt x="2155" y="3355"/>
                    <a:pt x="2148" y="3364"/>
                  </a:cubicBezTo>
                  <a:cubicBezTo>
                    <a:pt x="2158" y="3361"/>
                    <a:pt x="2171" y="3353"/>
                    <a:pt x="2180" y="3360"/>
                  </a:cubicBezTo>
                  <a:cubicBezTo>
                    <a:pt x="2164" y="3374"/>
                    <a:pt x="2146" y="3384"/>
                    <a:pt x="2125" y="3389"/>
                  </a:cubicBezTo>
                  <a:cubicBezTo>
                    <a:pt x="2105" y="3395"/>
                    <a:pt x="2083" y="3397"/>
                    <a:pt x="2058" y="3394"/>
                  </a:cubicBezTo>
                  <a:cubicBezTo>
                    <a:pt x="2067" y="3356"/>
                    <a:pt x="2036" y="3349"/>
                    <a:pt x="2000" y="3341"/>
                  </a:cubicBezTo>
                  <a:cubicBezTo>
                    <a:pt x="1981" y="3338"/>
                    <a:pt x="1962" y="3334"/>
                    <a:pt x="1945" y="3328"/>
                  </a:cubicBezTo>
                  <a:cubicBezTo>
                    <a:pt x="1929" y="3322"/>
                    <a:pt x="1915" y="3312"/>
                    <a:pt x="1909" y="3296"/>
                  </a:cubicBezTo>
                  <a:cubicBezTo>
                    <a:pt x="1898" y="3298"/>
                    <a:pt x="1887" y="3299"/>
                    <a:pt x="1876" y="3299"/>
                  </a:cubicBezTo>
                  <a:cubicBezTo>
                    <a:pt x="1866" y="3299"/>
                    <a:pt x="1855" y="3297"/>
                    <a:pt x="1845" y="3296"/>
                  </a:cubicBezTo>
                  <a:cubicBezTo>
                    <a:pt x="1834" y="3294"/>
                    <a:pt x="1824" y="3292"/>
                    <a:pt x="1813" y="3289"/>
                  </a:cubicBezTo>
                  <a:cubicBezTo>
                    <a:pt x="1803" y="3286"/>
                    <a:pt x="1793" y="3283"/>
                    <a:pt x="1782" y="3280"/>
                  </a:cubicBezTo>
                  <a:cubicBezTo>
                    <a:pt x="1761" y="3273"/>
                    <a:pt x="1741" y="3264"/>
                    <a:pt x="1719" y="3257"/>
                  </a:cubicBezTo>
                  <a:cubicBezTo>
                    <a:pt x="1708" y="3254"/>
                    <a:pt x="1697" y="3250"/>
                    <a:pt x="1686" y="3247"/>
                  </a:cubicBezTo>
                  <a:cubicBezTo>
                    <a:pt x="1674" y="3243"/>
                    <a:pt x="1663" y="3241"/>
                    <a:pt x="1651" y="3238"/>
                  </a:cubicBezTo>
                  <a:cubicBezTo>
                    <a:pt x="1656" y="3255"/>
                    <a:pt x="1656" y="3263"/>
                    <a:pt x="1655" y="3266"/>
                  </a:cubicBezTo>
                  <a:cubicBezTo>
                    <a:pt x="1653" y="3270"/>
                    <a:pt x="1648" y="3269"/>
                    <a:pt x="1643" y="3268"/>
                  </a:cubicBezTo>
                  <a:cubicBezTo>
                    <a:pt x="1632" y="3266"/>
                    <a:pt x="1618" y="3263"/>
                    <a:pt x="1614" y="3293"/>
                  </a:cubicBezTo>
                  <a:cubicBezTo>
                    <a:pt x="1590" y="3291"/>
                    <a:pt x="1582" y="3288"/>
                    <a:pt x="1581" y="3284"/>
                  </a:cubicBezTo>
                  <a:cubicBezTo>
                    <a:pt x="1581" y="3284"/>
                    <a:pt x="1566" y="3271"/>
                    <a:pt x="1552" y="3257"/>
                  </a:cubicBezTo>
                  <a:cubicBezTo>
                    <a:pt x="1545" y="3251"/>
                    <a:pt x="1537" y="3244"/>
                    <a:pt x="1532" y="3239"/>
                  </a:cubicBezTo>
                  <a:cubicBezTo>
                    <a:pt x="1527" y="3234"/>
                    <a:pt x="1523" y="3231"/>
                    <a:pt x="1523" y="3231"/>
                  </a:cubicBezTo>
                  <a:cubicBezTo>
                    <a:pt x="1512" y="3209"/>
                    <a:pt x="1548" y="3224"/>
                    <a:pt x="1549" y="3210"/>
                  </a:cubicBezTo>
                  <a:cubicBezTo>
                    <a:pt x="1503" y="3192"/>
                    <a:pt x="1536" y="3180"/>
                    <a:pt x="1510" y="3156"/>
                  </a:cubicBezTo>
                  <a:cubicBezTo>
                    <a:pt x="1510" y="3178"/>
                    <a:pt x="1485" y="3180"/>
                    <a:pt x="1460" y="3164"/>
                  </a:cubicBezTo>
                  <a:cubicBezTo>
                    <a:pt x="1490" y="3202"/>
                    <a:pt x="1490" y="3202"/>
                    <a:pt x="1490" y="3202"/>
                  </a:cubicBezTo>
                  <a:cubicBezTo>
                    <a:pt x="1452" y="3207"/>
                    <a:pt x="1441" y="3191"/>
                    <a:pt x="1431" y="3174"/>
                  </a:cubicBezTo>
                  <a:cubicBezTo>
                    <a:pt x="1421" y="3157"/>
                    <a:pt x="1411" y="3140"/>
                    <a:pt x="1373" y="3143"/>
                  </a:cubicBezTo>
                  <a:cubicBezTo>
                    <a:pt x="1400" y="3133"/>
                    <a:pt x="1400" y="3133"/>
                    <a:pt x="1400" y="3133"/>
                  </a:cubicBezTo>
                  <a:cubicBezTo>
                    <a:pt x="1382" y="3132"/>
                    <a:pt x="1351" y="3121"/>
                    <a:pt x="1319" y="3114"/>
                  </a:cubicBezTo>
                  <a:cubicBezTo>
                    <a:pt x="1311" y="3112"/>
                    <a:pt x="1303" y="3110"/>
                    <a:pt x="1295" y="3109"/>
                  </a:cubicBezTo>
                  <a:cubicBezTo>
                    <a:pt x="1287" y="3108"/>
                    <a:pt x="1279" y="3107"/>
                    <a:pt x="1271" y="3107"/>
                  </a:cubicBezTo>
                  <a:cubicBezTo>
                    <a:pt x="1256" y="3107"/>
                    <a:pt x="1241" y="3110"/>
                    <a:pt x="1228" y="3117"/>
                  </a:cubicBezTo>
                  <a:cubicBezTo>
                    <a:pt x="1225" y="3108"/>
                    <a:pt x="1224" y="3090"/>
                    <a:pt x="1240" y="3092"/>
                  </a:cubicBezTo>
                  <a:cubicBezTo>
                    <a:pt x="1222" y="3082"/>
                    <a:pt x="1200" y="3075"/>
                    <a:pt x="1178" y="3069"/>
                  </a:cubicBezTo>
                  <a:cubicBezTo>
                    <a:pt x="1167" y="3066"/>
                    <a:pt x="1156" y="3063"/>
                    <a:pt x="1144" y="3061"/>
                  </a:cubicBezTo>
                  <a:cubicBezTo>
                    <a:pt x="1133" y="3058"/>
                    <a:pt x="1122" y="3055"/>
                    <a:pt x="1111" y="3052"/>
                  </a:cubicBezTo>
                  <a:cubicBezTo>
                    <a:pt x="1088" y="3047"/>
                    <a:pt x="1067" y="3040"/>
                    <a:pt x="1048" y="3032"/>
                  </a:cubicBezTo>
                  <a:cubicBezTo>
                    <a:pt x="1030" y="3023"/>
                    <a:pt x="1014" y="3011"/>
                    <a:pt x="1004" y="2997"/>
                  </a:cubicBezTo>
                  <a:cubicBezTo>
                    <a:pt x="1017" y="2987"/>
                    <a:pt x="1017" y="2987"/>
                    <a:pt x="1017" y="2987"/>
                  </a:cubicBezTo>
                  <a:cubicBezTo>
                    <a:pt x="1001" y="2983"/>
                    <a:pt x="979" y="2997"/>
                    <a:pt x="970" y="2974"/>
                  </a:cubicBezTo>
                  <a:cubicBezTo>
                    <a:pt x="974" y="2969"/>
                    <a:pt x="983" y="2965"/>
                    <a:pt x="977" y="2960"/>
                  </a:cubicBezTo>
                  <a:cubicBezTo>
                    <a:pt x="972" y="2960"/>
                    <a:pt x="960" y="2961"/>
                    <a:pt x="947" y="2958"/>
                  </a:cubicBezTo>
                  <a:cubicBezTo>
                    <a:pt x="935" y="2955"/>
                    <a:pt x="921" y="2950"/>
                    <a:pt x="915" y="2941"/>
                  </a:cubicBezTo>
                  <a:cubicBezTo>
                    <a:pt x="939" y="2937"/>
                    <a:pt x="939" y="2937"/>
                    <a:pt x="939" y="2937"/>
                  </a:cubicBezTo>
                  <a:cubicBezTo>
                    <a:pt x="932" y="2929"/>
                    <a:pt x="924" y="2923"/>
                    <a:pt x="917" y="2918"/>
                  </a:cubicBezTo>
                  <a:cubicBezTo>
                    <a:pt x="910" y="2913"/>
                    <a:pt x="902" y="2908"/>
                    <a:pt x="894" y="2905"/>
                  </a:cubicBezTo>
                  <a:cubicBezTo>
                    <a:pt x="887" y="2901"/>
                    <a:pt x="879" y="2899"/>
                    <a:pt x="871" y="2896"/>
                  </a:cubicBezTo>
                  <a:cubicBezTo>
                    <a:pt x="863" y="2894"/>
                    <a:pt x="855" y="2892"/>
                    <a:pt x="847" y="2891"/>
                  </a:cubicBezTo>
                  <a:cubicBezTo>
                    <a:pt x="814" y="2884"/>
                    <a:pt x="781" y="2880"/>
                    <a:pt x="751" y="2862"/>
                  </a:cubicBezTo>
                  <a:cubicBezTo>
                    <a:pt x="764" y="2845"/>
                    <a:pt x="761" y="2824"/>
                    <a:pt x="752" y="2804"/>
                  </a:cubicBezTo>
                  <a:cubicBezTo>
                    <a:pt x="748" y="2794"/>
                    <a:pt x="742" y="2784"/>
                    <a:pt x="737" y="2775"/>
                  </a:cubicBezTo>
                  <a:cubicBezTo>
                    <a:pt x="731" y="2765"/>
                    <a:pt x="725" y="2757"/>
                    <a:pt x="721" y="2751"/>
                  </a:cubicBezTo>
                  <a:cubicBezTo>
                    <a:pt x="726" y="2747"/>
                    <a:pt x="726" y="2747"/>
                    <a:pt x="726" y="2747"/>
                  </a:cubicBezTo>
                  <a:cubicBezTo>
                    <a:pt x="718" y="2739"/>
                    <a:pt x="710" y="2731"/>
                    <a:pt x="701" y="2724"/>
                  </a:cubicBezTo>
                  <a:cubicBezTo>
                    <a:pt x="697" y="2720"/>
                    <a:pt x="693" y="2717"/>
                    <a:pt x="689" y="2714"/>
                  </a:cubicBezTo>
                  <a:cubicBezTo>
                    <a:pt x="687" y="2712"/>
                    <a:pt x="685" y="2710"/>
                    <a:pt x="683" y="2709"/>
                  </a:cubicBezTo>
                  <a:cubicBezTo>
                    <a:pt x="681" y="2707"/>
                    <a:pt x="679" y="2706"/>
                    <a:pt x="676" y="2704"/>
                  </a:cubicBezTo>
                  <a:cubicBezTo>
                    <a:pt x="668" y="2698"/>
                    <a:pt x="660" y="2692"/>
                    <a:pt x="651" y="2687"/>
                  </a:cubicBezTo>
                  <a:cubicBezTo>
                    <a:pt x="647" y="2684"/>
                    <a:pt x="642" y="2681"/>
                    <a:pt x="638" y="2679"/>
                  </a:cubicBezTo>
                  <a:cubicBezTo>
                    <a:pt x="634" y="2676"/>
                    <a:pt x="629" y="2673"/>
                    <a:pt x="625" y="2671"/>
                  </a:cubicBezTo>
                  <a:cubicBezTo>
                    <a:pt x="608" y="2660"/>
                    <a:pt x="589" y="2650"/>
                    <a:pt x="572" y="2639"/>
                  </a:cubicBezTo>
                  <a:cubicBezTo>
                    <a:pt x="563" y="2633"/>
                    <a:pt x="554" y="2627"/>
                    <a:pt x="546" y="2621"/>
                  </a:cubicBezTo>
                  <a:cubicBezTo>
                    <a:pt x="537" y="2614"/>
                    <a:pt x="528" y="2607"/>
                    <a:pt x="520" y="2600"/>
                  </a:cubicBezTo>
                  <a:cubicBezTo>
                    <a:pt x="520" y="2591"/>
                    <a:pt x="519" y="2582"/>
                    <a:pt x="516" y="2572"/>
                  </a:cubicBezTo>
                  <a:cubicBezTo>
                    <a:pt x="514" y="2563"/>
                    <a:pt x="511" y="2553"/>
                    <a:pt x="506" y="2543"/>
                  </a:cubicBezTo>
                  <a:cubicBezTo>
                    <a:pt x="504" y="2538"/>
                    <a:pt x="502" y="2533"/>
                    <a:pt x="499" y="2528"/>
                  </a:cubicBezTo>
                  <a:cubicBezTo>
                    <a:pt x="496" y="2523"/>
                    <a:pt x="494" y="2518"/>
                    <a:pt x="491" y="2513"/>
                  </a:cubicBezTo>
                  <a:cubicBezTo>
                    <a:pt x="485" y="2502"/>
                    <a:pt x="479" y="2492"/>
                    <a:pt x="472" y="2481"/>
                  </a:cubicBezTo>
                  <a:cubicBezTo>
                    <a:pt x="447" y="2438"/>
                    <a:pt x="419" y="2392"/>
                    <a:pt x="411" y="2347"/>
                  </a:cubicBezTo>
                  <a:cubicBezTo>
                    <a:pt x="410" y="2362"/>
                    <a:pt x="380" y="2361"/>
                    <a:pt x="369" y="2349"/>
                  </a:cubicBezTo>
                  <a:cubicBezTo>
                    <a:pt x="368" y="2338"/>
                    <a:pt x="355" y="2328"/>
                    <a:pt x="347" y="2320"/>
                  </a:cubicBezTo>
                  <a:cubicBezTo>
                    <a:pt x="339" y="2311"/>
                    <a:pt x="335" y="2304"/>
                    <a:pt x="354" y="2297"/>
                  </a:cubicBezTo>
                  <a:cubicBezTo>
                    <a:pt x="356" y="2303"/>
                    <a:pt x="356" y="2303"/>
                    <a:pt x="356" y="2303"/>
                  </a:cubicBezTo>
                  <a:cubicBezTo>
                    <a:pt x="363" y="2296"/>
                    <a:pt x="367" y="2288"/>
                    <a:pt x="368" y="2280"/>
                  </a:cubicBezTo>
                  <a:cubicBezTo>
                    <a:pt x="370" y="2272"/>
                    <a:pt x="369" y="2264"/>
                    <a:pt x="367" y="2256"/>
                  </a:cubicBezTo>
                  <a:cubicBezTo>
                    <a:pt x="365" y="2248"/>
                    <a:pt x="361" y="2240"/>
                    <a:pt x="357" y="2233"/>
                  </a:cubicBezTo>
                  <a:cubicBezTo>
                    <a:pt x="354" y="2225"/>
                    <a:pt x="350" y="2217"/>
                    <a:pt x="347" y="2209"/>
                  </a:cubicBezTo>
                  <a:cubicBezTo>
                    <a:pt x="297" y="2224"/>
                    <a:pt x="297" y="2224"/>
                    <a:pt x="297" y="2224"/>
                  </a:cubicBezTo>
                  <a:cubicBezTo>
                    <a:pt x="306" y="2196"/>
                    <a:pt x="305" y="2170"/>
                    <a:pt x="298" y="2146"/>
                  </a:cubicBezTo>
                  <a:cubicBezTo>
                    <a:pt x="295" y="2133"/>
                    <a:pt x="291" y="2121"/>
                    <a:pt x="286" y="2109"/>
                  </a:cubicBezTo>
                  <a:cubicBezTo>
                    <a:pt x="283" y="2102"/>
                    <a:pt x="280" y="2096"/>
                    <a:pt x="278" y="2090"/>
                  </a:cubicBezTo>
                  <a:cubicBezTo>
                    <a:pt x="275" y="2084"/>
                    <a:pt x="273" y="2078"/>
                    <a:pt x="270" y="2073"/>
                  </a:cubicBezTo>
                  <a:cubicBezTo>
                    <a:pt x="265" y="2061"/>
                    <a:pt x="259" y="2049"/>
                    <a:pt x="255" y="2038"/>
                  </a:cubicBezTo>
                  <a:cubicBezTo>
                    <a:pt x="251" y="2027"/>
                    <a:pt x="247" y="2016"/>
                    <a:pt x="245" y="2005"/>
                  </a:cubicBezTo>
                  <a:cubicBezTo>
                    <a:pt x="244" y="2000"/>
                    <a:pt x="244" y="1995"/>
                    <a:pt x="244" y="1990"/>
                  </a:cubicBezTo>
                  <a:cubicBezTo>
                    <a:pt x="244" y="1985"/>
                    <a:pt x="244" y="1981"/>
                    <a:pt x="245" y="1976"/>
                  </a:cubicBezTo>
                  <a:cubicBezTo>
                    <a:pt x="247" y="1967"/>
                    <a:pt x="252" y="1959"/>
                    <a:pt x="259" y="1952"/>
                  </a:cubicBezTo>
                  <a:cubicBezTo>
                    <a:pt x="255" y="1947"/>
                    <a:pt x="251" y="1943"/>
                    <a:pt x="248" y="1937"/>
                  </a:cubicBezTo>
                  <a:cubicBezTo>
                    <a:pt x="246" y="1932"/>
                    <a:pt x="243" y="1927"/>
                    <a:pt x="241" y="1921"/>
                  </a:cubicBezTo>
                  <a:cubicBezTo>
                    <a:pt x="236" y="1911"/>
                    <a:pt x="231" y="1900"/>
                    <a:pt x="223" y="1891"/>
                  </a:cubicBezTo>
                  <a:cubicBezTo>
                    <a:pt x="251" y="1888"/>
                    <a:pt x="251" y="1888"/>
                    <a:pt x="251" y="1888"/>
                  </a:cubicBezTo>
                  <a:cubicBezTo>
                    <a:pt x="251" y="1874"/>
                    <a:pt x="251" y="1861"/>
                    <a:pt x="251" y="1850"/>
                  </a:cubicBezTo>
                  <a:cubicBezTo>
                    <a:pt x="251" y="1844"/>
                    <a:pt x="251" y="1838"/>
                    <a:pt x="251" y="1833"/>
                  </a:cubicBezTo>
                  <a:cubicBezTo>
                    <a:pt x="251" y="1827"/>
                    <a:pt x="251" y="1822"/>
                    <a:pt x="251" y="1816"/>
                  </a:cubicBezTo>
                  <a:cubicBezTo>
                    <a:pt x="250" y="1805"/>
                    <a:pt x="249" y="1793"/>
                    <a:pt x="248" y="1780"/>
                  </a:cubicBezTo>
                  <a:cubicBezTo>
                    <a:pt x="247" y="1767"/>
                    <a:pt x="246" y="1753"/>
                    <a:pt x="244" y="1736"/>
                  </a:cubicBezTo>
                  <a:cubicBezTo>
                    <a:pt x="264" y="1749"/>
                    <a:pt x="264" y="1749"/>
                    <a:pt x="264" y="1749"/>
                  </a:cubicBezTo>
                  <a:cubicBezTo>
                    <a:pt x="264" y="1745"/>
                    <a:pt x="263" y="1740"/>
                    <a:pt x="261" y="1736"/>
                  </a:cubicBezTo>
                  <a:cubicBezTo>
                    <a:pt x="259" y="1732"/>
                    <a:pt x="256" y="1729"/>
                    <a:pt x="252" y="1725"/>
                  </a:cubicBezTo>
                  <a:cubicBezTo>
                    <a:pt x="245" y="1718"/>
                    <a:pt x="235" y="1712"/>
                    <a:pt x="225" y="1706"/>
                  </a:cubicBezTo>
                  <a:cubicBezTo>
                    <a:pt x="214" y="1700"/>
                    <a:pt x="204" y="1693"/>
                    <a:pt x="196" y="1686"/>
                  </a:cubicBezTo>
                  <a:cubicBezTo>
                    <a:pt x="188" y="1679"/>
                    <a:pt x="184" y="1671"/>
                    <a:pt x="184" y="1662"/>
                  </a:cubicBezTo>
                  <a:cubicBezTo>
                    <a:pt x="184" y="1662"/>
                    <a:pt x="195" y="1660"/>
                    <a:pt x="205" y="1657"/>
                  </a:cubicBezTo>
                  <a:cubicBezTo>
                    <a:pt x="216" y="1655"/>
                    <a:pt x="226" y="1653"/>
                    <a:pt x="226" y="1653"/>
                  </a:cubicBezTo>
                  <a:cubicBezTo>
                    <a:pt x="227" y="1645"/>
                    <a:pt x="228" y="1636"/>
                    <a:pt x="229" y="1628"/>
                  </a:cubicBezTo>
                  <a:cubicBezTo>
                    <a:pt x="231" y="1619"/>
                    <a:pt x="233" y="1611"/>
                    <a:pt x="236" y="1603"/>
                  </a:cubicBezTo>
                  <a:cubicBezTo>
                    <a:pt x="239" y="1590"/>
                    <a:pt x="239" y="1590"/>
                    <a:pt x="239" y="1590"/>
                  </a:cubicBezTo>
                  <a:cubicBezTo>
                    <a:pt x="240" y="1586"/>
                    <a:pt x="242" y="1582"/>
                    <a:pt x="243" y="1578"/>
                  </a:cubicBezTo>
                  <a:cubicBezTo>
                    <a:pt x="246" y="1570"/>
                    <a:pt x="249" y="1562"/>
                    <a:pt x="251" y="1554"/>
                  </a:cubicBezTo>
                  <a:cubicBezTo>
                    <a:pt x="252" y="1550"/>
                    <a:pt x="253" y="1545"/>
                    <a:pt x="254" y="1541"/>
                  </a:cubicBezTo>
                  <a:cubicBezTo>
                    <a:pt x="256" y="1535"/>
                    <a:pt x="256" y="1535"/>
                    <a:pt x="256" y="1535"/>
                  </a:cubicBezTo>
                  <a:cubicBezTo>
                    <a:pt x="257" y="1529"/>
                    <a:pt x="257" y="1529"/>
                    <a:pt x="257" y="1529"/>
                  </a:cubicBezTo>
                  <a:cubicBezTo>
                    <a:pt x="259" y="1521"/>
                    <a:pt x="261" y="1513"/>
                    <a:pt x="262" y="1504"/>
                  </a:cubicBezTo>
                  <a:cubicBezTo>
                    <a:pt x="262" y="1500"/>
                    <a:pt x="262" y="1496"/>
                    <a:pt x="262" y="1492"/>
                  </a:cubicBezTo>
                  <a:cubicBezTo>
                    <a:pt x="262" y="1490"/>
                    <a:pt x="262" y="1487"/>
                    <a:pt x="262" y="1485"/>
                  </a:cubicBezTo>
                  <a:cubicBezTo>
                    <a:pt x="262" y="1483"/>
                    <a:pt x="262" y="1481"/>
                    <a:pt x="262" y="1479"/>
                  </a:cubicBezTo>
                  <a:cubicBezTo>
                    <a:pt x="262" y="1470"/>
                    <a:pt x="260" y="1461"/>
                    <a:pt x="258" y="1452"/>
                  </a:cubicBezTo>
                  <a:cubicBezTo>
                    <a:pt x="263" y="1454"/>
                    <a:pt x="275" y="1459"/>
                    <a:pt x="274" y="1470"/>
                  </a:cubicBezTo>
                  <a:cubicBezTo>
                    <a:pt x="276" y="1463"/>
                    <a:pt x="281" y="1452"/>
                    <a:pt x="285" y="1440"/>
                  </a:cubicBezTo>
                  <a:cubicBezTo>
                    <a:pt x="291" y="1429"/>
                    <a:pt x="297" y="1416"/>
                    <a:pt x="300" y="1405"/>
                  </a:cubicBezTo>
                  <a:cubicBezTo>
                    <a:pt x="304" y="1393"/>
                    <a:pt x="306" y="1382"/>
                    <a:pt x="304" y="1373"/>
                  </a:cubicBezTo>
                  <a:cubicBezTo>
                    <a:pt x="301" y="1364"/>
                    <a:pt x="294" y="1358"/>
                    <a:pt x="279" y="1355"/>
                  </a:cubicBezTo>
                  <a:cubicBezTo>
                    <a:pt x="288" y="1359"/>
                    <a:pt x="294" y="1356"/>
                    <a:pt x="298" y="1350"/>
                  </a:cubicBezTo>
                  <a:cubicBezTo>
                    <a:pt x="301" y="1347"/>
                    <a:pt x="302" y="1343"/>
                    <a:pt x="303" y="1339"/>
                  </a:cubicBezTo>
                  <a:cubicBezTo>
                    <a:pt x="305" y="1334"/>
                    <a:pt x="306" y="1329"/>
                    <a:pt x="307" y="1323"/>
                  </a:cubicBezTo>
                  <a:cubicBezTo>
                    <a:pt x="308" y="1318"/>
                    <a:pt x="308" y="1312"/>
                    <a:pt x="308" y="1305"/>
                  </a:cubicBezTo>
                  <a:cubicBezTo>
                    <a:pt x="309" y="1299"/>
                    <a:pt x="309" y="1293"/>
                    <a:pt x="310" y="1286"/>
                  </a:cubicBezTo>
                  <a:cubicBezTo>
                    <a:pt x="310" y="1274"/>
                    <a:pt x="310" y="1261"/>
                    <a:pt x="311" y="1251"/>
                  </a:cubicBezTo>
                  <a:cubicBezTo>
                    <a:pt x="333" y="1268"/>
                    <a:pt x="333" y="1268"/>
                    <a:pt x="333" y="1268"/>
                  </a:cubicBezTo>
                  <a:cubicBezTo>
                    <a:pt x="324" y="1247"/>
                    <a:pt x="318" y="1234"/>
                    <a:pt x="315" y="1222"/>
                  </a:cubicBezTo>
                  <a:cubicBezTo>
                    <a:pt x="313" y="1209"/>
                    <a:pt x="314" y="1197"/>
                    <a:pt x="322" y="1174"/>
                  </a:cubicBezTo>
                  <a:cubicBezTo>
                    <a:pt x="330" y="1167"/>
                    <a:pt x="345" y="1178"/>
                    <a:pt x="332" y="1186"/>
                  </a:cubicBezTo>
                  <a:cubicBezTo>
                    <a:pt x="347" y="1175"/>
                    <a:pt x="345" y="1165"/>
                    <a:pt x="344" y="1155"/>
                  </a:cubicBezTo>
                  <a:cubicBezTo>
                    <a:pt x="342" y="1145"/>
                    <a:pt x="342" y="1134"/>
                    <a:pt x="360" y="1120"/>
                  </a:cubicBezTo>
                  <a:cubicBezTo>
                    <a:pt x="366" y="1143"/>
                    <a:pt x="366" y="1143"/>
                    <a:pt x="366" y="1143"/>
                  </a:cubicBezTo>
                  <a:cubicBezTo>
                    <a:pt x="371" y="1136"/>
                    <a:pt x="374" y="1130"/>
                    <a:pt x="377" y="1125"/>
                  </a:cubicBezTo>
                  <a:cubicBezTo>
                    <a:pt x="379" y="1120"/>
                    <a:pt x="380" y="1116"/>
                    <a:pt x="379" y="1112"/>
                  </a:cubicBezTo>
                  <a:cubicBezTo>
                    <a:pt x="379" y="1105"/>
                    <a:pt x="376" y="1097"/>
                    <a:pt x="373" y="1082"/>
                  </a:cubicBezTo>
                  <a:cubicBezTo>
                    <a:pt x="375" y="1070"/>
                    <a:pt x="387" y="1056"/>
                    <a:pt x="402" y="1048"/>
                  </a:cubicBezTo>
                  <a:cubicBezTo>
                    <a:pt x="416" y="1039"/>
                    <a:pt x="433" y="1036"/>
                    <a:pt x="444" y="1042"/>
                  </a:cubicBezTo>
                  <a:cubicBezTo>
                    <a:pt x="439" y="1035"/>
                    <a:pt x="437" y="1025"/>
                    <a:pt x="437" y="1014"/>
                  </a:cubicBezTo>
                  <a:cubicBezTo>
                    <a:pt x="438" y="1004"/>
                    <a:pt x="442" y="993"/>
                    <a:pt x="452" y="988"/>
                  </a:cubicBezTo>
                  <a:cubicBezTo>
                    <a:pt x="461" y="992"/>
                    <a:pt x="460" y="1001"/>
                    <a:pt x="460" y="1006"/>
                  </a:cubicBezTo>
                  <a:cubicBezTo>
                    <a:pt x="474" y="998"/>
                    <a:pt x="483" y="988"/>
                    <a:pt x="490" y="978"/>
                  </a:cubicBezTo>
                  <a:cubicBezTo>
                    <a:pt x="497" y="968"/>
                    <a:pt x="501" y="957"/>
                    <a:pt x="506" y="947"/>
                  </a:cubicBezTo>
                  <a:cubicBezTo>
                    <a:pt x="510" y="937"/>
                    <a:pt x="515" y="928"/>
                    <a:pt x="521" y="921"/>
                  </a:cubicBezTo>
                  <a:cubicBezTo>
                    <a:pt x="525" y="917"/>
                    <a:pt x="528" y="914"/>
                    <a:pt x="533" y="911"/>
                  </a:cubicBezTo>
                  <a:cubicBezTo>
                    <a:pt x="537" y="909"/>
                    <a:pt x="543" y="907"/>
                    <a:pt x="549" y="905"/>
                  </a:cubicBezTo>
                  <a:cubicBezTo>
                    <a:pt x="556" y="911"/>
                    <a:pt x="561" y="913"/>
                    <a:pt x="565" y="912"/>
                  </a:cubicBezTo>
                  <a:cubicBezTo>
                    <a:pt x="547" y="929"/>
                    <a:pt x="532" y="944"/>
                    <a:pt x="520" y="955"/>
                  </a:cubicBezTo>
                  <a:cubicBezTo>
                    <a:pt x="509" y="965"/>
                    <a:pt x="502" y="971"/>
                    <a:pt x="503" y="969"/>
                  </a:cubicBezTo>
                  <a:cubicBezTo>
                    <a:pt x="512" y="978"/>
                    <a:pt x="524" y="976"/>
                    <a:pt x="535" y="978"/>
                  </a:cubicBezTo>
                  <a:cubicBezTo>
                    <a:pt x="545" y="979"/>
                    <a:pt x="553" y="985"/>
                    <a:pt x="556" y="1008"/>
                  </a:cubicBezTo>
                  <a:cubicBezTo>
                    <a:pt x="557" y="999"/>
                    <a:pt x="559" y="988"/>
                    <a:pt x="561" y="977"/>
                  </a:cubicBezTo>
                  <a:cubicBezTo>
                    <a:pt x="564" y="966"/>
                    <a:pt x="566" y="953"/>
                    <a:pt x="570" y="942"/>
                  </a:cubicBezTo>
                  <a:cubicBezTo>
                    <a:pt x="574" y="930"/>
                    <a:pt x="579" y="919"/>
                    <a:pt x="585" y="910"/>
                  </a:cubicBezTo>
                  <a:cubicBezTo>
                    <a:pt x="592" y="901"/>
                    <a:pt x="599" y="893"/>
                    <a:pt x="608" y="889"/>
                  </a:cubicBezTo>
                  <a:cubicBezTo>
                    <a:pt x="611" y="890"/>
                    <a:pt x="614" y="890"/>
                    <a:pt x="618" y="892"/>
                  </a:cubicBezTo>
                  <a:cubicBezTo>
                    <a:pt x="617" y="897"/>
                    <a:pt x="617" y="897"/>
                    <a:pt x="617" y="897"/>
                  </a:cubicBezTo>
                  <a:cubicBezTo>
                    <a:pt x="625" y="893"/>
                    <a:pt x="629" y="886"/>
                    <a:pt x="632" y="878"/>
                  </a:cubicBezTo>
                  <a:cubicBezTo>
                    <a:pt x="644" y="874"/>
                    <a:pt x="652" y="871"/>
                    <a:pt x="661" y="864"/>
                  </a:cubicBezTo>
                  <a:cubicBezTo>
                    <a:pt x="670" y="871"/>
                    <a:pt x="680" y="866"/>
                    <a:pt x="690" y="858"/>
                  </a:cubicBezTo>
                  <a:cubicBezTo>
                    <a:pt x="701" y="851"/>
                    <a:pt x="711" y="840"/>
                    <a:pt x="719" y="834"/>
                  </a:cubicBezTo>
                  <a:cubicBezTo>
                    <a:pt x="701" y="813"/>
                    <a:pt x="724" y="802"/>
                    <a:pt x="691" y="797"/>
                  </a:cubicBezTo>
                  <a:cubicBezTo>
                    <a:pt x="695" y="797"/>
                    <a:pt x="690" y="802"/>
                    <a:pt x="680" y="811"/>
                  </a:cubicBezTo>
                  <a:cubicBezTo>
                    <a:pt x="679" y="814"/>
                    <a:pt x="676" y="816"/>
                    <a:pt x="676" y="819"/>
                  </a:cubicBezTo>
                  <a:cubicBezTo>
                    <a:pt x="675" y="818"/>
                    <a:pt x="675" y="817"/>
                    <a:pt x="675" y="816"/>
                  </a:cubicBezTo>
                  <a:cubicBezTo>
                    <a:pt x="665" y="824"/>
                    <a:pt x="652" y="835"/>
                    <a:pt x="638" y="848"/>
                  </a:cubicBezTo>
                  <a:cubicBezTo>
                    <a:pt x="641" y="827"/>
                    <a:pt x="646" y="807"/>
                    <a:pt x="673" y="806"/>
                  </a:cubicBezTo>
                  <a:cubicBezTo>
                    <a:pt x="671" y="786"/>
                    <a:pt x="669" y="764"/>
                    <a:pt x="669" y="754"/>
                  </a:cubicBezTo>
                  <a:cubicBezTo>
                    <a:pt x="714" y="768"/>
                    <a:pt x="769" y="756"/>
                    <a:pt x="788" y="772"/>
                  </a:cubicBezTo>
                  <a:cubicBezTo>
                    <a:pt x="808" y="749"/>
                    <a:pt x="837" y="728"/>
                    <a:pt x="862" y="705"/>
                  </a:cubicBezTo>
                  <a:cubicBezTo>
                    <a:pt x="874" y="694"/>
                    <a:pt x="885" y="682"/>
                    <a:pt x="894" y="669"/>
                  </a:cubicBezTo>
                  <a:cubicBezTo>
                    <a:pt x="903" y="657"/>
                    <a:pt x="910" y="642"/>
                    <a:pt x="912" y="626"/>
                  </a:cubicBezTo>
                  <a:cubicBezTo>
                    <a:pt x="925" y="612"/>
                    <a:pt x="937" y="630"/>
                    <a:pt x="946" y="635"/>
                  </a:cubicBezTo>
                  <a:cubicBezTo>
                    <a:pt x="940" y="644"/>
                    <a:pt x="929" y="649"/>
                    <a:pt x="928" y="658"/>
                  </a:cubicBezTo>
                  <a:cubicBezTo>
                    <a:pt x="934" y="651"/>
                    <a:pt x="942" y="644"/>
                    <a:pt x="952" y="637"/>
                  </a:cubicBezTo>
                  <a:cubicBezTo>
                    <a:pt x="961" y="631"/>
                    <a:pt x="971" y="625"/>
                    <a:pt x="981" y="618"/>
                  </a:cubicBezTo>
                  <a:cubicBezTo>
                    <a:pt x="999" y="604"/>
                    <a:pt x="1014" y="590"/>
                    <a:pt x="1010" y="572"/>
                  </a:cubicBezTo>
                  <a:cubicBezTo>
                    <a:pt x="1034" y="570"/>
                    <a:pt x="1031" y="580"/>
                    <a:pt x="1030" y="587"/>
                  </a:cubicBezTo>
                  <a:cubicBezTo>
                    <a:pt x="1028" y="594"/>
                    <a:pt x="1027" y="597"/>
                    <a:pt x="1054" y="582"/>
                  </a:cubicBezTo>
                  <a:cubicBezTo>
                    <a:pt x="1051" y="596"/>
                    <a:pt x="1051" y="596"/>
                    <a:pt x="1051" y="596"/>
                  </a:cubicBezTo>
                  <a:cubicBezTo>
                    <a:pt x="1067" y="597"/>
                    <a:pt x="1082" y="595"/>
                    <a:pt x="1095" y="591"/>
                  </a:cubicBezTo>
                  <a:cubicBezTo>
                    <a:pt x="1108" y="588"/>
                    <a:pt x="1119" y="582"/>
                    <a:pt x="1130" y="576"/>
                  </a:cubicBezTo>
                  <a:cubicBezTo>
                    <a:pt x="1141" y="569"/>
                    <a:pt x="1152" y="561"/>
                    <a:pt x="1162" y="552"/>
                  </a:cubicBezTo>
                  <a:cubicBezTo>
                    <a:pt x="1172" y="543"/>
                    <a:pt x="1182" y="534"/>
                    <a:pt x="1192" y="525"/>
                  </a:cubicBezTo>
                  <a:cubicBezTo>
                    <a:pt x="1202" y="516"/>
                    <a:pt x="1212" y="508"/>
                    <a:pt x="1224" y="499"/>
                  </a:cubicBezTo>
                  <a:cubicBezTo>
                    <a:pt x="1229" y="495"/>
                    <a:pt x="1235" y="491"/>
                    <a:pt x="1241" y="488"/>
                  </a:cubicBezTo>
                  <a:cubicBezTo>
                    <a:pt x="1247" y="485"/>
                    <a:pt x="1253" y="482"/>
                    <a:pt x="1259" y="479"/>
                  </a:cubicBezTo>
                  <a:cubicBezTo>
                    <a:pt x="1285" y="469"/>
                    <a:pt x="1315" y="464"/>
                    <a:pt x="1352" y="474"/>
                  </a:cubicBezTo>
                  <a:cubicBezTo>
                    <a:pt x="1342" y="472"/>
                    <a:pt x="1337" y="471"/>
                    <a:pt x="1334" y="466"/>
                  </a:cubicBezTo>
                  <a:cubicBezTo>
                    <a:pt x="1353" y="465"/>
                    <a:pt x="1372" y="463"/>
                    <a:pt x="1391" y="459"/>
                  </a:cubicBezTo>
                  <a:cubicBezTo>
                    <a:pt x="1410" y="456"/>
                    <a:pt x="1429" y="452"/>
                    <a:pt x="1448" y="448"/>
                  </a:cubicBezTo>
                  <a:cubicBezTo>
                    <a:pt x="1458" y="445"/>
                    <a:pt x="1467" y="443"/>
                    <a:pt x="1477" y="440"/>
                  </a:cubicBezTo>
                  <a:cubicBezTo>
                    <a:pt x="1486" y="438"/>
                    <a:pt x="1496" y="436"/>
                    <a:pt x="1505" y="433"/>
                  </a:cubicBezTo>
                  <a:cubicBezTo>
                    <a:pt x="1533" y="425"/>
                    <a:pt x="1533" y="425"/>
                    <a:pt x="1533" y="425"/>
                  </a:cubicBezTo>
                  <a:cubicBezTo>
                    <a:pt x="1548" y="421"/>
                    <a:pt x="1548" y="421"/>
                    <a:pt x="1548" y="421"/>
                  </a:cubicBezTo>
                  <a:cubicBezTo>
                    <a:pt x="1562" y="418"/>
                    <a:pt x="1562" y="418"/>
                    <a:pt x="1562" y="418"/>
                  </a:cubicBezTo>
                  <a:cubicBezTo>
                    <a:pt x="1581" y="413"/>
                    <a:pt x="1600" y="408"/>
                    <a:pt x="1619" y="404"/>
                  </a:cubicBezTo>
                  <a:cubicBezTo>
                    <a:pt x="1638" y="401"/>
                    <a:pt x="1658" y="398"/>
                    <a:pt x="1677" y="396"/>
                  </a:cubicBezTo>
                  <a:cubicBezTo>
                    <a:pt x="1687" y="395"/>
                    <a:pt x="1697" y="394"/>
                    <a:pt x="1706" y="394"/>
                  </a:cubicBezTo>
                  <a:cubicBezTo>
                    <a:pt x="1716" y="393"/>
                    <a:pt x="1726" y="393"/>
                    <a:pt x="1735" y="394"/>
                  </a:cubicBezTo>
                  <a:cubicBezTo>
                    <a:pt x="1755" y="394"/>
                    <a:pt x="1774" y="396"/>
                    <a:pt x="1794" y="401"/>
                  </a:cubicBezTo>
                  <a:cubicBezTo>
                    <a:pt x="1838" y="406"/>
                    <a:pt x="1840" y="383"/>
                    <a:pt x="1864" y="362"/>
                  </a:cubicBezTo>
                  <a:cubicBezTo>
                    <a:pt x="1876" y="391"/>
                    <a:pt x="1876" y="391"/>
                    <a:pt x="1876" y="391"/>
                  </a:cubicBezTo>
                  <a:cubicBezTo>
                    <a:pt x="1918" y="352"/>
                    <a:pt x="1918" y="352"/>
                    <a:pt x="1918" y="352"/>
                  </a:cubicBezTo>
                  <a:cubicBezTo>
                    <a:pt x="1949" y="337"/>
                    <a:pt x="1978" y="353"/>
                    <a:pt x="2009" y="366"/>
                  </a:cubicBezTo>
                  <a:cubicBezTo>
                    <a:pt x="2040" y="379"/>
                    <a:pt x="2072" y="389"/>
                    <a:pt x="2111" y="363"/>
                  </a:cubicBezTo>
                  <a:cubicBezTo>
                    <a:pt x="2099" y="343"/>
                    <a:pt x="2099" y="343"/>
                    <a:pt x="2099" y="343"/>
                  </a:cubicBezTo>
                  <a:cubicBezTo>
                    <a:pt x="2129" y="345"/>
                    <a:pt x="2191" y="326"/>
                    <a:pt x="2187" y="349"/>
                  </a:cubicBezTo>
                  <a:cubicBezTo>
                    <a:pt x="2190" y="345"/>
                    <a:pt x="2196" y="328"/>
                    <a:pt x="2208" y="338"/>
                  </a:cubicBezTo>
                  <a:cubicBezTo>
                    <a:pt x="2209" y="353"/>
                    <a:pt x="2209" y="353"/>
                    <a:pt x="2209" y="353"/>
                  </a:cubicBezTo>
                  <a:cubicBezTo>
                    <a:pt x="2280" y="323"/>
                    <a:pt x="2280" y="323"/>
                    <a:pt x="2280" y="323"/>
                  </a:cubicBezTo>
                  <a:cubicBezTo>
                    <a:pt x="2336" y="331"/>
                    <a:pt x="2274" y="385"/>
                    <a:pt x="2355" y="384"/>
                  </a:cubicBezTo>
                  <a:cubicBezTo>
                    <a:pt x="2385" y="377"/>
                    <a:pt x="2439" y="335"/>
                    <a:pt x="2427" y="325"/>
                  </a:cubicBezTo>
                  <a:cubicBezTo>
                    <a:pt x="2415" y="325"/>
                    <a:pt x="2396" y="317"/>
                    <a:pt x="2394" y="301"/>
                  </a:cubicBezTo>
                  <a:cubicBezTo>
                    <a:pt x="2421" y="292"/>
                    <a:pt x="2421" y="292"/>
                    <a:pt x="2421" y="292"/>
                  </a:cubicBezTo>
                  <a:cubicBezTo>
                    <a:pt x="2424" y="246"/>
                    <a:pt x="2444" y="198"/>
                    <a:pt x="2374" y="169"/>
                  </a:cubicBezTo>
                  <a:cubicBezTo>
                    <a:pt x="2328" y="199"/>
                    <a:pt x="2328" y="199"/>
                    <a:pt x="2328" y="199"/>
                  </a:cubicBezTo>
                  <a:cubicBezTo>
                    <a:pt x="2312" y="177"/>
                    <a:pt x="2312" y="177"/>
                    <a:pt x="2312" y="177"/>
                  </a:cubicBezTo>
                  <a:cubicBezTo>
                    <a:pt x="2352" y="174"/>
                    <a:pt x="2352" y="174"/>
                    <a:pt x="2352" y="174"/>
                  </a:cubicBezTo>
                  <a:cubicBezTo>
                    <a:pt x="2328" y="154"/>
                    <a:pt x="2314" y="173"/>
                    <a:pt x="2299" y="187"/>
                  </a:cubicBezTo>
                  <a:cubicBezTo>
                    <a:pt x="2294" y="175"/>
                    <a:pt x="2287" y="167"/>
                    <a:pt x="2278" y="163"/>
                  </a:cubicBezTo>
                  <a:cubicBezTo>
                    <a:pt x="2233" y="210"/>
                    <a:pt x="2233" y="210"/>
                    <a:pt x="2233" y="210"/>
                  </a:cubicBezTo>
                  <a:cubicBezTo>
                    <a:pt x="2226" y="192"/>
                    <a:pt x="2252" y="173"/>
                    <a:pt x="2220" y="165"/>
                  </a:cubicBezTo>
                  <a:cubicBezTo>
                    <a:pt x="2199" y="186"/>
                    <a:pt x="2243" y="204"/>
                    <a:pt x="2208" y="219"/>
                  </a:cubicBezTo>
                  <a:cubicBezTo>
                    <a:pt x="2184" y="199"/>
                    <a:pt x="2190" y="182"/>
                    <a:pt x="2164" y="201"/>
                  </a:cubicBezTo>
                  <a:cubicBezTo>
                    <a:pt x="2159" y="190"/>
                    <a:pt x="2165" y="182"/>
                    <a:pt x="2175" y="176"/>
                  </a:cubicBezTo>
                  <a:cubicBezTo>
                    <a:pt x="2152" y="192"/>
                    <a:pt x="2112" y="186"/>
                    <a:pt x="2101" y="211"/>
                  </a:cubicBezTo>
                  <a:cubicBezTo>
                    <a:pt x="2076" y="187"/>
                    <a:pt x="2021" y="224"/>
                    <a:pt x="2020" y="180"/>
                  </a:cubicBezTo>
                  <a:cubicBezTo>
                    <a:pt x="2013" y="191"/>
                    <a:pt x="1981" y="217"/>
                    <a:pt x="1959" y="221"/>
                  </a:cubicBezTo>
                  <a:cubicBezTo>
                    <a:pt x="1977" y="193"/>
                    <a:pt x="1956" y="194"/>
                    <a:pt x="1931" y="195"/>
                  </a:cubicBezTo>
                  <a:cubicBezTo>
                    <a:pt x="1907" y="196"/>
                    <a:pt x="1879" y="197"/>
                    <a:pt x="1881" y="169"/>
                  </a:cubicBezTo>
                  <a:cubicBezTo>
                    <a:pt x="1869" y="194"/>
                    <a:pt x="1842" y="201"/>
                    <a:pt x="1812" y="208"/>
                  </a:cubicBezTo>
                  <a:cubicBezTo>
                    <a:pt x="1798" y="211"/>
                    <a:pt x="1782" y="213"/>
                    <a:pt x="1767" y="217"/>
                  </a:cubicBezTo>
                  <a:cubicBezTo>
                    <a:pt x="1752" y="221"/>
                    <a:pt x="1738" y="226"/>
                    <a:pt x="1725" y="234"/>
                  </a:cubicBezTo>
                  <a:cubicBezTo>
                    <a:pt x="1728" y="230"/>
                    <a:pt x="1732" y="222"/>
                    <a:pt x="1737" y="223"/>
                  </a:cubicBezTo>
                  <a:cubicBezTo>
                    <a:pt x="1707" y="224"/>
                    <a:pt x="1697" y="211"/>
                    <a:pt x="1676" y="205"/>
                  </a:cubicBezTo>
                  <a:cubicBezTo>
                    <a:pt x="1678" y="243"/>
                    <a:pt x="1633" y="259"/>
                    <a:pt x="1612" y="287"/>
                  </a:cubicBezTo>
                  <a:cubicBezTo>
                    <a:pt x="1591" y="271"/>
                    <a:pt x="1594" y="259"/>
                    <a:pt x="1601" y="247"/>
                  </a:cubicBezTo>
                  <a:cubicBezTo>
                    <a:pt x="1608" y="234"/>
                    <a:pt x="1618" y="222"/>
                    <a:pt x="1609" y="205"/>
                  </a:cubicBezTo>
                  <a:cubicBezTo>
                    <a:pt x="1613" y="220"/>
                    <a:pt x="1598" y="230"/>
                    <a:pt x="1585" y="240"/>
                  </a:cubicBezTo>
                  <a:cubicBezTo>
                    <a:pt x="1571" y="249"/>
                    <a:pt x="1559" y="258"/>
                    <a:pt x="1568" y="270"/>
                  </a:cubicBezTo>
                  <a:cubicBezTo>
                    <a:pt x="1536" y="252"/>
                    <a:pt x="1542" y="263"/>
                    <a:pt x="1521" y="234"/>
                  </a:cubicBezTo>
                  <a:cubicBezTo>
                    <a:pt x="1525" y="282"/>
                    <a:pt x="1497" y="247"/>
                    <a:pt x="1480" y="281"/>
                  </a:cubicBezTo>
                  <a:cubicBezTo>
                    <a:pt x="1457" y="274"/>
                    <a:pt x="1452" y="263"/>
                    <a:pt x="1448" y="257"/>
                  </a:cubicBezTo>
                  <a:cubicBezTo>
                    <a:pt x="1445" y="254"/>
                    <a:pt x="1443" y="253"/>
                    <a:pt x="1439" y="253"/>
                  </a:cubicBezTo>
                  <a:cubicBezTo>
                    <a:pt x="1435" y="254"/>
                    <a:pt x="1429" y="256"/>
                    <a:pt x="1418" y="263"/>
                  </a:cubicBezTo>
                  <a:cubicBezTo>
                    <a:pt x="1406" y="258"/>
                    <a:pt x="1409" y="249"/>
                    <a:pt x="1415" y="241"/>
                  </a:cubicBezTo>
                  <a:cubicBezTo>
                    <a:pt x="1418" y="238"/>
                    <a:pt x="1422" y="234"/>
                    <a:pt x="1425" y="231"/>
                  </a:cubicBezTo>
                  <a:cubicBezTo>
                    <a:pt x="1428" y="229"/>
                    <a:pt x="1430" y="227"/>
                    <a:pt x="1430" y="227"/>
                  </a:cubicBezTo>
                  <a:close/>
                  <a:moveTo>
                    <a:pt x="487" y="769"/>
                  </a:moveTo>
                  <a:cubicBezTo>
                    <a:pt x="487" y="769"/>
                    <a:pt x="487" y="769"/>
                    <a:pt x="487" y="769"/>
                  </a:cubicBezTo>
                  <a:cubicBezTo>
                    <a:pt x="493" y="762"/>
                    <a:pt x="499" y="756"/>
                    <a:pt x="502" y="753"/>
                  </a:cubicBezTo>
                  <a:cubicBezTo>
                    <a:pt x="499" y="756"/>
                    <a:pt x="495" y="761"/>
                    <a:pt x="487" y="769"/>
                  </a:cubicBezTo>
                  <a:close/>
                  <a:moveTo>
                    <a:pt x="421" y="833"/>
                  </a:moveTo>
                  <a:cubicBezTo>
                    <a:pt x="429" y="825"/>
                    <a:pt x="439" y="816"/>
                    <a:pt x="450" y="805"/>
                  </a:cubicBezTo>
                  <a:cubicBezTo>
                    <a:pt x="459" y="810"/>
                    <a:pt x="463" y="820"/>
                    <a:pt x="456" y="826"/>
                  </a:cubicBezTo>
                  <a:cubicBezTo>
                    <a:pt x="456" y="822"/>
                    <a:pt x="451" y="822"/>
                    <a:pt x="444" y="824"/>
                  </a:cubicBezTo>
                  <a:cubicBezTo>
                    <a:pt x="437" y="827"/>
                    <a:pt x="429" y="831"/>
                    <a:pt x="421" y="833"/>
                  </a:cubicBezTo>
                  <a:close/>
                  <a:moveTo>
                    <a:pt x="684" y="854"/>
                  </a:moveTo>
                  <a:cubicBezTo>
                    <a:pt x="677" y="865"/>
                    <a:pt x="670" y="864"/>
                    <a:pt x="665" y="861"/>
                  </a:cubicBezTo>
                  <a:cubicBezTo>
                    <a:pt x="670" y="856"/>
                    <a:pt x="674" y="851"/>
                    <a:pt x="681" y="844"/>
                  </a:cubicBezTo>
                  <a:cubicBezTo>
                    <a:pt x="680" y="843"/>
                    <a:pt x="680" y="841"/>
                    <a:pt x="680" y="840"/>
                  </a:cubicBezTo>
                  <a:cubicBezTo>
                    <a:pt x="682" y="845"/>
                    <a:pt x="684" y="850"/>
                    <a:pt x="684" y="85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îsľíḑè"/>
            <p:cNvSpPr/>
            <p:nvPr/>
          </p:nvSpPr>
          <p:spPr bwMode="auto">
            <a:xfrm>
              <a:off x="2626884" y="3138377"/>
              <a:ext cx="3628" cy="3628"/>
            </a:xfrm>
            <a:custGeom>
              <a:avLst/>
              <a:gdLst>
                <a:gd name="T0" fmla="*/ 7 w 10"/>
                <a:gd name="T1" fmla="*/ 5 h 10"/>
                <a:gd name="T2" fmla="*/ 10 w 10"/>
                <a:gd name="T3" fmla="*/ 0 h 10"/>
                <a:gd name="T4" fmla="*/ 0 w 10"/>
                <a:gd name="T5" fmla="*/ 0 h 10"/>
                <a:gd name="T6" fmla="*/ 2 w 10"/>
                <a:gd name="T7" fmla="*/ 10 h 10"/>
                <a:gd name="T8" fmla="*/ 7 w 10"/>
                <a:gd name="T9" fmla="*/ 5 h 10"/>
              </a:gdLst>
              <a:ahLst/>
              <a:cxnLst>
                <a:cxn ang="0">
                  <a:pos x="T0" y="T1"/>
                </a:cxn>
                <a:cxn ang="0">
                  <a:pos x="T2" y="T3"/>
                </a:cxn>
                <a:cxn ang="0">
                  <a:pos x="T4" y="T5"/>
                </a:cxn>
                <a:cxn ang="0">
                  <a:pos x="T6" y="T7"/>
                </a:cxn>
                <a:cxn ang="0">
                  <a:pos x="T8" y="T9"/>
                </a:cxn>
              </a:cxnLst>
              <a:rect l="0" t="0" r="r" b="b"/>
              <a:pathLst>
                <a:path w="10" h="10">
                  <a:moveTo>
                    <a:pt x="7" y="5"/>
                  </a:moveTo>
                  <a:cubicBezTo>
                    <a:pt x="9" y="4"/>
                    <a:pt x="9" y="2"/>
                    <a:pt x="10" y="0"/>
                  </a:cubicBezTo>
                  <a:cubicBezTo>
                    <a:pt x="7" y="0"/>
                    <a:pt x="4" y="0"/>
                    <a:pt x="0" y="0"/>
                  </a:cubicBezTo>
                  <a:cubicBezTo>
                    <a:pt x="1" y="4"/>
                    <a:pt x="1" y="7"/>
                    <a:pt x="2" y="10"/>
                  </a:cubicBezTo>
                  <a:cubicBezTo>
                    <a:pt x="4" y="8"/>
                    <a:pt x="6" y="7"/>
                    <a:pt x="7"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ṡḷîḑe"/>
            <p:cNvSpPr/>
            <p:nvPr/>
          </p:nvSpPr>
          <p:spPr bwMode="auto">
            <a:xfrm>
              <a:off x="3564096" y="3164982"/>
              <a:ext cx="0" cy="2419"/>
            </a:xfrm>
            <a:custGeom>
              <a:avLst/>
              <a:gdLst>
                <a:gd name="T0" fmla="*/ 0 w 2"/>
                <a:gd name="T1" fmla="*/ 4 h 6"/>
                <a:gd name="T2" fmla="*/ 1 w 2"/>
                <a:gd name="T3" fmla="*/ 6 h 6"/>
                <a:gd name="T4" fmla="*/ 2 w 2"/>
                <a:gd name="T5" fmla="*/ 0 h 6"/>
                <a:gd name="T6" fmla="*/ 0 w 2"/>
                <a:gd name="T7" fmla="*/ 4 h 6"/>
              </a:gdLst>
              <a:ahLst/>
              <a:cxnLst>
                <a:cxn ang="0">
                  <a:pos x="T0" y="T1"/>
                </a:cxn>
                <a:cxn ang="0">
                  <a:pos x="T2" y="T3"/>
                </a:cxn>
                <a:cxn ang="0">
                  <a:pos x="T4" y="T5"/>
                </a:cxn>
                <a:cxn ang="0">
                  <a:pos x="T6" y="T7"/>
                </a:cxn>
              </a:cxnLst>
              <a:rect l="0" t="0" r="r" b="b"/>
              <a:pathLst>
                <a:path w="2" h="6">
                  <a:moveTo>
                    <a:pt x="0" y="4"/>
                  </a:moveTo>
                  <a:cubicBezTo>
                    <a:pt x="1" y="6"/>
                    <a:pt x="1" y="6"/>
                    <a:pt x="1" y="6"/>
                  </a:cubicBezTo>
                  <a:cubicBezTo>
                    <a:pt x="1" y="4"/>
                    <a:pt x="1" y="2"/>
                    <a:pt x="2" y="0"/>
                  </a:cubicBezTo>
                  <a:cubicBezTo>
                    <a:pt x="1" y="2"/>
                    <a:pt x="1" y="3"/>
                    <a:pt x="0" y="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ŝlîdê"/>
            <p:cNvSpPr/>
            <p:nvPr/>
          </p:nvSpPr>
          <p:spPr bwMode="auto">
            <a:xfrm>
              <a:off x="2417675" y="3520518"/>
              <a:ext cx="3628" cy="2419"/>
            </a:xfrm>
            <a:custGeom>
              <a:avLst/>
              <a:gdLst>
                <a:gd name="T0" fmla="*/ 1 w 3"/>
                <a:gd name="T1" fmla="*/ 2 h 2"/>
                <a:gd name="T2" fmla="*/ 3 w 3"/>
                <a:gd name="T3" fmla="*/ 2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lnTo>
                    <a:pt x="3" y="2"/>
                  </a:lnTo>
                  <a:lnTo>
                    <a:pt x="0" y="0"/>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ṡļïďê"/>
            <p:cNvSpPr/>
            <p:nvPr/>
          </p:nvSpPr>
          <p:spPr bwMode="auto">
            <a:xfrm>
              <a:off x="3484282" y="3028330"/>
              <a:ext cx="1210" cy="3628"/>
            </a:xfrm>
            <a:custGeom>
              <a:avLst/>
              <a:gdLst>
                <a:gd name="T0" fmla="*/ 2 w 3"/>
                <a:gd name="T1" fmla="*/ 9 h 9"/>
                <a:gd name="T2" fmla="*/ 1 w 3"/>
                <a:gd name="T3" fmla="*/ 0 h 9"/>
                <a:gd name="T4" fmla="*/ 2 w 3"/>
                <a:gd name="T5" fmla="*/ 9 h 9"/>
              </a:gdLst>
              <a:ahLst/>
              <a:cxnLst>
                <a:cxn ang="0">
                  <a:pos x="T0" y="T1"/>
                </a:cxn>
                <a:cxn ang="0">
                  <a:pos x="T2" y="T3"/>
                </a:cxn>
                <a:cxn ang="0">
                  <a:pos x="T4" y="T5"/>
                </a:cxn>
              </a:cxnLst>
              <a:rect l="0" t="0" r="r" b="b"/>
              <a:pathLst>
                <a:path w="3" h="9">
                  <a:moveTo>
                    <a:pt x="2" y="9"/>
                  </a:moveTo>
                  <a:cubicBezTo>
                    <a:pt x="3" y="7"/>
                    <a:pt x="3" y="4"/>
                    <a:pt x="1" y="0"/>
                  </a:cubicBezTo>
                  <a:cubicBezTo>
                    <a:pt x="0" y="1"/>
                    <a:pt x="1" y="5"/>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1idê"/>
            <p:cNvSpPr/>
            <p:nvPr/>
          </p:nvSpPr>
          <p:spPr bwMode="auto">
            <a:xfrm>
              <a:off x="3426236" y="2981168"/>
              <a:ext cx="6047" cy="7256"/>
            </a:xfrm>
            <a:custGeom>
              <a:avLst/>
              <a:gdLst>
                <a:gd name="T0" fmla="*/ 20 w 20"/>
                <a:gd name="T1" fmla="*/ 25 h 25"/>
                <a:gd name="T2" fmla="*/ 0 w 20"/>
                <a:gd name="T3" fmla="*/ 0 h 25"/>
                <a:gd name="T4" fmla="*/ 20 w 20"/>
                <a:gd name="T5" fmla="*/ 25 h 25"/>
              </a:gdLst>
              <a:ahLst/>
              <a:cxnLst>
                <a:cxn ang="0">
                  <a:pos x="T0" y="T1"/>
                </a:cxn>
                <a:cxn ang="0">
                  <a:pos x="T2" y="T3"/>
                </a:cxn>
                <a:cxn ang="0">
                  <a:pos x="T4" y="T5"/>
                </a:cxn>
              </a:cxnLst>
              <a:rect l="0" t="0" r="r" b="b"/>
              <a:pathLst>
                <a:path w="20" h="25">
                  <a:moveTo>
                    <a:pt x="20" y="25"/>
                  </a:moveTo>
                  <a:cubicBezTo>
                    <a:pt x="0" y="0"/>
                    <a:pt x="0" y="0"/>
                    <a:pt x="0" y="0"/>
                  </a:cubicBezTo>
                  <a:cubicBezTo>
                    <a:pt x="8" y="12"/>
                    <a:pt x="14" y="19"/>
                    <a:pt x="20" y="2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ṡļîḍe"/>
            <p:cNvSpPr/>
            <p:nvPr/>
          </p:nvSpPr>
          <p:spPr bwMode="auto">
            <a:xfrm>
              <a:off x="3387538" y="2956981"/>
              <a:ext cx="2419" cy="2419"/>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cubicBezTo>
                    <a:pt x="4" y="3"/>
                    <a:pt x="2" y="6"/>
                    <a:pt x="0" y="9"/>
                  </a:cubicBezTo>
                  <a:cubicBezTo>
                    <a:pt x="0" y="9"/>
                    <a:pt x="0" y="9"/>
                    <a:pt x="0" y="9"/>
                  </a:cubicBezTo>
                  <a:lnTo>
                    <a:pt x="8"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Sḻïďé"/>
            <p:cNvSpPr/>
            <p:nvPr/>
          </p:nvSpPr>
          <p:spPr bwMode="auto">
            <a:xfrm>
              <a:off x="3671724" y="3684983"/>
              <a:ext cx="0" cy="7256"/>
            </a:xfrm>
            <a:custGeom>
              <a:avLst/>
              <a:gdLst>
                <a:gd name="T0" fmla="*/ 1 w 1"/>
                <a:gd name="T1" fmla="*/ 0 h 23"/>
                <a:gd name="T2" fmla="*/ 0 w 1"/>
                <a:gd name="T3" fmla="*/ 7 h 23"/>
                <a:gd name="T4" fmla="*/ 1 w 1"/>
                <a:gd name="T5" fmla="*/ 0 h 23"/>
              </a:gdLst>
              <a:ahLst/>
              <a:cxnLst>
                <a:cxn ang="0">
                  <a:pos x="T0" y="T1"/>
                </a:cxn>
                <a:cxn ang="0">
                  <a:pos x="T2" y="T3"/>
                </a:cxn>
                <a:cxn ang="0">
                  <a:pos x="T4" y="T5"/>
                </a:cxn>
              </a:cxnLst>
              <a:rect l="0" t="0" r="r" b="b"/>
              <a:pathLst>
                <a:path w="1" h="23">
                  <a:moveTo>
                    <a:pt x="1" y="0"/>
                  </a:moveTo>
                  <a:cubicBezTo>
                    <a:pt x="0" y="2"/>
                    <a:pt x="0" y="5"/>
                    <a:pt x="0" y="7"/>
                  </a:cubicBezTo>
                  <a:cubicBezTo>
                    <a:pt x="0" y="23"/>
                    <a:pt x="1" y="12"/>
                    <a:pt x="1"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ṧľíḍé"/>
            <p:cNvSpPr/>
            <p:nvPr/>
          </p:nvSpPr>
          <p:spPr bwMode="auto">
            <a:xfrm>
              <a:off x="3682608" y="3435866"/>
              <a:ext cx="4837" cy="8466"/>
            </a:xfrm>
            <a:custGeom>
              <a:avLst/>
              <a:gdLst>
                <a:gd name="T0" fmla="*/ 0 w 16"/>
                <a:gd name="T1" fmla="*/ 1 h 25"/>
                <a:gd name="T2" fmla="*/ 15 w 16"/>
                <a:gd name="T3" fmla="*/ 25 h 25"/>
                <a:gd name="T4" fmla="*/ 0 w 16"/>
                <a:gd name="T5" fmla="*/ 1 h 25"/>
              </a:gdLst>
              <a:ahLst/>
              <a:cxnLst>
                <a:cxn ang="0">
                  <a:pos x="T0" y="T1"/>
                </a:cxn>
                <a:cxn ang="0">
                  <a:pos x="T2" y="T3"/>
                </a:cxn>
                <a:cxn ang="0">
                  <a:pos x="T4" y="T5"/>
                </a:cxn>
              </a:cxnLst>
              <a:rect l="0" t="0" r="r" b="b"/>
              <a:pathLst>
                <a:path w="16" h="25">
                  <a:moveTo>
                    <a:pt x="0" y="1"/>
                  </a:moveTo>
                  <a:cubicBezTo>
                    <a:pt x="6" y="9"/>
                    <a:pt x="11" y="17"/>
                    <a:pt x="15" y="25"/>
                  </a:cubicBezTo>
                  <a:cubicBezTo>
                    <a:pt x="16" y="11"/>
                    <a:pt x="16"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ŝḷîdè"/>
            <p:cNvSpPr/>
            <p:nvPr/>
          </p:nvSpPr>
          <p:spPr bwMode="auto">
            <a:xfrm>
              <a:off x="3520561" y="3930472"/>
              <a:ext cx="1210" cy="1210"/>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5" y="0"/>
                    <a:pt x="5" y="0"/>
                    <a:pt x="5" y="0"/>
                  </a:cubicBezTo>
                  <a:cubicBezTo>
                    <a:pt x="3" y="1"/>
                    <a:pt x="2" y="2"/>
                    <a:pt x="0" y="3"/>
                  </a:cubicBezTo>
                  <a:lnTo>
                    <a:pt x="5"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š1îḋê"/>
            <p:cNvSpPr/>
            <p:nvPr/>
          </p:nvSpPr>
          <p:spPr bwMode="auto">
            <a:xfrm>
              <a:off x="3686236" y="3444331"/>
              <a:ext cx="2419" cy="10884"/>
            </a:xfrm>
            <a:custGeom>
              <a:avLst/>
              <a:gdLst>
                <a:gd name="T0" fmla="*/ 5 w 10"/>
                <a:gd name="T1" fmla="*/ 36 h 36"/>
                <a:gd name="T2" fmla="*/ 4 w 10"/>
                <a:gd name="T3" fmla="*/ 0 h 36"/>
                <a:gd name="T4" fmla="*/ 5 w 10"/>
                <a:gd name="T5" fmla="*/ 36 h 36"/>
              </a:gdLst>
              <a:ahLst/>
              <a:cxnLst>
                <a:cxn ang="0">
                  <a:pos x="T0" y="T1"/>
                </a:cxn>
                <a:cxn ang="0">
                  <a:pos x="T2" y="T3"/>
                </a:cxn>
                <a:cxn ang="0">
                  <a:pos x="T4" y="T5"/>
                </a:cxn>
              </a:cxnLst>
              <a:rect l="0" t="0" r="r" b="b"/>
              <a:pathLst>
                <a:path w="10" h="36">
                  <a:moveTo>
                    <a:pt x="5" y="36"/>
                  </a:moveTo>
                  <a:cubicBezTo>
                    <a:pt x="10" y="22"/>
                    <a:pt x="9" y="10"/>
                    <a:pt x="4" y="0"/>
                  </a:cubicBezTo>
                  <a:cubicBezTo>
                    <a:pt x="3" y="11"/>
                    <a:pt x="0" y="25"/>
                    <a:pt x="5" y="3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Slïḓe"/>
            <p:cNvSpPr/>
            <p:nvPr/>
          </p:nvSpPr>
          <p:spPr bwMode="auto">
            <a:xfrm>
              <a:off x="3172282" y="2875958"/>
              <a:ext cx="3628" cy="1210"/>
            </a:xfrm>
            <a:custGeom>
              <a:avLst/>
              <a:gdLst>
                <a:gd name="T0" fmla="*/ 9 w 9"/>
                <a:gd name="T1" fmla="*/ 2 h 4"/>
                <a:gd name="T2" fmla="*/ 2 w 9"/>
                <a:gd name="T3" fmla="*/ 0 h 4"/>
                <a:gd name="T4" fmla="*/ 0 w 9"/>
                <a:gd name="T5" fmla="*/ 4 h 4"/>
                <a:gd name="T6" fmla="*/ 9 w 9"/>
                <a:gd name="T7" fmla="*/ 2 h 4"/>
              </a:gdLst>
              <a:ahLst/>
              <a:cxnLst>
                <a:cxn ang="0">
                  <a:pos x="T0" y="T1"/>
                </a:cxn>
                <a:cxn ang="0">
                  <a:pos x="T2" y="T3"/>
                </a:cxn>
                <a:cxn ang="0">
                  <a:pos x="T4" y="T5"/>
                </a:cxn>
                <a:cxn ang="0">
                  <a:pos x="T6" y="T7"/>
                </a:cxn>
              </a:cxnLst>
              <a:rect l="0" t="0" r="r" b="b"/>
              <a:pathLst>
                <a:path w="9" h="4">
                  <a:moveTo>
                    <a:pt x="9" y="2"/>
                  </a:moveTo>
                  <a:cubicBezTo>
                    <a:pt x="2" y="0"/>
                    <a:pt x="2" y="0"/>
                    <a:pt x="2" y="0"/>
                  </a:cubicBezTo>
                  <a:cubicBezTo>
                    <a:pt x="2" y="2"/>
                    <a:pt x="1" y="3"/>
                    <a:pt x="0" y="4"/>
                  </a:cubicBezTo>
                  <a:lnTo>
                    <a:pt x="9"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Sľiḍe"/>
            <p:cNvSpPr/>
            <p:nvPr/>
          </p:nvSpPr>
          <p:spPr bwMode="auto">
            <a:xfrm>
              <a:off x="3169863" y="2877167"/>
              <a:ext cx="2419" cy="1210"/>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0" y="2"/>
                    <a:pt x="0" y="2"/>
                    <a:pt x="0" y="2"/>
                  </a:cubicBezTo>
                  <a:cubicBezTo>
                    <a:pt x="4" y="3"/>
                    <a:pt x="7" y="3"/>
                    <a:pt x="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iśľïďe"/>
            <p:cNvSpPr/>
            <p:nvPr/>
          </p:nvSpPr>
          <p:spPr bwMode="auto">
            <a:xfrm>
              <a:off x="3163816" y="2877167"/>
              <a:ext cx="6047" cy="2419"/>
            </a:xfrm>
            <a:custGeom>
              <a:avLst/>
              <a:gdLst>
                <a:gd name="T0" fmla="*/ 0 w 20"/>
                <a:gd name="T1" fmla="*/ 7 h 7"/>
                <a:gd name="T2" fmla="*/ 10 w 20"/>
                <a:gd name="T3" fmla="*/ 5 h 7"/>
                <a:gd name="T4" fmla="*/ 17 w 20"/>
                <a:gd name="T5" fmla="*/ 4 h 7"/>
                <a:gd name="T6" fmla="*/ 20 w 20"/>
                <a:gd name="T7" fmla="*/ 3 h 7"/>
                <a:gd name="T8" fmla="*/ 0 w 20"/>
                <a:gd name="T9" fmla="*/ 7 h 7"/>
              </a:gdLst>
              <a:ahLst/>
              <a:cxnLst>
                <a:cxn ang="0">
                  <a:pos x="T0" y="T1"/>
                </a:cxn>
                <a:cxn ang="0">
                  <a:pos x="T2" y="T3"/>
                </a:cxn>
                <a:cxn ang="0">
                  <a:pos x="T4" y="T5"/>
                </a:cxn>
                <a:cxn ang="0">
                  <a:pos x="T6" y="T7"/>
                </a:cxn>
                <a:cxn ang="0">
                  <a:pos x="T8" y="T9"/>
                </a:cxn>
              </a:cxnLst>
              <a:rect l="0" t="0" r="r" b="b"/>
              <a:pathLst>
                <a:path w="20" h="7">
                  <a:moveTo>
                    <a:pt x="0" y="7"/>
                  </a:moveTo>
                  <a:cubicBezTo>
                    <a:pt x="0" y="7"/>
                    <a:pt x="5" y="6"/>
                    <a:pt x="10" y="5"/>
                  </a:cubicBezTo>
                  <a:cubicBezTo>
                    <a:pt x="12" y="5"/>
                    <a:pt x="15" y="4"/>
                    <a:pt x="17" y="4"/>
                  </a:cubicBezTo>
                  <a:cubicBezTo>
                    <a:pt x="19" y="3"/>
                    <a:pt x="20" y="3"/>
                    <a:pt x="20" y="3"/>
                  </a:cubicBezTo>
                  <a:cubicBezTo>
                    <a:pt x="13" y="2"/>
                    <a:pt x="5" y="0"/>
                    <a:pt x="0" y="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šlîḋè"/>
            <p:cNvSpPr/>
            <p:nvPr/>
          </p:nvSpPr>
          <p:spPr bwMode="auto">
            <a:xfrm>
              <a:off x="3243630" y="2892888"/>
              <a:ext cx="1210" cy="2419"/>
            </a:xfrm>
            <a:custGeom>
              <a:avLst/>
              <a:gdLst>
                <a:gd name="T0" fmla="*/ 0 w 5"/>
                <a:gd name="T1" fmla="*/ 10 h 10"/>
                <a:gd name="T2" fmla="*/ 5 w 5"/>
                <a:gd name="T3" fmla="*/ 0 h 10"/>
                <a:gd name="T4" fmla="*/ 0 w 5"/>
                <a:gd name="T5" fmla="*/ 10 h 10"/>
              </a:gdLst>
              <a:ahLst/>
              <a:cxnLst>
                <a:cxn ang="0">
                  <a:pos x="T0" y="T1"/>
                </a:cxn>
                <a:cxn ang="0">
                  <a:pos x="T2" y="T3"/>
                </a:cxn>
                <a:cxn ang="0">
                  <a:pos x="T4" y="T5"/>
                </a:cxn>
              </a:cxnLst>
              <a:rect l="0" t="0" r="r" b="b"/>
              <a:pathLst>
                <a:path w="5" h="10">
                  <a:moveTo>
                    <a:pt x="0" y="10"/>
                  </a:moveTo>
                  <a:cubicBezTo>
                    <a:pt x="5" y="0"/>
                    <a:pt x="5" y="0"/>
                    <a:pt x="5" y="0"/>
                  </a:cubicBezTo>
                  <a:cubicBezTo>
                    <a:pt x="3" y="2"/>
                    <a:pt x="1" y="5"/>
                    <a:pt x="0"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śliḓè"/>
            <p:cNvSpPr/>
            <p:nvPr/>
          </p:nvSpPr>
          <p:spPr bwMode="auto">
            <a:xfrm>
              <a:off x="3244840" y="2890469"/>
              <a:ext cx="19349" cy="12093"/>
            </a:xfrm>
            <a:custGeom>
              <a:avLst/>
              <a:gdLst>
                <a:gd name="T0" fmla="*/ 60 w 60"/>
                <a:gd name="T1" fmla="*/ 33 h 38"/>
                <a:gd name="T2" fmla="*/ 4 w 60"/>
                <a:gd name="T3" fmla="*/ 0 h 38"/>
                <a:gd name="T4" fmla="*/ 0 w 60"/>
                <a:gd name="T5" fmla="*/ 7 h 38"/>
                <a:gd name="T6" fmla="*/ 28 w 60"/>
                <a:gd name="T7" fmla="*/ 20 h 38"/>
                <a:gd name="T8" fmla="*/ 60 w 60"/>
                <a:gd name="T9" fmla="*/ 33 h 38"/>
              </a:gdLst>
              <a:ahLst/>
              <a:cxnLst>
                <a:cxn ang="0">
                  <a:pos x="T0" y="T1"/>
                </a:cxn>
                <a:cxn ang="0">
                  <a:pos x="T2" y="T3"/>
                </a:cxn>
                <a:cxn ang="0">
                  <a:pos x="T4" y="T5"/>
                </a:cxn>
                <a:cxn ang="0">
                  <a:pos x="T6" y="T7"/>
                </a:cxn>
                <a:cxn ang="0">
                  <a:pos x="T8" y="T9"/>
                </a:cxn>
              </a:cxnLst>
              <a:rect l="0" t="0" r="r" b="b"/>
              <a:pathLst>
                <a:path w="60" h="38">
                  <a:moveTo>
                    <a:pt x="60" y="33"/>
                  </a:moveTo>
                  <a:cubicBezTo>
                    <a:pt x="45" y="26"/>
                    <a:pt x="27" y="1"/>
                    <a:pt x="4" y="0"/>
                  </a:cubicBezTo>
                  <a:cubicBezTo>
                    <a:pt x="0" y="7"/>
                    <a:pt x="0" y="7"/>
                    <a:pt x="0" y="7"/>
                  </a:cubicBezTo>
                  <a:cubicBezTo>
                    <a:pt x="7" y="2"/>
                    <a:pt x="17" y="11"/>
                    <a:pt x="28" y="20"/>
                  </a:cubicBezTo>
                  <a:cubicBezTo>
                    <a:pt x="39" y="29"/>
                    <a:pt x="50" y="38"/>
                    <a:pt x="60" y="33"/>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ïṣḷïḍê"/>
            <p:cNvSpPr/>
            <p:nvPr/>
          </p:nvSpPr>
          <p:spPr bwMode="auto">
            <a:xfrm>
              <a:off x="3311351" y="2959400"/>
              <a:ext cx="18140" cy="14512"/>
            </a:xfrm>
            <a:custGeom>
              <a:avLst/>
              <a:gdLst>
                <a:gd name="T0" fmla="*/ 58 w 58"/>
                <a:gd name="T1" fmla="*/ 29 h 44"/>
                <a:gd name="T2" fmla="*/ 36 w 58"/>
                <a:gd name="T3" fmla="*/ 14 h 44"/>
                <a:gd name="T4" fmla="*/ 20 w 58"/>
                <a:gd name="T5" fmla="*/ 4 h 44"/>
                <a:gd name="T6" fmla="*/ 13 w 58"/>
                <a:gd name="T7" fmla="*/ 0 h 44"/>
                <a:gd name="T8" fmla="*/ 0 w 58"/>
                <a:gd name="T9" fmla="*/ 24 h 44"/>
                <a:gd name="T10" fmla="*/ 20 w 58"/>
                <a:gd name="T11" fmla="*/ 44 h 44"/>
                <a:gd name="T12" fmla="*/ 23 w 58"/>
                <a:gd name="T13" fmla="*/ 35 h 44"/>
                <a:gd name="T14" fmla="*/ 58 w 58"/>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4">
                  <a:moveTo>
                    <a:pt x="58" y="29"/>
                  </a:moveTo>
                  <a:cubicBezTo>
                    <a:pt x="58" y="29"/>
                    <a:pt x="47" y="22"/>
                    <a:pt x="36" y="14"/>
                  </a:cubicBezTo>
                  <a:cubicBezTo>
                    <a:pt x="30" y="10"/>
                    <a:pt x="24" y="7"/>
                    <a:pt x="20" y="4"/>
                  </a:cubicBezTo>
                  <a:cubicBezTo>
                    <a:pt x="16" y="1"/>
                    <a:pt x="13" y="0"/>
                    <a:pt x="13" y="0"/>
                  </a:cubicBezTo>
                  <a:cubicBezTo>
                    <a:pt x="17" y="13"/>
                    <a:pt x="22" y="31"/>
                    <a:pt x="0" y="24"/>
                  </a:cubicBezTo>
                  <a:cubicBezTo>
                    <a:pt x="11" y="38"/>
                    <a:pt x="17" y="43"/>
                    <a:pt x="20" y="44"/>
                  </a:cubicBezTo>
                  <a:cubicBezTo>
                    <a:pt x="23" y="44"/>
                    <a:pt x="23" y="40"/>
                    <a:pt x="23" y="35"/>
                  </a:cubicBezTo>
                  <a:cubicBezTo>
                    <a:pt x="25" y="25"/>
                    <a:pt x="27" y="12"/>
                    <a:pt x="58" y="2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íş1iḓè"/>
            <p:cNvSpPr/>
            <p:nvPr/>
          </p:nvSpPr>
          <p:spPr bwMode="auto">
            <a:xfrm>
              <a:off x="3364561" y="2994470"/>
              <a:ext cx="13303" cy="8466"/>
            </a:xfrm>
            <a:custGeom>
              <a:avLst/>
              <a:gdLst>
                <a:gd name="T0" fmla="*/ 26 w 40"/>
                <a:gd name="T1" fmla="*/ 10 h 29"/>
                <a:gd name="T2" fmla="*/ 14 w 40"/>
                <a:gd name="T3" fmla="*/ 28 h 29"/>
                <a:gd name="T4" fmla="*/ 26 w 40"/>
                <a:gd name="T5" fmla="*/ 10 h 29"/>
              </a:gdLst>
              <a:ahLst/>
              <a:cxnLst>
                <a:cxn ang="0">
                  <a:pos x="T0" y="T1"/>
                </a:cxn>
                <a:cxn ang="0">
                  <a:pos x="T2" y="T3"/>
                </a:cxn>
                <a:cxn ang="0">
                  <a:pos x="T4" y="T5"/>
                </a:cxn>
              </a:cxnLst>
              <a:rect l="0" t="0" r="r" b="b"/>
              <a:pathLst>
                <a:path w="40" h="29">
                  <a:moveTo>
                    <a:pt x="26" y="10"/>
                  </a:moveTo>
                  <a:cubicBezTo>
                    <a:pt x="0" y="0"/>
                    <a:pt x="19" y="23"/>
                    <a:pt x="14" y="28"/>
                  </a:cubicBezTo>
                  <a:cubicBezTo>
                    <a:pt x="34" y="28"/>
                    <a:pt x="40" y="29"/>
                    <a:pt x="26"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iṩľîḑê"/>
            <p:cNvSpPr/>
            <p:nvPr/>
          </p:nvSpPr>
          <p:spPr bwMode="auto">
            <a:xfrm>
              <a:off x="3604003" y="3272610"/>
              <a:ext cx="7256" cy="7256"/>
            </a:xfrm>
            <a:custGeom>
              <a:avLst/>
              <a:gdLst>
                <a:gd name="T0" fmla="*/ 25 w 25"/>
                <a:gd name="T1" fmla="*/ 0 h 25"/>
                <a:gd name="T2" fmla="*/ 0 w 25"/>
                <a:gd name="T3" fmla="*/ 7 h 25"/>
                <a:gd name="T4" fmla="*/ 25 w 25"/>
                <a:gd name="T5" fmla="*/ 0 h 25"/>
              </a:gdLst>
              <a:ahLst/>
              <a:cxnLst>
                <a:cxn ang="0">
                  <a:pos x="T0" y="T1"/>
                </a:cxn>
                <a:cxn ang="0">
                  <a:pos x="T2" y="T3"/>
                </a:cxn>
                <a:cxn ang="0">
                  <a:pos x="T4" y="T5"/>
                </a:cxn>
              </a:cxnLst>
              <a:rect l="0" t="0" r="r" b="b"/>
              <a:pathLst>
                <a:path w="25" h="25">
                  <a:moveTo>
                    <a:pt x="25" y="0"/>
                  </a:moveTo>
                  <a:cubicBezTo>
                    <a:pt x="0" y="7"/>
                    <a:pt x="0" y="7"/>
                    <a:pt x="0" y="7"/>
                  </a:cubicBezTo>
                  <a:cubicBezTo>
                    <a:pt x="12" y="25"/>
                    <a:pt x="10" y="3"/>
                    <a:pt x="2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iśḻïḋè"/>
            <p:cNvSpPr/>
            <p:nvPr/>
          </p:nvSpPr>
          <p:spPr bwMode="auto">
            <a:xfrm>
              <a:off x="3668097" y="3319773"/>
              <a:ext cx="8466" cy="9674"/>
            </a:xfrm>
            <a:custGeom>
              <a:avLst/>
              <a:gdLst>
                <a:gd name="T0" fmla="*/ 4 w 7"/>
                <a:gd name="T1" fmla="*/ 8 h 8"/>
                <a:gd name="T2" fmla="*/ 7 w 7"/>
                <a:gd name="T3" fmla="*/ 1 h 8"/>
                <a:gd name="T4" fmla="*/ 0 w 7"/>
                <a:gd name="T5" fmla="*/ 0 h 8"/>
                <a:gd name="T6" fmla="*/ 4 w 7"/>
                <a:gd name="T7" fmla="*/ 8 h 8"/>
              </a:gdLst>
              <a:ahLst/>
              <a:cxnLst>
                <a:cxn ang="0">
                  <a:pos x="T0" y="T1"/>
                </a:cxn>
                <a:cxn ang="0">
                  <a:pos x="T2" y="T3"/>
                </a:cxn>
                <a:cxn ang="0">
                  <a:pos x="T4" y="T5"/>
                </a:cxn>
                <a:cxn ang="0">
                  <a:pos x="T6" y="T7"/>
                </a:cxn>
              </a:cxnLst>
              <a:rect l="0" t="0" r="r" b="b"/>
              <a:pathLst>
                <a:path w="7" h="8">
                  <a:moveTo>
                    <a:pt x="4" y="8"/>
                  </a:moveTo>
                  <a:lnTo>
                    <a:pt x="7" y="1"/>
                  </a:lnTo>
                  <a:lnTo>
                    <a:pt x="0" y="0"/>
                  </a:lnTo>
                  <a:lnTo>
                    <a:pt x="4" y="8"/>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îšḷïḑé"/>
            <p:cNvSpPr/>
            <p:nvPr/>
          </p:nvSpPr>
          <p:spPr bwMode="auto">
            <a:xfrm>
              <a:off x="3624562" y="3380238"/>
              <a:ext cx="4837" cy="10884"/>
            </a:xfrm>
            <a:custGeom>
              <a:avLst/>
              <a:gdLst>
                <a:gd name="T0" fmla="*/ 1 w 4"/>
                <a:gd name="T1" fmla="*/ 2 h 9"/>
                <a:gd name="T2" fmla="*/ 0 w 4"/>
                <a:gd name="T3" fmla="*/ 0 h 9"/>
                <a:gd name="T4" fmla="*/ 4 w 4"/>
                <a:gd name="T5" fmla="*/ 9 h 9"/>
                <a:gd name="T6" fmla="*/ 1 w 4"/>
                <a:gd name="T7" fmla="*/ 2 h 9"/>
              </a:gdLst>
              <a:ahLst/>
              <a:cxnLst>
                <a:cxn ang="0">
                  <a:pos x="T0" y="T1"/>
                </a:cxn>
                <a:cxn ang="0">
                  <a:pos x="T2" y="T3"/>
                </a:cxn>
                <a:cxn ang="0">
                  <a:pos x="T4" y="T5"/>
                </a:cxn>
                <a:cxn ang="0">
                  <a:pos x="T6" y="T7"/>
                </a:cxn>
              </a:cxnLst>
              <a:rect l="0" t="0" r="r" b="b"/>
              <a:pathLst>
                <a:path w="4" h="9">
                  <a:moveTo>
                    <a:pt x="1" y="2"/>
                  </a:moveTo>
                  <a:lnTo>
                    <a:pt x="0" y="0"/>
                  </a:lnTo>
                  <a:lnTo>
                    <a:pt x="4" y="9"/>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ṡľïḋé"/>
            <p:cNvSpPr/>
            <p:nvPr/>
          </p:nvSpPr>
          <p:spPr bwMode="auto">
            <a:xfrm>
              <a:off x="3416561" y="3905077"/>
              <a:ext cx="8466" cy="10884"/>
            </a:xfrm>
            <a:custGeom>
              <a:avLst/>
              <a:gdLst>
                <a:gd name="T0" fmla="*/ 0 w 24"/>
                <a:gd name="T1" fmla="*/ 6 h 31"/>
                <a:gd name="T2" fmla="*/ 19 w 24"/>
                <a:gd name="T3" fmla="*/ 31 h 31"/>
                <a:gd name="T4" fmla="*/ 19 w 24"/>
                <a:gd name="T5" fmla="*/ 7 h 31"/>
                <a:gd name="T6" fmla="*/ 11 w 24"/>
                <a:gd name="T7" fmla="*/ 0 h 31"/>
                <a:gd name="T8" fmla="*/ 0 w 24"/>
                <a:gd name="T9" fmla="*/ 6 h 31"/>
              </a:gdLst>
              <a:ahLst/>
              <a:cxnLst>
                <a:cxn ang="0">
                  <a:pos x="T0" y="T1"/>
                </a:cxn>
                <a:cxn ang="0">
                  <a:pos x="T2" y="T3"/>
                </a:cxn>
                <a:cxn ang="0">
                  <a:pos x="T4" y="T5"/>
                </a:cxn>
                <a:cxn ang="0">
                  <a:pos x="T6" y="T7"/>
                </a:cxn>
                <a:cxn ang="0">
                  <a:pos x="T8" y="T9"/>
                </a:cxn>
              </a:cxnLst>
              <a:rect l="0" t="0" r="r" b="b"/>
              <a:pathLst>
                <a:path w="24" h="31">
                  <a:moveTo>
                    <a:pt x="0" y="6"/>
                  </a:moveTo>
                  <a:cubicBezTo>
                    <a:pt x="19" y="31"/>
                    <a:pt x="19" y="31"/>
                    <a:pt x="19" y="31"/>
                  </a:cubicBezTo>
                  <a:cubicBezTo>
                    <a:pt x="24" y="25"/>
                    <a:pt x="23" y="14"/>
                    <a:pt x="19" y="7"/>
                  </a:cubicBezTo>
                  <a:cubicBezTo>
                    <a:pt x="17" y="3"/>
                    <a:pt x="14" y="1"/>
                    <a:pt x="11" y="0"/>
                  </a:cubicBezTo>
                  <a:cubicBezTo>
                    <a:pt x="7" y="0"/>
                    <a:pt x="4" y="1"/>
                    <a:pt x="0" y="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sḻîḍe"/>
            <p:cNvSpPr/>
            <p:nvPr/>
          </p:nvSpPr>
          <p:spPr bwMode="auto">
            <a:xfrm>
              <a:off x="3144467" y="3946193"/>
              <a:ext cx="14512" cy="9674"/>
            </a:xfrm>
            <a:custGeom>
              <a:avLst/>
              <a:gdLst>
                <a:gd name="T0" fmla="*/ 48 w 48"/>
                <a:gd name="T1" fmla="*/ 27 h 30"/>
                <a:gd name="T2" fmla="*/ 0 w 48"/>
                <a:gd name="T3" fmla="*/ 14 h 30"/>
                <a:gd name="T4" fmla="*/ 48 w 48"/>
                <a:gd name="T5" fmla="*/ 27 h 30"/>
              </a:gdLst>
              <a:ahLst/>
              <a:cxnLst>
                <a:cxn ang="0">
                  <a:pos x="T0" y="T1"/>
                </a:cxn>
                <a:cxn ang="0">
                  <a:pos x="T2" y="T3"/>
                </a:cxn>
                <a:cxn ang="0">
                  <a:pos x="T4" y="T5"/>
                </a:cxn>
              </a:cxnLst>
              <a:rect l="0" t="0" r="r" b="b"/>
              <a:pathLst>
                <a:path w="48" h="30">
                  <a:moveTo>
                    <a:pt x="48" y="27"/>
                  </a:moveTo>
                  <a:cubicBezTo>
                    <a:pt x="39" y="11"/>
                    <a:pt x="16" y="0"/>
                    <a:pt x="0" y="14"/>
                  </a:cubicBezTo>
                  <a:cubicBezTo>
                    <a:pt x="19" y="18"/>
                    <a:pt x="38" y="30"/>
                    <a:pt x="48" y="2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1ïḍê"/>
            <p:cNvSpPr/>
            <p:nvPr/>
          </p:nvSpPr>
          <p:spPr bwMode="auto">
            <a:xfrm>
              <a:off x="2513210" y="3567680"/>
              <a:ext cx="6047" cy="8466"/>
            </a:xfrm>
            <a:custGeom>
              <a:avLst/>
              <a:gdLst>
                <a:gd name="T0" fmla="*/ 1 w 5"/>
                <a:gd name="T1" fmla="*/ 4 h 7"/>
                <a:gd name="T2" fmla="*/ 5 w 5"/>
                <a:gd name="T3" fmla="*/ 7 h 7"/>
                <a:gd name="T4" fmla="*/ 0 w 5"/>
                <a:gd name="T5" fmla="*/ 0 h 7"/>
                <a:gd name="T6" fmla="*/ 1 w 5"/>
                <a:gd name="T7" fmla="*/ 4 h 7"/>
              </a:gdLst>
              <a:ahLst/>
              <a:cxnLst>
                <a:cxn ang="0">
                  <a:pos x="T0" y="T1"/>
                </a:cxn>
                <a:cxn ang="0">
                  <a:pos x="T2" y="T3"/>
                </a:cxn>
                <a:cxn ang="0">
                  <a:pos x="T4" y="T5"/>
                </a:cxn>
                <a:cxn ang="0">
                  <a:pos x="T6" y="T7"/>
                </a:cxn>
              </a:cxnLst>
              <a:rect l="0" t="0" r="r" b="b"/>
              <a:pathLst>
                <a:path w="5" h="7">
                  <a:moveTo>
                    <a:pt x="1" y="4"/>
                  </a:moveTo>
                  <a:lnTo>
                    <a:pt x="5" y="7"/>
                  </a:lnTo>
                  <a:lnTo>
                    <a:pt x="0" y="0"/>
                  </a:lnTo>
                  <a:lnTo>
                    <a:pt x="1"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ïṥḷíḋè"/>
            <p:cNvSpPr/>
            <p:nvPr/>
          </p:nvSpPr>
          <p:spPr bwMode="auto">
            <a:xfrm>
              <a:off x="3108188" y="2874749"/>
              <a:ext cx="10884" cy="10884"/>
            </a:xfrm>
            <a:custGeom>
              <a:avLst/>
              <a:gdLst>
                <a:gd name="T0" fmla="*/ 6 w 34"/>
                <a:gd name="T1" fmla="*/ 7 h 35"/>
                <a:gd name="T2" fmla="*/ 20 w 34"/>
                <a:gd name="T3" fmla="*/ 32 h 35"/>
                <a:gd name="T4" fmla="*/ 34 w 34"/>
                <a:gd name="T5" fmla="*/ 0 h 35"/>
                <a:gd name="T6" fmla="*/ 6 w 34"/>
                <a:gd name="T7" fmla="*/ 7 h 35"/>
              </a:gdLst>
              <a:ahLst/>
              <a:cxnLst>
                <a:cxn ang="0">
                  <a:pos x="T0" y="T1"/>
                </a:cxn>
                <a:cxn ang="0">
                  <a:pos x="T2" y="T3"/>
                </a:cxn>
                <a:cxn ang="0">
                  <a:pos x="T4" y="T5"/>
                </a:cxn>
                <a:cxn ang="0">
                  <a:pos x="T6" y="T7"/>
                </a:cxn>
              </a:cxnLst>
              <a:rect l="0" t="0" r="r" b="b"/>
              <a:pathLst>
                <a:path w="34" h="35">
                  <a:moveTo>
                    <a:pt x="6" y="7"/>
                  </a:moveTo>
                  <a:cubicBezTo>
                    <a:pt x="0" y="16"/>
                    <a:pt x="2" y="35"/>
                    <a:pt x="20" y="32"/>
                  </a:cubicBezTo>
                  <a:cubicBezTo>
                    <a:pt x="34" y="0"/>
                    <a:pt x="34" y="0"/>
                    <a:pt x="34" y="0"/>
                  </a:cubicBezTo>
                  <a:lnTo>
                    <a:pt x="6" y="7"/>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şľíḋé"/>
            <p:cNvSpPr/>
            <p:nvPr/>
          </p:nvSpPr>
          <p:spPr bwMode="auto">
            <a:xfrm>
              <a:off x="3121491" y="2877167"/>
              <a:ext cx="37489" cy="21767"/>
            </a:xfrm>
            <a:custGeom>
              <a:avLst/>
              <a:gdLst>
                <a:gd name="T0" fmla="*/ 75 w 119"/>
                <a:gd name="T1" fmla="*/ 70 h 70"/>
                <a:gd name="T2" fmla="*/ 106 w 119"/>
                <a:gd name="T3" fmla="*/ 42 h 70"/>
                <a:gd name="T4" fmla="*/ 114 w 119"/>
                <a:gd name="T5" fmla="*/ 0 h 70"/>
                <a:gd name="T6" fmla="*/ 88 w 119"/>
                <a:gd name="T7" fmla="*/ 23 h 70"/>
                <a:gd name="T8" fmla="*/ 62 w 119"/>
                <a:gd name="T9" fmla="*/ 51 h 70"/>
                <a:gd name="T10" fmla="*/ 37 w 119"/>
                <a:gd name="T11" fmla="*/ 26 h 70"/>
                <a:gd name="T12" fmla="*/ 20 w 119"/>
                <a:gd name="T13" fmla="*/ 26 h 70"/>
                <a:gd name="T14" fmla="*/ 0 w 119"/>
                <a:gd name="T15" fmla="*/ 37 h 70"/>
                <a:gd name="T16" fmla="*/ 79 w 119"/>
                <a:gd name="T17" fmla="*/ 48 h 70"/>
                <a:gd name="T18" fmla="*/ 75 w 119"/>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0">
                  <a:moveTo>
                    <a:pt x="75" y="70"/>
                  </a:moveTo>
                  <a:cubicBezTo>
                    <a:pt x="86" y="63"/>
                    <a:pt x="98" y="54"/>
                    <a:pt x="106" y="42"/>
                  </a:cubicBezTo>
                  <a:cubicBezTo>
                    <a:pt x="114" y="30"/>
                    <a:pt x="119" y="16"/>
                    <a:pt x="114" y="0"/>
                  </a:cubicBezTo>
                  <a:cubicBezTo>
                    <a:pt x="102" y="15"/>
                    <a:pt x="95" y="18"/>
                    <a:pt x="88" y="23"/>
                  </a:cubicBezTo>
                  <a:cubicBezTo>
                    <a:pt x="81" y="27"/>
                    <a:pt x="74" y="33"/>
                    <a:pt x="62" y="51"/>
                  </a:cubicBezTo>
                  <a:cubicBezTo>
                    <a:pt x="44" y="53"/>
                    <a:pt x="33" y="37"/>
                    <a:pt x="37" y="26"/>
                  </a:cubicBezTo>
                  <a:cubicBezTo>
                    <a:pt x="33" y="30"/>
                    <a:pt x="27" y="27"/>
                    <a:pt x="20" y="26"/>
                  </a:cubicBezTo>
                  <a:cubicBezTo>
                    <a:pt x="13" y="26"/>
                    <a:pt x="5" y="27"/>
                    <a:pt x="0" y="37"/>
                  </a:cubicBezTo>
                  <a:cubicBezTo>
                    <a:pt x="21" y="63"/>
                    <a:pt x="48" y="67"/>
                    <a:pt x="79" y="48"/>
                  </a:cubicBezTo>
                  <a:cubicBezTo>
                    <a:pt x="84" y="56"/>
                    <a:pt x="78" y="64"/>
                    <a:pt x="75" y="7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iṡľíḋè"/>
            <p:cNvSpPr/>
            <p:nvPr/>
          </p:nvSpPr>
          <p:spPr bwMode="auto">
            <a:xfrm>
              <a:off x="3564096" y="3167401"/>
              <a:ext cx="0" cy="2419"/>
            </a:xfrm>
            <a:custGeom>
              <a:avLst/>
              <a:gdLst>
                <a:gd name="T0" fmla="*/ 3 w 3"/>
                <a:gd name="T1" fmla="*/ 10 h 10"/>
                <a:gd name="T2" fmla="*/ 1 w 3"/>
                <a:gd name="T3" fmla="*/ 0 h 10"/>
                <a:gd name="T4" fmla="*/ 3 w 3"/>
                <a:gd name="T5" fmla="*/ 10 h 10"/>
              </a:gdLst>
              <a:ahLst/>
              <a:cxnLst>
                <a:cxn ang="0">
                  <a:pos x="T0" y="T1"/>
                </a:cxn>
                <a:cxn ang="0">
                  <a:pos x="T2" y="T3"/>
                </a:cxn>
                <a:cxn ang="0">
                  <a:pos x="T4" y="T5"/>
                </a:cxn>
              </a:cxnLst>
              <a:rect l="0" t="0" r="r" b="b"/>
              <a:pathLst>
                <a:path w="3" h="10">
                  <a:moveTo>
                    <a:pt x="3" y="10"/>
                  </a:moveTo>
                  <a:cubicBezTo>
                    <a:pt x="1" y="0"/>
                    <a:pt x="1" y="0"/>
                    <a:pt x="1" y="0"/>
                  </a:cubicBezTo>
                  <a:cubicBezTo>
                    <a:pt x="0" y="3"/>
                    <a:pt x="1" y="7"/>
                    <a:pt x="3"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lîḋè"/>
            <p:cNvSpPr/>
            <p:nvPr/>
          </p:nvSpPr>
          <p:spPr bwMode="auto">
            <a:xfrm>
              <a:off x="3647538" y="3463680"/>
              <a:ext cx="2419" cy="3628"/>
            </a:xfrm>
            <a:custGeom>
              <a:avLst/>
              <a:gdLst>
                <a:gd name="T0" fmla="*/ 8 w 8"/>
                <a:gd name="T1" fmla="*/ 10 h 12"/>
                <a:gd name="T2" fmla="*/ 0 w 8"/>
                <a:gd name="T3" fmla="*/ 0 h 12"/>
                <a:gd name="T4" fmla="*/ 8 w 8"/>
                <a:gd name="T5" fmla="*/ 10 h 12"/>
              </a:gdLst>
              <a:ahLst/>
              <a:cxnLst>
                <a:cxn ang="0">
                  <a:pos x="T0" y="T1"/>
                </a:cxn>
                <a:cxn ang="0">
                  <a:pos x="T2" y="T3"/>
                </a:cxn>
                <a:cxn ang="0">
                  <a:pos x="T4" y="T5"/>
                </a:cxn>
              </a:cxnLst>
              <a:rect l="0" t="0" r="r" b="b"/>
              <a:pathLst>
                <a:path w="8" h="12">
                  <a:moveTo>
                    <a:pt x="8" y="10"/>
                  </a:moveTo>
                  <a:cubicBezTo>
                    <a:pt x="6" y="3"/>
                    <a:pt x="3" y="0"/>
                    <a:pt x="0" y="0"/>
                  </a:cubicBezTo>
                  <a:cubicBezTo>
                    <a:pt x="3" y="6"/>
                    <a:pt x="5" y="12"/>
                    <a:pt x="8"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ṩḷïḓê"/>
            <p:cNvSpPr/>
            <p:nvPr/>
          </p:nvSpPr>
          <p:spPr bwMode="auto">
            <a:xfrm>
              <a:off x="3636655" y="3516889"/>
              <a:ext cx="2419" cy="2419"/>
            </a:xfrm>
            <a:custGeom>
              <a:avLst/>
              <a:gdLst>
                <a:gd name="T0" fmla="*/ 2 w 5"/>
                <a:gd name="T1" fmla="*/ 9 h 9"/>
                <a:gd name="T2" fmla="*/ 5 w 5"/>
                <a:gd name="T3" fmla="*/ 0 h 9"/>
                <a:gd name="T4" fmla="*/ 2 w 5"/>
                <a:gd name="T5" fmla="*/ 9 h 9"/>
              </a:gdLst>
              <a:ahLst/>
              <a:cxnLst>
                <a:cxn ang="0">
                  <a:pos x="T0" y="T1"/>
                </a:cxn>
                <a:cxn ang="0">
                  <a:pos x="T2" y="T3"/>
                </a:cxn>
                <a:cxn ang="0">
                  <a:pos x="T4" y="T5"/>
                </a:cxn>
              </a:cxnLst>
              <a:rect l="0" t="0" r="r" b="b"/>
              <a:pathLst>
                <a:path w="5" h="9">
                  <a:moveTo>
                    <a:pt x="2" y="9"/>
                  </a:moveTo>
                  <a:cubicBezTo>
                    <a:pt x="4" y="6"/>
                    <a:pt x="4" y="3"/>
                    <a:pt x="5" y="0"/>
                  </a:cubicBezTo>
                  <a:cubicBezTo>
                    <a:pt x="2" y="3"/>
                    <a:pt x="0" y="7"/>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ŝľïde"/>
            <p:cNvSpPr/>
            <p:nvPr/>
          </p:nvSpPr>
          <p:spPr bwMode="auto">
            <a:xfrm>
              <a:off x="3564096" y="3169819"/>
              <a:ext cx="6047" cy="9674"/>
            </a:xfrm>
            <a:custGeom>
              <a:avLst/>
              <a:gdLst>
                <a:gd name="T0" fmla="*/ 0 w 16"/>
                <a:gd name="T1" fmla="*/ 0 h 28"/>
                <a:gd name="T2" fmla="*/ 3 w 16"/>
                <a:gd name="T3" fmla="*/ 14 h 28"/>
                <a:gd name="T4" fmla="*/ 6 w 16"/>
                <a:gd name="T5" fmla="*/ 28 h 28"/>
                <a:gd name="T6" fmla="*/ 0 w 16"/>
                <a:gd name="T7" fmla="*/ 0 h 28"/>
              </a:gdLst>
              <a:ahLst/>
              <a:cxnLst>
                <a:cxn ang="0">
                  <a:pos x="T0" y="T1"/>
                </a:cxn>
                <a:cxn ang="0">
                  <a:pos x="T2" y="T3"/>
                </a:cxn>
                <a:cxn ang="0">
                  <a:pos x="T4" y="T5"/>
                </a:cxn>
                <a:cxn ang="0">
                  <a:pos x="T6" y="T7"/>
                </a:cxn>
              </a:cxnLst>
              <a:rect l="0" t="0" r="r" b="b"/>
              <a:pathLst>
                <a:path w="16" h="28">
                  <a:moveTo>
                    <a:pt x="0" y="0"/>
                  </a:moveTo>
                  <a:cubicBezTo>
                    <a:pt x="0" y="0"/>
                    <a:pt x="2" y="7"/>
                    <a:pt x="3" y="14"/>
                  </a:cubicBezTo>
                  <a:cubicBezTo>
                    <a:pt x="4" y="21"/>
                    <a:pt x="6" y="28"/>
                    <a:pt x="6" y="28"/>
                  </a:cubicBezTo>
                  <a:cubicBezTo>
                    <a:pt x="16" y="24"/>
                    <a:pt x="5" y="12"/>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ṩlïḍè"/>
            <p:cNvSpPr/>
            <p:nvPr/>
          </p:nvSpPr>
          <p:spPr bwMode="auto">
            <a:xfrm>
              <a:off x="3217025" y="2886842"/>
              <a:ext cx="4837" cy="1210"/>
            </a:xfrm>
            <a:custGeom>
              <a:avLst/>
              <a:gdLst>
                <a:gd name="T0" fmla="*/ 16 w 16"/>
                <a:gd name="T1" fmla="*/ 0 h 5"/>
                <a:gd name="T2" fmla="*/ 0 w 16"/>
                <a:gd name="T3" fmla="*/ 5 h 5"/>
                <a:gd name="T4" fmla="*/ 14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cubicBezTo>
                    <a:pt x="10" y="0"/>
                    <a:pt x="5" y="2"/>
                    <a:pt x="0" y="5"/>
                  </a:cubicBezTo>
                  <a:cubicBezTo>
                    <a:pt x="5" y="5"/>
                    <a:pt x="9" y="4"/>
                    <a:pt x="14" y="5"/>
                  </a:cubicBezTo>
                  <a:cubicBezTo>
                    <a:pt x="15" y="3"/>
                    <a:pt x="16" y="2"/>
                    <a:pt x="1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šḷíḍe"/>
            <p:cNvSpPr/>
            <p:nvPr/>
          </p:nvSpPr>
          <p:spPr bwMode="auto">
            <a:xfrm>
              <a:off x="3462515" y="3069446"/>
              <a:ext cx="6047" cy="2419"/>
            </a:xfrm>
            <a:custGeom>
              <a:avLst/>
              <a:gdLst>
                <a:gd name="T0" fmla="*/ 19 w 19"/>
                <a:gd name="T1" fmla="*/ 5 h 5"/>
                <a:gd name="T2" fmla="*/ 13 w 19"/>
                <a:gd name="T3" fmla="*/ 0 h 5"/>
                <a:gd name="T4" fmla="*/ 0 w 19"/>
                <a:gd name="T5" fmla="*/ 5 h 5"/>
                <a:gd name="T6" fmla="*/ 1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0"/>
                    <a:pt x="13" y="0"/>
                    <a:pt x="13" y="0"/>
                  </a:cubicBezTo>
                  <a:cubicBezTo>
                    <a:pt x="9" y="1"/>
                    <a:pt x="5" y="3"/>
                    <a:pt x="0" y="5"/>
                  </a:cubicBezTo>
                  <a:cubicBezTo>
                    <a:pt x="0" y="5"/>
                    <a:pt x="5" y="5"/>
                    <a:pt x="10" y="5"/>
                  </a:cubicBezTo>
                  <a:cubicBezTo>
                    <a:pt x="14" y="5"/>
                    <a:pt x="19" y="5"/>
                    <a:pt x="19"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ŝḻîďe"/>
            <p:cNvSpPr/>
            <p:nvPr/>
          </p:nvSpPr>
          <p:spPr bwMode="auto">
            <a:xfrm>
              <a:off x="3383910" y="3001725"/>
              <a:ext cx="10884" cy="9674"/>
            </a:xfrm>
            <a:custGeom>
              <a:avLst/>
              <a:gdLst>
                <a:gd name="T0" fmla="*/ 0 w 32"/>
                <a:gd name="T1" fmla="*/ 26 h 31"/>
                <a:gd name="T2" fmla="*/ 32 w 32"/>
                <a:gd name="T3" fmla="*/ 0 h 31"/>
                <a:gd name="T4" fmla="*/ 8 w 32"/>
                <a:gd name="T5" fmla="*/ 8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6" y="31"/>
                    <a:pt x="23" y="9"/>
                    <a:pt x="32" y="0"/>
                  </a:cubicBezTo>
                  <a:cubicBezTo>
                    <a:pt x="22" y="8"/>
                    <a:pt x="14" y="9"/>
                    <a:pt x="8" y="8"/>
                  </a:cubicBezTo>
                  <a:cubicBezTo>
                    <a:pt x="5" y="12"/>
                    <a:pt x="2" y="18"/>
                    <a:pt x="0" y="2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î$líḑé"/>
            <p:cNvSpPr/>
            <p:nvPr/>
          </p:nvSpPr>
          <p:spPr bwMode="auto">
            <a:xfrm>
              <a:off x="3233956" y="2927958"/>
              <a:ext cx="3628" cy="0"/>
            </a:xfrm>
            <a:custGeom>
              <a:avLst/>
              <a:gdLst>
                <a:gd name="T0" fmla="*/ 10 w 10"/>
                <a:gd name="T1" fmla="*/ 0 h 1"/>
                <a:gd name="T2" fmla="*/ 5 w 10"/>
                <a:gd name="T3" fmla="*/ 1 h 1"/>
                <a:gd name="T4" fmla="*/ 0 w 10"/>
                <a:gd name="T5" fmla="*/ 1 h 1"/>
                <a:gd name="T6" fmla="*/ 10 w 10"/>
                <a:gd name="T7" fmla="*/ 0 h 1"/>
              </a:gdLst>
              <a:ahLst/>
              <a:cxnLst>
                <a:cxn ang="0">
                  <a:pos x="T0" y="T1"/>
                </a:cxn>
                <a:cxn ang="0">
                  <a:pos x="T2" y="T3"/>
                </a:cxn>
                <a:cxn ang="0">
                  <a:pos x="T4" y="T5"/>
                </a:cxn>
                <a:cxn ang="0">
                  <a:pos x="T6" y="T7"/>
                </a:cxn>
              </a:cxnLst>
              <a:rect l="0" t="0" r="r" b="b"/>
              <a:pathLst>
                <a:path w="10" h="1">
                  <a:moveTo>
                    <a:pt x="10" y="0"/>
                  </a:moveTo>
                  <a:cubicBezTo>
                    <a:pt x="10" y="0"/>
                    <a:pt x="8" y="0"/>
                    <a:pt x="5" y="1"/>
                  </a:cubicBezTo>
                  <a:cubicBezTo>
                    <a:pt x="2" y="1"/>
                    <a:pt x="0" y="1"/>
                    <a:pt x="0" y="1"/>
                  </a:cubicBezTo>
                  <a:cubicBezTo>
                    <a:pt x="3" y="1"/>
                    <a:pt x="7" y="1"/>
                    <a:pt x="1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ŝlídé"/>
            <p:cNvSpPr/>
            <p:nvPr/>
          </p:nvSpPr>
          <p:spPr bwMode="auto">
            <a:xfrm>
              <a:off x="3516933" y="3126284"/>
              <a:ext cx="2419" cy="3628"/>
            </a:xfrm>
            <a:custGeom>
              <a:avLst/>
              <a:gdLst>
                <a:gd name="T0" fmla="*/ 6 w 6"/>
                <a:gd name="T1" fmla="*/ 0 h 9"/>
                <a:gd name="T2" fmla="*/ 0 w 6"/>
                <a:gd name="T3" fmla="*/ 9 h 9"/>
                <a:gd name="T4" fmla="*/ 6 w 6"/>
                <a:gd name="T5" fmla="*/ 0 h 9"/>
              </a:gdLst>
              <a:ahLst/>
              <a:cxnLst>
                <a:cxn ang="0">
                  <a:pos x="T0" y="T1"/>
                </a:cxn>
                <a:cxn ang="0">
                  <a:pos x="T2" y="T3"/>
                </a:cxn>
                <a:cxn ang="0">
                  <a:pos x="T4" y="T5"/>
                </a:cxn>
              </a:cxnLst>
              <a:rect l="0" t="0" r="r" b="b"/>
              <a:pathLst>
                <a:path w="6" h="9">
                  <a:moveTo>
                    <a:pt x="6" y="0"/>
                  </a:moveTo>
                  <a:cubicBezTo>
                    <a:pt x="3" y="3"/>
                    <a:pt x="1" y="6"/>
                    <a:pt x="0" y="9"/>
                  </a:cubicBezTo>
                  <a:cubicBezTo>
                    <a:pt x="3" y="7"/>
                    <a:pt x="5" y="4"/>
                    <a:pt x="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ślíḑê"/>
            <p:cNvSpPr/>
            <p:nvPr/>
          </p:nvSpPr>
          <p:spPr bwMode="auto">
            <a:xfrm>
              <a:off x="3056188" y="2937633"/>
              <a:ext cx="1210" cy="2419"/>
            </a:xfrm>
            <a:custGeom>
              <a:avLst/>
              <a:gdLst>
                <a:gd name="T0" fmla="*/ 0 w 2"/>
                <a:gd name="T1" fmla="*/ 0 h 5"/>
                <a:gd name="T2" fmla="*/ 0 w 2"/>
                <a:gd name="T3" fmla="*/ 5 h 5"/>
                <a:gd name="T4" fmla="*/ 0 w 2"/>
                <a:gd name="T5" fmla="*/ 0 h 5"/>
              </a:gdLst>
              <a:ahLst/>
              <a:cxnLst>
                <a:cxn ang="0">
                  <a:pos x="T0" y="T1"/>
                </a:cxn>
                <a:cxn ang="0">
                  <a:pos x="T2" y="T3"/>
                </a:cxn>
                <a:cxn ang="0">
                  <a:pos x="T4" y="T5"/>
                </a:cxn>
              </a:cxnLst>
              <a:rect l="0" t="0" r="r" b="b"/>
              <a:pathLst>
                <a:path w="2" h="5">
                  <a:moveTo>
                    <a:pt x="0" y="0"/>
                  </a:moveTo>
                  <a:cubicBezTo>
                    <a:pt x="0" y="2"/>
                    <a:pt x="0" y="3"/>
                    <a:pt x="0" y="5"/>
                  </a:cubicBezTo>
                  <a:cubicBezTo>
                    <a:pt x="2" y="2"/>
                    <a:pt x="2"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Sḻïḍè"/>
            <p:cNvSpPr/>
            <p:nvPr/>
          </p:nvSpPr>
          <p:spPr bwMode="auto">
            <a:xfrm>
              <a:off x="3184375" y="2975121"/>
              <a:ext cx="1210" cy="4837"/>
            </a:xfrm>
            <a:custGeom>
              <a:avLst/>
              <a:gdLst>
                <a:gd name="T0" fmla="*/ 6 w 6"/>
                <a:gd name="T1" fmla="*/ 0 h 17"/>
                <a:gd name="T2" fmla="*/ 0 w 6"/>
                <a:gd name="T3" fmla="*/ 2 h 17"/>
                <a:gd name="T4" fmla="*/ 0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cubicBezTo>
                    <a:pt x="0" y="2"/>
                    <a:pt x="0" y="2"/>
                    <a:pt x="0" y="2"/>
                  </a:cubicBezTo>
                  <a:cubicBezTo>
                    <a:pt x="0" y="7"/>
                    <a:pt x="0" y="12"/>
                    <a:pt x="0" y="17"/>
                  </a:cubicBezTo>
                  <a:lnTo>
                    <a:pt x="6"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ṥ1ïḋe"/>
            <p:cNvSpPr/>
            <p:nvPr/>
          </p:nvSpPr>
          <p:spPr bwMode="auto">
            <a:xfrm>
              <a:off x="3612469" y="3607588"/>
              <a:ext cx="0" cy="3628"/>
            </a:xfrm>
            <a:custGeom>
              <a:avLst/>
              <a:gdLst>
                <a:gd name="T0" fmla="*/ 1 w 1"/>
                <a:gd name="T1" fmla="*/ 10 h 10"/>
                <a:gd name="T2" fmla="*/ 1 w 1"/>
                <a:gd name="T3" fmla="*/ 8 h 10"/>
                <a:gd name="T4" fmla="*/ 1 w 1"/>
                <a:gd name="T5" fmla="*/ 10 h 10"/>
              </a:gdLst>
              <a:ahLst/>
              <a:cxnLst>
                <a:cxn ang="0">
                  <a:pos x="T0" y="T1"/>
                </a:cxn>
                <a:cxn ang="0">
                  <a:pos x="T2" y="T3"/>
                </a:cxn>
                <a:cxn ang="0">
                  <a:pos x="T4" y="T5"/>
                </a:cxn>
              </a:cxnLst>
              <a:rect l="0" t="0" r="r" b="b"/>
              <a:pathLst>
                <a:path w="1" h="10">
                  <a:moveTo>
                    <a:pt x="1" y="10"/>
                  </a:moveTo>
                  <a:cubicBezTo>
                    <a:pt x="1" y="9"/>
                    <a:pt x="1" y="9"/>
                    <a:pt x="1" y="8"/>
                  </a:cubicBezTo>
                  <a:cubicBezTo>
                    <a:pt x="0" y="0"/>
                    <a:pt x="0" y="5"/>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iŝḷíḋê"/>
            <p:cNvSpPr/>
            <p:nvPr/>
          </p:nvSpPr>
          <p:spPr bwMode="auto">
            <a:xfrm>
              <a:off x="2909862" y="3908704"/>
              <a:ext cx="18140" cy="18140"/>
            </a:xfrm>
            <a:custGeom>
              <a:avLst/>
              <a:gdLst>
                <a:gd name="T0" fmla="*/ 39 w 56"/>
                <a:gd name="T1" fmla="*/ 0 h 57"/>
                <a:gd name="T2" fmla="*/ 24 w 56"/>
                <a:gd name="T3" fmla="*/ 26 h 57"/>
                <a:gd name="T4" fmla="*/ 20 w 56"/>
                <a:gd name="T5" fmla="*/ 57 h 57"/>
                <a:gd name="T6" fmla="*/ 42 w 56"/>
                <a:gd name="T7" fmla="*/ 34 h 57"/>
                <a:gd name="T8" fmla="*/ 39 w 56"/>
                <a:gd name="T9" fmla="*/ 0 h 57"/>
              </a:gdLst>
              <a:ahLst/>
              <a:cxnLst>
                <a:cxn ang="0">
                  <a:pos x="T0" y="T1"/>
                </a:cxn>
                <a:cxn ang="0">
                  <a:pos x="T2" y="T3"/>
                </a:cxn>
                <a:cxn ang="0">
                  <a:pos x="T4" y="T5"/>
                </a:cxn>
                <a:cxn ang="0">
                  <a:pos x="T6" y="T7"/>
                </a:cxn>
                <a:cxn ang="0">
                  <a:pos x="T8" y="T9"/>
                </a:cxn>
              </a:cxnLst>
              <a:rect l="0" t="0" r="r" b="b"/>
              <a:pathLst>
                <a:path w="56" h="57">
                  <a:moveTo>
                    <a:pt x="39" y="0"/>
                  </a:moveTo>
                  <a:cubicBezTo>
                    <a:pt x="51" y="16"/>
                    <a:pt x="36" y="21"/>
                    <a:pt x="24" y="26"/>
                  </a:cubicBezTo>
                  <a:cubicBezTo>
                    <a:pt x="11" y="31"/>
                    <a:pt x="0" y="37"/>
                    <a:pt x="20" y="57"/>
                  </a:cubicBezTo>
                  <a:cubicBezTo>
                    <a:pt x="19" y="51"/>
                    <a:pt x="33" y="43"/>
                    <a:pt x="42" y="34"/>
                  </a:cubicBezTo>
                  <a:cubicBezTo>
                    <a:pt x="51" y="24"/>
                    <a:pt x="56" y="13"/>
                    <a:pt x="3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ṩḻíḍé"/>
            <p:cNvSpPr/>
            <p:nvPr/>
          </p:nvSpPr>
          <p:spPr bwMode="auto">
            <a:xfrm>
              <a:off x="3224281" y="2888051"/>
              <a:ext cx="4837" cy="1210"/>
            </a:xfrm>
            <a:custGeom>
              <a:avLst/>
              <a:gdLst>
                <a:gd name="T0" fmla="*/ 0 w 14"/>
                <a:gd name="T1" fmla="*/ 1 h 4"/>
                <a:gd name="T2" fmla="*/ 14 w 14"/>
                <a:gd name="T3" fmla="*/ 4 h 4"/>
                <a:gd name="T4" fmla="*/ 0 w 14"/>
                <a:gd name="T5" fmla="*/ 1 h 4"/>
              </a:gdLst>
              <a:ahLst/>
              <a:cxnLst>
                <a:cxn ang="0">
                  <a:pos x="T0" y="T1"/>
                </a:cxn>
                <a:cxn ang="0">
                  <a:pos x="T2" y="T3"/>
                </a:cxn>
                <a:cxn ang="0">
                  <a:pos x="T4" y="T5"/>
                </a:cxn>
              </a:cxnLst>
              <a:rect l="0" t="0" r="r" b="b"/>
              <a:pathLst>
                <a:path w="14" h="4">
                  <a:moveTo>
                    <a:pt x="0" y="1"/>
                  </a:moveTo>
                  <a:cubicBezTo>
                    <a:pt x="4" y="1"/>
                    <a:pt x="9" y="2"/>
                    <a:pt x="14" y="4"/>
                  </a:cubicBezTo>
                  <a:cubicBezTo>
                    <a:pt x="8" y="1"/>
                    <a:pt x="3"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ṧḷiḍe"/>
            <p:cNvSpPr/>
            <p:nvPr/>
          </p:nvSpPr>
          <p:spPr bwMode="auto">
            <a:xfrm>
              <a:off x="2917118" y="3926844"/>
              <a:ext cx="1210" cy="1210"/>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0" y="0"/>
                    <a:pt x="0" y="0"/>
                    <a:pt x="0" y="0"/>
                  </a:cubicBezTo>
                  <a:cubicBezTo>
                    <a:pt x="4" y="4"/>
                    <a:pt x="4" y="4"/>
                    <a:pt x="4" y="4"/>
                  </a:cubicBezTo>
                  <a:cubicBezTo>
                    <a:pt x="2" y="2"/>
                    <a:pt x="1" y="1"/>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ś1iḍê"/>
            <p:cNvSpPr/>
            <p:nvPr/>
          </p:nvSpPr>
          <p:spPr bwMode="auto">
            <a:xfrm>
              <a:off x="3527817" y="3807123"/>
              <a:ext cx="3628" cy="0"/>
            </a:xfrm>
            <a:custGeom>
              <a:avLst/>
              <a:gdLst>
                <a:gd name="T0" fmla="*/ 0 w 14"/>
                <a:gd name="T1" fmla="*/ 0 h 2"/>
                <a:gd name="T2" fmla="*/ 14 w 14"/>
                <a:gd name="T3" fmla="*/ 2 h 2"/>
                <a:gd name="T4" fmla="*/ 0 w 14"/>
                <a:gd name="T5" fmla="*/ 0 h 2"/>
              </a:gdLst>
              <a:ahLst/>
              <a:cxnLst>
                <a:cxn ang="0">
                  <a:pos x="T0" y="T1"/>
                </a:cxn>
                <a:cxn ang="0">
                  <a:pos x="T2" y="T3"/>
                </a:cxn>
                <a:cxn ang="0">
                  <a:pos x="T4" y="T5"/>
                </a:cxn>
              </a:cxnLst>
              <a:rect l="0" t="0" r="r" b="b"/>
              <a:pathLst>
                <a:path w="14" h="2">
                  <a:moveTo>
                    <a:pt x="0" y="0"/>
                  </a:moveTo>
                  <a:cubicBezTo>
                    <a:pt x="5" y="2"/>
                    <a:pt x="9" y="2"/>
                    <a:pt x="14" y="2"/>
                  </a:cubicBezTo>
                  <a:cubicBezTo>
                    <a:pt x="12" y="1"/>
                    <a:pt x="8"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íṧḷïḓe"/>
            <p:cNvSpPr/>
            <p:nvPr/>
          </p:nvSpPr>
          <p:spPr bwMode="auto">
            <a:xfrm>
              <a:off x="3612469" y="3669262"/>
              <a:ext cx="2419" cy="3628"/>
            </a:xfrm>
            <a:custGeom>
              <a:avLst/>
              <a:gdLst>
                <a:gd name="T0" fmla="*/ 8 w 8"/>
                <a:gd name="T1" fmla="*/ 0 h 10"/>
                <a:gd name="T2" fmla="*/ 0 w 8"/>
                <a:gd name="T3" fmla="*/ 10 h 10"/>
                <a:gd name="T4" fmla="*/ 8 w 8"/>
                <a:gd name="T5" fmla="*/ 0 h 10"/>
              </a:gdLst>
              <a:ahLst/>
              <a:cxnLst>
                <a:cxn ang="0">
                  <a:pos x="T0" y="T1"/>
                </a:cxn>
                <a:cxn ang="0">
                  <a:pos x="T2" y="T3"/>
                </a:cxn>
                <a:cxn ang="0">
                  <a:pos x="T4" y="T5"/>
                </a:cxn>
              </a:cxnLst>
              <a:rect l="0" t="0" r="r" b="b"/>
              <a:pathLst>
                <a:path w="8" h="10">
                  <a:moveTo>
                    <a:pt x="8" y="0"/>
                  </a:moveTo>
                  <a:cubicBezTo>
                    <a:pt x="0" y="10"/>
                    <a:pt x="0" y="10"/>
                    <a:pt x="0" y="10"/>
                  </a:cubicBezTo>
                  <a:cubicBezTo>
                    <a:pt x="4" y="6"/>
                    <a:pt x="6" y="3"/>
                    <a:pt x="8"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ṧľiḍè"/>
            <p:cNvSpPr/>
            <p:nvPr/>
          </p:nvSpPr>
          <p:spPr bwMode="auto">
            <a:xfrm>
              <a:off x="3474608" y="3876053"/>
              <a:ext cx="4837" cy="2419"/>
            </a:xfrm>
            <a:custGeom>
              <a:avLst/>
              <a:gdLst>
                <a:gd name="T0" fmla="*/ 15 w 15"/>
                <a:gd name="T1" fmla="*/ 0 h 11"/>
                <a:gd name="T2" fmla="*/ 0 w 15"/>
                <a:gd name="T3" fmla="*/ 10 h 11"/>
                <a:gd name="T4" fmla="*/ 4 w 15"/>
                <a:gd name="T5" fmla="*/ 11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9" y="3"/>
                    <a:pt x="4" y="1"/>
                    <a:pt x="0" y="10"/>
                  </a:cubicBezTo>
                  <a:cubicBezTo>
                    <a:pt x="1" y="10"/>
                    <a:pt x="2" y="11"/>
                    <a:pt x="4" y="11"/>
                  </a:cubicBezTo>
                  <a:cubicBezTo>
                    <a:pt x="4" y="6"/>
                    <a:pt x="6" y="2"/>
                    <a:pt x="1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ïŝ1íḑe"/>
            <p:cNvSpPr/>
            <p:nvPr/>
          </p:nvSpPr>
          <p:spPr bwMode="auto">
            <a:xfrm>
              <a:off x="3406887" y="3920797"/>
              <a:ext cx="3628" cy="1210"/>
            </a:xfrm>
            <a:custGeom>
              <a:avLst/>
              <a:gdLst>
                <a:gd name="T0" fmla="*/ 0 w 14"/>
                <a:gd name="T1" fmla="*/ 2 h 5"/>
                <a:gd name="T2" fmla="*/ 7 w 14"/>
                <a:gd name="T3" fmla="*/ 5 h 5"/>
                <a:gd name="T4" fmla="*/ 14 w 14"/>
                <a:gd name="T5" fmla="*/ 0 h 5"/>
                <a:gd name="T6" fmla="*/ 0 w 14"/>
                <a:gd name="T7" fmla="*/ 2 h 5"/>
              </a:gdLst>
              <a:ahLst/>
              <a:cxnLst>
                <a:cxn ang="0">
                  <a:pos x="T0" y="T1"/>
                </a:cxn>
                <a:cxn ang="0">
                  <a:pos x="T2" y="T3"/>
                </a:cxn>
                <a:cxn ang="0">
                  <a:pos x="T4" y="T5"/>
                </a:cxn>
                <a:cxn ang="0">
                  <a:pos x="T6" y="T7"/>
                </a:cxn>
              </a:cxnLst>
              <a:rect l="0" t="0" r="r" b="b"/>
              <a:pathLst>
                <a:path w="14" h="5">
                  <a:moveTo>
                    <a:pt x="0" y="2"/>
                  </a:moveTo>
                  <a:cubicBezTo>
                    <a:pt x="2" y="3"/>
                    <a:pt x="4" y="4"/>
                    <a:pt x="7" y="5"/>
                  </a:cubicBezTo>
                  <a:cubicBezTo>
                    <a:pt x="9" y="3"/>
                    <a:pt x="12" y="2"/>
                    <a:pt x="14" y="0"/>
                  </a:cubicBezTo>
                  <a:lnTo>
                    <a:pt x="0"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ṧḷiḓé"/>
            <p:cNvSpPr/>
            <p:nvPr/>
          </p:nvSpPr>
          <p:spPr bwMode="auto">
            <a:xfrm>
              <a:off x="2768374" y="2989632"/>
              <a:ext cx="16930" cy="12093"/>
            </a:xfrm>
            <a:custGeom>
              <a:avLst/>
              <a:gdLst>
                <a:gd name="T0" fmla="*/ 0 w 52"/>
                <a:gd name="T1" fmla="*/ 19 h 38"/>
                <a:gd name="T2" fmla="*/ 22 w 52"/>
                <a:gd name="T3" fmla="*/ 38 h 38"/>
                <a:gd name="T4" fmla="*/ 0 w 52"/>
                <a:gd name="T5" fmla="*/ 19 h 38"/>
              </a:gdLst>
              <a:ahLst/>
              <a:cxnLst>
                <a:cxn ang="0">
                  <a:pos x="T0" y="T1"/>
                </a:cxn>
                <a:cxn ang="0">
                  <a:pos x="T2" y="T3"/>
                </a:cxn>
                <a:cxn ang="0">
                  <a:pos x="T4" y="T5"/>
                </a:cxn>
              </a:cxnLst>
              <a:rect l="0" t="0" r="r" b="b"/>
              <a:pathLst>
                <a:path w="52" h="38">
                  <a:moveTo>
                    <a:pt x="0" y="19"/>
                  </a:moveTo>
                  <a:cubicBezTo>
                    <a:pt x="9" y="24"/>
                    <a:pt x="16" y="31"/>
                    <a:pt x="22" y="38"/>
                  </a:cubicBezTo>
                  <a:cubicBezTo>
                    <a:pt x="11" y="21"/>
                    <a:pt x="52" y="0"/>
                    <a:pt x="0" y="1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îṡ1idê"/>
            <p:cNvSpPr/>
            <p:nvPr/>
          </p:nvSpPr>
          <p:spPr bwMode="auto">
            <a:xfrm>
              <a:off x="3220654" y="2888051"/>
              <a:ext cx="3628" cy="3628"/>
            </a:xfrm>
            <a:custGeom>
              <a:avLst/>
              <a:gdLst>
                <a:gd name="T0" fmla="*/ 1 w 13"/>
                <a:gd name="T1" fmla="*/ 10 h 10"/>
                <a:gd name="T2" fmla="*/ 13 w 13"/>
                <a:gd name="T3" fmla="*/ 1 h 10"/>
                <a:gd name="T4" fmla="*/ 2 w 13"/>
                <a:gd name="T5" fmla="*/ 0 h 10"/>
                <a:gd name="T6" fmla="*/ 1 w 13"/>
                <a:gd name="T7" fmla="*/ 10 h 10"/>
              </a:gdLst>
              <a:ahLst/>
              <a:cxnLst>
                <a:cxn ang="0">
                  <a:pos x="T0" y="T1"/>
                </a:cxn>
                <a:cxn ang="0">
                  <a:pos x="T2" y="T3"/>
                </a:cxn>
                <a:cxn ang="0">
                  <a:pos x="T4" y="T5"/>
                </a:cxn>
                <a:cxn ang="0">
                  <a:pos x="T6" y="T7"/>
                </a:cxn>
              </a:cxnLst>
              <a:rect l="0" t="0" r="r" b="b"/>
              <a:pathLst>
                <a:path w="13" h="10">
                  <a:moveTo>
                    <a:pt x="1" y="10"/>
                  </a:moveTo>
                  <a:cubicBezTo>
                    <a:pt x="4" y="4"/>
                    <a:pt x="8" y="1"/>
                    <a:pt x="13" y="1"/>
                  </a:cubicBezTo>
                  <a:cubicBezTo>
                    <a:pt x="9" y="0"/>
                    <a:pt x="6" y="0"/>
                    <a:pt x="2" y="0"/>
                  </a:cubicBezTo>
                  <a:cubicBezTo>
                    <a:pt x="1" y="4"/>
                    <a:pt x="0" y="7"/>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şľïďè"/>
            <p:cNvSpPr/>
            <p:nvPr/>
          </p:nvSpPr>
          <p:spPr bwMode="auto">
            <a:xfrm>
              <a:off x="3506050" y="3931681"/>
              <a:ext cx="14512" cy="8466"/>
            </a:xfrm>
            <a:custGeom>
              <a:avLst/>
              <a:gdLst>
                <a:gd name="T0" fmla="*/ 44 w 44"/>
                <a:gd name="T1" fmla="*/ 0 h 29"/>
                <a:gd name="T2" fmla="*/ 22 w 44"/>
                <a:gd name="T3" fmla="*/ 15 h 29"/>
                <a:gd name="T4" fmla="*/ 7 w 44"/>
                <a:gd name="T5" fmla="*/ 25 h 29"/>
                <a:gd name="T6" fmla="*/ 0 w 44"/>
                <a:gd name="T7" fmla="*/ 29 h 29"/>
                <a:gd name="T8" fmla="*/ 44 w 44"/>
                <a:gd name="T9" fmla="*/ 0 h 29"/>
              </a:gdLst>
              <a:ahLst/>
              <a:cxnLst>
                <a:cxn ang="0">
                  <a:pos x="T0" y="T1"/>
                </a:cxn>
                <a:cxn ang="0">
                  <a:pos x="T2" y="T3"/>
                </a:cxn>
                <a:cxn ang="0">
                  <a:pos x="T4" y="T5"/>
                </a:cxn>
                <a:cxn ang="0">
                  <a:pos x="T6" y="T7"/>
                </a:cxn>
                <a:cxn ang="0">
                  <a:pos x="T8" y="T9"/>
                </a:cxn>
              </a:cxnLst>
              <a:rect l="0" t="0" r="r" b="b"/>
              <a:pathLst>
                <a:path w="44" h="29">
                  <a:moveTo>
                    <a:pt x="44" y="0"/>
                  </a:moveTo>
                  <a:cubicBezTo>
                    <a:pt x="44" y="0"/>
                    <a:pt x="33" y="8"/>
                    <a:pt x="22" y="15"/>
                  </a:cubicBezTo>
                  <a:cubicBezTo>
                    <a:pt x="17" y="19"/>
                    <a:pt x="12" y="22"/>
                    <a:pt x="7" y="25"/>
                  </a:cubicBezTo>
                  <a:cubicBezTo>
                    <a:pt x="3" y="28"/>
                    <a:pt x="0" y="29"/>
                    <a:pt x="0" y="29"/>
                  </a:cubicBezTo>
                  <a:cubicBezTo>
                    <a:pt x="14" y="23"/>
                    <a:pt x="29" y="12"/>
                    <a:pt x="44"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işḷïďé"/>
            <p:cNvSpPr/>
            <p:nvPr/>
          </p:nvSpPr>
          <p:spPr bwMode="auto">
            <a:xfrm>
              <a:off x="2428558" y="3551960"/>
              <a:ext cx="1210" cy="2419"/>
            </a:xfrm>
            <a:custGeom>
              <a:avLst/>
              <a:gdLst>
                <a:gd name="T0" fmla="*/ 6 w 6"/>
                <a:gd name="T1" fmla="*/ 11 h 11"/>
                <a:gd name="T2" fmla="*/ 0 w 6"/>
                <a:gd name="T3" fmla="*/ 0 h 11"/>
                <a:gd name="T4" fmla="*/ 6 w 6"/>
                <a:gd name="T5" fmla="*/ 11 h 11"/>
              </a:gdLst>
              <a:ahLst/>
              <a:cxnLst>
                <a:cxn ang="0">
                  <a:pos x="T0" y="T1"/>
                </a:cxn>
                <a:cxn ang="0">
                  <a:pos x="T2" y="T3"/>
                </a:cxn>
                <a:cxn ang="0">
                  <a:pos x="T4" y="T5"/>
                </a:cxn>
              </a:cxnLst>
              <a:rect l="0" t="0" r="r" b="b"/>
              <a:pathLst>
                <a:path w="6" h="11">
                  <a:moveTo>
                    <a:pt x="6" y="11"/>
                  </a:moveTo>
                  <a:cubicBezTo>
                    <a:pt x="0" y="0"/>
                    <a:pt x="0" y="0"/>
                    <a:pt x="0" y="0"/>
                  </a:cubicBezTo>
                  <a:cubicBezTo>
                    <a:pt x="0" y="5"/>
                    <a:pt x="2" y="9"/>
                    <a:pt x="6" y="1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iSľíḍé"/>
            <p:cNvSpPr/>
            <p:nvPr/>
          </p:nvSpPr>
          <p:spPr bwMode="auto">
            <a:xfrm>
              <a:off x="3452840" y="3967961"/>
              <a:ext cx="12093" cy="3628"/>
            </a:xfrm>
            <a:custGeom>
              <a:avLst/>
              <a:gdLst>
                <a:gd name="T0" fmla="*/ 38 w 38"/>
                <a:gd name="T1" fmla="*/ 4 h 11"/>
                <a:gd name="T2" fmla="*/ 3 w 38"/>
                <a:gd name="T3" fmla="*/ 2 h 11"/>
                <a:gd name="T4" fmla="*/ 1 w 38"/>
                <a:gd name="T5" fmla="*/ 11 h 11"/>
                <a:gd name="T6" fmla="*/ 38 w 38"/>
                <a:gd name="T7" fmla="*/ 4 h 11"/>
              </a:gdLst>
              <a:ahLst/>
              <a:cxnLst>
                <a:cxn ang="0">
                  <a:pos x="T0" y="T1"/>
                </a:cxn>
                <a:cxn ang="0">
                  <a:pos x="T2" y="T3"/>
                </a:cxn>
                <a:cxn ang="0">
                  <a:pos x="T4" y="T5"/>
                </a:cxn>
                <a:cxn ang="0">
                  <a:pos x="T6" y="T7"/>
                </a:cxn>
              </a:cxnLst>
              <a:rect l="0" t="0" r="r" b="b"/>
              <a:pathLst>
                <a:path w="38" h="11">
                  <a:moveTo>
                    <a:pt x="38" y="4"/>
                  </a:moveTo>
                  <a:cubicBezTo>
                    <a:pt x="25" y="1"/>
                    <a:pt x="13" y="0"/>
                    <a:pt x="3" y="2"/>
                  </a:cubicBezTo>
                  <a:cubicBezTo>
                    <a:pt x="2" y="5"/>
                    <a:pt x="0" y="8"/>
                    <a:pt x="1" y="11"/>
                  </a:cubicBezTo>
                  <a:lnTo>
                    <a:pt x="38"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śḷïḋé"/>
            <p:cNvSpPr/>
            <p:nvPr/>
          </p:nvSpPr>
          <p:spPr bwMode="auto">
            <a:xfrm>
              <a:off x="2775629" y="300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is1idè"/>
            <p:cNvSpPr/>
            <p:nvPr/>
          </p:nvSpPr>
          <p:spPr bwMode="auto">
            <a:xfrm>
              <a:off x="2412838" y="2882005"/>
              <a:ext cx="1290329" cy="1147631"/>
            </a:xfrm>
            <a:custGeom>
              <a:avLst/>
              <a:gdLst>
                <a:gd name="T0" fmla="*/ 1159 w 4052"/>
                <a:gd name="T1" fmla="*/ 422 h 3609"/>
                <a:gd name="T2" fmla="*/ 1066 w 4052"/>
                <a:gd name="T3" fmla="*/ 353 h 3609"/>
                <a:gd name="T4" fmla="*/ 676 w 4052"/>
                <a:gd name="T5" fmla="*/ 603 h 3609"/>
                <a:gd name="T6" fmla="*/ 235 w 4052"/>
                <a:gd name="T7" fmla="*/ 975 h 3609"/>
                <a:gd name="T8" fmla="*/ 89 w 4052"/>
                <a:gd name="T9" fmla="*/ 1354 h 3609"/>
                <a:gd name="T10" fmla="*/ 27 w 4052"/>
                <a:gd name="T11" fmla="*/ 1839 h 3609"/>
                <a:gd name="T12" fmla="*/ 64 w 4052"/>
                <a:gd name="T13" fmla="*/ 2077 h 3609"/>
                <a:gd name="T14" fmla="*/ 128 w 4052"/>
                <a:gd name="T15" fmla="*/ 2345 h 3609"/>
                <a:gd name="T16" fmla="*/ 309 w 4052"/>
                <a:gd name="T17" fmla="*/ 2672 h 3609"/>
                <a:gd name="T18" fmla="*/ 635 w 4052"/>
                <a:gd name="T19" fmla="*/ 2999 h 3609"/>
                <a:gd name="T20" fmla="*/ 983 w 4052"/>
                <a:gd name="T21" fmla="*/ 3206 h 3609"/>
                <a:gd name="T22" fmla="*/ 1538 w 4052"/>
                <a:gd name="T23" fmla="*/ 3438 h 3609"/>
                <a:gd name="T24" fmla="*/ 2690 w 4052"/>
                <a:gd name="T25" fmla="*/ 3567 h 3609"/>
                <a:gd name="T26" fmla="*/ 3076 w 4052"/>
                <a:gd name="T27" fmla="*/ 3515 h 3609"/>
                <a:gd name="T28" fmla="*/ 3516 w 4052"/>
                <a:gd name="T29" fmla="*/ 3257 h 3609"/>
                <a:gd name="T30" fmla="*/ 3867 w 4052"/>
                <a:gd name="T31" fmla="*/ 2753 h 3609"/>
                <a:gd name="T32" fmla="*/ 3998 w 4052"/>
                <a:gd name="T33" fmla="*/ 2382 h 3609"/>
                <a:gd name="T34" fmla="*/ 4043 w 4052"/>
                <a:gd name="T35" fmla="*/ 1937 h 3609"/>
                <a:gd name="T36" fmla="*/ 3986 w 4052"/>
                <a:gd name="T37" fmla="*/ 1743 h 3609"/>
                <a:gd name="T38" fmla="*/ 3940 w 4052"/>
                <a:gd name="T39" fmla="*/ 1417 h 3609"/>
                <a:gd name="T40" fmla="*/ 3707 w 4052"/>
                <a:gd name="T41" fmla="*/ 885 h 3609"/>
                <a:gd name="T42" fmla="*/ 3485 w 4052"/>
                <a:gd name="T43" fmla="*/ 603 h 3609"/>
                <a:gd name="T44" fmla="*/ 3288 w 4052"/>
                <a:gd name="T45" fmla="*/ 458 h 3609"/>
                <a:gd name="T46" fmla="*/ 3168 w 4052"/>
                <a:gd name="T47" fmla="*/ 299 h 3609"/>
                <a:gd name="T48" fmla="*/ 2955 w 4052"/>
                <a:gd name="T49" fmla="*/ 168 h 3609"/>
                <a:gd name="T50" fmla="*/ 2544 w 4052"/>
                <a:gd name="T51" fmla="*/ 42 h 3609"/>
                <a:gd name="T52" fmla="*/ 2533 w 4052"/>
                <a:gd name="T53" fmla="*/ 64 h 3609"/>
                <a:gd name="T54" fmla="*/ 2696 w 4052"/>
                <a:gd name="T55" fmla="*/ 190 h 3609"/>
                <a:gd name="T56" fmla="*/ 2979 w 4052"/>
                <a:gd name="T57" fmla="*/ 334 h 3609"/>
                <a:gd name="T58" fmla="*/ 3327 w 4052"/>
                <a:gd name="T59" fmla="*/ 613 h 3609"/>
                <a:gd name="T60" fmla="*/ 3512 w 4052"/>
                <a:gd name="T61" fmla="*/ 790 h 3609"/>
                <a:gd name="T62" fmla="*/ 3694 w 4052"/>
                <a:gd name="T63" fmla="*/ 1029 h 3609"/>
                <a:gd name="T64" fmla="*/ 3777 w 4052"/>
                <a:gd name="T65" fmla="*/ 1286 h 3609"/>
                <a:gd name="T66" fmla="*/ 3846 w 4052"/>
                <a:gd name="T67" fmla="*/ 1578 h 3609"/>
                <a:gd name="T68" fmla="*/ 3921 w 4052"/>
                <a:gd name="T69" fmla="*/ 1840 h 3609"/>
                <a:gd name="T70" fmla="*/ 3872 w 4052"/>
                <a:gd name="T71" fmla="*/ 2038 h 3609"/>
                <a:gd name="T72" fmla="*/ 3840 w 4052"/>
                <a:gd name="T73" fmla="*/ 2257 h 3609"/>
                <a:gd name="T74" fmla="*/ 3779 w 4052"/>
                <a:gd name="T75" fmla="*/ 2494 h 3609"/>
                <a:gd name="T76" fmla="*/ 3688 w 4052"/>
                <a:gd name="T77" fmla="*/ 2629 h 3609"/>
                <a:gd name="T78" fmla="*/ 3565 w 4052"/>
                <a:gd name="T79" fmla="*/ 2865 h 3609"/>
                <a:gd name="T80" fmla="*/ 3402 w 4052"/>
                <a:gd name="T81" fmla="*/ 3084 h 3609"/>
                <a:gd name="T82" fmla="*/ 3151 w 4052"/>
                <a:gd name="T83" fmla="*/ 3274 h 3609"/>
                <a:gd name="T84" fmla="*/ 2897 w 4052"/>
                <a:gd name="T85" fmla="*/ 3329 h 3609"/>
                <a:gd name="T86" fmla="*/ 2520 w 4052"/>
                <a:gd name="T87" fmla="*/ 3373 h 3609"/>
                <a:gd name="T88" fmla="*/ 2192 w 4052"/>
                <a:gd name="T89" fmla="*/ 3349 h 3609"/>
                <a:gd name="T90" fmla="*/ 1655 w 4052"/>
                <a:gd name="T91" fmla="*/ 3266 h 3609"/>
                <a:gd name="T92" fmla="*/ 1295 w 4052"/>
                <a:gd name="T93" fmla="*/ 3109 h 3609"/>
                <a:gd name="T94" fmla="*/ 917 w 4052"/>
                <a:gd name="T95" fmla="*/ 2918 h 3609"/>
                <a:gd name="T96" fmla="*/ 625 w 4052"/>
                <a:gd name="T97" fmla="*/ 2671 h 3609"/>
                <a:gd name="T98" fmla="*/ 367 w 4052"/>
                <a:gd name="T99" fmla="*/ 2256 h 3609"/>
                <a:gd name="T100" fmla="*/ 223 w 4052"/>
                <a:gd name="T101" fmla="*/ 1891 h 3609"/>
                <a:gd name="T102" fmla="*/ 229 w 4052"/>
                <a:gd name="T103" fmla="*/ 1628 h 3609"/>
                <a:gd name="T104" fmla="*/ 300 w 4052"/>
                <a:gd name="T105" fmla="*/ 1405 h 3609"/>
                <a:gd name="T106" fmla="*/ 366 w 4052"/>
                <a:gd name="T107" fmla="*/ 1143 h 3609"/>
                <a:gd name="T108" fmla="*/ 520 w 4052"/>
                <a:gd name="T109" fmla="*/ 955 h 3609"/>
                <a:gd name="T110" fmla="*/ 680 w 4052"/>
                <a:gd name="T111" fmla="*/ 811 h 3609"/>
                <a:gd name="T112" fmla="*/ 1030 w 4052"/>
                <a:gd name="T113" fmla="*/ 587 h 3609"/>
                <a:gd name="T114" fmla="*/ 1505 w 4052"/>
                <a:gd name="T115" fmla="*/ 433 h 3609"/>
                <a:gd name="T116" fmla="*/ 2187 w 4052"/>
                <a:gd name="T117" fmla="*/ 349 h 3609"/>
                <a:gd name="T118" fmla="*/ 2220 w 4052"/>
                <a:gd name="T119" fmla="*/ 165 h 3609"/>
                <a:gd name="T120" fmla="*/ 1601 w 4052"/>
                <a:gd name="T121" fmla="*/ 247 h 3609"/>
                <a:gd name="T122" fmla="*/ 487 w 4052"/>
                <a:gd name="T123" fmla="*/ 76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2" h="3609">
                  <a:moveTo>
                    <a:pt x="1430" y="227"/>
                  </a:moveTo>
                  <a:cubicBezTo>
                    <a:pt x="1384" y="237"/>
                    <a:pt x="1416" y="267"/>
                    <a:pt x="1411" y="290"/>
                  </a:cubicBezTo>
                  <a:cubicBezTo>
                    <a:pt x="1360" y="312"/>
                    <a:pt x="1381" y="269"/>
                    <a:pt x="1358" y="255"/>
                  </a:cubicBezTo>
                  <a:cubicBezTo>
                    <a:pt x="1354" y="258"/>
                    <a:pt x="1350" y="260"/>
                    <a:pt x="1346" y="263"/>
                  </a:cubicBezTo>
                  <a:cubicBezTo>
                    <a:pt x="1343" y="265"/>
                    <a:pt x="1340" y="269"/>
                    <a:pt x="1336" y="272"/>
                  </a:cubicBezTo>
                  <a:cubicBezTo>
                    <a:pt x="1330" y="278"/>
                    <a:pt x="1324" y="285"/>
                    <a:pt x="1318" y="291"/>
                  </a:cubicBezTo>
                  <a:cubicBezTo>
                    <a:pt x="1307" y="304"/>
                    <a:pt x="1296" y="315"/>
                    <a:pt x="1284" y="317"/>
                  </a:cubicBezTo>
                  <a:cubicBezTo>
                    <a:pt x="1280" y="312"/>
                    <a:pt x="1275" y="311"/>
                    <a:pt x="1279" y="303"/>
                  </a:cubicBezTo>
                  <a:cubicBezTo>
                    <a:pt x="1272" y="312"/>
                    <a:pt x="1262" y="319"/>
                    <a:pt x="1250" y="324"/>
                  </a:cubicBezTo>
                  <a:cubicBezTo>
                    <a:pt x="1239" y="330"/>
                    <a:pt x="1226" y="334"/>
                    <a:pt x="1213" y="339"/>
                  </a:cubicBezTo>
                  <a:cubicBezTo>
                    <a:pt x="1206" y="341"/>
                    <a:pt x="1199" y="343"/>
                    <a:pt x="1193" y="346"/>
                  </a:cubicBezTo>
                  <a:cubicBezTo>
                    <a:pt x="1186" y="349"/>
                    <a:pt x="1180" y="352"/>
                    <a:pt x="1174" y="355"/>
                  </a:cubicBezTo>
                  <a:cubicBezTo>
                    <a:pt x="1163" y="362"/>
                    <a:pt x="1152" y="371"/>
                    <a:pt x="1145" y="383"/>
                  </a:cubicBezTo>
                  <a:cubicBezTo>
                    <a:pt x="1141" y="381"/>
                    <a:pt x="1139" y="379"/>
                    <a:pt x="1137" y="376"/>
                  </a:cubicBezTo>
                  <a:cubicBezTo>
                    <a:pt x="1150" y="391"/>
                    <a:pt x="1157" y="409"/>
                    <a:pt x="1159" y="422"/>
                  </a:cubicBezTo>
                  <a:cubicBezTo>
                    <a:pt x="1150" y="425"/>
                    <a:pt x="1143" y="433"/>
                    <a:pt x="1136" y="438"/>
                  </a:cubicBezTo>
                  <a:cubicBezTo>
                    <a:pt x="1130" y="444"/>
                    <a:pt x="1124" y="445"/>
                    <a:pt x="1116" y="436"/>
                  </a:cubicBezTo>
                  <a:cubicBezTo>
                    <a:pt x="1128" y="432"/>
                    <a:pt x="1126" y="423"/>
                    <a:pt x="1129" y="414"/>
                  </a:cubicBezTo>
                  <a:cubicBezTo>
                    <a:pt x="1129" y="414"/>
                    <a:pt x="1125" y="418"/>
                    <a:pt x="1121" y="422"/>
                  </a:cubicBezTo>
                  <a:cubicBezTo>
                    <a:pt x="1117" y="426"/>
                    <a:pt x="1112" y="431"/>
                    <a:pt x="1112" y="431"/>
                  </a:cubicBezTo>
                  <a:cubicBezTo>
                    <a:pt x="1082" y="405"/>
                    <a:pt x="1136" y="409"/>
                    <a:pt x="1128" y="386"/>
                  </a:cubicBezTo>
                  <a:cubicBezTo>
                    <a:pt x="1119" y="392"/>
                    <a:pt x="1110" y="399"/>
                    <a:pt x="1101" y="407"/>
                  </a:cubicBezTo>
                  <a:cubicBezTo>
                    <a:pt x="1092" y="414"/>
                    <a:pt x="1083" y="422"/>
                    <a:pt x="1074" y="430"/>
                  </a:cubicBezTo>
                  <a:cubicBezTo>
                    <a:pt x="1065" y="437"/>
                    <a:pt x="1056" y="443"/>
                    <a:pt x="1048" y="448"/>
                  </a:cubicBezTo>
                  <a:cubicBezTo>
                    <a:pt x="1039" y="453"/>
                    <a:pt x="1031" y="457"/>
                    <a:pt x="1023" y="458"/>
                  </a:cubicBezTo>
                  <a:cubicBezTo>
                    <a:pt x="1013" y="443"/>
                    <a:pt x="1030" y="434"/>
                    <a:pt x="1042" y="426"/>
                  </a:cubicBezTo>
                  <a:cubicBezTo>
                    <a:pt x="1055" y="419"/>
                    <a:pt x="1063" y="413"/>
                    <a:pt x="1037" y="407"/>
                  </a:cubicBezTo>
                  <a:cubicBezTo>
                    <a:pt x="1037" y="407"/>
                    <a:pt x="1050" y="406"/>
                    <a:pt x="1063" y="404"/>
                  </a:cubicBezTo>
                  <a:cubicBezTo>
                    <a:pt x="1076" y="402"/>
                    <a:pt x="1089" y="401"/>
                    <a:pt x="1089" y="401"/>
                  </a:cubicBezTo>
                  <a:cubicBezTo>
                    <a:pt x="1034" y="365"/>
                    <a:pt x="1120" y="394"/>
                    <a:pt x="1066" y="353"/>
                  </a:cubicBezTo>
                  <a:cubicBezTo>
                    <a:pt x="1033" y="361"/>
                    <a:pt x="1017" y="372"/>
                    <a:pt x="1001" y="383"/>
                  </a:cubicBezTo>
                  <a:cubicBezTo>
                    <a:pt x="985" y="394"/>
                    <a:pt x="969" y="405"/>
                    <a:pt x="936" y="414"/>
                  </a:cubicBezTo>
                  <a:cubicBezTo>
                    <a:pt x="930" y="438"/>
                    <a:pt x="952" y="438"/>
                    <a:pt x="946" y="461"/>
                  </a:cubicBezTo>
                  <a:cubicBezTo>
                    <a:pt x="928" y="478"/>
                    <a:pt x="913" y="484"/>
                    <a:pt x="900" y="485"/>
                  </a:cubicBezTo>
                  <a:cubicBezTo>
                    <a:pt x="893" y="485"/>
                    <a:pt x="886" y="483"/>
                    <a:pt x="880" y="482"/>
                  </a:cubicBezTo>
                  <a:cubicBezTo>
                    <a:pt x="874" y="480"/>
                    <a:pt x="868" y="477"/>
                    <a:pt x="862" y="474"/>
                  </a:cubicBezTo>
                  <a:cubicBezTo>
                    <a:pt x="840" y="464"/>
                    <a:pt x="820" y="453"/>
                    <a:pt x="799" y="490"/>
                  </a:cubicBezTo>
                  <a:cubicBezTo>
                    <a:pt x="796" y="504"/>
                    <a:pt x="799" y="521"/>
                    <a:pt x="795" y="536"/>
                  </a:cubicBezTo>
                  <a:cubicBezTo>
                    <a:pt x="792" y="550"/>
                    <a:pt x="782" y="561"/>
                    <a:pt x="755" y="564"/>
                  </a:cubicBezTo>
                  <a:cubicBezTo>
                    <a:pt x="755" y="564"/>
                    <a:pt x="754" y="554"/>
                    <a:pt x="753" y="543"/>
                  </a:cubicBezTo>
                  <a:cubicBezTo>
                    <a:pt x="752" y="533"/>
                    <a:pt x="750" y="523"/>
                    <a:pt x="750" y="523"/>
                  </a:cubicBezTo>
                  <a:cubicBezTo>
                    <a:pt x="721" y="538"/>
                    <a:pt x="720" y="554"/>
                    <a:pt x="718" y="569"/>
                  </a:cubicBezTo>
                  <a:cubicBezTo>
                    <a:pt x="717" y="576"/>
                    <a:pt x="715" y="583"/>
                    <a:pt x="709" y="588"/>
                  </a:cubicBezTo>
                  <a:cubicBezTo>
                    <a:pt x="707" y="591"/>
                    <a:pt x="703" y="594"/>
                    <a:pt x="697" y="596"/>
                  </a:cubicBezTo>
                  <a:cubicBezTo>
                    <a:pt x="692" y="599"/>
                    <a:pt x="685" y="601"/>
                    <a:pt x="676" y="603"/>
                  </a:cubicBezTo>
                  <a:cubicBezTo>
                    <a:pt x="677" y="594"/>
                    <a:pt x="686" y="584"/>
                    <a:pt x="694" y="577"/>
                  </a:cubicBezTo>
                  <a:cubicBezTo>
                    <a:pt x="701" y="570"/>
                    <a:pt x="707" y="566"/>
                    <a:pt x="702" y="566"/>
                  </a:cubicBezTo>
                  <a:cubicBezTo>
                    <a:pt x="675" y="565"/>
                    <a:pt x="671" y="575"/>
                    <a:pt x="671" y="586"/>
                  </a:cubicBezTo>
                  <a:cubicBezTo>
                    <a:pt x="670" y="597"/>
                    <a:pt x="673" y="610"/>
                    <a:pt x="659" y="620"/>
                  </a:cubicBezTo>
                  <a:cubicBezTo>
                    <a:pt x="634" y="596"/>
                    <a:pt x="634" y="596"/>
                    <a:pt x="634" y="596"/>
                  </a:cubicBezTo>
                  <a:cubicBezTo>
                    <a:pt x="621" y="607"/>
                    <a:pt x="607" y="620"/>
                    <a:pt x="595" y="633"/>
                  </a:cubicBezTo>
                  <a:cubicBezTo>
                    <a:pt x="588" y="640"/>
                    <a:pt x="582" y="646"/>
                    <a:pt x="575" y="653"/>
                  </a:cubicBezTo>
                  <a:cubicBezTo>
                    <a:pt x="569" y="661"/>
                    <a:pt x="563" y="668"/>
                    <a:pt x="557" y="675"/>
                  </a:cubicBezTo>
                  <a:cubicBezTo>
                    <a:pt x="550" y="682"/>
                    <a:pt x="544" y="690"/>
                    <a:pt x="538" y="697"/>
                  </a:cubicBezTo>
                  <a:cubicBezTo>
                    <a:pt x="532" y="704"/>
                    <a:pt x="525" y="712"/>
                    <a:pt x="519" y="719"/>
                  </a:cubicBezTo>
                  <a:cubicBezTo>
                    <a:pt x="507" y="734"/>
                    <a:pt x="494" y="748"/>
                    <a:pt x="481" y="762"/>
                  </a:cubicBezTo>
                  <a:cubicBezTo>
                    <a:pt x="477" y="752"/>
                    <a:pt x="480" y="735"/>
                    <a:pt x="460" y="740"/>
                  </a:cubicBezTo>
                  <a:cubicBezTo>
                    <a:pt x="429" y="779"/>
                    <a:pt x="391" y="814"/>
                    <a:pt x="351" y="849"/>
                  </a:cubicBezTo>
                  <a:cubicBezTo>
                    <a:pt x="312" y="884"/>
                    <a:pt x="271" y="918"/>
                    <a:pt x="234" y="952"/>
                  </a:cubicBezTo>
                  <a:cubicBezTo>
                    <a:pt x="234" y="952"/>
                    <a:pt x="234" y="963"/>
                    <a:pt x="235" y="975"/>
                  </a:cubicBezTo>
                  <a:cubicBezTo>
                    <a:pt x="235" y="981"/>
                    <a:pt x="235" y="987"/>
                    <a:pt x="235" y="991"/>
                  </a:cubicBezTo>
                  <a:cubicBezTo>
                    <a:pt x="236" y="996"/>
                    <a:pt x="236" y="998"/>
                    <a:pt x="236" y="998"/>
                  </a:cubicBezTo>
                  <a:cubicBezTo>
                    <a:pt x="231" y="1005"/>
                    <a:pt x="216" y="1004"/>
                    <a:pt x="217" y="993"/>
                  </a:cubicBezTo>
                  <a:cubicBezTo>
                    <a:pt x="186" y="1018"/>
                    <a:pt x="231" y="1005"/>
                    <a:pt x="230" y="1026"/>
                  </a:cubicBezTo>
                  <a:cubicBezTo>
                    <a:pt x="220" y="1045"/>
                    <a:pt x="201" y="1041"/>
                    <a:pt x="201" y="1025"/>
                  </a:cubicBezTo>
                  <a:cubicBezTo>
                    <a:pt x="193" y="1059"/>
                    <a:pt x="180" y="1106"/>
                    <a:pt x="164" y="1151"/>
                  </a:cubicBezTo>
                  <a:cubicBezTo>
                    <a:pt x="147" y="1195"/>
                    <a:pt x="128" y="1238"/>
                    <a:pt x="101" y="1265"/>
                  </a:cubicBezTo>
                  <a:cubicBezTo>
                    <a:pt x="101" y="1265"/>
                    <a:pt x="100" y="1261"/>
                    <a:pt x="99" y="1257"/>
                  </a:cubicBezTo>
                  <a:cubicBezTo>
                    <a:pt x="98" y="1253"/>
                    <a:pt x="98" y="1249"/>
                    <a:pt x="98" y="1249"/>
                  </a:cubicBezTo>
                  <a:cubicBezTo>
                    <a:pt x="90" y="1260"/>
                    <a:pt x="88" y="1271"/>
                    <a:pt x="89" y="1281"/>
                  </a:cubicBezTo>
                  <a:cubicBezTo>
                    <a:pt x="90" y="1292"/>
                    <a:pt x="94" y="1301"/>
                    <a:pt x="98" y="1310"/>
                  </a:cubicBezTo>
                  <a:cubicBezTo>
                    <a:pt x="99" y="1315"/>
                    <a:pt x="101" y="1319"/>
                    <a:pt x="102" y="1323"/>
                  </a:cubicBezTo>
                  <a:cubicBezTo>
                    <a:pt x="104" y="1328"/>
                    <a:pt x="105" y="1332"/>
                    <a:pt x="105" y="1337"/>
                  </a:cubicBezTo>
                  <a:cubicBezTo>
                    <a:pt x="105" y="1345"/>
                    <a:pt x="101" y="1354"/>
                    <a:pt x="91" y="1364"/>
                  </a:cubicBezTo>
                  <a:cubicBezTo>
                    <a:pt x="89" y="1354"/>
                    <a:pt x="89" y="1354"/>
                    <a:pt x="89" y="1354"/>
                  </a:cubicBezTo>
                  <a:cubicBezTo>
                    <a:pt x="76" y="1380"/>
                    <a:pt x="69" y="1409"/>
                    <a:pt x="61" y="1438"/>
                  </a:cubicBezTo>
                  <a:cubicBezTo>
                    <a:pt x="55" y="1467"/>
                    <a:pt x="49" y="1496"/>
                    <a:pt x="45" y="1525"/>
                  </a:cubicBezTo>
                  <a:cubicBezTo>
                    <a:pt x="44" y="1532"/>
                    <a:pt x="43" y="1539"/>
                    <a:pt x="41" y="1546"/>
                  </a:cubicBezTo>
                  <a:cubicBezTo>
                    <a:pt x="41" y="1550"/>
                    <a:pt x="40" y="1553"/>
                    <a:pt x="39" y="1556"/>
                  </a:cubicBezTo>
                  <a:cubicBezTo>
                    <a:pt x="39" y="1560"/>
                    <a:pt x="38" y="1563"/>
                    <a:pt x="38" y="1567"/>
                  </a:cubicBezTo>
                  <a:cubicBezTo>
                    <a:pt x="35" y="1580"/>
                    <a:pt x="32" y="1594"/>
                    <a:pt x="29" y="1607"/>
                  </a:cubicBezTo>
                  <a:cubicBezTo>
                    <a:pt x="27" y="1613"/>
                    <a:pt x="26" y="1620"/>
                    <a:pt x="24" y="1626"/>
                  </a:cubicBezTo>
                  <a:cubicBezTo>
                    <a:pt x="22" y="1632"/>
                    <a:pt x="20" y="1638"/>
                    <a:pt x="18" y="1644"/>
                  </a:cubicBezTo>
                  <a:cubicBezTo>
                    <a:pt x="14" y="1656"/>
                    <a:pt x="9" y="1668"/>
                    <a:pt x="3" y="1679"/>
                  </a:cubicBezTo>
                  <a:cubicBezTo>
                    <a:pt x="13" y="1684"/>
                    <a:pt x="17" y="1693"/>
                    <a:pt x="18" y="1705"/>
                  </a:cubicBezTo>
                  <a:cubicBezTo>
                    <a:pt x="18" y="1711"/>
                    <a:pt x="18" y="1717"/>
                    <a:pt x="18" y="1724"/>
                  </a:cubicBezTo>
                  <a:cubicBezTo>
                    <a:pt x="17" y="1727"/>
                    <a:pt x="17" y="1731"/>
                    <a:pt x="17" y="1734"/>
                  </a:cubicBezTo>
                  <a:cubicBezTo>
                    <a:pt x="16" y="1738"/>
                    <a:pt x="16" y="1741"/>
                    <a:pt x="16" y="1745"/>
                  </a:cubicBezTo>
                  <a:cubicBezTo>
                    <a:pt x="14" y="1772"/>
                    <a:pt x="14" y="1799"/>
                    <a:pt x="43" y="1801"/>
                  </a:cubicBezTo>
                  <a:cubicBezTo>
                    <a:pt x="37" y="1818"/>
                    <a:pt x="32" y="1829"/>
                    <a:pt x="27" y="1839"/>
                  </a:cubicBezTo>
                  <a:cubicBezTo>
                    <a:pt x="23" y="1848"/>
                    <a:pt x="18" y="1855"/>
                    <a:pt x="15" y="1863"/>
                  </a:cubicBezTo>
                  <a:cubicBezTo>
                    <a:pt x="12" y="1871"/>
                    <a:pt x="9" y="1880"/>
                    <a:pt x="6" y="1893"/>
                  </a:cubicBezTo>
                  <a:cubicBezTo>
                    <a:pt x="4" y="1899"/>
                    <a:pt x="3" y="1907"/>
                    <a:pt x="2" y="1916"/>
                  </a:cubicBezTo>
                  <a:cubicBezTo>
                    <a:pt x="1" y="1925"/>
                    <a:pt x="0" y="1935"/>
                    <a:pt x="0" y="1947"/>
                  </a:cubicBezTo>
                  <a:cubicBezTo>
                    <a:pt x="0" y="1960"/>
                    <a:pt x="11" y="1968"/>
                    <a:pt x="22" y="1976"/>
                  </a:cubicBezTo>
                  <a:cubicBezTo>
                    <a:pt x="34" y="1984"/>
                    <a:pt x="47" y="1993"/>
                    <a:pt x="53" y="2007"/>
                  </a:cubicBezTo>
                  <a:cubicBezTo>
                    <a:pt x="24" y="2014"/>
                    <a:pt x="24" y="2014"/>
                    <a:pt x="24" y="2014"/>
                  </a:cubicBezTo>
                  <a:cubicBezTo>
                    <a:pt x="24" y="2014"/>
                    <a:pt x="33" y="2023"/>
                    <a:pt x="43" y="2031"/>
                  </a:cubicBezTo>
                  <a:cubicBezTo>
                    <a:pt x="48" y="2036"/>
                    <a:pt x="53" y="2040"/>
                    <a:pt x="57" y="2043"/>
                  </a:cubicBezTo>
                  <a:cubicBezTo>
                    <a:pt x="61" y="2046"/>
                    <a:pt x="63" y="2048"/>
                    <a:pt x="63" y="2048"/>
                  </a:cubicBezTo>
                  <a:cubicBezTo>
                    <a:pt x="63" y="2048"/>
                    <a:pt x="56" y="2056"/>
                    <a:pt x="48" y="2063"/>
                  </a:cubicBezTo>
                  <a:cubicBezTo>
                    <a:pt x="41" y="2071"/>
                    <a:pt x="33" y="2078"/>
                    <a:pt x="33" y="2078"/>
                  </a:cubicBezTo>
                  <a:cubicBezTo>
                    <a:pt x="33" y="2078"/>
                    <a:pt x="37" y="2085"/>
                    <a:pt x="40" y="2091"/>
                  </a:cubicBezTo>
                  <a:cubicBezTo>
                    <a:pt x="44" y="2098"/>
                    <a:pt x="48" y="2104"/>
                    <a:pt x="48" y="2104"/>
                  </a:cubicBezTo>
                  <a:cubicBezTo>
                    <a:pt x="46" y="2093"/>
                    <a:pt x="55" y="2077"/>
                    <a:pt x="64" y="2077"/>
                  </a:cubicBezTo>
                  <a:cubicBezTo>
                    <a:pt x="67" y="2082"/>
                    <a:pt x="69" y="2087"/>
                    <a:pt x="71" y="2093"/>
                  </a:cubicBezTo>
                  <a:cubicBezTo>
                    <a:pt x="73" y="2099"/>
                    <a:pt x="74" y="2105"/>
                    <a:pt x="75" y="2111"/>
                  </a:cubicBezTo>
                  <a:cubicBezTo>
                    <a:pt x="77" y="2123"/>
                    <a:pt x="77" y="2136"/>
                    <a:pt x="75" y="2148"/>
                  </a:cubicBezTo>
                  <a:cubicBezTo>
                    <a:pt x="73" y="2171"/>
                    <a:pt x="66" y="2191"/>
                    <a:pt x="59" y="2194"/>
                  </a:cubicBezTo>
                  <a:cubicBezTo>
                    <a:pt x="59" y="2194"/>
                    <a:pt x="63" y="2200"/>
                    <a:pt x="68" y="2209"/>
                  </a:cubicBezTo>
                  <a:cubicBezTo>
                    <a:pt x="73" y="2218"/>
                    <a:pt x="81" y="2229"/>
                    <a:pt x="89" y="2241"/>
                  </a:cubicBezTo>
                  <a:cubicBezTo>
                    <a:pt x="96" y="2252"/>
                    <a:pt x="104" y="2264"/>
                    <a:pt x="109" y="2272"/>
                  </a:cubicBezTo>
                  <a:cubicBezTo>
                    <a:pt x="115" y="2281"/>
                    <a:pt x="119" y="2286"/>
                    <a:pt x="119" y="2286"/>
                  </a:cubicBezTo>
                  <a:cubicBezTo>
                    <a:pt x="107" y="2289"/>
                    <a:pt x="96" y="2274"/>
                    <a:pt x="84" y="2263"/>
                  </a:cubicBezTo>
                  <a:cubicBezTo>
                    <a:pt x="90" y="2268"/>
                    <a:pt x="95" y="2273"/>
                    <a:pt x="97" y="2276"/>
                  </a:cubicBezTo>
                  <a:cubicBezTo>
                    <a:pt x="100" y="2280"/>
                    <a:pt x="101" y="2282"/>
                    <a:pt x="102" y="2285"/>
                  </a:cubicBezTo>
                  <a:cubicBezTo>
                    <a:pt x="102" y="2289"/>
                    <a:pt x="99" y="2292"/>
                    <a:pt x="95" y="2294"/>
                  </a:cubicBezTo>
                  <a:cubicBezTo>
                    <a:pt x="88" y="2299"/>
                    <a:pt x="81" y="2304"/>
                    <a:pt x="104" y="2323"/>
                  </a:cubicBezTo>
                  <a:cubicBezTo>
                    <a:pt x="108" y="2314"/>
                    <a:pt x="122" y="2319"/>
                    <a:pt x="128" y="2318"/>
                  </a:cubicBezTo>
                  <a:cubicBezTo>
                    <a:pt x="126" y="2326"/>
                    <a:pt x="127" y="2335"/>
                    <a:pt x="128" y="2345"/>
                  </a:cubicBezTo>
                  <a:cubicBezTo>
                    <a:pt x="130" y="2355"/>
                    <a:pt x="133" y="2366"/>
                    <a:pt x="138" y="2377"/>
                  </a:cubicBezTo>
                  <a:cubicBezTo>
                    <a:pt x="142" y="2388"/>
                    <a:pt x="147" y="2399"/>
                    <a:pt x="153" y="2410"/>
                  </a:cubicBezTo>
                  <a:cubicBezTo>
                    <a:pt x="159" y="2421"/>
                    <a:pt x="166" y="2431"/>
                    <a:pt x="172" y="2440"/>
                  </a:cubicBezTo>
                  <a:cubicBezTo>
                    <a:pt x="150" y="2442"/>
                    <a:pt x="150" y="2442"/>
                    <a:pt x="150" y="2442"/>
                  </a:cubicBezTo>
                  <a:cubicBezTo>
                    <a:pt x="154" y="2451"/>
                    <a:pt x="158" y="2460"/>
                    <a:pt x="163" y="2469"/>
                  </a:cubicBezTo>
                  <a:cubicBezTo>
                    <a:pt x="168" y="2478"/>
                    <a:pt x="173" y="2487"/>
                    <a:pt x="178" y="2496"/>
                  </a:cubicBezTo>
                  <a:cubicBezTo>
                    <a:pt x="183" y="2506"/>
                    <a:pt x="189" y="2515"/>
                    <a:pt x="195" y="2523"/>
                  </a:cubicBezTo>
                  <a:cubicBezTo>
                    <a:pt x="201" y="2532"/>
                    <a:pt x="207" y="2541"/>
                    <a:pt x="213" y="2550"/>
                  </a:cubicBezTo>
                  <a:cubicBezTo>
                    <a:pt x="219" y="2559"/>
                    <a:pt x="225" y="2568"/>
                    <a:pt x="232" y="2577"/>
                  </a:cubicBezTo>
                  <a:cubicBezTo>
                    <a:pt x="238" y="2586"/>
                    <a:pt x="245" y="2595"/>
                    <a:pt x="251" y="2604"/>
                  </a:cubicBezTo>
                  <a:cubicBezTo>
                    <a:pt x="264" y="2622"/>
                    <a:pt x="278" y="2639"/>
                    <a:pt x="290" y="2658"/>
                  </a:cubicBezTo>
                  <a:cubicBezTo>
                    <a:pt x="280" y="2626"/>
                    <a:pt x="315" y="2612"/>
                    <a:pt x="332" y="2631"/>
                  </a:cubicBezTo>
                  <a:cubicBezTo>
                    <a:pt x="311" y="2658"/>
                    <a:pt x="311" y="2658"/>
                    <a:pt x="311" y="2658"/>
                  </a:cubicBezTo>
                  <a:cubicBezTo>
                    <a:pt x="337" y="2660"/>
                    <a:pt x="305" y="2629"/>
                    <a:pt x="345" y="2643"/>
                  </a:cubicBezTo>
                  <a:cubicBezTo>
                    <a:pt x="361" y="2671"/>
                    <a:pt x="329" y="2682"/>
                    <a:pt x="309" y="2672"/>
                  </a:cubicBezTo>
                  <a:cubicBezTo>
                    <a:pt x="341" y="2698"/>
                    <a:pt x="341" y="2698"/>
                    <a:pt x="341" y="2698"/>
                  </a:cubicBezTo>
                  <a:cubicBezTo>
                    <a:pt x="335" y="2706"/>
                    <a:pt x="326" y="2702"/>
                    <a:pt x="314" y="2707"/>
                  </a:cubicBezTo>
                  <a:cubicBezTo>
                    <a:pt x="327" y="2708"/>
                    <a:pt x="331" y="2726"/>
                    <a:pt x="338" y="2745"/>
                  </a:cubicBezTo>
                  <a:cubicBezTo>
                    <a:pt x="341" y="2754"/>
                    <a:pt x="345" y="2763"/>
                    <a:pt x="351" y="2770"/>
                  </a:cubicBezTo>
                  <a:cubicBezTo>
                    <a:pt x="356" y="2777"/>
                    <a:pt x="364" y="2780"/>
                    <a:pt x="374" y="2780"/>
                  </a:cubicBezTo>
                  <a:cubicBezTo>
                    <a:pt x="368" y="2787"/>
                    <a:pt x="368" y="2787"/>
                    <a:pt x="368" y="2787"/>
                  </a:cubicBezTo>
                  <a:cubicBezTo>
                    <a:pt x="397" y="2822"/>
                    <a:pt x="421" y="2845"/>
                    <a:pt x="444" y="2865"/>
                  </a:cubicBezTo>
                  <a:cubicBezTo>
                    <a:pt x="456" y="2875"/>
                    <a:pt x="467" y="2885"/>
                    <a:pt x="479" y="2895"/>
                  </a:cubicBezTo>
                  <a:cubicBezTo>
                    <a:pt x="482" y="2898"/>
                    <a:pt x="484" y="2900"/>
                    <a:pt x="487" y="2903"/>
                  </a:cubicBezTo>
                  <a:cubicBezTo>
                    <a:pt x="491" y="2906"/>
                    <a:pt x="494" y="2908"/>
                    <a:pt x="497" y="2911"/>
                  </a:cubicBezTo>
                  <a:cubicBezTo>
                    <a:pt x="503" y="2916"/>
                    <a:pt x="509" y="2922"/>
                    <a:pt x="516" y="2928"/>
                  </a:cubicBezTo>
                  <a:cubicBezTo>
                    <a:pt x="526" y="2919"/>
                    <a:pt x="535" y="2920"/>
                    <a:pt x="546" y="2924"/>
                  </a:cubicBezTo>
                  <a:cubicBezTo>
                    <a:pt x="556" y="2927"/>
                    <a:pt x="568" y="2932"/>
                    <a:pt x="584" y="2931"/>
                  </a:cubicBezTo>
                  <a:cubicBezTo>
                    <a:pt x="592" y="2941"/>
                    <a:pt x="600" y="2953"/>
                    <a:pt x="608" y="2964"/>
                  </a:cubicBezTo>
                  <a:cubicBezTo>
                    <a:pt x="617" y="2976"/>
                    <a:pt x="625" y="2988"/>
                    <a:pt x="635" y="2999"/>
                  </a:cubicBezTo>
                  <a:cubicBezTo>
                    <a:pt x="637" y="3002"/>
                    <a:pt x="639" y="3005"/>
                    <a:pt x="642" y="3008"/>
                  </a:cubicBezTo>
                  <a:cubicBezTo>
                    <a:pt x="644" y="3011"/>
                    <a:pt x="647" y="3014"/>
                    <a:pt x="649" y="3017"/>
                  </a:cubicBezTo>
                  <a:cubicBezTo>
                    <a:pt x="654" y="3022"/>
                    <a:pt x="659" y="3028"/>
                    <a:pt x="665" y="3033"/>
                  </a:cubicBezTo>
                  <a:cubicBezTo>
                    <a:pt x="670" y="3039"/>
                    <a:pt x="676" y="3044"/>
                    <a:pt x="682" y="3049"/>
                  </a:cubicBezTo>
                  <a:cubicBezTo>
                    <a:pt x="688" y="3054"/>
                    <a:pt x="694" y="3059"/>
                    <a:pt x="701" y="3063"/>
                  </a:cubicBezTo>
                  <a:cubicBezTo>
                    <a:pt x="744" y="3079"/>
                    <a:pt x="725" y="3052"/>
                    <a:pt x="750" y="3051"/>
                  </a:cubicBezTo>
                  <a:cubicBezTo>
                    <a:pt x="738" y="3073"/>
                    <a:pt x="791" y="3107"/>
                    <a:pt x="754" y="3103"/>
                  </a:cubicBezTo>
                  <a:cubicBezTo>
                    <a:pt x="786" y="3123"/>
                    <a:pt x="808" y="3135"/>
                    <a:pt x="832" y="3147"/>
                  </a:cubicBezTo>
                  <a:cubicBezTo>
                    <a:pt x="844" y="3153"/>
                    <a:pt x="857" y="3158"/>
                    <a:pt x="873" y="3164"/>
                  </a:cubicBezTo>
                  <a:cubicBezTo>
                    <a:pt x="881" y="3167"/>
                    <a:pt x="889" y="3170"/>
                    <a:pt x="899" y="3174"/>
                  </a:cubicBezTo>
                  <a:cubicBezTo>
                    <a:pt x="908" y="3177"/>
                    <a:pt x="919" y="3180"/>
                    <a:pt x="930" y="3184"/>
                  </a:cubicBezTo>
                  <a:cubicBezTo>
                    <a:pt x="926" y="3170"/>
                    <a:pt x="919" y="3160"/>
                    <a:pt x="928" y="3156"/>
                  </a:cubicBezTo>
                  <a:cubicBezTo>
                    <a:pt x="945" y="3160"/>
                    <a:pt x="956" y="3184"/>
                    <a:pt x="949" y="3193"/>
                  </a:cubicBezTo>
                  <a:cubicBezTo>
                    <a:pt x="943" y="3194"/>
                    <a:pt x="943" y="3194"/>
                    <a:pt x="943" y="3194"/>
                  </a:cubicBezTo>
                  <a:cubicBezTo>
                    <a:pt x="957" y="3196"/>
                    <a:pt x="971" y="3200"/>
                    <a:pt x="983" y="3206"/>
                  </a:cubicBezTo>
                  <a:cubicBezTo>
                    <a:pt x="990" y="3209"/>
                    <a:pt x="996" y="3213"/>
                    <a:pt x="1002" y="3217"/>
                  </a:cubicBezTo>
                  <a:cubicBezTo>
                    <a:pt x="1008" y="3220"/>
                    <a:pt x="1014" y="3224"/>
                    <a:pt x="1020" y="3228"/>
                  </a:cubicBezTo>
                  <a:cubicBezTo>
                    <a:pt x="1032" y="3237"/>
                    <a:pt x="1044" y="3247"/>
                    <a:pt x="1056" y="3257"/>
                  </a:cubicBezTo>
                  <a:cubicBezTo>
                    <a:pt x="1068" y="3266"/>
                    <a:pt x="1079" y="3276"/>
                    <a:pt x="1091" y="3287"/>
                  </a:cubicBezTo>
                  <a:cubicBezTo>
                    <a:pt x="1137" y="3326"/>
                    <a:pt x="1185" y="3362"/>
                    <a:pt x="1234" y="3352"/>
                  </a:cubicBezTo>
                  <a:cubicBezTo>
                    <a:pt x="1228" y="3353"/>
                    <a:pt x="1228" y="3353"/>
                    <a:pt x="1228" y="3353"/>
                  </a:cubicBezTo>
                  <a:cubicBezTo>
                    <a:pt x="1228" y="3353"/>
                    <a:pt x="1234" y="3354"/>
                    <a:pt x="1243" y="3354"/>
                  </a:cubicBezTo>
                  <a:cubicBezTo>
                    <a:pt x="1251" y="3355"/>
                    <a:pt x="1263" y="3356"/>
                    <a:pt x="1274" y="3356"/>
                  </a:cubicBezTo>
                  <a:cubicBezTo>
                    <a:pt x="1297" y="3357"/>
                    <a:pt x="1320" y="3358"/>
                    <a:pt x="1320" y="3358"/>
                  </a:cubicBezTo>
                  <a:cubicBezTo>
                    <a:pt x="1338" y="3367"/>
                    <a:pt x="1331" y="3369"/>
                    <a:pt x="1322" y="3373"/>
                  </a:cubicBezTo>
                  <a:cubicBezTo>
                    <a:pt x="1313" y="3376"/>
                    <a:pt x="1302" y="3380"/>
                    <a:pt x="1314" y="3393"/>
                  </a:cubicBezTo>
                  <a:cubicBezTo>
                    <a:pt x="1340" y="3390"/>
                    <a:pt x="1361" y="3392"/>
                    <a:pt x="1381" y="3397"/>
                  </a:cubicBezTo>
                  <a:cubicBezTo>
                    <a:pt x="1400" y="3401"/>
                    <a:pt x="1417" y="3407"/>
                    <a:pt x="1433" y="3414"/>
                  </a:cubicBezTo>
                  <a:cubicBezTo>
                    <a:pt x="1450" y="3421"/>
                    <a:pt x="1465" y="3427"/>
                    <a:pt x="1482" y="3432"/>
                  </a:cubicBezTo>
                  <a:cubicBezTo>
                    <a:pt x="1499" y="3437"/>
                    <a:pt x="1517" y="3439"/>
                    <a:pt x="1538" y="3438"/>
                  </a:cubicBezTo>
                  <a:cubicBezTo>
                    <a:pt x="1547" y="3460"/>
                    <a:pt x="1566" y="3473"/>
                    <a:pt x="1588" y="3483"/>
                  </a:cubicBezTo>
                  <a:cubicBezTo>
                    <a:pt x="1600" y="3487"/>
                    <a:pt x="1612" y="3491"/>
                    <a:pt x="1625" y="3494"/>
                  </a:cubicBezTo>
                  <a:cubicBezTo>
                    <a:pt x="1638" y="3496"/>
                    <a:pt x="1652" y="3499"/>
                    <a:pt x="1666" y="3500"/>
                  </a:cubicBezTo>
                  <a:cubicBezTo>
                    <a:pt x="1680" y="3502"/>
                    <a:pt x="1694" y="3504"/>
                    <a:pt x="1708" y="3505"/>
                  </a:cubicBezTo>
                  <a:cubicBezTo>
                    <a:pt x="1722" y="3507"/>
                    <a:pt x="1736" y="3509"/>
                    <a:pt x="1749" y="3512"/>
                  </a:cubicBezTo>
                  <a:cubicBezTo>
                    <a:pt x="1775" y="3517"/>
                    <a:pt x="1799" y="3525"/>
                    <a:pt x="1817" y="3540"/>
                  </a:cubicBezTo>
                  <a:cubicBezTo>
                    <a:pt x="1815" y="3522"/>
                    <a:pt x="1815" y="3522"/>
                    <a:pt x="1815" y="3522"/>
                  </a:cubicBezTo>
                  <a:cubicBezTo>
                    <a:pt x="1838" y="3509"/>
                    <a:pt x="1838" y="3536"/>
                    <a:pt x="1853" y="3543"/>
                  </a:cubicBezTo>
                  <a:cubicBezTo>
                    <a:pt x="1853" y="3529"/>
                    <a:pt x="1833" y="3523"/>
                    <a:pt x="1847" y="3516"/>
                  </a:cubicBezTo>
                  <a:cubicBezTo>
                    <a:pt x="1936" y="3519"/>
                    <a:pt x="2025" y="3537"/>
                    <a:pt x="2115" y="3556"/>
                  </a:cubicBezTo>
                  <a:cubicBezTo>
                    <a:pt x="2205" y="3575"/>
                    <a:pt x="2297" y="3596"/>
                    <a:pt x="2387" y="3606"/>
                  </a:cubicBezTo>
                  <a:cubicBezTo>
                    <a:pt x="2420" y="3609"/>
                    <a:pt x="2430" y="3586"/>
                    <a:pt x="2442" y="3568"/>
                  </a:cubicBezTo>
                  <a:cubicBezTo>
                    <a:pt x="2454" y="3550"/>
                    <a:pt x="2467" y="3537"/>
                    <a:pt x="2509" y="3558"/>
                  </a:cubicBezTo>
                  <a:cubicBezTo>
                    <a:pt x="2485" y="3591"/>
                    <a:pt x="2485" y="3591"/>
                    <a:pt x="2485" y="3591"/>
                  </a:cubicBezTo>
                  <a:cubicBezTo>
                    <a:pt x="2552" y="3572"/>
                    <a:pt x="2621" y="3570"/>
                    <a:pt x="2690" y="3567"/>
                  </a:cubicBezTo>
                  <a:cubicBezTo>
                    <a:pt x="2707" y="3566"/>
                    <a:pt x="2725" y="3565"/>
                    <a:pt x="2742" y="3563"/>
                  </a:cubicBezTo>
                  <a:cubicBezTo>
                    <a:pt x="2760" y="3562"/>
                    <a:pt x="2777" y="3560"/>
                    <a:pt x="2794" y="3557"/>
                  </a:cubicBezTo>
                  <a:cubicBezTo>
                    <a:pt x="2811" y="3554"/>
                    <a:pt x="2828" y="3551"/>
                    <a:pt x="2845" y="3546"/>
                  </a:cubicBezTo>
                  <a:cubicBezTo>
                    <a:pt x="2862" y="3542"/>
                    <a:pt x="2878" y="3536"/>
                    <a:pt x="2894" y="3529"/>
                  </a:cubicBezTo>
                  <a:cubicBezTo>
                    <a:pt x="2887" y="3538"/>
                    <a:pt x="2889" y="3547"/>
                    <a:pt x="2876" y="3549"/>
                  </a:cubicBezTo>
                  <a:cubicBezTo>
                    <a:pt x="2884" y="3554"/>
                    <a:pt x="2894" y="3555"/>
                    <a:pt x="2906" y="3554"/>
                  </a:cubicBezTo>
                  <a:cubicBezTo>
                    <a:pt x="2917" y="3553"/>
                    <a:pt x="2930" y="3549"/>
                    <a:pt x="2940" y="3545"/>
                  </a:cubicBezTo>
                  <a:cubicBezTo>
                    <a:pt x="2946" y="3542"/>
                    <a:pt x="2951" y="3540"/>
                    <a:pt x="2956" y="3537"/>
                  </a:cubicBezTo>
                  <a:cubicBezTo>
                    <a:pt x="2960" y="3534"/>
                    <a:pt x="2965" y="3531"/>
                    <a:pt x="2968" y="3528"/>
                  </a:cubicBezTo>
                  <a:cubicBezTo>
                    <a:pt x="2975" y="3522"/>
                    <a:pt x="2978" y="3516"/>
                    <a:pt x="2977" y="3511"/>
                  </a:cubicBezTo>
                  <a:cubicBezTo>
                    <a:pt x="2999" y="3508"/>
                    <a:pt x="2986" y="3527"/>
                    <a:pt x="3002" y="3533"/>
                  </a:cubicBezTo>
                  <a:cubicBezTo>
                    <a:pt x="3010" y="3535"/>
                    <a:pt x="3018" y="3533"/>
                    <a:pt x="3026" y="3529"/>
                  </a:cubicBezTo>
                  <a:cubicBezTo>
                    <a:pt x="3034" y="3524"/>
                    <a:pt x="3041" y="3519"/>
                    <a:pt x="3048" y="3513"/>
                  </a:cubicBezTo>
                  <a:cubicBezTo>
                    <a:pt x="3063" y="3503"/>
                    <a:pt x="3076" y="3493"/>
                    <a:pt x="3087" y="3502"/>
                  </a:cubicBezTo>
                  <a:cubicBezTo>
                    <a:pt x="3091" y="3505"/>
                    <a:pt x="3081" y="3512"/>
                    <a:pt x="3076" y="3515"/>
                  </a:cubicBezTo>
                  <a:cubicBezTo>
                    <a:pt x="3080" y="3511"/>
                    <a:pt x="3088" y="3507"/>
                    <a:pt x="3096" y="3504"/>
                  </a:cubicBezTo>
                  <a:cubicBezTo>
                    <a:pt x="3105" y="3500"/>
                    <a:pt x="3114" y="3498"/>
                    <a:pt x="3122" y="3494"/>
                  </a:cubicBezTo>
                  <a:cubicBezTo>
                    <a:pt x="3139" y="3486"/>
                    <a:pt x="3150" y="3479"/>
                    <a:pt x="3137" y="3469"/>
                  </a:cubicBezTo>
                  <a:cubicBezTo>
                    <a:pt x="3164" y="3467"/>
                    <a:pt x="3186" y="3453"/>
                    <a:pt x="3207" y="3442"/>
                  </a:cubicBezTo>
                  <a:cubicBezTo>
                    <a:pt x="3212" y="3439"/>
                    <a:pt x="3217" y="3435"/>
                    <a:pt x="3222" y="3433"/>
                  </a:cubicBezTo>
                  <a:cubicBezTo>
                    <a:pt x="3227" y="3430"/>
                    <a:pt x="3232" y="3427"/>
                    <a:pt x="3238" y="3424"/>
                  </a:cubicBezTo>
                  <a:cubicBezTo>
                    <a:pt x="3248" y="3420"/>
                    <a:pt x="3258" y="3416"/>
                    <a:pt x="3270" y="3415"/>
                  </a:cubicBezTo>
                  <a:cubicBezTo>
                    <a:pt x="3272" y="3405"/>
                    <a:pt x="3279" y="3398"/>
                    <a:pt x="3287" y="3393"/>
                  </a:cubicBezTo>
                  <a:cubicBezTo>
                    <a:pt x="3295" y="3387"/>
                    <a:pt x="3306" y="3383"/>
                    <a:pt x="3315" y="3379"/>
                  </a:cubicBezTo>
                  <a:cubicBezTo>
                    <a:pt x="3333" y="3370"/>
                    <a:pt x="3349" y="3361"/>
                    <a:pt x="3341" y="3341"/>
                  </a:cubicBezTo>
                  <a:cubicBezTo>
                    <a:pt x="3351" y="3361"/>
                    <a:pt x="3375" y="3355"/>
                    <a:pt x="3399" y="3340"/>
                  </a:cubicBezTo>
                  <a:cubicBezTo>
                    <a:pt x="3410" y="3332"/>
                    <a:pt x="3422" y="3322"/>
                    <a:pt x="3431" y="3311"/>
                  </a:cubicBezTo>
                  <a:cubicBezTo>
                    <a:pt x="3440" y="3301"/>
                    <a:pt x="3446" y="3289"/>
                    <a:pt x="3450" y="3280"/>
                  </a:cubicBezTo>
                  <a:cubicBezTo>
                    <a:pt x="3449" y="3298"/>
                    <a:pt x="3481" y="3273"/>
                    <a:pt x="3483" y="3296"/>
                  </a:cubicBezTo>
                  <a:cubicBezTo>
                    <a:pt x="3497" y="3283"/>
                    <a:pt x="3510" y="3269"/>
                    <a:pt x="3516" y="3257"/>
                  </a:cubicBezTo>
                  <a:cubicBezTo>
                    <a:pt x="3522" y="3245"/>
                    <a:pt x="3522" y="3234"/>
                    <a:pt x="3512" y="3228"/>
                  </a:cubicBezTo>
                  <a:cubicBezTo>
                    <a:pt x="3522" y="3227"/>
                    <a:pt x="3532" y="3224"/>
                    <a:pt x="3540" y="3220"/>
                  </a:cubicBezTo>
                  <a:cubicBezTo>
                    <a:pt x="3548" y="3216"/>
                    <a:pt x="3555" y="3211"/>
                    <a:pt x="3561" y="3205"/>
                  </a:cubicBezTo>
                  <a:cubicBezTo>
                    <a:pt x="3566" y="3199"/>
                    <a:pt x="3571" y="3192"/>
                    <a:pt x="3576" y="3185"/>
                  </a:cubicBezTo>
                  <a:cubicBezTo>
                    <a:pt x="3580" y="3178"/>
                    <a:pt x="3584" y="3170"/>
                    <a:pt x="3588" y="3163"/>
                  </a:cubicBezTo>
                  <a:cubicBezTo>
                    <a:pt x="3595" y="3149"/>
                    <a:pt x="3602" y="3136"/>
                    <a:pt x="3611" y="3127"/>
                  </a:cubicBezTo>
                  <a:cubicBezTo>
                    <a:pt x="3621" y="3118"/>
                    <a:pt x="3633" y="3114"/>
                    <a:pt x="3653" y="3118"/>
                  </a:cubicBezTo>
                  <a:cubicBezTo>
                    <a:pt x="3679" y="3067"/>
                    <a:pt x="3703" y="3019"/>
                    <a:pt x="3725" y="2972"/>
                  </a:cubicBezTo>
                  <a:cubicBezTo>
                    <a:pt x="3747" y="2926"/>
                    <a:pt x="3767" y="2881"/>
                    <a:pt x="3786" y="2836"/>
                  </a:cubicBezTo>
                  <a:cubicBezTo>
                    <a:pt x="3805" y="2849"/>
                    <a:pt x="3792" y="2873"/>
                    <a:pt x="3780" y="2896"/>
                  </a:cubicBezTo>
                  <a:cubicBezTo>
                    <a:pt x="3768" y="2918"/>
                    <a:pt x="3756" y="2940"/>
                    <a:pt x="3776" y="2951"/>
                  </a:cubicBezTo>
                  <a:cubicBezTo>
                    <a:pt x="3794" y="2907"/>
                    <a:pt x="3801" y="2868"/>
                    <a:pt x="3809" y="2831"/>
                  </a:cubicBezTo>
                  <a:cubicBezTo>
                    <a:pt x="3813" y="2813"/>
                    <a:pt x="3818" y="2795"/>
                    <a:pt x="3825" y="2777"/>
                  </a:cubicBezTo>
                  <a:cubicBezTo>
                    <a:pt x="3831" y="2759"/>
                    <a:pt x="3840" y="2741"/>
                    <a:pt x="3852" y="2722"/>
                  </a:cubicBezTo>
                  <a:cubicBezTo>
                    <a:pt x="3867" y="2703"/>
                    <a:pt x="3864" y="2742"/>
                    <a:pt x="3867" y="2753"/>
                  </a:cubicBezTo>
                  <a:cubicBezTo>
                    <a:pt x="3870" y="2741"/>
                    <a:pt x="3873" y="2730"/>
                    <a:pt x="3877" y="2719"/>
                  </a:cubicBezTo>
                  <a:cubicBezTo>
                    <a:pt x="3881" y="2709"/>
                    <a:pt x="3885" y="2698"/>
                    <a:pt x="3889" y="2688"/>
                  </a:cubicBezTo>
                  <a:cubicBezTo>
                    <a:pt x="3897" y="2667"/>
                    <a:pt x="3906" y="2647"/>
                    <a:pt x="3914" y="2627"/>
                  </a:cubicBezTo>
                  <a:cubicBezTo>
                    <a:pt x="3922" y="2607"/>
                    <a:pt x="3930" y="2587"/>
                    <a:pt x="3936" y="2567"/>
                  </a:cubicBezTo>
                  <a:cubicBezTo>
                    <a:pt x="3941" y="2547"/>
                    <a:pt x="3945" y="2526"/>
                    <a:pt x="3946" y="2505"/>
                  </a:cubicBezTo>
                  <a:cubicBezTo>
                    <a:pt x="3950" y="2506"/>
                    <a:pt x="3951" y="2516"/>
                    <a:pt x="3952" y="2525"/>
                  </a:cubicBezTo>
                  <a:cubicBezTo>
                    <a:pt x="3956" y="2510"/>
                    <a:pt x="3970" y="2492"/>
                    <a:pt x="3950" y="2487"/>
                  </a:cubicBezTo>
                  <a:cubicBezTo>
                    <a:pt x="3951" y="2504"/>
                    <a:pt x="3951" y="2504"/>
                    <a:pt x="3951" y="2504"/>
                  </a:cubicBezTo>
                  <a:cubicBezTo>
                    <a:pt x="3941" y="2508"/>
                    <a:pt x="3935" y="2504"/>
                    <a:pt x="3929" y="2498"/>
                  </a:cubicBezTo>
                  <a:cubicBezTo>
                    <a:pt x="3924" y="2491"/>
                    <a:pt x="3919" y="2480"/>
                    <a:pt x="3916" y="2469"/>
                  </a:cubicBezTo>
                  <a:cubicBezTo>
                    <a:pt x="3908" y="2447"/>
                    <a:pt x="3904" y="2422"/>
                    <a:pt x="3896" y="2419"/>
                  </a:cubicBezTo>
                  <a:cubicBezTo>
                    <a:pt x="3921" y="2440"/>
                    <a:pt x="3929" y="2422"/>
                    <a:pt x="3939" y="2406"/>
                  </a:cubicBezTo>
                  <a:cubicBezTo>
                    <a:pt x="3949" y="2391"/>
                    <a:pt x="3961" y="2377"/>
                    <a:pt x="3991" y="2407"/>
                  </a:cubicBezTo>
                  <a:cubicBezTo>
                    <a:pt x="3990" y="2396"/>
                    <a:pt x="3984" y="2381"/>
                    <a:pt x="3970" y="2380"/>
                  </a:cubicBezTo>
                  <a:cubicBezTo>
                    <a:pt x="3978" y="2366"/>
                    <a:pt x="3986" y="2363"/>
                    <a:pt x="3998" y="2382"/>
                  </a:cubicBezTo>
                  <a:cubicBezTo>
                    <a:pt x="3999" y="2352"/>
                    <a:pt x="3993" y="2342"/>
                    <a:pt x="3989" y="2332"/>
                  </a:cubicBezTo>
                  <a:cubicBezTo>
                    <a:pt x="3984" y="2322"/>
                    <a:pt x="3981" y="2313"/>
                    <a:pt x="3986" y="2288"/>
                  </a:cubicBezTo>
                  <a:cubicBezTo>
                    <a:pt x="3996" y="2290"/>
                    <a:pt x="3997" y="2301"/>
                    <a:pt x="4007" y="2309"/>
                  </a:cubicBezTo>
                  <a:cubicBezTo>
                    <a:pt x="4001" y="2294"/>
                    <a:pt x="3994" y="2279"/>
                    <a:pt x="3991" y="2263"/>
                  </a:cubicBezTo>
                  <a:cubicBezTo>
                    <a:pt x="3988" y="2247"/>
                    <a:pt x="3988" y="2230"/>
                    <a:pt x="3996" y="2209"/>
                  </a:cubicBezTo>
                  <a:cubicBezTo>
                    <a:pt x="4001" y="2213"/>
                    <a:pt x="4010" y="2209"/>
                    <a:pt x="4008" y="2222"/>
                  </a:cubicBezTo>
                  <a:cubicBezTo>
                    <a:pt x="4010" y="2203"/>
                    <a:pt x="4009" y="2185"/>
                    <a:pt x="4007" y="2168"/>
                  </a:cubicBezTo>
                  <a:cubicBezTo>
                    <a:pt x="4006" y="2160"/>
                    <a:pt x="4004" y="2151"/>
                    <a:pt x="4003" y="2143"/>
                  </a:cubicBezTo>
                  <a:cubicBezTo>
                    <a:pt x="4001" y="2134"/>
                    <a:pt x="4000" y="2126"/>
                    <a:pt x="3998" y="2118"/>
                  </a:cubicBezTo>
                  <a:cubicBezTo>
                    <a:pt x="3996" y="2109"/>
                    <a:pt x="3995" y="2101"/>
                    <a:pt x="3994" y="2092"/>
                  </a:cubicBezTo>
                  <a:cubicBezTo>
                    <a:pt x="3993" y="2084"/>
                    <a:pt x="3992" y="2075"/>
                    <a:pt x="3992" y="2067"/>
                  </a:cubicBezTo>
                  <a:cubicBezTo>
                    <a:pt x="3991" y="2049"/>
                    <a:pt x="3994" y="2031"/>
                    <a:pt x="4000" y="2011"/>
                  </a:cubicBezTo>
                  <a:cubicBezTo>
                    <a:pt x="4041" y="2038"/>
                    <a:pt x="4015" y="1984"/>
                    <a:pt x="4052" y="1982"/>
                  </a:cubicBezTo>
                  <a:cubicBezTo>
                    <a:pt x="4052" y="1982"/>
                    <a:pt x="4050" y="1971"/>
                    <a:pt x="4048" y="1959"/>
                  </a:cubicBezTo>
                  <a:cubicBezTo>
                    <a:pt x="4045" y="1948"/>
                    <a:pt x="4043" y="1937"/>
                    <a:pt x="4043" y="1937"/>
                  </a:cubicBezTo>
                  <a:cubicBezTo>
                    <a:pt x="4024" y="1954"/>
                    <a:pt x="4024" y="1954"/>
                    <a:pt x="4024" y="1954"/>
                  </a:cubicBezTo>
                  <a:cubicBezTo>
                    <a:pt x="4025" y="1935"/>
                    <a:pt x="4019" y="1917"/>
                    <a:pt x="4014" y="1899"/>
                  </a:cubicBezTo>
                  <a:cubicBezTo>
                    <a:pt x="4009" y="1882"/>
                    <a:pt x="4005" y="1865"/>
                    <a:pt x="4011" y="1849"/>
                  </a:cubicBezTo>
                  <a:cubicBezTo>
                    <a:pt x="4026" y="1877"/>
                    <a:pt x="4026" y="1877"/>
                    <a:pt x="4026" y="1877"/>
                  </a:cubicBezTo>
                  <a:cubicBezTo>
                    <a:pt x="4026" y="1877"/>
                    <a:pt x="4024" y="1859"/>
                    <a:pt x="4022" y="1841"/>
                  </a:cubicBezTo>
                  <a:cubicBezTo>
                    <a:pt x="4022" y="1832"/>
                    <a:pt x="4020" y="1823"/>
                    <a:pt x="4019" y="1816"/>
                  </a:cubicBezTo>
                  <a:cubicBezTo>
                    <a:pt x="4018" y="1810"/>
                    <a:pt x="4018" y="1805"/>
                    <a:pt x="4018" y="1805"/>
                  </a:cubicBezTo>
                  <a:cubicBezTo>
                    <a:pt x="4018" y="1805"/>
                    <a:pt x="4015" y="1816"/>
                    <a:pt x="4012" y="1826"/>
                  </a:cubicBezTo>
                  <a:cubicBezTo>
                    <a:pt x="4010" y="1831"/>
                    <a:pt x="4008" y="1836"/>
                    <a:pt x="4007" y="1840"/>
                  </a:cubicBezTo>
                  <a:cubicBezTo>
                    <a:pt x="4006" y="1844"/>
                    <a:pt x="4005" y="1846"/>
                    <a:pt x="4005" y="1846"/>
                  </a:cubicBezTo>
                  <a:cubicBezTo>
                    <a:pt x="4000" y="1837"/>
                    <a:pt x="3995" y="1832"/>
                    <a:pt x="3990" y="1830"/>
                  </a:cubicBezTo>
                  <a:cubicBezTo>
                    <a:pt x="3984" y="1828"/>
                    <a:pt x="3980" y="1829"/>
                    <a:pt x="3975" y="1828"/>
                  </a:cubicBezTo>
                  <a:cubicBezTo>
                    <a:pt x="3967" y="1828"/>
                    <a:pt x="3963" y="1826"/>
                    <a:pt x="3967" y="1801"/>
                  </a:cubicBezTo>
                  <a:cubicBezTo>
                    <a:pt x="3969" y="1806"/>
                    <a:pt x="3969" y="1797"/>
                    <a:pt x="3971" y="1784"/>
                  </a:cubicBezTo>
                  <a:cubicBezTo>
                    <a:pt x="3973" y="1771"/>
                    <a:pt x="3976" y="1753"/>
                    <a:pt x="3986" y="1743"/>
                  </a:cubicBezTo>
                  <a:cubicBezTo>
                    <a:pt x="3986" y="1743"/>
                    <a:pt x="3986" y="1743"/>
                    <a:pt x="3986" y="1743"/>
                  </a:cubicBezTo>
                  <a:cubicBezTo>
                    <a:pt x="3979" y="1734"/>
                    <a:pt x="3973" y="1725"/>
                    <a:pt x="3969" y="1715"/>
                  </a:cubicBezTo>
                  <a:cubicBezTo>
                    <a:pt x="3964" y="1705"/>
                    <a:pt x="3962" y="1693"/>
                    <a:pt x="3965" y="1679"/>
                  </a:cubicBezTo>
                  <a:cubicBezTo>
                    <a:pt x="3976" y="1670"/>
                    <a:pt x="4006" y="1680"/>
                    <a:pt x="4014" y="1675"/>
                  </a:cubicBezTo>
                  <a:cubicBezTo>
                    <a:pt x="4005" y="1671"/>
                    <a:pt x="4000" y="1664"/>
                    <a:pt x="3997" y="1654"/>
                  </a:cubicBezTo>
                  <a:cubicBezTo>
                    <a:pt x="3993" y="1645"/>
                    <a:pt x="3990" y="1634"/>
                    <a:pt x="3987" y="1623"/>
                  </a:cubicBezTo>
                  <a:cubicBezTo>
                    <a:pt x="3984" y="1612"/>
                    <a:pt x="3982" y="1600"/>
                    <a:pt x="3977" y="1591"/>
                  </a:cubicBezTo>
                  <a:cubicBezTo>
                    <a:pt x="3973" y="1581"/>
                    <a:pt x="3966" y="1573"/>
                    <a:pt x="3957" y="1569"/>
                  </a:cubicBezTo>
                  <a:cubicBezTo>
                    <a:pt x="3966" y="1575"/>
                    <a:pt x="3985" y="1572"/>
                    <a:pt x="3989" y="1569"/>
                  </a:cubicBezTo>
                  <a:cubicBezTo>
                    <a:pt x="3962" y="1558"/>
                    <a:pt x="3962" y="1558"/>
                    <a:pt x="3962" y="1558"/>
                  </a:cubicBezTo>
                  <a:cubicBezTo>
                    <a:pt x="3967" y="1539"/>
                    <a:pt x="3970" y="1536"/>
                    <a:pt x="3986" y="1536"/>
                  </a:cubicBezTo>
                  <a:cubicBezTo>
                    <a:pt x="3983" y="1509"/>
                    <a:pt x="3972" y="1516"/>
                    <a:pt x="3963" y="1521"/>
                  </a:cubicBezTo>
                  <a:cubicBezTo>
                    <a:pt x="3954" y="1525"/>
                    <a:pt x="3947" y="1528"/>
                    <a:pt x="3951" y="1496"/>
                  </a:cubicBezTo>
                  <a:cubicBezTo>
                    <a:pt x="3954" y="1500"/>
                    <a:pt x="3957" y="1497"/>
                    <a:pt x="3963" y="1507"/>
                  </a:cubicBezTo>
                  <a:cubicBezTo>
                    <a:pt x="3962" y="1474"/>
                    <a:pt x="3951" y="1445"/>
                    <a:pt x="3940" y="1417"/>
                  </a:cubicBezTo>
                  <a:cubicBezTo>
                    <a:pt x="3929" y="1389"/>
                    <a:pt x="3919" y="1362"/>
                    <a:pt x="3916" y="1333"/>
                  </a:cubicBezTo>
                  <a:cubicBezTo>
                    <a:pt x="3931" y="1319"/>
                    <a:pt x="3937" y="1331"/>
                    <a:pt x="3942" y="1342"/>
                  </a:cubicBezTo>
                  <a:cubicBezTo>
                    <a:pt x="3947" y="1354"/>
                    <a:pt x="3951" y="1365"/>
                    <a:pt x="3964" y="1352"/>
                  </a:cubicBezTo>
                  <a:cubicBezTo>
                    <a:pt x="3956" y="1332"/>
                    <a:pt x="3946" y="1312"/>
                    <a:pt x="3936" y="1292"/>
                  </a:cubicBezTo>
                  <a:cubicBezTo>
                    <a:pt x="3925" y="1273"/>
                    <a:pt x="3913" y="1254"/>
                    <a:pt x="3902" y="1235"/>
                  </a:cubicBezTo>
                  <a:cubicBezTo>
                    <a:pt x="3890" y="1216"/>
                    <a:pt x="3879" y="1197"/>
                    <a:pt x="3868" y="1179"/>
                  </a:cubicBezTo>
                  <a:cubicBezTo>
                    <a:pt x="3863" y="1169"/>
                    <a:pt x="3859" y="1160"/>
                    <a:pt x="3854" y="1150"/>
                  </a:cubicBezTo>
                  <a:cubicBezTo>
                    <a:pt x="3850" y="1141"/>
                    <a:pt x="3847" y="1131"/>
                    <a:pt x="3844" y="1122"/>
                  </a:cubicBezTo>
                  <a:cubicBezTo>
                    <a:pt x="3844" y="1122"/>
                    <a:pt x="3844" y="1125"/>
                    <a:pt x="3845" y="1129"/>
                  </a:cubicBezTo>
                  <a:cubicBezTo>
                    <a:pt x="3845" y="1133"/>
                    <a:pt x="3846" y="1137"/>
                    <a:pt x="3846" y="1137"/>
                  </a:cubicBezTo>
                  <a:cubicBezTo>
                    <a:pt x="3820" y="1142"/>
                    <a:pt x="3820" y="1126"/>
                    <a:pt x="3821" y="1105"/>
                  </a:cubicBezTo>
                  <a:cubicBezTo>
                    <a:pt x="3822" y="1094"/>
                    <a:pt x="3823" y="1082"/>
                    <a:pt x="3821" y="1072"/>
                  </a:cubicBezTo>
                  <a:cubicBezTo>
                    <a:pt x="3819" y="1061"/>
                    <a:pt x="3815" y="1051"/>
                    <a:pt x="3804" y="1045"/>
                  </a:cubicBezTo>
                  <a:cubicBezTo>
                    <a:pt x="3812" y="1052"/>
                    <a:pt x="3836" y="1044"/>
                    <a:pt x="3830" y="1044"/>
                  </a:cubicBezTo>
                  <a:cubicBezTo>
                    <a:pt x="3813" y="989"/>
                    <a:pt x="3766" y="947"/>
                    <a:pt x="3707" y="885"/>
                  </a:cubicBezTo>
                  <a:cubicBezTo>
                    <a:pt x="3724" y="886"/>
                    <a:pt x="3724" y="886"/>
                    <a:pt x="3724" y="886"/>
                  </a:cubicBezTo>
                  <a:cubicBezTo>
                    <a:pt x="3723" y="878"/>
                    <a:pt x="3719" y="869"/>
                    <a:pt x="3715" y="859"/>
                  </a:cubicBezTo>
                  <a:cubicBezTo>
                    <a:pt x="3710" y="850"/>
                    <a:pt x="3705" y="841"/>
                    <a:pt x="3699" y="831"/>
                  </a:cubicBezTo>
                  <a:cubicBezTo>
                    <a:pt x="3693" y="822"/>
                    <a:pt x="3687" y="812"/>
                    <a:pt x="3682" y="803"/>
                  </a:cubicBezTo>
                  <a:cubicBezTo>
                    <a:pt x="3676" y="794"/>
                    <a:pt x="3671" y="786"/>
                    <a:pt x="3667" y="778"/>
                  </a:cubicBezTo>
                  <a:cubicBezTo>
                    <a:pt x="3650" y="777"/>
                    <a:pt x="3640" y="759"/>
                    <a:pt x="3631" y="781"/>
                  </a:cubicBezTo>
                  <a:cubicBezTo>
                    <a:pt x="3631" y="777"/>
                    <a:pt x="3631" y="773"/>
                    <a:pt x="3630" y="769"/>
                  </a:cubicBezTo>
                  <a:cubicBezTo>
                    <a:pt x="3630" y="765"/>
                    <a:pt x="3629" y="761"/>
                    <a:pt x="3629" y="757"/>
                  </a:cubicBezTo>
                  <a:cubicBezTo>
                    <a:pt x="3627" y="750"/>
                    <a:pt x="3625" y="743"/>
                    <a:pt x="3623" y="737"/>
                  </a:cubicBezTo>
                  <a:cubicBezTo>
                    <a:pt x="3620" y="730"/>
                    <a:pt x="3617" y="724"/>
                    <a:pt x="3614" y="718"/>
                  </a:cubicBezTo>
                  <a:cubicBezTo>
                    <a:pt x="3613" y="715"/>
                    <a:pt x="3611" y="712"/>
                    <a:pt x="3609" y="709"/>
                  </a:cubicBezTo>
                  <a:cubicBezTo>
                    <a:pt x="3607" y="706"/>
                    <a:pt x="3605" y="704"/>
                    <a:pt x="3603" y="701"/>
                  </a:cubicBezTo>
                  <a:cubicBezTo>
                    <a:pt x="3587" y="681"/>
                    <a:pt x="3567" y="664"/>
                    <a:pt x="3545" y="649"/>
                  </a:cubicBezTo>
                  <a:cubicBezTo>
                    <a:pt x="3535" y="642"/>
                    <a:pt x="3524" y="634"/>
                    <a:pt x="3514" y="627"/>
                  </a:cubicBezTo>
                  <a:cubicBezTo>
                    <a:pt x="3504" y="619"/>
                    <a:pt x="3494" y="612"/>
                    <a:pt x="3485" y="603"/>
                  </a:cubicBezTo>
                  <a:cubicBezTo>
                    <a:pt x="3481" y="599"/>
                    <a:pt x="3477" y="594"/>
                    <a:pt x="3473" y="589"/>
                  </a:cubicBezTo>
                  <a:cubicBezTo>
                    <a:pt x="3469" y="585"/>
                    <a:pt x="3465" y="580"/>
                    <a:pt x="3462" y="574"/>
                  </a:cubicBezTo>
                  <a:cubicBezTo>
                    <a:pt x="3456" y="564"/>
                    <a:pt x="3451" y="552"/>
                    <a:pt x="3448" y="537"/>
                  </a:cubicBezTo>
                  <a:cubicBezTo>
                    <a:pt x="3456" y="545"/>
                    <a:pt x="3476" y="549"/>
                    <a:pt x="3469" y="542"/>
                  </a:cubicBezTo>
                  <a:cubicBezTo>
                    <a:pt x="3469" y="542"/>
                    <a:pt x="3465" y="539"/>
                    <a:pt x="3459" y="534"/>
                  </a:cubicBezTo>
                  <a:cubicBezTo>
                    <a:pt x="3455" y="532"/>
                    <a:pt x="3452" y="529"/>
                    <a:pt x="3448" y="526"/>
                  </a:cubicBezTo>
                  <a:cubicBezTo>
                    <a:pt x="3444" y="523"/>
                    <a:pt x="3439" y="520"/>
                    <a:pt x="3435" y="517"/>
                  </a:cubicBezTo>
                  <a:cubicBezTo>
                    <a:pt x="3418" y="506"/>
                    <a:pt x="3401" y="494"/>
                    <a:pt x="3401" y="494"/>
                  </a:cubicBezTo>
                  <a:cubicBezTo>
                    <a:pt x="3390" y="515"/>
                    <a:pt x="3399" y="511"/>
                    <a:pt x="3400" y="536"/>
                  </a:cubicBezTo>
                  <a:cubicBezTo>
                    <a:pt x="3383" y="539"/>
                    <a:pt x="3359" y="531"/>
                    <a:pt x="3344" y="518"/>
                  </a:cubicBezTo>
                  <a:cubicBezTo>
                    <a:pt x="3382" y="531"/>
                    <a:pt x="3369" y="491"/>
                    <a:pt x="3365" y="470"/>
                  </a:cubicBezTo>
                  <a:cubicBezTo>
                    <a:pt x="3362" y="477"/>
                    <a:pt x="3353" y="480"/>
                    <a:pt x="3349" y="486"/>
                  </a:cubicBezTo>
                  <a:cubicBezTo>
                    <a:pt x="3348" y="471"/>
                    <a:pt x="3345" y="466"/>
                    <a:pt x="3341" y="465"/>
                  </a:cubicBezTo>
                  <a:cubicBezTo>
                    <a:pt x="3337" y="464"/>
                    <a:pt x="3332" y="468"/>
                    <a:pt x="3326" y="472"/>
                  </a:cubicBezTo>
                  <a:cubicBezTo>
                    <a:pt x="3315" y="479"/>
                    <a:pt x="3301" y="487"/>
                    <a:pt x="3288" y="458"/>
                  </a:cubicBezTo>
                  <a:cubicBezTo>
                    <a:pt x="3298" y="451"/>
                    <a:pt x="3298" y="451"/>
                    <a:pt x="3298" y="451"/>
                  </a:cubicBezTo>
                  <a:cubicBezTo>
                    <a:pt x="3292" y="449"/>
                    <a:pt x="3287" y="447"/>
                    <a:pt x="3281" y="445"/>
                  </a:cubicBezTo>
                  <a:cubicBezTo>
                    <a:pt x="3276" y="444"/>
                    <a:pt x="3270" y="443"/>
                    <a:pt x="3265" y="441"/>
                  </a:cubicBezTo>
                  <a:cubicBezTo>
                    <a:pt x="3254" y="438"/>
                    <a:pt x="3243" y="434"/>
                    <a:pt x="3235" y="425"/>
                  </a:cubicBezTo>
                  <a:cubicBezTo>
                    <a:pt x="3244" y="399"/>
                    <a:pt x="3261" y="430"/>
                    <a:pt x="3275" y="414"/>
                  </a:cubicBezTo>
                  <a:cubicBezTo>
                    <a:pt x="3269" y="409"/>
                    <a:pt x="3260" y="406"/>
                    <a:pt x="3251" y="405"/>
                  </a:cubicBezTo>
                  <a:cubicBezTo>
                    <a:pt x="3247" y="404"/>
                    <a:pt x="3242" y="404"/>
                    <a:pt x="3237" y="403"/>
                  </a:cubicBezTo>
                  <a:cubicBezTo>
                    <a:pt x="3233" y="403"/>
                    <a:pt x="3228" y="402"/>
                    <a:pt x="3223" y="402"/>
                  </a:cubicBezTo>
                  <a:cubicBezTo>
                    <a:pt x="3205" y="400"/>
                    <a:pt x="3190" y="395"/>
                    <a:pt x="3185" y="376"/>
                  </a:cubicBezTo>
                  <a:cubicBezTo>
                    <a:pt x="3201" y="378"/>
                    <a:pt x="3217" y="390"/>
                    <a:pt x="3233" y="392"/>
                  </a:cubicBezTo>
                  <a:cubicBezTo>
                    <a:pt x="3229" y="370"/>
                    <a:pt x="3225" y="360"/>
                    <a:pt x="3220" y="353"/>
                  </a:cubicBezTo>
                  <a:cubicBezTo>
                    <a:pt x="3215" y="347"/>
                    <a:pt x="3208" y="343"/>
                    <a:pt x="3200" y="334"/>
                  </a:cubicBezTo>
                  <a:cubicBezTo>
                    <a:pt x="3201" y="336"/>
                    <a:pt x="3201" y="336"/>
                    <a:pt x="3201" y="336"/>
                  </a:cubicBezTo>
                  <a:cubicBezTo>
                    <a:pt x="3201" y="336"/>
                    <a:pt x="3192" y="325"/>
                    <a:pt x="3182" y="314"/>
                  </a:cubicBezTo>
                  <a:cubicBezTo>
                    <a:pt x="3177" y="309"/>
                    <a:pt x="3172" y="303"/>
                    <a:pt x="3168" y="299"/>
                  </a:cubicBezTo>
                  <a:cubicBezTo>
                    <a:pt x="3165" y="295"/>
                    <a:pt x="3162" y="293"/>
                    <a:pt x="3162" y="293"/>
                  </a:cubicBezTo>
                  <a:cubicBezTo>
                    <a:pt x="3162" y="293"/>
                    <a:pt x="3164" y="296"/>
                    <a:pt x="3166" y="300"/>
                  </a:cubicBezTo>
                  <a:cubicBezTo>
                    <a:pt x="3168" y="304"/>
                    <a:pt x="3170" y="308"/>
                    <a:pt x="3170" y="308"/>
                  </a:cubicBezTo>
                  <a:cubicBezTo>
                    <a:pt x="3151" y="316"/>
                    <a:pt x="3137" y="318"/>
                    <a:pt x="3126" y="317"/>
                  </a:cubicBezTo>
                  <a:cubicBezTo>
                    <a:pt x="3114" y="315"/>
                    <a:pt x="3104" y="310"/>
                    <a:pt x="3095" y="304"/>
                  </a:cubicBezTo>
                  <a:cubicBezTo>
                    <a:pt x="3085" y="298"/>
                    <a:pt x="3075" y="292"/>
                    <a:pt x="3063" y="287"/>
                  </a:cubicBezTo>
                  <a:cubicBezTo>
                    <a:pt x="3057" y="285"/>
                    <a:pt x="3051" y="283"/>
                    <a:pt x="3044" y="283"/>
                  </a:cubicBezTo>
                  <a:cubicBezTo>
                    <a:pt x="3037" y="282"/>
                    <a:pt x="3029" y="282"/>
                    <a:pt x="3020" y="284"/>
                  </a:cubicBezTo>
                  <a:cubicBezTo>
                    <a:pt x="3037" y="281"/>
                    <a:pt x="3047" y="279"/>
                    <a:pt x="3052" y="276"/>
                  </a:cubicBezTo>
                  <a:cubicBezTo>
                    <a:pt x="3058" y="274"/>
                    <a:pt x="3059" y="271"/>
                    <a:pt x="3058" y="268"/>
                  </a:cubicBezTo>
                  <a:cubicBezTo>
                    <a:pt x="3057" y="262"/>
                    <a:pt x="3050" y="254"/>
                    <a:pt x="3059" y="243"/>
                  </a:cubicBezTo>
                  <a:cubicBezTo>
                    <a:pt x="3050" y="228"/>
                    <a:pt x="3036" y="210"/>
                    <a:pt x="3045" y="205"/>
                  </a:cubicBezTo>
                  <a:cubicBezTo>
                    <a:pt x="3027" y="209"/>
                    <a:pt x="3020" y="200"/>
                    <a:pt x="3010" y="191"/>
                  </a:cubicBezTo>
                  <a:cubicBezTo>
                    <a:pt x="3001" y="182"/>
                    <a:pt x="2989" y="174"/>
                    <a:pt x="2964" y="181"/>
                  </a:cubicBezTo>
                  <a:cubicBezTo>
                    <a:pt x="2966" y="176"/>
                    <a:pt x="2959" y="173"/>
                    <a:pt x="2955" y="168"/>
                  </a:cubicBezTo>
                  <a:cubicBezTo>
                    <a:pt x="2950" y="164"/>
                    <a:pt x="2947" y="158"/>
                    <a:pt x="2955" y="148"/>
                  </a:cubicBezTo>
                  <a:cubicBezTo>
                    <a:pt x="2920" y="140"/>
                    <a:pt x="2955" y="167"/>
                    <a:pt x="2947" y="176"/>
                  </a:cubicBezTo>
                  <a:cubicBezTo>
                    <a:pt x="2916" y="180"/>
                    <a:pt x="2892" y="157"/>
                    <a:pt x="2864" y="136"/>
                  </a:cubicBezTo>
                  <a:cubicBezTo>
                    <a:pt x="2857" y="131"/>
                    <a:pt x="2849" y="125"/>
                    <a:pt x="2842" y="120"/>
                  </a:cubicBezTo>
                  <a:cubicBezTo>
                    <a:pt x="2834" y="115"/>
                    <a:pt x="2826" y="111"/>
                    <a:pt x="2817" y="108"/>
                  </a:cubicBezTo>
                  <a:cubicBezTo>
                    <a:pt x="2809" y="104"/>
                    <a:pt x="2800" y="102"/>
                    <a:pt x="2790" y="100"/>
                  </a:cubicBezTo>
                  <a:cubicBezTo>
                    <a:pt x="2780" y="99"/>
                    <a:pt x="2770" y="100"/>
                    <a:pt x="2759" y="102"/>
                  </a:cubicBezTo>
                  <a:cubicBezTo>
                    <a:pt x="2742" y="100"/>
                    <a:pt x="2727" y="101"/>
                    <a:pt x="2715" y="103"/>
                  </a:cubicBezTo>
                  <a:cubicBezTo>
                    <a:pt x="2702" y="105"/>
                    <a:pt x="2691" y="108"/>
                    <a:pt x="2680" y="111"/>
                  </a:cubicBezTo>
                  <a:cubicBezTo>
                    <a:pt x="2669" y="114"/>
                    <a:pt x="2659" y="117"/>
                    <a:pt x="2647" y="119"/>
                  </a:cubicBezTo>
                  <a:cubicBezTo>
                    <a:pt x="2635" y="121"/>
                    <a:pt x="2622" y="123"/>
                    <a:pt x="2607" y="123"/>
                  </a:cubicBezTo>
                  <a:cubicBezTo>
                    <a:pt x="2600" y="112"/>
                    <a:pt x="2606" y="105"/>
                    <a:pt x="2614" y="100"/>
                  </a:cubicBezTo>
                  <a:cubicBezTo>
                    <a:pt x="2623" y="96"/>
                    <a:pt x="2633" y="94"/>
                    <a:pt x="2633" y="94"/>
                  </a:cubicBezTo>
                  <a:cubicBezTo>
                    <a:pt x="2605" y="70"/>
                    <a:pt x="2580" y="67"/>
                    <a:pt x="2547" y="70"/>
                  </a:cubicBezTo>
                  <a:cubicBezTo>
                    <a:pt x="2555" y="63"/>
                    <a:pt x="2551" y="54"/>
                    <a:pt x="2544" y="42"/>
                  </a:cubicBezTo>
                  <a:cubicBezTo>
                    <a:pt x="2519" y="39"/>
                    <a:pt x="2520" y="72"/>
                    <a:pt x="2491" y="51"/>
                  </a:cubicBezTo>
                  <a:cubicBezTo>
                    <a:pt x="2498" y="42"/>
                    <a:pt x="2509" y="27"/>
                    <a:pt x="2524" y="19"/>
                  </a:cubicBezTo>
                  <a:cubicBezTo>
                    <a:pt x="2492" y="21"/>
                    <a:pt x="2460" y="33"/>
                    <a:pt x="2428" y="36"/>
                  </a:cubicBezTo>
                  <a:cubicBezTo>
                    <a:pt x="2423" y="18"/>
                    <a:pt x="2451" y="14"/>
                    <a:pt x="2464" y="6"/>
                  </a:cubicBezTo>
                  <a:cubicBezTo>
                    <a:pt x="2455" y="6"/>
                    <a:pt x="2445" y="6"/>
                    <a:pt x="2434" y="6"/>
                  </a:cubicBezTo>
                  <a:cubicBezTo>
                    <a:pt x="2424" y="6"/>
                    <a:pt x="2413" y="7"/>
                    <a:pt x="2403" y="9"/>
                  </a:cubicBezTo>
                  <a:cubicBezTo>
                    <a:pt x="2382" y="12"/>
                    <a:pt x="2365" y="18"/>
                    <a:pt x="2358" y="30"/>
                  </a:cubicBezTo>
                  <a:cubicBezTo>
                    <a:pt x="2358" y="30"/>
                    <a:pt x="2363" y="33"/>
                    <a:pt x="2368" y="36"/>
                  </a:cubicBezTo>
                  <a:cubicBezTo>
                    <a:pt x="2373" y="40"/>
                    <a:pt x="2378" y="43"/>
                    <a:pt x="2378" y="43"/>
                  </a:cubicBezTo>
                  <a:cubicBezTo>
                    <a:pt x="2366" y="42"/>
                    <a:pt x="2375" y="19"/>
                    <a:pt x="2385" y="16"/>
                  </a:cubicBezTo>
                  <a:cubicBezTo>
                    <a:pt x="2418" y="0"/>
                    <a:pt x="2426" y="32"/>
                    <a:pt x="2426" y="41"/>
                  </a:cubicBezTo>
                  <a:cubicBezTo>
                    <a:pt x="2403" y="44"/>
                    <a:pt x="2403" y="44"/>
                    <a:pt x="2403" y="44"/>
                  </a:cubicBezTo>
                  <a:cubicBezTo>
                    <a:pt x="2407" y="59"/>
                    <a:pt x="2414" y="67"/>
                    <a:pt x="2423" y="70"/>
                  </a:cubicBezTo>
                  <a:cubicBezTo>
                    <a:pt x="2432" y="74"/>
                    <a:pt x="2444" y="73"/>
                    <a:pt x="2456" y="71"/>
                  </a:cubicBezTo>
                  <a:cubicBezTo>
                    <a:pt x="2482" y="66"/>
                    <a:pt x="2512" y="58"/>
                    <a:pt x="2533" y="64"/>
                  </a:cubicBezTo>
                  <a:cubicBezTo>
                    <a:pt x="2533" y="64"/>
                    <a:pt x="2526" y="73"/>
                    <a:pt x="2519" y="82"/>
                  </a:cubicBezTo>
                  <a:cubicBezTo>
                    <a:pt x="2512" y="91"/>
                    <a:pt x="2506" y="100"/>
                    <a:pt x="2506" y="100"/>
                  </a:cubicBezTo>
                  <a:cubicBezTo>
                    <a:pt x="2506" y="100"/>
                    <a:pt x="2518" y="94"/>
                    <a:pt x="2531" y="88"/>
                  </a:cubicBezTo>
                  <a:cubicBezTo>
                    <a:pt x="2537" y="85"/>
                    <a:pt x="2544" y="82"/>
                    <a:pt x="2549" y="80"/>
                  </a:cubicBezTo>
                  <a:cubicBezTo>
                    <a:pt x="2553" y="78"/>
                    <a:pt x="2557" y="77"/>
                    <a:pt x="2557" y="77"/>
                  </a:cubicBezTo>
                  <a:cubicBezTo>
                    <a:pt x="2563" y="90"/>
                    <a:pt x="2564" y="114"/>
                    <a:pt x="2542" y="114"/>
                  </a:cubicBezTo>
                  <a:cubicBezTo>
                    <a:pt x="2554" y="128"/>
                    <a:pt x="2561" y="126"/>
                    <a:pt x="2568" y="124"/>
                  </a:cubicBezTo>
                  <a:cubicBezTo>
                    <a:pt x="2575" y="123"/>
                    <a:pt x="2582" y="121"/>
                    <a:pt x="2591" y="135"/>
                  </a:cubicBezTo>
                  <a:cubicBezTo>
                    <a:pt x="2593" y="140"/>
                    <a:pt x="2591" y="141"/>
                    <a:pt x="2588" y="142"/>
                  </a:cubicBezTo>
                  <a:cubicBezTo>
                    <a:pt x="2620" y="139"/>
                    <a:pt x="2620" y="139"/>
                    <a:pt x="2620" y="139"/>
                  </a:cubicBezTo>
                  <a:cubicBezTo>
                    <a:pt x="2612" y="145"/>
                    <a:pt x="2616" y="168"/>
                    <a:pt x="2601" y="157"/>
                  </a:cubicBezTo>
                  <a:cubicBezTo>
                    <a:pt x="2612" y="166"/>
                    <a:pt x="2623" y="171"/>
                    <a:pt x="2633" y="173"/>
                  </a:cubicBezTo>
                  <a:cubicBezTo>
                    <a:pt x="2644" y="175"/>
                    <a:pt x="2654" y="174"/>
                    <a:pt x="2664" y="174"/>
                  </a:cubicBezTo>
                  <a:cubicBezTo>
                    <a:pt x="2682" y="173"/>
                    <a:pt x="2697" y="171"/>
                    <a:pt x="2701" y="189"/>
                  </a:cubicBezTo>
                  <a:cubicBezTo>
                    <a:pt x="2696" y="190"/>
                    <a:pt x="2696" y="190"/>
                    <a:pt x="2696" y="190"/>
                  </a:cubicBezTo>
                  <a:cubicBezTo>
                    <a:pt x="2732" y="196"/>
                    <a:pt x="2737" y="190"/>
                    <a:pt x="2740" y="180"/>
                  </a:cubicBezTo>
                  <a:cubicBezTo>
                    <a:pt x="2741" y="175"/>
                    <a:pt x="2743" y="169"/>
                    <a:pt x="2747" y="164"/>
                  </a:cubicBezTo>
                  <a:cubicBezTo>
                    <a:pt x="2752" y="159"/>
                    <a:pt x="2761" y="154"/>
                    <a:pt x="2777" y="151"/>
                  </a:cubicBezTo>
                  <a:cubicBezTo>
                    <a:pt x="2777" y="151"/>
                    <a:pt x="2780" y="172"/>
                    <a:pt x="2781" y="192"/>
                  </a:cubicBezTo>
                  <a:cubicBezTo>
                    <a:pt x="2783" y="213"/>
                    <a:pt x="2785" y="234"/>
                    <a:pt x="2785" y="234"/>
                  </a:cubicBezTo>
                  <a:cubicBezTo>
                    <a:pt x="2803" y="208"/>
                    <a:pt x="2803" y="208"/>
                    <a:pt x="2803" y="208"/>
                  </a:cubicBezTo>
                  <a:cubicBezTo>
                    <a:pt x="2809" y="212"/>
                    <a:pt x="2822" y="221"/>
                    <a:pt x="2815" y="231"/>
                  </a:cubicBezTo>
                  <a:cubicBezTo>
                    <a:pt x="2849" y="223"/>
                    <a:pt x="2816" y="217"/>
                    <a:pt x="2839" y="205"/>
                  </a:cubicBezTo>
                  <a:cubicBezTo>
                    <a:pt x="2844" y="215"/>
                    <a:pt x="2853" y="222"/>
                    <a:pt x="2863" y="227"/>
                  </a:cubicBezTo>
                  <a:cubicBezTo>
                    <a:pt x="2873" y="233"/>
                    <a:pt x="2884" y="237"/>
                    <a:pt x="2894" y="242"/>
                  </a:cubicBezTo>
                  <a:cubicBezTo>
                    <a:pt x="2915" y="250"/>
                    <a:pt x="2930" y="261"/>
                    <a:pt x="2923" y="284"/>
                  </a:cubicBezTo>
                  <a:cubicBezTo>
                    <a:pt x="2945" y="269"/>
                    <a:pt x="2899" y="252"/>
                    <a:pt x="2942" y="256"/>
                  </a:cubicBezTo>
                  <a:cubicBezTo>
                    <a:pt x="2935" y="281"/>
                    <a:pt x="2946" y="284"/>
                    <a:pt x="2961" y="286"/>
                  </a:cubicBezTo>
                  <a:cubicBezTo>
                    <a:pt x="2976" y="287"/>
                    <a:pt x="2996" y="288"/>
                    <a:pt x="3004" y="306"/>
                  </a:cubicBezTo>
                  <a:cubicBezTo>
                    <a:pt x="2982" y="324"/>
                    <a:pt x="2962" y="297"/>
                    <a:pt x="2979" y="334"/>
                  </a:cubicBezTo>
                  <a:cubicBezTo>
                    <a:pt x="2989" y="326"/>
                    <a:pt x="2997" y="325"/>
                    <a:pt x="3005" y="328"/>
                  </a:cubicBezTo>
                  <a:cubicBezTo>
                    <a:pt x="3012" y="330"/>
                    <a:pt x="3018" y="337"/>
                    <a:pt x="3023" y="344"/>
                  </a:cubicBezTo>
                  <a:cubicBezTo>
                    <a:pt x="3034" y="359"/>
                    <a:pt x="3044" y="378"/>
                    <a:pt x="3058" y="382"/>
                  </a:cubicBezTo>
                  <a:cubicBezTo>
                    <a:pt x="3068" y="367"/>
                    <a:pt x="3083" y="372"/>
                    <a:pt x="3101" y="382"/>
                  </a:cubicBezTo>
                  <a:cubicBezTo>
                    <a:pt x="3110" y="388"/>
                    <a:pt x="3119" y="395"/>
                    <a:pt x="3130" y="401"/>
                  </a:cubicBezTo>
                  <a:cubicBezTo>
                    <a:pt x="3140" y="408"/>
                    <a:pt x="3151" y="414"/>
                    <a:pt x="3162" y="419"/>
                  </a:cubicBezTo>
                  <a:cubicBezTo>
                    <a:pt x="3158" y="423"/>
                    <a:pt x="3173" y="440"/>
                    <a:pt x="3192" y="460"/>
                  </a:cubicBezTo>
                  <a:cubicBezTo>
                    <a:pt x="3211" y="481"/>
                    <a:pt x="3235" y="506"/>
                    <a:pt x="3247" y="525"/>
                  </a:cubicBezTo>
                  <a:cubicBezTo>
                    <a:pt x="3242" y="528"/>
                    <a:pt x="3242" y="528"/>
                    <a:pt x="3242" y="528"/>
                  </a:cubicBezTo>
                  <a:cubicBezTo>
                    <a:pt x="3257" y="517"/>
                    <a:pt x="3272" y="520"/>
                    <a:pt x="3287" y="528"/>
                  </a:cubicBezTo>
                  <a:cubicBezTo>
                    <a:pt x="3302" y="536"/>
                    <a:pt x="3317" y="548"/>
                    <a:pt x="3332" y="556"/>
                  </a:cubicBezTo>
                  <a:cubicBezTo>
                    <a:pt x="3316" y="572"/>
                    <a:pt x="3306" y="574"/>
                    <a:pt x="3287" y="570"/>
                  </a:cubicBezTo>
                  <a:cubicBezTo>
                    <a:pt x="3309" y="590"/>
                    <a:pt x="3309" y="590"/>
                    <a:pt x="3309" y="590"/>
                  </a:cubicBezTo>
                  <a:cubicBezTo>
                    <a:pt x="3322" y="586"/>
                    <a:pt x="3334" y="588"/>
                    <a:pt x="3351" y="599"/>
                  </a:cubicBezTo>
                  <a:cubicBezTo>
                    <a:pt x="3327" y="613"/>
                    <a:pt x="3327" y="613"/>
                    <a:pt x="3327" y="613"/>
                  </a:cubicBezTo>
                  <a:cubicBezTo>
                    <a:pt x="3334" y="620"/>
                    <a:pt x="3343" y="625"/>
                    <a:pt x="3353" y="630"/>
                  </a:cubicBezTo>
                  <a:cubicBezTo>
                    <a:pt x="3362" y="635"/>
                    <a:pt x="3372" y="640"/>
                    <a:pt x="3382" y="646"/>
                  </a:cubicBezTo>
                  <a:cubicBezTo>
                    <a:pt x="3401" y="657"/>
                    <a:pt x="3419" y="673"/>
                    <a:pt x="3431" y="698"/>
                  </a:cubicBezTo>
                  <a:cubicBezTo>
                    <a:pt x="3441" y="690"/>
                    <a:pt x="3447" y="671"/>
                    <a:pt x="3456" y="657"/>
                  </a:cubicBezTo>
                  <a:cubicBezTo>
                    <a:pt x="3465" y="643"/>
                    <a:pt x="3479" y="634"/>
                    <a:pt x="3504" y="649"/>
                  </a:cubicBezTo>
                  <a:cubicBezTo>
                    <a:pt x="3496" y="660"/>
                    <a:pt x="3480" y="677"/>
                    <a:pt x="3466" y="670"/>
                  </a:cubicBezTo>
                  <a:cubicBezTo>
                    <a:pt x="3470" y="672"/>
                    <a:pt x="3486" y="675"/>
                    <a:pt x="3488" y="687"/>
                  </a:cubicBezTo>
                  <a:cubicBezTo>
                    <a:pt x="3456" y="685"/>
                    <a:pt x="3456" y="685"/>
                    <a:pt x="3456" y="685"/>
                  </a:cubicBezTo>
                  <a:cubicBezTo>
                    <a:pt x="3464" y="710"/>
                    <a:pt x="3479" y="682"/>
                    <a:pt x="3490" y="698"/>
                  </a:cubicBezTo>
                  <a:cubicBezTo>
                    <a:pt x="3475" y="710"/>
                    <a:pt x="3489" y="718"/>
                    <a:pt x="3475" y="726"/>
                  </a:cubicBezTo>
                  <a:cubicBezTo>
                    <a:pt x="3471" y="723"/>
                    <a:pt x="3470" y="708"/>
                    <a:pt x="3460" y="707"/>
                  </a:cubicBezTo>
                  <a:cubicBezTo>
                    <a:pt x="3466" y="717"/>
                    <a:pt x="3471" y="728"/>
                    <a:pt x="3474" y="739"/>
                  </a:cubicBezTo>
                  <a:cubicBezTo>
                    <a:pt x="3476" y="750"/>
                    <a:pt x="3477" y="761"/>
                    <a:pt x="3474" y="769"/>
                  </a:cubicBezTo>
                  <a:cubicBezTo>
                    <a:pt x="3481" y="761"/>
                    <a:pt x="3494" y="752"/>
                    <a:pt x="3506" y="763"/>
                  </a:cubicBezTo>
                  <a:cubicBezTo>
                    <a:pt x="3519" y="778"/>
                    <a:pt x="3517" y="784"/>
                    <a:pt x="3512" y="790"/>
                  </a:cubicBezTo>
                  <a:cubicBezTo>
                    <a:pt x="3507" y="796"/>
                    <a:pt x="3500" y="801"/>
                    <a:pt x="3503" y="813"/>
                  </a:cubicBezTo>
                  <a:cubicBezTo>
                    <a:pt x="3520" y="812"/>
                    <a:pt x="3525" y="841"/>
                    <a:pt x="3548" y="824"/>
                  </a:cubicBezTo>
                  <a:cubicBezTo>
                    <a:pt x="3555" y="834"/>
                    <a:pt x="3546" y="844"/>
                    <a:pt x="3542" y="852"/>
                  </a:cubicBezTo>
                  <a:cubicBezTo>
                    <a:pt x="3548" y="854"/>
                    <a:pt x="3554" y="860"/>
                    <a:pt x="3561" y="867"/>
                  </a:cubicBezTo>
                  <a:cubicBezTo>
                    <a:pt x="3568" y="874"/>
                    <a:pt x="3575" y="883"/>
                    <a:pt x="3582" y="890"/>
                  </a:cubicBezTo>
                  <a:cubicBezTo>
                    <a:pt x="3595" y="903"/>
                    <a:pt x="3607" y="911"/>
                    <a:pt x="3613" y="893"/>
                  </a:cubicBezTo>
                  <a:cubicBezTo>
                    <a:pt x="3612" y="887"/>
                    <a:pt x="3612" y="887"/>
                    <a:pt x="3612" y="887"/>
                  </a:cubicBezTo>
                  <a:cubicBezTo>
                    <a:pt x="3613" y="888"/>
                    <a:pt x="3613" y="889"/>
                    <a:pt x="3615" y="889"/>
                  </a:cubicBezTo>
                  <a:cubicBezTo>
                    <a:pt x="3615" y="889"/>
                    <a:pt x="3615" y="889"/>
                    <a:pt x="3615" y="889"/>
                  </a:cubicBezTo>
                  <a:cubicBezTo>
                    <a:pt x="3615" y="889"/>
                    <a:pt x="3615" y="889"/>
                    <a:pt x="3615" y="889"/>
                  </a:cubicBezTo>
                  <a:cubicBezTo>
                    <a:pt x="3623" y="895"/>
                    <a:pt x="3630" y="901"/>
                    <a:pt x="3636" y="907"/>
                  </a:cubicBezTo>
                  <a:cubicBezTo>
                    <a:pt x="3642" y="914"/>
                    <a:pt x="3647" y="921"/>
                    <a:pt x="3652" y="929"/>
                  </a:cubicBezTo>
                  <a:cubicBezTo>
                    <a:pt x="3657" y="936"/>
                    <a:pt x="3661" y="944"/>
                    <a:pt x="3665" y="953"/>
                  </a:cubicBezTo>
                  <a:cubicBezTo>
                    <a:pt x="3669" y="961"/>
                    <a:pt x="3672" y="969"/>
                    <a:pt x="3675" y="978"/>
                  </a:cubicBezTo>
                  <a:cubicBezTo>
                    <a:pt x="3682" y="995"/>
                    <a:pt x="3688" y="1012"/>
                    <a:pt x="3694" y="1029"/>
                  </a:cubicBezTo>
                  <a:cubicBezTo>
                    <a:pt x="3697" y="1038"/>
                    <a:pt x="3701" y="1046"/>
                    <a:pt x="3705" y="1053"/>
                  </a:cubicBezTo>
                  <a:cubicBezTo>
                    <a:pt x="3707" y="1057"/>
                    <a:pt x="3709" y="1061"/>
                    <a:pt x="3712" y="1065"/>
                  </a:cubicBezTo>
                  <a:cubicBezTo>
                    <a:pt x="3714" y="1068"/>
                    <a:pt x="3716" y="1072"/>
                    <a:pt x="3719" y="1076"/>
                  </a:cubicBezTo>
                  <a:cubicBezTo>
                    <a:pt x="3710" y="1080"/>
                    <a:pt x="3710" y="1080"/>
                    <a:pt x="3710" y="1080"/>
                  </a:cubicBezTo>
                  <a:cubicBezTo>
                    <a:pt x="3724" y="1096"/>
                    <a:pt x="3736" y="1115"/>
                    <a:pt x="3747" y="1134"/>
                  </a:cubicBezTo>
                  <a:cubicBezTo>
                    <a:pt x="3753" y="1143"/>
                    <a:pt x="3759" y="1152"/>
                    <a:pt x="3765" y="1160"/>
                  </a:cubicBezTo>
                  <a:cubicBezTo>
                    <a:pt x="3772" y="1167"/>
                    <a:pt x="3778" y="1174"/>
                    <a:pt x="3786" y="1179"/>
                  </a:cubicBezTo>
                  <a:cubicBezTo>
                    <a:pt x="3791" y="1190"/>
                    <a:pt x="3780" y="1212"/>
                    <a:pt x="3768" y="1212"/>
                  </a:cubicBezTo>
                  <a:cubicBezTo>
                    <a:pt x="3777" y="1225"/>
                    <a:pt x="3784" y="1231"/>
                    <a:pt x="3789" y="1241"/>
                  </a:cubicBezTo>
                  <a:cubicBezTo>
                    <a:pt x="3792" y="1245"/>
                    <a:pt x="3794" y="1250"/>
                    <a:pt x="3796" y="1258"/>
                  </a:cubicBezTo>
                  <a:cubicBezTo>
                    <a:pt x="3797" y="1265"/>
                    <a:pt x="3798" y="1274"/>
                    <a:pt x="3798" y="1286"/>
                  </a:cubicBezTo>
                  <a:cubicBezTo>
                    <a:pt x="3791" y="1280"/>
                    <a:pt x="3787" y="1278"/>
                    <a:pt x="3785" y="1277"/>
                  </a:cubicBezTo>
                  <a:cubicBezTo>
                    <a:pt x="3782" y="1277"/>
                    <a:pt x="3782" y="1278"/>
                    <a:pt x="3781" y="1279"/>
                  </a:cubicBezTo>
                  <a:cubicBezTo>
                    <a:pt x="3780" y="1281"/>
                    <a:pt x="3781" y="1280"/>
                    <a:pt x="3775" y="1260"/>
                  </a:cubicBezTo>
                  <a:cubicBezTo>
                    <a:pt x="3777" y="1270"/>
                    <a:pt x="3777" y="1278"/>
                    <a:pt x="3777" y="1286"/>
                  </a:cubicBezTo>
                  <a:cubicBezTo>
                    <a:pt x="3778" y="1293"/>
                    <a:pt x="3778" y="1300"/>
                    <a:pt x="3779" y="1306"/>
                  </a:cubicBezTo>
                  <a:cubicBezTo>
                    <a:pt x="3780" y="1313"/>
                    <a:pt x="3783" y="1319"/>
                    <a:pt x="3787" y="1325"/>
                  </a:cubicBezTo>
                  <a:cubicBezTo>
                    <a:pt x="3792" y="1332"/>
                    <a:pt x="3798" y="1339"/>
                    <a:pt x="3808" y="1347"/>
                  </a:cubicBezTo>
                  <a:cubicBezTo>
                    <a:pt x="3793" y="1344"/>
                    <a:pt x="3788" y="1353"/>
                    <a:pt x="3788" y="1366"/>
                  </a:cubicBezTo>
                  <a:cubicBezTo>
                    <a:pt x="3788" y="1378"/>
                    <a:pt x="3793" y="1393"/>
                    <a:pt x="3799" y="1401"/>
                  </a:cubicBezTo>
                  <a:cubicBezTo>
                    <a:pt x="3799" y="1401"/>
                    <a:pt x="3801" y="1393"/>
                    <a:pt x="3803" y="1385"/>
                  </a:cubicBezTo>
                  <a:cubicBezTo>
                    <a:pt x="3806" y="1377"/>
                    <a:pt x="3808" y="1369"/>
                    <a:pt x="3808" y="1369"/>
                  </a:cubicBezTo>
                  <a:cubicBezTo>
                    <a:pt x="3818" y="1389"/>
                    <a:pt x="3820" y="1408"/>
                    <a:pt x="3823" y="1427"/>
                  </a:cubicBezTo>
                  <a:cubicBezTo>
                    <a:pt x="3789" y="1425"/>
                    <a:pt x="3789" y="1425"/>
                    <a:pt x="3789" y="1425"/>
                  </a:cubicBezTo>
                  <a:cubicBezTo>
                    <a:pt x="3787" y="1436"/>
                    <a:pt x="3786" y="1446"/>
                    <a:pt x="3788" y="1456"/>
                  </a:cubicBezTo>
                  <a:cubicBezTo>
                    <a:pt x="3789" y="1466"/>
                    <a:pt x="3792" y="1475"/>
                    <a:pt x="3796" y="1483"/>
                  </a:cubicBezTo>
                  <a:cubicBezTo>
                    <a:pt x="3799" y="1492"/>
                    <a:pt x="3804" y="1500"/>
                    <a:pt x="3809" y="1508"/>
                  </a:cubicBezTo>
                  <a:cubicBezTo>
                    <a:pt x="3814" y="1516"/>
                    <a:pt x="3819" y="1524"/>
                    <a:pt x="3824" y="1531"/>
                  </a:cubicBezTo>
                  <a:cubicBezTo>
                    <a:pt x="3829" y="1539"/>
                    <a:pt x="3834" y="1547"/>
                    <a:pt x="3838" y="1555"/>
                  </a:cubicBezTo>
                  <a:cubicBezTo>
                    <a:pt x="3842" y="1562"/>
                    <a:pt x="3845" y="1570"/>
                    <a:pt x="3846" y="1578"/>
                  </a:cubicBezTo>
                  <a:cubicBezTo>
                    <a:pt x="3848" y="1586"/>
                    <a:pt x="3848" y="1595"/>
                    <a:pt x="3845" y="1603"/>
                  </a:cubicBezTo>
                  <a:cubicBezTo>
                    <a:pt x="3844" y="1607"/>
                    <a:pt x="3843" y="1611"/>
                    <a:pt x="3840" y="1616"/>
                  </a:cubicBezTo>
                  <a:cubicBezTo>
                    <a:pt x="3838" y="1620"/>
                    <a:pt x="3835" y="1624"/>
                    <a:pt x="3832" y="1629"/>
                  </a:cubicBezTo>
                  <a:cubicBezTo>
                    <a:pt x="3844" y="1638"/>
                    <a:pt x="3847" y="1626"/>
                    <a:pt x="3850" y="1614"/>
                  </a:cubicBezTo>
                  <a:cubicBezTo>
                    <a:pt x="3852" y="1602"/>
                    <a:pt x="3855" y="1590"/>
                    <a:pt x="3870" y="1597"/>
                  </a:cubicBezTo>
                  <a:cubicBezTo>
                    <a:pt x="3871" y="1602"/>
                    <a:pt x="3870" y="1607"/>
                    <a:pt x="3869" y="1612"/>
                  </a:cubicBezTo>
                  <a:cubicBezTo>
                    <a:pt x="3868" y="1617"/>
                    <a:pt x="3867" y="1622"/>
                    <a:pt x="3865" y="1627"/>
                  </a:cubicBezTo>
                  <a:cubicBezTo>
                    <a:pt x="3861" y="1637"/>
                    <a:pt x="3856" y="1647"/>
                    <a:pt x="3851" y="1655"/>
                  </a:cubicBezTo>
                  <a:cubicBezTo>
                    <a:pt x="3841" y="1673"/>
                    <a:pt x="3830" y="1686"/>
                    <a:pt x="3831" y="1692"/>
                  </a:cubicBezTo>
                  <a:cubicBezTo>
                    <a:pt x="3824" y="1719"/>
                    <a:pt x="3838" y="1729"/>
                    <a:pt x="3851" y="1740"/>
                  </a:cubicBezTo>
                  <a:cubicBezTo>
                    <a:pt x="3858" y="1746"/>
                    <a:pt x="3865" y="1752"/>
                    <a:pt x="3870" y="1760"/>
                  </a:cubicBezTo>
                  <a:cubicBezTo>
                    <a:pt x="3872" y="1763"/>
                    <a:pt x="3874" y="1768"/>
                    <a:pt x="3875" y="1773"/>
                  </a:cubicBezTo>
                  <a:cubicBezTo>
                    <a:pt x="3876" y="1778"/>
                    <a:pt x="3876" y="1784"/>
                    <a:pt x="3874" y="1791"/>
                  </a:cubicBezTo>
                  <a:cubicBezTo>
                    <a:pt x="3886" y="1784"/>
                    <a:pt x="3917" y="1775"/>
                    <a:pt x="3929" y="1816"/>
                  </a:cubicBezTo>
                  <a:cubicBezTo>
                    <a:pt x="3929" y="1826"/>
                    <a:pt x="3926" y="1834"/>
                    <a:pt x="3921" y="1840"/>
                  </a:cubicBezTo>
                  <a:cubicBezTo>
                    <a:pt x="3916" y="1846"/>
                    <a:pt x="3910" y="1850"/>
                    <a:pt x="3903" y="1852"/>
                  </a:cubicBezTo>
                  <a:cubicBezTo>
                    <a:pt x="3890" y="1856"/>
                    <a:pt x="3877" y="1853"/>
                    <a:pt x="3872" y="1841"/>
                  </a:cubicBezTo>
                  <a:cubicBezTo>
                    <a:pt x="3871" y="1832"/>
                    <a:pt x="3874" y="1827"/>
                    <a:pt x="3878" y="1828"/>
                  </a:cubicBezTo>
                  <a:cubicBezTo>
                    <a:pt x="3873" y="1815"/>
                    <a:pt x="3868" y="1800"/>
                    <a:pt x="3856" y="1815"/>
                  </a:cubicBezTo>
                  <a:cubicBezTo>
                    <a:pt x="3867" y="1820"/>
                    <a:pt x="3867" y="1820"/>
                    <a:pt x="3867" y="1820"/>
                  </a:cubicBezTo>
                  <a:cubicBezTo>
                    <a:pt x="3865" y="1824"/>
                    <a:pt x="3863" y="1831"/>
                    <a:pt x="3861" y="1838"/>
                  </a:cubicBezTo>
                  <a:cubicBezTo>
                    <a:pt x="3859" y="1846"/>
                    <a:pt x="3858" y="1854"/>
                    <a:pt x="3856" y="1861"/>
                  </a:cubicBezTo>
                  <a:cubicBezTo>
                    <a:pt x="3853" y="1874"/>
                    <a:pt x="3848" y="1884"/>
                    <a:pt x="3839" y="1878"/>
                  </a:cubicBezTo>
                  <a:cubicBezTo>
                    <a:pt x="3850" y="1906"/>
                    <a:pt x="3858" y="1890"/>
                    <a:pt x="3864" y="1869"/>
                  </a:cubicBezTo>
                  <a:cubicBezTo>
                    <a:pt x="3856" y="1893"/>
                    <a:pt x="3855" y="1912"/>
                    <a:pt x="3856" y="1931"/>
                  </a:cubicBezTo>
                  <a:cubicBezTo>
                    <a:pt x="3856" y="1950"/>
                    <a:pt x="3856" y="1969"/>
                    <a:pt x="3849" y="1994"/>
                  </a:cubicBezTo>
                  <a:cubicBezTo>
                    <a:pt x="3856" y="1986"/>
                    <a:pt x="3870" y="1980"/>
                    <a:pt x="3870" y="1988"/>
                  </a:cubicBezTo>
                  <a:cubicBezTo>
                    <a:pt x="3867" y="1997"/>
                    <a:pt x="3866" y="2004"/>
                    <a:pt x="3865" y="2010"/>
                  </a:cubicBezTo>
                  <a:cubicBezTo>
                    <a:pt x="3864" y="2016"/>
                    <a:pt x="3864" y="2020"/>
                    <a:pt x="3865" y="2024"/>
                  </a:cubicBezTo>
                  <a:cubicBezTo>
                    <a:pt x="3865" y="2031"/>
                    <a:pt x="3869" y="2035"/>
                    <a:pt x="3872" y="2038"/>
                  </a:cubicBezTo>
                  <a:cubicBezTo>
                    <a:pt x="3880" y="2044"/>
                    <a:pt x="3890" y="2047"/>
                    <a:pt x="3891" y="2072"/>
                  </a:cubicBezTo>
                  <a:cubicBezTo>
                    <a:pt x="3870" y="2099"/>
                    <a:pt x="3849" y="2058"/>
                    <a:pt x="3859" y="2109"/>
                  </a:cubicBezTo>
                  <a:cubicBezTo>
                    <a:pt x="3843" y="2138"/>
                    <a:pt x="3827" y="2111"/>
                    <a:pt x="3819" y="2099"/>
                  </a:cubicBezTo>
                  <a:cubicBezTo>
                    <a:pt x="3821" y="2104"/>
                    <a:pt x="3822" y="2110"/>
                    <a:pt x="3823" y="2116"/>
                  </a:cubicBezTo>
                  <a:cubicBezTo>
                    <a:pt x="3823" y="2121"/>
                    <a:pt x="3823" y="2126"/>
                    <a:pt x="3822" y="2131"/>
                  </a:cubicBezTo>
                  <a:cubicBezTo>
                    <a:pt x="3820" y="2142"/>
                    <a:pt x="3816" y="2151"/>
                    <a:pt x="3811" y="2160"/>
                  </a:cubicBezTo>
                  <a:cubicBezTo>
                    <a:pt x="3806" y="2168"/>
                    <a:pt x="3801" y="2176"/>
                    <a:pt x="3796" y="2183"/>
                  </a:cubicBezTo>
                  <a:cubicBezTo>
                    <a:pt x="3790" y="2190"/>
                    <a:pt x="3786" y="2197"/>
                    <a:pt x="3784" y="2203"/>
                  </a:cubicBezTo>
                  <a:cubicBezTo>
                    <a:pt x="3779" y="2178"/>
                    <a:pt x="3779" y="2178"/>
                    <a:pt x="3779" y="2178"/>
                  </a:cubicBezTo>
                  <a:cubicBezTo>
                    <a:pt x="3782" y="2193"/>
                    <a:pt x="3780" y="2204"/>
                    <a:pt x="3778" y="2215"/>
                  </a:cubicBezTo>
                  <a:cubicBezTo>
                    <a:pt x="3803" y="2206"/>
                    <a:pt x="3803" y="2206"/>
                    <a:pt x="3803" y="2206"/>
                  </a:cubicBezTo>
                  <a:cubicBezTo>
                    <a:pt x="3800" y="2213"/>
                    <a:pt x="3798" y="2219"/>
                    <a:pt x="3795" y="2223"/>
                  </a:cubicBezTo>
                  <a:cubicBezTo>
                    <a:pt x="3793" y="2227"/>
                    <a:pt x="3790" y="2229"/>
                    <a:pt x="3785" y="2228"/>
                  </a:cubicBezTo>
                  <a:cubicBezTo>
                    <a:pt x="3791" y="2237"/>
                    <a:pt x="3801" y="2236"/>
                    <a:pt x="3811" y="2237"/>
                  </a:cubicBezTo>
                  <a:cubicBezTo>
                    <a:pt x="3822" y="2238"/>
                    <a:pt x="3833" y="2241"/>
                    <a:pt x="3840" y="2257"/>
                  </a:cubicBezTo>
                  <a:cubicBezTo>
                    <a:pt x="3832" y="2265"/>
                    <a:pt x="3833" y="2280"/>
                    <a:pt x="3830" y="2293"/>
                  </a:cubicBezTo>
                  <a:cubicBezTo>
                    <a:pt x="3828" y="2305"/>
                    <a:pt x="3824" y="2316"/>
                    <a:pt x="3808" y="2315"/>
                  </a:cubicBezTo>
                  <a:cubicBezTo>
                    <a:pt x="3820" y="2288"/>
                    <a:pt x="3812" y="2288"/>
                    <a:pt x="3802" y="2288"/>
                  </a:cubicBezTo>
                  <a:cubicBezTo>
                    <a:pt x="3797" y="2289"/>
                    <a:pt x="3791" y="2289"/>
                    <a:pt x="3787" y="2286"/>
                  </a:cubicBezTo>
                  <a:cubicBezTo>
                    <a:pt x="3784" y="2283"/>
                    <a:pt x="3781" y="2278"/>
                    <a:pt x="3783" y="2266"/>
                  </a:cubicBezTo>
                  <a:cubicBezTo>
                    <a:pt x="3784" y="2276"/>
                    <a:pt x="3781" y="2287"/>
                    <a:pt x="3774" y="2299"/>
                  </a:cubicBezTo>
                  <a:cubicBezTo>
                    <a:pt x="3770" y="2300"/>
                    <a:pt x="3768" y="2296"/>
                    <a:pt x="3768" y="2292"/>
                  </a:cubicBezTo>
                  <a:cubicBezTo>
                    <a:pt x="3728" y="2338"/>
                    <a:pt x="3796" y="2325"/>
                    <a:pt x="3780" y="2380"/>
                  </a:cubicBezTo>
                  <a:cubicBezTo>
                    <a:pt x="3765" y="2368"/>
                    <a:pt x="3745" y="2384"/>
                    <a:pt x="3745" y="2394"/>
                  </a:cubicBezTo>
                  <a:cubicBezTo>
                    <a:pt x="3753" y="2372"/>
                    <a:pt x="3777" y="2391"/>
                    <a:pt x="3783" y="2416"/>
                  </a:cubicBezTo>
                  <a:cubicBezTo>
                    <a:pt x="3771" y="2431"/>
                    <a:pt x="3771" y="2442"/>
                    <a:pt x="3772" y="2451"/>
                  </a:cubicBezTo>
                  <a:cubicBezTo>
                    <a:pt x="3773" y="2459"/>
                    <a:pt x="3777" y="2467"/>
                    <a:pt x="3773" y="2476"/>
                  </a:cubicBezTo>
                  <a:cubicBezTo>
                    <a:pt x="3786" y="2456"/>
                    <a:pt x="3786" y="2456"/>
                    <a:pt x="3786" y="2456"/>
                  </a:cubicBezTo>
                  <a:cubicBezTo>
                    <a:pt x="3800" y="2469"/>
                    <a:pt x="3792" y="2486"/>
                    <a:pt x="3788" y="2513"/>
                  </a:cubicBezTo>
                  <a:cubicBezTo>
                    <a:pt x="3775" y="2511"/>
                    <a:pt x="3787" y="2487"/>
                    <a:pt x="3779" y="2494"/>
                  </a:cubicBezTo>
                  <a:cubicBezTo>
                    <a:pt x="3781" y="2499"/>
                    <a:pt x="3782" y="2503"/>
                    <a:pt x="3782" y="2508"/>
                  </a:cubicBezTo>
                  <a:cubicBezTo>
                    <a:pt x="3782" y="2512"/>
                    <a:pt x="3781" y="2515"/>
                    <a:pt x="3779" y="2519"/>
                  </a:cubicBezTo>
                  <a:cubicBezTo>
                    <a:pt x="3774" y="2526"/>
                    <a:pt x="3767" y="2533"/>
                    <a:pt x="3760" y="2540"/>
                  </a:cubicBezTo>
                  <a:cubicBezTo>
                    <a:pt x="3745" y="2553"/>
                    <a:pt x="3728" y="2566"/>
                    <a:pt x="3730" y="2589"/>
                  </a:cubicBezTo>
                  <a:cubicBezTo>
                    <a:pt x="3711" y="2602"/>
                    <a:pt x="3699" y="2578"/>
                    <a:pt x="3685" y="2589"/>
                  </a:cubicBezTo>
                  <a:cubicBezTo>
                    <a:pt x="3686" y="2614"/>
                    <a:pt x="3676" y="2623"/>
                    <a:pt x="3665" y="2631"/>
                  </a:cubicBezTo>
                  <a:cubicBezTo>
                    <a:pt x="3662" y="2633"/>
                    <a:pt x="3659" y="2635"/>
                    <a:pt x="3656" y="2637"/>
                  </a:cubicBezTo>
                  <a:cubicBezTo>
                    <a:pt x="3654" y="2640"/>
                    <a:pt x="3651" y="2642"/>
                    <a:pt x="3649" y="2645"/>
                  </a:cubicBezTo>
                  <a:cubicBezTo>
                    <a:pt x="3644" y="2651"/>
                    <a:pt x="3641" y="2660"/>
                    <a:pt x="3640" y="2672"/>
                  </a:cubicBezTo>
                  <a:cubicBezTo>
                    <a:pt x="3667" y="2671"/>
                    <a:pt x="3663" y="2666"/>
                    <a:pt x="3668" y="2706"/>
                  </a:cubicBezTo>
                  <a:cubicBezTo>
                    <a:pt x="3668" y="2706"/>
                    <a:pt x="3669" y="2705"/>
                    <a:pt x="3669" y="2703"/>
                  </a:cubicBezTo>
                  <a:cubicBezTo>
                    <a:pt x="3670" y="2701"/>
                    <a:pt x="3670" y="2698"/>
                    <a:pt x="3671" y="2694"/>
                  </a:cubicBezTo>
                  <a:cubicBezTo>
                    <a:pt x="3673" y="2687"/>
                    <a:pt x="3676" y="2677"/>
                    <a:pt x="3678" y="2668"/>
                  </a:cubicBezTo>
                  <a:cubicBezTo>
                    <a:pt x="3681" y="2658"/>
                    <a:pt x="3683" y="2648"/>
                    <a:pt x="3685" y="2641"/>
                  </a:cubicBezTo>
                  <a:cubicBezTo>
                    <a:pt x="3686" y="2634"/>
                    <a:pt x="3688" y="2629"/>
                    <a:pt x="3688" y="2629"/>
                  </a:cubicBezTo>
                  <a:cubicBezTo>
                    <a:pt x="3688" y="2629"/>
                    <a:pt x="3688" y="2633"/>
                    <a:pt x="3689" y="2638"/>
                  </a:cubicBezTo>
                  <a:cubicBezTo>
                    <a:pt x="3690" y="2644"/>
                    <a:pt x="3692" y="2652"/>
                    <a:pt x="3692" y="2659"/>
                  </a:cubicBezTo>
                  <a:cubicBezTo>
                    <a:pt x="3694" y="2674"/>
                    <a:pt x="3697" y="2689"/>
                    <a:pt x="3697" y="2689"/>
                  </a:cubicBezTo>
                  <a:cubicBezTo>
                    <a:pt x="3702" y="2678"/>
                    <a:pt x="3705" y="2666"/>
                    <a:pt x="3706" y="2654"/>
                  </a:cubicBezTo>
                  <a:cubicBezTo>
                    <a:pt x="3708" y="2642"/>
                    <a:pt x="3710" y="2632"/>
                    <a:pt x="3715" y="2627"/>
                  </a:cubicBezTo>
                  <a:cubicBezTo>
                    <a:pt x="3722" y="2656"/>
                    <a:pt x="3718" y="2652"/>
                    <a:pt x="3740" y="2650"/>
                  </a:cubicBezTo>
                  <a:cubicBezTo>
                    <a:pt x="3729" y="2653"/>
                    <a:pt x="3722" y="2659"/>
                    <a:pt x="3719" y="2667"/>
                  </a:cubicBezTo>
                  <a:cubicBezTo>
                    <a:pt x="3715" y="2674"/>
                    <a:pt x="3714" y="2683"/>
                    <a:pt x="3713" y="2692"/>
                  </a:cubicBezTo>
                  <a:cubicBezTo>
                    <a:pt x="3712" y="2701"/>
                    <a:pt x="3712" y="2710"/>
                    <a:pt x="3709" y="2719"/>
                  </a:cubicBezTo>
                  <a:cubicBezTo>
                    <a:pt x="3706" y="2727"/>
                    <a:pt x="3701" y="2735"/>
                    <a:pt x="3691" y="2740"/>
                  </a:cubicBezTo>
                  <a:cubicBezTo>
                    <a:pt x="3640" y="2712"/>
                    <a:pt x="3640" y="2712"/>
                    <a:pt x="3640" y="2712"/>
                  </a:cubicBezTo>
                  <a:cubicBezTo>
                    <a:pt x="3628" y="2721"/>
                    <a:pt x="3621" y="2731"/>
                    <a:pt x="3615" y="2743"/>
                  </a:cubicBezTo>
                  <a:cubicBezTo>
                    <a:pt x="3610" y="2755"/>
                    <a:pt x="3607" y="2768"/>
                    <a:pt x="3604" y="2782"/>
                  </a:cubicBezTo>
                  <a:cubicBezTo>
                    <a:pt x="3601" y="2795"/>
                    <a:pt x="3598" y="2810"/>
                    <a:pt x="3592" y="2824"/>
                  </a:cubicBezTo>
                  <a:cubicBezTo>
                    <a:pt x="3586" y="2838"/>
                    <a:pt x="3578" y="2852"/>
                    <a:pt x="3565" y="2865"/>
                  </a:cubicBezTo>
                  <a:cubicBezTo>
                    <a:pt x="3565" y="2865"/>
                    <a:pt x="3570" y="2862"/>
                    <a:pt x="3576" y="2858"/>
                  </a:cubicBezTo>
                  <a:cubicBezTo>
                    <a:pt x="3581" y="2855"/>
                    <a:pt x="3586" y="2851"/>
                    <a:pt x="3586" y="2851"/>
                  </a:cubicBezTo>
                  <a:cubicBezTo>
                    <a:pt x="3593" y="2862"/>
                    <a:pt x="3588" y="2872"/>
                    <a:pt x="3579" y="2882"/>
                  </a:cubicBezTo>
                  <a:cubicBezTo>
                    <a:pt x="3571" y="2892"/>
                    <a:pt x="3561" y="2902"/>
                    <a:pt x="3557" y="2915"/>
                  </a:cubicBezTo>
                  <a:cubicBezTo>
                    <a:pt x="3543" y="2901"/>
                    <a:pt x="3529" y="2909"/>
                    <a:pt x="3513" y="2909"/>
                  </a:cubicBezTo>
                  <a:cubicBezTo>
                    <a:pt x="3519" y="2913"/>
                    <a:pt x="3511" y="2923"/>
                    <a:pt x="3504" y="2936"/>
                  </a:cubicBezTo>
                  <a:cubicBezTo>
                    <a:pt x="3498" y="2948"/>
                    <a:pt x="3493" y="2964"/>
                    <a:pt x="3506" y="2979"/>
                  </a:cubicBezTo>
                  <a:cubicBezTo>
                    <a:pt x="3506" y="2979"/>
                    <a:pt x="3496" y="2981"/>
                    <a:pt x="3486" y="2983"/>
                  </a:cubicBezTo>
                  <a:cubicBezTo>
                    <a:pt x="3476" y="2985"/>
                    <a:pt x="3465" y="2986"/>
                    <a:pt x="3465" y="2986"/>
                  </a:cubicBezTo>
                  <a:cubicBezTo>
                    <a:pt x="3463" y="2989"/>
                    <a:pt x="3460" y="2991"/>
                    <a:pt x="3458" y="2993"/>
                  </a:cubicBezTo>
                  <a:cubicBezTo>
                    <a:pt x="3456" y="2996"/>
                    <a:pt x="3454" y="2998"/>
                    <a:pt x="3452" y="3001"/>
                  </a:cubicBezTo>
                  <a:cubicBezTo>
                    <a:pt x="3449" y="3005"/>
                    <a:pt x="3447" y="3010"/>
                    <a:pt x="3445" y="3015"/>
                  </a:cubicBezTo>
                  <a:cubicBezTo>
                    <a:pt x="3442" y="3026"/>
                    <a:pt x="3441" y="3037"/>
                    <a:pt x="3441" y="3047"/>
                  </a:cubicBezTo>
                  <a:cubicBezTo>
                    <a:pt x="3440" y="3069"/>
                    <a:pt x="3439" y="3091"/>
                    <a:pt x="3416" y="3108"/>
                  </a:cubicBezTo>
                  <a:cubicBezTo>
                    <a:pt x="3415" y="3095"/>
                    <a:pt x="3407" y="3090"/>
                    <a:pt x="3402" y="3084"/>
                  </a:cubicBezTo>
                  <a:cubicBezTo>
                    <a:pt x="3397" y="3078"/>
                    <a:pt x="3394" y="3070"/>
                    <a:pt x="3402" y="3052"/>
                  </a:cubicBezTo>
                  <a:cubicBezTo>
                    <a:pt x="3389" y="3065"/>
                    <a:pt x="3374" y="3073"/>
                    <a:pt x="3383" y="3083"/>
                  </a:cubicBezTo>
                  <a:cubicBezTo>
                    <a:pt x="3379" y="3083"/>
                    <a:pt x="3376" y="3086"/>
                    <a:pt x="3373" y="3091"/>
                  </a:cubicBezTo>
                  <a:cubicBezTo>
                    <a:pt x="3370" y="3096"/>
                    <a:pt x="3367" y="3103"/>
                    <a:pt x="3364" y="3109"/>
                  </a:cubicBezTo>
                  <a:cubicBezTo>
                    <a:pt x="3360" y="3116"/>
                    <a:pt x="3357" y="3122"/>
                    <a:pt x="3353" y="3127"/>
                  </a:cubicBezTo>
                  <a:cubicBezTo>
                    <a:pt x="3348" y="3132"/>
                    <a:pt x="3343" y="3135"/>
                    <a:pt x="3337" y="3134"/>
                  </a:cubicBezTo>
                  <a:cubicBezTo>
                    <a:pt x="3336" y="3145"/>
                    <a:pt x="3347" y="3163"/>
                    <a:pt x="3329" y="3175"/>
                  </a:cubicBezTo>
                  <a:cubicBezTo>
                    <a:pt x="3325" y="3173"/>
                    <a:pt x="3323" y="3167"/>
                    <a:pt x="3323" y="3167"/>
                  </a:cubicBezTo>
                  <a:cubicBezTo>
                    <a:pt x="3329" y="3175"/>
                    <a:pt x="3305" y="3197"/>
                    <a:pt x="3332" y="3203"/>
                  </a:cubicBezTo>
                  <a:cubicBezTo>
                    <a:pt x="3322" y="3202"/>
                    <a:pt x="3312" y="3202"/>
                    <a:pt x="3303" y="3204"/>
                  </a:cubicBezTo>
                  <a:cubicBezTo>
                    <a:pt x="3293" y="3205"/>
                    <a:pt x="3284" y="3208"/>
                    <a:pt x="3276" y="3212"/>
                  </a:cubicBezTo>
                  <a:cubicBezTo>
                    <a:pt x="3259" y="3220"/>
                    <a:pt x="3242" y="3230"/>
                    <a:pt x="3226" y="3241"/>
                  </a:cubicBezTo>
                  <a:cubicBezTo>
                    <a:pt x="3217" y="3247"/>
                    <a:pt x="3209" y="3252"/>
                    <a:pt x="3201" y="3257"/>
                  </a:cubicBezTo>
                  <a:cubicBezTo>
                    <a:pt x="3193" y="3261"/>
                    <a:pt x="3184" y="3266"/>
                    <a:pt x="3176" y="3269"/>
                  </a:cubicBezTo>
                  <a:cubicBezTo>
                    <a:pt x="3167" y="3271"/>
                    <a:pt x="3159" y="3273"/>
                    <a:pt x="3151" y="3274"/>
                  </a:cubicBezTo>
                  <a:cubicBezTo>
                    <a:pt x="3147" y="3274"/>
                    <a:pt x="3142" y="3274"/>
                    <a:pt x="3138" y="3273"/>
                  </a:cubicBezTo>
                  <a:cubicBezTo>
                    <a:pt x="3134" y="3272"/>
                    <a:pt x="3130" y="3271"/>
                    <a:pt x="3126" y="3269"/>
                  </a:cubicBezTo>
                  <a:cubicBezTo>
                    <a:pt x="3117" y="3274"/>
                    <a:pt x="3108" y="3280"/>
                    <a:pt x="3099" y="3286"/>
                  </a:cubicBezTo>
                  <a:cubicBezTo>
                    <a:pt x="3094" y="3289"/>
                    <a:pt x="3089" y="3291"/>
                    <a:pt x="3084" y="3294"/>
                  </a:cubicBezTo>
                  <a:cubicBezTo>
                    <a:pt x="3079" y="3296"/>
                    <a:pt x="3074" y="3299"/>
                    <a:pt x="3070" y="3301"/>
                  </a:cubicBezTo>
                  <a:cubicBezTo>
                    <a:pt x="3050" y="3312"/>
                    <a:pt x="3030" y="3319"/>
                    <a:pt x="3012" y="3326"/>
                  </a:cubicBezTo>
                  <a:cubicBezTo>
                    <a:pt x="3013" y="3320"/>
                    <a:pt x="3010" y="3317"/>
                    <a:pt x="3017" y="3316"/>
                  </a:cubicBezTo>
                  <a:cubicBezTo>
                    <a:pt x="3004" y="3316"/>
                    <a:pt x="2996" y="3319"/>
                    <a:pt x="2991" y="3325"/>
                  </a:cubicBezTo>
                  <a:cubicBezTo>
                    <a:pt x="2986" y="3330"/>
                    <a:pt x="2984" y="3338"/>
                    <a:pt x="2981" y="3346"/>
                  </a:cubicBezTo>
                  <a:cubicBezTo>
                    <a:pt x="2979" y="3354"/>
                    <a:pt x="2976" y="3362"/>
                    <a:pt x="2970" y="3367"/>
                  </a:cubicBezTo>
                  <a:cubicBezTo>
                    <a:pt x="2964" y="3373"/>
                    <a:pt x="2954" y="3376"/>
                    <a:pt x="2938" y="3374"/>
                  </a:cubicBezTo>
                  <a:cubicBezTo>
                    <a:pt x="2902" y="3351"/>
                    <a:pt x="2965" y="3351"/>
                    <a:pt x="2944" y="3343"/>
                  </a:cubicBezTo>
                  <a:cubicBezTo>
                    <a:pt x="2938" y="3328"/>
                    <a:pt x="2931" y="3322"/>
                    <a:pt x="2923" y="3321"/>
                  </a:cubicBezTo>
                  <a:cubicBezTo>
                    <a:pt x="2919" y="3321"/>
                    <a:pt x="2915" y="3321"/>
                    <a:pt x="2911" y="3323"/>
                  </a:cubicBezTo>
                  <a:cubicBezTo>
                    <a:pt x="2906" y="3324"/>
                    <a:pt x="2902" y="3326"/>
                    <a:pt x="2897" y="3329"/>
                  </a:cubicBezTo>
                  <a:cubicBezTo>
                    <a:pt x="2887" y="3334"/>
                    <a:pt x="2876" y="3339"/>
                    <a:pt x="2865" y="3342"/>
                  </a:cubicBezTo>
                  <a:cubicBezTo>
                    <a:pt x="2854" y="3344"/>
                    <a:pt x="2842" y="3344"/>
                    <a:pt x="2831" y="3336"/>
                  </a:cubicBezTo>
                  <a:cubicBezTo>
                    <a:pt x="2840" y="3331"/>
                    <a:pt x="2840" y="3331"/>
                    <a:pt x="2840" y="3331"/>
                  </a:cubicBezTo>
                  <a:cubicBezTo>
                    <a:pt x="2831" y="3327"/>
                    <a:pt x="2823" y="3327"/>
                    <a:pt x="2814" y="3329"/>
                  </a:cubicBezTo>
                  <a:cubicBezTo>
                    <a:pt x="2806" y="3332"/>
                    <a:pt x="2797" y="3337"/>
                    <a:pt x="2787" y="3342"/>
                  </a:cubicBezTo>
                  <a:cubicBezTo>
                    <a:pt x="2782" y="3345"/>
                    <a:pt x="2777" y="3348"/>
                    <a:pt x="2772" y="3350"/>
                  </a:cubicBezTo>
                  <a:cubicBezTo>
                    <a:pt x="2767" y="3353"/>
                    <a:pt x="2761" y="3356"/>
                    <a:pt x="2756" y="3358"/>
                  </a:cubicBezTo>
                  <a:cubicBezTo>
                    <a:pt x="2745" y="3362"/>
                    <a:pt x="2733" y="3366"/>
                    <a:pt x="2720" y="3366"/>
                  </a:cubicBezTo>
                  <a:cubicBezTo>
                    <a:pt x="2720" y="3366"/>
                    <a:pt x="2722" y="3360"/>
                    <a:pt x="2720" y="3356"/>
                  </a:cubicBezTo>
                  <a:cubicBezTo>
                    <a:pt x="2704" y="3373"/>
                    <a:pt x="2680" y="3387"/>
                    <a:pt x="2654" y="3396"/>
                  </a:cubicBezTo>
                  <a:cubicBezTo>
                    <a:pt x="2628" y="3405"/>
                    <a:pt x="2599" y="3411"/>
                    <a:pt x="2575" y="3417"/>
                  </a:cubicBezTo>
                  <a:cubicBezTo>
                    <a:pt x="2589" y="3391"/>
                    <a:pt x="2596" y="3403"/>
                    <a:pt x="2586" y="3377"/>
                  </a:cubicBezTo>
                  <a:cubicBezTo>
                    <a:pt x="2565" y="3382"/>
                    <a:pt x="2594" y="3418"/>
                    <a:pt x="2550" y="3426"/>
                  </a:cubicBezTo>
                  <a:cubicBezTo>
                    <a:pt x="2536" y="3413"/>
                    <a:pt x="2504" y="3401"/>
                    <a:pt x="2500" y="3374"/>
                  </a:cubicBezTo>
                  <a:cubicBezTo>
                    <a:pt x="2500" y="3374"/>
                    <a:pt x="2510" y="3373"/>
                    <a:pt x="2520" y="3373"/>
                  </a:cubicBezTo>
                  <a:cubicBezTo>
                    <a:pt x="2525" y="3373"/>
                    <a:pt x="2530" y="3373"/>
                    <a:pt x="2534" y="3372"/>
                  </a:cubicBezTo>
                  <a:cubicBezTo>
                    <a:pt x="2538" y="3372"/>
                    <a:pt x="2541" y="3372"/>
                    <a:pt x="2541" y="3372"/>
                  </a:cubicBezTo>
                  <a:cubicBezTo>
                    <a:pt x="2530" y="3355"/>
                    <a:pt x="2517" y="3355"/>
                    <a:pt x="2504" y="3359"/>
                  </a:cubicBezTo>
                  <a:cubicBezTo>
                    <a:pt x="2490" y="3363"/>
                    <a:pt x="2477" y="3371"/>
                    <a:pt x="2466" y="3367"/>
                  </a:cubicBezTo>
                  <a:cubicBezTo>
                    <a:pt x="2469" y="3352"/>
                    <a:pt x="2469" y="3352"/>
                    <a:pt x="2469" y="3352"/>
                  </a:cubicBezTo>
                  <a:cubicBezTo>
                    <a:pt x="2453" y="3353"/>
                    <a:pt x="2441" y="3356"/>
                    <a:pt x="2431" y="3360"/>
                  </a:cubicBezTo>
                  <a:cubicBezTo>
                    <a:pt x="2421" y="3365"/>
                    <a:pt x="2413" y="3370"/>
                    <a:pt x="2404" y="3374"/>
                  </a:cubicBezTo>
                  <a:cubicBezTo>
                    <a:pt x="2388" y="3384"/>
                    <a:pt x="2370" y="3393"/>
                    <a:pt x="2336" y="3390"/>
                  </a:cubicBezTo>
                  <a:cubicBezTo>
                    <a:pt x="2343" y="3402"/>
                    <a:pt x="2343" y="3402"/>
                    <a:pt x="2343" y="3402"/>
                  </a:cubicBezTo>
                  <a:cubicBezTo>
                    <a:pt x="2304" y="3439"/>
                    <a:pt x="2312" y="3379"/>
                    <a:pt x="2274" y="3406"/>
                  </a:cubicBezTo>
                  <a:cubicBezTo>
                    <a:pt x="2264" y="3366"/>
                    <a:pt x="2264" y="3366"/>
                    <a:pt x="2264" y="3366"/>
                  </a:cubicBezTo>
                  <a:cubicBezTo>
                    <a:pt x="2252" y="3370"/>
                    <a:pt x="2230" y="3378"/>
                    <a:pt x="2205" y="3386"/>
                  </a:cubicBezTo>
                  <a:cubicBezTo>
                    <a:pt x="2181" y="3393"/>
                    <a:pt x="2154" y="3400"/>
                    <a:pt x="2131" y="3402"/>
                  </a:cubicBezTo>
                  <a:cubicBezTo>
                    <a:pt x="2159" y="3375"/>
                    <a:pt x="2211" y="3364"/>
                    <a:pt x="2244" y="3349"/>
                  </a:cubicBezTo>
                  <a:cubicBezTo>
                    <a:pt x="2232" y="3348"/>
                    <a:pt x="2211" y="3348"/>
                    <a:pt x="2192" y="3349"/>
                  </a:cubicBezTo>
                  <a:cubicBezTo>
                    <a:pt x="2173" y="3351"/>
                    <a:pt x="2155" y="3355"/>
                    <a:pt x="2148" y="3364"/>
                  </a:cubicBezTo>
                  <a:cubicBezTo>
                    <a:pt x="2158" y="3361"/>
                    <a:pt x="2171" y="3353"/>
                    <a:pt x="2180" y="3360"/>
                  </a:cubicBezTo>
                  <a:cubicBezTo>
                    <a:pt x="2164" y="3374"/>
                    <a:pt x="2146" y="3384"/>
                    <a:pt x="2125" y="3389"/>
                  </a:cubicBezTo>
                  <a:cubicBezTo>
                    <a:pt x="2105" y="3395"/>
                    <a:pt x="2083" y="3397"/>
                    <a:pt x="2058" y="3394"/>
                  </a:cubicBezTo>
                  <a:cubicBezTo>
                    <a:pt x="2067" y="3356"/>
                    <a:pt x="2036" y="3349"/>
                    <a:pt x="2000" y="3341"/>
                  </a:cubicBezTo>
                  <a:cubicBezTo>
                    <a:pt x="1981" y="3338"/>
                    <a:pt x="1962" y="3334"/>
                    <a:pt x="1945" y="3328"/>
                  </a:cubicBezTo>
                  <a:cubicBezTo>
                    <a:pt x="1929" y="3322"/>
                    <a:pt x="1915" y="3312"/>
                    <a:pt x="1909" y="3296"/>
                  </a:cubicBezTo>
                  <a:cubicBezTo>
                    <a:pt x="1898" y="3298"/>
                    <a:pt x="1887" y="3299"/>
                    <a:pt x="1876" y="3299"/>
                  </a:cubicBezTo>
                  <a:cubicBezTo>
                    <a:pt x="1866" y="3299"/>
                    <a:pt x="1855" y="3297"/>
                    <a:pt x="1845" y="3296"/>
                  </a:cubicBezTo>
                  <a:cubicBezTo>
                    <a:pt x="1834" y="3294"/>
                    <a:pt x="1824" y="3292"/>
                    <a:pt x="1813" y="3289"/>
                  </a:cubicBezTo>
                  <a:cubicBezTo>
                    <a:pt x="1803" y="3286"/>
                    <a:pt x="1793" y="3283"/>
                    <a:pt x="1782" y="3280"/>
                  </a:cubicBezTo>
                  <a:cubicBezTo>
                    <a:pt x="1761" y="3273"/>
                    <a:pt x="1741" y="3264"/>
                    <a:pt x="1719" y="3257"/>
                  </a:cubicBezTo>
                  <a:cubicBezTo>
                    <a:pt x="1708" y="3254"/>
                    <a:pt x="1697" y="3250"/>
                    <a:pt x="1686" y="3247"/>
                  </a:cubicBezTo>
                  <a:cubicBezTo>
                    <a:pt x="1674" y="3243"/>
                    <a:pt x="1663" y="3241"/>
                    <a:pt x="1651" y="3238"/>
                  </a:cubicBezTo>
                  <a:cubicBezTo>
                    <a:pt x="1656" y="3255"/>
                    <a:pt x="1656" y="3263"/>
                    <a:pt x="1655" y="3266"/>
                  </a:cubicBezTo>
                  <a:cubicBezTo>
                    <a:pt x="1653" y="3270"/>
                    <a:pt x="1648" y="3269"/>
                    <a:pt x="1643" y="3268"/>
                  </a:cubicBezTo>
                  <a:cubicBezTo>
                    <a:pt x="1632" y="3266"/>
                    <a:pt x="1618" y="3263"/>
                    <a:pt x="1614" y="3293"/>
                  </a:cubicBezTo>
                  <a:cubicBezTo>
                    <a:pt x="1590" y="3291"/>
                    <a:pt x="1582" y="3288"/>
                    <a:pt x="1581" y="3284"/>
                  </a:cubicBezTo>
                  <a:cubicBezTo>
                    <a:pt x="1581" y="3284"/>
                    <a:pt x="1566" y="3271"/>
                    <a:pt x="1552" y="3257"/>
                  </a:cubicBezTo>
                  <a:cubicBezTo>
                    <a:pt x="1545" y="3251"/>
                    <a:pt x="1537" y="3244"/>
                    <a:pt x="1532" y="3239"/>
                  </a:cubicBezTo>
                  <a:cubicBezTo>
                    <a:pt x="1527" y="3234"/>
                    <a:pt x="1523" y="3231"/>
                    <a:pt x="1523" y="3231"/>
                  </a:cubicBezTo>
                  <a:cubicBezTo>
                    <a:pt x="1512" y="3209"/>
                    <a:pt x="1548" y="3224"/>
                    <a:pt x="1549" y="3210"/>
                  </a:cubicBezTo>
                  <a:cubicBezTo>
                    <a:pt x="1503" y="3192"/>
                    <a:pt x="1536" y="3180"/>
                    <a:pt x="1510" y="3156"/>
                  </a:cubicBezTo>
                  <a:cubicBezTo>
                    <a:pt x="1510" y="3178"/>
                    <a:pt x="1485" y="3180"/>
                    <a:pt x="1460" y="3164"/>
                  </a:cubicBezTo>
                  <a:cubicBezTo>
                    <a:pt x="1490" y="3202"/>
                    <a:pt x="1490" y="3202"/>
                    <a:pt x="1490" y="3202"/>
                  </a:cubicBezTo>
                  <a:cubicBezTo>
                    <a:pt x="1452" y="3207"/>
                    <a:pt x="1441" y="3191"/>
                    <a:pt x="1431" y="3174"/>
                  </a:cubicBezTo>
                  <a:cubicBezTo>
                    <a:pt x="1421" y="3157"/>
                    <a:pt x="1411" y="3140"/>
                    <a:pt x="1373" y="3143"/>
                  </a:cubicBezTo>
                  <a:cubicBezTo>
                    <a:pt x="1400" y="3133"/>
                    <a:pt x="1400" y="3133"/>
                    <a:pt x="1400" y="3133"/>
                  </a:cubicBezTo>
                  <a:cubicBezTo>
                    <a:pt x="1382" y="3132"/>
                    <a:pt x="1351" y="3121"/>
                    <a:pt x="1319" y="3114"/>
                  </a:cubicBezTo>
                  <a:cubicBezTo>
                    <a:pt x="1311" y="3112"/>
                    <a:pt x="1303" y="3110"/>
                    <a:pt x="1295" y="3109"/>
                  </a:cubicBezTo>
                  <a:cubicBezTo>
                    <a:pt x="1287" y="3108"/>
                    <a:pt x="1279" y="3107"/>
                    <a:pt x="1271" y="3107"/>
                  </a:cubicBezTo>
                  <a:cubicBezTo>
                    <a:pt x="1256" y="3107"/>
                    <a:pt x="1241" y="3110"/>
                    <a:pt x="1228" y="3117"/>
                  </a:cubicBezTo>
                  <a:cubicBezTo>
                    <a:pt x="1225" y="3108"/>
                    <a:pt x="1224" y="3090"/>
                    <a:pt x="1240" y="3092"/>
                  </a:cubicBezTo>
                  <a:cubicBezTo>
                    <a:pt x="1222" y="3082"/>
                    <a:pt x="1200" y="3075"/>
                    <a:pt x="1178" y="3069"/>
                  </a:cubicBezTo>
                  <a:cubicBezTo>
                    <a:pt x="1167" y="3066"/>
                    <a:pt x="1156" y="3063"/>
                    <a:pt x="1144" y="3061"/>
                  </a:cubicBezTo>
                  <a:cubicBezTo>
                    <a:pt x="1133" y="3058"/>
                    <a:pt x="1122" y="3055"/>
                    <a:pt x="1111" y="3052"/>
                  </a:cubicBezTo>
                  <a:cubicBezTo>
                    <a:pt x="1088" y="3047"/>
                    <a:pt x="1067" y="3040"/>
                    <a:pt x="1048" y="3032"/>
                  </a:cubicBezTo>
                  <a:cubicBezTo>
                    <a:pt x="1030" y="3023"/>
                    <a:pt x="1014" y="3011"/>
                    <a:pt x="1004" y="2997"/>
                  </a:cubicBezTo>
                  <a:cubicBezTo>
                    <a:pt x="1017" y="2987"/>
                    <a:pt x="1017" y="2987"/>
                    <a:pt x="1017" y="2987"/>
                  </a:cubicBezTo>
                  <a:cubicBezTo>
                    <a:pt x="1001" y="2983"/>
                    <a:pt x="979" y="2997"/>
                    <a:pt x="970" y="2974"/>
                  </a:cubicBezTo>
                  <a:cubicBezTo>
                    <a:pt x="974" y="2969"/>
                    <a:pt x="983" y="2965"/>
                    <a:pt x="977" y="2960"/>
                  </a:cubicBezTo>
                  <a:cubicBezTo>
                    <a:pt x="972" y="2960"/>
                    <a:pt x="960" y="2961"/>
                    <a:pt x="947" y="2958"/>
                  </a:cubicBezTo>
                  <a:cubicBezTo>
                    <a:pt x="935" y="2955"/>
                    <a:pt x="921" y="2950"/>
                    <a:pt x="915" y="2941"/>
                  </a:cubicBezTo>
                  <a:cubicBezTo>
                    <a:pt x="939" y="2937"/>
                    <a:pt x="939" y="2937"/>
                    <a:pt x="939" y="2937"/>
                  </a:cubicBezTo>
                  <a:cubicBezTo>
                    <a:pt x="932" y="2929"/>
                    <a:pt x="924" y="2923"/>
                    <a:pt x="917" y="2918"/>
                  </a:cubicBezTo>
                  <a:cubicBezTo>
                    <a:pt x="910" y="2913"/>
                    <a:pt x="902" y="2908"/>
                    <a:pt x="894" y="2905"/>
                  </a:cubicBezTo>
                  <a:cubicBezTo>
                    <a:pt x="887" y="2901"/>
                    <a:pt x="879" y="2899"/>
                    <a:pt x="871" y="2896"/>
                  </a:cubicBezTo>
                  <a:cubicBezTo>
                    <a:pt x="863" y="2894"/>
                    <a:pt x="855" y="2892"/>
                    <a:pt x="847" y="2891"/>
                  </a:cubicBezTo>
                  <a:cubicBezTo>
                    <a:pt x="814" y="2884"/>
                    <a:pt x="781" y="2880"/>
                    <a:pt x="751" y="2862"/>
                  </a:cubicBezTo>
                  <a:cubicBezTo>
                    <a:pt x="764" y="2845"/>
                    <a:pt x="761" y="2824"/>
                    <a:pt x="752" y="2804"/>
                  </a:cubicBezTo>
                  <a:cubicBezTo>
                    <a:pt x="748" y="2794"/>
                    <a:pt x="742" y="2784"/>
                    <a:pt x="737" y="2775"/>
                  </a:cubicBezTo>
                  <a:cubicBezTo>
                    <a:pt x="731" y="2765"/>
                    <a:pt x="725" y="2757"/>
                    <a:pt x="721" y="2751"/>
                  </a:cubicBezTo>
                  <a:cubicBezTo>
                    <a:pt x="726" y="2747"/>
                    <a:pt x="726" y="2747"/>
                    <a:pt x="726" y="2747"/>
                  </a:cubicBezTo>
                  <a:cubicBezTo>
                    <a:pt x="718" y="2739"/>
                    <a:pt x="710" y="2731"/>
                    <a:pt x="701" y="2724"/>
                  </a:cubicBezTo>
                  <a:cubicBezTo>
                    <a:pt x="697" y="2720"/>
                    <a:pt x="693" y="2717"/>
                    <a:pt x="689" y="2714"/>
                  </a:cubicBezTo>
                  <a:cubicBezTo>
                    <a:pt x="687" y="2712"/>
                    <a:pt x="685" y="2710"/>
                    <a:pt x="683" y="2709"/>
                  </a:cubicBezTo>
                  <a:cubicBezTo>
                    <a:pt x="681" y="2707"/>
                    <a:pt x="679" y="2706"/>
                    <a:pt x="676" y="2704"/>
                  </a:cubicBezTo>
                  <a:cubicBezTo>
                    <a:pt x="668" y="2698"/>
                    <a:pt x="660" y="2692"/>
                    <a:pt x="651" y="2687"/>
                  </a:cubicBezTo>
                  <a:cubicBezTo>
                    <a:pt x="647" y="2684"/>
                    <a:pt x="642" y="2681"/>
                    <a:pt x="638" y="2679"/>
                  </a:cubicBezTo>
                  <a:cubicBezTo>
                    <a:pt x="634" y="2676"/>
                    <a:pt x="629" y="2673"/>
                    <a:pt x="625" y="2671"/>
                  </a:cubicBezTo>
                  <a:cubicBezTo>
                    <a:pt x="608" y="2660"/>
                    <a:pt x="589" y="2650"/>
                    <a:pt x="572" y="2639"/>
                  </a:cubicBezTo>
                  <a:cubicBezTo>
                    <a:pt x="563" y="2633"/>
                    <a:pt x="554" y="2627"/>
                    <a:pt x="546" y="2621"/>
                  </a:cubicBezTo>
                  <a:cubicBezTo>
                    <a:pt x="537" y="2614"/>
                    <a:pt x="528" y="2607"/>
                    <a:pt x="520" y="2600"/>
                  </a:cubicBezTo>
                  <a:cubicBezTo>
                    <a:pt x="520" y="2591"/>
                    <a:pt x="519" y="2582"/>
                    <a:pt x="516" y="2572"/>
                  </a:cubicBezTo>
                  <a:cubicBezTo>
                    <a:pt x="514" y="2563"/>
                    <a:pt x="511" y="2553"/>
                    <a:pt x="506" y="2543"/>
                  </a:cubicBezTo>
                  <a:cubicBezTo>
                    <a:pt x="504" y="2538"/>
                    <a:pt x="502" y="2533"/>
                    <a:pt x="499" y="2528"/>
                  </a:cubicBezTo>
                  <a:cubicBezTo>
                    <a:pt x="496" y="2523"/>
                    <a:pt x="494" y="2518"/>
                    <a:pt x="491" y="2513"/>
                  </a:cubicBezTo>
                  <a:cubicBezTo>
                    <a:pt x="485" y="2502"/>
                    <a:pt x="479" y="2492"/>
                    <a:pt x="472" y="2481"/>
                  </a:cubicBezTo>
                  <a:cubicBezTo>
                    <a:pt x="447" y="2438"/>
                    <a:pt x="419" y="2392"/>
                    <a:pt x="411" y="2347"/>
                  </a:cubicBezTo>
                  <a:cubicBezTo>
                    <a:pt x="410" y="2362"/>
                    <a:pt x="380" y="2361"/>
                    <a:pt x="369" y="2349"/>
                  </a:cubicBezTo>
                  <a:cubicBezTo>
                    <a:pt x="368" y="2338"/>
                    <a:pt x="355" y="2328"/>
                    <a:pt x="347" y="2320"/>
                  </a:cubicBezTo>
                  <a:cubicBezTo>
                    <a:pt x="339" y="2311"/>
                    <a:pt x="335" y="2304"/>
                    <a:pt x="354" y="2297"/>
                  </a:cubicBezTo>
                  <a:cubicBezTo>
                    <a:pt x="356" y="2303"/>
                    <a:pt x="356" y="2303"/>
                    <a:pt x="356" y="2303"/>
                  </a:cubicBezTo>
                  <a:cubicBezTo>
                    <a:pt x="363" y="2296"/>
                    <a:pt x="367" y="2288"/>
                    <a:pt x="368" y="2280"/>
                  </a:cubicBezTo>
                  <a:cubicBezTo>
                    <a:pt x="370" y="2272"/>
                    <a:pt x="369" y="2264"/>
                    <a:pt x="367" y="2256"/>
                  </a:cubicBezTo>
                  <a:cubicBezTo>
                    <a:pt x="365" y="2248"/>
                    <a:pt x="361" y="2240"/>
                    <a:pt x="357" y="2233"/>
                  </a:cubicBezTo>
                  <a:cubicBezTo>
                    <a:pt x="354" y="2225"/>
                    <a:pt x="350" y="2217"/>
                    <a:pt x="347" y="2209"/>
                  </a:cubicBezTo>
                  <a:cubicBezTo>
                    <a:pt x="297" y="2224"/>
                    <a:pt x="297" y="2224"/>
                    <a:pt x="297" y="2224"/>
                  </a:cubicBezTo>
                  <a:cubicBezTo>
                    <a:pt x="306" y="2196"/>
                    <a:pt x="305" y="2170"/>
                    <a:pt x="298" y="2146"/>
                  </a:cubicBezTo>
                  <a:cubicBezTo>
                    <a:pt x="295" y="2133"/>
                    <a:pt x="291" y="2121"/>
                    <a:pt x="286" y="2109"/>
                  </a:cubicBezTo>
                  <a:cubicBezTo>
                    <a:pt x="283" y="2102"/>
                    <a:pt x="280" y="2096"/>
                    <a:pt x="278" y="2090"/>
                  </a:cubicBezTo>
                  <a:cubicBezTo>
                    <a:pt x="275" y="2084"/>
                    <a:pt x="273" y="2078"/>
                    <a:pt x="270" y="2073"/>
                  </a:cubicBezTo>
                  <a:cubicBezTo>
                    <a:pt x="265" y="2061"/>
                    <a:pt x="259" y="2049"/>
                    <a:pt x="255" y="2038"/>
                  </a:cubicBezTo>
                  <a:cubicBezTo>
                    <a:pt x="251" y="2027"/>
                    <a:pt x="247" y="2016"/>
                    <a:pt x="245" y="2005"/>
                  </a:cubicBezTo>
                  <a:cubicBezTo>
                    <a:pt x="244" y="2000"/>
                    <a:pt x="244" y="1995"/>
                    <a:pt x="244" y="1990"/>
                  </a:cubicBezTo>
                  <a:cubicBezTo>
                    <a:pt x="244" y="1985"/>
                    <a:pt x="244" y="1981"/>
                    <a:pt x="245" y="1976"/>
                  </a:cubicBezTo>
                  <a:cubicBezTo>
                    <a:pt x="247" y="1967"/>
                    <a:pt x="252" y="1959"/>
                    <a:pt x="259" y="1952"/>
                  </a:cubicBezTo>
                  <a:cubicBezTo>
                    <a:pt x="255" y="1947"/>
                    <a:pt x="251" y="1943"/>
                    <a:pt x="248" y="1937"/>
                  </a:cubicBezTo>
                  <a:cubicBezTo>
                    <a:pt x="246" y="1932"/>
                    <a:pt x="243" y="1927"/>
                    <a:pt x="241" y="1921"/>
                  </a:cubicBezTo>
                  <a:cubicBezTo>
                    <a:pt x="236" y="1911"/>
                    <a:pt x="231" y="1900"/>
                    <a:pt x="223" y="1891"/>
                  </a:cubicBezTo>
                  <a:cubicBezTo>
                    <a:pt x="251" y="1888"/>
                    <a:pt x="251" y="1888"/>
                    <a:pt x="251" y="1888"/>
                  </a:cubicBezTo>
                  <a:cubicBezTo>
                    <a:pt x="251" y="1874"/>
                    <a:pt x="251" y="1861"/>
                    <a:pt x="251" y="1850"/>
                  </a:cubicBezTo>
                  <a:cubicBezTo>
                    <a:pt x="251" y="1844"/>
                    <a:pt x="251" y="1838"/>
                    <a:pt x="251" y="1833"/>
                  </a:cubicBezTo>
                  <a:cubicBezTo>
                    <a:pt x="251" y="1827"/>
                    <a:pt x="251" y="1822"/>
                    <a:pt x="251" y="1816"/>
                  </a:cubicBezTo>
                  <a:cubicBezTo>
                    <a:pt x="250" y="1805"/>
                    <a:pt x="249" y="1793"/>
                    <a:pt x="248" y="1780"/>
                  </a:cubicBezTo>
                  <a:cubicBezTo>
                    <a:pt x="247" y="1767"/>
                    <a:pt x="246" y="1753"/>
                    <a:pt x="244" y="1736"/>
                  </a:cubicBezTo>
                  <a:cubicBezTo>
                    <a:pt x="264" y="1749"/>
                    <a:pt x="264" y="1749"/>
                    <a:pt x="264" y="1749"/>
                  </a:cubicBezTo>
                  <a:cubicBezTo>
                    <a:pt x="264" y="1745"/>
                    <a:pt x="263" y="1740"/>
                    <a:pt x="261" y="1736"/>
                  </a:cubicBezTo>
                  <a:cubicBezTo>
                    <a:pt x="259" y="1732"/>
                    <a:pt x="256" y="1729"/>
                    <a:pt x="252" y="1725"/>
                  </a:cubicBezTo>
                  <a:cubicBezTo>
                    <a:pt x="245" y="1718"/>
                    <a:pt x="235" y="1712"/>
                    <a:pt x="225" y="1706"/>
                  </a:cubicBezTo>
                  <a:cubicBezTo>
                    <a:pt x="214" y="1700"/>
                    <a:pt x="204" y="1693"/>
                    <a:pt x="196" y="1686"/>
                  </a:cubicBezTo>
                  <a:cubicBezTo>
                    <a:pt x="188" y="1679"/>
                    <a:pt x="184" y="1671"/>
                    <a:pt x="184" y="1662"/>
                  </a:cubicBezTo>
                  <a:cubicBezTo>
                    <a:pt x="184" y="1662"/>
                    <a:pt x="195" y="1660"/>
                    <a:pt x="205" y="1657"/>
                  </a:cubicBezTo>
                  <a:cubicBezTo>
                    <a:pt x="216" y="1655"/>
                    <a:pt x="226" y="1653"/>
                    <a:pt x="226" y="1653"/>
                  </a:cubicBezTo>
                  <a:cubicBezTo>
                    <a:pt x="227" y="1645"/>
                    <a:pt x="228" y="1636"/>
                    <a:pt x="229" y="1628"/>
                  </a:cubicBezTo>
                  <a:cubicBezTo>
                    <a:pt x="231" y="1619"/>
                    <a:pt x="233" y="1611"/>
                    <a:pt x="236" y="1603"/>
                  </a:cubicBezTo>
                  <a:cubicBezTo>
                    <a:pt x="239" y="1590"/>
                    <a:pt x="239" y="1590"/>
                    <a:pt x="239" y="1590"/>
                  </a:cubicBezTo>
                  <a:cubicBezTo>
                    <a:pt x="240" y="1586"/>
                    <a:pt x="242" y="1582"/>
                    <a:pt x="243" y="1578"/>
                  </a:cubicBezTo>
                  <a:cubicBezTo>
                    <a:pt x="246" y="1570"/>
                    <a:pt x="249" y="1562"/>
                    <a:pt x="251" y="1554"/>
                  </a:cubicBezTo>
                  <a:cubicBezTo>
                    <a:pt x="252" y="1550"/>
                    <a:pt x="253" y="1545"/>
                    <a:pt x="254" y="1541"/>
                  </a:cubicBezTo>
                  <a:cubicBezTo>
                    <a:pt x="256" y="1535"/>
                    <a:pt x="256" y="1535"/>
                    <a:pt x="256" y="1535"/>
                  </a:cubicBezTo>
                  <a:cubicBezTo>
                    <a:pt x="257" y="1529"/>
                    <a:pt x="257" y="1529"/>
                    <a:pt x="257" y="1529"/>
                  </a:cubicBezTo>
                  <a:cubicBezTo>
                    <a:pt x="259" y="1521"/>
                    <a:pt x="261" y="1513"/>
                    <a:pt x="262" y="1504"/>
                  </a:cubicBezTo>
                  <a:cubicBezTo>
                    <a:pt x="262" y="1500"/>
                    <a:pt x="262" y="1496"/>
                    <a:pt x="262" y="1492"/>
                  </a:cubicBezTo>
                  <a:cubicBezTo>
                    <a:pt x="262" y="1490"/>
                    <a:pt x="262" y="1487"/>
                    <a:pt x="262" y="1485"/>
                  </a:cubicBezTo>
                  <a:cubicBezTo>
                    <a:pt x="262" y="1483"/>
                    <a:pt x="262" y="1481"/>
                    <a:pt x="262" y="1479"/>
                  </a:cubicBezTo>
                  <a:cubicBezTo>
                    <a:pt x="262" y="1470"/>
                    <a:pt x="260" y="1461"/>
                    <a:pt x="258" y="1452"/>
                  </a:cubicBezTo>
                  <a:cubicBezTo>
                    <a:pt x="263" y="1454"/>
                    <a:pt x="275" y="1459"/>
                    <a:pt x="274" y="1470"/>
                  </a:cubicBezTo>
                  <a:cubicBezTo>
                    <a:pt x="276" y="1463"/>
                    <a:pt x="281" y="1452"/>
                    <a:pt x="285" y="1440"/>
                  </a:cubicBezTo>
                  <a:cubicBezTo>
                    <a:pt x="291" y="1429"/>
                    <a:pt x="297" y="1416"/>
                    <a:pt x="300" y="1405"/>
                  </a:cubicBezTo>
                  <a:cubicBezTo>
                    <a:pt x="304" y="1393"/>
                    <a:pt x="306" y="1382"/>
                    <a:pt x="304" y="1373"/>
                  </a:cubicBezTo>
                  <a:cubicBezTo>
                    <a:pt x="301" y="1364"/>
                    <a:pt x="294" y="1358"/>
                    <a:pt x="279" y="1355"/>
                  </a:cubicBezTo>
                  <a:cubicBezTo>
                    <a:pt x="288" y="1359"/>
                    <a:pt x="294" y="1356"/>
                    <a:pt x="298" y="1350"/>
                  </a:cubicBezTo>
                  <a:cubicBezTo>
                    <a:pt x="301" y="1347"/>
                    <a:pt x="302" y="1343"/>
                    <a:pt x="303" y="1339"/>
                  </a:cubicBezTo>
                  <a:cubicBezTo>
                    <a:pt x="305" y="1334"/>
                    <a:pt x="306" y="1329"/>
                    <a:pt x="307" y="1323"/>
                  </a:cubicBezTo>
                  <a:cubicBezTo>
                    <a:pt x="308" y="1318"/>
                    <a:pt x="308" y="1312"/>
                    <a:pt x="308" y="1305"/>
                  </a:cubicBezTo>
                  <a:cubicBezTo>
                    <a:pt x="309" y="1299"/>
                    <a:pt x="309" y="1293"/>
                    <a:pt x="310" y="1286"/>
                  </a:cubicBezTo>
                  <a:cubicBezTo>
                    <a:pt x="310" y="1274"/>
                    <a:pt x="310" y="1261"/>
                    <a:pt x="311" y="1251"/>
                  </a:cubicBezTo>
                  <a:cubicBezTo>
                    <a:pt x="333" y="1268"/>
                    <a:pt x="333" y="1268"/>
                    <a:pt x="333" y="1268"/>
                  </a:cubicBezTo>
                  <a:cubicBezTo>
                    <a:pt x="324" y="1247"/>
                    <a:pt x="318" y="1234"/>
                    <a:pt x="315" y="1222"/>
                  </a:cubicBezTo>
                  <a:cubicBezTo>
                    <a:pt x="313" y="1209"/>
                    <a:pt x="314" y="1197"/>
                    <a:pt x="322" y="1174"/>
                  </a:cubicBezTo>
                  <a:cubicBezTo>
                    <a:pt x="330" y="1167"/>
                    <a:pt x="345" y="1178"/>
                    <a:pt x="332" y="1186"/>
                  </a:cubicBezTo>
                  <a:cubicBezTo>
                    <a:pt x="347" y="1175"/>
                    <a:pt x="345" y="1165"/>
                    <a:pt x="344" y="1155"/>
                  </a:cubicBezTo>
                  <a:cubicBezTo>
                    <a:pt x="342" y="1145"/>
                    <a:pt x="342" y="1134"/>
                    <a:pt x="360" y="1120"/>
                  </a:cubicBezTo>
                  <a:cubicBezTo>
                    <a:pt x="366" y="1143"/>
                    <a:pt x="366" y="1143"/>
                    <a:pt x="366" y="1143"/>
                  </a:cubicBezTo>
                  <a:cubicBezTo>
                    <a:pt x="371" y="1136"/>
                    <a:pt x="374" y="1130"/>
                    <a:pt x="377" y="1125"/>
                  </a:cubicBezTo>
                  <a:cubicBezTo>
                    <a:pt x="379" y="1120"/>
                    <a:pt x="380" y="1116"/>
                    <a:pt x="379" y="1112"/>
                  </a:cubicBezTo>
                  <a:cubicBezTo>
                    <a:pt x="379" y="1105"/>
                    <a:pt x="376" y="1097"/>
                    <a:pt x="373" y="1082"/>
                  </a:cubicBezTo>
                  <a:cubicBezTo>
                    <a:pt x="375" y="1070"/>
                    <a:pt x="387" y="1056"/>
                    <a:pt x="402" y="1048"/>
                  </a:cubicBezTo>
                  <a:cubicBezTo>
                    <a:pt x="416" y="1039"/>
                    <a:pt x="433" y="1036"/>
                    <a:pt x="444" y="1042"/>
                  </a:cubicBezTo>
                  <a:cubicBezTo>
                    <a:pt x="439" y="1035"/>
                    <a:pt x="437" y="1025"/>
                    <a:pt x="437" y="1014"/>
                  </a:cubicBezTo>
                  <a:cubicBezTo>
                    <a:pt x="438" y="1004"/>
                    <a:pt x="442" y="993"/>
                    <a:pt x="452" y="988"/>
                  </a:cubicBezTo>
                  <a:cubicBezTo>
                    <a:pt x="461" y="992"/>
                    <a:pt x="460" y="1001"/>
                    <a:pt x="460" y="1006"/>
                  </a:cubicBezTo>
                  <a:cubicBezTo>
                    <a:pt x="474" y="998"/>
                    <a:pt x="483" y="988"/>
                    <a:pt x="490" y="978"/>
                  </a:cubicBezTo>
                  <a:cubicBezTo>
                    <a:pt x="497" y="968"/>
                    <a:pt x="501" y="957"/>
                    <a:pt x="506" y="947"/>
                  </a:cubicBezTo>
                  <a:cubicBezTo>
                    <a:pt x="510" y="937"/>
                    <a:pt x="515" y="928"/>
                    <a:pt x="521" y="921"/>
                  </a:cubicBezTo>
                  <a:cubicBezTo>
                    <a:pt x="525" y="917"/>
                    <a:pt x="528" y="914"/>
                    <a:pt x="533" y="911"/>
                  </a:cubicBezTo>
                  <a:cubicBezTo>
                    <a:pt x="537" y="909"/>
                    <a:pt x="543" y="907"/>
                    <a:pt x="549" y="905"/>
                  </a:cubicBezTo>
                  <a:cubicBezTo>
                    <a:pt x="556" y="911"/>
                    <a:pt x="561" y="913"/>
                    <a:pt x="565" y="912"/>
                  </a:cubicBezTo>
                  <a:cubicBezTo>
                    <a:pt x="547" y="929"/>
                    <a:pt x="532" y="944"/>
                    <a:pt x="520" y="955"/>
                  </a:cubicBezTo>
                  <a:cubicBezTo>
                    <a:pt x="509" y="965"/>
                    <a:pt x="502" y="971"/>
                    <a:pt x="503" y="969"/>
                  </a:cubicBezTo>
                  <a:cubicBezTo>
                    <a:pt x="512" y="978"/>
                    <a:pt x="524" y="976"/>
                    <a:pt x="535" y="978"/>
                  </a:cubicBezTo>
                  <a:cubicBezTo>
                    <a:pt x="545" y="979"/>
                    <a:pt x="553" y="985"/>
                    <a:pt x="556" y="1008"/>
                  </a:cubicBezTo>
                  <a:cubicBezTo>
                    <a:pt x="557" y="999"/>
                    <a:pt x="559" y="988"/>
                    <a:pt x="561" y="977"/>
                  </a:cubicBezTo>
                  <a:cubicBezTo>
                    <a:pt x="564" y="966"/>
                    <a:pt x="566" y="953"/>
                    <a:pt x="570" y="942"/>
                  </a:cubicBezTo>
                  <a:cubicBezTo>
                    <a:pt x="574" y="930"/>
                    <a:pt x="579" y="919"/>
                    <a:pt x="585" y="910"/>
                  </a:cubicBezTo>
                  <a:cubicBezTo>
                    <a:pt x="592" y="901"/>
                    <a:pt x="599" y="893"/>
                    <a:pt x="608" y="889"/>
                  </a:cubicBezTo>
                  <a:cubicBezTo>
                    <a:pt x="611" y="890"/>
                    <a:pt x="614" y="890"/>
                    <a:pt x="618" y="892"/>
                  </a:cubicBezTo>
                  <a:cubicBezTo>
                    <a:pt x="617" y="897"/>
                    <a:pt x="617" y="897"/>
                    <a:pt x="617" y="897"/>
                  </a:cubicBezTo>
                  <a:cubicBezTo>
                    <a:pt x="625" y="893"/>
                    <a:pt x="629" y="886"/>
                    <a:pt x="632" y="878"/>
                  </a:cubicBezTo>
                  <a:cubicBezTo>
                    <a:pt x="644" y="874"/>
                    <a:pt x="652" y="871"/>
                    <a:pt x="661" y="864"/>
                  </a:cubicBezTo>
                  <a:cubicBezTo>
                    <a:pt x="670" y="871"/>
                    <a:pt x="680" y="866"/>
                    <a:pt x="690" y="858"/>
                  </a:cubicBezTo>
                  <a:cubicBezTo>
                    <a:pt x="701" y="851"/>
                    <a:pt x="711" y="840"/>
                    <a:pt x="719" y="834"/>
                  </a:cubicBezTo>
                  <a:cubicBezTo>
                    <a:pt x="701" y="813"/>
                    <a:pt x="724" y="802"/>
                    <a:pt x="691" y="797"/>
                  </a:cubicBezTo>
                  <a:cubicBezTo>
                    <a:pt x="695" y="797"/>
                    <a:pt x="690" y="802"/>
                    <a:pt x="680" y="811"/>
                  </a:cubicBezTo>
                  <a:cubicBezTo>
                    <a:pt x="679" y="814"/>
                    <a:pt x="676" y="816"/>
                    <a:pt x="676" y="819"/>
                  </a:cubicBezTo>
                  <a:cubicBezTo>
                    <a:pt x="675" y="818"/>
                    <a:pt x="675" y="817"/>
                    <a:pt x="675" y="816"/>
                  </a:cubicBezTo>
                  <a:cubicBezTo>
                    <a:pt x="665" y="824"/>
                    <a:pt x="652" y="835"/>
                    <a:pt x="638" y="848"/>
                  </a:cubicBezTo>
                  <a:cubicBezTo>
                    <a:pt x="641" y="827"/>
                    <a:pt x="646" y="807"/>
                    <a:pt x="673" y="806"/>
                  </a:cubicBezTo>
                  <a:cubicBezTo>
                    <a:pt x="671" y="786"/>
                    <a:pt x="669" y="764"/>
                    <a:pt x="669" y="754"/>
                  </a:cubicBezTo>
                  <a:cubicBezTo>
                    <a:pt x="714" y="768"/>
                    <a:pt x="769" y="756"/>
                    <a:pt x="788" y="772"/>
                  </a:cubicBezTo>
                  <a:cubicBezTo>
                    <a:pt x="808" y="749"/>
                    <a:pt x="837" y="728"/>
                    <a:pt x="862" y="705"/>
                  </a:cubicBezTo>
                  <a:cubicBezTo>
                    <a:pt x="874" y="694"/>
                    <a:pt x="885" y="682"/>
                    <a:pt x="894" y="669"/>
                  </a:cubicBezTo>
                  <a:cubicBezTo>
                    <a:pt x="903" y="657"/>
                    <a:pt x="910" y="642"/>
                    <a:pt x="912" y="626"/>
                  </a:cubicBezTo>
                  <a:cubicBezTo>
                    <a:pt x="925" y="612"/>
                    <a:pt x="937" y="630"/>
                    <a:pt x="946" y="635"/>
                  </a:cubicBezTo>
                  <a:cubicBezTo>
                    <a:pt x="940" y="644"/>
                    <a:pt x="929" y="649"/>
                    <a:pt x="928" y="658"/>
                  </a:cubicBezTo>
                  <a:cubicBezTo>
                    <a:pt x="934" y="651"/>
                    <a:pt x="942" y="644"/>
                    <a:pt x="952" y="637"/>
                  </a:cubicBezTo>
                  <a:cubicBezTo>
                    <a:pt x="961" y="631"/>
                    <a:pt x="971" y="625"/>
                    <a:pt x="981" y="618"/>
                  </a:cubicBezTo>
                  <a:cubicBezTo>
                    <a:pt x="999" y="604"/>
                    <a:pt x="1014" y="590"/>
                    <a:pt x="1010" y="572"/>
                  </a:cubicBezTo>
                  <a:cubicBezTo>
                    <a:pt x="1034" y="570"/>
                    <a:pt x="1031" y="580"/>
                    <a:pt x="1030" y="587"/>
                  </a:cubicBezTo>
                  <a:cubicBezTo>
                    <a:pt x="1028" y="594"/>
                    <a:pt x="1027" y="597"/>
                    <a:pt x="1054" y="582"/>
                  </a:cubicBezTo>
                  <a:cubicBezTo>
                    <a:pt x="1051" y="596"/>
                    <a:pt x="1051" y="596"/>
                    <a:pt x="1051" y="596"/>
                  </a:cubicBezTo>
                  <a:cubicBezTo>
                    <a:pt x="1067" y="597"/>
                    <a:pt x="1082" y="595"/>
                    <a:pt x="1095" y="591"/>
                  </a:cubicBezTo>
                  <a:cubicBezTo>
                    <a:pt x="1108" y="588"/>
                    <a:pt x="1119" y="582"/>
                    <a:pt x="1130" y="576"/>
                  </a:cubicBezTo>
                  <a:cubicBezTo>
                    <a:pt x="1141" y="569"/>
                    <a:pt x="1152" y="561"/>
                    <a:pt x="1162" y="552"/>
                  </a:cubicBezTo>
                  <a:cubicBezTo>
                    <a:pt x="1172" y="543"/>
                    <a:pt x="1182" y="534"/>
                    <a:pt x="1192" y="525"/>
                  </a:cubicBezTo>
                  <a:cubicBezTo>
                    <a:pt x="1202" y="516"/>
                    <a:pt x="1212" y="508"/>
                    <a:pt x="1224" y="499"/>
                  </a:cubicBezTo>
                  <a:cubicBezTo>
                    <a:pt x="1229" y="495"/>
                    <a:pt x="1235" y="491"/>
                    <a:pt x="1241" y="488"/>
                  </a:cubicBezTo>
                  <a:cubicBezTo>
                    <a:pt x="1247" y="485"/>
                    <a:pt x="1253" y="482"/>
                    <a:pt x="1259" y="479"/>
                  </a:cubicBezTo>
                  <a:cubicBezTo>
                    <a:pt x="1285" y="469"/>
                    <a:pt x="1315" y="464"/>
                    <a:pt x="1352" y="474"/>
                  </a:cubicBezTo>
                  <a:cubicBezTo>
                    <a:pt x="1342" y="472"/>
                    <a:pt x="1337" y="471"/>
                    <a:pt x="1334" y="466"/>
                  </a:cubicBezTo>
                  <a:cubicBezTo>
                    <a:pt x="1353" y="465"/>
                    <a:pt x="1372" y="463"/>
                    <a:pt x="1391" y="459"/>
                  </a:cubicBezTo>
                  <a:cubicBezTo>
                    <a:pt x="1410" y="456"/>
                    <a:pt x="1429" y="452"/>
                    <a:pt x="1448" y="448"/>
                  </a:cubicBezTo>
                  <a:cubicBezTo>
                    <a:pt x="1458" y="445"/>
                    <a:pt x="1467" y="443"/>
                    <a:pt x="1477" y="440"/>
                  </a:cubicBezTo>
                  <a:cubicBezTo>
                    <a:pt x="1486" y="438"/>
                    <a:pt x="1496" y="436"/>
                    <a:pt x="1505" y="433"/>
                  </a:cubicBezTo>
                  <a:cubicBezTo>
                    <a:pt x="1533" y="425"/>
                    <a:pt x="1533" y="425"/>
                    <a:pt x="1533" y="425"/>
                  </a:cubicBezTo>
                  <a:cubicBezTo>
                    <a:pt x="1548" y="421"/>
                    <a:pt x="1548" y="421"/>
                    <a:pt x="1548" y="421"/>
                  </a:cubicBezTo>
                  <a:cubicBezTo>
                    <a:pt x="1562" y="418"/>
                    <a:pt x="1562" y="418"/>
                    <a:pt x="1562" y="418"/>
                  </a:cubicBezTo>
                  <a:cubicBezTo>
                    <a:pt x="1581" y="413"/>
                    <a:pt x="1600" y="408"/>
                    <a:pt x="1619" y="404"/>
                  </a:cubicBezTo>
                  <a:cubicBezTo>
                    <a:pt x="1638" y="401"/>
                    <a:pt x="1658" y="398"/>
                    <a:pt x="1677" y="396"/>
                  </a:cubicBezTo>
                  <a:cubicBezTo>
                    <a:pt x="1687" y="395"/>
                    <a:pt x="1697" y="394"/>
                    <a:pt x="1706" y="394"/>
                  </a:cubicBezTo>
                  <a:cubicBezTo>
                    <a:pt x="1716" y="393"/>
                    <a:pt x="1726" y="393"/>
                    <a:pt x="1735" y="394"/>
                  </a:cubicBezTo>
                  <a:cubicBezTo>
                    <a:pt x="1755" y="394"/>
                    <a:pt x="1774" y="396"/>
                    <a:pt x="1794" y="401"/>
                  </a:cubicBezTo>
                  <a:cubicBezTo>
                    <a:pt x="1838" y="406"/>
                    <a:pt x="1840" y="383"/>
                    <a:pt x="1864" y="362"/>
                  </a:cubicBezTo>
                  <a:cubicBezTo>
                    <a:pt x="1876" y="391"/>
                    <a:pt x="1876" y="391"/>
                    <a:pt x="1876" y="391"/>
                  </a:cubicBezTo>
                  <a:cubicBezTo>
                    <a:pt x="1918" y="352"/>
                    <a:pt x="1918" y="352"/>
                    <a:pt x="1918" y="352"/>
                  </a:cubicBezTo>
                  <a:cubicBezTo>
                    <a:pt x="1949" y="337"/>
                    <a:pt x="1978" y="353"/>
                    <a:pt x="2009" y="366"/>
                  </a:cubicBezTo>
                  <a:cubicBezTo>
                    <a:pt x="2040" y="379"/>
                    <a:pt x="2072" y="389"/>
                    <a:pt x="2111" y="363"/>
                  </a:cubicBezTo>
                  <a:cubicBezTo>
                    <a:pt x="2099" y="343"/>
                    <a:pt x="2099" y="343"/>
                    <a:pt x="2099" y="343"/>
                  </a:cubicBezTo>
                  <a:cubicBezTo>
                    <a:pt x="2129" y="345"/>
                    <a:pt x="2191" y="326"/>
                    <a:pt x="2187" y="349"/>
                  </a:cubicBezTo>
                  <a:cubicBezTo>
                    <a:pt x="2190" y="345"/>
                    <a:pt x="2196" y="328"/>
                    <a:pt x="2208" y="338"/>
                  </a:cubicBezTo>
                  <a:cubicBezTo>
                    <a:pt x="2209" y="353"/>
                    <a:pt x="2209" y="353"/>
                    <a:pt x="2209" y="353"/>
                  </a:cubicBezTo>
                  <a:cubicBezTo>
                    <a:pt x="2280" y="323"/>
                    <a:pt x="2280" y="323"/>
                    <a:pt x="2280" y="323"/>
                  </a:cubicBezTo>
                  <a:cubicBezTo>
                    <a:pt x="2336" y="331"/>
                    <a:pt x="2274" y="385"/>
                    <a:pt x="2355" y="384"/>
                  </a:cubicBezTo>
                  <a:cubicBezTo>
                    <a:pt x="2385" y="377"/>
                    <a:pt x="2439" y="335"/>
                    <a:pt x="2427" y="325"/>
                  </a:cubicBezTo>
                  <a:cubicBezTo>
                    <a:pt x="2415" y="325"/>
                    <a:pt x="2396" y="317"/>
                    <a:pt x="2394" y="301"/>
                  </a:cubicBezTo>
                  <a:cubicBezTo>
                    <a:pt x="2421" y="292"/>
                    <a:pt x="2421" y="292"/>
                    <a:pt x="2421" y="292"/>
                  </a:cubicBezTo>
                  <a:cubicBezTo>
                    <a:pt x="2424" y="246"/>
                    <a:pt x="2444" y="198"/>
                    <a:pt x="2374" y="169"/>
                  </a:cubicBezTo>
                  <a:cubicBezTo>
                    <a:pt x="2328" y="199"/>
                    <a:pt x="2328" y="199"/>
                    <a:pt x="2328" y="199"/>
                  </a:cubicBezTo>
                  <a:cubicBezTo>
                    <a:pt x="2312" y="177"/>
                    <a:pt x="2312" y="177"/>
                    <a:pt x="2312" y="177"/>
                  </a:cubicBezTo>
                  <a:cubicBezTo>
                    <a:pt x="2352" y="174"/>
                    <a:pt x="2352" y="174"/>
                    <a:pt x="2352" y="174"/>
                  </a:cubicBezTo>
                  <a:cubicBezTo>
                    <a:pt x="2328" y="154"/>
                    <a:pt x="2314" y="173"/>
                    <a:pt x="2299" y="187"/>
                  </a:cubicBezTo>
                  <a:cubicBezTo>
                    <a:pt x="2294" y="175"/>
                    <a:pt x="2287" y="167"/>
                    <a:pt x="2278" y="163"/>
                  </a:cubicBezTo>
                  <a:cubicBezTo>
                    <a:pt x="2233" y="210"/>
                    <a:pt x="2233" y="210"/>
                    <a:pt x="2233" y="210"/>
                  </a:cubicBezTo>
                  <a:cubicBezTo>
                    <a:pt x="2226" y="192"/>
                    <a:pt x="2252" y="173"/>
                    <a:pt x="2220" y="165"/>
                  </a:cubicBezTo>
                  <a:cubicBezTo>
                    <a:pt x="2199" y="186"/>
                    <a:pt x="2243" y="204"/>
                    <a:pt x="2208" y="219"/>
                  </a:cubicBezTo>
                  <a:cubicBezTo>
                    <a:pt x="2184" y="199"/>
                    <a:pt x="2190" y="182"/>
                    <a:pt x="2164" y="201"/>
                  </a:cubicBezTo>
                  <a:cubicBezTo>
                    <a:pt x="2159" y="190"/>
                    <a:pt x="2165" y="182"/>
                    <a:pt x="2175" y="176"/>
                  </a:cubicBezTo>
                  <a:cubicBezTo>
                    <a:pt x="2152" y="192"/>
                    <a:pt x="2112" y="186"/>
                    <a:pt x="2101" y="211"/>
                  </a:cubicBezTo>
                  <a:cubicBezTo>
                    <a:pt x="2076" y="187"/>
                    <a:pt x="2021" y="224"/>
                    <a:pt x="2020" y="180"/>
                  </a:cubicBezTo>
                  <a:cubicBezTo>
                    <a:pt x="2013" y="191"/>
                    <a:pt x="1981" y="217"/>
                    <a:pt x="1959" y="221"/>
                  </a:cubicBezTo>
                  <a:cubicBezTo>
                    <a:pt x="1977" y="193"/>
                    <a:pt x="1956" y="194"/>
                    <a:pt x="1931" y="195"/>
                  </a:cubicBezTo>
                  <a:cubicBezTo>
                    <a:pt x="1907" y="196"/>
                    <a:pt x="1879" y="197"/>
                    <a:pt x="1881" y="169"/>
                  </a:cubicBezTo>
                  <a:cubicBezTo>
                    <a:pt x="1869" y="194"/>
                    <a:pt x="1842" y="201"/>
                    <a:pt x="1812" y="208"/>
                  </a:cubicBezTo>
                  <a:cubicBezTo>
                    <a:pt x="1798" y="211"/>
                    <a:pt x="1782" y="213"/>
                    <a:pt x="1767" y="217"/>
                  </a:cubicBezTo>
                  <a:cubicBezTo>
                    <a:pt x="1752" y="221"/>
                    <a:pt x="1738" y="226"/>
                    <a:pt x="1725" y="234"/>
                  </a:cubicBezTo>
                  <a:cubicBezTo>
                    <a:pt x="1728" y="230"/>
                    <a:pt x="1732" y="222"/>
                    <a:pt x="1737" y="223"/>
                  </a:cubicBezTo>
                  <a:cubicBezTo>
                    <a:pt x="1707" y="224"/>
                    <a:pt x="1697" y="211"/>
                    <a:pt x="1676" y="205"/>
                  </a:cubicBezTo>
                  <a:cubicBezTo>
                    <a:pt x="1678" y="243"/>
                    <a:pt x="1633" y="259"/>
                    <a:pt x="1612" y="287"/>
                  </a:cubicBezTo>
                  <a:cubicBezTo>
                    <a:pt x="1591" y="271"/>
                    <a:pt x="1594" y="259"/>
                    <a:pt x="1601" y="247"/>
                  </a:cubicBezTo>
                  <a:cubicBezTo>
                    <a:pt x="1608" y="234"/>
                    <a:pt x="1618" y="222"/>
                    <a:pt x="1609" y="205"/>
                  </a:cubicBezTo>
                  <a:cubicBezTo>
                    <a:pt x="1613" y="220"/>
                    <a:pt x="1598" y="230"/>
                    <a:pt x="1585" y="240"/>
                  </a:cubicBezTo>
                  <a:cubicBezTo>
                    <a:pt x="1571" y="249"/>
                    <a:pt x="1559" y="258"/>
                    <a:pt x="1568" y="270"/>
                  </a:cubicBezTo>
                  <a:cubicBezTo>
                    <a:pt x="1536" y="252"/>
                    <a:pt x="1542" y="263"/>
                    <a:pt x="1521" y="234"/>
                  </a:cubicBezTo>
                  <a:cubicBezTo>
                    <a:pt x="1525" y="282"/>
                    <a:pt x="1497" y="247"/>
                    <a:pt x="1480" y="281"/>
                  </a:cubicBezTo>
                  <a:cubicBezTo>
                    <a:pt x="1457" y="274"/>
                    <a:pt x="1452" y="263"/>
                    <a:pt x="1448" y="257"/>
                  </a:cubicBezTo>
                  <a:cubicBezTo>
                    <a:pt x="1445" y="254"/>
                    <a:pt x="1443" y="253"/>
                    <a:pt x="1439" y="253"/>
                  </a:cubicBezTo>
                  <a:cubicBezTo>
                    <a:pt x="1435" y="254"/>
                    <a:pt x="1429" y="256"/>
                    <a:pt x="1418" y="263"/>
                  </a:cubicBezTo>
                  <a:cubicBezTo>
                    <a:pt x="1406" y="258"/>
                    <a:pt x="1409" y="249"/>
                    <a:pt x="1415" y="241"/>
                  </a:cubicBezTo>
                  <a:cubicBezTo>
                    <a:pt x="1418" y="238"/>
                    <a:pt x="1422" y="234"/>
                    <a:pt x="1425" y="231"/>
                  </a:cubicBezTo>
                  <a:cubicBezTo>
                    <a:pt x="1428" y="229"/>
                    <a:pt x="1430" y="227"/>
                    <a:pt x="1430" y="227"/>
                  </a:cubicBezTo>
                  <a:close/>
                  <a:moveTo>
                    <a:pt x="487" y="769"/>
                  </a:moveTo>
                  <a:cubicBezTo>
                    <a:pt x="487" y="769"/>
                    <a:pt x="487" y="769"/>
                    <a:pt x="487" y="769"/>
                  </a:cubicBezTo>
                  <a:cubicBezTo>
                    <a:pt x="493" y="762"/>
                    <a:pt x="499" y="756"/>
                    <a:pt x="502" y="753"/>
                  </a:cubicBezTo>
                  <a:cubicBezTo>
                    <a:pt x="499" y="756"/>
                    <a:pt x="495" y="761"/>
                    <a:pt x="487" y="769"/>
                  </a:cubicBezTo>
                  <a:close/>
                  <a:moveTo>
                    <a:pt x="421" y="833"/>
                  </a:moveTo>
                  <a:cubicBezTo>
                    <a:pt x="429" y="825"/>
                    <a:pt x="439" y="816"/>
                    <a:pt x="450" y="805"/>
                  </a:cubicBezTo>
                  <a:cubicBezTo>
                    <a:pt x="459" y="810"/>
                    <a:pt x="463" y="820"/>
                    <a:pt x="456" y="826"/>
                  </a:cubicBezTo>
                  <a:cubicBezTo>
                    <a:pt x="456" y="822"/>
                    <a:pt x="451" y="822"/>
                    <a:pt x="444" y="824"/>
                  </a:cubicBezTo>
                  <a:cubicBezTo>
                    <a:pt x="437" y="827"/>
                    <a:pt x="429" y="831"/>
                    <a:pt x="421" y="833"/>
                  </a:cubicBezTo>
                  <a:close/>
                  <a:moveTo>
                    <a:pt x="684" y="854"/>
                  </a:moveTo>
                  <a:cubicBezTo>
                    <a:pt x="677" y="865"/>
                    <a:pt x="670" y="864"/>
                    <a:pt x="665" y="861"/>
                  </a:cubicBezTo>
                  <a:cubicBezTo>
                    <a:pt x="670" y="856"/>
                    <a:pt x="674" y="851"/>
                    <a:pt x="681" y="844"/>
                  </a:cubicBezTo>
                  <a:cubicBezTo>
                    <a:pt x="680" y="843"/>
                    <a:pt x="680" y="841"/>
                    <a:pt x="680" y="840"/>
                  </a:cubicBezTo>
                  <a:cubicBezTo>
                    <a:pt x="682" y="845"/>
                    <a:pt x="684" y="850"/>
                    <a:pt x="684" y="85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ïṥḷídè"/>
            <p:cNvSpPr/>
            <p:nvPr/>
          </p:nvSpPr>
          <p:spPr bwMode="auto">
            <a:xfrm>
              <a:off x="2626884" y="3138377"/>
              <a:ext cx="3628" cy="3628"/>
            </a:xfrm>
            <a:custGeom>
              <a:avLst/>
              <a:gdLst>
                <a:gd name="T0" fmla="*/ 7 w 10"/>
                <a:gd name="T1" fmla="*/ 5 h 10"/>
                <a:gd name="T2" fmla="*/ 10 w 10"/>
                <a:gd name="T3" fmla="*/ 0 h 10"/>
                <a:gd name="T4" fmla="*/ 0 w 10"/>
                <a:gd name="T5" fmla="*/ 0 h 10"/>
                <a:gd name="T6" fmla="*/ 2 w 10"/>
                <a:gd name="T7" fmla="*/ 10 h 10"/>
                <a:gd name="T8" fmla="*/ 7 w 10"/>
                <a:gd name="T9" fmla="*/ 5 h 10"/>
              </a:gdLst>
              <a:ahLst/>
              <a:cxnLst>
                <a:cxn ang="0">
                  <a:pos x="T0" y="T1"/>
                </a:cxn>
                <a:cxn ang="0">
                  <a:pos x="T2" y="T3"/>
                </a:cxn>
                <a:cxn ang="0">
                  <a:pos x="T4" y="T5"/>
                </a:cxn>
                <a:cxn ang="0">
                  <a:pos x="T6" y="T7"/>
                </a:cxn>
                <a:cxn ang="0">
                  <a:pos x="T8" y="T9"/>
                </a:cxn>
              </a:cxnLst>
              <a:rect l="0" t="0" r="r" b="b"/>
              <a:pathLst>
                <a:path w="10" h="10">
                  <a:moveTo>
                    <a:pt x="7" y="5"/>
                  </a:moveTo>
                  <a:cubicBezTo>
                    <a:pt x="9" y="4"/>
                    <a:pt x="9" y="2"/>
                    <a:pt x="10" y="0"/>
                  </a:cubicBezTo>
                  <a:cubicBezTo>
                    <a:pt x="7" y="0"/>
                    <a:pt x="4" y="0"/>
                    <a:pt x="0" y="0"/>
                  </a:cubicBezTo>
                  <a:cubicBezTo>
                    <a:pt x="1" y="4"/>
                    <a:pt x="1" y="7"/>
                    <a:pt x="2" y="10"/>
                  </a:cubicBezTo>
                  <a:cubicBezTo>
                    <a:pt x="4" y="8"/>
                    <a:pt x="6" y="7"/>
                    <a:pt x="7"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ïşḷïḍé"/>
            <p:cNvSpPr/>
            <p:nvPr/>
          </p:nvSpPr>
          <p:spPr bwMode="auto">
            <a:xfrm>
              <a:off x="3564096" y="3164982"/>
              <a:ext cx="0" cy="2419"/>
            </a:xfrm>
            <a:custGeom>
              <a:avLst/>
              <a:gdLst>
                <a:gd name="T0" fmla="*/ 0 w 2"/>
                <a:gd name="T1" fmla="*/ 4 h 6"/>
                <a:gd name="T2" fmla="*/ 1 w 2"/>
                <a:gd name="T3" fmla="*/ 6 h 6"/>
                <a:gd name="T4" fmla="*/ 2 w 2"/>
                <a:gd name="T5" fmla="*/ 0 h 6"/>
                <a:gd name="T6" fmla="*/ 0 w 2"/>
                <a:gd name="T7" fmla="*/ 4 h 6"/>
              </a:gdLst>
              <a:ahLst/>
              <a:cxnLst>
                <a:cxn ang="0">
                  <a:pos x="T0" y="T1"/>
                </a:cxn>
                <a:cxn ang="0">
                  <a:pos x="T2" y="T3"/>
                </a:cxn>
                <a:cxn ang="0">
                  <a:pos x="T4" y="T5"/>
                </a:cxn>
                <a:cxn ang="0">
                  <a:pos x="T6" y="T7"/>
                </a:cxn>
              </a:cxnLst>
              <a:rect l="0" t="0" r="r" b="b"/>
              <a:pathLst>
                <a:path w="2" h="6">
                  <a:moveTo>
                    <a:pt x="0" y="4"/>
                  </a:moveTo>
                  <a:cubicBezTo>
                    <a:pt x="1" y="6"/>
                    <a:pt x="1" y="6"/>
                    <a:pt x="1" y="6"/>
                  </a:cubicBezTo>
                  <a:cubicBezTo>
                    <a:pt x="1" y="4"/>
                    <a:pt x="1" y="2"/>
                    <a:pt x="2" y="0"/>
                  </a:cubicBezTo>
                  <a:cubicBezTo>
                    <a:pt x="1" y="2"/>
                    <a:pt x="1" y="3"/>
                    <a:pt x="0" y="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íşḻiďé"/>
            <p:cNvSpPr/>
            <p:nvPr/>
          </p:nvSpPr>
          <p:spPr bwMode="auto">
            <a:xfrm>
              <a:off x="2417675" y="3520518"/>
              <a:ext cx="3628" cy="2419"/>
            </a:xfrm>
            <a:custGeom>
              <a:avLst/>
              <a:gdLst>
                <a:gd name="T0" fmla="*/ 1 w 3"/>
                <a:gd name="T1" fmla="*/ 2 h 2"/>
                <a:gd name="T2" fmla="*/ 3 w 3"/>
                <a:gd name="T3" fmla="*/ 2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lnTo>
                    <a:pt x="3" y="2"/>
                  </a:lnTo>
                  <a:lnTo>
                    <a:pt x="0" y="0"/>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is1ídê"/>
            <p:cNvSpPr/>
            <p:nvPr/>
          </p:nvSpPr>
          <p:spPr bwMode="auto">
            <a:xfrm>
              <a:off x="3484282" y="3028330"/>
              <a:ext cx="1210" cy="3628"/>
            </a:xfrm>
            <a:custGeom>
              <a:avLst/>
              <a:gdLst>
                <a:gd name="T0" fmla="*/ 2 w 3"/>
                <a:gd name="T1" fmla="*/ 9 h 9"/>
                <a:gd name="T2" fmla="*/ 1 w 3"/>
                <a:gd name="T3" fmla="*/ 0 h 9"/>
                <a:gd name="T4" fmla="*/ 2 w 3"/>
                <a:gd name="T5" fmla="*/ 9 h 9"/>
              </a:gdLst>
              <a:ahLst/>
              <a:cxnLst>
                <a:cxn ang="0">
                  <a:pos x="T0" y="T1"/>
                </a:cxn>
                <a:cxn ang="0">
                  <a:pos x="T2" y="T3"/>
                </a:cxn>
                <a:cxn ang="0">
                  <a:pos x="T4" y="T5"/>
                </a:cxn>
              </a:cxnLst>
              <a:rect l="0" t="0" r="r" b="b"/>
              <a:pathLst>
                <a:path w="3" h="9">
                  <a:moveTo>
                    <a:pt x="2" y="9"/>
                  </a:moveTo>
                  <a:cubicBezTo>
                    <a:pt x="3" y="7"/>
                    <a:pt x="3" y="4"/>
                    <a:pt x="1" y="0"/>
                  </a:cubicBezTo>
                  <a:cubicBezTo>
                    <a:pt x="0" y="1"/>
                    <a:pt x="1" y="5"/>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Sḷîḓê"/>
            <p:cNvSpPr/>
            <p:nvPr/>
          </p:nvSpPr>
          <p:spPr bwMode="auto">
            <a:xfrm>
              <a:off x="3426236" y="2981168"/>
              <a:ext cx="6047" cy="7256"/>
            </a:xfrm>
            <a:custGeom>
              <a:avLst/>
              <a:gdLst>
                <a:gd name="T0" fmla="*/ 20 w 20"/>
                <a:gd name="T1" fmla="*/ 25 h 25"/>
                <a:gd name="T2" fmla="*/ 0 w 20"/>
                <a:gd name="T3" fmla="*/ 0 h 25"/>
                <a:gd name="T4" fmla="*/ 20 w 20"/>
                <a:gd name="T5" fmla="*/ 25 h 25"/>
              </a:gdLst>
              <a:ahLst/>
              <a:cxnLst>
                <a:cxn ang="0">
                  <a:pos x="T0" y="T1"/>
                </a:cxn>
                <a:cxn ang="0">
                  <a:pos x="T2" y="T3"/>
                </a:cxn>
                <a:cxn ang="0">
                  <a:pos x="T4" y="T5"/>
                </a:cxn>
              </a:cxnLst>
              <a:rect l="0" t="0" r="r" b="b"/>
              <a:pathLst>
                <a:path w="20" h="25">
                  <a:moveTo>
                    <a:pt x="20" y="25"/>
                  </a:moveTo>
                  <a:cubicBezTo>
                    <a:pt x="0" y="0"/>
                    <a:pt x="0" y="0"/>
                    <a:pt x="0" y="0"/>
                  </a:cubicBezTo>
                  <a:cubicBezTo>
                    <a:pt x="8" y="12"/>
                    <a:pt x="14" y="19"/>
                    <a:pt x="20" y="2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íšḻíďè"/>
            <p:cNvSpPr/>
            <p:nvPr/>
          </p:nvSpPr>
          <p:spPr bwMode="auto">
            <a:xfrm>
              <a:off x="3387538" y="2956981"/>
              <a:ext cx="2419" cy="2419"/>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cubicBezTo>
                    <a:pt x="4" y="3"/>
                    <a:pt x="2" y="6"/>
                    <a:pt x="0" y="9"/>
                  </a:cubicBezTo>
                  <a:cubicBezTo>
                    <a:pt x="0" y="9"/>
                    <a:pt x="0" y="9"/>
                    <a:pt x="0" y="9"/>
                  </a:cubicBezTo>
                  <a:lnTo>
                    <a:pt x="8"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ïṧḻïḑè"/>
            <p:cNvSpPr/>
            <p:nvPr/>
          </p:nvSpPr>
          <p:spPr bwMode="auto">
            <a:xfrm>
              <a:off x="3671724" y="3684983"/>
              <a:ext cx="0" cy="7256"/>
            </a:xfrm>
            <a:custGeom>
              <a:avLst/>
              <a:gdLst>
                <a:gd name="T0" fmla="*/ 1 w 1"/>
                <a:gd name="T1" fmla="*/ 0 h 23"/>
                <a:gd name="T2" fmla="*/ 0 w 1"/>
                <a:gd name="T3" fmla="*/ 7 h 23"/>
                <a:gd name="T4" fmla="*/ 1 w 1"/>
                <a:gd name="T5" fmla="*/ 0 h 23"/>
              </a:gdLst>
              <a:ahLst/>
              <a:cxnLst>
                <a:cxn ang="0">
                  <a:pos x="T0" y="T1"/>
                </a:cxn>
                <a:cxn ang="0">
                  <a:pos x="T2" y="T3"/>
                </a:cxn>
                <a:cxn ang="0">
                  <a:pos x="T4" y="T5"/>
                </a:cxn>
              </a:cxnLst>
              <a:rect l="0" t="0" r="r" b="b"/>
              <a:pathLst>
                <a:path w="1" h="23">
                  <a:moveTo>
                    <a:pt x="1" y="0"/>
                  </a:moveTo>
                  <a:cubicBezTo>
                    <a:pt x="0" y="2"/>
                    <a:pt x="0" y="5"/>
                    <a:pt x="0" y="7"/>
                  </a:cubicBezTo>
                  <a:cubicBezTo>
                    <a:pt x="0" y="23"/>
                    <a:pt x="1" y="12"/>
                    <a:pt x="1"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ï$ḷiḑè"/>
            <p:cNvSpPr/>
            <p:nvPr/>
          </p:nvSpPr>
          <p:spPr bwMode="auto">
            <a:xfrm>
              <a:off x="3682608" y="3435866"/>
              <a:ext cx="4837" cy="8466"/>
            </a:xfrm>
            <a:custGeom>
              <a:avLst/>
              <a:gdLst>
                <a:gd name="T0" fmla="*/ 0 w 16"/>
                <a:gd name="T1" fmla="*/ 1 h 25"/>
                <a:gd name="T2" fmla="*/ 15 w 16"/>
                <a:gd name="T3" fmla="*/ 25 h 25"/>
                <a:gd name="T4" fmla="*/ 0 w 16"/>
                <a:gd name="T5" fmla="*/ 1 h 25"/>
              </a:gdLst>
              <a:ahLst/>
              <a:cxnLst>
                <a:cxn ang="0">
                  <a:pos x="T0" y="T1"/>
                </a:cxn>
                <a:cxn ang="0">
                  <a:pos x="T2" y="T3"/>
                </a:cxn>
                <a:cxn ang="0">
                  <a:pos x="T4" y="T5"/>
                </a:cxn>
              </a:cxnLst>
              <a:rect l="0" t="0" r="r" b="b"/>
              <a:pathLst>
                <a:path w="16" h="25">
                  <a:moveTo>
                    <a:pt x="0" y="1"/>
                  </a:moveTo>
                  <a:cubicBezTo>
                    <a:pt x="6" y="9"/>
                    <a:pt x="11" y="17"/>
                    <a:pt x="15" y="25"/>
                  </a:cubicBezTo>
                  <a:cubicBezTo>
                    <a:pt x="16" y="11"/>
                    <a:pt x="16"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ïş1íďê"/>
            <p:cNvSpPr/>
            <p:nvPr/>
          </p:nvSpPr>
          <p:spPr bwMode="auto">
            <a:xfrm>
              <a:off x="3520561" y="3930472"/>
              <a:ext cx="1210" cy="1210"/>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5" y="0"/>
                    <a:pt x="5" y="0"/>
                    <a:pt x="5" y="0"/>
                  </a:cubicBezTo>
                  <a:cubicBezTo>
                    <a:pt x="3" y="1"/>
                    <a:pt x="2" y="2"/>
                    <a:pt x="0" y="3"/>
                  </a:cubicBezTo>
                  <a:lnTo>
                    <a:pt x="5"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íṩľiḋe"/>
            <p:cNvSpPr/>
            <p:nvPr/>
          </p:nvSpPr>
          <p:spPr bwMode="auto">
            <a:xfrm>
              <a:off x="3686236" y="3444331"/>
              <a:ext cx="2419" cy="10884"/>
            </a:xfrm>
            <a:custGeom>
              <a:avLst/>
              <a:gdLst>
                <a:gd name="T0" fmla="*/ 5 w 10"/>
                <a:gd name="T1" fmla="*/ 36 h 36"/>
                <a:gd name="T2" fmla="*/ 4 w 10"/>
                <a:gd name="T3" fmla="*/ 0 h 36"/>
                <a:gd name="T4" fmla="*/ 5 w 10"/>
                <a:gd name="T5" fmla="*/ 36 h 36"/>
              </a:gdLst>
              <a:ahLst/>
              <a:cxnLst>
                <a:cxn ang="0">
                  <a:pos x="T0" y="T1"/>
                </a:cxn>
                <a:cxn ang="0">
                  <a:pos x="T2" y="T3"/>
                </a:cxn>
                <a:cxn ang="0">
                  <a:pos x="T4" y="T5"/>
                </a:cxn>
              </a:cxnLst>
              <a:rect l="0" t="0" r="r" b="b"/>
              <a:pathLst>
                <a:path w="10" h="36">
                  <a:moveTo>
                    <a:pt x="5" y="36"/>
                  </a:moveTo>
                  <a:cubicBezTo>
                    <a:pt x="10" y="22"/>
                    <a:pt x="9" y="10"/>
                    <a:pt x="4" y="0"/>
                  </a:cubicBezTo>
                  <a:cubicBezTo>
                    <a:pt x="3" y="11"/>
                    <a:pt x="0" y="25"/>
                    <a:pt x="5" y="3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î$lïḍé"/>
            <p:cNvSpPr/>
            <p:nvPr/>
          </p:nvSpPr>
          <p:spPr bwMode="auto">
            <a:xfrm>
              <a:off x="3172282" y="2875958"/>
              <a:ext cx="3628" cy="1210"/>
            </a:xfrm>
            <a:custGeom>
              <a:avLst/>
              <a:gdLst>
                <a:gd name="T0" fmla="*/ 9 w 9"/>
                <a:gd name="T1" fmla="*/ 2 h 4"/>
                <a:gd name="T2" fmla="*/ 2 w 9"/>
                <a:gd name="T3" fmla="*/ 0 h 4"/>
                <a:gd name="T4" fmla="*/ 0 w 9"/>
                <a:gd name="T5" fmla="*/ 4 h 4"/>
                <a:gd name="T6" fmla="*/ 9 w 9"/>
                <a:gd name="T7" fmla="*/ 2 h 4"/>
              </a:gdLst>
              <a:ahLst/>
              <a:cxnLst>
                <a:cxn ang="0">
                  <a:pos x="T0" y="T1"/>
                </a:cxn>
                <a:cxn ang="0">
                  <a:pos x="T2" y="T3"/>
                </a:cxn>
                <a:cxn ang="0">
                  <a:pos x="T4" y="T5"/>
                </a:cxn>
                <a:cxn ang="0">
                  <a:pos x="T6" y="T7"/>
                </a:cxn>
              </a:cxnLst>
              <a:rect l="0" t="0" r="r" b="b"/>
              <a:pathLst>
                <a:path w="9" h="4">
                  <a:moveTo>
                    <a:pt x="9" y="2"/>
                  </a:moveTo>
                  <a:cubicBezTo>
                    <a:pt x="2" y="0"/>
                    <a:pt x="2" y="0"/>
                    <a:pt x="2" y="0"/>
                  </a:cubicBezTo>
                  <a:cubicBezTo>
                    <a:pt x="2" y="2"/>
                    <a:pt x="1" y="3"/>
                    <a:pt x="0" y="4"/>
                  </a:cubicBezTo>
                  <a:lnTo>
                    <a:pt x="9"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îs1îḍe"/>
            <p:cNvSpPr/>
            <p:nvPr/>
          </p:nvSpPr>
          <p:spPr bwMode="auto">
            <a:xfrm>
              <a:off x="3169863" y="2877167"/>
              <a:ext cx="2419" cy="1210"/>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0" y="2"/>
                    <a:pt x="0" y="2"/>
                    <a:pt x="0" y="2"/>
                  </a:cubicBezTo>
                  <a:cubicBezTo>
                    <a:pt x="4" y="3"/>
                    <a:pt x="7" y="3"/>
                    <a:pt x="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ïśļîḑê"/>
            <p:cNvSpPr/>
            <p:nvPr/>
          </p:nvSpPr>
          <p:spPr bwMode="auto">
            <a:xfrm>
              <a:off x="3163816" y="2877167"/>
              <a:ext cx="6047" cy="2419"/>
            </a:xfrm>
            <a:custGeom>
              <a:avLst/>
              <a:gdLst>
                <a:gd name="T0" fmla="*/ 0 w 20"/>
                <a:gd name="T1" fmla="*/ 7 h 7"/>
                <a:gd name="T2" fmla="*/ 10 w 20"/>
                <a:gd name="T3" fmla="*/ 5 h 7"/>
                <a:gd name="T4" fmla="*/ 17 w 20"/>
                <a:gd name="T5" fmla="*/ 4 h 7"/>
                <a:gd name="T6" fmla="*/ 20 w 20"/>
                <a:gd name="T7" fmla="*/ 3 h 7"/>
                <a:gd name="T8" fmla="*/ 0 w 20"/>
                <a:gd name="T9" fmla="*/ 7 h 7"/>
              </a:gdLst>
              <a:ahLst/>
              <a:cxnLst>
                <a:cxn ang="0">
                  <a:pos x="T0" y="T1"/>
                </a:cxn>
                <a:cxn ang="0">
                  <a:pos x="T2" y="T3"/>
                </a:cxn>
                <a:cxn ang="0">
                  <a:pos x="T4" y="T5"/>
                </a:cxn>
                <a:cxn ang="0">
                  <a:pos x="T6" y="T7"/>
                </a:cxn>
                <a:cxn ang="0">
                  <a:pos x="T8" y="T9"/>
                </a:cxn>
              </a:cxnLst>
              <a:rect l="0" t="0" r="r" b="b"/>
              <a:pathLst>
                <a:path w="20" h="7">
                  <a:moveTo>
                    <a:pt x="0" y="7"/>
                  </a:moveTo>
                  <a:cubicBezTo>
                    <a:pt x="0" y="7"/>
                    <a:pt x="5" y="6"/>
                    <a:pt x="10" y="5"/>
                  </a:cubicBezTo>
                  <a:cubicBezTo>
                    <a:pt x="12" y="5"/>
                    <a:pt x="15" y="4"/>
                    <a:pt x="17" y="4"/>
                  </a:cubicBezTo>
                  <a:cubicBezTo>
                    <a:pt x="19" y="3"/>
                    <a:pt x="20" y="3"/>
                    <a:pt x="20" y="3"/>
                  </a:cubicBezTo>
                  <a:cubicBezTo>
                    <a:pt x="13" y="2"/>
                    <a:pt x="5" y="0"/>
                    <a:pt x="0" y="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ïSļíďê"/>
            <p:cNvSpPr/>
            <p:nvPr/>
          </p:nvSpPr>
          <p:spPr bwMode="auto">
            <a:xfrm>
              <a:off x="3243630" y="2892888"/>
              <a:ext cx="1210" cy="2419"/>
            </a:xfrm>
            <a:custGeom>
              <a:avLst/>
              <a:gdLst>
                <a:gd name="T0" fmla="*/ 0 w 5"/>
                <a:gd name="T1" fmla="*/ 10 h 10"/>
                <a:gd name="T2" fmla="*/ 5 w 5"/>
                <a:gd name="T3" fmla="*/ 0 h 10"/>
                <a:gd name="T4" fmla="*/ 0 w 5"/>
                <a:gd name="T5" fmla="*/ 10 h 10"/>
              </a:gdLst>
              <a:ahLst/>
              <a:cxnLst>
                <a:cxn ang="0">
                  <a:pos x="T0" y="T1"/>
                </a:cxn>
                <a:cxn ang="0">
                  <a:pos x="T2" y="T3"/>
                </a:cxn>
                <a:cxn ang="0">
                  <a:pos x="T4" y="T5"/>
                </a:cxn>
              </a:cxnLst>
              <a:rect l="0" t="0" r="r" b="b"/>
              <a:pathLst>
                <a:path w="5" h="10">
                  <a:moveTo>
                    <a:pt x="0" y="10"/>
                  </a:moveTo>
                  <a:cubicBezTo>
                    <a:pt x="5" y="0"/>
                    <a:pt x="5" y="0"/>
                    <a:pt x="5" y="0"/>
                  </a:cubicBezTo>
                  <a:cubicBezTo>
                    <a:pt x="3" y="2"/>
                    <a:pt x="1" y="5"/>
                    <a:pt x="0"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îšḻïďé"/>
            <p:cNvSpPr/>
            <p:nvPr/>
          </p:nvSpPr>
          <p:spPr bwMode="auto">
            <a:xfrm>
              <a:off x="3244840" y="2890469"/>
              <a:ext cx="19349" cy="12093"/>
            </a:xfrm>
            <a:custGeom>
              <a:avLst/>
              <a:gdLst>
                <a:gd name="T0" fmla="*/ 60 w 60"/>
                <a:gd name="T1" fmla="*/ 33 h 38"/>
                <a:gd name="T2" fmla="*/ 4 w 60"/>
                <a:gd name="T3" fmla="*/ 0 h 38"/>
                <a:gd name="T4" fmla="*/ 0 w 60"/>
                <a:gd name="T5" fmla="*/ 7 h 38"/>
                <a:gd name="T6" fmla="*/ 28 w 60"/>
                <a:gd name="T7" fmla="*/ 20 h 38"/>
                <a:gd name="T8" fmla="*/ 60 w 60"/>
                <a:gd name="T9" fmla="*/ 33 h 38"/>
              </a:gdLst>
              <a:ahLst/>
              <a:cxnLst>
                <a:cxn ang="0">
                  <a:pos x="T0" y="T1"/>
                </a:cxn>
                <a:cxn ang="0">
                  <a:pos x="T2" y="T3"/>
                </a:cxn>
                <a:cxn ang="0">
                  <a:pos x="T4" y="T5"/>
                </a:cxn>
                <a:cxn ang="0">
                  <a:pos x="T6" y="T7"/>
                </a:cxn>
                <a:cxn ang="0">
                  <a:pos x="T8" y="T9"/>
                </a:cxn>
              </a:cxnLst>
              <a:rect l="0" t="0" r="r" b="b"/>
              <a:pathLst>
                <a:path w="60" h="38">
                  <a:moveTo>
                    <a:pt x="60" y="33"/>
                  </a:moveTo>
                  <a:cubicBezTo>
                    <a:pt x="45" y="26"/>
                    <a:pt x="27" y="1"/>
                    <a:pt x="4" y="0"/>
                  </a:cubicBezTo>
                  <a:cubicBezTo>
                    <a:pt x="0" y="7"/>
                    <a:pt x="0" y="7"/>
                    <a:pt x="0" y="7"/>
                  </a:cubicBezTo>
                  <a:cubicBezTo>
                    <a:pt x="7" y="2"/>
                    <a:pt x="17" y="11"/>
                    <a:pt x="28" y="20"/>
                  </a:cubicBezTo>
                  <a:cubicBezTo>
                    <a:pt x="39" y="29"/>
                    <a:pt x="50" y="38"/>
                    <a:pt x="60" y="33"/>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ïŝļïḋè"/>
            <p:cNvSpPr/>
            <p:nvPr/>
          </p:nvSpPr>
          <p:spPr bwMode="auto">
            <a:xfrm>
              <a:off x="3311351" y="2959400"/>
              <a:ext cx="18140" cy="14512"/>
            </a:xfrm>
            <a:custGeom>
              <a:avLst/>
              <a:gdLst>
                <a:gd name="T0" fmla="*/ 58 w 58"/>
                <a:gd name="T1" fmla="*/ 29 h 44"/>
                <a:gd name="T2" fmla="*/ 36 w 58"/>
                <a:gd name="T3" fmla="*/ 14 h 44"/>
                <a:gd name="T4" fmla="*/ 20 w 58"/>
                <a:gd name="T5" fmla="*/ 4 h 44"/>
                <a:gd name="T6" fmla="*/ 13 w 58"/>
                <a:gd name="T7" fmla="*/ 0 h 44"/>
                <a:gd name="T8" fmla="*/ 0 w 58"/>
                <a:gd name="T9" fmla="*/ 24 h 44"/>
                <a:gd name="T10" fmla="*/ 20 w 58"/>
                <a:gd name="T11" fmla="*/ 44 h 44"/>
                <a:gd name="T12" fmla="*/ 23 w 58"/>
                <a:gd name="T13" fmla="*/ 35 h 44"/>
                <a:gd name="T14" fmla="*/ 58 w 58"/>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4">
                  <a:moveTo>
                    <a:pt x="58" y="29"/>
                  </a:moveTo>
                  <a:cubicBezTo>
                    <a:pt x="58" y="29"/>
                    <a:pt x="47" y="22"/>
                    <a:pt x="36" y="14"/>
                  </a:cubicBezTo>
                  <a:cubicBezTo>
                    <a:pt x="30" y="10"/>
                    <a:pt x="24" y="7"/>
                    <a:pt x="20" y="4"/>
                  </a:cubicBezTo>
                  <a:cubicBezTo>
                    <a:pt x="16" y="1"/>
                    <a:pt x="13" y="0"/>
                    <a:pt x="13" y="0"/>
                  </a:cubicBezTo>
                  <a:cubicBezTo>
                    <a:pt x="17" y="13"/>
                    <a:pt x="22" y="31"/>
                    <a:pt x="0" y="24"/>
                  </a:cubicBezTo>
                  <a:cubicBezTo>
                    <a:pt x="11" y="38"/>
                    <a:pt x="17" y="43"/>
                    <a:pt x="20" y="44"/>
                  </a:cubicBezTo>
                  <a:cubicBezTo>
                    <a:pt x="23" y="44"/>
                    <a:pt x="23" y="40"/>
                    <a:pt x="23" y="35"/>
                  </a:cubicBezTo>
                  <a:cubicBezTo>
                    <a:pt x="25" y="25"/>
                    <a:pt x="27" y="12"/>
                    <a:pt x="58" y="2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Sḷíḍè"/>
            <p:cNvSpPr/>
            <p:nvPr/>
          </p:nvSpPr>
          <p:spPr bwMode="auto">
            <a:xfrm>
              <a:off x="3364561" y="2994470"/>
              <a:ext cx="13303" cy="8466"/>
            </a:xfrm>
            <a:custGeom>
              <a:avLst/>
              <a:gdLst>
                <a:gd name="T0" fmla="*/ 26 w 40"/>
                <a:gd name="T1" fmla="*/ 10 h 29"/>
                <a:gd name="T2" fmla="*/ 14 w 40"/>
                <a:gd name="T3" fmla="*/ 28 h 29"/>
                <a:gd name="T4" fmla="*/ 26 w 40"/>
                <a:gd name="T5" fmla="*/ 10 h 29"/>
              </a:gdLst>
              <a:ahLst/>
              <a:cxnLst>
                <a:cxn ang="0">
                  <a:pos x="T0" y="T1"/>
                </a:cxn>
                <a:cxn ang="0">
                  <a:pos x="T2" y="T3"/>
                </a:cxn>
                <a:cxn ang="0">
                  <a:pos x="T4" y="T5"/>
                </a:cxn>
              </a:cxnLst>
              <a:rect l="0" t="0" r="r" b="b"/>
              <a:pathLst>
                <a:path w="40" h="29">
                  <a:moveTo>
                    <a:pt x="26" y="10"/>
                  </a:moveTo>
                  <a:cubicBezTo>
                    <a:pt x="0" y="0"/>
                    <a:pt x="19" y="23"/>
                    <a:pt x="14" y="28"/>
                  </a:cubicBezTo>
                  <a:cubicBezTo>
                    <a:pt x="34" y="28"/>
                    <a:pt x="40" y="29"/>
                    <a:pt x="26"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ḑé"/>
            <p:cNvSpPr/>
            <p:nvPr/>
          </p:nvSpPr>
          <p:spPr bwMode="auto">
            <a:xfrm>
              <a:off x="3604003" y="3272610"/>
              <a:ext cx="7256" cy="7256"/>
            </a:xfrm>
            <a:custGeom>
              <a:avLst/>
              <a:gdLst>
                <a:gd name="T0" fmla="*/ 25 w 25"/>
                <a:gd name="T1" fmla="*/ 0 h 25"/>
                <a:gd name="T2" fmla="*/ 0 w 25"/>
                <a:gd name="T3" fmla="*/ 7 h 25"/>
                <a:gd name="T4" fmla="*/ 25 w 25"/>
                <a:gd name="T5" fmla="*/ 0 h 25"/>
              </a:gdLst>
              <a:ahLst/>
              <a:cxnLst>
                <a:cxn ang="0">
                  <a:pos x="T0" y="T1"/>
                </a:cxn>
                <a:cxn ang="0">
                  <a:pos x="T2" y="T3"/>
                </a:cxn>
                <a:cxn ang="0">
                  <a:pos x="T4" y="T5"/>
                </a:cxn>
              </a:cxnLst>
              <a:rect l="0" t="0" r="r" b="b"/>
              <a:pathLst>
                <a:path w="25" h="25">
                  <a:moveTo>
                    <a:pt x="25" y="0"/>
                  </a:moveTo>
                  <a:cubicBezTo>
                    <a:pt x="0" y="7"/>
                    <a:pt x="0" y="7"/>
                    <a:pt x="0" y="7"/>
                  </a:cubicBezTo>
                  <a:cubicBezTo>
                    <a:pt x="12" y="25"/>
                    <a:pt x="10" y="3"/>
                    <a:pt x="2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íŝḻîde"/>
            <p:cNvSpPr/>
            <p:nvPr/>
          </p:nvSpPr>
          <p:spPr bwMode="auto">
            <a:xfrm>
              <a:off x="3668097" y="3319773"/>
              <a:ext cx="8466" cy="9674"/>
            </a:xfrm>
            <a:custGeom>
              <a:avLst/>
              <a:gdLst>
                <a:gd name="T0" fmla="*/ 4 w 7"/>
                <a:gd name="T1" fmla="*/ 8 h 8"/>
                <a:gd name="T2" fmla="*/ 7 w 7"/>
                <a:gd name="T3" fmla="*/ 1 h 8"/>
                <a:gd name="T4" fmla="*/ 0 w 7"/>
                <a:gd name="T5" fmla="*/ 0 h 8"/>
                <a:gd name="T6" fmla="*/ 4 w 7"/>
                <a:gd name="T7" fmla="*/ 8 h 8"/>
              </a:gdLst>
              <a:ahLst/>
              <a:cxnLst>
                <a:cxn ang="0">
                  <a:pos x="T0" y="T1"/>
                </a:cxn>
                <a:cxn ang="0">
                  <a:pos x="T2" y="T3"/>
                </a:cxn>
                <a:cxn ang="0">
                  <a:pos x="T4" y="T5"/>
                </a:cxn>
                <a:cxn ang="0">
                  <a:pos x="T6" y="T7"/>
                </a:cxn>
              </a:cxnLst>
              <a:rect l="0" t="0" r="r" b="b"/>
              <a:pathLst>
                <a:path w="7" h="8">
                  <a:moveTo>
                    <a:pt x="4" y="8"/>
                  </a:moveTo>
                  <a:lnTo>
                    <a:pt x="7" y="1"/>
                  </a:lnTo>
                  <a:lnTo>
                    <a:pt x="0" y="0"/>
                  </a:lnTo>
                  <a:lnTo>
                    <a:pt x="4" y="8"/>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líḋé"/>
            <p:cNvSpPr/>
            <p:nvPr/>
          </p:nvSpPr>
          <p:spPr bwMode="auto">
            <a:xfrm>
              <a:off x="3624562" y="3380238"/>
              <a:ext cx="4837" cy="10884"/>
            </a:xfrm>
            <a:custGeom>
              <a:avLst/>
              <a:gdLst>
                <a:gd name="T0" fmla="*/ 1 w 4"/>
                <a:gd name="T1" fmla="*/ 2 h 9"/>
                <a:gd name="T2" fmla="*/ 0 w 4"/>
                <a:gd name="T3" fmla="*/ 0 h 9"/>
                <a:gd name="T4" fmla="*/ 4 w 4"/>
                <a:gd name="T5" fmla="*/ 9 h 9"/>
                <a:gd name="T6" fmla="*/ 1 w 4"/>
                <a:gd name="T7" fmla="*/ 2 h 9"/>
              </a:gdLst>
              <a:ahLst/>
              <a:cxnLst>
                <a:cxn ang="0">
                  <a:pos x="T0" y="T1"/>
                </a:cxn>
                <a:cxn ang="0">
                  <a:pos x="T2" y="T3"/>
                </a:cxn>
                <a:cxn ang="0">
                  <a:pos x="T4" y="T5"/>
                </a:cxn>
                <a:cxn ang="0">
                  <a:pos x="T6" y="T7"/>
                </a:cxn>
              </a:cxnLst>
              <a:rect l="0" t="0" r="r" b="b"/>
              <a:pathLst>
                <a:path w="4" h="9">
                  <a:moveTo>
                    <a:pt x="1" y="2"/>
                  </a:moveTo>
                  <a:lnTo>
                    <a:pt x="0" y="0"/>
                  </a:lnTo>
                  <a:lnTo>
                    <a:pt x="4" y="9"/>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îṧ1íḓé"/>
            <p:cNvSpPr/>
            <p:nvPr/>
          </p:nvSpPr>
          <p:spPr bwMode="auto">
            <a:xfrm>
              <a:off x="3416561" y="3905077"/>
              <a:ext cx="8466" cy="10884"/>
            </a:xfrm>
            <a:custGeom>
              <a:avLst/>
              <a:gdLst>
                <a:gd name="T0" fmla="*/ 0 w 24"/>
                <a:gd name="T1" fmla="*/ 6 h 31"/>
                <a:gd name="T2" fmla="*/ 19 w 24"/>
                <a:gd name="T3" fmla="*/ 31 h 31"/>
                <a:gd name="T4" fmla="*/ 19 w 24"/>
                <a:gd name="T5" fmla="*/ 7 h 31"/>
                <a:gd name="T6" fmla="*/ 11 w 24"/>
                <a:gd name="T7" fmla="*/ 0 h 31"/>
                <a:gd name="T8" fmla="*/ 0 w 24"/>
                <a:gd name="T9" fmla="*/ 6 h 31"/>
              </a:gdLst>
              <a:ahLst/>
              <a:cxnLst>
                <a:cxn ang="0">
                  <a:pos x="T0" y="T1"/>
                </a:cxn>
                <a:cxn ang="0">
                  <a:pos x="T2" y="T3"/>
                </a:cxn>
                <a:cxn ang="0">
                  <a:pos x="T4" y="T5"/>
                </a:cxn>
                <a:cxn ang="0">
                  <a:pos x="T6" y="T7"/>
                </a:cxn>
                <a:cxn ang="0">
                  <a:pos x="T8" y="T9"/>
                </a:cxn>
              </a:cxnLst>
              <a:rect l="0" t="0" r="r" b="b"/>
              <a:pathLst>
                <a:path w="24" h="31">
                  <a:moveTo>
                    <a:pt x="0" y="6"/>
                  </a:moveTo>
                  <a:cubicBezTo>
                    <a:pt x="19" y="31"/>
                    <a:pt x="19" y="31"/>
                    <a:pt x="19" y="31"/>
                  </a:cubicBezTo>
                  <a:cubicBezTo>
                    <a:pt x="24" y="25"/>
                    <a:pt x="23" y="14"/>
                    <a:pt x="19" y="7"/>
                  </a:cubicBezTo>
                  <a:cubicBezTo>
                    <a:pt x="17" y="3"/>
                    <a:pt x="14" y="1"/>
                    <a:pt x="11" y="0"/>
                  </a:cubicBezTo>
                  <a:cubicBezTo>
                    <a:pt x="7" y="0"/>
                    <a:pt x="4" y="1"/>
                    <a:pt x="0" y="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Sḻíḑé"/>
            <p:cNvSpPr/>
            <p:nvPr/>
          </p:nvSpPr>
          <p:spPr bwMode="auto">
            <a:xfrm>
              <a:off x="3144467" y="3946193"/>
              <a:ext cx="14512" cy="9674"/>
            </a:xfrm>
            <a:custGeom>
              <a:avLst/>
              <a:gdLst>
                <a:gd name="T0" fmla="*/ 48 w 48"/>
                <a:gd name="T1" fmla="*/ 27 h 30"/>
                <a:gd name="T2" fmla="*/ 0 w 48"/>
                <a:gd name="T3" fmla="*/ 14 h 30"/>
                <a:gd name="T4" fmla="*/ 48 w 48"/>
                <a:gd name="T5" fmla="*/ 27 h 30"/>
              </a:gdLst>
              <a:ahLst/>
              <a:cxnLst>
                <a:cxn ang="0">
                  <a:pos x="T0" y="T1"/>
                </a:cxn>
                <a:cxn ang="0">
                  <a:pos x="T2" y="T3"/>
                </a:cxn>
                <a:cxn ang="0">
                  <a:pos x="T4" y="T5"/>
                </a:cxn>
              </a:cxnLst>
              <a:rect l="0" t="0" r="r" b="b"/>
              <a:pathLst>
                <a:path w="48" h="30">
                  <a:moveTo>
                    <a:pt x="48" y="27"/>
                  </a:moveTo>
                  <a:cubicBezTo>
                    <a:pt x="39" y="11"/>
                    <a:pt x="16" y="0"/>
                    <a:pt x="0" y="14"/>
                  </a:cubicBezTo>
                  <a:cubicBezTo>
                    <a:pt x="19" y="18"/>
                    <a:pt x="38" y="30"/>
                    <a:pt x="48" y="2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iŝļiḋê"/>
            <p:cNvSpPr/>
            <p:nvPr/>
          </p:nvSpPr>
          <p:spPr bwMode="auto">
            <a:xfrm>
              <a:off x="2513210" y="3567680"/>
              <a:ext cx="6047" cy="8466"/>
            </a:xfrm>
            <a:custGeom>
              <a:avLst/>
              <a:gdLst>
                <a:gd name="T0" fmla="*/ 1 w 5"/>
                <a:gd name="T1" fmla="*/ 4 h 7"/>
                <a:gd name="T2" fmla="*/ 5 w 5"/>
                <a:gd name="T3" fmla="*/ 7 h 7"/>
                <a:gd name="T4" fmla="*/ 0 w 5"/>
                <a:gd name="T5" fmla="*/ 0 h 7"/>
                <a:gd name="T6" fmla="*/ 1 w 5"/>
                <a:gd name="T7" fmla="*/ 4 h 7"/>
              </a:gdLst>
              <a:ahLst/>
              <a:cxnLst>
                <a:cxn ang="0">
                  <a:pos x="T0" y="T1"/>
                </a:cxn>
                <a:cxn ang="0">
                  <a:pos x="T2" y="T3"/>
                </a:cxn>
                <a:cxn ang="0">
                  <a:pos x="T4" y="T5"/>
                </a:cxn>
                <a:cxn ang="0">
                  <a:pos x="T6" y="T7"/>
                </a:cxn>
              </a:cxnLst>
              <a:rect l="0" t="0" r="r" b="b"/>
              <a:pathLst>
                <a:path w="5" h="7">
                  <a:moveTo>
                    <a:pt x="1" y="4"/>
                  </a:moveTo>
                  <a:lnTo>
                    <a:pt x="5" y="7"/>
                  </a:lnTo>
                  <a:lnTo>
                    <a:pt x="0" y="0"/>
                  </a:lnTo>
                  <a:lnTo>
                    <a:pt x="1"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íṧlíḑè"/>
            <p:cNvSpPr/>
            <p:nvPr/>
          </p:nvSpPr>
          <p:spPr bwMode="auto">
            <a:xfrm>
              <a:off x="596461" y="3272610"/>
              <a:ext cx="1470515" cy="1107724"/>
            </a:xfrm>
            <a:custGeom>
              <a:avLst/>
              <a:gdLst>
                <a:gd name="T0" fmla="*/ 4621 w 4621"/>
                <a:gd name="T1" fmla="*/ 1397 h 3482"/>
                <a:gd name="T2" fmla="*/ 0 w 4621"/>
                <a:gd name="T3" fmla="*/ 3482 h 3482"/>
                <a:gd name="T4" fmla="*/ 2002 w 4621"/>
                <a:gd name="T5" fmla="*/ 0 h 3482"/>
                <a:gd name="T6" fmla="*/ 4621 w 4621"/>
                <a:gd name="T7" fmla="*/ 1397 h 3482"/>
              </a:gdLst>
              <a:ahLst/>
              <a:cxnLst>
                <a:cxn ang="0">
                  <a:pos x="T0" y="T1"/>
                </a:cxn>
                <a:cxn ang="0">
                  <a:pos x="T2" y="T3"/>
                </a:cxn>
                <a:cxn ang="0">
                  <a:pos x="T4" y="T5"/>
                </a:cxn>
                <a:cxn ang="0">
                  <a:pos x="T6" y="T7"/>
                </a:cxn>
              </a:cxnLst>
              <a:rect l="0" t="0" r="r" b="b"/>
              <a:pathLst>
                <a:path w="4621" h="3482">
                  <a:moveTo>
                    <a:pt x="4621" y="1397"/>
                  </a:moveTo>
                  <a:cubicBezTo>
                    <a:pt x="4537" y="1413"/>
                    <a:pt x="2639" y="3006"/>
                    <a:pt x="0" y="3482"/>
                  </a:cubicBezTo>
                  <a:cubicBezTo>
                    <a:pt x="2002" y="0"/>
                    <a:pt x="2002" y="0"/>
                    <a:pt x="2002" y="0"/>
                  </a:cubicBezTo>
                  <a:lnTo>
                    <a:pt x="4621" y="1397"/>
                  </a:lnTo>
                  <a:close/>
                </a:path>
              </a:pathLst>
            </a:custGeom>
            <a:solidFill>
              <a:srgbClr val="DBA2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î$ḷíḋe"/>
            <p:cNvSpPr/>
            <p:nvPr/>
          </p:nvSpPr>
          <p:spPr bwMode="auto">
            <a:xfrm>
              <a:off x="404181" y="3091214"/>
              <a:ext cx="1702702" cy="1330236"/>
            </a:xfrm>
            <a:custGeom>
              <a:avLst/>
              <a:gdLst>
                <a:gd name="T0" fmla="*/ 365 w 5346"/>
                <a:gd name="T1" fmla="*/ 1978 h 4182"/>
                <a:gd name="T2" fmla="*/ 1803 w 5346"/>
                <a:gd name="T3" fmla="*/ 368 h 4182"/>
                <a:gd name="T4" fmla="*/ 2089 w 5346"/>
                <a:gd name="T5" fmla="*/ 147 h 4182"/>
                <a:gd name="T6" fmla="*/ 2674 w 5346"/>
                <a:gd name="T7" fmla="*/ 32 h 4182"/>
                <a:gd name="T8" fmla="*/ 5346 w 5346"/>
                <a:gd name="T9" fmla="*/ 463 h 4182"/>
                <a:gd name="T10" fmla="*/ 4154 w 5346"/>
                <a:gd name="T11" fmla="*/ 1327 h 4182"/>
                <a:gd name="T12" fmla="*/ 2832 w 5346"/>
                <a:gd name="T13" fmla="*/ 1048 h 4182"/>
                <a:gd name="T14" fmla="*/ 2480 w 5346"/>
                <a:gd name="T15" fmla="*/ 1369 h 4182"/>
                <a:gd name="T16" fmla="*/ 1950 w 5346"/>
                <a:gd name="T17" fmla="*/ 2275 h 4182"/>
                <a:gd name="T18" fmla="*/ 2044 w 5346"/>
                <a:gd name="T19" fmla="*/ 3272 h 4182"/>
                <a:gd name="T20" fmla="*/ 2194 w 5346"/>
                <a:gd name="T21" fmla="*/ 3401 h 4182"/>
                <a:gd name="T22" fmla="*/ 484 w 5346"/>
                <a:gd name="T23" fmla="*/ 4182 h 4182"/>
                <a:gd name="T24" fmla="*/ 183 w 5346"/>
                <a:gd name="T25" fmla="*/ 2987 h 4182"/>
                <a:gd name="T26" fmla="*/ 365 w 5346"/>
                <a:gd name="T27" fmla="*/ 1978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6" h="4182">
                  <a:moveTo>
                    <a:pt x="365" y="1978"/>
                  </a:moveTo>
                  <a:cubicBezTo>
                    <a:pt x="1803" y="368"/>
                    <a:pt x="1803" y="368"/>
                    <a:pt x="1803" y="368"/>
                  </a:cubicBezTo>
                  <a:cubicBezTo>
                    <a:pt x="1803" y="368"/>
                    <a:pt x="1921" y="250"/>
                    <a:pt x="2089" y="147"/>
                  </a:cubicBezTo>
                  <a:cubicBezTo>
                    <a:pt x="2263" y="40"/>
                    <a:pt x="2471" y="0"/>
                    <a:pt x="2674" y="32"/>
                  </a:cubicBezTo>
                  <a:cubicBezTo>
                    <a:pt x="5346" y="463"/>
                    <a:pt x="5346" y="463"/>
                    <a:pt x="5346" y="463"/>
                  </a:cubicBezTo>
                  <a:cubicBezTo>
                    <a:pt x="4154" y="1327"/>
                    <a:pt x="4154" y="1327"/>
                    <a:pt x="4154" y="1327"/>
                  </a:cubicBezTo>
                  <a:cubicBezTo>
                    <a:pt x="2832" y="1048"/>
                    <a:pt x="2832" y="1048"/>
                    <a:pt x="2832" y="1048"/>
                  </a:cubicBezTo>
                  <a:cubicBezTo>
                    <a:pt x="2832" y="1048"/>
                    <a:pt x="2653" y="1013"/>
                    <a:pt x="2480" y="1369"/>
                  </a:cubicBezTo>
                  <a:cubicBezTo>
                    <a:pt x="1950" y="2275"/>
                    <a:pt x="1950" y="2275"/>
                    <a:pt x="1950" y="2275"/>
                  </a:cubicBezTo>
                  <a:cubicBezTo>
                    <a:pt x="1764" y="2593"/>
                    <a:pt x="1799" y="2997"/>
                    <a:pt x="2044" y="3272"/>
                  </a:cubicBezTo>
                  <a:cubicBezTo>
                    <a:pt x="2088" y="3322"/>
                    <a:pt x="2138" y="3366"/>
                    <a:pt x="2194" y="3401"/>
                  </a:cubicBezTo>
                  <a:cubicBezTo>
                    <a:pt x="484" y="4182"/>
                    <a:pt x="484" y="4182"/>
                    <a:pt x="484" y="4182"/>
                  </a:cubicBezTo>
                  <a:cubicBezTo>
                    <a:pt x="183" y="2987"/>
                    <a:pt x="183" y="2987"/>
                    <a:pt x="183" y="2987"/>
                  </a:cubicBezTo>
                  <a:cubicBezTo>
                    <a:pt x="183" y="2987"/>
                    <a:pt x="0" y="2395"/>
                    <a:pt x="365" y="1978"/>
                  </a:cubicBezTo>
                  <a:close/>
                </a:path>
              </a:pathLst>
            </a:custGeom>
            <a:solidFill>
              <a:srgbClr val="F8C0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iŝḻiḓé"/>
            <p:cNvSpPr/>
            <p:nvPr/>
          </p:nvSpPr>
          <p:spPr bwMode="auto">
            <a:xfrm>
              <a:off x="14785" y="5150661"/>
              <a:ext cx="1106515" cy="1104096"/>
            </a:xfrm>
            <a:custGeom>
              <a:avLst/>
              <a:gdLst>
                <a:gd name="T0" fmla="*/ 915 w 915"/>
                <a:gd name="T1" fmla="*/ 427 h 913"/>
                <a:gd name="T2" fmla="*/ 646 w 915"/>
                <a:gd name="T3" fmla="*/ 913 h 913"/>
                <a:gd name="T4" fmla="*/ 0 w 915"/>
                <a:gd name="T5" fmla="*/ 913 h 913"/>
                <a:gd name="T6" fmla="*/ 0 w 915"/>
                <a:gd name="T7" fmla="*/ 255 h 913"/>
                <a:gd name="T8" fmla="*/ 141 w 915"/>
                <a:gd name="T9" fmla="*/ 0 h 913"/>
                <a:gd name="T10" fmla="*/ 500 w 915"/>
                <a:gd name="T11" fmla="*/ 198 h 913"/>
                <a:gd name="T12" fmla="*/ 914 w 915"/>
                <a:gd name="T13" fmla="*/ 426 h 913"/>
                <a:gd name="T14" fmla="*/ 915 w 915"/>
                <a:gd name="T15" fmla="*/ 427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913">
                  <a:moveTo>
                    <a:pt x="915" y="427"/>
                  </a:moveTo>
                  <a:lnTo>
                    <a:pt x="646" y="913"/>
                  </a:lnTo>
                  <a:lnTo>
                    <a:pt x="0" y="913"/>
                  </a:lnTo>
                  <a:lnTo>
                    <a:pt x="0" y="255"/>
                  </a:lnTo>
                  <a:lnTo>
                    <a:pt x="141" y="0"/>
                  </a:lnTo>
                  <a:lnTo>
                    <a:pt x="500" y="198"/>
                  </a:lnTo>
                  <a:lnTo>
                    <a:pt x="914" y="426"/>
                  </a:lnTo>
                  <a:lnTo>
                    <a:pt x="915" y="427"/>
                  </a:lnTo>
                  <a:close/>
                </a:path>
              </a:pathLst>
            </a:custGeom>
            <a:solidFill>
              <a:srgbClr val="3E7B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íṧļïḋè"/>
            <p:cNvSpPr/>
            <p:nvPr/>
          </p:nvSpPr>
          <p:spPr bwMode="auto">
            <a:xfrm>
              <a:off x="141762" y="5390103"/>
              <a:ext cx="978328" cy="864654"/>
            </a:xfrm>
            <a:custGeom>
              <a:avLst/>
              <a:gdLst>
                <a:gd name="T0" fmla="*/ 809 w 809"/>
                <a:gd name="T1" fmla="*/ 228 h 715"/>
                <a:gd name="T2" fmla="*/ 539 w 809"/>
                <a:gd name="T3" fmla="*/ 715 h 715"/>
                <a:gd name="T4" fmla="*/ 0 w 809"/>
                <a:gd name="T5" fmla="*/ 715 h 715"/>
                <a:gd name="T6" fmla="*/ 395 w 809"/>
                <a:gd name="T7" fmla="*/ 0 h 715"/>
                <a:gd name="T8" fmla="*/ 809 w 809"/>
                <a:gd name="T9" fmla="*/ 228 h 715"/>
              </a:gdLst>
              <a:ahLst/>
              <a:cxnLst>
                <a:cxn ang="0">
                  <a:pos x="T0" y="T1"/>
                </a:cxn>
                <a:cxn ang="0">
                  <a:pos x="T2" y="T3"/>
                </a:cxn>
                <a:cxn ang="0">
                  <a:pos x="T4" y="T5"/>
                </a:cxn>
                <a:cxn ang="0">
                  <a:pos x="T6" y="T7"/>
                </a:cxn>
                <a:cxn ang="0">
                  <a:pos x="T8" y="T9"/>
                </a:cxn>
              </a:cxnLst>
              <a:rect l="0" t="0" r="r" b="b"/>
              <a:pathLst>
                <a:path w="809" h="715">
                  <a:moveTo>
                    <a:pt x="809" y="228"/>
                  </a:moveTo>
                  <a:lnTo>
                    <a:pt x="539" y="715"/>
                  </a:lnTo>
                  <a:lnTo>
                    <a:pt x="0" y="715"/>
                  </a:lnTo>
                  <a:lnTo>
                    <a:pt x="395" y="0"/>
                  </a:lnTo>
                  <a:lnTo>
                    <a:pt x="809" y="228"/>
                  </a:lnTo>
                  <a:close/>
                </a:path>
              </a:pathLst>
            </a:custGeom>
            <a:solidFill>
              <a:srgbClr val="00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Slíḑè"/>
            <p:cNvSpPr/>
            <p:nvPr/>
          </p:nvSpPr>
          <p:spPr bwMode="auto">
            <a:xfrm>
              <a:off x="2151628" y="3172238"/>
              <a:ext cx="376094" cy="310792"/>
            </a:xfrm>
            <a:custGeom>
              <a:avLst/>
              <a:gdLst>
                <a:gd name="T0" fmla="*/ 0 w 1181"/>
                <a:gd name="T1" fmla="*/ 135 h 976"/>
                <a:gd name="T2" fmla="*/ 1156 w 1181"/>
                <a:gd name="T3" fmla="*/ 46 h 976"/>
                <a:gd name="T4" fmla="*/ 361 w 1181"/>
                <a:gd name="T5" fmla="*/ 976 h 976"/>
                <a:gd name="T6" fmla="*/ 89 w 1181"/>
                <a:gd name="T7" fmla="*/ 629 h 976"/>
                <a:gd name="T8" fmla="*/ 0 w 1181"/>
                <a:gd name="T9" fmla="*/ 135 h 976"/>
              </a:gdLst>
              <a:ahLst/>
              <a:cxnLst>
                <a:cxn ang="0">
                  <a:pos x="T0" y="T1"/>
                </a:cxn>
                <a:cxn ang="0">
                  <a:pos x="T2" y="T3"/>
                </a:cxn>
                <a:cxn ang="0">
                  <a:pos x="T4" y="T5"/>
                </a:cxn>
                <a:cxn ang="0">
                  <a:pos x="T6" y="T7"/>
                </a:cxn>
                <a:cxn ang="0">
                  <a:pos x="T8" y="T9"/>
                </a:cxn>
              </a:cxnLst>
              <a:rect l="0" t="0" r="r" b="b"/>
              <a:pathLst>
                <a:path w="1181" h="976">
                  <a:moveTo>
                    <a:pt x="0" y="135"/>
                  </a:moveTo>
                  <a:cubicBezTo>
                    <a:pt x="0" y="135"/>
                    <a:pt x="1131" y="0"/>
                    <a:pt x="1156" y="46"/>
                  </a:cubicBezTo>
                  <a:cubicBezTo>
                    <a:pt x="1181" y="92"/>
                    <a:pt x="361" y="976"/>
                    <a:pt x="361" y="976"/>
                  </a:cubicBezTo>
                  <a:cubicBezTo>
                    <a:pt x="89" y="629"/>
                    <a:pt x="89" y="629"/>
                    <a:pt x="89" y="629"/>
                  </a:cubicBezTo>
                  <a:lnTo>
                    <a:pt x="0" y="135"/>
                  </a:lnTo>
                  <a:close/>
                </a:path>
              </a:pathLst>
            </a:custGeom>
            <a:solidFill>
              <a:srgbClr val="E7B26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îṡ1ídè"/>
            <p:cNvSpPr/>
            <p:nvPr/>
          </p:nvSpPr>
          <p:spPr bwMode="auto">
            <a:xfrm>
              <a:off x="586787" y="3214563"/>
              <a:ext cx="1695446" cy="936002"/>
            </a:xfrm>
            <a:custGeom>
              <a:avLst/>
              <a:gdLst>
                <a:gd name="T0" fmla="*/ 4919 w 5322"/>
                <a:gd name="T1" fmla="*/ 0 h 2943"/>
                <a:gd name="T2" fmla="*/ 0 w 5322"/>
                <a:gd name="T3" fmla="*/ 2125 h 2943"/>
                <a:gd name="T4" fmla="*/ 355 w 5322"/>
                <a:gd name="T5" fmla="*/ 2943 h 2943"/>
                <a:gd name="T6" fmla="*/ 5276 w 5322"/>
                <a:gd name="T7" fmla="*/ 842 h 2943"/>
                <a:gd name="T8" fmla="*/ 5199 w 5322"/>
                <a:gd name="T9" fmla="*/ 683 h 2943"/>
                <a:gd name="T10" fmla="*/ 5122 w 5322"/>
                <a:gd name="T11" fmla="*/ 520 h 2943"/>
                <a:gd name="T12" fmla="*/ 5047 w 5322"/>
                <a:gd name="T13" fmla="*/ 330 h 2943"/>
                <a:gd name="T14" fmla="*/ 4989 w 5322"/>
                <a:gd name="T15" fmla="*/ 173 h 2943"/>
                <a:gd name="T16" fmla="*/ 4919 w 5322"/>
                <a:gd name="T17" fmla="*/ 0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2" h="2943">
                  <a:moveTo>
                    <a:pt x="4919" y="0"/>
                  </a:moveTo>
                  <a:cubicBezTo>
                    <a:pt x="0" y="2125"/>
                    <a:pt x="0" y="2125"/>
                    <a:pt x="0" y="2125"/>
                  </a:cubicBezTo>
                  <a:cubicBezTo>
                    <a:pt x="355" y="2943"/>
                    <a:pt x="355" y="2943"/>
                    <a:pt x="355" y="2943"/>
                  </a:cubicBezTo>
                  <a:cubicBezTo>
                    <a:pt x="5276" y="842"/>
                    <a:pt x="5276" y="842"/>
                    <a:pt x="5276" y="842"/>
                  </a:cubicBezTo>
                  <a:cubicBezTo>
                    <a:pt x="5276" y="842"/>
                    <a:pt x="5322" y="707"/>
                    <a:pt x="5199" y="683"/>
                  </a:cubicBezTo>
                  <a:cubicBezTo>
                    <a:pt x="5199" y="683"/>
                    <a:pt x="5273" y="564"/>
                    <a:pt x="5122" y="520"/>
                  </a:cubicBezTo>
                  <a:cubicBezTo>
                    <a:pt x="5122" y="520"/>
                    <a:pt x="5192" y="407"/>
                    <a:pt x="5047" y="330"/>
                  </a:cubicBezTo>
                  <a:cubicBezTo>
                    <a:pt x="5047" y="330"/>
                    <a:pt x="5116" y="219"/>
                    <a:pt x="4989" y="173"/>
                  </a:cubicBezTo>
                  <a:cubicBezTo>
                    <a:pt x="4989" y="173"/>
                    <a:pt x="5051" y="93"/>
                    <a:pt x="4919" y="0"/>
                  </a:cubicBezTo>
                  <a:close/>
                </a:path>
              </a:pathLst>
            </a:custGeom>
            <a:solidFill>
              <a:srgbClr val="2E79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íś1ïḓé"/>
            <p:cNvSpPr/>
            <p:nvPr/>
          </p:nvSpPr>
          <p:spPr bwMode="auto">
            <a:xfrm>
              <a:off x="556554" y="3404424"/>
              <a:ext cx="1582981" cy="1769214"/>
            </a:xfrm>
            <a:custGeom>
              <a:avLst/>
              <a:gdLst>
                <a:gd name="T0" fmla="*/ 2663 w 4971"/>
                <a:gd name="T1" fmla="*/ 2138 h 5565"/>
                <a:gd name="T2" fmla="*/ 3408 w 4971"/>
                <a:gd name="T3" fmla="*/ 1213 h 5565"/>
                <a:gd name="T4" fmla="*/ 3878 w 4971"/>
                <a:gd name="T5" fmla="*/ 300 h 5565"/>
                <a:gd name="T6" fmla="*/ 4401 w 4971"/>
                <a:gd name="T7" fmla="*/ 23 h 5565"/>
                <a:gd name="T8" fmla="*/ 4449 w 4971"/>
                <a:gd name="T9" fmla="*/ 31 h 5565"/>
                <a:gd name="T10" fmla="*/ 4956 w 4971"/>
                <a:gd name="T11" fmla="*/ 480 h 5565"/>
                <a:gd name="T12" fmla="*/ 4966 w 4971"/>
                <a:gd name="T13" fmla="*/ 590 h 5565"/>
                <a:gd name="T14" fmla="*/ 4755 w 4971"/>
                <a:gd name="T15" fmla="*/ 1129 h 5565"/>
                <a:gd name="T16" fmla="*/ 3500 w 4971"/>
                <a:gd name="T17" fmla="*/ 3623 h 5565"/>
                <a:gd name="T18" fmla="*/ 2802 w 4971"/>
                <a:gd name="T19" fmla="*/ 4586 h 5565"/>
                <a:gd name="T20" fmla="*/ 2786 w 4971"/>
                <a:gd name="T21" fmla="*/ 4603 h 5565"/>
                <a:gd name="T22" fmla="*/ 2294 w 4971"/>
                <a:gd name="T23" fmla="*/ 5111 h 5565"/>
                <a:gd name="T24" fmla="*/ 2227 w 4971"/>
                <a:gd name="T25" fmla="*/ 5189 h 5565"/>
                <a:gd name="T26" fmla="*/ 2022 w 4971"/>
                <a:gd name="T27" fmla="*/ 5556 h 5565"/>
                <a:gd name="T28" fmla="*/ 2004 w 4971"/>
                <a:gd name="T29" fmla="*/ 5561 h 5565"/>
                <a:gd name="T30" fmla="*/ 42 w 4971"/>
                <a:gd name="T31" fmla="*/ 4476 h 5565"/>
                <a:gd name="T32" fmla="*/ 162 w 4971"/>
                <a:gd name="T33" fmla="*/ 4260 h 5565"/>
                <a:gd name="T34" fmla="*/ 188 w 4971"/>
                <a:gd name="T35" fmla="*/ 4089 h 5565"/>
                <a:gd name="T36" fmla="*/ 0 w 4971"/>
                <a:gd name="T37" fmla="*/ 3199 h 5565"/>
                <a:gd name="T38" fmla="*/ 1590 w 4971"/>
                <a:gd name="T39" fmla="*/ 2472 h 5565"/>
                <a:gd name="T40" fmla="*/ 1709 w 4971"/>
                <a:gd name="T41" fmla="*/ 2417 h 5565"/>
                <a:gd name="T42" fmla="*/ 2663 w 4971"/>
                <a:gd name="T43" fmla="*/ 2138 h 5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1" h="5565">
                  <a:moveTo>
                    <a:pt x="2663" y="2138"/>
                  </a:moveTo>
                  <a:cubicBezTo>
                    <a:pt x="2774" y="2048"/>
                    <a:pt x="3188" y="1663"/>
                    <a:pt x="3408" y="1213"/>
                  </a:cubicBezTo>
                  <a:cubicBezTo>
                    <a:pt x="3878" y="300"/>
                    <a:pt x="3878" y="300"/>
                    <a:pt x="3878" y="300"/>
                  </a:cubicBezTo>
                  <a:cubicBezTo>
                    <a:pt x="3878" y="300"/>
                    <a:pt x="4049" y="0"/>
                    <a:pt x="4401" y="23"/>
                  </a:cubicBezTo>
                  <a:cubicBezTo>
                    <a:pt x="4417" y="24"/>
                    <a:pt x="4433" y="27"/>
                    <a:pt x="4449" y="31"/>
                  </a:cubicBezTo>
                  <a:cubicBezTo>
                    <a:pt x="4539" y="56"/>
                    <a:pt x="4849" y="162"/>
                    <a:pt x="4956" y="480"/>
                  </a:cubicBezTo>
                  <a:cubicBezTo>
                    <a:pt x="4968" y="515"/>
                    <a:pt x="4971" y="553"/>
                    <a:pt x="4966" y="590"/>
                  </a:cubicBezTo>
                  <a:cubicBezTo>
                    <a:pt x="4955" y="674"/>
                    <a:pt x="4912" y="843"/>
                    <a:pt x="4755" y="1129"/>
                  </a:cubicBezTo>
                  <a:cubicBezTo>
                    <a:pt x="3500" y="3623"/>
                    <a:pt x="3500" y="3623"/>
                    <a:pt x="3500" y="3623"/>
                  </a:cubicBezTo>
                  <a:cubicBezTo>
                    <a:pt x="3500" y="3623"/>
                    <a:pt x="3155" y="4237"/>
                    <a:pt x="2802" y="4586"/>
                  </a:cubicBezTo>
                  <a:cubicBezTo>
                    <a:pt x="2796" y="4592"/>
                    <a:pt x="2791" y="4597"/>
                    <a:pt x="2786" y="4603"/>
                  </a:cubicBezTo>
                  <a:cubicBezTo>
                    <a:pt x="2738" y="4660"/>
                    <a:pt x="2463" y="4984"/>
                    <a:pt x="2294" y="5111"/>
                  </a:cubicBezTo>
                  <a:cubicBezTo>
                    <a:pt x="2266" y="5132"/>
                    <a:pt x="2243" y="5158"/>
                    <a:pt x="2227" y="5189"/>
                  </a:cubicBezTo>
                  <a:cubicBezTo>
                    <a:pt x="2022" y="5556"/>
                    <a:pt x="2022" y="5556"/>
                    <a:pt x="2022" y="5556"/>
                  </a:cubicBezTo>
                  <a:cubicBezTo>
                    <a:pt x="2018" y="5563"/>
                    <a:pt x="2011" y="5565"/>
                    <a:pt x="2004" y="5561"/>
                  </a:cubicBezTo>
                  <a:cubicBezTo>
                    <a:pt x="42" y="4476"/>
                    <a:pt x="42" y="4476"/>
                    <a:pt x="42" y="4476"/>
                  </a:cubicBezTo>
                  <a:cubicBezTo>
                    <a:pt x="162" y="4260"/>
                    <a:pt x="162" y="4260"/>
                    <a:pt x="162" y="4260"/>
                  </a:cubicBezTo>
                  <a:cubicBezTo>
                    <a:pt x="191" y="4208"/>
                    <a:pt x="200" y="4148"/>
                    <a:pt x="188" y="4089"/>
                  </a:cubicBezTo>
                  <a:cubicBezTo>
                    <a:pt x="0" y="3199"/>
                    <a:pt x="0" y="3199"/>
                    <a:pt x="0" y="3199"/>
                  </a:cubicBezTo>
                  <a:cubicBezTo>
                    <a:pt x="1590" y="2472"/>
                    <a:pt x="1590" y="2472"/>
                    <a:pt x="1590" y="2472"/>
                  </a:cubicBezTo>
                  <a:cubicBezTo>
                    <a:pt x="1627" y="2456"/>
                    <a:pt x="1672" y="2433"/>
                    <a:pt x="1709" y="2417"/>
                  </a:cubicBezTo>
                  <a:cubicBezTo>
                    <a:pt x="1742" y="2403"/>
                    <a:pt x="1906" y="2745"/>
                    <a:pt x="2663" y="2138"/>
                  </a:cubicBezTo>
                  <a:close/>
                </a:path>
              </a:pathLst>
            </a:custGeom>
            <a:solidFill>
              <a:srgbClr val="F8C0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iṡḷïḋê"/>
            <p:cNvSpPr/>
            <p:nvPr/>
          </p:nvSpPr>
          <p:spPr bwMode="auto">
            <a:xfrm>
              <a:off x="297762" y="3870006"/>
              <a:ext cx="449862" cy="388187"/>
            </a:xfrm>
            <a:custGeom>
              <a:avLst/>
              <a:gdLst>
                <a:gd name="T0" fmla="*/ 373 w 1413"/>
                <a:gd name="T1" fmla="*/ 294 h 1222"/>
                <a:gd name="T2" fmla="*/ 1062 w 1413"/>
                <a:gd name="T3" fmla="*/ 0 h 1222"/>
                <a:gd name="T4" fmla="*/ 1413 w 1413"/>
                <a:gd name="T5" fmla="*/ 821 h 1222"/>
                <a:gd name="T6" fmla="*/ 723 w 1413"/>
                <a:gd name="T7" fmla="*/ 1116 h 1222"/>
                <a:gd name="T8" fmla="*/ 96 w 1413"/>
                <a:gd name="T9" fmla="*/ 898 h 1222"/>
                <a:gd name="T10" fmla="*/ 96 w 1413"/>
                <a:gd name="T11" fmla="*/ 898 h 1222"/>
                <a:gd name="T12" fmla="*/ 373 w 1413"/>
                <a:gd name="T13" fmla="*/ 294 h 1222"/>
              </a:gdLst>
              <a:ahLst/>
              <a:cxnLst>
                <a:cxn ang="0">
                  <a:pos x="T0" y="T1"/>
                </a:cxn>
                <a:cxn ang="0">
                  <a:pos x="T2" y="T3"/>
                </a:cxn>
                <a:cxn ang="0">
                  <a:pos x="T4" y="T5"/>
                </a:cxn>
                <a:cxn ang="0">
                  <a:pos x="T6" y="T7"/>
                </a:cxn>
                <a:cxn ang="0">
                  <a:pos x="T8" y="T9"/>
                </a:cxn>
                <a:cxn ang="0">
                  <a:pos x="T10" y="T11"/>
                </a:cxn>
                <a:cxn ang="0">
                  <a:pos x="T12" y="T13"/>
                </a:cxn>
              </a:cxnLst>
              <a:rect l="0" t="0" r="r" b="b"/>
              <a:pathLst>
                <a:path w="1413" h="1222">
                  <a:moveTo>
                    <a:pt x="373" y="294"/>
                  </a:moveTo>
                  <a:cubicBezTo>
                    <a:pt x="1062" y="0"/>
                    <a:pt x="1062" y="0"/>
                    <a:pt x="1062" y="0"/>
                  </a:cubicBezTo>
                  <a:cubicBezTo>
                    <a:pt x="1413" y="821"/>
                    <a:pt x="1413" y="821"/>
                    <a:pt x="1413" y="821"/>
                  </a:cubicBezTo>
                  <a:cubicBezTo>
                    <a:pt x="723" y="1116"/>
                    <a:pt x="723" y="1116"/>
                    <a:pt x="723" y="1116"/>
                  </a:cubicBezTo>
                  <a:cubicBezTo>
                    <a:pt x="475" y="1222"/>
                    <a:pt x="193" y="1124"/>
                    <a:pt x="96" y="898"/>
                  </a:cubicBezTo>
                  <a:cubicBezTo>
                    <a:pt x="96" y="898"/>
                    <a:pt x="96" y="898"/>
                    <a:pt x="96" y="898"/>
                  </a:cubicBezTo>
                  <a:cubicBezTo>
                    <a:pt x="0" y="672"/>
                    <a:pt x="124" y="400"/>
                    <a:pt x="373" y="294"/>
                  </a:cubicBezTo>
                  <a:close/>
                </a:path>
              </a:pathLst>
            </a:custGeom>
            <a:solidFill>
              <a:srgbClr val="252A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îşḻïďè"/>
            <p:cNvSpPr/>
            <p:nvPr/>
          </p:nvSpPr>
          <p:spPr bwMode="auto">
            <a:xfrm>
              <a:off x="89762" y="4663311"/>
              <a:ext cx="1356841" cy="1072654"/>
            </a:xfrm>
            <a:custGeom>
              <a:avLst/>
              <a:gdLst>
                <a:gd name="T0" fmla="*/ 254 w 4261"/>
                <a:gd name="T1" fmla="*/ 1681 h 3374"/>
                <a:gd name="T2" fmla="*/ 3136 w 4261"/>
                <a:gd name="T3" fmla="*/ 3271 h 3374"/>
                <a:gd name="T4" fmla="*/ 3661 w 4261"/>
                <a:gd name="T5" fmla="*/ 3119 h 3374"/>
                <a:gd name="T6" fmla="*/ 4159 w 4261"/>
                <a:gd name="T7" fmla="*/ 2218 h 3374"/>
                <a:gd name="T8" fmla="*/ 4007 w 4261"/>
                <a:gd name="T9" fmla="*/ 1693 h 3374"/>
                <a:gd name="T10" fmla="*/ 1125 w 4261"/>
                <a:gd name="T11" fmla="*/ 102 h 3374"/>
                <a:gd name="T12" fmla="*/ 600 w 4261"/>
                <a:gd name="T13" fmla="*/ 254 h 3374"/>
                <a:gd name="T14" fmla="*/ 102 w 4261"/>
                <a:gd name="T15" fmla="*/ 1156 h 3374"/>
                <a:gd name="T16" fmla="*/ 254 w 4261"/>
                <a:gd name="T17" fmla="*/ 1681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1" h="3374">
                  <a:moveTo>
                    <a:pt x="254" y="1681"/>
                  </a:moveTo>
                  <a:cubicBezTo>
                    <a:pt x="3136" y="3271"/>
                    <a:pt x="3136" y="3271"/>
                    <a:pt x="3136" y="3271"/>
                  </a:cubicBezTo>
                  <a:cubicBezTo>
                    <a:pt x="3322" y="3374"/>
                    <a:pt x="3559" y="3305"/>
                    <a:pt x="3661" y="3119"/>
                  </a:cubicBezTo>
                  <a:cubicBezTo>
                    <a:pt x="4159" y="2218"/>
                    <a:pt x="4159" y="2218"/>
                    <a:pt x="4159" y="2218"/>
                  </a:cubicBezTo>
                  <a:cubicBezTo>
                    <a:pt x="4261" y="2032"/>
                    <a:pt x="4193" y="1795"/>
                    <a:pt x="4007" y="1693"/>
                  </a:cubicBezTo>
                  <a:cubicBezTo>
                    <a:pt x="1125" y="102"/>
                    <a:pt x="1125" y="102"/>
                    <a:pt x="1125" y="102"/>
                  </a:cubicBezTo>
                  <a:cubicBezTo>
                    <a:pt x="939" y="0"/>
                    <a:pt x="702" y="68"/>
                    <a:pt x="600" y="254"/>
                  </a:cubicBezTo>
                  <a:cubicBezTo>
                    <a:pt x="102" y="1156"/>
                    <a:pt x="102" y="1156"/>
                    <a:pt x="102" y="1156"/>
                  </a:cubicBezTo>
                  <a:cubicBezTo>
                    <a:pt x="0" y="1342"/>
                    <a:pt x="68" y="1578"/>
                    <a:pt x="254" y="1681"/>
                  </a:cubicBezTo>
                  <a:close/>
                </a:path>
              </a:pathLst>
            </a:custGeom>
            <a:solidFill>
              <a:srgbClr val="FBF8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iṥļïḑé"/>
            <p:cNvSpPr/>
            <p:nvPr/>
          </p:nvSpPr>
          <p:spPr bwMode="auto">
            <a:xfrm>
              <a:off x="2378977" y="3178284"/>
              <a:ext cx="143908" cy="117303"/>
            </a:xfrm>
            <a:custGeom>
              <a:avLst/>
              <a:gdLst>
                <a:gd name="T0" fmla="*/ 0 w 451"/>
                <a:gd name="T1" fmla="*/ 52 h 369"/>
                <a:gd name="T2" fmla="*/ 440 w 451"/>
                <a:gd name="T3" fmla="*/ 25 h 369"/>
                <a:gd name="T4" fmla="*/ 165 w 451"/>
                <a:gd name="T5" fmla="*/ 369 h 369"/>
                <a:gd name="T6" fmla="*/ 0 w 451"/>
                <a:gd name="T7" fmla="*/ 52 h 369"/>
              </a:gdLst>
              <a:ahLst/>
              <a:cxnLst>
                <a:cxn ang="0">
                  <a:pos x="T0" y="T1"/>
                </a:cxn>
                <a:cxn ang="0">
                  <a:pos x="T2" y="T3"/>
                </a:cxn>
                <a:cxn ang="0">
                  <a:pos x="T4" y="T5"/>
                </a:cxn>
                <a:cxn ang="0">
                  <a:pos x="T6" y="T7"/>
                </a:cxn>
              </a:cxnLst>
              <a:rect l="0" t="0" r="r" b="b"/>
              <a:pathLst>
                <a:path w="451" h="369">
                  <a:moveTo>
                    <a:pt x="0" y="52"/>
                  </a:moveTo>
                  <a:cubicBezTo>
                    <a:pt x="0" y="52"/>
                    <a:pt x="430" y="0"/>
                    <a:pt x="440" y="25"/>
                  </a:cubicBezTo>
                  <a:cubicBezTo>
                    <a:pt x="451" y="57"/>
                    <a:pt x="165" y="369"/>
                    <a:pt x="165" y="369"/>
                  </a:cubicBezTo>
                  <a:lnTo>
                    <a:pt x="0" y="52"/>
                  </a:lnTo>
                  <a:close/>
                </a:path>
              </a:pathLst>
            </a:custGeom>
            <a:solidFill>
              <a:srgbClr val="2829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733425"/>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应急组织体系搭建</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17550" y="1157605"/>
            <a:ext cx="5064125"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（1）日常应急管理机构职责</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789305" y="1518920"/>
            <a:ext cx="5777865" cy="3322955"/>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日常应急管理：</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统筹、协调、监督、决策</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——预案体系建设</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——应急资源的配置、维护和管理</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——培训、演练、宣传教育</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——队伍建设、专家库</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应急处置期间：</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资源调配、决策支持、处置方案执行的监督</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——外部协调与资源调配</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——重大处置方案决策与专家会商</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——确定应急响应级别与应急终止</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——后勤支持：信息、物资、技术、专家、管制等</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7ea1d7bb-aecc-4381-aa17-ae53ec81657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5539105" y="919480"/>
            <a:ext cx="3006090" cy="3942715"/>
            <a:chOff x="4352926" y="1327150"/>
            <a:chExt cx="3487738" cy="4573588"/>
          </a:xfrm>
        </p:grpSpPr>
        <p:sp>
          <p:nvSpPr>
            <p:cNvPr id="6" name="îŝ1iḍê"/>
            <p:cNvSpPr/>
            <p:nvPr/>
          </p:nvSpPr>
          <p:spPr bwMode="auto">
            <a:xfrm>
              <a:off x="4721226" y="5772150"/>
              <a:ext cx="2373313" cy="128588"/>
            </a:xfrm>
            <a:prstGeom prst="ellipse">
              <a:avLst/>
            </a:prstGeom>
            <a:solidFill>
              <a:srgbClr val="BCAE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ṥļíďe"/>
            <p:cNvSpPr/>
            <p:nvPr/>
          </p:nvSpPr>
          <p:spPr bwMode="auto">
            <a:xfrm>
              <a:off x="5043489" y="5473700"/>
              <a:ext cx="1703388" cy="323850"/>
            </a:xfrm>
            <a:custGeom>
              <a:avLst/>
              <a:gdLst>
                <a:gd name="T0" fmla="*/ 988 w 988"/>
                <a:gd name="T1" fmla="*/ 188 h 188"/>
                <a:gd name="T2" fmla="*/ 106 w 988"/>
                <a:gd name="T3" fmla="*/ 188 h 188"/>
                <a:gd name="T4" fmla="*/ 0 w 988"/>
                <a:gd name="T5" fmla="*/ 99 h 188"/>
                <a:gd name="T6" fmla="*/ 0 w 988"/>
                <a:gd name="T7" fmla="*/ 86 h 188"/>
                <a:gd name="T8" fmla="*/ 106 w 988"/>
                <a:gd name="T9" fmla="*/ 0 h 188"/>
                <a:gd name="T10" fmla="*/ 988 w 988"/>
                <a:gd name="T11" fmla="*/ 0 h 188"/>
                <a:gd name="T12" fmla="*/ 963 w 988"/>
                <a:gd name="T13" fmla="*/ 90 h 188"/>
                <a:gd name="T14" fmla="*/ 988 w 988"/>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88">
                  <a:moveTo>
                    <a:pt x="988" y="188"/>
                  </a:moveTo>
                  <a:cubicBezTo>
                    <a:pt x="106" y="188"/>
                    <a:pt x="106" y="188"/>
                    <a:pt x="106" y="188"/>
                  </a:cubicBezTo>
                  <a:cubicBezTo>
                    <a:pt x="51" y="188"/>
                    <a:pt x="0" y="147"/>
                    <a:pt x="0" y="99"/>
                  </a:cubicBezTo>
                  <a:cubicBezTo>
                    <a:pt x="0" y="86"/>
                    <a:pt x="0" y="86"/>
                    <a:pt x="0" y="86"/>
                  </a:cubicBezTo>
                  <a:cubicBezTo>
                    <a:pt x="0" y="39"/>
                    <a:pt x="51" y="0"/>
                    <a:pt x="106" y="0"/>
                  </a:cubicBezTo>
                  <a:cubicBezTo>
                    <a:pt x="988" y="0"/>
                    <a:pt x="988" y="0"/>
                    <a:pt x="988" y="0"/>
                  </a:cubicBezTo>
                  <a:cubicBezTo>
                    <a:pt x="988" y="0"/>
                    <a:pt x="963" y="31"/>
                    <a:pt x="963" y="90"/>
                  </a:cubicBezTo>
                  <a:cubicBezTo>
                    <a:pt x="963" y="157"/>
                    <a:pt x="988" y="188"/>
                    <a:pt x="988" y="1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ŝḷíḍe"/>
            <p:cNvSpPr/>
            <p:nvPr/>
          </p:nvSpPr>
          <p:spPr bwMode="auto">
            <a:xfrm>
              <a:off x="5808664" y="5487988"/>
              <a:ext cx="955675" cy="315913"/>
            </a:xfrm>
            <a:custGeom>
              <a:avLst/>
              <a:gdLst>
                <a:gd name="T0" fmla="*/ 554 w 554"/>
                <a:gd name="T1" fmla="*/ 184 h 184"/>
                <a:gd name="T2" fmla="*/ 0 w 554"/>
                <a:gd name="T3" fmla="*/ 184 h 184"/>
                <a:gd name="T4" fmla="*/ 0 w 554"/>
                <a:gd name="T5" fmla="*/ 0 h 184"/>
                <a:gd name="T6" fmla="*/ 554 w 554"/>
                <a:gd name="T7" fmla="*/ 0 h 184"/>
                <a:gd name="T8" fmla="*/ 529 w 554"/>
                <a:gd name="T9" fmla="*/ 88 h 184"/>
                <a:gd name="T10" fmla="*/ 554 w 554"/>
                <a:gd name="T11" fmla="*/ 184 h 184"/>
              </a:gdLst>
              <a:ahLst/>
              <a:cxnLst>
                <a:cxn ang="0">
                  <a:pos x="T0" y="T1"/>
                </a:cxn>
                <a:cxn ang="0">
                  <a:pos x="T2" y="T3"/>
                </a:cxn>
                <a:cxn ang="0">
                  <a:pos x="T4" y="T5"/>
                </a:cxn>
                <a:cxn ang="0">
                  <a:pos x="T6" y="T7"/>
                </a:cxn>
                <a:cxn ang="0">
                  <a:pos x="T8" y="T9"/>
                </a:cxn>
                <a:cxn ang="0">
                  <a:pos x="T10" y="T11"/>
                </a:cxn>
              </a:cxnLst>
              <a:rect l="0" t="0" r="r" b="b"/>
              <a:pathLst>
                <a:path w="554" h="184">
                  <a:moveTo>
                    <a:pt x="554" y="184"/>
                  </a:moveTo>
                  <a:cubicBezTo>
                    <a:pt x="0" y="184"/>
                    <a:pt x="0" y="184"/>
                    <a:pt x="0" y="184"/>
                  </a:cubicBezTo>
                  <a:cubicBezTo>
                    <a:pt x="0" y="0"/>
                    <a:pt x="0" y="0"/>
                    <a:pt x="0" y="0"/>
                  </a:cubicBezTo>
                  <a:cubicBezTo>
                    <a:pt x="554" y="0"/>
                    <a:pt x="554" y="0"/>
                    <a:pt x="554" y="0"/>
                  </a:cubicBezTo>
                  <a:cubicBezTo>
                    <a:pt x="554" y="0"/>
                    <a:pt x="529" y="29"/>
                    <a:pt x="529" y="88"/>
                  </a:cubicBezTo>
                  <a:cubicBezTo>
                    <a:pt x="529" y="155"/>
                    <a:pt x="554" y="184"/>
                    <a:pt x="554" y="184"/>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ŝļíḋê"/>
            <p:cNvSpPr/>
            <p:nvPr/>
          </p:nvSpPr>
          <p:spPr bwMode="auto">
            <a:xfrm>
              <a:off x="5072064" y="5472113"/>
              <a:ext cx="196850" cy="330200"/>
            </a:xfrm>
            <a:custGeom>
              <a:avLst/>
              <a:gdLst>
                <a:gd name="T0" fmla="*/ 107 w 115"/>
                <a:gd name="T1" fmla="*/ 192 h 192"/>
                <a:gd name="T2" fmla="*/ 0 w 115"/>
                <a:gd name="T3" fmla="*/ 102 h 192"/>
                <a:gd name="T4" fmla="*/ 0 w 115"/>
                <a:gd name="T5" fmla="*/ 90 h 192"/>
                <a:gd name="T6" fmla="*/ 31 w 115"/>
                <a:gd name="T7" fmla="*/ 25 h 192"/>
                <a:gd name="T8" fmla="*/ 107 w 115"/>
                <a:gd name="T9" fmla="*/ 0 h 192"/>
                <a:gd name="T10" fmla="*/ 114 w 115"/>
                <a:gd name="T11" fmla="*/ 7 h 192"/>
                <a:gd name="T12" fmla="*/ 108 w 115"/>
                <a:gd name="T13" fmla="*/ 13 h 192"/>
                <a:gd name="T14" fmla="*/ 16 w 115"/>
                <a:gd name="T15" fmla="*/ 90 h 192"/>
                <a:gd name="T16" fmla="*/ 16 w 115"/>
                <a:gd name="T17" fmla="*/ 102 h 192"/>
                <a:gd name="T18" fmla="*/ 107 w 115"/>
                <a:gd name="T19" fmla="*/ 179 h 192"/>
                <a:gd name="T20" fmla="*/ 115 w 115"/>
                <a:gd name="T21" fmla="*/ 185 h 192"/>
                <a:gd name="T22" fmla="*/ 107 w 115"/>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92">
                  <a:moveTo>
                    <a:pt x="107" y="192"/>
                  </a:moveTo>
                  <a:cubicBezTo>
                    <a:pt x="46" y="192"/>
                    <a:pt x="0" y="152"/>
                    <a:pt x="0" y="102"/>
                  </a:cubicBezTo>
                  <a:cubicBezTo>
                    <a:pt x="0" y="90"/>
                    <a:pt x="0" y="90"/>
                    <a:pt x="0" y="90"/>
                  </a:cubicBezTo>
                  <a:cubicBezTo>
                    <a:pt x="0" y="65"/>
                    <a:pt x="10" y="42"/>
                    <a:pt x="31" y="25"/>
                  </a:cubicBezTo>
                  <a:cubicBezTo>
                    <a:pt x="52" y="9"/>
                    <a:pt x="78" y="0"/>
                    <a:pt x="107" y="0"/>
                  </a:cubicBezTo>
                  <a:cubicBezTo>
                    <a:pt x="111" y="0"/>
                    <a:pt x="114" y="3"/>
                    <a:pt x="114" y="7"/>
                  </a:cubicBezTo>
                  <a:cubicBezTo>
                    <a:pt x="114" y="10"/>
                    <a:pt x="112" y="13"/>
                    <a:pt x="108" y="13"/>
                  </a:cubicBezTo>
                  <a:cubicBezTo>
                    <a:pt x="55" y="13"/>
                    <a:pt x="16" y="47"/>
                    <a:pt x="16" y="90"/>
                  </a:cubicBezTo>
                  <a:cubicBezTo>
                    <a:pt x="16" y="102"/>
                    <a:pt x="16" y="102"/>
                    <a:pt x="16" y="102"/>
                  </a:cubicBezTo>
                  <a:cubicBezTo>
                    <a:pt x="16" y="145"/>
                    <a:pt x="55" y="179"/>
                    <a:pt x="107" y="179"/>
                  </a:cubicBezTo>
                  <a:cubicBezTo>
                    <a:pt x="111" y="179"/>
                    <a:pt x="115" y="182"/>
                    <a:pt x="115" y="185"/>
                  </a:cubicBezTo>
                  <a:cubicBezTo>
                    <a:pt x="115" y="189"/>
                    <a:pt x="111" y="192"/>
                    <a:pt x="107" y="1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1îḍe"/>
            <p:cNvSpPr/>
            <p:nvPr/>
          </p:nvSpPr>
          <p:spPr bwMode="auto">
            <a:xfrm>
              <a:off x="5022851" y="5461000"/>
              <a:ext cx="1751013" cy="350838"/>
            </a:xfrm>
            <a:custGeom>
              <a:avLst/>
              <a:gdLst>
                <a:gd name="T0" fmla="*/ 1016 w 1016"/>
                <a:gd name="T1" fmla="*/ 204 h 204"/>
                <a:gd name="T2" fmla="*/ 116 w 1016"/>
                <a:gd name="T3" fmla="*/ 204 h 204"/>
                <a:gd name="T4" fmla="*/ 0 w 1016"/>
                <a:gd name="T5" fmla="*/ 107 h 204"/>
                <a:gd name="T6" fmla="*/ 0 w 1016"/>
                <a:gd name="T7" fmla="*/ 94 h 204"/>
                <a:gd name="T8" fmla="*/ 116 w 1016"/>
                <a:gd name="T9" fmla="*/ 0 h 204"/>
                <a:gd name="T10" fmla="*/ 1016 w 1016"/>
                <a:gd name="T11" fmla="*/ 0 h 204"/>
                <a:gd name="T12" fmla="*/ 1016 w 1016"/>
                <a:gd name="T13" fmla="*/ 20 h 204"/>
                <a:gd name="T14" fmla="*/ 116 w 1016"/>
                <a:gd name="T15" fmla="*/ 20 h 204"/>
                <a:gd name="T16" fmla="*/ 28 w 1016"/>
                <a:gd name="T17" fmla="*/ 94 h 204"/>
                <a:gd name="T18" fmla="*/ 28 w 1016"/>
                <a:gd name="T19" fmla="*/ 107 h 204"/>
                <a:gd name="T20" fmla="*/ 116 w 1016"/>
                <a:gd name="T21" fmla="*/ 184 h 204"/>
                <a:gd name="T22" fmla="*/ 1016 w 1016"/>
                <a:gd name="T23" fmla="*/ 184 h 204"/>
                <a:gd name="T24" fmla="*/ 1016 w 1016"/>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6" h="204">
                  <a:moveTo>
                    <a:pt x="1016" y="204"/>
                  </a:moveTo>
                  <a:cubicBezTo>
                    <a:pt x="116" y="204"/>
                    <a:pt x="116" y="204"/>
                    <a:pt x="116" y="204"/>
                  </a:cubicBezTo>
                  <a:cubicBezTo>
                    <a:pt x="54" y="204"/>
                    <a:pt x="0" y="162"/>
                    <a:pt x="0" y="107"/>
                  </a:cubicBezTo>
                  <a:cubicBezTo>
                    <a:pt x="0" y="94"/>
                    <a:pt x="0" y="94"/>
                    <a:pt x="0" y="94"/>
                  </a:cubicBezTo>
                  <a:cubicBezTo>
                    <a:pt x="0" y="42"/>
                    <a:pt x="53" y="0"/>
                    <a:pt x="116" y="0"/>
                  </a:cubicBezTo>
                  <a:cubicBezTo>
                    <a:pt x="1016" y="0"/>
                    <a:pt x="1016" y="0"/>
                    <a:pt x="1016" y="0"/>
                  </a:cubicBezTo>
                  <a:cubicBezTo>
                    <a:pt x="1016" y="20"/>
                    <a:pt x="1016" y="20"/>
                    <a:pt x="1016" y="20"/>
                  </a:cubicBezTo>
                  <a:cubicBezTo>
                    <a:pt x="116" y="20"/>
                    <a:pt x="116" y="20"/>
                    <a:pt x="116" y="20"/>
                  </a:cubicBezTo>
                  <a:cubicBezTo>
                    <a:pt x="67" y="20"/>
                    <a:pt x="28" y="54"/>
                    <a:pt x="28" y="94"/>
                  </a:cubicBezTo>
                  <a:cubicBezTo>
                    <a:pt x="28" y="107"/>
                    <a:pt x="28" y="107"/>
                    <a:pt x="28" y="107"/>
                  </a:cubicBezTo>
                  <a:cubicBezTo>
                    <a:pt x="28" y="149"/>
                    <a:pt x="68" y="184"/>
                    <a:pt x="116" y="184"/>
                  </a:cubicBezTo>
                  <a:cubicBezTo>
                    <a:pt x="1016" y="184"/>
                    <a:pt x="1016" y="184"/>
                    <a:pt x="1016" y="184"/>
                  </a:cubicBezTo>
                  <a:lnTo>
                    <a:pt x="1016" y="204"/>
                  </a:ln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íśḷïďê"/>
            <p:cNvSpPr/>
            <p:nvPr/>
          </p:nvSpPr>
          <p:spPr bwMode="auto">
            <a:xfrm>
              <a:off x="5278439" y="4264025"/>
              <a:ext cx="1125538" cy="239713"/>
            </a:xfrm>
            <a:custGeom>
              <a:avLst/>
              <a:gdLst>
                <a:gd name="T0" fmla="*/ 653 w 653"/>
                <a:gd name="T1" fmla="*/ 140 h 140"/>
                <a:gd name="T2" fmla="*/ 76 w 653"/>
                <a:gd name="T3" fmla="*/ 140 h 140"/>
                <a:gd name="T4" fmla="*/ 0 w 653"/>
                <a:gd name="T5" fmla="*/ 71 h 140"/>
                <a:gd name="T6" fmla="*/ 0 w 653"/>
                <a:gd name="T7" fmla="*/ 61 h 140"/>
                <a:gd name="T8" fmla="*/ 76 w 653"/>
                <a:gd name="T9" fmla="*/ 0 h 140"/>
                <a:gd name="T10" fmla="*/ 653 w 653"/>
                <a:gd name="T11" fmla="*/ 0 h 140"/>
                <a:gd name="T12" fmla="*/ 634 w 653"/>
                <a:gd name="T13" fmla="*/ 67 h 140"/>
                <a:gd name="T14" fmla="*/ 653 w 6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40">
                  <a:moveTo>
                    <a:pt x="653" y="140"/>
                  </a:moveTo>
                  <a:cubicBezTo>
                    <a:pt x="76" y="140"/>
                    <a:pt x="76" y="140"/>
                    <a:pt x="76" y="140"/>
                  </a:cubicBezTo>
                  <a:cubicBezTo>
                    <a:pt x="35" y="140"/>
                    <a:pt x="0" y="106"/>
                    <a:pt x="0" y="71"/>
                  </a:cubicBezTo>
                  <a:cubicBezTo>
                    <a:pt x="0" y="61"/>
                    <a:pt x="0" y="61"/>
                    <a:pt x="0" y="61"/>
                  </a:cubicBezTo>
                  <a:cubicBezTo>
                    <a:pt x="0" y="25"/>
                    <a:pt x="35" y="0"/>
                    <a:pt x="76" y="0"/>
                  </a:cubicBezTo>
                  <a:cubicBezTo>
                    <a:pt x="653" y="0"/>
                    <a:pt x="653" y="0"/>
                    <a:pt x="653" y="0"/>
                  </a:cubicBezTo>
                  <a:cubicBezTo>
                    <a:pt x="653" y="0"/>
                    <a:pt x="634" y="23"/>
                    <a:pt x="634" y="67"/>
                  </a:cubicBezTo>
                  <a:cubicBezTo>
                    <a:pt x="634" y="117"/>
                    <a:pt x="653" y="140"/>
                    <a:pt x="653" y="140"/>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ŝľïdé"/>
            <p:cNvSpPr/>
            <p:nvPr/>
          </p:nvSpPr>
          <p:spPr bwMode="auto">
            <a:xfrm>
              <a:off x="5622926" y="4264025"/>
              <a:ext cx="792163" cy="239713"/>
            </a:xfrm>
            <a:custGeom>
              <a:avLst/>
              <a:gdLst>
                <a:gd name="T0" fmla="*/ 460 w 460"/>
                <a:gd name="T1" fmla="*/ 140 h 140"/>
                <a:gd name="T2" fmla="*/ 0 w 460"/>
                <a:gd name="T3" fmla="*/ 140 h 140"/>
                <a:gd name="T4" fmla="*/ 0 w 460"/>
                <a:gd name="T5" fmla="*/ 0 h 140"/>
                <a:gd name="T6" fmla="*/ 460 w 460"/>
                <a:gd name="T7" fmla="*/ 0 h 140"/>
                <a:gd name="T8" fmla="*/ 442 w 460"/>
                <a:gd name="T9" fmla="*/ 67 h 140"/>
                <a:gd name="T10" fmla="*/ 460 w 460"/>
                <a:gd name="T11" fmla="*/ 140 h 140"/>
              </a:gdLst>
              <a:ahLst/>
              <a:cxnLst>
                <a:cxn ang="0">
                  <a:pos x="T0" y="T1"/>
                </a:cxn>
                <a:cxn ang="0">
                  <a:pos x="T2" y="T3"/>
                </a:cxn>
                <a:cxn ang="0">
                  <a:pos x="T4" y="T5"/>
                </a:cxn>
                <a:cxn ang="0">
                  <a:pos x="T6" y="T7"/>
                </a:cxn>
                <a:cxn ang="0">
                  <a:pos x="T8" y="T9"/>
                </a:cxn>
                <a:cxn ang="0">
                  <a:pos x="T10" y="T11"/>
                </a:cxn>
              </a:cxnLst>
              <a:rect l="0" t="0" r="r" b="b"/>
              <a:pathLst>
                <a:path w="460" h="140">
                  <a:moveTo>
                    <a:pt x="460" y="140"/>
                  </a:moveTo>
                  <a:cubicBezTo>
                    <a:pt x="0" y="140"/>
                    <a:pt x="0" y="140"/>
                    <a:pt x="0" y="140"/>
                  </a:cubicBezTo>
                  <a:cubicBezTo>
                    <a:pt x="0" y="0"/>
                    <a:pt x="0" y="0"/>
                    <a:pt x="0" y="0"/>
                  </a:cubicBezTo>
                  <a:cubicBezTo>
                    <a:pt x="460" y="0"/>
                    <a:pt x="460" y="0"/>
                    <a:pt x="460" y="0"/>
                  </a:cubicBezTo>
                  <a:cubicBezTo>
                    <a:pt x="460" y="0"/>
                    <a:pt x="442" y="23"/>
                    <a:pt x="442" y="67"/>
                  </a:cubicBezTo>
                  <a:cubicBezTo>
                    <a:pt x="442" y="117"/>
                    <a:pt x="460" y="140"/>
                    <a:pt x="460" y="14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ŝ1ïďè"/>
            <p:cNvSpPr/>
            <p:nvPr/>
          </p:nvSpPr>
          <p:spPr bwMode="auto">
            <a:xfrm>
              <a:off x="5292726" y="4254500"/>
              <a:ext cx="147638" cy="247650"/>
            </a:xfrm>
            <a:custGeom>
              <a:avLst/>
              <a:gdLst>
                <a:gd name="T0" fmla="*/ 81 w 86"/>
                <a:gd name="T1" fmla="*/ 144 h 144"/>
                <a:gd name="T2" fmla="*/ 0 w 86"/>
                <a:gd name="T3" fmla="*/ 77 h 144"/>
                <a:gd name="T4" fmla="*/ 0 w 86"/>
                <a:gd name="T5" fmla="*/ 67 h 144"/>
                <a:gd name="T6" fmla="*/ 24 w 86"/>
                <a:gd name="T7" fmla="*/ 19 h 144"/>
                <a:gd name="T8" fmla="*/ 81 w 86"/>
                <a:gd name="T9" fmla="*/ 0 h 144"/>
                <a:gd name="T10" fmla="*/ 86 w 86"/>
                <a:gd name="T11" fmla="*/ 5 h 144"/>
                <a:gd name="T12" fmla="*/ 79 w 86"/>
                <a:gd name="T13" fmla="*/ 10 h 144"/>
                <a:gd name="T14" fmla="*/ 8 w 86"/>
                <a:gd name="T15" fmla="*/ 67 h 144"/>
                <a:gd name="T16" fmla="*/ 8 w 86"/>
                <a:gd name="T17" fmla="*/ 77 h 144"/>
                <a:gd name="T18" fmla="*/ 79 w 86"/>
                <a:gd name="T19" fmla="*/ 134 h 144"/>
                <a:gd name="T20" fmla="*/ 85 w 86"/>
                <a:gd name="T21" fmla="*/ 139 h 144"/>
                <a:gd name="T22" fmla="*/ 81 w 8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4">
                  <a:moveTo>
                    <a:pt x="81" y="144"/>
                  </a:moveTo>
                  <a:cubicBezTo>
                    <a:pt x="35" y="144"/>
                    <a:pt x="0" y="115"/>
                    <a:pt x="0" y="77"/>
                  </a:cubicBezTo>
                  <a:cubicBezTo>
                    <a:pt x="0" y="67"/>
                    <a:pt x="0" y="67"/>
                    <a:pt x="0" y="67"/>
                  </a:cubicBezTo>
                  <a:cubicBezTo>
                    <a:pt x="0" y="49"/>
                    <a:pt x="8" y="32"/>
                    <a:pt x="24" y="19"/>
                  </a:cubicBezTo>
                  <a:cubicBezTo>
                    <a:pt x="39" y="7"/>
                    <a:pt x="59" y="0"/>
                    <a:pt x="81" y="0"/>
                  </a:cubicBezTo>
                  <a:cubicBezTo>
                    <a:pt x="84" y="0"/>
                    <a:pt x="86" y="3"/>
                    <a:pt x="86" y="5"/>
                  </a:cubicBezTo>
                  <a:cubicBezTo>
                    <a:pt x="86" y="8"/>
                    <a:pt x="82" y="10"/>
                    <a:pt x="79" y="10"/>
                  </a:cubicBezTo>
                  <a:cubicBezTo>
                    <a:pt x="40" y="10"/>
                    <a:pt x="8" y="35"/>
                    <a:pt x="8" y="67"/>
                  </a:cubicBezTo>
                  <a:cubicBezTo>
                    <a:pt x="8" y="77"/>
                    <a:pt x="8" y="77"/>
                    <a:pt x="8" y="77"/>
                  </a:cubicBezTo>
                  <a:cubicBezTo>
                    <a:pt x="8" y="109"/>
                    <a:pt x="40" y="134"/>
                    <a:pt x="79" y="134"/>
                  </a:cubicBezTo>
                  <a:cubicBezTo>
                    <a:pt x="82" y="134"/>
                    <a:pt x="85" y="136"/>
                    <a:pt x="85" y="139"/>
                  </a:cubicBezTo>
                  <a:cubicBezTo>
                    <a:pt x="85" y="142"/>
                    <a:pt x="84" y="144"/>
                    <a:pt x="81" y="144"/>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iṥḷîḍé"/>
            <p:cNvSpPr/>
            <p:nvPr/>
          </p:nvSpPr>
          <p:spPr bwMode="auto">
            <a:xfrm>
              <a:off x="5264151" y="4243388"/>
              <a:ext cx="1158875" cy="268288"/>
            </a:xfrm>
            <a:custGeom>
              <a:avLst/>
              <a:gdLst>
                <a:gd name="T0" fmla="*/ 672 w 672"/>
                <a:gd name="T1" fmla="*/ 156 h 156"/>
                <a:gd name="T2" fmla="*/ 82 w 672"/>
                <a:gd name="T3" fmla="*/ 156 h 156"/>
                <a:gd name="T4" fmla="*/ 0 w 672"/>
                <a:gd name="T5" fmla="*/ 83 h 156"/>
                <a:gd name="T6" fmla="*/ 0 w 672"/>
                <a:gd name="T7" fmla="*/ 73 h 156"/>
                <a:gd name="T8" fmla="*/ 82 w 672"/>
                <a:gd name="T9" fmla="*/ 0 h 156"/>
                <a:gd name="T10" fmla="*/ 672 w 672"/>
                <a:gd name="T11" fmla="*/ 0 h 156"/>
                <a:gd name="T12" fmla="*/ 672 w 672"/>
                <a:gd name="T13" fmla="*/ 16 h 156"/>
                <a:gd name="T14" fmla="*/ 82 w 672"/>
                <a:gd name="T15" fmla="*/ 16 h 156"/>
                <a:gd name="T16" fmla="*/ 16 w 672"/>
                <a:gd name="T17" fmla="*/ 73 h 156"/>
                <a:gd name="T18" fmla="*/ 16 w 672"/>
                <a:gd name="T19" fmla="*/ 83 h 156"/>
                <a:gd name="T20" fmla="*/ 82 w 672"/>
                <a:gd name="T21" fmla="*/ 144 h 156"/>
                <a:gd name="T22" fmla="*/ 672 w 672"/>
                <a:gd name="T23" fmla="*/ 144 h 156"/>
                <a:gd name="T24" fmla="*/ 672 w 67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56">
                  <a:moveTo>
                    <a:pt x="672" y="156"/>
                  </a:moveTo>
                  <a:cubicBezTo>
                    <a:pt x="82" y="156"/>
                    <a:pt x="82" y="156"/>
                    <a:pt x="82" y="156"/>
                  </a:cubicBezTo>
                  <a:cubicBezTo>
                    <a:pt x="36" y="156"/>
                    <a:pt x="0" y="123"/>
                    <a:pt x="0" y="83"/>
                  </a:cubicBezTo>
                  <a:cubicBezTo>
                    <a:pt x="0" y="73"/>
                    <a:pt x="0" y="73"/>
                    <a:pt x="0" y="73"/>
                  </a:cubicBezTo>
                  <a:cubicBezTo>
                    <a:pt x="0" y="33"/>
                    <a:pt x="35" y="0"/>
                    <a:pt x="82" y="0"/>
                  </a:cubicBezTo>
                  <a:cubicBezTo>
                    <a:pt x="672" y="0"/>
                    <a:pt x="672" y="0"/>
                    <a:pt x="672" y="0"/>
                  </a:cubicBezTo>
                  <a:cubicBezTo>
                    <a:pt x="672" y="16"/>
                    <a:pt x="672" y="16"/>
                    <a:pt x="672" y="16"/>
                  </a:cubicBezTo>
                  <a:cubicBezTo>
                    <a:pt x="82" y="16"/>
                    <a:pt x="82" y="16"/>
                    <a:pt x="82" y="16"/>
                  </a:cubicBezTo>
                  <a:cubicBezTo>
                    <a:pt x="46" y="16"/>
                    <a:pt x="16" y="43"/>
                    <a:pt x="16" y="73"/>
                  </a:cubicBezTo>
                  <a:cubicBezTo>
                    <a:pt x="16" y="83"/>
                    <a:pt x="16" y="83"/>
                    <a:pt x="16" y="83"/>
                  </a:cubicBezTo>
                  <a:cubicBezTo>
                    <a:pt x="16" y="114"/>
                    <a:pt x="47" y="144"/>
                    <a:pt x="82" y="144"/>
                  </a:cubicBezTo>
                  <a:cubicBezTo>
                    <a:pt x="672" y="144"/>
                    <a:pt x="672" y="144"/>
                    <a:pt x="672" y="144"/>
                  </a:cubicBezTo>
                  <a:lnTo>
                    <a:pt x="672" y="156"/>
                  </a:lnTo>
                  <a:close/>
                </a:path>
              </a:pathLst>
            </a:custGeom>
            <a:solidFill>
              <a:srgbClr val="92A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ṡľíḑè"/>
            <p:cNvSpPr/>
            <p:nvPr/>
          </p:nvSpPr>
          <p:spPr bwMode="auto">
            <a:xfrm>
              <a:off x="5133976" y="4697413"/>
              <a:ext cx="1662113" cy="254000"/>
            </a:xfrm>
            <a:custGeom>
              <a:avLst/>
              <a:gdLst>
                <a:gd name="T0" fmla="*/ 965 w 965"/>
                <a:gd name="T1" fmla="*/ 148 h 148"/>
                <a:gd name="T2" fmla="*/ 73 w 965"/>
                <a:gd name="T3" fmla="*/ 148 h 148"/>
                <a:gd name="T4" fmla="*/ 0 w 965"/>
                <a:gd name="T5" fmla="*/ 77 h 148"/>
                <a:gd name="T6" fmla="*/ 0 w 965"/>
                <a:gd name="T7" fmla="*/ 67 h 148"/>
                <a:gd name="T8" fmla="*/ 73 w 965"/>
                <a:gd name="T9" fmla="*/ 0 h 148"/>
                <a:gd name="T10" fmla="*/ 965 w 965"/>
                <a:gd name="T11" fmla="*/ 0 h 148"/>
                <a:gd name="T12" fmla="*/ 946 w 965"/>
                <a:gd name="T13" fmla="*/ 71 h 148"/>
                <a:gd name="T14" fmla="*/ 965 w 965"/>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148">
                  <a:moveTo>
                    <a:pt x="965" y="148"/>
                  </a:moveTo>
                  <a:cubicBezTo>
                    <a:pt x="73" y="148"/>
                    <a:pt x="73" y="148"/>
                    <a:pt x="73" y="148"/>
                  </a:cubicBezTo>
                  <a:cubicBezTo>
                    <a:pt x="31" y="148"/>
                    <a:pt x="0" y="114"/>
                    <a:pt x="0" y="77"/>
                  </a:cubicBezTo>
                  <a:cubicBezTo>
                    <a:pt x="0" y="67"/>
                    <a:pt x="0" y="67"/>
                    <a:pt x="0" y="67"/>
                  </a:cubicBezTo>
                  <a:cubicBezTo>
                    <a:pt x="0" y="30"/>
                    <a:pt x="31" y="0"/>
                    <a:pt x="73" y="0"/>
                  </a:cubicBezTo>
                  <a:cubicBezTo>
                    <a:pt x="965" y="0"/>
                    <a:pt x="965" y="0"/>
                    <a:pt x="965" y="0"/>
                  </a:cubicBezTo>
                  <a:cubicBezTo>
                    <a:pt x="965" y="0"/>
                    <a:pt x="946" y="25"/>
                    <a:pt x="946" y="71"/>
                  </a:cubicBezTo>
                  <a:cubicBezTo>
                    <a:pt x="946" y="123"/>
                    <a:pt x="965" y="148"/>
                    <a:pt x="965" y="14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ṥ1íďé"/>
            <p:cNvSpPr/>
            <p:nvPr/>
          </p:nvSpPr>
          <p:spPr bwMode="auto">
            <a:xfrm>
              <a:off x="5675314" y="4702175"/>
              <a:ext cx="1120775" cy="246063"/>
            </a:xfrm>
            <a:custGeom>
              <a:avLst/>
              <a:gdLst>
                <a:gd name="T0" fmla="*/ 651 w 651"/>
                <a:gd name="T1" fmla="*/ 0 h 143"/>
                <a:gd name="T2" fmla="*/ 0 w 651"/>
                <a:gd name="T3" fmla="*/ 0 h 143"/>
                <a:gd name="T4" fmla="*/ 0 w 651"/>
                <a:gd name="T5" fmla="*/ 143 h 143"/>
                <a:gd name="T6" fmla="*/ 651 w 651"/>
                <a:gd name="T7" fmla="*/ 143 h 143"/>
                <a:gd name="T8" fmla="*/ 632 w 651"/>
                <a:gd name="T9" fmla="*/ 68 h 143"/>
                <a:gd name="T10" fmla="*/ 651 w 651"/>
                <a:gd name="T11" fmla="*/ 0 h 143"/>
              </a:gdLst>
              <a:ahLst/>
              <a:cxnLst>
                <a:cxn ang="0">
                  <a:pos x="T0" y="T1"/>
                </a:cxn>
                <a:cxn ang="0">
                  <a:pos x="T2" y="T3"/>
                </a:cxn>
                <a:cxn ang="0">
                  <a:pos x="T4" y="T5"/>
                </a:cxn>
                <a:cxn ang="0">
                  <a:pos x="T6" y="T7"/>
                </a:cxn>
                <a:cxn ang="0">
                  <a:pos x="T8" y="T9"/>
                </a:cxn>
                <a:cxn ang="0">
                  <a:pos x="T10" y="T11"/>
                </a:cxn>
              </a:cxnLst>
              <a:rect l="0" t="0" r="r" b="b"/>
              <a:pathLst>
                <a:path w="651" h="143">
                  <a:moveTo>
                    <a:pt x="651" y="0"/>
                  </a:moveTo>
                  <a:cubicBezTo>
                    <a:pt x="0" y="0"/>
                    <a:pt x="0" y="0"/>
                    <a:pt x="0" y="0"/>
                  </a:cubicBezTo>
                  <a:cubicBezTo>
                    <a:pt x="0" y="143"/>
                    <a:pt x="0" y="143"/>
                    <a:pt x="0" y="143"/>
                  </a:cubicBezTo>
                  <a:cubicBezTo>
                    <a:pt x="651" y="143"/>
                    <a:pt x="651" y="143"/>
                    <a:pt x="651" y="143"/>
                  </a:cubicBezTo>
                  <a:cubicBezTo>
                    <a:pt x="651" y="143"/>
                    <a:pt x="632" y="120"/>
                    <a:pt x="632" y="68"/>
                  </a:cubicBezTo>
                  <a:cubicBezTo>
                    <a:pt x="632" y="23"/>
                    <a:pt x="651" y="0"/>
                    <a:pt x="651" y="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ṧḷïdé"/>
            <p:cNvSpPr/>
            <p:nvPr/>
          </p:nvSpPr>
          <p:spPr bwMode="auto">
            <a:xfrm>
              <a:off x="5140326" y="4691063"/>
              <a:ext cx="153988" cy="268288"/>
            </a:xfrm>
            <a:custGeom>
              <a:avLst/>
              <a:gdLst>
                <a:gd name="T0" fmla="*/ 80 w 89"/>
                <a:gd name="T1" fmla="*/ 156 h 156"/>
                <a:gd name="T2" fmla="*/ 0 w 89"/>
                <a:gd name="T3" fmla="*/ 82 h 156"/>
                <a:gd name="T4" fmla="*/ 0 w 89"/>
                <a:gd name="T5" fmla="*/ 72 h 156"/>
                <a:gd name="T6" fmla="*/ 82 w 89"/>
                <a:gd name="T7" fmla="*/ 0 h 156"/>
                <a:gd name="T8" fmla="*/ 89 w 89"/>
                <a:gd name="T9" fmla="*/ 6 h 156"/>
                <a:gd name="T10" fmla="*/ 79 w 89"/>
                <a:gd name="T11" fmla="*/ 13 h 156"/>
                <a:gd name="T12" fmla="*/ 8 w 89"/>
                <a:gd name="T13" fmla="*/ 72 h 156"/>
                <a:gd name="T14" fmla="*/ 8 w 89"/>
                <a:gd name="T15" fmla="*/ 82 h 156"/>
                <a:gd name="T16" fmla="*/ 76 w 89"/>
                <a:gd name="T17" fmla="*/ 143 h 156"/>
                <a:gd name="T18" fmla="*/ 86 w 89"/>
                <a:gd name="T19" fmla="*/ 150 h 156"/>
                <a:gd name="T20" fmla="*/ 80 w 8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6">
                  <a:moveTo>
                    <a:pt x="80" y="156"/>
                  </a:moveTo>
                  <a:cubicBezTo>
                    <a:pt x="35" y="156"/>
                    <a:pt x="0" y="123"/>
                    <a:pt x="0" y="82"/>
                  </a:cubicBezTo>
                  <a:cubicBezTo>
                    <a:pt x="0" y="72"/>
                    <a:pt x="0" y="72"/>
                    <a:pt x="0" y="72"/>
                  </a:cubicBezTo>
                  <a:cubicBezTo>
                    <a:pt x="0" y="32"/>
                    <a:pt x="36" y="0"/>
                    <a:pt x="82" y="0"/>
                  </a:cubicBezTo>
                  <a:cubicBezTo>
                    <a:pt x="86" y="0"/>
                    <a:pt x="89" y="2"/>
                    <a:pt x="89" y="6"/>
                  </a:cubicBezTo>
                  <a:cubicBezTo>
                    <a:pt x="89" y="10"/>
                    <a:pt x="84" y="13"/>
                    <a:pt x="79" y="13"/>
                  </a:cubicBezTo>
                  <a:cubicBezTo>
                    <a:pt x="41" y="13"/>
                    <a:pt x="8" y="39"/>
                    <a:pt x="8" y="72"/>
                  </a:cubicBezTo>
                  <a:cubicBezTo>
                    <a:pt x="8" y="82"/>
                    <a:pt x="8" y="82"/>
                    <a:pt x="8" y="82"/>
                  </a:cubicBezTo>
                  <a:cubicBezTo>
                    <a:pt x="8" y="116"/>
                    <a:pt x="39" y="143"/>
                    <a:pt x="76" y="143"/>
                  </a:cubicBezTo>
                  <a:cubicBezTo>
                    <a:pt x="81" y="143"/>
                    <a:pt x="86" y="146"/>
                    <a:pt x="86" y="150"/>
                  </a:cubicBezTo>
                  <a:cubicBezTo>
                    <a:pt x="86" y="153"/>
                    <a:pt x="84" y="156"/>
                    <a:pt x="80" y="156"/>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ṥļïdé"/>
            <p:cNvSpPr/>
            <p:nvPr/>
          </p:nvSpPr>
          <p:spPr bwMode="auto">
            <a:xfrm>
              <a:off x="5105401" y="4689475"/>
              <a:ext cx="1724025" cy="276225"/>
            </a:xfrm>
            <a:custGeom>
              <a:avLst/>
              <a:gdLst>
                <a:gd name="T0" fmla="*/ 1000 w 1000"/>
                <a:gd name="T1" fmla="*/ 160 h 160"/>
                <a:gd name="T2" fmla="*/ 87 w 1000"/>
                <a:gd name="T3" fmla="*/ 160 h 160"/>
                <a:gd name="T4" fmla="*/ 0 w 1000"/>
                <a:gd name="T5" fmla="*/ 81 h 160"/>
                <a:gd name="T6" fmla="*/ 0 w 1000"/>
                <a:gd name="T7" fmla="*/ 71 h 160"/>
                <a:gd name="T8" fmla="*/ 87 w 1000"/>
                <a:gd name="T9" fmla="*/ 0 h 160"/>
                <a:gd name="T10" fmla="*/ 1000 w 1000"/>
                <a:gd name="T11" fmla="*/ 0 h 160"/>
                <a:gd name="T12" fmla="*/ 1000 w 1000"/>
                <a:gd name="T13" fmla="*/ 16 h 160"/>
                <a:gd name="T14" fmla="*/ 87 w 1000"/>
                <a:gd name="T15" fmla="*/ 16 h 160"/>
                <a:gd name="T16" fmla="*/ 20 w 1000"/>
                <a:gd name="T17" fmla="*/ 71 h 160"/>
                <a:gd name="T18" fmla="*/ 20 w 1000"/>
                <a:gd name="T19" fmla="*/ 81 h 160"/>
                <a:gd name="T20" fmla="*/ 87 w 1000"/>
                <a:gd name="T21" fmla="*/ 148 h 160"/>
                <a:gd name="T22" fmla="*/ 1000 w 1000"/>
                <a:gd name="T23" fmla="*/ 148 h 160"/>
                <a:gd name="T24" fmla="*/ 1000 w 1000"/>
                <a:gd name="T2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 h="160">
                  <a:moveTo>
                    <a:pt x="1000" y="160"/>
                  </a:moveTo>
                  <a:cubicBezTo>
                    <a:pt x="87" y="160"/>
                    <a:pt x="87" y="160"/>
                    <a:pt x="87" y="160"/>
                  </a:cubicBezTo>
                  <a:cubicBezTo>
                    <a:pt x="41" y="160"/>
                    <a:pt x="0" y="123"/>
                    <a:pt x="0" y="81"/>
                  </a:cubicBezTo>
                  <a:cubicBezTo>
                    <a:pt x="0" y="71"/>
                    <a:pt x="0" y="71"/>
                    <a:pt x="0" y="71"/>
                  </a:cubicBezTo>
                  <a:cubicBezTo>
                    <a:pt x="0" y="31"/>
                    <a:pt x="38" y="0"/>
                    <a:pt x="87" y="0"/>
                  </a:cubicBezTo>
                  <a:cubicBezTo>
                    <a:pt x="1000" y="0"/>
                    <a:pt x="1000" y="0"/>
                    <a:pt x="1000" y="0"/>
                  </a:cubicBezTo>
                  <a:cubicBezTo>
                    <a:pt x="1000" y="16"/>
                    <a:pt x="1000" y="16"/>
                    <a:pt x="1000" y="16"/>
                  </a:cubicBezTo>
                  <a:cubicBezTo>
                    <a:pt x="87" y="16"/>
                    <a:pt x="87" y="16"/>
                    <a:pt x="87" y="16"/>
                  </a:cubicBezTo>
                  <a:cubicBezTo>
                    <a:pt x="59" y="16"/>
                    <a:pt x="20" y="50"/>
                    <a:pt x="20" y="71"/>
                  </a:cubicBezTo>
                  <a:cubicBezTo>
                    <a:pt x="20" y="81"/>
                    <a:pt x="20" y="81"/>
                    <a:pt x="20" y="81"/>
                  </a:cubicBezTo>
                  <a:cubicBezTo>
                    <a:pt x="20" y="115"/>
                    <a:pt x="50" y="148"/>
                    <a:pt x="87" y="148"/>
                  </a:cubicBezTo>
                  <a:cubicBezTo>
                    <a:pt x="1000" y="148"/>
                    <a:pt x="1000" y="148"/>
                    <a:pt x="1000" y="148"/>
                  </a:cubicBezTo>
                  <a:lnTo>
                    <a:pt x="1000" y="160"/>
                  </a:ln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ṩlîḍê"/>
            <p:cNvSpPr/>
            <p:nvPr/>
          </p:nvSpPr>
          <p:spPr bwMode="auto">
            <a:xfrm>
              <a:off x="5322889" y="5226050"/>
              <a:ext cx="520700" cy="220663"/>
            </a:xfrm>
            <a:custGeom>
              <a:avLst/>
              <a:gdLst>
                <a:gd name="T0" fmla="*/ 0 w 302"/>
                <a:gd name="T1" fmla="*/ 128 h 128"/>
                <a:gd name="T2" fmla="*/ 237 w 302"/>
                <a:gd name="T3" fmla="*/ 128 h 128"/>
                <a:gd name="T4" fmla="*/ 302 w 302"/>
                <a:gd name="T5" fmla="*/ 66 h 128"/>
                <a:gd name="T6" fmla="*/ 302 w 302"/>
                <a:gd name="T7" fmla="*/ 57 h 128"/>
                <a:gd name="T8" fmla="*/ 237 w 302"/>
                <a:gd name="T9" fmla="*/ 0 h 128"/>
                <a:gd name="T10" fmla="*/ 0 w 302"/>
                <a:gd name="T11" fmla="*/ 0 h 128"/>
                <a:gd name="T12" fmla="*/ 17 w 302"/>
                <a:gd name="T13" fmla="*/ 61 h 128"/>
                <a:gd name="T14" fmla="*/ 0 w 30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8">
                  <a:moveTo>
                    <a:pt x="0" y="128"/>
                  </a:moveTo>
                  <a:cubicBezTo>
                    <a:pt x="237" y="128"/>
                    <a:pt x="237" y="128"/>
                    <a:pt x="237" y="128"/>
                  </a:cubicBezTo>
                  <a:cubicBezTo>
                    <a:pt x="274" y="128"/>
                    <a:pt x="302" y="99"/>
                    <a:pt x="302" y="66"/>
                  </a:cubicBezTo>
                  <a:cubicBezTo>
                    <a:pt x="302" y="57"/>
                    <a:pt x="302" y="57"/>
                    <a:pt x="302" y="57"/>
                  </a:cubicBezTo>
                  <a:cubicBezTo>
                    <a:pt x="302" y="24"/>
                    <a:pt x="274" y="0"/>
                    <a:pt x="237" y="0"/>
                  </a:cubicBezTo>
                  <a:cubicBezTo>
                    <a:pt x="0" y="0"/>
                    <a:pt x="0" y="0"/>
                    <a:pt x="0" y="0"/>
                  </a:cubicBezTo>
                  <a:cubicBezTo>
                    <a:pt x="0" y="0"/>
                    <a:pt x="17" y="21"/>
                    <a:pt x="17" y="61"/>
                  </a:cubicBezTo>
                  <a:cubicBezTo>
                    <a:pt x="17" y="107"/>
                    <a:pt x="0" y="128"/>
                    <a:pt x="0" y="12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ŝḻiḓé"/>
            <p:cNvSpPr/>
            <p:nvPr/>
          </p:nvSpPr>
          <p:spPr bwMode="auto">
            <a:xfrm>
              <a:off x="5722939" y="5214938"/>
              <a:ext cx="85725" cy="236538"/>
            </a:xfrm>
            <a:custGeom>
              <a:avLst/>
              <a:gdLst>
                <a:gd name="T0" fmla="*/ 6 w 50"/>
                <a:gd name="T1" fmla="*/ 138 h 138"/>
                <a:gd name="T2" fmla="*/ 2 w 50"/>
                <a:gd name="T3" fmla="*/ 135 h 138"/>
                <a:gd name="T4" fmla="*/ 3 w 50"/>
                <a:gd name="T5" fmla="*/ 129 h 138"/>
                <a:gd name="T6" fmla="*/ 39 w 50"/>
                <a:gd name="T7" fmla="*/ 66 h 138"/>
                <a:gd name="T8" fmla="*/ 3 w 50"/>
                <a:gd name="T9" fmla="*/ 9 h 138"/>
                <a:gd name="T10" fmla="*/ 2 w 50"/>
                <a:gd name="T11" fmla="*/ 2 h 138"/>
                <a:gd name="T12" fmla="*/ 9 w 50"/>
                <a:gd name="T13" fmla="*/ 1 h 138"/>
                <a:gd name="T14" fmla="*/ 50 w 50"/>
                <a:gd name="T15" fmla="*/ 66 h 138"/>
                <a:gd name="T16" fmla="*/ 9 w 50"/>
                <a:gd name="T17" fmla="*/ 137 h 138"/>
                <a:gd name="T18" fmla="*/ 6 w 5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8">
                  <a:moveTo>
                    <a:pt x="6" y="138"/>
                  </a:moveTo>
                  <a:cubicBezTo>
                    <a:pt x="4" y="138"/>
                    <a:pt x="3" y="137"/>
                    <a:pt x="2" y="135"/>
                  </a:cubicBezTo>
                  <a:cubicBezTo>
                    <a:pt x="0" y="133"/>
                    <a:pt x="1" y="130"/>
                    <a:pt x="3" y="129"/>
                  </a:cubicBezTo>
                  <a:cubicBezTo>
                    <a:pt x="15" y="122"/>
                    <a:pt x="39" y="125"/>
                    <a:pt x="39" y="66"/>
                  </a:cubicBezTo>
                  <a:cubicBezTo>
                    <a:pt x="39" y="29"/>
                    <a:pt x="4" y="9"/>
                    <a:pt x="3" y="9"/>
                  </a:cubicBezTo>
                  <a:cubicBezTo>
                    <a:pt x="1" y="7"/>
                    <a:pt x="0" y="5"/>
                    <a:pt x="2" y="2"/>
                  </a:cubicBezTo>
                  <a:cubicBezTo>
                    <a:pt x="3" y="0"/>
                    <a:pt x="6" y="0"/>
                    <a:pt x="9" y="1"/>
                  </a:cubicBezTo>
                  <a:cubicBezTo>
                    <a:pt x="11" y="2"/>
                    <a:pt x="50" y="23"/>
                    <a:pt x="50" y="66"/>
                  </a:cubicBezTo>
                  <a:cubicBezTo>
                    <a:pt x="50" y="114"/>
                    <a:pt x="11" y="136"/>
                    <a:pt x="9" y="137"/>
                  </a:cubicBezTo>
                  <a:cubicBezTo>
                    <a:pt x="8" y="137"/>
                    <a:pt x="7" y="138"/>
                    <a:pt x="6" y="138"/>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š1iďé"/>
            <p:cNvSpPr/>
            <p:nvPr/>
          </p:nvSpPr>
          <p:spPr bwMode="auto">
            <a:xfrm>
              <a:off x="5299076" y="5219700"/>
              <a:ext cx="1206500" cy="241300"/>
            </a:xfrm>
            <a:custGeom>
              <a:avLst/>
              <a:gdLst>
                <a:gd name="T0" fmla="*/ 624 w 700"/>
                <a:gd name="T1" fmla="*/ 0 h 140"/>
                <a:gd name="T2" fmla="*/ 0 w 700"/>
                <a:gd name="T3" fmla="*/ 0 h 140"/>
                <a:gd name="T4" fmla="*/ 0 w 700"/>
                <a:gd name="T5" fmla="*/ 8 h 140"/>
                <a:gd name="T6" fmla="*/ 269 w 700"/>
                <a:gd name="T7" fmla="*/ 8 h 140"/>
                <a:gd name="T8" fmla="*/ 295 w 700"/>
                <a:gd name="T9" fmla="*/ 61 h 140"/>
                <a:gd name="T10" fmla="*/ 264 w 700"/>
                <a:gd name="T11" fmla="*/ 124 h 140"/>
                <a:gd name="T12" fmla="*/ 0 w 700"/>
                <a:gd name="T13" fmla="*/ 124 h 140"/>
                <a:gd name="T14" fmla="*/ 0 w 700"/>
                <a:gd name="T15" fmla="*/ 140 h 140"/>
                <a:gd name="T16" fmla="*/ 624 w 700"/>
                <a:gd name="T17" fmla="*/ 140 h 140"/>
                <a:gd name="T18" fmla="*/ 700 w 700"/>
                <a:gd name="T19" fmla="*/ 68 h 140"/>
                <a:gd name="T20" fmla="*/ 700 w 700"/>
                <a:gd name="T21" fmla="*/ 59 h 140"/>
                <a:gd name="T22" fmla="*/ 624 w 700"/>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140">
                  <a:moveTo>
                    <a:pt x="624" y="0"/>
                  </a:moveTo>
                  <a:cubicBezTo>
                    <a:pt x="0" y="0"/>
                    <a:pt x="0" y="0"/>
                    <a:pt x="0" y="0"/>
                  </a:cubicBezTo>
                  <a:cubicBezTo>
                    <a:pt x="0" y="8"/>
                    <a:pt x="0" y="8"/>
                    <a:pt x="0" y="8"/>
                  </a:cubicBezTo>
                  <a:cubicBezTo>
                    <a:pt x="269" y="8"/>
                    <a:pt x="269" y="8"/>
                    <a:pt x="269" y="8"/>
                  </a:cubicBezTo>
                  <a:cubicBezTo>
                    <a:pt x="280" y="20"/>
                    <a:pt x="295" y="36"/>
                    <a:pt x="295" y="61"/>
                  </a:cubicBezTo>
                  <a:cubicBezTo>
                    <a:pt x="295" y="94"/>
                    <a:pt x="276" y="116"/>
                    <a:pt x="264" y="124"/>
                  </a:cubicBezTo>
                  <a:cubicBezTo>
                    <a:pt x="0" y="124"/>
                    <a:pt x="0" y="124"/>
                    <a:pt x="0" y="124"/>
                  </a:cubicBezTo>
                  <a:cubicBezTo>
                    <a:pt x="0" y="140"/>
                    <a:pt x="0" y="140"/>
                    <a:pt x="0" y="140"/>
                  </a:cubicBezTo>
                  <a:cubicBezTo>
                    <a:pt x="624" y="140"/>
                    <a:pt x="624" y="140"/>
                    <a:pt x="624" y="140"/>
                  </a:cubicBezTo>
                  <a:cubicBezTo>
                    <a:pt x="665" y="140"/>
                    <a:pt x="700" y="114"/>
                    <a:pt x="700" y="68"/>
                  </a:cubicBezTo>
                  <a:cubicBezTo>
                    <a:pt x="700" y="59"/>
                    <a:pt x="700" y="59"/>
                    <a:pt x="700" y="59"/>
                  </a:cubicBezTo>
                  <a:cubicBezTo>
                    <a:pt x="700" y="23"/>
                    <a:pt x="668" y="0"/>
                    <a:pt x="624" y="0"/>
                  </a:cubicBez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îšḷíḍe"/>
            <p:cNvSpPr/>
            <p:nvPr/>
          </p:nvSpPr>
          <p:spPr bwMode="auto">
            <a:xfrm>
              <a:off x="5927726" y="5219700"/>
              <a:ext cx="104775" cy="241300"/>
            </a:xfrm>
            <a:custGeom>
              <a:avLst/>
              <a:gdLst>
                <a:gd name="T0" fmla="*/ 61 w 61"/>
                <a:gd name="T1" fmla="*/ 71 h 140"/>
                <a:gd name="T2" fmla="*/ 40 w 61"/>
                <a:gd name="T3" fmla="*/ 0 h 140"/>
                <a:gd name="T4" fmla="*/ 0 w 61"/>
                <a:gd name="T5" fmla="*/ 0 h 140"/>
                <a:gd name="T6" fmla="*/ 21 w 61"/>
                <a:gd name="T7" fmla="*/ 71 h 140"/>
                <a:gd name="T8" fmla="*/ 0 w 61"/>
                <a:gd name="T9" fmla="*/ 140 h 140"/>
                <a:gd name="T10" fmla="*/ 40 w 61"/>
                <a:gd name="T11" fmla="*/ 140 h 140"/>
                <a:gd name="T12" fmla="*/ 61 w 61"/>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1" h="140">
                  <a:moveTo>
                    <a:pt x="61" y="71"/>
                  </a:moveTo>
                  <a:cubicBezTo>
                    <a:pt x="61"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1" y="117"/>
                    <a:pt x="61"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sļiḓê"/>
            <p:cNvSpPr/>
            <p:nvPr/>
          </p:nvSpPr>
          <p:spPr bwMode="auto">
            <a:xfrm>
              <a:off x="6256339" y="5219700"/>
              <a:ext cx="107950" cy="241300"/>
            </a:xfrm>
            <a:custGeom>
              <a:avLst/>
              <a:gdLst>
                <a:gd name="T0" fmla="*/ 62 w 62"/>
                <a:gd name="T1" fmla="*/ 71 h 140"/>
                <a:gd name="T2" fmla="*/ 40 w 62"/>
                <a:gd name="T3" fmla="*/ 0 h 140"/>
                <a:gd name="T4" fmla="*/ 0 w 62"/>
                <a:gd name="T5" fmla="*/ 0 h 140"/>
                <a:gd name="T6" fmla="*/ 21 w 62"/>
                <a:gd name="T7" fmla="*/ 71 h 140"/>
                <a:gd name="T8" fmla="*/ 0 w 62"/>
                <a:gd name="T9" fmla="*/ 140 h 140"/>
                <a:gd name="T10" fmla="*/ 40 w 62"/>
                <a:gd name="T11" fmla="*/ 140 h 140"/>
                <a:gd name="T12" fmla="*/ 62 w 62"/>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2" h="140">
                  <a:moveTo>
                    <a:pt x="62" y="71"/>
                  </a:moveTo>
                  <a:cubicBezTo>
                    <a:pt x="62"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2" y="117"/>
                    <a:pt x="62"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ślïḓe"/>
            <p:cNvSpPr/>
            <p:nvPr/>
          </p:nvSpPr>
          <p:spPr bwMode="auto">
            <a:xfrm>
              <a:off x="5849939" y="3925888"/>
              <a:ext cx="500063" cy="152400"/>
            </a:xfrm>
            <a:custGeom>
              <a:avLst/>
              <a:gdLst>
                <a:gd name="T0" fmla="*/ 290 w 290"/>
                <a:gd name="T1" fmla="*/ 88 h 88"/>
                <a:gd name="T2" fmla="*/ 51 w 290"/>
                <a:gd name="T3" fmla="*/ 88 h 88"/>
                <a:gd name="T4" fmla="*/ 0 w 290"/>
                <a:gd name="T5" fmla="*/ 45 h 88"/>
                <a:gd name="T6" fmla="*/ 0 w 290"/>
                <a:gd name="T7" fmla="*/ 39 h 88"/>
                <a:gd name="T8" fmla="*/ 51 w 290"/>
                <a:gd name="T9" fmla="*/ 0 h 88"/>
                <a:gd name="T10" fmla="*/ 290 w 290"/>
                <a:gd name="T11" fmla="*/ 0 h 88"/>
                <a:gd name="T12" fmla="*/ 279 w 290"/>
                <a:gd name="T13" fmla="*/ 42 h 88"/>
                <a:gd name="T14" fmla="*/ 290 w 29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88">
                  <a:moveTo>
                    <a:pt x="290" y="88"/>
                  </a:moveTo>
                  <a:cubicBezTo>
                    <a:pt x="51" y="88"/>
                    <a:pt x="51" y="88"/>
                    <a:pt x="51" y="88"/>
                  </a:cubicBezTo>
                  <a:cubicBezTo>
                    <a:pt x="25" y="88"/>
                    <a:pt x="0" y="67"/>
                    <a:pt x="0" y="45"/>
                  </a:cubicBezTo>
                  <a:cubicBezTo>
                    <a:pt x="0" y="39"/>
                    <a:pt x="0" y="39"/>
                    <a:pt x="0" y="39"/>
                  </a:cubicBezTo>
                  <a:cubicBezTo>
                    <a:pt x="0" y="17"/>
                    <a:pt x="25" y="0"/>
                    <a:pt x="51" y="0"/>
                  </a:cubicBezTo>
                  <a:cubicBezTo>
                    <a:pt x="290" y="0"/>
                    <a:pt x="290" y="0"/>
                    <a:pt x="290" y="0"/>
                  </a:cubicBezTo>
                  <a:cubicBezTo>
                    <a:pt x="290" y="0"/>
                    <a:pt x="279" y="15"/>
                    <a:pt x="279" y="42"/>
                  </a:cubicBezTo>
                  <a:cubicBezTo>
                    <a:pt x="279" y="73"/>
                    <a:pt x="290" y="88"/>
                    <a:pt x="290" y="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ś1ídè"/>
            <p:cNvSpPr/>
            <p:nvPr/>
          </p:nvSpPr>
          <p:spPr bwMode="auto">
            <a:xfrm>
              <a:off x="5422901" y="3925888"/>
              <a:ext cx="508000" cy="144463"/>
            </a:xfrm>
            <a:custGeom>
              <a:avLst/>
              <a:gdLst>
                <a:gd name="T0" fmla="*/ 295 w 295"/>
                <a:gd name="T1" fmla="*/ 84 h 84"/>
                <a:gd name="T2" fmla="*/ 47 w 295"/>
                <a:gd name="T3" fmla="*/ 84 h 84"/>
                <a:gd name="T4" fmla="*/ 0 w 295"/>
                <a:gd name="T5" fmla="*/ 44 h 84"/>
                <a:gd name="T6" fmla="*/ 0 w 295"/>
                <a:gd name="T7" fmla="*/ 38 h 84"/>
                <a:gd name="T8" fmla="*/ 47 w 295"/>
                <a:gd name="T9" fmla="*/ 0 h 84"/>
                <a:gd name="T10" fmla="*/ 295 w 295"/>
                <a:gd name="T11" fmla="*/ 0 h 84"/>
                <a:gd name="T12" fmla="*/ 269 w 295"/>
                <a:gd name="T13" fmla="*/ 40 h 84"/>
                <a:gd name="T14" fmla="*/ 295 w 295"/>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84">
                  <a:moveTo>
                    <a:pt x="295" y="84"/>
                  </a:moveTo>
                  <a:cubicBezTo>
                    <a:pt x="47" y="84"/>
                    <a:pt x="47" y="84"/>
                    <a:pt x="47" y="84"/>
                  </a:cubicBezTo>
                  <a:cubicBezTo>
                    <a:pt x="22" y="84"/>
                    <a:pt x="0" y="66"/>
                    <a:pt x="0" y="44"/>
                  </a:cubicBezTo>
                  <a:cubicBezTo>
                    <a:pt x="0" y="38"/>
                    <a:pt x="0" y="38"/>
                    <a:pt x="0" y="38"/>
                  </a:cubicBezTo>
                  <a:cubicBezTo>
                    <a:pt x="0" y="16"/>
                    <a:pt x="22" y="0"/>
                    <a:pt x="47" y="0"/>
                  </a:cubicBezTo>
                  <a:cubicBezTo>
                    <a:pt x="295" y="0"/>
                    <a:pt x="295" y="0"/>
                    <a:pt x="295" y="0"/>
                  </a:cubicBezTo>
                  <a:cubicBezTo>
                    <a:pt x="295" y="0"/>
                    <a:pt x="269" y="13"/>
                    <a:pt x="269" y="40"/>
                  </a:cubicBezTo>
                  <a:cubicBezTo>
                    <a:pt x="269" y="71"/>
                    <a:pt x="295" y="84"/>
                    <a:pt x="295" y="8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ś1iḑe"/>
            <p:cNvSpPr/>
            <p:nvPr/>
          </p:nvSpPr>
          <p:spPr bwMode="auto">
            <a:xfrm>
              <a:off x="5884864" y="3919538"/>
              <a:ext cx="58738" cy="158750"/>
            </a:xfrm>
            <a:custGeom>
              <a:avLst/>
              <a:gdLst>
                <a:gd name="T0" fmla="*/ 30 w 34"/>
                <a:gd name="T1" fmla="*/ 92 h 92"/>
                <a:gd name="T2" fmla="*/ 33 w 34"/>
                <a:gd name="T3" fmla="*/ 91 h 92"/>
                <a:gd name="T4" fmla="*/ 32 w 34"/>
                <a:gd name="T5" fmla="*/ 87 h 92"/>
                <a:gd name="T6" fmla="*/ 7 w 34"/>
                <a:gd name="T7" fmla="*/ 44 h 92"/>
                <a:gd name="T8" fmla="*/ 32 w 34"/>
                <a:gd name="T9" fmla="*/ 6 h 92"/>
                <a:gd name="T10" fmla="*/ 33 w 34"/>
                <a:gd name="T11" fmla="*/ 1 h 92"/>
                <a:gd name="T12" fmla="*/ 27 w 34"/>
                <a:gd name="T13" fmla="*/ 1 h 92"/>
                <a:gd name="T14" fmla="*/ 0 w 34"/>
                <a:gd name="T15" fmla="*/ 44 h 92"/>
                <a:gd name="T16" fmla="*/ 28 w 34"/>
                <a:gd name="T17" fmla="*/ 92 h 92"/>
                <a:gd name="T18" fmla="*/ 30 w 3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2">
                  <a:moveTo>
                    <a:pt x="30" y="92"/>
                  </a:moveTo>
                  <a:cubicBezTo>
                    <a:pt x="31" y="92"/>
                    <a:pt x="32" y="92"/>
                    <a:pt x="33" y="91"/>
                  </a:cubicBezTo>
                  <a:cubicBezTo>
                    <a:pt x="34" y="89"/>
                    <a:pt x="33" y="88"/>
                    <a:pt x="32" y="87"/>
                  </a:cubicBezTo>
                  <a:cubicBezTo>
                    <a:pt x="31" y="86"/>
                    <a:pt x="7" y="73"/>
                    <a:pt x="7" y="44"/>
                  </a:cubicBezTo>
                  <a:cubicBezTo>
                    <a:pt x="7" y="19"/>
                    <a:pt x="31" y="6"/>
                    <a:pt x="32" y="6"/>
                  </a:cubicBezTo>
                  <a:cubicBezTo>
                    <a:pt x="33" y="5"/>
                    <a:pt x="34" y="3"/>
                    <a:pt x="33" y="1"/>
                  </a:cubicBezTo>
                  <a:cubicBezTo>
                    <a:pt x="32" y="0"/>
                    <a:pt x="29" y="0"/>
                    <a:pt x="27" y="1"/>
                  </a:cubicBezTo>
                  <a:cubicBezTo>
                    <a:pt x="26" y="1"/>
                    <a:pt x="0" y="16"/>
                    <a:pt x="0" y="44"/>
                  </a:cubicBezTo>
                  <a:cubicBezTo>
                    <a:pt x="0" y="77"/>
                    <a:pt x="27" y="91"/>
                    <a:pt x="28" y="92"/>
                  </a:cubicBezTo>
                  <a:cubicBezTo>
                    <a:pt x="28" y="92"/>
                    <a:pt x="29" y="92"/>
                    <a:pt x="30" y="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ŝļiḋe"/>
            <p:cNvSpPr/>
            <p:nvPr/>
          </p:nvSpPr>
          <p:spPr bwMode="auto">
            <a:xfrm>
              <a:off x="5416551" y="3919538"/>
              <a:ext cx="950913" cy="165100"/>
            </a:xfrm>
            <a:custGeom>
              <a:avLst/>
              <a:gdLst>
                <a:gd name="T0" fmla="*/ 51 w 552"/>
                <a:gd name="T1" fmla="*/ 96 h 96"/>
                <a:gd name="T2" fmla="*/ 552 w 552"/>
                <a:gd name="T3" fmla="*/ 96 h 96"/>
                <a:gd name="T4" fmla="*/ 552 w 552"/>
                <a:gd name="T5" fmla="*/ 88 h 96"/>
                <a:gd name="T6" fmla="*/ 51 w 552"/>
                <a:gd name="T7" fmla="*/ 88 h 96"/>
                <a:gd name="T8" fmla="*/ 8 w 552"/>
                <a:gd name="T9" fmla="*/ 48 h 96"/>
                <a:gd name="T10" fmla="*/ 8 w 552"/>
                <a:gd name="T11" fmla="*/ 42 h 96"/>
                <a:gd name="T12" fmla="*/ 51 w 552"/>
                <a:gd name="T13" fmla="*/ 8 h 96"/>
                <a:gd name="T14" fmla="*/ 552 w 552"/>
                <a:gd name="T15" fmla="*/ 8 h 96"/>
                <a:gd name="T16" fmla="*/ 552 w 552"/>
                <a:gd name="T17" fmla="*/ 0 h 96"/>
                <a:gd name="T18" fmla="*/ 51 w 552"/>
                <a:gd name="T19" fmla="*/ 0 h 96"/>
                <a:gd name="T20" fmla="*/ 0 w 552"/>
                <a:gd name="T21" fmla="*/ 42 h 96"/>
                <a:gd name="T22" fmla="*/ 0 w 552"/>
                <a:gd name="T23" fmla="*/ 48 h 96"/>
                <a:gd name="T24" fmla="*/ 51 w 552"/>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96">
                  <a:moveTo>
                    <a:pt x="51" y="96"/>
                  </a:moveTo>
                  <a:cubicBezTo>
                    <a:pt x="552" y="96"/>
                    <a:pt x="552" y="96"/>
                    <a:pt x="552" y="96"/>
                  </a:cubicBezTo>
                  <a:cubicBezTo>
                    <a:pt x="552" y="88"/>
                    <a:pt x="552" y="88"/>
                    <a:pt x="552" y="88"/>
                  </a:cubicBezTo>
                  <a:cubicBezTo>
                    <a:pt x="51" y="88"/>
                    <a:pt x="51" y="88"/>
                    <a:pt x="51" y="88"/>
                  </a:cubicBezTo>
                  <a:cubicBezTo>
                    <a:pt x="30" y="88"/>
                    <a:pt x="8" y="68"/>
                    <a:pt x="8" y="48"/>
                  </a:cubicBezTo>
                  <a:cubicBezTo>
                    <a:pt x="8" y="42"/>
                    <a:pt x="8" y="42"/>
                    <a:pt x="8" y="42"/>
                  </a:cubicBezTo>
                  <a:cubicBezTo>
                    <a:pt x="8" y="23"/>
                    <a:pt x="29" y="8"/>
                    <a:pt x="51" y="8"/>
                  </a:cubicBezTo>
                  <a:cubicBezTo>
                    <a:pt x="552" y="8"/>
                    <a:pt x="552" y="8"/>
                    <a:pt x="552" y="8"/>
                  </a:cubicBezTo>
                  <a:cubicBezTo>
                    <a:pt x="552" y="0"/>
                    <a:pt x="552" y="0"/>
                    <a:pt x="552" y="0"/>
                  </a:cubicBezTo>
                  <a:cubicBezTo>
                    <a:pt x="51" y="0"/>
                    <a:pt x="51" y="0"/>
                    <a:pt x="51" y="0"/>
                  </a:cubicBezTo>
                  <a:cubicBezTo>
                    <a:pt x="22" y="0"/>
                    <a:pt x="0" y="17"/>
                    <a:pt x="0" y="42"/>
                  </a:cubicBezTo>
                  <a:cubicBezTo>
                    <a:pt x="0" y="48"/>
                    <a:pt x="0" y="48"/>
                    <a:pt x="0" y="48"/>
                  </a:cubicBezTo>
                  <a:cubicBezTo>
                    <a:pt x="0" y="74"/>
                    <a:pt x="24" y="96"/>
                    <a:pt x="51" y="96"/>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ḻiďè"/>
            <p:cNvSpPr/>
            <p:nvPr/>
          </p:nvSpPr>
          <p:spPr bwMode="auto">
            <a:xfrm>
              <a:off x="5578476" y="3795713"/>
              <a:ext cx="527050" cy="123825"/>
            </a:xfrm>
            <a:custGeom>
              <a:avLst/>
              <a:gdLst>
                <a:gd name="T0" fmla="*/ 0 w 306"/>
                <a:gd name="T1" fmla="*/ 72 h 72"/>
                <a:gd name="T2" fmla="*/ 277 w 306"/>
                <a:gd name="T3" fmla="*/ 72 h 72"/>
                <a:gd name="T4" fmla="*/ 306 w 306"/>
                <a:gd name="T5" fmla="*/ 36 h 72"/>
                <a:gd name="T6" fmla="*/ 306 w 306"/>
                <a:gd name="T7" fmla="*/ 31 h 72"/>
                <a:gd name="T8" fmla="*/ 277 w 306"/>
                <a:gd name="T9" fmla="*/ 0 h 72"/>
                <a:gd name="T10" fmla="*/ 0 w 306"/>
                <a:gd name="T11" fmla="*/ 0 h 72"/>
                <a:gd name="T12" fmla="*/ 8 w 306"/>
                <a:gd name="T13" fmla="*/ 34 h 72"/>
                <a:gd name="T14" fmla="*/ 0 w 306"/>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72">
                  <a:moveTo>
                    <a:pt x="0" y="72"/>
                  </a:moveTo>
                  <a:cubicBezTo>
                    <a:pt x="277" y="72"/>
                    <a:pt x="277" y="72"/>
                    <a:pt x="277" y="72"/>
                  </a:cubicBezTo>
                  <a:cubicBezTo>
                    <a:pt x="294" y="72"/>
                    <a:pt x="306" y="53"/>
                    <a:pt x="306" y="36"/>
                  </a:cubicBezTo>
                  <a:cubicBezTo>
                    <a:pt x="306" y="31"/>
                    <a:pt x="306" y="31"/>
                    <a:pt x="306" y="31"/>
                  </a:cubicBezTo>
                  <a:cubicBezTo>
                    <a:pt x="306" y="14"/>
                    <a:pt x="294" y="0"/>
                    <a:pt x="277" y="0"/>
                  </a:cubicBezTo>
                  <a:cubicBezTo>
                    <a:pt x="0" y="0"/>
                    <a:pt x="0" y="0"/>
                    <a:pt x="0" y="0"/>
                  </a:cubicBezTo>
                  <a:cubicBezTo>
                    <a:pt x="0" y="0"/>
                    <a:pt x="8" y="13"/>
                    <a:pt x="8" y="34"/>
                  </a:cubicBezTo>
                  <a:cubicBezTo>
                    <a:pt x="8" y="59"/>
                    <a:pt x="0" y="72"/>
                    <a:pt x="0" y="7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1idè"/>
            <p:cNvSpPr/>
            <p:nvPr/>
          </p:nvSpPr>
          <p:spPr bwMode="auto">
            <a:xfrm>
              <a:off x="6054726" y="3797300"/>
              <a:ext cx="34925" cy="119063"/>
            </a:xfrm>
            <a:custGeom>
              <a:avLst/>
              <a:gdLst>
                <a:gd name="T0" fmla="*/ 4 w 20"/>
                <a:gd name="T1" fmla="*/ 69 h 69"/>
                <a:gd name="T2" fmla="*/ 2 w 20"/>
                <a:gd name="T3" fmla="*/ 68 h 69"/>
                <a:gd name="T4" fmla="*/ 1 w 20"/>
                <a:gd name="T5" fmla="*/ 67 h 69"/>
                <a:gd name="T6" fmla="*/ 16 w 20"/>
                <a:gd name="T7" fmla="*/ 33 h 69"/>
                <a:gd name="T8" fmla="*/ 3 w 20"/>
                <a:gd name="T9" fmla="*/ 5 h 69"/>
                <a:gd name="T10" fmla="*/ 2 w 20"/>
                <a:gd name="T11" fmla="*/ 1 h 69"/>
                <a:gd name="T12" fmla="*/ 7 w 20"/>
                <a:gd name="T13" fmla="*/ 3 h 69"/>
                <a:gd name="T14" fmla="*/ 20 w 20"/>
                <a:gd name="T15" fmla="*/ 33 h 69"/>
                <a:gd name="T16" fmla="*/ 5 w 20"/>
                <a:gd name="T17" fmla="*/ 69 h 69"/>
                <a:gd name="T18" fmla="*/ 4 w 20"/>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9">
                  <a:moveTo>
                    <a:pt x="4" y="69"/>
                  </a:moveTo>
                  <a:cubicBezTo>
                    <a:pt x="3" y="69"/>
                    <a:pt x="3" y="69"/>
                    <a:pt x="2" y="68"/>
                  </a:cubicBezTo>
                  <a:cubicBezTo>
                    <a:pt x="2" y="67"/>
                    <a:pt x="0" y="67"/>
                    <a:pt x="1" y="67"/>
                  </a:cubicBezTo>
                  <a:cubicBezTo>
                    <a:pt x="2" y="66"/>
                    <a:pt x="16" y="55"/>
                    <a:pt x="16" y="33"/>
                  </a:cubicBezTo>
                  <a:cubicBezTo>
                    <a:pt x="16" y="15"/>
                    <a:pt x="3" y="5"/>
                    <a:pt x="3" y="5"/>
                  </a:cubicBezTo>
                  <a:cubicBezTo>
                    <a:pt x="2" y="4"/>
                    <a:pt x="2" y="2"/>
                    <a:pt x="2" y="1"/>
                  </a:cubicBezTo>
                  <a:cubicBezTo>
                    <a:pt x="3" y="0"/>
                    <a:pt x="6" y="2"/>
                    <a:pt x="7" y="3"/>
                  </a:cubicBezTo>
                  <a:cubicBezTo>
                    <a:pt x="7" y="3"/>
                    <a:pt x="20" y="12"/>
                    <a:pt x="20" y="33"/>
                  </a:cubicBezTo>
                  <a:cubicBezTo>
                    <a:pt x="20" y="58"/>
                    <a:pt x="6" y="69"/>
                    <a:pt x="5" y="69"/>
                  </a:cubicBezTo>
                  <a:lnTo>
                    <a:pt x="4" y="69"/>
                  </a:ln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ṩ1ïdé"/>
            <p:cNvSpPr/>
            <p:nvPr/>
          </p:nvSpPr>
          <p:spPr bwMode="auto">
            <a:xfrm>
              <a:off x="5568951" y="3786188"/>
              <a:ext cx="825500" cy="134938"/>
            </a:xfrm>
            <a:custGeom>
              <a:avLst/>
              <a:gdLst>
                <a:gd name="T0" fmla="*/ 447 w 479"/>
                <a:gd name="T1" fmla="*/ 0 h 78"/>
                <a:gd name="T2" fmla="*/ 0 w 479"/>
                <a:gd name="T3" fmla="*/ 0 h 78"/>
                <a:gd name="T4" fmla="*/ 0 w 479"/>
                <a:gd name="T5" fmla="*/ 12 h 78"/>
                <a:gd name="T6" fmla="*/ 291 w 479"/>
                <a:gd name="T7" fmla="*/ 12 h 78"/>
                <a:gd name="T8" fmla="*/ 301 w 479"/>
                <a:gd name="T9" fmla="*/ 40 h 78"/>
                <a:gd name="T10" fmla="*/ 290 w 479"/>
                <a:gd name="T11" fmla="*/ 72 h 78"/>
                <a:gd name="T12" fmla="*/ 0 w 479"/>
                <a:gd name="T13" fmla="*/ 72 h 78"/>
                <a:gd name="T14" fmla="*/ 0 w 479"/>
                <a:gd name="T15" fmla="*/ 78 h 78"/>
                <a:gd name="T16" fmla="*/ 284 w 479"/>
                <a:gd name="T17" fmla="*/ 78 h 78"/>
                <a:gd name="T18" fmla="*/ 447 w 479"/>
                <a:gd name="T19" fmla="*/ 78 h 78"/>
                <a:gd name="T20" fmla="*/ 447 w 479"/>
                <a:gd name="T21" fmla="*/ 78 h 78"/>
                <a:gd name="T22" fmla="*/ 448 w 479"/>
                <a:gd name="T23" fmla="*/ 78 h 78"/>
                <a:gd name="T24" fmla="*/ 479 w 479"/>
                <a:gd name="T25" fmla="*/ 41 h 78"/>
                <a:gd name="T26" fmla="*/ 479 w 479"/>
                <a:gd name="T27" fmla="*/ 36 h 78"/>
                <a:gd name="T28" fmla="*/ 447 w 479"/>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78">
                  <a:moveTo>
                    <a:pt x="447" y="0"/>
                  </a:moveTo>
                  <a:cubicBezTo>
                    <a:pt x="0" y="0"/>
                    <a:pt x="0" y="0"/>
                    <a:pt x="0" y="0"/>
                  </a:cubicBezTo>
                  <a:cubicBezTo>
                    <a:pt x="0" y="12"/>
                    <a:pt x="0" y="12"/>
                    <a:pt x="0" y="12"/>
                  </a:cubicBezTo>
                  <a:cubicBezTo>
                    <a:pt x="291" y="12"/>
                    <a:pt x="291" y="12"/>
                    <a:pt x="291" y="12"/>
                  </a:cubicBezTo>
                  <a:cubicBezTo>
                    <a:pt x="295" y="18"/>
                    <a:pt x="301" y="27"/>
                    <a:pt x="301" y="40"/>
                  </a:cubicBezTo>
                  <a:cubicBezTo>
                    <a:pt x="301" y="55"/>
                    <a:pt x="295" y="66"/>
                    <a:pt x="290" y="72"/>
                  </a:cubicBezTo>
                  <a:cubicBezTo>
                    <a:pt x="0" y="72"/>
                    <a:pt x="0" y="72"/>
                    <a:pt x="0" y="72"/>
                  </a:cubicBezTo>
                  <a:cubicBezTo>
                    <a:pt x="0" y="78"/>
                    <a:pt x="0" y="78"/>
                    <a:pt x="0" y="78"/>
                  </a:cubicBezTo>
                  <a:cubicBezTo>
                    <a:pt x="284" y="78"/>
                    <a:pt x="284" y="78"/>
                    <a:pt x="284" y="78"/>
                  </a:cubicBezTo>
                  <a:cubicBezTo>
                    <a:pt x="447" y="78"/>
                    <a:pt x="447" y="78"/>
                    <a:pt x="447" y="78"/>
                  </a:cubicBezTo>
                  <a:cubicBezTo>
                    <a:pt x="447" y="78"/>
                    <a:pt x="447" y="78"/>
                    <a:pt x="447" y="78"/>
                  </a:cubicBezTo>
                  <a:cubicBezTo>
                    <a:pt x="448" y="78"/>
                    <a:pt x="448" y="78"/>
                    <a:pt x="448" y="78"/>
                  </a:cubicBezTo>
                  <a:cubicBezTo>
                    <a:pt x="466" y="77"/>
                    <a:pt x="479" y="61"/>
                    <a:pt x="479" y="41"/>
                  </a:cubicBezTo>
                  <a:cubicBezTo>
                    <a:pt x="479" y="36"/>
                    <a:pt x="479" y="36"/>
                    <a:pt x="479" y="36"/>
                  </a:cubicBezTo>
                  <a:cubicBezTo>
                    <a:pt x="479" y="16"/>
                    <a:pt x="467" y="0"/>
                    <a:pt x="447" y="0"/>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śḻíḑe"/>
            <p:cNvSpPr/>
            <p:nvPr/>
          </p:nvSpPr>
          <p:spPr bwMode="auto">
            <a:xfrm>
              <a:off x="5216526" y="4965700"/>
              <a:ext cx="1460500" cy="254000"/>
            </a:xfrm>
            <a:prstGeom prst="rect">
              <a:avLst/>
            </a:prstGeom>
            <a:solidFill>
              <a:srgbClr val="3D6C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iṡļíḑe"/>
            <p:cNvSpPr/>
            <p:nvPr/>
          </p:nvSpPr>
          <p:spPr bwMode="auto">
            <a:xfrm>
              <a:off x="5299076" y="4965700"/>
              <a:ext cx="47625"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iş1idé"/>
            <p:cNvSpPr/>
            <p:nvPr/>
          </p:nvSpPr>
          <p:spPr bwMode="auto">
            <a:xfrm>
              <a:off x="5381626" y="4965700"/>
              <a:ext cx="61913"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iŝlïďê"/>
            <p:cNvSpPr/>
            <p:nvPr/>
          </p:nvSpPr>
          <p:spPr bwMode="auto">
            <a:xfrm>
              <a:off x="5251451" y="4084638"/>
              <a:ext cx="1357313" cy="158750"/>
            </a:xfrm>
            <a:prstGeom prst="rect">
              <a:avLst/>
            </a:prstGeom>
            <a:solidFill>
              <a:srgbClr val="C0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iŝlîďe"/>
            <p:cNvSpPr/>
            <p:nvPr/>
          </p:nvSpPr>
          <p:spPr bwMode="auto">
            <a:xfrm>
              <a:off x="6511926" y="4084638"/>
              <a:ext cx="55563"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iŝļïḑe"/>
            <p:cNvSpPr/>
            <p:nvPr/>
          </p:nvSpPr>
          <p:spPr bwMode="auto">
            <a:xfrm>
              <a:off x="6443664" y="4084638"/>
              <a:ext cx="53975"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íṡļïḋé"/>
            <p:cNvSpPr/>
            <p:nvPr/>
          </p:nvSpPr>
          <p:spPr bwMode="auto">
            <a:xfrm>
              <a:off x="5602289" y="4524375"/>
              <a:ext cx="1082675" cy="158750"/>
            </a:xfrm>
            <a:custGeom>
              <a:avLst/>
              <a:gdLst>
                <a:gd name="T0" fmla="*/ 628 w 628"/>
                <a:gd name="T1" fmla="*/ 92 h 92"/>
                <a:gd name="T2" fmla="*/ 66 w 628"/>
                <a:gd name="T3" fmla="*/ 92 h 92"/>
                <a:gd name="T4" fmla="*/ 0 w 628"/>
                <a:gd name="T5" fmla="*/ 46 h 92"/>
                <a:gd name="T6" fmla="*/ 0 w 628"/>
                <a:gd name="T7" fmla="*/ 37 h 92"/>
                <a:gd name="T8" fmla="*/ 66 w 628"/>
                <a:gd name="T9" fmla="*/ 0 h 92"/>
                <a:gd name="T10" fmla="*/ 628 w 628"/>
                <a:gd name="T11" fmla="*/ 0 h 92"/>
                <a:gd name="T12" fmla="*/ 628 w 62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28" h="92">
                  <a:moveTo>
                    <a:pt x="628" y="92"/>
                  </a:moveTo>
                  <a:cubicBezTo>
                    <a:pt x="66" y="92"/>
                    <a:pt x="66" y="92"/>
                    <a:pt x="66" y="92"/>
                  </a:cubicBezTo>
                  <a:cubicBezTo>
                    <a:pt x="29" y="92"/>
                    <a:pt x="0" y="77"/>
                    <a:pt x="0" y="46"/>
                  </a:cubicBezTo>
                  <a:cubicBezTo>
                    <a:pt x="0" y="37"/>
                    <a:pt x="0" y="37"/>
                    <a:pt x="0" y="37"/>
                  </a:cubicBezTo>
                  <a:cubicBezTo>
                    <a:pt x="0" y="5"/>
                    <a:pt x="29" y="0"/>
                    <a:pt x="66" y="0"/>
                  </a:cubicBezTo>
                  <a:cubicBezTo>
                    <a:pt x="628" y="0"/>
                    <a:pt x="628" y="0"/>
                    <a:pt x="628" y="0"/>
                  </a:cubicBezTo>
                  <a:lnTo>
                    <a:pt x="628" y="92"/>
                  </a:ln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Sḷïḓe"/>
            <p:cNvSpPr/>
            <p:nvPr/>
          </p:nvSpPr>
          <p:spPr bwMode="auto">
            <a:xfrm>
              <a:off x="6105526" y="4524375"/>
              <a:ext cx="633413" cy="158750"/>
            </a:xfrm>
            <a:custGeom>
              <a:avLst/>
              <a:gdLst>
                <a:gd name="T0" fmla="*/ 368 w 368"/>
                <a:gd name="T1" fmla="*/ 92 h 92"/>
                <a:gd name="T2" fmla="*/ 0 w 368"/>
                <a:gd name="T3" fmla="*/ 92 h 92"/>
                <a:gd name="T4" fmla="*/ 0 w 368"/>
                <a:gd name="T5" fmla="*/ 0 h 92"/>
                <a:gd name="T6" fmla="*/ 368 w 368"/>
                <a:gd name="T7" fmla="*/ 0 h 92"/>
                <a:gd name="T8" fmla="*/ 359 w 368"/>
                <a:gd name="T9" fmla="*/ 46 h 92"/>
                <a:gd name="T10" fmla="*/ 368 w 368"/>
                <a:gd name="T11" fmla="*/ 92 h 92"/>
              </a:gdLst>
              <a:ahLst/>
              <a:cxnLst>
                <a:cxn ang="0">
                  <a:pos x="T0" y="T1"/>
                </a:cxn>
                <a:cxn ang="0">
                  <a:pos x="T2" y="T3"/>
                </a:cxn>
                <a:cxn ang="0">
                  <a:pos x="T4" y="T5"/>
                </a:cxn>
                <a:cxn ang="0">
                  <a:pos x="T6" y="T7"/>
                </a:cxn>
                <a:cxn ang="0">
                  <a:pos x="T8" y="T9"/>
                </a:cxn>
                <a:cxn ang="0">
                  <a:pos x="T10" y="T11"/>
                </a:cxn>
              </a:cxnLst>
              <a:rect l="0" t="0" r="r" b="b"/>
              <a:pathLst>
                <a:path w="368" h="92">
                  <a:moveTo>
                    <a:pt x="368" y="92"/>
                  </a:moveTo>
                  <a:cubicBezTo>
                    <a:pt x="0" y="92"/>
                    <a:pt x="0" y="92"/>
                    <a:pt x="0" y="92"/>
                  </a:cubicBezTo>
                  <a:cubicBezTo>
                    <a:pt x="0" y="0"/>
                    <a:pt x="0" y="0"/>
                    <a:pt x="0" y="0"/>
                  </a:cubicBezTo>
                  <a:cubicBezTo>
                    <a:pt x="368" y="0"/>
                    <a:pt x="368" y="0"/>
                    <a:pt x="368" y="0"/>
                  </a:cubicBezTo>
                  <a:cubicBezTo>
                    <a:pt x="368" y="0"/>
                    <a:pt x="359" y="19"/>
                    <a:pt x="359" y="46"/>
                  </a:cubicBezTo>
                  <a:cubicBezTo>
                    <a:pt x="359" y="74"/>
                    <a:pt x="368" y="92"/>
                    <a:pt x="368" y="92"/>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Sľîḓè"/>
            <p:cNvSpPr/>
            <p:nvPr/>
          </p:nvSpPr>
          <p:spPr bwMode="auto">
            <a:xfrm>
              <a:off x="5602289" y="4511675"/>
              <a:ext cx="1157288" cy="177800"/>
            </a:xfrm>
            <a:custGeom>
              <a:avLst/>
              <a:gdLst>
                <a:gd name="T0" fmla="*/ 68 w 672"/>
                <a:gd name="T1" fmla="*/ 104 h 104"/>
                <a:gd name="T2" fmla="*/ 672 w 672"/>
                <a:gd name="T3" fmla="*/ 104 h 104"/>
                <a:gd name="T4" fmla="*/ 672 w 672"/>
                <a:gd name="T5" fmla="*/ 96 h 104"/>
                <a:gd name="T6" fmla="*/ 68 w 672"/>
                <a:gd name="T7" fmla="*/ 96 h 104"/>
                <a:gd name="T8" fmla="*/ 8 w 672"/>
                <a:gd name="T9" fmla="*/ 54 h 104"/>
                <a:gd name="T10" fmla="*/ 8 w 672"/>
                <a:gd name="T11" fmla="*/ 45 h 104"/>
                <a:gd name="T12" fmla="*/ 68 w 672"/>
                <a:gd name="T13" fmla="*/ 12 h 104"/>
                <a:gd name="T14" fmla="*/ 672 w 672"/>
                <a:gd name="T15" fmla="*/ 12 h 104"/>
                <a:gd name="T16" fmla="*/ 672 w 672"/>
                <a:gd name="T17" fmla="*/ 0 h 104"/>
                <a:gd name="T18" fmla="*/ 68 w 672"/>
                <a:gd name="T19" fmla="*/ 0 h 104"/>
                <a:gd name="T20" fmla="*/ 0 w 672"/>
                <a:gd name="T21" fmla="*/ 45 h 104"/>
                <a:gd name="T22" fmla="*/ 0 w 672"/>
                <a:gd name="T23" fmla="*/ 54 h 104"/>
                <a:gd name="T24" fmla="*/ 68 w 672"/>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04">
                  <a:moveTo>
                    <a:pt x="68" y="104"/>
                  </a:moveTo>
                  <a:cubicBezTo>
                    <a:pt x="672" y="104"/>
                    <a:pt x="672" y="104"/>
                    <a:pt x="672" y="104"/>
                  </a:cubicBezTo>
                  <a:cubicBezTo>
                    <a:pt x="672" y="96"/>
                    <a:pt x="672" y="96"/>
                    <a:pt x="672" y="96"/>
                  </a:cubicBezTo>
                  <a:cubicBezTo>
                    <a:pt x="68" y="96"/>
                    <a:pt x="68" y="96"/>
                    <a:pt x="68" y="96"/>
                  </a:cubicBezTo>
                  <a:cubicBezTo>
                    <a:pt x="26" y="96"/>
                    <a:pt x="8" y="81"/>
                    <a:pt x="8" y="54"/>
                  </a:cubicBezTo>
                  <a:cubicBezTo>
                    <a:pt x="8" y="45"/>
                    <a:pt x="8" y="45"/>
                    <a:pt x="8" y="45"/>
                  </a:cubicBezTo>
                  <a:cubicBezTo>
                    <a:pt x="8" y="21"/>
                    <a:pt x="24" y="12"/>
                    <a:pt x="68" y="12"/>
                  </a:cubicBezTo>
                  <a:cubicBezTo>
                    <a:pt x="672" y="12"/>
                    <a:pt x="672" y="12"/>
                    <a:pt x="672" y="12"/>
                  </a:cubicBezTo>
                  <a:cubicBezTo>
                    <a:pt x="672" y="0"/>
                    <a:pt x="672" y="0"/>
                    <a:pt x="672" y="0"/>
                  </a:cubicBezTo>
                  <a:cubicBezTo>
                    <a:pt x="68" y="0"/>
                    <a:pt x="68" y="0"/>
                    <a:pt x="68" y="0"/>
                  </a:cubicBezTo>
                  <a:cubicBezTo>
                    <a:pt x="36" y="0"/>
                    <a:pt x="0" y="6"/>
                    <a:pt x="0" y="45"/>
                  </a:cubicBezTo>
                  <a:cubicBezTo>
                    <a:pt x="0" y="54"/>
                    <a:pt x="0" y="54"/>
                    <a:pt x="0" y="54"/>
                  </a:cubicBezTo>
                  <a:cubicBezTo>
                    <a:pt x="0" y="76"/>
                    <a:pt x="7" y="104"/>
                    <a:pt x="68" y="104"/>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liḋê"/>
            <p:cNvSpPr/>
            <p:nvPr/>
          </p:nvSpPr>
          <p:spPr bwMode="auto">
            <a:xfrm>
              <a:off x="7258051" y="1554163"/>
              <a:ext cx="79375" cy="115888"/>
            </a:xfrm>
            <a:prstGeom prst="ellipse">
              <a:avLst/>
            </a:pr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ṡľídê"/>
            <p:cNvSpPr/>
            <p:nvPr/>
          </p:nvSpPr>
          <p:spPr bwMode="auto">
            <a:xfrm>
              <a:off x="6032501" y="1597025"/>
              <a:ext cx="404813" cy="96838"/>
            </a:xfrm>
            <a:custGeom>
              <a:avLst/>
              <a:gdLst>
                <a:gd name="T0" fmla="*/ 255 w 255"/>
                <a:gd name="T1" fmla="*/ 50 h 61"/>
                <a:gd name="T2" fmla="*/ 3 w 255"/>
                <a:gd name="T3" fmla="*/ 61 h 61"/>
                <a:gd name="T4" fmla="*/ 3 w 255"/>
                <a:gd name="T5" fmla="*/ 60 h 61"/>
                <a:gd name="T6" fmla="*/ 0 w 255"/>
                <a:gd name="T7" fmla="*/ 10 h 61"/>
                <a:gd name="T8" fmla="*/ 0 w 255"/>
                <a:gd name="T9" fmla="*/ 10 h 61"/>
                <a:gd name="T10" fmla="*/ 253 w 255"/>
                <a:gd name="T11" fmla="*/ 0 h 61"/>
                <a:gd name="T12" fmla="*/ 254 w 255"/>
                <a:gd name="T13" fmla="*/ 0 h 61"/>
                <a:gd name="T14" fmla="*/ 255 w 255"/>
                <a:gd name="T15" fmla="*/ 50 h 61"/>
                <a:gd name="T16" fmla="*/ 255 w 255"/>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61">
                  <a:moveTo>
                    <a:pt x="255" y="50"/>
                  </a:moveTo>
                  <a:lnTo>
                    <a:pt x="3" y="61"/>
                  </a:lnTo>
                  <a:lnTo>
                    <a:pt x="3" y="60"/>
                  </a:lnTo>
                  <a:lnTo>
                    <a:pt x="0" y="10"/>
                  </a:lnTo>
                  <a:lnTo>
                    <a:pt x="0" y="10"/>
                  </a:lnTo>
                  <a:lnTo>
                    <a:pt x="253" y="0"/>
                  </a:lnTo>
                  <a:lnTo>
                    <a:pt x="254" y="0"/>
                  </a:lnTo>
                  <a:lnTo>
                    <a:pt x="255" y="50"/>
                  </a:lnTo>
                  <a:lnTo>
                    <a:pt x="255" y="50"/>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íśliďé"/>
            <p:cNvSpPr/>
            <p:nvPr/>
          </p:nvSpPr>
          <p:spPr bwMode="auto">
            <a:xfrm>
              <a:off x="6432551" y="1581150"/>
              <a:ext cx="290513" cy="100013"/>
            </a:xfrm>
            <a:custGeom>
              <a:avLst/>
              <a:gdLst>
                <a:gd name="T0" fmla="*/ 183 w 183"/>
                <a:gd name="T1" fmla="*/ 57 h 63"/>
                <a:gd name="T2" fmla="*/ 2 w 183"/>
                <a:gd name="T3" fmla="*/ 63 h 63"/>
                <a:gd name="T4" fmla="*/ 2 w 183"/>
                <a:gd name="T5" fmla="*/ 63 h 63"/>
                <a:gd name="T6" fmla="*/ 0 w 183"/>
                <a:gd name="T7" fmla="*/ 8 h 63"/>
                <a:gd name="T8" fmla="*/ 0 w 183"/>
                <a:gd name="T9" fmla="*/ 8 h 63"/>
                <a:gd name="T10" fmla="*/ 180 w 183"/>
                <a:gd name="T11" fmla="*/ 0 h 63"/>
                <a:gd name="T12" fmla="*/ 180 w 183"/>
                <a:gd name="T13" fmla="*/ 2 h 63"/>
                <a:gd name="T14" fmla="*/ 183 w 183"/>
                <a:gd name="T15" fmla="*/ 56 h 63"/>
                <a:gd name="T16" fmla="*/ 183 w 183"/>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3">
                  <a:moveTo>
                    <a:pt x="183" y="57"/>
                  </a:moveTo>
                  <a:lnTo>
                    <a:pt x="2" y="63"/>
                  </a:lnTo>
                  <a:lnTo>
                    <a:pt x="2" y="63"/>
                  </a:lnTo>
                  <a:lnTo>
                    <a:pt x="0" y="8"/>
                  </a:lnTo>
                  <a:lnTo>
                    <a:pt x="0" y="8"/>
                  </a:lnTo>
                  <a:lnTo>
                    <a:pt x="180" y="0"/>
                  </a:lnTo>
                  <a:lnTo>
                    <a:pt x="180" y="2"/>
                  </a:lnTo>
                  <a:lnTo>
                    <a:pt x="183" y="56"/>
                  </a:lnTo>
                  <a:lnTo>
                    <a:pt x="183" y="57"/>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ṡľîdê"/>
            <p:cNvSpPr/>
            <p:nvPr/>
          </p:nvSpPr>
          <p:spPr bwMode="auto">
            <a:xfrm>
              <a:off x="6726239" y="1563688"/>
              <a:ext cx="293688" cy="119063"/>
            </a:xfrm>
            <a:custGeom>
              <a:avLst/>
              <a:gdLst>
                <a:gd name="T0" fmla="*/ 182 w 185"/>
                <a:gd name="T1" fmla="*/ 68 h 75"/>
                <a:gd name="T2" fmla="*/ 3 w 185"/>
                <a:gd name="T3" fmla="*/ 75 h 75"/>
                <a:gd name="T4" fmla="*/ 2 w 185"/>
                <a:gd name="T5" fmla="*/ 74 h 75"/>
                <a:gd name="T6" fmla="*/ 0 w 185"/>
                <a:gd name="T7" fmla="*/ 9 h 75"/>
                <a:gd name="T8" fmla="*/ 0 w 185"/>
                <a:gd name="T9" fmla="*/ 8 h 75"/>
                <a:gd name="T10" fmla="*/ 180 w 185"/>
                <a:gd name="T11" fmla="*/ 2 h 75"/>
                <a:gd name="T12" fmla="*/ 185 w 185"/>
                <a:gd name="T13" fmla="*/ 0 h 75"/>
                <a:gd name="T14" fmla="*/ 182 w 185"/>
                <a:gd name="T15" fmla="*/ 68 h 75"/>
                <a:gd name="T16" fmla="*/ 182 w 185"/>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75">
                  <a:moveTo>
                    <a:pt x="182" y="68"/>
                  </a:moveTo>
                  <a:lnTo>
                    <a:pt x="3" y="75"/>
                  </a:lnTo>
                  <a:lnTo>
                    <a:pt x="2" y="74"/>
                  </a:lnTo>
                  <a:lnTo>
                    <a:pt x="0" y="9"/>
                  </a:lnTo>
                  <a:lnTo>
                    <a:pt x="0" y="8"/>
                  </a:lnTo>
                  <a:lnTo>
                    <a:pt x="180" y="2"/>
                  </a:lnTo>
                  <a:lnTo>
                    <a:pt x="185" y="0"/>
                  </a:lnTo>
                  <a:lnTo>
                    <a:pt x="182" y="68"/>
                  </a:lnTo>
                  <a:lnTo>
                    <a:pt x="182" y="68"/>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śḻiḋê"/>
            <p:cNvSpPr/>
            <p:nvPr/>
          </p:nvSpPr>
          <p:spPr bwMode="auto">
            <a:xfrm>
              <a:off x="7016751" y="1546225"/>
              <a:ext cx="292100" cy="134938"/>
            </a:xfrm>
            <a:custGeom>
              <a:avLst/>
              <a:gdLst>
                <a:gd name="T0" fmla="*/ 184 w 184"/>
                <a:gd name="T1" fmla="*/ 79 h 85"/>
                <a:gd name="T2" fmla="*/ 3 w 184"/>
                <a:gd name="T3" fmla="*/ 85 h 85"/>
                <a:gd name="T4" fmla="*/ 3 w 184"/>
                <a:gd name="T5" fmla="*/ 85 h 85"/>
                <a:gd name="T6" fmla="*/ 0 w 184"/>
                <a:gd name="T7" fmla="*/ 7 h 85"/>
                <a:gd name="T8" fmla="*/ 0 w 184"/>
                <a:gd name="T9" fmla="*/ 7 h 85"/>
                <a:gd name="T10" fmla="*/ 180 w 184"/>
                <a:gd name="T11" fmla="*/ 0 h 85"/>
                <a:gd name="T12" fmla="*/ 180 w 184"/>
                <a:gd name="T13" fmla="*/ 0 h 85"/>
                <a:gd name="T14" fmla="*/ 184 w 184"/>
                <a:gd name="T15" fmla="*/ 78 h 85"/>
                <a:gd name="T16" fmla="*/ 184 w 184"/>
                <a:gd name="T1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5">
                  <a:moveTo>
                    <a:pt x="184" y="79"/>
                  </a:moveTo>
                  <a:lnTo>
                    <a:pt x="3" y="85"/>
                  </a:lnTo>
                  <a:lnTo>
                    <a:pt x="3" y="85"/>
                  </a:lnTo>
                  <a:lnTo>
                    <a:pt x="0" y="7"/>
                  </a:lnTo>
                  <a:lnTo>
                    <a:pt x="0" y="7"/>
                  </a:lnTo>
                  <a:lnTo>
                    <a:pt x="180" y="0"/>
                  </a:lnTo>
                  <a:lnTo>
                    <a:pt x="180" y="0"/>
                  </a:lnTo>
                  <a:lnTo>
                    <a:pt x="184" y="78"/>
                  </a:lnTo>
                  <a:lnTo>
                    <a:pt x="184" y="79"/>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ṣ1iḍe"/>
            <p:cNvSpPr/>
            <p:nvPr/>
          </p:nvSpPr>
          <p:spPr bwMode="auto">
            <a:xfrm>
              <a:off x="6026151" y="1604963"/>
              <a:ext cx="14288" cy="90488"/>
            </a:xfrm>
            <a:custGeom>
              <a:avLst/>
              <a:gdLst>
                <a:gd name="T0" fmla="*/ 5 w 8"/>
                <a:gd name="T1" fmla="*/ 53 h 53"/>
                <a:gd name="T2" fmla="*/ 3 w 8"/>
                <a:gd name="T3" fmla="*/ 53 h 53"/>
                <a:gd name="T4" fmla="*/ 0 w 8"/>
                <a:gd name="T5" fmla="*/ 50 h 53"/>
                <a:gd name="T6" fmla="*/ 0 w 8"/>
                <a:gd name="T7" fmla="*/ 3 h 53"/>
                <a:gd name="T8" fmla="*/ 3 w 8"/>
                <a:gd name="T9" fmla="*/ 0 h 53"/>
                <a:gd name="T10" fmla="*/ 5 w 8"/>
                <a:gd name="T11" fmla="*/ 0 h 53"/>
                <a:gd name="T12" fmla="*/ 8 w 8"/>
                <a:gd name="T13" fmla="*/ 3 h 53"/>
                <a:gd name="T14" fmla="*/ 8 w 8"/>
                <a:gd name="T15" fmla="*/ 50 h 53"/>
                <a:gd name="T16" fmla="*/ 5 w 8"/>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5" y="53"/>
                  </a:moveTo>
                  <a:cubicBezTo>
                    <a:pt x="3" y="53"/>
                    <a:pt x="3" y="53"/>
                    <a:pt x="3" y="53"/>
                  </a:cubicBezTo>
                  <a:cubicBezTo>
                    <a:pt x="2" y="53"/>
                    <a:pt x="0" y="52"/>
                    <a:pt x="0" y="50"/>
                  </a:cubicBezTo>
                  <a:cubicBezTo>
                    <a:pt x="0" y="3"/>
                    <a:pt x="0" y="3"/>
                    <a:pt x="0" y="3"/>
                  </a:cubicBezTo>
                  <a:cubicBezTo>
                    <a:pt x="0" y="1"/>
                    <a:pt x="2" y="0"/>
                    <a:pt x="3" y="0"/>
                  </a:cubicBezTo>
                  <a:cubicBezTo>
                    <a:pt x="5" y="0"/>
                    <a:pt x="5" y="0"/>
                    <a:pt x="5" y="0"/>
                  </a:cubicBezTo>
                  <a:cubicBezTo>
                    <a:pt x="7" y="0"/>
                    <a:pt x="8" y="1"/>
                    <a:pt x="8" y="3"/>
                  </a:cubicBezTo>
                  <a:cubicBezTo>
                    <a:pt x="8" y="50"/>
                    <a:pt x="8" y="50"/>
                    <a:pt x="8" y="50"/>
                  </a:cubicBezTo>
                  <a:cubicBezTo>
                    <a:pt x="8" y="52"/>
                    <a:pt x="7" y="53"/>
                    <a:pt x="5" y="53"/>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lîḓê"/>
            <p:cNvSpPr/>
            <p:nvPr/>
          </p:nvSpPr>
          <p:spPr bwMode="auto">
            <a:xfrm>
              <a:off x="6424614" y="1585913"/>
              <a:ext cx="12700" cy="104775"/>
            </a:xfrm>
            <a:custGeom>
              <a:avLst/>
              <a:gdLst>
                <a:gd name="T0" fmla="*/ 5 w 8"/>
                <a:gd name="T1" fmla="*/ 61 h 61"/>
                <a:gd name="T2" fmla="*/ 4 w 8"/>
                <a:gd name="T3" fmla="*/ 61 h 61"/>
                <a:gd name="T4" fmla="*/ 0 w 8"/>
                <a:gd name="T5" fmla="*/ 57 h 61"/>
                <a:gd name="T6" fmla="*/ 0 w 8"/>
                <a:gd name="T7" fmla="*/ 3 h 61"/>
                <a:gd name="T8" fmla="*/ 4 w 8"/>
                <a:gd name="T9" fmla="*/ 0 h 61"/>
                <a:gd name="T10" fmla="*/ 5 w 8"/>
                <a:gd name="T11" fmla="*/ 0 h 61"/>
                <a:gd name="T12" fmla="*/ 8 w 8"/>
                <a:gd name="T13" fmla="*/ 3 h 61"/>
                <a:gd name="T14" fmla="*/ 8 w 8"/>
                <a:gd name="T15" fmla="*/ 57 h 61"/>
                <a:gd name="T16" fmla="*/ 5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5" y="61"/>
                  </a:moveTo>
                  <a:cubicBezTo>
                    <a:pt x="4" y="61"/>
                    <a:pt x="4" y="61"/>
                    <a:pt x="4" y="61"/>
                  </a:cubicBezTo>
                  <a:cubicBezTo>
                    <a:pt x="2" y="61"/>
                    <a:pt x="0" y="59"/>
                    <a:pt x="0" y="57"/>
                  </a:cubicBezTo>
                  <a:cubicBezTo>
                    <a:pt x="0" y="3"/>
                    <a:pt x="0" y="3"/>
                    <a:pt x="0" y="3"/>
                  </a:cubicBezTo>
                  <a:cubicBezTo>
                    <a:pt x="0" y="2"/>
                    <a:pt x="2" y="0"/>
                    <a:pt x="4" y="0"/>
                  </a:cubicBezTo>
                  <a:cubicBezTo>
                    <a:pt x="5" y="0"/>
                    <a:pt x="5" y="0"/>
                    <a:pt x="5" y="0"/>
                  </a:cubicBezTo>
                  <a:cubicBezTo>
                    <a:pt x="7" y="0"/>
                    <a:pt x="8" y="2"/>
                    <a:pt x="8" y="3"/>
                  </a:cubicBezTo>
                  <a:cubicBezTo>
                    <a:pt x="8" y="57"/>
                    <a:pt x="8" y="57"/>
                    <a:pt x="8" y="57"/>
                  </a:cubicBezTo>
                  <a:cubicBezTo>
                    <a:pt x="8" y="59"/>
                    <a:pt x="7" y="61"/>
                    <a:pt x="5" y="6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śḻïḑé"/>
            <p:cNvSpPr/>
            <p:nvPr/>
          </p:nvSpPr>
          <p:spPr bwMode="auto">
            <a:xfrm>
              <a:off x="6716714" y="1570038"/>
              <a:ext cx="15875" cy="120650"/>
            </a:xfrm>
            <a:custGeom>
              <a:avLst/>
              <a:gdLst>
                <a:gd name="T0" fmla="*/ 5 w 9"/>
                <a:gd name="T1" fmla="*/ 70 h 70"/>
                <a:gd name="T2" fmla="*/ 4 w 9"/>
                <a:gd name="T3" fmla="*/ 70 h 70"/>
                <a:gd name="T4" fmla="*/ 0 w 9"/>
                <a:gd name="T5" fmla="*/ 66 h 70"/>
                <a:gd name="T6" fmla="*/ 0 w 9"/>
                <a:gd name="T7" fmla="*/ 3 h 70"/>
                <a:gd name="T8" fmla="*/ 4 w 9"/>
                <a:gd name="T9" fmla="*/ 0 h 70"/>
                <a:gd name="T10" fmla="*/ 5 w 9"/>
                <a:gd name="T11" fmla="*/ 0 h 70"/>
                <a:gd name="T12" fmla="*/ 9 w 9"/>
                <a:gd name="T13" fmla="*/ 3 h 70"/>
                <a:gd name="T14" fmla="*/ 9 w 9"/>
                <a:gd name="T15" fmla="*/ 66 h 70"/>
                <a:gd name="T16" fmla="*/ 5 w 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0">
                  <a:moveTo>
                    <a:pt x="5" y="70"/>
                  </a:moveTo>
                  <a:cubicBezTo>
                    <a:pt x="4" y="70"/>
                    <a:pt x="4" y="70"/>
                    <a:pt x="4" y="70"/>
                  </a:cubicBezTo>
                  <a:cubicBezTo>
                    <a:pt x="2" y="70"/>
                    <a:pt x="0" y="68"/>
                    <a:pt x="0" y="66"/>
                  </a:cubicBezTo>
                  <a:cubicBezTo>
                    <a:pt x="0" y="3"/>
                    <a:pt x="0" y="3"/>
                    <a:pt x="0" y="3"/>
                  </a:cubicBezTo>
                  <a:cubicBezTo>
                    <a:pt x="0" y="1"/>
                    <a:pt x="2" y="0"/>
                    <a:pt x="4" y="0"/>
                  </a:cubicBezTo>
                  <a:cubicBezTo>
                    <a:pt x="5" y="0"/>
                    <a:pt x="5" y="0"/>
                    <a:pt x="5" y="0"/>
                  </a:cubicBezTo>
                  <a:cubicBezTo>
                    <a:pt x="7" y="0"/>
                    <a:pt x="9" y="1"/>
                    <a:pt x="9" y="3"/>
                  </a:cubicBezTo>
                  <a:cubicBezTo>
                    <a:pt x="9" y="66"/>
                    <a:pt x="9" y="66"/>
                    <a:pt x="9" y="66"/>
                  </a:cubicBezTo>
                  <a:cubicBezTo>
                    <a:pt x="9" y="68"/>
                    <a:pt x="7" y="70"/>
                    <a:pt x="5" y="70"/>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ṡ1ïḍè"/>
            <p:cNvSpPr/>
            <p:nvPr/>
          </p:nvSpPr>
          <p:spPr bwMode="auto">
            <a:xfrm>
              <a:off x="7011989" y="1549400"/>
              <a:ext cx="14288" cy="139700"/>
            </a:xfrm>
            <a:custGeom>
              <a:avLst/>
              <a:gdLst>
                <a:gd name="T0" fmla="*/ 3 w 8"/>
                <a:gd name="T1" fmla="*/ 81 h 81"/>
                <a:gd name="T2" fmla="*/ 5 w 8"/>
                <a:gd name="T3" fmla="*/ 81 h 81"/>
                <a:gd name="T4" fmla="*/ 8 w 8"/>
                <a:gd name="T5" fmla="*/ 77 h 81"/>
                <a:gd name="T6" fmla="*/ 8 w 8"/>
                <a:gd name="T7" fmla="*/ 4 h 81"/>
                <a:gd name="T8" fmla="*/ 5 w 8"/>
                <a:gd name="T9" fmla="*/ 0 h 81"/>
                <a:gd name="T10" fmla="*/ 3 w 8"/>
                <a:gd name="T11" fmla="*/ 0 h 81"/>
                <a:gd name="T12" fmla="*/ 0 w 8"/>
                <a:gd name="T13" fmla="*/ 4 h 81"/>
                <a:gd name="T14" fmla="*/ 0 w 8"/>
                <a:gd name="T15" fmla="*/ 77 h 81"/>
                <a:gd name="T16" fmla="*/ 3 w 8"/>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1">
                  <a:moveTo>
                    <a:pt x="3" y="81"/>
                  </a:moveTo>
                  <a:cubicBezTo>
                    <a:pt x="5" y="81"/>
                    <a:pt x="5" y="81"/>
                    <a:pt x="5" y="81"/>
                  </a:cubicBezTo>
                  <a:cubicBezTo>
                    <a:pt x="6" y="81"/>
                    <a:pt x="8" y="79"/>
                    <a:pt x="8" y="77"/>
                  </a:cubicBezTo>
                  <a:cubicBezTo>
                    <a:pt x="8" y="4"/>
                    <a:pt x="8" y="4"/>
                    <a:pt x="8" y="4"/>
                  </a:cubicBezTo>
                  <a:cubicBezTo>
                    <a:pt x="8" y="2"/>
                    <a:pt x="6" y="0"/>
                    <a:pt x="5" y="0"/>
                  </a:cubicBezTo>
                  <a:cubicBezTo>
                    <a:pt x="3" y="0"/>
                    <a:pt x="3" y="0"/>
                    <a:pt x="3" y="0"/>
                  </a:cubicBezTo>
                  <a:cubicBezTo>
                    <a:pt x="1" y="0"/>
                    <a:pt x="0" y="2"/>
                    <a:pt x="0" y="4"/>
                  </a:cubicBezTo>
                  <a:cubicBezTo>
                    <a:pt x="0" y="77"/>
                    <a:pt x="0" y="77"/>
                    <a:pt x="0" y="77"/>
                  </a:cubicBezTo>
                  <a:cubicBezTo>
                    <a:pt x="0" y="79"/>
                    <a:pt x="1" y="81"/>
                    <a:pt x="3" y="8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ïŝľídê"/>
            <p:cNvSpPr/>
            <p:nvPr/>
          </p:nvSpPr>
          <p:spPr bwMode="auto">
            <a:xfrm>
              <a:off x="7302501" y="1539875"/>
              <a:ext cx="14288" cy="141288"/>
            </a:xfrm>
            <a:custGeom>
              <a:avLst/>
              <a:gdLst>
                <a:gd name="T0" fmla="*/ 4 w 8"/>
                <a:gd name="T1" fmla="*/ 82 h 82"/>
                <a:gd name="T2" fmla="*/ 3 w 8"/>
                <a:gd name="T3" fmla="*/ 82 h 82"/>
                <a:gd name="T4" fmla="*/ 0 w 8"/>
                <a:gd name="T5" fmla="*/ 79 h 82"/>
                <a:gd name="T6" fmla="*/ 0 w 8"/>
                <a:gd name="T7" fmla="*/ 3 h 82"/>
                <a:gd name="T8" fmla="*/ 3 w 8"/>
                <a:gd name="T9" fmla="*/ 0 h 82"/>
                <a:gd name="T10" fmla="*/ 4 w 8"/>
                <a:gd name="T11" fmla="*/ 0 h 82"/>
                <a:gd name="T12" fmla="*/ 8 w 8"/>
                <a:gd name="T13" fmla="*/ 3 h 82"/>
                <a:gd name="T14" fmla="*/ 8 w 8"/>
                <a:gd name="T15" fmla="*/ 79 h 82"/>
                <a:gd name="T16" fmla="*/ 4 w 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2">
                  <a:moveTo>
                    <a:pt x="4" y="82"/>
                  </a:moveTo>
                  <a:cubicBezTo>
                    <a:pt x="3" y="82"/>
                    <a:pt x="3" y="82"/>
                    <a:pt x="3" y="82"/>
                  </a:cubicBezTo>
                  <a:cubicBezTo>
                    <a:pt x="1" y="82"/>
                    <a:pt x="0" y="81"/>
                    <a:pt x="0" y="79"/>
                  </a:cubicBezTo>
                  <a:cubicBezTo>
                    <a:pt x="0" y="3"/>
                    <a:pt x="0" y="3"/>
                    <a:pt x="0" y="3"/>
                  </a:cubicBezTo>
                  <a:cubicBezTo>
                    <a:pt x="0" y="1"/>
                    <a:pt x="1" y="0"/>
                    <a:pt x="3" y="0"/>
                  </a:cubicBezTo>
                  <a:cubicBezTo>
                    <a:pt x="4" y="0"/>
                    <a:pt x="4" y="0"/>
                    <a:pt x="4" y="0"/>
                  </a:cubicBezTo>
                  <a:cubicBezTo>
                    <a:pt x="6" y="0"/>
                    <a:pt x="8" y="1"/>
                    <a:pt x="8" y="3"/>
                  </a:cubicBezTo>
                  <a:cubicBezTo>
                    <a:pt x="8" y="79"/>
                    <a:pt x="8" y="79"/>
                    <a:pt x="8" y="79"/>
                  </a:cubicBezTo>
                  <a:cubicBezTo>
                    <a:pt x="8" y="81"/>
                    <a:pt x="6" y="82"/>
                    <a:pt x="4" y="82"/>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ş1îḓé"/>
            <p:cNvSpPr/>
            <p:nvPr/>
          </p:nvSpPr>
          <p:spPr bwMode="auto">
            <a:xfrm>
              <a:off x="5697539" y="1866900"/>
              <a:ext cx="161925" cy="273050"/>
            </a:xfrm>
            <a:custGeom>
              <a:avLst/>
              <a:gdLst>
                <a:gd name="T0" fmla="*/ 58 w 94"/>
                <a:gd name="T1" fmla="*/ 0 h 158"/>
                <a:gd name="T2" fmla="*/ 58 w 94"/>
                <a:gd name="T3" fmla="*/ 68 h 158"/>
                <a:gd name="T4" fmla="*/ 58 w 94"/>
                <a:gd name="T5" fmla="*/ 68 h 158"/>
                <a:gd name="T6" fmla="*/ 65 w 94"/>
                <a:gd name="T7" fmla="*/ 70 h 158"/>
                <a:gd name="T8" fmla="*/ 74 w 94"/>
                <a:gd name="T9" fmla="*/ 69 h 158"/>
                <a:gd name="T10" fmla="*/ 94 w 94"/>
                <a:gd name="T11" fmla="*/ 118 h 158"/>
                <a:gd name="T12" fmla="*/ 76 w 94"/>
                <a:gd name="T13" fmla="*/ 66 h 158"/>
                <a:gd name="T14" fmla="*/ 77 w 94"/>
                <a:gd name="T15" fmla="*/ 65 h 158"/>
                <a:gd name="T16" fmla="*/ 84 w 94"/>
                <a:gd name="T17" fmla="*/ 114 h 158"/>
                <a:gd name="T18" fmla="*/ 90 w 94"/>
                <a:gd name="T19" fmla="*/ 8 h 158"/>
                <a:gd name="T20" fmla="*/ 58 w 94"/>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58" y="0"/>
                  </a:moveTo>
                  <a:cubicBezTo>
                    <a:pt x="58" y="0"/>
                    <a:pt x="0" y="158"/>
                    <a:pt x="58" y="68"/>
                  </a:cubicBezTo>
                  <a:cubicBezTo>
                    <a:pt x="58" y="68"/>
                    <a:pt x="58" y="68"/>
                    <a:pt x="58" y="68"/>
                  </a:cubicBezTo>
                  <a:cubicBezTo>
                    <a:pt x="61" y="68"/>
                    <a:pt x="63" y="69"/>
                    <a:pt x="65" y="70"/>
                  </a:cubicBezTo>
                  <a:cubicBezTo>
                    <a:pt x="68" y="69"/>
                    <a:pt x="71" y="68"/>
                    <a:pt x="74" y="69"/>
                  </a:cubicBezTo>
                  <a:cubicBezTo>
                    <a:pt x="74" y="68"/>
                    <a:pt x="93" y="118"/>
                    <a:pt x="94" y="118"/>
                  </a:cubicBezTo>
                  <a:cubicBezTo>
                    <a:pt x="76" y="66"/>
                    <a:pt x="76" y="66"/>
                    <a:pt x="76" y="66"/>
                  </a:cubicBezTo>
                  <a:cubicBezTo>
                    <a:pt x="76" y="66"/>
                    <a:pt x="77" y="65"/>
                    <a:pt x="77" y="65"/>
                  </a:cubicBezTo>
                  <a:cubicBezTo>
                    <a:pt x="76" y="63"/>
                    <a:pt x="85" y="117"/>
                    <a:pt x="84" y="114"/>
                  </a:cubicBezTo>
                  <a:cubicBezTo>
                    <a:pt x="85" y="103"/>
                    <a:pt x="90" y="8"/>
                    <a:pt x="90" y="8"/>
                  </a:cubicBezTo>
                  <a:cubicBezTo>
                    <a:pt x="61" y="3"/>
                    <a:pt x="58" y="0"/>
                    <a:pt x="58" y="0"/>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ṡḷíḋê"/>
            <p:cNvSpPr/>
            <p:nvPr/>
          </p:nvSpPr>
          <p:spPr bwMode="auto">
            <a:xfrm>
              <a:off x="6307139" y="1616075"/>
              <a:ext cx="214313" cy="384175"/>
            </a:xfrm>
            <a:custGeom>
              <a:avLst/>
              <a:gdLst>
                <a:gd name="T0" fmla="*/ 66 w 124"/>
                <a:gd name="T1" fmla="*/ 17 h 223"/>
                <a:gd name="T2" fmla="*/ 60 w 124"/>
                <a:gd name="T3" fmla="*/ 26 h 223"/>
                <a:gd name="T4" fmla="*/ 45 w 124"/>
                <a:gd name="T5" fmla="*/ 37 h 223"/>
                <a:gd name="T6" fmla="*/ 42 w 124"/>
                <a:gd name="T7" fmla="*/ 37 h 223"/>
                <a:gd name="T8" fmla="*/ 33 w 124"/>
                <a:gd name="T9" fmla="*/ 38 h 223"/>
                <a:gd name="T10" fmla="*/ 29 w 124"/>
                <a:gd name="T11" fmla="*/ 38 h 223"/>
                <a:gd name="T12" fmla="*/ 26 w 124"/>
                <a:gd name="T13" fmla="*/ 38 h 223"/>
                <a:gd name="T14" fmla="*/ 24 w 124"/>
                <a:gd name="T15" fmla="*/ 38 h 223"/>
                <a:gd name="T16" fmla="*/ 36 w 124"/>
                <a:gd name="T17" fmla="*/ 65 h 223"/>
                <a:gd name="T18" fmla="*/ 62 w 124"/>
                <a:gd name="T19" fmla="*/ 97 h 223"/>
                <a:gd name="T20" fmla="*/ 23 w 124"/>
                <a:gd name="T21" fmla="*/ 195 h 223"/>
                <a:gd name="T22" fmla="*/ 66 w 124"/>
                <a:gd name="T23" fmla="*/ 216 h 223"/>
                <a:gd name="T24" fmla="*/ 99 w 124"/>
                <a:gd name="T25" fmla="*/ 109 h 223"/>
                <a:gd name="T26" fmla="*/ 123 w 124"/>
                <a:gd name="T27" fmla="*/ 39 h 223"/>
                <a:gd name="T28" fmla="*/ 66 w 124"/>
                <a:gd name="T2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23">
                  <a:moveTo>
                    <a:pt x="66" y="17"/>
                  </a:moveTo>
                  <a:cubicBezTo>
                    <a:pt x="65" y="20"/>
                    <a:pt x="63" y="23"/>
                    <a:pt x="60" y="26"/>
                  </a:cubicBezTo>
                  <a:cubicBezTo>
                    <a:pt x="56" y="32"/>
                    <a:pt x="48" y="37"/>
                    <a:pt x="45" y="37"/>
                  </a:cubicBezTo>
                  <a:cubicBezTo>
                    <a:pt x="44" y="38"/>
                    <a:pt x="43" y="37"/>
                    <a:pt x="42" y="37"/>
                  </a:cubicBezTo>
                  <a:cubicBezTo>
                    <a:pt x="40" y="38"/>
                    <a:pt x="37" y="38"/>
                    <a:pt x="33" y="38"/>
                  </a:cubicBezTo>
                  <a:cubicBezTo>
                    <a:pt x="32" y="38"/>
                    <a:pt x="30" y="38"/>
                    <a:pt x="29" y="38"/>
                  </a:cubicBezTo>
                  <a:cubicBezTo>
                    <a:pt x="28" y="38"/>
                    <a:pt x="27" y="38"/>
                    <a:pt x="26" y="38"/>
                  </a:cubicBezTo>
                  <a:cubicBezTo>
                    <a:pt x="25" y="38"/>
                    <a:pt x="25" y="38"/>
                    <a:pt x="24" y="38"/>
                  </a:cubicBezTo>
                  <a:cubicBezTo>
                    <a:pt x="24" y="44"/>
                    <a:pt x="27" y="54"/>
                    <a:pt x="36" y="65"/>
                  </a:cubicBezTo>
                  <a:cubicBezTo>
                    <a:pt x="51" y="84"/>
                    <a:pt x="62" y="97"/>
                    <a:pt x="62" y="97"/>
                  </a:cubicBezTo>
                  <a:cubicBezTo>
                    <a:pt x="62" y="97"/>
                    <a:pt x="46" y="168"/>
                    <a:pt x="23" y="195"/>
                  </a:cubicBezTo>
                  <a:cubicBezTo>
                    <a:pt x="0" y="223"/>
                    <a:pt x="59" y="212"/>
                    <a:pt x="66" y="216"/>
                  </a:cubicBezTo>
                  <a:cubicBezTo>
                    <a:pt x="66" y="216"/>
                    <a:pt x="95" y="148"/>
                    <a:pt x="99" y="109"/>
                  </a:cubicBezTo>
                  <a:cubicBezTo>
                    <a:pt x="99" y="109"/>
                    <a:pt x="122" y="59"/>
                    <a:pt x="123" y="39"/>
                  </a:cubicBezTo>
                  <a:cubicBezTo>
                    <a:pt x="124" y="26"/>
                    <a:pt x="86" y="0"/>
                    <a:pt x="66" y="17"/>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íṩļîḑê"/>
            <p:cNvSpPr/>
            <p:nvPr/>
          </p:nvSpPr>
          <p:spPr bwMode="auto">
            <a:xfrm>
              <a:off x="5716589" y="3619500"/>
              <a:ext cx="169863" cy="176213"/>
            </a:xfrm>
            <a:custGeom>
              <a:avLst/>
              <a:gdLst>
                <a:gd name="T0" fmla="*/ 22 w 99"/>
                <a:gd name="T1" fmla="*/ 8 h 102"/>
                <a:gd name="T2" fmla="*/ 1 w 99"/>
                <a:gd name="T3" fmla="*/ 86 h 102"/>
                <a:gd name="T4" fmla="*/ 77 w 99"/>
                <a:gd name="T5" fmla="*/ 97 h 102"/>
                <a:gd name="T6" fmla="*/ 92 w 99"/>
                <a:gd name="T7" fmla="*/ 16 h 102"/>
                <a:gd name="T8" fmla="*/ 22 w 99"/>
                <a:gd name="T9" fmla="*/ 8 h 102"/>
              </a:gdLst>
              <a:ahLst/>
              <a:cxnLst>
                <a:cxn ang="0">
                  <a:pos x="T0" y="T1"/>
                </a:cxn>
                <a:cxn ang="0">
                  <a:pos x="T2" y="T3"/>
                </a:cxn>
                <a:cxn ang="0">
                  <a:pos x="T4" y="T5"/>
                </a:cxn>
                <a:cxn ang="0">
                  <a:pos x="T6" y="T7"/>
                </a:cxn>
                <a:cxn ang="0">
                  <a:pos x="T8" y="T9"/>
                </a:cxn>
              </a:cxnLst>
              <a:rect l="0" t="0" r="r" b="b"/>
              <a:pathLst>
                <a:path w="99" h="102">
                  <a:moveTo>
                    <a:pt x="22" y="8"/>
                  </a:moveTo>
                  <a:cubicBezTo>
                    <a:pt x="22" y="8"/>
                    <a:pt x="2" y="70"/>
                    <a:pt x="1" y="86"/>
                  </a:cubicBezTo>
                  <a:cubicBezTo>
                    <a:pt x="0" y="101"/>
                    <a:pt x="70" y="102"/>
                    <a:pt x="77" y="97"/>
                  </a:cubicBezTo>
                  <a:cubicBezTo>
                    <a:pt x="83" y="93"/>
                    <a:pt x="99" y="18"/>
                    <a:pt x="92" y="16"/>
                  </a:cubicBezTo>
                  <a:cubicBezTo>
                    <a:pt x="86" y="14"/>
                    <a:pt x="24" y="0"/>
                    <a:pt x="22" y="8"/>
                  </a:cubicBezTo>
                  <a:close/>
                </a:path>
              </a:pathLst>
            </a:custGeom>
            <a:solidFill>
              <a:srgbClr val="55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sḷíḋê"/>
            <p:cNvSpPr/>
            <p:nvPr/>
          </p:nvSpPr>
          <p:spPr bwMode="auto">
            <a:xfrm>
              <a:off x="5743576" y="2692400"/>
              <a:ext cx="242888" cy="995363"/>
            </a:xfrm>
            <a:custGeom>
              <a:avLst/>
              <a:gdLst>
                <a:gd name="T0" fmla="*/ 0 w 141"/>
                <a:gd name="T1" fmla="*/ 552 h 578"/>
                <a:gd name="T2" fmla="*/ 31 w 141"/>
                <a:gd name="T3" fmla="*/ 570 h 578"/>
                <a:gd name="T4" fmla="*/ 77 w 141"/>
                <a:gd name="T5" fmla="*/ 557 h 578"/>
                <a:gd name="T6" fmla="*/ 141 w 141"/>
                <a:gd name="T7" fmla="*/ 99 h 578"/>
                <a:gd name="T8" fmla="*/ 43 w 141"/>
                <a:gd name="T9" fmla="*/ 31 h 578"/>
                <a:gd name="T10" fmla="*/ 55 w 141"/>
                <a:gd name="T11" fmla="*/ 281 h 578"/>
                <a:gd name="T12" fmla="*/ 0 w 141"/>
                <a:gd name="T13" fmla="*/ 552 h 578"/>
              </a:gdLst>
              <a:ahLst/>
              <a:cxnLst>
                <a:cxn ang="0">
                  <a:pos x="T0" y="T1"/>
                </a:cxn>
                <a:cxn ang="0">
                  <a:pos x="T2" y="T3"/>
                </a:cxn>
                <a:cxn ang="0">
                  <a:pos x="T4" y="T5"/>
                </a:cxn>
                <a:cxn ang="0">
                  <a:pos x="T6" y="T7"/>
                </a:cxn>
                <a:cxn ang="0">
                  <a:pos x="T8" y="T9"/>
                </a:cxn>
                <a:cxn ang="0">
                  <a:pos x="T10" y="T11"/>
                </a:cxn>
                <a:cxn ang="0">
                  <a:pos x="T12" y="T13"/>
                </a:cxn>
              </a:cxnLst>
              <a:rect l="0" t="0" r="r" b="b"/>
              <a:pathLst>
                <a:path w="141" h="578">
                  <a:moveTo>
                    <a:pt x="0" y="552"/>
                  </a:moveTo>
                  <a:cubicBezTo>
                    <a:pt x="0" y="552"/>
                    <a:pt x="12" y="562"/>
                    <a:pt x="31" y="570"/>
                  </a:cubicBezTo>
                  <a:cubicBezTo>
                    <a:pt x="51" y="578"/>
                    <a:pt x="77" y="557"/>
                    <a:pt x="77" y="557"/>
                  </a:cubicBezTo>
                  <a:cubicBezTo>
                    <a:pt x="104" y="494"/>
                    <a:pt x="141" y="99"/>
                    <a:pt x="141" y="99"/>
                  </a:cubicBezTo>
                  <a:cubicBezTo>
                    <a:pt x="141" y="99"/>
                    <a:pt x="50" y="0"/>
                    <a:pt x="43" y="31"/>
                  </a:cubicBezTo>
                  <a:cubicBezTo>
                    <a:pt x="35" y="61"/>
                    <a:pt x="67" y="199"/>
                    <a:pt x="55" y="281"/>
                  </a:cubicBezTo>
                  <a:lnTo>
                    <a:pt x="0" y="552"/>
                  </a:lnTo>
                  <a:close/>
                </a:path>
              </a:pathLst>
            </a:custGeom>
            <a:solidFill>
              <a:srgbClr val="3A64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ṧ1îḋê"/>
            <p:cNvSpPr/>
            <p:nvPr/>
          </p:nvSpPr>
          <p:spPr bwMode="auto">
            <a:xfrm>
              <a:off x="5826126" y="3624263"/>
              <a:ext cx="293688" cy="177800"/>
            </a:xfrm>
            <a:custGeom>
              <a:avLst/>
              <a:gdLst>
                <a:gd name="T0" fmla="*/ 78 w 170"/>
                <a:gd name="T1" fmla="*/ 14 h 104"/>
                <a:gd name="T2" fmla="*/ 109 w 170"/>
                <a:gd name="T3" fmla="*/ 64 h 104"/>
                <a:gd name="T4" fmla="*/ 166 w 170"/>
                <a:gd name="T5" fmla="*/ 67 h 104"/>
                <a:gd name="T6" fmla="*/ 170 w 170"/>
                <a:gd name="T7" fmla="*/ 95 h 104"/>
                <a:gd name="T8" fmla="*/ 84 w 170"/>
                <a:gd name="T9" fmla="*/ 102 h 104"/>
                <a:gd name="T10" fmla="*/ 2 w 170"/>
                <a:gd name="T11" fmla="*/ 95 h 104"/>
                <a:gd name="T12" fmla="*/ 23 w 170"/>
                <a:gd name="T13" fmla="*/ 11 h 104"/>
                <a:gd name="T14" fmla="*/ 78 w 170"/>
                <a:gd name="T15" fmla="*/ 1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4">
                  <a:moveTo>
                    <a:pt x="78" y="14"/>
                  </a:moveTo>
                  <a:cubicBezTo>
                    <a:pt x="78" y="14"/>
                    <a:pt x="103" y="60"/>
                    <a:pt x="109" y="64"/>
                  </a:cubicBezTo>
                  <a:cubicBezTo>
                    <a:pt x="116" y="68"/>
                    <a:pt x="162" y="64"/>
                    <a:pt x="166" y="67"/>
                  </a:cubicBezTo>
                  <a:cubicBezTo>
                    <a:pt x="170" y="71"/>
                    <a:pt x="170" y="95"/>
                    <a:pt x="170" y="95"/>
                  </a:cubicBezTo>
                  <a:cubicBezTo>
                    <a:pt x="159" y="98"/>
                    <a:pt x="104" y="102"/>
                    <a:pt x="84" y="102"/>
                  </a:cubicBezTo>
                  <a:cubicBezTo>
                    <a:pt x="65" y="102"/>
                    <a:pt x="14" y="104"/>
                    <a:pt x="2" y="95"/>
                  </a:cubicBezTo>
                  <a:cubicBezTo>
                    <a:pt x="0" y="89"/>
                    <a:pt x="18" y="18"/>
                    <a:pt x="23" y="11"/>
                  </a:cubicBezTo>
                  <a:cubicBezTo>
                    <a:pt x="28" y="3"/>
                    <a:pt x="76" y="0"/>
                    <a:pt x="78" y="1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ṡliḑê"/>
            <p:cNvSpPr/>
            <p:nvPr/>
          </p:nvSpPr>
          <p:spPr bwMode="auto">
            <a:xfrm>
              <a:off x="5802314" y="2687638"/>
              <a:ext cx="341313" cy="1022350"/>
            </a:xfrm>
            <a:custGeom>
              <a:avLst/>
              <a:gdLst>
                <a:gd name="T0" fmla="*/ 197 w 198"/>
                <a:gd name="T1" fmla="*/ 15 h 594"/>
                <a:gd name="T2" fmla="*/ 182 w 198"/>
                <a:gd name="T3" fmla="*/ 321 h 594"/>
                <a:gd name="T4" fmla="*/ 116 w 198"/>
                <a:gd name="T5" fmla="*/ 529 h 594"/>
                <a:gd name="T6" fmla="*/ 115 w 198"/>
                <a:gd name="T7" fmla="*/ 548 h 594"/>
                <a:gd name="T8" fmla="*/ 95 w 198"/>
                <a:gd name="T9" fmla="*/ 585 h 594"/>
                <a:gd name="T10" fmla="*/ 28 w 198"/>
                <a:gd name="T11" fmla="*/ 572 h 594"/>
                <a:gd name="T12" fmla="*/ 58 w 198"/>
                <a:gd name="T13" fmla="*/ 447 h 594"/>
                <a:gd name="T14" fmla="*/ 86 w 198"/>
                <a:gd name="T15" fmla="*/ 108 h 594"/>
                <a:gd name="T16" fmla="*/ 12 w 198"/>
                <a:gd name="T17" fmla="*/ 50 h 594"/>
                <a:gd name="T18" fmla="*/ 1 w 198"/>
                <a:gd name="T19" fmla="*/ 3 h 594"/>
                <a:gd name="T20" fmla="*/ 197 w 198"/>
                <a:gd name="T21" fmla="*/ 1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94">
                  <a:moveTo>
                    <a:pt x="197" y="15"/>
                  </a:moveTo>
                  <a:cubicBezTo>
                    <a:pt x="197" y="15"/>
                    <a:pt x="198" y="265"/>
                    <a:pt x="182" y="321"/>
                  </a:cubicBezTo>
                  <a:cubicBezTo>
                    <a:pt x="165" y="376"/>
                    <a:pt x="120" y="517"/>
                    <a:pt x="116" y="529"/>
                  </a:cubicBezTo>
                  <a:cubicBezTo>
                    <a:pt x="116" y="529"/>
                    <a:pt x="116" y="542"/>
                    <a:pt x="115" y="548"/>
                  </a:cubicBezTo>
                  <a:cubicBezTo>
                    <a:pt x="114" y="555"/>
                    <a:pt x="102" y="580"/>
                    <a:pt x="95" y="585"/>
                  </a:cubicBezTo>
                  <a:cubicBezTo>
                    <a:pt x="88" y="590"/>
                    <a:pt x="38" y="594"/>
                    <a:pt x="28" y="572"/>
                  </a:cubicBezTo>
                  <a:cubicBezTo>
                    <a:pt x="28" y="572"/>
                    <a:pt x="50" y="483"/>
                    <a:pt x="58" y="447"/>
                  </a:cubicBezTo>
                  <a:cubicBezTo>
                    <a:pt x="67" y="411"/>
                    <a:pt x="90" y="189"/>
                    <a:pt x="86" y="108"/>
                  </a:cubicBezTo>
                  <a:cubicBezTo>
                    <a:pt x="86" y="108"/>
                    <a:pt x="20" y="72"/>
                    <a:pt x="12" y="50"/>
                  </a:cubicBezTo>
                  <a:cubicBezTo>
                    <a:pt x="5" y="30"/>
                    <a:pt x="0" y="6"/>
                    <a:pt x="1" y="3"/>
                  </a:cubicBezTo>
                  <a:cubicBezTo>
                    <a:pt x="1" y="0"/>
                    <a:pt x="197" y="15"/>
                    <a:pt x="197" y="15"/>
                  </a:cubicBezTo>
                  <a:close/>
                </a:path>
              </a:pathLst>
            </a:custGeom>
            <a:solidFill>
              <a:srgbClr val="3D6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ṣľíde"/>
            <p:cNvSpPr/>
            <p:nvPr/>
          </p:nvSpPr>
          <p:spPr bwMode="auto">
            <a:xfrm>
              <a:off x="5640389" y="1835150"/>
              <a:ext cx="835025" cy="962025"/>
            </a:xfrm>
            <a:custGeom>
              <a:avLst/>
              <a:gdLst>
                <a:gd name="T0" fmla="*/ 78 w 485"/>
                <a:gd name="T1" fmla="*/ 517 h 560"/>
                <a:gd name="T2" fmla="*/ 76 w 485"/>
                <a:gd name="T3" fmla="*/ 306 h 560"/>
                <a:gd name="T4" fmla="*/ 24 w 485"/>
                <a:gd name="T5" fmla="*/ 81 h 560"/>
                <a:gd name="T6" fmla="*/ 67 w 485"/>
                <a:gd name="T7" fmla="*/ 81 h 560"/>
                <a:gd name="T8" fmla="*/ 135 w 485"/>
                <a:gd name="T9" fmla="*/ 85 h 560"/>
                <a:gd name="T10" fmla="*/ 189 w 485"/>
                <a:gd name="T11" fmla="*/ 90 h 560"/>
                <a:gd name="T12" fmla="*/ 314 w 485"/>
                <a:gd name="T13" fmla="*/ 156 h 560"/>
                <a:gd name="T14" fmla="*/ 425 w 485"/>
                <a:gd name="T15" fmla="*/ 16 h 560"/>
                <a:gd name="T16" fmla="*/ 484 w 485"/>
                <a:gd name="T17" fmla="*/ 24 h 560"/>
                <a:gd name="T18" fmla="*/ 387 w 485"/>
                <a:gd name="T19" fmla="*/ 205 h 560"/>
                <a:gd name="T20" fmla="*/ 252 w 485"/>
                <a:gd name="T21" fmla="*/ 213 h 560"/>
                <a:gd name="T22" fmla="*/ 301 w 485"/>
                <a:gd name="T23" fmla="*/ 531 h 560"/>
                <a:gd name="T24" fmla="*/ 78 w 485"/>
                <a:gd name="T25"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60">
                  <a:moveTo>
                    <a:pt x="78" y="517"/>
                  </a:moveTo>
                  <a:cubicBezTo>
                    <a:pt x="78" y="517"/>
                    <a:pt x="102" y="391"/>
                    <a:pt x="76" y="306"/>
                  </a:cubicBezTo>
                  <a:cubicBezTo>
                    <a:pt x="51" y="220"/>
                    <a:pt x="0" y="121"/>
                    <a:pt x="24" y="81"/>
                  </a:cubicBezTo>
                  <a:cubicBezTo>
                    <a:pt x="24" y="81"/>
                    <a:pt x="43" y="76"/>
                    <a:pt x="67" y="81"/>
                  </a:cubicBezTo>
                  <a:cubicBezTo>
                    <a:pt x="91" y="87"/>
                    <a:pt x="135" y="85"/>
                    <a:pt x="135" y="85"/>
                  </a:cubicBezTo>
                  <a:cubicBezTo>
                    <a:pt x="135" y="85"/>
                    <a:pt x="178" y="87"/>
                    <a:pt x="189" y="90"/>
                  </a:cubicBezTo>
                  <a:cubicBezTo>
                    <a:pt x="200" y="92"/>
                    <a:pt x="270" y="149"/>
                    <a:pt x="314" y="156"/>
                  </a:cubicBezTo>
                  <a:cubicBezTo>
                    <a:pt x="357" y="164"/>
                    <a:pt x="416" y="33"/>
                    <a:pt x="425" y="16"/>
                  </a:cubicBezTo>
                  <a:cubicBezTo>
                    <a:pt x="434" y="0"/>
                    <a:pt x="482" y="9"/>
                    <a:pt x="484" y="24"/>
                  </a:cubicBezTo>
                  <a:cubicBezTo>
                    <a:pt x="485" y="40"/>
                    <a:pt x="439" y="179"/>
                    <a:pt x="387" y="205"/>
                  </a:cubicBezTo>
                  <a:cubicBezTo>
                    <a:pt x="336" y="232"/>
                    <a:pt x="252" y="213"/>
                    <a:pt x="252" y="213"/>
                  </a:cubicBezTo>
                  <a:cubicBezTo>
                    <a:pt x="252" y="213"/>
                    <a:pt x="317" y="384"/>
                    <a:pt x="301" y="531"/>
                  </a:cubicBezTo>
                  <a:cubicBezTo>
                    <a:pt x="301" y="531"/>
                    <a:pt x="183" y="560"/>
                    <a:pt x="78" y="517"/>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îṥ1íḍê"/>
            <p:cNvSpPr/>
            <p:nvPr/>
          </p:nvSpPr>
          <p:spPr bwMode="auto">
            <a:xfrm>
              <a:off x="5710239" y="1936750"/>
              <a:ext cx="190500" cy="79375"/>
            </a:xfrm>
            <a:custGeom>
              <a:avLst/>
              <a:gdLst>
                <a:gd name="T0" fmla="*/ 110 w 110"/>
                <a:gd name="T1" fmla="*/ 26 h 46"/>
                <a:gd name="T2" fmla="*/ 101 w 110"/>
                <a:gd name="T3" fmla="*/ 1 h 46"/>
                <a:gd name="T4" fmla="*/ 3 w 110"/>
                <a:gd name="T5" fmla="*/ 1 h 46"/>
                <a:gd name="T6" fmla="*/ 3 w 110"/>
                <a:gd name="T7" fmla="*/ 24 h 46"/>
                <a:gd name="T8" fmla="*/ 110 w 110"/>
                <a:gd name="T9" fmla="*/ 26 h 46"/>
              </a:gdLst>
              <a:ahLst/>
              <a:cxnLst>
                <a:cxn ang="0">
                  <a:pos x="T0" y="T1"/>
                </a:cxn>
                <a:cxn ang="0">
                  <a:pos x="T2" y="T3"/>
                </a:cxn>
                <a:cxn ang="0">
                  <a:pos x="T4" y="T5"/>
                </a:cxn>
                <a:cxn ang="0">
                  <a:pos x="T6" y="T7"/>
                </a:cxn>
                <a:cxn ang="0">
                  <a:pos x="T8" y="T9"/>
                </a:cxn>
              </a:cxnLst>
              <a:rect l="0" t="0" r="r" b="b"/>
              <a:pathLst>
                <a:path w="110" h="46">
                  <a:moveTo>
                    <a:pt x="110" y="26"/>
                  </a:moveTo>
                  <a:cubicBezTo>
                    <a:pt x="110" y="26"/>
                    <a:pt x="104" y="3"/>
                    <a:pt x="101" y="1"/>
                  </a:cubicBezTo>
                  <a:cubicBezTo>
                    <a:pt x="97" y="0"/>
                    <a:pt x="24" y="10"/>
                    <a:pt x="3" y="1"/>
                  </a:cubicBezTo>
                  <a:cubicBezTo>
                    <a:pt x="3" y="1"/>
                    <a:pt x="0" y="14"/>
                    <a:pt x="3" y="24"/>
                  </a:cubicBezTo>
                  <a:cubicBezTo>
                    <a:pt x="3" y="24"/>
                    <a:pt x="28" y="46"/>
                    <a:pt x="110" y="26"/>
                  </a:cubicBezTo>
                  <a:close/>
                </a:path>
              </a:pathLst>
            </a:custGeom>
            <a:solidFill>
              <a:srgbClr val="5531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ś1îḋê"/>
            <p:cNvSpPr/>
            <p:nvPr/>
          </p:nvSpPr>
          <p:spPr bwMode="auto">
            <a:xfrm>
              <a:off x="6021389" y="1670050"/>
              <a:ext cx="231775" cy="338138"/>
            </a:xfrm>
            <a:custGeom>
              <a:avLst/>
              <a:gdLst>
                <a:gd name="T0" fmla="*/ 57 w 135"/>
                <a:gd name="T1" fmla="*/ 11 h 197"/>
                <a:gd name="T2" fmla="*/ 26 w 135"/>
                <a:gd name="T3" fmla="*/ 3 h 197"/>
                <a:gd name="T4" fmla="*/ 36 w 135"/>
                <a:gd name="T5" fmla="*/ 39 h 197"/>
                <a:gd name="T6" fmla="*/ 62 w 135"/>
                <a:gd name="T7" fmla="*/ 71 h 197"/>
                <a:gd name="T8" fmla="*/ 23 w 135"/>
                <a:gd name="T9" fmla="*/ 169 h 197"/>
                <a:gd name="T10" fmla="*/ 66 w 135"/>
                <a:gd name="T11" fmla="*/ 190 h 197"/>
                <a:gd name="T12" fmla="*/ 99 w 135"/>
                <a:gd name="T13" fmla="*/ 83 h 197"/>
                <a:gd name="T14" fmla="*/ 135 w 135"/>
                <a:gd name="T15" fmla="*/ 9 h 197"/>
                <a:gd name="T16" fmla="*/ 57 w 135"/>
                <a:gd name="T17" fmla="*/ 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7">
                  <a:moveTo>
                    <a:pt x="57" y="11"/>
                  </a:moveTo>
                  <a:cubicBezTo>
                    <a:pt x="39" y="12"/>
                    <a:pt x="30" y="0"/>
                    <a:pt x="26" y="3"/>
                  </a:cubicBezTo>
                  <a:cubicBezTo>
                    <a:pt x="22" y="7"/>
                    <a:pt x="22" y="20"/>
                    <a:pt x="36" y="39"/>
                  </a:cubicBezTo>
                  <a:cubicBezTo>
                    <a:pt x="51" y="58"/>
                    <a:pt x="62" y="71"/>
                    <a:pt x="62" y="71"/>
                  </a:cubicBezTo>
                  <a:cubicBezTo>
                    <a:pt x="62" y="71"/>
                    <a:pt x="46" y="142"/>
                    <a:pt x="23" y="169"/>
                  </a:cubicBezTo>
                  <a:cubicBezTo>
                    <a:pt x="0" y="197"/>
                    <a:pt x="59" y="186"/>
                    <a:pt x="66" y="190"/>
                  </a:cubicBezTo>
                  <a:cubicBezTo>
                    <a:pt x="66" y="190"/>
                    <a:pt x="95" y="122"/>
                    <a:pt x="99" y="83"/>
                  </a:cubicBezTo>
                  <a:cubicBezTo>
                    <a:pt x="99" y="83"/>
                    <a:pt x="131" y="21"/>
                    <a:pt x="135" y="9"/>
                  </a:cubicBezTo>
                  <a:cubicBezTo>
                    <a:pt x="109" y="11"/>
                    <a:pt x="83" y="10"/>
                    <a:pt x="57" y="11"/>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ṣḷíḓê"/>
            <p:cNvSpPr/>
            <p:nvPr/>
          </p:nvSpPr>
          <p:spPr bwMode="auto">
            <a:xfrm>
              <a:off x="5716589" y="1860550"/>
              <a:ext cx="468313" cy="385763"/>
            </a:xfrm>
            <a:custGeom>
              <a:avLst/>
              <a:gdLst>
                <a:gd name="T0" fmla="*/ 271 w 272"/>
                <a:gd name="T1" fmla="*/ 24 h 224"/>
                <a:gd name="T2" fmla="*/ 212 w 272"/>
                <a:gd name="T3" fmla="*/ 16 h 224"/>
                <a:gd name="T4" fmla="*/ 100 w 272"/>
                <a:gd name="T5" fmla="*/ 156 h 224"/>
                <a:gd name="T6" fmla="*/ 0 w 272"/>
                <a:gd name="T7" fmla="*/ 104 h 224"/>
                <a:gd name="T8" fmla="*/ 21 w 272"/>
                <a:gd name="T9" fmla="*/ 145 h 224"/>
                <a:gd name="T10" fmla="*/ 55 w 272"/>
                <a:gd name="T11" fmla="*/ 215 h 224"/>
                <a:gd name="T12" fmla="*/ 174 w 272"/>
                <a:gd name="T13" fmla="*/ 205 h 224"/>
                <a:gd name="T14" fmla="*/ 271 w 272"/>
                <a:gd name="T15" fmla="*/ 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24">
                  <a:moveTo>
                    <a:pt x="271" y="24"/>
                  </a:moveTo>
                  <a:cubicBezTo>
                    <a:pt x="269" y="9"/>
                    <a:pt x="221" y="0"/>
                    <a:pt x="212" y="16"/>
                  </a:cubicBezTo>
                  <a:cubicBezTo>
                    <a:pt x="203" y="32"/>
                    <a:pt x="144" y="163"/>
                    <a:pt x="100" y="156"/>
                  </a:cubicBezTo>
                  <a:cubicBezTo>
                    <a:pt x="70" y="151"/>
                    <a:pt x="27" y="122"/>
                    <a:pt x="0" y="104"/>
                  </a:cubicBezTo>
                  <a:cubicBezTo>
                    <a:pt x="7" y="118"/>
                    <a:pt x="13" y="132"/>
                    <a:pt x="21" y="145"/>
                  </a:cubicBezTo>
                  <a:cubicBezTo>
                    <a:pt x="35" y="168"/>
                    <a:pt x="46" y="191"/>
                    <a:pt x="55" y="215"/>
                  </a:cubicBezTo>
                  <a:cubicBezTo>
                    <a:pt x="82" y="219"/>
                    <a:pt x="137" y="224"/>
                    <a:pt x="174" y="205"/>
                  </a:cubicBezTo>
                  <a:cubicBezTo>
                    <a:pt x="226" y="178"/>
                    <a:pt x="272" y="39"/>
                    <a:pt x="271" y="24"/>
                  </a:cubicBezTo>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sliḓê"/>
            <p:cNvSpPr/>
            <p:nvPr/>
          </p:nvSpPr>
          <p:spPr bwMode="auto">
            <a:xfrm>
              <a:off x="5665789" y="1389063"/>
              <a:ext cx="361950" cy="536575"/>
            </a:xfrm>
            <a:custGeom>
              <a:avLst/>
              <a:gdLst>
                <a:gd name="T0" fmla="*/ 153 w 210"/>
                <a:gd name="T1" fmla="*/ 83 h 312"/>
                <a:gd name="T2" fmla="*/ 171 w 210"/>
                <a:gd name="T3" fmla="*/ 176 h 312"/>
                <a:gd name="T4" fmla="*/ 198 w 210"/>
                <a:gd name="T5" fmla="*/ 255 h 312"/>
                <a:gd name="T6" fmla="*/ 74 w 210"/>
                <a:gd name="T7" fmla="*/ 288 h 312"/>
                <a:gd name="T8" fmla="*/ 4 w 210"/>
                <a:gd name="T9" fmla="*/ 114 h 312"/>
                <a:gd name="T10" fmla="*/ 153 w 210"/>
                <a:gd name="T11" fmla="*/ 83 h 312"/>
              </a:gdLst>
              <a:ahLst/>
              <a:cxnLst>
                <a:cxn ang="0">
                  <a:pos x="T0" y="T1"/>
                </a:cxn>
                <a:cxn ang="0">
                  <a:pos x="T2" y="T3"/>
                </a:cxn>
                <a:cxn ang="0">
                  <a:pos x="T4" y="T5"/>
                </a:cxn>
                <a:cxn ang="0">
                  <a:pos x="T6" y="T7"/>
                </a:cxn>
                <a:cxn ang="0">
                  <a:pos x="T8" y="T9"/>
                </a:cxn>
                <a:cxn ang="0">
                  <a:pos x="T10" y="T11"/>
                </a:cxn>
              </a:cxnLst>
              <a:rect l="0" t="0" r="r" b="b"/>
              <a:pathLst>
                <a:path w="210" h="312">
                  <a:moveTo>
                    <a:pt x="153" y="83"/>
                  </a:moveTo>
                  <a:cubicBezTo>
                    <a:pt x="153" y="83"/>
                    <a:pt x="154" y="122"/>
                    <a:pt x="171" y="176"/>
                  </a:cubicBezTo>
                  <a:cubicBezTo>
                    <a:pt x="189" y="232"/>
                    <a:pt x="196" y="243"/>
                    <a:pt x="198" y="255"/>
                  </a:cubicBezTo>
                  <a:cubicBezTo>
                    <a:pt x="210" y="312"/>
                    <a:pt x="103" y="310"/>
                    <a:pt x="74" y="288"/>
                  </a:cubicBezTo>
                  <a:cubicBezTo>
                    <a:pt x="45" y="266"/>
                    <a:pt x="8" y="139"/>
                    <a:pt x="4" y="114"/>
                  </a:cubicBezTo>
                  <a:cubicBezTo>
                    <a:pt x="0" y="88"/>
                    <a:pt x="112" y="0"/>
                    <a:pt x="153" y="83"/>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ḻïďê"/>
            <p:cNvSpPr/>
            <p:nvPr/>
          </p:nvSpPr>
          <p:spPr bwMode="auto">
            <a:xfrm>
              <a:off x="5527676" y="1327150"/>
              <a:ext cx="515938" cy="557213"/>
            </a:xfrm>
            <a:custGeom>
              <a:avLst/>
              <a:gdLst>
                <a:gd name="T0" fmla="*/ 136 w 299"/>
                <a:gd name="T1" fmla="*/ 257 h 324"/>
                <a:gd name="T2" fmla="*/ 150 w 299"/>
                <a:gd name="T3" fmla="*/ 185 h 324"/>
                <a:gd name="T4" fmla="*/ 148 w 299"/>
                <a:gd name="T5" fmla="*/ 151 h 324"/>
                <a:gd name="T6" fmla="*/ 177 w 299"/>
                <a:gd name="T7" fmla="*/ 130 h 324"/>
                <a:gd name="T8" fmla="*/ 210 w 299"/>
                <a:gd name="T9" fmla="*/ 126 h 324"/>
                <a:gd name="T10" fmla="*/ 251 w 299"/>
                <a:gd name="T11" fmla="*/ 121 h 324"/>
                <a:gd name="T12" fmla="*/ 243 w 299"/>
                <a:gd name="T13" fmla="*/ 35 h 324"/>
                <a:gd name="T14" fmla="*/ 148 w 299"/>
                <a:gd name="T15" fmla="*/ 17 h 324"/>
                <a:gd name="T16" fmla="*/ 55 w 299"/>
                <a:gd name="T17" fmla="*/ 110 h 324"/>
                <a:gd name="T18" fmla="*/ 52 w 299"/>
                <a:gd name="T19" fmla="*/ 92 h 324"/>
                <a:gd name="T20" fmla="*/ 51 w 299"/>
                <a:gd name="T21" fmla="*/ 110 h 324"/>
                <a:gd name="T22" fmla="*/ 32 w 299"/>
                <a:gd name="T23" fmla="*/ 109 h 324"/>
                <a:gd name="T24" fmla="*/ 47 w 299"/>
                <a:gd name="T25" fmla="*/ 122 h 324"/>
                <a:gd name="T26" fmla="*/ 61 w 299"/>
                <a:gd name="T27" fmla="*/ 245 h 324"/>
                <a:gd name="T28" fmla="*/ 114 w 299"/>
                <a:gd name="T29" fmla="*/ 303 h 324"/>
                <a:gd name="T30" fmla="*/ 130 w 299"/>
                <a:gd name="T31" fmla="*/ 297 h 324"/>
                <a:gd name="T32" fmla="*/ 143 w 299"/>
                <a:gd name="T33" fmla="*/ 311 h 324"/>
                <a:gd name="T34" fmla="*/ 136 w 299"/>
                <a:gd name="T35" fmla="*/ 25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24">
                  <a:moveTo>
                    <a:pt x="136" y="257"/>
                  </a:moveTo>
                  <a:cubicBezTo>
                    <a:pt x="136" y="257"/>
                    <a:pt x="165" y="238"/>
                    <a:pt x="150" y="185"/>
                  </a:cubicBezTo>
                  <a:cubicBezTo>
                    <a:pt x="145" y="167"/>
                    <a:pt x="148" y="151"/>
                    <a:pt x="148" y="151"/>
                  </a:cubicBezTo>
                  <a:cubicBezTo>
                    <a:pt x="148" y="151"/>
                    <a:pt x="141" y="163"/>
                    <a:pt x="177" y="130"/>
                  </a:cubicBezTo>
                  <a:cubicBezTo>
                    <a:pt x="182" y="124"/>
                    <a:pt x="196" y="125"/>
                    <a:pt x="210" y="126"/>
                  </a:cubicBezTo>
                  <a:cubicBezTo>
                    <a:pt x="225" y="127"/>
                    <a:pt x="242" y="128"/>
                    <a:pt x="251" y="121"/>
                  </a:cubicBezTo>
                  <a:cubicBezTo>
                    <a:pt x="268" y="108"/>
                    <a:pt x="299" y="53"/>
                    <a:pt x="243" y="35"/>
                  </a:cubicBezTo>
                  <a:cubicBezTo>
                    <a:pt x="186" y="16"/>
                    <a:pt x="123" y="0"/>
                    <a:pt x="148" y="17"/>
                  </a:cubicBezTo>
                  <a:cubicBezTo>
                    <a:pt x="245" y="83"/>
                    <a:pt x="89" y="66"/>
                    <a:pt x="55" y="110"/>
                  </a:cubicBezTo>
                  <a:cubicBezTo>
                    <a:pt x="55" y="110"/>
                    <a:pt x="61" y="92"/>
                    <a:pt x="52" y="92"/>
                  </a:cubicBezTo>
                  <a:cubicBezTo>
                    <a:pt x="34" y="92"/>
                    <a:pt x="51" y="110"/>
                    <a:pt x="51" y="110"/>
                  </a:cubicBezTo>
                  <a:cubicBezTo>
                    <a:pt x="51" y="110"/>
                    <a:pt x="39" y="95"/>
                    <a:pt x="32" y="109"/>
                  </a:cubicBezTo>
                  <a:cubicBezTo>
                    <a:pt x="26" y="122"/>
                    <a:pt x="47" y="122"/>
                    <a:pt x="47" y="122"/>
                  </a:cubicBezTo>
                  <a:cubicBezTo>
                    <a:pt x="47" y="122"/>
                    <a:pt x="0" y="183"/>
                    <a:pt x="61" y="245"/>
                  </a:cubicBezTo>
                  <a:cubicBezTo>
                    <a:pt x="61" y="245"/>
                    <a:pt x="112" y="292"/>
                    <a:pt x="114" y="303"/>
                  </a:cubicBezTo>
                  <a:cubicBezTo>
                    <a:pt x="116" y="314"/>
                    <a:pt x="130" y="297"/>
                    <a:pt x="130" y="297"/>
                  </a:cubicBezTo>
                  <a:cubicBezTo>
                    <a:pt x="130" y="297"/>
                    <a:pt x="120" y="324"/>
                    <a:pt x="143" y="311"/>
                  </a:cubicBezTo>
                  <a:cubicBezTo>
                    <a:pt x="183" y="290"/>
                    <a:pt x="136" y="257"/>
                    <a:pt x="136" y="257"/>
                  </a:cubicBezTo>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ŝ1îḓé"/>
            <p:cNvSpPr/>
            <p:nvPr/>
          </p:nvSpPr>
          <p:spPr bwMode="auto">
            <a:xfrm>
              <a:off x="5699126" y="1692275"/>
              <a:ext cx="117475" cy="119063"/>
            </a:xfrm>
            <a:custGeom>
              <a:avLst/>
              <a:gdLst>
                <a:gd name="T0" fmla="*/ 53 w 68"/>
                <a:gd name="T1" fmla="*/ 14 h 69"/>
                <a:gd name="T2" fmla="*/ 18 w 68"/>
                <a:gd name="T3" fmla="*/ 11 h 69"/>
                <a:gd name="T4" fmla="*/ 61 w 68"/>
                <a:gd name="T5" fmla="*/ 40 h 69"/>
                <a:gd name="T6" fmla="*/ 53 w 68"/>
                <a:gd name="T7" fmla="*/ 14 h 69"/>
              </a:gdLst>
              <a:ahLst/>
              <a:cxnLst>
                <a:cxn ang="0">
                  <a:pos x="T0" y="T1"/>
                </a:cxn>
                <a:cxn ang="0">
                  <a:pos x="T2" y="T3"/>
                </a:cxn>
                <a:cxn ang="0">
                  <a:pos x="T4" y="T5"/>
                </a:cxn>
                <a:cxn ang="0">
                  <a:pos x="T6" y="T7"/>
                </a:cxn>
              </a:cxnLst>
              <a:rect l="0" t="0" r="r" b="b"/>
              <a:pathLst>
                <a:path w="68" h="69">
                  <a:moveTo>
                    <a:pt x="53" y="14"/>
                  </a:moveTo>
                  <a:cubicBezTo>
                    <a:pt x="53" y="14"/>
                    <a:pt x="36" y="0"/>
                    <a:pt x="18" y="11"/>
                  </a:cubicBezTo>
                  <a:cubicBezTo>
                    <a:pt x="0" y="23"/>
                    <a:pt x="24" y="69"/>
                    <a:pt x="61" y="40"/>
                  </a:cubicBezTo>
                  <a:cubicBezTo>
                    <a:pt x="61" y="40"/>
                    <a:pt x="68" y="33"/>
                    <a:pt x="53" y="14"/>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ṩľiďê"/>
            <p:cNvSpPr/>
            <p:nvPr/>
          </p:nvSpPr>
          <p:spPr bwMode="auto">
            <a:xfrm>
              <a:off x="5719764" y="1711325"/>
              <a:ext cx="11113" cy="20638"/>
            </a:xfrm>
            <a:custGeom>
              <a:avLst/>
              <a:gdLst>
                <a:gd name="T0" fmla="*/ 7 w 7"/>
                <a:gd name="T1" fmla="*/ 0 h 12"/>
                <a:gd name="T2" fmla="*/ 6 w 7"/>
                <a:gd name="T3" fmla="*/ 0 h 12"/>
                <a:gd name="T4" fmla="*/ 0 w 7"/>
                <a:gd name="T5" fmla="*/ 12 h 12"/>
                <a:gd name="T6" fmla="*/ 6 w 7"/>
                <a:gd name="T7" fmla="*/ 0 h 12"/>
                <a:gd name="T8" fmla="*/ 7 w 7"/>
                <a:gd name="T9" fmla="*/ 0 h 12"/>
              </a:gdLst>
              <a:ahLst/>
              <a:cxnLst>
                <a:cxn ang="0">
                  <a:pos x="T0" y="T1"/>
                </a:cxn>
                <a:cxn ang="0">
                  <a:pos x="T2" y="T3"/>
                </a:cxn>
                <a:cxn ang="0">
                  <a:pos x="T4" y="T5"/>
                </a:cxn>
                <a:cxn ang="0">
                  <a:pos x="T6" y="T7"/>
                </a:cxn>
                <a:cxn ang="0">
                  <a:pos x="T8" y="T9"/>
                </a:cxn>
              </a:cxnLst>
              <a:rect l="0" t="0" r="r" b="b"/>
              <a:pathLst>
                <a:path w="7" h="12">
                  <a:moveTo>
                    <a:pt x="7" y="0"/>
                  </a:moveTo>
                  <a:cubicBezTo>
                    <a:pt x="6" y="0"/>
                    <a:pt x="6" y="0"/>
                    <a:pt x="6" y="0"/>
                  </a:cubicBezTo>
                  <a:cubicBezTo>
                    <a:pt x="2" y="3"/>
                    <a:pt x="0" y="7"/>
                    <a:pt x="0" y="12"/>
                  </a:cubicBezTo>
                  <a:cubicBezTo>
                    <a:pt x="0" y="7"/>
                    <a:pt x="2" y="3"/>
                    <a:pt x="6" y="0"/>
                  </a:cubicBezTo>
                  <a:cubicBezTo>
                    <a:pt x="6" y="0"/>
                    <a:pt x="6" y="0"/>
                    <a:pt x="7" y="0"/>
                  </a:cubicBezTo>
                </a:path>
              </a:pathLst>
            </a:custGeom>
            <a:solidFill>
              <a:srgbClr val="583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š1íďê"/>
            <p:cNvSpPr/>
            <p:nvPr/>
          </p:nvSpPr>
          <p:spPr bwMode="auto">
            <a:xfrm>
              <a:off x="5719764" y="1703388"/>
              <a:ext cx="92075" cy="73025"/>
            </a:xfrm>
            <a:custGeom>
              <a:avLst/>
              <a:gdLst>
                <a:gd name="T0" fmla="*/ 27 w 54"/>
                <a:gd name="T1" fmla="*/ 34 h 42"/>
                <a:gd name="T2" fmla="*/ 9 w 54"/>
                <a:gd name="T3" fmla="*/ 17 h 42"/>
                <a:gd name="T4" fmla="*/ 37 w 54"/>
                <a:gd name="T5" fmla="*/ 29 h 42"/>
                <a:gd name="T6" fmla="*/ 45 w 54"/>
                <a:gd name="T7" fmla="*/ 29 h 42"/>
                <a:gd name="T8" fmla="*/ 27 w 54"/>
                <a:gd name="T9" fmla="*/ 34 h 42"/>
                <a:gd name="T10" fmla="*/ 20 w 54"/>
                <a:gd name="T11" fmla="*/ 0 h 42"/>
                <a:gd name="T12" fmla="*/ 7 w 54"/>
                <a:gd name="T13" fmla="*/ 4 h 42"/>
                <a:gd name="T14" fmla="*/ 6 w 54"/>
                <a:gd name="T15" fmla="*/ 4 h 42"/>
                <a:gd name="T16" fmla="*/ 0 w 54"/>
                <a:gd name="T17" fmla="*/ 16 h 42"/>
                <a:gd name="T18" fmla="*/ 26 w 54"/>
                <a:gd name="T19" fmla="*/ 42 h 42"/>
                <a:gd name="T20" fmla="*/ 49 w 54"/>
                <a:gd name="T21" fmla="*/ 33 h 42"/>
                <a:gd name="T22" fmla="*/ 47 w 54"/>
                <a:gd name="T23" fmla="*/ 17 h 42"/>
                <a:gd name="T24" fmla="*/ 47 w 54"/>
                <a:gd name="T25" fmla="*/ 17 h 42"/>
                <a:gd name="T26" fmla="*/ 36 w 54"/>
                <a:gd name="T27" fmla="*/ 21 h 42"/>
                <a:gd name="T28" fmla="*/ 28 w 54"/>
                <a:gd name="T29" fmla="*/ 19 h 42"/>
                <a:gd name="T30" fmla="*/ 22 w 54"/>
                <a:gd name="T31" fmla="*/ 3 h 42"/>
                <a:gd name="T32" fmla="*/ 23 w 54"/>
                <a:gd name="T33" fmla="*/ 0 h 42"/>
                <a:gd name="T34" fmla="*/ 20 w 5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27" y="34"/>
                  </a:moveTo>
                  <a:cubicBezTo>
                    <a:pt x="11" y="34"/>
                    <a:pt x="9" y="17"/>
                    <a:pt x="9" y="17"/>
                  </a:cubicBezTo>
                  <a:cubicBezTo>
                    <a:pt x="15" y="27"/>
                    <a:pt x="28" y="29"/>
                    <a:pt x="37" y="29"/>
                  </a:cubicBezTo>
                  <a:cubicBezTo>
                    <a:pt x="41" y="29"/>
                    <a:pt x="45" y="29"/>
                    <a:pt x="45" y="29"/>
                  </a:cubicBezTo>
                  <a:cubicBezTo>
                    <a:pt x="37" y="32"/>
                    <a:pt x="31" y="34"/>
                    <a:pt x="27" y="34"/>
                  </a:cubicBezTo>
                  <a:moveTo>
                    <a:pt x="20" y="0"/>
                  </a:moveTo>
                  <a:cubicBezTo>
                    <a:pt x="16" y="0"/>
                    <a:pt x="11" y="1"/>
                    <a:pt x="7" y="4"/>
                  </a:cubicBezTo>
                  <a:cubicBezTo>
                    <a:pt x="6" y="4"/>
                    <a:pt x="6" y="4"/>
                    <a:pt x="6" y="4"/>
                  </a:cubicBezTo>
                  <a:cubicBezTo>
                    <a:pt x="2" y="7"/>
                    <a:pt x="0" y="11"/>
                    <a:pt x="0" y="16"/>
                  </a:cubicBezTo>
                  <a:cubicBezTo>
                    <a:pt x="0" y="28"/>
                    <a:pt x="10" y="42"/>
                    <a:pt x="26" y="42"/>
                  </a:cubicBezTo>
                  <a:cubicBezTo>
                    <a:pt x="33" y="42"/>
                    <a:pt x="40" y="40"/>
                    <a:pt x="49" y="33"/>
                  </a:cubicBezTo>
                  <a:cubicBezTo>
                    <a:pt x="49" y="33"/>
                    <a:pt x="54" y="29"/>
                    <a:pt x="47" y="17"/>
                  </a:cubicBezTo>
                  <a:cubicBezTo>
                    <a:pt x="47" y="17"/>
                    <a:pt x="47" y="17"/>
                    <a:pt x="47" y="17"/>
                  </a:cubicBezTo>
                  <a:cubicBezTo>
                    <a:pt x="44" y="20"/>
                    <a:pt x="40" y="21"/>
                    <a:pt x="36" y="21"/>
                  </a:cubicBezTo>
                  <a:cubicBezTo>
                    <a:pt x="33" y="21"/>
                    <a:pt x="30" y="21"/>
                    <a:pt x="28" y="19"/>
                  </a:cubicBezTo>
                  <a:cubicBezTo>
                    <a:pt x="23" y="15"/>
                    <a:pt x="21" y="9"/>
                    <a:pt x="22" y="3"/>
                  </a:cubicBezTo>
                  <a:cubicBezTo>
                    <a:pt x="22" y="2"/>
                    <a:pt x="22" y="1"/>
                    <a:pt x="23" y="0"/>
                  </a:cubicBezTo>
                  <a:cubicBezTo>
                    <a:pt x="22" y="0"/>
                    <a:pt x="21" y="0"/>
                    <a:pt x="20" y="0"/>
                  </a:cubicBezTo>
                </a:path>
              </a:pathLst>
            </a:custGeom>
            <a:solidFill>
              <a:srgbClr val="F6F4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ḻîďe"/>
            <p:cNvSpPr/>
            <p:nvPr/>
          </p:nvSpPr>
          <p:spPr bwMode="auto">
            <a:xfrm>
              <a:off x="5735639" y="1733550"/>
              <a:ext cx="61913" cy="28575"/>
            </a:xfrm>
            <a:custGeom>
              <a:avLst/>
              <a:gdLst>
                <a:gd name="T0" fmla="*/ 0 w 36"/>
                <a:gd name="T1" fmla="*/ 0 h 17"/>
                <a:gd name="T2" fmla="*/ 18 w 36"/>
                <a:gd name="T3" fmla="*/ 17 h 17"/>
                <a:gd name="T4" fmla="*/ 36 w 36"/>
                <a:gd name="T5" fmla="*/ 12 h 17"/>
                <a:gd name="T6" fmla="*/ 28 w 36"/>
                <a:gd name="T7" fmla="*/ 12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cubicBezTo>
                    <a:pt x="0" y="0"/>
                    <a:pt x="2" y="17"/>
                    <a:pt x="18" y="17"/>
                  </a:cubicBezTo>
                  <a:cubicBezTo>
                    <a:pt x="22" y="17"/>
                    <a:pt x="28" y="15"/>
                    <a:pt x="36" y="12"/>
                  </a:cubicBezTo>
                  <a:cubicBezTo>
                    <a:pt x="36" y="12"/>
                    <a:pt x="32" y="12"/>
                    <a:pt x="28" y="12"/>
                  </a:cubicBezTo>
                  <a:cubicBezTo>
                    <a:pt x="19" y="12"/>
                    <a:pt x="6" y="10"/>
                    <a:pt x="0" y="0"/>
                  </a:cubicBezTo>
                </a:path>
              </a:pathLst>
            </a:custGeom>
            <a:solidFill>
              <a:srgbClr val="F2EF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ŝḻiḓe"/>
            <p:cNvSpPr/>
            <p:nvPr/>
          </p:nvSpPr>
          <p:spPr bwMode="auto">
            <a:xfrm>
              <a:off x="5821364" y="1557338"/>
              <a:ext cx="85725" cy="95250"/>
            </a:xfrm>
            <a:custGeom>
              <a:avLst/>
              <a:gdLst>
                <a:gd name="T0" fmla="*/ 45 w 50"/>
                <a:gd name="T1" fmla="*/ 5 h 55"/>
                <a:gd name="T2" fmla="*/ 44 w 50"/>
                <a:gd name="T3" fmla="*/ 22 h 55"/>
                <a:gd name="T4" fmla="*/ 13 w 50"/>
                <a:gd name="T5" fmla="*/ 38 h 55"/>
                <a:gd name="T6" fmla="*/ 32 w 50"/>
                <a:gd name="T7" fmla="*/ 15 h 55"/>
                <a:gd name="T8" fmla="*/ 45 w 50"/>
                <a:gd name="T9" fmla="*/ 5 h 55"/>
              </a:gdLst>
              <a:ahLst/>
              <a:cxnLst>
                <a:cxn ang="0">
                  <a:pos x="T0" y="T1"/>
                </a:cxn>
                <a:cxn ang="0">
                  <a:pos x="T2" y="T3"/>
                </a:cxn>
                <a:cxn ang="0">
                  <a:pos x="T4" y="T5"/>
                </a:cxn>
                <a:cxn ang="0">
                  <a:pos x="T6" y="T7"/>
                </a:cxn>
                <a:cxn ang="0">
                  <a:pos x="T8" y="T9"/>
                </a:cxn>
              </a:cxnLst>
              <a:rect l="0" t="0" r="r" b="b"/>
              <a:pathLst>
                <a:path w="50" h="55">
                  <a:moveTo>
                    <a:pt x="45" y="5"/>
                  </a:moveTo>
                  <a:cubicBezTo>
                    <a:pt x="45" y="5"/>
                    <a:pt x="50" y="13"/>
                    <a:pt x="44" y="22"/>
                  </a:cubicBezTo>
                  <a:cubicBezTo>
                    <a:pt x="37" y="31"/>
                    <a:pt x="21" y="21"/>
                    <a:pt x="13" y="38"/>
                  </a:cubicBezTo>
                  <a:cubicBezTo>
                    <a:pt x="4" y="55"/>
                    <a:pt x="0" y="23"/>
                    <a:pt x="32" y="15"/>
                  </a:cubicBezTo>
                  <a:cubicBezTo>
                    <a:pt x="32" y="15"/>
                    <a:pt x="35" y="0"/>
                    <a:pt x="45" y="5"/>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şľiḋé"/>
            <p:cNvSpPr/>
            <p:nvPr/>
          </p:nvSpPr>
          <p:spPr bwMode="auto">
            <a:xfrm>
              <a:off x="5886451" y="1647825"/>
              <a:ext cx="38100" cy="20638"/>
            </a:xfrm>
            <a:custGeom>
              <a:avLst/>
              <a:gdLst>
                <a:gd name="T0" fmla="*/ 22 w 22"/>
                <a:gd name="T1" fmla="*/ 0 h 12"/>
                <a:gd name="T2" fmla="*/ 22 w 22"/>
                <a:gd name="T3" fmla="*/ 0 h 12"/>
                <a:gd name="T4" fmla="*/ 22 w 22"/>
                <a:gd name="T5" fmla="*/ 0 h 12"/>
                <a:gd name="T6" fmla="*/ 22 w 22"/>
                <a:gd name="T7" fmla="*/ 0 h 12"/>
                <a:gd name="T8" fmla="*/ 12 w 22"/>
                <a:gd name="T9" fmla="*/ 5 h 12"/>
                <a:gd name="T10" fmla="*/ 0 w 22"/>
                <a:gd name="T11" fmla="*/ 6 h 12"/>
                <a:gd name="T12" fmla="*/ 13 w 22"/>
                <a:gd name="T13" fmla="*/ 7 h 12"/>
                <a:gd name="T14" fmla="*/ 14 w 22"/>
                <a:gd name="T15" fmla="*/ 7 h 12"/>
                <a:gd name="T16" fmla="*/ 13 w 22"/>
                <a:gd name="T17" fmla="*/ 8 h 12"/>
                <a:gd name="T18" fmla="*/ 1 w 22"/>
                <a:gd name="T19" fmla="*/ 10 h 12"/>
                <a:gd name="T20" fmla="*/ 13 w 22"/>
                <a:gd name="T21" fmla="*/ 10 h 12"/>
                <a:gd name="T22" fmla="*/ 21 w 22"/>
                <a:gd name="T23" fmla="*/ 2 h 12"/>
                <a:gd name="T24" fmla="*/ 22 w 2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22" y="0"/>
                  </a:moveTo>
                  <a:cubicBezTo>
                    <a:pt x="22" y="0"/>
                    <a:pt x="22" y="0"/>
                    <a:pt x="22" y="0"/>
                  </a:cubicBezTo>
                  <a:cubicBezTo>
                    <a:pt x="22" y="0"/>
                    <a:pt x="22" y="0"/>
                    <a:pt x="22" y="0"/>
                  </a:cubicBezTo>
                  <a:cubicBezTo>
                    <a:pt x="22" y="0"/>
                    <a:pt x="22" y="0"/>
                    <a:pt x="22" y="0"/>
                  </a:cubicBezTo>
                  <a:cubicBezTo>
                    <a:pt x="20" y="2"/>
                    <a:pt x="17" y="4"/>
                    <a:pt x="12" y="5"/>
                  </a:cubicBezTo>
                  <a:cubicBezTo>
                    <a:pt x="6" y="8"/>
                    <a:pt x="0" y="6"/>
                    <a:pt x="0" y="6"/>
                  </a:cubicBezTo>
                  <a:cubicBezTo>
                    <a:pt x="0" y="6"/>
                    <a:pt x="6" y="9"/>
                    <a:pt x="13" y="7"/>
                  </a:cubicBezTo>
                  <a:cubicBezTo>
                    <a:pt x="13" y="7"/>
                    <a:pt x="14" y="7"/>
                    <a:pt x="14" y="7"/>
                  </a:cubicBezTo>
                  <a:cubicBezTo>
                    <a:pt x="14" y="7"/>
                    <a:pt x="13" y="7"/>
                    <a:pt x="13" y="8"/>
                  </a:cubicBezTo>
                  <a:cubicBezTo>
                    <a:pt x="7" y="11"/>
                    <a:pt x="1" y="10"/>
                    <a:pt x="1" y="10"/>
                  </a:cubicBezTo>
                  <a:cubicBezTo>
                    <a:pt x="1" y="10"/>
                    <a:pt x="7" y="12"/>
                    <a:pt x="13" y="10"/>
                  </a:cubicBezTo>
                  <a:cubicBezTo>
                    <a:pt x="17" y="8"/>
                    <a:pt x="20" y="4"/>
                    <a:pt x="21" y="2"/>
                  </a:cubicBezTo>
                  <a:cubicBezTo>
                    <a:pt x="22" y="0"/>
                    <a:pt x="22" y="0"/>
                    <a:pt x="22" y="0"/>
                  </a:cubicBezTo>
                  <a:close/>
                </a:path>
              </a:pathLst>
            </a:custGeom>
            <a:solidFill>
              <a:srgbClr val="5C70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ṣḻiḍe"/>
            <p:cNvSpPr/>
            <p:nvPr/>
          </p:nvSpPr>
          <p:spPr bwMode="auto">
            <a:xfrm>
              <a:off x="5921376" y="1762125"/>
              <a:ext cx="39688" cy="20638"/>
            </a:xfrm>
            <a:custGeom>
              <a:avLst/>
              <a:gdLst>
                <a:gd name="T0" fmla="*/ 0 w 23"/>
                <a:gd name="T1" fmla="*/ 0 h 12"/>
                <a:gd name="T2" fmla="*/ 4 w 23"/>
                <a:gd name="T3" fmla="*/ 3 h 12"/>
                <a:gd name="T4" fmla="*/ 7 w 23"/>
                <a:gd name="T5" fmla="*/ 6 h 12"/>
                <a:gd name="T6" fmla="*/ 9 w 23"/>
                <a:gd name="T7" fmla="*/ 7 h 12"/>
                <a:gd name="T8" fmla="*/ 12 w 23"/>
                <a:gd name="T9" fmla="*/ 7 h 12"/>
                <a:gd name="T10" fmla="*/ 14 w 23"/>
                <a:gd name="T11" fmla="*/ 8 h 12"/>
                <a:gd name="T12" fmla="*/ 15 w 23"/>
                <a:gd name="T13" fmla="*/ 8 h 12"/>
                <a:gd name="T14" fmla="*/ 16 w 23"/>
                <a:gd name="T15" fmla="*/ 8 h 12"/>
                <a:gd name="T16" fmla="*/ 18 w 23"/>
                <a:gd name="T17" fmla="*/ 7 h 12"/>
                <a:gd name="T18" fmla="*/ 20 w 23"/>
                <a:gd name="T19" fmla="*/ 6 h 12"/>
                <a:gd name="T20" fmla="*/ 21 w 23"/>
                <a:gd name="T21" fmla="*/ 6 h 12"/>
                <a:gd name="T22" fmla="*/ 22 w 23"/>
                <a:gd name="T23" fmla="*/ 5 h 12"/>
                <a:gd name="T24" fmla="*/ 23 w 23"/>
                <a:gd name="T25" fmla="*/ 4 h 12"/>
                <a:gd name="T26" fmla="*/ 23 w 23"/>
                <a:gd name="T27" fmla="*/ 5 h 12"/>
                <a:gd name="T28" fmla="*/ 21 w 23"/>
                <a:gd name="T29" fmla="*/ 8 h 12"/>
                <a:gd name="T30" fmla="*/ 19 w 23"/>
                <a:gd name="T31" fmla="*/ 10 h 12"/>
                <a:gd name="T32" fmla="*/ 17 w 23"/>
                <a:gd name="T33" fmla="*/ 11 h 12"/>
                <a:gd name="T34" fmla="*/ 15 w 23"/>
                <a:gd name="T35" fmla="*/ 12 h 12"/>
                <a:gd name="T36" fmla="*/ 14 w 23"/>
                <a:gd name="T37" fmla="*/ 12 h 12"/>
                <a:gd name="T38" fmla="*/ 10 w 23"/>
                <a:gd name="T39" fmla="*/ 11 h 12"/>
                <a:gd name="T40" fmla="*/ 8 w 23"/>
                <a:gd name="T41" fmla="*/ 10 h 12"/>
                <a:gd name="T42" fmla="*/ 5 w 23"/>
                <a:gd name="T43" fmla="*/ 8 h 12"/>
                <a:gd name="T44" fmla="*/ 3 w 23"/>
                <a:gd name="T45" fmla="*/ 7 h 12"/>
                <a:gd name="T46" fmla="*/ 2 w 23"/>
                <a:gd name="T47" fmla="*/ 5 h 12"/>
                <a:gd name="T48" fmla="*/ 0 w 23"/>
                <a:gd name="T4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2">
                  <a:moveTo>
                    <a:pt x="0" y="0"/>
                  </a:moveTo>
                  <a:cubicBezTo>
                    <a:pt x="0" y="0"/>
                    <a:pt x="2" y="2"/>
                    <a:pt x="4" y="3"/>
                  </a:cubicBezTo>
                  <a:cubicBezTo>
                    <a:pt x="5" y="4"/>
                    <a:pt x="6" y="5"/>
                    <a:pt x="7" y="6"/>
                  </a:cubicBezTo>
                  <a:cubicBezTo>
                    <a:pt x="8" y="6"/>
                    <a:pt x="9" y="6"/>
                    <a:pt x="9" y="7"/>
                  </a:cubicBezTo>
                  <a:cubicBezTo>
                    <a:pt x="10" y="7"/>
                    <a:pt x="11" y="7"/>
                    <a:pt x="12" y="7"/>
                  </a:cubicBezTo>
                  <a:cubicBezTo>
                    <a:pt x="12" y="7"/>
                    <a:pt x="13" y="8"/>
                    <a:pt x="14" y="8"/>
                  </a:cubicBezTo>
                  <a:cubicBezTo>
                    <a:pt x="15" y="8"/>
                    <a:pt x="15" y="8"/>
                    <a:pt x="15" y="8"/>
                  </a:cubicBezTo>
                  <a:cubicBezTo>
                    <a:pt x="16" y="8"/>
                    <a:pt x="16" y="8"/>
                    <a:pt x="16" y="8"/>
                  </a:cubicBezTo>
                  <a:cubicBezTo>
                    <a:pt x="16" y="8"/>
                    <a:pt x="17" y="7"/>
                    <a:pt x="18" y="7"/>
                  </a:cubicBezTo>
                  <a:cubicBezTo>
                    <a:pt x="18" y="7"/>
                    <a:pt x="19" y="7"/>
                    <a:pt x="20" y="6"/>
                  </a:cubicBezTo>
                  <a:cubicBezTo>
                    <a:pt x="20" y="6"/>
                    <a:pt x="21" y="6"/>
                    <a:pt x="21" y="6"/>
                  </a:cubicBezTo>
                  <a:cubicBezTo>
                    <a:pt x="22" y="5"/>
                    <a:pt x="22" y="5"/>
                    <a:pt x="22" y="5"/>
                  </a:cubicBezTo>
                  <a:cubicBezTo>
                    <a:pt x="23" y="4"/>
                    <a:pt x="23" y="4"/>
                    <a:pt x="23" y="4"/>
                  </a:cubicBezTo>
                  <a:cubicBezTo>
                    <a:pt x="23" y="4"/>
                    <a:pt x="23" y="5"/>
                    <a:pt x="23" y="5"/>
                  </a:cubicBezTo>
                  <a:cubicBezTo>
                    <a:pt x="23" y="6"/>
                    <a:pt x="22" y="7"/>
                    <a:pt x="21" y="8"/>
                  </a:cubicBezTo>
                  <a:cubicBezTo>
                    <a:pt x="20" y="9"/>
                    <a:pt x="20" y="9"/>
                    <a:pt x="19" y="10"/>
                  </a:cubicBezTo>
                  <a:cubicBezTo>
                    <a:pt x="18" y="10"/>
                    <a:pt x="18" y="11"/>
                    <a:pt x="17" y="11"/>
                  </a:cubicBezTo>
                  <a:cubicBezTo>
                    <a:pt x="16" y="11"/>
                    <a:pt x="16" y="11"/>
                    <a:pt x="15" y="12"/>
                  </a:cubicBezTo>
                  <a:cubicBezTo>
                    <a:pt x="15" y="12"/>
                    <a:pt x="14" y="12"/>
                    <a:pt x="14" y="12"/>
                  </a:cubicBezTo>
                  <a:cubicBezTo>
                    <a:pt x="13" y="12"/>
                    <a:pt x="12" y="11"/>
                    <a:pt x="10" y="11"/>
                  </a:cubicBezTo>
                  <a:cubicBezTo>
                    <a:pt x="10" y="11"/>
                    <a:pt x="8" y="11"/>
                    <a:pt x="8" y="10"/>
                  </a:cubicBezTo>
                  <a:cubicBezTo>
                    <a:pt x="7" y="10"/>
                    <a:pt x="6" y="9"/>
                    <a:pt x="5" y="8"/>
                  </a:cubicBezTo>
                  <a:cubicBezTo>
                    <a:pt x="5" y="8"/>
                    <a:pt x="4" y="7"/>
                    <a:pt x="3" y="7"/>
                  </a:cubicBezTo>
                  <a:cubicBezTo>
                    <a:pt x="3" y="6"/>
                    <a:pt x="2" y="5"/>
                    <a:pt x="2" y="5"/>
                  </a:cubicBezTo>
                  <a:cubicBezTo>
                    <a:pt x="0" y="2"/>
                    <a:pt x="0" y="0"/>
                    <a:pt x="0" y="0"/>
                  </a:cubicBezTo>
                  <a:close/>
                </a:path>
              </a:pathLst>
            </a:custGeom>
            <a:solidFill>
              <a:srgbClr val="B8AA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líḋê"/>
            <p:cNvSpPr/>
            <p:nvPr/>
          </p:nvSpPr>
          <p:spPr bwMode="auto">
            <a:xfrm>
              <a:off x="5768976" y="1636713"/>
              <a:ext cx="66675" cy="103188"/>
            </a:xfrm>
            <a:custGeom>
              <a:avLst/>
              <a:gdLst>
                <a:gd name="T0" fmla="*/ 4 w 38"/>
                <a:gd name="T1" fmla="*/ 0 h 60"/>
                <a:gd name="T2" fmla="*/ 36 w 38"/>
                <a:gd name="T3" fmla="*/ 51 h 60"/>
                <a:gd name="T4" fmla="*/ 29 w 38"/>
                <a:gd name="T5" fmla="*/ 58 h 60"/>
                <a:gd name="T6" fmla="*/ 2 w 38"/>
                <a:gd name="T7" fmla="*/ 33 h 60"/>
                <a:gd name="T8" fmla="*/ 4 w 38"/>
                <a:gd name="T9" fmla="*/ 0 h 60"/>
              </a:gdLst>
              <a:ahLst/>
              <a:cxnLst>
                <a:cxn ang="0">
                  <a:pos x="T0" y="T1"/>
                </a:cxn>
                <a:cxn ang="0">
                  <a:pos x="T2" y="T3"/>
                </a:cxn>
                <a:cxn ang="0">
                  <a:pos x="T4" y="T5"/>
                </a:cxn>
                <a:cxn ang="0">
                  <a:pos x="T6" y="T7"/>
                </a:cxn>
                <a:cxn ang="0">
                  <a:pos x="T8" y="T9"/>
                </a:cxn>
              </a:cxnLst>
              <a:rect l="0" t="0" r="r" b="b"/>
              <a:pathLst>
                <a:path w="38" h="60">
                  <a:moveTo>
                    <a:pt x="4" y="0"/>
                  </a:moveTo>
                  <a:cubicBezTo>
                    <a:pt x="4" y="0"/>
                    <a:pt x="26" y="26"/>
                    <a:pt x="36" y="51"/>
                  </a:cubicBezTo>
                  <a:cubicBezTo>
                    <a:pt x="38" y="56"/>
                    <a:pt x="33" y="60"/>
                    <a:pt x="29" y="58"/>
                  </a:cubicBezTo>
                  <a:cubicBezTo>
                    <a:pt x="18" y="52"/>
                    <a:pt x="0" y="41"/>
                    <a:pt x="2" y="33"/>
                  </a:cubicBezTo>
                  <a:cubicBezTo>
                    <a:pt x="3" y="29"/>
                    <a:pt x="4" y="0"/>
                    <a:pt x="4" y="0"/>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śliḓé"/>
            <p:cNvSpPr/>
            <p:nvPr/>
          </p:nvSpPr>
          <p:spPr bwMode="auto">
            <a:xfrm>
              <a:off x="5953126" y="1657350"/>
              <a:ext cx="69850" cy="63500"/>
            </a:xfrm>
            <a:custGeom>
              <a:avLst/>
              <a:gdLst>
                <a:gd name="T0" fmla="*/ 0 w 40"/>
                <a:gd name="T1" fmla="*/ 11 h 37"/>
                <a:gd name="T2" fmla="*/ 7 w 40"/>
                <a:gd name="T3" fmla="*/ 37 h 37"/>
              </a:gdLst>
              <a:ahLst/>
              <a:cxnLst>
                <a:cxn ang="0">
                  <a:pos x="T0" y="T1"/>
                </a:cxn>
                <a:cxn ang="0">
                  <a:pos x="T2" y="T3"/>
                </a:cxn>
              </a:cxnLst>
              <a:rect l="0" t="0" r="r" b="b"/>
              <a:pathLst>
                <a:path w="40" h="37">
                  <a:moveTo>
                    <a:pt x="0" y="11"/>
                  </a:moveTo>
                  <a:cubicBezTo>
                    <a:pt x="7" y="0"/>
                    <a:pt x="40" y="21"/>
                    <a:pt x="7" y="37"/>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šḻïḑe"/>
            <p:cNvSpPr/>
            <p:nvPr/>
          </p:nvSpPr>
          <p:spPr bwMode="auto">
            <a:xfrm>
              <a:off x="5878514" y="2009775"/>
              <a:ext cx="71438" cy="119063"/>
            </a:xfrm>
            <a:custGeom>
              <a:avLst/>
              <a:gdLst>
                <a:gd name="T0" fmla="*/ 42 w 42"/>
                <a:gd name="T1" fmla="*/ 0 h 69"/>
                <a:gd name="T2" fmla="*/ 28 w 42"/>
                <a:gd name="T3" fmla="*/ 6 h 69"/>
                <a:gd name="T4" fmla="*/ 15 w 42"/>
                <a:gd name="T5" fmla="*/ 16 h 69"/>
                <a:gd name="T6" fmla="*/ 9 w 42"/>
                <a:gd name="T7" fmla="*/ 22 h 69"/>
                <a:gd name="T8" fmla="*/ 4 w 42"/>
                <a:gd name="T9" fmla="*/ 31 h 69"/>
                <a:gd name="T10" fmla="*/ 1 w 42"/>
                <a:gd name="T11" fmla="*/ 40 h 69"/>
                <a:gd name="T12" fmla="*/ 0 w 42"/>
                <a:gd name="T13" fmla="*/ 49 h 69"/>
                <a:gd name="T14" fmla="*/ 1 w 42"/>
                <a:gd name="T15" fmla="*/ 58 h 69"/>
                <a:gd name="T16" fmla="*/ 3 w 42"/>
                <a:gd name="T17" fmla="*/ 65 h 69"/>
                <a:gd name="T18" fmla="*/ 4 w 42"/>
                <a:gd name="T19" fmla="*/ 68 h 69"/>
                <a:gd name="T20" fmla="*/ 6 w 42"/>
                <a:gd name="T21" fmla="*/ 69 h 69"/>
                <a:gd name="T22" fmla="*/ 7 w 42"/>
                <a:gd name="T23" fmla="*/ 69 h 69"/>
                <a:gd name="T24" fmla="*/ 5 w 42"/>
                <a:gd name="T25" fmla="*/ 64 h 69"/>
                <a:gd name="T26" fmla="*/ 4 w 42"/>
                <a:gd name="T27" fmla="*/ 57 h 69"/>
                <a:gd name="T28" fmla="*/ 4 w 42"/>
                <a:gd name="T29" fmla="*/ 49 h 69"/>
                <a:gd name="T30" fmla="*/ 5 w 42"/>
                <a:gd name="T31" fmla="*/ 41 h 69"/>
                <a:gd name="T32" fmla="*/ 8 w 42"/>
                <a:gd name="T33" fmla="*/ 32 h 69"/>
                <a:gd name="T34" fmla="*/ 29 w 42"/>
                <a:gd name="T35" fmla="*/ 8 h 69"/>
                <a:gd name="T36" fmla="*/ 38 w 42"/>
                <a:gd name="T37" fmla="*/ 2 h 69"/>
                <a:gd name="T38" fmla="*/ 42 w 4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9">
                  <a:moveTo>
                    <a:pt x="42" y="0"/>
                  </a:moveTo>
                  <a:cubicBezTo>
                    <a:pt x="42" y="0"/>
                    <a:pt x="36" y="1"/>
                    <a:pt x="28" y="6"/>
                  </a:cubicBezTo>
                  <a:cubicBezTo>
                    <a:pt x="24" y="8"/>
                    <a:pt x="19" y="11"/>
                    <a:pt x="15" y="16"/>
                  </a:cubicBezTo>
                  <a:cubicBezTo>
                    <a:pt x="13" y="18"/>
                    <a:pt x="11" y="20"/>
                    <a:pt x="9" y="22"/>
                  </a:cubicBezTo>
                  <a:cubicBezTo>
                    <a:pt x="7" y="25"/>
                    <a:pt x="5" y="28"/>
                    <a:pt x="4" y="31"/>
                  </a:cubicBezTo>
                  <a:cubicBezTo>
                    <a:pt x="3" y="34"/>
                    <a:pt x="2" y="37"/>
                    <a:pt x="1" y="40"/>
                  </a:cubicBezTo>
                  <a:cubicBezTo>
                    <a:pt x="0" y="43"/>
                    <a:pt x="0" y="46"/>
                    <a:pt x="0" y="49"/>
                  </a:cubicBezTo>
                  <a:cubicBezTo>
                    <a:pt x="0" y="52"/>
                    <a:pt x="1" y="55"/>
                    <a:pt x="1" y="58"/>
                  </a:cubicBezTo>
                  <a:cubicBezTo>
                    <a:pt x="2" y="60"/>
                    <a:pt x="2" y="63"/>
                    <a:pt x="3" y="65"/>
                  </a:cubicBezTo>
                  <a:cubicBezTo>
                    <a:pt x="4" y="66"/>
                    <a:pt x="4" y="67"/>
                    <a:pt x="4" y="68"/>
                  </a:cubicBezTo>
                  <a:cubicBezTo>
                    <a:pt x="5" y="69"/>
                    <a:pt x="6" y="69"/>
                    <a:pt x="6" y="69"/>
                  </a:cubicBezTo>
                  <a:cubicBezTo>
                    <a:pt x="6" y="69"/>
                    <a:pt x="6" y="69"/>
                    <a:pt x="7" y="69"/>
                  </a:cubicBezTo>
                  <a:cubicBezTo>
                    <a:pt x="6" y="67"/>
                    <a:pt x="6" y="66"/>
                    <a:pt x="5" y="64"/>
                  </a:cubicBezTo>
                  <a:cubicBezTo>
                    <a:pt x="5" y="62"/>
                    <a:pt x="4" y="60"/>
                    <a:pt x="4" y="57"/>
                  </a:cubicBezTo>
                  <a:cubicBezTo>
                    <a:pt x="4" y="55"/>
                    <a:pt x="4" y="52"/>
                    <a:pt x="4" y="49"/>
                  </a:cubicBezTo>
                  <a:cubicBezTo>
                    <a:pt x="4" y="46"/>
                    <a:pt x="4" y="44"/>
                    <a:pt x="5" y="41"/>
                  </a:cubicBezTo>
                  <a:cubicBezTo>
                    <a:pt x="5" y="38"/>
                    <a:pt x="7" y="35"/>
                    <a:pt x="8" y="32"/>
                  </a:cubicBezTo>
                  <a:cubicBezTo>
                    <a:pt x="12" y="22"/>
                    <a:pt x="22" y="13"/>
                    <a:pt x="29" y="8"/>
                  </a:cubicBezTo>
                  <a:cubicBezTo>
                    <a:pt x="33" y="5"/>
                    <a:pt x="36" y="3"/>
                    <a:pt x="38" y="2"/>
                  </a:cubicBezTo>
                  <a:cubicBezTo>
                    <a:pt x="41" y="1"/>
                    <a:pt x="42" y="0"/>
                    <a:pt x="42"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îṧḷidê"/>
            <p:cNvSpPr/>
            <p:nvPr/>
          </p:nvSpPr>
          <p:spPr bwMode="auto">
            <a:xfrm>
              <a:off x="5884864" y="2127250"/>
              <a:ext cx="11113" cy="19050"/>
            </a:xfrm>
            <a:custGeom>
              <a:avLst/>
              <a:gdLst>
                <a:gd name="T0" fmla="*/ 0 w 6"/>
                <a:gd name="T1" fmla="*/ 0 h 11"/>
                <a:gd name="T2" fmla="*/ 2 w 6"/>
                <a:gd name="T3" fmla="*/ 3 h 11"/>
                <a:gd name="T4" fmla="*/ 4 w 6"/>
                <a:gd name="T5" fmla="*/ 7 h 11"/>
                <a:gd name="T6" fmla="*/ 6 w 6"/>
                <a:gd name="T7" fmla="*/ 11 h 11"/>
                <a:gd name="T8" fmla="*/ 4 w 6"/>
                <a:gd name="T9" fmla="*/ 7 h 11"/>
                <a:gd name="T10" fmla="*/ 3 w 6"/>
                <a:gd name="T11" fmla="*/ 1 h 11"/>
                <a:gd name="T12" fmla="*/ 2 w 6"/>
                <a:gd name="T13" fmla="*/ 1 h 11"/>
                <a:gd name="T14" fmla="*/ 0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0"/>
                  </a:moveTo>
                  <a:cubicBezTo>
                    <a:pt x="1" y="1"/>
                    <a:pt x="1" y="2"/>
                    <a:pt x="2" y="3"/>
                  </a:cubicBezTo>
                  <a:cubicBezTo>
                    <a:pt x="2" y="5"/>
                    <a:pt x="3" y="6"/>
                    <a:pt x="4" y="7"/>
                  </a:cubicBezTo>
                  <a:cubicBezTo>
                    <a:pt x="5" y="10"/>
                    <a:pt x="6" y="11"/>
                    <a:pt x="6" y="11"/>
                  </a:cubicBezTo>
                  <a:cubicBezTo>
                    <a:pt x="6" y="11"/>
                    <a:pt x="5" y="10"/>
                    <a:pt x="4" y="7"/>
                  </a:cubicBezTo>
                  <a:cubicBezTo>
                    <a:pt x="4" y="5"/>
                    <a:pt x="3" y="3"/>
                    <a:pt x="3" y="1"/>
                  </a:cubicBezTo>
                  <a:cubicBezTo>
                    <a:pt x="2" y="1"/>
                    <a:pt x="2" y="1"/>
                    <a:pt x="2" y="1"/>
                  </a:cubicBezTo>
                  <a:cubicBezTo>
                    <a:pt x="2" y="1"/>
                    <a:pt x="1" y="1"/>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ṣļíḑè"/>
            <p:cNvSpPr/>
            <p:nvPr/>
          </p:nvSpPr>
          <p:spPr bwMode="auto">
            <a:xfrm>
              <a:off x="6370639" y="1573213"/>
              <a:ext cx="150813" cy="149225"/>
            </a:xfrm>
            <a:custGeom>
              <a:avLst/>
              <a:gdLst>
                <a:gd name="T0" fmla="*/ 87 w 87"/>
                <a:gd name="T1" fmla="*/ 63 h 87"/>
                <a:gd name="T2" fmla="*/ 81 w 87"/>
                <a:gd name="T3" fmla="*/ 16 h 87"/>
                <a:gd name="T4" fmla="*/ 2 w 87"/>
                <a:gd name="T5" fmla="*/ 22 h 87"/>
                <a:gd name="T6" fmla="*/ 3 w 87"/>
                <a:gd name="T7" fmla="*/ 73 h 87"/>
                <a:gd name="T8" fmla="*/ 64 w 87"/>
                <a:gd name="T9" fmla="*/ 87 h 87"/>
                <a:gd name="T10" fmla="*/ 87 w 87"/>
                <a:gd name="T11" fmla="*/ 63 h 87"/>
              </a:gdLst>
              <a:ahLst/>
              <a:cxnLst>
                <a:cxn ang="0">
                  <a:pos x="T0" y="T1"/>
                </a:cxn>
                <a:cxn ang="0">
                  <a:pos x="T2" y="T3"/>
                </a:cxn>
                <a:cxn ang="0">
                  <a:pos x="T4" y="T5"/>
                </a:cxn>
                <a:cxn ang="0">
                  <a:pos x="T6" y="T7"/>
                </a:cxn>
                <a:cxn ang="0">
                  <a:pos x="T8" y="T9"/>
                </a:cxn>
                <a:cxn ang="0">
                  <a:pos x="T10" y="T11"/>
                </a:cxn>
              </a:cxnLst>
              <a:rect l="0" t="0" r="r" b="b"/>
              <a:pathLst>
                <a:path w="87" h="87">
                  <a:moveTo>
                    <a:pt x="87" y="63"/>
                  </a:moveTo>
                  <a:cubicBezTo>
                    <a:pt x="86" y="51"/>
                    <a:pt x="85" y="36"/>
                    <a:pt x="81" y="16"/>
                  </a:cubicBezTo>
                  <a:cubicBezTo>
                    <a:pt x="77" y="0"/>
                    <a:pt x="11" y="9"/>
                    <a:pt x="2" y="22"/>
                  </a:cubicBezTo>
                  <a:cubicBezTo>
                    <a:pt x="2" y="22"/>
                    <a:pt x="9" y="61"/>
                    <a:pt x="3" y="73"/>
                  </a:cubicBezTo>
                  <a:cubicBezTo>
                    <a:pt x="0" y="81"/>
                    <a:pt x="38" y="85"/>
                    <a:pt x="64" y="87"/>
                  </a:cubicBezTo>
                  <a:cubicBezTo>
                    <a:pt x="66" y="75"/>
                    <a:pt x="74" y="65"/>
                    <a:pt x="87" y="63"/>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ṧḻîďé"/>
            <p:cNvSpPr/>
            <p:nvPr/>
          </p:nvSpPr>
          <p:spPr bwMode="auto">
            <a:xfrm>
              <a:off x="6121401" y="1597025"/>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ṣľidè"/>
            <p:cNvSpPr/>
            <p:nvPr/>
          </p:nvSpPr>
          <p:spPr bwMode="auto">
            <a:xfrm>
              <a:off x="6151564" y="1593850"/>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şlïdè"/>
            <p:cNvSpPr/>
            <p:nvPr/>
          </p:nvSpPr>
          <p:spPr bwMode="auto">
            <a:xfrm>
              <a:off x="6184901" y="15890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š1ïḍé"/>
            <p:cNvSpPr/>
            <p:nvPr/>
          </p:nvSpPr>
          <p:spPr bwMode="auto">
            <a:xfrm>
              <a:off x="6219826" y="1589088"/>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ṡ1íďé"/>
            <p:cNvSpPr/>
            <p:nvPr/>
          </p:nvSpPr>
          <p:spPr bwMode="auto">
            <a:xfrm>
              <a:off x="6375401" y="15763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ṩḷïde"/>
            <p:cNvSpPr/>
            <p:nvPr/>
          </p:nvSpPr>
          <p:spPr bwMode="auto">
            <a:xfrm>
              <a:off x="6405564" y="1573213"/>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ṡḻidê"/>
            <p:cNvSpPr/>
            <p:nvPr/>
          </p:nvSpPr>
          <p:spPr bwMode="auto">
            <a:xfrm>
              <a:off x="6440489" y="1568450"/>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ŝḷiḋe"/>
            <p:cNvSpPr/>
            <p:nvPr/>
          </p:nvSpPr>
          <p:spPr bwMode="auto">
            <a:xfrm>
              <a:off x="6473826" y="1568450"/>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ṣļiḓé"/>
            <p:cNvSpPr/>
            <p:nvPr/>
          </p:nvSpPr>
          <p:spPr bwMode="auto">
            <a:xfrm>
              <a:off x="5799139" y="2293938"/>
              <a:ext cx="66675" cy="371475"/>
            </a:xfrm>
            <a:custGeom>
              <a:avLst/>
              <a:gdLst>
                <a:gd name="T0" fmla="*/ 0 w 39"/>
                <a:gd name="T1" fmla="*/ 0 h 216"/>
                <a:gd name="T2" fmla="*/ 1 w 39"/>
                <a:gd name="T3" fmla="*/ 2 h 216"/>
                <a:gd name="T4" fmla="*/ 3 w 39"/>
                <a:gd name="T5" fmla="*/ 9 h 216"/>
                <a:gd name="T6" fmla="*/ 10 w 39"/>
                <a:gd name="T7" fmla="*/ 33 h 216"/>
                <a:gd name="T8" fmla="*/ 19 w 39"/>
                <a:gd name="T9" fmla="*/ 68 h 216"/>
                <a:gd name="T10" fmla="*/ 28 w 39"/>
                <a:gd name="T11" fmla="*/ 107 h 216"/>
                <a:gd name="T12" fmla="*/ 35 w 39"/>
                <a:gd name="T13" fmla="*/ 148 h 216"/>
                <a:gd name="T14" fmla="*/ 36 w 39"/>
                <a:gd name="T15" fmla="*/ 183 h 216"/>
                <a:gd name="T16" fmla="*/ 31 w 39"/>
                <a:gd name="T17" fmla="*/ 207 h 216"/>
                <a:gd name="T18" fmla="*/ 27 w 39"/>
                <a:gd name="T19" fmla="*/ 214 h 216"/>
                <a:gd name="T20" fmla="*/ 26 w 39"/>
                <a:gd name="T21" fmla="*/ 216 h 216"/>
                <a:gd name="T22" fmla="*/ 27 w 39"/>
                <a:gd name="T23" fmla="*/ 214 h 216"/>
                <a:gd name="T24" fmla="*/ 31 w 39"/>
                <a:gd name="T25" fmla="*/ 208 h 216"/>
                <a:gd name="T26" fmla="*/ 38 w 39"/>
                <a:gd name="T27" fmla="*/ 183 h 216"/>
                <a:gd name="T28" fmla="*/ 38 w 39"/>
                <a:gd name="T29" fmla="*/ 147 h 216"/>
                <a:gd name="T30" fmla="*/ 32 w 39"/>
                <a:gd name="T31" fmla="*/ 107 h 216"/>
                <a:gd name="T32" fmla="*/ 23 w 39"/>
                <a:gd name="T33" fmla="*/ 67 h 216"/>
                <a:gd name="T34" fmla="*/ 12 w 39"/>
                <a:gd name="T35" fmla="*/ 32 h 216"/>
                <a:gd name="T36" fmla="*/ 4 w 39"/>
                <a:gd name="T37" fmla="*/ 9 h 216"/>
                <a:gd name="T38" fmla="*/ 1 w 39"/>
                <a:gd name="T39" fmla="*/ 2 h 216"/>
                <a:gd name="T40" fmla="*/ 0 w 39"/>
                <a:gd name="T41" fmla="*/ 0 h 216"/>
                <a:gd name="T42" fmla="*/ 0 w 39"/>
                <a:gd name="T43" fmla="*/ 0 h 216"/>
                <a:gd name="T44" fmla="*/ 0 w 39"/>
                <a:gd name="T45" fmla="*/ 0 h 216"/>
                <a:gd name="T46" fmla="*/ 0 w 39"/>
                <a:gd name="T47" fmla="*/ 0 h 216"/>
                <a:gd name="T48" fmla="*/ 0 w 39"/>
                <a:gd name="T49" fmla="*/ 0 h 216"/>
                <a:gd name="T50" fmla="*/ 0 w 39"/>
                <a:gd name="T51" fmla="*/ 0 h 216"/>
                <a:gd name="T52" fmla="*/ 0 w 39"/>
                <a:gd name="T53" fmla="*/ 0 h 216"/>
                <a:gd name="T54" fmla="*/ 0 w 39"/>
                <a:gd name="T55" fmla="*/ 0 h 216"/>
                <a:gd name="T56" fmla="*/ 0 w 39"/>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16">
                  <a:moveTo>
                    <a:pt x="0" y="0"/>
                  </a:moveTo>
                  <a:cubicBezTo>
                    <a:pt x="0" y="0"/>
                    <a:pt x="1" y="1"/>
                    <a:pt x="1" y="2"/>
                  </a:cubicBezTo>
                  <a:cubicBezTo>
                    <a:pt x="1" y="4"/>
                    <a:pt x="2" y="6"/>
                    <a:pt x="3" y="9"/>
                  </a:cubicBezTo>
                  <a:cubicBezTo>
                    <a:pt x="5" y="15"/>
                    <a:pt x="7" y="23"/>
                    <a:pt x="10" y="33"/>
                  </a:cubicBezTo>
                  <a:cubicBezTo>
                    <a:pt x="13" y="43"/>
                    <a:pt x="16" y="55"/>
                    <a:pt x="19" y="68"/>
                  </a:cubicBezTo>
                  <a:cubicBezTo>
                    <a:pt x="22" y="80"/>
                    <a:pt x="26" y="94"/>
                    <a:pt x="28" y="107"/>
                  </a:cubicBezTo>
                  <a:cubicBezTo>
                    <a:pt x="31" y="121"/>
                    <a:pt x="33" y="135"/>
                    <a:pt x="35" y="148"/>
                  </a:cubicBezTo>
                  <a:cubicBezTo>
                    <a:pt x="36" y="161"/>
                    <a:pt x="37" y="173"/>
                    <a:pt x="36" y="183"/>
                  </a:cubicBezTo>
                  <a:cubicBezTo>
                    <a:pt x="35" y="193"/>
                    <a:pt x="33" y="202"/>
                    <a:pt x="31" y="207"/>
                  </a:cubicBezTo>
                  <a:cubicBezTo>
                    <a:pt x="29" y="210"/>
                    <a:pt x="28" y="212"/>
                    <a:pt x="27" y="214"/>
                  </a:cubicBezTo>
                  <a:cubicBezTo>
                    <a:pt x="26" y="215"/>
                    <a:pt x="26" y="216"/>
                    <a:pt x="26" y="216"/>
                  </a:cubicBezTo>
                  <a:cubicBezTo>
                    <a:pt x="26" y="216"/>
                    <a:pt x="26" y="215"/>
                    <a:pt x="27" y="214"/>
                  </a:cubicBezTo>
                  <a:cubicBezTo>
                    <a:pt x="29" y="213"/>
                    <a:pt x="30" y="211"/>
                    <a:pt x="31" y="208"/>
                  </a:cubicBezTo>
                  <a:cubicBezTo>
                    <a:pt x="34" y="202"/>
                    <a:pt x="37" y="194"/>
                    <a:pt x="38" y="183"/>
                  </a:cubicBezTo>
                  <a:cubicBezTo>
                    <a:pt x="39" y="173"/>
                    <a:pt x="39" y="160"/>
                    <a:pt x="38" y="147"/>
                  </a:cubicBezTo>
                  <a:cubicBezTo>
                    <a:pt x="37" y="134"/>
                    <a:pt x="35" y="120"/>
                    <a:pt x="32" y="107"/>
                  </a:cubicBezTo>
                  <a:cubicBezTo>
                    <a:pt x="29" y="93"/>
                    <a:pt x="26" y="79"/>
                    <a:pt x="23" y="67"/>
                  </a:cubicBezTo>
                  <a:cubicBezTo>
                    <a:pt x="19" y="54"/>
                    <a:pt x="15" y="42"/>
                    <a:pt x="12" y="32"/>
                  </a:cubicBezTo>
                  <a:cubicBezTo>
                    <a:pt x="9" y="23"/>
                    <a:pt x="6" y="14"/>
                    <a:pt x="4" y="9"/>
                  </a:cubicBezTo>
                  <a:cubicBezTo>
                    <a:pt x="3" y="6"/>
                    <a:pt x="2" y="4"/>
                    <a:pt x="1" y="2"/>
                  </a:cubicBezTo>
                  <a:cubicBezTo>
                    <a:pt x="1" y="1"/>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Sliḋé"/>
            <p:cNvSpPr/>
            <p:nvPr/>
          </p:nvSpPr>
          <p:spPr bwMode="auto">
            <a:xfrm>
              <a:off x="7097714" y="2316163"/>
              <a:ext cx="742950" cy="355600"/>
            </a:xfrm>
            <a:custGeom>
              <a:avLst/>
              <a:gdLst>
                <a:gd name="T0" fmla="*/ 384 w 431"/>
                <a:gd name="T1" fmla="*/ 112 h 207"/>
                <a:gd name="T2" fmla="*/ 359 w 431"/>
                <a:gd name="T3" fmla="*/ 119 h 207"/>
                <a:gd name="T4" fmla="*/ 311 w 431"/>
                <a:gd name="T5" fmla="*/ 73 h 207"/>
                <a:gd name="T6" fmla="*/ 283 w 431"/>
                <a:gd name="T7" fmla="*/ 82 h 207"/>
                <a:gd name="T8" fmla="*/ 199 w 431"/>
                <a:gd name="T9" fmla="*/ 0 h 207"/>
                <a:gd name="T10" fmla="*/ 118 w 431"/>
                <a:gd name="T11" fmla="*/ 63 h 207"/>
                <a:gd name="T12" fmla="*/ 78 w 431"/>
                <a:gd name="T13" fmla="*/ 51 h 207"/>
                <a:gd name="T14" fmla="*/ 0 w 431"/>
                <a:gd name="T15" fmla="*/ 128 h 207"/>
                <a:gd name="T16" fmla="*/ 53 w 431"/>
                <a:gd name="T17" fmla="*/ 202 h 207"/>
                <a:gd name="T18" fmla="*/ 69 w 431"/>
                <a:gd name="T19" fmla="*/ 206 h 207"/>
                <a:gd name="T20" fmla="*/ 371 w 431"/>
                <a:gd name="T21" fmla="*/ 206 h 207"/>
                <a:gd name="T22" fmla="*/ 384 w 431"/>
                <a:gd name="T23" fmla="*/ 207 h 207"/>
                <a:gd name="T24" fmla="*/ 431 w 431"/>
                <a:gd name="T25" fmla="*/ 160 h 207"/>
                <a:gd name="T26" fmla="*/ 384 w 431"/>
                <a:gd name="T27" fmla="*/ 1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07">
                  <a:moveTo>
                    <a:pt x="384" y="112"/>
                  </a:moveTo>
                  <a:cubicBezTo>
                    <a:pt x="375" y="112"/>
                    <a:pt x="366" y="115"/>
                    <a:pt x="359" y="119"/>
                  </a:cubicBezTo>
                  <a:cubicBezTo>
                    <a:pt x="358" y="93"/>
                    <a:pt x="337" y="73"/>
                    <a:pt x="311" y="73"/>
                  </a:cubicBezTo>
                  <a:cubicBezTo>
                    <a:pt x="301" y="73"/>
                    <a:pt x="291" y="76"/>
                    <a:pt x="283" y="82"/>
                  </a:cubicBezTo>
                  <a:cubicBezTo>
                    <a:pt x="282" y="36"/>
                    <a:pt x="245" y="0"/>
                    <a:pt x="199" y="0"/>
                  </a:cubicBezTo>
                  <a:cubicBezTo>
                    <a:pt x="160" y="0"/>
                    <a:pt x="128" y="27"/>
                    <a:pt x="118" y="63"/>
                  </a:cubicBezTo>
                  <a:cubicBezTo>
                    <a:pt x="106" y="55"/>
                    <a:pt x="93" y="51"/>
                    <a:pt x="78" y="51"/>
                  </a:cubicBezTo>
                  <a:cubicBezTo>
                    <a:pt x="35" y="51"/>
                    <a:pt x="0" y="86"/>
                    <a:pt x="0" y="128"/>
                  </a:cubicBezTo>
                  <a:cubicBezTo>
                    <a:pt x="0" y="162"/>
                    <a:pt x="22" y="191"/>
                    <a:pt x="53" y="202"/>
                  </a:cubicBezTo>
                  <a:cubicBezTo>
                    <a:pt x="58" y="204"/>
                    <a:pt x="63" y="206"/>
                    <a:pt x="69" y="206"/>
                  </a:cubicBezTo>
                  <a:cubicBezTo>
                    <a:pt x="371" y="206"/>
                    <a:pt x="371" y="206"/>
                    <a:pt x="371" y="206"/>
                  </a:cubicBezTo>
                  <a:cubicBezTo>
                    <a:pt x="375" y="207"/>
                    <a:pt x="379" y="207"/>
                    <a:pt x="384" y="207"/>
                  </a:cubicBezTo>
                  <a:cubicBezTo>
                    <a:pt x="410" y="207"/>
                    <a:pt x="431" y="186"/>
                    <a:pt x="431" y="160"/>
                  </a:cubicBezTo>
                  <a:cubicBezTo>
                    <a:pt x="431" y="133"/>
                    <a:pt x="410" y="112"/>
                    <a:pt x="384" y="11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ṣḷîḓé"/>
            <p:cNvSpPr/>
            <p:nvPr/>
          </p:nvSpPr>
          <p:spPr bwMode="auto">
            <a:xfrm>
              <a:off x="4352926" y="2814638"/>
              <a:ext cx="750888" cy="361950"/>
            </a:xfrm>
            <a:custGeom>
              <a:avLst/>
              <a:gdLst>
                <a:gd name="T0" fmla="*/ 387 w 436"/>
                <a:gd name="T1" fmla="*/ 113 h 210"/>
                <a:gd name="T2" fmla="*/ 362 w 436"/>
                <a:gd name="T3" fmla="*/ 120 h 210"/>
                <a:gd name="T4" fmla="*/ 314 w 436"/>
                <a:gd name="T5" fmla="*/ 73 h 210"/>
                <a:gd name="T6" fmla="*/ 286 w 436"/>
                <a:gd name="T7" fmla="*/ 83 h 210"/>
                <a:gd name="T8" fmla="*/ 201 w 436"/>
                <a:gd name="T9" fmla="*/ 0 h 210"/>
                <a:gd name="T10" fmla="*/ 119 w 436"/>
                <a:gd name="T11" fmla="*/ 63 h 210"/>
                <a:gd name="T12" fmla="*/ 78 w 436"/>
                <a:gd name="T13" fmla="*/ 52 h 210"/>
                <a:gd name="T14" fmla="*/ 0 w 436"/>
                <a:gd name="T15" fmla="*/ 130 h 210"/>
                <a:gd name="T16" fmla="*/ 53 w 436"/>
                <a:gd name="T17" fmla="*/ 204 h 210"/>
                <a:gd name="T18" fmla="*/ 70 w 436"/>
                <a:gd name="T19" fmla="*/ 208 h 210"/>
                <a:gd name="T20" fmla="*/ 375 w 436"/>
                <a:gd name="T21" fmla="*/ 208 h 210"/>
                <a:gd name="T22" fmla="*/ 387 w 436"/>
                <a:gd name="T23" fmla="*/ 210 h 210"/>
                <a:gd name="T24" fmla="*/ 436 w 436"/>
                <a:gd name="T25" fmla="*/ 162 h 210"/>
                <a:gd name="T26" fmla="*/ 387 w 436"/>
                <a:gd name="T2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210">
                  <a:moveTo>
                    <a:pt x="387" y="113"/>
                  </a:moveTo>
                  <a:cubicBezTo>
                    <a:pt x="378" y="113"/>
                    <a:pt x="370" y="116"/>
                    <a:pt x="362" y="120"/>
                  </a:cubicBezTo>
                  <a:cubicBezTo>
                    <a:pt x="362" y="94"/>
                    <a:pt x="340" y="73"/>
                    <a:pt x="314" y="73"/>
                  </a:cubicBezTo>
                  <a:cubicBezTo>
                    <a:pt x="304" y="73"/>
                    <a:pt x="294" y="77"/>
                    <a:pt x="286" y="83"/>
                  </a:cubicBezTo>
                  <a:cubicBezTo>
                    <a:pt x="284" y="37"/>
                    <a:pt x="247" y="0"/>
                    <a:pt x="201" y="0"/>
                  </a:cubicBezTo>
                  <a:cubicBezTo>
                    <a:pt x="162" y="0"/>
                    <a:pt x="129" y="27"/>
                    <a:pt x="119" y="63"/>
                  </a:cubicBezTo>
                  <a:cubicBezTo>
                    <a:pt x="107" y="56"/>
                    <a:pt x="93" y="52"/>
                    <a:pt x="78" y="52"/>
                  </a:cubicBezTo>
                  <a:cubicBezTo>
                    <a:pt x="35" y="52"/>
                    <a:pt x="0" y="87"/>
                    <a:pt x="0" y="130"/>
                  </a:cubicBezTo>
                  <a:cubicBezTo>
                    <a:pt x="0" y="164"/>
                    <a:pt x="22" y="193"/>
                    <a:pt x="53" y="204"/>
                  </a:cubicBezTo>
                  <a:cubicBezTo>
                    <a:pt x="58" y="207"/>
                    <a:pt x="64" y="208"/>
                    <a:pt x="70" y="208"/>
                  </a:cubicBezTo>
                  <a:cubicBezTo>
                    <a:pt x="375" y="208"/>
                    <a:pt x="375" y="208"/>
                    <a:pt x="375" y="208"/>
                  </a:cubicBezTo>
                  <a:cubicBezTo>
                    <a:pt x="379" y="209"/>
                    <a:pt x="383" y="210"/>
                    <a:pt x="387" y="210"/>
                  </a:cubicBezTo>
                  <a:cubicBezTo>
                    <a:pt x="414" y="210"/>
                    <a:pt x="436" y="188"/>
                    <a:pt x="436" y="162"/>
                  </a:cubicBezTo>
                  <a:cubicBezTo>
                    <a:pt x="436" y="135"/>
                    <a:pt x="414" y="113"/>
                    <a:pt x="387" y="113"/>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733425"/>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应急组织体系搭建</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17550" y="1157605"/>
            <a:ext cx="5064125"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（2）现场应急救援指挥中心职责</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932815" y="1518920"/>
            <a:ext cx="5320665" cy="3446145"/>
          </a:xfrm>
          <a:prstGeom prst="rect">
            <a:avLst/>
          </a:prstGeom>
          <a:noFill/>
        </p:spPr>
        <p:txBody>
          <a:bodyPr wrap="square" rtlCol="0" anchor="t">
            <a:spAutoFit/>
          </a:bodyPr>
          <a:lstStyle/>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人员疏散、管制范围</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应急资源利用，减少花费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向上级主管部门汇报事故和应急救援情况，适时发布事故及事故救援情况；必要时向上级部门和有关单位发出救援请求</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负责监督现场信息报道和发布</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协调和控制应急人员，保持联系</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识别危险物质和现存危险状况，对事故现场区域进行分析，确定危险品的暴露极限浓度、处理程序和采用技术</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工作区划分</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应急人员防护安排</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决定现场应急是否终止</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60045" indent="-285750" fontAlgn="auto">
              <a:lnSpc>
                <a:spcPct val="13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协调控制现场净化和恢复</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39840" y="1280795"/>
            <a:ext cx="2379345" cy="3665220"/>
            <a:chOff x="4522788" y="1210790"/>
            <a:chExt cx="3146424" cy="4846125"/>
          </a:xfrm>
        </p:grpSpPr>
        <p:grpSp>
          <p:nvGrpSpPr>
            <p:cNvPr id="6" name="îṧ1ïde"/>
            <p:cNvGrpSpPr/>
            <p:nvPr/>
          </p:nvGrpSpPr>
          <p:grpSpPr bwMode="auto">
            <a:xfrm>
              <a:off x="4522788" y="1210790"/>
              <a:ext cx="3146424" cy="4846125"/>
              <a:chOff x="2688" y="1296"/>
              <a:chExt cx="1592" cy="2452"/>
            </a:xfrm>
          </p:grpSpPr>
          <p:sp>
            <p:nvSpPr>
              <p:cNvPr id="42" name="iṡļíḓê"/>
              <p:cNvSpPr/>
              <p:nvPr/>
            </p:nvSpPr>
            <p:spPr bwMode="auto">
              <a:xfrm>
                <a:off x="3566" y="2827"/>
                <a:ext cx="22" cy="47"/>
              </a:xfrm>
              <a:custGeom>
                <a:avLst/>
                <a:gdLst>
                  <a:gd name="T0" fmla="*/ 0 w 12"/>
                  <a:gd name="T1" fmla="*/ 4 h 25"/>
                  <a:gd name="T2" fmla="*/ 4 w 12"/>
                  <a:gd name="T3" fmla="*/ 0 h 25"/>
                  <a:gd name="T4" fmla="*/ 9 w 12"/>
                  <a:gd name="T5" fmla="*/ 3 h 25"/>
                  <a:gd name="T6" fmla="*/ 11 w 12"/>
                  <a:gd name="T7" fmla="*/ 21 h 25"/>
                  <a:gd name="T8" fmla="*/ 7 w 12"/>
                  <a:gd name="T9" fmla="*/ 25 h 25"/>
                  <a:gd name="T10" fmla="*/ 2 w 12"/>
                  <a:gd name="T11" fmla="*/ 22 h 25"/>
                  <a:gd name="T12" fmla="*/ 0 w 12"/>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2" h="25">
                    <a:moveTo>
                      <a:pt x="0" y="4"/>
                    </a:moveTo>
                    <a:cubicBezTo>
                      <a:pt x="0" y="2"/>
                      <a:pt x="2" y="0"/>
                      <a:pt x="4" y="0"/>
                    </a:cubicBezTo>
                    <a:cubicBezTo>
                      <a:pt x="7" y="0"/>
                      <a:pt x="9" y="1"/>
                      <a:pt x="9" y="3"/>
                    </a:cubicBezTo>
                    <a:cubicBezTo>
                      <a:pt x="11" y="21"/>
                      <a:pt x="11" y="21"/>
                      <a:pt x="11" y="21"/>
                    </a:cubicBezTo>
                    <a:cubicBezTo>
                      <a:pt x="12" y="23"/>
                      <a:pt x="10" y="25"/>
                      <a:pt x="7" y="25"/>
                    </a:cubicBezTo>
                    <a:cubicBezTo>
                      <a:pt x="5" y="25"/>
                      <a:pt x="3" y="24"/>
                      <a:pt x="2" y="22"/>
                    </a:cubicBezTo>
                    <a:lnTo>
                      <a:pt x="0" y="4"/>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ṥļíḓè"/>
              <p:cNvSpPr/>
              <p:nvPr/>
            </p:nvSpPr>
            <p:spPr bwMode="auto">
              <a:xfrm>
                <a:off x="3515" y="2831"/>
                <a:ext cx="88" cy="92"/>
              </a:xfrm>
              <a:custGeom>
                <a:avLst/>
                <a:gdLst>
                  <a:gd name="T0" fmla="*/ 8 w 48"/>
                  <a:gd name="T1" fmla="*/ 33 h 50"/>
                  <a:gd name="T2" fmla="*/ 11 w 48"/>
                  <a:gd name="T3" fmla="*/ 7 h 50"/>
                  <a:gd name="T4" fmla="*/ 37 w 48"/>
                  <a:gd name="T5" fmla="*/ 11 h 50"/>
                  <a:gd name="T6" fmla="*/ 40 w 48"/>
                  <a:gd name="T7" fmla="*/ 44 h 50"/>
                  <a:gd name="T8" fmla="*/ 8 w 48"/>
                  <a:gd name="T9" fmla="*/ 33 h 50"/>
                </a:gdLst>
                <a:ahLst/>
                <a:cxnLst>
                  <a:cxn ang="0">
                    <a:pos x="T0" y="T1"/>
                  </a:cxn>
                  <a:cxn ang="0">
                    <a:pos x="T2" y="T3"/>
                  </a:cxn>
                  <a:cxn ang="0">
                    <a:pos x="T4" y="T5"/>
                  </a:cxn>
                  <a:cxn ang="0">
                    <a:pos x="T6" y="T7"/>
                  </a:cxn>
                  <a:cxn ang="0">
                    <a:pos x="T8" y="T9"/>
                  </a:cxn>
                </a:cxnLst>
                <a:rect l="0" t="0" r="r" b="b"/>
                <a:pathLst>
                  <a:path w="48" h="50">
                    <a:moveTo>
                      <a:pt x="8" y="33"/>
                    </a:moveTo>
                    <a:cubicBezTo>
                      <a:pt x="0" y="23"/>
                      <a:pt x="3" y="13"/>
                      <a:pt x="11" y="7"/>
                    </a:cubicBezTo>
                    <a:cubicBezTo>
                      <a:pt x="19" y="0"/>
                      <a:pt x="29" y="0"/>
                      <a:pt x="37" y="11"/>
                    </a:cubicBezTo>
                    <a:cubicBezTo>
                      <a:pt x="45" y="21"/>
                      <a:pt x="48" y="37"/>
                      <a:pt x="40" y="44"/>
                    </a:cubicBezTo>
                    <a:cubicBezTo>
                      <a:pt x="32" y="50"/>
                      <a:pt x="16" y="43"/>
                      <a:pt x="8" y="33"/>
                    </a:cubicBez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ṩ1iḓê"/>
              <p:cNvSpPr/>
              <p:nvPr/>
            </p:nvSpPr>
            <p:spPr bwMode="auto">
              <a:xfrm>
                <a:off x="3529" y="2829"/>
                <a:ext cx="37" cy="41"/>
              </a:xfrm>
              <a:custGeom>
                <a:avLst/>
                <a:gdLst>
                  <a:gd name="T0" fmla="*/ 1 w 20"/>
                  <a:gd name="T1" fmla="*/ 7 h 22"/>
                  <a:gd name="T2" fmla="*/ 2 w 20"/>
                  <a:gd name="T3" fmla="*/ 1 h 22"/>
                  <a:gd name="T4" fmla="*/ 8 w 20"/>
                  <a:gd name="T5" fmla="*/ 1 h 22"/>
                  <a:gd name="T6" fmla="*/ 19 w 20"/>
                  <a:gd name="T7" fmla="*/ 15 h 22"/>
                  <a:gd name="T8" fmla="*/ 18 w 20"/>
                  <a:gd name="T9" fmla="*/ 21 h 22"/>
                  <a:gd name="T10" fmla="*/ 12 w 20"/>
                  <a:gd name="T11" fmla="*/ 21 h 22"/>
                  <a:gd name="T12" fmla="*/ 1 w 20"/>
                  <a:gd name="T13" fmla="*/ 7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 y="7"/>
                    </a:moveTo>
                    <a:cubicBezTo>
                      <a:pt x="0" y="5"/>
                      <a:pt x="0" y="3"/>
                      <a:pt x="2" y="1"/>
                    </a:cubicBezTo>
                    <a:cubicBezTo>
                      <a:pt x="4" y="0"/>
                      <a:pt x="7" y="0"/>
                      <a:pt x="8" y="1"/>
                    </a:cubicBezTo>
                    <a:cubicBezTo>
                      <a:pt x="19" y="15"/>
                      <a:pt x="19" y="15"/>
                      <a:pt x="19" y="15"/>
                    </a:cubicBezTo>
                    <a:cubicBezTo>
                      <a:pt x="20" y="17"/>
                      <a:pt x="20" y="19"/>
                      <a:pt x="18" y="21"/>
                    </a:cubicBezTo>
                    <a:cubicBezTo>
                      <a:pt x="16" y="22"/>
                      <a:pt x="13" y="22"/>
                      <a:pt x="12" y="21"/>
                    </a:cubicBezTo>
                    <a:lnTo>
                      <a:pt x="1"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ṧḷíḓé"/>
              <p:cNvSpPr/>
              <p:nvPr/>
            </p:nvSpPr>
            <p:spPr bwMode="auto">
              <a:xfrm>
                <a:off x="3544" y="2822"/>
                <a:ext cx="37" cy="40"/>
              </a:xfrm>
              <a:custGeom>
                <a:avLst/>
                <a:gdLst>
                  <a:gd name="T0" fmla="*/ 1 w 20"/>
                  <a:gd name="T1" fmla="*/ 7 h 22"/>
                  <a:gd name="T2" fmla="*/ 2 w 20"/>
                  <a:gd name="T3" fmla="*/ 1 h 22"/>
                  <a:gd name="T4" fmla="*/ 8 w 20"/>
                  <a:gd name="T5" fmla="*/ 1 h 22"/>
                  <a:gd name="T6" fmla="*/ 19 w 20"/>
                  <a:gd name="T7" fmla="*/ 15 h 22"/>
                  <a:gd name="T8" fmla="*/ 18 w 20"/>
                  <a:gd name="T9" fmla="*/ 21 h 22"/>
                  <a:gd name="T10" fmla="*/ 12 w 20"/>
                  <a:gd name="T11" fmla="*/ 21 h 22"/>
                  <a:gd name="T12" fmla="*/ 1 w 20"/>
                  <a:gd name="T13" fmla="*/ 7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 y="7"/>
                    </a:moveTo>
                    <a:cubicBezTo>
                      <a:pt x="0" y="5"/>
                      <a:pt x="1" y="3"/>
                      <a:pt x="2" y="1"/>
                    </a:cubicBezTo>
                    <a:cubicBezTo>
                      <a:pt x="4" y="0"/>
                      <a:pt x="7" y="0"/>
                      <a:pt x="8" y="1"/>
                    </a:cubicBezTo>
                    <a:cubicBezTo>
                      <a:pt x="19" y="15"/>
                      <a:pt x="19" y="15"/>
                      <a:pt x="19" y="15"/>
                    </a:cubicBezTo>
                    <a:cubicBezTo>
                      <a:pt x="20" y="17"/>
                      <a:pt x="20" y="19"/>
                      <a:pt x="18" y="21"/>
                    </a:cubicBezTo>
                    <a:cubicBezTo>
                      <a:pt x="16" y="22"/>
                      <a:pt x="13" y="22"/>
                      <a:pt x="12" y="21"/>
                    </a:cubicBezTo>
                    <a:lnTo>
                      <a:pt x="1"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ŝļîḋé"/>
              <p:cNvSpPr/>
              <p:nvPr/>
            </p:nvSpPr>
            <p:spPr bwMode="auto">
              <a:xfrm>
                <a:off x="3518" y="2840"/>
                <a:ext cx="37" cy="43"/>
              </a:xfrm>
              <a:custGeom>
                <a:avLst/>
                <a:gdLst>
                  <a:gd name="T0" fmla="*/ 1 w 20"/>
                  <a:gd name="T1" fmla="*/ 8 h 23"/>
                  <a:gd name="T2" fmla="*/ 3 w 20"/>
                  <a:gd name="T3" fmla="*/ 2 h 23"/>
                  <a:gd name="T4" fmla="*/ 8 w 20"/>
                  <a:gd name="T5" fmla="*/ 2 h 23"/>
                  <a:gd name="T6" fmla="*/ 19 w 20"/>
                  <a:gd name="T7" fmla="*/ 16 h 23"/>
                  <a:gd name="T8" fmla="*/ 18 w 20"/>
                  <a:gd name="T9" fmla="*/ 22 h 23"/>
                  <a:gd name="T10" fmla="*/ 12 w 20"/>
                  <a:gd name="T11" fmla="*/ 21 h 23"/>
                  <a:gd name="T12" fmla="*/ 1 w 20"/>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 y="8"/>
                    </a:moveTo>
                    <a:cubicBezTo>
                      <a:pt x="0" y="6"/>
                      <a:pt x="1" y="3"/>
                      <a:pt x="3" y="2"/>
                    </a:cubicBezTo>
                    <a:cubicBezTo>
                      <a:pt x="5" y="0"/>
                      <a:pt x="7" y="0"/>
                      <a:pt x="8" y="2"/>
                    </a:cubicBezTo>
                    <a:cubicBezTo>
                      <a:pt x="19" y="16"/>
                      <a:pt x="19" y="16"/>
                      <a:pt x="19" y="16"/>
                    </a:cubicBezTo>
                    <a:cubicBezTo>
                      <a:pt x="20" y="17"/>
                      <a:pt x="20" y="20"/>
                      <a:pt x="18" y="22"/>
                    </a:cubicBezTo>
                    <a:cubicBezTo>
                      <a:pt x="16" y="23"/>
                      <a:pt x="13" y="23"/>
                      <a:pt x="12" y="21"/>
                    </a:cubicBezTo>
                    <a:lnTo>
                      <a:pt x="1" y="8"/>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ṩļîḓè"/>
              <p:cNvSpPr/>
              <p:nvPr/>
            </p:nvSpPr>
            <p:spPr bwMode="auto">
              <a:xfrm>
                <a:off x="3507" y="2853"/>
                <a:ext cx="37" cy="43"/>
              </a:xfrm>
              <a:custGeom>
                <a:avLst/>
                <a:gdLst>
                  <a:gd name="T0" fmla="*/ 1 w 20"/>
                  <a:gd name="T1" fmla="*/ 7 h 23"/>
                  <a:gd name="T2" fmla="*/ 2 w 20"/>
                  <a:gd name="T3" fmla="*/ 1 h 23"/>
                  <a:gd name="T4" fmla="*/ 8 w 20"/>
                  <a:gd name="T5" fmla="*/ 2 h 23"/>
                  <a:gd name="T6" fmla="*/ 19 w 20"/>
                  <a:gd name="T7" fmla="*/ 15 h 23"/>
                  <a:gd name="T8" fmla="*/ 18 w 20"/>
                  <a:gd name="T9" fmla="*/ 21 h 23"/>
                  <a:gd name="T10" fmla="*/ 12 w 20"/>
                  <a:gd name="T11" fmla="*/ 21 h 23"/>
                  <a:gd name="T12" fmla="*/ 1 w 2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 y="7"/>
                    </a:moveTo>
                    <a:cubicBezTo>
                      <a:pt x="0" y="5"/>
                      <a:pt x="0" y="3"/>
                      <a:pt x="2" y="1"/>
                    </a:cubicBezTo>
                    <a:cubicBezTo>
                      <a:pt x="4" y="0"/>
                      <a:pt x="7" y="0"/>
                      <a:pt x="8" y="2"/>
                    </a:cubicBezTo>
                    <a:cubicBezTo>
                      <a:pt x="19" y="15"/>
                      <a:pt x="19" y="15"/>
                      <a:pt x="19" y="15"/>
                    </a:cubicBezTo>
                    <a:cubicBezTo>
                      <a:pt x="20" y="17"/>
                      <a:pt x="20" y="20"/>
                      <a:pt x="18" y="21"/>
                    </a:cubicBezTo>
                    <a:cubicBezTo>
                      <a:pt x="16" y="23"/>
                      <a:pt x="13" y="22"/>
                      <a:pt x="12" y="21"/>
                    </a:cubicBezTo>
                    <a:lnTo>
                      <a:pt x="1"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ŝļïḓé"/>
              <p:cNvSpPr/>
              <p:nvPr/>
            </p:nvSpPr>
            <p:spPr bwMode="auto">
              <a:xfrm>
                <a:off x="3561" y="2868"/>
                <a:ext cx="373" cy="277"/>
              </a:xfrm>
              <a:custGeom>
                <a:avLst/>
                <a:gdLst>
                  <a:gd name="T0" fmla="*/ 196 w 202"/>
                  <a:gd name="T1" fmla="*/ 117 h 150"/>
                  <a:gd name="T2" fmla="*/ 173 w 202"/>
                  <a:gd name="T3" fmla="*/ 105 h 150"/>
                  <a:gd name="T4" fmla="*/ 138 w 202"/>
                  <a:gd name="T5" fmla="*/ 93 h 150"/>
                  <a:gd name="T6" fmla="*/ 94 w 202"/>
                  <a:gd name="T7" fmla="*/ 76 h 150"/>
                  <a:gd name="T8" fmla="*/ 20 w 202"/>
                  <a:gd name="T9" fmla="*/ 0 h 150"/>
                  <a:gd name="T10" fmla="*/ 0 w 202"/>
                  <a:gd name="T11" fmla="*/ 26 h 150"/>
                  <a:gd name="T12" fmla="*/ 29 w 202"/>
                  <a:gd name="T13" fmla="*/ 57 h 150"/>
                  <a:gd name="T14" fmla="*/ 53 w 202"/>
                  <a:gd name="T15" fmla="*/ 83 h 150"/>
                  <a:gd name="T16" fmla="*/ 87 w 202"/>
                  <a:gd name="T17" fmla="*/ 115 h 150"/>
                  <a:gd name="T18" fmla="*/ 132 w 202"/>
                  <a:gd name="T19" fmla="*/ 134 h 150"/>
                  <a:gd name="T20" fmla="*/ 163 w 202"/>
                  <a:gd name="T21" fmla="*/ 147 h 150"/>
                  <a:gd name="T22" fmla="*/ 192 w 202"/>
                  <a:gd name="T23" fmla="*/ 144 h 150"/>
                  <a:gd name="T24" fmla="*/ 198 w 202"/>
                  <a:gd name="T25" fmla="*/ 120 h 150"/>
                  <a:gd name="T26" fmla="*/ 196 w 202"/>
                  <a:gd name="T27" fmla="*/ 1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150">
                    <a:moveTo>
                      <a:pt x="196" y="117"/>
                    </a:moveTo>
                    <a:cubicBezTo>
                      <a:pt x="191" y="110"/>
                      <a:pt x="181" y="107"/>
                      <a:pt x="173" y="105"/>
                    </a:cubicBezTo>
                    <a:cubicBezTo>
                      <a:pt x="161" y="101"/>
                      <a:pt x="149" y="97"/>
                      <a:pt x="138" y="93"/>
                    </a:cubicBezTo>
                    <a:cubicBezTo>
                      <a:pt x="123" y="87"/>
                      <a:pt x="108" y="82"/>
                      <a:pt x="94" y="76"/>
                    </a:cubicBezTo>
                    <a:cubicBezTo>
                      <a:pt x="20" y="0"/>
                      <a:pt x="20" y="0"/>
                      <a:pt x="20" y="0"/>
                    </a:cubicBezTo>
                    <a:cubicBezTo>
                      <a:pt x="0" y="26"/>
                      <a:pt x="0" y="26"/>
                      <a:pt x="0" y="26"/>
                    </a:cubicBezTo>
                    <a:cubicBezTo>
                      <a:pt x="10" y="36"/>
                      <a:pt x="19" y="47"/>
                      <a:pt x="29" y="57"/>
                    </a:cubicBezTo>
                    <a:cubicBezTo>
                      <a:pt x="37" y="66"/>
                      <a:pt x="45" y="74"/>
                      <a:pt x="53" y="83"/>
                    </a:cubicBezTo>
                    <a:cubicBezTo>
                      <a:pt x="64" y="94"/>
                      <a:pt x="74" y="107"/>
                      <a:pt x="87" y="115"/>
                    </a:cubicBezTo>
                    <a:cubicBezTo>
                      <a:pt x="101" y="123"/>
                      <a:pt x="117" y="127"/>
                      <a:pt x="132" y="134"/>
                    </a:cubicBezTo>
                    <a:cubicBezTo>
                      <a:pt x="142" y="138"/>
                      <a:pt x="152" y="145"/>
                      <a:pt x="163" y="147"/>
                    </a:cubicBezTo>
                    <a:cubicBezTo>
                      <a:pt x="172" y="150"/>
                      <a:pt x="184" y="150"/>
                      <a:pt x="192" y="144"/>
                    </a:cubicBezTo>
                    <a:cubicBezTo>
                      <a:pt x="198" y="138"/>
                      <a:pt x="202" y="128"/>
                      <a:pt x="198" y="120"/>
                    </a:cubicBezTo>
                    <a:cubicBezTo>
                      <a:pt x="198" y="119"/>
                      <a:pt x="197" y="118"/>
                      <a:pt x="196" y="117"/>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lîḋè"/>
              <p:cNvSpPr/>
              <p:nvPr/>
            </p:nvSpPr>
            <p:spPr bwMode="auto">
              <a:xfrm>
                <a:off x="3790" y="2678"/>
                <a:ext cx="22" cy="50"/>
              </a:xfrm>
              <a:custGeom>
                <a:avLst/>
                <a:gdLst>
                  <a:gd name="T0" fmla="*/ 0 w 12"/>
                  <a:gd name="T1" fmla="*/ 5 h 27"/>
                  <a:gd name="T2" fmla="*/ 4 w 12"/>
                  <a:gd name="T3" fmla="*/ 1 h 27"/>
                  <a:gd name="T4" fmla="*/ 9 w 12"/>
                  <a:gd name="T5" fmla="*/ 4 h 27"/>
                  <a:gd name="T6" fmla="*/ 11 w 12"/>
                  <a:gd name="T7" fmla="*/ 22 h 27"/>
                  <a:gd name="T8" fmla="*/ 7 w 12"/>
                  <a:gd name="T9" fmla="*/ 26 h 27"/>
                  <a:gd name="T10" fmla="*/ 2 w 12"/>
                  <a:gd name="T11" fmla="*/ 23 h 27"/>
                  <a:gd name="T12" fmla="*/ 0 w 12"/>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0" y="5"/>
                    </a:moveTo>
                    <a:cubicBezTo>
                      <a:pt x="0" y="3"/>
                      <a:pt x="1" y="1"/>
                      <a:pt x="4" y="1"/>
                    </a:cubicBezTo>
                    <a:cubicBezTo>
                      <a:pt x="7" y="0"/>
                      <a:pt x="9" y="2"/>
                      <a:pt x="9" y="4"/>
                    </a:cubicBezTo>
                    <a:cubicBezTo>
                      <a:pt x="11" y="22"/>
                      <a:pt x="11" y="22"/>
                      <a:pt x="11" y="22"/>
                    </a:cubicBezTo>
                    <a:cubicBezTo>
                      <a:pt x="12" y="24"/>
                      <a:pt x="10" y="26"/>
                      <a:pt x="7" y="26"/>
                    </a:cubicBezTo>
                    <a:cubicBezTo>
                      <a:pt x="5" y="27"/>
                      <a:pt x="2" y="25"/>
                      <a:pt x="2" y="23"/>
                    </a:cubicBezTo>
                    <a:lnTo>
                      <a:pt x="0" y="5"/>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ḷîdê"/>
              <p:cNvSpPr/>
              <p:nvPr/>
            </p:nvSpPr>
            <p:spPr bwMode="auto">
              <a:xfrm>
                <a:off x="3736" y="2683"/>
                <a:ext cx="91" cy="95"/>
              </a:xfrm>
              <a:custGeom>
                <a:avLst/>
                <a:gdLst>
                  <a:gd name="T0" fmla="*/ 8 w 49"/>
                  <a:gd name="T1" fmla="*/ 34 h 51"/>
                  <a:gd name="T2" fmla="*/ 11 w 49"/>
                  <a:gd name="T3" fmla="*/ 6 h 51"/>
                  <a:gd name="T4" fmla="*/ 38 w 49"/>
                  <a:gd name="T5" fmla="*/ 10 h 51"/>
                  <a:gd name="T6" fmla="*/ 41 w 49"/>
                  <a:gd name="T7" fmla="*/ 45 h 51"/>
                  <a:gd name="T8" fmla="*/ 8 w 49"/>
                  <a:gd name="T9" fmla="*/ 34 h 51"/>
                </a:gdLst>
                <a:ahLst/>
                <a:cxnLst>
                  <a:cxn ang="0">
                    <a:pos x="T0" y="T1"/>
                  </a:cxn>
                  <a:cxn ang="0">
                    <a:pos x="T2" y="T3"/>
                  </a:cxn>
                  <a:cxn ang="0">
                    <a:pos x="T4" y="T5"/>
                  </a:cxn>
                  <a:cxn ang="0">
                    <a:pos x="T6" y="T7"/>
                  </a:cxn>
                  <a:cxn ang="0">
                    <a:pos x="T8" y="T9"/>
                  </a:cxn>
                </a:cxnLst>
                <a:rect l="0" t="0" r="r" b="b"/>
                <a:pathLst>
                  <a:path w="49" h="51">
                    <a:moveTo>
                      <a:pt x="8" y="34"/>
                    </a:moveTo>
                    <a:cubicBezTo>
                      <a:pt x="0" y="23"/>
                      <a:pt x="2" y="13"/>
                      <a:pt x="11" y="6"/>
                    </a:cubicBezTo>
                    <a:cubicBezTo>
                      <a:pt x="19" y="0"/>
                      <a:pt x="30" y="0"/>
                      <a:pt x="38" y="10"/>
                    </a:cubicBezTo>
                    <a:cubicBezTo>
                      <a:pt x="46" y="21"/>
                      <a:pt x="49" y="38"/>
                      <a:pt x="41" y="45"/>
                    </a:cubicBezTo>
                    <a:cubicBezTo>
                      <a:pt x="32" y="51"/>
                      <a:pt x="16" y="45"/>
                      <a:pt x="8" y="34"/>
                    </a:cubicBez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ŝļiďê"/>
              <p:cNvSpPr/>
              <p:nvPr/>
            </p:nvSpPr>
            <p:spPr bwMode="auto">
              <a:xfrm>
                <a:off x="3751" y="2680"/>
                <a:ext cx="39" cy="44"/>
              </a:xfrm>
              <a:custGeom>
                <a:avLst/>
                <a:gdLst>
                  <a:gd name="T0" fmla="*/ 1 w 21"/>
                  <a:gd name="T1" fmla="*/ 8 h 24"/>
                  <a:gd name="T2" fmla="*/ 2 w 21"/>
                  <a:gd name="T3" fmla="*/ 2 h 24"/>
                  <a:gd name="T4" fmla="*/ 8 w 21"/>
                  <a:gd name="T5" fmla="*/ 2 h 24"/>
                  <a:gd name="T6" fmla="*/ 20 w 21"/>
                  <a:gd name="T7" fmla="*/ 16 h 24"/>
                  <a:gd name="T8" fmla="*/ 18 w 21"/>
                  <a:gd name="T9" fmla="*/ 22 h 24"/>
                  <a:gd name="T10" fmla="*/ 12 w 21"/>
                  <a:gd name="T11" fmla="*/ 22 h 24"/>
                  <a:gd name="T12" fmla="*/ 1 w 21"/>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1" y="8"/>
                    </a:moveTo>
                    <a:cubicBezTo>
                      <a:pt x="0" y="6"/>
                      <a:pt x="0" y="3"/>
                      <a:pt x="2" y="2"/>
                    </a:cubicBezTo>
                    <a:cubicBezTo>
                      <a:pt x="4" y="0"/>
                      <a:pt x="7" y="0"/>
                      <a:pt x="8" y="2"/>
                    </a:cubicBezTo>
                    <a:cubicBezTo>
                      <a:pt x="20" y="16"/>
                      <a:pt x="20" y="16"/>
                      <a:pt x="20" y="16"/>
                    </a:cubicBezTo>
                    <a:cubicBezTo>
                      <a:pt x="21" y="18"/>
                      <a:pt x="20" y="21"/>
                      <a:pt x="18" y="22"/>
                    </a:cubicBezTo>
                    <a:cubicBezTo>
                      <a:pt x="16" y="24"/>
                      <a:pt x="14" y="24"/>
                      <a:pt x="12" y="22"/>
                    </a:cubicBezTo>
                    <a:lnTo>
                      <a:pt x="1" y="8"/>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ṩlïḑè"/>
              <p:cNvSpPr/>
              <p:nvPr/>
            </p:nvSpPr>
            <p:spPr bwMode="auto">
              <a:xfrm>
                <a:off x="3766" y="2672"/>
                <a:ext cx="39" cy="45"/>
              </a:xfrm>
              <a:custGeom>
                <a:avLst/>
                <a:gdLst>
                  <a:gd name="T0" fmla="*/ 1 w 21"/>
                  <a:gd name="T1" fmla="*/ 7 h 24"/>
                  <a:gd name="T2" fmla="*/ 3 w 21"/>
                  <a:gd name="T3" fmla="*/ 1 h 24"/>
                  <a:gd name="T4" fmla="*/ 9 w 21"/>
                  <a:gd name="T5" fmla="*/ 2 h 24"/>
                  <a:gd name="T6" fmla="*/ 20 w 21"/>
                  <a:gd name="T7" fmla="*/ 16 h 24"/>
                  <a:gd name="T8" fmla="*/ 19 w 21"/>
                  <a:gd name="T9" fmla="*/ 22 h 24"/>
                  <a:gd name="T10" fmla="*/ 13 w 21"/>
                  <a:gd name="T11" fmla="*/ 22 h 24"/>
                  <a:gd name="T12" fmla="*/ 1 w 21"/>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1" y="7"/>
                    </a:moveTo>
                    <a:cubicBezTo>
                      <a:pt x="0" y="6"/>
                      <a:pt x="1" y="3"/>
                      <a:pt x="3" y="1"/>
                    </a:cubicBezTo>
                    <a:cubicBezTo>
                      <a:pt x="5" y="0"/>
                      <a:pt x="7" y="0"/>
                      <a:pt x="9" y="2"/>
                    </a:cubicBezTo>
                    <a:cubicBezTo>
                      <a:pt x="20" y="16"/>
                      <a:pt x="20" y="16"/>
                      <a:pt x="20" y="16"/>
                    </a:cubicBezTo>
                    <a:cubicBezTo>
                      <a:pt x="21" y="18"/>
                      <a:pt x="21" y="20"/>
                      <a:pt x="19" y="22"/>
                    </a:cubicBezTo>
                    <a:cubicBezTo>
                      <a:pt x="17" y="24"/>
                      <a:pt x="14" y="23"/>
                      <a:pt x="13" y="22"/>
                    </a:cubicBezTo>
                    <a:lnTo>
                      <a:pt x="1"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şļîde"/>
              <p:cNvSpPr/>
              <p:nvPr/>
            </p:nvSpPr>
            <p:spPr bwMode="auto">
              <a:xfrm>
                <a:off x="3740" y="2693"/>
                <a:ext cx="39" cy="44"/>
              </a:xfrm>
              <a:custGeom>
                <a:avLst/>
                <a:gdLst>
                  <a:gd name="T0" fmla="*/ 1 w 21"/>
                  <a:gd name="T1" fmla="*/ 8 h 24"/>
                  <a:gd name="T2" fmla="*/ 2 w 21"/>
                  <a:gd name="T3" fmla="*/ 2 h 24"/>
                  <a:gd name="T4" fmla="*/ 8 w 21"/>
                  <a:gd name="T5" fmla="*/ 2 h 24"/>
                  <a:gd name="T6" fmla="*/ 20 w 21"/>
                  <a:gd name="T7" fmla="*/ 16 h 24"/>
                  <a:gd name="T8" fmla="*/ 18 w 21"/>
                  <a:gd name="T9" fmla="*/ 22 h 24"/>
                  <a:gd name="T10" fmla="*/ 12 w 21"/>
                  <a:gd name="T11" fmla="*/ 22 h 24"/>
                  <a:gd name="T12" fmla="*/ 1 w 21"/>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1" y="8"/>
                    </a:moveTo>
                    <a:cubicBezTo>
                      <a:pt x="0" y="6"/>
                      <a:pt x="0" y="3"/>
                      <a:pt x="2" y="2"/>
                    </a:cubicBezTo>
                    <a:cubicBezTo>
                      <a:pt x="4" y="0"/>
                      <a:pt x="7" y="0"/>
                      <a:pt x="8" y="2"/>
                    </a:cubicBezTo>
                    <a:cubicBezTo>
                      <a:pt x="20" y="16"/>
                      <a:pt x="20" y="16"/>
                      <a:pt x="20" y="16"/>
                    </a:cubicBezTo>
                    <a:cubicBezTo>
                      <a:pt x="21" y="18"/>
                      <a:pt x="20" y="21"/>
                      <a:pt x="18" y="22"/>
                    </a:cubicBezTo>
                    <a:cubicBezTo>
                      <a:pt x="16" y="24"/>
                      <a:pt x="14" y="24"/>
                      <a:pt x="12" y="22"/>
                    </a:cubicBezTo>
                    <a:lnTo>
                      <a:pt x="1" y="8"/>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ṧḻidè"/>
              <p:cNvSpPr/>
              <p:nvPr/>
            </p:nvSpPr>
            <p:spPr bwMode="auto">
              <a:xfrm>
                <a:off x="3727" y="2706"/>
                <a:ext cx="39" cy="42"/>
              </a:xfrm>
              <a:custGeom>
                <a:avLst/>
                <a:gdLst>
                  <a:gd name="T0" fmla="*/ 2 w 21"/>
                  <a:gd name="T1" fmla="*/ 7 h 23"/>
                  <a:gd name="T2" fmla="*/ 3 w 21"/>
                  <a:gd name="T3" fmla="*/ 1 h 23"/>
                  <a:gd name="T4" fmla="*/ 9 w 21"/>
                  <a:gd name="T5" fmla="*/ 2 h 23"/>
                  <a:gd name="T6" fmla="*/ 20 w 21"/>
                  <a:gd name="T7" fmla="*/ 16 h 23"/>
                  <a:gd name="T8" fmla="*/ 19 w 21"/>
                  <a:gd name="T9" fmla="*/ 22 h 23"/>
                  <a:gd name="T10" fmla="*/ 13 w 21"/>
                  <a:gd name="T11" fmla="*/ 22 h 23"/>
                  <a:gd name="T12" fmla="*/ 2 w 21"/>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 y="7"/>
                    </a:moveTo>
                    <a:cubicBezTo>
                      <a:pt x="0" y="6"/>
                      <a:pt x="1" y="3"/>
                      <a:pt x="3" y="1"/>
                    </a:cubicBezTo>
                    <a:cubicBezTo>
                      <a:pt x="5" y="0"/>
                      <a:pt x="8" y="0"/>
                      <a:pt x="9" y="2"/>
                    </a:cubicBezTo>
                    <a:cubicBezTo>
                      <a:pt x="20" y="16"/>
                      <a:pt x="20" y="16"/>
                      <a:pt x="20" y="16"/>
                    </a:cubicBezTo>
                    <a:cubicBezTo>
                      <a:pt x="21" y="18"/>
                      <a:pt x="21" y="20"/>
                      <a:pt x="19" y="22"/>
                    </a:cubicBezTo>
                    <a:cubicBezTo>
                      <a:pt x="17" y="23"/>
                      <a:pt x="14" y="23"/>
                      <a:pt x="13" y="22"/>
                    </a:cubicBezTo>
                    <a:lnTo>
                      <a:pt x="2"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ṧľiḋe"/>
              <p:cNvSpPr/>
              <p:nvPr/>
            </p:nvSpPr>
            <p:spPr bwMode="auto">
              <a:xfrm>
                <a:off x="3779" y="2722"/>
                <a:ext cx="371" cy="277"/>
              </a:xfrm>
              <a:custGeom>
                <a:avLst/>
                <a:gdLst>
                  <a:gd name="T0" fmla="*/ 196 w 201"/>
                  <a:gd name="T1" fmla="*/ 117 h 150"/>
                  <a:gd name="T2" fmla="*/ 173 w 201"/>
                  <a:gd name="T3" fmla="*/ 105 h 150"/>
                  <a:gd name="T4" fmla="*/ 138 w 201"/>
                  <a:gd name="T5" fmla="*/ 93 h 150"/>
                  <a:gd name="T6" fmla="*/ 94 w 201"/>
                  <a:gd name="T7" fmla="*/ 76 h 150"/>
                  <a:gd name="T8" fmla="*/ 20 w 201"/>
                  <a:gd name="T9" fmla="*/ 0 h 150"/>
                  <a:gd name="T10" fmla="*/ 0 w 201"/>
                  <a:gd name="T11" fmla="*/ 26 h 150"/>
                  <a:gd name="T12" fmla="*/ 29 w 201"/>
                  <a:gd name="T13" fmla="*/ 57 h 150"/>
                  <a:gd name="T14" fmla="*/ 53 w 201"/>
                  <a:gd name="T15" fmla="*/ 83 h 150"/>
                  <a:gd name="T16" fmla="*/ 87 w 201"/>
                  <a:gd name="T17" fmla="*/ 115 h 150"/>
                  <a:gd name="T18" fmla="*/ 132 w 201"/>
                  <a:gd name="T19" fmla="*/ 134 h 150"/>
                  <a:gd name="T20" fmla="*/ 163 w 201"/>
                  <a:gd name="T21" fmla="*/ 147 h 150"/>
                  <a:gd name="T22" fmla="*/ 192 w 201"/>
                  <a:gd name="T23" fmla="*/ 144 h 150"/>
                  <a:gd name="T24" fmla="*/ 198 w 201"/>
                  <a:gd name="T25" fmla="*/ 120 h 150"/>
                  <a:gd name="T26" fmla="*/ 196 w 201"/>
                  <a:gd name="T27" fmla="*/ 1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150">
                    <a:moveTo>
                      <a:pt x="196" y="117"/>
                    </a:moveTo>
                    <a:cubicBezTo>
                      <a:pt x="191" y="110"/>
                      <a:pt x="181" y="107"/>
                      <a:pt x="173" y="105"/>
                    </a:cubicBezTo>
                    <a:cubicBezTo>
                      <a:pt x="161" y="101"/>
                      <a:pt x="149" y="97"/>
                      <a:pt x="138" y="93"/>
                    </a:cubicBezTo>
                    <a:cubicBezTo>
                      <a:pt x="123" y="87"/>
                      <a:pt x="108" y="82"/>
                      <a:pt x="94" y="76"/>
                    </a:cubicBezTo>
                    <a:cubicBezTo>
                      <a:pt x="20" y="0"/>
                      <a:pt x="20" y="0"/>
                      <a:pt x="20" y="0"/>
                    </a:cubicBezTo>
                    <a:cubicBezTo>
                      <a:pt x="0" y="26"/>
                      <a:pt x="0" y="26"/>
                      <a:pt x="0" y="26"/>
                    </a:cubicBezTo>
                    <a:cubicBezTo>
                      <a:pt x="10" y="36"/>
                      <a:pt x="19" y="47"/>
                      <a:pt x="29" y="57"/>
                    </a:cubicBezTo>
                    <a:cubicBezTo>
                      <a:pt x="37" y="66"/>
                      <a:pt x="45" y="74"/>
                      <a:pt x="53" y="83"/>
                    </a:cubicBezTo>
                    <a:cubicBezTo>
                      <a:pt x="64" y="94"/>
                      <a:pt x="74" y="107"/>
                      <a:pt x="87" y="115"/>
                    </a:cubicBezTo>
                    <a:cubicBezTo>
                      <a:pt x="101" y="123"/>
                      <a:pt x="117" y="127"/>
                      <a:pt x="132" y="134"/>
                    </a:cubicBezTo>
                    <a:cubicBezTo>
                      <a:pt x="141" y="138"/>
                      <a:pt x="152" y="145"/>
                      <a:pt x="163" y="147"/>
                    </a:cubicBezTo>
                    <a:cubicBezTo>
                      <a:pt x="172" y="150"/>
                      <a:pt x="184" y="150"/>
                      <a:pt x="192" y="144"/>
                    </a:cubicBezTo>
                    <a:cubicBezTo>
                      <a:pt x="198" y="138"/>
                      <a:pt x="201" y="128"/>
                      <a:pt x="198" y="120"/>
                    </a:cubicBezTo>
                    <a:cubicBezTo>
                      <a:pt x="198" y="119"/>
                      <a:pt x="197" y="118"/>
                      <a:pt x="196" y="117"/>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ślïḓe"/>
              <p:cNvSpPr/>
              <p:nvPr/>
            </p:nvSpPr>
            <p:spPr bwMode="auto">
              <a:xfrm>
                <a:off x="3705" y="3492"/>
                <a:ext cx="166" cy="97"/>
              </a:xfrm>
              <a:custGeom>
                <a:avLst/>
                <a:gdLst>
                  <a:gd name="T0" fmla="*/ 90 w 90"/>
                  <a:gd name="T1" fmla="*/ 17 h 53"/>
                  <a:gd name="T2" fmla="*/ 80 w 90"/>
                  <a:gd name="T3" fmla="*/ 53 h 53"/>
                  <a:gd name="T4" fmla="*/ 4 w 90"/>
                  <a:gd name="T5" fmla="*/ 29 h 53"/>
                  <a:gd name="T6" fmla="*/ 13 w 90"/>
                  <a:gd name="T7" fmla="*/ 10 h 53"/>
                  <a:gd name="T8" fmla="*/ 65 w 90"/>
                  <a:gd name="T9" fmla="*/ 0 h 53"/>
                  <a:gd name="T10" fmla="*/ 90 w 90"/>
                  <a:gd name="T11" fmla="*/ 17 h 53"/>
                </a:gdLst>
                <a:ahLst/>
                <a:cxnLst>
                  <a:cxn ang="0">
                    <a:pos x="T0" y="T1"/>
                  </a:cxn>
                  <a:cxn ang="0">
                    <a:pos x="T2" y="T3"/>
                  </a:cxn>
                  <a:cxn ang="0">
                    <a:pos x="T4" y="T5"/>
                  </a:cxn>
                  <a:cxn ang="0">
                    <a:pos x="T6" y="T7"/>
                  </a:cxn>
                  <a:cxn ang="0">
                    <a:pos x="T8" y="T9"/>
                  </a:cxn>
                  <a:cxn ang="0">
                    <a:pos x="T10" y="T11"/>
                  </a:cxn>
                </a:cxnLst>
                <a:rect l="0" t="0" r="r" b="b"/>
                <a:pathLst>
                  <a:path w="90" h="53">
                    <a:moveTo>
                      <a:pt x="90" y="17"/>
                    </a:moveTo>
                    <a:cubicBezTo>
                      <a:pt x="80" y="53"/>
                      <a:pt x="80" y="53"/>
                      <a:pt x="80" y="53"/>
                    </a:cubicBezTo>
                    <a:cubicBezTo>
                      <a:pt x="4" y="29"/>
                      <a:pt x="4" y="29"/>
                      <a:pt x="4" y="29"/>
                    </a:cubicBezTo>
                    <a:cubicBezTo>
                      <a:pt x="4" y="29"/>
                      <a:pt x="0" y="20"/>
                      <a:pt x="13" y="10"/>
                    </a:cubicBezTo>
                    <a:cubicBezTo>
                      <a:pt x="26" y="1"/>
                      <a:pt x="45" y="17"/>
                      <a:pt x="65" y="0"/>
                    </a:cubicBezTo>
                    <a:lnTo>
                      <a:pt x="90" y="17"/>
                    </a:lnTo>
                    <a:close/>
                  </a:path>
                </a:pathLst>
              </a:custGeom>
              <a:solidFill>
                <a:srgbClr val="501E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ṧḷîḑè"/>
              <p:cNvSpPr/>
              <p:nvPr/>
            </p:nvSpPr>
            <p:spPr bwMode="auto">
              <a:xfrm>
                <a:off x="3709" y="3527"/>
                <a:ext cx="147" cy="62"/>
              </a:xfrm>
              <a:custGeom>
                <a:avLst/>
                <a:gdLst>
                  <a:gd name="T0" fmla="*/ 80 w 80"/>
                  <a:gd name="T1" fmla="*/ 25 h 34"/>
                  <a:gd name="T2" fmla="*/ 78 w 80"/>
                  <a:gd name="T3" fmla="*/ 34 h 34"/>
                  <a:gd name="T4" fmla="*/ 2 w 80"/>
                  <a:gd name="T5" fmla="*/ 10 h 34"/>
                  <a:gd name="T6" fmla="*/ 3 w 80"/>
                  <a:gd name="T7" fmla="*/ 0 h 34"/>
                  <a:gd name="T8" fmla="*/ 80 w 80"/>
                  <a:gd name="T9" fmla="*/ 25 h 34"/>
                </a:gdLst>
                <a:ahLst/>
                <a:cxnLst>
                  <a:cxn ang="0">
                    <a:pos x="T0" y="T1"/>
                  </a:cxn>
                  <a:cxn ang="0">
                    <a:pos x="T2" y="T3"/>
                  </a:cxn>
                  <a:cxn ang="0">
                    <a:pos x="T4" y="T5"/>
                  </a:cxn>
                  <a:cxn ang="0">
                    <a:pos x="T6" y="T7"/>
                  </a:cxn>
                  <a:cxn ang="0">
                    <a:pos x="T8" y="T9"/>
                  </a:cxn>
                </a:cxnLst>
                <a:rect l="0" t="0" r="r" b="b"/>
                <a:pathLst>
                  <a:path w="80" h="34">
                    <a:moveTo>
                      <a:pt x="80" y="25"/>
                    </a:moveTo>
                    <a:cubicBezTo>
                      <a:pt x="78" y="34"/>
                      <a:pt x="78" y="34"/>
                      <a:pt x="78" y="34"/>
                    </a:cubicBezTo>
                    <a:cubicBezTo>
                      <a:pt x="2" y="10"/>
                      <a:pt x="2" y="10"/>
                      <a:pt x="2" y="10"/>
                    </a:cubicBezTo>
                    <a:cubicBezTo>
                      <a:pt x="2" y="10"/>
                      <a:pt x="0" y="6"/>
                      <a:pt x="3" y="0"/>
                    </a:cubicBezTo>
                    <a:cubicBezTo>
                      <a:pt x="29" y="9"/>
                      <a:pt x="55" y="17"/>
                      <a:pt x="80" y="25"/>
                    </a:cubicBezTo>
                    <a:close/>
                  </a:path>
                </a:pathLst>
              </a:custGeom>
              <a:solidFill>
                <a:srgbClr val="2610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ṡḷïḓè"/>
              <p:cNvSpPr/>
              <p:nvPr/>
            </p:nvSpPr>
            <p:spPr bwMode="auto">
              <a:xfrm>
                <a:off x="3808" y="3126"/>
                <a:ext cx="243" cy="410"/>
              </a:xfrm>
              <a:custGeom>
                <a:avLst/>
                <a:gdLst>
                  <a:gd name="T0" fmla="*/ 0 w 243"/>
                  <a:gd name="T1" fmla="*/ 377 h 410"/>
                  <a:gd name="T2" fmla="*/ 72 w 243"/>
                  <a:gd name="T3" fmla="*/ 410 h 410"/>
                  <a:gd name="T4" fmla="*/ 243 w 243"/>
                  <a:gd name="T5" fmla="*/ 41 h 410"/>
                  <a:gd name="T6" fmla="*/ 154 w 243"/>
                  <a:gd name="T7" fmla="*/ 0 h 410"/>
                  <a:gd name="T8" fmla="*/ 0 w 243"/>
                  <a:gd name="T9" fmla="*/ 377 h 410"/>
                </a:gdLst>
                <a:ahLst/>
                <a:cxnLst>
                  <a:cxn ang="0">
                    <a:pos x="T0" y="T1"/>
                  </a:cxn>
                  <a:cxn ang="0">
                    <a:pos x="T2" y="T3"/>
                  </a:cxn>
                  <a:cxn ang="0">
                    <a:pos x="T4" y="T5"/>
                  </a:cxn>
                  <a:cxn ang="0">
                    <a:pos x="T6" y="T7"/>
                  </a:cxn>
                  <a:cxn ang="0">
                    <a:pos x="T8" y="T9"/>
                  </a:cxn>
                </a:cxnLst>
                <a:rect l="0" t="0" r="r" b="b"/>
                <a:pathLst>
                  <a:path w="243" h="410">
                    <a:moveTo>
                      <a:pt x="0" y="377"/>
                    </a:moveTo>
                    <a:lnTo>
                      <a:pt x="72" y="410"/>
                    </a:lnTo>
                    <a:lnTo>
                      <a:pt x="243" y="41"/>
                    </a:lnTo>
                    <a:lnTo>
                      <a:pt x="154" y="0"/>
                    </a:lnTo>
                    <a:lnTo>
                      <a:pt x="0" y="377"/>
                    </a:ln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ṧ1îḍè"/>
              <p:cNvSpPr/>
              <p:nvPr/>
            </p:nvSpPr>
            <p:spPr bwMode="auto">
              <a:xfrm>
                <a:off x="3354" y="2720"/>
                <a:ext cx="20" cy="46"/>
              </a:xfrm>
              <a:custGeom>
                <a:avLst/>
                <a:gdLst>
                  <a:gd name="T0" fmla="*/ 11 w 11"/>
                  <a:gd name="T1" fmla="*/ 5 h 25"/>
                  <a:gd name="T2" fmla="*/ 7 w 11"/>
                  <a:gd name="T3" fmla="*/ 0 h 25"/>
                  <a:gd name="T4" fmla="*/ 2 w 11"/>
                  <a:gd name="T5" fmla="*/ 4 h 25"/>
                  <a:gd name="T6" fmla="*/ 0 w 11"/>
                  <a:gd name="T7" fmla="*/ 21 h 25"/>
                  <a:gd name="T8" fmla="*/ 4 w 11"/>
                  <a:gd name="T9" fmla="*/ 25 h 25"/>
                  <a:gd name="T10" fmla="*/ 9 w 11"/>
                  <a:gd name="T11" fmla="*/ 22 h 25"/>
                  <a:gd name="T12" fmla="*/ 11 w 11"/>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11" h="25">
                    <a:moveTo>
                      <a:pt x="11" y="5"/>
                    </a:moveTo>
                    <a:cubicBezTo>
                      <a:pt x="11" y="3"/>
                      <a:pt x="9" y="1"/>
                      <a:pt x="7" y="0"/>
                    </a:cubicBezTo>
                    <a:cubicBezTo>
                      <a:pt x="4" y="0"/>
                      <a:pt x="2" y="1"/>
                      <a:pt x="2" y="4"/>
                    </a:cubicBezTo>
                    <a:cubicBezTo>
                      <a:pt x="0" y="21"/>
                      <a:pt x="0" y="21"/>
                      <a:pt x="0" y="21"/>
                    </a:cubicBezTo>
                    <a:cubicBezTo>
                      <a:pt x="0" y="23"/>
                      <a:pt x="1" y="25"/>
                      <a:pt x="4" y="25"/>
                    </a:cubicBezTo>
                    <a:cubicBezTo>
                      <a:pt x="6" y="25"/>
                      <a:pt x="8" y="24"/>
                      <a:pt x="9" y="22"/>
                    </a:cubicBezTo>
                    <a:lnTo>
                      <a:pt x="11" y="5"/>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ŝļiḓe"/>
              <p:cNvSpPr/>
              <p:nvPr/>
            </p:nvSpPr>
            <p:spPr bwMode="auto">
              <a:xfrm>
                <a:off x="3339" y="2724"/>
                <a:ext cx="87" cy="92"/>
              </a:xfrm>
              <a:custGeom>
                <a:avLst/>
                <a:gdLst>
                  <a:gd name="T0" fmla="*/ 39 w 47"/>
                  <a:gd name="T1" fmla="*/ 33 h 50"/>
                  <a:gd name="T2" fmla="*/ 36 w 47"/>
                  <a:gd name="T3" fmla="*/ 7 h 50"/>
                  <a:gd name="T4" fmla="*/ 10 w 47"/>
                  <a:gd name="T5" fmla="*/ 11 h 50"/>
                  <a:gd name="T6" fmla="*/ 8 w 47"/>
                  <a:gd name="T7" fmla="*/ 44 h 50"/>
                  <a:gd name="T8" fmla="*/ 39 w 47"/>
                  <a:gd name="T9" fmla="*/ 33 h 50"/>
                </a:gdLst>
                <a:ahLst/>
                <a:cxnLst>
                  <a:cxn ang="0">
                    <a:pos x="T0" y="T1"/>
                  </a:cxn>
                  <a:cxn ang="0">
                    <a:pos x="T2" y="T3"/>
                  </a:cxn>
                  <a:cxn ang="0">
                    <a:pos x="T4" y="T5"/>
                  </a:cxn>
                  <a:cxn ang="0">
                    <a:pos x="T6" y="T7"/>
                  </a:cxn>
                  <a:cxn ang="0">
                    <a:pos x="T8" y="T9"/>
                  </a:cxn>
                </a:cxnLst>
                <a:rect l="0" t="0" r="r" b="b"/>
                <a:pathLst>
                  <a:path w="47" h="50">
                    <a:moveTo>
                      <a:pt x="39" y="33"/>
                    </a:moveTo>
                    <a:cubicBezTo>
                      <a:pt x="47" y="23"/>
                      <a:pt x="44" y="13"/>
                      <a:pt x="36" y="7"/>
                    </a:cubicBezTo>
                    <a:cubicBezTo>
                      <a:pt x="28" y="1"/>
                      <a:pt x="18" y="0"/>
                      <a:pt x="10" y="11"/>
                    </a:cubicBezTo>
                    <a:cubicBezTo>
                      <a:pt x="2" y="21"/>
                      <a:pt x="0" y="38"/>
                      <a:pt x="8" y="44"/>
                    </a:cubicBezTo>
                    <a:cubicBezTo>
                      <a:pt x="15" y="50"/>
                      <a:pt x="31" y="43"/>
                      <a:pt x="39" y="33"/>
                    </a:cubicBez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slíďe"/>
              <p:cNvSpPr/>
              <p:nvPr/>
            </p:nvSpPr>
            <p:spPr bwMode="auto">
              <a:xfrm>
                <a:off x="3374" y="2722"/>
                <a:ext cx="37" cy="43"/>
              </a:xfrm>
              <a:custGeom>
                <a:avLst/>
                <a:gdLst>
                  <a:gd name="T0" fmla="*/ 19 w 20"/>
                  <a:gd name="T1" fmla="*/ 7 h 23"/>
                  <a:gd name="T2" fmla="*/ 18 w 20"/>
                  <a:gd name="T3" fmla="*/ 1 h 23"/>
                  <a:gd name="T4" fmla="*/ 12 w 20"/>
                  <a:gd name="T5" fmla="*/ 2 h 23"/>
                  <a:gd name="T6" fmla="*/ 1 w 20"/>
                  <a:gd name="T7" fmla="*/ 15 h 23"/>
                  <a:gd name="T8" fmla="*/ 2 w 20"/>
                  <a:gd name="T9" fmla="*/ 21 h 23"/>
                  <a:gd name="T10" fmla="*/ 8 w 20"/>
                  <a:gd name="T11" fmla="*/ 21 h 23"/>
                  <a:gd name="T12" fmla="*/ 19 w 2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9" y="7"/>
                    </a:moveTo>
                    <a:cubicBezTo>
                      <a:pt x="20" y="5"/>
                      <a:pt x="20" y="3"/>
                      <a:pt x="18" y="1"/>
                    </a:cubicBezTo>
                    <a:cubicBezTo>
                      <a:pt x="16" y="0"/>
                      <a:pt x="13" y="0"/>
                      <a:pt x="12" y="2"/>
                    </a:cubicBezTo>
                    <a:cubicBezTo>
                      <a:pt x="1" y="15"/>
                      <a:pt x="1" y="15"/>
                      <a:pt x="1" y="15"/>
                    </a:cubicBezTo>
                    <a:cubicBezTo>
                      <a:pt x="0" y="17"/>
                      <a:pt x="0" y="20"/>
                      <a:pt x="2" y="21"/>
                    </a:cubicBezTo>
                    <a:cubicBezTo>
                      <a:pt x="4" y="23"/>
                      <a:pt x="7" y="23"/>
                      <a:pt x="8" y="21"/>
                    </a:cubicBezTo>
                    <a:lnTo>
                      <a:pt x="19"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šlîďè"/>
              <p:cNvSpPr/>
              <p:nvPr/>
            </p:nvSpPr>
            <p:spPr bwMode="auto">
              <a:xfrm>
                <a:off x="3359" y="2715"/>
                <a:ext cx="37" cy="40"/>
              </a:xfrm>
              <a:custGeom>
                <a:avLst/>
                <a:gdLst>
                  <a:gd name="T0" fmla="*/ 19 w 20"/>
                  <a:gd name="T1" fmla="*/ 7 h 22"/>
                  <a:gd name="T2" fmla="*/ 18 w 20"/>
                  <a:gd name="T3" fmla="*/ 1 h 22"/>
                  <a:gd name="T4" fmla="*/ 12 w 20"/>
                  <a:gd name="T5" fmla="*/ 1 h 22"/>
                  <a:gd name="T6" fmla="*/ 1 w 20"/>
                  <a:gd name="T7" fmla="*/ 15 h 22"/>
                  <a:gd name="T8" fmla="*/ 2 w 20"/>
                  <a:gd name="T9" fmla="*/ 21 h 22"/>
                  <a:gd name="T10" fmla="*/ 8 w 20"/>
                  <a:gd name="T11" fmla="*/ 21 h 22"/>
                  <a:gd name="T12" fmla="*/ 19 w 20"/>
                  <a:gd name="T13" fmla="*/ 7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9" y="7"/>
                    </a:moveTo>
                    <a:cubicBezTo>
                      <a:pt x="20" y="5"/>
                      <a:pt x="20" y="3"/>
                      <a:pt x="18" y="1"/>
                    </a:cubicBezTo>
                    <a:cubicBezTo>
                      <a:pt x="16" y="0"/>
                      <a:pt x="13" y="0"/>
                      <a:pt x="12" y="1"/>
                    </a:cubicBezTo>
                    <a:cubicBezTo>
                      <a:pt x="1" y="15"/>
                      <a:pt x="1" y="15"/>
                      <a:pt x="1" y="15"/>
                    </a:cubicBezTo>
                    <a:cubicBezTo>
                      <a:pt x="0" y="17"/>
                      <a:pt x="0" y="19"/>
                      <a:pt x="2" y="21"/>
                    </a:cubicBezTo>
                    <a:cubicBezTo>
                      <a:pt x="4" y="22"/>
                      <a:pt x="7" y="22"/>
                      <a:pt x="8" y="21"/>
                    </a:cubicBezTo>
                    <a:lnTo>
                      <a:pt x="19"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ṣ1îḓé"/>
              <p:cNvSpPr/>
              <p:nvPr/>
            </p:nvSpPr>
            <p:spPr bwMode="auto">
              <a:xfrm>
                <a:off x="3385" y="2735"/>
                <a:ext cx="37" cy="41"/>
              </a:xfrm>
              <a:custGeom>
                <a:avLst/>
                <a:gdLst>
                  <a:gd name="T0" fmla="*/ 19 w 20"/>
                  <a:gd name="T1" fmla="*/ 7 h 22"/>
                  <a:gd name="T2" fmla="*/ 18 w 20"/>
                  <a:gd name="T3" fmla="*/ 1 h 22"/>
                  <a:gd name="T4" fmla="*/ 12 w 20"/>
                  <a:gd name="T5" fmla="*/ 1 h 22"/>
                  <a:gd name="T6" fmla="*/ 1 w 20"/>
                  <a:gd name="T7" fmla="*/ 15 h 22"/>
                  <a:gd name="T8" fmla="*/ 2 w 20"/>
                  <a:gd name="T9" fmla="*/ 21 h 22"/>
                  <a:gd name="T10" fmla="*/ 8 w 20"/>
                  <a:gd name="T11" fmla="*/ 21 h 22"/>
                  <a:gd name="T12" fmla="*/ 19 w 20"/>
                  <a:gd name="T13" fmla="*/ 7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9" y="7"/>
                    </a:moveTo>
                    <a:cubicBezTo>
                      <a:pt x="20" y="5"/>
                      <a:pt x="19" y="3"/>
                      <a:pt x="18" y="1"/>
                    </a:cubicBezTo>
                    <a:cubicBezTo>
                      <a:pt x="16" y="0"/>
                      <a:pt x="13" y="0"/>
                      <a:pt x="12" y="1"/>
                    </a:cubicBezTo>
                    <a:cubicBezTo>
                      <a:pt x="1" y="15"/>
                      <a:pt x="1" y="15"/>
                      <a:pt x="1" y="15"/>
                    </a:cubicBezTo>
                    <a:cubicBezTo>
                      <a:pt x="0" y="17"/>
                      <a:pt x="0" y="19"/>
                      <a:pt x="2" y="21"/>
                    </a:cubicBezTo>
                    <a:cubicBezTo>
                      <a:pt x="4" y="22"/>
                      <a:pt x="7" y="22"/>
                      <a:pt x="8" y="21"/>
                    </a:cubicBezTo>
                    <a:lnTo>
                      <a:pt x="19"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ṥḻiḍè"/>
              <p:cNvSpPr/>
              <p:nvPr/>
            </p:nvSpPr>
            <p:spPr bwMode="auto">
              <a:xfrm>
                <a:off x="3396" y="2746"/>
                <a:ext cx="37" cy="43"/>
              </a:xfrm>
              <a:custGeom>
                <a:avLst/>
                <a:gdLst>
                  <a:gd name="T0" fmla="*/ 19 w 20"/>
                  <a:gd name="T1" fmla="*/ 7 h 23"/>
                  <a:gd name="T2" fmla="*/ 18 w 20"/>
                  <a:gd name="T3" fmla="*/ 1 h 23"/>
                  <a:gd name="T4" fmla="*/ 12 w 20"/>
                  <a:gd name="T5" fmla="*/ 2 h 23"/>
                  <a:gd name="T6" fmla="*/ 1 w 20"/>
                  <a:gd name="T7" fmla="*/ 15 h 23"/>
                  <a:gd name="T8" fmla="*/ 2 w 20"/>
                  <a:gd name="T9" fmla="*/ 21 h 23"/>
                  <a:gd name="T10" fmla="*/ 8 w 20"/>
                  <a:gd name="T11" fmla="*/ 21 h 23"/>
                  <a:gd name="T12" fmla="*/ 19 w 2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9" y="7"/>
                    </a:moveTo>
                    <a:cubicBezTo>
                      <a:pt x="20" y="6"/>
                      <a:pt x="20" y="3"/>
                      <a:pt x="18" y="1"/>
                    </a:cubicBezTo>
                    <a:cubicBezTo>
                      <a:pt x="16" y="0"/>
                      <a:pt x="13" y="0"/>
                      <a:pt x="12" y="2"/>
                    </a:cubicBezTo>
                    <a:cubicBezTo>
                      <a:pt x="1" y="15"/>
                      <a:pt x="1" y="15"/>
                      <a:pt x="1" y="15"/>
                    </a:cubicBezTo>
                    <a:cubicBezTo>
                      <a:pt x="0" y="17"/>
                      <a:pt x="0" y="20"/>
                      <a:pt x="2" y="21"/>
                    </a:cubicBezTo>
                    <a:cubicBezTo>
                      <a:pt x="4" y="23"/>
                      <a:pt x="7" y="23"/>
                      <a:pt x="8" y="21"/>
                    </a:cubicBezTo>
                    <a:lnTo>
                      <a:pt x="19" y="7"/>
                    </a:lnTo>
                    <a:close/>
                  </a:path>
                </a:pathLst>
              </a:custGeom>
              <a:solidFill>
                <a:srgbClr val="DCB1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śḻïde"/>
              <p:cNvSpPr/>
              <p:nvPr/>
            </p:nvSpPr>
            <p:spPr bwMode="auto">
              <a:xfrm>
                <a:off x="3010" y="2768"/>
                <a:ext cx="373" cy="277"/>
              </a:xfrm>
              <a:custGeom>
                <a:avLst/>
                <a:gdLst>
                  <a:gd name="T0" fmla="*/ 5 w 202"/>
                  <a:gd name="T1" fmla="*/ 117 h 150"/>
                  <a:gd name="T2" fmla="*/ 29 w 202"/>
                  <a:gd name="T3" fmla="*/ 105 h 150"/>
                  <a:gd name="T4" fmla="*/ 64 w 202"/>
                  <a:gd name="T5" fmla="*/ 93 h 150"/>
                  <a:gd name="T6" fmla="*/ 108 w 202"/>
                  <a:gd name="T7" fmla="*/ 77 h 150"/>
                  <a:gd name="T8" fmla="*/ 182 w 202"/>
                  <a:gd name="T9" fmla="*/ 0 h 150"/>
                  <a:gd name="T10" fmla="*/ 202 w 202"/>
                  <a:gd name="T11" fmla="*/ 26 h 150"/>
                  <a:gd name="T12" fmla="*/ 173 w 202"/>
                  <a:gd name="T13" fmla="*/ 57 h 150"/>
                  <a:gd name="T14" fmla="*/ 148 w 202"/>
                  <a:gd name="T15" fmla="*/ 84 h 150"/>
                  <a:gd name="T16" fmla="*/ 114 w 202"/>
                  <a:gd name="T17" fmla="*/ 115 h 150"/>
                  <a:gd name="T18" fmla="*/ 70 w 202"/>
                  <a:gd name="T19" fmla="*/ 134 h 150"/>
                  <a:gd name="T20" fmla="*/ 39 w 202"/>
                  <a:gd name="T21" fmla="*/ 148 h 150"/>
                  <a:gd name="T22" fmla="*/ 10 w 202"/>
                  <a:gd name="T23" fmla="*/ 144 h 150"/>
                  <a:gd name="T24" fmla="*/ 3 w 202"/>
                  <a:gd name="T25" fmla="*/ 121 h 150"/>
                  <a:gd name="T26" fmla="*/ 5 w 202"/>
                  <a:gd name="T27" fmla="*/ 1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150">
                    <a:moveTo>
                      <a:pt x="5" y="117"/>
                    </a:moveTo>
                    <a:cubicBezTo>
                      <a:pt x="10" y="110"/>
                      <a:pt x="21" y="107"/>
                      <a:pt x="29" y="105"/>
                    </a:cubicBezTo>
                    <a:cubicBezTo>
                      <a:pt x="41" y="102"/>
                      <a:pt x="52" y="97"/>
                      <a:pt x="64" y="93"/>
                    </a:cubicBezTo>
                    <a:cubicBezTo>
                      <a:pt x="78" y="88"/>
                      <a:pt x="93" y="82"/>
                      <a:pt x="108" y="77"/>
                    </a:cubicBezTo>
                    <a:cubicBezTo>
                      <a:pt x="182" y="0"/>
                      <a:pt x="182" y="0"/>
                      <a:pt x="182" y="0"/>
                    </a:cubicBezTo>
                    <a:cubicBezTo>
                      <a:pt x="202" y="26"/>
                      <a:pt x="202" y="26"/>
                      <a:pt x="202" y="26"/>
                    </a:cubicBezTo>
                    <a:cubicBezTo>
                      <a:pt x="192" y="37"/>
                      <a:pt x="182" y="47"/>
                      <a:pt x="173" y="57"/>
                    </a:cubicBezTo>
                    <a:cubicBezTo>
                      <a:pt x="164" y="66"/>
                      <a:pt x="156" y="75"/>
                      <a:pt x="148" y="84"/>
                    </a:cubicBezTo>
                    <a:cubicBezTo>
                      <a:pt x="138" y="95"/>
                      <a:pt x="128" y="107"/>
                      <a:pt x="114" y="115"/>
                    </a:cubicBezTo>
                    <a:cubicBezTo>
                      <a:pt x="100" y="123"/>
                      <a:pt x="85" y="128"/>
                      <a:pt x="70" y="134"/>
                    </a:cubicBezTo>
                    <a:cubicBezTo>
                      <a:pt x="60" y="139"/>
                      <a:pt x="49" y="145"/>
                      <a:pt x="39" y="148"/>
                    </a:cubicBezTo>
                    <a:cubicBezTo>
                      <a:pt x="30" y="150"/>
                      <a:pt x="17" y="150"/>
                      <a:pt x="10" y="144"/>
                    </a:cubicBezTo>
                    <a:cubicBezTo>
                      <a:pt x="3" y="139"/>
                      <a:pt x="0" y="129"/>
                      <a:pt x="3" y="121"/>
                    </a:cubicBezTo>
                    <a:cubicBezTo>
                      <a:pt x="4" y="119"/>
                      <a:pt x="4" y="118"/>
                      <a:pt x="5" y="117"/>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ṥ1îdè"/>
              <p:cNvSpPr/>
              <p:nvPr/>
            </p:nvSpPr>
            <p:spPr bwMode="auto">
              <a:xfrm>
                <a:off x="3500" y="3650"/>
                <a:ext cx="166" cy="96"/>
              </a:xfrm>
              <a:custGeom>
                <a:avLst/>
                <a:gdLst>
                  <a:gd name="T0" fmla="*/ 90 w 90"/>
                  <a:gd name="T1" fmla="*/ 16 h 52"/>
                  <a:gd name="T2" fmla="*/ 81 w 90"/>
                  <a:gd name="T3" fmla="*/ 52 h 52"/>
                  <a:gd name="T4" fmla="*/ 4 w 90"/>
                  <a:gd name="T5" fmla="*/ 31 h 52"/>
                  <a:gd name="T6" fmla="*/ 13 w 90"/>
                  <a:gd name="T7" fmla="*/ 12 h 52"/>
                  <a:gd name="T8" fmla="*/ 65 w 90"/>
                  <a:gd name="T9" fmla="*/ 0 h 52"/>
                  <a:gd name="T10" fmla="*/ 90 w 90"/>
                  <a:gd name="T11" fmla="*/ 16 h 52"/>
                </a:gdLst>
                <a:ahLst/>
                <a:cxnLst>
                  <a:cxn ang="0">
                    <a:pos x="T0" y="T1"/>
                  </a:cxn>
                  <a:cxn ang="0">
                    <a:pos x="T2" y="T3"/>
                  </a:cxn>
                  <a:cxn ang="0">
                    <a:pos x="T4" y="T5"/>
                  </a:cxn>
                  <a:cxn ang="0">
                    <a:pos x="T6" y="T7"/>
                  </a:cxn>
                  <a:cxn ang="0">
                    <a:pos x="T8" y="T9"/>
                  </a:cxn>
                  <a:cxn ang="0">
                    <a:pos x="T10" y="T11"/>
                  </a:cxn>
                </a:cxnLst>
                <a:rect l="0" t="0" r="r" b="b"/>
                <a:pathLst>
                  <a:path w="90" h="52">
                    <a:moveTo>
                      <a:pt x="90" y="16"/>
                    </a:moveTo>
                    <a:cubicBezTo>
                      <a:pt x="81" y="52"/>
                      <a:pt x="81" y="52"/>
                      <a:pt x="81" y="52"/>
                    </a:cubicBezTo>
                    <a:cubicBezTo>
                      <a:pt x="4" y="31"/>
                      <a:pt x="4" y="31"/>
                      <a:pt x="4" y="31"/>
                    </a:cubicBezTo>
                    <a:cubicBezTo>
                      <a:pt x="4" y="31"/>
                      <a:pt x="0" y="22"/>
                      <a:pt x="13" y="12"/>
                    </a:cubicBezTo>
                    <a:cubicBezTo>
                      <a:pt x="26" y="3"/>
                      <a:pt x="45" y="18"/>
                      <a:pt x="65" y="0"/>
                    </a:cubicBezTo>
                    <a:lnTo>
                      <a:pt x="90" y="16"/>
                    </a:lnTo>
                    <a:close/>
                  </a:path>
                </a:pathLst>
              </a:custGeom>
              <a:solidFill>
                <a:srgbClr val="501E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Sľîḓê"/>
              <p:cNvSpPr/>
              <p:nvPr/>
            </p:nvSpPr>
            <p:spPr bwMode="auto">
              <a:xfrm>
                <a:off x="3503" y="3689"/>
                <a:ext cx="150" cy="57"/>
              </a:xfrm>
              <a:custGeom>
                <a:avLst/>
                <a:gdLst>
                  <a:gd name="T0" fmla="*/ 81 w 81"/>
                  <a:gd name="T1" fmla="*/ 22 h 31"/>
                  <a:gd name="T2" fmla="*/ 79 w 81"/>
                  <a:gd name="T3" fmla="*/ 31 h 31"/>
                  <a:gd name="T4" fmla="*/ 2 w 81"/>
                  <a:gd name="T5" fmla="*/ 10 h 31"/>
                  <a:gd name="T6" fmla="*/ 3 w 81"/>
                  <a:gd name="T7" fmla="*/ 0 h 31"/>
                  <a:gd name="T8" fmla="*/ 81 w 81"/>
                  <a:gd name="T9" fmla="*/ 22 h 31"/>
                </a:gdLst>
                <a:ahLst/>
                <a:cxnLst>
                  <a:cxn ang="0">
                    <a:pos x="T0" y="T1"/>
                  </a:cxn>
                  <a:cxn ang="0">
                    <a:pos x="T2" y="T3"/>
                  </a:cxn>
                  <a:cxn ang="0">
                    <a:pos x="T4" y="T5"/>
                  </a:cxn>
                  <a:cxn ang="0">
                    <a:pos x="T6" y="T7"/>
                  </a:cxn>
                  <a:cxn ang="0">
                    <a:pos x="T8" y="T9"/>
                  </a:cxn>
                </a:cxnLst>
                <a:rect l="0" t="0" r="r" b="b"/>
                <a:pathLst>
                  <a:path w="81" h="31">
                    <a:moveTo>
                      <a:pt x="81" y="22"/>
                    </a:moveTo>
                    <a:cubicBezTo>
                      <a:pt x="79" y="31"/>
                      <a:pt x="79" y="31"/>
                      <a:pt x="79" y="31"/>
                    </a:cubicBezTo>
                    <a:cubicBezTo>
                      <a:pt x="2" y="10"/>
                      <a:pt x="2" y="10"/>
                      <a:pt x="2" y="10"/>
                    </a:cubicBezTo>
                    <a:cubicBezTo>
                      <a:pt x="2" y="10"/>
                      <a:pt x="0" y="6"/>
                      <a:pt x="3" y="0"/>
                    </a:cubicBezTo>
                    <a:cubicBezTo>
                      <a:pt x="29" y="8"/>
                      <a:pt x="55" y="15"/>
                      <a:pt x="81" y="22"/>
                    </a:cubicBezTo>
                    <a:close/>
                  </a:path>
                </a:pathLst>
              </a:custGeom>
              <a:solidFill>
                <a:srgbClr val="2610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śḻïḋé"/>
              <p:cNvSpPr/>
              <p:nvPr/>
            </p:nvSpPr>
            <p:spPr bwMode="auto">
              <a:xfrm>
                <a:off x="3598" y="3281"/>
                <a:ext cx="249" cy="408"/>
              </a:xfrm>
              <a:custGeom>
                <a:avLst/>
                <a:gdLst>
                  <a:gd name="T0" fmla="*/ 0 w 249"/>
                  <a:gd name="T1" fmla="*/ 379 h 408"/>
                  <a:gd name="T2" fmla="*/ 68 w 249"/>
                  <a:gd name="T3" fmla="*/ 408 h 408"/>
                  <a:gd name="T4" fmla="*/ 249 w 249"/>
                  <a:gd name="T5" fmla="*/ 45 h 408"/>
                  <a:gd name="T6" fmla="*/ 144 w 249"/>
                  <a:gd name="T7" fmla="*/ 0 h 408"/>
                  <a:gd name="T8" fmla="*/ 0 w 249"/>
                  <a:gd name="T9" fmla="*/ 379 h 408"/>
                </a:gdLst>
                <a:ahLst/>
                <a:cxnLst>
                  <a:cxn ang="0">
                    <a:pos x="T0" y="T1"/>
                  </a:cxn>
                  <a:cxn ang="0">
                    <a:pos x="T2" y="T3"/>
                  </a:cxn>
                  <a:cxn ang="0">
                    <a:pos x="T4" y="T5"/>
                  </a:cxn>
                  <a:cxn ang="0">
                    <a:pos x="T6" y="T7"/>
                  </a:cxn>
                  <a:cxn ang="0">
                    <a:pos x="T8" y="T9"/>
                  </a:cxn>
                </a:cxnLst>
                <a:rect l="0" t="0" r="r" b="b"/>
                <a:pathLst>
                  <a:path w="249" h="408">
                    <a:moveTo>
                      <a:pt x="0" y="379"/>
                    </a:moveTo>
                    <a:lnTo>
                      <a:pt x="68" y="408"/>
                    </a:lnTo>
                    <a:lnTo>
                      <a:pt x="249" y="45"/>
                    </a:lnTo>
                    <a:lnTo>
                      <a:pt x="144" y="0"/>
                    </a:lnTo>
                    <a:lnTo>
                      <a:pt x="0" y="379"/>
                    </a:ln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1ïḍe"/>
              <p:cNvSpPr/>
              <p:nvPr/>
            </p:nvSpPr>
            <p:spPr bwMode="auto">
              <a:xfrm>
                <a:off x="3699" y="3052"/>
                <a:ext cx="198" cy="323"/>
              </a:xfrm>
              <a:custGeom>
                <a:avLst/>
                <a:gdLst>
                  <a:gd name="T0" fmla="*/ 42 w 107"/>
                  <a:gd name="T1" fmla="*/ 10 h 175"/>
                  <a:gd name="T2" fmla="*/ 0 w 107"/>
                  <a:gd name="T3" fmla="*/ 144 h 175"/>
                  <a:gd name="T4" fmla="*/ 65 w 107"/>
                  <a:gd name="T5" fmla="*/ 175 h 175"/>
                  <a:gd name="T6" fmla="*/ 102 w 107"/>
                  <a:gd name="T7" fmla="*/ 0 h 175"/>
                  <a:gd name="T8" fmla="*/ 42 w 107"/>
                  <a:gd name="T9" fmla="*/ 10 h 175"/>
                </a:gdLst>
                <a:ahLst/>
                <a:cxnLst>
                  <a:cxn ang="0">
                    <a:pos x="T0" y="T1"/>
                  </a:cxn>
                  <a:cxn ang="0">
                    <a:pos x="T2" y="T3"/>
                  </a:cxn>
                  <a:cxn ang="0">
                    <a:pos x="T4" y="T5"/>
                  </a:cxn>
                  <a:cxn ang="0">
                    <a:pos x="T6" y="T7"/>
                  </a:cxn>
                  <a:cxn ang="0">
                    <a:pos x="T8" y="T9"/>
                  </a:cxn>
                </a:cxnLst>
                <a:rect l="0" t="0" r="r" b="b"/>
                <a:pathLst>
                  <a:path w="107" h="175">
                    <a:moveTo>
                      <a:pt x="42" y="10"/>
                    </a:moveTo>
                    <a:cubicBezTo>
                      <a:pt x="0" y="144"/>
                      <a:pt x="0" y="144"/>
                      <a:pt x="0" y="144"/>
                    </a:cubicBezTo>
                    <a:cubicBezTo>
                      <a:pt x="65" y="175"/>
                      <a:pt x="65" y="175"/>
                      <a:pt x="65" y="175"/>
                    </a:cubicBezTo>
                    <a:cubicBezTo>
                      <a:pt x="65" y="175"/>
                      <a:pt x="107" y="45"/>
                      <a:pt x="102" y="0"/>
                    </a:cubicBezTo>
                    <a:lnTo>
                      <a:pt x="42" y="10"/>
                    </a:ln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ṡḷïḍé"/>
              <p:cNvSpPr/>
              <p:nvPr/>
            </p:nvSpPr>
            <p:spPr bwMode="auto">
              <a:xfrm>
                <a:off x="3744" y="3062"/>
                <a:ext cx="199" cy="295"/>
              </a:xfrm>
              <a:custGeom>
                <a:avLst/>
                <a:gdLst>
                  <a:gd name="T0" fmla="*/ 33 w 108"/>
                  <a:gd name="T1" fmla="*/ 0 h 160"/>
                  <a:gd name="T2" fmla="*/ 1 w 108"/>
                  <a:gd name="T3" fmla="*/ 116 h 160"/>
                  <a:gd name="T4" fmla="*/ 31 w 108"/>
                  <a:gd name="T5" fmla="*/ 133 h 160"/>
                  <a:gd name="T6" fmla="*/ 99 w 108"/>
                  <a:gd name="T7" fmla="*/ 143 h 160"/>
                  <a:gd name="T8" fmla="*/ 101 w 108"/>
                  <a:gd name="T9" fmla="*/ 116 h 160"/>
                  <a:gd name="T10" fmla="*/ 102 w 108"/>
                  <a:gd name="T11" fmla="*/ 88 h 160"/>
                  <a:gd name="T12" fmla="*/ 108 w 108"/>
                  <a:gd name="T13" fmla="*/ 7 h 160"/>
                  <a:gd name="T14" fmla="*/ 33 w 108"/>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60">
                    <a:moveTo>
                      <a:pt x="33" y="0"/>
                    </a:moveTo>
                    <a:cubicBezTo>
                      <a:pt x="33" y="0"/>
                      <a:pt x="2" y="89"/>
                      <a:pt x="1" y="116"/>
                    </a:cubicBezTo>
                    <a:cubicBezTo>
                      <a:pt x="0" y="120"/>
                      <a:pt x="28" y="132"/>
                      <a:pt x="31" y="133"/>
                    </a:cubicBezTo>
                    <a:cubicBezTo>
                      <a:pt x="45" y="139"/>
                      <a:pt x="87" y="160"/>
                      <a:pt x="99" y="143"/>
                    </a:cubicBezTo>
                    <a:cubicBezTo>
                      <a:pt x="104" y="136"/>
                      <a:pt x="101" y="125"/>
                      <a:pt x="101" y="116"/>
                    </a:cubicBezTo>
                    <a:cubicBezTo>
                      <a:pt x="102" y="107"/>
                      <a:pt x="102" y="98"/>
                      <a:pt x="102" y="88"/>
                    </a:cubicBezTo>
                    <a:cubicBezTo>
                      <a:pt x="103" y="80"/>
                      <a:pt x="107" y="7"/>
                      <a:pt x="108" y="7"/>
                    </a:cubicBezTo>
                    <a:lnTo>
                      <a:pt x="33" y="0"/>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sḷidè"/>
              <p:cNvSpPr/>
              <p:nvPr/>
            </p:nvSpPr>
            <p:spPr bwMode="auto">
              <a:xfrm>
                <a:off x="3365" y="1296"/>
                <a:ext cx="421" cy="2452"/>
              </a:xfrm>
              <a:custGeom>
                <a:avLst/>
                <a:gdLst>
                  <a:gd name="T0" fmla="*/ 421 w 421"/>
                  <a:gd name="T1" fmla="*/ 0 h 2452"/>
                  <a:gd name="T2" fmla="*/ 375 w 421"/>
                  <a:gd name="T3" fmla="*/ 125 h 2452"/>
                  <a:gd name="T4" fmla="*/ 46 w 421"/>
                  <a:gd name="T5" fmla="*/ 0 h 2452"/>
                  <a:gd name="T6" fmla="*/ 0 w 421"/>
                  <a:gd name="T7" fmla="*/ 2452 h 2452"/>
                  <a:gd name="T8" fmla="*/ 46 w 421"/>
                  <a:gd name="T9" fmla="*/ 2321 h 2452"/>
                  <a:gd name="T10" fmla="*/ 375 w 421"/>
                  <a:gd name="T11" fmla="*/ 2452 h 2452"/>
                  <a:gd name="T12" fmla="*/ 46 w 421"/>
                  <a:gd name="T13" fmla="*/ 175 h 2452"/>
                  <a:gd name="T14" fmla="*/ 375 w 421"/>
                  <a:gd name="T15" fmla="*/ 304 h 2452"/>
                  <a:gd name="T16" fmla="*/ 46 w 421"/>
                  <a:gd name="T17" fmla="*/ 175 h 2452"/>
                  <a:gd name="T18" fmla="*/ 375 w 421"/>
                  <a:gd name="T19" fmla="*/ 354 h 2452"/>
                  <a:gd name="T20" fmla="*/ 46 w 421"/>
                  <a:gd name="T21" fmla="*/ 483 h 2452"/>
                  <a:gd name="T22" fmla="*/ 46 w 421"/>
                  <a:gd name="T23" fmla="*/ 533 h 2452"/>
                  <a:gd name="T24" fmla="*/ 375 w 421"/>
                  <a:gd name="T25" fmla="*/ 662 h 2452"/>
                  <a:gd name="T26" fmla="*/ 46 w 421"/>
                  <a:gd name="T27" fmla="*/ 533 h 2452"/>
                  <a:gd name="T28" fmla="*/ 375 w 421"/>
                  <a:gd name="T29" fmla="*/ 712 h 2452"/>
                  <a:gd name="T30" fmla="*/ 46 w 421"/>
                  <a:gd name="T31" fmla="*/ 841 h 2452"/>
                  <a:gd name="T32" fmla="*/ 46 w 421"/>
                  <a:gd name="T33" fmla="*/ 891 h 2452"/>
                  <a:gd name="T34" fmla="*/ 375 w 421"/>
                  <a:gd name="T35" fmla="*/ 1020 h 2452"/>
                  <a:gd name="T36" fmla="*/ 46 w 421"/>
                  <a:gd name="T37" fmla="*/ 891 h 2452"/>
                  <a:gd name="T38" fmla="*/ 375 w 421"/>
                  <a:gd name="T39" fmla="*/ 1070 h 2452"/>
                  <a:gd name="T40" fmla="*/ 46 w 421"/>
                  <a:gd name="T41" fmla="*/ 1199 h 2452"/>
                  <a:gd name="T42" fmla="*/ 46 w 421"/>
                  <a:gd name="T43" fmla="*/ 1247 h 2452"/>
                  <a:gd name="T44" fmla="*/ 375 w 421"/>
                  <a:gd name="T45" fmla="*/ 1378 h 2452"/>
                  <a:gd name="T46" fmla="*/ 46 w 421"/>
                  <a:gd name="T47" fmla="*/ 1247 h 2452"/>
                  <a:gd name="T48" fmla="*/ 375 w 421"/>
                  <a:gd name="T49" fmla="*/ 1426 h 2452"/>
                  <a:gd name="T50" fmla="*/ 46 w 421"/>
                  <a:gd name="T51" fmla="*/ 1557 h 2452"/>
                  <a:gd name="T52" fmla="*/ 46 w 421"/>
                  <a:gd name="T53" fmla="*/ 1605 h 2452"/>
                  <a:gd name="T54" fmla="*/ 375 w 421"/>
                  <a:gd name="T55" fmla="*/ 1736 h 2452"/>
                  <a:gd name="T56" fmla="*/ 46 w 421"/>
                  <a:gd name="T57" fmla="*/ 1605 h 2452"/>
                  <a:gd name="T58" fmla="*/ 375 w 421"/>
                  <a:gd name="T59" fmla="*/ 1784 h 2452"/>
                  <a:gd name="T60" fmla="*/ 46 w 421"/>
                  <a:gd name="T61" fmla="*/ 1915 h 2452"/>
                  <a:gd name="T62" fmla="*/ 46 w 421"/>
                  <a:gd name="T63" fmla="*/ 1963 h 2452"/>
                  <a:gd name="T64" fmla="*/ 375 w 421"/>
                  <a:gd name="T65" fmla="*/ 2092 h 2452"/>
                  <a:gd name="T66" fmla="*/ 46 w 421"/>
                  <a:gd name="T67" fmla="*/ 1963 h 2452"/>
                  <a:gd name="T68" fmla="*/ 46 w 421"/>
                  <a:gd name="T69" fmla="*/ 2142 h 2452"/>
                  <a:gd name="T70" fmla="*/ 375 w 421"/>
                  <a:gd name="T71" fmla="*/ 2271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1" h="2452">
                    <a:moveTo>
                      <a:pt x="421" y="2452"/>
                    </a:moveTo>
                    <a:lnTo>
                      <a:pt x="421" y="0"/>
                    </a:lnTo>
                    <a:lnTo>
                      <a:pt x="375" y="0"/>
                    </a:lnTo>
                    <a:lnTo>
                      <a:pt x="375" y="125"/>
                    </a:lnTo>
                    <a:lnTo>
                      <a:pt x="46" y="125"/>
                    </a:lnTo>
                    <a:lnTo>
                      <a:pt x="46" y="0"/>
                    </a:lnTo>
                    <a:lnTo>
                      <a:pt x="0" y="0"/>
                    </a:lnTo>
                    <a:lnTo>
                      <a:pt x="0" y="2452"/>
                    </a:lnTo>
                    <a:lnTo>
                      <a:pt x="46" y="2452"/>
                    </a:lnTo>
                    <a:lnTo>
                      <a:pt x="46" y="2321"/>
                    </a:lnTo>
                    <a:lnTo>
                      <a:pt x="375" y="2321"/>
                    </a:lnTo>
                    <a:lnTo>
                      <a:pt x="375" y="2452"/>
                    </a:lnTo>
                    <a:lnTo>
                      <a:pt x="421" y="2452"/>
                    </a:lnTo>
                    <a:close/>
                    <a:moveTo>
                      <a:pt x="46" y="175"/>
                    </a:moveTo>
                    <a:lnTo>
                      <a:pt x="375" y="175"/>
                    </a:lnTo>
                    <a:lnTo>
                      <a:pt x="375" y="304"/>
                    </a:lnTo>
                    <a:lnTo>
                      <a:pt x="46" y="304"/>
                    </a:lnTo>
                    <a:lnTo>
                      <a:pt x="46" y="175"/>
                    </a:lnTo>
                    <a:close/>
                    <a:moveTo>
                      <a:pt x="46" y="354"/>
                    </a:moveTo>
                    <a:lnTo>
                      <a:pt x="375" y="354"/>
                    </a:lnTo>
                    <a:lnTo>
                      <a:pt x="375" y="483"/>
                    </a:lnTo>
                    <a:lnTo>
                      <a:pt x="46" y="483"/>
                    </a:lnTo>
                    <a:lnTo>
                      <a:pt x="46" y="354"/>
                    </a:lnTo>
                    <a:close/>
                    <a:moveTo>
                      <a:pt x="46" y="533"/>
                    </a:moveTo>
                    <a:lnTo>
                      <a:pt x="375" y="533"/>
                    </a:lnTo>
                    <a:lnTo>
                      <a:pt x="375" y="662"/>
                    </a:lnTo>
                    <a:lnTo>
                      <a:pt x="46" y="662"/>
                    </a:lnTo>
                    <a:lnTo>
                      <a:pt x="46" y="533"/>
                    </a:lnTo>
                    <a:close/>
                    <a:moveTo>
                      <a:pt x="46" y="712"/>
                    </a:moveTo>
                    <a:lnTo>
                      <a:pt x="375" y="712"/>
                    </a:lnTo>
                    <a:lnTo>
                      <a:pt x="375" y="841"/>
                    </a:lnTo>
                    <a:lnTo>
                      <a:pt x="46" y="841"/>
                    </a:lnTo>
                    <a:lnTo>
                      <a:pt x="46" y="712"/>
                    </a:lnTo>
                    <a:close/>
                    <a:moveTo>
                      <a:pt x="46" y="891"/>
                    </a:moveTo>
                    <a:lnTo>
                      <a:pt x="375" y="891"/>
                    </a:lnTo>
                    <a:lnTo>
                      <a:pt x="375" y="1020"/>
                    </a:lnTo>
                    <a:lnTo>
                      <a:pt x="46" y="1020"/>
                    </a:lnTo>
                    <a:lnTo>
                      <a:pt x="46" y="891"/>
                    </a:lnTo>
                    <a:close/>
                    <a:moveTo>
                      <a:pt x="46" y="1070"/>
                    </a:moveTo>
                    <a:lnTo>
                      <a:pt x="375" y="1070"/>
                    </a:lnTo>
                    <a:lnTo>
                      <a:pt x="375" y="1199"/>
                    </a:lnTo>
                    <a:lnTo>
                      <a:pt x="46" y="1199"/>
                    </a:lnTo>
                    <a:lnTo>
                      <a:pt x="46" y="1070"/>
                    </a:lnTo>
                    <a:close/>
                    <a:moveTo>
                      <a:pt x="46" y="1247"/>
                    </a:moveTo>
                    <a:lnTo>
                      <a:pt x="375" y="1247"/>
                    </a:lnTo>
                    <a:lnTo>
                      <a:pt x="375" y="1378"/>
                    </a:lnTo>
                    <a:lnTo>
                      <a:pt x="46" y="1378"/>
                    </a:lnTo>
                    <a:lnTo>
                      <a:pt x="46" y="1247"/>
                    </a:lnTo>
                    <a:close/>
                    <a:moveTo>
                      <a:pt x="46" y="1426"/>
                    </a:moveTo>
                    <a:lnTo>
                      <a:pt x="375" y="1426"/>
                    </a:lnTo>
                    <a:lnTo>
                      <a:pt x="375" y="1557"/>
                    </a:lnTo>
                    <a:lnTo>
                      <a:pt x="46" y="1557"/>
                    </a:lnTo>
                    <a:lnTo>
                      <a:pt x="46" y="1426"/>
                    </a:lnTo>
                    <a:close/>
                    <a:moveTo>
                      <a:pt x="46" y="1605"/>
                    </a:moveTo>
                    <a:lnTo>
                      <a:pt x="375" y="1605"/>
                    </a:lnTo>
                    <a:lnTo>
                      <a:pt x="375" y="1736"/>
                    </a:lnTo>
                    <a:lnTo>
                      <a:pt x="46" y="1736"/>
                    </a:lnTo>
                    <a:lnTo>
                      <a:pt x="46" y="1605"/>
                    </a:lnTo>
                    <a:close/>
                    <a:moveTo>
                      <a:pt x="46" y="1784"/>
                    </a:moveTo>
                    <a:lnTo>
                      <a:pt x="375" y="1784"/>
                    </a:lnTo>
                    <a:lnTo>
                      <a:pt x="375" y="1915"/>
                    </a:lnTo>
                    <a:lnTo>
                      <a:pt x="46" y="1915"/>
                    </a:lnTo>
                    <a:lnTo>
                      <a:pt x="46" y="1784"/>
                    </a:lnTo>
                    <a:close/>
                    <a:moveTo>
                      <a:pt x="46" y="1963"/>
                    </a:moveTo>
                    <a:lnTo>
                      <a:pt x="375" y="1963"/>
                    </a:lnTo>
                    <a:lnTo>
                      <a:pt x="375" y="2092"/>
                    </a:lnTo>
                    <a:lnTo>
                      <a:pt x="46" y="2092"/>
                    </a:lnTo>
                    <a:lnTo>
                      <a:pt x="46" y="1963"/>
                    </a:lnTo>
                    <a:close/>
                    <a:moveTo>
                      <a:pt x="46" y="2271"/>
                    </a:moveTo>
                    <a:lnTo>
                      <a:pt x="46" y="2142"/>
                    </a:lnTo>
                    <a:lnTo>
                      <a:pt x="375" y="2142"/>
                    </a:lnTo>
                    <a:lnTo>
                      <a:pt x="375" y="2271"/>
                    </a:lnTo>
                    <a:lnTo>
                      <a:pt x="46" y="2271"/>
                    </a:lnTo>
                    <a:close/>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ṣļîḍé"/>
              <p:cNvSpPr/>
              <p:nvPr/>
            </p:nvSpPr>
            <p:spPr bwMode="auto">
              <a:xfrm>
                <a:off x="3673" y="1436"/>
                <a:ext cx="45" cy="33"/>
              </a:xfrm>
              <a:custGeom>
                <a:avLst/>
                <a:gdLst>
                  <a:gd name="T0" fmla="*/ 0 w 24"/>
                  <a:gd name="T1" fmla="*/ 18 h 18"/>
                  <a:gd name="T2" fmla="*/ 24 w 24"/>
                  <a:gd name="T3" fmla="*/ 0 h 18"/>
                  <a:gd name="T4" fmla="*/ 0 w 24"/>
                  <a:gd name="T5" fmla="*/ 7 h 18"/>
                  <a:gd name="T6" fmla="*/ 0 w 24"/>
                  <a:gd name="T7" fmla="*/ 18 h 18"/>
                </a:gdLst>
                <a:ahLst/>
                <a:cxnLst>
                  <a:cxn ang="0">
                    <a:pos x="T0" y="T1"/>
                  </a:cxn>
                  <a:cxn ang="0">
                    <a:pos x="T2" y="T3"/>
                  </a:cxn>
                  <a:cxn ang="0">
                    <a:pos x="T4" y="T5"/>
                  </a:cxn>
                  <a:cxn ang="0">
                    <a:pos x="T6" y="T7"/>
                  </a:cxn>
                </a:cxnLst>
                <a:rect l="0" t="0" r="r" b="b"/>
                <a:pathLst>
                  <a:path w="24" h="18">
                    <a:moveTo>
                      <a:pt x="0" y="18"/>
                    </a:moveTo>
                    <a:cubicBezTo>
                      <a:pt x="0" y="18"/>
                      <a:pt x="14" y="12"/>
                      <a:pt x="24" y="0"/>
                    </a:cubicBezTo>
                    <a:cubicBezTo>
                      <a:pt x="0" y="7"/>
                      <a:pt x="0" y="7"/>
                      <a:pt x="0" y="7"/>
                    </a:cubicBezTo>
                    <a:lnTo>
                      <a:pt x="0" y="1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iśḷide"/>
              <p:cNvSpPr/>
              <p:nvPr/>
            </p:nvSpPr>
            <p:spPr bwMode="auto">
              <a:xfrm>
                <a:off x="3672" y="1420"/>
                <a:ext cx="48" cy="36"/>
              </a:xfrm>
              <a:custGeom>
                <a:avLst/>
                <a:gdLst>
                  <a:gd name="T0" fmla="*/ 19 w 26"/>
                  <a:gd name="T1" fmla="*/ 1 h 20"/>
                  <a:gd name="T2" fmla="*/ 25 w 26"/>
                  <a:gd name="T3" fmla="*/ 4 h 20"/>
                  <a:gd name="T4" fmla="*/ 23 w 26"/>
                  <a:gd name="T5" fmla="*/ 10 h 20"/>
                  <a:gd name="T6" fmla="*/ 7 w 26"/>
                  <a:gd name="T7" fmla="*/ 19 h 20"/>
                  <a:gd name="T8" fmla="*/ 1 w 26"/>
                  <a:gd name="T9" fmla="*/ 17 h 20"/>
                  <a:gd name="T10" fmla="*/ 2 w 26"/>
                  <a:gd name="T11" fmla="*/ 11 h 20"/>
                  <a:gd name="T12" fmla="*/ 19 w 26"/>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26" h="20">
                    <a:moveTo>
                      <a:pt x="19" y="1"/>
                    </a:moveTo>
                    <a:cubicBezTo>
                      <a:pt x="21" y="0"/>
                      <a:pt x="23" y="1"/>
                      <a:pt x="25" y="4"/>
                    </a:cubicBezTo>
                    <a:cubicBezTo>
                      <a:pt x="26" y="6"/>
                      <a:pt x="25" y="9"/>
                      <a:pt x="23" y="10"/>
                    </a:cubicBezTo>
                    <a:cubicBezTo>
                      <a:pt x="7" y="19"/>
                      <a:pt x="7" y="19"/>
                      <a:pt x="7" y="19"/>
                    </a:cubicBezTo>
                    <a:cubicBezTo>
                      <a:pt x="5" y="20"/>
                      <a:pt x="2" y="19"/>
                      <a:pt x="1" y="17"/>
                    </a:cubicBezTo>
                    <a:cubicBezTo>
                      <a:pt x="0" y="14"/>
                      <a:pt x="0" y="12"/>
                      <a:pt x="2" y="11"/>
                    </a:cubicBezTo>
                    <a:lnTo>
                      <a:pt x="19" y="1"/>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sḻíḓê"/>
              <p:cNvSpPr/>
              <p:nvPr/>
            </p:nvSpPr>
            <p:spPr bwMode="auto">
              <a:xfrm>
                <a:off x="3666" y="1385"/>
                <a:ext cx="37" cy="47"/>
              </a:xfrm>
              <a:custGeom>
                <a:avLst/>
                <a:gdLst>
                  <a:gd name="T0" fmla="*/ 10 w 20"/>
                  <a:gd name="T1" fmla="*/ 3 h 26"/>
                  <a:gd name="T2" fmla="*/ 17 w 20"/>
                  <a:gd name="T3" fmla="*/ 2 h 26"/>
                  <a:gd name="T4" fmla="*/ 19 w 20"/>
                  <a:gd name="T5" fmla="*/ 7 h 26"/>
                  <a:gd name="T6" fmla="*/ 9 w 20"/>
                  <a:gd name="T7" fmla="*/ 24 h 26"/>
                  <a:gd name="T8" fmla="*/ 3 w 20"/>
                  <a:gd name="T9" fmla="*/ 25 h 26"/>
                  <a:gd name="T10" fmla="*/ 1 w 20"/>
                  <a:gd name="T11" fmla="*/ 19 h 26"/>
                  <a:gd name="T12" fmla="*/ 10 w 20"/>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10" y="3"/>
                    </a:moveTo>
                    <a:cubicBezTo>
                      <a:pt x="12" y="1"/>
                      <a:pt x="14" y="0"/>
                      <a:pt x="17" y="2"/>
                    </a:cubicBezTo>
                    <a:cubicBezTo>
                      <a:pt x="19" y="3"/>
                      <a:pt x="20" y="5"/>
                      <a:pt x="19" y="7"/>
                    </a:cubicBezTo>
                    <a:cubicBezTo>
                      <a:pt x="9" y="24"/>
                      <a:pt x="9" y="24"/>
                      <a:pt x="9" y="24"/>
                    </a:cubicBezTo>
                    <a:cubicBezTo>
                      <a:pt x="8" y="26"/>
                      <a:pt x="6" y="26"/>
                      <a:pt x="3" y="25"/>
                    </a:cubicBezTo>
                    <a:cubicBezTo>
                      <a:pt x="1" y="24"/>
                      <a:pt x="0" y="21"/>
                      <a:pt x="1" y="19"/>
                    </a:cubicBezTo>
                    <a:lnTo>
                      <a:pt x="10" y="3"/>
                    </a:lnTo>
                    <a:close/>
                  </a:path>
                </a:pathLst>
              </a:custGeom>
              <a:solidFill>
                <a:srgbClr val="F8C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ṥ1ïḑé"/>
              <p:cNvSpPr/>
              <p:nvPr/>
            </p:nvSpPr>
            <p:spPr bwMode="auto">
              <a:xfrm>
                <a:off x="3679" y="1397"/>
                <a:ext cx="37" cy="48"/>
              </a:xfrm>
              <a:custGeom>
                <a:avLst/>
                <a:gdLst>
                  <a:gd name="T0" fmla="*/ 11 w 20"/>
                  <a:gd name="T1" fmla="*/ 2 h 26"/>
                  <a:gd name="T2" fmla="*/ 17 w 20"/>
                  <a:gd name="T3" fmla="*/ 1 h 26"/>
                  <a:gd name="T4" fmla="*/ 19 w 20"/>
                  <a:gd name="T5" fmla="*/ 7 h 26"/>
                  <a:gd name="T6" fmla="*/ 10 w 20"/>
                  <a:gd name="T7" fmla="*/ 23 h 26"/>
                  <a:gd name="T8" fmla="*/ 4 w 20"/>
                  <a:gd name="T9" fmla="*/ 24 h 26"/>
                  <a:gd name="T10" fmla="*/ 2 w 20"/>
                  <a:gd name="T11" fmla="*/ 18 h 26"/>
                  <a:gd name="T12" fmla="*/ 11 w 20"/>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11" y="2"/>
                    </a:moveTo>
                    <a:cubicBezTo>
                      <a:pt x="12" y="0"/>
                      <a:pt x="15" y="0"/>
                      <a:pt x="17" y="1"/>
                    </a:cubicBezTo>
                    <a:cubicBezTo>
                      <a:pt x="19" y="2"/>
                      <a:pt x="20" y="5"/>
                      <a:pt x="19" y="7"/>
                    </a:cubicBezTo>
                    <a:cubicBezTo>
                      <a:pt x="10" y="23"/>
                      <a:pt x="10" y="23"/>
                      <a:pt x="10" y="23"/>
                    </a:cubicBezTo>
                    <a:cubicBezTo>
                      <a:pt x="9" y="25"/>
                      <a:pt x="6" y="26"/>
                      <a:pt x="4" y="24"/>
                    </a:cubicBezTo>
                    <a:cubicBezTo>
                      <a:pt x="1" y="23"/>
                      <a:pt x="0" y="20"/>
                      <a:pt x="2" y="18"/>
                    </a:cubicBezTo>
                    <a:lnTo>
                      <a:pt x="11" y="2"/>
                    </a:lnTo>
                    <a:close/>
                  </a:path>
                </a:pathLst>
              </a:custGeom>
              <a:solidFill>
                <a:srgbClr val="F8C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ļïḋé"/>
              <p:cNvSpPr/>
              <p:nvPr/>
            </p:nvSpPr>
            <p:spPr bwMode="auto">
              <a:xfrm>
                <a:off x="3649" y="1379"/>
                <a:ext cx="37" cy="48"/>
              </a:xfrm>
              <a:custGeom>
                <a:avLst/>
                <a:gdLst>
                  <a:gd name="T0" fmla="*/ 10 w 20"/>
                  <a:gd name="T1" fmla="*/ 3 h 26"/>
                  <a:gd name="T2" fmla="*/ 17 w 20"/>
                  <a:gd name="T3" fmla="*/ 1 h 26"/>
                  <a:gd name="T4" fmla="*/ 19 w 20"/>
                  <a:gd name="T5" fmla="*/ 7 h 26"/>
                  <a:gd name="T6" fmla="*/ 9 w 20"/>
                  <a:gd name="T7" fmla="*/ 24 h 26"/>
                  <a:gd name="T8" fmla="*/ 3 w 20"/>
                  <a:gd name="T9" fmla="*/ 25 h 26"/>
                  <a:gd name="T10" fmla="*/ 1 w 20"/>
                  <a:gd name="T11" fmla="*/ 19 h 26"/>
                  <a:gd name="T12" fmla="*/ 10 w 20"/>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10" y="3"/>
                    </a:moveTo>
                    <a:cubicBezTo>
                      <a:pt x="11" y="1"/>
                      <a:pt x="14" y="0"/>
                      <a:pt x="17" y="1"/>
                    </a:cubicBezTo>
                    <a:cubicBezTo>
                      <a:pt x="19" y="3"/>
                      <a:pt x="20" y="5"/>
                      <a:pt x="19" y="7"/>
                    </a:cubicBezTo>
                    <a:cubicBezTo>
                      <a:pt x="9" y="24"/>
                      <a:pt x="9" y="24"/>
                      <a:pt x="9" y="24"/>
                    </a:cubicBezTo>
                    <a:cubicBezTo>
                      <a:pt x="8" y="26"/>
                      <a:pt x="5" y="26"/>
                      <a:pt x="3" y="25"/>
                    </a:cubicBezTo>
                    <a:cubicBezTo>
                      <a:pt x="1" y="24"/>
                      <a:pt x="0" y="21"/>
                      <a:pt x="1" y="19"/>
                    </a:cubicBezTo>
                    <a:lnTo>
                      <a:pt x="10" y="3"/>
                    </a:lnTo>
                    <a:close/>
                  </a:path>
                </a:pathLst>
              </a:custGeom>
              <a:solidFill>
                <a:srgbClr val="F8C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šlîḑé"/>
              <p:cNvSpPr/>
              <p:nvPr/>
            </p:nvSpPr>
            <p:spPr bwMode="auto">
              <a:xfrm>
                <a:off x="3198" y="1342"/>
                <a:ext cx="248" cy="306"/>
              </a:xfrm>
              <a:custGeom>
                <a:avLst/>
                <a:gdLst>
                  <a:gd name="T0" fmla="*/ 54 w 134"/>
                  <a:gd name="T1" fmla="*/ 166 h 166"/>
                  <a:gd name="T2" fmla="*/ 18 w 134"/>
                  <a:gd name="T3" fmla="*/ 69 h 166"/>
                  <a:gd name="T4" fmla="*/ 127 w 134"/>
                  <a:gd name="T5" fmla="*/ 30 h 166"/>
                  <a:gd name="T6" fmla="*/ 54 w 134"/>
                  <a:gd name="T7" fmla="*/ 166 h 166"/>
                </a:gdLst>
                <a:ahLst/>
                <a:cxnLst>
                  <a:cxn ang="0">
                    <a:pos x="T0" y="T1"/>
                  </a:cxn>
                  <a:cxn ang="0">
                    <a:pos x="T2" y="T3"/>
                  </a:cxn>
                  <a:cxn ang="0">
                    <a:pos x="T4" y="T5"/>
                  </a:cxn>
                  <a:cxn ang="0">
                    <a:pos x="T6" y="T7"/>
                  </a:cxn>
                </a:cxnLst>
                <a:rect l="0" t="0" r="r" b="b"/>
                <a:pathLst>
                  <a:path w="134" h="166">
                    <a:moveTo>
                      <a:pt x="54" y="166"/>
                    </a:moveTo>
                    <a:cubicBezTo>
                      <a:pt x="54" y="166"/>
                      <a:pt x="0" y="146"/>
                      <a:pt x="18" y="69"/>
                    </a:cubicBezTo>
                    <a:cubicBezTo>
                      <a:pt x="34" y="0"/>
                      <a:pt x="120" y="13"/>
                      <a:pt x="127" y="30"/>
                    </a:cubicBezTo>
                    <a:cubicBezTo>
                      <a:pt x="134" y="46"/>
                      <a:pt x="54" y="166"/>
                      <a:pt x="54" y="166"/>
                    </a:cubicBezTo>
                    <a:close/>
                  </a:path>
                </a:pathLst>
              </a:custGeom>
              <a:solidFill>
                <a:srgbClr val="1D1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ṥḷíḓe"/>
              <p:cNvSpPr/>
              <p:nvPr/>
            </p:nvSpPr>
            <p:spPr bwMode="auto">
              <a:xfrm>
                <a:off x="3633" y="1373"/>
                <a:ext cx="37" cy="48"/>
              </a:xfrm>
              <a:custGeom>
                <a:avLst/>
                <a:gdLst>
                  <a:gd name="T0" fmla="*/ 10 w 20"/>
                  <a:gd name="T1" fmla="*/ 2 h 26"/>
                  <a:gd name="T2" fmla="*/ 17 w 20"/>
                  <a:gd name="T3" fmla="*/ 1 h 26"/>
                  <a:gd name="T4" fmla="*/ 19 w 20"/>
                  <a:gd name="T5" fmla="*/ 7 h 26"/>
                  <a:gd name="T6" fmla="*/ 9 w 20"/>
                  <a:gd name="T7" fmla="*/ 23 h 26"/>
                  <a:gd name="T8" fmla="*/ 3 w 20"/>
                  <a:gd name="T9" fmla="*/ 24 h 26"/>
                  <a:gd name="T10" fmla="*/ 1 w 20"/>
                  <a:gd name="T11" fmla="*/ 18 h 26"/>
                  <a:gd name="T12" fmla="*/ 10 w 20"/>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10" y="2"/>
                    </a:moveTo>
                    <a:cubicBezTo>
                      <a:pt x="11" y="0"/>
                      <a:pt x="14" y="0"/>
                      <a:pt x="17" y="1"/>
                    </a:cubicBezTo>
                    <a:cubicBezTo>
                      <a:pt x="19" y="2"/>
                      <a:pt x="20" y="5"/>
                      <a:pt x="19" y="7"/>
                    </a:cubicBezTo>
                    <a:cubicBezTo>
                      <a:pt x="9" y="23"/>
                      <a:pt x="9" y="23"/>
                      <a:pt x="9" y="23"/>
                    </a:cubicBezTo>
                    <a:cubicBezTo>
                      <a:pt x="8" y="25"/>
                      <a:pt x="5" y="26"/>
                      <a:pt x="3" y="24"/>
                    </a:cubicBezTo>
                    <a:cubicBezTo>
                      <a:pt x="1" y="23"/>
                      <a:pt x="0" y="20"/>
                      <a:pt x="1" y="18"/>
                    </a:cubicBezTo>
                    <a:lnTo>
                      <a:pt x="10" y="2"/>
                    </a:lnTo>
                    <a:close/>
                  </a:path>
                </a:pathLst>
              </a:custGeom>
              <a:solidFill>
                <a:srgbClr val="F8C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Sľîḍè"/>
              <p:cNvSpPr/>
              <p:nvPr/>
            </p:nvSpPr>
            <p:spPr bwMode="auto">
              <a:xfrm>
                <a:off x="3622" y="1383"/>
                <a:ext cx="88" cy="101"/>
              </a:xfrm>
              <a:custGeom>
                <a:avLst/>
                <a:gdLst>
                  <a:gd name="T0" fmla="*/ 7 w 48"/>
                  <a:gd name="T1" fmla="*/ 14 h 55"/>
                  <a:gd name="T2" fmla="*/ 34 w 48"/>
                  <a:gd name="T3" fmla="*/ 6 h 55"/>
                  <a:gd name="T4" fmla="*/ 41 w 48"/>
                  <a:gd name="T5" fmla="*/ 33 h 55"/>
                  <a:gd name="T6" fmla="*/ 9 w 48"/>
                  <a:gd name="T7" fmla="*/ 50 h 55"/>
                  <a:gd name="T8" fmla="*/ 7 w 48"/>
                  <a:gd name="T9" fmla="*/ 14 h 55"/>
                </a:gdLst>
                <a:ahLst/>
                <a:cxnLst>
                  <a:cxn ang="0">
                    <a:pos x="T0" y="T1"/>
                  </a:cxn>
                  <a:cxn ang="0">
                    <a:pos x="T2" y="T3"/>
                  </a:cxn>
                  <a:cxn ang="0">
                    <a:pos x="T4" y="T5"/>
                  </a:cxn>
                  <a:cxn ang="0">
                    <a:pos x="T6" y="T7"/>
                  </a:cxn>
                  <a:cxn ang="0">
                    <a:pos x="T8" y="T9"/>
                  </a:cxn>
                </a:cxnLst>
                <a:rect l="0" t="0" r="r" b="b"/>
                <a:pathLst>
                  <a:path w="48" h="55">
                    <a:moveTo>
                      <a:pt x="7" y="14"/>
                    </a:moveTo>
                    <a:cubicBezTo>
                      <a:pt x="14" y="2"/>
                      <a:pt x="25" y="0"/>
                      <a:pt x="34" y="6"/>
                    </a:cubicBezTo>
                    <a:cubicBezTo>
                      <a:pt x="44" y="11"/>
                      <a:pt x="48" y="21"/>
                      <a:pt x="41" y="33"/>
                    </a:cubicBezTo>
                    <a:cubicBezTo>
                      <a:pt x="34" y="46"/>
                      <a:pt x="19" y="55"/>
                      <a:pt x="9" y="50"/>
                    </a:cubicBezTo>
                    <a:cubicBezTo>
                      <a:pt x="0" y="44"/>
                      <a:pt x="0" y="26"/>
                      <a:pt x="7" y="14"/>
                    </a:cubicBez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şľïḋè"/>
              <p:cNvSpPr/>
              <p:nvPr/>
            </p:nvSpPr>
            <p:spPr bwMode="auto">
              <a:xfrm>
                <a:off x="3319" y="1445"/>
                <a:ext cx="351" cy="593"/>
              </a:xfrm>
              <a:custGeom>
                <a:avLst/>
                <a:gdLst>
                  <a:gd name="T0" fmla="*/ 190 w 190"/>
                  <a:gd name="T1" fmla="*/ 13 h 321"/>
                  <a:gd name="T2" fmla="*/ 160 w 190"/>
                  <a:gd name="T3" fmla="*/ 0 h 321"/>
                  <a:gd name="T4" fmla="*/ 110 w 190"/>
                  <a:gd name="T5" fmla="*/ 87 h 321"/>
                  <a:gd name="T6" fmla="*/ 59 w 190"/>
                  <a:gd name="T7" fmla="*/ 137 h 321"/>
                  <a:gd name="T8" fmla="*/ 36 w 190"/>
                  <a:gd name="T9" fmla="*/ 138 h 321"/>
                  <a:gd name="T10" fmla="*/ 7 w 190"/>
                  <a:gd name="T11" fmla="*/ 135 h 321"/>
                  <a:gd name="T12" fmla="*/ 0 w 190"/>
                  <a:gd name="T13" fmla="*/ 314 h 321"/>
                  <a:gd name="T14" fmla="*/ 86 w 190"/>
                  <a:gd name="T15" fmla="*/ 321 h 321"/>
                  <a:gd name="T16" fmla="*/ 94 w 190"/>
                  <a:gd name="T17" fmla="*/ 182 h 321"/>
                  <a:gd name="T18" fmla="*/ 138 w 190"/>
                  <a:gd name="T19" fmla="*/ 119 h 321"/>
                  <a:gd name="T20" fmla="*/ 190 w 190"/>
                  <a:gd name="T21" fmla="*/ 1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321">
                    <a:moveTo>
                      <a:pt x="190" y="13"/>
                    </a:moveTo>
                    <a:cubicBezTo>
                      <a:pt x="183" y="10"/>
                      <a:pt x="160" y="0"/>
                      <a:pt x="160" y="0"/>
                    </a:cubicBezTo>
                    <a:cubicBezTo>
                      <a:pt x="110" y="87"/>
                      <a:pt x="110" y="87"/>
                      <a:pt x="110" y="87"/>
                    </a:cubicBezTo>
                    <a:cubicBezTo>
                      <a:pt x="59" y="137"/>
                      <a:pt x="59" y="137"/>
                      <a:pt x="59" y="137"/>
                    </a:cubicBezTo>
                    <a:cubicBezTo>
                      <a:pt x="52" y="139"/>
                      <a:pt x="44" y="138"/>
                      <a:pt x="36" y="138"/>
                    </a:cubicBezTo>
                    <a:cubicBezTo>
                      <a:pt x="33" y="137"/>
                      <a:pt x="7" y="135"/>
                      <a:pt x="7" y="135"/>
                    </a:cubicBezTo>
                    <a:cubicBezTo>
                      <a:pt x="0" y="314"/>
                      <a:pt x="0" y="314"/>
                      <a:pt x="0" y="314"/>
                    </a:cubicBezTo>
                    <a:cubicBezTo>
                      <a:pt x="86" y="321"/>
                      <a:pt x="86" y="321"/>
                      <a:pt x="86" y="321"/>
                    </a:cubicBezTo>
                    <a:cubicBezTo>
                      <a:pt x="86" y="321"/>
                      <a:pt x="99" y="233"/>
                      <a:pt x="94" y="182"/>
                    </a:cubicBezTo>
                    <a:cubicBezTo>
                      <a:pt x="94" y="180"/>
                      <a:pt x="136" y="122"/>
                      <a:pt x="138" y="119"/>
                    </a:cubicBezTo>
                    <a:cubicBezTo>
                      <a:pt x="144" y="112"/>
                      <a:pt x="190" y="13"/>
                      <a:pt x="190" y="13"/>
                    </a:cubicBez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i$1ïďè"/>
              <p:cNvSpPr/>
              <p:nvPr/>
            </p:nvSpPr>
            <p:spPr bwMode="auto">
              <a:xfrm>
                <a:off x="3417" y="2394"/>
                <a:ext cx="175" cy="99"/>
              </a:xfrm>
              <a:custGeom>
                <a:avLst/>
                <a:gdLst>
                  <a:gd name="T0" fmla="*/ 0 w 95"/>
                  <a:gd name="T1" fmla="*/ 13 h 54"/>
                  <a:gd name="T2" fmla="*/ 3 w 95"/>
                  <a:gd name="T3" fmla="*/ 54 h 54"/>
                  <a:gd name="T4" fmla="*/ 89 w 95"/>
                  <a:gd name="T5" fmla="*/ 45 h 54"/>
                  <a:gd name="T6" fmla="*/ 83 w 95"/>
                  <a:gd name="T7" fmla="*/ 23 h 54"/>
                  <a:gd name="T8" fmla="*/ 30 w 95"/>
                  <a:gd name="T9" fmla="*/ 0 h 54"/>
                  <a:gd name="T10" fmla="*/ 0 w 95"/>
                  <a:gd name="T11" fmla="*/ 13 h 54"/>
                </a:gdLst>
                <a:ahLst/>
                <a:cxnLst>
                  <a:cxn ang="0">
                    <a:pos x="T0" y="T1"/>
                  </a:cxn>
                  <a:cxn ang="0">
                    <a:pos x="T2" y="T3"/>
                  </a:cxn>
                  <a:cxn ang="0">
                    <a:pos x="T4" y="T5"/>
                  </a:cxn>
                  <a:cxn ang="0">
                    <a:pos x="T6" y="T7"/>
                  </a:cxn>
                  <a:cxn ang="0">
                    <a:pos x="T8" y="T9"/>
                  </a:cxn>
                  <a:cxn ang="0">
                    <a:pos x="T10" y="T11"/>
                  </a:cxn>
                </a:cxnLst>
                <a:rect l="0" t="0" r="r" b="b"/>
                <a:pathLst>
                  <a:path w="95" h="54">
                    <a:moveTo>
                      <a:pt x="0" y="13"/>
                    </a:moveTo>
                    <a:cubicBezTo>
                      <a:pt x="3" y="54"/>
                      <a:pt x="3" y="54"/>
                      <a:pt x="3" y="54"/>
                    </a:cubicBezTo>
                    <a:cubicBezTo>
                      <a:pt x="89" y="45"/>
                      <a:pt x="89" y="45"/>
                      <a:pt x="89" y="45"/>
                    </a:cubicBezTo>
                    <a:cubicBezTo>
                      <a:pt x="89" y="45"/>
                      <a:pt x="95" y="35"/>
                      <a:pt x="83" y="23"/>
                    </a:cubicBezTo>
                    <a:cubicBezTo>
                      <a:pt x="71" y="10"/>
                      <a:pt x="48" y="23"/>
                      <a:pt x="30" y="0"/>
                    </a:cubicBezTo>
                    <a:lnTo>
                      <a:pt x="0" y="13"/>
                    </a:lnTo>
                    <a:close/>
                  </a:path>
                </a:pathLst>
              </a:custGeom>
              <a:solidFill>
                <a:srgbClr val="5B2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ṩḻiďe"/>
              <p:cNvSpPr/>
              <p:nvPr/>
            </p:nvSpPr>
            <p:spPr bwMode="auto">
              <a:xfrm>
                <a:off x="3420" y="2457"/>
                <a:ext cx="167" cy="36"/>
              </a:xfrm>
              <a:custGeom>
                <a:avLst/>
                <a:gdLst>
                  <a:gd name="T0" fmla="*/ 0 w 90"/>
                  <a:gd name="T1" fmla="*/ 9 h 20"/>
                  <a:gd name="T2" fmla="*/ 1 w 90"/>
                  <a:gd name="T3" fmla="*/ 20 h 20"/>
                  <a:gd name="T4" fmla="*/ 87 w 90"/>
                  <a:gd name="T5" fmla="*/ 11 h 20"/>
                  <a:gd name="T6" fmla="*/ 88 w 90"/>
                  <a:gd name="T7" fmla="*/ 0 h 20"/>
                  <a:gd name="T8" fmla="*/ 0 w 90"/>
                  <a:gd name="T9" fmla="*/ 9 h 20"/>
                </a:gdLst>
                <a:ahLst/>
                <a:cxnLst>
                  <a:cxn ang="0">
                    <a:pos x="T0" y="T1"/>
                  </a:cxn>
                  <a:cxn ang="0">
                    <a:pos x="T2" y="T3"/>
                  </a:cxn>
                  <a:cxn ang="0">
                    <a:pos x="T4" y="T5"/>
                  </a:cxn>
                  <a:cxn ang="0">
                    <a:pos x="T6" y="T7"/>
                  </a:cxn>
                  <a:cxn ang="0">
                    <a:pos x="T8" y="T9"/>
                  </a:cxn>
                </a:cxnLst>
                <a:rect l="0" t="0" r="r" b="b"/>
                <a:pathLst>
                  <a:path w="90" h="20">
                    <a:moveTo>
                      <a:pt x="0" y="9"/>
                    </a:moveTo>
                    <a:cubicBezTo>
                      <a:pt x="1" y="20"/>
                      <a:pt x="1" y="20"/>
                      <a:pt x="1" y="20"/>
                    </a:cubicBezTo>
                    <a:cubicBezTo>
                      <a:pt x="87" y="11"/>
                      <a:pt x="87" y="11"/>
                      <a:pt x="87" y="11"/>
                    </a:cubicBezTo>
                    <a:cubicBezTo>
                      <a:pt x="87" y="11"/>
                      <a:pt x="90" y="6"/>
                      <a:pt x="88" y="0"/>
                    </a:cubicBezTo>
                    <a:cubicBezTo>
                      <a:pt x="59" y="3"/>
                      <a:pt x="29" y="7"/>
                      <a:pt x="0" y="9"/>
                    </a:cubicBezTo>
                    <a:close/>
                  </a:path>
                </a:pathLst>
              </a:custGeom>
              <a:solidFill>
                <a:srgbClr val="3B17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ṧľíde"/>
              <p:cNvSpPr/>
              <p:nvPr/>
            </p:nvSpPr>
            <p:spPr bwMode="auto">
              <a:xfrm>
                <a:off x="3202" y="2244"/>
                <a:ext cx="109" cy="181"/>
              </a:xfrm>
              <a:custGeom>
                <a:avLst/>
                <a:gdLst>
                  <a:gd name="T0" fmla="*/ 39 w 59"/>
                  <a:gd name="T1" fmla="*/ 0 h 98"/>
                  <a:gd name="T2" fmla="*/ 0 w 59"/>
                  <a:gd name="T3" fmla="*/ 13 h 98"/>
                  <a:gd name="T4" fmla="*/ 30 w 59"/>
                  <a:gd name="T5" fmla="*/ 94 h 98"/>
                  <a:gd name="T6" fmla="*/ 50 w 59"/>
                  <a:gd name="T7" fmla="*/ 83 h 98"/>
                  <a:gd name="T8" fmla="*/ 59 w 59"/>
                  <a:gd name="T9" fmla="*/ 26 h 98"/>
                  <a:gd name="T10" fmla="*/ 39 w 59"/>
                  <a:gd name="T11" fmla="*/ 0 h 98"/>
                </a:gdLst>
                <a:ahLst/>
                <a:cxnLst>
                  <a:cxn ang="0">
                    <a:pos x="T0" y="T1"/>
                  </a:cxn>
                  <a:cxn ang="0">
                    <a:pos x="T2" y="T3"/>
                  </a:cxn>
                  <a:cxn ang="0">
                    <a:pos x="T4" y="T5"/>
                  </a:cxn>
                  <a:cxn ang="0">
                    <a:pos x="T6" y="T7"/>
                  </a:cxn>
                  <a:cxn ang="0">
                    <a:pos x="T8" y="T9"/>
                  </a:cxn>
                  <a:cxn ang="0">
                    <a:pos x="T10" y="T11"/>
                  </a:cxn>
                </a:cxnLst>
                <a:rect l="0" t="0" r="r" b="b"/>
                <a:pathLst>
                  <a:path w="59" h="98">
                    <a:moveTo>
                      <a:pt x="39" y="0"/>
                    </a:moveTo>
                    <a:cubicBezTo>
                      <a:pt x="0" y="13"/>
                      <a:pt x="0" y="13"/>
                      <a:pt x="0" y="13"/>
                    </a:cubicBezTo>
                    <a:cubicBezTo>
                      <a:pt x="30" y="94"/>
                      <a:pt x="30" y="94"/>
                      <a:pt x="30" y="94"/>
                    </a:cubicBezTo>
                    <a:cubicBezTo>
                      <a:pt x="30" y="94"/>
                      <a:pt x="41" y="98"/>
                      <a:pt x="50" y="83"/>
                    </a:cubicBezTo>
                    <a:cubicBezTo>
                      <a:pt x="59" y="68"/>
                      <a:pt x="41" y="49"/>
                      <a:pt x="59" y="26"/>
                    </a:cubicBezTo>
                    <a:lnTo>
                      <a:pt x="39" y="0"/>
                    </a:lnTo>
                    <a:close/>
                  </a:path>
                </a:pathLst>
              </a:custGeom>
              <a:solidFill>
                <a:srgbClr val="5B2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48" name="iŝḷiḑè"/>
              <p:cNvSpPr/>
              <p:nvPr/>
            </p:nvSpPr>
            <p:spPr bwMode="auto">
              <a:xfrm>
                <a:off x="3202" y="2263"/>
                <a:ext cx="76" cy="158"/>
              </a:xfrm>
              <a:custGeom>
                <a:avLst/>
                <a:gdLst>
                  <a:gd name="T0" fmla="*/ 10 w 41"/>
                  <a:gd name="T1" fmla="*/ 0 h 86"/>
                  <a:gd name="T2" fmla="*/ 0 w 41"/>
                  <a:gd name="T3" fmla="*/ 3 h 86"/>
                  <a:gd name="T4" fmla="*/ 30 w 41"/>
                  <a:gd name="T5" fmla="*/ 84 h 86"/>
                  <a:gd name="T6" fmla="*/ 41 w 41"/>
                  <a:gd name="T7" fmla="*/ 82 h 86"/>
                  <a:gd name="T8" fmla="*/ 10 w 41"/>
                  <a:gd name="T9" fmla="*/ 0 h 86"/>
                </a:gdLst>
                <a:ahLst/>
                <a:cxnLst>
                  <a:cxn ang="0">
                    <a:pos x="T0" y="T1"/>
                  </a:cxn>
                  <a:cxn ang="0">
                    <a:pos x="T2" y="T3"/>
                  </a:cxn>
                  <a:cxn ang="0">
                    <a:pos x="T4" y="T5"/>
                  </a:cxn>
                  <a:cxn ang="0">
                    <a:pos x="T6" y="T7"/>
                  </a:cxn>
                  <a:cxn ang="0">
                    <a:pos x="T8" y="T9"/>
                  </a:cxn>
                </a:cxnLst>
                <a:rect l="0" t="0" r="r" b="b"/>
                <a:pathLst>
                  <a:path w="41" h="86">
                    <a:moveTo>
                      <a:pt x="10" y="0"/>
                    </a:moveTo>
                    <a:cubicBezTo>
                      <a:pt x="0" y="3"/>
                      <a:pt x="0" y="3"/>
                      <a:pt x="0" y="3"/>
                    </a:cubicBezTo>
                    <a:cubicBezTo>
                      <a:pt x="30" y="84"/>
                      <a:pt x="30" y="84"/>
                      <a:pt x="30" y="84"/>
                    </a:cubicBezTo>
                    <a:cubicBezTo>
                      <a:pt x="30" y="84"/>
                      <a:pt x="35" y="86"/>
                      <a:pt x="41" y="82"/>
                    </a:cubicBezTo>
                    <a:cubicBezTo>
                      <a:pt x="31" y="55"/>
                      <a:pt x="20" y="28"/>
                      <a:pt x="10" y="0"/>
                    </a:cubicBezTo>
                    <a:close/>
                  </a:path>
                </a:pathLst>
              </a:custGeom>
              <a:solidFill>
                <a:srgbClr val="3B17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49" name="íSḷídè"/>
              <p:cNvSpPr/>
              <p:nvPr/>
            </p:nvSpPr>
            <p:spPr bwMode="auto">
              <a:xfrm>
                <a:off x="3267" y="1966"/>
                <a:ext cx="229" cy="350"/>
              </a:xfrm>
              <a:custGeom>
                <a:avLst/>
                <a:gdLst>
                  <a:gd name="T0" fmla="*/ 100 w 124"/>
                  <a:gd name="T1" fmla="*/ 0 h 190"/>
                  <a:gd name="T2" fmla="*/ 124 w 124"/>
                  <a:gd name="T3" fmla="*/ 115 h 190"/>
                  <a:gd name="T4" fmla="*/ 24 w 124"/>
                  <a:gd name="T5" fmla="*/ 190 h 190"/>
                  <a:gd name="T6" fmla="*/ 0 w 124"/>
                  <a:gd name="T7" fmla="*/ 146 h 190"/>
                  <a:gd name="T8" fmla="*/ 69 w 124"/>
                  <a:gd name="T9" fmla="*/ 99 h 190"/>
                  <a:gd name="T10" fmla="*/ 41 w 124"/>
                  <a:gd name="T11" fmla="*/ 6 h 190"/>
                  <a:gd name="T12" fmla="*/ 100 w 124"/>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124" h="190">
                    <a:moveTo>
                      <a:pt x="100" y="0"/>
                    </a:moveTo>
                    <a:cubicBezTo>
                      <a:pt x="98" y="0"/>
                      <a:pt x="124" y="115"/>
                      <a:pt x="124" y="115"/>
                    </a:cubicBezTo>
                    <a:cubicBezTo>
                      <a:pt x="113" y="124"/>
                      <a:pt x="24" y="190"/>
                      <a:pt x="24" y="190"/>
                    </a:cubicBezTo>
                    <a:cubicBezTo>
                      <a:pt x="0" y="146"/>
                      <a:pt x="0" y="146"/>
                      <a:pt x="0" y="146"/>
                    </a:cubicBezTo>
                    <a:cubicBezTo>
                      <a:pt x="69" y="99"/>
                      <a:pt x="69" y="99"/>
                      <a:pt x="69" y="99"/>
                    </a:cubicBezTo>
                    <a:cubicBezTo>
                      <a:pt x="41" y="6"/>
                      <a:pt x="41" y="6"/>
                      <a:pt x="41" y="6"/>
                    </a:cubicBezTo>
                    <a:lnTo>
                      <a:pt x="100" y="0"/>
                    </a:ln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0" name="isḷîḑè"/>
              <p:cNvSpPr/>
              <p:nvPr/>
            </p:nvSpPr>
            <p:spPr bwMode="auto">
              <a:xfrm>
                <a:off x="3241" y="1921"/>
                <a:ext cx="253" cy="497"/>
              </a:xfrm>
              <a:custGeom>
                <a:avLst/>
                <a:gdLst>
                  <a:gd name="T0" fmla="*/ 0 w 253"/>
                  <a:gd name="T1" fmla="*/ 54 h 497"/>
                  <a:gd name="T2" fmla="*/ 137 w 253"/>
                  <a:gd name="T3" fmla="*/ 307 h 497"/>
                  <a:gd name="T4" fmla="*/ 168 w 253"/>
                  <a:gd name="T5" fmla="*/ 497 h 497"/>
                  <a:gd name="T6" fmla="*/ 253 w 253"/>
                  <a:gd name="T7" fmla="*/ 495 h 497"/>
                  <a:gd name="T8" fmla="*/ 225 w 253"/>
                  <a:gd name="T9" fmla="*/ 272 h 497"/>
                  <a:gd name="T10" fmla="*/ 116 w 253"/>
                  <a:gd name="T11" fmla="*/ 0 h 497"/>
                  <a:gd name="T12" fmla="*/ 0 w 253"/>
                  <a:gd name="T13" fmla="*/ 54 h 497"/>
                </a:gdLst>
                <a:ahLst/>
                <a:cxnLst>
                  <a:cxn ang="0">
                    <a:pos x="T0" y="T1"/>
                  </a:cxn>
                  <a:cxn ang="0">
                    <a:pos x="T2" y="T3"/>
                  </a:cxn>
                  <a:cxn ang="0">
                    <a:pos x="T4" y="T5"/>
                  </a:cxn>
                  <a:cxn ang="0">
                    <a:pos x="T6" y="T7"/>
                  </a:cxn>
                  <a:cxn ang="0">
                    <a:pos x="T8" y="T9"/>
                  </a:cxn>
                  <a:cxn ang="0">
                    <a:pos x="T10" y="T11"/>
                  </a:cxn>
                  <a:cxn ang="0">
                    <a:pos x="T12" y="T13"/>
                  </a:cxn>
                </a:cxnLst>
                <a:rect l="0" t="0" r="r" b="b"/>
                <a:pathLst>
                  <a:path w="253" h="497">
                    <a:moveTo>
                      <a:pt x="0" y="54"/>
                    </a:moveTo>
                    <a:lnTo>
                      <a:pt x="137" y="307"/>
                    </a:lnTo>
                    <a:lnTo>
                      <a:pt x="168" y="497"/>
                    </a:lnTo>
                    <a:lnTo>
                      <a:pt x="253" y="495"/>
                    </a:lnTo>
                    <a:lnTo>
                      <a:pt x="225" y="272"/>
                    </a:lnTo>
                    <a:lnTo>
                      <a:pt x="116" y="0"/>
                    </a:lnTo>
                    <a:lnTo>
                      <a:pt x="0" y="54"/>
                    </a:ln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2" name="îśļíḋe"/>
              <p:cNvSpPr/>
              <p:nvPr/>
            </p:nvSpPr>
            <p:spPr bwMode="auto">
              <a:xfrm>
                <a:off x="3350" y="1674"/>
                <a:ext cx="44" cy="43"/>
              </a:xfrm>
              <a:custGeom>
                <a:avLst/>
                <a:gdLst>
                  <a:gd name="T0" fmla="*/ 21 w 24"/>
                  <a:gd name="T1" fmla="*/ 0 h 23"/>
                  <a:gd name="T2" fmla="*/ 0 w 24"/>
                  <a:gd name="T3" fmla="*/ 22 h 23"/>
                  <a:gd name="T4" fmla="*/ 24 w 24"/>
                  <a:gd name="T5" fmla="*/ 23 h 23"/>
                  <a:gd name="T6" fmla="*/ 22 w 24"/>
                  <a:gd name="T7" fmla="*/ 16 h 23"/>
                  <a:gd name="T8" fmla="*/ 21 w 24"/>
                  <a:gd name="T9" fmla="*/ 0 h 23"/>
                </a:gdLst>
                <a:ahLst/>
                <a:cxnLst>
                  <a:cxn ang="0">
                    <a:pos x="T0" y="T1"/>
                  </a:cxn>
                  <a:cxn ang="0">
                    <a:pos x="T2" y="T3"/>
                  </a:cxn>
                  <a:cxn ang="0">
                    <a:pos x="T4" y="T5"/>
                  </a:cxn>
                  <a:cxn ang="0">
                    <a:pos x="T6" y="T7"/>
                  </a:cxn>
                  <a:cxn ang="0">
                    <a:pos x="T8" y="T9"/>
                  </a:cxn>
                </a:cxnLst>
                <a:rect l="0" t="0" r="r" b="b"/>
                <a:pathLst>
                  <a:path w="24" h="23">
                    <a:moveTo>
                      <a:pt x="21" y="0"/>
                    </a:moveTo>
                    <a:cubicBezTo>
                      <a:pt x="14" y="1"/>
                      <a:pt x="2" y="5"/>
                      <a:pt x="0" y="22"/>
                    </a:cubicBezTo>
                    <a:cubicBezTo>
                      <a:pt x="0" y="22"/>
                      <a:pt x="15" y="13"/>
                      <a:pt x="24" y="23"/>
                    </a:cubicBezTo>
                    <a:cubicBezTo>
                      <a:pt x="22" y="21"/>
                      <a:pt x="22" y="18"/>
                      <a:pt x="22" y="16"/>
                    </a:cubicBezTo>
                    <a:lnTo>
                      <a:pt x="21" y="0"/>
                    </a:lnTo>
                    <a:close/>
                  </a:path>
                </a:pathLst>
              </a:custGeom>
              <a:solidFill>
                <a:srgbClr val="3B5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3" name="is1íḓé"/>
              <p:cNvSpPr/>
              <p:nvPr/>
            </p:nvSpPr>
            <p:spPr bwMode="auto">
              <a:xfrm>
                <a:off x="3282" y="1694"/>
                <a:ext cx="205" cy="294"/>
              </a:xfrm>
              <a:custGeom>
                <a:avLst/>
                <a:gdLst>
                  <a:gd name="T0" fmla="*/ 86 w 111"/>
                  <a:gd name="T1" fmla="*/ 0 h 159"/>
                  <a:gd name="T2" fmla="*/ 89 w 111"/>
                  <a:gd name="T3" fmla="*/ 147 h 159"/>
                  <a:gd name="T4" fmla="*/ 12 w 111"/>
                  <a:gd name="T5" fmla="*/ 152 h 159"/>
                  <a:gd name="T6" fmla="*/ 0 w 111"/>
                  <a:gd name="T7" fmla="*/ 9 h 159"/>
                  <a:gd name="T8" fmla="*/ 86 w 111"/>
                  <a:gd name="T9" fmla="*/ 0 h 159"/>
                </a:gdLst>
                <a:ahLst/>
                <a:cxnLst>
                  <a:cxn ang="0">
                    <a:pos x="T0" y="T1"/>
                  </a:cxn>
                  <a:cxn ang="0">
                    <a:pos x="T2" y="T3"/>
                  </a:cxn>
                  <a:cxn ang="0">
                    <a:pos x="T4" y="T5"/>
                  </a:cxn>
                  <a:cxn ang="0">
                    <a:pos x="T6" y="T7"/>
                  </a:cxn>
                  <a:cxn ang="0">
                    <a:pos x="T8" y="T9"/>
                  </a:cxn>
                </a:cxnLst>
                <a:rect l="0" t="0" r="r" b="b"/>
                <a:pathLst>
                  <a:path w="111" h="159">
                    <a:moveTo>
                      <a:pt x="86" y="0"/>
                    </a:moveTo>
                    <a:cubicBezTo>
                      <a:pt x="86" y="0"/>
                      <a:pt x="111" y="68"/>
                      <a:pt x="89" y="147"/>
                    </a:cubicBezTo>
                    <a:cubicBezTo>
                      <a:pt x="89" y="147"/>
                      <a:pt x="66" y="159"/>
                      <a:pt x="12" y="152"/>
                    </a:cubicBezTo>
                    <a:cubicBezTo>
                      <a:pt x="0" y="9"/>
                      <a:pt x="0" y="9"/>
                      <a:pt x="0" y="9"/>
                    </a:cubicBezTo>
                    <a:lnTo>
                      <a:pt x="86" y="0"/>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4" name="ïṡḷíḓè"/>
              <p:cNvSpPr/>
              <p:nvPr/>
            </p:nvSpPr>
            <p:spPr bwMode="auto">
              <a:xfrm>
                <a:off x="3213" y="1687"/>
                <a:ext cx="154" cy="349"/>
              </a:xfrm>
              <a:custGeom>
                <a:avLst/>
                <a:gdLst>
                  <a:gd name="T0" fmla="*/ 56 w 83"/>
                  <a:gd name="T1" fmla="*/ 0 h 189"/>
                  <a:gd name="T2" fmla="*/ 31 w 83"/>
                  <a:gd name="T3" fmla="*/ 0 h 189"/>
                  <a:gd name="T4" fmla="*/ 30 w 83"/>
                  <a:gd name="T5" fmla="*/ 0 h 189"/>
                  <a:gd name="T6" fmla="*/ 13 w 83"/>
                  <a:gd name="T7" fmla="*/ 58 h 189"/>
                  <a:gd name="T8" fmla="*/ 0 w 83"/>
                  <a:gd name="T9" fmla="*/ 189 h 189"/>
                  <a:gd name="T10" fmla="*/ 65 w 83"/>
                  <a:gd name="T11" fmla="*/ 189 h 189"/>
                  <a:gd name="T12" fmla="*/ 56 w 83"/>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83" h="189">
                    <a:moveTo>
                      <a:pt x="56" y="0"/>
                    </a:moveTo>
                    <a:cubicBezTo>
                      <a:pt x="46" y="2"/>
                      <a:pt x="37" y="1"/>
                      <a:pt x="31" y="0"/>
                    </a:cubicBezTo>
                    <a:cubicBezTo>
                      <a:pt x="30" y="0"/>
                      <a:pt x="30" y="0"/>
                      <a:pt x="30" y="0"/>
                    </a:cubicBezTo>
                    <a:cubicBezTo>
                      <a:pt x="13" y="58"/>
                      <a:pt x="13" y="58"/>
                      <a:pt x="13" y="58"/>
                    </a:cubicBezTo>
                    <a:cubicBezTo>
                      <a:pt x="12" y="68"/>
                      <a:pt x="0" y="189"/>
                      <a:pt x="0" y="189"/>
                    </a:cubicBezTo>
                    <a:cubicBezTo>
                      <a:pt x="65" y="189"/>
                      <a:pt x="65" y="189"/>
                      <a:pt x="65" y="189"/>
                    </a:cubicBezTo>
                    <a:cubicBezTo>
                      <a:pt x="65" y="189"/>
                      <a:pt x="83" y="44"/>
                      <a:pt x="56" y="0"/>
                    </a:cubicBez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5" name="îsļîḑê"/>
              <p:cNvSpPr/>
              <p:nvPr/>
            </p:nvSpPr>
            <p:spPr bwMode="auto">
              <a:xfrm>
                <a:off x="3295" y="1696"/>
                <a:ext cx="61" cy="283"/>
              </a:xfrm>
              <a:custGeom>
                <a:avLst/>
                <a:gdLst>
                  <a:gd name="T0" fmla="*/ 15 w 33"/>
                  <a:gd name="T1" fmla="*/ 0 h 153"/>
                  <a:gd name="T2" fmla="*/ 0 w 33"/>
                  <a:gd name="T3" fmla="*/ 24 h 153"/>
                  <a:gd name="T4" fmla="*/ 14 w 33"/>
                  <a:gd name="T5" fmla="*/ 71 h 153"/>
                  <a:gd name="T6" fmla="*/ 7 w 33"/>
                  <a:gd name="T7" fmla="*/ 84 h 153"/>
                  <a:gd name="T8" fmla="*/ 24 w 33"/>
                  <a:gd name="T9" fmla="*/ 153 h 153"/>
                  <a:gd name="T10" fmla="*/ 25 w 33"/>
                  <a:gd name="T11" fmla="*/ 152 h 153"/>
                  <a:gd name="T12" fmla="*/ 15 w 33"/>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33" h="153">
                    <a:moveTo>
                      <a:pt x="15" y="0"/>
                    </a:moveTo>
                    <a:cubicBezTo>
                      <a:pt x="0" y="24"/>
                      <a:pt x="0" y="24"/>
                      <a:pt x="0" y="24"/>
                    </a:cubicBezTo>
                    <a:cubicBezTo>
                      <a:pt x="14" y="71"/>
                      <a:pt x="14" y="71"/>
                      <a:pt x="14" y="71"/>
                    </a:cubicBezTo>
                    <a:cubicBezTo>
                      <a:pt x="7" y="84"/>
                      <a:pt x="7" y="84"/>
                      <a:pt x="7" y="84"/>
                    </a:cubicBezTo>
                    <a:cubicBezTo>
                      <a:pt x="24" y="153"/>
                      <a:pt x="24" y="153"/>
                      <a:pt x="24" y="153"/>
                    </a:cubicBezTo>
                    <a:cubicBezTo>
                      <a:pt x="24" y="153"/>
                      <a:pt x="25" y="152"/>
                      <a:pt x="25" y="152"/>
                    </a:cubicBezTo>
                    <a:cubicBezTo>
                      <a:pt x="28" y="116"/>
                      <a:pt x="33" y="36"/>
                      <a:pt x="15" y="0"/>
                    </a:cubicBez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6" name="íṣľîdê"/>
              <p:cNvSpPr/>
              <p:nvPr/>
            </p:nvSpPr>
            <p:spPr bwMode="auto">
              <a:xfrm>
                <a:off x="3428" y="1691"/>
                <a:ext cx="68" cy="267"/>
              </a:xfrm>
              <a:custGeom>
                <a:avLst/>
                <a:gdLst>
                  <a:gd name="T0" fmla="*/ 13 w 37"/>
                  <a:gd name="T1" fmla="*/ 145 h 145"/>
                  <a:gd name="T2" fmla="*/ 20 w 37"/>
                  <a:gd name="T3" fmla="*/ 12 h 145"/>
                  <a:gd name="T4" fmla="*/ 14 w 37"/>
                  <a:gd name="T5" fmla="*/ 0 h 145"/>
                  <a:gd name="T6" fmla="*/ 2 w 37"/>
                  <a:gd name="T7" fmla="*/ 1 h 145"/>
                  <a:gd name="T8" fmla="*/ 2 w 37"/>
                  <a:gd name="T9" fmla="*/ 1 h 145"/>
                  <a:gd name="T10" fmla="*/ 2 w 37"/>
                  <a:gd name="T11" fmla="*/ 1 h 145"/>
                  <a:gd name="T12" fmla="*/ 0 w 37"/>
                  <a:gd name="T13" fmla="*/ 2 h 145"/>
                  <a:gd name="T14" fmla="*/ 3 w 37"/>
                  <a:gd name="T15" fmla="*/ 9 h 145"/>
                  <a:gd name="T16" fmla="*/ 4 w 37"/>
                  <a:gd name="T17" fmla="*/ 13 h 145"/>
                  <a:gd name="T18" fmla="*/ 12 w 37"/>
                  <a:gd name="T19" fmla="*/ 145 h 145"/>
                  <a:gd name="T20" fmla="*/ 13 w 37"/>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5">
                    <a:moveTo>
                      <a:pt x="13" y="145"/>
                    </a:moveTo>
                    <a:cubicBezTo>
                      <a:pt x="23" y="119"/>
                      <a:pt x="37" y="63"/>
                      <a:pt x="20" y="12"/>
                    </a:cubicBezTo>
                    <a:cubicBezTo>
                      <a:pt x="14" y="0"/>
                      <a:pt x="14" y="0"/>
                      <a:pt x="14" y="0"/>
                    </a:cubicBezTo>
                    <a:cubicBezTo>
                      <a:pt x="2" y="1"/>
                      <a:pt x="2" y="1"/>
                      <a:pt x="2" y="1"/>
                    </a:cubicBezTo>
                    <a:cubicBezTo>
                      <a:pt x="2" y="1"/>
                      <a:pt x="2" y="1"/>
                      <a:pt x="2" y="1"/>
                    </a:cubicBezTo>
                    <a:cubicBezTo>
                      <a:pt x="2" y="1"/>
                      <a:pt x="2" y="1"/>
                      <a:pt x="2" y="1"/>
                    </a:cubicBezTo>
                    <a:cubicBezTo>
                      <a:pt x="0" y="2"/>
                      <a:pt x="0" y="2"/>
                      <a:pt x="0" y="2"/>
                    </a:cubicBezTo>
                    <a:cubicBezTo>
                      <a:pt x="3" y="9"/>
                      <a:pt x="3" y="9"/>
                      <a:pt x="3" y="9"/>
                    </a:cubicBezTo>
                    <a:cubicBezTo>
                      <a:pt x="3" y="9"/>
                      <a:pt x="3" y="11"/>
                      <a:pt x="4" y="13"/>
                    </a:cubicBezTo>
                    <a:cubicBezTo>
                      <a:pt x="13" y="63"/>
                      <a:pt x="12" y="107"/>
                      <a:pt x="12" y="145"/>
                    </a:cubicBezTo>
                    <a:lnTo>
                      <a:pt x="13" y="145"/>
                    </a:ln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7" name="í$liḓê"/>
              <p:cNvSpPr/>
              <p:nvPr/>
            </p:nvSpPr>
            <p:spPr bwMode="auto">
              <a:xfrm>
                <a:off x="3431" y="1693"/>
                <a:ext cx="41" cy="275"/>
              </a:xfrm>
              <a:custGeom>
                <a:avLst/>
                <a:gdLst>
                  <a:gd name="T0" fmla="*/ 0 w 22"/>
                  <a:gd name="T1" fmla="*/ 0 h 149"/>
                  <a:gd name="T2" fmla="*/ 19 w 22"/>
                  <a:gd name="T3" fmla="*/ 21 h 149"/>
                  <a:gd name="T4" fmla="*/ 13 w 22"/>
                  <a:gd name="T5" fmla="*/ 69 h 149"/>
                  <a:gd name="T6" fmla="*/ 22 w 22"/>
                  <a:gd name="T7" fmla="*/ 81 h 149"/>
                  <a:gd name="T8" fmla="*/ 11 w 22"/>
                  <a:gd name="T9" fmla="*/ 135 h 149"/>
                  <a:gd name="T10" fmla="*/ 7 w 22"/>
                  <a:gd name="T11" fmla="*/ 148 h 149"/>
                  <a:gd name="T12" fmla="*/ 0 w 22"/>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22" h="149">
                    <a:moveTo>
                      <a:pt x="0" y="0"/>
                    </a:moveTo>
                    <a:cubicBezTo>
                      <a:pt x="19" y="21"/>
                      <a:pt x="19" y="21"/>
                      <a:pt x="19" y="21"/>
                    </a:cubicBezTo>
                    <a:cubicBezTo>
                      <a:pt x="13" y="69"/>
                      <a:pt x="13" y="69"/>
                      <a:pt x="13" y="69"/>
                    </a:cubicBezTo>
                    <a:cubicBezTo>
                      <a:pt x="22" y="81"/>
                      <a:pt x="22" y="81"/>
                      <a:pt x="22" y="81"/>
                    </a:cubicBezTo>
                    <a:cubicBezTo>
                      <a:pt x="11" y="135"/>
                      <a:pt x="11" y="135"/>
                      <a:pt x="11" y="135"/>
                    </a:cubicBezTo>
                    <a:cubicBezTo>
                      <a:pt x="11" y="135"/>
                      <a:pt x="8" y="149"/>
                      <a:pt x="7" y="148"/>
                    </a:cubicBezTo>
                    <a:cubicBezTo>
                      <a:pt x="8" y="107"/>
                      <a:pt x="12" y="57"/>
                      <a:pt x="0" y="0"/>
                    </a:cubicBez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8" name="îŝľîḓé"/>
              <p:cNvSpPr/>
              <p:nvPr/>
            </p:nvSpPr>
            <p:spPr bwMode="auto">
              <a:xfrm>
                <a:off x="3341" y="1632"/>
                <a:ext cx="59" cy="101"/>
              </a:xfrm>
              <a:custGeom>
                <a:avLst/>
                <a:gdLst>
                  <a:gd name="T0" fmla="*/ 17 w 32"/>
                  <a:gd name="T1" fmla="*/ 54 h 55"/>
                  <a:gd name="T2" fmla="*/ 17 w 32"/>
                  <a:gd name="T3" fmla="*/ 54 h 55"/>
                  <a:gd name="T4" fmla="*/ 1 w 32"/>
                  <a:gd name="T5" fmla="*/ 40 h 55"/>
                  <a:gd name="T6" fmla="*/ 0 w 32"/>
                  <a:gd name="T7" fmla="*/ 1 h 55"/>
                  <a:gd name="T8" fmla="*/ 30 w 32"/>
                  <a:gd name="T9" fmla="*/ 0 h 55"/>
                  <a:gd name="T10" fmla="*/ 32 w 32"/>
                  <a:gd name="T11" fmla="*/ 38 h 55"/>
                  <a:gd name="T12" fmla="*/ 17 w 32"/>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2" h="55">
                    <a:moveTo>
                      <a:pt x="17" y="54"/>
                    </a:moveTo>
                    <a:cubicBezTo>
                      <a:pt x="17" y="54"/>
                      <a:pt x="17" y="54"/>
                      <a:pt x="17" y="54"/>
                    </a:cubicBezTo>
                    <a:cubicBezTo>
                      <a:pt x="9" y="55"/>
                      <a:pt x="1" y="48"/>
                      <a:pt x="1" y="40"/>
                    </a:cubicBezTo>
                    <a:cubicBezTo>
                      <a:pt x="0" y="1"/>
                      <a:pt x="0" y="1"/>
                      <a:pt x="0" y="1"/>
                    </a:cubicBezTo>
                    <a:cubicBezTo>
                      <a:pt x="30" y="0"/>
                      <a:pt x="30" y="0"/>
                      <a:pt x="30" y="0"/>
                    </a:cubicBezTo>
                    <a:cubicBezTo>
                      <a:pt x="32" y="38"/>
                      <a:pt x="32" y="38"/>
                      <a:pt x="32" y="38"/>
                    </a:cubicBezTo>
                    <a:cubicBezTo>
                      <a:pt x="32" y="47"/>
                      <a:pt x="25" y="54"/>
                      <a:pt x="17" y="54"/>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59" name="íSliḑé"/>
              <p:cNvSpPr/>
              <p:nvPr/>
            </p:nvSpPr>
            <p:spPr bwMode="auto">
              <a:xfrm>
                <a:off x="3341" y="1643"/>
                <a:ext cx="59" cy="57"/>
              </a:xfrm>
              <a:custGeom>
                <a:avLst/>
                <a:gdLst>
                  <a:gd name="T0" fmla="*/ 1 w 32"/>
                  <a:gd name="T1" fmla="*/ 28 h 31"/>
                  <a:gd name="T2" fmla="*/ 16 w 32"/>
                  <a:gd name="T3" fmla="*/ 30 h 31"/>
                  <a:gd name="T4" fmla="*/ 32 w 32"/>
                  <a:gd name="T5" fmla="*/ 27 h 31"/>
                  <a:gd name="T6" fmla="*/ 30 w 32"/>
                  <a:gd name="T7" fmla="*/ 0 h 31"/>
                  <a:gd name="T8" fmla="*/ 0 w 32"/>
                  <a:gd name="T9" fmla="*/ 1 h 31"/>
                  <a:gd name="T10" fmla="*/ 1 w 32"/>
                  <a:gd name="T11" fmla="*/ 28 h 31"/>
                </a:gdLst>
                <a:ahLst/>
                <a:cxnLst>
                  <a:cxn ang="0">
                    <a:pos x="T0" y="T1"/>
                  </a:cxn>
                  <a:cxn ang="0">
                    <a:pos x="T2" y="T3"/>
                  </a:cxn>
                  <a:cxn ang="0">
                    <a:pos x="T4" y="T5"/>
                  </a:cxn>
                  <a:cxn ang="0">
                    <a:pos x="T6" y="T7"/>
                  </a:cxn>
                  <a:cxn ang="0">
                    <a:pos x="T8" y="T9"/>
                  </a:cxn>
                  <a:cxn ang="0">
                    <a:pos x="T10" y="T11"/>
                  </a:cxn>
                </a:cxnLst>
                <a:rect l="0" t="0" r="r" b="b"/>
                <a:pathLst>
                  <a:path w="32" h="31">
                    <a:moveTo>
                      <a:pt x="1" y="28"/>
                    </a:moveTo>
                    <a:cubicBezTo>
                      <a:pt x="6" y="30"/>
                      <a:pt x="11" y="31"/>
                      <a:pt x="16" y="30"/>
                    </a:cubicBezTo>
                    <a:cubicBezTo>
                      <a:pt x="22" y="30"/>
                      <a:pt x="27" y="29"/>
                      <a:pt x="32" y="27"/>
                    </a:cubicBezTo>
                    <a:cubicBezTo>
                      <a:pt x="30" y="0"/>
                      <a:pt x="30" y="0"/>
                      <a:pt x="30" y="0"/>
                    </a:cubicBezTo>
                    <a:cubicBezTo>
                      <a:pt x="0" y="1"/>
                      <a:pt x="0" y="1"/>
                      <a:pt x="0" y="1"/>
                    </a:cubicBezTo>
                    <a:lnTo>
                      <a:pt x="1" y="28"/>
                    </a:ln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0" name="îšľídè"/>
              <p:cNvSpPr/>
              <p:nvPr/>
            </p:nvSpPr>
            <p:spPr bwMode="auto">
              <a:xfrm>
                <a:off x="3359" y="1731"/>
                <a:ext cx="26" cy="19"/>
              </a:xfrm>
              <a:custGeom>
                <a:avLst/>
                <a:gdLst>
                  <a:gd name="T0" fmla="*/ 17 w 26"/>
                  <a:gd name="T1" fmla="*/ 19 h 19"/>
                  <a:gd name="T2" fmla="*/ 24 w 26"/>
                  <a:gd name="T3" fmla="*/ 4 h 19"/>
                  <a:gd name="T4" fmla="*/ 26 w 26"/>
                  <a:gd name="T5" fmla="*/ 0 h 19"/>
                  <a:gd name="T6" fmla="*/ 0 w 26"/>
                  <a:gd name="T7" fmla="*/ 2 h 19"/>
                  <a:gd name="T8" fmla="*/ 2 w 26"/>
                  <a:gd name="T9" fmla="*/ 4 h 19"/>
                  <a:gd name="T10" fmla="*/ 9 w 26"/>
                  <a:gd name="T11" fmla="*/ 17 h 19"/>
                  <a:gd name="T12" fmla="*/ 17 w 26"/>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6" h="19">
                    <a:moveTo>
                      <a:pt x="17" y="19"/>
                    </a:moveTo>
                    <a:lnTo>
                      <a:pt x="24" y="4"/>
                    </a:lnTo>
                    <a:lnTo>
                      <a:pt x="26" y="0"/>
                    </a:lnTo>
                    <a:lnTo>
                      <a:pt x="0" y="2"/>
                    </a:lnTo>
                    <a:lnTo>
                      <a:pt x="2" y="4"/>
                    </a:lnTo>
                    <a:lnTo>
                      <a:pt x="9" y="17"/>
                    </a:lnTo>
                    <a:lnTo>
                      <a:pt x="17" y="19"/>
                    </a:lnTo>
                    <a:close/>
                  </a:path>
                </a:pathLst>
              </a:custGeom>
              <a:solidFill>
                <a:srgbClr val="B420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1" name="ïşļîďé"/>
              <p:cNvSpPr/>
              <p:nvPr/>
            </p:nvSpPr>
            <p:spPr bwMode="auto">
              <a:xfrm>
                <a:off x="3378" y="1700"/>
                <a:ext cx="35" cy="35"/>
              </a:xfrm>
              <a:custGeom>
                <a:avLst/>
                <a:gdLst>
                  <a:gd name="T0" fmla="*/ 12 w 19"/>
                  <a:gd name="T1" fmla="*/ 4 h 19"/>
                  <a:gd name="T2" fmla="*/ 19 w 19"/>
                  <a:gd name="T3" fmla="*/ 0 h 19"/>
                  <a:gd name="T4" fmla="*/ 0 w 19"/>
                  <a:gd name="T5" fmla="*/ 18 h 19"/>
                  <a:gd name="T6" fmla="*/ 0 w 19"/>
                  <a:gd name="T7" fmla="*/ 17 h 19"/>
                  <a:gd name="T8" fmla="*/ 12 w 19"/>
                  <a:gd name="T9" fmla="*/ 4 h 19"/>
                </a:gdLst>
                <a:ahLst/>
                <a:cxnLst>
                  <a:cxn ang="0">
                    <a:pos x="T0" y="T1"/>
                  </a:cxn>
                  <a:cxn ang="0">
                    <a:pos x="T2" y="T3"/>
                  </a:cxn>
                  <a:cxn ang="0">
                    <a:pos x="T4" y="T5"/>
                  </a:cxn>
                  <a:cxn ang="0">
                    <a:pos x="T6" y="T7"/>
                  </a:cxn>
                  <a:cxn ang="0">
                    <a:pos x="T8" y="T9"/>
                  </a:cxn>
                </a:cxnLst>
                <a:rect l="0" t="0" r="r" b="b"/>
                <a:pathLst>
                  <a:path w="19" h="19">
                    <a:moveTo>
                      <a:pt x="12" y="4"/>
                    </a:moveTo>
                    <a:cubicBezTo>
                      <a:pt x="16" y="2"/>
                      <a:pt x="19" y="0"/>
                      <a:pt x="19" y="0"/>
                    </a:cubicBezTo>
                    <a:cubicBezTo>
                      <a:pt x="15" y="19"/>
                      <a:pt x="0" y="18"/>
                      <a:pt x="0" y="18"/>
                    </a:cubicBezTo>
                    <a:cubicBezTo>
                      <a:pt x="0" y="17"/>
                      <a:pt x="0" y="17"/>
                      <a:pt x="0" y="17"/>
                    </a:cubicBezTo>
                    <a:cubicBezTo>
                      <a:pt x="6" y="15"/>
                      <a:pt x="11" y="10"/>
                      <a:pt x="12" y="4"/>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2" name="ïṣ1íďé"/>
              <p:cNvSpPr/>
              <p:nvPr/>
            </p:nvSpPr>
            <p:spPr bwMode="auto">
              <a:xfrm>
                <a:off x="3330" y="1704"/>
                <a:ext cx="37" cy="35"/>
              </a:xfrm>
              <a:custGeom>
                <a:avLst/>
                <a:gdLst>
                  <a:gd name="T0" fmla="*/ 7 w 20"/>
                  <a:gd name="T1" fmla="*/ 3 h 19"/>
                  <a:gd name="T2" fmla="*/ 0 w 20"/>
                  <a:gd name="T3" fmla="*/ 0 h 19"/>
                  <a:gd name="T4" fmla="*/ 20 w 20"/>
                  <a:gd name="T5" fmla="*/ 16 h 19"/>
                  <a:gd name="T6" fmla="*/ 20 w 20"/>
                  <a:gd name="T7" fmla="*/ 15 h 19"/>
                  <a:gd name="T8" fmla="*/ 7 w 20"/>
                  <a:gd name="T9" fmla="*/ 3 h 19"/>
                </a:gdLst>
                <a:ahLst/>
                <a:cxnLst>
                  <a:cxn ang="0">
                    <a:pos x="T0" y="T1"/>
                  </a:cxn>
                  <a:cxn ang="0">
                    <a:pos x="T2" y="T3"/>
                  </a:cxn>
                  <a:cxn ang="0">
                    <a:pos x="T4" y="T5"/>
                  </a:cxn>
                  <a:cxn ang="0">
                    <a:pos x="T6" y="T7"/>
                  </a:cxn>
                  <a:cxn ang="0">
                    <a:pos x="T8" y="T9"/>
                  </a:cxn>
                </a:cxnLst>
                <a:rect l="0" t="0" r="r" b="b"/>
                <a:pathLst>
                  <a:path w="20" h="19">
                    <a:moveTo>
                      <a:pt x="7" y="3"/>
                    </a:moveTo>
                    <a:cubicBezTo>
                      <a:pt x="3" y="1"/>
                      <a:pt x="0" y="0"/>
                      <a:pt x="0" y="0"/>
                    </a:cubicBezTo>
                    <a:cubicBezTo>
                      <a:pt x="5" y="19"/>
                      <a:pt x="20" y="16"/>
                      <a:pt x="20" y="16"/>
                    </a:cubicBezTo>
                    <a:cubicBezTo>
                      <a:pt x="20" y="15"/>
                      <a:pt x="20" y="15"/>
                      <a:pt x="20" y="15"/>
                    </a:cubicBezTo>
                    <a:cubicBezTo>
                      <a:pt x="14" y="14"/>
                      <a:pt x="9" y="10"/>
                      <a:pt x="7" y="3"/>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3" name="íŝļïḓe"/>
              <p:cNvSpPr/>
              <p:nvPr/>
            </p:nvSpPr>
            <p:spPr bwMode="auto">
              <a:xfrm>
                <a:off x="3304" y="1676"/>
                <a:ext cx="42" cy="42"/>
              </a:xfrm>
              <a:custGeom>
                <a:avLst/>
                <a:gdLst>
                  <a:gd name="T0" fmla="*/ 21 w 23"/>
                  <a:gd name="T1" fmla="*/ 0 h 23"/>
                  <a:gd name="T2" fmla="*/ 0 w 23"/>
                  <a:gd name="T3" fmla="*/ 22 h 23"/>
                  <a:gd name="T4" fmla="*/ 23 w 23"/>
                  <a:gd name="T5" fmla="*/ 23 h 23"/>
                  <a:gd name="T6" fmla="*/ 21 w 23"/>
                  <a:gd name="T7" fmla="*/ 16 h 23"/>
                  <a:gd name="T8" fmla="*/ 21 w 23"/>
                  <a:gd name="T9" fmla="*/ 0 h 23"/>
                </a:gdLst>
                <a:ahLst/>
                <a:cxnLst>
                  <a:cxn ang="0">
                    <a:pos x="T0" y="T1"/>
                  </a:cxn>
                  <a:cxn ang="0">
                    <a:pos x="T2" y="T3"/>
                  </a:cxn>
                  <a:cxn ang="0">
                    <a:pos x="T4" y="T5"/>
                  </a:cxn>
                  <a:cxn ang="0">
                    <a:pos x="T6" y="T7"/>
                  </a:cxn>
                  <a:cxn ang="0">
                    <a:pos x="T8" y="T9"/>
                  </a:cxn>
                </a:cxnLst>
                <a:rect l="0" t="0" r="r" b="b"/>
                <a:pathLst>
                  <a:path w="23" h="23">
                    <a:moveTo>
                      <a:pt x="21" y="0"/>
                    </a:moveTo>
                    <a:cubicBezTo>
                      <a:pt x="14" y="1"/>
                      <a:pt x="2" y="5"/>
                      <a:pt x="0" y="22"/>
                    </a:cubicBezTo>
                    <a:cubicBezTo>
                      <a:pt x="0" y="22"/>
                      <a:pt x="15" y="13"/>
                      <a:pt x="23" y="23"/>
                    </a:cubicBezTo>
                    <a:cubicBezTo>
                      <a:pt x="22" y="21"/>
                      <a:pt x="21" y="18"/>
                      <a:pt x="21" y="16"/>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4" name="iSliḋé"/>
              <p:cNvSpPr/>
              <p:nvPr/>
            </p:nvSpPr>
            <p:spPr bwMode="auto">
              <a:xfrm>
                <a:off x="3396" y="1672"/>
                <a:ext cx="45" cy="45"/>
              </a:xfrm>
              <a:custGeom>
                <a:avLst/>
                <a:gdLst>
                  <a:gd name="T0" fmla="*/ 1 w 24"/>
                  <a:gd name="T1" fmla="*/ 0 h 24"/>
                  <a:gd name="T2" fmla="*/ 24 w 24"/>
                  <a:gd name="T3" fmla="*/ 21 h 24"/>
                  <a:gd name="T4" fmla="*/ 0 w 24"/>
                  <a:gd name="T5" fmla="*/ 24 h 24"/>
                  <a:gd name="T6" fmla="*/ 2 w 24"/>
                  <a:gd name="T7" fmla="*/ 16 h 24"/>
                  <a:gd name="T8" fmla="*/ 1 w 24"/>
                  <a:gd name="T9" fmla="*/ 0 h 24"/>
                </a:gdLst>
                <a:ahLst/>
                <a:cxnLst>
                  <a:cxn ang="0">
                    <a:pos x="T0" y="T1"/>
                  </a:cxn>
                  <a:cxn ang="0">
                    <a:pos x="T2" y="T3"/>
                  </a:cxn>
                  <a:cxn ang="0">
                    <a:pos x="T4" y="T5"/>
                  </a:cxn>
                  <a:cxn ang="0">
                    <a:pos x="T6" y="T7"/>
                  </a:cxn>
                  <a:cxn ang="0">
                    <a:pos x="T8" y="T9"/>
                  </a:cxn>
                </a:cxnLst>
                <a:rect l="0" t="0" r="r" b="b"/>
                <a:pathLst>
                  <a:path w="24" h="24">
                    <a:moveTo>
                      <a:pt x="1" y="0"/>
                    </a:moveTo>
                    <a:cubicBezTo>
                      <a:pt x="8" y="1"/>
                      <a:pt x="20" y="4"/>
                      <a:pt x="24" y="21"/>
                    </a:cubicBezTo>
                    <a:cubicBezTo>
                      <a:pt x="24" y="21"/>
                      <a:pt x="8" y="13"/>
                      <a:pt x="0" y="24"/>
                    </a:cubicBezTo>
                    <a:cubicBezTo>
                      <a:pt x="1" y="21"/>
                      <a:pt x="2" y="19"/>
                      <a:pt x="2" y="1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5" name="îṡḻîde"/>
              <p:cNvSpPr/>
              <p:nvPr/>
            </p:nvSpPr>
            <p:spPr bwMode="auto">
              <a:xfrm>
                <a:off x="3226" y="1744"/>
                <a:ext cx="170" cy="192"/>
              </a:xfrm>
              <a:custGeom>
                <a:avLst/>
                <a:gdLst>
                  <a:gd name="T0" fmla="*/ 77 w 92"/>
                  <a:gd name="T1" fmla="*/ 0 h 104"/>
                  <a:gd name="T2" fmla="*/ 10 w 92"/>
                  <a:gd name="T3" fmla="*/ 77 h 104"/>
                  <a:gd name="T4" fmla="*/ 0 w 92"/>
                  <a:gd name="T5" fmla="*/ 104 h 104"/>
                  <a:gd name="T6" fmla="*/ 34 w 92"/>
                  <a:gd name="T7" fmla="*/ 93 h 104"/>
                  <a:gd name="T8" fmla="*/ 81 w 92"/>
                  <a:gd name="T9" fmla="*/ 2 h 104"/>
                  <a:gd name="T10" fmla="*/ 77 w 92"/>
                  <a:gd name="T11" fmla="*/ 0 h 104"/>
                </a:gdLst>
                <a:ahLst/>
                <a:cxnLst>
                  <a:cxn ang="0">
                    <a:pos x="T0" y="T1"/>
                  </a:cxn>
                  <a:cxn ang="0">
                    <a:pos x="T2" y="T3"/>
                  </a:cxn>
                  <a:cxn ang="0">
                    <a:pos x="T4" y="T5"/>
                  </a:cxn>
                  <a:cxn ang="0">
                    <a:pos x="T6" y="T7"/>
                  </a:cxn>
                  <a:cxn ang="0">
                    <a:pos x="T8" y="T9"/>
                  </a:cxn>
                  <a:cxn ang="0">
                    <a:pos x="T10" y="T11"/>
                  </a:cxn>
                </a:cxnLst>
                <a:rect l="0" t="0" r="r" b="b"/>
                <a:pathLst>
                  <a:path w="92" h="104">
                    <a:moveTo>
                      <a:pt x="77" y="0"/>
                    </a:moveTo>
                    <a:cubicBezTo>
                      <a:pt x="77" y="0"/>
                      <a:pt x="92" y="48"/>
                      <a:pt x="10" y="77"/>
                    </a:cubicBezTo>
                    <a:cubicBezTo>
                      <a:pt x="0" y="104"/>
                      <a:pt x="0" y="104"/>
                      <a:pt x="0" y="104"/>
                    </a:cubicBezTo>
                    <a:cubicBezTo>
                      <a:pt x="34" y="93"/>
                      <a:pt x="34" y="93"/>
                      <a:pt x="34" y="93"/>
                    </a:cubicBezTo>
                    <a:cubicBezTo>
                      <a:pt x="34" y="93"/>
                      <a:pt x="85" y="54"/>
                      <a:pt x="81" y="2"/>
                    </a:cubicBezTo>
                    <a:lnTo>
                      <a:pt x="77" y="0"/>
                    </a:lnTo>
                    <a:close/>
                  </a:path>
                </a:pathLst>
              </a:custGeom>
              <a:solidFill>
                <a:srgbClr val="B420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6" name="ís1ïdê"/>
              <p:cNvSpPr/>
              <p:nvPr/>
            </p:nvSpPr>
            <p:spPr bwMode="auto">
              <a:xfrm>
                <a:off x="2688" y="1907"/>
                <a:ext cx="246" cy="265"/>
              </a:xfrm>
              <a:custGeom>
                <a:avLst/>
                <a:gdLst>
                  <a:gd name="T0" fmla="*/ 37 w 133"/>
                  <a:gd name="T1" fmla="*/ 0 h 144"/>
                  <a:gd name="T2" fmla="*/ 8 w 133"/>
                  <a:gd name="T3" fmla="*/ 25 h 144"/>
                  <a:gd name="T4" fmla="*/ 6 w 133"/>
                  <a:gd name="T5" fmla="*/ 47 h 144"/>
                  <a:gd name="T6" fmla="*/ 81 w 133"/>
                  <a:gd name="T7" fmla="*/ 137 h 144"/>
                  <a:gd name="T8" fmla="*/ 104 w 133"/>
                  <a:gd name="T9" fmla="*/ 139 h 144"/>
                  <a:gd name="T10" fmla="*/ 133 w 133"/>
                  <a:gd name="T11" fmla="*/ 114 h 144"/>
                  <a:gd name="T12" fmla="*/ 65 w 133"/>
                  <a:gd name="T13" fmla="*/ 74 h 144"/>
                  <a:gd name="T14" fmla="*/ 37 w 133"/>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44">
                    <a:moveTo>
                      <a:pt x="37" y="0"/>
                    </a:moveTo>
                    <a:cubicBezTo>
                      <a:pt x="8" y="25"/>
                      <a:pt x="8" y="25"/>
                      <a:pt x="8" y="25"/>
                    </a:cubicBezTo>
                    <a:cubicBezTo>
                      <a:pt x="1" y="30"/>
                      <a:pt x="0" y="41"/>
                      <a:pt x="6" y="47"/>
                    </a:cubicBezTo>
                    <a:cubicBezTo>
                      <a:pt x="81" y="137"/>
                      <a:pt x="81" y="137"/>
                      <a:pt x="81" y="137"/>
                    </a:cubicBezTo>
                    <a:cubicBezTo>
                      <a:pt x="87" y="143"/>
                      <a:pt x="97" y="144"/>
                      <a:pt x="104" y="139"/>
                    </a:cubicBezTo>
                    <a:cubicBezTo>
                      <a:pt x="133" y="114"/>
                      <a:pt x="133" y="114"/>
                      <a:pt x="133" y="114"/>
                    </a:cubicBezTo>
                    <a:cubicBezTo>
                      <a:pt x="65" y="74"/>
                      <a:pt x="65" y="74"/>
                      <a:pt x="65" y="74"/>
                    </a:cubicBezTo>
                    <a:lnTo>
                      <a:pt x="37" y="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7" name="işḷïḓe"/>
              <p:cNvSpPr/>
              <p:nvPr/>
            </p:nvSpPr>
            <p:spPr bwMode="auto">
              <a:xfrm>
                <a:off x="2762" y="1855"/>
                <a:ext cx="235" cy="256"/>
              </a:xfrm>
              <a:custGeom>
                <a:avLst/>
                <a:gdLst>
                  <a:gd name="T0" fmla="*/ 121 w 127"/>
                  <a:gd name="T1" fmla="*/ 97 h 139"/>
                  <a:gd name="T2" fmla="*/ 46 w 127"/>
                  <a:gd name="T3" fmla="*/ 8 h 139"/>
                  <a:gd name="T4" fmla="*/ 23 w 127"/>
                  <a:gd name="T5" fmla="*/ 6 h 139"/>
                  <a:gd name="T6" fmla="*/ 0 w 127"/>
                  <a:gd name="T7" fmla="*/ 25 h 139"/>
                  <a:gd name="T8" fmla="*/ 28 w 127"/>
                  <a:gd name="T9" fmla="*/ 99 h 139"/>
                  <a:gd name="T10" fmla="*/ 96 w 127"/>
                  <a:gd name="T11" fmla="*/ 139 h 139"/>
                  <a:gd name="T12" fmla="*/ 120 w 127"/>
                  <a:gd name="T13" fmla="*/ 119 h 139"/>
                  <a:gd name="T14" fmla="*/ 121 w 127"/>
                  <a:gd name="T15" fmla="*/ 97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39">
                    <a:moveTo>
                      <a:pt x="121" y="97"/>
                    </a:moveTo>
                    <a:cubicBezTo>
                      <a:pt x="46" y="8"/>
                      <a:pt x="46" y="8"/>
                      <a:pt x="46" y="8"/>
                    </a:cubicBezTo>
                    <a:cubicBezTo>
                      <a:pt x="40" y="1"/>
                      <a:pt x="30" y="0"/>
                      <a:pt x="23" y="6"/>
                    </a:cubicBezTo>
                    <a:cubicBezTo>
                      <a:pt x="0" y="25"/>
                      <a:pt x="0" y="25"/>
                      <a:pt x="0" y="25"/>
                    </a:cubicBezTo>
                    <a:cubicBezTo>
                      <a:pt x="28" y="99"/>
                      <a:pt x="28" y="99"/>
                      <a:pt x="28" y="99"/>
                    </a:cubicBezTo>
                    <a:cubicBezTo>
                      <a:pt x="96" y="139"/>
                      <a:pt x="96" y="139"/>
                      <a:pt x="96" y="139"/>
                    </a:cubicBezTo>
                    <a:cubicBezTo>
                      <a:pt x="120" y="119"/>
                      <a:pt x="120" y="119"/>
                      <a:pt x="120" y="119"/>
                    </a:cubicBezTo>
                    <a:cubicBezTo>
                      <a:pt x="126" y="114"/>
                      <a:pt x="127" y="103"/>
                      <a:pt x="121" y="97"/>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8" name="íşlïḑê"/>
              <p:cNvSpPr/>
              <p:nvPr/>
            </p:nvSpPr>
            <p:spPr bwMode="auto">
              <a:xfrm>
                <a:off x="2879" y="1886"/>
                <a:ext cx="101" cy="109"/>
              </a:xfrm>
              <a:custGeom>
                <a:avLst/>
                <a:gdLst>
                  <a:gd name="T0" fmla="*/ 6 w 55"/>
                  <a:gd name="T1" fmla="*/ 21 h 59"/>
                  <a:gd name="T2" fmla="*/ 16 w 55"/>
                  <a:gd name="T3" fmla="*/ 12 h 59"/>
                  <a:gd name="T4" fmla="*/ 23 w 55"/>
                  <a:gd name="T5" fmla="*/ 13 h 59"/>
                  <a:gd name="T6" fmla="*/ 43 w 55"/>
                  <a:gd name="T7" fmla="*/ 37 h 59"/>
                  <a:gd name="T8" fmla="*/ 43 w 55"/>
                  <a:gd name="T9" fmla="*/ 43 h 59"/>
                  <a:gd name="T10" fmla="*/ 32 w 55"/>
                  <a:gd name="T11" fmla="*/ 52 h 59"/>
                  <a:gd name="T12" fmla="*/ 38 w 55"/>
                  <a:gd name="T13" fmla="*/ 59 h 59"/>
                  <a:gd name="T14" fmla="*/ 49 w 55"/>
                  <a:gd name="T15" fmla="*/ 50 h 59"/>
                  <a:gd name="T16" fmla="*/ 50 w 55"/>
                  <a:gd name="T17" fmla="*/ 31 h 59"/>
                  <a:gd name="T18" fmla="*/ 30 w 55"/>
                  <a:gd name="T19" fmla="*/ 7 h 59"/>
                  <a:gd name="T20" fmla="*/ 11 w 55"/>
                  <a:gd name="T21" fmla="*/ 5 h 59"/>
                  <a:gd name="T22" fmla="*/ 0 w 55"/>
                  <a:gd name="T23" fmla="*/ 14 h 59"/>
                  <a:gd name="T24" fmla="*/ 6 w 55"/>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9">
                    <a:moveTo>
                      <a:pt x="6" y="21"/>
                    </a:moveTo>
                    <a:cubicBezTo>
                      <a:pt x="16" y="12"/>
                      <a:pt x="16" y="12"/>
                      <a:pt x="16" y="12"/>
                    </a:cubicBezTo>
                    <a:cubicBezTo>
                      <a:pt x="18" y="10"/>
                      <a:pt x="21" y="11"/>
                      <a:pt x="23" y="13"/>
                    </a:cubicBezTo>
                    <a:cubicBezTo>
                      <a:pt x="43" y="37"/>
                      <a:pt x="43" y="37"/>
                      <a:pt x="43" y="37"/>
                    </a:cubicBezTo>
                    <a:cubicBezTo>
                      <a:pt x="45" y="39"/>
                      <a:pt x="45" y="42"/>
                      <a:pt x="43" y="43"/>
                    </a:cubicBezTo>
                    <a:cubicBezTo>
                      <a:pt x="32" y="52"/>
                      <a:pt x="32" y="52"/>
                      <a:pt x="32" y="52"/>
                    </a:cubicBezTo>
                    <a:cubicBezTo>
                      <a:pt x="38" y="59"/>
                      <a:pt x="38" y="59"/>
                      <a:pt x="38" y="59"/>
                    </a:cubicBezTo>
                    <a:cubicBezTo>
                      <a:pt x="49" y="50"/>
                      <a:pt x="49" y="50"/>
                      <a:pt x="49" y="50"/>
                    </a:cubicBezTo>
                    <a:cubicBezTo>
                      <a:pt x="54" y="45"/>
                      <a:pt x="55" y="37"/>
                      <a:pt x="50" y="31"/>
                    </a:cubicBezTo>
                    <a:cubicBezTo>
                      <a:pt x="30" y="7"/>
                      <a:pt x="30" y="7"/>
                      <a:pt x="30" y="7"/>
                    </a:cubicBezTo>
                    <a:cubicBezTo>
                      <a:pt x="25" y="1"/>
                      <a:pt x="16" y="0"/>
                      <a:pt x="11" y="5"/>
                    </a:cubicBezTo>
                    <a:cubicBezTo>
                      <a:pt x="0" y="14"/>
                      <a:pt x="0" y="14"/>
                      <a:pt x="0" y="14"/>
                    </a:cubicBezTo>
                    <a:lnTo>
                      <a:pt x="6" y="21"/>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69" name="iṣ1íḋê"/>
              <p:cNvSpPr/>
              <p:nvPr/>
            </p:nvSpPr>
            <p:spPr bwMode="auto">
              <a:xfrm>
                <a:off x="2969" y="1687"/>
                <a:ext cx="350" cy="227"/>
              </a:xfrm>
              <a:custGeom>
                <a:avLst/>
                <a:gdLst>
                  <a:gd name="T0" fmla="*/ 165 w 189"/>
                  <a:gd name="T1" fmla="*/ 0 h 123"/>
                  <a:gd name="T2" fmla="*/ 93 w 189"/>
                  <a:gd name="T3" fmla="*/ 13 h 123"/>
                  <a:gd name="T4" fmla="*/ 0 w 189"/>
                  <a:gd name="T5" fmla="*/ 100 h 123"/>
                  <a:gd name="T6" fmla="*/ 28 w 189"/>
                  <a:gd name="T7" fmla="*/ 123 h 123"/>
                  <a:gd name="T8" fmla="*/ 97 w 189"/>
                  <a:gd name="T9" fmla="*/ 55 h 123"/>
                  <a:gd name="T10" fmla="*/ 154 w 189"/>
                  <a:gd name="T11" fmla="*/ 48 h 123"/>
                  <a:gd name="T12" fmla="*/ 165 w 189"/>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89" h="123">
                    <a:moveTo>
                      <a:pt x="165" y="0"/>
                    </a:moveTo>
                    <a:cubicBezTo>
                      <a:pt x="93" y="13"/>
                      <a:pt x="93" y="13"/>
                      <a:pt x="93" y="13"/>
                    </a:cubicBezTo>
                    <a:cubicBezTo>
                      <a:pt x="0" y="100"/>
                      <a:pt x="0" y="100"/>
                      <a:pt x="0" y="100"/>
                    </a:cubicBezTo>
                    <a:cubicBezTo>
                      <a:pt x="28" y="123"/>
                      <a:pt x="28" y="123"/>
                      <a:pt x="28" y="123"/>
                    </a:cubicBezTo>
                    <a:cubicBezTo>
                      <a:pt x="97" y="55"/>
                      <a:pt x="97" y="55"/>
                      <a:pt x="97" y="55"/>
                    </a:cubicBezTo>
                    <a:cubicBezTo>
                      <a:pt x="154" y="48"/>
                      <a:pt x="154" y="48"/>
                      <a:pt x="154" y="48"/>
                    </a:cubicBezTo>
                    <a:cubicBezTo>
                      <a:pt x="154" y="48"/>
                      <a:pt x="189" y="31"/>
                      <a:pt x="165" y="0"/>
                    </a:cubicBezTo>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0" name="işļiďé"/>
              <p:cNvSpPr/>
              <p:nvPr/>
            </p:nvSpPr>
            <p:spPr bwMode="auto">
              <a:xfrm>
                <a:off x="2925" y="1855"/>
                <a:ext cx="98" cy="96"/>
              </a:xfrm>
              <a:custGeom>
                <a:avLst/>
                <a:gdLst>
                  <a:gd name="T0" fmla="*/ 11 w 53"/>
                  <a:gd name="T1" fmla="*/ 11 h 52"/>
                  <a:gd name="T2" fmla="*/ 6 w 53"/>
                  <a:gd name="T3" fmla="*/ 40 h 52"/>
                  <a:gd name="T4" fmla="*/ 35 w 53"/>
                  <a:gd name="T5" fmla="*/ 43 h 52"/>
                  <a:gd name="T6" fmla="*/ 47 w 53"/>
                  <a:gd name="T7" fmla="*/ 9 h 52"/>
                  <a:gd name="T8" fmla="*/ 11 w 53"/>
                  <a:gd name="T9" fmla="*/ 11 h 52"/>
                </a:gdLst>
                <a:ahLst/>
                <a:cxnLst>
                  <a:cxn ang="0">
                    <a:pos x="T0" y="T1"/>
                  </a:cxn>
                  <a:cxn ang="0">
                    <a:pos x="T2" y="T3"/>
                  </a:cxn>
                  <a:cxn ang="0">
                    <a:pos x="T4" y="T5"/>
                  </a:cxn>
                  <a:cxn ang="0">
                    <a:pos x="T6" y="T7"/>
                  </a:cxn>
                  <a:cxn ang="0">
                    <a:pos x="T8" y="T9"/>
                  </a:cxn>
                </a:cxnLst>
                <a:rect l="0" t="0" r="r" b="b"/>
                <a:pathLst>
                  <a:path w="53" h="52">
                    <a:moveTo>
                      <a:pt x="11" y="11"/>
                    </a:moveTo>
                    <a:cubicBezTo>
                      <a:pt x="0" y="20"/>
                      <a:pt x="0" y="31"/>
                      <a:pt x="6" y="40"/>
                    </a:cubicBezTo>
                    <a:cubicBezTo>
                      <a:pt x="13" y="49"/>
                      <a:pt x="23" y="52"/>
                      <a:pt x="35" y="43"/>
                    </a:cubicBezTo>
                    <a:cubicBezTo>
                      <a:pt x="46" y="35"/>
                      <a:pt x="53" y="18"/>
                      <a:pt x="47" y="9"/>
                    </a:cubicBezTo>
                    <a:cubicBezTo>
                      <a:pt x="40" y="0"/>
                      <a:pt x="22" y="3"/>
                      <a:pt x="11" y="11"/>
                    </a:cubicBez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1" name="îsļïďé"/>
              <p:cNvSpPr/>
              <p:nvPr/>
            </p:nvSpPr>
            <p:spPr bwMode="auto">
              <a:xfrm>
                <a:off x="2982" y="1909"/>
                <a:ext cx="28" cy="46"/>
              </a:xfrm>
              <a:custGeom>
                <a:avLst/>
                <a:gdLst>
                  <a:gd name="T0" fmla="*/ 15 w 15"/>
                  <a:gd name="T1" fmla="*/ 0 h 25"/>
                  <a:gd name="T2" fmla="*/ 0 w 15"/>
                  <a:gd name="T3" fmla="*/ 25 h 25"/>
                  <a:gd name="T4" fmla="*/ 5 w 15"/>
                  <a:gd name="T5" fmla="*/ 0 h 25"/>
                  <a:gd name="T6" fmla="*/ 15 w 15"/>
                  <a:gd name="T7" fmla="*/ 0 h 25"/>
                </a:gdLst>
                <a:ahLst/>
                <a:cxnLst>
                  <a:cxn ang="0">
                    <a:pos x="T0" y="T1"/>
                  </a:cxn>
                  <a:cxn ang="0">
                    <a:pos x="T2" y="T3"/>
                  </a:cxn>
                  <a:cxn ang="0">
                    <a:pos x="T4" y="T5"/>
                  </a:cxn>
                  <a:cxn ang="0">
                    <a:pos x="T6" y="T7"/>
                  </a:cxn>
                </a:cxnLst>
                <a:rect l="0" t="0" r="r" b="b"/>
                <a:pathLst>
                  <a:path w="15" h="25">
                    <a:moveTo>
                      <a:pt x="15" y="0"/>
                    </a:moveTo>
                    <a:cubicBezTo>
                      <a:pt x="15" y="0"/>
                      <a:pt x="11" y="14"/>
                      <a:pt x="0" y="25"/>
                    </a:cubicBezTo>
                    <a:cubicBezTo>
                      <a:pt x="5" y="0"/>
                      <a:pt x="5" y="0"/>
                      <a:pt x="5" y="0"/>
                    </a:cubicBezTo>
                    <a:lnTo>
                      <a:pt x="15" y="0"/>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2" name="íŝļîḓê"/>
              <p:cNvSpPr/>
              <p:nvPr/>
            </p:nvSpPr>
            <p:spPr bwMode="auto">
              <a:xfrm>
                <a:off x="2973" y="1921"/>
                <a:ext cx="20" cy="52"/>
              </a:xfrm>
              <a:custGeom>
                <a:avLst/>
                <a:gdLst>
                  <a:gd name="T0" fmla="*/ 0 w 11"/>
                  <a:gd name="T1" fmla="*/ 23 h 28"/>
                  <a:gd name="T2" fmla="*/ 4 w 11"/>
                  <a:gd name="T3" fmla="*/ 28 h 28"/>
                  <a:gd name="T4" fmla="*/ 7 w 11"/>
                  <a:gd name="T5" fmla="*/ 24 h 28"/>
                  <a:gd name="T6" fmla="*/ 10 w 11"/>
                  <a:gd name="T7" fmla="*/ 5 h 28"/>
                  <a:gd name="T8" fmla="*/ 6 w 11"/>
                  <a:gd name="T9" fmla="*/ 1 h 28"/>
                  <a:gd name="T10" fmla="*/ 1 w 11"/>
                  <a:gd name="T11" fmla="*/ 4 h 28"/>
                  <a:gd name="T12" fmla="*/ 0 w 11"/>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11" h="28">
                    <a:moveTo>
                      <a:pt x="0" y="23"/>
                    </a:moveTo>
                    <a:cubicBezTo>
                      <a:pt x="0" y="25"/>
                      <a:pt x="1" y="27"/>
                      <a:pt x="4" y="28"/>
                    </a:cubicBezTo>
                    <a:cubicBezTo>
                      <a:pt x="7" y="28"/>
                      <a:pt x="7" y="26"/>
                      <a:pt x="7" y="24"/>
                    </a:cubicBezTo>
                    <a:cubicBezTo>
                      <a:pt x="10" y="5"/>
                      <a:pt x="10" y="5"/>
                      <a:pt x="10" y="5"/>
                    </a:cubicBezTo>
                    <a:cubicBezTo>
                      <a:pt x="11" y="3"/>
                      <a:pt x="9" y="1"/>
                      <a:pt x="6" y="1"/>
                    </a:cubicBezTo>
                    <a:cubicBezTo>
                      <a:pt x="4" y="0"/>
                      <a:pt x="1" y="2"/>
                      <a:pt x="1" y="4"/>
                    </a:cubicBezTo>
                    <a:lnTo>
                      <a:pt x="0" y="23"/>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3" name="íśliḑè"/>
              <p:cNvSpPr/>
              <p:nvPr/>
            </p:nvSpPr>
            <p:spPr bwMode="auto">
              <a:xfrm>
                <a:off x="2929" y="1905"/>
                <a:ext cx="46" cy="40"/>
              </a:xfrm>
              <a:custGeom>
                <a:avLst/>
                <a:gdLst>
                  <a:gd name="T0" fmla="*/ 2 w 25"/>
                  <a:gd name="T1" fmla="*/ 13 h 22"/>
                  <a:gd name="T2" fmla="*/ 2 w 25"/>
                  <a:gd name="T3" fmla="*/ 19 h 22"/>
                  <a:gd name="T4" fmla="*/ 8 w 25"/>
                  <a:gd name="T5" fmla="*/ 21 h 22"/>
                  <a:gd name="T6" fmla="*/ 23 w 25"/>
                  <a:gd name="T7" fmla="*/ 9 h 22"/>
                  <a:gd name="T8" fmla="*/ 24 w 25"/>
                  <a:gd name="T9" fmla="*/ 3 h 22"/>
                  <a:gd name="T10" fmla="*/ 17 w 25"/>
                  <a:gd name="T11" fmla="*/ 2 h 22"/>
                  <a:gd name="T12" fmla="*/ 2 w 25"/>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 y="13"/>
                    </a:moveTo>
                    <a:cubicBezTo>
                      <a:pt x="1" y="15"/>
                      <a:pt x="0" y="17"/>
                      <a:pt x="2" y="19"/>
                    </a:cubicBezTo>
                    <a:cubicBezTo>
                      <a:pt x="4" y="22"/>
                      <a:pt x="6" y="22"/>
                      <a:pt x="8" y="21"/>
                    </a:cubicBezTo>
                    <a:cubicBezTo>
                      <a:pt x="23" y="9"/>
                      <a:pt x="23" y="9"/>
                      <a:pt x="23" y="9"/>
                    </a:cubicBezTo>
                    <a:cubicBezTo>
                      <a:pt x="25" y="8"/>
                      <a:pt x="25" y="5"/>
                      <a:pt x="24" y="3"/>
                    </a:cubicBezTo>
                    <a:cubicBezTo>
                      <a:pt x="22" y="1"/>
                      <a:pt x="19" y="0"/>
                      <a:pt x="17" y="2"/>
                    </a:cubicBezTo>
                    <a:lnTo>
                      <a:pt x="2" y="13"/>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4" name="íšḷiḍè"/>
              <p:cNvSpPr/>
              <p:nvPr/>
            </p:nvSpPr>
            <p:spPr bwMode="auto">
              <a:xfrm>
                <a:off x="2943" y="1918"/>
                <a:ext cx="45" cy="40"/>
              </a:xfrm>
              <a:custGeom>
                <a:avLst/>
                <a:gdLst>
                  <a:gd name="T0" fmla="*/ 2 w 24"/>
                  <a:gd name="T1" fmla="*/ 13 h 22"/>
                  <a:gd name="T2" fmla="*/ 1 w 24"/>
                  <a:gd name="T3" fmla="*/ 19 h 22"/>
                  <a:gd name="T4" fmla="*/ 7 w 24"/>
                  <a:gd name="T5" fmla="*/ 20 h 22"/>
                  <a:gd name="T6" fmla="*/ 23 w 24"/>
                  <a:gd name="T7" fmla="*/ 9 h 22"/>
                  <a:gd name="T8" fmla="*/ 23 w 24"/>
                  <a:gd name="T9" fmla="*/ 3 h 22"/>
                  <a:gd name="T10" fmla="*/ 17 w 24"/>
                  <a:gd name="T11" fmla="*/ 1 h 22"/>
                  <a:gd name="T12" fmla="*/ 2 w 24"/>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 y="13"/>
                    </a:moveTo>
                    <a:cubicBezTo>
                      <a:pt x="0" y="14"/>
                      <a:pt x="0" y="17"/>
                      <a:pt x="1" y="19"/>
                    </a:cubicBezTo>
                    <a:cubicBezTo>
                      <a:pt x="3" y="21"/>
                      <a:pt x="6" y="22"/>
                      <a:pt x="7" y="20"/>
                    </a:cubicBezTo>
                    <a:cubicBezTo>
                      <a:pt x="23" y="9"/>
                      <a:pt x="23" y="9"/>
                      <a:pt x="23" y="9"/>
                    </a:cubicBezTo>
                    <a:cubicBezTo>
                      <a:pt x="24" y="8"/>
                      <a:pt x="24" y="5"/>
                      <a:pt x="23" y="3"/>
                    </a:cubicBezTo>
                    <a:cubicBezTo>
                      <a:pt x="21" y="1"/>
                      <a:pt x="19" y="0"/>
                      <a:pt x="17" y="1"/>
                    </a:cubicBezTo>
                    <a:lnTo>
                      <a:pt x="2" y="13"/>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5" name="isḻiḓe"/>
              <p:cNvSpPr/>
              <p:nvPr/>
            </p:nvSpPr>
            <p:spPr bwMode="auto">
              <a:xfrm>
                <a:off x="2921" y="1890"/>
                <a:ext cx="46" cy="41"/>
              </a:xfrm>
              <a:custGeom>
                <a:avLst/>
                <a:gdLst>
                  <a:gd name="T0" fmla="*/ 2 w 25"/>
                  <a:gd name="T1" fmla="*/ 13 h 22"/>
                  <a:gd name="T2" fmla="*/ 2 w 25"/>
                  <a:gd name="T3" fmla="*/ 19 h 22"/>
                  <a:gd name="T4" fmla="*/ 8 w 25"/>
                  <a:gd name="T5" fmla="*/ 20 h 22"/>
                  <a:gd name="T6" fmla="*/ 23 w 25"/>
                  <a:gd name="T7" fmla="*/ 9 h 22"/>
                  <a:gd name="T8" fmla="*/ 23 w 25"/>
                  <a:gd name="T9" fmla="*/ 3 h 22"/>
                  <a:gd name="T10" fmla="*/ 17 w 25"/>
                  <a:gd name="T11" fmla="*/ 1 h 22"/>
                  <a:gd name="T12" fmla="*/ 2 w 25"/>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 y="13"/>
                    </a:moveTo>
                    <a:cubicBezTo>
                      <a:pt x="0" y="14"/>
                      <a:pt x="0" y="17"/>
                      <a:pt x="2" y="19"/>
                    </a:cubicBezTo>
                    <a:cubicBezTo>
                      <a:pt x="3" y="21"/>
                      <a:pt x="6" y="22"/>
                      <a:pt x="8" y="20"/>
                    </a:cubicBezTo>
                    <a:cubicBezTo>
                      <a:pt x="23" y="9"/>
                      <a:pt x="23" y="9"/>
                      <a:pt x="23" y="9"/>
                    </a:cubicBezTo>
                    <a:cubicBezTo>
                      <a:pt x="25" y="8"/>
                      <a:pt x="25" y="5"/>
                      <a:pt x="23" y="3"/>
                    </a:cubicBezTo>
                    <a:cubicBezTo>
                      <a:pt x="22" y="0"/>
                      <a:pt x="19" y="0"/>
                      <a:pt x="17" y="1"/>
                    </a:cubicBezTo>
                    <a:lnTo>
                      <a:pt x="2" y="13"/>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6" name="isḻidé"/>
              <p:cNvSpPr/>
              <p:nvPr/>
            </p:nvSpPr>
            <p:spPr bwMode="auto">
              <a:xfrm>
                <a:off x="2912" y="1873"/>
                <a:ext cx="46" cy="41"/>
              </a:xfrm>
              <a:custGeom>
                <a:avLst/>
                <a:gdLst>
                  <a:gd name="T0" fmla="*/ 2 w 25"/>
                  <a:gd name="T1" fmla="*/ 13 h 22"/>
                  <a:gd name="T2" fmla="*/ 2 w 25"/>
                  <a:gd name="T3" fmla="*/ 19 h 22"/>
                  <a:gd name="T4" fmla="*/ 8 w 25"/>
                  <a:gd name="T5" fmla="*/ 21 h 22"/>
                  <a:gd name="T6" fmla="*/ 23 w 25"/>
                  <a:gd name="T7" fmla="*/ 9 h 22"/>
                  <a:gd name="T8" fmla="*/ 24 w 25"/>
                  <a:gd name="T9" fmla="*/ 3 h 22"/>
                  <a:gd name="T10" fmla="*/ 17 w 25"/>
                  <a:gd name="T11" fmla="*/ 2 h 22"/>
                  <a:gd name="T12" fmla="*/ 2 w 25"/>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 y="13"/>
                    </a:moveTo>
                    <a:cubicBezTo>
                      <a:pt x="1" y="14"/>
                      <a:pt x="0" y="17"/>
                      <a:pt x="2" y="19"/>
                    </a:cubicBezTo>
                    <a:cubicBezTo>
                      <a:pt x="4" y="22"/>
                      <a:pt x="6" y="22"/>
                      <a:pt x="8" y="21"/>
                    </a:cubicBezTo>
                    <a:cubicBezTo>
                      <a:pt x="23" y="9"/>
                      <a:pt x="23" y="9"/>
                      <a:pt x="23" y="9"/>
                    </a:cubicBezTo>
                    <a:cubicBezTo>
                      <a:pt x="25" y="8"/>
                      <a:pt x="25" y="5"/>
                      <a:pt x="24" y="3"/>
                    </a:cubicBezTo>
                    <a:cubicBezTo>
                      <a:pt x="22" y="1"/>
                      <a:pt x="19" y="0"/>
                      <a:pt x="17" y="2"/>
                    </a:cubicBezTo>
                    <a:lnTo>
                      <a:pt x="2" y="13"/>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7" name="îṡ1íḍê"/>
              <p:cNvSpPr/>
              <p:nvPr/>
            </p:nvSpPr>
            <p:spPr bwMode="auto">
              <a:xfrm>
                <a:off x="3224" y="1492"/>
                <a:ext cx="47" cy="103"/>
              </a:xfrm>
              <a:custGeom>
                <a:avLst/>
                <a:gdLst>
                  <a:gd name="T0" fmla="*/ 18 w 25"/>
                  <a:gd name="T1" fmla="*/ 0 h 56"/>
                  <a:gd name="T2" fmla="*/ 2 w 25"/>
                  <a:gd name="T3" fmla="*/ 30 h 56"/>
                  <a:gd name="T4" fmla="*/ 25 w 25"/>
                  <a:gd name="T5" fmla="*/ 56 h 56"/>
                  <a:gd name="T6" fmla="*/ 18 w 25"/>
                  <a:gd name="T7" fmla="*/ 0 h 56"/>
                </a:gdLst>
                <a:ahLst/>
                <a:cxnLst>
                  <a:cxn ang="0">
                    <a:pos x="T0" y="T1"/>
                  </a:cxn>
                  <a:cxn ang="0">
                    <a:pos x="T2" y="T3"/>
                  </a:cxn>
                  <a:cxn ang="0">
                    <a:pos x="T4" y="T5"/>
                  </a:cxn>
                  <a:cxn ang="0">
                    <a:pos x="T6" y="T7"/>
                  </a:cxn>
                </a:cxnLst>
                <a:rect l="0" t="0" r="r" b="b"/>
                <a:pathLst>
                  <a:path w="25" h="56">
                    <a:moveTo>
                      <a:pt x="18" y="0"/>
                    </a:moveTo>
                    <a:cubicBezTo>
                      <a:pt x="3" y="3"/>
                      <a:pt x="0" y="15"/>
                      <a:pt x="2" y="30"/>
                    </a:cubicBezTo>
                    <a:cubicBezTo>
                      <a:pt x="4" y="45"/>
                      <a:pt x="14" y="56"/>
                      <a:pt x="25" y="56"/>
                    </a:cubicBezTo>
                    <a:lnTo>
                      <a:pt x="18" y="0"/>
                    </a:ln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8" name="íṩḻídê"/>
              <p:cNvSpPr/>
              <p:nvPr/>
            </p:nvSpPr>
            <p:spPr bwMode="auto">
              <a:xfrm>
                <a:off x="3235" y="1508"/>
                <a:ext cx="34" cy="70"/>
              </a:xfrm>
              <a:custGeom>
                <a:avLst/>
                <a:gdLst>
                  <a:gd name="T0" fmla="*/ 13 w 18"/>
                  <a:gd name="T1" fmla="*/ 0 h 38"/>
                  <a:gd name="T2" fmla="*/ 5 w 18"/>
                  <a:gd name="T3" fmla="*/ 4 h 38"/>
                  <a:gd name="T4" fmla="*/ 0 w 18"/>
                  <a:gd name="T5" fmla="*/ 14 h 38"/>
                  <a:gd name="T6" fmla="*/ 11 w 18"/>
                  <a:gd name="T7" fmla="*/ 35 h 38"/>
                  <a:gd name="T8" fmla="*/ 18 w 18"/>
                  <a:gd name="T9" fmla="*/ 38 h 38"/>
                  <a:gd name="T10" fmla="*/ 18 w 18"/>
                  <a:gd name="T11" fmla="*/ 38 h 38"/>
                  <a:gd name="T12" fmla="*/ 14 w 18"/>
                  <a:gd name="T13" fmla="*/ 5 h 38"/>
                  <a:gd name="T14" fmla="*/ 13 w 18"/>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8">
                    <a:moveTo>
                      <a:pt x="13" y="0"/>
                    </a:moveTo>
                    <a:cubicBezTo>
                      <a:pt x="13" y="0"/>
                      <a:pt x="6" y="4"/>
                      <a:pt x="5" y="4"/>
                    </a:cubicBezTo>
                    <a:cubicBezTo>
                      <a:pt x="2" y="7"/>
                      <a:pt x="1" y="10"/>
                      <a:pt x="0" y="14"/>
                    </a:cubicBezTo>
                    <a:cubicBezTo>
                      <a:pt x="0" y="22"/>
                      <a:pt x="4" y="30"/>
                      <a:pt x="11" y="35"/>
                    </a:cubicBezTo>
                    <a:cubicBezTo>
                      <a:pt x="13" y="36"/>
                      <a:pt x="15" y="37"/>
                      <a:pt x="18" y="38"/>
                    </a:cubicBezTo>
                    <a:cubicBezTo>
                      <a:pt x="18" y="38"/>
                      <a:pt x="18" y="38"/>
                      <a:pt x="18" y="38"/>
                    </a:cubicBezTo>
                    <a:cubicBezTo>
                      <a:pt x="18" y="38"/>
                      <a:pt x="15" y="15"/>
                      <a:pt x="14" y="5"/>
                    </a:cubicBezTo>
                    <a:cubicBezTo>
                      <a:pt x="13" y="2"/>
                      <a:pt x="13" y="0"/>
                      <a:pt x="13" y="0"/>
                    </a:cubicBezTo>
                    <a:close/>
                  </a:path>
                </a:pathLst>
              </a:custGeom>
              <a:solidFill>
                <a:srgbClr val="FCCE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79" name="îşlíḓe"/>
              <p:cNvSpPr/>
              <p:nvPr/>
            </p:nvSpPr>
            <p:spPr bwMode="auto">
              <a:xfrm>
                <a:off x="3235" y="1508"/>
                <a:ext cx="24" cy="37"/>
              </a:xfrm>
              <a:custGeom>
                <a:avLst/>
                <a:gdLst>
                  <a:gd name="T0" fmla="*/ 13 w 13"/>
                  <a:gd name="T1" fmla="*/ 4 h 20"/>
                  <a:gd name="T2" fmla="*/ 8 w 13"/>
                  <a:gd name="T3" fmla="*/ 6 h 20"/>
                  <a:gd name="T4" fmla="*/ 1 w 13"/>
                  <a:gd name="T5" fmla="*/ 18 h 20"/>
                  <a:gd name="T6" fmla="*/ 1 w 13"/>
                  <a:gd name="T7" fmla="*/ 20 h 20"/>
                  <a:gd name="T8" fmla="*/ 0 w 13"/>
                  <a:gd name="T9" fmla="*/ 14 h 20"/>
                  <a:gd name="T10" fmla="*/ 3 w 13"/>
                  <a:gd name="T11" fmla="*/ 6 h 20"/>
                  <a:gd name="T12" fmla="*/ 11 w 13"/>
                  <a:gd name="T13" fmla="*/ 1 h 20"/>
                  <a:gd name="T14" fmla="*/ 13 w 1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13" y="4"/>
                    </a:moveTo>
                    <a:cubicBezTo>
                      <a:pt x="13" y="4"/>
                      <a:pt x="9" y="6"/>
                      <a:pt x="8" y="6"/>
                    </a:cubicBezTo>
                    <a:cubicBezTo>
                      <a:pt x="4" y="8"/>
                      <a:pt x="1" y="13"/>
                      <a:pt x="1" y="18"/>
                    </a:cubicBezTo>
                    <a:cubicBezTo>
                      <a:pt x="1" y="18"/>
                      <a:pt x="1" y="19"/>
                      <a:pt x="1" y="20"/>
                    </a:cubicBezTo>
                    <a:cubicBezTo>
                      <a:pt x="0" y="18"/>
                      <a:pt x="0" y="16"/>
                      <a:pt x="0" y="14"/>
                    </a:cubicBezTo>
                    <a:cubicBezTo>
                      <a:pt x="0" y="11"/>
                      <a:pt x="2" y="9"/>
                      <a:pt x="3" y="6"/>
                    </a:cubicBezTo>
                    <a:cubicBezTo>
                      <a:pt x="5" y="4"/>
                      <a:pt x="8" y="2"/>
                      <a:pt x="11" y="1"/>
                    </a:cubicBezTo>
                    <a:cubicBezTo>
                      <a:pt x="13" y="0"/>
                      <a:pt x="13" y="0"/>
                      <a:pt x="13" y="0"/>
                    </a:cubicBezTo>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0" name="ïṣļiďê"/>
              <p:cNvSpPr/>
              <p:nvPr/>
            </p:nvSpPr>
            <p:spPr bwMode="auto">
              <a:xfrm>
                <a:off x="3468" y="1484"/>
                <a:ext cx="37" cy="105"/>
              </a:xfrm>
              <a:custGeom>
                <a:avLst/>
                <a:gdLst>
                  <a:gd name="T0" fmla="*/ 0 w 20"/>
                  <a:gd name="T1" fmla="*/ 0 h 57"/>
                  <a:gd name="T2" fmla="*/ 20 w 20"/>
                  <a:gd name="T3" fmla="*/ 28 h 57"/>
                  <a:gd name="T4" fmla="*/ 0 w 20"/>
                  <a:gd name="T5" fmla="*/ 57 h 57"/>
                  <a:gd name="T6" fmla="*/ 0 w 20"/>
                  <a:gd name="T7" fmla="*/ 0 h 57"/>
                </a:gdLst>
                <a:ahLst/>
                <a:cxnLst>
                  <a:cxn ang="0">
                    <a:pos x="T0" y="T1"/>
                  </a:cxn>
                  <a:cxn ang="0">
                    <a:pos x="T2" y="T3"/>
                  </a:cxn>
                  <a:cxn ang="0">
                    <a:pos x="T4" y="T5"/>
                  </a:cxn>
                  <a:cxn ang="0">
                    <a:pos x="T6" y="T7"/>
                  </a:cxn>
                </a:cxnLst>
                <a:rect l="0" t="0" r="r" b="b"/>
                <a:pathLst>
                  <a:path w="20" h="57">
                    <a:moveTo>
                      <a:pt x="0" y="0"/>
                    </a:moveTo>
                    <a:cubicBezTo>
                      <a:pt x="15" y="1"/>
                      <a:pt x="20" y="12"/>
                      <a:pt x="20" y="28"/>
                    </a:cubicBezTo>
                    <a:cubicBezTo>
                      <a:pt x="20" y="43"/>
                      <a:pt x="11" y="55"/>
                      <a:pt x="0" y="57"/>
                    </a:cubicBezTo>
                    <a:lnTo>
                      <a:pt x="0" y="0"/>
                    </a:ln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1" name="ï$ḻîḍé"/>
              <p:cNvSpPr/>
              <p:nvPr/>
            </p:nvSpPr>
            <p:spPr bwMode="auto">
              <a:xfrm>
                <a:off x="3468" y="1501"/>
                <a:ext cx="30" cy="70"/>
              </a:xfrm>
              <a:custGeom>
                <a:avLst/>
                <a:gdLst>
                  <a:gd name="T0" fmla="*/ 0 w 16"/>
                  <a:gd name="T1" fmla="*/ 1 h 38"/>
                  <a:gd name="T2" fmla="*/ 8 w 16"/>
                  <a:gd name="T3" fmla="*/ 3 h 38"/>
                  <a:gd name="T4" fmla="*/ 14 w 16"/>
                  <a:gd name="T5" fmla="*/ 13 h 38"/>
                  <a:gd name="T6" fmla="*/ 6 w 16"/>
                  <a:gd name="T7" fmla="*/ 34 h 38"/>
                  <a:gd name="T8" fmla="*/ 0 w 16"/>
                  <a:gd name="T9" fmla="*/ 38 h 38"/>
                  <a:gd name="T10" fmla="*/ 0 w 16"/>
                  <a:gd name="T11" fmla="*/ 38 h 38"/>
                  <a:gd name="T12" fmla="*/ 0 w 16"/>
                  <a:gd name="T13" fmla="*/ 5 h 38"/>
                  <a:gd name="T14" fmla="*/ 0 w 16"/>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8">
                    <a:moveTo>
                      <a:pt x="0" y="1"/>
                    </a:moveTo>
                    <a:cubicBezTo>
                      <a:pt x="0" y="0"/>
                      <a:pt x="7" y="3"/>
                      <a:pt x="8" y="3"/>
                    </a:cubicBezTo>
                    <a:cubicBezTo>
                      <a:pt x="11" y="5"/>
                      <a:pt x="13" y="9"/>
                      <a:pt x="14" y="13"/>
                    </a:cubicBezTo>
                    <a:cubicBezTo>
                      <a:pt x="16" y="20"/>
                      <a:pt x="12" y="29"/>
                      <a:pt x="6" y="34"/>
                    </a:cubicBezTo>
                    <a:cubicBezTo>
                      <a:pt x="5" y="36"/>
                      <a:pt x="2" y="37"/>
                      <a:pt x="0" y="38"/>
                    </a:cubicBezTo>
                    <a:cubicBezTo>
                      <a:pt x="0" y="38"/>
                      <a:pt x="0" y="38"/>
                      <a:pt x="0" y="38"/>
                    </a:cubicBezTo>
                    <a:cubicBezTo>
                      <a:pt x="0" y="38"/>
                      <a:pt x="0" y="16"/>
                      <a:pt x="0" y="5"/>
                    </a:cubicBezTo>
                    <a:cubicBezTo>
                      <a:pt x="0" y="3"/>
                      <a:pt x="0" y="1"/>
                      <a:pt x="0" y="1"/>
                    </a:cubicBezTo>
                    <a:close/>
                  </a:path>
                </a:pathLst>
              </a:custGeom>
              <a:solidFill>
                <a:srgbClr val="FCCE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2" name="ïslîḍe"/>
              <p:cNvSpPr/>
              <p:nvPr/>
            </p:nvSpPr>
            <p:spPr bwMode="auto">
              <a:xfrm>
                <a:off x="3468" y="1503"/>
                <a:ext cx="28" cy="31"/>
              </a:xfrm>
              <a:custGeom>
                <a:avLst/>
                <a:gdLst>
                  <a:gd name="T0" fmla="*/ 0 w 15"/>
                  <a:gd name="T1" fmla="*/ 3 h 17"/>
                  <a:gd name="T2" fmla="*/ 5 w 15"/>
                  <a:gd name="T3" fmla="*/ 5 h 17"/>
                  <a:gd name="T4" fmla="*/ 14 w 15"/>
                  <a:gd name="T5" fmla="*/ 15 h 17"/>
                  <a:gd name="T6" fmla="*/ 15 w 15"/>
                  <a:gd name="T7" fmla="*/ 17 h 17"/>
                  <a:gd name="T8" fmla="*/ 14 w 15"/>
                  <a:gd name="T9" fmla="*/ 12 h 17"/>
                  <a:gd name="T10" fmla="*/ 10 w 15"/>
                  <a:gd name="T11" fmla="*/ 4 h 17"/>
                  <a:gd name="T12" fmla="*/ 2 w 15"/>
                  <a:gd name="T13" fmla="*/ 0 h 17"/>
                  <a:gd name="T14" fmla="*/ 0 w 1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0" y="3"/>
                    </a:moveTo>
                    <a:cubicBezTo>
                      <a:pt x="0" y="3"/>
                      <a:pt x="5" y="4"/>
                      <a:pt x="5" y="5"/>
                    </a:cubicBezTo>
                    <a:cubicBezTo>
                      <a:pt x="10" y="6"/>
                      <a:pt x="13" y="10"/>
                      <a:pt x="14" y="15"/>
                    </a:cubicBezTo>
                    <a:cubicBezTo>
                      <a:pt x="14" y="16"/>
                      <a:pt x="15" y="17"/>
                      <a:pt x="15" y="17"/>
                    </a:cubicBezTo>
                    <a:cubicBezTo>
                      <a:pt x="15" y="15"/>
                      <a:pt x="15" y="14"/>
                      <a:pt x="14" y="12"/>
                    </a:cubicBezTo>
                    <a:cubicBezTo>
                      <a:pt x="14" y="9"/>
                      <a:pt x="12" y="6"/>
                      <a:pt x="10" y="4"/>
                    </a:cubicBezTo>
                    <a:cubicBezTo>
                      <a:pt x="8" y="2"/>
                      <a:pt x="5" y="1"/>
                      <a:pt x="2" y="0"/>
                    </a:cubicBezTo>
                    <a:cubicBezTo>
                      <a:pt x="0" y="0"/>
                      <a:pt x="0" y="0"/>
                      <a:pt x="0" y="0"/>
                    </a:cubicBezTo>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3" name="íšľîḓe"/>
              <p:cNvSpPr/>
              <p:nvPr/>
            </p:nvSpPr>
            <p:spPr bwMode="auto">
              <a:xfrm>
                <a:off x="3259" y="1399"/>
                <a:ext cx="228" cy="286"/>
              </a:xfrm>
              <a:custGeom>
                <a:avLst/>
                <a:gdLst>
                  <a:gd name="T0" fmla="*/ 0 w 123"/>
                  <a:gd name="T1" fmla="*/ 95 h 155"/>
                  <a:gd name="T2" fmla="*/ 62 w 123"/>
                  <a:gd name="T3" fmla="*/ 155 h 155"/>
                  <a:gd name="T4" fmla="*/ 122 w 123"/>
                  <a:gd name="T5" fmla="*/ 94 h 155"/>
                  <a:gd name="T6" fmla="*/ 61 w 123"/>
                  <a:gd name="T7" fmla="*/ 0 h 155"/>
                  <a:gd name="T8" fmla="*/ 0 w 123"/>
                  <a:gd name="T9" fmla="*/ 95 h 155"/>
                </a:gdLst>
                <a:ahLst/>
                <a:cxnLst>
                  <a:cxn ang="0">
                    <a:pos x="T0" y="T1"/>
                  </a:cxn>
                  <a:cxn ang="0">
                    <a:pos x="T2" y="T3"/>
                  </a:cxn>
                  <a:cxn ang="0">
                    <a:pos x="T4" y="T5"/>
                  </a:cxn>
                  <a:cxn ang="0">
                    <a:pos x="T6" y="T7"/>
                  </a:cxn>
                  <a:cxn ang="0">
                    <a:pos x="T8" y="T9"/>
                  </a:cxn>
                </a:cxnLst>
                <a:rect l="0" t="0" r="r" b="b"/>
                <a:pathLst>
                  <a:path w="123" h="155">
                    <a:moveTo>
                      <a:pt x="0" y="95"/>
                    </a:moveTo>
                    <a:cubicBezTo>
                      <a:pt x="1" y="128"/>
                      <a:pt x="28" y="155"/>
                      <a:pt x="62" y="155"/>
                    </a:cubicBezTo>
                    <a:cubicBezTo>
                      <a:pt x="95" y="154"/>
                      <a:pt x="123" y="127"/>
                      <a:pt x="122" y="94"/>
                    </a:cubicBezTo>
                    <a:cubicBezTo>
                      <a:pt x="122" y="61"/>
                      <a:pt x="108" y="0"/>
                      <a:pt x="61" y="0"/>
                    </a:cubicBezTo>
                    <a:cubicBezTo>
                      <a:pt x="11" y="1"/>
                      <a:pt x="0" y="62"/>
                      <a:pt x="0" y="95"/>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4" name="îŝ1iḍé"/>
              <p:cNvSpPr/>
              <p:nvPr/>
            </p:nvSpPr>
            <p:spPr bwMode="auto">
              <a:xfrm>
                <a:off x="3370" y="1492"/>
                <a:ext cx="117" cy="193"/>
              </a:xfrm>
              <a:custGeom>
                <a:avLst/>
                <a:gdLst>
                  <a:gd name="T0" fmla="*/ 57 w 63"/>
                  <a:gd name="T1" fmla="*/ 45 h 105"/>
                  <a:gd name="T2" fmla="*/ 50 w 63"/>
                  <a:gd name="T3" fmla="*/ 0 h 105"/>
                  <a:gd name="T4" fmla="*/ 55 w 63"/>
                  <a:gd name="T5" fmla="*/ 10 h 105"/>
                  <a:gd name="T6" fmla="*/ 62 w 63"/>
                  <a:gd name="T7" fmla="*/ 44 h 105"/>
                  <a:gd name="T8" fmla="*/ 0 w 63"/>
                  <a:gd name="T9" fmla="*/ 105 h 105"/>
                  <a:gd name="T10" fmla="*/ 57 w 63"/>
                  <a:gd name="T11" fmla="*/ 45 h 105"/>
                </a:gdLst>
                <a:ahLst/>
                <a:cxnLst>
                  <a:cxn ang="0">
                    <a:pos x="T0" y="T1"/>
                  </a:cxn>
                  <a:cxn ang="0">
                    <a:pos x="T2" y="T3"/>
                  </a:cxn>
                  <a:cxn ang="0">
                    <a:pos x="T4" y="T5"/>
                  </a:cxn>
                  <a:cxn ang="0">
                    <a:pos x="T6" y="T7"/>
                  </a:cxn>
                  <a:cxn ang="0">
                    <a:pos x="T8" y="T9"/>
                  </a:cxn>
                  <a:cxn ang="0">
                    <a:pos x="T10" y="T11"/>
                  </a:cxn>
                </a:cxnLst>
                <a:rect l="0" t="0" r="r" b="b"/>
                <a:pathLst>
                  <a:path w="63" h="105">
                    <a:moveTo>
                      <a:pt x="57" y="45"/>
                    </a:moveTo>
                    <a:cubicBezTo>
                      <a:pt x="56" y="28"/>
                      <a:pt x="55" y="11"/>
                      <a:pt x="50" y="0"/>
                    </a:cubicBezTo>
                    <a:cubicBezTo>
                      <a:pt x="55" y="10"/>
                      <a:pt x="55" y="10"/>
                      <a:pt x="55" y="10"/>
                    </a:cubicBezTo>
                    <a:cubicBezTo>
                      <a:pt x="60" y="20"/>
                      <a:pt x="62" y="31"/>
                      <a:pt x="62" y="44"/>
                    </a:cubicBezTo>
                    <a:cubicBezTo>
                      <a:pt x="63" y="77"/>
                      <a:pt x="35" y="104"/>
                      <a:pt x="0" y="105"/>
                    </a:cubicBezTo>
                    <a:cubicBezTo>
                      <a:pt x="32" y="104"/>
                      <a:pt x="57" y="78"/>
                      <a:pt x="57" y="45"/>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5" name="ïşľïḋè"/>
              <p:cNvSpPr/>
              <p:nvPr/>
            </p:nvSpPr>
            <p:spPr bwMode="auto">
              <a:xfrm>
                <a:off x="3259" y="1508"/>
                <a:ext cx="115" cy="177"/>
              </a:xfrm>
              <a:custGeom>
                <a:avLst/>
                <a:gdLst>
                  <a:gd name="T0" fmla="*/ 9 w 62"/>
                  <a:gd name="T1" fmla="*/ 0 h 96"/>
                  <a:gd name="T2" fmla="*/ 6 w 62"/>
                  <a:gd name="T3" fmla="*/ 37 h 96"/>
                  <a:gd name="T4" fmla="*/ 62 w 62"/>
                  <a:gd name="T5" fmla="*/ 96 h 96"/>
                  <a:gd name="T6" fmla="*/ 0 w 62"/>
                  <a:gd name="T7" fmla="*/ 36 h 96"/>
                  <a:gd name="T8" fmla="*/ 4 w 62"/>
                  <a:gd name="T9" fmla="*/ 10 h 96"/>
                  <a:gd name="T10" fmla="*/ 9 w 62"/>
                  <a:gd name="T11" fmla="*/ 0 h 96"/>
                </a:gdLst>
                <a:ahLst/>
                <a:cxnLst>
                  <a:cxn ang="0">
                    <a:pos x="T0" y="T1"/>
                  </a:cxn>
                  <a:cxn ang="0">
                    <a:pos x="T2" y="T3"/>
                  </a:cxn>
                  <a:cxn ang="0">
                    <a:pos x="T4" y="T5"/>
                  </a:cxn>
                  <a:cxn ang="0">
                    <a:pos x="T6" y="T7"/>
                  </a:cxn>
                  <a:cxn ang="0">
                    <a:pos x="T8" y="T9"/>
                  </a:cxn>
                  <a:cxn ang="0">
                    <a:pos x="T10" y="T11"/>
                  </a:cxn>
                </a:cxnLst>
                <a:rect l="0" t="0" r="r" b="b"/>
                <a:pathLst>
                  <a:path w="62" h="96">
                    <a:moveTo>
                      <a:pt x="9" y="0"/>
                    </a:moveTo>
                    <a:cubicBezTo>
                      <a:pt x="6" y="8"/>
                      <a:pt x="6" y="27"/>
                      <a:pt x="6" y="37"/>
                    </a:cubicBezTo>
                    <a:cubicBezTo>
                      <a:pt x="6" y="70"/>
                      <a:pt x="31" y="96"/>
                      <a:pt x="62" y="96"/>
                    </a:cubicBezTo>
                    <a:cubicBezTo>
                      <a:pt x="28" y="96"/>
                      <a:pt x="1" y="69"/>
                      <a:pt x="0" y="36"/>
                    </a:cubicBezTo>
                    <a:cubicBezTo>
                      <a:pt x="0" y="26"/>
                      <a:pt x="1" y="18"/>
                      <a:pt x="4" y="10"/>
                    </a:cubicBezTo>
                    <a:lnTo>
                      <a:pt x="9" y="0"/>
                    </a:ln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6" name="iṥļíḓe"/>
              <p:cNvSpPr/>
              <p:nvPr/>
            </p:nvSpPr>
            <p:spPr bwMode="auto">
              <a:xfrm>
                <a:off x="3258" y="1375"/>
                <a:ext cx="234" cy="187"/>
              </a:xfrm>
              <a:custGeom>
                <a:avLst/>
                <a:gdLst>
                  <a:gd name="T0" fmla="*/ 5 w 127"/>
                  <a:gd name="T1" fmla="*/ 59 h 101"/>
                  <a:gd name="T2" fmla="*/ 39 w 127"/>
                  <a:gd name="T3" fmla="*/ 3 h 101"/>
                  <a:gd name="T4" fmla="*/ 39 w 127"/>
                  <a:gd name="T5" fmla="*/ 2 h 101"/>
                  <a:gd name="T6" fmla="*/ 56 w 127"/>
                  <a:gd name="T7" fmla="*/ 0 h 101"/>
                  <a:gd name="T8" fmla="*/ 57 w 127"/>
                  <a:gd name="T9" fmla="*/ 0 h 101"/>
                  <a:gd name="T10" fmla="*/ 60 w 127"/>
                  <a:gd name="T11" fmla="*/ 0 h 101"/>
                  <a:gd name="T12" fmla="*/ 60 w 127"/>
                  <a:gd name="T13" fmla="*/ 0 h 101"/>
                  <a:gd name="T14" fmla="*/ 60 w 127"/>
                  <a:gd name="T15" fmla="*/ 0 h 101"/>
                  <a:gd name="T16" fmla="*/ 64 w 127"/>
                  <a:gd name="T17" fmla="*/ 0 h 101"/>
                  <a:gd name="T18" fmla="*/ 64 w 127"/>
                  <a:gd name="T19" fmla="*/ 0 h 101"/>
                  <a:gd name="T20" fmla="*/ 81 w 127"/>
                  <a:gd name="T21" fmla="*/ 2 h 101"/>
                  <a:gd name="T22" fmla="*/ 81 w 127"/>
                  <a:gd name="T23" fmla="*/ 2 h 101"/>
                  <a:gd name="T24" fmla="*/ 122 w 127"/>
                  <a:gd name="T25" fmla="*/ 55 h 101"/>
                  <a:gd name="T26" fmla="*/ 124 w 127"/>
                  <a:gd name="T27" fmla="*/ 95 h 101"/>
                  <a:gd name="T28" fmla="*/ 122 w 127"/>
                  <a:gd name="T29" fmla="*/ 95 h 101"/>
                  <a:gd name="T30" fmla="*/ 115 w 127"/>
                  <a:gd name="T31" fmla="*/ 72 h 101"/>
                  <a:gd name="T32" fmla="*/ 100 w 127"/>
                  <a:gd name="T33" fmla="*/ 32 h 101"/>
                  <a:gd name="T34" fmla="*/ 99 w 127"/>
                  <a:gd name="T35" fmla="*/ 33 h 101"/>
                  <a:gd name="T36" fmla="*/ 22 w 127"/>
                  <a:gd name="T37" fmla="*/ 62 h 101"/>
                  <a:gd name="T38" fmla="*/ 71 w 127"/>
                  <a:gd name="T39" fmla="*/ 44 h 101"/>
                  <a:gd name="T40" fmla="*/ 16 w 127"/>
                  <a:gd name="T41" fmla="*/ 53 h 101"/>
                  <a:gd name="T42" fmla="*/ 5 w 127"/>
                  <a:gd name="T43" fmla="*/ 99 h 101"/>
                  <a:gd name="T44" fmla="*/ 3 w 127"/>
                  <a:gd name="T45" fmla="*/ 99 h 101"/>
                  <a:gd name="T46" fmla="*/ 5 w 127"/>
                  <a:gd name="T47" fmla="*/ 5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01">
                    <a:moveTo>
                      <a:pt x="5" y="59"/>
                    </a:moveTo>
                    <a:cubicBezTo>
                      <a:pt x="8" y="33"/>
                      <a:pt x="14" y="10"/>
                      <a:pt x="39" y="3"/>
                    </a:cubicBezTo>
                    <a:cubicBezTo>
                      <a:pt x="39" y="2"/>
                      <a:pt x="39" y="2"/>
                      <a:pt x="39" y="2"/>
                    </a:cubicBezTo>
                    <a:cubicBezTo>
                      <a:pt x="44" y="1"/>
                      <a:pt x="50" y="0"/>
                      <a:pt x="56" y="0"/>
                    </a:cubicBezTo>
                    <a:cubicBezTo>
                      <a:pt x="57" y="0"/>
                      <a:pt x="57" y="0"/>
                      <a:pt x="57" y="0"/>
                    </a:cubicBezTo>
                    <a:cubicBezTo>
                      <a:pt x="58" y="0"/>
                      <a:pt x="59" y="0"/>
                      <a:pt x="60" y="0"/>
                    </a:cubicBezTo>
                    <a:cubicBezTo>
                      <a:pt x="60" y="0"/>
                      <a:pt x="60" y="0"/>
                      <a:pt x="60" y="0"/>
                    </a:cubicBezTo>
                    <a:cubicBezTo>
                      <a:pt x="60" y="0"/>
                      <a:pt x="60" y="0"/>
                      <a:pt x="60" y="0"/>
                    </a:cubicBezTo>
                    <a:cubicBezTo>
                      <a:pt x="61" y="0"/>
                      <a:pt x="63" y="0"/>
                      <a:pt x="64" y="0"/>
                    </a:cubicBezTo>
                    <a:cubicBezTo>
                      <a:pt x="64" y="0"/>
                      <a:pt x="64" y="0"/>
                      <a:pt x="64" y="0"/>
                    </a:cubicBezTo>
                    <a:cubicBezTo>
                      <a:pt x="70" y="0"/>
                      <a:pt x="76" y="1"/>
                      <a:pt x="81" y="2"/>
                    </a:cubicBezTo>
                    <a:cubicBezTo>
                      <a:pt x="81" y="2"/>
                      <a:pt x="81" y="2"/>
                      <a:pt x="81" y="2"/>
                    </a:cubicBezTo>
                    <a:cubicBezTo>
                      <a:pt x="106" y="9"/>
                      <a:pt x="118" y="29"/>
                      <a:pt x="122" y="55"/>
                    </a:cubicBezTo>
                    <a:cubicBezTo>
                      <a:pt x="123" y="59"/>
                      <a:pt x="127" y="75"/>
                      <a:pt x="124" y="95"/>
                    </a:cubicBezTo>
                    <a:cubicBezTo>
                      <a:pt x="124" y="96"/>
                      <a:pt x="122" y="96"/>
                      <a:pt x="122" y="95"/>
                    </a:cubicBezTo>
                    <a:cubicBezTo>
                      <a:pt x="115" y="72"/>
                      <a:pt x="115" y="72"/>
                      <a:pt x="115" y="72"/>
                    </a:cubicBezTo>
                    <a:cubicBezTo>
                      <a:pt x="113" y="72"/>
                      <a:pt x="100" y="32"/>
                      <a:pt x="100" y="32"/>
                    </a:cubicBezTo>
                    <a:cubicBezTo>
                      <a:pt x="100" y="32"/>
                      <a:pt x="100" y="32"/>
                      <a:pt x="99" y="33"/>
                    </a:cubicBezTo>
                    <a:cubicBezTo>
                      <a:pt x="91" y="45"/>
                      <a:pt x="70" y="65"/>
                      <a:pt x="22" y="62"/>
                    </a:cubicBezTo>
                    <a:cubicBezTo>
                      <a:pt x="22" y="62"/>
                      <a:pt x="39" y="62"/>
                      <a:pt x="71" y="44"/>
                    </a:cubicBezTo>
                    <a:cubicBezTo>
                      <a:pt x="59" y="50"/>
                      <a:pt x="31" y="57"/>
                      <a:pt x="16" y="53"/>
                    </a:cubicBezTo>
                    <a:cubicBezTo>
                      <a:pt x="5" y="99"/>
                      <a:pt x="5" y="99"/>
                      <a:pt x="5" y="99"/>
                    </a:cubicBezTo>
                    <a:cubicBezTo>
                      <a:pt x="5" y="101"/>
                      <a:pt x="3" y="101"/>
                      <a:pt x="3" y="99"/>
                    </a:cubicBezTo>
                    <a:cubicBezTo>
                      <a:pt x="0" y="80"/>
                      <a:pt x="4" y="64"/>
                      <a:pt x="5" y="59"/>
                    </a:cubicBezTo>
                    <a:close/>
                  </a:path>
                </a:pathLst>
              </a:custGeom>
              <a:solidFill>
                <a:srgbClr val="1D1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7" name="ïṧ1íḑê"/>
              <p:cNvSpPr/>
              <p:nvPr/>
            </p:nvSpPr>
            <p:spPr bwMode="auto">
              <a:xfrm>
                <a:off x="3378" y="1648"/>
                <a:ext cx="42" cy="34"/>
              </a:xfrm>
              <a:custGeom>
                <a:avLst/>
                <a:gdLst>
                  <a:gd name="T0" fmla="*/ 9 w 23"/>
                  <a:gd name="T1" fmla="*/ 0 h 18"/>
                  <a:gd name="T2" fmla="*/ 9 w 23"/>
                  <a:gd name="T3" fmla="*/ 0 h 18"/>
                  <a:gd name="T4" fmla="*/ 23 w 23"/>
                  <a:gd name="T5" fmla="*/ 6 h 18"/>
                  <a:gd name="T6" fmla="*/ 13 w 23"/>
                  <a:gd name="T7" fmla="*/ 13 h 18"/>
                  <a:gd name="T8" fmla="*/ 13 w 23"/>
                  <a:gd name="T9" fmla="*/ 13 h 18"/>
                  <a:gd name="T10" fmla="*/ 0 w 23"/>
                  <a:gd name="T11" fmla="*/ 12 h 18"/>
                  <a:gd name="T12" fmla="*/ 9 w 2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 h="18">
                    <a:moveTo>
                      <a:pt x="9" y="0"/>
                    </a:moveTo>
                    <a:cubicBezTo>
                      <a:pt x="9" y="0"/>
                      <a:pt x="9" y="0"/>
                      <a:pt x="9" y="0"/>
                    </a:cubicBezTo>
                    <a:cubicBezTo>
                      <a:pt x="9" y="0"/>
                      <a:pt x="17" y="11"/>
                      <a:pt x="23" y="6"/>
                    </a:cubicBezTo>
                    <a:cubicBezTo>
                      <a:pt x="23" y="6"/>
                      <a:pt x="21" y="15"/>
                      <a:pt x="13" y="13"/>
                    </a:cubicBezTo>
                    <a:cubicBezTo>
                      <a:pt x="13" y="13"/>
                      <a:pt x="13" y="13"/>
                      <a:pt x="13" y="13"/>
                    </a:cubicBezTo>
                    <a:cubicBezTo>
                      <a:pt x="6" y="18"/>
                      <a:pt x="0" y="12"/>
                      <a:pt x="0" y="12"/>
                    </a:cubicBezTo>
                    <a:cubicBezTo>
                      <a:pt x="7" y="13"/>
                      <a:pt x="9" y="1"/>
                      <a:pt x="9" y="0"/>
                    </a:cubicBezTo>
                    <a:close/>
                  </a:path>
                </a:pathLst>
              </a:custGeom>
              <a:solidFill>
                <a:srgbClr val="1D1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8" name="îsľidê"/>
              <p:cNvSpPr/>
              <p:nvPr/>
            </p:nvSpPr>
            <p:spPr bwMode="auto">
              <a:xfrm>
                <a:off x="3320" y="1516"/>
                <a:ext cx="39" cy="44"/>
              </a:xfrm>
              <a:custGeom>
                <a:avLst/>
                <a:gdLst>
                  <a:gd name="T0" fmla="*/ 21 w 21"/>
                  <a:gd name="T1" fmla="*/ 11 h 24"/>
                  <a:gd name="T2" fmla="*/ 11 w 21"/>
                  <a:gd name="T3" fmla="*/ 23 h 24"/>
                  <a:gd name="T4" fmla="*/ 0 w 21"/>
                  <a:gd name="T5" fmla="*/ 12 h 24"/>
                  <a:gd name="T6" fmla="*/ 10 w 21"/>
                  <a:gd name="T7" fmla="*/ 0 h 24"/>
                  <a:gd name="T8" fmla="*/ 21 w 21"/>
                  <a:gd name="T9" fmla="*/ 11 h 24"/>
                </a:gdLst>
                <a:ahLst/>
                <a:cxnLst>
                  <a:cxn ang="0">
                    <a:pos x="T0" y="T1"/>
                  </a:cxn>
                  <a:cxn ang="0">
                    <a:pos x="T2" y="T3"/>
                  </a:cxn>
                  <a:cxn ang="0">
                    <a:pos x="T4" y="T5"/>
                  </a:cxn>
                  <a:cxn ang="0">
                    <a:pos x="T6" y="T7"/>
                  </a:cxn>
                  <a:cxn ang="0">
                    <a:pos x="T8" y="T9"/>
                  </a:cxn>
                </a:cxnLst>
                <a:rect l="0" t="0" r="r" b="b"/>
                <a:pathLst>
                  <a:path w="21" h="24">
                    <a:moveTo>
                      <a:pt x="21" y="11"/>
                    </a:moveTo>
                    <a:cubicBezTo>
                      <a:pt x="21" y="18"/>
                      <a:pt x="17" y="23"/>
                      <a:pt x="11" y="23"/>
                    </a:cubicBezTo>
                    <a:cubicBezTo>
                      <a:pt x="5" y="24"/>
                      <a:pt x="0" y="19"/>
                      <a:pt x="0" y="12"/>
                    </a:cubicBezTo>
                    <a:cubicBezTo>
                      <a:pt x="0" y="6"/>
                      <a:pt x="4" y="1"/>
                      <a:pt x="10" y="0"/>
                    </a:cubicBezTo>
                    <a:cubicBezTo>
                      <a:pt x="16" y="0"/>
                      <a:pt x="20" y="5"/>
                      <a:pt x="21" y="11"/>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89" name="î$ḻîḍe"/>
              <p:cNvSpPr/>
              <p:nvPr/>
            </p:nvSpPr>
            <p:spPr bwMode="auto">
              <a:xfrm>
                <a:off x="3320" y="1510"/>
                <a:ext cx="39" cy="44"/>
              </a:xfrm>
              <a:custGeom>
                <a:avLst/>
                <a:gdLst>
                  <a:gd name="T0" fmla="*/ 21 w 21"/>
                  <a:gd name="T1" fmla="*/ 12 h 24"/>
                  <a:gd name="T2" fmla="*/ 11 w 21"/>
                  <a:gd name="T3" fmla="*/ 24 h 24"/>
                  <a:gd name="T4" fmla="*/ 0 w 21"/>
                  <a:gd name="T5" fmla="*/ 13 h 24"/>
                  <a:gd name="T6" fmla="*/ 10 w 21"/>
                  <a:gd name="T7" fmla="*/ 1 h 24"/>
                  <a:gd name="T8" fmla="*/ 21 w 21"/>
                  <a:gd name="T9" fmla="*/ 12 h 24"/>
                </a:gdLst>
                <a:ahLst/>
                <a:cxnLst>
                  <a:cxn ang="0">
                    <a:pos x="T0" y="T1"/>
                  </a:cxn>
                  <a:cxn ang="0">
                    <a:pos x="T2" y="T3"/>
                  </a:cxn>
                  <a:cxn ang="0">
                    <a:pos x="T4" y="T5"/>
                  </a:cxn>
                  <a:cxn ang="0">
                    <a:pos x="T6" y="T7"/>
                  </a:cxn>
                  <a:cxn ang="0">
                    <a:pos x="T8" y="T9"/>
                  </a:cxn>
                </a:cxnLst>
                <a:rect l="0" t="0" r="r" b="b"/>
                <a:pathLst>
                  <a:path w="21" h="24">
                    <a:moveTo>
                      <a:pt x="21" y="12"/>
                    </a:moveTo>
                    <a:cubicBezTo>
                      <a:pt x="21" y="18"/>
                      <a:pt x="16" y="23"/>
                      <a:pt x="11" y="24"/>
                    </a:cubicBezTo>
                    <a:cubicBezTo>
                      <a:pt x="5" y="24"/>
                      <a:pt x="0" y="19"/>
                      <a:pt x="0" y="13"/>
                    </a:cubicBezTo>
                    <a:cubicBezTo>
                      <a:pt x="0" y="6"/>
                      <a:pt x="4" y="1"/>
                      <a:pt x="10" y="1"/>
                    </a:cubicBezTo>
                    <a:cubicBezTo>
                      <a:pt x="15" y="0"/>
                      <a:pt x="20" y="5"/>
                      <a:pt x="2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0" name="îṧḷiḓé"/>
              <p:cNvSpPr/>
              <p:nvPr/>
            </p:nvSpPr>
            <p:spPr bwMode="auto">
              <a:xfrm>
                <a:off x="3335" y="1519"/>
                <a:ext cx="17" cy="15"/>
              </a:xfrm>
              <a:custGeom>
                <a:avLst/>
                <a:gdLst>
                  <a:gd name="T0" fmla="*/ 9 w 9"/>
                  <a:gd name="T1" fmla="*/ 4 h 8"/>
                  <a:gd name="T2" fmla="*/ 5 w 9"/>
                  <a:gd name="T3" fmla="*/ 8 h 8"/>
                  <a:gd name="T4" fmla="*/ 1 w 9"/>
                  <a:gd name="T5" fmla="*/ 4 h 8"/>
                  <a:gd name="T6" fmla="*/ 5 w 9"/>
                  <a:gd name="T7" fmla="*/ 0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9" y="6"/>
                      <a:pt x="7" y="8"/>
                      <a:pt x="5" y="8"/>
                    </a:cubicBezTo>
                    <a:cubicBezTo>
                      <a:pt x="3" y="8"/>
                      <a:pt x="1" y="6"/>
                      <a:pt x="1" y="4"/>
                    </a:cubicBezTo>
                    <a:cubicBezTo>
                      <a:pt x="0" y="2"/>
                      <a:pt x="2" y="0"/>
                      <a:pt x="5" y="0"/>
                    </a:cubicBezTo>
                    <a:cubicBezTo>
                      <a:pt x="7" y="0"/>
                      <a:pt x="9" y="1"/>
                      <a:pt x="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1" name="işḻïḑê"/>
              <p:cNvSpPr/>
              <p:nvPr/>
            </p:nvSpPr>
            <p:spPr bwMode="auto">
              <a:xfrm>
                <a:off x="3420" y="1512"/>
                <a:ext cx="39" cy="44"/>
              </a:xfrm>
              <a:custGeom>
                <a:avLst/>
                <a:gdLst>
                  <a:gd name="T0" fmla="*/ 21 w 21"/>
                  <a:gd name="T1" fmla="*/ 11 h 24"/>
                  <a:gd name="T2" fmla="*/ 11 w 21"/>
                  <a:gd name="T3" fmla="*/ 23 h 24"/>
                  <a:gd name="T4" fmla="*/ 0 w 21"/>
                  <a:gd name="T5" fmla="*/ 12 h 24"/>
                  <a:gd name="T6" fmla="*/ 10 w 21"/>
                  <a:gd name="T7" fmla="*/ 0 h 24"/>
                  <a:gd name="T8" fmla="*/ 21 w 21"/>
                  <a:gd name="T9" fmla="*/ 11 h 24"/>
                </a:gdLst>
                <a:ahLst/>
                <a:cxnLst>
                  <a:cxn ang="0">
                    <a:pos x="T0" y="T1"/>
                  </a:cxn>
                  <a:cxn ang="0">
                    <a:pos x="T2" y="T3"/>
                  </a:cxn>
                  <a:cxn ang="0">
                    <a:pos x="T4" y="T5"/>
                  </a:cxn>
                  <a:cxn ang="0">
                    <a:pos x="T6" y="T7"/>
                  </a:cxn>
                  <a:cxn ang="0">
                    <a:pos x="T8" y="T9"/>
                  </a:cxn>
                </a:cxnLst>
                <a:rect l="0" t="0" r="r" b="b"/>
                <a:pathLst>
                  <a:path w="21" h="24">
                    <a:moveTo>
                      <a:pt x="21" y="11"/>
                    </a:moveTo>
                    <a:cubicBezTo>
                      <a:pt x="21" y="18"/>
                      <a:pt x="17" y="23"/>
                      <a:pt x="11" y="23"/>
                    </a:cubicBezTo>
                    <a:cubicBezTo>
                      <a:pt x="5" y="24"/>
                      <a:pt x="0" y="19"/>
                      <a:pt x="0" y="12"/>
                    </a:cubicBezTo>
                    <a:cubicBezTo>
                      <a:pt x="0" y="6"/>
                      <a:pt x="4" y="0"/>
                      <a:pt x="10" y="0"/>
                    </a:cubicBezTo>
                    <a:cubicBezTo>
                      <a:pt x="16" y="0"/>
                      <a:pt x="21" y="5"/>
                      <a:pt x="21" y="11"/>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2" name="îS1íḓê"/>
              <p:cNvSpPr/>
              <p:nvPr/>
            </p:nvSpPr>
            <p:spPr bwMode="auto">
              <a:xfrm>
                <a:off x="3420" y="1506"/>
                <a:ext cx="39" cy="45"/>
              </a:xfrm>
              <a:custGeom>
                <a:avLst/>
                <a:gdLst>
                  <a:gd name="T0" fmla="*/ 21 w 21"/>
                  <a:gd name="T1" fmla="*/ 12 h 24"/>
                  <a:gd name="T2" fmla="*/ 11 w 21"/>
                  <a:gd name="T3" fmla="*/ 24 h 24"/>
                  <a:gd name="T4" fmla="*/ 0 w 21"/>
                  <a:gd name="T5" fmla="*/ 13 h 24"/>
                  <a:gd name="T6" fmla="*/ 10 w 21"/>
                  <a:gd name="T7" fmla="*/ 1 h 24"/>
                  <a:gd name="T8" fmla="*/ 21 w 21"/>
                  <a:gd name="T9" fmla="*/ 12 h 24"/>
                </a:gdLst>
                <a:ahLst/>
                <a:cxnLst>
                  <a:cxn ang="0">
                    <a:pos x="T0" y="T1"/>
                  </a:cxn>
                  <a:cxn ang="0">
                    <a:pos x="T2" y="T3"/>
                  </a:cxn>
                  <a:cxn ang="0">
                    <a:pos x="T4" y="T5"/>
                  </a:cxn>
                  <a:cxn ang="0">
                    <a:pos x="T6" y="T7"/>
                  </a:cxn>
                  <a:cxn ang="0">
                    <a:pos x="T8" y="T9"/>
                  </a:cxn>
                </a:cxnLst>
                <a:rect l="0" t="0" r="r" b="b"/>
                <a:pathLst>
                  <a:path w="21" h="24">
                    <a:moveTo>
                      <a:pt x="21" y="12"/>
                    </a:moveTo>
                    <a:cubicBezTo>
                      <a:pt x="21" y="18"/>
                      <a:pt x="17" y="23"/>
                      <a:pt x="11" y="24"/>
                    </a:cubicBezTo>
                    <a:cubicBezTo>
                      <a:pt x="5" y="24"/>
                      <a:pt x="0" y="19"/>
                      <a:pt x="0" y="13"/>
                    </a:cubicBezTo>
                    <a:cubicBezTo>
                      <a:pt x="0" y="6"/>
                      <a:pt x="4" y="1"/>
                      <a:pt x="10" y="1"/>
                    </a:cubicBezTo>
                    <a:cubicBezTo>
                      <a:pt x="16" y="0"/>
                      <a:pt x="20" y="5"/>
                      <a:pt x="2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3" name="iṡ1iḋè"/>
              <p:cNvSpPr/>
              <p:nvPr/>
            </p:nvSpPr>
            <p:spPr bwMode="auto">
              <a:xfrm>
                <a:off x="3437" y="1516"/>
                <a:ext cx="15" cy="14"/>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6"/>
                      <a:pt x="6" y="8"/>
                      <a:pt x="4" y="8"/>
                    </a:cubicBezTo>
                    <a:cubicBezTo>
                      <a:pt x="2" y="8"/>
                      <a:pt x="0" y="6"/>
                      <a:pt x="0" y="4"/>
                    </a:cubicBezTo>
                    <a:cubicBezTo>
                      <a:pt x="0" y="2"/>
                      <a:pt x="1" y="0"/>
                      <a:pt x="4" y="0"/>
                    </a:cubicBezTo>
                    <a:cubicBezTo>
                      <a:pt x="6" y="0"/>
                      <a:pt x="8" y="1"/>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4" name="íŝḻíde"/>
              <p:cNvSpPr/>
              <p:nvPr/>
            </p:nvSpPr>
            <p:spPr bwMode="auto">
              <a:xfrm>
                <a:off x="3374" y="1538"/>
                <a:ext cx="48" cy="70"/>
              </a:xfrm>
              <a:custGeom>
                <a:avLst/>
                <a:gdLst>
                  <a:gd name="T0" fmla="*/ 9 w 26"/>
                  <a:gd name="T1" fmla="*/ 0 h 38"/>
                  <a:gd name="T2" fmla="*/ 14 w 26"/>
                  <a:gd name="T3" fmla="*/ 12 h 38"/>
                  <a:gd name="T4" fmla="*/ 7 w 26"/>
                  <a:gd name="T5" fmla="*/ 27 h 38"/>
                  <a:gd name="T6" fmla="*/ 3 w 26"/>
                  <a:gd name="T7" fmla="*/ 0 h 38"/>
                  <a:gd name="T8" fmla="*/ 9 w 26"/>
                  <a:gd name="T9" fmla="*/ 0 h 38"/>
                </a:gdLst>
                <a:ahLst/>
                <a:cxnLst>
                  <a:cxn ang="0">
                    <a:pos x="T0" y="T1"/>
                  </a:cxn>
                  <a:cxn ang="0">
                    <a:pos x="T2" y="T3"/>
                  </a:cxn>
                  <a:cxn ang="0">
                    <a:pos x="T4" y="T5"/>
                  </a:cxn>
                  <a:cxn ang="0">
                    <a:pos x="T6" y="T7"/>
                  </a:cxn>
                  <a:cxn ang="0">
                    <a:pos x="T8" y="T9"/>
                  </a:cxn>
                </a:cxnLst>
                <a:rect l="0" t="0" r="r" b="b"/>
                <a:pathLst>
                  <a:path w="26" h="38">
                    <a:moveTo>
                      <a:pt x="9" y="0"/>
                    </a:moveTo>
                    <a:cubicBezTo>
                      <a:pt x="9" y="0"/>
                      <a:pt x="7" y="14"/>
                      <a:pt x="14" y="12"/>
                    </a:cubicBezTo>
                    <a:cubicBezTo>
                      <a:pt x="26" y="10"/>
                      <a:pt x="26" y="38"/>
                      <a:pt x="7" y="27"/>
                    </a:cubicBezTo>
                    <a:cubicBezTo>
                      <a:pt x="0" y="23"/>
                      <a:pt x="3" y="0"/>
                      <a:pt x="3" y="0"/>
                    </a:cubicBezTo>
                    <a:lnTo>
                      <a:pt x="9" y="0"/>
                    </a:lnTo>
                    <a:close/>
                  </a:path>
                </a:pathLst>
              </a:custGeom>
              <a:solidFill>
                <a:srgbClr val="F48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5" name="îṡ1íḑê"/>
              <p:cNvSpPr/>
              <p:nvPr/>
            </p:nvSpPr>
            <p:spPr bwMode="auto">
              <a:xfrm>
                <a:off x="3304" y="1490"/>
                <a:ext cx="61" cy="20"/>
              </a:xfrm>
              <a:custGeom>
                <a:avLst/>
                <a:gdLst>
                  <a:gd name="T0" fmla="*/ 1 w 33"/>
                  <a:gd name="T1" fmla="*/ 9 h 11"/>
                  <a:gd name="T2" fmla="*/ 2 w 33"/>
                  <a:gd name="T3" fmla="*/ 8 h 11"/>
                  <a:gd name="T4" fmla="*/ 2 w 33"/>
                  <a:gd name="T5" fmla="*/ 8 h 11"/>
                  <a:gd name="T6" fmla="*/ 23 w 33"/>
                  <a:gd name="T7" fmla="*/ 1 h 11"/>
                  <a:gd name="T8" fmla="*/ 25 w 33"/>
                  <a:gd name="T9" fmla="*/ 1 h 11"/>
                  <a:gd name="T10" fmla="*/ 26 w 33"/>
                  <a:gd name="T11" fmla="*/ 1 h 11"/>
                  <a:gd name="T12" fmla="*/ 26 w 33"/>
                  <a:gd name="T13" fmla="*/ 1 h 11"/>
                  <a:gd name="T14" fmla="*/ 28 w 33"/>
                  <a:gd name="T15" fmla="*/ 2 h 11"/>
                  <a:gd name="T16" fmla="*/ 29 w 33"/>
                  <a:gd name="T17" fmla="*/ 3 h 11"/>
                  <a:gd name="T18" fmla="*/ 29 w 33"/>
                  <a:gd name="T19" fmla="*/ 3 h 11"/>
                  <a:gd name="T20" fmla="*/ 31 w 33"/>
                  <a:gd name="T21" fmla="*/ 3 h 11"/>
                  <a:gd name="T22" fmla="*/ 33 w 33"/>
                  <a:gd name="T23" fmla="*/ 4 h 11"/>
                  <a:gd name="T24" fmla="*/ 25 w 33"/>
                  <a:gd name="T25" fmla="*/ 5 h 11"/>
                  <a:gd name="T26" fmla="*/ 16 w 33"/>
                  <a:gd name="T27" fmla="*/ 6 h 11"/>
                  <a:gd name="T28" fmla="*/ 0 w 33"/>
                  <a:gd name="T29" fmla="*/ 11 h 11"/>
                  <a:gd name="T30" fmla="*/ 1 w 33"/>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1">
                    <a:moveTo>
                      <a:pt x="1" y="9"/>
                    </a:moveTo>
                    <a:cubicBezTo>
                      <a:pt x="1" y="9"/>
                      <a:pt x="1" y="9"/>
                      <a:pt x="2" y="8"/>
                    </a:cubicBezTo>
                    <a:cubicBezTo>
                      <a:pt x="2" y="8"/>
                      <a:pt x="2" y="8"/>
                      <a:pt x="2" y="8"/>
                    </a:cubicBezTo>
                    <a:cubicBezTo>
                      <a:pt x="7" y="2"/>
                      <a:pt x="16" y="0"/>
                      <a:pt x="23" y="1"/>
                    </a:cubicBezTo>
                    <a:cubicBezTo>
                      <a:pt x="24" y="1"/>
                      <a:pt x="25" y="1"/>
                      <a:pt x="25" y="1"/>
                    </a:cubicBezTo>
                    <a:cubicBezTo>
                      <a:pt x="26" y="1"/>
                      <a:pt x="26" y="1"/>
                      <a:pt x="26" y="1"/>
                    </a:cubicBezTo>
                    <a:cubicBezTo>
                      <a:pt x="26" y="1"/>
                      <a:pt x="26" y="1"/>
                      <a:pt x="26" y="1"/>
                    </a:cubicBezTo>
                    <a:cubicBezTo>
                      <a:pt x="27" y="2"/>
                      <a:pt x="27" y="2"/>
                      <a:pt x="28" y="2"/>
                    </a:cubicBezTo>
                    <a:cubicBezTo>
                      <a:pt x="28" y="2"/>
                      <a:pt x="29" y="2"/>
                      <a:pt x="29" y="3"/>
                    </a:cubicBezTo>
                    <a:cubicBezTo>
                      <a:pt x="29" y="3"/>
                      <a:pt x="29" y="3"/>
                      <a:pt x="29" y="3"/>
                    </a:cubicBezTo>
                    <a:cubicBezTo>
                      <a:pt x="30" y="3"/>
                      <a:pt x="31" y="3"/>
                      <a:pt x="31" y="3"/>
                    </a:cubicBezTo>
                    <a:cubicBezTo>
                      <a:pt x="33" y="4"/>
                      <a:pt x="33" y="4"/>
                      <a:pt x="33" y="4"/>
                    </a:cubicBezTo>
                    <a:cubicBezTo>
                      <a:pt x="32" y="4"/>
                      <a:pt x="27" y="5"/>
                      <a:pt x="25" y="5"/>
                    </a:cubicBezTo>
                    <a:cubicBezTo>
                      <a:pt x="22" y="5"/>
                      <a:pt x="19" y="5"/>
                      <a:pt x="16" y="6"/>
                    </a:cubicBezTo>
                    <a:cubicBezTo>
                      <a:pt x="11" y="7"/>
                      <a:pt x="5" y="9"/>
                      <a:pt x="0" y="11"/>
                    </a:cubicBezTo>
                    <a:cubicBezTo>
                      <a:pt x="0" y="11"/>
                      <a:pt x="0" y="10"/>
                      <a:pt x="1" y="9"/>
                    </a:cubicBez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6" name="íṧ1ídé"/>
              <p:cNvSpPr/>
              <p:nvPr/>
            </p:nvSpPr>
            <p:spPr bwMode="auto">
              <a:xfrm>
                <a:off x="3413" y="1484"/>
                <a:ext cx="61" cy="20"/>
              </a:xfrm>
              <a:custGeom>
                <a:avLst/>
                <a:gdLst>
                  <a:gd name="T0" fmla="*/ 32 w 33"/>
                  <a:gd name="T1" fmla="*/ 9 h 11"/>
                  <a:gd name="T2" fmla="*/ 31 w 33"/>
                  <a:gd name="T3" fmla="*/ 8 h 11"/>
                  <a:gd name="T4" fmla="*/ 30 w 33"/>
                  <a:gd name="T5" fmla="*/ 8 h 11"/>
                  <a:gd name="T6" fmla="*/ 9 w 33"/>
                  <a:gd name="T7" fmla="*/ 2 h 11"/>
                  <a:gd name="T8" fmla="*/ 7 w 33"/>
                  <a:gd name="T9" fmla="*/ 2 h 11"/>
                  <a:gd name="T10" fmla="*/ 6 w 33"/>
                  <a:gd name="T11" fmla="*/ 2 h 11"/>
                  <a:gd name="T12" fmla="*/ 6 w 33"/>
                  <a:gd name="T13" fmla="*/ 2 h 11"/>
                  <a:gd name="T14" fmla="*/ 4 w 33"/>
                  <a:gd name="T15" fmla="*/ 3 h 11"/>
                  <a:gd name="T16" fmla="*/ 3 w 33"/>
                  <a:gd name="T17" fmla="*/ 4 h 11"/>
                  <a:gd name="T18" fmla="*/ 3 w 33"/>
                  <a:gd name="T19" fmla="*/ 4 h 11"/>
                  <a:gd name="T20" fmla="*/ 1 w 33"/>
                  <a:gd name="T21" fmla="*/ 4 h 11"/>
                  <a:gd name="T22" fmla="*/ 0 w 33"/>
                  <a:gd name="T23" fmla="*/ 5 h 11"/>
                  <a:gd name="T24" fmla="*/ 7 w 33"/>
                  <a:gd name="T25" fmla="*/ 5 h 11"/>
                  <a:gd name="T26" fmla="*/ 16 w 33"/>
                  <a:gd name="T27" fmla="*/ 6 h 11"/>
                  <a:gd name="T28" fmla="*/ 33 w 33"/>
                  <a:gd name="T29" fmla="*/ 11 h 11"/>
                  <a:gd name="T30" fmla="*/ 32 w 33"/>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1">
                    <a:moveTo>
                      <a:pt x="32" y="9"/>
                    </a:moveTo>
                    <a:cubicBezTo>
                      <a:pt x="32" y="9"/>
                      <a:pt x="31" y="9"/>
                      <a:pt x="31" y="8"/>
                    </a:cubicBezTo>
                    <a:cubicBezTo>
                      <a:pt x="30" y="8"/>
                      <a:pt x="30" y="8"/>
                      <a:pt x="30" y="8"/>
                    </a:cubicBezTo>
                    <a:cubicBezTo>
                      <a:pt x="25" y="2"/>
                      <a:pt x="16" y="0"/>
                      <a:pt x="9" y="2"/>
                    </a:cubicBezTo>
                    <a:cubicBezTo>
                      <a:pt x="8" y="2"/>
                      <a:pt x="7" y="2"/>
                      <a:pt x="7" y="2"/>
                    </a:cubicBezTo>
                    <a:cubicBezTo>
                      <a:pt x="6" y="2"/>
                      <a:pt x="6" y="2"/>
                      <a:pt x="6" y="2"/>
                    </a:cubicBezTo>
                    <a:cubicBezTo>
                      <a:pt x="6" y="2"/>
                      <a:pt x="6" y="2"/>
                      <a:pt x="6" y="2"/>
                    </a:cubicBezTo>
                    <a:cubicBezTo>
                      <a:pt x="5" y="3"/>
                      <a:pt x="5" y="3"/>
                      <a:pt x="4" y="3"/>
                    </a:cubicBezTo>
                    <a:cubicBezTo>
                      <a:pt x="4" y="3"/>
                      <a:pt x="3" y="3"/>
                      <a:pt x="3" y="4"/>
                    </a:cubicBezTo>
                    <a:cubicBezTo>
                      <a:pt x="3" y="4"/>
                      <a:pt x="3" y="4"/>
                      <a:pt x="3" y="4"/>
                    </a:cubicBezTo>
                    <a:cubicBezTo>
                      <a:pt x="2" y="4"/>
                      <a:pt x="2" y="4"/>
                      <a:pt x="1" y="4"/>
                    </a:cubicBezTo>
                    <a:cubicBezTo>
                      <a:pt x="0" y="5"/>
                      <a:pt x="0" y="5"/>
                      <a:pt x="0" y="5"/>
                    </a:cubicBezTo>
                    <a:cubicBezTo>
                      <a:pt x="0" y="5"/>
                      <a:pt x="6" y="5"/>
                      <a:pt x="7" y="5"/>
                    </a:cubicBezTo>
                    <a:cubicBezTo>
                      <a:pt x="10" y="6"/>
                      <a:pt x="13" y="6"/>
                      <a:pt x="16" y="6"/>
                    </a:cubicBezTo>
                    <a:cubicBezTo>
                      <a:pt x="22" y="7"/>
                      <a:pt x="27" y="9"/>
                      <a:pt x="33" y="11"/>
                    </a:cubicBezTo>
                    <a:cubicBezTo>
                      <a:pt x="32" y="11"/>
                      <a:pt x="32" y="10"/>
                      <a:pt x="32" y="9"/>
                    </a:cubicBez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7" name="ïşļîḍê"/>
              <p:cNvSpPr/>
              <p:nvPr/>
            </p:nvSpPr>
            <p:spPr bwMode="auto">
              <a:xfrm>
                <a:off x="3330" y="1600"/>
                <a:ext cx="124" cy="78"/>
              </a:xfrm>
              <a:custGeom>
                <a:avLst/>
                <a:gdLst>
                  <a:gd name="T0" fmla="*/ 61 w 67"/>
                  <a:gd name="T1" fmla="*/ 26 h 42"/>
                  <a:gd name="T2" fmla="*/ 67 w 67"/>
                  <a:gd name="T3" fmla="*/ 21 h 42"/>
                  <a:gd name="T4" fmla="*/ 57 w 67"/>
                  <a:gd name="T5" fmla="*/ 4 h 42"/>
                  <a:gd name="T6" fmla="*/ 32 w 67"/>
                  <a:gd name="T7" fmla="*/ 1 h 42"/>
                  <a:gd name="T8" fmla="*/ 32 w 67"/>
                  <a:gd name="T9" fmla="*/ 1 h 42"/>
                  <a:gd name="T10" fmla="*/ 32 w 67"/>
                  <a:gd name="T11" fmla="*/ 1 h 42"/>
                  <a:gd name="T12" fmla="*/ 8 w 67"/>
                  <a:gd name="T13" fmla="*/ 9 h 42"/>
                  <a:gd name="T14" fmla="*/ 0 w 67"/>
                  <a:gd name="T15" fmla="*/ 38 h 42"/>
                  <a:gd name="T16" fmla="*/ 9 w 67"/>
                  <a:gd name="T17" fmla="*/ 42 h 42"/>
                  <a:gd name="T18" fmla="*/ 14 w 67"/>
                  <a:gd name="T19" fmla="*/ 17 h 42"/>
                  <a:gd name="T20" fmla="*/ 33 w 67"/>
                  <a:gd name="T21" fmla="*/ 10 h 42"/>
                  <a:gd name="T22" fmla="*/ 33 w 67"/>
                  <a:gd name="T23" fmla="*/ 10 h 42"/>
                  <a:gd name="T24" fmla="*/ 33 w 67"/>
                  <a:gd name="T25" fmla="*/ 10 h 42"/>
                  <a:gd name="T26" fmla="*/ 53 w 67"/>
                  <a:gd name="T27" fmla="*/ 13 h 42"/>
                  <a:gd name="T28" fmla="*/ 61 w 67"/>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2">
                    <a:moveTo>
                      <a:pt x="61" y="26"/>
                    </a:moveTo>
                    <a:cubicBezTo>
                      <a:pt x="63" y="24"/>
                      <a:pt x="65" y="22"/>
                      <a:pt x="67" y="21"/>
                    </a:cubicBezTo>
                    <a:cubicBezTo>
                      <a:pt x="64" y="12"/>
                      <a:pt x="60" y="6"/>
                      <a:pt x="57" y="4"/>
                    </a:cubicBezTo>
                    <a:cubicBezTo>
                      <a:pt x="55" y="2"/>
                      <a:pt x="38" y="0"/>
                      <a:pt x="32" y="1"/>
                    </a:cubicBezTo>
                    <a:cubicBezTo>
                      <a:pt x="32" y="1"/>
                      <a:pt x="32" y="1"/>
                      <a:pt x="32" y="1"/>
                    </a:cubicBezTo>
                    <a:cubicBezTo>
                      <a:pt x="32" y="1"/>
                      <a:pt x="32" y="1"/>
                      <a:pt x="32" y="1"/>
                    </a:cubicBezTo>
                    <a:cubicBezTo>
                      <a:pt x="26" y="1"/>
                      <a:pt x="10" y="7"/>
                      <a:pt x="8" y="9"/>
                    </a:cubicBezTo>
                    <a:cubicBezTo>
                      <a:pt x="4" y="12"/>
                      <a:pt x="2" y="23"/>
                      <a:pt x="0" y="38"/>
                    </a:cubicBezTo>
                    <a:cubicBezTo>
                      <a:pt x="3" y="40"/>
                      <a:pt x="6" y="41"/>
                      <a:pt x="9" y="42"/>
                    </a:cubicBezTo>
                    <a:cubicBezTo>
                      <a:pt x="9" y="28"/>
                      <a:pt x="11" y="20"/>
                      <a:pt x="14" y="17"/>
                    </a:cubicBezTo>
                    <a:cubicBezTo>
                      <a:pt x="16" y="15"/>
                      <a:pt x="23" y="12"/>
                      <a:pt x="33" y="10"/>
                    </a:cubicBezTo>
                    <a:cubicBezTo>
                      <a:pt x="33" y="10"/>
                      <a:pt x="33" y="10"/>
                      <a:pt x="33" y="10"/>
                    </a:cubicBezTo>
                    <a:cubicBezTo>
                      <a:pt x="33" y="10"/>
                      <a:pt x="33" y="10"/>
                      <a:pt x="33" y="10"/>
                    </a:cubicBezTo>
                    <a:cubicBezTo>
                      <a:pt x="44" y="10"/>
                      <a:pt x="50" y="11"/>
                      <a:pt x="53" y="13"/>
                    </a:cubicBezTo>
                    <a:cubicBezTo>
                      <a:pt x="56" y="14"/>
                      <a:pt x="58" y="19"/>
                      <a:pt x="61" y="26"/>
                    </a:cubicBezTo>
                    <a:close/>
                  </a:path>
                </a:pathLst>
              </a:custGeom>
              <a:solidFill>
                <a:srgbClr val="1D1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8" name="îṩľïḑe"/>
              <p:cNvSpPr/>
              <p:nvPr/>
            </p:nvSpPr>
            <p:spPr bwMode="auto">
              <a:xfrm>
                <a:off x="3359" y="1630"/>
                <a:ext cx="63" cy="26"/>
              </a:xfrm>
              <a:custGeom>
                <a:avLst/>
                <a:gdLst>
                  <a:gd name="T0" fmla="*/ 19 w 34"/>
                  <a:gd name="T1" fmla="*/ 11 h 14"/>
                  <a:gd name="T2" fmla="*/ 34 w 34"/>
                  <a:gd name="T3" fmla="*/ 3 h 14"/>
                  <a:gd name="T4" fmla="*/ 34 w 34"/>
                  <a:gd name="T5" fmla="*/ 1 h 14"/>
                  <a:gd name="T6" fmla="*/ 31 w 34"/>
                  <a:gd name="T7" fmla="*/ 1 h 14"/>
                  <a:gd name="T8" fmla="*/ 3 w 34"/>
                  <a:gd name="T9" fmla="*/ 3 h 14"/>
                  <a:gd name="T10" fmla="*/ 1 w 34"/>
                  <a:gd name="T11" fmla="*/ 4 h 14"/>
                  <a:gd name="T12" fmla="*/ 1 w 34"/>
                  <a:gd name="T13" fmla="*/ 6 h 14"/>
                  <a:gd name="T14" fmla="*/ 19 w 34"/>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4">
                    <a:moveTo>
                      <a:pt x="19" y="11"/>
                    </a:moveTo>
                    <a:cubicBezTo>
                      <a:pt x="28" y="9"/>
                      <a:pt x="34" y="3"/>
                      <a:pt x="34" y="3"/>
                    </a:cubicBezTo>
                    <a:cubicBezTo>
                      <a:pt x="34" y="2"/>
                      <a:pt x="34" y="1"/>
                      <a:pt x="34" y="1"/>
                    </a:cubicBezTo>
                    <a:cubicBezTo>
                      <a:pt x="33" y="0"/>
                      <a:pt x="32" y="0"/>
                      <a:pt x="31" y="1"/>
                    </a:cubicBezTo>
                    <a:cubicBezTo>
                      <a:pt x="31" y="1"/>
                      <a:pt x="19" y="14"/>
                      <a:pt x="3" y="3"/>
                    </a:cubicBezTo>
                    <a:cubicBezTo>
                      <a:pt x="2" y="3"/>
                      <a:pt x="1" y="3"/>
                      <a:pt x="1" y="4"/>
                    </a:cubicBezTo>
                    <a:cubicBezTo>
                      <a:pt x="0" y="4"/>
                      <a:pt x="0" y="5"/>
                      <a:pt x="1" y="6"/>
                    </a:cubicBezTo>
                    <a:cubicBezTo>
                      <a:pt x="8" y="10"/>
                      <a:pt x="14" y="11"/>
                      <a:pt x="19" y="11"/>
                    </a:cubicBezTo>
                    <a:close/>
                  </a:path>
                </a:pathLst>
              </a:custGeom>
              <a:solidFill>
                <a:srgbClr val="DE6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99" name="iṥľíďê"/>
              <p:cNvSpPr/>
              <p:nvPr/>
            </p:nvSpPr>
            <p:spPr bwMode="auto">
              <a:xfrm>
                <a:off x="3258" y="1538"/>
                <a:ext cx="227" cy="147"/>
              </a:xfrm>
              <a:custGeom>
                <a:avLst/>
                <a:gdLst>
                  <a:gd name="T0" fmla="*/ 69 w 123"/>
                  <a:gd name="T1" fmla="*/ 72 h 80"/>
                  <a:gd name="T2" fmla="*/ 68 w 123"/>
                  <a:gd name="T3" fmla="*/ 72 h 80"/>
                  <a:gd name="T4" fmla="*/ 67 w 123"/>
                  <a:gd name="T5" fmla="*/ 72 h 80"/>
                  <a:gd name="T6" fmla="*/ 66 w 123"/>
                  <a:gd name="T7" fmla="*/ 72 h 80"/>
                  <a:gd name="T8" fmla="*/ 65 w 123"/>
                  <a:gd name="T9" fmla="*/ 72 h 80"/>
                  <a:gd name="T10" fmla="*/ 64 w 123"/>
                  <a:gd name="T11" fmla="*/ 72 h 80"/>
                  <a:gd name="T12" fmla="*/ 64 w 123"/>
                  <a:gd name="T13" fmla="*/ 72 h 80"/>
                  <a:gd name="T14" fmla="*/ 63 w 123"/>
                  <a:gd name="T15" fmla="*/ 72 h 80"/>
                  <a:gd name="T16" fmla="*/ 63 w 123"/>
                  <a:gd name="T17" fmla="*/ 72 h 80"/>
                  <a:gd name="T18" fmla="*/ 63 w 123"/>
                  <a:gd name="T19" fmla="*/ 72 h 80"/>
                  <a:gd name="T20" fmla="*/ 63 w 123"/>
                  <a:gd name="T21" fmla="*/ 72 h 80"/>
                  <a:gd name="T22" fmla="*/ 63 w 123"/>
                  <a:gd name="T23" fmla="*/ 72 h 80"/>
                  <a:gd name="T24" fmla="*/ 63 w 123"/>
                  <a:gd name="T25" fmla="*/ 72 h 80"/>
                  <a:gd name="T26" fmla="*/ 62 w 123"/>
                  <a:gd name="T27" fmla="*/ 72 h 80"/>
                  <a:gd name="T28" fmla="*/ 61 w 123"/>
                  <a:gd name="T29" fmla="*/ 72 h 80"/>
                  <a:gd name="T30" fmla="*/ 61 w 123"/>
                  <a:gd name="T31" fmla="*/ 72 h 80"/>
                  <a:gd name="T32" fmla="*/ 61 w 123"/>
                  <a:gd name="T33" fmla="*/ 72 h 80"/>
                  <a:gd name="T34" fmla="*/ 60 w 123"/>
                  <a:gd name="T35" fmla="*/ 72 h 80"/>
                  <a:gd name="T36" fmla="*/ 59 w 123"/>
                  <a:gd name="T37" fmla="*/ 72 h 80"/>
                  <a:gd name="T38" fmla="*/ 57 w 123"/>
                  <a:gd name="T39" fmla="*/ 72 h 80"/>
                  <a:gd name="T40" fmla="*/ 57 w 123"/>
                  <a:gd name="T41" fmla="*/ 72 h 80"/>
                  <a:gd name="T42" fmla="*/ 8 w 123"/>
                  <a:gd name="T43" fmla="*/ 0 h 80"/>
                  <a:gd name="T44" fmla="*/ 2 w 123"/>
                  <a:gd name="T45" fmla="*/ 0 h 80"/>
                  <a:gd name="T46" fmla="*/ 2 w 123"/>
                  <a:gd name="T47" fmla="*/ 28 h 80"/>
                  <a:gd name="T48" fmla="*/ 2 w 123"/>
                  <a:gd name="T49" fmla="*/ 30 h 80"/>
                  <a:gd name="T50" fmla="*/ 2 w 123"/>
                  <a:gd name="T51" fmla="*/ 30 h 80"/>
                  <a:gd name="T52" fmla="*/ 63 w 123"/>
                  <a:gd name="T53" fmla="*/ 80 h 80"/>
                  <a:gd name="T54" fmla="*/ 123 w 123"/>
                  <a:gd name="T55" fmla="*/ 22 h 80"/>
                  <a:gd name="T56" fmla="*/ 69 w 123"/>
                  <a:gd name="T57"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80">
                    <a:moveTo>
                      <a:pt x="69" y="72"/>
                    </a:moveTo>
                    <a:cubicBezTo>
                      <a:pt x="68" y="72"/>
                      <a:pt x="68" y="72"/>
                      <a:pt x="68" y="72"/>
                    </a:cubicBezTo>
                    <a:cubicBezTo>
                      <a:pt x="67" y="72"/>
                      <a:pt x="67" y="72"/>
                      <a:pt x="67" y="72"/>
                    </a:cubicBezTo>
                    <a:cubicBezTo>
                      <a:pt x="66" y="72"/>
                      <a:pt x="66" y="72"/>
                      <a:pt x="66" y="72"/>
                    </a:cubicBezTo>
                    <a:cubicBezTo>
                      <a:pt x="65" y="72"/>
                      <a:pt x="65" y="72"/>
                      <a:pt x="65" y="72"/>
                    </a:cubicBezTo>
                    <a:cubicBezTo>
                      <a:pt x="64" y="72"/>
                      <a:pt x="64" y="72"/>
                      <a:pt x="64" y="72"/>
                    </a:cubicBezTo>
                    <a:cubicBezTo>
                      <a:pt x="64" y="72"/>
                      <a:pt x="64" y="72"/>
                      <a:pt x="64" y="72"/>
                    </a:cubicBezTo>
                    <a:cubicBezTo>
                      <a:pt x="64" y="72"/>
                      <a:pt x="63" y="72"/>
                      <a:pt x="63" y="72"/>
                    </a:cubicBezTo>
                    <a:cubicBezTo>
                      <a:pt x="63" y="72"/>
                      <a:pt x="63" y="72"/>
                      <a:pt x="63" y="72"/>
                    </a:cubicBezTo>
                    <a:cubicBezTo>
                      <a:pt x="63" y="72"/>
                      <a:pt x="63" y="72"/>
                      <a:pt x="63" y="72"/>
                    </a:cubicBezTo>
                    <a:cubicBezTo>
                      <a:pt x="63" y="72"/>
                      <a:pt x="63" y="72"/>
                      <a:pt x="63" y="72"/>
                    </a:cubicBezTo>
                    <a:cubicBezTo>
                      <a:pt x="63" y="72"/>
                      <a:pt x="63" y="72"/>
                      <a:pt x="63" y="72"/>
                    </a:cubicBezTo>
                    <a:cubicBezTo>
                      <a:pt x="63" y="72"/>
                      <a:pt x="63" y="72"/>
                      <a:pt x="63" y="72"/>
                    </a:cubicBezTo>
                    <a:cubicBezTo>
                      <a:pt x="62" y="72"/>
                      <a:pt x="62" y="72"/>
                      <a:pt x="62" y="72"/>
                    </a:cubicBezTo>
                    <a:cubicBezTo>
                      <a:pt x="62" y="72"/>
                      <a:pt x="62" y="72"/>
                      <a:pt x="61" y="72"/>
                    </a:cubicBezTo>
                    <a:cubicBezTo>
                      <a:pt x="61" y="72"/>
                      <a:pt x="61" y="72"/>
                      <a:pt x="61" y="72"/>
                    </a:cubicBezTo>
                    <a:cubicBezTo>
                      <a:pt x="61" y="72"/>
                      <a:pt x="61" y="72"/>
                      <a:pt x="61" y="72"/>
                    </a:cubicBezTo>
                    <a:cubicBezTo>
                      <a:pt x="60" y="72"/>
                      <a:pt x="60" y="72"/>
                      <a:pt x="60" y="72"/>
                    </a:cubicBezTo>
                    <a:cubicBezTo>
                      <a:pt x="59" y="72"/>
                      <a:pt x="59" y="72"/>
                      <a:pt x="59" y="72"/>
                    </a:cubicBezTo>
                    <a:cubicBezTo>
                      <a:pt x="58" y="72"/>
                      <a:pt x="58" y="72"/>
                      <a:pt x="57" y="72"/>
                    </a:cubicBezTo>
                    <a:cubicBezTo>
                      <a:pt x="57" y="72"/>
                      <a:pt x="57" y="72"/>
                      <a:pt x="57" y="72"/>
                    </a:cubicBezTo>
                    <a:cubicBezTo>
                      <a:pt x="3" y="60"/>
                      <a:pt x="7" y="8"/>
                      <a:pt x="8" y="0"/>
                    </a:cubicBezTo>
                    <a:cubicBezTo>
                      <a:pt x="2" y="0"/>
                      <a:pt x="2" y="0"/>
                      <a:pt x="2" y="0"/>
                    </a:cubicBezTo>
                    <a:cubicBezTo>
                      <a:pt x="2" y="0"/>
                      <a:pt x="0" y="14"/>
                      <a:pt x="2" y="28"/>
                    </a:cubicBezTo>
                    <a:cubicBezTo>
                      <a:pt x="2" y="29"/>
                      <a:pt x="2" y="29"/>
                      <a:pt x="2" y="30"/>
                    </a:cubicBezTo>
                    <a:cubicBezTo>
                      <a:pt x="2" y="30"/>
                      <a:pt x="2" y="30"/>
                      <a:pt x="2" y="30"/>
                    </a:cubicBezTo>
                    <a:cubicBezTo>
                      <a:pt x="8" y="59"/>
                      <a:pt x="33" y="80"/>
                      <a:pt x="63" y="80"/>
                    </a:cubicBezTo>
                    <a:cubicBezTo>
                      <a:pt x="95" y="79"/>
                      <a:pt x="122" y="54"/>
                      <a:pt x="123" y="22"/>
                    </a:cubicBezTo>
                    <a:cubicBezTo>
                      <a:pt x="115" y="46"/>
                      <a:pt x="96" y="66"/>
                      <a:pt x="69" y="72"/>
                    </a:cubicBezTo>
                    <a:close/>
                  </a:path>
                </a:pathLst>
              </a:custGeom>
              <a:solidFill>
                <a:srgbClr val="1D1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0" name="îŝḻïḋe"/>
              <p:cNvSpPr/>
              <p:nvPr/>
            </p:nvSpPr>
            <p:spPr bwMode="auto">
              <a:xfrm>
                <a:off x="2832" y="2724"/>
                <a:ext cx="115" cy="207"/>
              </a:xfrm>
              <a:custGeom>
                <a:avLst/>
                <a:gdLst>
                  <a:gd name="T0" fmla="*/ 53 w 62"/>
                  <a:gd name="T1" fmla="*/ 0 h 112"/>
                  <a:gd name="T2" fmla="*/ 62 w 62"/>
                  <a:gd name="T3" fmla="*/ 112 h 112"/>
                  <a:gd name="T4" fmla="*/ 53 w 62"/>
                  <a:gd name="T5" fmla="*/ 0 h 112"/>
                </a:gdLst>
                <a:ahLst/>
                <a:cxnLst>
                  <a:cxn ang="0">
                    <a:pos x="T0" y="T1"/>
                  </a:cxn>
                  <a:cxn ang="0">
                    <a:pos x="T2" y="T3"/>
                  </a:cxn>
                  <a:cxn ang="0">
                    <a:pos x="T4" y="T5"/>
                  </a:cxn>
                </a:cxnLst>
                <a:rect l="0" t="0" r="r" b="b"/>
                <a:pathLst>
                  <a:path w="62" h="112">
                    <a:moveTo>
                      <a:pt x="53" y="0"/>
                    </a:moveTo>
                    <a:cubicBezTo>
                      <a:pt x="53" y="0"/>
                      <a:pt x="0" y="41"/>
                      <a:pt x="62" y="112"/>
                    </a:cubicBezTo>
                    <a:lnTo>
                      <a:pt x="53" y="0"/>
                    </a:ln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1" name="ïṡľiďê"/>
              <p:cNvSpPr/>
              <p:nvPr/>
            </p:nvSpPr>
            <p:spPr bwMode="auto">
              <a:xfrm>
                <a:off x="3112" y="29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8A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2" name="ïṥľîḋè"/>
              <p:cNvSpPr/>
              <p:nvPr/>
            </p:nvSpPr>
            <p:spPr bwMode="auto">
              <a:xfrm>
                <a:off x="3014" y="29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8A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3" name="ïŝľïḓé"/>
              <p:cNvSpPr/>
              <p:nvPr/>
            </p:nvSpPr>
            <p:spPr bwMode="auto">
              <a:xfrm>
                <a:off x="3062" y="29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8A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4" name="îṣḷïḋe"/>
              <p:cNvSpPr/>
              <p:nvPr/>
            </p:nvSpPr>
            <p:spPr bwMode="auto">
              <a:xfrm>
                <a:off x="3062" y="29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8A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5" name="íşḷiďè"/>
              <p:cNvSpPr/>
              <p:nvPr/>
            </p:nvSpPr>
            <p:spPr bwMode="auto">
              <a:xfrm>
                <a:off x="3112" y="29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8A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6" name="îşḷíḓê"/>
              <p:cNvSpPr/>
              <p:nvPr/>
            </p:nvSpPr>
            <p:spPr bwMode="auto">
              <a:xfrm>
                <a:off x="3014" y="29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8A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7" name="íṣļíďe"/>
              <p:cNvSpPr/>
              <p:nvPr/>
            </p:nvSpPr>
            <p:spPr bwMode="auto">
              <a:xfrm>
                <a:off x="3017" y="2905"/>
                <a:ext cx="85" cy="112"/>
              </a:xfrm>
              <a:custGeom>
                <a:avLst/>
                <a:gdLst>
                  <a:gd name="T0" fmla="*/ 33 w 46"/>
                  <a:gd name="T1" fmla="*/ 59 h 61"/>
                  <a:gd name="T2" fmla="*/ 33 w 46"/>
                  <a:gd name="T3" fmla="*/ 59 h 61"/>
                  <a:gd name="T4" fmla="*/ 43 w 46"/>
                  <a:gd name="T5" fmla="*/ 39 h 61"/>
                  <a:gd name="T6" fmla="*/ 31 w 46"/>
                  <a:gd name="T7" fmla="*/ 0 h 61"/>
                  <a:gd name="T8" fmla="*/ 0 w 46"/>
                  <a:gd name="T9" fmla="*/ 9 h 61"/>
                  <a:gd name="T10" fmla="*/ 13 w 46"/>
                  <a:gd name="T11" fmla="*/ 48 h 61"/>
                  <a:gd name="T12" fmla="*/ 33 w 46"/>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46" h="61">
                    <a:moveTo>
                      <a:pt x="33" y="59"/>
                    </a:moveTo>
                    <a:cubicBezTo>
                      <a:pt x="33" y="59"/>
                      <a:pt x="33" y="59"/>
                      <a:pt x="33" y="59"/>
                    </a:cubicBezTo>
                    <a:cubicBezTo>
                      <a:pt x="41" y="56"/>
                      <a:pt x="46" y="47"/>
                      <a:pt x="43" y="39"/>
                    </a:cubicBezTo>
                    <a:cubicBezTo>
                      <a:pt x="31" y="0"/>
                      <a:pt x="31" y="0"/>
                      <a:pt x="31" y="0"/>
                    </a:cubicBezTo>
                    <a:cubicBezTo>
                      <a:pt x="0" y="9"/>
                      <a:pt x="0" y="9"/>
                      <a:pt x="0" y="9"/>
                    </a:cubicBezTo>
                    <a:cubicBezTo>
                      <a:pt x="13" y="48"/>
                      <a:pt x="13" y="48"/>
                      <a:pt x="13" y="48"/>
                    </a:cubicBezTo>
                    <a:cubicBezTo>
                      <a:pt x="15" y="57"/>
                      <a:pt x="24" y="61"/>
                      <a:pt x="33" y="59"/>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8" name="ïṥliḑe"/>
              <p:cNvSpPr/>
              <p:nvPr/>
            </p:nvSpPr>
            <p:spPr bwMode="auto">
              <a:xfrm>
                <a:off x="3021" y="2916"/>
                <a:ext cx="72" cy="68"/>
              </a:xfrm>
              <a:custGeom>
                <a:avLst/>
                <a:gdLst>
                  <a:gd name="T0" fmla="*/ 39 w 39"/>
                  <a:gd name="T1" fmla="*/ 27 h 37"/>
                  <a:gd name="T2" fmla="*/ 25 w 39"/>
                  <a:gd name="T3" fmla="*/ 35 h 37"/>
                  <a:gd name="T4" fmla="*/ 9 w 39"/>
                  <a:gd name="T5" fmla="*/ 37 h 37"/>
                  <a:gd name="T6" fmla="*/ 0 w 39"/>
                  <a:gd name="T7" fmla="*/ 10 h 37"/>
                  <a:gd name="T8" fmla="*/ 31 w 39"/>
                  <a:gd name="T9" fmla="*/ 0 h 37"/>
                  <a:gd name="T10" fmla="*/ 39 w 39"/>
                  <a:gd name="T11" fmla="*/ 27 h 37"/>
                </a:gdLst>
                <a:ahLst/>
                <a:cxnLst>
                  <a:cxn ang="0">
                    <a:pos x="T0" y="T1"/>
                  </a:cxn>
                  <a:cxn ang="0">
                    <a:pos x="T2" y="T3"/>
                  </a:cxn>
                  <a:cxn ang="0">
                    <a:pos x="T4" y="T5"/>
                  </a:cxn>
                  <a:cxn ang="0">
                    <a:pos x="T6" y="T7"/>
                  </a:cxn>
                  <a:cxn ang="0">
                    <a:pos x="T8" y="T9"/>
                  </a:cxn>
                  <a:cxn ang="0">
                    <a:pos x="T10" y="T11"/>
                  </a:cxn>
                </a:cxnLst>
                <a:rect l="0" t="0" r="r" b="b"/>
                <a:pathLst>
                  <a:path w="39" h="37">
                    <a:moveTo>
                      <a:pt x="39" y="27"/>
                    </a:moveTo>
                    <a:cubicBezTo>
                      <a:pt x="35" y="30"/>
                      <a:pt x="30" y="33"/>
                      <a:pt x="25" y="35"/>
                    </a:cubicBezTo>
                    <a:cubicBezTo>
                      <a:pt x="20" y="36"/>
                      <a:pt x="14" y="37"/>
                      <a:pt x="9" y="37"/>
                    </a:cubicBezTo>
                    <a:cubicBezTo>
                      <a:pt x="0" y="10"/>
                      <a:pt x="0" y="10"/>
                      <a:pt x="0" y="10"/>
                    </a:cubicBezTo>
                    <a:cubicBezTo>
                      <a:pt x="31" y="0"/>
                      <a:pt x="31" y="0"/>
                      <a:pt x="31" y="0"/>
                    </a:cubicBezTo>
                    <a:lnTo>
                      <a:pt x="39" y="27"/>
                    </a:ln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09" name="îṣ1iḍé"/>
              <p:cNvSpPr/>
              <p:nvPr/>
            </p:nvSpPr>
            <p:spPr bwMode="auto">
              <a:xfrm>
                <a:off x="2882" y="2814"/>
                <a:ext cx="58" cy="100"/>
              </a:xfrm>
              <a:custGeom>
                <a:avLst/>
                <a:gdLst>
                  <a:gd name="T0" fmla="*/ 14 w 31"/>
                  <a:gd name="T1" fmla="*/ 0 h 54"/>
                  <a:gd name="T2" fmla="*/ 4 w 31"/>
                  <a:gd name="T3" fmla="*/ 31 h 54"/>
                  <a:gd name="T4" fmla="*/ 31 w 31"/>
                  <a:gd name="T5" fmla="*/ 52 h 54"/>
                  <a:gd name="T6" fmla="*/ 14 w 31"/>
                  <a:gd name="T7" fmla="*/ 0 h 54"/>
                </a:gdLst>
                <a:ahLst/>
                <a:cxnLst>
                  <a:cxn ang="0">
                    <a:pos x="T0" y="T1"/>
                  </a:cxn>
                  <a:cxn ang="0">
                    <a:pos x="T2" y="T3"/>
                  </a:cxn>
                  <a:cxn ang="0">
                    <a:pos x="T4" y="T5"/>
                  </a:cxn>
                  <a:cxn ang="0">
                    <a:pos x="T6" y="T7"/>
                  </a:cxn>
                </a:cxnLst>
                <a:rect l="0" t="0" r="r" b="b"/>
                <a:pathLst>
                  <a:path w="31" h="54">
                    <a:moveTo>
                      <a:pt x="14" y="0"/>
                    </a:moveTo>
                    <a:cubicBezTo>
                      <a:pt x="1" y="5"/>
                      <a:pt x="0" y="17"/>
                      <a:pt x="4" y="31"/>
                    </a:cubicBezTo>
                    <a:cubicBezTo>
                      <a:pt x="9" y="45"/>
                      <a:pt x="20" y="54"/>
                      <a:pt x="31" y="52"/>
                    </a:cubicBezTo>
                    <a:lnTo>
                      <a:pt x="14" y="0"/>
                    </a:ln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0" name="íṧlíḓê"/>
              <p:cNvSpPr/>
              <p:nvPr/>
            </p:nvSpPr>
            <p:spPr bwMode="auto">
              <a:xfrm>
                <a:off x="2895" y="2829"/>
                <a:ext cx="39" cy="65"/>
              </a:xfrm>
              <a:custGeom>
                <a:avLst/>
                <a:gdLst>
                  <a:gd name="T0" fmla="*/ 10 w 21"/>
                  <a:gd name="T1" fmla="*/ 1 h 35"/>
                  <a:gd name="T2" fmla="*/ 4 w 21"/>
                  <a:gd name="T3" fmla="*/ 6 h 35"/>
                  <a:gd name="T4" fmla="*/ 0 w 21"/>
                  <a:gd name="T5" fmla="*/ 16 h 35"/>
                  <a:gd name="T6" fmla="*/ 14 w 21"/>
                  <a:gd name="T7" fmla="*/ 34 h 35"/>
                  <a:gd name="T8" fmla="*/ 21 w 21"/>
                  <a:gd name="T9" fmla="*/ 35 h 35"/>
                  <a:gd name="T10" fmla="*/ 21 w 21"/>
                  <a:gd name="T11" fmla="*/ 35 h 35"/>
                  <a:gd name="T12" fmla="*/ 12 w 21"/>
                  <a:gd name="T13" fmla="*/ 5 h 35"/>
                  <a:gd name="T14" fmla="*/ 10 w 2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5">
                    <a:moveTo>
                      <a:pt x="10" y="1"/>
                    </a:moveTo>
                    <a:cubicBezTo>
                      <a:pt x="10" y="0"/>
                      <a:pt x="4" y="5"/>
                      <a:pt x="4" y="6"/>
                    </a:cubicBezTo>
                    <a:cubicBezTo>
                      <a:pt x="1" y="9"/>
                      <a:pt x="0" y="13"/>
                      <a:pt x="0" y="16"/>
                    </a:cubicBezTo>
                    <a:cubicBezTo>
                      <a:pt x="1" y="24"/>
                      <a:pt x="7" y="31"/>
                      <a:pt x="14" y="34"/>
                    </a:cubicBezTo>
                    <a:cubicBezTo>
                      <a:pt x="16" y="35"/>
                      <a:pt x="18" y="35"/>
                      <a:pt x="21" y="35"/>
                    </a:cubicBezTo>
                    <a:cubicBezTo>
                      <a:pt x="21" y="35"/>
                      <a:pt x="21" y="35"/>
                      <a:pt x="21" y="35"/>
                    </a:cubicBezTo>
                    <a:cubicBezTo>
                      <a:pt x="21" y="35"/>
                      <a:pt x="15" y="15"/>
                      <a:pt x="12" y="5"/>
                    </a:cubicBezTo>
                    <a:cubicBezTo>
                      <a:pt x="11" y="3"/>
                      <a:pt x="10" y="1"/>
                      <a:pt x="10" y="1"/>
                    </a:cubicBezTo>
                    <a:close/>
                  </a:path>
                </a:pathLst>
              </a:custGeom>
              <a:solidFill>
                <a:srgbClr val="FCCE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1" name="išļiḓè"/>
              <p:cNvSpPr/>
              <p:nvPr/>
            </p:nvSpPr>
            <p:spPr bwMode="auto">
              <a:xfrm>
                <a:off x="2895" y="2831"/>
                <a:ext cx="21" cy="37"/>
              </a:xfrm>
              <a:custGeom>
                <a:avLst/>
                <a:gdLst>
                  <a:gd name="T0" fmla="*/ 11 w 11"/>
                  <a:gd name="T1" fmla="*/ 3 h 20"/>
                  <a:gd name="T2" fmla="*/ 7 w 11"/>
                  <a:gd name="T3" fmla="*/ 6 h 20"/>
                  <a:gd name="T4" fmla="*/ 1 w 11"/>
                  <a:gd name="T5" fmla="*/ 18 h 20"/>
                  <a:gd name="T6" fmla="*/ 2 w 11"/>
                  <a:gd name="T7" fmla="*/ 20 h 20"/>
                  <a:gd name="T8" fmla="*/ 0 w 11"/>
                  <a:gd name="T9" fmla="*/ 15 h 20"/>
                  <a:gd name="T10" fmla="*/ 2 w 11"/>
                  <a:gd name="T11" fmla="*/ 7 h 20"/>
                  <a:gd name="T12" fmla="*/ 8 w 11"/>
                  <a:gd name="T13" fmla="*/ 1 h 20"/>
                  <a:gd name="T14" fmla="*/ 10 w 11"/>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1" y="3"/>
                    </a:moveTo>
                    <a:cubicBezTo>
                      <a:pt x="11" y="3"/>
                      <a:pt x="7" y="6"/>
                      <a:pt x="7" y="6"/>
                    </a:cubicBezTo>
                    <a:cubicBezTo>
                      <a:pt x="3" y="9"/>
                      <a:pt x="1" y="14"/>
                      <a:pt x="1" y="18"/>
                    </a:cubicBezTo>
                    <a:cubicBezTo>
                      <a:pt x="2" y="19"/>
                      <a:pt x="2" y="20"/>
                      <a:pt x="2" y="20"/>
                    </a:cubicBezTo>
                    <a:cubicBezTo>
                      <a:pt x="1" y="19"/>
                      <a:pt x="1" y="17"/>
                      <a:pt x="0" y="15"/>
                    </a:cubicBezTo>
                    <a:cubicBezTo>
                      <a:pt x="0" y="12"/>
                      <a:pt x="1" y="10"/>
                      <a:pt x="2" y="7"/>
                    </a:cubicBezTo>
                    <a:cubicBezTo>
                      <a:pt x="4" y="4"/>
                      <a:pt x="6" y="2"/>
                      <a:pt x="8" y="1"/>
                    </a:cubicBezTo>
                    <a:cubicBezTo>
                      <a:pt x="10" y="0"/>
                      <a:pt x="10" y="0"/>
                      <a:pt x="10" y="0"/>
                    </a:cubicBezTo>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2" name="îṡḻíḍe"/>
              <p:cNvSpPr/>
              <p:nvPr/>
            </p:nvSpPr>
            <p:spPr bwMode="auto">
              <a:xfrm>
                <a:off x="2899" y="2676"/>
                <a:ext cx="259" cy="305"/>
              </a:xfrm>
              <a:custGeom>
                <a:avLst/>
                <a:gdLst>
                  <a:gd name="T0" fmla="*/ 16 w 140"/>
                  <a:gd name="T1" fmla="*/ 118 h 165"/>
                  <a:gd name="T2" fmla="*/ 90 w 140"/>
                  <a:gd name="T3" fmla="*/ 156 h 165"/>
                  <a:gd name="T4" fmla="*/ 131 w 140"/>
                  <a:gd name="T5" fmla="*/ 82 h 165"/>
                  <a:gd name="T6" fmla="*/ 46 w 140"/>
                  <a:gd name="T7" fmla="*/ 14 h 165"/>
                  <a:gd name="T8" fmla="*/ 16 w 140"/>
                  <a:gd name="T9" fmla="*/ 118 h 165"/>
                </a:gdLst>
                <a:ahLst/>
                <a:cxnLst>
                  <a:cxn ang="0">
                    <a:pos x="T0" y="T1"/>
                  </a:cxn>
                  <a:cxn ang="0">
                    <a:pos x="T2" y="T3"/>
                  </a:cxn>
                  <a:cxn ang="0">
                    <a:pos x="T4" y="T5"/>
                  </a:cxn>
                  <a:cxn ang="0">
                    <a:pos x="T6" y="T7"/>
                  </a:cxn>
                  <a:cxn ang="0">
                    <a:pos x="T8" y="T9"/>
                  </a:cxn>
                </a:cxnLst>
                <a:rect l="0" t="0" r="r" b="b"/>
                <a:pathLst>
                  <a:path w="140" h="165">
                    <a:moveTo>
                      <a:pt x="16" y="118"/>
                    </a:moveTo>
                    <a:cubicBezTo>
                      <a:pt x="25" y="149"/>
                      <a:pt x="59" y="165"/>
                      <a:pt x="90" y="156"/>
                    </a:cubicBezTo>
                    <a:cubicBezTo>
                      <a:pt x="122" y="146"/>
                      <a:pt x="140" y="113"/>
                      <a:pt x="131" y="82"/>
                    </a:cubicBezTo>
                    <a:cubicBezTo>
                      <a:pt x="121" y="52"/>
                      <a:pt x="90" y="0"/>
                      <a:pt x="46" y="14"/>
                    </a:cubicBezTo>
                    <a:cubicBezTo>
                      <a:pt x="0" y="28"/>
                      <a:pt x="6" y="88"/>
                      <a:pt x="16" y="118"/>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3" name="isļîḋé"/>
              <p:cNvSpPr/>
              <p:nvPr/>
            </p:nvSpPr>
            <p:spPr bwMode="auto">
              <a:xfrm>
                <a:off x="3049" y="2715"/>
                <a:ext cx="98" cy="249"/>
              </a:xfrm>
              <a:custGeom>
                <a:avLst/>
                <a:gdLst>
                  <a:gd name="T0" fmla="*/ 44 w 53"/>
                  <a:gd name="T1" fmla="*/ 103 h 135"/>
                  <a:gd name="T2" fmla="*/ 45 w 53"/>
                  <a:gd name="T3" fmla="*/ 64 h 135"/>
                  <a:gd name="T4" fmla="*/ 21 w 53"/>
                  <a:gd name="T5" fmla="*/ 21 h 135"/>
                  <a:gd name="T6" fmla="*/ 0 w 53"/>
                  <a:gd name="T7" fmla="*/ 2 h 135"/>
                  <a:gd name="T8" fmla="*/ 7 w 53"/>
                  <a:gd name="T9" fmla="*/ 0 h 135"/>
                  <a:gd name="T10" fmla="*/ 50 w 53"/>
                  <a:gd name="T11" fmla="*/ 61 h 135"/>
                  <a:gd name="T12" fmla="*/ 50 w 53"/>
                  <a:gd name="T13" fmla="*/ 93 h 135"/>
                  <a:gd name="T14" fmla="*/ 46 w 53"/>
                  <a:gd name="T15" fmla="*/ 103 h 135"/>
                  <a:gd name="T16" fmla="*/ 46 w 53"/>
                  <a:gd name="T17" fmla="*/ 104 h 135"/>
                  <a:gd name="T18" fmla="*/ 41 w 53"/>
                  <a:gd name="T19" fmla="*/ 112 h 135"/>
                  <a:gd name="T20" fmla="*/ 40 w 53"/>
                  <a:gd name="T21" fmla="*/ 114 h 135"/>
                  <a:gd name="T22" fmla="*/ 38 w 53"/>
                  <a:gd name="T23" fmla="*/ 116 h 135"/>
                  <a:gd name="T24" fmla="*/ 35 w 53"/>
                  <a:gd name="T25" fmla="*/ 119 h 135"/>
                  <a:gd name="T26" fmla="*/ 34 w 53"/>
                  <a:gd name="T27" fmla="*/ 120 h 135"/>
                  <a:gd name="T28" fmla="*/ 31 w 53"/>
                  <a:gd name="T29" fmla="*/ 122 h 135"/>
                  <a:gd name="T30" fmla="*/ 30 w 53"/>
                  <a:gd name="T31" fmla="*/ 124 h 135"/>
                  <a:gd name="T32" fmla="*/ 26 w 53"/>
                  <a:gd name="T33" fmla="*/ 126 h 135"/>
                  <a:gd name="T34" fmla="*/ 25 w 53"/>
                  <a:gd name="T35" fmla="*/ 127 h 135"/>
                  <a:gd name="T36" fmla="*/ 21 w 53"/>
                  <a:gd name="T37" fmla="*/ 129 h 135"/>
                  <a:gd name="T38" fmla="*/ 20 w 53"/>
                  <a:gd name="T39" fmla="*/ 130 h 135"/>
                  <a:gd name="T40" fmla="*/ 16 w 53"/>
                  <a:gd name="T41" fmla="*/ 132 h 135"/>
                  <a:gd name="T42" fmla="*/ 15 w 53"/>
                  <a:gd name="T43" fmla="*/ 133 h 135"/>
                  <a:gd name="T44" fmla="*/ 9 w 53"/>
                  <a:gd name="T45" fmla="*/ 135 h 135"/>
                  <a:gd name="T46" fmla="*/ 44 w 53"/>
                  <a:gd name="T47"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35">
                    <a:moveTo>
                      <a:pt x="44" y="103"/>
                    </a:moveTo>
                    <a:cubicBezTo>
                      <a:pt x="48" y="90"/>
                      <a:pt x="48" y="77"/>
                      <a:pt x="45" y="64"/>
                    </a:cubicBezTo>
                    <a:cubicBezTo>
                      <a:pt x="40" y="48"/>
                      <a:pt x="32" y="33"/>
                      <a:pt x="21" y="21"/>
                    </a:cubicBezTo>
                    <a:cubicBezTo>
                      <a:pt x="19" y="18"/>
                      <a:pt x="3" y="0"/>
                      <a:pt x="0" y="2"/>
                    </a:cubicBezTo>
                    <a:cubicBezTo>
                      <a:pt x="0" y="2"/>
                      <a:pt x="2" y="1"/>
                      <a:pt x="7" y="0"/>
                    </a:cubicBezTo>
                    <a:cubicBezTo>
                      <a:pt x="29" y="14"/>
                      <a:pt x="43" y="42"/>
                      <a:pt x="50" y="61"/>
                    </a:cubicBezTo>
                    <a:cubicBezTo>
                      <a:pt x="53" y="72"/>
                      <a:pt x="53" y="83"/>
                      <a:pt x="50" y="93"/>
                    </a:cubicBezTo>
                    <a:cubicBezTo>
                      <a:pt x="49" y="97"/>
                      <a:pt x="48" y="100"/>
                      <a:pt x="46" y="103"/>
                    </a:cubicBezTo>
                    <a:cubicBezTo>
                      <a:pt x="46" y="104"/>
                      <a:pt x="46" y="104"/>
                      <a:pt x="46" y="104"/>
                    </a:cubicBezTo>
                    <a:cubicBezTo>
                      <a:pt x="44" y="107"/>
                      <a:pt x="43" y="110"/>
                      <a:pt x="41" y="112"/>
                    </a:cubicBezTo>
                    <a:cubicBezTo>
                      <a:pt x="40" y="113"/>
                      <a:pt x="40" y="113"/>
                      <a:pt x="40" y="114"/>
                    </a:cubicBezTo>
                    <a:cubicBezTo>
                      <a:pt x="39" y="114"/>
                      <a:pt x="39" y="115"/>
                      <a:pt x="38" y="116"/>
                    </a:cubicBezTo>
                    <a:cubicBezTo>
                      <a:pt x="37" y="117"/>
                      <a:pt x="36" y="118"/>
                      <a:pt x="35" y="119"/>
                    </a:cubicBezTo>
                    <a:cubicBezTo>
                      <a:pt x="35" y="119"/>
                      <a:pt x="34" y="120"/>
                      <a:pt x="34" y="120"/>
                    </a:cubicBezTo>
                    <a:cubicBezTo>
                      <a:pt x="33" y="121"/>
                      <a:pt x="32" y="122"/>
                      <a:pt x="31" y="122"/>
                    </a:cubicBezTo>
                    <a:cubicBezTo>
                      <a:pt x="31" y="123"/>
                      <a:pt x="30" y="123"/>
                      <a:pt x="30" y="124"/>
                    </a:cubicBezTo>
                    <a:cubicBezTo>
                      <a:pt x="29" y="124"/>
                      <a:pt x="28" y="125"/>
                      <a:pt x="26" y="126"/>
                    </a:cubicBezTo>
                    <a:cubicBezTo>
                      <a:pt x="26" y="127"/>
                      <a:pt x="25" y="127"/>
                      <a:pt x="25" y="127"/>
                    </a:cubicBezTo>
                    <a:cubicBezTo>
                      <a:pt x="24" y="128"/>
                      <a:pt x="22" y="129"/>
                      <a:pt x="21" y="129"/>
                    </a:cubicBezTo>
                    <a:cubicBezTo>
                      <a:pt x="20" y="130"/>
                      <a:pt x="20" y="130"/>
                      <a:pt x="20" y="130"/>
                    </a:cubicBezTo>
                    <a:cubicBezTo>
                      <a:pt x="19" y="131"/>
                      <a:pt x="17" y="131"/>
                      <a:pt x="16" y="132"/>
                    </a:cubicBezTo>
                    <a:cubicBezTo>
                      <a:pt x="15" y="132"/>
                      <a:pt x="15" y="133"/>
                      <a:pt x="15" y="133"/>
                    </a:cubicBezTo>
                    <a:cubicBezTo>
                      <a:pt x="13" y="133"/>
                      <a:pt x="11" y="134"/>
                      <a:pt x="9" y="135"/>
                    </a:cubicBezTo>
                    <a:cubicBezTo>
                      <a:pt x="25" y="130"/>
                      <a:pt x="38" y="118"/>
                      <a:pt x="44" y="103"/>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4" name="ïśľîḍè"/>
              <p:cNvSpPr/>
              <p:nvPr/>
            </p:nvSpPr>
            <p:spPr bwMode="auto">
              <a:xfrm>
                <a:off x="2919" y="2829"/>
                <a:ext cx="146" cy="152"/>
              </a:xfrm>
              <a:custGeom>
                <a:avLst/>
                <a:gdLst>
                  <a:gd name="T0" fmla="*/ 3 w 79"/>
                  <a:gd name="T1" fmla="*/ 0 h 82"/>
                  <a:gd name="T2" fmla="*/ 10 w 79"/>
                  <a:gd name="T3" fmla="*/ 35 h 82"/>
                  <a:gd name="T4" fmla="*/ 79 w 79"/>
                  <a:gd name="T5" fmla="*/ 73 h 82"/>
                  <a:gd name="T6" fmla="*/ 5 w 79"/>
                  <a:gd name="T7" fmla="*/ 35 h 82"/>
                  <a:gd name="T8" fmla="*/ 0 w 79"/>
                  <a:gd name="T9" fmla="*/ 10 h 82"/>
                  <a:gd name="T10" fmla="*/ 3 w 79"/>
                  <a:gd name="T11" fmla="*/ 0 h 82"/>
                </a:gdLst>
                <a:ahLst/>
                <a:cxnLst>
                  <a:cxn ang="0">
                    <a:pos x="T0" y="T1"/>
                  </a:cxn>
                  <a:cxn ang="0">
                    <a:pos x="T2" y="T3"/>
                  </a:cxn>
                  <a:cxn ang="0">
                    <a:pos x="T4" y="T5"/>
                  </a:cxn>
                  <a:cxn ang="0">
                    <a:pos x="T6" y="T7"/>
                  </a:cxn>
                  <a:cxn ang="0">
                    <a:pos x="T8" y="T9"/>
                  </a:cxn>
                  <a:cxn ang="0">
                    <a:pos x="T10" y="T11"/>
                  </a:cxn>
                </a:cxnLst>
                <a:rect l="0" t="0" r="r" b="b"/>
                <a:pathLst>
                  <a:path w="79" h="82">
                    <a:moveTo>
                      <a:pt x="3" y="0"/>
                    </a:moveTo>
                    <a:cubicBezTo>
                      <a:pt x="2" y="8"/>
                      <a:pt x="8" y="26"/>
                      <a:pt x="10" y="35"/>
                    </a:cubicBezTo>
                    <a:cubicBezTo>
                      <a:pt x="20" y="65"/>
                      <a:pt x="51" y="82"/>
                      <a:pt x="79" y="73"/>
                    </a:cubicBezTo>
                    <a:cubicBezTo>
                      <a:pt x="48" y="82"/>
                      <a:pt x="14" y="66"/>
                      <a:pt x="5" y="35"/>
                    </a:cubicBezTo>
                    <a:cubicBezTo>
                      <a:pt x="2" y="27"/>
                      <a:pt x="0" y="18"/>
                      <a:pt x="0" y="10"/>
                    </a:cubicBezTo>
                    <a:lnTo>
                      <a:pt x="3" y="0"/>
                    </a:ln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5" name="íṩļidê"/>
              <p:cNvSpPr/>
              <p:nvPr/>
            </p:nvSpPr>
            <p:spPr bwMode="auto">
              <a:xfrm>
                <a:off x="2895" y="2689"/>
                <a:ext cx="213" cy="190"/>
              </a:xfrm>
              <a:custGeom>
                <a:avLst/>
                <a:gdLst>
                  <a:gd name="T0" fmla="*/ 27 w 115"/>
                  <a:gd name="T1" fmla="*/ 13 h 103"/>
                  <a:gd name="T2" fmla="*/ 27 w 115"/>
                  <a:gd name="T3" fmla="*/ 13 h 103"/>
                  <a:gd name="T4" fmla="*/ 42 w 115"/>
                  <a:gd name="T5" fmla="*/ 6 h 103"/>
                  <a:gd name="T6" fmla="*/ 43 w 115"/>
                  <a:gd name="T7" fmla="*/ 6 h 103"/>
                  <a:gd name="T8" fmla="*/ 44 w 115"/>
                  <a:gd name="T9" fmla="*/ 6 h 103"/>
                  <a:gd name="T10" fmla="*/ 44 w 115"/>
                  <a:gd name="T11" fmla="*/ 6 h 103"/>
                  <a:gd name="T12" fmla="*/ 45 w 115"/>
                  <a:gd name="T13" fmla="*/ 5 h 103"/>
                  <a:gd name="T14" fmla="*/ 45 w 115"/>
                  <a:gd name="T15" fmla="*/ 5 h 103"/>
                  <a:gd name="T16" fmla="*/ 46 w 115"/>
                  <a:gd name="T17" fmla="*/ 5 h 103"/>
                  <a:gd name="T18" fmla="*/ 46 w 115"/>
                  <a:gd name="T19" fmla="*/ 5 h 103"/>
                  <a:gd name="T20" fmla="*/ 46 w 115"/>
                  <a:gd name="T21" fmla="*/ 5 h 103"/>
                  <a:gd name="T22" fmla="*/ 46 w 115"/>
                  <a:gd name="T23" fmla="*/ 5 h 103"/>
                  <a:gd name="T24" fmla="*/ 46 w 115"/>
                  <a:gd name="T25" fmla="*/ 5 h 103"/>
                  <a:gd name="T26" fmla="*/ 47 w 115"/>
                  <a:gd name="T27" fmla="*/ 5 h 103"/>
                  <a:gd name="T28" fmla="*/ 47 w 115"/>
                  <a:gd name="T29" fmla="*/ 5 h 103"/>
                  <a:gd name="T30" fmla="*/ 49 w 115"/>
                  <a:gd name="T31" fmla="*/ 4 h 103"/>
                  <a:gd name="T32" fmla="*/ 49 w 115"/>
                  <a:gd name="T33" fmla="*/ 4 h 103"/>
                  <a:gd name="T34" fmla="*/ 65 w 115"/>
                  <a:gd name="T35" fmla="*/ 1 h 103"/>
                  <a:gd name="T36" fmla="*/ 66 w 115"/>
                  <a:gd name="T37" fmla="*/ 1 h 103"/>
                  <a:gd name="T38" fmla="*/ 115 w 115"/>
                  <a:gd name="T39" fmla="*/ 38 h 103"/>
                  <a:gd name="T40" fmla="*/ 97 w 115"/>
                  <a:gd name="T41" fmla="*/ 19 h 103"/>
                  <a:gd name="T42" fmla="*/ 21 w 115"/>
                  <a:gd name="T43" fmla="*/ 46 h 103"/>
                  <a:gd name="T44" fmla="*/ 24 w 115"/>
                  <a:gd name="T45" fmla="*/ 101 h 103"/>
                  <a:gd name="T46" fmla="*/ 4 w 115"/>
                  <a:gd name="T47" fmla="*/ 69 h 103"/>
                  <a:gd name="T48" fmla="*/ 27 w 115"/>
                  <a:gd name="T4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103">
                    <a:moveTo>
                      <a:pt x="27" y="13"/>
                    </a:moveTo>
                    <a:cubicBezTo>
                      <a:pt x="27" y="13"/>
                      <a:pt x="27" y="13"/>
                      <a:pt x="27" y="13"/>
                    </a:cubicBezTo>
                    <a:cubicBezTo>
                      <a:pt x="31" y="11"/>
                      <a:pt x="37" y="8"/>
                      <a:pt x="42" y="6"/>
                    </a:cubicBezTo>
                    <a:cubicBezTo>
                      <a:pt x="43" y="6"/>
                      <a:pt x="43" y="6"/>
                      <a:pt x="43" y="6"/>
                    </a:cubicBezTo>
                    <a:cubicBezTo>
                      <a:pt x="43" y="6"/>
                      <a:pt x="44" y="6"/>
                      <a:pt x="44" y="6"/>
                    </a:cubicBezTo>
                    <a:cubicBezTo>
                      <a:pt x="44" y="6"/>
                      <a:pt x="44" y="6"/>
                      <a:pt x="44" y="6"/>
                    </a:cubicBezTo>
                    <a:cubicBezTo>
                      <a:pt x="44" y="6"/>
                      <a:pt x="45" y="5"/>
                      <a:pt x="45" y="5"/>
                    </a:cubicBezTo>
                    <a:cubicBezTo>
                      <a:pt x="45" y="5"/>
                      <a:pt x="45" y="5"/>
                      <a:pt x="45" y="5"/>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6" y="5"/>
                      <a:pt x="47" y="5"/>
                      <a:pt x="47" y="5"/>
                    </a:cubicBezTo>
                    <a:cubicBezTo>
                      <a:pt x="47" y="5"/>
                      <a:pt x="47" y="5"/>
                      <a:pt x="47" y="5"/>
                    </a:cubicBezTo>
                    <a:cubicBezTo>
                      <a:pt x="48" y="5"/>
                      <a:pt x="48" y="4"/>
                      <a:pt x="49" y="4"/>
                    </a:cubicBezTo>
                    <a:cubicBezTo>
                      <a:pt x="49" y="4"/>
                      <a:pt x="49" y="4"/>
                      <a:pt x="49" y="4"/>
                    </a:cubicBezTo>
                    <a:cubicBezTo>
                      <a:pt x="55" y="3"/>
                      <a:pt x="60" y="2"/>
                      <a:pt x="65" y="1"/>
                    </a:cubicBezTo>
                    <a:cubicBezTo>
                      <a:pt x="66" y="1"/>
                      <a:pt x="66" y="1"/>
                      <a:pt x="66" y="1"/>
                    </a:cubicBezTo>
                    <a:cubicBezTo>
                      <a:pt x="79" y="0"/>
                      <a:pt x="109" y="11"/>
                      <a:pt x="115" y="38"/>
                    </a:cubicBezTo>
                    <a:cubicBezTo>
                      <a:pt x="109" y="30"/>
                      <a:pt x="97" y="19"/>
                      <a:pt x="97" y="19"/>
                    </a:cubicBezTo>
                    <a:cubicBezTo>
                      <a:pt x="97" y="19"/>
                      <a:pt x="25" y="32"/>
                      <a:pt x="21" y="46"/>
                    </a:cubicBezTo>
                    <a:cubicBezTo>
                      <a:pt x="18" y="60"/>
                      <a:pt x="24" y="101"/>
                      <a:pt x="24" y="101"/>
                    </a:cubicBezTo>
                    <a:cubicBezTo>
                      <a:pt x="24" y="103"/>
                      <a:pt x="9" y="90"/>
                      <a:pt x="4" y="69"/>
                    </a:cubicBezTo>
                    <a:cubicBezTo>
                      <a:pt x="0" y="46"/>
                      <a:pt x="6" y="26"/>
                      <a:pt x="27" y="13"/>
                    </a:cubicBez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6" name="ïSḻîḋe"/>
              <p:cNvSpPr/>
              <p:nvPr/>
            </p:nvSpPr>
            <p:spPr bwMode="auto">
              <a:xfrm>
                <a:off x="2916" y="2671"/>
                <a:ext cx="75" cy="103"/>
              </a:xfrm>
              <a:custGeom>
                <a:avLst/>
                <a:gdLst>
                  <a:gd name="T0" fmla="*/ 41 w 41"/>
                  <a:gd name="T1" fmla="*/ 34 h 56"/>
                  <a:gd name="T2" fmla="*/ 3 w 41"/>
                  <a:gd name="T3" fmla="*/ 56 h 56"/>
                  <a:gd name="T4" fmla="*/ 3 w 41"/>
                  <a:gd name="T5" fmla="*/ 55 h 56"/>
                  <a:gd name="T6" fmla="*/ 2 w 41"/>
                  <a:gd name="T7" fmla="*/ 35 h 56"/>
                  <a:gd name="T8" fmla="*/ 5 w 41"/>
                  <a:gd name="T9" fmla="*/ 0 h 56"/>
                  <a:gd name="T10" fmla="*/ 15 w 41"/>
                  <a:gd name="T11" fmla="*/ 5 h 56"/>
                  <a:gd name="T12" fmla="*/ 21 w 41"/>
                  <a:gd name="T13" fmla="*/ 14 h 56"/>
                  <a:gd name="T14" fmla="*/ 18 w 41"/>
                  <a:gd name="T15" fmla="*/ 0 h 56"/>
                  <a:gd name="T16" fmla="*/ 40 w 41"/>
                  <a:gd name="T17" fmla="*/ 20 h 56"/>
                  <a:gd name="T18" fmla="*/ 41 w 41"/>
                  <a:gd name="T19"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6">
                    <a:moveTo>
                      <a:pt x="41" y="34"/>
                    </a:moveTo>
                    <a:cubicBezTo>
                      <a:pt x="3" y="56"/>
                      <a:pt x="3" y="56"/>
                      <a:pt x="3" y="56"/>
                    </a:cubicBezTo>
                    <a:cubicBezTo>
                      <a:pt x="3" y="55"/>
                      <a:pt x="3" y="55"/>
                      <a:pt x="3" y="55"/>
                    </a:cubicBezTo>
                    <a:cubicBezTo>
                      <a:pt x="4" y="49"/>
                      <a:pt x="0" y="41"/>
                      <a:pt x="2" y="35"/>
                    </a:cubicBezTo>
                    <a:cubicBezTo>
                      <a:pt x="10" y="12"/>
                      <a:pt x="7" y="1"/>
                      <a:pt x="5" y="0"/>
                    </a:cubicBezTo>
                    <a:cubicBezTo>
                      <a:pt x="9" y="1"/>
                      <a:pt x="12" y="3"/>
                      <a:pt x="15" y="5"/>
                    </a:cubicBezTo>
                    <a:cubicBezTo>
                      <a:pt x="17" y="7"/>
                      <a:pt x="21" y="11"/>
                      <a:pt x="21" y="14"/>
                    </a:cubicBezTo>
                    <a:cubicBezTo>
                      <a:pt x="21" y="14"/>
                      <a:pt x="25" y="8"/>
                      <a:pt x="18" y="0"/>
                    </a:cubicBezTo>
                    <a:cubicBezTo>
                      <a:pt x="18" y="0"/>
                      <a:pt x="39" y="9"/>
                      <a:pt x="40" y="20"/>
                    </a:cubicBezTo>
                    <a:cubicBezTo>
                      <a:pt x="41" y="23"/>
                      <a:pt x="41" y="28"/>
                      <a:pt x="41" y="34"/>
                    </a:cubicBez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7" name="îŝḷïḑe"/>
              <p:cNvSpPr/>
              <p:nvPr/>
            </p:nvSpPr>
            <p:spPr bwMode="auto">
              <a:xfrm>
                <a:off x="2962" y="2647"/>
                <a:ext cx="87" cy="86"/>
              </a:xfrm>
              <a:custGeom>
                <a:avLst/>
                <a:gdLst>
                  <a:gd name="T0" fmla="*/ 47 w 47"/>
                  <a:gd name="T1" fmla="*/ 28 h 47"/>
                  <a:gd name="T2" fmla="*/ 15 w 47"/>
                  <a:gd name="T3" fmla="*/ 47 h 47"/>
                  <a:gd name="T4" fmla="*/ 8 w 47"/>
                  <a:gd name="T5" fmla="*/ 40 h 47"/>
                  <a:gd name="T6" fmla="*/ 7 w 47"/>
                  <a:gd name="T7" fmla="*/ 10 h 47"/>
                  <a:gd name="T8" fmla="*/ 16 w 47"/>
                  <a:gd name="T9" fmla="*/ 21 h 47"/>
                  <a:gd name="T10" fmla="*/ 14 w 47"/>
                  <a:gd name="T11" fmla="*/ 11 h 47"/>
                  <a:gd name="T12" fmla="*/ 17 w 47"/>
                  <a:gd name="T13" fmla="*/ 0 h 47"/>
                  <a:gd name="T14" fmla="*/ 42 w 47"/>
                  <a:gd name="T15" fmla="*/ 26 h 47"/>
                  <a:gd name="T16" fmla="*/ 47 w 47"/>
                  <a:gd name="T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47" y="28"/>
                    </a:moveTo>
                    <a:cubicBezTo>
                      <a:pt x="15" y="47"/>
                      <a:pt x="15" y="47"/>
                      <a:pt x="15" y="47"/>
                    </a:cubicBezTo>
                    <a:cubicBezTo>
                      <a:pt x="12" y="44"/>
                      <a:pt x="9" y="42"/>
                      <a:pt x="8" y="40"/>
                    </a:cubicBezTo>
                    <a:cubicBezTo>
                      <a:pt x="0" y="31"/>
                      <a:pt x="7" y="10"/>
                      <a:pt x="7" y="10"/>
                    </a:cubicBezTo>
                    <a:cubicBezTo>
                      <a:pt x="10" y="20"/>
                      <a:pt x="16" y="21"/>
                      <a:pt x="16" y="21"/>
                    </a:cubicBezTo>
                    <a:cubicBezTo>
                      <a:pt x="14" y="19"/>
                      <a:pt x="13" y="13"/>
                      <a:pt x="14" y="11"/>
                    </a:cubicBezTo>
                    <a:cubicBezTo>
                      <a:pt x="14" y="7"/>
                      <a:pt x="15" y="3"/>
                      <a:pt x="17" y="0"/>
                    </a:cubicBezTo>
                    <a:cubicBezTo>
                      <a:pt x="16" y="2"/>
                      <a:pt x="20" y="16"/>
                      <a:pt x="42" y="26"/>
                    </a:cubicBezTo>
                    <a:cubicBezTo>
                      <a:pt x="44" y="26"/>
                      <a:pt x="46" y="27"/>
                      <a:pt x="47" y="28"/>
                    </a:cubicBez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8" name="i$1ïde"/>
              <p:cNvSpPr/>
              <p:nvPr/>
            </p:nvSpPr>
            <p:spPr bwMode="auto">
              <a:xfrm>
                <a:off x="2916" y="2704"/>
                <a:ext cx="172" cy="74"/>
              </a:xfrm>
              <a:custGeom>
                <a:avLst/>
                <a:gdLst>
                  <a:gd name="T0" fmla="*/ 2 w 93"/>
                  <a:gd name="T1" fmla="*/ 36 h 40"/>
                  <a:gd name="T2" fmla="*/ 2 w 93"/>
                  <a:gd name="T3" fmla="*/ 36 h 40"/>
                  <a:gd name="T4" fmla="*/ 5 w 93"/>
                  <a:gd name="T5" fmla="*/ 39 h 40"/>
                  <a:gd name="T6" fmla="*/ 18 w 93"/>
                  <a:gd name="T7" fmla="*/ 39 h 40"/>
                  <a:gd name="T8" fmla="*/ 77 w 93"/>
                  <a:gd name="T9" fmla="*/ 20 h 40"/>
                  <a:gd name="T10" fmla="*/ 81 w 93"/>
                  <a:gd name="T11" fmla="*/ 3 h 40"/>
                  <a:gd name="T12" fmla="*/ 48 w 93"/>
                  <a:gd name="T13" fmla="*/ 6 h 40"/>
                  <a:gd name="T14" fmla="*/ 20 w 93"/>
                  <a:gd name="T15" fmla="*/ 19 h 40"/>
                  <a:gd name="T16" fmla="*/ 2 w 93"/>
                  <a:gd name="T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0">
                    <a:moveTo>
                      <a:pt x="2" y="36"/>
                    </a:moveTo>
                    <a:cubicBezTo>
                      <a:pt x="2" y="36"/>
                      <a:pt x="2" y="36"/>
                      <a:pt x="2" y="36"/>
                    </a:cubicBezTo>
                    <a:cubicBezTo>
                      <a:pt x="3" y="38"/>
                      <a:pt x="4" y="38"/>
                      <a:pt x="5" y="39"/>
                    </a:cubicBezTo>
                    <a:cubicBezTo>
                      <a:pt x="10" y="40"/>
                      <a:pt x="14" y="39"/>
                      <a:pt x="18" y="39"/>
                    </a:cubicBezTo>
                    <a:cubicBezTo>
                      <a:pt x="38" y="36"/>
                      <a:pt x="60" y="31"/>
                      <a:pt x="77" y="20"/>
                    </a:cubicBezTo>
                    <a:cubicBezTo>
                      <a:pt x="84" y="16"/>
                      <a:pt x="93" y="6"/>
                      <a:pt x="81" y="3"/>
                    </a:cubicBezTo>
                    <a:cubicBezTo>
                      <a:pt x="71" y="0"/>
                      <a:pt x="58" y="3"/>
                      <a:pt x="48" y="6"/>
                    </a:cubicBezTo>
                    <a:cubicBezTo>
                      <a:pt x="38" y="9"/>
                      <a:pt x="29" y="14"/>
                      <a:pt x="20" y="19"/>
                    </a:cubicBezTo>
                    <a:cubicBezTo>
                      <a:pt x="17" y="21"/>
                      <a:pt x="0" y="30"/>
                      <a:pt x="2" y="36"/>
                    </a:cubicBezTo>
                    <a:close/>
                  </a:path>
                </a:pathLst>
              </a:custGeom>
              <a:solidFill>
                <a:srgbClr val="422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19" name="iŝļîḑè"/>
              <p:cNvSpPr/>
              <p:nvPr/>
            </p:nvSpPr>
            <p:spPr bwMode="auto">
              <a:xfrm>
                <a:off x="2962" y="2802"/>
                <a:ext cx="46" cy="24"/>
              </a:xfrm>
              <a:custGeom>
                <a:avLst/>
                <a:gdLst>
                  <a:gd name="T0" fmla="*/ 1 w 25"/>
                  <a:gd name="T1" fmla="*/ 12 h 13"/>
                  <a:gd name="T2" fmla="*/ 1 w 25"/>
                  <a:gd name="T3" fmla="*/ 11 h 13"/>
                  <a:gd name="T4" fmla="*/ 1 w 25"/>
                  <a:gd name="T5" fmla="*/ 10 h 13"/>
                  <a:gd name="T6" fmla="*/ 17 w 25"/>
                  <a:gd name="T7" fmla="*/ 0 h 13"/>
                  <a:gd name="T8" fmla="*/ 19 w 25"/>
                  <a:gd name="T9" fmla="*/ 0 h 13"/>
                  <a:gd name="T10" fmla="*/ 19 w 25"/>
                  <a:gd name="T11" fmla="*/ 0 h 13"/>
                  <a:gd name="T12" fmla="*/ 19 w 25"/>
                  <a:gd name="T13" fmla="*/ 0 h 13"/>
                  <a:gd name="T14" fmla="*/ 21 w 25"/>
                  <a:gd name="T15" fmla="*/ 0 h 13"/>
                  <a:gd name="T16" fmla="*/ 22 w 25"/>
                  <a:gd name="T17" fmla="*/ 0 h 13"/>
                  <a:gd name="T18" fmla="*/ 22 w 25"/>
                  <a:gd name="T19" fmla="*/ 0 h 13"/>
                  <a:gd name="T20" fmla="*/ 23 w 25"/>
                  <a:gd name="T21" fmla="*/ 0 h 13"/>
                  <a:gd name="T22" fmla="*/ 25 w 25"/>
                  <a:gd name="T23" fmla="*/ 0 h 13"/>
                  <a:gd name="T24" fmla="*/ 19 w 25"/>
                  <a:gd name="T25" fmla="*/ 2 h 13"/>
                  <a:gd name="T26" fmla="*/ 13 w 25"/>
                  <a:gd name="T27" fmla="*/ 5 h 13"/>
                  <a:gd name="T28" fmla="*/ 0 w 25"/>
                  <a:gd name="T29" fmla="*/ 13 h 13"/>
                  <a:gd name="T30" fmla="*/ 1 w 25"/>
                  <a:gd name="T3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3">
                    <a:moveTo>
                      <a:pt x="1" y="12"/>
                    </a:moveTo>
                    <a:cubicBezTo>
                      <a:pt x="1" y="12"/>
                      <a:pt x="1" y="11"/>
                      <a:pt x="1" y="11"/>
                    </a:cubicBezTo>
                    <a:cubicBezTo>
                      <a:pt x="1" y="10"/>
                      <a:pt x="1" y="10"/>
                      <a:pt x="1" y="10"/>
                    </a:cubicBezTo>
                    <a:cubicBezTo>
                      <a:pt x="4" y="4"/>
                      <a:pt x="11" y="1"/>
                      <a:pt x="17" y="0"/>
                    </a:cubicBezTo>
                    <a:cubicBezTo>
                      <a:pt x="18" y="0"/>
                      <a:pt x="18" y="0"/>
                      <a:pt x="19" y="0"/>
                    </a:cubicBezTo>
                    <a:cubicBezTo>
                      <a:pt x="19" y="0"/>
                      <a:pt x="19" y="0"/>
                      <a:pt x="19" y="0"/>
                    </a:cubicBezTo>
                    <a:cubicBezTo>
                      <a:pt x="19" y="0"/>
                      <a:pt x="19" y="0"/>
                      <a:pt x="19" y="0"/>
                    </a:cubicBezTo>
                    <a:cubicBezTo>
                      <a:pt x="20" y="0"/>
                      <a:pt x="20" y="0"/>
                      <a:pt x="21" y="0"/>
                    </a:cubicBezTo>
                    <a:cubicBezTo>
                      <a:pt x="21" y="0"/>
                      <a:pt x="22" y="0"/>
                      <a:pt x="22" y="0"/>
                    </a:cubicBezTo>
                    <a:cubicBezTo>
                      <a:pt x="22" y="0"/>
                      <a:pt x="22" y="0"/>
                      <a:pt x="22" y="0"/>
                    </a:cubicBezTo>
                    <a:cubicBezTo>
                      <a:pt x="23" y="0"/>
                      <a:pt x="23" y="0"/>
                      <a:pt x="23" y="0"/>
                    </a:cubicBezTo>
                    <a:cubicBezTo>
                      <a:pt x="25" y="0"/>
                      <a:pt x="25" y="0"/>
                      <a:pt x="25" y="0"/>
                    </a:cubicBezTo>
                    <a:cubicBezTo>
                      <a:pt x="25" y="0"/>
                      <a:pt x="21" y="2"/>
                      <a:pt x="19" y="2"/>
                    </a:cubicBezTo>
                    <a:cubicBezTo>
                      <a:pt x="17" y="3"/>
                      <a:pt x="15" y="4"/>
                      <a:pt x="13" y="5"/>
                    </a:cubicBezTo>
                    <a:cubicBezTo>
                      <a:pt x="8" y="8"/>
                      <a:pt x="4" y="10"/>
                      <a:pt x="0" y="13"/>
                    </a:cubicBezTo>
                    <a:cubicBezTo>
                      <a:pt x="1" y="13"/>
                      <a:pt x="1" y="12"/>
                      <a:pt x="1" y="1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0" name="îṣľiḓè"/>
              <p:cNvSpPr/>
              <p:nvPr/>
            </p:nvSpPr>
            <p:spPr bwMode="auto">
              <a:xfrm>
                <a:off x="2990" y="2827"/>
                <a:ext cx="40" cy="43"/>
              </a:xfrm>
              <a:custGeom>
                <a:avLst/>
                <a:gdLst>
                  <a:gd name="T0" fmla="*/ 19 w 22"/>
                  <a:gd name="T1" fmla="*/ 7 h 23"/>
                  <a:gd name="T2" fmla="*/ 15 w 22"/>
                  <a:gd name="T3" fmla="*/ 21 h 23"/>
                  <a:gd name="T4" fmla="*/ 3 w 22"/>
                  <a:gd name="T5" fmla="*/ 15 h 23"/>
                  <a:gd name="T6" fmla="*/ 7 w 22"/>
                  <a:gd name="T7" fmla="*/ 2 h 23"/>
                  <a:gd name="T8" fmla="*/ 19 w 22"/>
                  <a:gd name="T9" fmla="*/ 7 h 23"/>
                </a:gdLst>
                <a:ahLst/>
                <a:cxnLst>
                  <a:cxn ang="0">
                    <a:pos x="T0" y="T1"/>
                  </a:cxn>
                  <a:cxn ang="0">
                    <a:pos x="T2" y="T3"/>
                  </a:cxn>
                  <a:cxn ang="0">
                    <a:pos x="T4" y="T5"/>
                  </a:cxn>
                  <a:cxn ang="0">
                    <a:pos x="T6" y="T7"/>
                  </a:cxn>
                  <a:cxn ang="0">
                    <a:pos x="T8" y="T9"/>
                  </a:cxn>
                </a:cxnLst>
                <a:rect l="0" t="0" r="r" b="b"/>
                <a:pathLst>
                  <a:path w="22" h="23">
                    <a:moveTo>
                      <a:pt x="19" y="7"/>
                    </a:moveTo>
                    <a:cubicBezTo>
                      <a:pt x="22" y="13"/>
                      <a:pt x="20" y="18"/>
                      <a:pt x="15" y="21"/>
                    </a:cubicBezTo>
                    <a:cubicBezTo>
                      <a:pt x="11" y="23"/>
                      <a:pt x="5" y="20"/>
                      <a:pt x="3" y="15"/>
                    </a:cubicBezTo>
                    <a:cubicBezTo>
                      <a:pt x="0" y="10"/>
                      <a:pt x="2" y="4"/>
                      <a:pt x="7" y="2"/>
                    </a:cubicBezTo>
                    <a:cubicBezTo>
                      <a:pt x="11" y="0"/>
                      <a:pt x="17" y="2"/>
                      <a:pt x="19" y="7"/>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1" name="îṣľiḑè"/>
              <p:cNvSpPr/>
              <p:nvPr/>
            </p:nvSpPr>
            <p:spPr bwMode="auto">
              <a:xfrm>
                <a:off x="2988" y="2824"/>
                <a:ext cx="40" cy="42"/>
              </a:xfrm>
              <a:custGeom>
                <a:avLst/>
                <a:gdLst>
                  <a:gd name="T0" fmla="*/ 19 w 22"/>
                  <a:gd name="T1" fmla="*/ 7 h 23"/>
                  <a:gd name="T2" fmla="*/ 15 w 22"/>
                  <a:gd name="T3" fmla="*/ 20 h 23"/>
                  <a:gd name="T4" fmla="*/ 3 w 22"/>
                  <a:gd name="T5" fmla="*/ 15 h 23"/>
                  <a:gd name="T6" fmla="*/ 7 w 22"/>
                  <a:gd name="T7" fmla="*/ 2 h 23"/>
                  <a:gd name="T8" fmla="*/ 19 w 22"/>
                  <a:gd name="T9" fmla="*/ 7 h 23"/>
                </a:gdLst>
                <a:ahLst/>
                <a:cxnLst>
                  <a:cxn ang="0">
                    <a:pos x="T0" y="T1"/>
                  </a:cxn>
                  <a:cxn ang="0">
                    <a:pos x="T2" y="T3"/>
                  </a:cxn>
                  <a:cxn ang="0">
                    <a:pos x="T4" y="T5"/>
                  </a:cxn>
                  <a:cxn ang="0">
                    <a:pos x="T6" y="T7"/>
                  </a:cxn>
                  <a:cxn ang="0">
                    <a:pos x="T8" y="T9"/>
                  </a:cxn>
                </a:cxnLst>
                <a:rect l="0" t="0" r="r" b="b"/>
                <a:pathLst>
                  <a:path w="22" h="23">
                    <a:moveTo>
                      <a:pt x="19" y="7"/>
                    </a:moveTo>
                    <a:cubicBezTo>
                      <a:pt x="22" y="12"/>
                      <a:pt x="20" y="18"/>
                      <a:pt x="15" y="20"/>
                    </a:cubicBezTo>
                    <a:cubicBezTo>
                      <a:pt x="11" y="23"/>
                      <a:pt x="5" y="20"/>
                      <a:pt x="3" y="15"/>
                    </a:cubicBezTo>
                    <a:cubicBezTo>
                      <a:pt x="0" y="10"/>
                      <a:pt x="2" y="4"/>
                      <a:pt x="7" y="2"/>
                    </a:cubicBezTo>
                    <a:cubicBezTo>
                      <a:pt x="11" y="0"/>
                      <a:pt x="17" y="2"/>
                      <a:pt x="1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2" name="iṩḻîdé"/>
              <p:cNvSpPr/>
              <p:nvPr/>
            </p:nvSpPr>
            <p:spPr bwMode="auto">
              <a:xfrm>
                <a:off x="3003" y="2829"/>
                <a:ext cx="14" cy="17"/>
              </a:xfrm>
              <a:custGeom>
                <a:avLst/>
                <a:gdLst>
                  <a:gd name="T0" fmla="*/ 7 w 8"/>
                  <a:gd name="T1" fmla="*/ 3 h 9"/>
                  <a:gd name="T2" fmla="*/ 6 w 8"/>
                  <a:gd name="T3" fmla="*/ 8 h 9"/>
                  <a:gd name="T4" fmla="*/ 1 w 8"/>
                  <a:gd name="T5" fmla="*/ 6 h 9"/>
                  <a:gd name="T6" fmla="*/ 2 w 8"/>
                  <a:gd name="T7" fmla="*/ 1 h 9"/>
                  <a:gd name="T8" fmla="*/ 7 w 8"/>
                  <a:gd name="T9" fmla="*/ 3 h 9"/>
                </a:gdLst>
                <a:ahLst/>
                <a:cxnLst>
                  <a:cxn ang="0">
                    <a:pos x="T0" y="T1"/>
                  </a:cxn>
                  <a:cxn ang="0">
                    <a:pos x="T2" y="T3"/>
                  </a:cxn>
                  <a:cxn ang="0">
                    <a:pos x="T4" y="T5"/>
                  </a:cxn>
                  <a:cxn ang="0">
                    <a:pos x="T6" y="T7"/>
                  </a:cxn>
                  <a:cxn ang="0">
                    <a:pos x="T8" y="T9"/>
                  </a:cxn>
                </a:cxnLst>
                <a:rect l="0" t="0" r="r" b="b"/>
                <a:pathLst>
                  <a:path w="8" h="9">
                    <a:moveTo>
                      <a:pt x="7" y="3"/>
                    </a:moveTo>
                    <a:cubicBezTo>
                      <a:pt x="8" y="5"/>
                      <a:pt x="7" y="7"/>
                      <a:pt x="6" y="8"/>
                    </a:cubicBezTo>
                    <a:cubicBezTo>
                      <a:pt x="4" y="9"/>
                      <a:pt x="2" y="8"/>
                      <a:pt x="1" y="6"/>
                    </a:cubicBezTo>
                    <a:cubicBezTo>
                      <a:pt x="0" y="4"/>
                      <a:pt x="1" y="2"/>
                      <a:pt x="2" y="1"/>
                    </a:cubicBezTo>
                    <a:cubicBezTo>
                      <a:pt x="4" y="0"/>
                      <a:pt x="6" y="1"/>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3" name="ïşḷiḋe"/>
              <p:cNvSpPr/>
              <p:nvPr/>
            </p:nvSpPr>
            <p:spPr bwMode="auto">
              <a:xfrm>
                <a:off x="3067" y="2790"/>
                <a:ext cx="41" cy="41"/>
              </a:xfrm>
              <a:custGeom>
                <a:avLst/>
                <a:gdLst>
                  <a:gd name="T0" fmla="*/ 20 w 22"/>
                  <a:gd name="T1" fmla="*/ 7 h 22"/>
                  <a:gd name="T2" fmla="*/ 15 w 22"/>
                  <a:gd name="T3" fmla="*/ 20 h 22"/>
                  <a:gd name="T4" fmla="*/ 3 w 22"/>
                  <a:gd name="T5" fmla="*/ 15 h 22"/>
                  <a:gd name="T6" fmla="*/ 7 w 22"/>
                  <a:gd name="T7" fmla="*/ 2 h 22"/>
                  <a:gd name="T8" fmla="*/ 20 w 22"/>
                  <a:gd name="T9" fmla="*/ 7 h 22"/>
                </a:gdLst>
                <a:ahLst/>
                <a:cxnLst>
                  <a:cxn ang="0">
                    <a:pos x="T0" y="T1"/>
                  </a:cxn>
                  <a:cxn ang="0">
                    <a:pos x="T2" y="T3"/>
                  </a:cxn>
                  <a:cxn ang="0">
                    <a:pos x="T4" y="T5"/>
                  </a:cxn>
                  <a:cxn ang="0">
                    <a:pos x="T6" y="T7"/>
                  </a:cxn>
                  <a:cxn ang="0">
                    <a:pos x="T8" y="T9"/>
                  </a:cxn>
                </a:cxnLst>
                <a:rect l="0" t="0" r="r" b="b"/>
                <a:pathLst>
                  <a:path w="22" h="22">
                    <a:moveTo>
                      <a:pt x="20" y="7"/>
                    </a:moveTo>
                    <a:cubicBezTo>
                      <a:pt x="22" y="12"/>
                      <a:pt x="20" y="18"/>
                      <a:pt x="15" y="20"/>
                    </a:cubicBezTo>
                    <a:cubicBezTo>
                      <a:pt x="11" y="22"/>
                      <a:pt x="5" y="20"/>
                      <a:pt x="3" y="15"/>
                    </a:cubicBezTo>
                    <a:cubicBezTo>
                      <a:pt x="0" y="10"/>
                      <a:pt x="2" y="4"/>
                      <a:pt x="7" y="2"/>
                    </a:cubicBezTo>
                    <a:cubicBezTo>
                      <a:pt x="11" y="0"/>
                      <a:pt x="17" y="2"/>
                      <a:pt x="20" y="7"/>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4" name="iṡľídè"/>
              <p:cNvSpPr/>
              <p:nvPr/>
            </p:nvSpPr>
            <p:spPr bwMode="auto">
              <a:xfrm>
                <a:off x="3065" y="2785"/>
                <a:ext cx="41" cy="42"/>
              </a:xfrm>
              <a:custGeom>
                <a:avLst/>
                <a:gdLst>
                  <a:gd name="T0" fmla="*/ 19 w 22"/>
                  <a:gd name="T1" fmla="*/ 8 h 23"/>
                  <a:gd name="T2" fmla="*/ 15 w 22"/>
                  <a:gd name="T3" fmla="*/ 21 h 23"/>
                  <a:gd name="T4" fmla="*/ 3 w 22"/>
                  <a:gd name="T5" fmla="*/ 16 h 23"/>
                  <a:gd name="T6" fmla="*/ 7 w 22"/>
                  <a:gd name="T7" fmla="*/ 3 h 23"/>
                  <a:gd name="T8" fmla="*/ 19 w 22"/>
                  <a:gd name="T9" fmla="*/ 8 h 23"/>
                </a:gdLst>
                <a:ahLst/>
                <a:cxnLst>
                  <a:cxn ang="0">
                    <a:pos x="T0" y="T1"/>
                  </a:cxn>
                  <a:cxn ang="0">
                    <a:pos x="T2" y="T3"/>
                  </a:cxn>
                  <a:cxn ang="0">
                    <a:pos x="T4" y="T5"/>
                  </a:cxn>
                  <a:cxn ang="0">
                    <a:pos x="T6" y="T7"/>
                  </a:cxn>
                  <a:cxn ang="0">
                    <a:pos x="T8" y="T9"/>
                  </a:cxn>
                </a:cxnLst>
                <a:rect l="0" t="0" r="r" b="b"/>
                <a:pathLst>
                  <a:path w="22" h="23">
                    <a:moveTo>
                      <a:pt x="19" y="8"/>
                    </a:moveTo>
                    <a:cubicBezTo>
                      <a:pt x="22" y="13"/>
                      <a:pt x="20" y="19"/>
                      <a:pt x="15" y="21"/>
                    </a:cubicBezTo>
                    <a:cubicBezTo>
                      <a:pt x="11" y="23"/>
                      <a:pt x="5" y="21"/>
                      <a:pt x="3" y="16"/>
                    </a:cubicBezTo>
                    <a:cubicBezTo>
                      <a:pt x="0" y="11"/>
                      <a:pt x="2" y="5"/>
                      <a:pt x="7" y="3"/>
                    </a:cubicBezTo>
                    <a:cubicBezTo>
                      <a:pt x="11" y="0"/>
                      <a:pt x="17" y="3"/>
                      <a:pt x="19"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5" name="íśľîdé"/>
              <p:cNvSpPr/>
              <p:nvPr/>
            </p:nvSpPr>
            <p:spPr bwMode="auto">
              <a:xfrm>
                <a:off x="3080" y="2792"/>
                <a:ext cx="15" cy="17"/>
              </a:xfrm>
              <a:custGeom>
                <a:avLst/>
                <a:gdLst>
                  <a:gd name="T0" fmla="*/ 7 w 8"/>
                  <a:gd name="T1" fmla="*/ 3 h 9"/>
                  <a:gd name="T2" fmla="*/ 6 w 8"/>
                  <a:gd name="T3" fmla="*/ 8 h 9"/>
                  <a:gd name="T4" fmla="*/ 1 w 8"/>
                  <a:gd name="T5" fmla="*/ 6 h 9"/>
                  <a:gd name="T6" fmla="*/ 2 w 8"/>
                  <a:gd name="T7" fmla="*/ 1 h 9"/>
                  <a:gd name="T8" fmla="*/ 7 w 8"/>
                  <a:gd name="T9" fmla="*/ 3 h 9"/>
                </a:gdLst>
                <a:ahLst/>
                <a:cxnLst>
                  <a:cxn ang="0">
                    <a:pos x="T0" y="T1"/>
                  </a:cxn>
                  <a:cxn ang="0">
                    <a:pos x="T2" y="T3"/>
                  </a:cxn>
                  <a:cxn ang="0">
                    <a:pos x="T4" y="T5"/>
                  </a:cxn>
                  <a:cxn ang="0">
                    <a:pos x="T6" y="T7"/>
                  </a:cxn>
                  <a:cxn ang="0">
                    <a:pos x="T8" y="T9"/>
                  </a:cxn>
                </a:cxnLst>
                <a:rect l="0" t="0" r="r" b="b"/>
                <a:pathLst>
                  <a:path w="8" h="9">
                    <a:moveTo>
                      <a:pt x="7" y="3"/>
                    </a:moveTo>
                    <a:cubicBezTo>
                      <a:pt x="8" y="5"/>
                      <a:pt x="7" y="7"/>
                      <a:pt x="6" y="8"/>
                    </a:cubicBezTo>
                    <a:cubicBezTo>
                      <a:pt x="4" y="9"/>
                      <a:pt x="2" y="8"/>
                      <a:pt x="1" y="6"/>
                    </a:cubicBezTo>
                    <a:cubicBezTo>
                      <a:pt x="0" y="4"/>
                      <a:pt x="1" y="2"/>
                      <a:pt x="2" y="1"/>
                    </a:cubicBezTo>
                    <a:cubicBezTo>
                      <a:pt x="4" y="0"/>
                      <a:pt x="7" y="1"/>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6" name="îṡḻídê"/>
              <p:cNvSpPr/>
              <p:nvPr/>
            </p:nvSpPr>
            <p:spPr bwMode="auto">
              <a:xfrm>
                <a:off x="3038" y="2818"/>
                <a:ext cx="61" cy="48"/>
              </a:xfrm>
              <a:custGeom>
                <a:avLst/>
                <a:gdLst>
                  <a:gd name="T0" fmla="*/ 5 w 33"/>
                  <a:gd name="T1" fmla="*/ 0 h 26"/>
                  <a:gd name="T2" fmla="*/ 14 w 33"/>
                  <a:gd name="T3" fmla="*/ 9 h 26"/>
                  <a:gd name="T4" fmla="*/ 14 w 33"/>
                  <a:gd name="T5" fmla="*/ 24 h 26"/>
                  <a:gd name="T6" fmla="*/ 0 w 33"/>
                  <a:gd name="T7" fmla="*/ 2 h 26"/>
                  <a:gd name="T8" fmla="*/ 5 w 33"/>
                  <a:gd name="T9" fmla="*/ 0 h 26"/>
                </a:gdLst>
                <a:ahLst/>
                <a:cxnLst>
                  <a:cxn ang="0">
                    <a:pos x="T0" y="T1"/>
                  </a:cxn>
                  <a:cxn ang="0">
                    <a:pos x="T2" y="T3"/>
                  </a:cxn>
                  <a:cxn ang="0">
                    <a:pos x="T4" y="T5"/>
                  </a:cxn>
                  <a:cxn ang="0">
                    <a:pos x="T6" y="T7"/>
                  </a:cxn>
                  <a:cxn ang="0">
                    <a:pos x="T8" y="T9"/>
                  </a:cxn>
                </a:cxnLst>
                <a:rect l="0" t="0" r="r" b="b"/>
                <a:pathLst>
                  <a:path w="33" h="26">
                    <a:moveTo>
                      <a:pt x="5" y="0"/>
                    </a:moveTo>
                    <a:cubicBezTo>
                      <a:pt x="5" y="0"/>
                      <a:pt x="9" y="12"/>
                      <a:pt x="14" y="9"/>
                    </a:cubicBezTo>
                    <a:cubicBezTo>
                      <a:pt x="23" y="3"/>
                      <a:pt x="33" y="26"/>
                      <a:pt x="14" y="24"/>
                    </a:cubicBezTo>
                    <a:cubicBezTo>
                      <a:pt x="6" y="23"/>
                      <a:pt x="0" y="2"/>
                      <a:pt x="0" y="2"/>
                    </a:cubicBezTo>
                    <a:lnTo>
                      <a:pt x="5" y="0"/>
                    </a:lnTo>
                    <a:close/>
                  </a:path>
                </a:pathLst>
              </a:custGeom>
              <a:solidFill>
                <a:srgbClr val="F48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7" name="ïsļîḑé"/>
              <p:cNvSpPr/>
              <p:nvPr/>
            </p:nvSpPr>
            <p:spPr bwMode="auto">
              <a:xfrm>
                <a:off x="3043" y="2766"/>
                <a:ext cx="48" cy="24"/>
              </a:xfrm>
              <a:custGeom>
                <a:avLst/>
                <a:gdLst>
                  <a:gd name="T0" fmla="*/ 24 w 26"/>
                  <a:gd name="T1" fmla="*/ 2 h 13"/>
                  <a:gd name="T2" fmla="*/ 23 w 26"/>
                  <a:gd name="T3" fmla="*/ 1 h 13"/>
                  <a:gd name="T4" fmla="*/ 23 w 26"/>
                  <a:gd name="T5" fmla="*/ 1 h 13"/>
                  <a:gd name="T6" fmla="*/ 5 w 26"/>
                  <a:gd name="T7" fmla="*/ 7 h 13"/>
                  <a:gd name="T8" fmla="*/ 4 w 26"/>
                  <a:gd name="T9" fmla="*/ 8 h 13"/>
                  <a:gd name="T10" fmla="*/ 3 w 26"/>
                  <a:gd name="T11" fmla="*/ 8 h 13"/>
                  <a:gd name="T12" fmla="*/ 3 w 26"/>
                  <a:gd name="T13" fmla="*/ 8 h 13"/>
                  <a:gd name="T14" fmla="*/ 2 w 26"/>
                  <a:gd name="T15" fmla="*/ 10 h 13"/>
                  <a:gd name="T16" fmla="*/ 2 w 26"/>
                  <a:gd name="T17" fmla="*/ 11 h 13"/>
                  <a:gd name="T18" fmla="*/ 1 w 26"/>
                  <a:gd name="T19" fmla="*/ 11 h 13"/>
                  <a:gd name="T20" fmla="*/ 1 w 26"/>
                  <a:gd name="T21" fmla="*/ 12 h 13"/>
                  <a:gd name="T22" fmla="*/ 0 w 26"/>
                  <a:gd name="T23" fmla="*/ 13 h 13"/>
                  <a:gd name="T24" fmla="*/ 5 w 26"/>
                  <a:gd name="T25" fmla="*/ 10 h 13"/>
                  <a:gd name="T26" fmla="*/ 12 w 26"/>
                  <a:gd name="T27" fmla="*/ 7 h 13"/>
                  <a:gd name="T28" fmla="*/ 26 w 26"/>
                  <a:gd name="T29" fmla="*/ 2 h 13"/>
                  <a:gd name="T30" fmla="*/ 24 w 26"/>
                  <a:gd name="T3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3">
                    <a:moveTo>
                      <a:pt x="24" y="2"/>
                    </a:moveTo>
                    <a:cubicBezTo>
                      <a:pt x="24" y="2"/>
                      <a:pt x="24" y="1"/>
                      <a:pt x="23" y="1"/>
                    </a:cubicBezTo>
                    <a:cubicBezTo>
                      <a:pt x="23" y="1"/>
                      <a:pt x="23" y="1"/>
                      <a:pt x="23" y="1"/>
                    </a:cubicBezTo>
                    <a:cubicBezTo>
                      <a:pt x="16" y="0"/>
                      <a:pt x="9" y="2"/>
                      <a:pt x="5" y="7"/>
                    </a:cubicBezTo>
                    <a:cubicBezTo>
                      <a:pt x="4" y="7"/>
                      <a:pt x="4" y="8"/>
                      <a:pt x="4" y="8"/>
                    </a:cubicBezTo>
                    <a:cubicBezTo>
                      <a:pt x="3" y="8"/>
                      <a:pt x="3" y="8"/>
                      <a:pt x="3" y="8"/>
                    </a:cubicBezTo>
                    <a:cubicBezTo>
                      <a:pt x="3" y="8"/>
                      <a:pt x="3" y="8"/>
                      <a:pt x="3" y="8"/>
                    </a:cubicBezTo>
                    <a:cubicBezTo>
                      <a:pt x="3" y="9"/>
                      <a:pt x="2" y="9"/>
                      <a:pt x="2" y="10"/>
                    </a:cubicBezTo>
                    <a:cubicBezTo>
                      <a:pt x="2" y="11"/>
                      <a:pt x="2" y="11"/>
                      <a:pt x="2" y="11"/>
                    </a:cubicBezTo>
                    <a:cubicBezTo>
                      <a:pt x="1" y="11"/>
                      <a:pt x="1" y="11"/>
                      <a:pt x="1" y="11"/>
                    </a:cubicBezTo>
                    <a:cubicBezTo>
                      <a:pt x="1" y="11"/>
                      <a:pt x="1" y="12"/>
                      <a:pt x="1" y="12"/>
                    </a:cubicBezTo>
                    <a:cubicBezTo>
                      <a:pt x="0" y="13"/>
                      <a:pt x="0" y="13"/>
                      <a:pt x="0" y="13"/>
                    </a:cubicBezTo>
                    <a:cubicBezTo>
                      <a:pt x="0" y="13"/>
                      <a:pt x="4" y="11"/>
                      <a:pt x="5" y="10"/>
                    </a:cubicBezTo>
                    <a:cubicBezTo>
                      <a:pt x="7" y="9"/>
                      <a:pt x="10" y="8"/>
                      <a:pt x="12" y="7"/>
                    </a:cubicBezTo>
                    <a:cubicBezTo>
                      <a:pt x="16" y="5"/>
                      <a:pt x="21" y="3"/>
                      <a:pt x="26" y="2"/>
                    </a:cubicBezTo>
                    <a:cubicBezTo>
                      <a:pt x="25" y="2"/>
                      <a:pt x="25" y="2"/>
                      <a:pt x="24" y="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8" name="íṥļiḑé"/>
              <p:cNvSpPr/>
              <p:nvPr/>
            </p:nvSpPr>
            <p:spPr bwMode="auto">
              <a:xfrm>
                <a:off x="3030" y="2875"/>
                <a:ext cx="70" cy="54"/>
              </a:xfrm>
              <a:custGeom>
                <a:avLst/>
                <a:gdLst>
                  <a:gd name="T0" fmla="*/ 33 w 38"/>
                  <a:gd name="T1" fmla="*/ 0 h 29"/>
                  <a:gd name="T2" fmla="*/ 0 w 38"/>
                  <a:gd name="T3" fmla="*/ 4 h 29"/>
                  <a:gd name="T4" fmla="*/ 24 w 38"/>
                  <a:gd name="T5" fmla="*/ 23 h 29"/>
                  <a:gd name="T6" fmla="*/ 33 w 38"/>
                  <a:gd name="T7" fmla="*/ 0 h 29"/>
                </a:gdLst>
                <a:ahLst/>
                <a:cxnLst>
                  <a:cxn ang="0">
                    <a:pos x="T0" y="T1"/>
                  </a:cxn>
                  <a:cxn ang="0">
                    <a:pos x="T2" y="T3"/>
                  </a:cxn>
                  <a:cxn ang="0">
                    <a:pos x="T4" y="T5"/>
                  </a:cxn>
                  <a:cxn ang="0">
                    <a:pos x="T6" y="T7"/>
                  </a:cxn>
                </a:cxnLst>
                <a:rect l="0" t="0" r="r" b="b"/>
                <a:pathLst>
                  <a:path w="38" h="29">
                    <a:moveTo>
                      <a:pt x="33" y="0"/>
                    </a:moveTo>
                    <a:cubicBezTo>
                      <a:pt x="33" y="0"/>
                      <a:pt x="14" y="12"/>
                      <a:pt x="0" y="4"/>
                    </a:cubicBezTo>
                    <a:cubicBezTo>
                      <a:pt x="0" y="4"/>
                      <a:pt x="1" y="29"/>
                      <a:pt x="24" y="23"/>
                    </a:cubicBezTo>
                    <a:cubicBezTo>
                      <a:pt x="38" y="19"/>
                      <a:pt x="33" y="0"/>
                      <a:pt x="33" y="0"/>
                    </a:cubicBezTo>
                    <a:close/>
                  </a:path>
                </a:pathLst>
              </a:custGeom>
              <a:solidFill>
                <a:srgbClr val="9820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29" name="îṡľidè"/>
              <p:cNvSpPr/>
              <p:nvPr/>
            </p:nvSpPr>
            <p:spPr bwMode="auto">
              <a:xfrm>
                <a:off x="3036" y="2888"/>
                <a:ext cx="53" cy="33"/>
              </a:xfrm>
              <a:custGeom>
                <a:avLst/>
                <a:gdLst>
                  <a:gd name="T0" fmla="*/ 29 w 29"/>
                  <a:gd name="T1" fmla="*/ 10 h 18"/>
                  <a:gd name="T2" fmla="*/ 21 w 29"/>
                  <a:gd name="T3" fmla="*/ 16 h 18"/>
                  <a:gd name="T4" fmla="*/ 8 w 29"/>
                  <a:gd name="T5" fmla="*/ 16 h 18"/>
                  <a:gd name="T6" fmla="*/ 6 w 29"/>
                  <a:gd name="T7" fmla="*/ 15 h 18"/>
                  <a:gd name="T8" fmla="*/ 6 w 29"/>
                  <a:gd name="T9" fmla="*/ 15 h 18"/>
                  <a:gd name="T10" fmla="*/ 6 w 29"/>
                  <a:gd name="T11" fmla="*/ 15 h 18"/>
                  <a:gd name="T12" fmla="*/ 0 w 29"/>
                  <a:gd name="T13" fmla="*/ 8 h 18"/>
                  <a:gd name="T14" fmla="*/ 29 w 29"/>
                  <a:gd name="T15" fmla="*/ 1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29" y="10"/>
                    </a:moveTo>
                    <a:cubicBezTo>
                      <a:pt x="27" y="13"/>
                      <a:pt x="25" y="15"/>
                      <a:pt x="21" y="16"/>
                    </a:cubicBezTo>
                    <a:cubicBezTo>
                      <a:pt x="15" y="18"/>
                      <a:pt x="11" y="17"/>
                      <a:pt x="8" y="16"/>
                    </a:cubicBezTo>
                    <a:cubicBezTo>
                      <a:pt x="7" y="16"/>
                      <a:pt x="7" y="15"/>
                      <a:pt x="6" y="15"/>
                    </a:cubicBezTo>
                    <a:cubicBezTo>
                      <a:pt x="6" y="15"/>
                      <a:pt x="6" y="15"/>
                      <a:pt x="6" y="15"/>
                    </a:cubicBezTo>
                    <a:cubicBezTo>
                      <a:pt x="6" y="15"/>
                      <a:pt x="6" y="15"/>
                      <a:pt x="6" y="15"/>
                    </a:cubicBezTo>
                    <a:cubicBezTo>
                      <a:pt x="3" y="13"/>
                      <a:pt x="1" y="11"/>
                      <a:pt x="0" y="8"/>
                    </a:cubicBezTo>
                    <a:cubicBezTo>
                      <a:pt x="11" y="0"/>
                      <a:pt x="23" y="6"/>
                      <a:pt x="29" y="10"/>
                    </a:cubicBezTo>
                    <a:close/>
                  </a:path>
                </a:pathLst>
              </a:custGeom>
              <a:solidFill>
                <a:srgbClr val="F05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0" name="iṡļiḓè"/>
              <p:cNvSpPr/>
              <p:nvPr/>
            </p:nvSpPr>
            <p:spPr bwMode="auto">
              <a:xfrm>
                <a:off x="3038" y="2875"/>
                <a:ext cx="53" cy="21"/>
              </a:xfrm>
              <a:custGeom>
                <a:avLst/>
                <a:gdLst>
                  <a:gd name="T0" fmla="*/ 29 w 29"/>
                  <a:gd name="T1" fmla="*/ 0 h 11"/>
                  <a:gd name="T2" fmla="*/ 29 w 29"/>
                  <a:gd name="T3" fmla="*/ 0 h 11"/>
                  <a:gd name="T4" fmla="*/ 29 w 29"/>
                  <a:gd name="T5" fmla="*/ 1 h 11"/>
                  <a:gd name="T6" fmla="*/ 20 w 29"/>
                  <a:gd name="T7" fmla="*/ 10 h 11"/>
                  <a:gd name="T8" fmla="*/ 11 w 29"/>
                  <a:gd name="T9" fmla="*/ 11 h 11"/>
                  <a:gd name="T10" fmla="*/ 5 w 29"/>
                  <a:gd name="T11" fmla="*/ 10 h 11"/>
                  <a:gd name="T12" fmla="*/ 0 w 29"/>
                  <a:gd name="T13" fmla="*/ 6 h 11"/>
                  <a:gd name="T14" fmla="*/ 29 w 2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
                    <a:moveTo>
                      <a:pt x="29" y="0"/>
                    </a:moveTo>
                    <a:cubicBezTo>
                      <a:pt x="29" y="0"/>
                      <a:pt x="29" y="0"/>
                      <a:pt x="29" y="0"/>
                    </a:cubicBezTo>
                    <a:cubicBezTo>
                      <a:pt x="29" y="1"/>
                      <a:pt x="29" y="1"/>
                      <a:pt x="29" y="1"/>
                    </a:cubicBezTo>
                    <a:cubicBezTo>
                      <a:pt x="27" y="2"/>
                      <a:pt x="25" y="8"/>
                      <a:pt x="20" y="10"/>
                    </a:cubicBezTo>
                    <a:cubicBezTo>
                      <a:pt x="17" y="11"/>
                      <a:pt x="14" y="11"/>
                      <a:pt x="11" y="11"/>
                    </a:cubicBezTo>
                    <a:cubicBezTo>
                      <a:pt x="9" y="11"/>
                      <a:pt x="7" y="11"/>
                      <a:pt x="5" y="10"/>
                    </a:cubicBezTo>
                    <a:cubicBezTo>
                      <a:pt x="3" y="10"/>
                      <a:pt x="1" y="7"/>
                      <a:pt x="0" y="6"/>
                    </a:cubicBezTo>
                    <a:cubicBezTo>
                      <a:pt x="13" y="10"/>
                      <a:pt x="29"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1" name="iŝliḓê"/>
              <p:cNvSpPr/>
              <p:nvPr/>
            </p:nvSpPr>
            <p:spPr bwMode="auto">
              <a:xfrm>
                <a:off x="3028" y="2874"/>
                <a:ext cx="74" cy="49"/>
              </a:xfrm>
              <a:custGeom>
                <a:avLst/>
                <a:gdLst>
                  <a:gd name="T0" fmla="*/ 25 w 40"/>
                  <a:gd name="T1" fmla="*/ 25 h 27"/>
                  <a:gd name="T2" fmla="*/ 8 w 40"/>
                  <a:gd name="T3" fmla="*/ 23 h 27"/>
                  <a:gd name="T4" fmla="*/ 0 w 40"/>
                  <a:gd name="T5" fmla="*/ 5 h 27"/>
                  <a:gd name="T6" fmla="*/ 0 w 40"/>
                  <a:gd name="T7" fmla="*/ 4 h 27"/>
                  <a:gd name="T8" fmla="*/ 2 w 40"/>
                  <a:gd name="T9" fmla="*/ 4 h 27"/>
                  <a:gd name="T10" fmla="*/ 33 w 40"/>
                  <a:gd name="T11" fmla="*/ 0 h 27"/>
                  <a:gd name="T12" fmla="*/ 34 w 40"/>
                  <a:gd name="T13" fmla="*/ 0 h 27"/>
                  <a:gd name="T14" fmla="*/ 35 w 40"/>
                  <a:gd name="T15" fmla="*/ 1 h 27"/>
                  <a:gd name="T16" fmla="*/ 27 w 40"/>
                  <a:gd name="T17" fmla="*/ 25 h 27"/>
                  <a:gd name="T18" fmla="*/ 25 w 40"/>
                  <a:gd name="T19" fmla="*/ 25 h 27"/>
                  <a:gd name="T20" fmla="*/ 2 w 40"/>
                  <a:gd name="T21" fmla="*/ 7 h 27"/>
                  <a:gd name="T22" fmla="*/ 10 w 40"/>
                  <a:gd name="T23" fmla="*/ 21 h 27"/>
                  <a:gd name="T24" fmla="*/ 24 w 40"/>
                  <a:gd name="T25" fmla="*/ 23 h 27"/>
                  <a:gd name="T26" fmla="*/ 33 w 40"/>
                  <a:gd name="T27" fmla="*/ 3 h 27"/>
                  <a:gd name="T28" fmla="*/ 2 w 40"/>
                  <a:gd name="T2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7">
                    <a:moveTo>
                      <a:pt x="25" y="25"/>
                    </a:moveTo>
                    <a:cubicBezTo>
                      <a:pt x="18" y="27"/>
                      <a:pt x="13" y="26"/>
                      <a:pt x="8" y="23"/>
                    </a:cubicBezTo>
                    <a:cubicBezTo>
                      <a:pt x="0" y="18"/>
                      <a:pt x="0" y="6"/>
                      <a:pt x="0" y="5"/>
                    </a:cubicBezTo>
                    <a:cubicBezTo>
                      <a:pt x="0" y="5"/>
                      <a:pt x="0" y="4"/>
                      <a:pt x="0" y="4"/>
                    </a:cubicBezTo>
                    <a:cubicBezTo>
                      <a:pt x="1" y="4"/>
                      <a:pt x="1" y="4"/>
                      <a:pt x="2" y="4"/>
                    </a:cubicBezTo>
                    <a:cubicBezTo>
                      <a:pt x="15" y="11"/>
                      <a:pt x="33" y="0"/>
                      <a:pt x="33" y="0"/>
                    </a:cubicBezTo>
                    <a:cubicBezTo>
                      <a:pt x="34" y="0"/>
                      <a:pt x="34" y="0"/>
                      <a:pt x="34" y="0"/>
                    </a:cubicBezTo>
                    <a:cubicBezTo>
                      <a:pt x="35" y="0"/>
                      <a:pt x="35" y="1"/>
                      <a:pt x="35" y="1"/>
                    </a:cubicBezTo>
                    <a:cubicBezTo>
                      <a:pt x="35" y="1"/>
                      <a:pt x="40" y="19"/>
                      <a:pt x="27" y="25"/>
                    </a:cubicBezTo>
                    <a:cubicBezTo>
                      <a:pt x="26" y="25"/>
                      <a:pt x="26" y="25"/>
                      <a:pt x="25" y="25"/>
                    </a:cubicBezTo>
                    <a:close/>
                    <a:moveTo>
                      <a:pt x="2" y="7"/>
                    </a:moveTo>
                    <a:cubicBezTo>
                      <a:pt x="3" y="11"/>
                      <a:pt x="4" y="18"/>
                      <a:pt x="10" y="21"/>
                    </a:cubicBezTo>
                    <a:cubicBezTo>
                      <a:pt x="13" y="24"/>
                      <a:pt x="18" y="25"/>
                      <a:pt x="24" y="23"/>
                    </a:cubicBezTo>
                    <a:cubicBezTo>
                      <a:pt x="35" y="20"/>
                      <a:pt x="34" y="8"/>
                      <a:pt x="33" y="3"/>
                    </a:cubicBezTo>
                    <a:cubicBezTo>
                      <a:pt x="29" y="6"/>
                      <a:pt x="15" y="12"/>
                      <a:pt x="2" y="7"/>
                    </a:cubicBezTo>
                    <a:close/>
                  </a:path>
                </a:pathLst>
              </a:custGeom>
              <a:solidFill>
                <a:srgbClr val="DE6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2" name="îṣḻïḋe"/>
              <p:cNvSpPr/>
              <p:nvPr/>
            </p:nvSpPr>
            <p:spPr bwMode="auto">
              <a:xfrm>
                <a:off x="3045" y="2955"/>
                <a:ext cx="198" cy="321"/>
              </a:xfrm>
              <a:custGeom>
                <a:avLst/>
                <a:gdLst>
                  <a:gd name="T0" fmla="*/ 65 w 107"/>
                  <a:gd name="T1" fmla="*/ 10 h 174"/>
                  <a:gd name="T2" fmla="*/ 107 w 107"/>
                  <a:gd name="T3" fmla="*/ 143 h 174"/>
                  <a:gd name="T4" fmla="*/ 43 w 107"/>
                  <a:gd name="T5" fmla="*/ 174 h 174"/>
                  <a:gd name="T6" fmla="*/ 5 w 107"/>
                  <a:gd name="T7" fmla="*/ 0 h 174"/>
                  <a:gd name="T8" fmla="*/ 65 w 107"/>
                  <a:gd name="T9" fmla="*/ 10 h 174"/>
                </a:gdLst>
                <a:ahLst/>
                <a:cxnLst>
                  <a:cxn ang="0">
                    <a:pos x="T0" y="T1"/>
                  </a:cxn>
                  <a:cxn ang="0">
                    <a:pos x="T2" y="T3"/>
                  </a:cxn>
                  <a:cxn ang="0">
                    <a:pos x="T4" y="T5"/>
                  </a:cxn>
                  <a:cxn ang="0">
                    <a:pos x="T6" y="T7"/>
                  </a:cxn>
                  <a:cxn ang="0">
                    <a:pos x="T8" y="T9"/>
                  </a:cxn>
                </a:cxnLst>
                <a:rect l="0" t="0" r="r" b="b"/>
                <a:pathLst>
                  <a:path w="107" h="174">
                    <a:moveTo>
                      <a:pt x="65" y="10"/>
                    </a:moveTo>
                    <a:cubicBezTo>
                      <a:pt x="107" y="143"/>
                      <a:pt x="107" y="143"/>
                      <a:pt x="107" y="143"/>
                    </a:cubicBezTo>
                    <a:cubicBezTo>
                      <a:pt x="43" y="174"/>
                      <a:pt x="43" y="174"/>
                      <a:pt x="43" y="174"/>
                    </a:cubicBezTo>
                    <a:cubicBezTo>
                      <a:pt x="43" y="174"/>
                      <a:pt x="0" y="44"/>
                      <a:pt x="5" y="0"/>
                    </a:cubicBezTo>
                    <a:lnTo>
                      <a:pt x="65" y="10"/>
                    </a:ln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3" name="îṥḷîďè"/>
              <p:cNvSpPr/>
              <p:nvPr/>
            </p:nvSpPr>
            <p:spPr bwMode="auto">
              <a:xfrm>
                <a:off x="3197" y="3562"/>
                <a:ext cx="159" cy="86"/>
              </a:xfrm>
              <a:custGeom>
                <a:avLst/>
                <a:gdLst>
                  <a:gd name="T0" fmla="*/ 1 w 86"/>
                  <a:gd name="T1" fmla="*/ 9 h 47"/>
                  <a:gd name="T2" fmla="*/ 0 w 86"/>
                  <a:gd name="T3" fmla="*/ 46 h 47"/>
                  <a:gd name="T4" fmla="*/ 79 w 86"/>
                  <a:gd name="T5" fmla="*/ 47 h 47"/>
                  <a:gd name="T6" fmla="*/ 76 w 86"/>
                  <a:gd name="T7" fmla="*/ 26 h 47"/>
                  <a:gd name="T8" fmla="*/ 29 w 86"/>
                  <a:gd name="T9" fmla="*/ 0 h 47"/>
                  <a:gd name="T10" fmla="*/ 1 w 86"/>
                  <a:gd name="T11" fmla="*/ 9 h 47"/>
                </a:gdLst>
                <a:ahLst/>
                <a:cxnLst>
                  <a:cxn ang="0">
                    <a:pos x="T0" y="T1"/>
                  </a:cxn>
                  <a:cxn ang="0">
                    <a:pos x="T2" y="T3"/>
                  </a:cxn>
                  <a:cxn ang="0">
                    <a:pos x="T4" y="T5"/>
                  </a:cxn>
                  <a:cxn ang="0">
                    <a:pos x="T6" y="T7"/>
                  </a:cxn>
                  <a:cxn ang="0">
                    <a:pos x="T8" y="T9"/>
                  </a:cxn>
                  <a:cxn ang="0">
                    <a:pos x="T10" y="T11"/>
                  </a:cxn>
                </a:cxnLst>
                <a:rect l="0" t="0" r="r" b="b"/>
                <a:pathLst>
                  <a:path w="86" h="47">
                    <a:moveTo>
                      <a:pt x="1" y="9"/>
                    </a:moveTo>
                    <a:cubicBezTo>
                      <a:pt x="0" y="46"/>
                      <a:pt x="0" y="46"/>
                      <a:pt x="0" y="46"/>
                    </a:cubicBezTo>
                    <a:cubicBezTo>
                      <a:pt x="79" y="47"/>
                      <a:pt x="79" y="47"/>
                      <a:pt x="79" y="47"/>
                    </a:cubicBezTo>
                    <a:cubicBezTo>
                      <a:pt x="79" y="47"/>
                      <a:pt x="86" y="39"/>
                      <a:pt x="76" y="26"/>
                    </a:cubicBezTo>
                    <a:cubicBezTo>
                      <a:pt x="66" y="14"/>
                      <a:pt x="43" y="23"/>
                      <a:pt x="29" y="0"/>
                    </a:cubicBezTo>
                    <a:lnTo>
                      <a:pt x="1" y="9"/>
                    </a:lnTo>
                    <a:close/>
                  </a:path>
                </a:pathLst>
              </a:custGeom>
              <a:solidFill>
                <a:srgbClr val="5B2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4" name="îśḷîďê"/>
              <p:cNvSpPr/>
              <p:nvPr/>
            </p:nvSpPr>
            <p:spPr bwMode="auto">
              <a:xfrm>
                <a:off x="3197" y="3630"/>
                <a:ext cx="151" cy="18"/>
              </a:xfrm>
              <a:custGeom>
                <a:avLst/>
                <a:gdLst>
                  <a:gd name="T0" fmla="*/ 0 w 82"/>
                  <a:gd name="T1" fmla="*/ 0 h 10"/>
                  <a:gd name="T2" fmla="*/ 0 w 82"/>
                  <a:gd name="T3" fmla="*/ 9 h 10"/>
                  <a:gd name="T4" fmla="*/ 79 w 82"/>
                  <a:gd name="T5" fmla="*/ 10 h 10"/>
                  <a:gd name="T6" fmla="*/ 81 w 82"/>
                  <a:gd name="T7" fmla="*/ 0 h 10"/>
                  <a:gd name="T8" fmla="*/ 0 w 82"/>
                  <a:gd name="T9" fmla="*/ 0 h 10"/>
                </a:gdLst>
                <a:ahLst/>
                <a:cxnLst>
                  <a:cxn ang="0">
                    <a:pos x="T0" y="T1"/>
                  </a:cxn>
                  <a:cxn ang="0">
                    <a:pos x="T2" y="T3"/>
                  </a:cxn>
                  <a:cxn ang="0">
                    <a:pos x="T4" y="T5"/>
                  </a:cxn>
                  <a:cxn ang="0">
                    <a:pos x="T6" y="T7"/>
                  </a:cxn>
                  <a:cxn ang="0">
                    <a:pos x="T8" y="T9"/>
                  </a:cxn>
                </a:cxnLst>
                <a:rect l="0" t="0" r="r" b="b"/>
                <a:pathLst>
                  <a:path w="82" h="10">
                    <a:moveTo>
                      <a:pt x="0" y="0"/>
                    </a:moveTo>
                    <a:cubicBezTo>
                      <a:pt x="0" y="9"/>
                      <a:pt x="0" y="9"/>
                      <a:pt x="0" y="9"/>
                    </a:cubicBezTo>
                    <a:cubicBezTo>
                      <a:pt x="79" y="10"/>
                      <a:pt x="79" y="10"/>
                      <a:pt x="79" y="10"/>
                    </a:cubicBezTo>
                    <a:cubicBezTo>
                      <a:pt x="79" y="10"/>
                      <a:pt x="82" y="6"/>
                      <a:pt x="81" y="0"/>
                    </a:cubicBezTo>
                    <a:cubicBezTo>
                      <a:pt x="54" y="0"/>
                      <a:pt x="27" y="0"/>
                      <a:pt x="0" y="0"/>
                    </a:cubicBezTo>
                    <a:close/>
                  </a:path>
                </a:pathLst>
              </a:custGeom>
              <a:solidFill>
                <a:srgbClr val="3B17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5" name="íṥľíḍê"/>
              <p:cNvSpPr/>
              <p:nvPr/>
            </p:nvSpPr>
            <p:spPr bwMode="auto">
              <a:xfrm>
                <a:off x="3086" y="3180"/>
                <a:ext cx="179" cy="398"/>
              </a:xfrm>
              <a:custGeom>
                <a:avLst/>
                <a:gdLst>
                  <a:gd name="T0" fmla="*/ 0 w 179"/>
                  <a:gd name="T1" fmla="*/ 66 h 398"/>
                  <a:gd name="T2" fmla="*/ 92 w 179"/>
                  <a:gd name="T3" fmla="*/ 230 h 398"/>
                  <a:gd name="T4" fmla="*/ 105 w 179"/>
                  <a:gd name="T5" fmla="*/ 398 h 398"/>
                  <a:gd name="T6" fmla="*/ 179 w 179"/>
                  <a:gd name="T7" fmla="*/ 395 h 398"/>
                  <a:gd name="T8" fmla="*/ 179 w 179"/>
                  <a:gd name="T9" fmla="*/ 186 h 398"/>
                  <a:gd name="T10" fmla="*/ 107 w 179"/>
                  <a:gd name="T11" fmla="*/ 0 h 398"/>
                  <a:gd name="T12" fmla="*/ 0 w 179"/>
                  <a:gd name="T13" fmla="*/ 66 h 398"/>
                </a:gdLst>
                <a:ahLst/>
                <a:cxnLst>
                  <a:cxn ang="0">
                    <a:pos x="T0" y="T1"/>
                  </a:cxn>
                  <a:cxn ang="0">
                    <a:pos x="T2" y="T3"/>
                  </a:cxn>
                  <a:cxn ang="0">
                    <a:pos x="T4" y="T5"/>
                  </a:cxn>
                  <a:cxn ang="0">
                    <a:pos x="T6" y="T7"/>
                  </a:cxn>
                  <a:cxn ang="0">
                    <a:pos x="T8" y="T9"/>
                  </a:cxn>
                  <a:cxn ang="0">
                    <a:pos x="T10" y="T11"/>
                  </a:cxn>
                  <a:cxn ang="0">
                    <a:pos x="T12" y="T13"/>
                  </a:cxn>
                </a:cxnLst>
                <a:rect l="0" t="0" r="r" b="b"/>
                <a:pathLst>
                  <a:path w="179" h="398">
                    <a:moveTo>
                      <a:pt x="0" y="66"/>
                    </a:moveTo>
                    <a:lnTo>
                      <a:pt x="92" y="230"/>
                    </a:lnTo>
                    <a:lnTo>
                      <a:pt x="105" y="398"/>
                    </a:lnTo>
                    <a:lnTo>
                      <a:pt x="179" y="395"/>
                    </a:lnTo>
                    <a:lnTo>
                      <a:pt x="179" y="186"/>
                    </a:lnTo>
                    <a:lnTo>
                      <a:pt x="107" y="0"/>
                    </a:lnTo>
                    <a:lnTo>
                      <a:pt x="0" y="66"/>
                    </a:ln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6" name="íṧľíḑê"/>
              <p:cNvSpPr/>
              <p:nvPr/>
            </p:nvSpPr>
            <p:spPr bwMode="auto">
              <a:xfrm>
                <a:off x="3001" y="2964"/>
                <a:ext cx="197" cy="293"/>
              </a:xfrm>
              <a:custGeom>
                <a:avLst/>
                <a:gdLst>
                  <a:gd name="T0" fmla="*/ 74 w 107"/>
                  <a:gd name="T1" fmla="*/ 0 h 159"/>
                  <a:gd name="T2" fmla="*/ 107 w 107"/>
                  <a:gd name="T3" fmla="*/ 116 h 159"/>
                  <a:gd name="T4" fmla="*/ 76 w 107"/>
                  <a:gd name="T5" fmla="*/ 132 h 159"/>
                  <a:gd name="T6" fmla="*/ 9 w 107"/>
                  <a:gd name="T7" fmla="*/ 143 h 159"/>
                  <a:gd name="T8" fmla="*/ 6 w 107"/>
                  <a:gd name="T9" fmla="*/ 116 h 159"/>
                  <a:gd name="T10" fmla="*/ 5 w 107"/>
                  <a:gd name="T11" fmla="*/ 88 h 159"/>
                  <a:gd name="T12" fmla="*/ 0 w 107"/>
                  <a:gd name="T13" fmla="*/ 6 h 159"/>
                  <a:gd name="T14" fmla="*/ 74 w 107"/>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59">
                    <a:moveTo>
                      <a:pt x="74" y="0"/>
                    </a:moveTo>
                    <a:cubicBezTo>
                      <a:pt x="74" y="0"/>
                      <a:pt x="106" y="88"/>
                      <a:pt x="107" y="116"/>
                    </a:cubicBezTo>
                    <a:cubicBezTo>
                      <a:pt x="107" y="120"/>
                      <a:pt x="79" y="131"/>
                      <a:pt x="76" y="132"/>
                    </a:cubicBezTo>
                    <a:cubicBezTo>
                      <a:pt x="62" y="139"/>
                      <a:pt x="21" y="159"/>
                      <a:pt x="9" y="143"/>
                    </a:cubicBezTo>
                    <a:cubicBezTo>
                      <a:pt x="4" y="136"/>
                      <a:pt x="7" y="124"/>
                      <a:pt x="6" y="116"/>
                    </a:cubicBezTo>
                    <a:cubicBezTo>
                      <a:pt x="6" y="106"/>
                      <a:pt x="6" y="97"/>
                      <a:pt x="5" y="88"/>
                    </a:cubicBezTo>
                    <a:cubicBezTo>
                      <a:pt x="5" y="80"/>
                      <a:pt x="1" y="6"/>
                      <a:pt x="0" y="6"/>
                    </a:cubicBezTo>
                    <a:lnTo>
                      <a:pt x="74" y="0"/>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7" name="í$ḷïḋê"/>
              <p:cNvSpPr/>
              <p:nvPr/>
            </p:nvSpPr>
            <p:spPr bwMode="auto">
              <a:xfrm>
                <a:off x="2999" y="2973"/>
                <a:ext cx="133" cy="81"/>
              </a:xfrm>
              <a:custGeom>
                <a:avLst/>
                <a:gdLst>
                  <a:gd name="T0" fmla="*/ 4 w 72"/>
                  <a:gd name="T1" fmla="*/ 4 h 44"/>
                  <a:gd name="T2" fmla="*/ 6 w 72"/>
                  <a:gd name="T3" fmla="*/ 1 h 44"/>
                  <a:gd name="T4" fmla="*/ 6 w 72"/>
                  <a:gd name="T5" fmla="*/ 0 h 44"/>
                  <a:gd name="T6" fmla="*/ 69 w 72"/>
                  <a:gd name="T7" fmla="*/ 13 h 44"/>
                  <a:gd name="T8" fmla="*/ 72 w 72"/>
                  <a:gd name="T9" fmla="*/ 24 h 44"/>
                  <a:gd name="T10" fmla="*/ 38 w 72"/>
                  <a:gd name="T11" fmla="*/ 42 h 44"/>
                  <a:gd name="T12" fmla="*/ 9 w 72"/>
                  <a:gd name="T13" fmla="*/ 27 h 44"/>
                  <a:gd name="T14" fmla="*/ 4 w 72"/>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4">
                    <a:moveTo>
                      <a:pt x="4" y="4"/>
                    </a:moveTo>
                    <a:cubicBezTo>
                      <a:pt x="4" y="3"/>
                      <a:pt x="5" y="2"/>
                      <a:pt x="6" y="1"/>
                    </a:cubicBezTo>
                    <a:cubicBezTo>
                      <a:pt x="6" y="0"/>
                      <a:pt x="6" y="0"/>
                      <a:pt x="6" y="0"/>
                    </a:cubicBezTo>
                    <a:cubicBezTo>
                      <a:pt x="69" y="13"/>
                      <a:pt x="69" y="13"/>
                      <a:pt x="69" y="13"/>
                    </a:cubicBezTo>
                    <a:cubicBezTo>
                      <a:pt x="72" y="24"/>
                      <a:pt x="72" y="24"/>
                      <a:pt x="72" y="24"/>
                    </a:cubicBezTo>
                    <a:cubicBezTo>
                      <a:pt x="56" y="33"/>
                      <a:pt x="38" y="42"/>
                      <a:pt x="38" y="42"/>
                    </a:cubicBezTo>
                    <a:cubicBezTo>
                      <a:pt x="29" y="44"/>
                      <a:pt x="17" y="34"/>
                      <a:pt x="9" y="27"/>
                    </a:cubicBezTo>
                    <a:cubicBezTo>
                      <a:pt x="3" y="22"/>
                      <a:pt x="0" y="12"/>
                      <a:pt x="4" y="4"/>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8" name="ïš1iḑè"/>
              <p:cNvSpPr/>
              <p:nvPr/>
            </p:nvSpPr>
            <p:spPr bwMode="auto">
              <a:xfrm>
                <a:off x="2905" y="3538"/>
                <a:ext cx="153" cy="116"/>
              </a:xfrm>
              <a:custGeom>
                <a:avLst/>
                <a:gdLst>
                  <a:gd name="T0" fmla="*/ 14 w 83"/>
                  <a:gd name="T1" fmla="*/ 0 h 63"/>
                  <a:gd name="T2" fmla="*/ 0 w 83"/>
                  <a:gd name="T3" fmla="*/ 35 h 63"/>
                  <a:gd name="T4" fmla="*/ 74 w 83"/>
                  <a:gd name="T5" fmla="*/ 63 h 63"/>
                  <a:gd name="T6" fmla="*/ 79 w 83"/>
                  <a:gd name="T7" fmla="*/ 43 h 63"/>
                  <a:gd name="T8" fmla="*/ 44 w 83"/>
                  <a:gd name="T9" fmla="*/ 2 h 63"/>
                  <a:gd name="T10" fmla="*/ 14 w 83"/>
                  <a:gd name="T11" fmla="*/ 0 h 63"/>
                </a:gdLst>
                <a:ahLst/>
                <a:cxnLst>
                  <a:cxn ang="0">
                    <a:pos x="T0" y="T1"/>
                  </a:cxn>
                  <a:cxn ang="0">
                    <a:pos x="T2" y="T3"/>
                  </a:cxn>
                  <a:cxn ang="0">
                    <a:pos x="T4" y="T5"/>
                  </a:cxn>
                  <a:cxn ang="0">
                    <a:pos x="T6" y="T7"/>
                  </a:cxn>
                  <a:cxn ang="0">
                    <a:pos x="T8" y="T9"/>
                  </a:cxn>
                  <a:cxn ang="0">
                    <a:pos x="T10" y="T11"/>
                  </a:cxn>
                </a:cxnLst>
                <a:rect l="0" t="0" r="r" b="b"/>
                <a:pathLst>
                  <a:path w="83" h="63">
                    <a:moveTo>
                      <a:pt x="14" y="0"/>
                    </a:moveTo>
                    <a:cubicBezTo>
                      <a:pt x="0" y="35"/>
                      <a:pt x="0" y="35"/>
                      <a:pt x="0" y="35"/>
                    </a:cubicBezTo>
                    <a:cubicBezTo>
                      <a:pt x="74" y="63"/>
                      <a:pt x="74" y="63"/>
                      <a:pt x="74" y="63"/>
                    </a:cubicBezTo>
                    <a:cubicBezTo>
                      <a:pt x="74" y="63"/>
                      <a:pt x="83" y="58"/>
                      <a:pt x="79" y="43"/>
                    </a:cubicBezTo>
                    <a:cubicBezTo>
                      <a:pt x="74" y="28"/>
                      <a:pt x="49" y="29"/>
                      <a:pt x="44" y="2"/>
                    </a:cubicBezTo>
                    <a:lnTo>
                      <a:pt x="14" y="0"/>
                    </a:lnTo>
                    <a:close/>
                  </a:path>
                </a:pathLst>
              </a:custGeom>
              <a:solidFill>
                <a:srgbClr val="501E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39" name="îṡľiḍè"/>
              <p:cNvSpPr/>
              <p:nvPr/>
            </p:nvSpPr>
            <p:spPr bwMode="auto">
              <a:xfrm>
                <a:off x="2905" y="3586"/>
                <a:ext cx="147" cy="68"/>
              </a:xfrm>
              <a:custGeom>
                <a:avLst/>
                <a:gdLst>
                  <a:gd name="T0" fmla="*/ 4 w 80"/>
                  <a:gd name="T1" fmla="*/ 0 h 37"/>
                  <a:gd name="T2" fmla="*/ 0 w 80"/>
                  <a:gd name="T3" fmla="*/ 9 h 37"/>
                  <a:gd name="T4" fmla="*/ 74 w 80"/>
                  <a:gd name="T5" fmla="*/ 37 h 37"/>
                  <a:gd name="T6" fmla="*/ 80 w 80"/>
                  <a:gd name="T7" fmla="*/ 29 h 37"/>
                  <a:gd name="T8" fmla="*/ 4 w 80"/>
                  <a:gd name="T9" fmla="*/ 0 h 37"/>
                </a:gdLst>
                <a:ahLst/>
                <a:cxnLst>
                  <a:cxn ang="0">
                    <a:pos x="T0" y="T1"/>
                  </a:cxn>
                  <a:cxn ang="0">
                    <a:pos x="T2" y="T3"/>
                  </a:cxn>
                  <a:cxn ang="0">
                    <a:pos x="T4" y="T5"/>
                  </a:cxn>
                  <a:cxn ang="0">
                    <a:pos x="T6" y="T7"/>
                  </a:cxn>
                  <a:cxn ang="0">
                    <a:pos x="T8" y="T9"/>
                  </a:cxn>
                </a:cxnLst>
                <a:rect l="0" t="0" r="r" b="b"/>
                <a:pathLst>
                  <a:path w="80" h="37">
                    <a:moveTo>
                      <a:pt x="4" y="0"/>
                    </a:moveTo>
                    <a:cubicBezTo>
                      <a:pt x="0" y="9"/>
                      <a:pt x="0" y="9"/>
                      <a:pt x="0" y="9"/>
                    </a:cubicBezTo>
                    <a:cubicBezTo>
                      <a:pt x="74" y="37"/>
                      <a:pt x="74" y="37"/>
                      <a:pt x="74" y="37"/>
                    </a:cubicBezTo>
                    <a:cubicBezTo>
                      <a:pt x="74" y="37"/>
                      <a:pt x="78" y="35"/>
                      <a:pt x="80" y="29"/>
                    </a:cubicBezTo>
                    <a:cubicBezTo>
                      <a:pt x="54" y="20"/>
                      <a:pt x="29" y="10"/>
                      <a:pt x="4" y="0"/>
                    </a:cubicBezTo>
                    <a:close/>
                  </a:path>
                </a:pathLst>
              </a:custGeom>
              <a:solidFill>
                <a:srgbClr val="2610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0" name="îṩḷîďe"/>
              <p:cNvSpPr/>
              <p:nvPr/>
            </p:nvSpPr>
            <p:spPr bwMode="auto">
              <a:xfrm>
                <a:off x="2925" y="3156"/>
                <a:ext cx="249" cy="411"/>
              </a:xfrm>
              <a:custGeom>
                <a:avLst/>
                <a:gdLst>
                  <a:gd name="T0" fmla="*/ 72 w 249"/>
                  <a:gd name="T1" fmla="*/ 411 h 411"/>
                  <a:gd name="T2" fmla="*/ 0 w 249"/>
                  <a:gd name="T3" fmla="*/ 382 h 411"/>
                  <a:gd name="T4" fmla="*/ 138 w 249"/>
                  <a:gd name="T5" fmla="*/ 0 h 411"/>
                  <a:gd name="T6" fmla="*/ 249 w 249"/>
                  <a:gd name="T7" fmla="*/ 44 h 411"/>
                  <a:gd name="T8" fmla="*/ 72 w 249"/>
                  <a:gd name="T9" fmla="*/ 411 h 411"/>
                </a:gdLst>
                <a:ahLst/>
                <a:cxnLst>
                  <a:cxn ang="0">
                    <a:pos x="T0" y="T1"/>
                  </a:cxn>
                  <a:cxn ang="0">
                    <a:pos x="T2" y="T3"/>
                  </a:cxn>
                  <a:cxn ang="0">
                    <a:pos x="T4" y="T5"/>
                  </a:cxn>
                  <a:cxn ang="0">
                    <a:pos x="T6" y="T7"/>
                  </a:cxn>
                  <a:cxn ang="0">
                    <a:pos x="T8" y="T9"/>
                  </a:cxn>
                </a:cxnLst>
                <a:rect l="0" t="0" r="r" b="b"/>
                <a:pathLst>
                  <a:path w="249" h="411">
                    <a:moveTo>
                      <a:pt x="72" y="411"/>
                    </a:moveTo>
                    <a:lnTo>
                      <a:pt x="0" y="382"/>
                    </a:lnTo>
                    <a:lnTo>
                      <a:pt x="138" y="0"/>
                    </a:lnTo>
                    <a:lnTo>
                      <a:pt x="249" y="44"/>
                    </a:lnTo>
                    <a:lnTo>
                      <a:pt x="72" y="411"/>
                    </a:ln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1" name="íśliḍé"/>
              <p:cNvSpPr/>
              <p:nvPr/>
            </p:nvSpPr>
            <p:spPr bwMode="auto">
              <a:xfrm>
                <a:off x="2982" y="2969"/>
                <a:ext cx="216" cy="318"/>
              </a:xfrm>
              <a:custGeom>
                <a:avLst/>
                <a:gdLst>
                  <a:gd name="T0" fmla="*/ 78 w 117"/>
                  <a:gd name="T1" fmla="*/ 13 h 172"/>
                  <a:gd name="T2" fmla="*/ 117 w 117"/>
                  <a:gd name="T3" fmla="*/ 151 h 172"/>
                  <a:gd name="T4" fmla="*/ 11 w 117"/>
                  <a:gd name="T5" fmla="*/ 172 h 172"/>
                  <a:gd name="T6" fmla="*/ 12 w 117"/>
                  <a:gd name="T7" fmla="*/ 0 h 172"/>
                  <a:gd name="T8" fmla="*/ 78 w 117"/>
                  <a:gd name="T9" fmla="*/ 13 h 172"/>
                </a:gdLst>
                <a:ahLst/>
                <a:cxnLst>
                  <a:cxn ang="0">
                    <a:pos x="T0" y="T1"/>
                  </a:cxn>
                  <a:cxn ang="0">
                    <a:pos x="T2" y="T3"/>
                  </a:cxn>
                  <a:cxn ang="0">
                    <a:pos x="T4" y="T5"/>
                  </a:cxn>
                  <a:cxn ang="0">
                    <a:pos x="T6" y="T7"/>
                  </a:cxn>
                  <a:cxn ang="0">
                    <a:pos x="T8" y="T9"/>
                  </a:cxn>
                </a:cxnLst>
                <a:rect l="0" t="0" r="r" b="b"/>
                <a:pathLst>
                  <a:path w="117" h="172">
                    <a:moveTo>
                      <a:pt x="78" y="13"/>
                    </a:moveTo>
                    <a:cubicBezTo>
                      <a:pt x="117" y="151"/>
                      <a:pt x="117" y="151"/>
                      <a:pt x="117" y="151"/>
                    </a:cubicBezTo>
                    <a:cubicBezTo>
                      <a:pt x="11" y="172"/>
                      <a:pt x="11" y="172"/>
                      <a:pt x="11" y="172"/>
                    </a:cubicBezTo>
                    <a:cubicBezTo>
                      <a:pt x="11" y="172"/>
                      <a:pt x="0" y="43"/>
                      <a:pt x="12" y="0"/>
                    </a:cubicBezTo>
                    <a:lnTo>
                      <a:pt x="78" y="13"/>
                    </a:ln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2" name="îśḻïḋê"/>
              <p:cNvSpPr/>
              <p:nvPr/>
            </p:nvSpPr>
            <p:spPr bwMode="auto">
              <a:xfrm>
                <a:off x="3003" y="2982"/>
                <a:ext cx="133" cy="80"/>
              </a:xfrm>
              <a:custGeom>
                <a:avLst/>
                <a:gdLst>
                  <a:gd name="T0" fmla="*/ 4 w 72"/>
                  <a:gd name="T1" fmla="*/ 3 h 43"/>
                  <a:gd name="T2" fmla="*/ 6 w 72"/>
                  <a:gd name="T3" fmla="*/ 0 h 43"/>
                  <a:gd name="T4" fmla="*/ 6 w 72"/>
                  <a:gd name="T5" fmla="*/ 0 h 43"/>
                  <a:gd name="T6" fmla="*/ 69 w 72"/>
                  <a:gd name="T7" fmla="*/ 12 h 43"/>
                  <a:gd name="T8" fmla="*/ 72 w 72"/>
                  <a:gd name="T9" fmla="*/ 24 h 43"/>
                  <a:gd name="T10" fmla="*/ 38 w 72"/>
                  <a:gd name="T11" fmla="*/ 41 h 43"/>
                  <a:gd name="T12" fmla="*/ 9 w 72"/>
                  <a:gd name="T13" fmla="*/ 27 h 43"/>
                  <a:gd name="T14" fmla="*/ 4 w 72"/>
                  <a:gd name="T15" fmla="*/ 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3">
                    <a:moveTo>
                      <a:pt x="4" y="3"/>
                    </a:moveTo>
                    <a:cubicBezTo>
                      <a:pt x="4" y="2"/>
                      <a:pt x="5" y="1"/>
                      <a:pt x="6" y="0"/>
                    </a:cubicBezTo>
                    <a:cubicBezTo>
                      <a:pt x="6" y="0"/>
                      <a:pt x="6" y="0"/>
                      <a:pt x="6" y="0"/>
                    </a:cubicBezTo>
                    <a:cubicBezTo>
                      <a:pt x="69" y="12"/>
                      <a:pt x="69" y="12"/>
                      <a:pt x="69" y="12"/>
                    </a:cubicBezTo>
                    <a:cubicBezTo>
                      <a:pt x="72" y="24"/>
                      <a:pt x="72" y="24"/>
                      <a:pt x="72" y="24"/>
                    </a:cubicBezTo>
                    <a:cubicBezTo>
                      <a:pt x="56" y="32"/>
                      <a:pt x="38" y="41"/>
                      <a:pt x="38" y="41"/>
                    </a:cubicBezTo>
                    <a:cubicBezTo>
                      <a:pt x="29" y="43"/>
                      <a:pt x="17" y="33"/>
                      <a:pt x="9" y="27"/>
                    </a:cubicBezTo>
                    <a:cubicBezTo>
                      <a:pt x="3" y="21"/>
                      <a:pt x="0" y="11"/>
                      <a:pt x="4" y="3"/>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3" name="ïṧ1îḓe"/>
              <p:cNvSpPr/>
              <p:nvPr/>
            </p:nvSpPr>
            <p:spPr bwMode="auto">
              <a:xfrm>
                <a:off x="3337" y="2715"/>
                <a:ext cx="30" cy="46"/>
              </a:xfrm>
              <a:custGeom>
                <a:avLst/>
                <a:gdLst>
                  <a:gd name="T0" fmla="*/ 15 w 16"/>
                  <a:gd name="T1" fmla="*/ 5 h 25"/>
                  <a:gd name="T2" fmla="*/ 12 w 16"/>
                  <a:gd name="T3" fmla="*/ 0 h 25"/>
                  <a:gd name="T4" fmla="*/ 7 w 16"/>
                  <a:gd name="T5" fmla="*/ 3 h 25"/>
                  <a:gd name="T6" fmla="*/ 1 w 16"/>
                  <a:gd name="T7" fmla="*/ 19 h 25"/>
                  <a:gd name="T8" fmla="*/ 4 w 16"/>
                  <a:gd name="T9" fmla="*/ 24 h 25"/>
                  <a:gd name="T10" fmla="*/ 9 w 16"/>
                  <a:gd name="T11" fmla="*/ 22 h 25"/>
                  <a:gd name="T12" fmla="*/ 15 w 16"/>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15" y="5"/>
                    </a:moveTo>
                    <a:cubicBezTo>
                      <a:pt x="16" y="4"/>
                      <a:pt x="14" y="1"/>
                      <a:pt x="12" y="0"/>
                    </a:cubicBezTo>
                    <a:cubicBezTo>
                      <a:pt x="10" y="0"/>
                      <a:pt x="7" y="1"/>
                      <a:pt x="7" y="3"/>
                    </a:cubicBezTo>
                    <a:cubicBezTo>
                      <a:pt x="1" y="19"/>
                      <a:pt x="1" y="19"/>
                      <a:pt x="1" y="19"/>
                    </a:cubicBezTo>
                    <a:cubicBezTo>
                      <a:pt x="0" y="21"/>
                      <a:pt x="2" y="23"/>
                      <a:pt x="4" y="24"/>
                    </a:cubicBezTo>
                    <a:cubicBezTo>
                      <a:pt x="6" y="25"/>
                      <a:pt x="9" y="24"/>
                      <a:pt x="9" y="22"/>
                    </a:cubicBezTo>
                    <a:lnTo>
                      <a:pt x="15" y="5"/>
                    </a:lnTo>
                    <a:close/>
                  </a:path>
                </a:pathLst>
              </a:custGeom>
              <a:solidFill>
                <a:srgbClr val="D8AF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4" name="îS1ïḓê"/>
              <p:cNvSpPr/>
              <p:nvPr/>
            </p:nvSpPr>
            <p:spPr bwMode="auto">
              <a:xfrm>
                <a:off x="3317" y="2720"/>
                <a:ext cx="90" cy="89"/>
              </a:xfrm>
              <a:custGeom>
                <a:avLst/>
                <a:gdLst>
                  <a:gd name="T0" fmla="*/ 39 w 49"/>
                  <a:gd name="T1" fmla="*/ 37 h 48"/>
                  <a:gd name="T2" fmla="*/ 42 w 49"/>
                  <a:gd name="T3" fmla="*/ 10 h 48"/>
                  <a:gd name="T4" fmla="*/ 16 w 49"/>
                  <a:gd name="T5" fmla="*/ 9 h 48"/>
                  <a:gd name="T6" fmla="*/ 6 w 49"/>
                  <a:gd name="T7" fmla="*/ 41 h 48"/>
                  <a:gd name="T8" fmla="*/ 39 w 49"/>
                  <a:gd name="T9" fmla="*/ 37 h 48"/>
                </a:gdLst>
                <a:ahLst/>
                <a:cxnLst>
                  <a:cxn ang="0">
                    <a:pos x="T0" y="T1"/>
                  </a:cxn>
                  <a:cxn ang="0">
                    <a:pos x="T2" y="T3"/>
                  </a:cxn>
                  <a:cxn ang="0">
                    <a:pos x="T4" y="T5"/>
                  </a:cxn>
                  <a:cxn ang="0">
                    <a:pos x="T6" y="T7"/>
                  </a:cxn>
                  <a:cxn ang="0">
                    <a:pos x="T8" y="T9"/>
                  </a:cxn>
                </a:cxnLst>
                <a:rect l="0" t="0" r="r" b="b"/>
                <a:pathLst>
                  <a:path w="49" h="48">
                    <a:moveTo>
                      <a:pt x="39" y="37"/>
                    </a:moveTo>
                    <a:cubicBezTo>
                      <a:pt x="49" y="28"/>
                      <a:pt x="49" y="18"/>
                      <a:pt x="42" y="10"/>
                    </a:cubicBezTo>
                    <a:cubicBezTo>
                      <a:pt x="36" y="3"/>
                      <a:pt x="26" y="0"/>
                      <a:pt x="16" y="9"/>
                    </a:cubicBezTo>
                    <a:cubicBezTo>
                      <a:pt x="6" y="17"/>
                      <a:pt x="0" y="33"/>
                      <a:pt x="6" y="41"/>
                    </a:cubicBezTo>
                    <a:cubicBezTo>
                      <a:pt x="13" y="48"/>
                      <a:pt x="30" y="45"/>
                      <a:pt x="39" y="37"/>
                    </a:cubicBez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5" name="íśľïḓe"/>
              <p:cNvSpPr/>
              <p:nvPr/>
            </p:nvSpPr>
            <p:spPr bwMode="auto">
              <a:xfrm>
                <a:off x="3359" y="2724"/>
                <a:ext cx="43" cy="37"/>
              </a:xfrm>
              <a:custGeom>
                <a:avLst/>
                <a:gdLst>
                  <a:gd name="T0" fmla="*/ 21 w 23"/>
                  <a:gd name="T1" fmla="*/ 8 h 20"/>
                  <a:gd name="T2" fmla="*/ 21 w 23"/>
                  <a:gd name="T3" fmla="*/ 2 h 20"/>
                  <a:gd name="T4" fmla="*/ 15 w 23"/>
                  <a:gd name="T5" fmla="*/ 1 h 20"/>
                  <a:gd name="T6" fmla="*/ 2 w 23"/>
                  <a:gd name="T7" fmla="*/ 12 h 20"/>
                  <a:gd name="T8" fmla="*/ 2 w 23"/>
                  <a:gd name="T9" fmla="*/ 18 h 20"/>
                  <a:gd name="T10" fmla="*/ 8 w 23"/>
                  <a:gd name="T11" fmla="*/ 19 h 20"/>
                  <a:gd name="T12" fmla="*/ 21 w 23"/>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1" y="8"/>
                    </a:moveTo>
                    <a:cubicBezTo>
                      <a:pt x="23" y="7"/>
                      <a:pt x="23" y="4"/>
                      <a:pt x="21" y="2"/>
                    </a:cubicBezTo>
                    <a:cubicBezTo>
                      <a:pt x="19" y="0"/>
                      <a:pt x="17" y="0"/>
                      <a:pt x="15" y="1"/>
                    </a:cubicBezTo>
                    <a:cubicBezTo>
                      <a:pt x="2" y="12"/>
                      <a:pt x="2" y="12"/>
                      <a:pt x="2" y="12"/>
                    </a:cubicBezTo>
                    <a:cubicBezTo>
                      <a:pt x="0" y="14"/>
                      <a:pt x="0" y="16"/>
                      <a:pt x="2" y="18"/>
                    </a:cubicBezTo>
                    <a:cubicBezTo>
                      <a:pt x="3" y="20"/>
                      <a:pt x="6" y="20"/>
                      <a:pt x="8" y="19"/>
                    </a:cubicBezTo>
                    <a:lnTo>
                      <a:pt x="21"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6" name="iṧlîḍe"/>
              <p:cNvSpPr/>
              <p:nvPr/>
            </p:nvSpPr>
            <p:spPr bwMode="auto">
              <a:xfrm>
                <a:off x="3346" y="2713"/>
                <a:ext cx="43" cy="39"/>
              </a:xfrm>
              <a:custGeom>
                <a:avLst/>
                <a:gdLst>
                  <a:gd name="T0" fmla="*/ 21 w 23"/>
                  <a:gd name="T1" fmla="*/ 8 h 21"/>
                  <a:gd name="T2" fmla="*/ 21 w 23"/>
                  <a:gd name="T3" fmla="*/ 2 h 21"/>
                  <a:gd name="T4" fmla="*/ 15 w 23"/>
                  <a:gd name="T5" fmla="*/ 1 h 21"/>
                  <a:gd name="T6" fmla="*/ 2 w 23"/>
                  <a:gd name="T7" fmla="*/ 13 h 21"/>
                  <a:gd name="T8" fmla="*/ 2 w 23"/>
                  <a:gd name="T9" fmla="*/ 18 h 21"/>
                  <a:gd name="T10" fmla="*/ 8 w 23"/>
                  <a:gd name="T11" fmla="*/ 19 h 21"/>
                  <a:gd name="T12" fmla="*/ 21 w 23"/>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1" y="8"/>
                    </a:moveTo>
                    <a:cubicBezTo>
                      <a:pt x="23" y="7"/>
                      <a:pt x="23" y="4"/>
                      <a:pt x="21" y="2"/>
                    </a:cubicBezTo>
                    <a:cubicBezTo>
                      <a:pt x="19" y="0"/>
                      <a:pt x="17" y="0"/>
                      <a:pt x="15" y="1"/>
                    </a:cubicBezTo>
                    <a:cubicBezTo>
                      <a:pt x="2" y="13"/>
                      <a:pt x="2" y="13"/>
                      <a:pt x="2" y="13"/>
                    </a:cubicBezTo>
                    <a:cubicBezTo>
                      <a:pt x="0" y="14"/>
                      <a:pt x="0" y="17"/>
                      <a:pt x="2" y="18"/>
                    </a:cubicBezTo>
                    <a:cubicBezTo>
                      <a:pt x="3" y="20"/>
                      <a:pt x="6" y="21"/>
                      <a:pt x="8" y="19"/>
                    </a:cubicBezTo>
                    <a:lnTo>
                      <a:pt x="21"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7" name="îṧľíḑè"/>
              <p:cNvSpPr/>
              <p:nvPr/>
            </p:nvSpPr>
            <p:spPr bwMode="auto">
              <a:xfrm>
                <a:off x="3368" y="2737"/>
                <a:ext cx="41" cy="39"/>
              </a:xfrm>
              <a:custGeom>
                <a:avLst/>
                <a:gdLst>
                  <a:gd name="T0" fmla="*/ 20 w 22"/>
                  <a:gd name="T1" fmla="*/ 9 h 21"/>
                  <a:gd name="T2" fmla="*/ 20 w 22"/>
                  <a:gd name="T3" fmla="*/ 3 h 21"/>
                  <a:gd name="T4" fmla="*/ 14 w 22"/>
                  <a:gd name="T5" fmla="*/ 2 h 21"/>
                  <a:gd name="T6" fmla="*/ 1 w 22"/>
                  <a:gd name="T7" fmla="*/ 13 h 21"/>
                  <a:gd name="T8" fmla="*/ 1 w 22"/>
                  <a:gd name="T9" fmla="*/ 19 h 21"/>
                  <a:gd name="T10" fmla="*/ 7 w 22"/>
                  <a:gd name="T11" fmla="*/ 20 h 21"/>
                  <a:gd name="T12" fmla="*/ 20 w 22"/>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9"/>
                    </a:moveTo>
                    <a:cubicBezTo>
                      <a:pt x="22" y="7"/>
                      <a:pt x="22" y="5"/>
                      <a:pt x="20" y="3"/>
                    </a:cubicBezTo>
                    <a:cubicBezTo>
                      <a:pt x="19" y="1"/>
                      <a:pt x="16" y="0"/>
                      <a:pt x="14" y="2"/>
                    </a:cubicBezTo>
                    <a:cubicBezTo>
                      <a:pt x="1" y="13"/>
                      <a:pt x="1" y="13"/>
                      <a:pt x="1" y="13"/>
                    </a:cubicBezTo>
                    <a:cubicBezTo>
                      <a:pt x="0" y="14"/>
                      <a:pt x="0" y="17"/>
                      <a:pt x="1" y="19"/>
                    </a:cubicBezTo>
                    <a:cubicBezTo>
                      <a:pt x="3" y="21"/>
                      <a:pt x="5" y="21"/>
                      <a:pt x="7" y="20"/>
                    </a:cubicBezTo>
                    <a:lnTo>
                      <a:pt x="20" y="9"/>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8" name="íṧ1îḋé"/>
              <p:cNvSpPr/>
              <p:nvPr/>
            </p:nvSpPr>
            <p:spPr bwMode="auto">
              <a:xfrm>
                <a:off x="3376" y="2752"/>
                <a:ext cx="42" cy="38"/>
              </a:xfrm>
              <a:custGeom>
                <a:avLst/>
                <a:gdLst>
                  <a:gd name="T0" fmla="*/ 21 w 23"/>
                  <a:gd name="T1" fmla="*/ 8 h 21"/>
                  <a:gd name="T2" fmla="*/ 21 w 23"/>
                  <a:gd name="T3" fmla="*/ 2 h 21"/>
                  <a:gd name="T4" fmla="*/ 15 w 23"/>
                  <a:gd name="T5" fmla="*/ 1 h 21"/>
                  <a:gd name="T6" fmla="*/ 2 w 23"/>
                  <a:gd name="T7" fmla="*/ 13 h 21"/>
                  <a:gd name="T8" fmla="*/ 2 w 23"/>
                  <a:gd name="T9" fmla="*/ 18 h 21"/>
                  <a:gd name="T10" fmla="*/ 8 w 23"/>
                  <a:gd name="T11" fmla="*/ 19 h 21"/>
                  <a:gd name="T12" fmla="*/ 21 w 23"/>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1" y="8"/>
                    </a:moveTo>
                    <a:cubicBezTo>
                      <a:pt x="23" y="7"/>
                      <a:pt x="23" y="4"/>
                      <a:pt x="21" y="2"/>
                    </a:cubicBezTo>
                    <a:cubicBezTo>
                      <a:pt x="19" y="0"/>
                      <a:pt x="17" y="0"/>
                      <a:pt x="15" y="1"/>
                    </a:cubicBezTo>
                    <a:cubicBezTo>
                      <a:pt x="2" y="13"/>
                      <a:pt x="2" y="13"/>
                      <a:pt x="2" y="13"/>
                    </a:cubicBezTo>
                    <a:cubicBezTo>
                      <a:pt x="0" y="14"/>
                      <a:pt x="0" y="17"/>
                      <a:pt x="2" y="18"/>
                    </a:cubicBezTo>
                    <a:cubicBezTo>
                      <a:pt x="3" y="20"/>
                      <a:pt x="6" y="21"/>
                      <a:pt x="8" y="19"/>
                    </a:cubicBezTo>
                    <a:lnTo>
                      <a:pt x="21"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49" name="íšḷïḓê"/>
              <p:cNvSpPr/>
              <p:nvPr/>
            </p:nvSpPr>
            <p:spPr bwMode="auto">
              <a:xfrm>
                <a:off x="2995" y="2754"/>
                <a:ext cx="372" cy="295"/>
              </a:xfrm>
              <a:custGeom>
                <a:avLst/>
                <a:gdLst>
                  <a:gd name="T0" fmla="*/ 5 w 201"/>
                  <a:gd name="T1" fmla="*/ 117 h 160"/>
                  <a:gd name="T2" fmla="*/ 28 w 201"/>
                  <a:gd name="T3" fmla="*/ 105 h 160"/>
                  <a:gd name="T4" fmla="*/ 64 w 201"/>
                  <a:gd name="T5" fmla="*/ 93 h 160"/>
                  <a:gd name="T6" fmla="*/ 107 w 201"/>
                  <a:gd name="T7" fmla="*/ 76 h 160"/>
                  <a:gd name="T8" fmla="*/ 182 w 201"/>
                  <a:gd name="T9" fmla="*/ 0 h 160"/>
                  <a:gd name="T10" fmla="*/ 201 w 201"/>
                  <a:gd name="T11" fmla="*/ 26 h 160"/>
                  <a:gd name="T12" fmla="*/ 123 w 201"/>
                  <a:gd name="T13" fmla="*/ 111 h 160"/>
                  <a:gd name="T14" fmla="*/ 39 w 201"/>
                  <a:gd name="T15" fmla="*/ 157 h 160"/>
                  <a:gd name="T16" fmla="*/ 9 w 201"/>
                  <a:gd name="T17" fmla="*/ 144 h 160"/>
                  <a:gd name="T18" fmla="*/ 3 w 201"/>
                  <a:gd name="T19" fmla="*/ 120 h 160"/>
                  <a:gd name="T20" fmla="*/ 5 w 201"/>
                  <a:gd name="T21"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60">
                    <a:moveTo>
                      <a:pt x="5" y="117"/>
                    </a:moveTo>
                    <a:cubicBezTo>
                      <a:pt x="10" y="110"/>
                      <a:pt x="21" y="107"/>
                      <a:pt x="28" y="105"/>
                    </a:cubicBezTo>
                    <a:cubicBezTo>
                      <a:pt x="40" y="102"/>
                      <a:pt x="52" y="97"/>
                      <a:pt x="64" y="93"/>
                    </a:cubicBezTo>
                    <a:cubicBezTo>
                      <a:pt x="78" y="87"/>
                      <a:pt x="93" y="82"/>
                      <a:pt x="107" y="76"/>
                    </a:cubicBezTo>
                    <a:cubicBezTo>
                      <a:pt x="182" y="0"/>
                      <a:pt x="182" y="0"/>
                      <a:pt x="182" y="0"/>
                    </a:cubicBezTo>
                    <a:cubicBezTo>
                      <a:pt x="201" y="26"/>
                      <a:pt x="201" y="26"/>
                      <a:pt x="201" y="26"/>
                    </a:cubicBezTo>
                    <a:cubicBezTo>
                      <a:pt x="123" y="111"/>
                      <a:pt x="123" y="111"/>
                      <a:pt x="123" y="111"/>
                    </a:cubicBezTo>
                    <a:cubicBezTo>
                      <a:pt x="39" y="157"/>
                      <a:pt x="39" y="157"/>
                      <a:pt x="39" y="157"/>
                    </a:cubicBezTo>
                    <a:cubicBezTo>
                      <a:pt x="29" y="160"/>
                      <a:pt x="17" y="150"/>
                      <a:pt x="9" y="144"/>
                    </a:cubicBezTo>
                    <a:cubicBezTo>
                      <a:pt x="3" y="139"/>
                      <a:pt x="0" y="128"/>
                      <a:pt x="3" y="120"/>
                    </a:cubicBezTo>
                    <a:cubicBezTo>
                      <a:pt x="3" y="119"/>
                      <a:pt x="4" y="118"/>
                      <a:pt x="5" y="117"/>
                    </a:cubicBez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0" name="iṥľíḓe"/>
              <p:cNvSpPr/>
              <p:nvPr/>
            </p:nvSpPr>
            <p:spPr bwMode="auto">
              <a:xfrm>
                <a:off x="3814" y="3536"/>
                <a:ext cx="166" cy="98"/>
              </a:xfrm>
              <a:custGeom>
                <a:avLst/>
                <a:gdLst>
                  <a:gd name="T0" fmla="*/ 90 w 90"/>
                  <a:gd name="T1" fmla="*/ 17 h 53"/>
                  <a:gd name="T2" fmla="*/ 79 w 90"/>
                  <a:gd name="T3" fmla="*/ 53 h 53"/>
                  <a:gd name="T4" fmla="*/ 4 w 90"/>
                  <a:gd name="T5" fmla="*/ 29 h 53"/>
                  <a:gd name="T6" fmla="*/ 13 w 90"/>
                  <a:gd name="T7" fmla="*/ 11 h 53"/>
                  <a:gd name="T8" fmla="*/ 65 w 90"/>
                  <a:gd name="T9" fmla="*/ 0 h 53"/>
                  <a:gd name="T10" fmla="*/ 90 w 90"/>
                  <a:gd name="T11" fmla="*/ 17 h 53"/>
                </a:gdLst>
                <a:ahLst/>
                <a:cxnLst>
                  <a:cxn ang="0">
                    <a:pos x="T0" y="T1"/>
                  </a:cxn>
                  <a:cxn ang="0">
                    <a:pos x="T2" y="T3"/>
                  </a:cxn>
                  <a:cxn ang="0">
                    <a:pos x="T4" y="T5"/>
                  </a:cxn>
                  <a:cxn ang="0">
                    <a:pos x="T6" y="T7"/>
                  </a:cxn>
                  <a:cxn ang="0">
                    <a:pos x="T8" y="T9"/>
                  </a:cxn>
                  <a:cxn ang="0">
                    <a:pos x="T10" y="T11"/>
                  </a:cxn>
                </a:cxnLst>
                <a:rect l="0" t="0" r="r" b="b"/>
                <a:pathLst>
                  <a:path w="90" h="53">
                    <a:moveTo>
                      <a:pt x="90" y="17"/>
                    </a:moveTo>
                    <a:cubicBezTo>
                      <a:pt x="79" y="53"/>
                      <a:pt x="79" y="53"/>
                      <a:pt x="79" y="53"/>
                    </a:cubicBezTo>
                    <a:cubicBezTo>
                      <a:pt x="4" y="29"/>
                      <a:pt x="4" y="29"/>
                      <a:pt x="4" y="29"/>
                    </a:cubicBezTo>
                    <a:cubicBezTo>
                      <a:pt x="4" y="29"/>
                      <a:pt x="0" y="20"/>
                      <a:pt x="13" y="11"/>
                    </a:cubicBezTo>
                    <a:cubicBezTo>
                      <a:pt x="26" y="2"/>
                      <a:pt x="45" y="18"/>
                      <a:pt x="65" y="0"/>
                    </a:cubicBezTo>
                    <a:lnTo>
                      <a:pt x="90" y="17"/>
                    </a:lnTo>
                    <a:close/>
                  </a:path>
                </a:pathLst>
              </a:custGeom>
              <a:solidFill>
                <a:srgbClr val="5B2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1" name="iŝļïḓé"/>
              <p:cNvSpPr/>
              <p:nvPr/>
            </p:nvSpPr>
            <p:spPr bwMode="auto">
              <a:xfrm>
                <a:off x="3818" y="3571"/>
                <a:ext cx="148" cy="63"/>
              </a:xfrm>
              <a:custGeom>
                <a:avLst/>
                <a:gdLst>
                  <a:gd name="T0" fmla="*/ 80 w 80"/>
                  <a:gd name="T1" fmla="*/ 25 h 34"/>
                  <a:gd name="T2" fmla="*/ 77 w 80"/>
                  <a:gd name="T3" fmla="*/ 34 h 34"/>
                  <a:gd name="T4" fmla="*/ 2 w 80"/>
                  <a:gd name="T5" fmla="*/ 10 h 34"/>
                  <a:gd name="T6" fmla="*/ 3 w 80"/>
                  <a:gd name="T7" fmla="*/ 0 h 34"/>
                  <a:gd name="T8" fmla="*/ 80 w 80"/>
                  <a:gd name="T9" fmla="*/ 25 h 34"/>
                </a:gdLst>
                <a:ahLst/>
                <a:cxnLst>
                  <a:cxn ang="0">
                    <a:pos x="T0" y="T1"/>
                  </a:cxn>
                  <a:cxn ang="0">
                    <a:pos x="T2" y="T3"/>
                  </a:cxn>
                  <a:cxn ang="0">
                    <a:pos x="T4" y="T5"/>
                  </a:cxn>
                  <a:cxn ang="0">
                    <a:pos x="T6" y="T7"/>
                  </a:cxn>
                  <a:cxn ang="0">
                    <a:pos x="T8" y="T9"/>
                  </a:cxn>
                </a:cxnLst>
                <a:rect l="0" t="0" r="r" b="b"/>
                <a:pathLst>
                  <a:path w="80" h="34">
                    <a:moveTo>
                      <a:pt x="80" y="25"/>
                    </a:moveTo>
                    <a:cubicBezTo>
                      <a:pt x="77" y="34"/>
                      <a:pt x="77" y="34"/>
                      <a:pt x="77" y="34"/>
                    </a:cubicBezTo>
                    <a:cubicBezTo>
                      <a:pt x="2" y="10"/>
                      <a:pt x="2" y="10"/>
                      <a:pt x="2" y="10"/>
                    </a:cubicBezTo>
                    <a:cubicBezTo>
                      <a:pt x="2" y="10"/>
                      <a:pt x="0" y="6"/>
                      <a:pt x="3" y="0"/>
                    </a:cubicBezTo>
                    <a:cubicBezTo>
                      <a:pt x="29" y="9"/>
                      <a:pt x="54" y="17"/>
                      <a:pt x="80" y="25"/>
                    </a:cubicBezTo>
                    <a:close/>
                  </a:path>
                </a:pathLst>
              </a:custGeom>
              <a:solidFill>
                <a:srgbClr val="3B17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2" name="î$lïdê"/>
              <p:cNvSpPr/>
              <p:nvPr/>
            </p:nvSpPr>
            <p:spPr bwMode="auto">
              <a:xfrm>
                <a:off x="4158" y="2824"/>
                <a:ext cx="76" cy="70"/>
              </a:xfrm>
              <a:custGeom>
                <a:avLst/>
                <a:gdLst>
                  <a:gd name="T0" fmla="*/ 38 w 41"/>
                  <a:gd name="T1" fmla="*/ 19 h 38"/>
                  <a:gd name="T2" fmla="*/ 30 w 41"/>
                  <a:gd name="T3" fmla="*/ 2 h 38"/>
                  <a:gd name="T4" fmla="*/ 13 w 41"/>
                  <a:gd name="T5" fmla="*/ 10 h 38"/>
                  <a:gd name="T6" fmla="*/ 2 w 41"/>
                  <a:gd name="T7" fmla="*/ 19 h 38"/>
                  <a:gd name="T8" fmla="*/ 11 w 41"/>
                  <a:gd name="T9" fmla="*/ 36 h 38"/>
                  <a:gd name="T10" fmla="*/ 27 w 41"/>
                  <a:gd name="T11" fmla="*/ 28 h 38"/>
                  <a:gd name="T12" fmla="*/ 38 w 41"/>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41" h="38">
                    <a:moveTo>
                      <a:pt x="38" y="19"/>
                    </a:moveTo>
                    <a:cubicBezTo>
                      <a:pt x="41" y="12"/>
                      <a:pt x="37" y="5"/>
                      <a:pt x="30" y="2"/>
                    </a:cubicBezTo>
                    <a:cubicBezTo>
                      <a:pt x="23" y="0"/>
                      <a:pt x="16" y="4"/>
                      <a:pt x="13" y="10"/>
                    </a:cubicBezTo>
                    <a:cubicBezTo>
                      <a:pt x="8" y="11"/>
                      <a:pt x="4" y="14"/>
                      <a:pt x="2" y="19"/>
                    </a:cubicBezTo>
                    <a:cubicBezTo>
                      <a:pt x="0" y="26"/>
                      <a:pt x="4" y="34"/>
                      <a:pt x="11" y="36"/>
                    </a:cubicBezTo>
                    <a:cubicBezTo>
                      <a:pt x="18" y="38"/>
                      <a:pt x="25" y="35"/>
                      <a:pt x="27" y="28"/>
                    </a:cubicBezTo>
                    <a:cubicBezTo>
                      <a:pt x="32" y="28"/>
                      <a:pt x="37" y="24"/>
                      <a:pt x="38" y="19"/>
                    </a:cubicBezTo>
                    <a:close/>
                  </a:path>
                </a:pathLst>
              </a:custGeom>
              <a:solidFill>
                <a:srgbClr val="3B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3" name="îśļîḍe"/>
              <p:cNvSpPr/>
              <p:nvPr/>
            </p:nvSpPr>
            <p:spPr bwMode="auto">
              <a:xfrm>
                <a:off x="4060" y="2892"/>
                <a:ext cx="52" cy="44"/>
              </a:xfrm>
              <a:custGeom>
                <a:avLst/>
                <a:gdLst>
                  <a:gd name="T0" fmla="*/ 28 w 28"/>
                  <a:gd name="T1" fmla="*/ 2 h 24"/>
                  <a:gd name="T2" fmla="*/ 0 w 28"/>
                  <a:gd name="T3" fmla="*/ 16 h 24"/>
                  <a:gd name="T4" fmla="*/ 22 w 28"/>
                  <a:gd name="T5" fmla="*/ 24 h 24"/>
                  <a:gd name="T6" fmla="*/ 23 w 28"/>
                  <a:gd name="T7" fmla="*/ 17 h 24"/>
                  <a:gd name="T8" fmla="*/ 28 w 28"/>
                  <a:gd name="T9" fmla="*/ 2 h 24"/>
                </a:gdLst>
                <a:ahLst/>
                <a:cxnLst>
                  <a:cxn ang="0">
                    <a:pos x="T0" y="T1"/>
                  </a:cxn>
                  <a:cxn ang="0">
                    <a:pos x="T2" y="T3"/>
                  </a:cxn>
                  <a:cxn ang="0">
                    <a:pos x="T4" y="T5"/>
                  </a:cxn>
                  <a:cxn ang="0">
                    <a:pos x="T6" y="T7"/>
                  </a:cxn>
                  <a:cxn ang="0">
                    <a:pos x="T8" y="T9"/>
                  </a:cxn>
                </a:cxnLst>
                <a:rect l="0" t="0" r="r" b="b"/>
                <a:pathLst>
                  <a:path w="28" h="24">
                    <a:moveTo>
                      <a:pt x="28" y="2"/>
                    </a:moveTo>
                    <a:cubicBezTo>
                      <a:pt x="21" y="0"/>
                      <a:pt x="8" y="0"/>
                      <a:pt x="0" y="16"/>
                    </a:cubicBezTo>
                    <a:cubicBezTo>
                      <a:pt x="0" y="16"/>
                      <a:pt x="18" y="12"/>
                      <a:pt x="22" y="24"/>
                    </a:cubicBezTo>
                    <a:cubicBezTo>
                      <a:pt x="22" y="22"/>
                      <a:pt x="22" y="19"/>
                      <a:pt x="23" y="17"/>
                    </a:cubicBezTo>
                    <a:lnTo>
                      <a:pt x="28" y="2"/>
                    </a:lnTo>
                    <a:close/>
                  </a:path>
                </a:pathLst>
              </a:custGeom>
              <a:solidFill>
                <a:srgbClr val="3B5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4" name="ïŝḻîḑê"/>
              <p:cNvSpPr/>
              <p:nvPr/>
            </p:nvSpPr>
            <p:spPr bwMode="auto">
              <a:xfrm>
                <a:off x="4052" y="2840"/>
                <a:ext cx="82" cy="109"/>
              </a:xfrm>
              <a:custGeom>
                <a:avLst/>
                <a:gdLst>
                  <a:gd name="T0" fmla="*/ 12 w 44"/>
                  <a:gd name="T1" fmla="*/ 57 h 59"/>
                  <a:gd name="T2" fmla="*/ 12 w 44"/>
                  <a:gd name="T3" fmla="*/ 57 h 59"/>
                  <a:gd name="T4" fmla="*/ 2 w 44"/>
                  <a:gd name="T5" fmla="*/ 37 h 59"/>
                  <a:gd name="T6" fmla="*/ 14 w 44"/>
                  <a:gd name="T7" fmla="*/ 0 h 59"/>
                  <a:gd name="T8" fmla="*/ 44 w 44"/>
                  <a:gd name="T9" fmla="*/ 9 h 59"/>
                  <a:gd name="T10" fmla="*/ 32 w 44"/>
                  <a:gd name="T11" fmla="*/ 47 h 59"/>
                  <a:gd name="T12" fmla="*/ 12 w 44"/>
                  <a:gd name="T13" fmla="*/ 57 h 59"/>
                </a:gdLst>
                <a:ahLst/>
                <a:cxnLst>
                  <a:cxn ang="0">
                    <a:pos x="T0" y="T1"/>
                  </a:cxn>
                  <a:cxn ang="0">
                    <a:pos x="T2" y="T3"/>
                  </a:cxn>
                  <a:cxn ang="0">
                    <a:pos x="T4" y="T5"/>
                  </a:cxn>
                  <a:cxn ang="0">
                    <a:pos x="T6" y="T7"/>
                  </a:cxn>
                  <a:cxn ang="0">
                    <a:pos x="T8" y="T9"/>
                  </a:cxn>
                  <a:cxn ang="0">
                    <a:pos x="T10" y="T11"/>
                  </a:cxn>
                  <a:cxn ang="0">
                    <a:pos x="T12" y="T13"/>
                  </a:cxn>
                </a:cxnLst>
                <a:rect l="0" t="0" r="r" b="b"/>
                <a:pathLst>
                  <a:path w="44" h="59">
                    <a:moveTo>
                      <a:pt x="12" y="57"/>
                    </a:moveTo>
                    <a:cubicBezTo>
                      <a:pt x="12" y="57"/>
                      <a:pt x="12" y="57"/>
                      <a:pt x="12" y="57"/>
                    </a:cubicBezTo>
                    <a:cubicBezTo>
                      <a:pt x="4" y="54"/>
                      <a:pt x="0" y="45"/>
                      <a:pt x="2" y="37"/>
                    </a:cubicBezTo>
                    <a:cubicBezTo>
                      <a:pt x="14" y="0"/>
                      <a:pt x="14" y="0"/>
                      <a:pt x="14" y="0"/>
                    </a:cubicBezTo>
                    <a:cubicBezTo>
                      <a:pt x="44" y="9"/>
                      <a:pt x="44" y="9"/>
                      <a:pt x="44" y="9"/>
                    </a:cubicBezTo>
                    <a:cubicBezTo>
                      <a:pt x="32" y="47"/>
                      <a:pt x="32" y="47"/>
                      <a:pt x="32" y="47"/>
                    </a:cubicBezTo>
                    <a:cubicBezTo>
                      <a:pt x="29" y="55"/>
                      <a:pt x="20" y="59"/>
                      <a:pt x="12" y="57"/>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5" name="íṡ1íḍê"/>
              <p:cNvSpPr/>
              <p:nvPr/>
            </p:nvSpPr>
            <p:spPr bwMode="auto">
              <a:xfrm>
                <a:off x="4060" y="2851"/>
                <a:ext cx="70" cy="67"/>
              </a:xfrm>
              <a:custGeom>
                <a:avLst/>
                <a:gdLst>
                  <a:gd name="T0" fmla="*/ 0 w 38"/>
                  <a:gd name="T1" fmla="*/ 26 h 36"/>
                  <a:gd name="T2" fmla="*/ 14 w 38"/>
                  <a:gd name="T3" fmla="*/ 33 h 36"/>
                  <a:gd name="T4" fmla="*/ 30 w 38"/>
                  <a:gd name="T5" fmla="*/ 35 h 36"/>
                  <a:gd name="T6" fmla="*/ 38 w 38"/>
                  <a:gd name="T7" fmla="*/ 9 h 36"/>
                  <a:gd name="T8" fmla="*/ 8 w 38"/>
                  <a:gd name="T9" fmla="*/ 0 h 36"/>
                  <a:gd name="T10" fmla="*/ 0 w 38"/>
                  <a:gd name="T11" fmla="*/ 26 h 36"/>
                </a:gdLst>
                <a:ahLst/>
                <a:cxnLst>
                  <a:cxn ang="0">
                    <a:pos x="T0" y="T1"/>
                  </a:cxn>
                  <a:cxn ang="0">
                    <a:pos x="T2" y="T3"/>
                  </a:cxn>
                  <a:cxn ang="0">
                    <a:pos x="T4" y="T5"/>
                  </a:cxn>
                  <a:cxn ang="0">
                    <a:pos x="T6" y="T7"/>
                  </a:cxn>
                  <a:cxn ang="0">
                    <a:pos x="T8" y="T9"/>
                  </a:cxn>
                  <a:cxn ang="0">
                    <a:pos x="T10" y="T11"/>
                  </a:cxn>
                </a:cxnLst>
                <a:rect l="0" t="0" r="r" b="b"/>
                <a:pathLst>
                  <a:path w="38" h="36">
                    <a:moveTo>
                      <a:pt x="0" y="26"/>
                    </a:moveTo>
                    <a:cubicBezTo>
                      <a:pt x="4" y="29"/>
                      <a:pt x="9" y="32"/>
                      <a:pt x="14" y="33"/>
                    </a:cubicBezTo>
                    <a:cubicBezTo>
                      <a:pt x="19" y="35"/>
                      <a:pt x="24" y="36"/>
                      <a:pt x="30" y="35"/>
                    </a:cubicBezTo>
                    <a:cubicBezTo>
                      <a:pt x="38" y="9"/>
                      <a:pt x="38" y="9"/>
                      <a:pt x="38" y="9"/>
                    </a:cubicBezTo>
                    <a:cubicBezTo>
                      <a:pt x="8" y="0"/>
                      <a:pt x="8" y="0"/>
                      <a:pt x="8" y="0"/>
                    </a:cubicBezTo>
                    <a:lnTo>
                      <a:pt x="0" y="26"/>
                    </a:ln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6" name="îṩ1íḋê"/>
              <p:cNvSpPr/>
              <p:nvPr/>
            </p:nvSpPr>
            <p:spPr bwMode="auto">
              <a:xfrm>
                <a:off x="4217" y="2759"/>
                <a:ext cx="55" cy="98"/>
              </a:xfrm>
              <a:custGeom>
                <a:avLst/>
                <a:gdLst>
                  <a:gd name="T0" fmla="*/ 16 w 30"/>
                  <a:gd name="T1" fmla="*/ 0 h 53"/>
                  <a:gd name="T2" fmla="*/ 26 w 30"/>
                  <a:gd name="T3" fmla="*/ 30 h 53"/>
                  <a:gd name="T4" fmla="*/ 0 w 30"/>
                  <a:gd name="T5" fmla="*/ 50 h 53"/>
                  <a:gd name="T6" fmla="*/ 16 w 30"/>
                  <a:gd name="T7" fmla="*/ 0 h 53"/>
                </a:gdLst>
                <a:ahLst/>
                <a:cxnLst>
                  <a:cxn ang="0">
                    <a:pos x="T0" y="T1"/>
                  </a:cxn>
                  <a:cxn ang="0">
                    <a:pos x="T2" y="T3"/>
                  </a:cxn>
                  <a:cxn ang="0">
                    <a:pos x="T4" y="T5"/>
                  </a:cxn>
                  <a:cxn ang="0">
                    <a:pos x="T6" y="T7"/>
                  </a:cxn>
                </a:cxnLst>
                <a:rect l="0" t="0" r="r" b="b"/>
                <a:pathLst>
                  <a:path w="30" h="53">
                    <a:moveTo>
                      <a:pt x="16" y="0"/>
                    </a:moveTo>
                    <a:cubicBezTo>
                      <a:pt x="29" y="5"/>
                      <a:pt x="30" y="17"/>
                      <a:pt x="26" y="30"/>
                    </a:cubicBezTo>
                    <a:cubicBezTo>
                      <a:pt x="21" y="44"/>
                      <a:pt x="10" y="53"/>
                      <a:pt x="0" y="50"/>
                    </a:cubicBezTo>
                    <a:lnTo>
                      <a:pt x="16" y="0"/>
                    </a:ln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7" name="îṣ1îde"/>
              <p:cNvSpPr/>
              <p:nvPr/>
            </p:nvSpPr>
            <p:spPr bwMode="auto">
              <a:xfrm>
                <a:off x="4221" y="2774"/>
                <a:ext cx="38" cy="63"/>
              </a:xfrm>
              <a:custGeom>
                <a:avLst/>
                <a:gdLst>
                  <a:gd name="T0" fmla="*/ 11 w 21"/>
                  <a:gd name="T1" fmla="*/ 1 h 34"/>
                  <a:gd name="T2" fmla="*/ 18 w 21"/>
                  <a:gd name="T3" fmla="*/ 6 h 34"/>
                  <a:gd name="T4" fmla="*/ 21 w 21"/>
                  <a:gd name="T5" fmla="*/ 16 h 34"/>
                  <a:gd name="T6" fmla="*/ 7 w 21"/>
                  <a:gd name="T7" fmla="*/ 33 h 34"/>
                  <a:gd name="T8" fmla="*/ 1 w 21"/>
                  <a:gd name="T9" fmla="*/ 34 h 34"/>
                  <a:gd name="T10" fmla="*/ 0 w 21"/>
                  <a:gd name="T11" fmla="*/ 34 h 34"/>
                  <a:gd name="T12" fmla="*/ 10 w 21"/>
                  <a:gd name="T13" fmla="*/ 5 h 34"/>
                  <a:gd name="T14" fmla="*/ 11 w 21"/>
                  <a:gd name="T15" fmla="*/ 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4">
                    <a:moveTo>
                      <a:pt x="11" y="1"/>
                    </a:moveTo>
                    <a:cubicBezTo>
                      <a:pt x="11" y="0"/>
                      <a:pt x="17" y="5"/>
                      <a:pt x="18" y="6"/>
                    </a:cubicBezTo>
                    <a:cubicBezTo>
                      <a:pt x="20" y="8"/>
                      <a:pt x="21" y="12"/>
                      <a:pt x="21" y="16"/>
                    </a:cubicBezTo>
                    <a:cubicBezTo>
                      <a:pt x="20" y="23"/>
                      <a:pt x="14" y="30"/>
                      <a:pt x="7" y="33"/>
                    </a:cubicBezTo>
                    <a:cubicBezTo>
                      <a:pt x="5" y="33"/>
                      <a:pt x="3" y="34"/>
                      <a:pt x="1" y="34"/>
                    </a:cubicBezTo>
                    <a:cubicBezTo>
                      <a:pt x="0" y="34"/>
                      <a:pt x="0" y="34"/>
                      <a:pt x="0" y="34"/>
                    </a:cubicBezTo>
                    <a:cubicBezTo>
                      <a:pt x="0" y="34"/>
                      <a:pt x="7" y="14"/>
                      <a:pt x="10" y="5"/>
                    </a:cubicBezTo>
                    <a:cubicBezTo>
                      <a:pt x="11" y="2"/>
                      <a:pt x="11" y="1"/>
                      <a:pt x="11" y="1"/>
                    </a:cubicBezTo>
                    <a:close/>
                  </a:path>
                </a:pathLst>
              </a:custGeom>
              <a:solidFill>
                <a:srgbClr val="FCCE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8" name="íṩḻîḋé"/>
              <p:cNvSpPr/>
              <p:nvPr/>
            </p:nvSpPr>
            <p:spPr bwMode="auto">
              <a:xfrm>
                <a:off x="4239" y="2776"/>
                <a:ext cx="20" cy="37"/>
              </a:xfrm>
              <a:custGeom>
                <a:avLst/>
                <a:gdLst>
                  <a:gd name="T0" fmla="*/ 0 w 11"/>
                  <a:gd name="T1" fmla="*/ 3 h 20"/>
                  <a:gd name="T2" fmla="*/ 5 w 11"/>
                  <a:gd name="T3" fmla="*/ 6 h 20"/>
                  <a:gd name="T4" fmla="*/ 10 w 11"/>
                  <a:gd name="T5" fmla="*/ 18 h 20"/>
                  <a:gd name="T6" fmla="*/ 9 w 11"/>
                  <a:gd name="T7" fmla="*/ 20 h 20"/>
                  <a:gd name="T8" fmla="*/ 11 w 11"/>
                  <a:gd name="T9" fmla="*/ 15 h 20"/>
                  <a:gd name="T10" fmla="*/ 9 w 11"/>
                  <a:gd name="T11" fmla="*/ 7 h 20"/>
                  <a:gd name="T12" fmla="*/ 3 w 11"/>
                  <a:gd name="T13" fmla="*/ 1 h 20"/>
                  <a:gd name="T14" fmla="*/ 1 w 11"/>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0" y="3"/>
                    </a:moveTo>
                    <a:cubicBezTo>
                      <a:pt x="1" y="3"/>
                      <a:pt x="4" y="5"/>
                      <a:pt x="5" y="6"/>
                    </a:cubicBezTo>
                    <a:cubicBezTo>
                      <a:pt x="8" y="9"/>
                      <a:pt x="10" y="13"/>
                      <a:pt x="10" y="18"/>
                    </a:cubicBezTo>
                    <a:cubicBezTo>
                      <a:pt x="10" y="18"/>
                      <a:pt x="9" y="19"/>
                      <a:pt x="9" y="20"/>
                    </a:cubicBezTo>
                    <a:cubicBezTo>
                      <a:pt x="10" y="18"/>
                      <a:pt x="10" y="16"/>
                      <a:pt x="11" y="15"/>
                    </a:cubicBezTo>
                    <a:cubicBezTo>
                      <a:pt x="11" y="12"/>
                      <a:pt x="10" y="9"/>
                      <a:pt x="9" y="7"/>
                    </a:cubicBezTo>
                    <a:cubicBezTo>
                      <a:pt x="8" y="4"/>
                      <a:pt x="6" y="2"/>
                      <a:pt x="3" y="1"/>
                    </a:cubicBezTo>
                    <a:cubicBezTo>
                      <a:pt x="1" y="0"/>
                      <a:pt x="1" y="0"/>
                      <a:pt x="1" y="0"/>
                    </a:cubicBezTo>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59" name="íṩ1íḋê"/>
              <p:cNvSpPr/>
              <p:nvPr/>
            </p:nvSpPr>
            <p:spPr bwMode="auto">
              <a:xfrm>
                <a:off x="4001" y="2623"/>
                <a:ext cx="253" cy="297"/>
              </a:xfrm>
              <a:custGeom>
                <a:avLst/>
                <a:gdLst>
                  <a:gd name="T0" fmla="*/ 121 w 137"/>
                  <a:gd name="T1" fmla="*/ 115 h 161"/>
                  <a:gd name="T2" fmla="*/ 48 w 137"/>
                  <a:gd name="T3" fmla="*/ 151 h 161"/>
                  <a:gd name="T4" fmla="*/ 10 w 137"/>
                  <a:gd name="T5" fmla="*/ 79 h 161"/>
                  <a:gd name="T6" fmla="*/ 92 w 137"/>
                  <a:gd name="T7" fmla="*/ 14 h 161"/>
                  <a:gd name="T8" fmla="*/ 121 w 137"/>
                  <a:gd name="T9" fmla="*/ 115 h 161"/>
                </a:gdLst>
                <a:ahLst/>
                <a:cxnLst>
                  <a:cxn ang="0">
                    <a:pos x="T0" y="T1"/>
                  </a:cxn>
                  <a:cxn ang="0">
                    <a:pos x="T2" y="T3"/>
                  </a:cxn>
                  <a:cxn ang="0">
                    <a:pos x="T4" y="T5"/>
                  </a:cxn>
                  <a:cxn ang="0">
                    <a:pos x="T6" y="T7"/>
                  </a:cxn>
                  <a:cxn ang="0">
                    <a:pos x="T8" y="T9"/>
                  </a:cxn>
                </a:cxnLst>
                <a:rect l="0" t="0" r="r" b="b"/>
                <a:pathLst>
                  <a:path w="137" h="161">
                    <a:moveTo>
                      <a:pt x="121" y="115"/>
                    </a:moveTo>
                    <a:cubicBezTo>
                      <a:pt x="111" y="145"/>
                      <a:pt x="79" y="161"/>
                      <a:pt x="48" y="151"/>
                    </a:cubicBezTo>
                    <a:cubicBezTo>
                      <a:pt x="17" y="141"/>
                      <a:pt x="0" y="109"/>
                      <a:pt x="10" y="79"/>
                    </a:cubicBezTo>
                    <a:cubicBezTo>
                      <a:pt x="19" y="50"/>
                      <a:pt x="49" y="0"/>
                      <a:pt x="92" y="14"/>
                    </a:cubicBezTo>
                    <a:cubicBezTo>
                      <a:pt x="137" y="28"/>
                      <a:pt x="130" y="86"/>
                      <a:pt x="121" y="115"/>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0" name="iṩ1îḍè"/>
              <p:cNvSpPr/>
              <p:nvPr/>
            </p:nvSpPr>
            <p:spPr bwMode="auto">
              <a:xfrm>
                <a:off x="4001" y="2704"/>
                <a:ext cx="88" cy="197"/>
              </a:xfrm>
              <a:custGeom>
                <a:avLst/>
                <a:gdLst>
                  <a:gd name="T0" fmla="*/ 14 w 48"/>
                  <a:gd name="T1" fmla="*/ 38 h 107"/>
                  <a:gd name="T2" fmla="*/ 33 w 48"/>
                  <a:gd name="T3" fmla="*/ 0 h 107"/>
                  <a:gd name="T4" fmla="*/ 26 w 48"/>
                  <a:gd name="T5" fmla="*/ 8 h 107"/>
                  <a:gd name="T6" fmla="*/ 10 w 48"/>
                  <a:gd name="T7" fmla="*/ 35 h 107"/>
                  <a:gd name="T8" fmla="*/ 48 w 48"/>
                  <a:gd name="T9" fmla="*/ 107 h 107"/>
                  <a:gd name="T10" fmla="*/ 14 w 48"/>
                  <a:gd name="T11" fmla="*/ 38 h 107"/>
                </a:gdLst>
                <a:ahLst/>
                <a:cxnLst>
                  <a:cxn ang="0">
                    <a:pos x="T0" y="T1"/>
                  </a:cxn>
                  <a:cxn ang="0">
                    <a:pos x="T2" y="T3"/>
                  </a:cxn>
                  <a:cxn ang="0">
                    <a:pos x="T4" y="T5"/>
                  </a:cxn>
                  <a:cxn ang="0">
                    <a:pos x="T6" y="T7"/>
                  </a:cxn>
                  <a:cxn ang="0">
                    <a:pos x="T8" y="T9"/>
                  </a:cxn>
                  <a:cxn ang="0">
                    <a:pos x="T10" y="T11"/>
                  </a:cxn>
                </a:cxnLst>
                <a:rect l="0" t="0" r="r" b="b"/>
                <a:pathLst>
                  <a:path w="48" h="107">
                    <a:moveTo>
                      <a:pt x="14" y="38"/>
                    </a:moveTo>
                    <a:cubicBezTo>
                      <a:pt x="20" y="23"/>
                      <a:pt x="26" y="8"/>
                      <a:pt x="33" y="0"/>
                    </a:cubicBezTo>
                    <a:cubicBezTo>
                      <a:pt x="26" y="8"/>
                      <a:pt x="26" y="8"/>
                      <a:pt x="26" y="8"/>
                    </a:cubicBezTo>
                    <a:cubicBezTo>
                      <a:pt x="19" y="14"/>
                      <a:pt x="13" y="24"/>
                      <a:pt x="10" y="35"/>
                    </a:cubicBezTo>
                    <a:cubicBezTo>
                      <a:pt x="0" y="65"/>
                      <a:pt x="17" y="97"/>
                      <a:pt x="48" y="107"/>
                    </a:cubicBezTo>
                    <a:cubicBezTo>
                      <a:pt x="20" y="98"/>
                      <a:pt x="5" y="67"/>
                      <a:pt x="14" y="38"/>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1" name="íśḻíḍé"/>
              <p:cNvSpPr/>
              <p:nvPr/>
            </p:nvSpPr>
            <p:spPr bwMode="auto">
              <a:xfrm>
                <a:off x="4089" y="2772"/>
                <a:ext cx="143" cy="148"/>
              </a:xfrm>
              <a:custGeom>
                <a:avLst/>
                <a:gdLst>
                  <a:gd name="T0" fmla="*/ 75 w 77"/>
                  <a:gd name="T1" fmla="*/ 0 h 80"/>
                  <a:gd name="T2" fmla="*/ 67 w 77"/>
                  <a:gd name="T3" fmla="*/ 34 h 80"/>
                  <a:gd name="T4" fmla="*/ 0 w 77"/>
                  <a:gd name="T5" fmla="*/ 70 h 80"/>
                  <a:gd name="T6" fmla="*/ 73 w 77"/>
                  <a:gd name="T7" fmla="*/ 34 h 80"/>
                  <a:gd name="T8" fmla="*/ 77 w 77"/>
                  <a:gd name="T9" fmla="*/ 10 h 80"/>
                  <a:gd name="T10" fmla="*/ 75 w 77"/>
                  <a:gd name="T11" fmla="*/ 0 h 80"/>
                </a:gdLst>
                <a:ahLst/>
                <a:cxnLst>
                  <a:cxn ang="0">
                    <a:pos x="T0" y="T1"/>
                  </a:cxn>
                  <a:cxn ang="0">
                    <a:pos x="T2" y="T3"/>
                  </a:cxn>
                  <a:cxn ang="0">
                    <a:pos x="T4" y="T5"/>
                  </a:cxn>
                  <a:cxn ang="0">
                    <a:pos x="T6" y="T7"/>
                  </a:cxn>
                  <a:cxn ang="0">
                    <a:pos x="T8" y="T9"/>
                  </a:cxn>
                  <a:cxn ang="0">
                    <a:pos x="T10" y="T11"/>
                  </a:cxn>
                </a:cxnLst>
                <a:rect l="0" t="0" r="r" b="b"/>
                <a:pathLst>
                  <a:path w="77" h="80">
                    <a:moveTo>
                      <a:pt x="75" y="0"/>
                    </a:moveTo>
                    <a:cubicBezTo>
                      <a:pt x="75" y="8"/>
                      <a:pt x="70" y="25"/>
                      <a:pt x="67" y="34"/>
                    </a:cubicBezTo>
                    <a:cubicBezTo>
                      <a:pt x="58" y="63"/>
                      <a:pt x="28" y="79"/>
                      <a:pt x="0" y="70"/>
                    </a:cubicBezTo>
                    <a:cubicBezTo>
                      <a:pt x="31" y="80"/>
                      <a:pt x="63" y="64"/>
                      <a:pt x="73" y="34"/>
                    </a:cubicBezTo>
                    <a:cubicBezTo>
                      <a:pt x="75" y="26"/>
                      <a:pt x="77" y="18"/>
                      <a:pt x="77" y="10"/>
                    </a:cubicBezTo>
                    <a:lnTo>
                      <a:pt x="75" y="0"/>
                    </a:ln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2" name="ïs1îďê"/>
              <p:cNvSpPr/>
              <p:nvPr/>
            </p:nvSpPr>
            <p:spPr bwMode="auto">
              <a:xfrm>
                <a:off x="4025" y="2624"/>
                <a:ext cx="221" cy="198"/>
              </a:xfrm>
              <a:custGeom>
                <a:avLst/>
                <a:gdLst>
                  <a:gd name="T0" fmla="*/ 79 w 120"/>
                  <a:gd name="T1" fmla="*/ 13 h 107"/>
                  <a:gd name="T2" fmla="*/ 0 w 120"/>
                  <a:gd name="T3" fmla="*/ 69 h 107"/>
                  <a:gd name="T4" fmla="*/ 1 w 120"/>
                  <a:gd name="T5" fmla="*/ 69 h 107"/>
                  <a:gd name="T6" fmla="*/ 12 w 120"/>
                  <a:gd name="T7" fmla="*/ 52 h 107"/>
                  <a:gd name="T8" fmla="*/ 22 w 120"/>
                  <a:gd name="T9" fmla="*/ 43 h 107"/>
                  <a:gd name="T10" fmla="*/ 23 w 120"/>
                  <a:gd name="T11" fmla="*/ 39 h 107"/>
                  <a:gd name="T12" fmla="*/ 31 w 120"/>
                  <a:gd name="T13" fmla="*/ 33 h 107"/>
                  <a:gd name="T14" fmla="*/ 34 w 120"/>
                  <a:gd name="T15" fmla="*/ 35 h 107"/>
                  <a:gd name="T16" fmla="*/ 51 w 120"/>
                  <a:gd name="T17" fmla="*/ 27 h 107"/>
                  <a:gd name="T18" fmla="*/ 52 w 120"/>
                  <a:gd name="T19" fmla="*/ 25 h 107"/>
                  <a:gd name="T20" fmla="*/ 59 w 120"/>
                  <a:gd name="T21" fmla="*/ 31 h 107"/>
                  <a:gd name="T22" fmla="*/ 62 w 120"/>
                  <a:gd name="T23" fmla="*/ 31 h 107"/>
                  <a:gd name="T24" fmla="*/ 72 w 120"/>
                  <a:gd name="T25" fmla="*/ 42 h 107"/>
                  <a:gd name="T26" fmla="*/ 86 w 120"/>
                  <a:gd name="T27" fmla="*/ 38 h 107"/>
                  <a:gd name="T28" fmla="*/ 95 w 120"/>
                  <a:gd name="T29" fmla="*/ 52 h 107"/>
                  <a:gd name="T30" fmla="*/ 104 w 120"/>
                  <a:gd name="T31" fmla="*/ 51 h 107"/>
                  <a:gd name="T32" fmla="*/ 104 w 120"/>
                  <a:gd name="T33" fmla="*/ 52 h 107"/>
                  <a:gd name="T34" fmla="*/ 110 w 120"/>
                  <a:gd name="T35" fmla="*/ 62 h 107"/>
                  <a:gd name="T36" fmla="*/ 110 w 120"/>
                  <a:gd name="T37" fmla="*/ 65 h 107"/>
                  <a:gd name="T38" fmla="*/ 109 w 120"/>
                  <a:gd name="T39" fmla="*/ 66 h 107"/>
                  <a:gd name="T40" fmla="*/ 109 w 120"/>
                  <a:gd name="T41" fmla="*/ 74 h 107"/>
                  <a:gd name="T42" fmla="*/ 108 w 120"/>
                  <a:gd name="T43" fmla="*/ 105 h 107"/>
                  <a:gd name="T44" fmla="*/ 110 w 120"/>
                  <a:gd name="T45" fmla="*/ 107 h 107"/>
                  <a:gd name="T46" fmla="*/ 79 w 120"/>
                  <a:gd name="T47"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79" y="13"/>
                    </a:moveTo>
                    <a:cubicBezTo>
                      <a:pt x="40" y="0"/>
                      <a:pt x="12" y="40"/>
                      <a:pt x="0" y="69"/>
                    </a:cubicBezTo>
                    <a:cubicBezTo>
                      <a:pt x="0" y="70"/>
                      <a:pt x="1" y="70"/>
                      <a:pt x="1" y="69"/>
                    </a:cubicBezTo>
                    <a:cubicBezTo>
                      <a:pt x="12" y="52"/>
                      <a:pt x="12" y="52"/>
                      <a:pt x="12" y="52"/>
                    </a:cubicBezTo>
                    <a:cubicBezTo>
                      <a:pt x="17" y="51"/>
                      <a:pt x="21" y="48"/>
                      <a:pt x="22" y="43"/>
                    </a:cubicBezTo>
                    <a:cubicBezTo>
                      <a:pt x="22" y="42"/>
                      <a:pt x="23" y="40"/>
                      <a:pt x="23" y="39"/>
                    </a:cubicBezTo>
                    <a:cubicBezTo>
                      <a:pt x="26" y="38"/>
                      <a:pt x="29" y="36"/>
                      <a:pt x="31" y="33"/>
                    </a:cubicBezTo>
                    <a:cubicBezTo>
                      <a:pt x="32" y="34"/>
                      <a:pt x="33" y="35"/>
                      <a:pt x="34" y="35"/>
                    </a:cubicBezTo>
                    <a:cubicBezTo>
                      <a:pt x="41" y="37"/>
                      <a:pt x="49" y="34"/>
                      <a:pt x="51" y="27"/>
                    </a:cubicBezTo>
                    <a:cubicBezTo>
                      <a:pt x="51" y="26"/>
                      <a:pt x="51" y="26"/>
                      <a:pt x="52" y="25"/>
                    </a:cubicBezTo>
                    <a:cubicBezTo>
                      <a:pt x="53" y="28"/>
                      <a:pt x="56" y="30"/>
                      <a:pt x="59" y="31"/>
                    </a:cubicBezTo>
                    <a:cubicBezTo>
                      <a:pt x="60" y="31"/>
                      <a:pt x="61" y="31"/>
                      <a:pt x="62" y="31"/>
                    </a:cubicBezTo>
                    <a:cubicBezTo>
                      <a:pt x="63" y="36"/>
                      <a:pt x="67" y="40"/>
                      <a:pt x="72" y="42"/>
                    </a:cubicBezTo>
                    <a:cubicBezTo>
                      <a:pt x="77" y="44"/>
                      <a:pt x="82" y="42"/>
                      <a:pt x="86" y="38"/>
                    </a:cubicBezTo>
                    <a:cubicBezTo>
                      <a:pt x="85" y="44"/>
                      <a:pt x="89" y="50"/>
                      <a:pt x="95" y="52"/>
                    </a:cubicBezTo>
                    <a:cubicBezTo>
                      <a:pt x="98" y="53"/>
                      <a:pt x="101" y="53"/>
                      <a:pt x="104" y="51"/>
                    </a:cubicBezTo>
                    <a:cubicBezTo>
                      <a:pt x="104" y="52"/>
                      <a:pt x="104" y="52"/>
                      <a:pt x="104" y="52"/>
                    </a:cubicBezTo>
                    <a:cubicBezTo>
                      <a:pt x="104" y="56"/>
                      <a:pt x="107" y="60"/>
                      <a:pt x="110" y="62"/>
                    </a:cubicBezTo>
                    <a:cubicBezTo>
                      <a:pt x="110" y="65"/>
                      <a:pt x="110" y="65"/>
                      <a:pt x="110" y="65"/>
                    </a:cubicBezTo>
                    <a:cubicBezTo>
                      <a:pt x="109" y="66"/>
                      <a:pt x="109" y="66"/>
                      <a:pt x="109" y="66"/>
                    </a:cubicBezTo>
                    <a:cubicBezTo>
                      <a:pt x="108" y="69"/>
                      <a:pt x="108" y="72"/>
                      <a:pt x="109" y="74"/>
                    </a:cubicBezTo>
                    <a:cubicBezTo>
                      <a:pt x="108" y="105"/>
                      <a:pt x="108" y="105"/>
                      <a:pt x="108" y="105"/>
                    </a:cubicBezTo>
                    <a:cubicBezTo>
                      <a:pt x="108" y="106"/>
                      <a:pt x="109" y="107"/>
                      <a:pt x="110" y="107"/>
                    </a:cubicBezTo>
                    <a:cubicBezTo>
                      <a:pt x="118" y="76"/>
                      <a:pt x="120" y="26"/>
                      <a:pt x="79" y="13"/>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3" name="ïṩḷïḍe"/>
              <p:cNvSpPr/>
              <p:nvPr/>
            </p:nvSpPr>
            <p:spPr bwMode="auto">
              <a:xfrm>
                <a:off x="4017" y="2580"/>
                <a:ext cx="263" cy="234"/>
              </a:xfrm>
              <a:custGeom>
                <a:avLst/>
                <a:gdLst>
                  <a:gd name="T0" fmla="*/ 140 w 142"/>
                  <a:gd name="T1" fmla="*/ 94 h 127"/>
                  <a:gd name="T2" fmla="*/ 135 w 142"/>
                  <a:gd name="T3" fmla="*/ 79 h 127"/>
                  <a:gd name="T4" fmla="*/ 140 w 142"/>
                  <a:gd name="T5" fmla="*/ 73 h 127"/>
                  <a:gd name="T6" fmla="*/ 137 w 142"/>
                  <a:gd name="T7" fmla="*/ 60 h 127"/>
                  <a:gd name="T8" fmla="*/ 139 w 142"/>
                  <a:gd name="T9" fmla="*/ 58 h 127"/>
                  <a:gd name="T10" fmla="*/ 134 w 142"/>
                  <a:gd name="T11" fmla="*/ 43 h 127"/>
                  <a:gd name="T12" fmla="*/ 135 w 142"/>
                  <a:gd name="T13" fmla="*/ 41 h 127"/>
                  <a:gd name="T14" fmla="*/ 126 w 142"/>
                  <a:gd name="T15" fmla="*/ 25 h 127"/>
                  <a:gd name="T16" fmla="*/ 117 w 142"/>
                  <a:gd name="T17" fmla="*/ 25 h 127"/>
                  <a:gd name="T18" fmla="*/ 108 w 142"/>
                  <a:gd name="T19" fmla="*/ 16 h 127"/>
                  <a:gd name="T20" fmla="*/ 94 w 142"/>
                  <a:gd name="T21" fmla="*/ 20 h 127"/>
                  <a:gd name="T22" fmla="*/ 85 w 142"/>
                  <a:gd name="T23" fmla="*/ 6 h 127"/>
                  <a:gd name="T24" fmla="*/ 83 w 142"/>
                  <a:gd name="T25" fmla="*/ 5 h 127"/>
                  <a:gd name="T26" fmla="*/ 78 w 142"/>
                  <a:gd name="T27" fmla="*/ 2 h 127"/>
                  <a:gd name="T28" fmla="*/ 62 w 142"/>
                  <a:gd name="T29" fmla="*/ 8 h 127"/>
                  <a:gd name="T30" fmla="*/ 61 w 142"/>
                  <a:gd name="T31" fmla="*/ 8 h 127"/>
                  <a:gd name="T32" fmla="*/ 46 w 142"/>
                  <a:gd name="T33" fmla="*/ 12 h 127"/>
                  <a:gd name="T34" fmla="*/ 44 w 142"/>
                  <a:gd name="T35" fmla="*/ 12 h 127"/>
                  <a:gd name="T36" fmla="*/ 27 w 142"/>
                  <a:gd name="T37" fmla="*/ 20 h 127"/>
                  <a:gd name="T38" fmla="*/ 27 w 142"/>
                  <a:gd name="T39" fmla="*/ 22 h 127"/>
                  <a:gd name="T40" fmla="*/ 12 w 142"/>
                  <a:gd name="T41" fmla="*/ 32 h 127"/>
                  <a:gd name="T42" fmla="*/ 13 w 142"/>
                  <a:gd name="T43" fmla="*/ 41 h 127"/>
                  <a:gd name="T44" fmla="*/ 12 w 142"/>
                  <a:gd name="T45" fmla="*/ 41 h 127"/>
                  <a:gd name="T46" fmla="*/ 12 w 142"/>
                  <a:gd name="T47" fmla="*/ 46 h 127"/>
                  <a:gd name="T48" fmla="*/ 2 w 142"/>
                  <a:gd name="T49" fmla="*/ 55 h 127"/>
                  <a:gd name="T50" fmla="*/ 9 w 142"/>
                  <a:gd name="T51" fmla="*/ 71 h 127"/>
                  <a:gd name="T52" fmla="*/ 4 w 142"/>
                  <a:gd name="T53" fmla="*/ 88 h 127"/>
                  <a:gd name="T54" fmla="*/ 7 w 142"/>
                  <a:gd name="T55" fmla="*/ 89 h 127"/>
                  <a:gd name="T56" fmla="*/ 18 w 142"/>
                  <a:gd name="T57" fmla="*/ 72 h 127"/>
                  <a:gd name="T58" fmla="*/ 27 w 142"/>
                  <a:gd name="T59" fmla="*/ 63 h 127"/>
                  <a:gd name="T60" fmla="*/ 28 w 142"/>
                  <a:gd name="T61" fmla="*/ 59 h 127"/>
                  <a:gd name="T62" fmla="*/ 36 w 142"/>
                  <a:gd name="T63" fmla="*/ 53 h 127"/>
                  <a:gd name="T64" fmla="*/ 40 w 142"/>
                  <a:gd name="T65" fmla="*/ 55 h 127"/>
                  <a:gd name="T66" fmla="*/ 57 w 142"/>
                  <a:gd name="T67" fmla="*/ 46 h 127"/>
                  <a:gd name="T68" fmla="*/ 57 w 142"/>
                  <a:gd name="T69" fmla="*/ 45 h 127"/>
                  <a:gd name="T70" fmla="*/ 64 w 142"/>
                  <a:gd name="T71" fmla="*/ 50 h 127"/>
                  <a:gd name="T72" fmla="*/ 68 w 142"/>
                  <a:gd name="T73" fmla="*/ 51 h 127"/>
                  <a:gd name="T74" fmla="*/ 77 w 142"/>
                  <a:gd name="T75" fmla="*/ 62 h 127"/>
                  <a:gd name="T76" fmla="*/ 91 w 142"/>
                  <a:gd name="T77" fmla="*/ 58 h 127"/>
                  <a:gd name="T78" fmla="*/ 100 w 142"/>
                  <a:gd name="T79" fmla="*/ 71 h 127"/>
                  <a:gd name="T80" fmla="*/ 109 w 142"/>
                  <a:gd name="T81" fmla="*/ 71 h 127"/>
                  <a:gd name="T82" fmla="*/ 109 w 142"/>
                  <a:gd name="T83" fmla="*/ 71 h 127"/>
                  <a:gd name="T84" fmla="*/ 115 w 142"/>
                  <a:gd name="T85" fmla="*/ 82 h 127"/>
                  <a:gd name="T86" fmla="*/ 115 w 142"/>
                  <a:gd name="T87" fmla="*/ 85 h 127"/>
                  <a:gd name="T88" fmla="*/ 115 w 142"/>
                  <a:gd name="T89" fmla="*/ 86 h 127"/>
                  <a:gd name="T90" fmla="*/ 115 w 142"/>
                  <a:gd name="T91" fmla="*/ 94 h 127"/>
                  <a:gd name="T92" fmla="*/ 114 w 142"/>
                  <a:gd name="T93" fmla="*/ 125 h 127"/>
                  <a:gd name="T94" fmla="*/ 116 w 142"/>
                  <a:gd name="T95" fmla="*/ 126 h 127"/>
                  <a:gd name="T96" fmla="*/ 124 w 142"/>
                  <a:gd name="T97" fmla="*/ 103 h 127"/>
                  <a:gd name="T98" fmla="*/ 140 w 142"/>
                  <a:gd name="T9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27">
                    <a:moveTo>
                      <a:pt x="140" y="94"/>
                    </a:moveTo>
                    <a:cubicBezTo>
                      <a:pt x="142" y="88"/>
                      <a:pt x="140" y="82"/>
                      <a:pt x="135" y="79"/>
                    </a:cubicBezTo>
                    <a:cubicBezTo>
                      <a:pt x="137" y="77"/>
                      <a:pt x="139" y="75"/>
                      <a:pt x="140" y="73"/>
                    </a:cubicBezTo>
                    <a:cubicBezTo>
                      <a:pt x="141" y="68"/>
                      <a:pt x="140" y="64"/>
                      <a:pt x="137" y="60"/>
                    </a:cubicBezTo>
                    <a:cubicBezTo>
                      <a:pt x="138" y="60"/>
                      <a:pt x="138" y="59"/>
                      <a:pt x="139" y="58"/>
                    </a:cubicBezTo>
                    <a:cubicBezTo>
                      <a:pt x="140" y="52"/>
                      <a:pt x="138" y="47"/>
                      <a:pt x="134" y="43"/>
                    </a:cubicBezTo>
                    <a:cubicBezTo>
                      <a:pt x="135" y="43"/>
                      <a:pt x="135" y="42"/>
                      <a:pt x="135" y="41"/>
                    </a:cubicBezTo>
                    <a:cubicBezTo>
                      <a:pt x="137" y="34"/>
                      <a:pt x="133" y="27"/>
                      <a:pt x="126" y="25"/>
                    </a:cubicBezTo>
                    <a:cubicBezTo>
                      <a:pt x="123" y="24"/>
                      <a:pt x="120" y="24"/>
                      <a:pt x="117" y="25"/>
                    </a:cubicBezTo>
                    <a:cubicBezTo>
                      <a:pt x="116" y="21"/>
                      <a:pt x="113" y="18"/>
                      <a:pt x="108" y="16"/>
                    </a:cubicBezTo>
                    <a:cubicBezTo>
                      <a:pt x="103" y="14"/>
                      <a:pt x="98" y="16"/>
                      <a:pt x="94" y="20"/>
                    </a:cubicBezTo>
                    <a:cubicBezTo>
                      <a:pt x="95" y="14"/>
                      <a:pt x="91" y="8"/>
                      <a:pt x="85" y="6"/>
                    </a:cubicBezTo>
                    <a:cubicBezTo>
                      <a:pt x="84" y="5"/>
                      <a:pt x="83" y="5"/>
                      <a:pt x="83" y="5"/>
                    </a:cubicBezTo>
                    <a:cubicBezTo>
                      <a:pt x="81" y="4"/>
                      <a:pt x="80" y="3"/>
                      <a:pt x="78" y="2"/>
                    </a:cubicBezTo>
                    <a:cubicBezTo>
                      <a:pt x="72" y="0"/>
                      <a:pt x="65" y="3"/>
                      <a:pt x="62" y="8"/>
                    </a:cubicBezTo>
                    <a:cubicBezTo>
                      <a:pt x="61" y="8"/>
                      <a:pt x="61" y="8"/>
                      <a:pt x="61" y="8"/>
                    </a:cubicBezTo>
                    <a:cubicBezTo>
                      <a:pt x="56" y="6"/>
                      <a:pt x="50" y="8"/>
                      <a:pt x="46" y="12"/>
                    </a:cubicBezTo>
                    <a:cubicBezTo>
                      <a:pt x="46" y="12"/>
                      <a:pt x="45" y="12"/>
                      <a:pt x="44" y="12"/>
                    </a:cubicBezTo>
                    <a:cubicBezTo>
                      <a:pt x="37" y="9"/>
                      <a:pt x="30" y="13"/>
                      <a:pt x="27" y="20"/>
                    </a:cubicBezTo>
                    <a:cubicBezTo>
                      <a:pt x="27" y="21"/>
                      <a:pt x="27" y="22"/>
                      <a:pt x="27" y="22"/>
                    </a:cubicBezTo>
                    <a:cubicBezTo>
                      <a:pt x="21" y="22"/>
                      <a:pt x="14" y="25"/>
                      <a:pt x="12" y="32"/>
                    </a:cubicBezTo>
                    <a:cubicBezTo>
                      <a:pt x="11" y="35"/>
                      <a:pt x="12" y="38"/>
                      <a:pt x="13" y="41"/>
                    </a:cubicBezTo>
                    <a:cubicBezTo>
                      <a:pt x="12" y="41"/>
                      <a:pt x="12" y="41"/>
                      <a:pt x="12" y="41"/>
                    </a:cubicBezTo>
                    <a:cubicBezTo>
                      <a:pt x="12" y="43"/>
                      <a:pt x="12" y="44"/>
                      <a:pt x="12" y="46"/>
                    </a:cubicBezTo>
                    <a:cubicBezTo>
                      <a:pt x="7" y="47"/>
                      <a:pt x="3" y="50"/>
                      <a:pt x="2" y="55"/>
                    </a:cubicBezTo>
                    <a:cubicBezTo>
                      <a:pt x="0" y="61"/>
                      <a:pt x="3" y="68"/>
                      <a:pt x="9" y="71"/>
                    </a:cubicBezTo>
                    <a:cubicBezTo>
                      <a:pt x="7" y="76"/>
                      <a:pt x="6" y="82"/>
                      <a:pt x="4" y="88"/>
                    </a:cubicBezTo>
                    <a:cubicBezTo>
                      <a:pt x="4" y="89"/>
                      <a:pt x="6" y="90"/>
                      <a:pt x="7" y="89"/>
                    </a:cubicBezTo>
                    <a:cubicBezTo>
                      <a:pt x="18" y="72"/>
                      <a:pt x="18" y="72"/>
                      <a:pt x="18" y="72"/>
                    </a:cubicBezTo>
                    <a:cubicBezTo>
                      <a:pt x="22" y="71"/>
                      <a:pt x="26" y="68"/>
                      <a:pt x="27" y="63"/>
                    </a:cubicBezTo>
                    <a:cubicBezTo>
                      <a:pt x="28" y="62"/>
                      <a:pt x="28" y="60"/>
                      <a:pt x="28" y="59"/>
                    </a:cubicBezTo>
                    <a:cubicBezTo>
                      <a:pt x="31" y="58"/>
                      <a:pt x="34" y="56"/>
                      <a:pt x="36" y="53"/>
                    </a:cubicBezTo>
                    <a:cubicBezTo>
                      <a:pt x="37" y="54"/>
                      <a:pt x="38" y="55"/>
                      <a:pt x="40" y="55"/>
                    </a:cubicBezTo>
                    <a:cubicBezTo>
                      <a:pt x="47" y="57"/>
                      <a:pt x="54" y="53"/>
                      <a:pt x="57" y="46"/>
                    </a:cubicBezTo>
                    <a:cubicBezTo>
                      <a:pt x="57" y="46"/>
                      <a:pt x="57" y="46"/>
                      <a:pt x="57" y="45"/>
                    </a:cubicBezTo>
                    <a:cubicBezTo>
                      <a:pt x="59" y="48"/>
                      <a:pt x="61" y="49"/>
                      <a:pt x="64" y="50"/>
                    </a:cubicBezTo>
                    <a:cubicBezTo>
                      <a:pt x="65" y="51"/>
                      <a:pt x="67" y="51"/>
                      <a:pt x="68" y="51"/>
                    </a:cubicBezTo>
                    <a:cubicBezTo>
                      <a:pt x="69" y="56"/>
                      <a:pt x="72" y="60"/>
                      <a:pt x="77" y="62"/>
                    </a:cubicBezTo>
                    <a:cubicBezTo>
                      <a:pt x="82" y="63"/>
                      <a:pt x="87" y="62"/>
                      <a:pt x="91" y="58"/>
                    </a:cubicBezTo>
                    <a:cubicBezTo>
                      <a:pt x="91" y="64"/>
                      <a:pt x="94" y="70"/>
                      <a:pt x="100" y="71"/>
                    </a:cubicBezTo>
                    <a:cubicBezTo>
                      <a:pt x="103" y="72"/>
                      <a:pt x="106" y="72"/>
                      <a:pt x="109" y="71"/>
                    </a:cubicBezTo>
                    <a:cubicBezTo>
                      <a:pt x="109" y="71"/>
                      <a:pt x="109" y="71"/>
                      <a:pt x="109" y="71"/>
                    </a:cubicBezTo>
                    <a:cubicBezTo>
                      <a:pt x="110" y="76"/>
                      <a:pt x="112" y="80"/>
                      <a:pt x="115" y="82"/>
                    </a:cubicBezTo>
                    <a:cubicBezTo>
                      <a:pt x="115" y="85"/>
                      <a:pt x="115" y="85"/>
                      <a:pt x="115" y="85"/>
                    </a:cubicBezTo>
                    <a:cubicBezTo>
                      <a:pt x="115" y="86"/>
                      <a:pt x="115" y="86"/>
                      <a:pt x="115" y="86"/>
                    </a:cubicBezTo>
                    <a:cubicBezTo>
                      <a:pt x="114" y="88"/>
                      <a:pt x="114" y="91"/>
                      <a:pt x="115" y="94"/>
                    </a:cubicBezTo>
                    <a:cubicBezTo>
                      <a:pt x="114" y="125"/>
                      <a:pt x="114" y="125"/>
                      <a:pt x="114" y="125"/>
                    </a:cubicBezTo>
                    <a:cubicBezTo>
                      <a:pt x="114" y="126"/>
                      <a:pt x="116" y="127"/>
                      <a:pt x="116" y="126"/>
                    </a:cubicBezTo>
                    <a:cubicBezTo>
                      <a:pt x="120" y="117"/>
                      <a:pt x="122" y="109"/>
                      <a:pt x="124" y="103"/>
                    </a:cubicBezTo>
                    <a:cubicBezTo>
                      <a:pt x="131" y="104"/>
                      <a:pt x="138" y="101"/>
                      <a:pt x="140" y="94"/>
                    </a:cubicBezTo>
                    <a:close/>
                  </a:path>
                </a:pathLst>
              </a:custGeom>
              <a:solidFill>
                <a:srgbClr val="3B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4" name="ïṧ1îďê"/>
              <p:cNvSpPr/>
              <p:nvPr/>
            </p:nvSpPr>
            <p:spPr bwMode="auto">
              <a:xfrm>
                <a:off x="4130" y="2768"/>
                <a:ext cx="41" cy="45"/>
              </a:xfrm>
              <a:custGeom>
                <a:avLst/>
                <a:gdLst>
                  <a:gd name="T0" fmla="*/ 2 w 22"/>
                  <a:gd name="T1" fmla="*/ 9 h 24"/>
                  <a:gd name="T2" fmla="*/ 7 w 22"/>
                  <a:gd name="T3" fmla="*/ 22 h 24"/>
                  <a:gd name="T4" fmla="*/ 20 w 22"/>
                  <a:gd name="T5" fmla="*/ 15 h 24"/>
                  <a:gd name="T6" fmla="*/ 15 w 22"/>
                  <a:gd name="T7" fmla="*/ 2 h 24"/>
                  <a:gd name="T8" fmla="*/ 2 w 22"/>
                  <a:gd name="T9" fmla="*/ 9 h 24"/>
                </a:gdLst>
                <a:ahLst/>
                <a:cxnLst>
                  <a:cxn ang="0">
                    <a:pos x="T0" y="T1"/>
                  </a:cxn>
                  <a:cxn ang="0">
                    <a:pos x="T2" y="T3"/>
                  </a:cxn>
                  <a:cxn ang="0">
                    <a:pos x="T4" y="T5"/>
                  </a:cxn>
                  <a:cxn ang="0">
                    <a:pos x="T6" y="T7"/>
                  </a:cxn>
                  <a:cxn ang="0">
                    <a:pos x="T8" y="T9"/>
                  </a:cxn>
                </a:cxnLst>
                <a:rect l="0" t="0" r="r" b="b"/>
                <a:pathLst>
                  <a:path w="22" h="24">
                    <a:moveTo>
                      <a:pt x="2" y="9"/>
                    </a:moveTo>
                    <a:cubicBezTo>
                      <a:pt x="0" y="14"/>
                      <a:pt x="2" y="20"/>
                      <a:pt x="7" y="22"/>
                    </a:cubicBezTo>
                    <a:cubicBezTo>
                      <a:pt x="12" y="24"/>
                      <a:pt x="18" y="21"/>
                      <a:pt x="20" y="15"/>
                    </a:cubicBezTo>
                    <a:cubicBezTo>
                      <a:pt x="22" y="10"/>
                      <a:pt x="20" y="4"/>
                      <a:pt x="15" y="2"/>
                    </a:cubicBezTo>
                    <a:cubicBezTo>
                      <a:pt x="10" y="0"/>
                      <a:pt x="4" y="3"/>
                      <a:pt x="2" y="9"/>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5" name="ïSliḋê"/>
              <p:cNvSpPr/>
              <p:nvPr/>
            </p:nvSpPr>
            <p:spPr bwMode="auto">
              <a:xfrm>
                <a:off x="4132" y="2765"/>
                <a:ext cx="41" cy="44"/>
              </a:xfrm>
              <a:custGeom>
                <a:avLst/>
                <a:gdLst>
                  <a:gd name="T0" fmla="*/ 2 w 22"/>
                  <a:gd name="T1" fmla="*/ 8 h 24"/>
                  <a:gd name="T2" fmla="*/ 7 w 22"/>
                  <a:gd name="T3" fmla="*/ 22 h 24"/>
                  <a:gd name="T4" fmla="*/ 20 w 22"/>
                  <a:gd name="T5" fmla="*/ 15 h 24"/>
                  <a:gd name="T6" fmla="*/ 14 w 22"/>
                  <a:gd name="T7" fmla="*/ 2 h 24"/>
                  <a:gd name="T8" fmla="*/ 2 w 22"/>
                  <a:gd name="T9" fmla="*/ 8 h 24"/>
                </a:gdLst>
                <a:ahLst/>
                <a:cxnLst>
                  <a:cxn ang="0">
                    <a:pos x="T0" y="T1"/>
                  </a:cxn>
                  <a:cxn ang="0">
                    <a:pos x="T2" y="T3"/>
                  </a:cxn>
                  <a:cxn ang="0">
                    <a:pos x="T4" y="T5"/>
                  </a:cxn>
                  <a:cxn ang="0">
                    <a:pos x="T6" y="T7"/>
                  </a:cxn>
                  <a:cxn ang="0">
                    <a:pos x="T8" y="T9"/>
                  </a:cxn>
                </a:cxnLst>
                <a:rect l="0" t="0" r="r" b="b"/>
                <a:pathLst>
                  <a:path w="22" h="24">
                    <a:moveTo>
                      <a:pt x="2" y="8"/>
                    </a:moveTo>
                    <a:cubicBezTo>
                      <a:pt x="0" y="14"/>
                      <a:pt x="2" y="20"/>
                      <a:pt x="7" y="22"/>
                    </a:cubicBezTo>
                    <a:cubicBezTo>
                      <a:pt x="12" y="24"/>
                      <a:pt x="18" y="21"/>
                      <a:pt x="20" y="15"/>
                    </a:cubicBezTo>
                    <a:cubicBezTo>
                      <a:pt x="22" y="10"/>
                      <a:pt x="19" y="4"/>
                      <a:pt x="14" y="2"/>
                    </a:cubicBezTo>
                    <a:cubicBezTo>
                      <a:pt x="9" y="0"/>
                      <a:pt x="4" y="3"/>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6" name="îşlîdé"/>
              <p:cNvSpPr/>
              <p:nvPr/>
            </p:nvSpPr>
            <p:spPr bwMode="auto">
              <a:xfrm>
                <a:off x="4141" y="2772"/>
                <a:ext cx="17" cy="17"/>
              </a:xfrm>
              <a:custGeom>
                <a:avLst/>
                <a:gdLst>
                  <a:gd name="T0" fmla="*/ 1 w 9"/>
                  <a:gd name="T1" fmla="*/ 3 h 9"/>
                  <a:gd name="T2" fmla="*/ 3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1" y="7"/>
                      <a:pt x="3" y="8"/>
                    </a:cubicBezTo>
                    <a:cubicBezTo>
                      <a:pt x="5" y="9"/>
                      <a:pt x="7" y="8"/>
                      <a:pt x="8" y="6"/>
                    </a:cubicBezTo>
                    <a:cubicBezTo>
                      <a:pt x="9" y="4"/>
                      <a:pt x="8" y="1"/>
                      <a:pt x="6" y="1"/>
                    </a:cubicBezTo>
                    <a:cubicBezTo>
                      <a:pt x="4" y="0"/>
                      <a:pt x="1"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7" name="íšḻíḓe"/>
              <p:cNvSpPr/>
              <p:nvPr/>
            </p:nvSpPr>
            <p:spPr bwMode="auto">
              <a:xfrm>
                <a:off x="4045" y="2737"/>
                <a:ext cx="41" cy="44"/>
              </a:xfrm>
              <a:custGeom>
                <a:avLst/>
                <a:gdLst>
                  <a:gd name="T0" fmla="*/ 2 w 22"/>
                  <a:gd name="T1" fmla="*/ 9 h 24"/>
                  <a:gd name="T2" fmla="*/ 7 w 22"/>
                  <a:gd name="T3" fmla="*/ 22 h 24"/>
                  <a:gd name="T4" fmla="*/ 20 w 22"/>
                  <a:gd name="T5" fmla="*/ 15 h 24"/>
                  <a:gd name="T6" fmla="*/ 15 w 22"/>
                  <a:gd name="T7" fmla="*/ 2 h 24"/>
                  <a:gd name="T8" fmla="*/ 2 w 22"/>
                  <a:gd name="T9" fmla="*/ 9 h 24"/>
                </a:gdLst>
                <a:ahLst/>
                <a:cxnLst>
                  <a:cxn ang="0">
                    <a:pos x="T0" y="T1"/>
                  </a:cxn>
                  <a:cxn ang="0">
                    <a:pos x="T2" y="T3"/>
                  </a:cxn>
                  <a:cxn ang="0">
                    <a:pos x="T4" y="T5"/>
                  </a:cxn>
                  <a:cxn ang="0">
                    <a:pos x="T6" y="T7"/>
                  </a:cxn>
                  <a:cxn ang="0">
                    <a:pos x="T8" y="T9"/>
                  </a:cxn>
                </a:cxnLst>
                <a:rect l="0" t="0" r="r" b="b"/>
                <a:pathLst>
                  <a:path w="22" h="24">
                    <a:moveTo>
                      <a:pt x="2" y="9"/>
                    </a:moveTo>
                    <a:cubicBezTo>
                      <a:pt x="0" y="14"/>
                      <a:pt x="2" y="20"/>
                      <a:pt x="7" y="22"/>
                    </a:cubicBezTo>
                    <a:cubicBezTo>
                      <a:pt x="12" y="24"/>
                      <a:pt x="18" y="21"/>
                      <a:pt x="20" y="15"/>
                    </a:cubicBezTo>
                    <a:cubicBezTo>
                      <a:pt x="22" y="10"/>
                      <a:pt x="20" y="4"/>
                      <a:pt x="15" y="2"/>
                    </a:cubicBezTo>
                    <a:cubicBezTo>
                      <a:pt x="10" y="0"/>
                      <a:pt x="4" y="3"/>
                      <a:pt x="2" y="9"/>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8" name="íŝļíḑê"/>
              <p:cNvSpPr/>
              <p:nvPr/>
            </p:nvSpPr>
            <p:spPr bwMode="auto">
              <a:xfrm>
                <a:off x="4047" y="2733"/>
                <a:ext cx="41" cy="43"/>
              </a:xfrm>
              <a:custGeom>
                <a:avLst/>
                <a:gdLst>
                  <a:gd name="T0" fmla="*/ 2 w 22"/>
                  <a:gd name="T1" fmla="*/ 8 h 23"/>
                  <a:gd name="T2" fmla="*/ 7 w 22"/>
                  <a:gd name="T3" fmla="*/ 22 h 23"/>
                  <a:gd name="T4" fmla="*/ 20 w 22"/>
                  <a:gd name="T5" fmla="*/ 15 h 23"/>
                  <a:gd name="T6" fmla="*/ 15 w 22"/>
                  <a:gd name="T7" fmla="*/ 1 h 23"/>
                  <a:gd name="T8" fmla="*/ 2 w 22"/>
                  <a:gd name="T9" fmla="*/ 8 h 23"/>
                </a:gdLst>
                <a:ahLst/>
                <a:cxnLst>
                  <a:cxn ang="0">
                    <a:pos x="T0" y="T1"/>
                  </a:cxn>
                  <a:cxn ang="0">
                    <a:pos x="T2" y="T3"/>
                  </a:cxn>
                  <a:cxn ang="0">
                    <a:pos x="T4" y="T5"/>
                  </a:cxn>
                  <a:cxn ang="0">
                    <a:pos x="T6" y="T7"/>
                  </a:cxn>
                  <a:cxn ang="0">
                    <a:pos x="T8" y="T9"/>
                  </a:cxn>
                </a:cxnLst>
                <a:rect l="0" t="0" r="r" b="b"/>
                <a:pathLst>
                  <a:path w="22" h="23">
                    <a:moveTo>
                      <a:pt x="2" y="8"/>
                    </a:moveTo>
                    <a:cubicBezTo>
                      <a:pt x="0" y="14"/>
                      <a:pt x="2" y="20"/>
                      <a:pt x="7" y="22"/>
                    </a:cubicBezTo>
                    <a:cubicBezTo>
                      <a:pt x="12" y="23"/>
                      <a:pt x="18" y="20"/>
                      <a:pt x="20" y="15"/>
                    </a:cubicBezTo>
                    <a:cubicBezTo>
                      <a:pt x="22" y="9"/>
                      <a:pt x="20" y="3"/>
                      <a:pt x="15" y="1"/>
                    </a:cubicBezTo>
                    <a:cubicBezTo>
                      <a:pt x="10" y="0"/>
                      <a:pt x="4" y="3"/>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69" name="iś1ïḓé"/>
              <p:cNvSpPr/>
              <p:nvPr/>
            </p:nvSpPr>
            <p:spPr bwMode="auto">
              <a:xfrm>
                <a:off x="4056" y="2741"/>
                <a:ext cx="17" cy="14"/>
              </a:xfrm>
              <a:custGeom>
                <a:avLst/>
                <a:gdLst>
                  <a:gd name="T0" fmla="*/ 1 w 9"/>
                  <a:gd name="T1" fmla="*/ 3 h 8"/>
                  <a:gd name="T2" fmla="*/ 3 w 9"/>
                  <a:gd name="T3" fmla="*/ 8 h 8"/>
                  <a:gd name="T4" fmla="*/ 8 w 9"/>
                  <a:gd name="T5" fmla="*/ 5 h 8"/>
                  <a:gd name="T6" fmla="*/ 6 w 9"/>
                  <a:gd name="T7" fmla="*/ 0 h 8"/>
                  <a:gd name="T8" fmla="*/ 1 w 9"/>
                  <a:gd name="T9" fmla="*/ 3 h 8"/>
                </a:gdLst>
                <a:ahLst/>
                <a:cxnLst>
                  <a:cxn ang="0">
                    <a:pos x="T0" y="T1"/>
                  </a:cxn>
                  <a:cxn ang="0">
                    <a:pos x="T2" y="T3"/>
                  </a:cxn>
                  <a:cxn ang="0">
                    <a:pos x="T4" y="T5"/>
                  </a:cxn>
                  <a:cxn ang="0">
                    <a:pos x="T6" y="T7"/>
                  </a:cxn>
                  <a:cxn ang="0">
                    <a:pos x="T8" y="T9"/>
                  </a:cxn>
                </a:cxnLst>
                <a:rect l="0" t="0" r="r" b="b"/>
                <a:pathLst>
                  <a:path w="9" h="8">
                    <a:moveTo>
                      <a:pt x="1" y="3"/>
                    </a:moveTo>
                    <a:cubicBezTo>
                      <a:pt x="0" y="5"/>
                      <a:pt x="1" y="7"/>
                      <a:pt x="3" y="8"/>
                    </a:cubicBezTo>
                    <a:cubicBezTo>
                      <a:pt x="5" y="8"/>
                      <a:pt x="8" y="7"/>
                      <a:pt x="8" y="5"/>
                    </a:cubicBezTo>
                    <a:cubicBezTo>
                      <a:pt x="9" y="3"/>
                      <a:pt x="8" y="1"/>
                      <a:pt x="6" y="0"/>
                    </a:cubicBezTo>
                    <a:cubicBezTo>
                      <a:pt x="4" y="0"/>
                      <a:pt x="2"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0" name="íşľïḑè"/>
              <p:cNvSpPr/>
              <p:nvPr/>
            </p:nvSpPr>
            <p:spPr bwMode="auto">
              <a:xfrm>
                <a:off x="4060" y="2763"/>
                <a:ext cx="59" cy="53"/>
              </a:xfrm>
              <a:custGeom>
                <a:avLst/>
                <a:gdLst>
                  <a:gd name="T0" fmla="*/ 26 w 32"/>
                  <a:gd name="T1" fmla="*/ 0 h 29"/>
                  <a:gd name="T2" fmla="*/ 18 w 32"/>
                  <a:gd name="T3" fmla="*/ 10 h 29"/>
                  <a:gd name="T4" fmla="*/ 20 w 32"/>
                  <a:gd name="T5" fmla="*/ 25 h 29"/>
                  <a:gd name="T6" fmla="*/ 32 w 32"/>
                  <a:gd name="T7" fmla="*/ 2 h 29"/>
                  <a:gd name="T8" fmla="*/ 26 w 32"/>
                  <a:gd name="T9" fmla="*/ 0 h 29"/>
                </a:gdLst>
                <a:ahLst/>
                <a:cxnLst>
                  <a:cxn ang="0">
                    <a:pos x="T0" y="T1"/>
                  </a:cxn>
                  <a:cxn ang="0">
                    <a:pos x="T2" y="T3"/>
                  </a:cxn>
                  <a:cxn ang="0">
                    <a:pos x="T4" y="T5"/>
                  </a:cxn>
                  <a:cxn ang="0">
                    <a:pos x="T6" y="T7"/>
                  </a:cxn>
                  <a:cxn ang="0">
                    <a:pos x="T8" y="T9"/>
                  </a:cxn>
                </a:cxnLst>
                <a:rect l="0" t="0" r="r" b="b"/>
                <a:pathLst>
                  <a:path w="32" h="29">
                    <a:moveTo>
                      <a:pt x="26" y="0"/>
                    </a:moveTo>
                    <a:cubicBezTo>
                      <a:pt x="26" y="0"/>
                      <a:pt x="24" y="13"/>
                      <a:pt x="18" y="10"/>
                    </a:cubicBezTo>
                    <a:cubicBezTo>
                      <a:pt x="8" y="5"/>
                      <a:pt x="0" y="29"/>
                      <a:pt x="20" y="25"/>
                    </a:cubicBezTo>
                    <a:cubicBezTo>
                      <a:pt x="27" y="24"/>
                      <a:pt x="32" y="2"/>
                      <a:pt x="32" y="2"/>
                    </a:cubicBezTo>
                    <a:lnTo>
                      <a:pt x="26" y="0"/>
                    </a:lnTo>
                    <a:close/>
                  </a:path>
                </a:pathLst>
              </a:custGeom>
              <a:solidFill>
                <a:srgbClr val="F48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1" name="íŝḻidê"/>
              <p:cNvSpPr/>
              <p:nvPr/>
            </p:nvSpPr>
            <p:spPr bwMode="auto">
              <a:xfrm>
                <a:off x="4147" y="2741"/>
                <a:ext cx="50" cy="22"/>
              </a:xfrm>
              <a:custGeom>
                <a:avLst/>
                <a:gdLst>
                  <a:gd name="T0" fmla="*/ 27 w 27"/>
                  <a:gd name="T1" fmla="*/ 11 h 12"/>
                  <a:gd name="T2" fmla="*/ 26 w 27"/>
                  <a:gd name="T3" fmla="*/ 9 h 12"/>
                  <a:gd name="T4" fmla="*/ 26 w 27"/>
                  <a:gd name="T5" fmla="*/ 9 h 12"/>
                  <a:gd name="T6" fmla="*/ 9 w 27"/>
                  <a:gd name="T7" fmla="*/ 0 h 12"/>
                  <a:gd name="T8" fmla="*/ 7 w 27"/>
                  <a:gd name="T9" fmla="*/ 0 h 12"/>
                  <a:gd name="T10" fmla="*/ 7 w 27"/>
                  <a:gd name="T11" fmla="*/ 0 h 12"/>
                  <a:gd name="T12" fmla="*/ 7 w 27"/>
                  <a:gd name="T13" fmla="*/ 0 h 12"/>
                  <a:gd name="T14" fmla="*/ 5 w 27"/>
                  <a:gd name="T15" fmla="*/ 0 h 12"/>
                  <a:gd name="T16" fmla="*/ 4 w 27"/>
                  <a:gd name="T17" fmla="*/ 0 h 12"/>
                  <a:gd name="T18" fmla="*/ 3 w 27"/>
                  <a:gd name="T19" fmla="*/ 0 h 12"/>
                  <a:gd name="T20" fmla="*/ 2 w 27"/>
                  <a:gd name="T21" fmla="*/ 1 h 12"/>
                  <a:gd name="T22" fmla="*/ 0 w 27"/>
                  <a:gd name="T23" fmla="*/ 1 h 12"/>
                  <a:gd name="T24" fmla="*/ 7 w 27"/>
                  <a:gd name="T25" fmla="*/ 3 h 12"/>
                  <a:gd name="T26" fmla="*/ 14 w 27"/>
                  <a:gd name="T27" fmla="*/ 5 h 12"/>
                  <a:gd name="T28" fmla="*/ 27 w 27"/>
                  <a:gd name="T29" fmla="*/ 12 h 12"/>
                  <a:gd name="T30" fmla="*/ 27 w 27"/>
                  <a:gd name="T3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
                    <a:moveTo>
                      <a:pt x="27" y="11"/>
                    </a:moveTo>
                    <a:cubicBezTo>
                      <a:pt x="27" y="11"/>
                      <a:pt x="27" y="10"/>
                      <a:pt x="26" y="9"/>
                    </a:cubicBezTo>
                    <a:cubicBezTo>
                      <a:pt x="26" y="9"/>
                      <a:pt x="26" y="9"/>
                      <a:pt x="26" y="9"/>
                    </a:cubicBezTo>
                    <a:cubicBezTo>
                      <a:pt x="23" y="3"/>
                      <a:pt x="15" y="0"/>
                      <a:pt x="9" y="0"/>
                    </a:cubicBezTo>
                    <a:cubicBezTo>
                      <a:pt x="8" y="0"/>
                      <a:pt x="8" y="0"/>
                      <a:pt x="7" y="0"/>
                    </a:cubicBezTo>
                    <a:cubicBezTo>
                      <a:pt x="7" y="0"/>
                      <a:pt x="7" y="0"/>
                      <a:pt x="7" y="0"/>
                    </a:cubicBezTo>
                    <a:cubicBezTo>
                      <a:pt x="7" y="0"/>
                      <a:pt x="7" y="0"/>
                      <a:pt x="7" y="0"/>
                    </a:cubicBezTo>
                    <a:cubicBezTo>
                      <a:pt x="6" y="0"/>
                      <a:pt x="5" y="0"/>
                      <a:pt x="5" y="0"/>
                    </a:cubicBezTo>
                    <a:cubicBezTo>
                      <a:pt x="4" y="0"/>
                      <a:pt x="4" y="0"/>
                      <a:pt x="4" y="0"/>
                    </a:cubicBezTo>
                    <a:cubicBezTo>
                      <a:pt x="3" y="0"/>
                      <a:pt x="3" y="0"/>
                      <a:pt x="3" y="0"/>
                    </a:cubicBezTo>
                    <a:cubicBezTo>
                      <a:pt x="3" y="0"/>
                      <a:pt x="2" y="1"/>
                      <a:pt x="2" y="1"/>
                    </a:cubicBezTo>
                    <a:cubicBezTo>
                      <a:pt x="0" y="1"/>
                      <a:pt x="0" y="1"/>
                      <a:pt x="0" y="1"/>
                    </a:cubicBezTo>
                    <a:cubicBezTo>
                      <a:pt x="1" y="1"/>
                      <a:pt x="5" y="2"/>
                      <a:pt x="7" y="3"/>
                    </a:cubicBezTo>
                    <a:cubicBezTo>
                      <a:pt x="9" y="3"/>
                      <a:pt x="12" y="4"/>
                      <a:pt x="14" y="5"/>
                    </a:cubicBezTo>
                    <a:cubicBezTo>
                      <a:pt x="19" y="7"/>
                      <a:pt x="23" y="9"/>
                      <a:pt x="27" y="12"/>
                    </a:cubicBezTo>
                    <a:cubicBezTo>
                      <a:pt x="27" y="12"/>
                      <a:pt x="27" y="11"/>
                      <a:pt x="27" y="11"/>
                    </a:cubicBezTo>
                    <a:close/>
                  </a:path>
                </a:pathLst>
              </a:custGeom>
              <a:solidFill>
                <a:srgbClr val="3B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2" name="îśľïḑé"/>
              <p:cNvSpPr/>
              <p:nvPr/>
            </p:nvSpPr>
            <p:spPr bwMode="auto">
              <a:xfrm>
                <a:off x="4058" y="2711"/>
                <a:ext cx="52" cy="22"/>
              </a:xfrm>
              <a:custGeom>
                <a:avLst/>
                <a:gdLst>
                  <a:gd name="T0" fmla="*/ 2 w 28"/>
                  <a:gd name="T1" fmla="*/ 3 h 12"/>
                  <a:gd name="T2" fmla="*/ 3 w 28"/>
                  <a:gd name="T3" fmla="*/ 2 h 12"/>
                  <a:gd name="T4" fmla="*/ 3 w 28"/>
                  <a:gd name="T5" fmla="*/ 2 h 12"/>
                  <a:gd name="T6" fmla="*/ 23 w 28"/>
                  <a:gd name="T7" fmla="*/ 6 h 12"/>
                  <a:gd name="T8" fmla="*/ 24 w 28"/>
                  <a:gd name="T9" fmla="*/ 7 h 12"/>
                  <a:gd name="T10" fmla="*/ 24 w 28"/>
                  <a:gd name="T11" fmla="*/ 7 h 12"/>
                  <a:gd name="T12" fmla="*/ 24 w 28"/>
                  <a:gd name="T13" fmla="*/ 8 h 12"/>
                  <a:gd name="T14" fmla="*/ 26 w 28"/>
                  <a:gd name="T15" fmla="*/ 9 h 12"/>
                  <a:gd name="T16" fmla="*/ 26 w 28"/>
                  <a:gd name="T17" fmla="*/ 10 h 12"/>
                  <a:gd name="T18" fmla="*/ 26 w 28"/>
                  <a:gd name="T19" fmla="*/ 10 h 12"/>
                  <a:gd name="T20" fmla="*/ 27 w 28"/>
                  <a:gd name="T21" fmla="*/ 11 h 12"/>
                  <a:gd name="T22" fmla="*/ 28 w 28"/>
                  <a:gd name="T23" fmla="*/ 12 h 12"/>
                  <a:gd name="T24" fmla="*/ 22 w 28"/>
                  <a:gd name="T25" fmla="*/ 10 h 12"/>
                  <a:gd name="T26" fmla="*/ 15 w 28"/>
                  <a:gd name="T27" fmla="*/ 7 h 12"/>
                  <a:gd name="T28" fmla="*/ 0 w 28"/>
                  <a:gd name="T29" fmla="*/ 4 h 12"/>
                  <a:gd name="T30" fmla="*/ 2 w 28"/>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
                    <a:moveTo>
                      <a:pt x="2" y="3"/>
                    </a:moveTo>
                    <a:cubicBezTo>
                      <a:pt x="2" y="3"/>
                      <a:pt x="2" y="2"/>
                      <a:pt x="3" y="2"/>
                    </a:cubicBezTo>
                    <a:cubicBezTo>
                      <a:pt x="3" y="2"/>
                      <a:pt x="3" y="2"/>
                      <a:pt x="3" y="2"/>
                    </a:cubicBezTo>
                    <a:cubicBezTo>
                      <a:pt x="10" y="0"/>
                      <a:pt x="17" y="2"/>
                      <a:pt x="23" y="6"/>
                    </a:cubicBezTo>
                    <a:cubicBezTo>
                      <a:pt x="23" y="6"/>
                      <a:pt x="24" y="7"/>
                      <a:pt x="24" y="7"/>
                    </a:cubicBezTo>
                    <a:cubicBezTo>
                      <a:pt x="24" y="7"/>
                      <a:pt x="24" y="7"/>
                      <a:pt x="24" y="7"/>
                    </a:cubicBezTo>
                    <a:cubicBezTo>
                      <a:pt x="24" y="8"/>
                      <a:pt x="24" y="8"/>
                      <a:pt x="24" y="8"/>
                    </a:cubicBezTo>
                    <a:cubicBezTo>
                      <a:pt x="25" y="8"/>
                      <a:pt x="25" y="8"/>
                      <a:pt x="26" y="9"/>
                    </a:cubicBezTo>
                    <a:cubicBezTo>
                      <a:pt x="26" y="10"/>
                      <a:pt x="26" y="10"/>
                      <a:pt x="26" y="10"/>
                    </a:cubicBezTo>
                    <a:cubicBezTo>
                      <a:pt x="26" y="10"/>
                      <a:pt x="26" y="10"/>
                      <a:pt x="26" y="10"/>
                    </a:cubicBezTo>
                    <a:cubicBezTo>
                      <a:pt x="27" y="10"/>
                      <a:pt x="27" y="11"/>
                      <a:pt x="27" y="11"/>
                    </a:cubicBezTo>
                    <a:cubicBezTo>
                      <a:pt x="28" y="12"/>
                      <a:pt x="28" y="12"/>
                      <a:pt x="28" y="12"/>
                    </a:cubicBezTo>
                    <a:cubicBezTo>
                      <a:pt x="28" y="12"/>
                      <a:pt x="24" y="10"/>
                      <a:pt x="22" y="10"/>
                    </a:cubicBezTo>
                    <a:cubicBezTo>
                      <a:pt x="20" y="8"/>
                      <a:pt x="18" y="7"/>
                      <a:pt x="15" y="7"/>
                    </a:cubicBezTo>
                    <a:cubicBezTo>
                      <a:pt x="10" y="5"/>
                      <a:pt x="5" y="4"/>
                      <a:pt x="0" y="4"/>
                    </a:cubicBezTo>
                    <a:cubicBezTo>
                      <a:pt x="1" y="4"/>
                      <a:pt x="2" y="3"/>
                      <a:pt x="2" y="3"/>
                    </a:cubicBezTo>
                    <a:close/>
                  </a:path>
                </a:pathLst>
              </a:custGeom>
              <a:solidFill>
                <a:srgbClr val="3B23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3" name="iṣḻïde"/>
              <p:cNvSpPr/>
              <p:nvPr/>
            </p:nvSpPr>
            <p:spPr bwMode="auto">
              <a:xfrm>
                <a:off x="4062" y="2827"/>
                <a:ext cx="74" cy="50"/>
              </a:xfrm>
              <a:custGeom>
                <a:avLst/>
                <a:gdLst>
                  <a:gd name="T0" fmla="*/ 4 w 40"/>
                  <a:gd name="T1" fmla="*/ 0 h 27"/>
                  <a:gd name="T2" fmla="*/ 38 w 40"/>
                  <a:gd name="T3" fmla="*/ 1 h 27"/>
                  <a:gd name="T4" fmla="*/ 15 w 40"/>
                  <a:gd name="T5" fmla="*/ 23 h 27"/>
                  <a:gd name="T6" fmla="*/ 4 w 40"/>
                  <a:gd name="T7" fmla="*/ 0 h 27"/>
                </a:gdLst>
                <a:ahLst/>
                <a:cxnLst>
                  <a:cxn ang="0">
                    <a:pos x="T0" y="T1"/>
                  </a:cxn>
                  <a:cxn ang="0">
                    <a:pos x="T2" y="T3"/>
                  </a:cxn>
                  <a:cxn ang="0">
                    <a:pos x="T4" y="T5"/>
                  </a:cxn>
                  <a:cxn ang="0">
                    <a:pos x="T6" y="T7"/>
                  </a:cxn>
                </a:cxnLst>
                <a:rect l="0" t="0" r="r" b="b"/>
                <a:pathLst>
                  <a:path w="40" h="27">
                    <a:moveTo>
                      <a:pt x="4" y="0"/>
                    </a:moveTo>
                    <a:cubicBezTo>
                      <a:pt x="4" y="0"/>
                      <a:pt x="24" y="10"/>
                      <a:pt x="38" y="1"/>
                    </a:cubicBezTo>
                    <a:cubicBezTo>
                      <a:pt x="38" y="1"/>
                      <a:pt x="40" y="27"/>
                      <a:pt x="15" y="23"/>
                    </a:cubicBezTo>
                    <a:cubicBezTo>
                      <a:pt x="0" y="20"/>
                      <a:pt x="4" y="0"/>
                      <a:pt x="4" y="0"/>
                    </a:cubicBezTo>
                    <a:close/>
                  </a:path>
                </a:pathLst>
              </a:custGeom>
              <a:solidFill>
                <a:srgbClr val="9820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4" name="íṡļíďê"/>
              <p:cNvSpPr/>
              <p:nvPr/>
            </p:nvSpPr>
            <p:spPr bwMode="auto">
              <a:xfrm>
                <a:off x="4073" y="2837"/>
                <a:ext cx="55" cy="35"/>
              </a:xfrm>
              <a:custGeom>
                <a:avLst/>
                <a:gdLst>
                  <a:gd name="T0" fmla="*/ 0 w 30"/>
                  <a:gd name="T1" fmla="*/ 12 h 19"/>
                  <a:gd name="T2" fmla="*/ 9 w 30"/>
                  <a:gd name="T3" fmla="*/ 18 h 19"/>
                  <a:gd name="T4" fmla="*/ 22 w 30"/>
                  <a:gd name="T5" fmla="*/ 17 h 19"/>
                  <a:gd name="T6" fmla="*/ 25 w 30"/>
                  <a:gd name="T7" fmla="*/ 15 h 19"/>
                  <a:gd name="T8" fmla="*/ 25 w 30"/>
                  <a:gd name="T9" fmla="*/ 15 h 19"/>
                  <a:gd name="T10" fmla="*/ 25 w 30"/>
                  <a:gd name="T11" fmla="*/ 15 h 19"/>
                  <a:gd name="T12" fmla="*/ 30 w 30"/>
                  <a:gd name="T13" fmla="*/ 8 h 19"/>
                  <a:gd name="T14" fmla="*/ 0 w 30"/>
                  <a:gd name="T15" fmla="*/ 1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9">
                    <a:moveTo>
                      <a:pt x="0" y="12"/>
                    </a:moveTo>
                    <a:cubicBezTo>
                      <a:pt x="2" y="15"/>
                      <a:pt x="5" y="17"/>
                      <a:pt x="9" y="18"/>
                    </a:cubicBezTo>
                    <a:cubicBezTo>
                      <a:pt x="15" y="19"/>
                      <a:pt x="19" y="18"/>
                      <a:pt x="22" y="17"/>
                    </a:cubicBezTo>
                    <a:cubicBezTo>
                      <a:pt x="23" y="16"/>
                      <a:pt x="24" y="16"/>
                      <a:pt x="25" y="15"/>
                    </a:cubicBezTo>
                    <a:cubicBezTo>
                      <a:pt x="25" y="15"/>
                      <a:pt x="25" y="15"/>
                      <a:pt x="25" y="15"/>
                    </a:cubicBezTo>
                    <a:cubicBezTo>
                      <a:pt x="25" y="15"/>
                      <a:pt x="25" y="15"/>
                      <a:pt x="25" y="15"/>
                    </a:cubicBezTo>
                    <a:cubicBezTo>
                      <a:pt x="27" y="13"/>
                      <a:pt x="29" y="10"/>
                      <a:pt x="30" y="8"/>
                    </a:cubicBezTo>
                    <a:cubicBezTo>
                      <a:pt x="18" y="0"/>
                      <a:pt x="6" y="8"/>
                      <a:pt x="0" y="12"/>
                    </a:cubicBezTo>
                    <a:close/>
                  </a:path>
                </a:pathLst>
              </a:custGeom>
              <a:solidFill>
                <a:srgbClr val="F05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5" name="ïŝlîḍe"/>
              <p:cNvSpPr/>
              <p:nvPr/>
            </p:nvSpPr>
            <p:spPr bwMode="auto">
              <a:xfrm>
                <a:off x="4069" y="2827"/>
                <a:ext cx="55" cy="19"/>
              </a:xfrm>
              <a:custGeom>
                <a:avLst/>
                <a:gdLst>
                  <a:gd name="T0" fmla="*/ 0 w 30"/>
                  <a:gd name="T1" fmla="*/ 0 h 10"/>
                  <a:gd name="T2" fmla="*/ 0 w 30"/>
                  <a:gd name="T3" fmla="*/ 0 h 10"/>
                  <a:gd name="T4" fmla="*/ 0 w 30"/>
                  <a:gd name="T5" fmla="*/ 0 h 10"/>
                  <a:gd name="T6" fmla="*/ 9 w 30"/>
                  <a:gd name="T7" fmla="*/ 9 h 10"/>
                  <a:gd name="T8" fmla="*/ 20 w 30"/>
                  <a:gd name="T9" fmla="*/ 9 h 10"/>
                  <a:gd name="T10" fmla="*/ 26 w 30"/>
                  <a:gd name="T11" fmla="*/ 8 h 10"/>
                  <a:gd name="T12" fmla="*/ 30 w 30"/>
                  <a:gd name="T13" fmla="*/ 3 h 10"/>
                  <a:gd name="T14" fmla="*/ 0 w 3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
                    <a:moveTo>
                      <a:pt x="0" y="0"/>
                    </a:moveTo>
                    <a:cubicBezTo>
                      <a:pt x="0" y="0"/>
                      <a:pt x="0" y="0"/>
                      <a:pt x="0" y="0"/>
                    </a:cubicBezTo>
                    <a:cubicBezTo>
                      <a:pt x="0" y="0"/>
                      <a:pt x="0" y="0"/>
                      <a:pt x="0" y="0"/>
                    </a:cubicBezTo>
                    <a:cubicBezTo>
                      <a:pt x="1" y="1"/>
                      <a:pt x="4" y="7"/>
                      <a:pt x="9" y="9"/>
                    </a:cubicBezTo>
                    <a:cubicBezTo>
                      <a:pt x="13" y="10"/>
                      <a:pt x="16" y="10"/>
                      <a:pt x="20" y="9"/>
                    </a:cubicBezTo>
                    <a:cubicBezTo>
                      <a:pt x="22" y="9"/>
                      <a:pt x="24" y="9"/>
                      <a:pt x="26" y="8"/>
                    </a:cubicBezTo>
                    <a:cubicBezTo>
                      <a:pt x="27" y="7"/>
                      <a:pt x="29" y="5"/>
                      <a:pt x="30" y="3"/>
                    </a:cubicBezTo>
                    <a:cubicBezTo>
                      <a:pt x="17" y="8"/>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6" name="íślîde"/>
              <p:cNvSpPr/>
              <p:nvPr/>
            </p:nvSpPr>
            <p:spPr bwMode="auto">
              <a:xfrm>
                <a:off x="4060" y="2826"/>
                <a:ext cx="76" cy="48"/>
              </a:xfrm>
              <a:custGeom>
                <a:avLst/>
                <a:gdLst>
                  <a:gd name="T0" fmla="*/ 14 w 41"/>
                  <a:gd name="T1" fmla="*/ 24 h 26"/>
                  <a:gd name="T2" fmla="*/ 3 w 41"/>
                  <a:gd name="T3" fmla="*/ 1 h 26"/>
                  <a:gd name="T4" fmla="*/ 4 w 41"/>
                  <a:gd name="T5" fmla="*/ 0 h 26"/>
                  <a:gd name="T6" fmla="*/ 5 w 41"/>
                  <a:gd name="T7" fmla="*/ 0 h 26"/>
                  <a:gd name="T8" fmla="*/ 39 w 41"/>
                  <a:gd name="T9" fmla="*/ 1 h 26"/>
                  <a:gd name="T10" fmla="*/ 40 w 41"/>
                  <a:gd name="T11" fmla="*/ 1 h 26"/>
                  <a:gd name="T12" fmla="*/ 41 w 41"/>
                  <a:gd name="T13" fmla="*/ 2 h 26"/>
                  <a:gd name="T14" fmla="*/ 33 w 41"/>
                  <a:gd name="T15" fmla="*/ 21 h 26"/>
                  <a:gd name="T16" fmla="*/ 16 w 41"/>
                  <a:gd name="T17" fmla="*/ 25 h 26"/>
                  <a:gd name="T18" fmla="*/ 14 w 41"/>
                  <a:gd name="T19" fmla="*/ 24 h 26"/>
                  <a:gd name="T20" fmla="*/ 6 w 41"/>
                  <a:gd name="T21" fmla="*/ 3 h 26"/>
                  <a:gd name="T22" fmla="*/ 17 w 41"/>
                  <a:gd name="T23" fmla="*/ 23 h 26"/>
                  <a:gd name="T24" fmla="*/ 32 w 41"/>
                  <a:gd name="T25" fmla="*/ 20 h 26"/>
                  <a:gd name="T26" fmla="*/ 38 w 41"/>
                  <a:gd name="T27" fmla="*/ 4 h 26"/>
                  <a:gd name="T28" fmla="*/ 6 w 41"/>
                  <a:gd name="T2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6">
                    <a:moveTo>
                      <a:pt x="14" y="24"/>
                    </a:moveTo>
                    <a:cubicBezTo>
                      <a:pt x="0" y="20"/>
                      <a:pt x="3" y="1"/>
                      <a:pt x="3" y="1"/>
                    </a:cubicBezTo>
                    <a:cubicBezTo>
                      <a:pt x="3" y="0"/>
                      <a:pt x="4" y="0"/>
                      <a:pt x="4" y="0"/>
                    </a:cubicBezTo>
                    <a:cubicBezTo>
                      <a:pt x="5" y="0"/>
                      <a:pt x="5" y="0"/>
                      <a:pt x="5" y="0"/>
                    </a:cubicBezTo>
                    <a:cubicBezTo>
                      <a:pt x="5" y="0"/>
                      <a:pt x="25" y="10"/>
                      <a:pt x="39" y="1"/>
                    </a:cubicBezTo>
                    <a:cubicBezTo>
                      <a:pt x="39" y="1"/>
                      <a:pt x="39" y="0"/>
                      <a:pt x="40" y="1"/>
                    </a:cubicBezTo>
                    <a:cubicBezTo>
                      <a:pt x="40" y="1"/>
                      <a:pt x="40" y="1"/>
                      <a:pt x="41" y="2"/>
                    </a:cubicBezTo>
                    <a:cubicBezTo>
                      <a:pt x="41" y="2"/>
                      <a:pt x="41" y="15"/>
                      <a:pt x="33" y="21"/>
                    </a:cubicBezTo>
                    <a:cubicBezTo>
                      <a:pt x="29" y="25"/>
                      <a:pt x="23" y="26"/>
                      <a:pt x="16" y="25"/>
                    </a:cubicBezTo>
                    <a:cubicBezTo>
                      <a:pt x="15" y="25"/>
                      <a:pt x="15" y="25"/>
                      <a:pt x="14" y="24"/>
                    </a:cubicBezTo>
                    <a:close/>
                    <a:moveTo>
                      <a:pt x="6" y="3"/>
                    </a:moveTo>
                    <a:cubicBezTo>
                      <a:pt x="5" y="7"/>
                      <a:pt x="5" y="21"/>
                      <a:pt x="17" y="23"/>
                    </a:cubicBezTo>
                    <a:cubicBezTo>
                      <a:pt x="23" y="24"/>
                      <a:pt x="28" y="23"/>
                      <a:pt x="32" y="20"/>
                    </a:cubicBezTo>
                    <a:cubicBezTo>
                      <a:pt x="37" y="15"/>
                      <a:pt x="38" y="8"/>
                      <a:pt x="38" y="4"/>
                    </a:cubicBezTo>
                    <a:cubicBezTo>
                      <a:pt x="26" y="10"/>
                      <a:pt x="11" y="5"/>
                      <a:pt x="6" y="3"/>
                    </a:cubicBezTo>
                    <a:close/>
                  </a:path>
                </a:pathLst>
              </a:custGeom>
              <a:solidFill>
                <a:srgbClr val="DE6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7" name="í$ḷîḓe"/>
              <p:cNvSpPr/>
              <p:nvPr/>
            </p:nvSpPr>
            <p:spPr bwMode="auto">
              <a:xfrm>
                <a:off x="3917" y="2907"/>
                <a:ext cx="198" cy="323"/>
              </a:xfrm>
              <a:custGeom>
                <a:avLst/>
                <a:gdLst>
                  <a:gd name="T0" fmla="*/ 42 w 107"/>
                  <a:gd name="T1" fmla="*/ 10 h 175"/>
                  <a:gd name="T2" fmla="*/ 0 w 107"/>
                  <a:gd name="T3" fmla="*/ 143 h 175"/>
                  <a:gd name="T4" fmla="*/ 65 w 107"/>
                  <a:gd name="T5" fmla="*/ 175 h 175"/>
                  <a:gd name="T6" fmla="*/ 102 w 107"/>
                  <a:gd name="T7" fmla="*/ 0 h 175"/>
                  <a:gd name="T8" fmla="*/ 42 w 107"/>
                  <a:gd name="T9" fmla="*/ 10 h 175"/>
                </a:gdLst>
                <a:ahLst/>
                <a:cxnLst>
                  <a:cxn ang="0">
                    <a:pos x="T0" y="T1"/>
                  </a:cxn>
                  <a:cxn ang="0">
                    <a:pos x="T2" y="T3"/>
                  </a:cxn>
                  <a:cxn ang="0">
                    <a:pos x="T4" y="T5"/>
                  </a:cxn>
                  <a:cxn ang="0">
                    <a:pos x="T6" y="T7"/>
                  </a:cxn>
                  <a:cxn ang="0">
                    <a:pos x="T8" y="T9"/>
                  </a:cxn>
                </a:cxnLst>
                <a:rect l="0" t="0" r="r" b="b"/>
                <a:pathLst>
                  <a:path w="107" h="175">
                    <a:moveTo>
                      <a:pt x="42" y="10"/>
                    </a:moveTo>
                    <a:cubicBezTo>
                      <a:pt x="0" y="143"/>
                      <a:pt x="0" y="143"/>
                      <a:pt x="0" y="143"/>
                    </a:cubicBezTo>
                    <a:cubicBezTo>
                      <a:pt x="65" y="175"/>
                      <a:pt x="65" y="175"/>
                      <a:pt x="65" y="175"/>
                    </a:cubicBezTo>
                    <a:cubicBezTo>
                      <a:pt x="65" y="175"/>
                      <a:pt x="107" y="44"/>
                      <a:pt x="102" y="0"/>
                    </a:cubicBezTo>
                    <a:lnTo>
                      <a:pt x="42" y="10"/>
                    </a:ln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8" name="íśḷíḓe"/>
              <p:cNvSpPr/>
              <p:nvPr/>
            </p:nvSpPr>
            <p:spPr bwMode="auto">
              <a:xfrm>
                <a:off x="3906" y="3141"/>
                <a:ext cx="259" cy="439"/>
              </a:xfrm>
              <a:custGeom>
                <a:avLst/>
                <a:gdLst>
                  <a:gd name="T0" fmla="*/ 39 w 140"/>
                  <a:gd name="T1" fmla="*/ 238 h 238"/>
                  <a:gd name="T2" fmla="*/ 0 w 140"/>
                  <a:gd name="T3" fmla="*/ 221 h 238"/>
                  <a:gd name="T4" fmla="*/ 2 w 140"/>
                  <a:gd name="T5" fmla="*/ 213 h 238"/>
                  <a:gd name="T6" fmla="*/ 48 w 140"/>
                  <a:gd name="T7" fmla="*/ 48 h 238"/>
                  <a:gd name="T8" fmla="*/ 58 w 140"/>
                  <a:gd name="T9" fmla="*/ 15 h 238"/>
                  <a:gd name="T10" fmla="*/ 59 w 140"/>
                  <a:gd name="T11" fmla="*/ 10 h 238"/>
                  <a:gd name="T12" fmla="*/ 70 w 140"/>
                  <a:gd name="T13" fmla="*/ 3 h 238"/>
                  <a:gd name="T14" fmla="*/ 117 w 140"/>
                  <a:gd name="T15" fmla="*/ 4 h 238"/>
                  <a:gd name="T16" fmla="*/ 125 w 140"/>
                  <a:gd name="T17" fmla="*/ 8 h 238"/>
                  <a:gd name="T18" fmla="*/ 116 w 140"/>
                  <a:gd name="T19" fmla="*/ 59 h 238"/>
                  <a:gd name="T20" fmla="*/ 39 w 140"/>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38">
                    <a:moveTo>
                      <a:pt x="39" y="238"/>
                    </a:moveTo>
                    <a:cubicBezTo>
                      <a:pt x="0" y="221"/>
                      <a:pt x="0" y="221"/>
                      <a:pt x="0" y="221"/>
                    </a:cubicBezTo>
                    <a:cubicBezTo>
                      <a:pt x="1" y="218"/>
                      <a:pt x="2" y="215"/>
                      <a:pt x="2" y="213"/>
                    </a:cubicBezTo>
                    <a:cubicBezTo>
                      <a:pt x="10" y="185"/>
                      <a:pt x="38" y="83"/>
                      <a:pt x="48" y="48"/>
                    </a:cubicBezTo>
                    <a:cubicBezTo>
                      <a:pt x="51" y="37"/>
                      <a:pt x="55" y="26"/>
                      <a:pt x="58" y="15"/>
                    </a:cubicBezTo>
                    <a:cubicBezTo>
                      <a:pt x="58" y="13"/>
                      <a:pt x="59" y="12"/>
                      <a:pt x="59" y="10"/>
                    </a:cubicBezTo>
                    <a:cubicBezTo>
                      <a:pt x="61" y="5"/>
                      <a:pt x="65" y="5"/>
                      <a:pt x="70" y="3"/>
                    </a:cubicBezTo>
                    <a:cubicBezTo>
                      <a:pt x="85" y="0"/>
                      <a:pt x="102" y="0"/>
                      <a:pt x="117" y="4"/>
                    </a:cubicBezTo>
                    <a:cubicBezTo>
                      <a:pt x="120" y="5"/>
                      <a:pt x="123" y="6"/>
                      <a:pt x="125" y="8"/>
                    </a:cubicBezTo>
                    <a:cubicBezTo>
                      <a:pt x="140" y="22"/>
                      <a:pt x="122" y="46"/>
                      <a:pt x="116" y="59"/>
                    </a:cubicBezTo>
                    <a:cubicBezTo>
                      <a:pt x="97" y="100"/>
                      <a:pt x="50" y="213"/>
                      <a:pt x="39" y="238"/>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79" name="îśḻíḑè"/>
              <p:cNvSpPr/>
              <p:nvPr/>
            </p:nvSpPr>
            <p:spPr bwMode="auto">
              <a:xfrm>
                <a:off x="3797" y="2665"/>
                <a:ext cx="30" cy="48"/>
              </a:xfrm>
              <a:custGeom>
                <a:avLst/>
                <a:gdLst>
                  <a:gd name="T0" fmla="*/ 0 w 16"/>
                  <a:gd name="T1" fmla="*/ 6 h 26"/>
                  <a:gd name="T2" fmla="*/ 3 w 16"/>
                  <a:gd name="T3" fmla="*/ 1 h 26"/>
                  <a:gd name="T4" fmla="*/ 9 w 16"/>
                  <a:gd name="T5" fmla="*/ 3 h 26"/>
                  <a:gd name="T6" fmla="*/ 15 w 16"/>
                  <a:gd name="T7" fmla="*/ 20 h 26"/>
                  <a:gd name="T8" fmla="*/ 12 w 16"/>
                  <a:gd name="T9" fmla="*/ 25 h 26"/>
                  <a:gd name="T10" fmla="*/ 6 w 16"/>
                  <a:gd name="T11" fmla="*/ 23 h 26"/>
                  <a:gd name="T12" fmla="*/ 0 w 16"/>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0" y="6"/>
                    </a:moveTo>
                    <a:cubicBezTo>
                      <a:pt x="0" y="4"/>
                      <a:pt x="1" y="2"/>
                      <a:pt x="3" y="1"/>
                    </a:cubicBezTo>
                    <a:cubicBezTo>
                      <a:pt x="6" y="0"/>
                      <a:pt x="8" y="1"/>
                      <a:pt x="9" y="3"/>
                    </a:cubicBezTo>
                    <a:cubicBezTo>
                      <a:pt x="15" y="20"/>
                      <a:pt x="15" y="20"/>
                      <a:pt x="15" y="20"/>
                    </a:cubicBezTo>
                    <a:cubicBezTo>
                      <a:pt x="16" y="22"/>
                      <a:pt x="14" y="25"/>
                      <a:pt x="12" y="25"/>
                    </a:cubicBezTo>
                    <a:cubicBezTo>
                      <a:pt x="9" y="26"/>
                      <a:pt x="7" y="25"/>
                      <a:pt x="6" y="23"/>
                    </a:cubicBezTo>
                    <a:lnTo>
                      <a:pt x="0" y="6"/>
                    </a:lnTo>
                    <a:close/>
                  </a:path>
                </a:pathLst>
              </a:custGeom>
              <a:solidFill>
                <a:srgbClr val="D8AF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0" name="ïşḷïḍè"/>
              <p:cNvSpPr/>
              <p:nvPr/>
            </p:nvSpPr>
            <p:spPr bwMode="auto">
              <a:xfrm>
                <a:off x="3753" y="2672"/>
                <a:ext cx="96" cy="93"/>
              </a:xfrm>
              <a:custGeom>
                <a:avLst/>
                <a:gdLst>
                  <a:gd name="T0" fmla="*/ 10 w 52"/>
                  <a:gd name="T1" fmla="*/ 38 h 50"/>
                  <a:gd name="T2" fmla="*/ 7 w 52"/>
                  <a:gd name="T3" fmla="*/ 10 h 50"/>
                  <a:gd name="T4" fmla="*/ 35 w 52"/>
                  <a:gd name="T5" fmla="*/ 8 h 50"/>
                  <a:gd name="T6" fmla="*/ 45 w 52"/>
                  <a:gd name="T7" fmla="*/ 42 h 50"/>
                  <a:gd name="T8" fmla="*/ 10 w 52"/>
                  <a:gd name="T9" fmla="*/ 38 h 50"/>
                </a:gdLst>
                <a:ahLst/>
                <a:cxnLst>
                  <a:cxn ang="0">
                    <a:pos x="T0" y="T1"/>
                  </a:cxn>
                  <a:cxn ang="0">
                    <a:pos x="T2" y="T3"/>
                  </a:cxn>
                  <a:cxn ang="0">
                    <a:pos x="T4" y="T5"/>
                  </a:cxn>
                  <a:cxn ang="0">
                    <a:pos x="T6" y="T7"/>
                  </a:cxn>
                  <a:cxn ang="0">
                    <a:pos x="T8" y="T9"/>
                  </a:cxn>
                </a:cxnLst>
                <a:rect l="0" t="0" r="r" b="b"/>
                <a:pathLst>
                  <a:path w="52" h="50">
                    <a:moveTo>
                      <a:pt x="10" y="38"/>
                    </a:moveTo>
                    <a:cubicBezTo>
                      <a:pt x="0" y="29"/>
                      <a:pt x="1" y="18"/>
                      <a:pt x="7" y="10"/>
                    </a:cubicBezTo>
                    <a:cubicBezTo>
                      <a:pt x="14" y="2"/>
                      <a:pt x="25" y="0"/>
                      <a:pt x="35" y="8"/>
                    </a:cubicBezTo>
                    <a:cubicBezTo>
                      <a:pt x="45" y="17"/>
                      <a:pt x="52" y="34"/>
                      <a:pt x="45" y="42"/>
                    </a:cubicBezTo>
                    <a:cubicBezTo>
                      <a:pt x="38" y="50"/>
                      <a:pt x="21" y="46"/>
                      <a:pt x="10" y="38"/>
                    </a:cubicBez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1" name="ïSḻíḓè"/>
              <p:cNvSpPr/>
              <p:nvPr/>
            </p:nvSpPr>
            <p:spPr bwMode="auto">
              <a:xfrm>
                <a:off x="3760" y="2674"/>
                <a:ext cx="43" cy="41"/>
              </a:xfrm>
              <a:custGeom>
                <a:avLst/>
                <a:gdLst>
                  <a:gd name="T0" fmla="*/ 2 w 23"/>
                  <a:gd name="T1" fmla="*/ 9 h 22"/>
                  <a:gd name="T2" fmla="*/ 2 w 23"/>
                  <a:gd name="T3" fmla="*/ 3 h 22"/>
                  <a:gd name="T4" fmla="*/ 8 w 23"/>
                  <a:gd name="T5" fmla="*/ 2 h 22"/>
                  <a:gd name="T6" fmla="*/ 22 w 23"/>
                  <a:gd name="T7" fmla="*/ 13 h 22"/>
                  <a:gd name="T8" fmla="*/ 22 w 23"/>
                  <a:gd name="T9" fmla="*/ 19 h 22"/>
                  <a:gd name="T10" fmla="*/ 16 w 23"/>
                  <a:gd name="T11" fmla="*/ 20 h 22"/>
                  <a:gd name="T12" fmla="*/ 2 w 23"/>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 y="9"/>
                    </a:moveTo>
                    <a:cubicBezTo>
                      <a:pt x="0" y="7"/>
                      <a:pt x="0" y="5"/>
                      <a:pt x="2" y="3"/>
                    </a:cubicBezTo>
                    <a:cubicBezTo>
                      <a:pt x="3" y="1"/>
                      <a:pt x="6" y="0"/>
                      <a:pt x="8" y="2"/>
                    </a:cubicBezTo>
                    <a:cubicBezTo>
                      <a:pt x="22" y="13"/>
                      <a:pt x="22" y="13"/>
                      <a:pt x="22" y="13"/>
                    </a:cubicBezTo>
                    <a:cubicBezTo>
                      <a:pt x="23" y="15"/>
                      <a:pt x="23" y="17"/>
                      <a:pt x="22" y="19"/>
                    </a:cubicBezTo>
                    <a:cubicBezTo>
                      <a:pt x="20" y="21"/>
                      <a:pt x="17" y="22"/>
                      <a:pt x="16" y="20"/>
                    </a:cubicBezTo>
                    <a:lnTo>
                      <a:pt x="2" y="9"/>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2" name="íṥļïḓê"/>
              <p:cNvSpPr/>
              <p:nvPr/>
            </p:nvSpPr>
            <p:spPr bwMode="auto">
              <a:xfrm>
                <a:off x="3773" y="2663"/>
                <a:ext cx="45" cy="41"/>
              </a:xfrm>
              <a:custGeom>
                <a:avLst/>
                <a:gdLst>
                  <a:gd name="T0" fmla="*/ 2 w 24"/>
                  <a:gd name="T1" fmla="*/ 9 h 22"/>
                  <a:gd name="T2" fmla="*/ 2 w 24"/>
                  <a:gd name="T3" fmla="*/ 3 h 22"/>
                  <a:gd name="T4" fmla="*/ 8 w 24"/>
                  <a:gd name="T5" fmla="*/ 2 h 22"/>
                  <a:gd name="T6" fmla="*/ 22 w 24"/>
                  <a:gd name="T7" fmla="*/ 13 h 22"/>
                  <a:gd name="T8" fmla="*/ 22 w 24"/>
                  <a:gd name="T9" fmla="*/ 19 h 22"/>
                  <a:gd name="T10" fmla="*/ 16 w 24"/>
                  <a:gd name="T11" fmla="*/ 20 h 22"/>
                  <a:gd name="T12" fmla="*/ 2 w 24"/>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 y="9"/>
                    </a:moveTo>
                    <a:cubicBezTo>
                      <a:pt x="0" y="7"/>
                      <a:pt x="0" y="5"/>
                      <a:pt x="2" y="3"/>
                    </a:cubicBezTo>
                    <a:cubicBezTo>
                      <a:pt x="4" y="1"/>
                      <a:pt x="6" y="0"/>
                      <a:pt x="8" y="2"/>
                    </a:cubicBezTo>
                    <a:cubicBezTo>
                      <a:pt x="22" y="13"/>
                      <a:pt x="22" y="13"/>
                      <a:pt x="22" y="13"/>
                    </a:cubicBezTo>
                    <a:cubicBezTo>
                      <a:pt x="24" y="15"/>
                      <a:pt x="24" y="18"/>
                      <a:pt x="22" y="19"/>
                    </a:cubicBezTo>
                    <a:cubicBezTo>
                      <a:pt x="20" y="21"/>
                      <a:pt x="18" y="22"/>
                      <a:pt x="16" y="20"/>
                    </a:cubicBezTo>
                    <a:lnTo>
                      <a:pt x="2" y="9"/>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3" name="íṧļíďé"/>
              <p:cNvSpPr/>
              <p:nvPr/>
            </p:nvSpPr>
            <p:spPr bwMode="auto">
              <a:xfrm>
                <a:off x="3753" y="2689"/>
                <a:ext cx="42" cy="41"/>
              </a:xfrm>
              <a:custGeom>
                <a:avLst/>
                <a:gdLst>
                  <a:gd name="T0" fmla="*/ 1 w 23"/>
                  <a:gd name="T1" fmla="*/ 9 h 22"/>
                  <a:gd name="T2" fmla="*/ 1 w 23"/>
                  <a:gd name="T3" fmla="*/ 3 h 22"/>
                  <a:gd name="T4" fmla="*/ 7 w 23"/>
                  <a:gd name="T5" fmla="*/ 2 h 22"/>
                  <a:gd name="T6" fmla="*/ 21 w 23"/>
                  <a:gd name="T7" fmla="*/ 13 h 22"/>
                  <a:gd name="T8" fmla="*/ 21 w 23"/>
                  <a:gd name="T9" fmla="*/ 19 h 22"/>
                  <a:gd name="T10" fmla="*/ 15 w 23"/>
                  <a:gd name="T11" fmla="*/ 20 h 22"/>
                  <a:gd name="T12" fmla="*/ 1 w 23"/>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1" y="9"/>
                    </a:moveTo>
                    <a:cubicBezTo>
                      <a:pt x="0" y="7"/>
                      <a:pt x="0" y="5"/>
                      <a:pt x="1" y="3"/>
                    </a:cubicBezTo>
                    <a:cubicBezTo>
                      <a:pt x="3" y="1"/>
                      <a:pt x="6" y="0"/>
                      <a:pt x="7" y="2"/>
                    </a:cubicBezTo>
                    <a:cubicBezTo>
                      <a:pt x="21" y="13"/>
                      <a:pt x="21" y="13"/>
                      <a:pt x="21" y="13"/>
                    </a:cubicBezTo>
                    <a:cubicBezTo>
                      <a:pt x="23" y="15"/>
                      <a:pt x="23" y="17"/>
                      <a:pt x="21" y="19"/>
                    </a:cubicBezTo>
                    <a:cubicBezTo>
                      <a:pt x="19" y="21"/>
                      <a:pt x="17" y="22"/>
                      <a:pt x="15" y="20"/>
                    </a:cubicBezTo>
                    <a:lnTo>
                      <a:pt x="1" y="9"/>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4" name="íṡḻiḓe"/>
              <p:cNvSpPr/>
              <p:nvPr/>
            </p:nvSpPr>
            <p:spPr bwMode="auto">
              <a:xfrm>
                <a:off x="3744" y="2704"/>
                <a:ext cx="42" cy="40"/>
              </a:xfrm>
              <a:custGeom>
                <a:avLst/>
                <a:gdLst>
                  <a:gd name="T0" fmla="*/ 1 w 23"/>
                  <a:gd name="T1" fmla="*/ 9 h 22"/>
                  <a:gd name="T2" fmla="*/ 1 w 23"/>
                  <a:gd name="T3" fmla="*/ 3 h 22"/>
                  <a:gd name="T4" fmla="*/ 7 w 23"/>
                  <a:gd name="T5" fmla="*/ 2 h 22"/>
                  <a:gd name="T6" fmla="*/ 21 w 23"/>
                  <a:gd name="T7" fmla="*/ 13 h 22"/>
                  <a:gd name="T8" fmla="*/ 21 w 23"/>
                  <a:gd name="T9" fmla="*/ 19 h 22"/>
                  <a:gd name="T10" fmla="*/ 15 w 23"/>
                  <a:gd name="T11" fmla="*/ 20 h 22"/>
                  <a:gd name="T12" fmla="*/ 1 w 23"/>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1" y="9"/>
                    </a:moveTo>
                    <a:cubicBezTo>
                      <a:pt x="0" y="7"/>
                      <a:pt x="0" y="5"/>
                      <a:pt x="1" y="3"/>
                    </a:cubicBezTo>
                    <a:cubicBezTo>
                      <a:pt x="3" y="1"/>
                      <a:pt x="6" y="0"/>
                      <a:pt x="7" y="2"/>
                    </a:cubicBezTo>
                    <a:cubicBezTo>
                      <a:pt x="21" y="13"/>
                      <a:pt x="21" y="13"/>
                      <a:pt x="21" y="13"/>
                    </a:cubicBezTo>
                    <a:cubicBezTo>
                      <a:pt x="23" y="15"/>
                      <a:pt x="23" y="17"/>
                      <a:pt x="21" y="19"/>
                    </a:cubicBezTo>
                    <a:cubicBezTo>
                      <a:pt x="19" y="21"/>
                      <a:pt x="17" y="22"/>
                      <a:pt x="15" y="20"/>
                    </a:cubicBezTo>
                    <a:lnTo>
                      <a:pt x="1" y="9"/>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5" name="išļïďe"/>
              <p:cNvSpPr/>
              <p:nvPr/>
            </p:nvSpPr>
            <p:spPr bwMode="auto">
              <a:xfrm>
                <a:off x="3962" y="2916"/>
                <a:ext cx="198" cy="293"/>
              </a:xfrm>
              <a:custGeom>
                <a:avLst/>
                <a:gdLst>
                  <a:gd name="T0" fmla="*/ 33 w 107"/>
                  <a:gd name="T1" fmla="*/ 0 h 159"/>
                  <a:gd name="T2" fmla="*/ 1 w 107"/>
                  <a:gd name="T3" fmla="*/ 116 h 159"/>
                  <a:gd name="T4" fmla="*/ 31 w 107"/>
                  <a:gd name="T5" fmla="*/ 133 h 159"/>
                  <a:gd name="T6" fmla="*/ 98 w 107"/>
                  <a:gd name="T7" fmla="*/ 143 h 159"/>
                  <a:gd name="T8" fmla="*/ 101 w 107"/>
                  <a:gd name="T9" fmla="*/ 116 h 159"/>
                  <a:gd name="T10" fmla="*/ 102 w 107"/>
                  <a:gd name="T11" fmla="*/ 88 h 159"/>
                  <a:gd name="T12" fmla="*/ 107 w 107"/>
                  <a:gd name="T13" fmla="*/ 7 h 159"/>
                  <a:gd name="T14" fmla="*/ 33 w 107"/>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59">
                    <a:moveTo>
                      <a:pt x="33" y="0"/>
                    </a:moveTo>
                    <a:cubicBezTo>
                      <a:pt x="33" y="0"/>
                      <a:pt x="2" y="89"/>
                      <a:pt x="1" y="116"/>
                    </a:cubicBezTo>
                    <a:cubicBezTo>
                      <a:pt x="0" y="120"/>
                      <a:pt x="28" y="131"/>
                      <a:pt x="31" y="133"/>
                    </a:cubicBezTo>
                    <a:cubicBezTo>
                      <a:pt x="45" y="139"/>
                      <a:pt x="86" y="159"/>
                      <a:pt x="98" y="143"/>
                    </a:cubicBezTo>
                    <a:cubicBezTo>
                      <a:pt x="104" y="136"/>
                      <a:pt x="101" y="124"/>
                      <a:pt x="101" y="116"/>
                    </a:cubicBezTo>
                    <a:cubicBezTo>
                      <a:pt x="101" y="107"/>
                      <a:pt x="102" y="98"/>
                      <a:pt x="102" y="88"/>
                    </a:cubicBezTo>
                    <a:cubicBezTo>
                      <a:pt x="103" y="80"/>
                      <a:pt x="106" y="7"/>
                      <a:pt x="107" y="7"/>
                    </a:cubicBezTo>
                    <a:lnTo>
                      <a:pt x="33" y="0"/>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6" name="iṡḷíḓé"/>
              <p:cNvSpPr/>
              <p:nvPr/>
            </p:nvSpPr>
            <p:spPr bwMode="auto">
              <a:xfrm>
                <a:off x="3964" y="2923"/>
                <a:ext cx="214" cy="331"/>
              </a:xfrm>
              <a:custGeom>
                <a:avLst/>
                <a:gdLst>
                  <a:gd name="T0" fmla="*/ 38 w 116"/>
                  <a:gd name="T1" fmla="*/ 12 h 179"/>
                  <a:gd name="T2" fmla="*/ 0 w 116"/>
                  <a:gd name="T3" fmla="*/ 150 h 179"/>
                  <a:gd name="T4" fmla="*/ 97 w 116"/>
                  <a:gd name="T5" fmla="*/ 179 h 179"/>
                  <a:gd name="T6" fmla="*/ 104 w 116"/>
                  <a:gd name="T7" fmla="*/ 0 h 179"/>
                  <a:gd name="T8" fmla="*/ 38 w 116"/>
                  <a:gd name="T9" fmla="*/ 12 h 179"/>
                </a:gdLst>
                <a:ahLst/>
                <a:cxnLst>
                  <a:cxn ang="0">
                    <a:pos x="T0" y="T1"/>
                  </a:cxn>
                  <a:cxn ang="0">
                    <a:pos x="T2" y="T3"/>
                  </a:cxn>
                  <a:cxn ang="0">
                    <a:pos x="T4" y="T5"/>
                  </a:cxn>
                  <a:cxn ang="0">
                    <a:pos x="T6" y="T7"/>
                  </a:cxn>
                  <a:cxn ang="0">
                    <a:pos x="T8" y="T9"/>
                  </a:cxn>
                </a:cxnLst>
                <a:rect l="0" t="0" r="r" b="b"/>
                <a:pathLst>
                  <a:path w="116" h="179">
                    <a:moveTo>
                      <a:pt x="38" y="12"/>
                    </a:moveTo>
                    <a:cubicBezTo>
                      <a:pt x="0" y="150"/>
                      <a:pt x="0" y="150"/>
                      <a:pt x="0" y="150"/>
                    </a:cubicBezTo>
                    <a:cubicBezTo>
                      <a:pt x="97" y="179"/>
                      <a:pt x="97" y="179"/>
                      <a:pt x="97" y="179"/>
                    </a:cubicBezTo>
                    <a:cubicBezTo>
                      <a:pt x="97" y="179"/>
                      <a:pt x="116" y="43"/>
                      <a:pt x="104" y="0"/>
                    </a:cubicBezTo>
                    <a:lnTo>
                      <a:pt x="38" y="12"/>
                    </a:ln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7" name="íSļídè"/>
              <p:cNvSpPr/>
              <p:nvPr/>
            </p:nvSpPr>
            <p:spPr bwMode="auto">
              <a:xfrm>
                <a:off x="4025" y="2934"/>
                <a:ext cx="133" cy="80"/>
              </a:xfrm>
              <a:custGeom>
                <a:avLst/>
                <a:gdLst>
                  <a:gd name="T0" fmla="*/ 69 w 72"/>
                  <a:gd name="T1" fmla="*/ 3 h 43"/>
                  <a:gd name="T2" fmla="*/ 67 w 72"/>
                  <a:gd name="T3" fmla="*/ 0 h 43"/>
                  <a:gd name="T4" fmla="*/ 67 w 72"/>
                  <a:gd name="T5" fmla="*/ 0 h 43"/>
                  <a:gd name="T6" fmla="*/ 4 w 72"/>
                  <a:gd name="T7" fmla="*/ 12 h 43"/>
                  <a:gd name="T8" fmla="*/ 0 w 72"/>
                  <a:gd name="T9" fmla="*/ 24 h 43"/>
                  <a:gd name="T10" fmla="*/ 34 w 72"/>
                  <a:gd name="T11" fmla="*/ 41 h 43"/>
                  <a:gd name="T12" fmla="*/ 63 w 72"/>
                  <a:gd name="T13" fmla="*/ 27 h 43"/>
                  <a:gd name="T14" fmla="*/ 69 w 72"/>
                  <a:gd name="T15" fmla="*/ 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3">
                    <a:moveTo>
                      <a:pt x="69" y="3"/>
                    </a:moveTo>
                    <a:cubicBezTo>
                      <a:pt x="68" y="2"/>
                      <a:pt x="68" y="1"/>
                      <a:pt x="67" y="0"/>
                    </a:cubicBezTo>
                    <a:cubicBezTo>
                      <a:pt x="67" y="0"/>
                      <a:pt x="67" y="0"/>
                      <a:pt x="67" y="0"/>
                    </a:cubicBezTo>
                    <a:cubicBezTo>
                      <a:pt x="4" y="12"/>
                      <a:pt x="4" y="12"/>
                      <a:pt x="4" y="12"/>
                    </a:cubicBezTo>
                    <a:cubicBezTo>
                      <a:pt x="0" y="24"/>
                      <a:pt x="0" y="24"/>
                      <a:pt x="0" y="24"/>
                    </a:cubicBezTo>
                    <a:cubicBezTo>
                      <a:pt x="17" y="32"/>
                      <a:pt x="34" y="41"/>
                      <a:pt x="34" y="41"/>
                    </a:cubicBezTo>
                    <a:cubicBezTo>
                      <a:pt x="43" y="43"/>
                      <a:pt x="56" y="34"/>
                      <a:pt x="63" y="27"/>
                    </a:cubicBezTo>
                    <a:cubicBezTo>
                      <a:pt x="69" y="21"/>
                      <a:pt x="72" y="11"/>
                      <a:pt x="69" y="3"/>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8" name="îṧļiďê"/>
              <p:cNvSpPr/>
              <p:nvPr/>
            </p:nvSpPr>
            <p:spPr bwMode="auto">
              <a:xfrm>
                <a:off x="3975" y="2929"/>
                <a:ext cx="87" cy="229"/>
              </a:xfrm>
              <a:custGeom>
                <a:avLst/>
                <a:gdLst>
                  <a:gd name="T0" fmla="*/ 35 w 47"/>
                  <a:gd name="T1" fmla="*/ 0 h 124"/>
                  <a:gd name="T2" fmla="*/ 47 w 47"/>
                  <a:gd name="T3" fmla="*/ 17 h 124"/>
                  <a:gd name="T4" fmla="*/ 28 w 47"/>
                  <a:gd name="T5" fmla="*/ 57 h 124"/>
                  <a:gd name="T6" fmla="*/ 33 w 47"/>
                  <a:gd name="T7" fmla="*/ 70 h 124"/>
                  <a:gd name="T8" fmla="*/ 9 w 47"/>
                  <a:gd name="T9" fmla="*/ 113 h 124"/>
                  <a:gd name="T10" fmla="*/ 0 w 47"/>
                  <a:gd name="T11" fmla="*/ 124 h 124"/>
                  <a:gd name="T12" fmla="*/ 35 w 4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47" h="124">
                    <a:moveTo>
                      <a:pt x="35" y="0"/>
                    </a:moveTo>
                    <a:cubicBezTo>
                      <a:pt x="47" y="17"/>
                      <a:pt x="47" y="17"/>
                      <a:pt x="47" y="17"/>
                    </a:cubicBezTo>
                    <a:cubicBezTo>
                      <a:pt x="28" y="57"/>
                      <a:pt x="28" y="57"/>
                      <a:pt x="28" y="57"/>
                    </a:cubicBezTo>
                    <a:cubicBezTo>
                      <a:pt x="33" y="70"/>
                      <a:pt x="33" y="70"/>
                      <a:pt x="33" y="70"/>
                    </a:cubicBezTo>
                    <a:cubicBezTo>
                      <a:pt x="9" y="113"/>
                      <a:pt x="9" y="113"/>
                      <a:pt x="9" y="113"/>
                    </a:cubicBezTo>
                    <a:cubicBezTo>
                      <a:pt x="9" y="113"/>
                      <a:pt x="1" y="124"/>
                      <a:pt x="0" y="124"/>
                    </a:cubicBezTo>
                    <a:lnTo>
                      <a:pt x="35" y="0"/>
                    </a:lnTo>
                    <a:close/>
                  </a:path>
                </a:pathLst>
              </a:custGeom>
              <a:solidFill>
                <a:srgbClr val="202A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89" name="îṩḻiḑe"/>
              <p:cNvSpPr/>
              <p:nvPr/>
            </p:nvSpPr>
            <p:spPr bwMode="auto">
              <a:xfrm>
                <a:off x="3794" y="2707"/>
                <a:ext cx="373" cy="294"/>
              </a:xfrm>
              <a:custGeom>
                <a:avLst/>
                <a:gdLst>
                  <a:gd name="T0" fmla="*/ 196 w 202"/>
                  <a:gd name="T1" fmla="*/ 117 h 159"/>
                  <a:gd name="T2" fmla="*/ 173 w 202"/>
                  <a:gd name="T3" fmla="*/ 104 h 159"/>
                  <a:gd name="T4" fmla="*/ 138 w 202"/>
                  <a:gd name="T5" fmla="*/ 92 h 159"/>
                  <a:gd name="T6" fmla="*/ 94 w 202"/>
                  <a:gd name="T7" fmla="*/ 76 h 159"/>
                  <a:gd name="T8" fmla="*/ 20 w 202"/>
                  <a:gd name="T9" fmla="*/ 0 h 159"/>
                  <a:gd name="T10" fmla="*/ 0 w 202"/>
                  <a:gd name="T11" fmla="*/ 26 h 159"/>
                  <a:gd name="T12" fmla="*/ 79 w 202"/>
                  <a:gd name="T13" fmla="*/ 110 h 159"/>
                  <a:gd name="T14" fmla="*/ 163 w 202"/>
                  <a:gd name="T15" fmla="*/ 157 h 159"/>
                  <a:gd name="T16" fmla="*/ 192 w 202"/>
                  <a:gd name="T17" fmla="*/ 143 h 159"/>
                  <a:gd name="T18" fmla="*/ 198 w 202"/>
                  <a:gd name="T19" fmla="*/ 120 h 159"/>
                  <a:gd name="T20" fmla="*/ 196 w 202"/>
                  <a:gd name="T21" fmla="*/ 1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59">
                    <a:moveTo>
                      <a:pt x="196" y="117"/>
                    </a:moveTo>
                    <a:cubicBezTo>
                      <a:pt x="191" y="110"/>
                      <a:pt x="181" y="107"/>
                      <a:pt x="173" y="104"/>
                    </a:cubicBezTo>
                    <a:cubicBezTo>
                      <a:pt x="161" y="101"/>
                      <a:pt x="150" y="97"/>
                      <a:pt x="138" y="92"/>
                    </a:cubicBezTo>
                    <a:cubicBezTo>
                      <a:pt x="123" y="87"/>
                      <a:pt x="109" y="81"/>
                      <a:pt x="94" y="76"/>
                    </a:cubicBezTo>
                    <a:cubicBezTo>
                      <a:pt x="20" y="0"/>
                      <a:pt x="20" y="0"/>
                      <a:pt x="20" y="0"/>
                    </a:cubicBezTo>
                    <a:cubicBezTo>
                      <a:pt x="0" y="26"/>
                      <a:pt x="0" y="26"/>
                      <a:pt x="0" y="26"/>
                    </a:cubicBezTo>
                    <a:cubicBezTo>
                      <a:pt x="79" y="110"/>
                      <a:pt x="79" y="110"/>
                      <a:pt x="79" y="110"/>
                    </a:cubicBezTo>
                    <a:cubicBezTo>
                      <a:pt x="163" y="157"/>
                      <a:pt x="163" y="157"/>
                      <a:pt x="163" y="157"/>
                    </a:cubicBezTo>
                    <a:cubicBezTo>
                      <a:pt x="172" y="159"/>
                      <a:pt x="184" y="150"/>
                      <a:pt x="192" y="143"/>
                    </a:cubicBezTo>
                    <a:cubicBezTo>
                      <a:pt x="198" y="138"/>
                      <a:pt x="202" y="128"/>
                      <a:pt x="198" y="120"/>
                    </a:cubicBezTo>
                    <a:cubicBezTo>
                      <a:pt x="198" y="119"/>
                      <a:pt x="197" y="118"/>
                      <a:pt x="196" y="117"/>
                    </a:cubicBez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90" name="íŝlîḋê"/>
              <p:cNvSpPr/>
              <p:nvPr/>
            </p:nvSpPr>
            <p:spPr bwMode="auto">
              <a:xfrm>
                <a:off x="3786" y="2741"/>
                <a:ext cx="276" cy="299"/>
              </a:xfrm>
              <a:custGeom>
                <a:avLst/>
                <a:gdLst>
                  <a:gd name="T0" fmla="*/ 105 w 149"/>
                  <a:gd name="T1" fmla="*/ 20 h 162"/>
                  <a:gd name="T2" fmla="*/ 50 w 149"/>
                  <a:gd name="T3" fmla="*/ 17 h 162"/>
                  <a:gd name="T4" fmla="*/ 10 w 149"/>
                  <a:gd name="T5" fmla="*/ 67 h 162"/>
                  <a:gd name="T6" fmla="*/ 55 w 149"/>
                  <a:gd name="T7" fmla="*/ 153 h 162"/>
                  <a:gd name="T8" fmla="*/ 141 w 149"/>
                  <a:gd name="T9" fmla="*/ 102 h 162"/>
                  <a:gd name="T10" fmla="*/ 105 w 149"/>
                  <a:gd name="T11" fmla="*/ 20 h 162"/>
                </a:gdLst>
                <a:ahLst/>
                <a:cxnLst>
                  <a:cxn ang="0">
                    <a:pos x="T0" y="T1"/>
                  </a:cxn>
                  <a:cxn ang="0">
                    <a:pos x="T2" y="T3"/>
                  </a:cxn>
                  <a:cxn ang="0">
                    <a:pos x="T4" y="T5"/>
                  </a:cxn>
                  <a:cxn ang="0">
                    <a:pos x="T6" y="T7"/>
                  </a:cxn>
                  <a:cxn ang="0">
                    <a:pos x="T8" y="T9"/>
                  </a:cxn>
                  <a:cxn ang="0">
                    <a:pos x="T10" y="T11"/>
                  </a:cxn>
                </a:cxnLst>
                <a:rect l="0" t="0" r="r" b="b"/>
                <a:pathLst>
                  <a:path w="149" h="162">
                    <a:moveTo>
                      <a:pt x="105" y="20"/>
                    </a:moveTo>
                    <a:cubicBezTo>
                      <a:pt x="74" y="0"/>
                      <a:pt x="57" y="10"/>
                      <a:pt x="50" y="17"/>
                    </a:cubicBezTo>
                    <a:cubicBezTo>
                      <a:pt x="31" y="26"/>
                      <a:pt x="16" y="44"/>
                      <a:pt x="10" y="67"/>
                    </a:cubicBezTo>
                    <a:cubicBezTo>
                      <a:pt x="0" y="105"/>
                      <a:pt x="20" y="144"/>
                      <a:pt x="55" y="153"/>
                    </a:cubicBezTo>
                    <a:cubicBezTo>
                      <a:pt x="90" y="162"/>
                      <a:pt x="131" y="140"/>
                      <a:pt x="141" y="102"/>
                    </a:cubicBezTo>
                    <a:cubicBezTo>
                      <a:pt x="149" y="69"/>
                      <a:pt x="131" y="34"/>
                      <a:pt x="105" y="20"/>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91" name="îṡḷíḓè"/>
              <p:cNvSpPr/>
              <p:nvPr/>
            </p:nvSpPr>
            <p:spPr bwMode="auto">
              <a:xfrm>
                <a:off x="4001" y="2912"/>
                <a:ext cx="53" cy="100"/>
              </a:xfrm>
              <a:custGeom>
                <a:avLst/>
                <a:gdLst>
                  <a:gd name="T0" fmla="*/ 13 w 29"/>
                  <a:gd name="T1" fmla="*/ 0 h 54"/>
                  <a:gd name="T2" fmla="*/ 25 w 29"/>
                  <a:gd name="T3" fmla="*/ 31 h 54"/>
                  <a:gd name="T4" fmla="*/ 0 w 29"/>
                  <a:gd name="T5" fmla="*/ 52 h 54"/>
                  <a:gd name="T6" fmla="*/ 13 w 29"/>
                  <a:gd name="T7" fmla="*/ 0 h 54"/>
                </a:gdLst>
                <a:ahLst/>
                <a:cxnLst>
                  <a:cxn ang="0">
                    <a:pos x="T0" y="T1"/>
                  </a:cxn>
                  <a:cxn ang="0">
                    <a:pos x="T2" y="T3"/>
                  </a:cxn>
                  <a:cxn ang="0">
                    <a:pos x="T4" y="T5"/>
                  </a:cxn>
                  <a:cxn ang="0">
                    <a:pos x="T6" y="T7"/>
                  </a:cxn>
                </a:cxnLst>
                <a:rect l="0" t="0" r="r" b="b"/>
                <a:pathLst>
                  <a:path w="29" h="54">
                    <a:moveTo>
                      <a:pt x="13" y="0"/>
                    </a:moveTo>
                    <a:cubicBezTo>
                      <a:pt x="27" y="5"/>
                      <a:pt x="29" y="16"/>
                      <a:pt x="25" y="31"/>
                    </a:cubicBezTo>
                    <a:cubicBezTo>
                      <a:pt x="21" y="45"/>
                      <a:pt x="10" y="54"/>
                      <a:pt x="0" y="52"/>
                    </a:cubicBezTo>
                    <a:lnTo>
                      <a:pt x="13" y="0"/>
                    </a:ln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92" name="iS1ïďê"/>
              <p:cNvSpPr/>
              <p:nvPr/>
            </p:nvSpPr>
            <p:spPr bwMode="auto">
              <a:xfrm>
                <a:off x="4004" y="2927"/>
                <a:ext cx="37" cy="66"/>
              </a:xfrm>
              <a:custGeom>
                <a:avLst/>
                <a:gdLst>
                  <a:gd name="T0" fmla="*/ 9 w 20"/>
                  <a:gd name="T1" fmla="*/ 1 h 36"/>
                  <a:gd name="T2" fmla="*/ 16 w 20"/>
                  <a:gd name="T3" fmla="*/ 6 h 36"/>
                  <a:gd name="T4" fmla="*/ 19 w 20"/>
                  <a:gd name="T5" fmla="*/ 16 h 36"/>
                  <a:gd name="T6" fmla="*/ 7 w 20"/>
                  <a:gd name="T7" fmla="*/ 34 h 36"/>
                  <a:gd name="T8" fmla="*/ 0 w 20"/>
                  <a:gd name="T9" fmla="*/ 36 h 36"/>
                  <a:gd name="T10" fmla="*/ 0 w 20"/>
                  <a:gd name="T11" fmla="*/ 36 h 36"/>
                  <a:gd name="T12" fmla="*/ 8 w 20"/>
                  <a:gd name="T13" fmla="*/ 5 h 36"/>
                  <a:gd name="T14" fmla="*/ 9 w 20"/>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6">
                    <a:moveTo>
                      <a:pt x="9" y="1"/>
                    </a:moveTo>
                    <a:cubicBezTo>
                      <a:pt x="9" y="0"/>
                      <a:pt x="15" y="5"/>
                      <a:pt x="16" y="6"/>
                    </a:cubicBezTo>
                    <a:cubicBezTo>
                      <a:pt x="18" y="8"/>
                      <a:pt x="20" y="12"/>
                      <a:pt x="19" y="16"/>
                    </a:cubicBezTo>
                    <a:cubicBezTo>
                      <a:pt x="19" y="23"/>
                      <a:pt x="14" y="30"/>
                      <a:pt x="7" y="34"/>
                    </a:cubicBezTo>
                    <a:cubicBezTo>
                      <a:pt x="5" y="35"/>
                      <a:pt x="2" y="35"/>
                      <a:pt x="0" y="36"/>
                    </a:cubicBezTo>
                    <a:cubicBezTo>
                      <a:pt x="0" y="36"/>
                      <a:pt x="0" y="36"/>
                      <a:pt x="0" y="36"/>
                    </a:cubicBezTo>
                    <a:cubicBezTo>
                      <a:pt x="0" y="36"/>
                      <a:pt x="5" y="15"/>
                      <a:pt x="8" y="5"/>
                    </a:cubicBezTo>
                    <a:cubicBezTo>
                      <a:pt x="9" y="3"/>
                      <a:pt x="9" y="1"/>
                      <a:pt x="9" y="1"/>
                    </a:cubicBezTo>
                    <a:close/>
                  </a:path>
                </a:pathLst>
              </a:custGeom>
              <a:solidFill>
                <a:srgbClr val="FCCE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93" name="işlîḍê"/>
              <p:cNvSpPr/>
              <p:nvPr/>
            </p:nvSpPr>
            <p:spPr bwMode="auto">
              <a:xfrm>
                <a:off x="4019" y="2929"/>
                <a:ext cx="22" cy="37"/>
              </a:xfrm>
              <a:custGeom>
                <a:avLst/>
                <a:gdLst>
                  <a:gd name="T0" fmla="*/ 0 w 12"/>
                  <a:gd name="T1" fmla="*/ 3 h 20"/>
                  <a:gd name="T2" fmla="*/ 5 w 12"/>
                  <a:gd name="T3" fmla="*/ 6 h 20"/>
                  <a:gd name="T4" fmla="*/ 11 w 12"/>
                  <a:gd name="T5" fmla="*/ 18 h 20"/>
                  <a:gd name="T6" fmla="*/ 10 w 12"/>
                  <a:gd name="T7" fmla="*/ 20 h 20"/>
                  <a:gd name="T8" fmla="*/ 11 w 12"/>
                  <a:gd name="T9" fmla="*/ 15 h 20"/>
                  <a:gd name="T10" fmla="*/ 9 w 12"/>
                  <a:gd name="T11" fmla="*/ 7 h 20"/>
                  <a:gd name="T12" fmla="*/ 3 w 12"/>
                  <a:gd name="T13" fmla="*/ 1 h 20"/>
                  <a:gd name="T14" fmla="*/ 1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0" y="3"/>
                    </a:moveTo>
                    <a:cubicBezTo>
                      <a:pt x="1" y="3"/>
                      <a:pt x="4" y="6"/>
                      <a:pt x="5" y="6"/>
                    </a:cubicBezTo>
                    <a:cubicBezTo>
                      <a:pt x="9" y="9"/>
                      <a:pt x="11" y="13"/>
                      <a:pt x="11" y="18"/>
                    </a:cubicBezTo>
                    <a:cubicBezTo>
                      <a:pt x="11" y="18"/>
                      <a:pt x="10" y="19"/>
                      <a:pt x="10" y="20"/>
                    </a:cubicBezTo>
                    <a:cubicBezTo>
                      <a:pt x="11" y="18"/>
                      <a:pt x="11" y="16"/>
                      <a:pt x="11" y="15"/>
                    </a:cubicBezTo>
                    <a:cubicBezTo>
                      <a:pt x="12" y="12"/>
                      <a:pt x="11" y="9"/>
                      <a:pt x="9" y="7"/>
                    </a:cubicBezTo>
                    <a:cubicBezTo>
                      <a:pt x="8" y="4"/>
                      <a:pt x="6" y="2"/>
                      <a:pt x="3" y="1"/>
                    </a:cubicBezTo>
                    <a:cubicBezTo>
                      <a:pt x="1" y="0"/>
                      <a:pt x="1" y="0"/>
                      <a:pt x="1" y="0"/>
                    </a:cubicBezTo>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8" name="îSḻïḋè"/>
            <p:cNvSpPr/>
            <p:nvPr/>
          </p:nvSpPr>
          <p:spPr bwMode="auto">
            <a:xfrm>
              <a:off x="6821338" y="4675414"/>
              <a:ext cx="98820" cy="86961"/>
            </a:xfrm>
            <a:custGeom>
              <a:avLst/>
              <a:gdLst>
                <a:gd name="T0" fmla="*/ 27 w 27"/>
                <a:gd name="T1" fmla="*/ 1 h 24"/>
                <a:gd name="T2" fmla="*/ 0 w 27"/>
                <a:gd name="T3" fmla="*/ 17 h 24"/>
                <a:gd name="T4" fmla="*/ 23 w 27"/>
                <a:gd name="T5" fmla="*/ 24 h 24"/>
                <a:gd name="T6" fmla="*/ 23 w 27"/>
                <a:gd name="T7" fmla="*/ 17 h 24"/>
                <a:gd name="T8" fmla="*/ 27 w 27"/>
                <a:gd name="T9" fmla="*/ 1 h 24"/>
              </a:gdLst>
              <a:ahLst/>
              <a:cxnLst>
                <a:cxn ang="0">
                  <a:pos x="T0" y="T1"/>
                </a:cxn>
                <a:cxn ang="0">
                  <a:pos x="T2" y="T3"/>
                </a:cxn>
                <a:cxn ang="0">
                  <a:pos x="T4" y="T5"/>
                </a:cxn>
                <a:cxn ang="0">
                  <a:pos x="T6" y="T7"/>
                </a:cxn>
                <a:cxn ang="0">
                  <a:pos x="T8" y="T9"/>
                </a:cxn>
              </a:cxnLst>
              <a:rect l="0" t="0" r="r" b="b"/>
              <a:pathLst>
                <a:path w="27" h="24">
                  <a:moveTo>
                    <a:pt x="27" y="1"/>
                  </a:moveTo>
                  <a:cubicBezTo>
                    <a:pt x="21" y="0"/>
                    <a:pt x="8" y="0"/>
                    <a:pt x="0" y="17"/>
                  </a:cubicBezTo>
                  <a:cubicBezTo>
                    <a:pt x="0" y="17"/>
                    <a:pt x="18" y="12"/>
                    <a:pt x="23" y="24"/>
                  </a:cubicBezTo>
                  <a:cubicBezTo>
                    <a:pt x="23" y="22"/>
                    <a:pt x="23" y="19"/>
                    <a:pt x="23" y="17"/>
                  </a:cubicBezTo>
                  <a:lnTo>
                    <a:pt x="27" y="1"/>
                  </a:lnTo>
                  <a:close/>
                </a:path>
              </a:pathLst>
            </a:custGeom>
            <a:solidFill>
              <a:srgbClr val="3B50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Sḷîďe"/>
            <p:cNvSpPr/>
            <p:nvPr/>
          </p:nvSpPr>
          <p:spPr bwMode="auto">
            <a:xfrm>
              <a:off x="6807503" y="4568688"/>
              <a:ext cx="156135" cy="223333"/>
            </a:xfrm>
            <a:custGeom>
              <a:avLst/>
              <a:gdLst>
                <a:gd name="T0" fmla="*/ 13 w 43"/>
                <a:gd name="T1" fmla="*/ 58 h 61"/>
                <a:gd name="T2" fmla="*/ 13 w 43"/>
                <a:gd name="T3" fmla="*/ 58 h 61"/>
                <a:gd name="T4" fmla="*/ 2 w 43"/>
                <a:gd name="T5" fmla="*/ 39 h 61"/>
                <a:gd name="T6" fmla="*/ 12 w 43"/>
                <a:gd name="T7" fmla="*/ 0 h 61"/>
                <a:gd name="T8" fmla="*/ 43 w 43"/>
                <a:gd name="T9" fmla="*/ 8 h 61"/>
                <a:gd name="T10" fmla="*/ 33 w 43"/>
                <a:gd name="T11" fmla="*/ 47 h 61"/>
                <a:gd name="T12" fmla="*/ 13 w 43"/>
                <a:gd name="T13" fmla="*/ 58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3" y="58"/>
                  </a:moveTo>
                  <a:cubicBezTo>
                    <a:pt x="13" y="58"/>
                    <a:pt x="13" y="58"/>
                    <a:pt x="13" y="58"/>
                  </a:cubicBezTo>
                  <a:cubicBezTo>
                    <a:pt x="5" y="56"/>
                    <a:pt x="0" y="48"/>
                    <a:pt x="2" y="39"/>
                  </a:cubicBezTo>
                  <a:cubicBezTo>
                    <a:pt x="12" y="0"/>
                    <a:pt x="12" y="0"/>
                    <a:pt x="12" y="0"/>
                  </a:cubicBezTo>
                  <a:cubicBezTo>
                    <a:pt x="43" y="8"/>
                    <a:pt x="43" y="8"/>
                    <a:pt x="43" y="8"/>
                  </a:cubicBezTo>
                  <a:cubicBezTo>
                    <a:pt x="33" y="47"/>
                    <a:pt x="33" y="47"/>
                    <a:pt x="33" y="47"/>
                  </a:cubicBezTo>
                  <a:cubicBezTo>
                    <a:pt x="30" y="56"/>
                    <a:pt x="22" y="61"/>
                    <a:pt x="13" y="58"/>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ṣḻïḑé"/>
            <p:cNvSpPr/>
            <p:nvPr/>
          </p:nvSpPr>
          <p:spPr bwMode="auto">
            <a:xfrm>
              <a:off x="6817385" y="4590429"/>
              <a:ext cx="138348" cy="132419"/>
            </a:xfrm>
            <a:custGeom>
              <a:avLst/>
              <a:gdLst>
                <a:gd name="T0" fmla="*/ 0 w 38"/>
                <a:gd name="T1" fmla="*/ 28 h 36"/>
                <a:gd name="T2" fmla="*/ 15 w 38"/>
                <a:gd name="T3" fmla="*/ 34 h 36"/>
                <a:gd name="T4" fmla="*/ 31 w 38"/>
                <a:gd name="T5" fmla="*/ 36 h 36"/>
                <a:gd name="T6" fmla="*/ 38 w 38"/>
                <a:gd name="T7" fmla="*/ 8 h 36"/>
                <a:gd name="T8" fmla="*/ 7 w 38"/>
                <a:gd name="T9" fmla="*/ 0 h 36"/>
                <a:gd name="T10" fmla="*/ 0 w 38"/>
                <a:gd name="T11" fmla="*/ 28 h 36"/>
              </a:gdLst>
              <a:ahLst/>
              <a:cxnLst>
                <a:cxn ang="0">
                  <a:pos x="T0" y="T1"/>
                </a:cxn>
                <a:cxn ang="0">
                  <a:pos x="T2" y="T3"/>
                </a:cxn>
                <a:cxn ang="0">
                  <a:pos x="T4" y="T5"/>
                </a:cxn>
                <a:cxn ang="0">
                  <a:pos x="T6" y="T7"/>
                </a:cxn>
                <a:cxn ang="0">
                  <a:pos x="T8" y="T9"/>
                </a:cxn>
                <a:cxn ang="0">
                  <a:pos x="T10" y="T11"/>
                </a:cxn>
              </a:cxnLst>
              <a:rect l="0" t="0" r="r" b="b"/>
              <a:pathLst>
                <a:path w="38" h="36">
                  <a:moveTo>
                    <a:pt x="0" y="28"/>
                  </a:moveTo>
                  <a:cubicBezTo>
                    <a:pt x="5" y="31"/>
                    <a:pt x="10" y="33"/>
                    <a:pt x="15" y="34"/>
                  </a:cubicBezTo>
                  <a:cubicBezTo>
                    <a:pt x="20" y="36"/>
                    <a:pt x="26" y="36"/>
                    <a:pt x="31" y="36"/>
                  </a:cubicBezTo>
                  <a:cubicBezTo>
                    <a:pt x="38" y="8"/>
                    <a:pt x="38" y="8"/>
                    <a:pt x="38" y="8"/>
                  </a:cubicBezTo>
                  <a:cubicBezTo>
                    <a:pt x="7" y="0"/>
                    <a:pt x="7" y="0"/>
                    <a:pt x="7" y="0"/>
                  </a:cubicBezTo>
                  <a:lnTo>
                    <a:pt x="0" y="28"/>
                  </a:ln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s1idê"/>
            <p:cNvSpPr/>
            <p:nvPr/>
          </p:nvSpPr>
          <p:spPr bwMode="auto">
            <a:xfrm>
              <a:off x="6688919" y="4131904"/>
              <a:ext cx="494099" cy="590943"/>
            </a:xfrm>
            <a:custGeom>
              <a:avLst/>
              <a:gdLst>
                <a:gd name="T0" fmla="*/ 124 w 135"/>
                <a:gd name="T1" fmla="*/ 113 h 162"/>
                <a:gd name="T2" fmla="*/ 52 w 135"/>
                <a:gd name="T3" fmla="*/ 154 h 162"/>
                <a:gd name="T4" fmla="*/ 8 w 135"/>
                <a:gd name="T5" fmla="*/ 83 h 162"/>
                <a:gd name="T6" fmla="*/ 89 w 135"/>
                <a:gd name="T7" fmla="*/ 11 h 162"/>
                <a:gd name="T8" fmla="*/ 124 w 135"/>
                <a:gd name="T9" fmla="*/ 113 h 162"/>
              </a:gdLst>
              <a:ahLst/>
              <a:cxnLst>
                <a:cxn ang="0">
                  <a:pos x="T0" y="T1"/>
                </a:cxn>
                <a:cxn ang="0">
                  <a:pos x="T2" y="T3"/>
                </a:cxn>
                <a:cxn ang="0">
                  <a:pos x="T4" y="T5"/>
                </a:cxn>
                <a:cxn ang="0">
                  <a:pos x="T6" y="T7"/>
                </a:cxn>
                <a:cxn ang="0">
                  <a:pos x="T8" y="T9"/>
                </a:cxn>
              </a:cxnLst>
              <a:rect l="0" t="0" r="r" b="b"/>
              <a:pathLst>
                <a:path w="135" h="162">
                  <a:moveTo>
                    <a:pt x="124" y="113"/>
                  </a:moveTo>
                  <a:cubicBezTo>
                    <a:pt x="116" y="144"/>
                    <a:pt x="83" y="162"/>
                    <a:pt x="52" y="154"/>
                  </a:cubicBezTo>
                  <a:cubicBezTo>
                    <a:pt x="20" y="145"/>
                    <a:pt x="0" y="114"/>
                    <a:pt x="8" y="83"/>
                  </a:cubicBezTo>
                  <a:cubicBezTo>
                    <a:pt x="16" y="52"/>
                    <a:pt x="44" y="0"/>
                    <a:pt x="89" y="11"/>
                  </a:cubicBezTo>
                  <a:cubicBezTo>
                    <a:pt x="135" y="23"/>
                    <a:pt x="132" y="82"/>
                    <a:pt x="124" y="113"/>
                  </a:cubicBezTo>
                  <a:close/>
                </a:path>
              </a:pathLst>
            </a:custGeom>
            <a:solidFill>
              <a:srgbClr val="F6BB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ṧļiḋé"/>
            <p:cNvSpPr/>
            <p:nvPr/>
          </p:nvSpPr>
          <p:spPr bwMode="auto">
            <a:xfrm>
              <a:off x="6688919" y="4295945"/>
              <a:ext cx="189734" cy="397256"/>
            </a:xfrm>
            <a:custGeom>
              <a:avLst/>
              <a:gdLst>
                <a:gd name="T0" fmla="*/ 13 w 52"/>
                <a:gd name="T1" fmla="*/ 41 h 109"/>
                <a:gd name="T2" fmla="*/ 30 w 52"/>
                <a:gd name="T3" fmla="*/ 0 h 109"/>
                <a:gd name="T4" fmla="*/ 23 w 52"/>
                <a:gd name="T5" fmla="*/ 9 h 109"/>
                <a:gd name="T6" fmla="*/ 8 w 52"/>
                <a:gd name="T7" fmla="*/ 38 h 109"/>
                <a:gd name="T8" fmla="*/ 52 w 52"/>
                <a:gd name="T9" fmla="*/ 109 h 109"/>
                <a:gd name="T10" fmla="*/ 13 w 52"/>
                <a:gd name="T11" fmla="*/ 41 h 109"/>
              </a:gdLst>
              <a:ahLst/>
              <a:cxnLst>
                <a:cxn ang="0">
                  <a:pos x="T0" y="T1"/>
                </a:cxn>
                <a:cxn ang="0">
                  <a:pos x="T2" y="T3"/>
                </a:cxn>
                <a:cxn ang="0">
                  <a:pos x="T4" y="T5"/>
                </a:cxn>
                <a:cxn ang="0">
                  <a:pos x="T6" y="T7"/>
                </a:cxn>
                <a:cxn ang="0">
                  <a:pos x="T8" y="T9"/>
                </a:cxn>
                <a:cxn ang="0">
                  <a:pos x="T10" y="T11"/>
                </a:cxn>
              </a:cxnLst>
              <a:rect l="0" t="0" r="r" b="b"/>
              <a:pathLst>
                <a:path w="52" h="109">
                  <a:moveTo>
                    <a:pt x="13" y="41"/>
                  </a:moveTo>
                  <a:cubicBezTo>
                    <a:pt x="18" y="25"/>
                    <a:pt x="23" y="9"/>
                    <a:pt x="30" y="0"/>
                  </a:cubicBezTo>
                  <a:cubicBezTo>
                    <a:pt x="23" y="9"/>
                    <a:pt x="23" y="9"/>
                    <a:pt x="23" y="9"/>
                  </a:cubicBezTo>
                  <a:cubicBezTo>
                    <a:pt x="16" y="16"/>
                    <a:pt x="11" y="26"/>
                    <a:pt x="8" y="38"/>
                  </a:cubicBezTo>
                  <a:cubicBezTo>
                    <a:pt x="0" y="69"/>
                    <a:pt x="20" y="100"/>
                    <a:pt x="52" y="109"/>
                  </a:cubicBezTo>
                  <a:cubicBezTo>
                    <a:pt x="23" y="101"/>
                    <a:pt x="5" y="71"/>
                    <a:pt x="13" y="41"/>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ŝlíḋe"/>
            <p:cNvSpPr/>
            <p:nvPr/>
          </p:nvSpPr>
          <p:spPr bwMode="auto">
            <a:xfrm>
              <a:off x="6878653" y="4416506"/>
              <a:ext cx="274719" cy="306342"/>
            </a:xfrm>
            <a:custGeom>
              <a:avLst/>
              <a:gdLst>
                <a:gd name="T0" fmla="*/ 72 w 75"/>
                <a:gd name="T1" fmla="*/ 0 h 84"/>
                <a:gd name="T2" fmla="*/ 66 w 75"/>
                <a:gd name="T3" fmla="*/ 35 h 84"/>
                <a:gd name="T4" fmla="*/ 0 w 75"/>
                <a:gd name="T5" fmla="*/ 76 h 84"/>
                <a:gd name="T6" fmla="*/ 72 w 75"/>
                <a:gd name="T7" fmla="*/ 35 h 84"/>
                <a:gd name="T8" fmla="*/ 75 w 75"/>
                <a:gd name="T9" fmla="*/ 10 h 84"/>
                <a:gd name="T10" fmla="*/ 72 w 75"/>
                <a:gd name="T11" fmla="*/ 0 h 84"/>
              </a:gdLst>
              <a:ahLst/>
              <a:cxnLst>
                <a:cxn ang="0">
                  <a:pos x="T0" y="T1"/>
                </a:cxn>
                <a:cxn ang="0">
                  <a:pos x="T2" y="T3"/>
                </a:cxn>
                <a:cxn ang="0">
                  <a:pos x="T4" y="T5"/>
                </a:cxn>
                <a:cxn ang="0">
                  <a:pos x="T6" y="T7"/>
                </a:cxn>
                <a:cxn ang="0">
                  <a:pos x="T8" y="T9"/>
                </a:cxn>
                <a:cxn ang="0">
                  <a:pos x="T10" y="T11"/>
                </a:cxn>
              </a:cxnLst>
              <a:rect l="0" t="0" r="r" b="b"/>
              <a:pathLst>
                <a:path w="75" h="84">
                  <a:moveTo>
                    <a:pt x="72" y="0"/>
                  </a:moveTo>
                  <a:cubicBezTo>
                    <a:pt x="73" y="8"/>
                    <a:pt x="68" y="26"/>
                    <a:pt x="66" y="35"/>
                  </a:cubicBezTo>
                  <a:cubicBezTo>
                    <a:pt x="58" y="65"/>
                    <a:pt x="28" y="83"/>
                    <a:pt x="0" y="76"/>
                  </a:cubicBezTo>
                  <a:cubicBezTo>
                    <a:pt x="31" y="84"/>
                    <a:pt x="64" y="66"/>
                    <a:pt x="72" y="35"/>
                  </a:cubicBezTo>
                  <a:cubicBezTo>
                    <a:pt x="74" y="26"/>
                    <a:pt x="75" y="18"/>
                    <a:pt x="75" y="10"/>
                  </a:cubicBezTo>
                  <a:lnTo>
                    <a:pt x="72" y="0"/>
                  </a:ln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š1íḍé"/>
            <p:cNvSpPr/>
            <p:nvPr/>
          </p:nvSpPr>
          <p:spPr bwMode="auto">
            <a:xfrm>
              <a:off x="6748211" y="4171432"/>
              <a:ext cx="138348" cy="266814"/>
            </a:xfrm>
            <a:custGeom>
              <a:avLst/>
              <a:gdLst>
                <a:gd name="T0" fmla="*/ 38 w 38"/>
                <a:gd name="T1" fmla="*/ 12 h 73"/>
                <a:gd name="T2" fmla="*/ 5 w 38"/>
                <a:gd name="T3" fmla="*/ 73 h 73"/>
                <a:gd name="T4" fmla="*/ 1 w 38"/>
                <a:gd name="T5" fmla="*/ 52 h 73"/>
                <a:gd name="T6" fmla="*/ 38 w 38"/>
                <a:gd name="T7" fmla="*/ 12 h 73"/>
              </a:gdLst>
              <a:ahLst/>
              <a:cxnLst>
                <a:cxn ang="0">
                  <a:pos x="T0" y="T1"/>
                </a:cxn>
                <a:cxn ang="0">
                  <a:pos x="T2" y="T3"/>
                </a:cxn>
                <a:cxn ang="0">
                  <a:pos x="T4" y="T5"/>
                </a:cxn>
                <a:cxn ang="0">
                  <a:pos x="T6" y="T7"/>
                </a:cxn>
              </a:cxnLst>
              <a:rect l="0" t="0" r="r" b="b"/>
              <a:pathLst>
                <a:path w="38" h="73">
                  <a:moveTo>
                    <a:pt x="38" y="12"/>
                  </a:moveTo>
                  <a:cubicBezTo>
                    <a:pt x="38" y="12"/>
                    <a:pt x="4" y="49"/>
                    <a:pt x="5" y="73"/>
                  </a:cubicBezTo>
                  <a:cubicBezTo>
                    <a:pt x="5" y="73"/>
                    <a:pt x="0" y="64"/>
                    <a:pt x="1" y="52"/>
                  </a:cubicBezTo>
                  <a:cubicBezTo>
                    <a:pt x="3" y="39"/>
                    <a:pt x="14" y="0"/>
                    <a:pt x="38" y="12"/>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ś1iḍè"/>
            <p:cNvSpPr/>
            <p:nvPr/>
          </p:nvSpPr>
          <p:spPr bwMode="auto">
            <a:xfrm>
              <a:off x="6854936" y="4131904"/>
              <a:ext cx="367610" cy="389350"/>
            </a:xfrm>
            <a:custGeom>
              <a:avLst/>
              <a:gdLst>
                <a:gd name="T0" fmla="*/ 73 w 101"/>
                <a:gd name="T1" fmla="*/ 27 h 107"/>
                <a:gd name="T2" fmla="*/ 0 w 101"/>
                <a:gd name="T3" fmla="*/ 29 h 107"/>
                <a:gd name="T4" fmla="*/ 39 w 101"/>
                <a:gd name="T5" fmla="*/ 36 h 107"/>
                <a:gd name="T6" fmla="*/ 59 w 101"/>
                <a:gd name="T7" fmla="*/ 89 h 107"/>
                <a:gd name="T8" fmla="*/ 53 w 101"/>
                <a:gd name="T9" fmla="*/ 69 h 107"/>
                <a:gd name="T10" fmla="*/ 73 w 101"/>
                <a:gd name="T11" fmla="*/ 92 h 107"/>
                <a:gd name="T12" fmla="*/ 68 w 101"/>
                <a:gd name="T13" fmla="*/ 107 h 107"/>
                <a:gd name="T14" fmla="*/ 81 w 101"/>
                <a:gd name="T15" fmla="*/ 93 h 107"/>
                <a:gd name="T16" fmla="*/ 81 w 101"/>
                <a:gd name="T17" fmla="*/ 93 h 107"/>
                <a:gd name="T18" fmla="*/ 73 w 101"/>
                <a:gd name="T19"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7">
                  <a:moveTo>
                    <a:pt x="73" y="27"/>
                  </a:moveTo>
                  <a:cubicBezTo>
                    <a:pt x="44" y="0"/>
                    <a:pt x="1" y="2"/>
                    <a:pt x="0" y="29"/>
                  </a:cubicBezTo>
                  <a:cubicBezTo>
                    <a:pt x="0" y="29"/>
                    <a:pt x="33" y="18"/>
                    <a:pt x="39" y="36"/>
                  </a:cubicBezTo>
                  <a:cubicBezTo>
                    <a:pt x="45" y="53"/>
                    <a:pt x="36" y="88"/>
                    <a:pt x="59" y="89"/>
                  </a:cubicBezTo>
                  <a:cubicBezTo>
                    <a:pt x="59" y="89"/>
                    <a:pt x="53" y="84"/>
                    <a:pt x="53" y="69"/>
                  </a:cubicBezTo>
                  <a:cubicBezTo>
                    <a:pt x="53" y="69"/>
                    <a:pt x="60" y="87"/>
                    <a:pt x="73" y="92"/>
                  </a:cubicBezTo>
                  <a:cubicBezTo>
                    <a:pt x="72" y="98"/>
                    <a:pt x="71" y="103"/>
                    <a:pt x="68" y="107"/>
                  </a:cubicBezTo>
                  <a:cubicBezTo>
                    <a:pt x="68" y="107"/>
                    <a:pt x="76" y="103"/>
                    <a:pt x="81" y="93"/>
                  </a:cubicBezTo>
                  <a:cubicBezTo>
                    <a:pt x="81" y="93"/>
                    <a:pt x="81" y="93"/>
                    <a:pt x="81" y="93"/>
                  </a:cubicBezTo>
                  <a:cubicBezTo>
                    <a:pt x="81" y="93"/>
                    <a:pt x="101" y="55"/>
                    <a:pt x="73" y="27"/>
                  </a:cubicBezTo>
                  <a:close/>
                </a:path>
              </a:pathLst>
            </a:custGeom>
            <a:solidFill>
              <a:srgbClr val="E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lîdè"/>
            <p:cNvSpPr/>
            <p:nvPr/>
          </p:nvSpPr>
          <p:spPr bwMode="auto">
            <a:xfrm>
              <a:off x="6975497" y="4375001"/>
              <a:ext cx="86961" cy="51386"/>
            </a:xfrm>
            <a:custGeom>
              <a:avLst/>
              <a:gdLst>
                <a:gd name="T0" fmla="*/ 24 w 24"/>
                <a:gd name="T1" fmla="*/ 12 h 14"/>
                <a:gd name="T2" fmla="*/ 24 w 24"/>
                <a:gd name="T3" fmla="*/ 11 h 14"/>
                <a:gd name="T4" fmla="*/ 23 w 24"/>
                <a:gd name="T5" fmla="*/ 11 h 14"/>
                <a:gd name="T6" fmla="*/ 8 w 24"/>
                <a:gd name="T7" fmla="*/ 1 h 14"/>
                <a:gd name="T8" fmla="*/ 6 w 24"/>
                <a:gd name="T9" fmla="*/ 0 h 14"/>
                <a:gd name="T10" fmla="*/ 6 w 24"/>
                <a:gd name="T11" fmla="*/ 0 h 14"/>
                <a:gd name="T12" fmla="*/ 6 w 24"/>
                <a:gd name="T13" fmla="*/ 0 h 14"/>
                <a:gd name="T14" fmla="*/ 4 w 24"/>
                <a:gd name="T15" fmla="*/ 0 h 14"/>
                <a:gd name="T16" fmla="*/ 3 w 24"/>
                <a:gd name="T17" fmla="*/ 1 h 14"/>
                <a:gd name="T18" fmla="*/ 3 w 24"/>
                <a:gd name="T19" fmla="*/ 1 h 14"/>
                <a:gd name="T20" fmla="*/ 2 w 24"/>
                <a:gd name="T21" fmla="*/ 1 h 14"/>
                <a:gd name="T22" fmla="*/ 0 w 24"/>
                <a:gd name="T23" fmla="*/ 1 h 14"/>
                <a:gd name="T24" fmla="*/ 6 w 24"/>
                <a:gd name="T25" fmla="*/ 3 h 14"/>
                <a:gd name="T26" fmla="*/ 12 w 24"/>
                <a:gd name="T27" fmla="*/ 6 h 14"/>
                <a:gd name="T28" fmla="*/ 24 w 24"/>
                <a:gd name="T29" fmla="*/ 14 h 14"/>
                <a:gd name="T30" fmla="*/ 24 w 24"/>
                <a:gd name="T3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4">
                  <a:moveTo>
                    <a:pt x="24" y="12"/>
                  </a:moveTo>
                  <a:cubicBezTo>
                    <a:pt x="24" y="12"/>
                    <a:pt x="24" y="12"/>
                    <a:pt x="24" y="11"/>
                  </a:cubicBezTo>
                  <a:cubicBezTo>
                    <a:pt x="23" y="11"/>
                    <a:pt x="23" y="11"/>
                    <a:pt x="23" y="11"/>
                  </a:cubicBezTo>
                  <a:cubicBezTo>
                    <a:pt x="21" y="5"/>
                    <a:pt x="14" y="2"/>
                    <a:pt x="8" y="1"/>
                  </a:cubicBezTo>
                  <a:cubicBezTo>
                    <a:pt x="7" y="0"/>
                    <a:pt x="7" y="0"/>
                    <a:pt x="6" y="0"/>
                  </a:cubicBezTo>
                  <a:cubicBezTo>
                    <a:pt x="6" y="0"/>
                    <a:pt x="6" y="0"/>
                    <a:pt x="6" y="0"/>
                  </a:cubicBezTo>
                  <a:cubicBezTo>
                    <a:pt x="6" y="0"/>
                    <a:pt x="6" y="0"/>
                    <a:pt x="6" y="0"/>
                  </a:cubicBezTo>
                  <a:cubicBezTo>
                    <a:pt x="5" y="0"/>
                    <a:pt x="5" y="0"/>
                    <a:pt x="4" y="0"/>
                  </a:cubicBezTo>
                  <a:cubicBezTo>
                    <a:pt x="4" y="0"/>
                    <a:pt x="3" y="1"/>
                    <a:pt x="3" y="1"/>
                  </a:cubicBezTo>
                  <a:cubicBezTo>
                    <a:pt x="3" y="1"/>
                    <a:pt x="3" y="1"/>
                    <a:pt x="3" y="1"/>
                  </a:cubicBezTo>
                  <a:cubicBezTo>
                    <a:pt x="2" y="1"/>
                    <a:pt x="2" y="1"/>
                    <a:pt x="2" y="1"/>
                  </a:cubicBezTo>
                  <a:cubicBezTo>
                    <a:pt x="0" y="1"/>
                    <a:pt x="0" y="1"/>
                    <a:pt x="0" y="1"/>
                  </a:cubicBezTo>
                  <a:cubicBezTo>
                    <a:pt x="0" y="1"/>
                    <a:pt x="4" y="3"/>
                    <a:pt x="6" y="3"/>
                  </a:cubicBezTo>
                  <a:cubicBezTo>
                    <a:pt x="8" y="4"/>
                    <a:pt x="10" y="5"/>
                    <a:pt x="12" y="6"/>
                  </a:cubicBezTo>
                  <a:cubicBezTo>
                    <a:pt x="17" y="8"/>
                    <a:pt x="21" y="11"/>
                    <a:pt x="24" y="14"/>
                  </a:cubicBezTo>
                  <a:cubicBezTo>
                    <a:pt x="24" y="14"/>
                    <a:pt x="24" y="13"/>
                    <a:pt x="24" y="1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ïśḻidè"/>
            <p:cNvSpPr/>
            <p:nvPr/>
          </p:nvSpPr>
          <p:spPr bwMode="auto">
            <a:xfrm>
              <a:off x="6752164" y="4153645"/>
              <a:ext cx="142301" cy="268790"/>
            </a:xfrm>
            <a:custGeom>
              <a:avLst/>
              <a:gdLst>
                <a:gd name="T0" fmla="*/ 39 w 39"/>
                <a:gd name="T1" fmla="*/ 13 h 74"/>
                <a:gd name="T2" fmla="*/ 5 w 39"/>
                <a:gd name="T3" fmla="*/ 74 h 74"/>
                <a:gd name="T4" fmla="*/ 2 w 39"/>
                <a:gd name="T5" fmla="*/ 52 h 74"/>
                <a:gd name="T6" fmla="*/ 39 w 39"/>
                <a:gd name="T7" fmla="*/ 13 h 74"/>
              </a:gdLst>
              <a:ahLst/>
              <a:cxnLst>
                <a:cxn ang="0">
                  <a:pos x="T0" y="T1"/>
                </a:cxn>
                <a:cxn ang="0">
                  <a:pos x="T2" y="T3"/>
                </a:cxn>
                <a:cxn ang="0">
                  <a:pos x="T4" y="T5"/>
                </a:cxn>
                <a:cxn ang="0">
                  <a:pos x="T6" y="T7"/>
                </a:cxn>
              </a:cxnLst>
              <a:rect l="0" t="0" r="r" b="b"/>
              <a:pathLst>
                <a:path w="39" h="74">
                  <a:moveTo>
                    <a:pt x="39" y="13"/>
                  </a:moveTo>
                  <a:cubicBezTo>
                    <a:pt x="39" y="13"/>
                    <a:pt x="4" y="49"/>
                    <a:pt x="5" y="74"/>
                  </a:cubicBezTo>
                  <a:cubicBezTo>
                    <a:pt x="5" y="74"/>
                    <a:pt x="0" y="65"/>
                    <a:pt x="2" y="52"/>
                  </a:cubicBezTo>
                  <a:cubicBezTo>
                    <a:pt x="3" y="40"/>
                    <a:pt x="14" y="0"/>
                    <a:pt x="39" y="1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sḻiďè"/>
            <p:cNvSpPr/>
            <p:nvPr/>
          </p:nvSpPr>
          <p:spPr bwMode="auto">
            <a:xfrm>
              <a:off x="6930040" y="4430340"/>
              <a:ext cx="81032" cy="81032"/>
            </a:xfrm>
            <a:custGeom>
              <a:avLst/>
              <a:gdLst>
                <a:gd name="T0" fmla="*/ 2 w 22"/>
                <a:gd name="T1" fmla="*/ 7 h 22"/>
                <a:gd name="T2" fmla="*/ 7 w 22"/>
                <a:gd name="T3" fmla="*/ 20 h 22"/>
                <a:gd name="T4" fmla="*/ 19 w 22"/>
                <a:gd name="T5" fmla="*/ 15 h 22"/>
                <a:gd name="T6" fmla="*/ 15 w 22"/>
                <a:gd name="T7" fmla="*/ 2 h 22"/>
                <a:gd name="T8" fmla="*/ 2 w 22"/>
                <a:gd name="T9" fmla="*/ 7 h 22"/>
              </a:gdLst>
              <a:ahLst/>
              <a:cxnLst>
                <a:cxn ang="0">
                  <a:pos x="T0" y="T1"/>
                </a:cxn>
                <a:cxn ang="0">
                  <a:pos x="T2" y="T3"/>
                </a:cxn>
                <a:cxn ang="0">
                  <a:pos x="T4" y="T5"/>
                </a:cxn>
                <a:cxn ang="0">
                  <a:pos x="T6" y="T7"/>
                </a:cxn>
                <a:cxn ang="0">
                  <a:pos x="T8" y="T9"/>
                </a:cxn>
              </a:cxnLst>
              <a:rect l="0" t="0" r="r" b="b"/>
              <a:pathLst>
                <a:path w="22" h="22">
                  <a:moveTo>
                    <a:pt x="2" y="7"/>
                  </a:moveTo>
                  <a:cubicBezTo>
                    <a:pt x="0" y="12"/>
                    <a:pt x="2" y="18"/>
                    <a:pt x="7" y="20"/>
                  </a:cubicBezTo>
                  <a:cubicBezTo>
                    <a:pt x="11" y="22"/>
                    <a:pt x="17" y="20"/>
                    <a:pt x="19" y="15"/>
                  </a:cubicBezTo>
                  <a:cubicBezTo>
                    <a:pt x="22" y="10"/>
                    <a:pt x="20" y="4"/>
                    <a:pt x="15" y="2"/>
                  </a:cubicBezTo>
                  <a:cubicBezTo>
                    <a:pt x="11" y="0"/>
                    <a:pt x="5" y="2"/>
                    <a:pt x="2" y="7"/>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sľîdê"/>
            <p:cNvSpPr/>
            <p:nvPr/>
          </p:nvSpPr>
          <p:spPr bwMode="auto">
            <a:xfrm>
              <a:off x="6933992" y="4420458"/>
              <a:ext cx="81032" cy="83009"/>
            </a:xfrm>
            <a:custGeom>
              <a:avLst/>
              <a:gdLst>
                <a:gd name="T0" fmla="*/ 3 w 22"/>
                <a:gd name="T1" fmla="*/ 8 h 23"/>
                <a:gd name="T2" fmla="*/ 7 w 22"/>
                <a:gd name="T3" fmla="*/ 21 h 23"/>
                <a:gd name="T4" fmla="*/ 19 w 22"/>
                <a:gd name="T5" fmla="*/ 16 h 23"/>
                <a:gd name="T6" fmla="*/ 15 w 22"/>
                <a:gd name="T7" fmla="*/ 3 h 23"/>
                <a:gd name="T8" fmla="*/ 3 w 22"/>
                <a:gd name="T9" fmla="*/ 8 h 23"/>
              </a:gdLst>
              <a:ahLst/>
              <a:cxnLst>
                <a:cxn ang="0">
                  <a:pos x="T0" y="T1"/>
                </a:cxn>
                <a:cxn ang="0">
                  <a:pos x="T2" y="T3"/>
                </a:cxn>
                <a:cxn ang="0">
                  <a:pos x="T4" y="T5"/>
                </a:cxn>
                <a:cxn ang="0">
                  <a:pos x="T6" y="T7"/>
                </a:cxn>
                <a:cxn ang="0">
                  <a:pos x="T8" y="T9"/>
                </a:cxn>
              </a:cxnLst>
              <a:rect l="0" t="0" r="r" b="b"/>
              <a:pathLst>
                <a:path w="22" h="23">
                  <a:moveTo>
                    <a:pt x="3" y="8"/>
                  </a:moveTo>
                  <a:cubicBezTo>
                    <a:pt x="0" y="13"/>
                    <a:pt x="2" y="19"/>
                    <a:pt x="7" y="21"/>
                  </a:cubicBezTo>
                  <a:cubicBezTo>
                    <a:pt x="11" y="23"/>
                    <a:pt x="17" y="21"/>
                    <a:pt x="19" y="16"/>
                  </a:cubicBezTo>
                  <a:cubicBezTo>
                    <a:pt x="22" y="11"/>
                    <a:pt x="20" y="5"/>
                    <a:pt x="15" y="3"/>
                  </a:cubicBezTo>
                  <a:cubicBezTo>
                    <a:pt x="11" y="0"/>
                    <a:pt x="5" y="3"/>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ḷíḑê"/>
            <p:cNvSpPr/>
            <p:nvPr/>
          </p:nvSpPr>
          <p:spPr bwMode="auto">
            <a:xfrm>
              <a:off x="6955733" y="4434293"/>
              <a:ext cx="29646" cy="33599"/>
            </a:xfrm>
            <a:custGeom>
              <a:avLst/>
              <a:gdLst>
                <a:gd name="T0" fmla="*/ 1 w 8"/>
                <a:gd name="T1" fmla="*/ 3 h 9"/>
                <a:gd name="T2" fmla="*/ 2 w 8"/>
                <a:gd name="T3" fmla="*/ 8 h 9"/>
                <a:gd name="T4" fmla="*/ 7 w 8"/>
                <a:gd name="T5" fmla="*/ 6 h 9"/>
                <a:gd name="T6" fmla="*/ 6 w 8"/>
                <a:gd name="T7" fmla="*/ 1 h 9"/>
                <a:gd name="T8" fmla="*/ 1 w 8"/>
                <a:gd name="T9" fmla="*/ 3 h 9"/>
              </a:gdLst>
              <a:ahLst/>
              <a:cxnLst>
                <a:cxn ang="0">
                  <a:pos x="T0" y="T1"/>
                </a:cxn>
                <a:cxn ang="0">
                  <a:pos x="T2" y="T3"/>
                </a:cxn>
                <a:cxn ang="0">
                  <a:pos x="T4" y="T5"/>
                </a:cxn>
                <a:cxn ang="0">
                  <a:pos x="T6" y="T7"/>
                </a:cxn>
                <a:cxn ang="0">
                  <a:pos x="T8" y="T9"/>
                </a:cxn>
              </a:cxnLst>
              <a:rect l="0" t="0" r="r" b="b"/>
              <a:pathLst>
                <a:path w="8" h="9">
                  <a:moveTo>
                    <a:pt x="1" y="3"/>
                  </a:moveTo>
                  <a:cubicBezTo>
                    <a:pt x="0" y="5"/>
                    <a:pt x="1" y="7"/>
                    <a:pt x="2" y="8"/>
                  </a:cubicBezTo>
                  <a:cubicBezTo>
                    <a:pt x="4" y="9"/>
                    <a:pt x="6" y="8"/>
                    <a:pt x="7" y="6"/>
                  </a:cubicBezTo>
                  <a:cubicBezTo>
                    <a:pt x="8" y="4"/>
                    <a:pt x="7" y="2"/>
                    <a:pt x="6" y="1"/>
                  </a:cubicBezTo>
                  <a:cubicBezTo>
                    <a:pt x="4" y="0"/>
                    <a:pt x="1"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ṧľiďe"/>
            <p:cNvSpPr/>
            <p:nvPr/>
          </p:nvSpPr>
          <p:spPr bwMode="auto">
            <a:xfrm>
              <a:off x="6777857" y="4353261"/>
              <a:ext cx="79056" cy="84985"/>
            </a:xfrm>
            <a:custGeom>
              <a:avLst/>
              <a:gdLst>
                <a:gd name="T0" fmla="*/ 2 w 22"/>
                <a:gd name="T1" fmla="*/ 8 h 23"/>
                <a:gd name="T2" fmla="*/ 6 w 22"/>
                <a:gd name="T3" fmla="*/ 21 h 23"/>
                <a:gd name="T4" fmla="*/ 19 w 22"/>
                <a:gd name="T5" fmla="*/ 16 h 23"/>
                <a:gd name="T6" fmla="*/ 15 w 22"/>
                <a:gd name="T7" fmla="*/ 2 h 23"/>
                <a:gd name="T8" fmla="*/ 2 w 22"/>
                <a:gd name="T9" fmla="*/ 8 h 23"/>
              </a:gdLst>
              <a:ahLst/>
              <a:cxnLst>
                <a:cxn ang="0">
                  <a:pos x="T0" y="T1"/>
                </a:cxn>
                <a:cxn ang="0">
                  <a:pos x="T2" y="T3"/>
                </a:cxn>
                <a:cxn ang="0">
                  <a:pos x="T4" y="T5"/>
                </a:cxn>
                <a:cxn ang="0">
                  <a:pos x="T6" y="T7"/>
                </a:cxn>
                <a:cxn ang="0">
                  <a:pos x="T8" y="T9"/>
                </a:cxn>
              </a:cxnLst>
              <a:rect l="0" t="0" r="r" b="b"/>
              <a:pathLst>
                <a:path w="22" h="23">
                  <a:moveTo>
                    <a:pt x="2" y="8"/>
                  </a:moveTo>
                  <a:cubicBezTo>
                    <a:pt x="0" y="13"/>
                    <a:pt x="2" y="19"/>
                    <a:pt x="6" y="21"/>
                  </a:cubicBezTo>
                  <a:cubicBezTo>
                    <a:pt x="11" y="23"/>
                    <a:pt x="17" y="21"/>
                    <a:pt x="19" y="16"/>
                  </a:cubicBezTo>
                  <a:cubicBezTo>
                    <a:pt x="22" y="10"/>
                    <a:pt x="20" y="5"/>
                    <a:pt x="15" y="2"/>
                  </a:cubicBezTo>
                  <a:cubicBezTo>
                    <a:pt x="11" y="0"/>
                    <a:pt x="5" y="3"/>
                    <a:pt x="2" y="8"/>
                  </a:cubicBezTo>
                  <a:close/>
                </a:path>
              </a:pathLst>
            </a:custGeom>
            <a:solidFill>
              <a:srgbClr val="D899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ļiḍê"/>
            <p:cNvSpPr/>
            <p:nvPr/>
          </p:nvSpPr>
          <p:spPr bwMode="auto">
            <a:xfrm>
              <a:off x="6781810" y="4347332"/>
              <a:ext cx="79056" cy="83009"/>
            </a:xfrm>
            <a:custGeom>
              <a:avLst/>
              <a:gdLst>
                <a:gd name="T0" fmla="*/ 2 w 22"/>
                <a:gd name="T1" fmla="*/ 8 h 23"/>
                <a:gd name="T2" fmla="*/ 6 w 22"/>
                <a:gd name="T3" fmla="*/ 21 h 23"/>
                <a:gd name="T4" fmla="*/ 19 w 22"/>
                <a:gd name="T5" fmla="*/ 15 h 23"/>
                <a:gd name="T6" fmla="*/ 15 w 22"/>
                <a:gd name="T7" fmla="*/ 2 h 23"/>
                <a:gd name="T8" fmla="*/ 2 w 22"/>
                <a:gd name="T9" fmla="*/ 8 h 23"/>
              </a:gdLst>
              <a:ahLst/>
              <a:cxnLst>
                <a:cxn ang="0">
                  <a:pos x="T0" y="T1"/>
                </a:cxn>
                <a:cxn ang="0">
                  <a:pos x="T2" y="T3"/>
                </a:cxn>
                <a:cxn ang="0">
                  <a:pos x="T4" y="T5"/>
                </a:cxn>
                <a:cxn ang="0">
                  <a:pos x="T6" y="T7"/>
                </a:cxn>
                <a:cxn ang="0">
                  <a:pos x="T8" y="T9"/>
                </a:cxn>
              </a:cxnLst>
              <a:rect l="0" t="0" r="r" b="b"/>
              <a:pathLst>
                <a:path w="22" h="23">
                  <a:moveTo>
                    <a:pt x="2" y="8"/>
                  </a:moveTo>
                  <a:cubicBezTo>
                    <a:pt x="0" y="13"/>
                    <a:pt x="2" y="19"/>
                    <a:pt x="6" y="21"/>
                  </a:cubicBezTo>
                  <a:cubicBezTo>
                    <a:pt x="11" y="23"/>
                    <a:pt x="17" y="21"/>
                    <a:pt x="19" y="15"/>
                  </a:cubicBezTo>
                  <a:cubicBezTo>
                    <a:pt x="22" y="10"/>
                    <a:pt x="20" y="4"/>
                    <a:pt x="15" y="2"/>
                  </a:cubicBezTo>
                  <a:cubicBezTo>
                    <a:pt x="11" y="0"/>
                    <a:pt x="5" y="2"/>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ŝḷîḍè"/>
            <p:cNvSpPr/>
            <p:nvPr/>
          </p:nvSpPr>
          <p:spPr bwMode="auto">
            <a:xfrm>
              <a:off x="6803550" y="4361167"/>
              <a:ext cx="27670" cy="29646"/>
            </a:xfrm>
            <a:custGeom>
              <a:avLst/>
              <a:gdLst>
                <a:gd name="T0" fmla="*/ 1 w 8"/>
                <a:gd name="T1" fmla="*/ 2 h 8"/>
                <a:gd name="T2" fmla="*/ 2 w 8"/>
                <a:gd name="T3" fmla="*/ 7 h 8"/>
                <a:gd name="T4" fmla="*/ 7 w 8"/>
                <a:gd name="T5" fmla="*/ 6 h 8"/>
                <a:gd name="T6" fmla="*/ 5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4" y="8"/>
                    <a:pt x="6" y="7"/>
                    <a:pt x="7" y="6"/>
                  </a:cubicBezTo>
                  <a:cubicBezTo>
                    <a:pt x="8" y="4"/>
                    <a:pt x="7" y="1"/>
                    <a:pt x="5" y="1"/>
                  </a:cubicBezTo>
                  <a:cubicBezTo>
                    <a:pt x="4" y="0"/>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ṩľïḋè"/>
            <p:cNvSpPr/>
            <p:nvPr/>
          </p:nvSpPr>
          <p:spPr bwMode="auto">
            <a:xfrm>
              <a:off x="6795645" y="4412553"/>
              <a:ext cx="120560" cy="90914"/>
            </a:xfrm>
            <a:custGeom>
              <a:avLst/>
              <a:gdLst>
                <a:gd name="T0" fmla="*/ 28 w 33"/>
                <a:gd name="T1" fmla="*/ 0 h 25"/>
                <a:gd name="T2" fmla="*/ 19 w 33"/>
                <a:gd name="T3" fmla="*/ 9 h 25"/>
                <a:gd name="T4" fmla="*/ 19 w 33"/>
                <a:gd name="T5" fmla="*/ 23 h 25"/>
                <a:gd name="T6" fmla="*/ 33 w 33"/>
                <a:gd name="T7" fmla="*/ 2 h 25"/>
                <a:gd name="T8" fmla="*/ 28 w 33"/>
                <a:gd name="T9" fmla="*/ 0 h 25"/>
              </a:gdLst>
              <a:ahLst/>
              <a:cxnLst>
                <a:cxn ang="0">
                  <a:pos x="T0" y="T1"/>
                </a:cxn>
                <a:cxn ang="0">
                  <a:pos x="T2" y="T3"/>
                </a:cxn>
                <a:cxn ang="0">
                  <a:pos x="T4" y="T5"/>
                </a:cxn>
                <a:cxn ang="0">
                  <a:pos x="T6" y="T7"/>
                </a:cxn>
                <a:cxn ang="0">
                  <a:pos x="T8" y="T9"/>
                </a:cxn>
              </a:cxnLst>
              <a:rect l="0" t="0" r="r" b="b"/>
              <a:pathLst>
                <a:path w="33" h="25">
                  <a:moveTo>
                    <a:pt x="28" y="0"/>
                  </a:moveTo>
                  <a:cubicBezTo>
                    <a:pt x="28" y="0"/>
                    <a:pt x="24" y="12"/>
                    <a:pt x="19" y="9"/>
                  </a:cubicBezTo>
                  <a:cubicBezTo>
                    <a:pt x="10" y="3"/>
                    <a:pt x="0" y="25"/>
                    <a:pt x="19" y="23"/>
                  </a:cubicBezTo>
                  <a:cubicBezTo>
                    <a:pt x="26" y="22"/>
                    <a:pt x="33" y="2"/>
                    <a:pt x="33" y="2"/>
                  </a:cubicBezTo>
                  <a:lnTo>
                    <a:pt x="28" y="0"/>
                  </a:lnTo>
                  <a:close/>
                </a:path>
              </a:pathLst>
            </a:custGeom>
            <a:solidFill>
              <a:srgbClr val="F484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ṩ1íďê"/>
            <p:cNvSpPr/>
            <p:nvPr/>
          </p:nvSpPr>
          <p:spPr bwMode="auto">
            <a:xfrm>
              <a:off x="6809479" y="4305827"/>
              <a:ext cx="94867" cy="51386"/>
            </a:xfrm>
            <a:custGeom>
              <a:avLst/>
              <a:gdLst>
                <a:gd name="T0" fmla="*/ 2 w 26"/>
                <a:gd name="T1" fmla="*/ 2 h 14"/>
                <a:gd name="T2" fmla="*/ 3 w 26"/>
                <a:gd name="T3" fmla="*/ 2 h 14"/>
                <a:gd name="T4" fmla="*/ 3 w 26"/>
                <a:gd name="T5" fmla="*/ 2 h 14"/>
                <a:gd name="T6" fmla="*/ 21 w 26"/>
                <a:gd name="T7" fmla="*/ 7 h 14"/>
                <a:gd name="T8" fmla="*/ 22 w 26"/>
                <a:gd name="T9" fmla="*/ 8 h 14"/>
                <a:gd name="T10" fmla="*/ 23 w 26"/>
                <a:gd name="T11" fmla="*/ 9 h 14"/>
                <a:gd name="T12" fmla="*/ 23 w 26"/>
                <a:gd name="T13" fmla="*/ 9 h 14"/>
                <a:gd name="T14" fmla="*/ 24 w 26"/>
                <a:gd name="T15" fmla="*/ 10 h 14"/>
                <a:gd name="T16" fmla="*/ 24 w 26"/>
                <a:gd name="T17" fmla="*/ 11 h 14"/>
                <a:gd name="T18" fmla="*/ 24 w 26"/>
                <a:gd name="T19" fmla="*/ 11 h 14"/>
                <a:gd name="T20" fmla="*/ 25 w 26"/>
                <a:gd name="T21" fmla="*/ 12 h 14"/>
                <a:gd name="T22" fmla="*/ 26 w 26"/>
                <a:gd name="T23" fmla="*/ 14 h 14"/>
                <a:gd name="T24" fmla="*/ 21 w 26"/>
                <a:gd name="T25" fmla="*/ 11 h 14"/>
                <a:gd name="T26" fmla="*/ 14 w 26"/>
                <a:gd name="T27" fmla="*/ 7 h 14"/>
                <a:gd name="T28" fmla="*/ 0 w 26"/>
                <a:gd name="T29" fmla="*/ 3 h 14"/>
                <a:gd name="T30" fmla="*/ 2 w 26"/>
                <a:gd name="T3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4">
                  <a:moveTo>
                    <a:pt x="2" y="2"/>
                  </a:moveTo>
                  <a:cubicBezTo>
                    <a:pt x="2" y="2"/>
                    <a:pt x="2" y="2"/>
                    <a:pt x="3" y="2"/>
                  </a:cubicBezTo>
                  <a:cubicBezTo>
                    <a:pt x="3" y="2"/>
                    <a:pt x="3" y="2"/>
                    <a:pt x="3" y="2"/>
                  </a:cubicBezTo>
                  <a:cubicBezTo>
                    <a:pt x="10" y="0"/>
                    <a:pt x="16" y="3"/>
                    <a:pt x="21" y="7"/>
                  </a:cubicBezTo>
                  <a:cubicBezTo>
                    <a:pt x="22" y="8"/>
                    <a:pt x="22" y="8"/>
                    <a:pt x="22" y="8"/>
                  </a:cubicBezTo>
                  <a:cubicBezTo>
                    <a:pt x="23" y="9"/>
                    <a:pt x="23" y="9"/>
                    <a:pt x="23" y="9"/>
                  </a:cubicBezTo>
                  <a:cubicBezTo>
                    <a:pt x="23" y="9"/>
                    <a:pt x="23" y="9"/>
                    <a:pt x="23" y="9"/>
                  </a:cubicBezTo>
                  <a:cubicBezTo>
                    <a:pt x="23" y="9"/>
                    <a:pt x="23" y="10"/>
                    <a:pt x="24" y="10"/>
                  </a:cubicBezTo>
                  <a:cubicBezTo>
                    <a:pt x="24" y="11"/>
                    <a:pt x="24" y="11"/>
                    <a:pt x="24" y="11"/>
                  </a:cubicBezTo>
                  <a:cubicBezTo>
                    <a:pt x="24" y="11"/>
                    <a:pt x="24" y="11"/>
                    <a:pt x="24" y="11"/>
                  </a:cubicBezTo>
                  <a:cubicBezTo>
                    <a:pt x="25" y="12"/>
                    <a:pt x="25" y="12"/>
                    <a:pt x="25" y="12"/>
                  </a:cubicBezTo>
                  <a:cubicBezTo>
                    <a:pt x="26" y="14"/>
                    <a:pt x="26" y="14"/>
                    <a:pt x="26" y="14"/>
                  </a:cubicBezTo>
                  <a:cubicBezTo>
                    <a:pt x="26" y="13"/>
                    <a:pt x="22" y="11"/>
                    <a:pt x="21" y="11"/>
                  </a:cubicBezTo>
                  <a:cubicBezTo>
                    <a:pt x="19" y="9"/>
                    <a:pt x="16" y="8"/>
                    <a:pt x="14" y="7"/>
                  </a:cubicBezTo>
                  <a:cubicBezTo>
                    <a:pt x="10" y="5"/>
                    <a:pt x="5" y="4"/>
                    <a:pt x="0" y="3"/>
                  </a:cubicBezTo>
                  <a:cubicBezTo>
                    <a:pt x="1" y="3"/>
                    <a:pt x="1" y="2"/>
                    <a:pt x="2" y="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ṡḷiḋè"/>
            <p:cNvSpPr/>
            <p:nvPr/>
          </p:nvSpPr>
          <p:spPr bwMode="auto">
            <a:xfrm>
              <a:off x="6791692" y="4525207"/>
              <a:ext cx="138348" cy="106725"/>
            </a:xfrm>
            <a:custGeom>
              <a:avLst/>
              <a:gdLst>
                <a:gd name="T0" fmla="*/ 5 w 38"/>
                <a:gd name="T1" fmla="*/ 0 h 29"/>
                <a:gd name="T2" fmla="*/ 38 w 38"/>
                <a:gd name="T3" fmla="*/ 4 h 29"/>
                <a:gd name="T4" fmla="*/ 14 w 38"/>
                <a:gd name="T5" fmla="*/ 23 h 29"/>
                <a:gd name="T6" fmla="*/ 5 w 38"/>
                <a:gd name="T7" fmla="*/ 0 h 29"/>
              </a:gdLst>
              <a:ahLst/>
              <a:cxnLst>
                <a:cxn ang="0">
                  <a:pos x="T0" y="T1"/>
                </a:cxn>
                <a:cxn ang="0">
                  <a:pos x="T2" y="T3"/>
                </a:cxn>
                <a:cxn ang="0">
                  <a:pos x="T4" y="T5"/>
                </a:cxn>
                <a:cxn ang="0">
                  <a:pos x="T6" y="T7"/>
                </a:cxn>
              </a:cxnLst>
              <a:rect l="0" t="0" r="r" b="b"/>
              <a:pathLst>
                <a:path w="38" h="29">
                  <a:moveTo>
                    <a:pt x="5" y="0"/>
                  </a:moveTo>
                  <a:cubicBezTo>
                    <a:pt x="5" y="0"/>
                    <a:pt x="24" y="12"/>
                    <a:pt x="38" y="4"/>
                  </a:cubicBezTo>
                  <a:cubicBezTo>
                    <a:pt x="38" y="4"/>
                    <a:pt x="37" y="29"/>
                    <a:pt x="14" y="23"/>
                  </a:cubicBezTo>
                  <a:cubicBezTo>
                    <a:pt x="0" y="19"/>
                    <a:pt x="5" y="0"/>
                    <a:pt x="5" y="0"/>
                  </a:cubicBezTo>
                  <a:close/>
                </a:path>
              </a:pathLst>
            </a:custGeom>
            <a:solidFill>
              <a:srgbClr val="9820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ṣ1ïḓé"/>
            <p:cNvSpPr/>
            <p:nvPr/>
          </p:nvSpPr>
          <p:spPr bwMode="auto">
            <a:xfrm>
              <a:off x="6813432" y="4550901"/>
              <a:ext cx="106725" cy="61268"/>
            </a:xfrm>
            <a:custGeom>
              <a:avLst/>
              <a:gdLst>
                <a:gd name="T0" fmla="*/ 0 w 29"/>
                <a:gd name="T1" fmla="*/ 9 h 17"/>
                <a:gd name="T2" fmla="*/ 8 w 29"/>
                <a:gd name="T3" fmla="*/ 16 h 17"/>
                <a:gd name="T4" fmla="*/ 21 w 29"/>
                <a:gd name="T5" fmla="*/ 16 h 17"/>
                <a:gd name="T6" fmla="*/ 23 w 29"/>
                <a:gd name="T7" fmla="*/ 15 h 17"/>
                <a:gd name="T8" fmla="*/ 23 w 29"/>
                <a:gd name="T9" fmla="*/ 14 h 17"/>
                <a:gd name="T10" fmla="*/ 23 w 29"/>
                <a:gd name="T11" fmla="*/ 14 h 17"/>
                <a:gd name="T12" fmla="*/ 29 w 29"/>
                <a:gd name="T13" fmla="*/ 8 h 17"/>
                <a:gd name="T14" fmla="*/ 0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0" y="9"/>
                  </a:moveTo>
                  <a:cubicBezTo>
                    <a:pt x="2" y="12"/>
                    <a:pt x="4" y="15"/>
                    <a:pt x="8" y="16"/>
                  </a:cubicBezTo>
                  <a:cubicBezTo>
                    <a:pt x="14" y="17"/>
                    <a:pt x="18" y="17"/>
                    <a:pt x="21" y="16"/>
                  </a:cubicBezTo>
                  <a:cubicBezTo>
                    <a:pt x="22" y="15"/>
                    <a:pt x="22" y="15"/>
                    <a:pt x="23" y="15"/>
                  </a:cubicBezTo>
                  <a:cubicBezTo>
                    <a:pt x="23" y="14"/>
                    <a:pt x="23" y="14"/>
                    <a:pt x="23" y="14"/>
                  </a:cubicBezTo>
                  <a:cubicBezTo>
                    <a:pt x="23" y="14"/>
                    <a:pt x="23" y="14"/>
                    <a:pt x="23" y="14"/>
                  </a:cubicBezTo>
                  <a:cubicBezTo>
                    <a:pt x="26" y="13"/>
                    <a:pt x="28" y="10"/>
                    <a:pt x="29" y="8"/>
                  </a:cubicBezTo>
                  <a:cubicBezTo>
                    <a:pt x="18" y="0"/>
                    <a:pt x="6" y="6"/>
                    <a:pt x="0" y="9"/>
                  </a:cubicBezTo>
                  <a:close/>
                </a:path>
              </a:pathLst>
            </a:custGeom>
            <a:solidFill>
              <a:srgbClr val="F05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ḷîḍè"/>
            <p:cNvSpPr/>
            <p:nvPr/>
          </p:nvSpPr>
          <p:spPr bwMode="auto">
            <a:xfrm>
              <a:off x="6809479" y="4525207"/>
              <a:ext cx="106725" cy="39528"/>
            </a:xfrm>
            <a:custGeom>
              <a:avLst/>
              <a:gdLst>
                <a:gd name="T0" fmla="*/ 0 w 29"/>
                <a:gd name="T1" fmla="*/ 0 h 11"/>
                <a:gd name="T2" fmla="*/ 0 w 29"/>
                <a:gd name="T3" fmla="*/ 0 h 11"/>
                <a:gd name="T4" fmla="*/ 0 w 29"/>
                <a:gd name="T5" fmla="*/ 0 h 11"/>
                <a:gd name="T6" fmla="*/ 8 w 29"/>
                <a:gd name="T7" fmla="*/ 9 h 11"/>
                <a:gd name="T8" fmla="*/ 18 w 29"/>
                <a:gd name="T9" fmla="*/ 11 h 11"/>
                <a:gd name="T10" fmla="*/ 24 w 29"/>
                <a:gd name="T11" fmla="*/ 10 h 11"/>
                <a:gd name="T12" fmla="*/ 29 w 29"/>
                <a:gd name="T13" fmla="*/ 5 h 11"/>
                <a:gd name="T14" fmla="*/ 0 w 2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
                  <a:moveTo>
                    <a:pt x="0" y="0"/>
                  </a:moveTo>
                  <a:cubicBezTo>
                    <a:pt x="0" y="0"/>
                    <a:pt x="0" y="0"/>
                    <a:pt x="0" y="0"/>
                  </a:cubicBezTo>
                  <a:cubicBezTo>
                    <a:pt x="0" y="0"/>
                    <a:pt x="0" y="0"/>
                    <a:pt x="0" y="0"/>
                  </a:cubicBezTo>
                  <a:cubicBezTo>
                    <a:pt x="2" y="2"/>
                    <a:pt x="4" y="7"/>
                    <a:pt x="8" y="9"/>
                  </a:cubicBezTo>
                  <a:cubicBezTo>
                    <a:pt x="12" y="10"/>
                    <a:pt x="15" y="11"/>
                    <a:pt x="18" y="11"/>
                  </a:cubicBezTo>
                  <a:cubicBezTo>
                    <a:pt x="20" y="10"/>
                    <a:pt x="22" y="10"/>
                    <a:pt x="24" y="10"/>
                  </a:cubicBezTo>
                  <a:cubicBezTo>
                    <a:pt x="26" y="9"/>
                    <a:pt x="28" y="7"/>
                    <a:pt x="29" y="5"/>
                  </a:cubicBezTo>
                  <a:cubicBezTo>
                    <a:pt x="15" y="1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ïSḷîḓe"/>
            <p:cNvSpPr/>
            <p:nvPr/>
          </p:nvSpPr>
          <p:spPr bwMode="auto">
            <a:xfrm>
              <a:off x="6787739" y="4521255"/>
              <a:ext cx="146253" cy="98820"/>
            </a:xfrm>
            <a:custGeom>
              <a:avLst/>
              <a:gdLst>
                <a:gd name="T0" fmla="*/ 13 w 40"/>
                <a:gd name="T1" fmla="*/ 24 h 27"/>
                <a:gd name="T2" fmla="*/ 5 w 40"/>
                <a:gd name="T3" fmla="*/ 1 h 27"/>
                <a:gd name="T4" fmla="*/ 6 w 40"/>
                <a:gd name="T5" fmla="*/ 0 h 27"/>
                <a:gd name="T6" fmla="*/ 7 w 40"/>
                <a:gd name="T7" fmla="*/ 0 h 27"/>
                <a:gd name="T8" fmla="*/ 38 w 40"/>
                <a:gd name="T9" fmla="*/ 4 h 27"/>
                <a:gd name="T10" fmla="*/ 40 w 40"/>
                <a:gd name="T11" fmla="*/ 4 h 27"/>
                <a:gd name="T12" fmla="*/ 40 w 40"/>
                <a:gd name="T13" fmla="*/ 5 h 27"/>
                <a:gd name="T14" fmla="*/ 32 w 40"/>
                <a:gd name="T15" fmla="*/ 23 h 27"/>
                <a:gd name="T16" fmla="*/ 15 w 40"/>
                <a:gd name="T17" fmla="*/ 25 h 27"/>
                <a:gd name="T18" fmla="*/ 13 w 40"/>
                <a:gd name="T19" fmla="*/ 24 h 27"/>
                <a:gd name="T20" fmla="*/ 7 w 40"/>
                <a:gd name="T21" fmla="*/ 3 h 27"/>
                <a:gd name="T22" fmla="*/ 16 w 40"/>
                <a:gd name="T23" fmla="*/ 23 h 27"/>
                <a:gd name="T24" fmla="*/ 30 w 40"/>
                <a:gd name="T25" fmla="*/ 21 h 27"/>
                <a:gd name="T26" fmla="*/ 38 w 40"/>
                <a:gd name="T27" fmla="*/ 7 h 27"/>
                <a:gd name="T28" fmla="*/ 7 w 40"/>
                <a:gd name="T2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7">
                  <a:moveTo>
                    <a:pt x="13" y="24"/>
                  </a:moveTo>
                  <a:cubicBezTo>
                    <a:pt x="0" y="19"/>
                    <a:pt x="5" y="1"/>
                    <a:pt x="5" y="1"/>
                  </a:cubicBezTo>
                  <a:cubicBezTo>
                    <a:pt x="5" y="0"/>
                    <a:pt x="5" y="0"/>
                    <a:pt x="6" y="0"/>
                  </a:cubicBezTo>
                  <a:cubicBezTo>
                    <a:pt x="7" y="0"/>
                    <a:pt x="7" y="0"/>
                    <a:pt x="7" y="0"/>
                  </a:cubicBezTo>
                  <a:cubicBezTo>
                    <a:pt x="7" y="0"/>
                    <a:pt x="25" y="11"/>
                    <a:pt x="38" y="4"/>
                  </a:cubicBezTo>
                  <a:cubicBezTo>
                    <a:pt x="39" y="4"/>
                    <a:pt x="39" y="4"/>
                    <a:pt x="40" y="4"/>
                  </a:cubicBezTo>
                  <a:cubicBezTo>
                    <a:pt x="40" y="4"/>
                    <a:pt x="40" y="4"/>
                    <a:pt x="40" y="5"/>
                  </a:cubicBezTo>
                  <a:cubicBezTo>
                    <a:pt x="40" y="5"/>
                    <a:pt x="40" y="17"/>
                    <a:pt x="32" y="23"/>
                  </a:cubicBezTo>
                  <a:cubicBezTo>
                    <a:pt x="27" y="26"/>
                    <a:pt x="22" y="27"/>
                    <a:pt x="15" y="25"/>
                  </a:cubicBezTo>
                  <a:cubicBezTo>
                    <a:pt x="14" y="25"/>
                    <a:pt x="14" y="25"/>
                    <a:pt x="13" y="24"/>
                  </a:cubicBezTo>
                  <a:close/>
                  <a:moveTo>
                    <a:pt x="7" y="3"/>
                  </a:moveTo>
                  <a:cubicBezTo>
                    <a:pt x="6" y="7"/>
                    <a:pt x="5" y="20"/>
                    <a:pt x="16" y="23"/>
                  </a:cubicBezTo>
                  <a:cubicBezTo>
                    <a:pt x="22" y="24"/>
                    <a:pt x="27" y="24"/>
                    <a:pt x="30" y="21"/>
                  </a:cubicBezTo>
                  <a:cubicBezTo>
                    <a:pt x="35" y="17"/>
                    <a:pt x="37" y="10"/>
                    <a:pt x="38" y="7"/>
                  </a:cubicBezTo>
                  <a:cubicBezTo>
                    <a:pt x="25" y="12"/>
                    <a:pt x="11" y="5"/>
                    <a:pt x="7" y="3"/>
                  </a:cubicBezTo>
                  <a:close/>
                </a:path>
              </a:pathLst>
            </a:custGeom>
            <a:solidFill>
              <a:srgbClr val="DE6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sľiḋè"/>
            <p:cNvSpPr/>
            <p:nvPr/>
          </p:nvSpPr>
          <p:spPr bwMode="auto">
            <a:xfrm>
              <a:off x="6856913" y="4114117"/>
              <a:ext cx="335987" cy="436784"/>
            </a:xfrm>
            <a:custGeom>
              <a:avLst/>
              <a:gdLst>
                <a:gd name="T0" fmla="*/ 73 w 92"/>
                <a:gd name="T1" fmla="*/ 27 h 120"/>
                <a:gd name="T2" fmla="*/ 0 w 92"/>
                <a:gd name="T3" fmla="*/ 30 h 120"/>
                <a:gd name="T4" fmla="*/ 39 w 92"/>
                <a:gd name="T5" fmla="*/ 36 h 120"/>
                <a:gd name="T6" fmla="*/ 59 w 92"/>
                <a:gd name="T7" fmla="*/ 90 h 120"/>
                <a:gd name="T8" fmla="*/ 53 w 92"/>
                <a:gd name="T9" fmla="*/ 70 h 120"/>
                <a:gd name="T10" fmla="*/ 66 w 92"/>
                <a:gd name="T11" fmla="*/ 88 h 120"/>
                <a:gd name="T12" fmla="*/ 58 w 92"/>
                <a:gd name="T13" fmla="*/ 120 h 120"/>
                <a:gd name="T14" fmla="*/ 85 w 92"/>
                <a:gd name="T15" fmla="*/ 83 h 120"/>
                <a:gd name="T16" fmla="*/ 73 w 92"/>
                <a:gd name="T17" fmla="*/ 2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20">
                  <a:moveTo>
                    <a:pt x="73" y="27"/>
                  </a:moveTo>
                  <a:cubicBezTo>
                    <a:pt x="45" y="0"/>
                    <a:pt x="2" y="2"/>
                    <a:pt x="0" y="30"/>
                  </a:cubicBezTo>
                  <a:cubicBezTo>
                    <a:pt x="0" y="30"/>
                    <a:pt x="33" y="18"/>
                    <a:pt x="39" y="36"/>
                  </a:cubicBezTo>
                  <a:cubicBezTo>
                    <a:pt x="45" y="54"/>
                    <a:pt x="36" y="88"/>
                    <a:pt x="59" y="90"/>
                  </a:cubicBezTo>
                  <a:cubicBezTo>
                    <a:pt x="59" y="90"/>
                    <a:pt x="53" y="85"/>
                    <a:pt x="53" y="70"/>
                  </a:cubicBezTo>
                  <a:cubicBezTo>
                    <a:pt x="53" y="70"/>
                    <a:pt x="58" y="81"/>
                    <a:pt x="66" y="88"/>
                  </a:cubicBezTo>
                  <a:cubicBezTo>
                    <a:pt x="63" y="101"/>
                    <a:pt x="63" y="115"/>
                    <a:pt x="58" y="120"/>
                  </a:cubicBezTo>
                  <a:cubicBezTo>
                    <a:pt x="58" y="120"/>
                    <a:pt x="82" y="112"/>
                    <a:pt x="85" y="83"/>
                  </a:cubicBezTo>
                  <a:cubicBezTo>
                    <a:pt x="89" y="69"/>
                    <a:pt x="92" y="46"/>
                    <a:pt x="73" y="27"/>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šlïḑe"/>
            <p:cNvSpPr/>
            <p:nvPr/>
          </p:nvSpPr>
          <p:spPr bwMode="auto">
            <a:xfrm>
              <a:off x="6273876" y="4210960"/>
              <a:ext cx="53363" cy="92891"/>
            </a:xfrm>
            <a:custGeom>
              <a:avLst/>
              <a:gdLst>
                <a:gd name="T0" fmla="*/ 1 w 15"/>
                <a:gd name="T1" fmla="*/ 6 h 25"/>
                <a:gd name="T2" fmla="*/ 4 w 15"/>
                <a:gd name="T3" fmla="*/ 1 h 25"/>
                <a:gd name="T4" fmla="*/ 9 w 15"/>
                <a:gd name="T5" fmla="*/ 3 h 25"/>
                <a:gd name="T6" fmla="*/ 15 w 15"/>
                <a:gd name="T7" fmla="*/ 19 h 25"/>
                <a:gd name="T8" fmla="*/ 12 w 15"/>
                <a:gd name="T9" fmla="*/ 24 h 25"/>
                <a:gd name="T10" fmla="*/ 6 w 15"/>
                <a:gd name="T11" fmla="*/ 22 h 25"/>
                <a:gd name="T12" fmla="*/ 1 w 15"/>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1" y="6"/>
                  </a:moveTo>
                  <a:cubicBezTo>
                    <a:pt x="0" y="4"/>
                    <a:pt x="1" y="1"/>
                    <a:pt x="4" y="1"/>
                  </a:cubicBezTo>
                  <a:cubicBezTo>
                    <a:pt x="6" y="0"/>
                    <a:pt x="8" y="1"/>
                    <a:pt x="9" y="3"/>
                  </a:cubicBezTo>
                  <a:cubicBezTo>
                    <a:pt x="15" y="19"/>
                    <a:pt x="15" y="19"/>
                    <a:pt x="15" y="19"/>
                  </a:cubicBezTo>
                  <a:cubicBezTo>
                    <a:pt x="15" y="21"/>
                    <a:pt x="14" y="24"/>
                    <a:pt x="12" y="24"/>
                  </a:cubicBezTo>
                  <a:cubicBezTo>
                    <a:pt x="9" y="25"/>
                    <a:pt x="7" y="24"/>
                    <a:pt x="6" y="22"/>
                  </a:cubicBezTo>
                  <a:lnTo>
                    <a:pt x="1" y="6"/>
                  </a:lnTo>
                  <a:close/>
                </a:path>
              </a:pathLst>
            </a:custGeom>
            <a:solidFill>
              <a:srgbClr val="D8AF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ļîḑê"/>
            <p:cNvSpPr/>
            <p:nvPr/>
          </p:nvSpPr>
          <p:spPr bwMode="auto">
            <a:xfrm>
              <a:off x="6188891" y="4222819"/>
              <a:ext cx="183805" cy="175899"/>
            </a:xfrm>
            <a:custGeom>
              <a:avLst/>
              <a:gdLst>
                <a:gd name="T0" fmla="*/ 10 w 50"/>
                <a:gd name="T1" fmla="*/ 37 h 48"/>
                <a:gd name="T2" fmla="*/ 7 w 50"/>
                <a:gd name="T3" fmla="*/ 10 h 48"/>
                <a:gd name="T4" fmla="*/ 34 w 50"/>
                <a:gd name="T5" fmla="*/ 9 h 48"/>
                <a:gd name="T6" fmla="*/ 43 w 50"/>
                <a:gd name="T7" fmla="*/ 41 h 48"/>
                <a:gd name="T8" fmla="*/ 10 w 50"/>
                <a:gd name="T9" fmla="*/ 37 h 48"/>
              </a:gdLst>
              <a:ahLst/>
              <a:cxnLst>
                <a:cxn ang="0">
                  <a:pos x="T0" y="T1"/>
                </a:cxn>
                <a:cxn ang="0">
                  <a:pos x="T2" y="T3"/>
                </a:cxn>
                <a:cxn ang="0">
                  <a:pos x="T4" y="T5"/>
                </a:cxn>
                <a:cxn ang="0">
                  <a:pos x="T6" y="T7"/>
                </a:cxn>
                <a:cxn ang="0">
                  <a:pos x="T8" y="T9"/>
                </a:cxn>
              </a:cxnLst>
              <a:rect l="0" t="0" r="r" b="b"/>
              <a:pathLst>
                <a:path w="50" h="48">
                  <a:moveTo>
                    <a:pt x="10" y="37"/>
                  </a:moveTo>
                  <a:cubicBezTo>
                    <a:pt x="0" y="28"/>
                    <a:pt x="1" y="18"/>
                    <a:pt x="7" y="10"/>
                  </a:cubicBezTo>
                  <a:cubicBezTo>
                    <a:pt x="14" y="3"/>
                    <a:pt x="24" y="0"/>
                    <a:pt x="34" y="9"/>
                  </a:cubicBezTo>
                  <a:cubicBezTo>
                    <a:pt x="44" y="17"/>
                    <a:pt x="50" y="33"/>
                    <a:pt x="43" y="41"/>
                  </a:cubicBezTo>
                  <a:cubicBezTo>
                    <a:pt x="37" y="48"/>
                    <a:pt x="20" y="45"/>
                    <a:pt x="10" y="37"/>
                  </a:cubicBez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şļîdé"/>
            <p:cNvSpPr/>
            <p:nvPr/>
          </p:nvSpPr>
          <p:spPr bwMode="auto">
            <a:xfrm>
              <a:off x="6204702" y="4230724"/>
              <a:ext cx="79056" cy="75103"/>
            </a:xfrm>
            <a:custGeom>
              <a:avLst/>
              <a:gdLst>
                <a:gd name="T0" fmla="*/ 2 w 22"/>
                <a:gd name="T1" fmla="*/ 8 h 21"/>
                <a:gd name="T2" fmla="*/ 2 w 22"/>
                <a:gd name="T3" fmla="*/ 2 h 21"/>
                <a:gd name="T4" fmla="*/ 7 w 22"/>
                <a:gd name="T5" fmla="*/ 1 h 21"/>
                <a:gd name="T6" fmla="*/ 21 w 22"/>
                <a:gd name="T7" fmla="*/ 12 h 21"/>
                <a:gd name="T8" fmla="*/ 21 w 22"/>
                <a:gd name="T9" fmla="*/ 18 h 21"/>
                <a:gd name="T10" fmla="*/ 15 w 22"/>
                <a:gd name="T11" fmla="*/ 19 h 21"/>
                <a:gd name="T12" fmla="*/ 2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 y="8"/>
                  </a:moveTo>
                  <a:cubicBezTo>
                    <a:pt x="0" y="7"/>
                    <a:pt x="0" y="4"/>
                    <a:pt x="2" y="2"/>
                  </a:cubicBezTo>
                  <a:cubicBezTo>
                    <a:pt x="3" y="0"/>
                    <a:pt x="6" y="0"/>
                    <a:pt x="7" y="1"/>
                  </a:cubicBezTo>
                  <a:cubicBezTo>
                    <a:pt x="21" y="12"/>
                    <a:pt x="21" y="12"/>
                    <a:pt x="21" y="12"/>
                  </a:cubicBezTo>
                  <a:cubicBezTo>
                    <a:pt x="22" y="14"/>
                    <a:pt x="22" y="16"/>
                    <a:pt x="21" y="18"/>
                  </a:cubicBezTo>
                  <a:cubicBezTo>
                    <a:pt x="19" y="20"/>
                    <a:pt x="17" y="21"/>
                    <a:pt x="15" y="19"/>
                  </a:cubicBezTo>
                  <a:lnTo>
                    <a:pt x="2"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ṡ1ïḍê"/>
            <p:cNvSpPr/>
            <p:nvPr/>
          </p:nvSpPr>
          <p:spPr bwMode="auto">
            <a:xfrm>
              <a:off x="6228419" y="4208984"/>
              <a:ext cx="81032" cy="75103"/>
            </a:xfrm>
            <a:custGeom>
              <a:avLst/>
              <a:gdLst>
                <a:gd name="T0" fmla="*/ 2 w 22"/>
                <a:gd name="T1" fmla="*/ 8 h 21"/>
                <a:gd name="T2" fmla="*/ 2 w 22"/>
                <a:gd name="T3" fmla="*/ 2 h 21"/>
                <a:gd name="T4" fmla="*/ 7 w 22"/>
                <a:gd name="T5" fmla="*/ 1 h 21"/>
                <a:gd name="T6" fmla="*/ 21 w 22"/>
                <a:gd name="T7" fmla="*/ 13 h 21"/>
                <a:gd name="T8" fmla="*/ 21 w 22"/>
                <a:gd name="T9" fmla="*/ 19 h 21"/>
                <a:gd name="T10" fmla="*/ 15 w 22"/>
                <a:gd name="T11" fmla="*/ 20 h 21"/>
                <a:gd name="T12" fmla="*/ 2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 y="8"/>
                  </a:moveTo>
                  <a:cubicBezTo>
                    <a:pt x="0" y="7"/>
                    <a:pt x="0" y="4"/>
                    <a:pt x="2" y="2"/>
                  </a:cubicBezTo>
                  <a:cubicBezTo>
                    <a:pt x="3" y="1"/>
                    <a:pt x="6" y="0"/>
                    <a:pt x="7" y="1"/>
                  </a:cubicBezTo>
                  <a:cubicBezTo>
                    <a:pt x="21" y="13"/>
                    <a:pt x="21" y="13"/>
                    <a:pt x="21" y="13"/>
                  </a:cubicBezTo>
                  <a:cubicBezTo>
                    <a:pt x="22" y="14"/>
                    <a:pt x="22" y="17"/>
                    <a:pt x="21" y="19"/>
                  </a:cubicBezTo>
                  <a:cubicBezTo>
                    <a:pt x="19" y="20"/>
                    <a:pt x="17" y="21"/>
                    <a:pt x="15" y="20"/>
                  </a:cubicBezTo>
                  <a:lnTo>
                    <a:pt x="2"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şḷíḓe"/>
            <p:cNvSpPr/>
            <p:nvPr/>
          </p:nvSpPr>
          <p:spPr bwMode="auto">
            <a:xfrm>
              <a:off x="6188891" y="4258394"/>
              <a:ext cx="81032" cy="73127"/>
            </a:xfrm>
            <a:custGeom>
              <a:avLst/>
              <a:gdLst>
                <a:gd name="T0" fmla="*/ 1 w 22"/>
                <a:gd name="T1" fmla="*/ 8 h 20"/>
                <a:gd name="T2" fmla="*/ 1 w 22"/>
                <a:gd name="T3" fmla="*/ 2 h 20"/>
                <a:gd name="T4" fmla="*/ 7 w 22"/>
                <a:gd name="T5" fmla="*/ 1 h 20"/>
                <a:gd name="T6" fmla="*/ 20 w 22"/>
                <a:gd name="T7" fmla="*/ 12 h 20"/>
                <a:gd name="T8" fmla="*/ 20 w 22"/>
                <a:gd name="T9" fmla="*/ 18 h 20"/>
                <a:gd name="T10" fmla="*/ 15 w 22"/>
                <a:gd name="T11" fmla="*/ 19 h 20"/>
                <a:gd name="T12" fmla="*/ 1 w 22"/>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8"/>
                  </a:moveTo>
                  <a:cubicBezTo>
                    <a:pt x="0" y="6"/>
                    <a:pt x="0" y="4"/>
                    <a:pt x="1" y="2"/>
                  </a:cubicBezTo>
                  <a:cubicBezTo>
                    <a:pt x="3" y="0"/>
                    <a:pt x="5" y="0"/>
                    <a:pt x="7" y="1"/>
                  </a:cubicBezTo>
                  <a:cubicBezTo>
                    <a:pt x="20" y="12"/>
                    <a:pt x="20" y="12"/>
                    <a:pt x="20" y="12"/>
                  </a:cubicBezTo>
                  <a:cubicBezTo>
                    <a:pt x="22" y="14"/>
                    <a:pt x="22" y="16"/>
                    <a:pt x="20" y="18"/>
                  </a:cubicBezTo>
                  <a:cubicBezTo>
                    <a:pt x="19" y="20"/>
                    <a:pt x="16" y="20"/>
                    <a:pt x="15" y="19"/>
                  </a:cubicBezTo>
                  <a:lnTo>
                    <a:pt x="1"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şľîďê"/>
            <p:cNvSpPr/>
            <p:nvPr/>
          </p:nvSpPr>
          <p:spPr bwMode="auto">
            <a:xfrm>
              <a:off x="6171103" y="4284087"/>
              <a:ext cx="81032" cy="77079"/>
            </a:xfrm>
            <a:custGeom>
              <a:avLst/>
              <a:gdLst>
                <a:gd name="T0" fmla="*/ 2 w 22"/>
                <a:gd name="T1" fmla="*/ 8 h 21"/>
                <a:gd name="T2" fmla="*/ 2 w 22"/>
                <a:gd name="T3" fmla="*/ 3 h 21"/>
                <a:gd name="T4" fmla="*/ 7 w 22"/>
                <a:gd name="T5" fmla="*/ 2 h 21"/>
                <a:gd name="T6" fmla="*/ 21 w 22"/>
                <a:gd name="T7" fmla="*/ 13 h 21"/>
                <a:gd name="T8" fmla="*/ 21 w 22"/>
                <a:gd name="T9" fmla="*/ 19 h 21"/>
                <a:gd name="T10" fmla="*/ 15 w 22"/>
                <a:gd name="T11" fmla="*/ 20 h 21"/>
                <a:gd name="T12" fmla="*/ 2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 y="8"/>
                  </a:moveTo>
                  <a:cubicBezTo>
                    <a:pt x="0" y="7"/>
                    <a:pt x="0" y="4"/>
                    <a:pt x="2" y="3"/>
                  </a:cubicBezTo>
                  <a:cubicBezTo>
                    <a:pt x="3" y="1"/>
                    <a:pt x="6" y="0"/>
                    <a:pt x="7" y="2"/>
                  </a:cubicBezTo>
                  <a:cubicBezTo>
                    <a:pt x="21" y="13"/>
                    <a:pt x="21" y="13"/>
                    <a:pt x="21" y="13"/>
                  </a:cubicBezTo>
                  <a:cubicBezTo>
                    <a:pt x="22" y="14"/>
                    <a:pt x="22" y="17"/>
                    <a:pt x="21" y="19"/>
                  </a:cubicBezTo>
                  <a:cubicBezTo>
                    <a:pt x="19" y="21"/>
                    <a:pt x="16" y="21"/>
                    <a:pt x="15" y="20"/>
                  </a:cubicBezTo>
                  <a:lnTo>
                    <a:pt x="2" y="8"/>
                  </a:lnTo>
                  <a:close/>
                </a:path>
              </a:pathLst>
            </a:custGeom>
            <a:solidFill>
              <a:srgbClr val="F7C7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š1îḋe"/>
            <p:cNvSpPr/>
            <p:nvPr/>
          </p:nvSpPr>
          <p:spPr bwMode="auto">
            <a:xfrm>
              <a:off x="6898417" y="5879039"/>
              <a:ext cx="314247" cy="167994"/>
            </a:xfrm>
            <a:custGeom>
              <a:avLst/>
              <a:gdLst>
                <a:gd name="T0" fmla="*/ 1 w 86"/>
                <a:gd name="T1" fmla="*/ 8 h 46"/>
                <a:gd name="T2" fmla="*/ 0 w 86"/>
                <a:gd name="T3" fmla="*/ 45 h 46"/>
                <a:gd name="T4" fmla="*/ 79 w 86"/>
                <a:gd name="T5" fmla="*/ 46 h 46"/>
                <a:gd name="T6" fmla="*/ 76 w 86"/>
                <a:gd name="T7" fmla="*/ 26 h 46"/>
                <a:gd name="T8" fmla="*/ 30 w 86"/>
                <a:gd name="T9" fmla="*/ 0 h 46"/>
                <a:gd name="T10" fmla="*/ 1 w 86"/>
                <a:gd name="T11" fmla="*/ 8 h 46"/>
              </a:gdLst>
              <a:ahLst/>
              <a:cxnLst>
                <a:cxn ang="0">
                  <a:pos x="T0" y="T1"/>
                </a:cxn>
                <a:cxn ang="0">
                  <a:pos x="T2" y="T3"/>
                </a:cxn>
                <a:cxn ang="0">
                  <a:pos x="T4" y="T5"/>
                </a:cxn>
                <a:cxn ang="0">
                  <a:pos x="T6" y="T7"/>
                </a:cxn>
                <a:cxn ang="0">
                  <a:pos x="T8" y="T9"/>
                </a:cxn>
                <a:cxn ang="0">
                  <a:pos x="T10" y="T11"/>
                </a:cxn>
              </a:cxnLst>
              <a:rect l="0" t="0" r="r" b="b"/>
              <a:pathLst>
                <a:path w="86" h="46">
                  <a:moveTo>
                    <a:pt x="1" y="8"/>
                  </a:moveTo>
                  <a:cubicBezTo>
                    <a:pt x="0" y="45"/>
                    <a:pt x="0" y="45"/>
                    <a:pt x="0" y="45"/>
                  </a:cubicBezTo>
                  <a:cubicBezTo>
                    <a:pt x="79" y="46"/>
                    <a:pt x="79" y="46"/>
                    <a:pt x="79" y="46"/>
                  </a:cubicBezTo>
                  <a:cubicBezTo>
                    <a:pt x="79" y="46"/>
                    <a:pt x="86" y="38"/>
                    <a:pt x="76" y="26"/>
                  </a:cubicBezTo>
                  <a:cubicBezTo>
                    <a:pt x="66" y="13"/>
                    <a:pt x="43" y="22"/>
                    <a:pt x="30" y="0"/>
                  </a:cubicBezTo>
                  <a:lnTo>
                    <a:pt x="1" y="8"/>
                  </a:lnTo>
                  <a:close/>
                </a:path>
              </a:pathLst>
            </a:custGeom>
            <a:solidFill>
              <a:srgbClr val="5B2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ṩľïḍé"/>
            <p:cNvSpPr/>
            <p:nvPr/>
          </p:nvSpPr>
          <p:spPr bwMode="auto">
            <a:xfrm>
              <a:off x="6898417" y="6009481"/>
              <a:ext cx="298436" cy="37552"/>
            </a:xfrm>
            <a:custGeom>
              <a:avLst/>
              <a:gdLst>
                <a:gd name="T0" fmla="*/ 0 w 82"/>
                <a:gd name="T1" fmla="*/ 0 h 10"/>
                <a:gd name="T2" fmla="*/ 0 w 82"/>
                <a:gd name="T3" fmla="*/ 9 h 10"/>
                <a:gd name="T4" fmla="*/ 79 w 82"/>
                <a:gd name="T5" fmla="*/ 10 h 10"/>
                <a:gd name="T6" fmla="*/ 81 w 82"/>
                <a:gd name="T7" fmla="*/ 0 h 10"/>
                <a:gd name="T8" fmla="*/ 0 w 82"/>
                <a:gd name="T9" fmla="*/ 0 h 10"/>
              </a:gdLst>
              <a:ahLst/>
              <a:cxnLst>
                <a:cxn ang="0">
                  <a:pos x="T0" y="T1"/>
                </a:cxn>
                <a:cxn ang="0">
                  <a:pos x="T2" y="T3"/>
                </a:cxn>
                <a:cxn ang="0">
                  <a:pos x="T4" y="T5"/>
                </a:cxn>
                <a:cxn ang="0">
                  <a:pos x="T6" y="T7"/>
                </a:cxn>
                <a:cxn ang="0">
                  <a:pos x="T8" y="T9"/>
                </a:cxn>
              </a:cxnLst>
              <a:rect l="0" t="0" r="r" b="b"/>
              <a:pathLst>
                <a:path w="82" h="10">
                  <a:moveTo>
                    <a:pt x="0" y="0"/>
                  </a:moveTo>
                  <a:cubicBezTo>
                    <a:pt x="0" y="9"/>
                    <a:pt x="0" y="9"/>
                    <a:pt x="0" y="9"/>
                  </a:cubicBezTo>
                  <a:cubicBezTo>
                    <a:pt x="79" y="10"/>
                    <a:pt x="79" y="10"/>
                    <a:pt x="79" y="10"/>
                  </a:cubicBezTo>
                  <a:cubicBezTo>
                    <a:pt x="79" y="10"/>
                    <a:pt x="82" y="6"/>
                    <a:pt x="81" y="0"/>
                  </a:cubicBezTo>
                  <a:cubicBezTo>
                    <a:pt x="54" y="0"/>
                    <a:pt x="27" y="1"/>
                    <a:pt x="0" y="0"/>
                  </a:cubicBezTo>
                  <a:close/>
                </a:path>
              </a:pathLst>
            </a:custGeom>
            <a:solidFill>
              <a:srgbClr val="3B17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ŝḻïḑê"/>
            <p:cNvSpPr/>
            <p:nvPr/>
          </p:nvSpPr>
          <p:spPr bwMode="auto">
            <a:xfrm>
              <a:off x="6679037" y="5155678"/>
              <a:ext cx="361681" cy="754984"/>
            </a:xfrm>
            <a:custGeom>
              <a:avLst/>
              <a:gdLst>
                <a:gd name="T0" fmla="*/ 0 w 183"/>
                <a:gd name="T1" fmla="*/ 50 h 382"/>
                <a:gd name="T2" fmla="*/ 96 w 183"/>
                <a:gd name="T3" fmla="*/ 218 h 382"/>
                <a:gd name="T4" fmla="*/ 105 w 183"/>
                <a:gd name="T5" fmla="*/ 382 h 382"/>
                <a:gd name="T6" fmla="*/ 183 w 183"/>
                <a:gd name="T7" fmla="*/ 377 h 382"/>
                <a:gd name="T8" fmla="*/ 183 w 183"/>
                <a:gd name="T9" fmla="*/ 174 h 382"/>
                <a:gd name="T10" fmla="*/ 114 w 183"/>
                <a:gd name="T11" fmla="*/ 0 h 382"/>
                <a:gd name="T12" fmla="*/ 0 w 183"/>
                <a:gd name="T13" fmla="*/ 50 h 382"/>
              </a:gdLst>
              <a:ahLst/>
              <a:cxnLst>
                <a:cxn ang="0">
                  <a:pos x="T0" y="T1"/>
                </a:cxn>
                <a:cxn ang="0">
                  <a:pos x="T2" y="T3"/>
                </a:cxn>
                <a:cxn ang="0">
                  <a:pos x="T4" y="T5"/>
                </a:cxn>
                <a:cxn ang="0">
                  <a:pos x="T6" y="T7"/>
                </a:cxn>
                <a:cxn ang="0">
                  <a:pos x="T8" y="T9"/>
                </a:cxn>
                <a:cxn ang="0">
                  <a:pos x="T10" y="T11"/>
                </a:cxn>
                <a:cxn ang="0">
                  <a:pos x="T12" y="T13"/>
                </a:cxn>
              </a:cxnLst>
              <a:rect l="0" t="0" r="r" b="b"/>
              <a:pathLst>
                <a:path w="183" h="382">
                  <a:moveTo>
                    <a:pt x="0" y="50"/>
                  </a:moveTo>
                  <a:lnTo>
                    <a:pt x="96" y="218"/>
                  </a:lnTo>
                  <a:lnTo>
                    <a:pt x="105" y="382"/>
                  </a:lnTo>
                  <a:lnTo>
                    <a:pt x="183" y="377"/>
                  </a:lnTo>
                  <a:lnTo>
                    <a:pt x="183" y="174"/>
                  </a:lnTo>
                  <a:lnTo>
                    <a:pt x="114" y="0"/>
                  </a:lnTo>
                  <a:lnTo>
                    <a:pt x="0" y="50"/>
                  </a:ln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Sľiḓé"/>
            <p:cNvSpPr/>
            <p:nvPr/>
          </p:nvSpPr>
          <p:spPr bwMode="auto">
            <a:xfrm>
              <a:off x="6613816" y="4714942"/>
              <a:ext cx="426902" cy="626518"/>
            </a:xfrm>
            <a:custGeom>
              <a:avLst/>
              <a:gdLst>
                <a:gd name="T0" fmla="*/ 38 w 117"/>
                <a:gd name="T1" fmla="*/ 12 h 172"/>
                <a:gd name="T2" fmla="*/ 0 w 117"/>
                <a:gd name="T3" fmla="*/ 151 h 172"/>
                <a:gd name="T4" fmla="*/ 105 w 117"/>
                <a:gd name="T5" fmla="*/ 172 h 172"/>
                <a:gd name="T6" fmla="*/ 105 w 117"/>
                <a:gd name="T7" fmla="*/ 0 h 172"/>
                <a:gd name="T8" fmla="*/ 38 w 117"/>
                <a:gd name="T9" fmla="*/ 12 h 172"/>
              </a:gdLst>
              <a:ahLst/>
              <a:cxnLst>
                <a:cxn ang="0">
                  <a:pos x="T0" y="T1"/>
                </a:cxn>
                <a:cxn ang="0">
                  <a:pos x="T2" y="T3"/>
                </a:cxn>
                <a:cxn ang="0">
                  <a:pos x="T4" y="T5"/>
                </a:cxn>
                <a:cxn ang="0">
                  <a:pos x="T6" y="T7"/>
                </a:cxn>
                <a:cxn ang="0">
                  <a:pos x="T8" y="T9"/>
                </a:cxn>
              </a:cxnLst>
              <a:rect l="0" t="0" r="r" b="b"/>
              <a:pathLst>
                <a:path w="117" h="172">
                  <a:moveTo>
                    <a:pt x="38" y="12"/>
                  </a:moveTo>
                  <a:cubicBezTo>
                    <a:pt x="0" y="151"/>
                    <a:pt x="0" y="151"/>
                    <a:pt x="0" y="151"/>
                  </a:cubicBezTo>
                  <a:cubicBezTo>
                    <a:pt x="105" y="172"/>
                    <a:pt x="105" y="172"/>
                    <a:pt x="105" y="172"/>
                  </a:cubicBezTo>
                  <a:cubicBezTo>
                    <a:pt x="105" y="172"/>
                    <a:pt x="117" y="43"/>
                    <a:pt x="105" y="0"/>
                  </a:cubicBezTo>
                  <a:lnTo>
                    <a:pt x="38" y="12"/>
                  </a:ln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ŝļîḓé"/>
            <p:cNvSpPr/>
            <p:nvPr/>
          </p:nvSpPr>
          <p:spPr bwMode="auto">
            <a:xfrm>
              <a:off x="6734376" y="4740635"/>
              <a:ext cx="264837" cy="156135"/>
            </a:xfrm>
            <a:custGeom>
              <a:avLst/>
              <a:gdLst>
                <a:gd name="T0" fmla="*/ 69 w 73"/>
                <a:gd name="T1" fmla="*/ 3 h 43"/>
                <a:gd name="T2" fmla="*/ 67 w 73"/>
                <a:gd name="T3" fmla="*/ 0 h 43"/>
                <a:gd name="T4" fmla="*/ 67 w 73"/>
                <a:gd name="T5" fmla="*/ 0 h 43"/>
                <a:gd name="T6" fmla="*/ 4 w 73"/>
                <a:gd name="T7" fmla="*/ 12 h 43"/>
                <a:gd name="T8" fmla="*/ 0 w 73"/>
                <a:gd name="T9" fmla="*/ 24 h 43"/>
                <a:gd name="T10" fmla="*/ 34 w 73"/>
                <a:gd name="T11" fmla="*/ 41 h 43"/>
                <a:gd name="T12" fmla="*/ 63 w 73"/>
                <a:gd name="T13" fmla="*/ 27 h 43"/>
                <a:gd name="T14" fmla="*/ 69 w 73"/>
                <a:gd name="T15" fmla="*/ 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3">
                  <a:moveTo>
                    <a:pt x="69" y="3"/>
                  </a:moveTo>
                  <a:cubicBezTo>
                    <a:pt x="68" y="2"/>
                    <a:pt x="68" y="1"/>
                    <a:pt x="67" y="0"/>
                  </a:cubicBezTo>
                  <a:cubicBezTo>
                    <a:pt x="67" y="0"/>
                    <a:pt x="67" y="0"/>
                    <a:pt x="67" y="0"/>
                  </a:cubicBezTo>
                  <a:cubicBezTo>
                    <a:pt x="4" y="12"/>
                    <a:pt x="4" y="12"/>
                    <a:pt x="4" y="12"/>
                  </a:cubicBezTo>
                  <a:cubicBezTo>
                    <a:pt x="0" y="24"/>
                    <a:pt x="0" y="24"/>
                    <a:pt x="0" y="24"/>
                  </a:cubicBezTo>
                  <a:cubicBezTo>
                    <a:pt x="17" y="32"/>
                    <a:pt x="34" y="41"/>
                    <a:pt x="34" y="41"/>
                  </a:cubicBezTo>
                  <a:cubicBezTo>
                    <a:pt x="44" y="43"/>
                    <a:pt x="56" y="34"/>
                    <a:pt x="63" y="27"/>
                  </a:cubicBezTo>
                  <a:cubicBezTo>
                    <a:pt x="69" y="22"/>
                    <a:pt x="73" y="11"/>
                    <a:pt x="69" y="3"/>
                  </a:cubicBezTo>
                  <a:close/>
                </a:path>
              </a:pathLst>
            </a:custGeom>
            <a:solidFill>
              <a:srgbClr val="2C36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ṩ1ïḋè"/>
            <p:cNvSpPr/>
            <p:nvPr/>
          </p:nvSpPr>
          <p:spPr bwMode="auto">
            <a:xfrm>
              <a:off x="6275852" y="4288040"/>
              <a:ext cx="739172" cy="581061"/>
            </a:xfrm>
            <a:custGeom>
              <a:avLst/>
              <a:gdLst>
                <a:gd name="T0" fmla="*/ 197 w 202"/>
                <a:gd name="T1" fmla="*/ 117 h 159"/>
                <a:gd name="T2" fmla="*/ 173 w 202"/>
                <a:gd name="T3" fmla="*/ 104 h 159"/>
                <a:gd name="T4" fmla="*/ 138 w 202"/>
                <a:gd name="T5" fmla="*/ 92 h 159"/>
                <a:gd name="T6" fmla="*/ 94 w 202"/>
                <a:gd name="T7" fmla="*/ 76 h 159"/>
                <a:gd name="T8" fmla="*/ 20 w 202"/>
                <a:gd name="T9" fmla="*/ 0 h 159"/>
                <a:gd name="T10" fmla="*/ 0 w 202"/>
                <a:gd name="T11" fmla="*/ 26 h 159"/>
                <a:gd name="T12" fmla="*/ 79 w 202"/>
                <a:gd name="T13" fmla="*/ 110 h 159"/>
                <a:gd name="T14" fmla="*/ 163 w 202"/>
                <a:gd name="T15" fmla="*/ 157 h 159"/>
                <a:gd name="T16" fmla="*/ 192 w 202"/>
                <a:gd name="T17" fmla="*/ 143 h 159"/>
                <a:gd name="T18" fmla="*/ 199 w 202"/>
                <a:gd name="T19" fmla="*/ 120 h 159"/>
                <a:gd name="T20" fmla="*/ 197 w 202"/>
                <a:gd name="T21" fmla="*/ 1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59">
                  <a:moveTo>
                    <a:pt x="197" y="117"/>
                  </a:moveTo>
                  <a:cubicBezTo>
                    <a:pt x="191" y="110"/>
                    <a:pt x="181" y="107"/>
                    <a:pt x="173" y="104"/>
                  </a:cubicBezTo>
                  <a:cubicBezTo>
                    <a:pt x="161" y="101"/>
                    <a:pt x="150" y="97"/>
                    <a:pt x="138" y="92"/>
                  </a:cubicBezTo>
                  <a:cubicBezTo>
                    <a:pt x="123" y="87"/>
                    <a:pt x="109" y="81"/>
                    <a:pt x="94" y="76"/>
                  </a:cubicBezTo>
                  <a:cubicBezTo>
                    <a:pt x="20" y="0"/>
                    <a:pt x="20" y="0"/>
                    <a:pt x="20" y="0"/>
                  </a:cubicBezTo>
                  <a:cubicBezTo>
                    <a:pt x="0" y="26"/>
                    <a:pt x="0" y="26"/>
                    <a:pt x="0" y="26"/>
                  </a:cubicBezTo>
                  <a:cubicBezTo>
                    <a:pt x="79" y="110"/>
                    <a:pt x="79" y="110"/>
                    <a:pt x="79" y="110"/>
                  </a:cubicBezTo>
                  <a:cubicBezTo>
                    <a:pt x="163" y="157"/>
                    <a:pt x="163" y="157"/>
                    <a:pt x="163" y="157"/>
                  </a:cubicBezTo>
                  <a:cubicBezTo>
                    <a:pt x="172" y="159"/>
                    <a:pt x="185" y="150"/>
                    <a:pt x="192" y="143"/>
                  </a:cubicBezTo>
                  <a:cubicBezTo>
                    <a:pt x="199" y="138"/>
                    <a:pt x="202" y="128"/>
                    <a:pt x="199" y="120"/>
                  </a:cubicBezTo>
                  <a:cubicBezTo>
                    <a:pt x="198" y="119"/>
                    <a:pt x="197" y="118"/>
                    <a:pt x="197" y="117"/>
                  </a:cubicBezTo>
                  <a:close/>
                </a:path>
              </a:pathLst>
            </a:custGeom>
            <a:solidFill>
              <a:srgbClr val="414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grpSp>
        <p:nvGrpSpPr>
          <p:cNvPr id="46" name="组合 45"/>
          <p:cNvGrpSpPr/>
          <p:nvPr/>
        </p:nvGrpSpPr>
        <p:grpSpPr>
          <a:xfrm>
            <a:off x="426085" y="1785620"/>
            <a:ext cx="8235950" cy="1858010"/>
            <a:chOff x="671" y="2812"/>
            <a:chExt cx="12970" cy="2926"/>
          </a:xfrm>
        </p:grpSpPr>
        <p:cxnSp>
          <p:nvCxnSpPr>
            <p:cNvPr id="10" name="直接连接符 9"/>
            <p:cNvCxnSpPr/>
            <p:nvPr/>
          </p:nvCxnSpPr>
          <p:spPr>
            <a:xfrm>
              <a:off x="671" y="5479"/>
              <a:ext cx="29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20762994">
              <a:off x="1129" y="3783"/>
              <a:ext cx="1057" cy="1591"/>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任意多边形 11"/>
            <p:cNvSpPr/>
            <p:nvPr/>
          </p:nvSpPr>
          <p:spPr>
            <a:xfrm rot="747390">
              <a:off x="1598" y="2812"/>
              <a:ext cx="1945" cy="2927"/>
            </a:xfrm>
            <a:custGeom>
              <a:avLst/>
              <a:gdLst>
                <a:gd name="connsiteX0" fmla="*/ 0 w 1626577"/>
                <a:gd name="connsiteY0" fmla="*/ 0 h 2303585"/>
                <a:gd name="connsiteX1" fmla="*/ 1626577 w 1626577"/>
                <a:gd name="connsiteY1" fmla="*/ 0 h 2303585"/>
                <a:gd name="connsiteX2" fmla="*/ 1626577 w 1626577"/>
                <a:gd name="connsiteY2" fmla="*/ 1947811 h 2303585"/>
                <a:gd name="connsiteX3" fmla="*/ 15999 w 1626577"/>
                <a:gd name="connsiteY3" fmla="*/ 2303585 h 2303585"/>
                <a:gd name="connsiteX4" fmla="*/ 0 w 1626577"/>
                <a:gd name="connsiteY4" fmla="*/ 2303585 h 230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577" h="2303585">
                  <a:moveTo>
                    <a:pt x="0" y="0"/>
                  </a:moveTo>
                  <a:lnTo>
                    <a:pt x="1626577" y="0"/>
                  </a:lnTo>
                  <a:lnTo>
                    <a:pt x="1626577" y="1947811"/>
                  </a:lnTo>
                  <a:lnTo>
                    <a:pt x="15999" y="2303585"/>
                  </a:lnTo>
                  <a:lnTo>
                    <a:pt x="0" y="2303585"/>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70000" rtlCol="0" anchor="ctr">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无现场应急</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预案</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3" name="任意多边形 12"/>
            <p:cNvSpPr/>
            <p:nvPr/>
          </p:nvSpPr>
          <p:spPr>
            <a:xfrm>
              <a:off x="954" y="4802"/>
              <a:ext cx="1144" cy="677"/>
            </a:xfrm>
            <a:custGeom>
              <a:avLst/>
              <a:gdLst>
                <a:gd name="connsiteX0" fmla="*/ 1004289 w 2008578"/>
                <a:gd name="connsiteY0" fmla="*/ 259840 h 1118191"/>
                <a:gd name="connsiteX1" fmla="*/ 1750440 w 2008578"/>
                <a:gd name="connsiteY1" fmla="*/ 1005991 h 1118191"/>
                <a:gd name="connsiteX2" fmla="*/ 1739130 w 2008578"/>
                <a:gd name="connsiteY2" fmla="*/ 1118191 h 1118191"/>
                <a:gd name="connsiteX3" fmla="*/ 269449 w 2008578"/>
                <a:gd name="connsiteY3" fmla="*/ 1118191 h 1118191"/>
                <a:gd name="connsiteX4" fmla="*/ 258138 w 2008578"/>
                <a:gd name="connsiteY4" fmla="*/ 1005991 h 1118191"/>
                <a:gd name="connsiteX5" fmla="*/ 1004289 w 2008578"/>
                <a:gd name="connsiteY5" fmla="*/ 259840 h 1118191"/>
                <a:gd name="connsiteX6" fmla="*/ 1066289 w 2008578"/>
                <a:gd name="connsiteY6" fmla="*/ 0 h 1118191"/>
                <a:gd name="connsiteX7" fmla="*/ 1154323 w 2008578"/>
                <a:gd name="connsiteY7" fmla="*/ 174427 h 1118191"/>
                <a:gd name="connsiteX8" fmla="*/ 1296707 w 2008578"/>
                <a:gd name="connsiteY8" fmla="*/ 40629 h 1118191"/>
                <a:gd name="connsiteX9" fmla="*/ 1342143 w 2008578"/>
                <a:gd name="connsiteY9" fmla="*/ 230657 h 1118191"/>
                <a:gd name="connsiteX10" fmla="*/ 1511545 w 2008578"/>
                <a:gd name="connsiteY10" fmla="*/ 133301 h 1118191"/>
                <a:gd name="connsiteX11" fmla="*/ 1511932 w 2008578"/>
                <a:gd name="connsiteY11" fmla="*/ 328685 h 1118191"/>
                <a:gd name="connsiteX12" fmla="*/ 1699220 w 2008578"/>
                <a:gd name="connsiteY12" fmla="*/ 273020 h 1118191"/>
                <a:gd name="connsiteX13" fmla="*/ 1654538 w 2008578"/>
                <a:gd name="connsiteY13" fmla="*/ 463227 h 1118191"/>
                <a:gd name="connsiteX14" fmla="*/ 1849613 w 2008578"/>
                <a:gd name="connsiteY14" fmla="*/ 452254 h 1118191"/>
                <a:gd name="connsiteX15" fmla="*/ 1762272 w 2008578"/>
                <a:gd name="connsiteY15" fmla="*/ 627028 h 1118191"/>
                <a:gd name="connsiteX16" fmla="*/ 1954620 w 2008578"/>
                <a:gd name="connsiteY16" fmla="*/ 661339 h 1118191"/>
                <a:gd name="connsiteX17" fmla="*/ 1829326 w 2008578"/>
                <a:gd name="connsiteY17" fmla="*/ 811262 h 1118191"/>
                <a:gd name="connsiteX18" fmla="*/ 2008578 w 2008578"/>
                <a:gd name="connsiteY18" fmla="*/ 889006 h 1118191"/>
                <a:gd name="connsiteX19" fmla="*/ 1852088 w 2008578"/>
                <a:gd name="connsiteY19" fmla="*/ 1005992 h 1118191"/>
                <a:gd name="connsiteX20" fmla="*/ 2002174 w 2008578"/>
                <a:gd name="connsiteY20" fmla="*/ 1118191 h 1118191"/>
                <a:gd name="connsiteX21" fmla="*/ 1781789 w 2008578"/>
                <a:gd name="connsiteY21" fmla="*/ 1118191 h 1118191"/>
                <a:gd name="connsiteX22" fmla="*/ 1793099 w 2008578"/>
                <a:gd name="connsiteY22" fmla="*/ 1005991 h 1118191"/>
                <a:gd name="connsiteX23" fmla="*/ 1004289 w 2008578"/>
                <a:gd name="connsiteY23" fmla="*/ 217181 h 1118191"/>
                <a:gd name="connsiteX24" fmla="*/ 215479 w 2008578"/>
                <a:gd name="connsiteY24" fmla="*/ 1005991 h 1118191"/>
                <a:gd name="connsiteX25" fmla="*/ 226790 w 2008578"/>
                <a:gd name="connsiteY25" fmla="*/ 1118191 h 1118191"/>
                <a:gd name="connsiteX26" fmla="*/ 154052 w 2008578"/>
                <a:gd name="connsiteY26" fmla="*/ 1118191 h 1118191"/>
                <a:gd name="connsiteX27" fmla="*/ 169014 w 2008578"/>
                <a:gd name="connsiteY27" fmla="*/ 1104019 h 1118191"/>
                <a:gd name="connsiteX28" fmla="*/ 0 w 2008578"/>
                <a:gd name="connsiteY28" fmla="*/ 1005991 h 1118191"/>
                <a:gd name="connsiteX29" fmla="*/ 169013 w 2008578"/>
                <a:gd name="connsiteY29" fmla="*/ 907963 h 1118191"/>
                <a:gd name="connsiteX30" fmla="*/ 27162 w 2008578"/>
                <a:gd name="connsiteY30" fmla="*/ 773601 h 1118191"/>
                <a:gd name="connsiteX31" fmla="*/ 214228 w 2008578"/>
                <a:gd name="connsiteY31" fmla="*/ 717192 h 1118191"/>
                <a:gd name="connsiteX32" fmla="*/ 107186 w 2008578"/>
                <a:gd name="connsiteY32" fmla="*/ 553737 h 1118191"/>
                <a:gd name="connsiteX33" fmla="*/ 302216 w 2008578"/>
                <a:gd name="connsiteY33" fmla="*/ 541990 h 1118191"/>
                <a:gd name="connsiteX34" fmla="*/ 235756 w 2008578"/>
                <a:gd name="connsiteY34" fmla="*/ 358256 h 1118191"/>
                <a:gd name="connsiteX35" fmla="*/ 428238 w 2008578"/>
                <a:gd name="connsiteY35" fmla="*/ 391802 h 1118191"/>
                <a:gd name="connsiteX36" fmla="*/ 405942 w 2008578"/>
                <a:gd name="connsiteY36" fmla="*/ 197695 h 1118191"/>
                <a:gd name="connsiteX37" fmla="*/ 585500 w 2008578"/>
                <a:gd name="connsiteY37" fmla="*/ 274727 h 1118191"/>
                <a:gd name="connsiteX38" fmla="*/ 608568 w 2008578"/>
                <a:gd name="connsiteY38" fmla="*/ 80708 h 1118191"/>
                <a:gd name="connsiteX39" fmla="*/ 765522 w 2008578"/>
                <a:gd name="connsiteY39" fmla="*/ 197072 h 1118191"/>
                <a:gd name="connsiteX40" fmla="*/ 832712 w 2008578"/>
                <a:gd name="connsiteY40" fmla="*/ 13604 h 1118191"/>
                <a:gd name="connsiteX41" fmla="*/ 958599 w 2008578"/>
                <a:gd name="connsiteY41" fmla="*/ 163028 h 11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8578" h="1118191">
                  <a:moveTo>
                    <a:pt x="1004289" y="259840"/>
                  </a:moveTo>
                  <a:cubicBezTo>
                    <a:pt x="1416377" y="259840"/>
                    <a:pt x="1750440" y="593903"/>
                    <a:pt x="1750440" y="1005991"/>
                  </a:cubicBezTo>
                  <a:lnTo>
                    <a:pt x="1739130" y="1118191"/>
                  </a:lnTo>
                  <a:lnTo>
                    <a:pt x="269449" y="1118191"/>
                  </a:lnTo>
                  <a:lnTo>
                    <a:pt x="258138" y="1005991"/>
                  </a:lnTo>
                  <a:cubicBezTo>
                    <a:pt x="258138" y="593903"/>
                    <a:pt x="592201" y="259840"/>
                    <a:pt x="1004289" y="259840"/>
                  </a:cubicBezTo>
                  <a:close/>
                  <a:moveTo>
                    <a:pt x="1066289" y="0"/>
                  </a:moveTo>
                  <a:lnTo>
                    <a:pt x="1154323" y="174427"/>
                  </a:lnTo>
                  <a:lnTo>
                    <a:pt x="1296707" y="40629"/>
                  </a:lnTo>
                  <a:lnTo>
                    <a:pt x="1342143" y="230657"/>
                  </a:lnTo>
                  <a:lnTo>
                    <a:pt x="1511545" y="133301"/>
                  </a:lnTo>
                  <a:lnTo>
                    <a:pt x="1511932" y="328685"/>
                  </a:lnTo>
                  <a:lnTo>
                    <a:pt x="1699220" y="273020"/>
                  </a:lnTo>
                  <a:lnTo>
                    <a:pt x="1654538" y="463227"/>
                  </a:lnTo>
                  <a:lnTo>
                    <a:pt x="1849613" y="452254"/>
                  </a:lnTo>
                  <a:lnTo>
                    <a:pt x="1762272" y="627028"/>
                  </a:lnTo>
                  <a:lnTo>
                    <a:pt x="1954620" y="661339"/>
                  </a:lnTo>
                  <a:lnTo>
                    <a:pt x="1829326" y="811262"/>
                  </a:lnTo>
                  <a:lnTo>
                    <a:pt x="2008578" y="889006"/>
                  </a:lnTo>
                  <a:lnTo>
                    <a:pt x="1852088" y="1005992"/>
                  </a:lnTo>
                  <a:lnTo>
                    <a:pt x="2002174" y="1118191"/>
                  </a:lnTo>
                  <a:lnTo>
                    <a:pt x="1781789" y="1118191"/>
                  </a:lnTo>
                  <a:lnTo>
                    <a:pt x="1793099" y="1005991"/>
                  </a:lnTo>
                  <a:cubicBezTo>
                    <a:pt x="1793099" y="570343"/>
                    <a:pt x="1439937" y="217181"/>
                    <a:pt x="1004289" y="217181"/>
                  </a:cubicBezTo>
                  <a:cubicBezTo>
                    <a:pt x="568641" y="217181"/>
                    <a:pt x="215479" y="570343"/>
                    <a:pt x="215479" y="1005991"/>
                  </a:cubicBezTo>
                  <a:lnTo>
                    <a:pt x="226790" y="1118191"/>
                  </a:lnTo>
                  <a:lnTo>
                    <a:pt x="154052" y="1118191"/>
                  </a:lnTo>
                  <a:lnTo>
                    <a:pt x="169014" y="1104019"/>
                  </a:lnTo>
                  <a:lnTo>
                    <a:pt x="0" y="1005991"/>
                  </a:lnTo>
                  <a:lnTo>
                    <a:pt x="169013" y="907963"/>
                  </a:lnTo>
                  <a:lnTo>
                    <a:pt x="27162" y="773601"/>
                  </a:lnTo>
                  <a:lnTo>
                    <a:pt x="214228" y="717192"/>
                  </a:lnTo>
                  <a:lnTo>
                    <a:pt x="107186" y="553737"/>
                  </a:lnTo>
                  <a:lnTo>
                    <a:pt x="302216" y="541990"/>
                  </a:lnTo>
                  <a:lnTo>
                    <a:pt x="235756" y="358256"/>
                  </a:lnTo>
                  <a:lnTo>
                    <a:pt x="428238" y="391802"/>
                  </a:lnTo>
                  <a:lnTo>
                    <a:pt x="405942" y="197695"/>
                  </a:lnTo>
                  <a:lnTo>
                    <a:pt x="585500" y="274727"/>
                  </a:lnTo>
                  <a:lnTo>
                    <a:pt x="608568" y="80708"/>
                  </a:lnTo>
                  <a:lnTo>
                    <a:pt x="765522" y="197072"/>
                  </a:lnTo>
                  <a:lnTo>
                    <a:pt x="832712" y="13604"/>
                  </a:lnTo>
                  <a:lnTo>
                    <a:pt x="958599" y="163028"/>
                  </a:lnTo>
                  <a:close/>
                </a:path>
              </a:pathLst>
            </a:custGeom>
            <a:solidFill>
              <a:srgbClr val="5FB4C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b">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cxnSp>
          <p:nvCxnSpPr>
            <p:cNvPr id="15" name="直接连接符 14"/>
            <p:cNvCxnSpPr/>
            <p:nvPr/>
          </p:nvCxnSpPr>
          <p:spPr>
            <a:xfrm>
              <a:off x="4010" y="5479"/>
              <a:ext cx="29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rot="20762994">
              <a:off x="4468" y="3783"/>
              <a:ext cx="1057" cy="1591"/>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任意多边形 16"/>
            <p:cNvSpPr/>
            <p:nvPr/>
          </p:nvSpPr>
          <p:spPr>
            <a:xfrm rot="747390">
              <a:off x="4937" y="2812"/>
              <a:ext cx="1945" cy="2927"/>
            </a:xfrm>
            <a:custGeom>
              <a:avLst/>
              <a:gdLst>
                <a:gd name="connsiteX0" fmla="*/ 0 w 1626577"/>
                <a:gd name="connsiteY0" fmla="*/ 0 h 2303585"/>
                <a:gd name="connsiteX1" fmla="*/ 1626577 w 1626577"/>
                <a:gd name="connsiteY1" fmla="*/ 0 h 2303585"/>
                <a:gd name="connsiteX2" fmla="*/ 1626577 w 1626577"/>
                <a:gd name="connsiteY2" fmla="*/ 1947811 h 2303585"/>
                <a:gd name="connsiteX3" fmla="*/ 15999 w 1626577"/>
                <a:gd name="connsiteY3" fmla="*/ 2303585 h 2303585"/>
                <a:gd name="connsiteX4" fmla="*/ 0 w 1626577"/>
                <a:gd name="connsiteY4" fmla="*/ 2303585 h 230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577" h="2303585">
                  <a:moveTo>
                    <a:pt x="0" y="0"/>
                  </a:moveTo>
                  <a:lnTo>
                    <a:pt x="1626577" y="0"/>
                  </a:lnTo>
                  <a:lnTo>
                    <a:pt x="1626577" y="1947811"/>
                  </a:lnTo>
                  <a:lnTo>
                    <a:pt x="15999" y="2303585"/>
                  </a:lnTo>
                  <a:lnTo>
                    <a:pt x="0" y="2303585"/>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70000" rtlCol="0" anchor="ctr">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应急管理职责分工不明确，管理混乱</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 name="任意多边形 17"/>
            <p:cNvSpPr/>
            <p:nvPr/>
          </p:nvSpPr>
          <p:spPr>
            <a:xfrm>
              <a:off x="4293" y="4802"/>
              <a:ext cx="1144" cy="677"/>
            </a:xfrm>
            <a:custGeom>
              <a:avLst/>
              <a:gdLst>
                <a:gd name="connsiteX0" fmla="*/ 1004289 w 2008578"/>
                <a:gd name="connsiteY0" fmla="*/ 259840 h 1118191"/>
                <a:gd name="connsiteX1" fmla="*/ 1750440 w 2008578"/>
                <a:gd name="connsiteY1" fmla="*/ 1005991 h 1118191"/>
                <a:gd name="connsiteX2" fmla="*/ 1739130 w 2008578"/>
                <a:gd name="connsiteY2" fmla="*/ 1118191 h 1118191"/>
                <a:gd name="connsiteX3" fmla="*/ 269449 w 2008578"/>
                <a:gd name="connsiteY3" fmla="*/ 1118191 h 1118191"/>
                <a:gd name="connsiteX4" fmla="*/ 258138 w 2008578"/>
                <a:gd name="connsiteY4" fmla="*/ 1005991 h 1118191"/>
                <a:gd name="connsiteX5" fmla="*/ 1004289 w 2008578"/>
                <a:gd name="connsiteY5" fmla="*/ 259840 h 1118191"/>
                <a:gd name="connsiteX6" fmla="*/ 1066289 w 2008578"/>
                <a:gd name="connsiteY6" fmla="*/ 0 h 1118191"/>
                <a:gd name="connsiteX7" fmla="*/ 1154323 w 2008578"/>
                <a:gd name="connsiteY7" fmla="*/ 174427 h 1118191"/>
                <a:gd name="connsiteX8" fmla="*/ 1296707 w 2008578"/>
                <a:gd name="connsiteY8" fmla="*/ 40629 h 1118191"/>
                <a:gd name="connsiteX9" fmla="*/ 1342143 w 2008578"/>
                <a:gd name="connsiteY9" fmla="*/ 230657 h 1118191"/>
                <a:gd name="connsiteX10" fmla="*/ 1511545 w 2008578"/>
                <a:gd name="connsiteY10" fmla="*/ 133301 h 1118191"/>
                <a:gd name="connsiteX11" fmla="*/ 1511932 w 2008578"/>
                <a:gd name="connsiteY11" fmla="*/ 328685 h 1118191"/>
                <a:gd name="connsiteX12" fmla="*/ 1699220 w 2008578"/>
                <a:gd name="connsiteY12" fmla="*/ 273020 h 1118191"/>
                <a:gd name="connsiteX13" fmla="*/ 1654538 w 2008578"/>
                <a:gd name="connsiteY13" fmla="*/ 463227 h 1118191"/>
                <a:gd name="connsiteX14" fmla="*/ 1849613 w 2008578"/>
                <a:gd name="connsiteY14" fmla="*/ 452254 h 1118191"/>
                <a:gd name="connsiteX15" fmla="*/ 1762272 w 2008578"/>
                <a:gd name="connsiteY15" fmla="*/ 627028 h 1118191"/>
                <a:gd name="connsiteX16" fmla="*/ 1954620 w 2008578"/>
                <a:gd name="connsiteY16" fmla="*/ 661339 h 1118191"/>
                <a:gd name="connsiteX17" fmla="*/ 1829326 w 2008578"/>
                <a:gd name="connsiteY17" fmla="*/ 811262 h 1118191"/>
                <a:gd name="connsiteX18" fmla="*/ 2008578 w 2008578"/>
                <a:gd name="connsiteY18" fmla="*/ 889006 h 1118191"/>
                <a:gd name="connsiteX19" fmla="*/ 1852088 w 2008578"/>
                <a:gd name="connsiteY19" fmla="*/ 1005992 h 1118191"/>
                <a:gd name="connsiteX20" fmla="*/ 2002174 w 2008578"/>
                <a:gd name="connsiteY20" fmla="*/ 1118191 h 1118191"/>
                <a:gd name="connsiteX21" fmla="*/ 1781789 w 2008578"/>
                <a:gd name="connsiteY21" fmla="*/ 1118191 h 1118191"/>
                <a:gd name="connsiteX22" fmla="*/ 1793099 w 2008578"/>
                <a:gd name="connsiteY22" fmla="*/ 1005991 h 1118191"/>
                <a:gd name="connsiteX23" fmla="*/ 1004289 w 2008578"/>
                <a:gd name="connsiteY23" fmla="*/ 217181 h 1118191"/>
                <a:gd name="connsiteX24" fmla="*/ 215479 w 2008578"/>
                <a:gd name="connsiteY24" fmla="*/ 1005991 h 1118191"/>
                <a:gd name="connsiteX25" fmla="*/ 226790 w 2008578"/>
                <a:gd name="connsiteY25" fmla="*/ 1118191 h 1118191"/>
                <a:gd name="connsiteX26" fmla="*/ 154052 w 2008578"/>
                <a:gd name="connsiteY26" fmla="*/ 1118191 h 1118191"/>
                <a:gd name="connsiteX27" fmla="*/ 169014 w 2008578"/>
                <a:gd name="connsiteY27" fmla="*/ 1104019 h 1118191"/>
                <a:gd name="connsiteX28" fmla="*/ 0 w 2008578"/>
                <a:gd name="connsiteY28" fmla="*/ 1005991 h 1118191"/>
                <a:gd name="connsiteX29" fmla="*/ 169013 w 2008578"/>
                <a:gd name="connsiteY29" fmla="*/ 907963 h 1118191"/>
                <a:gd name="connsiteX30" fmla="*/ 27162 w 2008578"/>
                <a:gd name="connsiteY30" fmla="*/ 773601 h 1118191"/>
                <a:gd name="connsiteX31" fmla="*/ 214228 w 2008578"/>
                <a:gd name="connsiteY31" fmla="*/ 717192 h 1118191"/>
                <a:gd name="connsiteX32" fmla="*/ 107186 w 2008578"/>
                <a:gd name="connsiteY32" fmla="*/ 553737 h 1118191"/>
                <a:gd name="connsiteX33" fmla="*/ 302216 w 2008578"/>
                <a:gd name="connsiteY33" fmla="*/ 541990 h 1118191"/>
                <a:gd name="connsiteX34" fmla="*/ 235756 w 2008578"/>
                <a:gd name="connsiteY34" fmla="*/ 358256 h 1118191"/>
                <a:gd name="connsiteX35" fmla="*/ 428238 w 2008578"/>
                <a:gd name="connsiteY35" fmla="*/ 391802 h 1118191"/>
                <a:gd name="connsiteX36" fmla="*/ 405942 w 2008578"/>
                <a:gd name="connsiteY36" fmla="*/ 197695 h 1118191"/>
                <a:gd name="connsiteX37" fmla="*/ 585500 w 2008578"/>
                <a:gd name="connsiteY37" fmla="*/ 274727 h 1118191"/>
                <a:gd name="connsiteX38" fmla="*/ 608568 w 2008578"/>
                <a:gd name="connsiteY38" fmla="*/ 80708 h 1118191"/>
                <a:gd name="connsiteX39" fmla="*/ 765522 w 2008578"/>
                <a:gd name="connsiteY39" fmla="*/ 197072 h 1118191"/>
                <a:gd name="connsiteX40" fmla="*/ 832712 w 2008578"/>
                <a:gd name="connsiteY40" fmla="*/ 13604 h 1118191"/>
                <a:gd name="connsiteX41" fmla="*/ 958599 w 2008578"/>
                <a:gd name="connsiteY41" fmla="*/ 163028 h 11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8578" h="1118191">
                  <a:moveTo>
                    <a:pt x="1004289" y="259840"/>
                  </a:moveTo>
                  <a:cubicBezTo>
                    <a:pt x="1416377" y="259840"/>
                    <a:pt x="1750440" y="593903"/>
                    <a:pt x="1750440" y="1005991"/>
                  </a:cubicBezTo>
                  <a:lnTo>
                    <a:pt x="1739130" y="1118191"/>
                  </a:lnTo>
                  <a:lnTo>
                    <a:pt x="269449" y="1118191"/>
                  </a:lnTo>
                  <a:lnTo>
                    <a:pt x="258138" y="1005991"/>
                  </a:lnTo>
                  <a:cubicBezTo>
                    <a:pt x="258138" y="593903"/>
                    <a:pt x="592201" y="259840"/>
                    <a:pt x="1004289" y="259840"/>
                  </a:cubicBezTo>
                  <a:close/>
                  <a:moveTo>
                    <a:pt x="1066289" y="0"/>
                  </a:moveTo>
                  <a:lnTo>
                    <a:pt x="1154323" y="174427"/>
                  </a:lnTo>
                  <a:lnTo>
                    <a:pt x="1296707" y="40629"/>
                  </a:lnTo>
                  <a:lnTo>
                    <a:pt x="1342143" y="230657"/>
                  </a:lnTo>
                  <a:lnTo>
                    <a:pt x="1511545" y="133301"/>
                  </a:lnTo>
                  <a:lnTo>
                    <a:pt x="1511932" y="328685"/>
                  </a:lnTo>
                  <a:lnTo>
                    <a:pt x="1699220" y="273020"/>
                  </a:lnTo>
                  <a:lnTo>
                    <a:pt x="1654538" y="463227"/>
                  </a:lnTo>
                  <a:lnTo>
                    <a:pt x="1849613" y="452254"/>
                  </a:lnTo>
                  <a:lnTo>
                    <a:pt x="1762272" y="627028"/>
                  </a:lnTo>
                  <a:lnTo>
                    <a:pt x="1954620" y="661339"/>
                  </a:lnTo>
                  <a:lnTo>
                    <a:pt x="1829326" y="811262"/>
                  </a:lnTo>
                  <a:lnTo>
                    <a:pt x="2008578" y="889006"/>
                  </a:lnTo>
                  <a:lnTo>
                    <a:pt x="1852088" y="1005992"/>
                  </a:lnTo>
                  <a:lnTo>
                    <a:pt x="2002174" y="1118191"/>
                  </a:lnTo>
                  <a:lnTo>
                    <a:pt x="1781789" y="1118191"/>
                  </a:lnTo>
                  <a:lnTo>
                    <a:pt x="1793099" y="1005991"/>
                  </a:lnTo>
                  <a:cubicBezTo>
                    <a:pt x="1793099" y="570343"/>
                    <a:pt x="1439937" y="217181"/>
                    <a:pt x="1004289" y="217181"/>
                  </a:cubicBezTo>
                  <a:cubicBezTo>
                    <a:pt x="568641" y="217181"/>
                    <a:pt x="215479" y="570343"/>
                    <a:pt x="215479" y="1005991"/>
                  </a:cubicBezTo>
                  <a:lnTo>
                    <a:pt x="226790" y="1118191"/>
                  </a:lnTo>
                  <a:lnTo>
                    <a:pt x="154052" y="1118191"/>
                  </a:lnTo>
                  <a:lnTo>
                    <a:pt x="169014" y="1104019"/>
                  </a:lnTo>
                  <a:lnTo>
                    <a:pt x="0" y="1005991"/>
                  </a:lnTo>
                  <a:lnTo>
                    <a:pt x="169013" y="907963"/>
                  </a:lnTo>
                  <a:lnTo>
                    <a:pt x="27162" y="773601"/>
                  </a:lnTo>
                  <a:lnTo>
                    <a:pt x="214228" y="717192"/>
                  </a:lnTo>
                  <a:lnTo>
                    <a:pt x="107186" y="553737"/>
                  </a:lnTo>
                  <a:lnTo>
                    <a:pt x="302216" y="541990"/>
                  </a:lnTo>
                  <a:lnTo>
                    <a:pt x="235756" y="358256"/>
                  </a:lnTo>
                  <a:lnTo>
                    <a:pt x="428238" y="391802"/>
                  </a:lnTo>
                  <a:lnTo>
                    <a:pt x="405942" y="197695"/>
                  </a:lnTo>
                  <a:lnTo>
                    <a:pt x="585500" y="274727"/>
                  </a:lnTo>
                  <a:lnTo>
                    <a:pt x="608568" y="80708"/>
                  </a:lnTo>
                  <a:lnTo>
                    <a:pt x="765522" y="197072"/>
                  </a:lnTo>
                  <a:lnTo>
                    <a:pt x="832712" y="13604"/>
                  </a:lnTo>
                  <a:lnTo>
                    <a:pt x="958599" y="163028"/>
                  </a:lnTo>
                  <a:close/>
                </a:path>
              </a:pathLst>
            </a:custGeom>
            <a:solidFill>
              <a:srgbClr val="5FB4C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b">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cxnSp>
          <p:nvCxnSpPr>
            <p:cNvPr id="21" name="直接连接符 20"/>
            <p:cNvCxnSpPr/>
            <p:nvPr/>
          </p:nvCxnSpPr>
          <p:spPr>
            <a:xfrm>
              <a:off x="7350" y="5479"/>
              <a:ext cx="29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rot="20762994">
              <a:off x="7808" y="3783"/>
              <a:ext cx="1057" cy="1591"/>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任意多边形 22"/>
            <p:cNvSpPr/>
            <p:nvPr/>
          </p:nvSpPr>
          <p:spPr>
            <a:xfrm rot="747390">
              <a:off x="8277" y="2812"/>
              <a:ext cx="1945" cy="2927"/>
            </a:xfrm>
            <a:custGeom>
              <a:avLst/>
              <a:gdLst>
                <a:gd name="connsiteX0" fmla="*/ 0 w 1626577"/>
                <a:gd name="connsiteY0" fmla="*/ 0 h 2303585"/>
                <a:gd name="connsiteX1" fmla="*/ 1626577 w 1626577"/>
                <a:gd name="connsiteY1" fmla="*/ 0 h 2303585"/>
                <a:gd name="connsiteX2" fmla="*/ 1626577 w 1626577"/>
                <a:gd name="connsiteY2" fmla="*/ 1947811 h 2303585"/>
                <a:gd name="connsiteX3" fmla="*/ 15999 w 1626577"/>
                <a:gd name="connsiteY3" fmla="*/ 2303585 h 2303585"/>
                <a:gd name="connsiteX4" fmla="*/ 0 w 1626577"/>
                <a:gd name="connsiteY4" fmla="*/ 2303585 h 230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577" h="2303585">
                  <a:moveTo>
                    <a:pt x="0" y="0"/>
                  </a:moveTo>
                  <a:lnTo>
                    <a:pt x="1626577" y="0"/>
                  </a:lnTo>
                  <a:lnTo>
                    <a:pt x="1626577" y="1947811"/>
                  </a:lnTo>
                  <a:lnTo>
                    <a:pt x="15999" y="2303585"/>
                  </a:lnTo>
                  <a:lnTo>
                    <a:pt x="0" y="2303585"/>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70000" rtlCol="0" anchor="ctr">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应急设施、物资和装备缺乏</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4" name="任意多边形 23"/>
            <p:cNvSpPr/>
            <p:nvPr/>
          </p:nvSpPr>
          <p:spPr>
            <a:xfrm>
              <a:off x="7633" y="4802"/>
              <a:ext cx="1144" cy="677"/>
            </a:xfrm>
            <a:custGeom>
              <a:avLst/>
              <a:gdLst>
                <a:gd name="connsiteX0" fmla="*/ 1004289 w 2008578"/>
                <a:gd name="connsiteY0" fmla="*/ 259840 h 1118191"/>
                <a:gd name="connsiteX1" fmla="*/ 1750440 w 2008578"/>
                <a:gd name="connsiteY1" fmla="*/ 1005991 h 1118191"/>
                <a:gd name="connsiteX2" fmla="*/ 1739130 w 2008578"/>
                <a:gd name="connsiteY2" fmla="*/ 1118191 h 1118191"/>
                <a:gd name="connsiteX3" fmla="*/ 269449 w 2008578"/>
                <a:gd name="connsiteY3" fmla="*/ 1118191 h 1118191"/>
                <a:gd name="connsiteX4" fmla="*/ 258138 w 2008578"/>
                <a:gd name="connsiteY4" fmla="*/ 1005991 h 1118191"/>
                <a:gd name="connsiteX5" fmla="*/ 1004289 w 2008578"/>
                <a:gd name="connsiteY5" fmla="*/ 259840 h 1118191"/>
                <a:gd name="connsiteX6" fmla="*/ 1066289 w 2008578"/>
                <a:gd name="connsiteY6" fmla="*/ 0 h 1118191"/>
                <a:gd name="connsiteX7" fmla="*/ 1154323 w 2008578"/>
                <a:gd name="connsiteY7" fmla="*/ 174427 h 1118191"/>
                <a:gd name="connsiteX8" fmla="*/ 1296707 w 2008578"/>
                <a:gd name="connsiteY8" fmla="*/ 40629 h 1118191"/>
                <a:gd name="connsiteX9" fmla="*/ 1342143 w 2008578"/>
                <a:gd name="connsiteY9" fmla="*/ 230657 h 1118191"/>
                <a:gd name="connsiteX10" fmla="*/ 1511545 w 2008578"/>
                <a:gd name="connsiteY10" fmla="*/ 133301 h 1118191"/>
                <a:gd name="connsiteX11" fmla="*/ 1511932 w 2008578"/>
                <a:gd name="connsiteY11" fmla="*/ 328685 h 1118191"/>
                <a:gd name="connsiteX12" fmla="*/ 1699220 w 2008578"/>
                <a:gd name="connsiteY12" fmla="*/ 273020 h 1118191"/>
                <a:gd name="connsiteX13" fmla="*/ 1654538 w 2008578"/>
                <a:gd name="connsiteY13" fmla="*/ 463227 h 1118191"/>
                <a:gd name="connsiteX14" fmla="*/ 1849613 w 2008578"/>
                <a:gd name="connsiteY14" fmla="*/ 452254 h 1118191"/>
                <a:gd name="connsiteX15" fmla="*/ 1762272 w 2008578"/>
                <a:gd name="connsiteY15" fmla="*/ 627028 h 1118191"/>
                <a:gd name="connsiteX16" fmla="*/ 1954620 w 2008578"/>
                <a:gd name="connsiteY16" fmla="*/ 661339 h 1118191"/>
                <a:gd name="connsiteX17" fmla="*/ 1829326 w 2008578"/>
                <a:gd name="connsiteY17" fmla="*/ 811262 h 1118191"/>
                <a:gd name="connsiteX18" fmla="*/ 2008578 w 2008578"/>
                <a:gd name="connsiteY18" fmla="*/ 889006 h 1118191"/>
                <a:gd name="connsiteX19" fmla="*/ 1852088 w 2008578"/>
                <a:gd name="connsiteY19" fmla="*/ 1005992 h 1118191"/>
                <a:gd name="connsiteX20" fmla="*/ 2002174 w 2008578"/>
                <a:gd name="connsiteY20" fmla="*/ 1118191 h 1118191"/>
                <a:gd name="connsiteX21" fmla="*/ 1781789 w 2008578"/>
                <a:gd name="connsiteY21" fmla="*/ 1118191 h 1118191"/>
                <a:gd name="connsiteX22" fmla="*/ 1793099 w 2008578"/>
                <a:gd name="connsiteY22" fmla="*/ 1005991 h 1118191"/>
                <a:gd name="connsiteX23" fmla="*/ 1004289 w 2008578"/>
                <a:gd name="connsiteY23" fmla="*/ 217181 h 1118191"/>
                <a:gd name="connsiteX24" fmla="*/ 215479 w 2008578"/>
                <a:gd name="connsiteY24" fmla="*/ 1005991 h 1118191"/>
                <a:gd name="connsiteX25" fmla="*/ 226790 w 2008578"/>
                <a:gd name="connsiteY25" fmla="*/ 1118191 h 1118191"/>
                <a:gd name="connsiteX26" fmla="*/ 154052 w 2008578"/>
                <a:gd name="connsiteY26" fmla="*/ 1118191 h 1118191"/>
                <a:gd name="connsiteX27" fmla="*/ 169014 w 2008578"/>
                <a:gd name="connsiteY27" fmla="*/ 1104019 h 1118191"/>
                <a:gd name="connsiteX28" fmla="*/ 0 w 2008578"/>
                <a:gd name="connsiteY28" fmla="*/ 1005991 h 1118191"/>
                <a:gd name="connsiteX29" fmla="*/ 169013 w 2008578"/>
                <a:gd name="connsiteY29" fmla="*/ 907963 h 1118191"/>
                <a:gd name="connsiteX30" fmla="*/ 27162 w 2008578"/>
                <a:gd name="connsiteY30" fmla="*/ 773601 h 1118191"/>
                <a:gd name="connsiteX31" fmla="*/ 214228 w 2008578"/>
                <a:gd name="connsiteY31" fmla="*/ 717192 h 1118191"/>
                <a:gd name="connsiteX32" fmla="*/ 107186 w 2008578"/>
                <a:gd name="connsiteY32" fmla="*/ 553737 h 1118191"/>
                <a:gd name="connsiteX33" fmla="*/ 302216 w 2008578"/>
                <a:gd name="connsiteY33" fmla="*/ 541990 h 1118191"/>
                <a:gd name="connsiteX34" fmla="*/ 235756 w 2008578"/>
                <a:gd name="connsiteY34" fmla="*/ 358256 h 1118191"/>
                <a:gd name="connsiteX35" fmla="*/ 428238 w 2008578"/>
                <a:gd name="connsiteY35" fmla="*/ 391802 h 1118191"/>
                <a:gd name="connsiteX36" fmla="*/ 405942 w 2008578"/>
                <a:gd name="connsiteY36" fmla="*/ 197695 h 1118191"/>
                <a:gd name="connsiteX37" fmla="*/ 585500 w 2008578"/>
                <a:gd name="connsiteY37" fmla="*/ 274727 h 1118191"/>
                <a:gd name="connsiteX38" fmla="*/ 608568 w 2008578"/>
                <a:gd name="connsiteY38" fmla="*/ 80708 h 1118191"/>
                <a:gd name="connsiteX39" fmla="*/ 765522 w 2008578"/>
                <a:gd name="connsiteY39" fmla="*/ 197072 h 1118191"/>
                <a:gd name="connsiteX40" fmla="*/ 832712 w 2008578"/>
                <a:gd name="connsiteY40" fmla="*/ 13604 h 1118191"/>
                <a:gd name="connsiteX41" fmla="*/ 958599 w 2008578"/>
                <a:gd name="connsiteY41" fmla="*/ 163028 h 11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8578" h="1118191">
                  <a:moveTo>
                    <a:pt x="1004289" y="259840"/>
                  </a:moveTo>
                  <a:cubicBezTo>
                    <a:pt x="1416377" y="259840"/>
                    <a:pt x="1750440" y="593903"/>
                    <a:pt x="1750440" y="1005991"/>
                  </a:cubicBezTo>
                  <a:lnTo>
                    <a:pt x="1739130" y="1118191"/>
                  </a:lnTo>
                  <a:lnTo>
                    <a:pt x="269449" y="1118191"/>
                  </a:lnTo>
                  <a:lnTo>
                    <a:pt x="258138" y="1005991"/>
                  </a:lnTo>
                  <a:cubicBezTo>
                    <a:pt x="258138" y="593903"/>
                    <a:pt x="592201" y="259840"/>
                    <a:pt x="1004289" y="259840"/>
                  </a:cubicBezTo>
                  <a:close/>
                  <a:moveTo>
                    <a:pt x="1066289" y="0"/>
                  </a:moveTo>
                  <a:lnTo>
                    <a:pt x="1154323" y="174427"/>
                  </a:lnTo>
                  <a:lnTo>
                    <a:pt x="1296707" y="40629"/>
                  </a:lnTo>
                  <a:lnTo>
                    <a:pt x="1342143" y="230657"/>
                  </a:lnTo>
                  <a:lnTo>
                    <a:pt x="1511545" y="133301"/>
                  </a:lnTo>
                  <a:lnTo>
                    <a:pt x="1511932" y="328685"/>
                  </a:lnTo>
                  <a:lnTo>
                    <a:pt x="1699220" y="273020"/>
                  </a:lnTo>
                  <a:lnTo>
                    <a:pt x="1654538" y="463227"/>
                  </a:lnTo>
                  <a:lnTo>
                    <a:pt x="1849613" y="452254"/>
                  </a:lnTo>
                  <a:lnTo>
                    <a:pt x="1762272" y="627028"/>
                  </a:lnTo>
                  <a:lnTo>
                    <a:pt x="1954620" y="661339"/>
                  </a:lnTo>
                  <a:lnTo>
                    <a:pt x="1829326" y="811262"/>
                  </a:lnTo>
                  <a:lnTo>
                    <a:pt x="2008578" y="889006"/>
                  </a:lnTo>
                  <a:lnTo>
                    <a:pt x="1852088" y="1005992"/>
                  </a:lnTo>
                  <a:lnTo>
                    <a:pt x="2002174" y="1118191"/>
                  </a:lnTo>
                  <a:lnTo>
                    <a:pt x="1781789" y="1118191"/>
                  </a:lnTo>
                  <a:lnTo>
                    <a:pt x="1793099" y="1005991"/>
                  </a:lnTo>
                  <a:cubicBezTo>
                    <a:pt x="1793099" y="570343"/>
                    <a:pt x="1439937" y="217181"/>
                    <a:pt x="1004289" y="217181"/>
                  </a:cubicBezTo>
                  <a:cubicBezTo>
                    <a:pt x="568641" y="217181"/>
                    <a:pt x="215479" y="570343"/>
                    <a:pt x="215479" y="1005991"/>
                  </a:cubicBezTo>
                  <a:lnTo>
                    <a:pt x="226790" y="1118191"/>
                  </a:lnTo>
                  <a:lnTo>
                    <a:pt x="154052" y="1118191"/>
                  </a:lnTo>
                  <a:lnTo>
                    <a:pt x="169014" y="1104019"/>
                  </a:lnTo>
                  <a:lnTo>
                    <a:pt x="0" y="1005991"/>
                  </a:lnTo>
                  <a:lnTo>
                    <a:pt x="169013" y="907963"/>
                  </a:lnTo>
                  <a:lnTo>
                    <a:pt x="27162" y="773601"/>
                  </a:lnTo>
                  <a:lnTo>
                    <a:pt x="214228" y="717192"/>
                  </a:lnTo>
                  <a:lnTo>
                    <a:pt x="107186" y="553737"/>
                  </a:lnTo>
                  <a:lnTo>
                    <a:pt x="302216" y="541990"/>
                  </a:lnTo>
                  <a:lnTo>
                    <a:pt x="235756" y="358256"/>
                  </a:lnTo>
                  <a:lnTo>
                    <a:pt x="428238" y="391802"/>
                  </a:lnTo>
                  <a:lnTo>
                    <a:pt x="405942" y="197695"/>
                  </a:lnTo>
                  <a:lnTo>
                    <a:pt x="585500" y="274727"/>
                  </a:lnTo>
                  <a:lnTo>
                    <a:pt x="608568" y="80708"/>
                  </a:lnTo>
                  <a:lnTo>
                    <a:pt x="765522" y="197072"/>
                  </a:lnTo>
                  <a:lnTo>
                    <a:pt x="832712" y="13604"/>
                  </a:lnTo>
                  <a:lnTo>
                    <a:pt x="958599" y="163028"/>
                  </a:lnTo>
                  <a:close/>
                </a:path>
              </a:pathLst>
            </a:custGeom>
            <a:solidFill>
              <a:srgbClr val="5FB4C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b">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cxnSp>
          <p:nvCxnSpPr>
            <p:cNvPr id="41" name="直接连接符 40"/>
            <p:cNvCxnSpPr/>
            <p:nvPr/>
          </p:nvCxnSpPr>
          <p:spPr>
            <a:xfrm>
              <a:off x="10689" y="5479"/>
              <a:ext cx="29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rot="20762994">
              <a:off x="11147" y="3783"/>
              <a:ext cx="1057" cy="1591"/>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任意多边形 43"/>
            <p:cNvSpPr/>
            <p:nvPr/>
          </p:nvSpPr>
          <p:spPr>
            <a:xfrm rot="747390">
              <a:off x="11616" y="2812"/>
              <a:ext cx="1945" cy="2927"/>
            </a:xfrm>
            <a:custGeom>
              <a:avLst/>
              <a:gdLst>
                <a:gd name="connsiteX0" fmla="*/ 0 w 1626577"/>
                <a:gd name="connsiteY0" fmla="*/ 0 h 2303585"/>
                <a:gd name="connsiteX1" fmla="*/ 1626577 w 1626577"/>
                <a:gd name="connsiteY1" fmla="*/ 0 h 2303585"/>
                <a:gd name="connsiteX2" fmla="*/ 1626577 w 1626577"/>
                <a:gd name="connsiteY2" fmla="*/ 1947811 h 2303585"/>
                <a:gd name="connsiteX3" fmla="*/ 15999 w 1626577"/>
                <a:gd name="connsiteY3" fmla="*/ 2303585 h 2303585"/>
                <a:gd name="connsiteX4" fmla="*/ 0 w 1626577"/>
                <a:gd name="connsiteY4" fmla="*/ 2303585 h 230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577" h="2303585">
                  <a:moveTo>
                    <a:pt x="0" y="0"/>
                  </a:moveTo>
                  <a:lnTo>
                    <a:pt x="1626577" y="0"/>
                  </a:lnTo>
                  <a:lnTo>
                    <a:pt x="1626577" y="1947811"/>
                  </a:lnTo>
                  <a:lnTo>
                    <a:pt x="15999" y="2303585"/>
                  </a:lnTo>
                  <a:lnTo>
                    <a:pt x="0" y="2303585"/>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70000" rtlCol="0" anchor="ctr">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现场盲目或错误施救</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45" name="任意多边形 44"/>
            <p:cNvSpPr/>
            <p:nvPr/>
          </p:nvSpPr>
          <p:spPr>
            <a:xfrm>
              <a:off x="10972" y="4802"/>
              <a:ext cx="1144" cy="677"/>
            </a:xfrm>
            <a:custGeom>
              <a:avLst/>
              <a:gdLst>
                <a:gd name="connsiteX0" fmla="*/ 1004289 w 2008578"/>
                <a:gd name="connsiteY0" fmla="*/ 259840 h 1118191"/>
                <a:gd name="connsiteX1" fmla="*/ 1750440 w 2008578"/>
                <a:gd name="connsiteY1" fmla="*/ 1005991 h 1118191"/>
                <a:gd name="connsiteX2" fmla="*/ 1739130 w 2008578"/>
                <a:gd name="connsiteY2" fmla="*/ 1118191 h 1118191"/>
                <a:gd name="connsiteX3" fmla="*/ 269449 w 2008578"/>
                <a:gd name="connsiteY3" fmla="*/ 1118191 h 1118191"/>
                <a:gd name="connsiteX4" fmla="*/ 258138 w 2008578"/>
                <a:gd name="connsiteY4" fmla="*/ 1005991 h 1118191"/>
                <a:gd name="connsiteX5" fmla="*/ 1004289 w 2008578"/>
                <a:gd name="connsiteY5" fmla="*/ 259840 h 1118191"/>
                <a:gd name="connsiteX6" fmla="*/ 1066289 w 2008578"/>
                <a:gd name="connsiteY6" fmla="*/ 0 h 1118191"/>
                <a:gd name="connsiteX7" fmla="*/ 1154323 w 2008578"/>
                <a:gd name="connsiteY7" fmla="*/ 174427 h 1118191"/>
                <a:gd name="connsiteX8" fmla="*/ 1296707 w 2008578"/>
                <a:gd name="connsiteY8" fmla="*/ 40629 h 1118191"/>
                <a:gd name="connsiteX9" fmla="*/ 1342143 w 2008578"/>
                <a:gd name="connsiteY9" fmla="*/ 230657 h 1118191"/>
                <a:gd name="connsiteX10" fmla="*/ 1511545 w 2008578"/>
                <a:gd name="connsiteY10" fmla="*/ 133301 h 1118191"/>
                <a:gd name="connsiteX11" fmla="*/ 1511932 w 2008578"/>
                <a:gd name="connsiteY11" fmla="*/ 328685 h 1118191"/>
                <a:gd name="connsiteX12" fmla="*/ 1699220 w 2008578"/>
                <a:gd name="connsiteY12" fmla="*/ 273020 h 1118191"/>
                <a:gd name="connsiteX13" fmla="*/ 1654538 w 2008578"/>
                <a:gd name="connsiteY13" fmla="*/ 463227 h 1118191"/>
                <a:gd name="connsiteX14" fmla="*/ 1849613 w 2008578"/>
                <a:gd name="connsiteY14" fmla="*/ 452254 h 1118191"/>
                <a:gd name="connsiteX15" fmla="*/ 1762272 w 2008578"/>
                <a:gd name="connsiteY15" fmla="*/ 627028 h 1118191"/>
                <a:gd name="connsiteX16" fmla="*/ 1954620 w 2008578"/>
                <a:gd name="connsiteY16" fmla="*/ 661339 h 1118191"/>
                <a:gd name="connsiteX17" fmla="*/ 1829326 w 2008578"/>
                <a:gd name="connsiteY17" fmla="*/ 811262 h 1118191"/>
                <a:gd name="connsiteX18" fmla="*/ 2008578 w 2008578"/>
                <a:gd name="connsiteY18" fmla="*/ 889006 h 1118191"/>
                <a:gd name="connsiteX19" fmla="*/ 1852088 w 2008578"/>
                <a:gd name="connsiteY19" fmla="*/ 1005992 h 1118191"/>
                <a:gd name="connsiteX20" fmla="*/ 2002174 w 2008578"/>
                <a:gd name="connsiteY20" fmla="*/ 1118191 h 1118191"/>
                <a:gd name="connsiteX21" fmla="*/ 1781789 w 2008578"/>
                <a:gd name="connsiteY21" fmla="*/ 1118191 h 1118191"/>
                <a:gd name="connsiteX22" fmla="*/ 1793099 w 2008578"/>
                <a:gd name="connsiteY22" fmla="*/ 1005991 h 1118191"/>
                <a:gd name="connsiteX23" fmla="*/ 1004289 w 2008578"/>
                <a:gd name="connsiteY23" fmla="*/ 217181 h 1118191"/>
                <a:gd name="connsiteX24" fmla="*/ 215479 w 2008578"/>
                <a:gd name="connsiteY24" fmla="*/ 1005991 h 1118191"/>
                <a:gd name="connsiteX25" fmla="*/ 226790 w 2008578"/>
                <a:gd name="connsiteY25" fmla="*/ 1118191 h 1118191"/>
                <a:gd name="connsiteX26" fmla="*/ 154052 w 2008578"/>
                <a:gd name="connsiteY26" fmla="*/ 1118191 h 1118191"/>
                <a:gd name="connsiteX27" fmla="*/ 169014 w 2008578"/>
                <a:gd name="connsiteY27" fmla="*/ 1104019 h 1118191"/>
                <a:gd name="connsiteX28" fmla="*/ 0 w 2008578"/>
                <a:gd name="connsiteY28" fmla="*/ 1005991 h 1118191"/>
                <a:gd name="connsiteX29" fmla="*/ 169013 w 2008578"/>
                <a:gd name="connsiteY29" fmla="*/ 907963 h 1118191"/>
                <a:gd name="connsiteX30" fmla="*/ 27162 w 2008578"/>
                <a:gd name="connsiteY30" fmla="*/ 773601 h 1118191"/>
                <a:gd name="connsiteX31" fmla="*/ 214228 w 2008578"/>
                <a:gd name="connsiteY31" fmla="*/ 717192 h 1118191"/>
                <a:gd name="connsiteX32" fmla="*/ 107186 w 2008578"/>
                <a:gd name="connsiteY32" fmla="*/ 553737 h 1118191"/>
                <a:gd name="connsiteX33" fmla="*/ 302216 w 2008578"/>
                <a:gd name="connsiteY33" fmla="*/ 541990 h 1118191"/>
                <a:gd name="connsiteX34" fmla="*/ 235756 w 2008578"/>
                <a:gd name="connsiteY34" fmla="*/ 358256 h 1118191"/>
                <a:gd name="connsiteX35" fmla="*/ 428238 w 2008578"/>
                <a:gd name="connsiteY35" fmla="*/ 391802 h 1118191"/>
                <a:gd name="connsiteX36" fmla="*/ 405942 w 2008578"/>
                <a:gd name="connsiteY36" fmla="*/ 197695 h 1118191"/>
                <a:gd name="connsiteX37" fmla="*/ 585500 w 2008578"/>
                <a:gd name="connsiteY37" fmla="*/ 274727 h 1118191"/>
                <a:gd name="connsiteX38" fmla="*/ 608568 w 2008578"/>
                <a:gd name="connsiteY38" fmla="*/ 80708 h 1118191"/>
                <a:gd name="connsiteX39" fmla="*/ 765522 w 2008578"/>
                <a:gd name="connsiteY39" fmla="*/ 197072 h 1118191"/>
                <a:gd name="connsiteX40" fmla="*/ 832712 w 2008578"/>
                <a:gd name="connsiteY40" fmla="*/ 13604 h 1118191"/>
                <a:gd name="connsiteX41" fmla="*/ 958599 w 2008578"/>
                <a:gd name="connsiteY41" fmla="*/ 163028 h 11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8578" h="1118191">
                  <a:moveTo>
                    <a:pt x="1004289" y="259840"/>
                  </a:moveTo>
                  <a:cubicBezTo>
                    <a:pt x="1416377" y="259840"/>
                    <a:pt x="1750440" y="593903"/>
                    <a:pt x="1750440" y="1005991"/>
                  </a:cubicBezTo>
                  <a:lnTo>
                    <a:pt x="1739130" y="1118191"/>
                  </a:lnTo>
                  <a:lnTo>
                    <a:pt x="269449" y="1118191"/>
                  </a:lnTo>
                  <a:lnTo>
                    <a:pt x="258138" y="1005991"/>
                  </a:lnTo>
                  <a:cubicBezTo>
                    <a:pt x="258138" y="593903"/>
                    <a:pt x="592201" y="259840"/>
                    <a:pt x="1004289" y="259840"/>
                  </a:cubicBezTo>
                  <a:close/>
                  <a:moveTo>
                    <a:pt x="1066289" y="0"/>
                  </a:moveTo>
                  <a:lnTo>
                    <a:pt x="1154323" y="174427"/>
                  </a:lnTo>
                  <a:lnTo>
                    <a:pt x="1296707" y="40629"/>
                  </a:lnTo>
                  <a:lnTo>
                    <a:pt x="1342143" y="230657"/>
                  </a:lnTo>
                  <a:lnTo>
                    <a:pt x="1511545" y="133301"/>
                  </a:lnTo>
                  <a:lnTo>
                    <a:pt x="1511932" y="328685"/>
                  </a:lnTo>
                  <a:lnTo>
                    <a:pt x="1699220" y="273020"/>
                  </a:lnTo>
                  <a:lnTo>
                    <a:pt x="1654538" y="463227"/>
                  </a:lnTo>
                  <a:lnTo>
                    <a:pt x="1849613" y="452254"/>
                  </a:lnTo>
                  <a:lnTo>
                    <a:pt x="1762272" y="627028"/>
                  </a:lnTo>
                  <a:lnTo>
                    <a:pt x="1954620" y="661339"/>
                  </a:lnTo>
                  <a:lnTo>
                    <a:pt x="1829326" y="811262"/>
                  </a:lnTo>
                  <a:lnTo>
                    <a:pt x="2008578" y="889006"/>
                  </a:lnTo>
                  <a:lnTo>
                    <a:pt x="1852088" y="1005992"/>
                  </a:lnTo>
                  <a:lnTo>
                    <a:pt x="2002174" y="1118191"/>
                  </a:lnTo>
                  <a:lnTo>
                    <a:pt x="1781789" y="1118191"/>
                  </a:lnTo>
                  <a:lnTo>
                    <a:pt x="1793099" y="1005991"/>
                  </a:lnTo>
                  <a:cubicBezTo>
                    <a:pt x="1793099" y="570343"/>
                    <a:pt x="1439937" y="217181"/>
                    <a:pt x="1004289" y="217181"/>
                  </a:cubicBezTo>
                  <a:cubicBezTo>
                    <a:pt x="568641" y="217181"/>
                    <a:pt x="215479" y="570343"/>
                    <a:pt x="215479" y="1005991"/>
                  </a:cubicBezTo>
                  <a:lnTo>
                    <a:pt x="226790" y="1118191"/>
                  </a:lnTo>
                  <a:lnTo>
                    <a:pt x="154052" y="1118191"/>
                  </a:lnTo>
                  <a:lnTo>
                    <a:pt x="169014" y="1104019"/>
                  </a:lnTo>
                  <a:lnTo>
                    <a:pt x="0" y="1005991"/>
                  </a:lnTo>
                  <a:lnTo>
                    <a:pt x="169013" y="907963"/>
                  </a:lnTo>
                  <a:lnTo>
                    <a:pt x="27162" y="773601"/>
                  </a:lnTo>
                  <a:lnTo>
                    <a:pt x="214228" y="717192"/>
                  </a:lnTo>
                  <a:lnTo>
                    <a:pt x="107186" y="553737"/>
                  </a:lnTo>
                  <a:lnTo>
                    <a:pt x="302216" y="541990"/>
                  </a:lnTo>
                  <a:lnTo>
                    <a:pt x="235756" y="358256"/>
                  </a:lnTo>
                  <a:lnTo>
                    <a:pt x="428238" y="391802"/>
                  </a:lnTo>
                  <a:lnTo>
                    <a:pt x="405942" y="197695"/>
                  </a:lnTo>
                  <a:lnTo>
                    <a:pt x="585500" y="274727"/>
                  </a:lnTo>
                  <a:lnTo>
                    <a:pt x="608568" y="80708"/>
                  </a:lnTo>
                  <a:lnTo>
                    <a:pt x="765522" y="197072"/>
                  </a:lnTo>
                  <a:lnTo>
                    <a:pt x="832712" y="13604"/>
                  </a:lnTo>
                  <a:lnTo>
                    <a:pt x="958599" y="163028"/>
                  </a:lnTo>
                  <a:close/>
                </a:path>
              </a:pathLst>
            </a:custGeom>
            <a:solidFill>
              <a:srgbClr val="5FB4C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b">
              <a:normAutofit/>
            </a:bodyPr>
            <a:lstStyle/>
            <a:p>
              <a:pPr marL="0" algn="ctr" eaLnBrk="1">
                <a:lnSpc>
                  <a:spcPct val="150000"/>
                </a:lnSpc>
              </a:pPr>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733425"/>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应急组织体系搭建</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17550" y="1157605"/>
            <a:ext cx="5064125" cy="337185"/>
          </a:xfrm>
          <a:prstGeom prst="rect">
            <a:avLst/>
          </a:prstGeom>
          <a:noFill/>
        </p:spPr>
        <p:txBody>
          <a:bodyPr wrap="square" rtlCol="0" anchor="t">
            <a:spAutoFit/>
          </a:bodyPr>
          <a:lstStyle/>
          <a:p>
            <a:pPr indent="0">
              <a:lnSpc>
                <a:spcPct val="100000"/>
              </a:lnSpc>
              <a:buClr>
                <a:srgbClr val="2F7889"/>
              </a:buClr>
              <a:buNone/>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（3）专、兼职应急救援队伍与专家保障</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61060" y="1518920"/>
            <a:ext cx="7797165" cy="3322955"/>
          </a:xfrm>
          <a:prstGeom prst="rect">
            <a:avLst/>
          </a:prstGeom>
          <a:noFill/>
        </p:spPr>
        <p:txBody>
          <a:bodyPr wrap="square" rtlCol="0" anchor="t">
            <a:spAutoFit/>
          </a:bodyPr>
          <a:lstStyle/>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按照现场应急处置的需要，结合企业应急管理的实际，组建专业专兼职应急救援队伍并开展专业训练和能力保持</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indent="-179705" fontAlgn="auto">
              <a:lnSpc>
                <a:spcPct val="15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工程抢险</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indent="-179705" fontAlgn="auto">
              <a:lnSpc>
                <a:spcPct val="15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环境监测</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indent="-179705" fontAlgn="auto">
              <a:lnSpc>
                <a:spcPct val="15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消防</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indent="-179705" fontAlgn="auto">
              <a:lnSpc>
                <a:spcPct val="15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医疗救护</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indent="-179705" fontAlgn="auto">
              <a:lnSpc>
                <a:spcPct val="15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警戒交管</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indent="-179705" fontAlgn="auto">
              <a:lnSpc>
                <a:spcPct val="150000"/>
              </a:lnSpc>
              <a:spcBef>
                <a:spcPts val="0"/>
              </a:spcBef>
              <a:spcAft>
                <a:spcPts val="0"/>
              </a:spcAft>
              <a:buClr>
                <a:srgbClr val="2F7889"/>
              </a:buClr>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物资供应等，</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 indent="0" fontAlgn="auto">
              <a:lnSpc>
                <a:spcPct val="150000"/>
              </a:lnSpc>
              <a:spcBef>
                <a:spcPts val="0"/>
              </a:spcBef>
              <a:spcAft>
                <a:spcPts val="0"/>
              </a:spcAft>
              <a:buClr>
                <a:srgbClr val="2F7889"/>
              </a:buClr>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组织成立内外部应急专家组，在发生影响事故和必要时，现场提供技术支持和决策建议，并为日常应急管理技术支持</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8955" y="948690"/>
            <a:ext cx="2863215" cy="352425"/>
          </a:xfrm>
          <a:prstGeom prst="rect">
            <a:avLst/>
          </a:prstGeom>
          <a:noFill/>
        </p:spPr>
        <p:txBody>
          <a:bodyPr wrap="square" rtlCol="0" anchor="t">
            <a:spAutoFit/>
          </a:bodyPr>
          <a:lstStyle/>
          <a:p>
            <a:r>
              <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应急技术与装备保障</a:t>
            </a:r>
            <a:endParaRPr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596265" y="2155825"/>
            <a:ext cx="8065770" cy="1297305"/>
            <a:chOff x="-804" y="4017"/>
            <a:chExt cx="7200" cy="1158"/>
          </a:xfrm>
        </p:grpSpPr>
        <p:grpSp>
          <p:nvGrpSpPr>
            <p:cNvPr id="6" name="组合 5"/>
            <p:cNvGrpSpPr/>
            <p:nvPr/>
          </p:nvGrpSpPr>
          <p:grpSpPr>
            <a:xfrm>
              <a:off x="-804" y="4017"/>
              <a:ext cx="1734" cy="1158"/>
              <a:chOff x="1428750" y="2644668"/>
              <a:chExt cx="2843209" cy="1898757"/>
            </a:xfrm>
          </p:grpSpPr>
          <p:sp>
            <p:nvSpPr>
              <p:cNvPr id="10" name="等腰三角形 9"/>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等腰三角形 10"/>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任意多边形 11"/>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任意多边形 12"/>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通信信息</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 name="椭圆 13"/>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15" name="组合 14"/>
            <p:cNvGrpSpPr/>
            <p:nvPr/>
          </p:nvGrpSpPr>
          <p:grpSpPr>
            <a:xfrm>
              <a:off x="1018" y="4017"/>
              <a:ext cx="1734" cy="1158"/>
              <a:chOff x="1428750" y="2644668"/>
              <a:chExt cx="2843209" cy="1898757"/>
            </a:xfrm>
          </p:grpSpPr>
          <p:sp>
            <p:nvSpPr>
              <p:cNvPr id="16" name="等腰三角形 15"/>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等腰三角形 16"/>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任意多边形 17"/>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9" name="任意多边形 18"/>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应急装备</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0" name="椭圆 19"/>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21" name="组合 20"/>
            <p:cNvGrpSpPr/>
            <p:nvPr/>
          </p:nvGrpSpPr>
          <p:grpSpPr>
            <a:xfrm>
              <a:off x="2840" y="4017"/>
              <a:ext cx="1734" cy="1158"/>
              <a:chOff x="1428750" y="2644668"/>
              <a:chExt cx="2843209" cy="1898757"/>
            </a:xfrm>
          </p:grpSpPr>
          <p:sp>
            <p:nvSpPr>
              <p:cNvPr id="27" name="等腰三角形 26"/>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等腰三角形 27"/>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任意多边形 29"/>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1" name="任意多边形 30"/>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救援物资</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2" name="椭圆 31"/>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33" name="组合 32"/>
            <p:cNvGrpSpPr/>
            <p:nvPr/>
          </p:nvGrpSpPr>
          <p:grpSpPr>
            <a:xfrm>
              <a:off x="4662" y="4017"/>
              <a:ext cx="1734" cy="1158"/>
              <a:chOff x="1428750" y="2644668"/>
              <a:chExt cx="2843209" cy="1898757"/>
            </a:xfrm>
          </p:grpSpPr>
          <p:sp>
            <p:nvSpPr>
              <p:cNvPr id="34" name="等腰三角形 33"/>
              <p:cNvSpPr/>
              <p:nvPr/>
            </p:nvSpPr>
            <p:spPr>
              <a:xfrm>
                <a:off x="1428750"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等腰三角形 34"/>
              <p:cNvSpPr/>
              <p:nvPr/>
            </p:nvSpPr>
            <p:spPr>
              <a:xfrm flipH="1">
                <a:off x="3890959" y="2981325"/>
                <a:ext cx="381000" cy="1190625"/>
              </a:xfrm>
              <a:prstGeom prst="triangle">
                <a:avLst>
                  <a:gd name="adj" fmla="val 100000"/>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任意多边形 35"/>
              <p:cNvSpPr/>
              <p:nvPr/>
            </p:nvSpPr>
            <p:spPr>
              <a:xfrm>
                <a:off x="1428750" y="4171950"/>
                <a:ext cx="2843209" cy="371475"/>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7" name="任意多边形 24"/>
              <p:cNvSpPr/>
              <p:nvPr/>
            </p:nvSpPr>
            <p:spPr>
              <a:xfrm>
                <a:off x="1807367" y="2981325"/>
                <a:ext cx="2085975" cy="1562100"/>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rgbClr val="2E6D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216000" rIns="91440" bIns="45720" rtlCol="0" anchor="ctr">
                <a:normAutofit/>
              </a:bodyPr>
              <a:lstStyle/>
              <a:p>
                <a:pPr marL="0" algn="ctr" eaLnBrk="1">
                  <a:lnSpc>
                    <a:spcPct val="150000"/>
                  </a:lnSpc>
                </a:pPr>
                <a:r>
                  <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后勤支持</a:t>
                </a:r>
                <a:endParaRPr lang="en-US" altLang="zh-CN" sz="1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8" name="椭圆 37"/>
              <p:cNvSpPr/>
              <p:nvPr/>
            </p:nvSpPr>
            <p:spPr>
              <a:xfrm>
                <a:off x="1881478" y="2644668"/>
                <a:ext cx="595022" cy="595022"/>
              </a:xfrm>
              <a:prstGeom prst="ellipse">
                <a:avLst/>
              </a:prstGeom>
              <a:solidFill>
                <a:schemeClr val="bg1"/>
              </a:solidFill>
              <a:ln w="3175">
                <a:solidFill>
                  <a:srgbClr val="2E6D7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400" kern="1200">
                  <a:solidFill>
                    <a:srgbClr val="5B9BD5"/>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2706688" y="707390"/>
            <a:ext cx="3730625" cy="352425"/>
          </a:xfrm>
          <a:prstGeom prst="rect">
            <a:avLst/>
          </a:prstGeom>
          <a:noFill/>
        </p:spPr>
        <p:txBody>
          <a:bodyPr wrap="square" rtlCol="0" anchor="t">
            <a:spAutoFit/>
          </a:bodyPr>
          <a:lstStyle/>
          <a:p>
            <a:pPr algn="ctr"/>
            <a:r>
              <a:rPr lang="zh-CN" altLang="en-US"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某企业应急技术与装备配置情况</a:t>
            </a:r>
            <a:endParaRPr lang="zh-CN" altLang="en-US"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0420" name="Picture 3" descr="07(8"/>
          <p:cNvPicPr>
            <a:picLocks noChangeAspect="1"/>
          </p:cNvPicPr>
          <p:nvPr/>
        </p:nvPicPr>
        <p:blipFill>
          <a:blip r:embed="rId1"/>
          <a:stretch>
            <a:fillRect/>
          </a:stretch>
        </p:blipFill>
        <p:spPr>
          <a:xfrm>
            <a:off x="1554480" y="1131570"/>
            <a:ext cx="6035040" cy="38595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286321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应急响应分级的确定原则</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90880" y="1096010"/>
            <a:ext cx="7893050" cy="106045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根据相关法规要求、实际应急响应能力、管理构架等因素，进行事故应急响应分级，明确响应职责。</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企业应急响应分级应与上级预案和地方预案保持衔接。</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下一级预案启动时，上一级预案应处于准备状态，以应对应急响应的升级。</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a:graphicFrameLocks noGrp="1"/>
          </p:cNvGraphicFramePr>
          <p:nvPr/>
        </p:nvGraphicFramePr>
        <p:xfrm>
          <a:off x="1082675" y="2366645"/>
          <a:ext cx="7086600" cy="1493520"/>
        </p:xfrm>
        <a:graphic>
          <a:graphicData uri="http://schemas.openxmlformats.org/drawingml/2006/table">
            <a:tbl>
              <a:tblPr>
                <a:tableStyleId>{073A0DAA-6AF3-43AB-8588-CEC1D06C72B9}</a:tableStyleId>
              </a:tblPr>
              <a:tblGrid>
                <a:gridCol w="1268730"/>
                <a:gridCol w="3691890"/>
                <a:gridCol w="2125980"/>
              </a:tblGrid>
              <a:tr h="373380">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响应分级</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0" marR="68580" marT="0" marB="0" anchor="ctr">
                    <a:solidFill>
                      <a:srgbClr val="2E6D7A"/>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启动条件</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0" marR="68580" marT="0" marB="0" anchor="ctr">
                    <a:solidFill>
                      <a:srgbClr val="2E6D7A"/>
                    </a:solidFill>
                  </a:tcPr>
                </a:tc>
                <a:tc>
                  <a:txBody>
                    <a:bodyPr/>
                    <a:lstStyle/>
                    <a:p>
                      <a:pPr algn="ctr">
                        <a:spcAft>
                          <a:spcPts val="0"/>
                        </a:spcAft>
                      </a:pPr>
                      <a:r>
                        <a:rPr lang="zh-CN" sz="1400" b="1" kern="0" dirty="0">
                          <a:solidFill>
                            <a:schemeClr val="bg1"/>
                          </a:solidFill>
                          <a:latin typeface="微软雅黑" panose="020B0503020204020204" pitchFamily="34" charset="-122"/>
                          <a:ea typeface="微软雅黑" panose="020B0503020204020204" pitchFamily="34" charset="-122"/>
                        </a:rPr>
                        <a:t>响应职责</a:t>
                      </a:r>
                      <a:endParaRPr lang="zh-CN" sz="1400" b="1" kern="0" dirty="0">
                        <a:solidFill>
                          <a:schemeClr val="bg1"/>
                        </a:solidFill>
                        <a:latin typeface="微软雅黑" panose="020B0503020204020204" pitchFamily="34" charset="-122"/>
                        <a:ea typeface="微软雅黑" panose="020B0503020204020204" pitchFamily="34" charset="-122"/>
                      </a:endParaRPr>
                    </a:p>
                  </a:txBody>
                  <a:tcPr marL="68580" marR="68580" marT="0" marB="0" anchor="ctr">
                    <a:solidFill>
                      <a:srgbClr val="2E6D7A"/>
                    </a:solidFill>
                  </a:tcPr>
                </a:tc>
              </a:tr>
              <a:tr h="373380">
                <a:tc>
                  <a:txBody>
                    <a:bodyPr/>
                    <a:lstStyle/>
                    <a:p>
                      <a:pPr algn="ctr">
                        <a:spcAft>
                          <a:spcPts val="0"/>
                        </a:spcAft>
                      </a:pPr>
                      <a:r>
                        <a:rPr lang="zh-CN" sz="1200" b="1" kern="0" dirty="0">
                          <a:solidFill>
                            <a:schemeClr val="bg1"/>
                          </a:solidFill>
                          <a:latin typeface="微软雅黑" panose="020B0503020204020204" pitchFamily="34" charset="-122"/>
                          <a:ea typeface="微软雅黑" panose="020B0503020204020204" pitchFamily="34" charset="-122"/>
                        </a:rPr>
                        <a:t>一级响应</a:t>
                      </a:r>
                      <a:endParaRPr lang="zh-CN" sz="1200" b="1" kern="0" dirty="0">
                        <a:solidFill>
                          <a:schemeClr val="bg1"/>
                        </a:solidFill>
                        <a:latin typeface="微软雅黑" panose="020B0503020204020204" pitchFamily="34" charset="-122"/>
                        <a:ea typeface="微软雅黑" panose="020B0503020204020204" pitchFamily="34" charset="-122"/>
                      </a:endParaRPr>
                    </a:p>
                  </a:txBody>
                  <a:tcPr marL="68580" marR="68580" marT="0" marB="0" anchor="ctr">
                    <a:solidFill>
                      <a:srgbClr val="C00000"/>
                    </a:solidFill>
                  </a:tcPr>
                </a:tc>
                <a:tc>
                  <a:txBody>
                    <a:bodyPr/>
                    <a:lstStyle/>
                    <a:p>
                      <a:pPr algn="ctr">
                        <a:spcAft>
                          <a:spcPts val="0"/>
                        </a:spcAft>
                      </a:pPr>
                      <a:r>
                        <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rPr>
                        <a:t>可能或已经造成一级事故的</a:t>
                      </a:r>
                      <a:endPar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68580" marR="68580" marT="0" marB="0" anchor="ctr">
                    <a:solidFill>
                      <a:schemeClr val="bg1">
                        <a:lumMod val="85000"/>
                      </a:schemeClr>
                    </a:solidFill>
                  </a:tcPr>
                </a:tc>
                <a:tc>
                  <a:txBody>
                    <a:bodyPr/>
                    <a:lstStyle/>
                    <a:p>
                      <a:pPr algn="ctr">
                        <a:spcAft>
                          <a:spcPts val="0"/>
                        </a:spcAft>
                      </a:pPr>
                      <a:r>
                        <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rPr>
                        <a:t>集团</a:t>
                      </a:r>
                      <a:endPar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68580" marR="68580" marT="0" marB="0" anchor="ctr">
                    <a:solidFill>
                      <a:schemeClr val="bg1">
                        <a:lumMod val="85000"/>
                      </a:schemeClr>
                    </a:solidFill>
                  </a:tcPr>
                </a:tc>
              </a:tr>
              <a:tr h="373380">
                <a:tc>
                  <a:txBody>
                    <a:bodyPr/>
                    <a:lstStyle/>
                    <a:p>
                      <a:pPr algn="ctr">
                        <a:spcAft>
                          <a:spcPts val="0"/>
                        </a:spcAft>
                      </a:pPr>
                      <a:r>
                        <a:rPr lang="zh-CN" sz="1200" b="1" kern="0" dirty="0">
                          <a:latin typeface="微软雅黑" panose="020B0503020204020204" pitchFamily="34" charset="-122"/>
                          <a:ea typeface="微软雅黑" panose="020B0503020204020204" pitchFamily="34" charset="-122"/>
                        </a:rPr>
                        <a:t>二级响应</a:t>
                      </a:r>
                      <a:endParaRPr lang="zh-CN" sz="1200" b="1" kern="0" dirty="0">
                        <a:latin typeface="微软雅黑" panose="020B0503020204020204" pitchFamily="34" charset="-122"/>
                        <a:ea typeface="微软雅黑" panose="020B0503020204020204" pitchFamily="34" charset="-122"/>
                      </a:endParaRPr>
                    </a:p>
                  </a:txBody>
                  <a:tcPr marL="68580" marR="68580" marT="0" marB="0" anchor="ctr">
                    <a:solidFill>
                      <a:srgbClr val="FFFF00"/>
                    </a:solidFill>
                  </a:tcPr>
                </a:tc>
                <a:tc>
                  <a:txBody>
                    <a:bodyPr/>
                    <a:lstStyle/>
                    <a:p>
                      <a:pPr algn="ctr">
                        <a:spcAft>
                          <a:spcPts val="0"/>
                        </a:spcAft>
                      </a:pPr>
                      <a:r>
                        <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rPr>
                        <a:t>可能或已经造成二级或三级事故的</a:t>
                      </a:r>
                      <a:endPar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68580" marR="68580" marT="0" marB="0" anchor="ctr">
                    <a:solidFill>
                      <a:schemeClr val="bg1">
                        <a:lumMod val="95000"/>
                      </a:schemeClr>
                    </a:solidFill>
                  </a:tcPr>
                </a:tc>
                <a:tc>
                  <a:txBody>
                    <a:bodyPr/>
                    <a:lstStyle/>
                    <a:p>
                      <a:pPr algn="ctr">
                        <a:spcAft>
                          <a:spcPts val="0"/>
                        </a:spcAft>
                      </a:pPr>
                      <a:r>
                        <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业务板块</a:t>
                      </a:r>
                      <a:r>
                        <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单元</a:t>
                      </a:r>
                      <a:endPar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solidFill>
                      <a:schemeClr val="bg1">
                        <a:lumMod val="95000"/>
                      </a:schemeClr>
                    </a:solidFill>
                  </a:tcPr>
                </a:tc>
              </a:tr>
              <a:tr h="373380">
                <a:tc>
                  <a:txBody>
                    <a:bodyPr/>
                    <a:lstStyle/>
                    <a:p>
                      <a:pPr algn="ctr">
                        <a:spcAft>
                          <a:spcPts val="0"/>
                        </a:spcAft>
                      </a:pPr>
                      <a:r>
                        <a:rPr lang="zh-CN" sz="1200" b="1" kern="0" dirty="0">
                          <a:solidFill>
                            <a:schemeClr val="bg1"/>
                          </a:solidFill>
                          <a:latin typeface="微软雅黑" panose="020B0503020204020204" pitchFamily="34" charset="-122"/>
                          <a:ea typeface="微软雅黑" panose="020B0503020204020204" pitchFamily="34" charset="-122"/>
                        </a:rPr>
                        <a:t>三级响应</a:t>
                      </a:r>
                      <a:endParaRPr lang="zh-CN" sz="1200" b="1" kern="0" dirty="0">
                        <a:solidFill>
                          <a:schemeClr val="bg1"/>
                        </a:solidFill>
                        <a:latin typeface="微软雅黑" panose="020B0503020204020204" pitchFamily="34" charset="-122"/>
                        <a:ea typeface="微软雅黑" panose="020B0503020204020204" pitchFamily="34" charset="-122"/>
                      </a:endParaRPr>
                    </a:p>
                  </a:txBody>
                  <a:tcPr marL="68580" marR="68580" marT="0" marB="0" anchor="ctr">
                    <a:solidFill>
                      <a:srgbClr val="0070C0"/>
                    </a:solidFill>
                  </a:tcPr>
                </a:tc>
                <a:tc>
                  <a:txBody>
                    <a:bodyPr/>
                    <a:lstStyle/>
                    <a:p>
                      <a:pPr algn="ctr">
                        <a:spcAft>
                          <a:spcPts val="0"/>
                        </a:spcAft>
                      </a:pPr>
                      <a:r>
                        <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rPr>
                        <a:t>可能或已经造成四级事故的</a:t>
                      </a:r>
                      <a:endPar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68580" marR="68580" marT="0" marB="0" anchor="ctr">
                    <a:solidFill>
                      <a:schemeClr val="bg1">
                        <a:lumMod val="85000"/>
                      </a:schemeClr>
                    </a:solidFill>
                  </a:tcPr>
                </a:tc>
                <a:tc>
                  <a:txBody>
                    <a:bodyPr/>
                    <a:lstStyle/>
                    <a:p>
                      <a:pPr algn="ctr">
                        <a:spcAft>
                          <a:spcPts val="0"/>
                        </a:spcAft>
                      </a:pPr>
                      <a:r>
                        <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rPr>
                        <a:t>基层企业</a:t>
                      </a:r>
                      <a:endParaRPr lang="zh-CN" sz="1200" b="1" kern="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68580" marR="68580" marT="0" marB="0" anchor="ctr">
                    <a:solidFill>
                      <a:schemeClr val="bg1">
                        <a:lumMod val="85000"/>
                      </a:schemeClr>
                    </a:solidFill>
                  </a:tcPr>
                </a:tc>
              </a:tr>
            </a:tbl>
          </a:graphicData>
        </a:graphic>
      </p:graphicFrame>
      <p:sp>
        <p:nvSpPr>
          <p:cNvPr id="5" name="文本框 4"/>
          <p:cNvSpPr txBox="1"/>
          <p:nvPr/>
        </p:nvSpPr>
        <p:spPr>
          <a:xfrm>
            <a:off x="723900" y="4029710"/>
            <a:ext cx="7803515" cy="414020"/>
          </a:xfrm>
          <a:prstGeom prst="rect">
            <a:avLst/>
          </a:prstGeom>
          <a:noFill/>
        </p:spPr>
        <p:txBody>
          <a:bodyPr wrap="square" rtlCol="0" anchor="t">
            <a:spAutoFit/>
          </a:bodyPr>
          <a:lstStyle/>
          <a:p>
            <a:pPr lvl="0" algn="l">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事故分级依据《中粮集团安全环保事故管理办法》中的事故分级标准</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现场应急处置方案的基本要求</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90880" y="1167765"/>
            <a:ext cx="2597150" cy="41402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现场处置方案的主要内容 </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0" name="组合 39"/>
          <p:cNvGrpSpPr/>
          <p:nvPr/>
        </p:nvGrpSpPr>
        <p:grpSpPr>
          <a:xfrm>
            <a:off x="1233170" y="1938655"/>
            <a:ext cx="1666875" cy="1056640"/>
            <a:chOff x="1038" y="3053"/>
            <a:chExt cx="2625" cy="1664"/>
          </a:xfrm>
        </p:grpSpPr>
        <p:sp>
          <p:nvSpPr>
            <p:cNvPr id="13" name="任意多边形 12"/>
            <p:cNvSpPr/>
            <p:nvPr/>
          </p:nvSpPr>
          <p:spPr>
            <a:xfrm>
              <a:off x="1038" y="3053"/>
              <a:ext cx="761" cy="353"/>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01</a:t>
              </a:r>
              <a:endPar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 name="矩形 13"/>
            <p:cNvSpPr/>
            <p:nvPr/>
          </p:nvSpPr>
          <p:spPr>
            <a:xfrm>
              <a:off x="1799" y="3053"/>
              <a:ext cx="1864" cy="1664"/>
            </a:xfrm>
            <a:prstGeom prst="rect">
              <a:avLst/>
            </a:prstGeom>
            <a:solidFill>
              <a:schemeClr val="bg1"/>
            </a:solidFill>
            <a:ln w="9525">
              <a:solidFill>
                <a:srgbClr val="AEDAE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事故征兆</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5" name="直角三角形 5"/>
            <p:cNvSpPr/>
            <p:nvPr/>
          </p:nvSpPr>
          <p:spPr>
            <a:xfrm rot="16200000">
              <a:off x="3413" y="4467"/>
              <a:ext cx="203" cy="297"/>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45" name="组合 44"/>
          <p:cNvGrpSpPr/>
          <p:nvPr/>
        </p:nvGrpSpPr>
        <p:grpSpPr>
          <a:xfrm>
            <a:off x="3627120" y="1938655"/>
            <a:ext cx="1666875" cy="1056640"/>
            <a:chOff x="5712" y="3053"/>
            <a:chExt cx="2625" cy="1664"/>
          </a:xfrm>
        </p:grpSpPr>
        <p:sp>
          <p:nvSpPr>
            <p:cNvPr id="17" name="任意多边形 16"/>
            <p:cNvSpPr/>
            <p:nvPr/>
          </p:nvSpPr>
          <p:spPr>
            <a:xfrm>
              <a:off x="5712" y="3053"/>
              <a:ext cx="761" cy="353"/>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02</a:t>
              </a:r>
              <a:endPar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 name="矩形 6"/>
            <p:cNvSpPr/>
            <p:nvPr/>
          </p:nvSpPr>
          <p:spPr>
            <a:xfrm>
              <a:off x="6473" y="3053"/>
              <a:ext cx="1864" cy="1664"/>
            </a:xfrm>
            <a:prstGeom prst="rect">
              <a:avLst/>
            </a:prstGeom>
            <a:solidFill>
              <a:schemeClr val="bg1"/>
            </a:solidFill>
            <a:ln w="9525">
              <a:solidFill>
                <a:srgbClr val="AEDAE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应急组织与</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职责</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7" name="直角三角形 26"/>
            <p:cNvSpPr/>
            <p:nvPr/>
          </p:nvSpPr>
          <p:spPr>
            <a:xfrm rot="16200000">
              <a:off x="8087" y="4467"/>
              <a:ext cx="203" cy="297"/>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46" name="组合 45"/>
          <p:cNvGrpSpPr/>
          <p:nvPr/>
        </p:nvGrpSpPr>
        <p:grpSpPr>
          <a:xfrm>
            <a:off x="5948045" y="1938655"/>
            <a:ext cx="1666875" cy="1056640"/>
            <a:chOff x="10384" y="3053"/>
            <a:chExt cx="2625" cy="1664"/>
          </a:xfrm>
        </p:grpSpPr>
        <p:sp>
          <p:nvSpPr>
            <p:cNvPr id="29" name="任意多边形 28"/>
            <p:cNvSpPr/>
            <p:nvPr/>
          </p:nvSpPr>
          <p:spPr>
            <a:xfrm>
              <a:off x="10384" y="3053"/>
              <a:ext cx="761" cy="353"/>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03</a:t>
              </a:r>
              <a:endPar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0" name="矩形 29"/>
            <p:cNvSpPr/>
            <p:nvPr/>
          </p:nvSpPr>
          <p:spPr>
            <a:xfrm>
              <a:off x="11145" y="3053"/>
              <a:ext cx="1864" cy="1664"/>
            </a:xfrm>
            <a:prstGeom prst="rect">
              <a:avLst/>
            </a:prstGeom>
            <a:solidFill>
              <a:schemeClr val="bg1"/>
            </a:solidFill>
            <a:ln w="9525">
              <a:solidFill>
                <a:srgbClr val="AEDAE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应急处置措</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施和流程</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1" name="直角三角形 30"/>
            <p:cNvSpPr/>
            <p:nvPr/>
          </p:nvSpPr>
          <p:spPr>
            <a:xfrm rot="16200000">
              <a:off x="12759" y="4467"/>
              <a:ext cx="203" cy="297"/>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48" name="组合 47"/>
          <p:cNvGrpSpPr/>
          <p:nvPr/>
        </p:nvGrpSpPr>
        <p:grpSpPr>
          <a:xfrm>
            <a:off x="2214245" y="3345180"/>
            <a:ext cx="1666875" cy="1056640"/>
            <a:chOff x="3374" y="5155"/>
            <a:chExt cx="2625" cy="1664"/>
          </a:xfrm>
        </p:grpSpPr>
        <p:sp>
          <p:nvSpPr>
            <p:cNvPr id="33" name="任意多边形 32"/>
            <p:cNvSpPr/>
            <p:nvPr/>
          </p:nvSpPr>
          <p:spPr>
            <a:xfrm>
              <a:off x="3374" y="5155"/>
              <a:ext cx="761" cy="353"/>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04</a:t>
              </a:r>
              <a:endPar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4" name="矩形 20"/>
            <p:cNvSpPr/>
            <p:nvPr/>
          </p:nvSpPr>
          <p:spPr>
            <a:xfrm>
              <a:off x="4135" y="5155"/>
              <a:ext cx="1864" cy="1664"/>
            </a:xfrm>
            <a:prstGeom prst="rect">
              <a:avLst/>
            </a:prstGeom>
            <a:solidFill>
              <a:schemeClr val="bg1"/>
            </a:solidFill>
            <a:ln w="9525">
              <a:solidFill>
                <a:srgbClr val="AEDAE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应急处置注</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意事项</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5" name="直角三角形 34"/>
            <p:cNvSpPr/>
            <p:nvPr/>
          </p:nvSpPr>
          <p:spPr>
            <a:xfrm rot="16200000">
              <a:off x="5749" y="6569"/>
              <a:ext cx="203" cy="297"/>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47" name="组合 46"/>
          <p:cNvGrpSpPr/>
          <p:nvPr/>
        </p:nvGrpSpPr>
        <p:grpSpPr>
          <a:xfrm>
            <a:off x="5182235" y="3345180"/>
            <a:ext cx="1666875" cy="1056640"/>
            <a:chOff x="8048" y="5155"/>
            <a:chExt cx="2625" cy="1664"/>
          </a:xfrm>
        </p:grpSpPr>
        <p:sp>
          <p:nvSpPr>
            <p:cNvPr id="37" name="任意多边形 36"/>
            <p:cNvSpPr/>
            <p:nvPr/>
          </p:nvSpPr>
          <p:spPr>
            <a:xfrm>
              <a:off x="8048" y="5155"/>
              <a:ext cx="761" cy="353"/>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05</a:t>
              </a:r>
              <a:endParaRPr lang="en-US" altLang="zh-CN" sz="1400" b="1" kern="1200">
                <a:solidFill>
                  <a:schemeClr val="bg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8" name="矩形 24"/>
            <p:cNvSpPr/>
            <p:nvPr/>
          </p:nvSpPr>
          <p:spPr>
            <a:xfrm>
              <a:off x="8809" y="5155"/>
              <a:ext cx="1864" cy="1664"/>
            </a:xfrm>
            <a:prstGeom prst="rect">
              <a:avLst/>
            </a:prstGeom>
            <a:solidFill>
              <a:schemeClr val="bg1"/>
            </a:solidFill>
            <a:ln w="9525">
              <a:solidFill>
                <a:srgbClr val="AEDAE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物资和通信</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a:p>
              <a:pPr marL="0" algn="ctr" eaLnBrk="1">
                <a:lnSpc>
                  <a:spcPct val="170000"/>
                </a:lnSpc>
              </a:pPr>
              <a:r>
                <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联络</a:t>
              </a:r>
              <a:endParaRPr lang="en-US" altLang="zh-CN" sz="14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9" name="直角三角形 38"/>
            <p:cNvSpPr/>
            <p:nvPr/>
          </p:nvSpPr>
          <p:spPr>
            <a:xfrm rot="16200000">
              <a:off x="10423" y="6569"/>
              <a:ext cx="203" cy="297"/>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现场应急处置方案的基本要求</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81380" y="1243965"/>
            <a:ext cx="1064260"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事故特征</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1342390" y="1788795"/>
            <a:ext cx="6459220" cy="3166745"/>
            <a:chOff x="5397" y="2008"/>
            <a:chExt cx="7157" cy="5632"/>
          </a:xfrm>
        </p:grpSpPr>
        <p:grpSp>
          <p:nvGrpSpPr>
            <p:cNvPr id="9" name="组合 8"/>
            <p:cNvGrpSpPr/>
            <p:nvPr/>
          </p:nvGrpSpPr>
          <p:grpSpPr>
            <a:xfrm>
              <a:off x="8919" y="2008"/>
              <a:ext cx="114" cy="5633"/>
              <a:chOff x="4660901" y="1126067"/>
              <a:chExt cx="93134" cy="4605867"/>
            </a:xfrm>
          </p:grpSpPr>
          <p:cxnSp>
            <p:nvCxnSpPr>
              <p:cNvPr id="10" name="直接连接符 9"/>
              <p:cNvCxnSpPr/>
              <p:nvPr/>
            </p:nvCxnSpPr>
            <p:spPr>
              <a:xfrm>
                <a:off x="4660901" y="1126067"/>
                <a:ext cx="0" cy="460586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54035" y="1126067"/>
                <a:ext cx="0" cy="460586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8820" y="2415"/>
              <a:ext cx="3734" cy="1067"/>
              <a:chOff x="4580467" y="1196615"/>
              <a:chExt cx="3053333" cy="872034"/>
            </a:xfrm>
          </p:grpSpPr>
          <p:sp>
            <p:nvSpPr>
              <p:cNvPr id="13" name="文本框 12"/>
              <p:cNvSpPr txBox="1"/>
              <p:nvPr/>
            </p:nvSpPr>
            <p:spPr>
              <a:xfrm>
                <a:off x="5127627" y="1196615"/>
                <a:ext cx="2172798" cy="872034"/>
              </a:xfrm>
              <a:prstGeom prst="rect">
                <a:avLst/>
              </a:prstGeom>
              <a:solidFill>
                <a:srgbClr val="FEFFFF"/>
              </a:solidFill>
              <a:ln w="3175">
                <a:solidFill>
                  <a:schemeClr val="accent1">
                    <a:lumMod val="40000"/>
                    <a:lumOff val="60000"/>
                  </a:schemeClr>
                </a:solidFill>
              </a:ln>
            </p:spPr>
            <p:txBody>
              <a:bodyPr wrap="square" rtlCol="0" anchor="ctr">
                <a:normAutofit fontScale="90000" lnSpcReduction="10000"/>
              </a:bodyPr>
              <a:lstStyle/>
              <a:p>
                <a:pPr marL="0" algn="l" eaLnBrk="1">
                  <a:lnSpc>
                    <a:spcPct val="150000"/>
                  </a:lnSpc>
                </a:pPr>
                <a:r>
                  <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危险性分析，可能发生的事故类型；</a:t>
                </a:r>
                <a:endPar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15" name="组合 14"/>
              <p:cNvGrpSpPr/>
              <p:nvPr/>
            </p:nvGrpSpPr>
            <p:grpSpPr>
              <a:xfrm>
                <a:off x="4580467" y="1505631"/>
                <a:ext cx="254002" cy="254002"/>
                <a:chOff x="4580467" y="4677456"/>
                <a:chExt cx="254002" cy="254002"/>
              </a:xfrm>
            </p:grpSpPr>
            <p:sp>
              <p:nvSpPr>
                <p:cNvPr id="40" name="同心圆 39"/>
                <p:cNvSpPr/>
                <p:nvPr/>
              </p:nvSpPr>
              <p:spPr>
                <a:xfrm>
                  <a:off x="4580467" y="4677456"/>
                  <a:ext cx="254002" cy="254002"/>
                </a:xfrm>
                <a:prstGeom prst="donut">
                  <a:avLst>
                    <a:gd name="adj" fmla="val 1978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椭圆 40"/>
                <p:cNvSpPr/>
                <p:nvPr/>
              </p:nvSpPr>
              <p:spPr>
                <a:xfrm>
                  <a:off x="4662468" y="4759457"/>
                  <a:ext cx="90000" cy="9000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2" name="矩形 41"/>
              <p:cNvSpPr/>
              <p:nvPr/>
            </p:nvSpPr>
            <p:spPr>
              <a:xfrm>
                <a:off x="7300425" y="1196615"/>
                <a:ext cx="333375" cy="872034"/>
              </a:xfrm>
              <a:prstGeom prst="rect">
                <a:avLst/>
              </a:prstGeom>
              <a:solidFill>
                <a:srgbClr val="2E6D7A"/>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44" name="组合 43"/>
            <p:cNvGrpSpPr/>
            <p:nvPr/>
          </p:nvGrpSpPr>
          <p:grpSpPr>
            <a:xfrm>
              <a:off x="5397" y="3662"/>
              <a:ext cx="3734" cy="1067"/>
              <a:chOff x="1781136" y="3158765"/>
              <a:chExt cx="3053333" cy="872034"/>
            </a:xfrm>
          </p:grpSpPr>
          <p:sp>
            <p:nvSpPr>
              <p:cNvPr id="45" name="文本框 44"/>
              <p:cNvSpPr txBox="1"/>
              <p:nvPr/>
            </p:nvSpPr>
            <p:spPr>
              <a:xfrm flipH="1">
                <a:off x="2114511" y="3158765"/>
                <a:ext cx="2172798" cy="872034"/>
              </a:xfrm>
              <a:prstGeom prst="rect">
                <a:avLst/>
              </a:prstGeom>
              <a:solidFill>
                <a:srgbClr val="FEFFFF"/>
              </a:solidFill>
              <a:ln w="3175">
                <a:solidFill>
                  <a:schemeClr val="accent1">
                    <a:lumMod val="40000"/>
                    <a:lumOff val="60000"/>
                  </a:schemeClr>
                </a:solidFill>
              </a:ln>
            </p:spPr>
            <p:txBody>
              <a:bodyPr wrap="square" rtlCol="0" anchor="ctr">
                <a:normAutofit fontScale="90000" lnSpcReduction="10000"/>
              </a:bodyPr>
              <a:lstStyle/>
              <a:p>
                <a:pPr marL="0" algn="l" eaLnBrk="1">
                  <a:lnSpc>
                    <a:spcPct val="150000"/>
                  </a:lnSpc>
                </a:pPr>
                <a:r>
                  <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事故发生的区域、地点或装置的名称；</a:t>
                </a:r>
                <a:endPar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46" name="组合 45"/>
              <p:cNvGrpSpPr/>
              <p:nvPr/>
            </p:nvGrpSpPr>
            <p:grpSpPr>
              <a:xfrm flipH="1">
                <a:off x="4580467" y="3467781"/>
                <a:ext cx="254002" cy="254002"/>
                <a:chOff x="4580467" y="4677456"/>
                <a:chExt cx="254002" cy="254002"/>
              </a:xfrm>
            </p:grpSpPr>
            <p:sp>
              <p:nvSpPr>
                <p:cNvPr id="47" name="同心圆 46"/>
                <p:cNvSpPr/>
                <p:nvPr/>
              </p:nvSpPr>
              <p:spPr>
                <a:xfrm>
                  <a:off x="4580467" y="4677456"/>
                  <a:ext cx="254002" cy="254002"/>
                </a:xfrm>
                <a:prstGeom prst="donut">
                  <a:avLst>
                    <a:gd name="adj" fmla="val 1978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椭圆 47"/>
                <p:cNvSpPr/>
                <p:nvPr/>
              </p:nvSpPr>
              <p:spPr>
                <a:xfrm>
                  <a:off x="4662468" y="4759457"/>
                  <a:ext cx="90000" cy="9000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9" name="矩形 48"/>
              <p:cNvSpPr/>
              <p:nvPr/>
            </p:nvSpPr>
            <p:spPr>
              <a:xfrm flipH="1">
                <a:off x="1781136" y="3158765"/>
                <a:ext cx="333375" cy="872034"/>
              </a:xfrm>
              <a:prstGeom prst="rect">
                <a:avLst/>
              </a:prstGeom>
              <a:solidFill>
                <a:srgbClr val="5FB4C9"/>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50" name="组合 49"/>
            <p:cNvGrpSpPr/>
            <p:nvPr/>
          </p:nvGrpSpPr>
          <p:grpSpPr>
            <a:xfrm>
              <a:off x="8820" y="4909"/>
              <a:ext cx="3734" cy="1067"/>
              <a:chOff x="4580467" y="1196615"/>
              <a:chExt cx="3053333" cy="872034"/>
            </a:xfrm>
          </p:grpSpPr>
          <p:sp>
            <p:nvSpPr>
              <p:cNvPr id="51" name="文本框 50"/>
              <p:cNvSpPr txBox="1"/>
              <p:nvPr/>
            </p:nvSpPr>
            <p:spPr>
              <a:xfrm>
                <a:off x="5127627" y="1196615"/>
                <a:ext cx="2172798" cy="872034"/>
              </a:xfrm>
              <a:prstGeom prst="rect">
                <a:avLst/>
              </a:prstGeom>
              <a:solidFill>
                <a:srgbClr val="FEFFFF"/>
              </a:solidFill>
              <a:ln w="3175">
                <a:solidFill>
                  <a:schemeClr val="accent1">
                    <a:lumMod val="40000"/>
                    <a:lumOff val="60000"/>
                  </a:schemeClr>
                </a:solidFill>
              </a:ln>
            </p:spPr>
            <p:txBody>
              <a:bodyPr wrap="square" rtlCol="0" anchor="ctr">
                <a:normAutofit fontScale="90000" lnSpcReduction="10000"/>
              </a:bodyPr>
              <a:lstStyle/>
              <a:p>
                <a:pPr marL="0" algn="l" eaLnBrk="1">
                  <a:lnSpc>
                    <a:spcPct val="150000"/>
                  </a:lnSpc>
                </a:pPr>
                <a:r>
                  <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事故可能发生的季节和造成的危害程度；</a:t>
                </a:r>
                <a:endPar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nvGrpSpPr>
              <p:cNvPr id="52" name="组合 20"/>
              <p:cNvGrpSpPr/>
              <p:nvPr/>
            </p:nvGrpSpPr>
            <p:grpSpPr>
              <a:xfrm>
                <a:off x="4580467" y="1505631"/>
                <a:ext cx="254002" cy="254002"/>
                <a:chOff x="4580467" y="4677456"/>
                <a:chExt cx="254002" cy="254002"/>
              </a:xfrm>
            </p:grpSpPr>
            <p:sp>
              <p:nvSpPr>
                <p:cNvPr id="53" name="同心圆 52"/>
                <p:cNvSpPr/>
                <p:nvPr/>
              </p:nvSpPr>
              <p:spPr>
                <a:xfrm>
                  <a:off x="4580467" y="4677456"/>
                  <a:ext cx="254002" cy="254002"/>
                </a:xfrm>
                <a:prstGeom prst="donut">
                  <a:avLst>
                    <a:gd name="adj" fmla="val 1978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椭圆 53"/>
                <p:cNvSpPr/>
                <p:nvPr/>
              </p:nvSpPr>
              <p:spPr>
                <a:xfrm>
                  <a:off x="4662468" y="4759457"/>
                  <a:ext cx="90000" cy="9000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5" name="矩形 54"/>
              <p:cNvSpPr/>
              <p:nvPr/>
            </p:nvSpPr>
            <p:spPr>
              <a:xfrm>
                <a:off x="7300425" y="1196615"/>
                <a:ext cx="333375" cy="872034"/>
              </a:xfrm>
              <a:prstGeom prst="rect">
                <a:avLst/>
              </a:prstGeom>
              <a:solidFill>
                <a:srgbClr val="5FB4C9"/>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56" name="组合 55"/>
            <p:cNvGrpSpPr/>
            <p:nvPr/>
          </p:nvGrpSpPr>
          <p:grpSpPr>
            <a:xfrm>
              <a:off x="5397" y="6155"/>
              <a:ext cx="3734" cy="1067"/>
              <a:chOff x="1781136" y="3158765"/>
              <a:chExt cx="3053333" cy="872034"/>
            </a:xfrm>
          </p:grpSpPr>
          <p:sp>
            <p:nvSpPr>
              <p:cNvPr id="57" name="文本框 56"/>
              <p:cNvSpPr txBox="1"/>
              <p:nvPr/>
            </p:nvSpPr>
            <p:spPr>
              <a:xfrm flipH="1">
                <a:off x="2114511" y="3158765"/>
                <a:ext cx="2172798" cy="872034"/>
              </a:xfrm>
              <a:prstGeom prst="rect">
                <a:avLst/>
              </a:prstGeom>
              <a:solidFill>
                <a:srgbClr val="FEFFFF"/>
              </a:solidFill>
              <a:ln w="3175">
                <a:solidFill>
                  <a:schemeClr val="accent1">
                    <a:lumMod val="40000"/>
                    <a:lumOff val="60000"/>
                  </a:schemeClr>
                </a:solidFill>
              </a:ln>
            </p:spPr>
            <p:txBody>
              <a:bodyPr wrap="square" rtlCol="0" anchor="ctr">
                <a:normAutofit/>
              </a:bodyPr>
              <a:lstStyle/>
              <a:p>
                <a:pPr marL="0" algn="l" eaLnBrk="1">
                  <a:lnSpc>
                    <a:spcPct val="150000"/>
                  </a:lnSpc>
                </a:pPr>
                <a:r>
                  <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事故前可能出现的征兆。 </a:t>
                </a:r>
                <a:endParaRPr lang="en-US" altLang="zh-CN" sz="1300" b="1" kern="12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grpSp>
            <p:nvGrpSpPr>
              <p:cNvPr id="58" name="组合 57"/>
              <p:cNvGrpSpPr/>
              <p:nvPr/>
            </p:nvGrpSpPr>
            <p:grpSpPr>
              <a:xfrm flipH="1">
                <a:off x="4580467" y="3467781"/>
                <a:ext cx="254002" cy="254002"/>
                <a:chOff x="4580467" y="4677456"/>
                <a:chExt cx="254002" cy="254002"/>
              </a:xfrm>
            </p:grpSpPr>
            <p:sp>
              <p:nvSpPr>
                <p:cNvPr id="59" name="同心圆 58"/>
                <p:cNvSpPr/>
                <p:nvPr/>
              </p:nvSpPr>
              <p:spPr>
                <a:xfrm>
                  <a:off x="4580467" y="4677456"/>
                  <a:ext cx="254002" cy="254002"/>
                </a:xfrm>
                <a:prstGeom prst="donut">
                  <a:avLst>
                    <a:gd name="adj" fmla="val 1978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椭圆 59"/>
                <p:cNvSpPr/>
                <p:nvPr/>
              </p:nvSpPr>
              <p:spPr>
                <a:xfrm>
                  <a:off x="4662468" y="4759457"/>
                  <a:ext cx="90000" cy="90000"/>
                </a:xfrm>
                <a:prstGeom prst="ellipse">
                  <a:avLst/>
                </a:prstGeom>
                <a:solidFill>
                  <a:srgbClr val="5FB4C9"/>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1" name="矩形 60"/>
              <p:cNvSpPr/>
              <p:nvPr/>
            </p:nvSpPr>
            <p:spPr>
              <a:xfrm flipH="1">
                <a:off x="1781136" y="3158765"/>
                <a:ext cx="333375" cy="872034"/>
              </a:xfrm>
              <a:prstGeom prst="rect">
                <a:avLst/>
              </a:prstGeom>
              <a:solidFill>
                <a:srgbClr val="2E6D7A"/>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35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现场应急处置方案的基本要求</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685925" y="1315085"/>
            <a:ext cx="1677035"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应急组织与职责</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387725" y="2032635"/>
            <a:ext cx="4880610" cy="2061210"/>
          </a:xfrm>
          <a:prstGeom prst="rect">
            <a:avLst/>
          </a:prstGeom>
          <a:noFill/>
        </p:spPr>
        <p:txBody>
          <a:bodyPr wrap="square" rtlCol="0" anchor="t">
            <a:spAutoFit/>
          </a:bodyPr>
          <a:lstStyle/>
          <a:p>
            <a:pPr marL="342900" indent="-342900">
              <a:lnSpc>
                <a:spcPct val="200000"/>
              </a:lnSpc>
              <a:buFont typeface="+mj-lt"/>
              <a:buAutoNum type="alphaLcParen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基层单位应急自救组织形式及人员构成情况；</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buFont typeface="+mj-lt"/>
              <a:buAutoNum type="alphaLcParen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应急自救组织机构、人员的具体职责，应同单位或车间、班组人员工作职责紧密结合，明确相关岗位和人员的应急工作职责。</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11125" y="1870710"/>
            <a:ext cx="3251835" cy="3293745"/>
            <a:chOff x="3797587" y="1101450"/>
            <a:chExt cx="4596826" cy="4655100"/>
          </a:xfrm>
        </p:grpSpPr>
        <p:sp>
          <p:nvSpPr>
            <p:cNvPr id="5" name="í$ļïďê"/>
            <p:cNvSpPr/>
            <p:nvPr/>
          </p:nvSpPr>
          <p:spPr bwMode="auto">
            <a:xfrm>
              <a:off x="5417665" y="1101450"/>
              <a:ext cx="1258766" cy="757590"/>
            </a:xfrm>
            <a:custGeom>
              <a:avLst/>
              <a:gdLst>
                <a:gd name="T0" fmla="*/ 228 w 228"/>
                <a:gd name="T1" fmla="*/ 42 h 137"/>
                <a:gd name="T2" fmla="*/ 154 w 228"/>
                <a:gd name="T3" fmla="*/ 35 h 137"/>
                <a:gd name="T4" fmla="*/ 76 w 228"/>
                <a:gd name="T5" fmla="*/ 46 h 137"/>
                <a:gd name="T6" fmla="*/ 52 w 228"/>
                <a:gd name="T7" fmla="*/ 137 h 137"/>
                <a:gd name="T8" fmla="*/ 73 w 228"/>
                <a:gd name="T9" fmla="*/ 71 h 137"/>
                <a:gd name="T10" fmla="*/ 118 w 228"/>
                <a:gd name="T11" fmla="*/ 96 h 137"/>
                <a:gd name="T12" fmla="*/ 100 w 228"/>
                <a:gd name="T13" fmla="*/ 65 h 137"/>
                <a:gd name="T14" fmla="*/ 186 w 228"/>
                <a:gd name="T15" fmla="*/ 95 h 137"/>
                <a:gd name="T16" fmla="*/ 185 w 228"/>
                <a:gd name="T17" fmla="*/ 137 h 137"/>
                <a:gd name="T18" fmla="*/ 202 w 228"/>
                <a:gd name="T19" fmla="*/ 79 h 137"/>
                <a:gd name="T20" fmla="*/ 228 w 228"/>
                <a:gd name="T21" fmla="*/ 4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37">
                  <a:moveTo>
                    <a:pt x="228" y="42"/>
                  </a:moveTo>
                  <a:cubicBezTo>
                    <a:pt x="228" y="42"/>
                    <a:pt x="200" y="53"/>
                    <a:pt x="154" y="35"/>
                  </a:cubicBezTo>
                  <a:cubicBezTo>
                    <a:pt x="154" y="35"/>
                    <a:pt x="89" y="0"/>
                    <a:pt x="76" y="46"/>
                  </a:cubicBezTo>
                  <a:cubicBezTo>
                    <a:pt x="76" y="46"/>
                    <a:pt x="0" y="51"/>
                    <a:pt x="52" y="137"/>
                  </a:cubicBezTo>
                  <a:cubicBezTo>
                    <a:pt x="52" y="137"/>
                    <a:pt x="47" y="89"/>
                    <a:pt x="73" y="71"/>
                  </a:cubicBezTo>
                  <a:cubicBezTo>
                    <a:pt x="73" y="71"/>
                    <a:pt x="84" y="90"/>
                    <a:pt x="118" y="96"/>
                  </a:cubicBezTo>
                  <a:cubicBezTo>
                    <a:pt x="118" y="96"/>
                    <a:pt x="101" y="78"/>
                    <a:pt x="100" y="65"/>
                  </a:cubicBezTo>
                  <a:cubicBezTo>
                    <a:pt x="100" y="65"/>
                    <a:pt x="127" y="100"/>
                    <a:pt x="186" y="95"/>
                  </a:cubicBezTo>
                  <a:cubicBezTo>
                    <a:pt x="186" y="95"/>
                    <a:pt x="199" y="98"/>
                    <a:pt x="185" y="137"/>
                  </a:cubicBezTo>
                  <a:cubicBezTo>
                    <a:pt x="185" y="137"/>
                    <a:pt x="213" y="111"/>
                    <a:pt x="202" y="79"/>
                  </a:cubicBezTo>
                  <a:cubicBezTo>
                    <a:pt x="202" y="79"/>
                    <a:pt x="222" y="65"/>
                    <a:pt x="228" y="42"/>
                  </a:cubicBez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iSlíḋê"/>
            <p:cNvSpPr/>
            <p:nvPr/>
          </p:nvSpPr>
          <p:spPr bwMode="auto">
            <a:xfrm>
              <a:off x="4974766" y="2374201"/>
              <a:ext cx="2326386" cy="1435925"/>
            </a:xfrm>
            <a:custGeom>
              <a:avLst/>
              <a:gdLst>
                <a:gd name="T0" fmla="*/ 154 w 421"/>
                <a:gd name="T1" fmla="*/ 0 h 260"/>
                <a:gd name="T2" fmla="*/ 18 w 421"/>
                <a:gd name="T3" fmla="*/ 75 h 260"/>
                <a:gd name="T4" fmla="*/ 0 w 421"/>
                <a:gd name="T5" fmla="*/ 260 h 260"/>
                <a:gd name="T6" fmla="*/ 421 w 421"/>
                <a:gd name="T7" fmla="*/ 260 h 260"/>
                <a:gd name="T8" fmla="*/ 389 w 421"/>
                <a:gd name="T9" fmla="*/ 58 h 260"/>
                <a:gd name="T10" fmla="*/ 239 w 421"/>
                <a:gd name="T11" fmla="*/ 0 h 260"/>
                <a:gd name="T12" fmla="*/ 154 w 421"/>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421" h="260">
                  <a:moveTo>
                    <a:pt x="154" y="0"/>
                  </a:moveTo>
                  <a:cubicBezTo>
                    <a:pt x="154" y="0"/>
                    <a:pt x="89" y="47"/>
                    <a:pt x="18" y="75"/>
                  </a:cubicBezTo>
                  <a:cubicBezTo>
                    <a:pt x="0" y="260"/>
                    <a:pt x="0" y="260"/>
                    <a:pt x="0" y="260"/>
                  </a:cubicBezTo>
                  <a:cubicBezTo>
                    <a:pt x="421" y="260"/>
                    <a:pt x="421" y="260"/>
                    <a:pt x="421" y="260"/>
                  </a:cubicBezTo>
                  <a:cubicBezTo>
                    <a:pt x="389" y="58"/>
                    <a:pt x="389" y="58"/>
                    <a:pt x="389" y="58"/>
                  </a:cubicBezTo>
                  <a:cubicBezTo>
                    <a:pt x="389" y="58"/>
                    <a:pt x="269" y="24"/>
                    <a:pt x="239" y="0"/>
                  </a:cubicBezTo>
                  <a:lnTo>
                    <a:pt x="154" y="0"/>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îślíḋé"/>
            <p:cNvSpPr/>
            <p:nvPr/>
          </p:nvSpPr>
          <p:spPr bwMode="auto">
            <a:xfrm>
              <a:off x="5825598" y="2262311"/>
              <a:ext cx="480196" cy="431244"/>
            </a:xfrm>
            <a:custGeom>
              <a:avLst/>
              <a:gdLst>
                <a:gd name="T0" fmla="*/ 44 w 87"/>
                <a:gd name="T1" fmla="*/ 29 h 78"/>
                <a:gd name="T2" fmla="*/ 3 w 87"/>
                <a:gd name="T3" fmla="*/ 0 h 78"/>
                <a:gd name="T4" fmla="*/ 0 w 87"/>
                <a:gd name="T5" fmla="*/ 20 h 78"/>
                <a:gd name="T6" fmla="*/ 3 w 87"/>
                <a:gd name="T7" fmla="*/ 78 h 78"/>
                <a:gd name="T8" fmla="*/ 43 w 87"/>
                <a:gd name="T9" fmla="*/ 62 h 78"/>
                <a:gd name="T10" fmla="*/ 87 w 87"/>
                <a:gd name="T11" fmla="*/ 78 h 78"/>
                <a:gd name="T12" fmla="*/ 85 w 87"/>
                <a:gd name="T13" fmla="*/ 20 h 78"/>
                <a:gd name="T14" fmla="*/ 82 w 87"/>
                <a:gd name="T15" fmla="*/ 0 h 78"/>
                <a:gd name="T16" fmla="*/ 44 w 87"/>
                <a:gd name="T1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8">
                  <a:moveTo>
                    <a:pt x="44" y="29"/>
                  </a:moveTo>
                  <a:cubicBezTo>
                    <a:pt x="25" y="29"/>
                    <a:pt x="15" y="15"/>
                    <a:pt x="3" y="0"/>
                  </a:cubicBezTo>
                  <a:cubicBezTo>
                    <a:pt x="0" y="20"/>
                    <a:pt x="0" y="20"/>
                    <a:pt x="0" y="20"/>
                  </a:cubicBezTo>
                  <a:cubicBezTo>
                    <a:pt x="3" y="78"/>
                    <a:pt x="3" y="78"/>
                    <a:pt x="3" y="78"/>
                  </a:cubicBezTo>
                  <a:cubicBezTo>
                    <a:pt x="43" y="62"/>
                    <a:pt x="43" y="62"/>
                    <a:pt x="43" y="62"/>
                  </a:cubicBezTo>
                  <a:cubicBezTo>
                    <a:pt x="87" y="78"/>
                    <a:pt x="87" y="78"/>
                    <a:pt x="87" y="78"/>
                  </a:cubicBezTo>
                  <a:cubicBezTo>
                    <a:pt x="85" y="20"/>
                    <a:pt x="85" y="20"/>
                    <a:pt x="85" y="20"/>
                  </a:cubicBezTo>
                  <a:cubicBezTo>
                    <a:pt x="82" y="0"/>
                    <a:pt x="82" y="0"/>
                    <a:pt x="82" y="0"/>
                  </a:cubicBezTo>
                  <a:cubicBezTo>
                    <a:pt x="66" y="25"/>
                    <a:pt x="44" y="29"/>
                    <a:pt x="44" y="29"/>
                  </a:cubicBezTo>
                  <a:close/>
                </a:path>
              </a:pathLst>
            </a:custGeom>
            <a:solidFill>
              <a:srgbClr val="E8B5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ḷïḍê"/>
            <p:cNvSpPr/>
            <p:nvPr/>
          </p:nvSpPr>
          <p:spPr bwMode="auto">
            <a:xfrm>
              <a:off x="5632122" y="1460431"/>
              <a:ext cx="883467" cy="962722"/>
            </a:xfrm>
            <a:custGeom>
              <a:avLst/>
              <a:gdLst>
                <a:gd name="T0" fmla="*/ 146 w 160"/>
                <a:gd name="T1" fmla="*/ 72 h 174"/>
                <a:gd name="T2" fmla="*/ 147 w 160"/>
                <a:gd name="T3" fmla="*/ 30 h 174"/>
                <a:gd name="T4" fmla="*/ 61 w 160"/>
                <a:gd name="T5" fmla="*/ 0 h 174"/>
                <a:gd name="T6" fmla="*/ 79 w 160"/>
                <a:gd name="T7" fmla="*/ 31 h 174"/>
                <a:gd name="T8" fmla="*/ 34 w 160"/>
                <a:gd name="T9" fmla="*/ 6 h 174"/>
                <a:gd name="T10" fmla="*/ 11 w 160"/>
                <a:gd name="T11" fmla="*/ 72 h 174"/>
                <a:gd name="T12" fmla="*/ 4 w 160"/>
                <a:gd name="T13" fmla="*/ 64 h 174"/>
                <a:gd name="T14" fmla="*/ 4 w 160"/>
                <a:gd name="T15" fmla="*/ 64 h 174"/>
                <a:gd name="T16" fmla="*/ 19 w 160"/>
                <a:gd name="T17" fmla="*/ 105 h 174"/>
                <a:gd name="T18" fmla="*/ 76 w 160"/>
                <a:gd name="T19" fmla="*/ 174 h 174"/>
                <a:gd name="T20" fmla="*/ 134 w 160"/>
                <a:gd name="T21" fmla="*/ 105 h 174"/>
                <a:gd name="T22" fmla="*/ 152 w 160"/>
                <a:gd name="T23" fmla="*/ 64 h 174"/>
                <a:gd name="T24" fmla="*/ 146 w 160"/>
                <a:gd name="T25"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74">
                  <a:moveTo>
                    <a:pt x="146" y="72"/>
                  </a:moveTo>
                  <a:cubicBezTo>
                    <a:pt x="160" y="33"/>
                    <a:pt x="147" y="30"/>
                    <a:pt x="147" y="30"/>
                  </a:cubicBezTo>
                  <a:cubicBezTo>
                    <a:pt x="88" y="35"/>
                    <a:pt x="61" y="0"/>
                    <a:pt x="61" y="0"/>
                  </a:cubicBezTo>
                  <a:cubicBezTo>
                    <a:pt x="62" y="13"/>
                    <a:pt x="79" y="31"/>
                    <a:pt x="79" y="31"/>
                  </a:cubicBezTo>
                  <a:cubicBezTo>
                    <a:pt x="45" y="25"/>
                    <a:pt x="34" y="6"/>
                    <a:pt x="34" y="6"/>
                  </a:cubicBezTo>
                  <a:cubicBezTo>
                    <a:pt x="8" y="24"/>
                    <a:pt x="11" y="72"/>
                    <a:pt x="11" y="72"/>
                  </a:cubicBezTo>
                  <a:cubicBezTo>
                    <a:pt x="9" y="69"/>
                    <a:pt x="8" y="66"/>
                    <a:pt x="4" y="64"/>
                  </a:cubicBezTo>
                  <a:cubicBezTo>
                    <a:pt x="4" y="64"/>
                    <a:pt x="4" y="64"/>
                    <a:pt x="4" y="64"/>
                  </a:cubicBezTo>
                  <a:cubicBezTo>
                    <a:pt x="4" y="64"/>
                    <a:pt x="0" y="86"/>
                    <a:pt x="19" y="105"/>
                  </a:cubicBezTo>
                  <a:cubicBezTo>
                    <a:pt x="19" y="105"/>
                    <a:pt x="33" y="174"/>
                    <a:pt x="76" y="174"/>
                  </a:cubicBezTo>
                  <a:cubicBezTo>
                    <a:pt x="76" y="174"/>
                    <a:pt x="125" y="174"/>
                    <a:pt x="134" y="105"/>
                  </a:cubicBezTo>
                  <a:cubicBezTo>
                    <a:pt x="134" y="105"/>
                    <a:pt x="151" y="97"/>
                    <a:pt x="152" y="64"/>
                  </a:cubicBezTo>
                  <a:cubicBezTo>
                    <a:pt x="149" y="69"/>
                    <a:pt x="146" y="72"/>
                    <a:pt x="146" y="7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ṧļîḋê"/>
            <p:cNvSpPr/>
            <p:nvPr/>
          </p:nvSpPr>
          <p:spPr bwMode="auto">
            <a:xfrm>
              <a:off x="5760329" y="2374201"/>
              <a:ext cx="303036" cy="480196"/>
            </a:xfrm>
            <a:custGeom>
              <a:avLst/>
              <a:gdLst>
                <a:gd name="T0" fmla="*/ 12 w 55"/>
                <a:gd name="T1" fmla="*/ 0 h 87"/>
                <a:gd name="T2" fmla="*/ 55 w 55"/>
                <a:gd name="T3" fmla="*/ 42 h 87"/>
                <a:gd name="T4" fmla="*/ 0 w 55"/>
                <a:gd name="T5" fmla="*/ 87 h 87"/>
                <a:gd name="T6" fmla="*/ 12 w 55"/>
                <a:gd name="T7" fmla="*/ 0 h 87"/>
              </a:gdLst>
              <a:ahLst/>
              <a:cxnLst>
                <a:cxn ang="0">
                  <a:pos x="T0" y="T1"/>
                </a:cxn>
                <a:cxn ang="0">
                  <a:pos x="T2" y="T3"/>
                </a:cxn>
                <a:cxn ang="0">
                  <a:pos x="T4" y="T5"/>
                </a:cxn>
                <a:cxn ang="0">
                  <a:pos x="T6" y="T7"/>
                </a:cxn>
              </a:cxnLst>
              <a:rect l="0" t="0" r="r" b="b"/>
              <a:pathLst>
                <a:path w="55" h="87">
                  <a:moveTo>
                    <a:pt x="12" y="0"/>
                  </a:moveTo>
                  <a:cubicBezTo>
                    <a:pt x="12" y="0"/>
                    <a:pt x="24" y="37"/>
                    <a:pt x="55" y="42"/>
                  </a:cubicBezTo>
                  <a:cubicBezTo>
                    <a:pt x="0" y="87"/>
                    <a:pt x="0" y="87"/>
                    <a:pt x="0" y="87"/>
                  </a:cubicBezTo>
                  <a:lnTo>
                    <a:pt x="1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ṥḻíḓè"/>
            <p:cNvSpPr/>
            <p:nvPr/>
          </p:nvSpPr>
          <p:spPr bwMode="auto">
            <a:xfrm>
              <a:off x="6063365" y="2374201"/>
              <a:ext cx="310029" cy="480196"/>
            </a:xfrm>
            <a:custGeom>
              <a:avLst/>
              <a:gdLst>
                <a:gd name="T0" fmla="*/ 42 w 56"/>
                <a:gd name="T1" fmla="*/ 0 h 87"/>
                <a:gd name="T2" fmla="*/ 0 w 56"/>
                <a:gd name="T3" fmla="*/ 42 h 87"/>
                <a:gd name="T4" fmla="*/ 56 w 56"/>
                <a:gd name="T5" fmla="*/ 87 h 87"/>
                <a:gd name="T6" fmla="*/ 42 w 56"/>
                <a:gd name="T7" fmla="*/ 0 h 87"/>
              </a:gdLst>
              <a:ahLst/>
              <a:cxnLst>
                <a:cxn ang="0">
                  <a:pos x="T0" y="T1"/>
                </a:cxn>
                <a:cxn ang="0">
                  <a:pos x="T2" y="T3"/>
                </a:cxn>
                <a:cxn ang="0">
                  <a:pos x="T4" y="T5"/>
                </a:cxn>
                <a:cxn ang="0">
                  <a:pos x="T6" y="T7"/>
                </a:cxn>
              </a:cxnLst>
              <a:rect l="0" t="0" r="r" b="b"/>
              <a:pathLst>
                <a:path w="56" h="87">
                  <a:moveTo>
                    <a:pt x="42" y="0"/>
                  </a:moveTo>
                  <a:cubicBezTo>
                    <a:pt x="42" y="0"/>
                    <a:pt x="32" y="37"/>
                    <a:pt x="0" y="42"/>
                  </a:cubicBezTo>
                  <a:cubicBezTo>
                    <a:pt x="56" y="87"/>
                    <a:pt x="56" y="87"/>
                    <a:pt x="56" y="87"/>
                  </a:cubicBezTo>
                  <a:lnTo>
                    <a:pt x="4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ṡḷîḍé"/>
            <p:cNvSpPr/>
            <p:nvPr/>
          </p:nvSpPr>
          <p:spPr bwMode="auto">
            <a:xfrm>
              <a:off x="6140290" y="2709872"/>
              <a:ext cx="128208" cy="603741"/>
            </a:xfrm>
            <a:custGeom>
              <a:avLst/>
              <a:gdLst>
                <a:gd name="T0" fmla="*/ 23 w 23"/>
                <a:gd name="T1" fmla="*/ 0 h 109"/>
                <a:gd name="T2" fmla="*/ 14 w 23"/>
                <a:gd name="T3" fmla="*/ 109 h 109"/>
                <a:gd name="T4" fmla="*/ 0 w 23"/>
                <a:gd name="T5" fmla="*/ 29 h 109"/>
                <a:gd name="T6" fmla="*/ 23 w 23"/>
                <a:gd name="T7" fmla="*/ 0 h 109"/>
              </a:gdLst>
              <a:ahLst/>
              <a:cxnLst>
                <a:cxn ang="0">
                  <a:pos x="T0" y="T1"/>
                </a:cxn>
                <a:cxn ang="0">
                  <a:pos x="T2" y="T3"/>
                </a:cxn>
                <a:cxn ang="0">
                  <a:pos x="T4" y="T5"/>
                </a:cxn>
                <a:cxn ang="0">
                  <a:pos x="T6" y="T7"/>
                </a:cxn>
              </a:cxnLst>
              <a:rect l="0" t="0" r="r" b="b"/>
              <a:pathLst>
                <a:path w="23" h="109">
                  <a:moveTo>
                    <a:pt x="23" y="0"/>
                  </a:moveTo>
                  <a:cubicBezTo>
                    <a:pt x="14" y="109"/>
                    <a:pt x="14" y="109"/>
                    <a:pt x="14" y="109"/>
                  </a:cubicBezTo>
                  <a:cubicBezTo>
                    <a:pt x="14" y="109"/>
                    <a:pt x="10" y="55"/>
                    <a:pt x="0" y="29"/>
                  </a:cubicBezTo>
                  <a:lnTo>
                    <a:pt x="23"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Sliḋê"/>
            <p:cNvSpPr/>
            <p:nvPr/>
          </p:nvSpPr>
          <p:spPr bwMode="auto">
            <a:xfrm>
              <a:off x="5893199" y="2709872"/>
              <a:ext cx="130539" cy="603741"/>
            </a:xfrm>
            <a:custGeom>
              <a:avLst/>
              <a:gdLst>
                <a:gd name="T0" fmla="*/ 0 w 24"/>
                <a:gd name="T1" fmla="*/ 0 h 109"/>
                <a:gd name="T2" fmla="*/ 9 w 24"/>
                <a:gd name="T3" fmla="*/ 109 h 109"/>
                <a:gd name="T4" fmla="*/ 24 w 24"/>
                <a:gd name="T5" fmla="*/ 29 h 109"/>
                <a:gd name="T6" fmla="*/ 0 w 24"/>
                <a:gd name="T7" fmla="*/ 0 h 109"/>
              </a:gdLst>
              <a:ahLst/>
              <a:cxnLst>
                <a:cxn ang="0">
                  <a:pos x="T0" y="T1"/>
                </a:cxn>
                <a:cxn ang="0">
                  <a:pos x="T2" y="T3"/>
                </a:cxn>
                <a:cxn ang="0">
                  <a:pos x="T4" y="T5"/>
                </a:cxn>
                <a:cxn ang="0">
                  <a:pos x="T6" y="T7"/>
                </a:cxn>
              </a:cxnLst>
              <a:rect l="0" t="0" r="r" b="b"/>
              <a:pathLst>
                <a:path w="24" h="109">
                  <a:moveTo>
                    <a:pt x="0" y="0"/>
                  </a:moveTo>
                  <a:cubicBezTo>
                    <a:pt x="9" y="109"/>
                    <a:pt x="9" y="109"/>
                    <a:pt x="9" y="109"/>
                  </a:cubicBezTo>
                  <a:cubicBezTo>
                    <a:pt x="9" y="109"/>
                    <a:pt x="13" y="55"/>
                    <a:pt x="24" y="29"/>
                  </a:cubicBezTo>
                  <a:lnTo>
                    <a:pt x="0"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sļíḋê"/>
            <p:cNvSpPr/>
            <p:nvPr/>
          </p:nvSpPr>
          <p:spPr bwMode="auto">
            <a:xfrm>
              <a:off x="6494609" y="3257668"/>
              <a:ext cx="265739" cy="44290"/>
            </a:xfrm>
            <a:prstGeom prst="rect">
              <a:avLst/>
            </a:prstGeom>
            <a:solidFill>
              <a:srgbClr val="E9EF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iṥḷîḍe"/>
            <p:cNvSpPr/>
            <p:nvPr/>
          </p:nvSpPr>
          <p:spPr bwMode="auto">
            <a:xfrm>
              <a:off x="3797587" y="3765836"/>
              <a:ext cx="4575847" cy="132870"/>
            </a:xfrm>
            <a:prstGeom prst="rect">
              <a:avLst/>
            </a:prstGeom>
            <a:solidFill>
              <a:srgbClr val="B7C0C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íṡḷîḑé"/>
            <p:cNvSpPr/>
            <p:nvPr/>
          </p:nvSpPr>
          <p:spPr bwMode="auto">
            <a:xfrm>
              <a:off x="3820897" y="3898706"/>
              <a:ext cx="4573516" cy="927757"/>
            </a:xfrm>
            <a:custGeom>
              <a:avLst/>
              <a:gdLst>
                <a:gd name="T0" fmla="*/ 1962 w 1962"/>
                <a:gd name="T1" fmla="*/ 0 h 398"/>
                <a:gd name="T2" fmla="*/ 0 w 1962"/>
                <a:gd name="T3" fmla="*/ 0 h 398"/>
                <a:gd name="T4" fmla="*/ 531 w 1962"/>
                <a:gd name="T5" fmla="*/ 398 h 398"/>
                <a:gd name="T6" fmla="*/ 1424 w 1962"/>
                <a:gd name="T7" fmla="*/ 398 h 398"/>
                <a:gd name="T8" fmla="*/ 1962 w 1962"/>
                <a:gd name="T9" fmla="*/ 0 h 398"/>
              </a:gdLst>
              <a:ahLst/>
              <a:cxnLst>
                <a:cxn ang="0">
                  <a:pos x="T0" y="T1"/>
                </a:cxn>
                <a:cxn ang="0">
                  <a:pos x="T2" y="T3"/>
                </a:cxn>
                <a:cxn ang="0">
                  <a:pos x="T4" y="T5"/>
                </a:cxn>
                <a:cxn ang="0">
                  <a:pos x="T6" y="T7"/>
                </a:cxn>
                <a:cxn ang="0">
                  <a:pos x="T8" y="T9"/>
                </a:cxn>
              </a:cxnLst>
              <a:rect l="0" t="0" r="r" b="b"/>
              <a:pathLst>
                <a:path w="1962" h="398">
                  <a:moveTo>
                    <a:pt x="1962" y="0"/>
                  </a:moveTo>
                  <a:lnTo>
                    <a:pt x="0" y="0"/>
                  </a:lnTo>
                  <a:lnTo>
                    <a:pt x="531" y="398"/>
                  </a:lnTo>
                  <a:lnTo>
                    <a:pt x="1424" y="398"/>
                  </a:lnTo>
                  <a:lnTo>
                    <a:pt x="1962" y="0"/>
                  </a:lnTo>
                  <a:close/>
                </a:path>
              </a:pathLst>
            </a:custGeom>
            <a:solidFill>
              <a:srgbClr val="7B7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sļîḍê"/>
            <p:cNvSpPr/>
            <p:nvPr/>
          </p:nvSpPr>
          <p:spPr bwMode="auto">
            <a:xfrm>
              <a:off x="3930457" y="3544387"/>
              <a:ext cx="685328" cy="221449"/>
            </a:xfrm>
            <a:prstGeom prst="rect">
              <a:avLst/>
            </a:prstGeom>
            <a:solidFill>
              <a:srgbClr val="20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ïsḷiḑè"/>
            <p:cNvSpPr/>
            <p:nvPr/>
          </p:nvSpPr>
          <p:spPr bwMode="auto">
            <a:xfrm>
              <a:off x="5184560" y="2355553"/>
              <a:ext cx="233105" cy="216787"/>
            </a:xfrm>
            <a:prstGeom prst="ellipse">
              <a:avLst/>
            </a:pr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ṩļîḑe"/>
            <p:cNvSpPr/>
            <p:nvPr/>
          </p:nvSpPr>
          <p:spPr bwMode="auto">
            <a:xfrm>
              <a:off x="4261465" y="2411498"/>
              <a:ext cx="1039647" cy="1221468"/>
            </a:xfrm>
            <a:custGeom>
              <a:avLst/>
              <a:gdLst>
                <a:gd name="T0" fmla="*/ 8 w 188"/>
                <a:gd name="T1" fmla="*/ 221 h 221"/>
                <a:gd name="T2" fmla="*/ 0 w 188"/>
                <a:gd name="T3" fmla="*/ 221 h 221"/>
                <a:gd name="T4" fmla="*/ 0 w 188"/>
                <a:gd name="T5" fmla="*/ 126 h 221"/>
                <a:gd name="T6" fmla="*/ 36 w 188"/>
                <a:gd name="T7" fmla="*/ 31 h 221"/>
                <a:gd name="T8" fmla="*/ 122 w 188"/>
                <a:gd name="T9" fmla="*/ 5 h 221"/>
                <a:gd name="T10" fmla="*/ 188 w 188"/>
                <a:gd name="T11" fmla="*/ 5 h 221"/>
                <a:gd name="T12" fmla="*/ 188 w 188"/>
                <a:gd name="T13" fmla="*/ 13 h 221"/>
                <a:gd name="T14" fmla="*/ 122 w 188"/>
                <a:gd name="T15" fmla="*/ 13 h 221"/>
                <a:gd name="T16" fmla="*/ 41 w 188"/>
                <a:gd name="T17" fmla="*/ 37 h 221"/>
                <a:gd name="T18" fmla="*/ 8 w 188"/>
                <a:gd name="T19" fmla="*/ 126 h 221"/>
                <a:gd name="T20" fmla="*/ 8 w 188"/>
                <a:gd name="T2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21">
                  <a:moveTo>
                    <a:pt x="8" y="221"/>
                  </a:moveTo>
                  <a:cubicBezTo>
                    <a:pt x="0" y="221"/>
                    <a:pt x="0" y="221"/>
                    <a:pt x="0" y="221"/>
                  </a:cubicBezTo>
                  <a:cubicBezTo>
                    <a:pt x="0" y="126"/>
                    <a:pt x="0" y="126"/>
                    <a:pt x="0" y="126"/>
                  </a:cubicBezTo>
                  <a:cubicBezTo>
                    <a:pt x="0" y="83"/>
                    <a:pt x="12" y="51"/>
                    <a:pt x="36" y="31"/>
                  </a:cubicBezTo>
                  <a:cubicBezTo>
                    <a:pt x="70" y="0"/>
                    <a:pt x="118" y="4"/>
                    <a:pt x="122" y="5"/>
                  </a:cubicBezTo>
                  <a:cubicBezTo>
                    <a:pt x="188" y="5"/>
                    <a:pt x="188" y="5"/>
                    <a:pt x="188" y="5"/>
                  </a:cubicBezTo>
                  <a:cubicBezTo>
                    <a:pt x="188" y="13"/>
                    <a:pt x="188" y="13"/>
                    <a:pt x="188" y="13"/>
                  </a:cubicBezTo>
                  <a:cubicBezTo>
                    <a:pt x="122" y="13"/>
                    <a:pt x="122" y="13"/>
                    <a:pt x="122" y="13"/>
                  </a:cubicBezTo>
                  <a:cubicBezTo>
                    <a:pt x="121" y="13"/>
                    <a:pt x="74" y="7"/>
                    <a:pt x="41" y="37"/>
                  </a:cubicBezTo>
                  <a:cubicBezTo>
                    <a:pt x="19" y="56"/>
                    <a:pt x="8" y="86"/>
                    <a:pt x="8" y="126"/>
                  </a:cubicBezTo>
                  <a:lnTo>
                    <a:pt x="8" y="221"/>
                  </a:ln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ṡľïde"/>
            <p:cNvSpPr/>
            <p:nvPr/>
          </p:nvSpPr>
          <p:spPr bwMode="auto">
            <a:xfrm>
              <a:off x="4725344" y="4185425"/>
              <a:ext cx="2720333" cy="1571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ïṧľîde"/>
            <p:cNvSpPr/>
            <p:nvPr/>
          </p:nvSpPr>
          <p:spPr bwMode="auto">
            <a:xfrm>
              <a:off x="4653081" y="1637591"/>
              <a:ext cx="620059" cy="547796"/>
            </a:xfrm>
            <a:custGeom>
              <a:avLst/>
              <a:gdLst>
                <a:gd name="T0" fmla="*/ 13 w 112"/>
                <a:gd name="T1" fmla="*/ 0 h 99"/>
                <a:gd name="T2" fmla="*/ 0 w 112"/>
                <a:gd name="T3" fmla="*/ 14 h 99"/>
                <a:gd name="T4" fmla="*/ 0 w 112"/>
                <a:gd name="T5" fmla="*/ 60 h 99"/>
                <a:gd name="T6" fmla="*/ 13 w 112"/>
                <a:gd name="T7" fmla="*/ 73 h 99"/>
                <a:gd name="T8" fmla="*/ 59 w 112"/>
                <a:gd name="T9" fmla="*/ 73 h 99"/>
                <a:gd name="T10" fmla="*/ 87 w 112"/>
                <a:gd name="T11" fmla="*/ 98 h 99"/>
                <a:gd name="T12" fmla="*/ 91 w 112"/>
                <a:gd name="T13" fmla="*/ 98 h 99"/>
                <a:gd name="T14" fmla="*/ 92 w 112"/>
                <a:gd name="T15" fmla="*/ 96 h 99"/>
                <a:gd name="T16" fmla="*/ 92 w 112"/>
                <a:gd name="T17" fmla="*/ 73 h 99"/>
                <a:gd name="T18" fmla="*/ 99 w 112"/>
                <a:gd name="T19" fmla="*/ 73 h 99"/>
                <a:gd name="T20" fmla="*/ 112 w 112"/>
                <a:gd name="T21" fmla="*/ 60 h 99"/>
                <a:gd name="T22" fmla="*/ 112 w 112"/>
                <a:gd name="T23" fmla="*/ 14 h 99"/>
                <a:gd name="T24" fmla="*/ 99 w 112"/>
                <a:gd name="T25" fmla="*/ 0 h 99"/>
                <a:gd name="T26" fmla="*/ 13 w 112"/>
                <a:gd name="T27" fmla="*/ 0 h 99"/>
                <a:gd name="T28" fmla="*/ 89 w 112"/>
                <a:gd name="T29" fmla="*/ 20 h 99"/>
                <a:gd name="T30" fmla="*/ 92 w 112"/>
                <a:gd name="T31" fmla="*/ 23 h 99"/>
                <a:gd name="T32" fmla="*/ 89 w 112"/>
                <a:gd name="T33" fmla="*/ 27 h 99"/>
                <a:gd name="T34" fmla="*/ 36 w 112"/>
                <a:gd name="T35" fmla="*/ 27 h 99"/>
                <a:gd name="T36" fmla="*/ 33 w 112"/>
                <a:gd name="T37" fmla="*/ 23 h 99"/>
                <a:gd name="T38" fmla="*/ 36 w 112"/>
                <a:gd name="T39" fmla="*/ 20 h 99"/>
                <a:gd name="T40" fmla="*/ 89 w 112"/>
                <a:gd name="T41" fmla="*/ 20 h 99"/>
                <a:gd name="T42" fmla="*/ 63 w 112"/>
                <a:gd name="T43" fmla="*/ 53 h 99"/>
                <a:gd name="T44" fmla="*/ 59 w 112"/>
                <a:gd name="T45" fmla="*/ 50 h 99"/>
                <a:gd name="T46" fmla="*/ 63 w 112"/>
                <a:gd name="T47" fmla="*/ 46 h 99"/>
                <a:gd name="T48" fmla="*/ 89 w 112"/>
                <a:gd name="T49" fmla="*/ 46 h 99"/>
                <a:gd name="T50" fmla="*/ 92 w 112"/>
                <a:gd name="T51" fmla="*/ 50 h 99"/>
                <a:gd name="T52" fmla="*/ 89 w 112"/>
                <a:gd name="T53" fmla="*/ 53 h 99"/>
                <a:gd name="T54" fmla="*/ 63 w 112"/>
                <a:gd name="T55" fmla="*/ 53 h 99"/>
                <a:gd name="T56" fmla="*/ 23 w 112"/>
                <a:gd name="T57" fmla="*/ 40 h 99"/>
                <a:gd name="T58" fmla="*/ 20 w 112"/>
                <a:gd name="T59" fmla="*/ 37 h 99"/>
                <a:gd name="T60" fmla="*/ 23 w 112"/>
                <a:gd name="T61" fmla="*/ 33 h 99"/>
                <a:gd name="T62" fmla="*/ 89 w 112"/>
                <a:gd name="T63" fmla="*/ 33 h 99"/>
                <a:gd name="T64" fmla="*/ 92 w 112"/>
                <a:gd name="T65" fmla="*/ 37 h 99"/>
                <a:gd name="T66" fmla="*/ 89 w 112"/>
                <a:gd name="T67" fmla="*/ 40 h 99"/>
                <a:gd name="T68" fmla="*/ 23 w 112"/>
                <a:gd name="T69"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9">
                  <a:moveTo>
                    <a:pt x="13" y="0"/>
                  </a:moveTo>
                  <a:cubicBezTo>
                    <a:pt x="6" y="0"/>
                    <a:pt x="0" y="6"/>
                    <a:pt x="0" y="14"/>
                  </a:cubicBezTo>
                  <a:cubicBezTo>
                    <a:pt x="0" y="60"/>
                    <a:pt x="0" y="60"/>
                    <a:pt x="0" y="60"/>
                  </a:cubicBezTo>
                  <a:cubicBezTo>
                    <a:pt x="0" y="67"/>
                    <a:pt x="6" y="73"/>
                    <a:pt x="13" y="73"/>
                  </a:cubicBezTo>
                  <a:cubicBezTo>
                    <a:pt x="59" y="73"/>
                    <a:pt x="59" y="73"/>
                    <a:pt x="59" y="73"/>
                  </a:cubicBezTo>
                  <a:cubicBezTo>
                    <a:pt x="87" y="98"/>
                    <a:pt x="87" y="98"/>
                    <a:pt x="87" y="98"/>
                  </a:cubicBezTo>
                  <a:cubicBezTo>
                    <a:pt x="88" y="99"/>
                    <a:pt x="90" y="99"/>
                    <a:pt x="91" y="98"/>
                  </a:cubicBezTo>
                  <a:cubicBezTo>
                    <a:pt x="92" y="97"/>
                    <a:pt x="92" y="97"/>
                    <a:pt x="92" y="96"/>
                  </a:cubicBezTo>
                  <a:cubicBezTo>
                    <a:pt x="92" y="73"/>
                    <a:pt x="92" y="73"/>
                    <a:pt x="92" y="73"/>
                  </a:cubicBezTo>
                  <a:cubicBezTo>
                    <a:pt x="99" y="73"/>
                    <a:pt x="99" y="73"/>
                    <a:pt x="99" y="73"/>
                  </a:cubicBezTo>
                  <a:cubicBezTo>
                    <a:pt x="106" y="73"/>
                    <a:pt x="112" y="67"/>
                    <a:pt x="112" y="60"/>
                  </a:cubicBezTo>
                  <a:cubicBezTo>
                    <a:pt x="112" y="14"/>
                    <a:pt x="112" y="14"/>
                    <a:pt x="112" y="14"/>
                  </a:cubicBezTo>
                  <a:cubicBezTo>
                    <a:pt x="112" y="6"/>
                    <a:pt x="106" y="0"/>
                    <a:pt x="99" y="0"/>
                  </a:cubicBezTo>
                  <a:cubicBezTo>
                    <a:pt x="13" y="0"/>
                    <a:pt x="13" y="0"/>
                    <a:pt x="13" y="0"/>
                  </a:cubicBezTo>
                  <a:moveTo>
                    <a:pt x="89" y="20"/>
                  </a:moveTo>
                  <a:cubicBezTo>
                    <a:pt x="91" y="20"/>
                    <a:pt x="92" y="22"/>
                    <a:pt x="92" y="23"/>
                  </a:cubicBezTo>
                  <a:cubicBezTo>
                    <a:pt x="92" y="25"/>
                    <a:pt x="91" y="27"/>
                    <a:pt x="89" y="27"/>
                  </a:cubicBezTo>
                  <a:cubicBezTo>
                    <a:pt x="36" y="27"/>
                    <a:pt x="36" y="27"/>
                    <a:pt x="36" y="27"/>
                  </a:cubicBezTo>
                  <a:cubicBezTo>
                    <a:pt x="35" y="27"/>
                    <a:pt x="33" y="25"/>
                    <a:pt x="33" y="23"/>
                  </a:cubicBezTo>
                  <a:cubicBezTo>
                    <a:pt x="33" y="22"/>
                    <a:pt x="35" y="20"/>
                    <a:pt x="36" y="20"/>
                  </a:cubicBezTo>
                  <a:cubicBezTo>
                    <a:pt x="89" y="20"/>
                    <a:pt x="89" y="20"/>
                    <a:pt x="89" y="20"/>
                  </a:cubicBezTo>
                  <a:moveTo>
                    <a:pt x="63" y="53"/>
                  </a:moveTo>
                  <a:cubicBezTo>
                    <a:pt x="61" y="53"/>
                    <a:pt x="59" y="52"/>
                    <a:pt x="59" y="50"/>
                  </a:cubicBezTo>
                  <a:cubicBezTo>
                    <a:pt x="59" y="48"/>
                    <a:pt x="61" y="46"/>
                    <a:pt x="63" y="46"/>
                  </a:cubicBezTo>
                  <a:cubicBezTo>
                    <a:pt x="89" y="46"/>
                    <a:pt x="89" y="46"/>
                    <a:pt x="89" y="46"/>
                  </a:cubicBezTo>
                  <a:cubicBezTo>
                    <a:pt x="91" y="46"/>
                    <a:pt x="92" y="48"/>
                    <a:pt x="92" y="50"/>
                  </a:cubicBezTo>
                  <a:cubicBezTo>
                    <a:pt x="92" y="52"/>
                    <a:pt x="91" y="53"/>
                    <a:pt x="89" y="53"/>
                  </a:cubicBezTo>
                  <a:cubicBezTo>
                    <a:pt x="63" y="53"/>
                    <a:pt x="63" y="53"/>
                    <a:pt x="63" y="53"/>
                  </a:cubicBezTo>
                  <a:moveTo>
                    <a:pt x="23" y="40"/>
                  </a:moveTo>
                  <a:cubicBezTo>
                    <a:pt x="21" y="40"/>
                    <a:pt x="20" y="38"/>
                    <a:pt x="20" y="37"/>
                  </a:cubicBezTo>
                  <a:cubicBezTo>
                    <a:pt x="20" y="35"/>
                    <a:pt x="21" y="33"/>
                    <a:pt x="23" y="33"/>
                  </a:cubicBezTo>
                  <a:cubicBezTo>
                    <a:pt x="89" y="33"/>
                    <a:pt x="89" y="33"/>
                    <a:pt x="89" y="33"/>
                  </a:cubicBezTo>
                  <a:cubicBezTo>
                    <a:pt x="91" y="33"/>
                    <a:pt x="92" y="35"/>
                    <a:pt x="92" y="37"/>
                  </a:cubicBezTo>
                  <a:cubicBezTo>
                    <a:pt x="92" y="38"/>
                    <a:pt x="91" y="40"/>
                    <a:pt x="89" y="40"/>
                  </a:cubicBezTo>
                  <a:cubicBezTo>
                    <a:pt x="23" y="40"/>
                    <a:pt x="23" y="40"/>
                    <a:pt x="23"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现场应急处置方案的基本要求</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870075" y="1169670"/>
            <a:ext cx="1113155"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应急处置</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107690" y="1745615"/>
            <a:ext cx="5412740" cy="3091815"/>
          </a:xfrm>
          <a:prstGeom prst="rect">
            <a:avLst/>
          </a:prstGeom>
          <a:noFill/>
        </p:spPr>
        <p:txBody>
          <a:bodyPr wrap="square" rtlCol="0" anchor="t">
            <a:spAutoFit/>
          </a:bodyPr>
          <a:lstStyle/>
          <a:p>
            <a:pPr marL="342900" indent="-342900">
              <a:lnSpc>
                <a:spcPct val="150000"/>
              </a:lnSpc>
              <a:spcBef>
                <a:spcPts val="0"/>
              </a:spcBef>
              <a:spcAft>
                <a:spcPts val="0"/>
              </a:spcAft>
              <a:buFont typeface="+mj-lt"/>
              <a:buAutoNum type="alphaLcParen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事故应急处置程序。根据可能发生的事故类别及现场情况，明确事故报警、各项应急措施启动、应急救护人员的引导、事故扩大及同企业应急预案的衔接的程序。</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0"/>
              </a:spcBef>
              <a:spcAft>
                <a:spcPts val="0"/>
              </a:spcAft>
              <a:buFont typeface="+mj-lt"/>
              <a:buAutoNum type="alphaLcParen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现场应急处置措施。针对可能发生的火灾、爆炸、危险化学品泄漏、坍塌、水患、机动车辆伤害等，从操作措施、工艺流程、现场处置、事故控制，人员救护、消防、现场恢复等方面制定明确的应急处置措施。</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0"/>
              </a:spcBef>
              <a:spcAft>
                <a:spcPts val="0"/>
              </a:spcAft>
              <a:buFont typeface="+mj-lt"/>
              <a:buAutoNum type="alphaLcParen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应急通信联络。报警电话及上级管理部门、相关应急救援单位联络方式和联系人员，</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ts val="0"/>
              </a:spcBef>
              <a:spcAft>
                <a:spcPts val="0"/>
              </a:spcAft>
              <a:buFont typeface="+mj-lt"/>
              <a:buAutoNum type="alphaLcParen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应急报告。事故报告的基本要求和内容。</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69db1a55-2764-4010-8684-8356ba57bdb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93517" y="1506862"/>
            <a:ext cx="2414587" cy="3509593"/>
            <a:chOff x="4486276" y="1462580"/>
            <a:chExt cx="3219449" cy="4679457"/>
          </a:xfrm>
        </p:grpSpPr>
        <p:sp>
          <p:nvSpPr>
            <p:cNvPr id="6" name="íṩḷîḑe"/>
            <p:cNvSpPr/>
            <p:nvPr/>
          </p:nvSpPr>
          <p:spPr bwMode="auto">
            <a:xfrm>
              <a:off x="7216053" y="2246054"/>
              <a:ext cx="224011" cy="228514"/>
            </a:xfrm>
            <a:custGeom>
              <a:avLst/>
              <a:gdLst>
                <a:gd name="T0" fmla="*/ 70 w 170"/>
                <a:gd name="T1" fmla="*/ 158 h 174"/>
                <a:gd name="T2" fmla="*/ 28 w 170"/>
                <a:gd name="T3" fmla="*/ 140 h 174"/>
                <a:gd name="T4" fmla="*/ 28 w 170"/>
                <a:gd name="T5" fmla="*/ 64 h 174"/>
                <a:gd name="T6" fmla="*/ 75 w 170"/>
                <a:gd name="T7" fmla="*/ 12 h 174"/>
                <a:gd name="T8" fmla="*/ 142 w 170"/>
                <a:gd name="T9" fmla="*/ 18 h 174"/>
                <a:gd name="T10" fmla="*/ 163 w 170"/>
                <a:gd name="T11" fmla="*/ 74 h 174"/>
                <a:gd name="T12" fmla="*/ 144 w 170"/>
                <a:gd name="T13" fmla="*/ 174 h 174"/>
                <a:gd name="T14" fmla="*/ 70 w 170"/>
                <a:gd name="T15" fmla="*/ 158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4">
                  <a:moveTo>
                    <a:pt x="70" y="158"/>
                  </a:moveTo>
                  <a:cubicBezTo>
                    <a:pt x="57" y="155"/>
                    <a:pt x="43" y="143"/>
                    <a:pt x="28" y="140"/>
                  </a:cubicBezTo>
                  <a:cubicBezTo>
                    <a:pt x="34" y="105"/>
                    <a:pt x="0" y="84"/>
                    <a:pt x="28" y="64"/>
                  </a:cubicBezTo>
                  <a:cubicBezTo>
                    <a:pt x="48" y="49"/>
                    <a:pt x="63" y="10"/>
                    <a:pt x="75" y="12"/>
                  </a:cubicBezTo>
                  <a:cubicBezTo>
                    <a:pt x="97" y="15"/>
                    <a:pt x="100" y="0"/>
                    <a:pt x="142" y="18"/>
                  </a:cubicBezTo>
                  <a:cubicBezTo>
                    <a:pt x="170" y="29"/>
                    <a:pt x="168" y="25"/>
                    <a:pt x="163" y="74"/>
                  </a:cubicBezTo>
                  <a:cubicBezTo>
                    <a:pt x="160" y="101"/>
                    <a:pt x="158" y="142"/>
                    <a:pt x="144" y="174"/>
                  </a:cubicBezTo>
                  <a:cubicBezTo>
                    <a:pt x="126" y="165"/>
                    <a:pt x="89" y="161"/>
                    <a:pt x="70" y="158"/>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sḻíďê"/>
            <p:cNvSpPr/>
            <p:nvPr/>
          </p:nvSpPr>
          <p:spPr bwMode="auto">
            <a:xfrm>
              <a:off x="6634076" y="2435169"/>
              <a:ext cx="775595" cy="1133561"/>
            </a:xfrm>
            <a:custGeom>
              <a:avLst/>
              <a:gdLst>
                <a:gd name="T0" fmla="*/ 205 w 590"/>
                <a:gd name="T1" fmla="*/ 849 h 863"/>
                <a:gd name="T2" fmla="*/ 521 w 590"/>
                <a:gd name="T3" fmla="*/ 527 h 863"/>
                <a:gd name="T4" fmla="*/ 589 w 590"/>
                <a:gd name="T5" fmla="*/ 25 h 863"/>
                <a:gd name="T6" fmla="*/ 590 w 590"/>
                <a:gd name="T7" fmla="*/ 20 h 863"/>
                <a:gd name="T8" fmla="*/ 462 w 590"/>
                <a:gd name="T9" fmla="*/ 0 h 863"/>
                <a:gd name="T10" fmla="*/ 330 w 590"/>
                <a:gd name="T11" fmla="*/ 481 h 863"/>
                <a:gd name="T12" fmla="*/ 0 w 590"/>
                <a:gd name="T13" fmla="*/ 695 h 863"/>
                <a:gd name="T14" fmla="*/ 205 w 590"/>
                <a:gd name="T15" fmla="*/ 849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863">
                  <a:moveTo>
                    <a:pt x="205" y="849"/>
                  </a:moveTo>
                  <a:cubicBezTo>
                    <a:pt x="521" y="527"/>
                    <a:pt x="521" y="527"/>
                    <a:pt x="521" y="527"/>
                  </a:cubicBezTo>
                  <a:cubicBezTo>
                    <a:pt x="589" y="25"/>
                    <a:pt x="589" y="25"/>
                    <a:pt x="589" y="25"/>
                  </a:cubicBezTo>
                  <a:cubicBezTo>
                    <a:pt x="589" y="25"/>
                    <a:pt x="589" y="23"/>
                    <a:pt x="590" y="20"/>
                  </a:cubicBezTo>
                  <a:cubicBezTo>
                    <a:pt x="573" y="19"/>
                    <a:pt x="462" y="0"/>
                    <a:pt x="462" y="0"/>
                  </a:cubicBezTo>
                  <a:cubicBezTo>
                    <a:pt x="330" y="481"/>
                    <a:pt x="330" y="481"/>
                    <a:pt x="330" y="481"/>
                  </a:cubicBezTo>
                  <a:cubicBezTo>
                    <a:pt x="0" y="695"/>
                    <a:pt x="0" y="695"/>
                    <a:pt x="0" y="695"/>
                  </a:cubicBezTo>
                  <a:cubicBezTo>
                    <a:pt x="0" y="695"/>
                    <a:pt x="120" y="863"/>
                    <a:pt x="205" y="849"/>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šḷîḋe"/>
            <p:cNvSpPr/>
            <p:nvPr/>
          </p:nvSpPr>
          <p:spPr bwMode="auto">
            <a:xfrm>
              <a:off x="7234064" y="2401398"/>
              <a:ext cx="184612" cy="103563"/>
            </a:xfrm>
            <a:custGeom>
              <a:avLst/>
              <a:gdLst>
                <a:gd name="T0" fmla="*/ 14 w 164"/>
                <a:gd name="T1" fmla="*/ 0 h 92"/>
                <a:gd name="T2" fmla="*/ 164 w 164"/>
                <a:gd name="T3" fmla="*/ 45 h 92"/>
                <a:gd name="T4" fmla="*/ 150 w 164"/>
                <a:gd name="T5" fmla="*/ 92 h 92"/>
                <a:gd name="T6" fmla="*/ 0 w 164"/>
                <a:gd name="T7" fmla="*/ 47 h 92"/>
                <a:gd name="T8" fmla="*/ 14 w 164"/>
                <a:gd name="T9" fmla="*/ 0 h 92"/>
              </a:gdLst>
              <a:ahLst/>
              <a:cxnLst>
                <a:cxn ang="0">
                  <a:pos x="T0" y="T1"/>
                </a:cxn>
                <a:cxn ang="0">
                  <a:pos x="T2" y="T3"/>
                </a:cxn>
                <a:cxn ang="0">
                  <a:pos x="T4" y="T5"/>
                </a:cxn>
                <a:cxn ang="0">
                  <a:pos x="T6" y="T7"/>
                </a:cxn>
                <a:cxn ang="0">
                  <a:pos x="T8" y="T9"/>
                </a:cxn>
              </a:cxnLst>
              <a:rect l="0" t="0" r="r" b="b"/>
              <a:pathLst>
                <a:path w="164" h="92">
                  <a:moveTo>
                    <a:pt x="14" y="0"/>
                  </a:moveTo>
                  <a:lnTo>
                    <a:pt x="164" y="45"/>
                  </a:lnTo>
                  <a:lnTo>
                    <a:pt x="150" y="92"/>
                  </a:lnTo>
                  <a:lnTo>
                    <a:pt x="0" y="47"/>
                  </a:lnTo>
                  <a:lnTo>
                    <a:pt x="1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s1íďe"/>
            <p:cNvSpPr/>
            <p:nvPr/>
          </p:nvSpPr>
          <p:spPr bwMode="auto">
            <a:xfrm>
              <a:off x="6646459" y="4442258"/>
              <a:ext cx="260033" cy="480666"/>
            </a:xfrm>
            <a:custGeom>
              <a:avLst/>
              <a:gdLst>
                <a:gd name="T0" fmla="*/ 0 w 231"/>
                <a:gd name="T1" fmla="*/ 0 h 427"/>
                <a:gd name="T2" fmla="*/ 231 w 231"/>
                <a:gd name="T3" fmla="*/ 44 h 427"/>
                <a:gd name="T4" fmla="*/ 70 w 231"/>
                <a:gd name="T5" fmla="*/ 427 h 427"/>
                <a:gd name="T6" fmla="*/ 0 w 231"/>
                <a:gd name="T7" fmla="*/ 0 h 427"/>
              </a:gdLst>
              <a:ahLst/>
              <a:cxnLst>
                <a:cxn ang="0">
                  <a:pos x="T0" y="T1"/>
                </a:cxn>
                <a:cxn ang="0">
                  <a:pos x="T2" y="T3"/>
                </a:cxn>
                <a:cxn ang="0">
                  <a:pos x="T4" y="T5"/>
                </a:cxn>
                <a:cxn ang="0">
                  <a:pos x="T6" y="T7"/>
                </a:cxn>
              </a:cxnLst>
              <a:rect l="0" t="0" r="r" b="b"/>
              <a:pathLst>
                <a:path w="231" h="427">
                  <a:moveTo>
                    <a:pt x="0" y="0"/>
                  </a:moveTo>
                  <a:lnTo>
                    <a:pt x="231" y="44"/>
                  </a:lnTo>
                  <a:lnTo>
                    <a:pt x="70" y="427"/>
                  </a:lnTo>
                  <a:lnTo>
                    <a:pt x="0" y="0"/>
                  </a:ln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ś1îḋê"/>
            <p:cNvSpPr/>
            <p:nvPr/>
          </p:nvSpPr>
          <p:spPr bwMode="auto">
            <a:xfrm>
              <a:off x="7333124" y="5782944"/>
              <a:ext cx="372601" cy="359093"/>
            </a:xfrm>
            <a:custGeom>
              <a:avLst/>
              <a:gdLst>
                <a:gd name="T0" fmla="*/ 0 w 283"/>
                <a:gd name="T1" fmla="*/ 0 h 274"/>
                <a:gd name="T2" fmla="*/ 5 w 283"/>
                <a:gd name="T3" fmla="*/ 16 h 274"/>
                <a:gd name="T4" fmla="*/ 20 w 283"/>
                <a:gd name="T5" fmla="*/ 90 h 274"/>
                <a:gd name="T6" fmla="*/ 253 w 283"/>
                <a:gd name="T7" fmla="*/ 234 h 274"/>
                <a:gd name="T8" fmla="*/ 137 w 283"/>
                <a:gd name="T9" fmla="*/ 41 h 274"/>
                <a:gd name="T10" fmla="*/ 138 w 283"/>
                <a:gd name="T11" fmla="*/ 39 h 274"/>
                <a:gd name="T12" fmla="*/ 0 w 28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83" h="274">
                  <a:moveTo>
                    <a:pt x="0" y="0"/>
                  </a:moveTo>
                  <a:cubicBezTo>
                    <a:pt x="1" y="9"/>
                    <a:pt x="3" y="15"/>
                    <a:pt x="5" y="16"/>
                  </a:cubicBezTo>
                  <a:cubicBezTo>
                    <a:pt x="34" y="27"/>
                    <a:pt x="12" y="81"/>
                    <a:pt x="20" y="90"/>
                  </a:cubicBezTo>
                  <a:cubicBezTo>
                    <a:pt x="61" y="131"/>
                    <a:pt x="224" y="274"/>
                    <a:pt x="253" y="234"/>
                  </a:cubicBezTo>
                  <a:cubicBezTo>
                    <a:pt x="283" y="194"/>
                    <a:pt x="137" y="41"/>
                    <a:pt x="137" y="41"/>
                  </a:cubicBezTo>
                  <a:cubicBezTo>
                    <a:pt x="138" y="39"/>
                    <a:pt x="138" y="39"/>
                    <a:pt x="138" y="39"/>
                  </a:cubicBezTo>
                  <a:cubicBezTo>
                    <a:pt x="91" y="30"/>
                    <a:pt x="43" y="13"/>
                    <a:pt x="0" y="0"/>
                  </a:cubicBezTo>
                  <a:close/>
                </a:path>
              </a:pathLst>
            </a:custGeom>
            <a:solidFill>
              <a:srgbClr val="0302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ï$ľíḋe"/>
            <p:cNvSpPr/>
            <p:nvPr/>
          </p:nvSpPr>
          <p:spPr bwMode="auto">
            <a:xfrm>
              <a:off x="5444231" y="4401734"/>
              <a:ext cx="2204084" cy="1470140"/>
            </a:xfrm>
            <a:custGeom>
              <a:avLst/>
              <a:gdLst>
                <a:gd name="T0" fmla="*/ 712 w 1675"/>
                <a:gd name="T1" fmla="*/ 120 h 1119"/>
                <a:gd name="T2" fmla="*/ 709 w 1675"/>
                <a:gd name="T3" fmla="*/ 124 h 1119"/>
                <a:gd name="T4" fmla="*/ 394 w 1675"/>
                <a:gd name="T5" fmla="*/ 844 h 1119"/>
                <a:gd name="T6" fmla="*/ 0 w 1675"/>
                <a:gd name="T7" fmla="*/ 1031 h 1119"/>
                <a:gd name="T8" fmla="*/ 46 w 1675"/>
                <a:gd name="T9" fmla="*/ 1090 h 1119"/>
                <a:gd name="T10" fmla="*/ 551 w 1675"/>
                <a:gd name="T11" fmla="*/ 971 h 1119"/>
                <a:gd name="T12" fmla="*/ 977 w 1675"/>
                <a:gd name="T13" fmla="*/ 395 h 1119"/>
                <a:gd name="T14" fmla="*/ 1435 w 1675"/>
                <a:gd name="T15" fmla="*/ 481 h 1119"/>
                <a:gd name="T16" fmla="*/ 1425 w 1675"/>
                <a:gd name="T17" fmla="*/ 1064 h 1119"/>
                <a:gd name="T18" fmla="*/ 1589 w 1675"/>
                <a:gd name="T19" fmla="*/ 1073 h 1119"/>
                <a:gd name="T20" fmla="*/ 1675 w 1675"/>
                <a:gd name="T21" fmla="*/ 290 h 1119"/>
                <a:gd name="T22" fmla="*/ 934 w 1675"/>
                <a:gd name="T23" fmla="*/ 39 h 1119"/>
                <a:gd name="T24" fmla="*/ 712 w 1675"/>
                <a:gd name="T25" fmla="*/ 12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5" h="1119">
                  <a:moveTo>
                    <a:pt x="712" y="120"/>
                  </a:moveTo>
                  <a:cubicBezTo>
                    <a:pt x="709" y="124"/>
                    <a:pt x="709" y="124"/>
                    <a:pt x="709" y="124"/>
                  </a:cubicBezTo>
                  <a:cubicBezTo>
                    <a:pt x="394" y="844"/>
                    <a:pt x="394" y="844"/>
                    <a:pt x="394" y="844"/>
                  </a:cubicBezTo>
                  <a:cubicBezTo>
                    <a:pt x="0" y="1031"/>
                    <a:pt x="0" y="1031"/>
                    <a:pt x="0" y="1031"/>
                  </a:cubicBezTo>
                  <a:cubicBezTo>
                    <a:pt x="23" y="1056"/>
                    <a:pt x="24" y="1065"/>
                    <a:pt x="46" y="1090"/>
                  </a:cubicBezTo>
                  <a:cubicBezTo>
                    <a:pt x="551" y="971"/>
                    <a:pt x="551" y="971"/>
                    <a:pt x="551" y="971"/>
                  </a:cubicBezTo>
                  <a:cubicBezTo>
                    <a:pt x="977" y="395"/>
                    <a:pt x="977" y="395"/>
                    <a:pt x="977" y="395"/>
                  </a:cubicBezTo>
                  <a:cubicBezTo>
                    <a:pt x="1435" y="481"/>
                    <a:pt x="1435" y="481"/>
                    <a:pt x="1435" y="481"/>
                  </a:cubicBezTo>
                  <a:cubicBezTo>
                    <a:pt x="1435" y="481"/>
                    <a:pt x="1438" y="981"/>
                    <a:pt x="1425" y="1064"/>
                  </a:cubicBezTo>
                  <a:cubicBezTo>
                    <a:pt x="1431" y="1095"/>
                    <a:pt x="1544" y="1119"/>
                    <a:pt x="1589" y="1073"/>
                  </a:cubicBezTo>
                  <a:cubicBezTo>
                    <a:pt x="1675" y="290"/>
                    <a:pt x="1675" y="290"/>
                    <a:pt x="1675" y="290"/>
                  </a:cubicBezTo>
                  <a:cubicBezTo>
                    <a:pt x="1675" y="290"/>
                    <a:pt x="930" y="42"/>
                    <a:pt x="934" y="39"/>
                  </a:cubicBezTo>
                  <a:cubicBezTo>
                    <a:pt x="853" y="46"/>
                    <a:pt x="911" y="0"/>
                    <a:pt x="712" y="120"/>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ŝḷíḑe"/>
            <p:cNvSpPr/>
            <p:nvPr/>
          </p:nvSpPr>
          <p:spPr bwMode="auto">
            <a:xfrm>
              <a:off x="6332393" y="4670771"/>
              <a:ext cx="1124556" cy="547081"/>
            </a:xfrm>
            <a:custGeom>
              <a:avLst/>
              <a:gdLst>
                <a:gd name="T0" fmla="*/ 855 w 855"/>
                <a:gd name="T1" fmla="*/ 191 h 416"/>
                <a:gd name="T2" fmla="*/ 628 w 855"/>
                <a:gd name="T3" fmla="*/ 240 h 416"/>
                <a:gd name="T4" fmla="*/ 584 w 855"/>
                <a:gd name="T5" fmla="*/ 228 h 416"/>
                <a:gd name="T6" fmla="*/ 374 w 855"/>
                <a:gd name="T7" fmla="*/ 183 h 416"/>
                <a:gd name="T8" fmla="*/ 0 w 855"/>
                <a:gd name="T9" fmla="*/ 0 h 416"/>
                <a:gd name="T10" fmla="*/ 207 w 855"/>
                <a:gd name="T11" fmla="*/ 323 h 416"/>
                <a:gd name="T12" fmla="*/ 302 w 855"/>
                <a:gd name="T13" fmla="*/ 190 h 416"/>
                <a:gd name="T14" fmla="*/ 765 w 855"/>
                <a:gd name="T15" fmla="*/ 278 h 416"/>
                <a:gd name="T16" fmla="*/ 758 w 855"/>
                <a:gd name="T17" fmla="*/ 416 h 416"/>
                <a:gd name="T18" fmla="*/ 855 w 855"/>
                <a:gd name="T19" fmla="*/ 19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5" h="416">
                  <a:moveTo>
                    <a:pt x="855" y="191"/>
                  </a:moveTo>
                  <a:cubicBezTo>
                    <a:pt x="820" y="208"/>
                    <a:pt x="666" y="240"/>
                    <a:pt x="628" y="240"/>
                  </a:cubicBezTo>
                  <a:cubicBezTo>
                    <a:pt x="614" y="241"/>
                    <a:pt x="600" y="232"/>
                    <a:pt x="584" y="228"/>
                  </a:cubicBezTo>
                  <a:cubicBezTo>
                    <a:pt x="510" y="209"/>
                    <a:pt x="444" y="201"/>
                    <a:pt x="374" y="183"/>
                  </a:cubicBezTo>
                  <a:cubicBezTo>
                    <a:pt x="323" y="172"/>
                    <a:pt x="252" y="90"/>
                    <a:pt x="0" y="0"/>
                  </a:cubicBezTo>
                  <a:cubicBezTo>
                    <a:pt x="6" y="23"/>
                    <a:pt x="181" y="328"/>
                    <a:pt x="207" y="323"/>
                  </a:cubicBezTo>
                  <a:cubicBezTo>
                    <a:pt x="302" y="190"/>
                    <a:pt x="302" y="190"/>
                    <a:pt x="302" y="190"/>
                  </a:cubicBezTo>
                  <a:cubicBezTo>
                    <a:pt x="765" y="278"/>
                    <a:pt x="765" y="278"/>
                    <a:pt x="765" y="278"/>
                  </a:cubicBezTo>
                  <a:cubicBezTo>
                    <a:pt x="765" y="278"/>
                    <a:pt x="756" y="402"/>
                    <a:pt x="758" y="416"/>
                  </a:cubicBezTo>
                  <a:cubicBezTo>
                    <a:pt x="797" y="399"/>
                    <a:pt x="774" y="230"/>
                    <a:pt x="855" y="191"/>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ṡļiďe"/>
            <p:cNvSpPr/>
            <p:nvPr/>
          </p:nvSpPr>
          <p:spPr bwMode="auto">
            <a:xfrm>
              <a:off x="6030711" y="5619721"/>
              <a:ext cx="132830" cy="72044"/>
            </a:xfrm>
            <a:custGeom>
              <a:avLst/>
              <a:gdLst>
                <a:gd name="T0" fmla="*/ 50 w 101"/>
                <a:gd name="T1" fmla="*/ 55 h 55"/>
                <a:gd name="T2" fmla="*/ 101 w 101"/>
                <a:gd name="T3" fmla="*/ 43 h 55"/>
                <a:gd name="T4" fmla="*/ 0 w 101"/>
                <a:gd name="T5" fmla="*/ 0 h 55"/>
                <a:gd name="T6" fmla="*/ 50 w 101"/>
                <a:gd name="T7" fmla="*/ 55 h 55"/>
              </a:gdLst>
              <a:ahLst/>
              <a:cxnLst>
                <a:cxn ang="0">
                  <a:pos x="T0" y="T1"/>
                </a:cxn>
                <a:cxn ang="0">
                  <a:pos x="T2" y="T3"/>
                </a:cxn>
                <a:cxn ang="0">
                  <a:pos x="T4" y="T5"/>
                </a:cxn>
                <a:cxn ang="0">
                  <a:pos x="T6" y="T7"/>
                </a:cxn>
              </a:cxnLst>
              <a:rect l="0" t="0" r="r" b="b"/>
              <a:pathLst>
                <a:path w="101" h="55">
                  <a:moveTo>
                    <a:pt x="50" y="55"/>
                  </a:moveTo>
                  <a:cubicBezTo>
                    <a:pt x="101" y="43"/>
                    <a:pt x="101" y="43"/>
                    <a:pt x="101" y="43"/>
                  </a:cubicBezTo>
                  <a:cubicBezTo>
                    <a:pt x="46" y="38"/>
                    <a:pt x="50" y="17"/>
                    <a:pt x="0" y="0"/>
                  </a:cubicBezTo>
                  <a:cubicBezTo>
                    <a:pt x="31" y="31"/>
                    <a:pt x="16" y="40"/>
                    <a:pt x="50" y="55"/>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ļídê"/>
            <p:cNvSpPr/>
            <p:nvPr/>
          </p:nvSpPr>
          <p:spPr bwMode="auto">
            <a:xfrm>
              <a:off x="5241608" y="5759305"/>
              <a:ext cx="273541" cy="293803"/>
            </a:xfrm>
            <a:custGeom>
              <a:avLst/>
              <a:gdLst>
                <a:gd name="T0" fmla="*/ 154 w 208"/>
                <a:gd name="T1" fmla="*/ 3 h 224"/>
                <a:gd name="T2" fmla="*/ 93 w 208"/>
                <a:gd name="T3" fmla="*/ 101 h 224"/>
                <a:gd name="T4" fmla="*/ 92 w 208"/>
                <a:gd name="T5" fmla="*/ 224 h 224"/>
                <a:gd name="T6" fmla="*/ 205 w 208"/>
                <a:gd name="T7" fmla="*/ 61 h 224"/>
                <a:gd name="T8" fmla="*/ 208 w 208"/>
                <a:gd name="T9" fmla="*/ 60 h 224"/>
                <a:gd name="T10" fmla="*/ 157 w 208"/>
                <a:gd name="T11" fmla="*/ 0 h 224"/>
                <a:gd name="T12" fmla="*/ 154 w 208"/>
                <a:gd name="T13" fmla="*/ 3 h 224"/>
              </a:gdLst>
              <a:ahLst/>
              <a:cxnLst>
                <a:cxn ang="0">
                  <a:pos x="T0" y="T1"/>
                </a:cxn>
                <a:cxn ang="0">
                  <a:pos x="T2" y="T3"/>
                </a:cxn>
                <a:cxn ang="0">
                  <a:pos x="T4" y="T5"/>
                </a:cxn>
                <a:cxn ang="0">
                  <a:pos x="T6" y="T7"/>
                </a:cxn>
                <a:cxn ang="0">
                  <a:pos x="T8" y="T9"/>
                </a:cxn>
                <a:cxn ang="0">
                  <a:pos x="T10" y="T11"/>
                </a:cxn>
                <a:cxn ang="0">
                  <a:pos x="T12" y="T13"/>
                </a:cxn>
              </a:cxnLst>
              <a:rect l="0" t="0" r="r" b="b"/>
              <a:pathLst>
                <a:path w="208" h="224">
                  <a:moveTo>
                    <a:pt x="154" y="3"/>
                  </a:moveTo>
                  <a:cubicBezTo>
                    <a:pt x="154" y="3"/>
                    <a:pt x="166" y="25"/>
                    <a:pt x="93" y="101"/>
                  </a:cubicBezTo>
                  <a:cubicBezTo>
                    <a:pt x="0" y="210"/>
                    <a:pt x="92" y="224"/>
                    <a:pt x="92" y="224"/>
                  </a:cubicBezTo>
                  <a:cubicBezTo>
                    <a:pt x="205" y="61"/>
                    <a:pt x="205" y="61"/>
                    <a:pt x="205" y="61"/>
                  </a:cubicBezTo>
                  <a:cubicBezTo>
                    <a:pt x="208" y="60"/>
                    <a:pt x="208" y="60"/>
                    <a:pt x="208" y="60"/>
                  </a:cubicBezTo>
                  <a:cubicBezTo>
                    <a:pt x="190" y="41"/>
                    <a:pt x="175" y="20"/>
                    <a:pt x="157" y="0"/>
                  </a:cubicBezTo>
                  <a:lnTo>
                    <a:pt x="154" y="3"/>
                  </a:lnTo>
                  <a:close/>
                </a:path>
              </a:pathLst>
            </a:custGeom>
            <a:solidFill>
              <a:srgbClr val="0302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šľîḓè"/>
            <p:cNvSpPr/>
            <p:nvPr/>
          </p:nvSpPr>
          <p:spPr bwMode="auto">
            <a:xfrm>
              <a:off x="6403311" y="4456892"/>
              <a:ext cx="287049" cy="466032"/>
            </a:xfrm>
            <a:custGeom>
              <a:avLst/>
              <a:gdLst>
                <a:gd name="T0" fmla="*/ 204 w 218"/>
                <a:gd name="T1" fmla="*/ 0 h 355"/>
                <a:gd name="T2" fmla="*/ 217 w 218"/>
                <a:gd name="T3" fmla="*/ 206 h 355"/>
                <a:gd name="T4" fmla="*/ 205 w 218"/>
                <a:gd name="T5" fmla="*/ 355 h 355"/>
                <a:gd name="T6" fmla="*/ 20 w 218"/>
                <a:gd name="T7" fmla="*/ 226 h 355"/>
                <a:gd name="T8" fmla="*/ 5 w 218"/>
                <a:gd name="T9" fmla="*/ 144 h 355"/>
                <a:gd name="T10" fmla="*/ 100 w 218"/>
                <a:gd name="T11" fmla="*/ 141 h 355"/>
                <a:gd name="T12" fmla="*/ 204 w 218"/>
                <a:gd name="T13" fmla="*/ 0 h 355"/>
              </a:gdLst>
              <a:ahLst/>
              <a:cxnLst>
                <a:cxn ang="0">
                  <a:pos x="T0" y="T1"/>
                </a:cxn>
                <a:cxn ang="0">
                  <a:pos x="T2" y="T3"/>
                </a:cxn>
                <a:cxn ang="0">
                  <a:pos x="T4" y="T5"/>
                </a:cxn>
                <a:cxn ang="0">
                  <a:pos x="T6" y="T7"/>
                </a:cxn>
                <a:cxn ang="0">
                  <a:pos x="T8" y="T9"/>
                </a:cxn>
                <a:cxn ang="0">
                  <a:pos x="T10" y="T11"/>
                </a:cxn>
                <a:cxn ang="0">
                  <a:pos x="T12" y="T13"/>
                </a:cxn>
              </a:cxnLst>
              <a:rect l="0" t="0" r="r" b="b"/>
              <a:pathLst>
                <a:path w="218" h="355">
                  <a:moveTo>
                    <a:pt x="204" y="0"/>
                  </a:moveTo>
                  <a:cubicBezTo>
                    <a:pt x="204" y="0"/>
                    <a:pt x="218" y="202"/>
                    <a:pt x="217" y="206"/>
                  </a:cubicBezTo>
                  <a:cubicBezTo>
                    <a:pt x="216" y="210"/>
                    <a:pt x="205" y="355"/>
                    <a:pt x="205" y="355"/>
                  </a:cubicBezTo>
                  <a:cubicBezTo>
                    <a:pt x="205" y="355"/>
                    <a:pt x="38" y="273"/>
                    <a:pt x="20" y="226"/>
                  </a:cubicBezTo>
                  <a:cubicBezTo>
                    <a:pt x="3" y="179"/>
                    <a:pt x="0" y="144"/>
                    <a:pt x="5" y="144"/>
                  </a:cubicBezTo>
                  <a:cubicBezTo>
                    <a:pt x="10" y="143"/>
                    <a:pt x="89" y="141"/>
                    <a:pt x="100" y="141"/>
                  </a:cubicBezTo>
                  <a:cubicBezTo>
                    <a:pt x="110" y="141"/>
                    <a:pt x="198" y="21"/>
                    <a:pt x="204" y="0"/>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ṣḻiḍé"/>
            <p:cNvSpPr/>
            <p:nvPr/>
          </p:nvSpPr>
          <p:spPr bwMode="auto">
            <a:xfrm>
              <a:off x="6247967" y="3352599"/>
              <a:ext cx="723813" cy="1141441"/>
            </a:xfrm>
            <a:custGeom>
              <a:avLst/>
              <a:gdLst>
                <a:gd name="T0" fmla="*/ 167 w 550"/>
                <a:gd name="T1" fmla="*/ 14 h 869"/>
                <a:gd name="T2" fmla="*/ 0 w 550"/>
                <a:gd name="T3" fmla="*/ 56 h 869"/>
                <a:gd name="T4" fmla="*/ 177 w 550"/>
                <a:gd name="T5" fmla="*/ 507 h 869"/>
                <a:gd name="T6" fmla="*/ 233 w 550"/>
                <a:gd name="T7" fmla="*/ 760 h 869"/>
                <a:gd name="T8" fmla="*/ 292 w 550"/>
                <a:gd name="T9" fmla="*/ 834 h 869"/>
                <a:gd name="T10" fmla="*/ 497 w 550"/>
                <a:gd name="T11" fmla="*/ 869 h 869"/>
                <a:gd name="T12" fmla="*/ 518 w 550"/>
                <a:gd name="T13" fmla="*/ 648 h 869"/>
                <a:gd name="T14" fmla="*/ 507 w 550"/>
                <a:gd name="T15" fmla="*/ 400 h 869"/>
                <a:gd name="T16" fmla="*/ 496 w 550"/>
                <a:gd name="T17" fmla="*/ 343 h 869"/>
                <a:gd name="T18" fmla="*/ 167 w 550"/>
                <a:gd name="T19" fmla="*/ 14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869">
                  <a:moveTo>
                    <a:pt x="167" y="14"/>
                  </a:moveTo>
                  <a:cubicBezTo>
                    <a:pt x="0" y="56"/>
                    <a:pt x="0" y="56"/>
                    <a:pt x="0" y="56"/>
                  </a:cubicBezTo>
                  <a:cubicBezTo>
                    <a:pt x="101" y="171"/>
                    <a:pt x="134" y="358"/>
                    <a:pt x="177" y="507"/>
                  </a:cubicBezTo>
                  <a:cubicBezTo>
                    <a:pt x="200" y="591"/>
                    <a:pt x="216" y="674"/>
                    <a:pt x="233" y="760"/>
                  </a:cubicBezTo>
                  <a:cubicBezTo>
                    <a:pt x="248" y="829"/>
                    <a:pt x="292" y="834"/>
                    <a:pt x="292" y="834"/>
                  </a:cubicBezTo>
                  <a:cubicBezTo>
                    <a:pt x="497" y="869"/>
                    <a:pt x="497" y="869"/>
                    <a:pt x="497" y="869"/>
                  </a:cubicBezTo>
                  <a:cubicBezTo>
                    <a:pt x="512" y="854"/>
                    <a:pt x="550" y="718"/>
                    <a:pt x="518" y="648"/>
                  </a:cubicBezTo>
                  <a:cubicBezTo>
                    <a:pt x="518" y="648"/>
                    <a:pt x="481" y="609"/>
                    <a:pt x="507" y="400"/>
                  </a:cubicBezTo>
                  <a:cubicBezTo>
                    <a:pt x="510" y="375"/>
                    <a:pt x="494" y="369"/>
                    <a:pt x="496" y="343"/>
                  </a:cubicBezTo>
                  <a:cubicBezTo>
                    <a:pt x="373" y="0"/>
                    <a:pt x="366" y="43"/>
                    <a:pt x="167" y="14"/>
                  </a:cubicBez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ļîḋé"/>
            <p:cNvSpPr/>
            <p:nvPr/>
          </p:nvSpPr>
          <p:spPr bwMode="auto">
            <a:xfrm>
              <a:off x="6276109" y="3359353"/>
              <a:ext cx="479540" cy="617999"/>
            </a:xfrm>
            <a:custGeom>
              <a:avLst/>
              <a:gdLst>
                <a:gd name="T0" fmla="*/ 0 w 365"/>
                <a:gd name="T1" fmla="*/ 58 h 471"/>
                <a:gd name="T2" fmla="*/ 224 w 365"/>
                <a:gd name="T3" fmla="*/ 180 h 471"/>
                <a:gd name="T4" fmla="*/ 222 w 365"/>
                <a:gd name="T5" fmla="*/ 118 h 471"/>
                <a:gd name="T6" fmla="*/ 364 w 365"/>
                <a:gd name="T7" fmla="*/ 468 h 471"/>
                <a:gd name="T8" fmla="*/ 268 w 365"/>
                <a:gd name="T9" fmla="*/ 128 h 471"/>
                <a:gd name="T10" fmla="*/ 271 w 365"/>
                <a:gd name="T11" fmla="*/ 107 h 471"/>
                <a:gd name="T12" fmla="*/ 310 w 365"/>
                <a:gd name="T13" fmla="*/ 114 h 471"/>
                <a:gd name="T14" fmla="*/ 313 w 365"/>
                <a:gd name="T15" fmla="*/ 15 h 471"/>
                <a:gd name="T16" fmla="*/ 287 w 365"/>
                <a:gd name="T17" fmla="*/ 0 h 471"/>
                <a:gd name="T18" fmla="*/ 240 w 365"/>
                <a:gd name="T19" fmla="*/ 74 h 471"/>
                <a:gd name="T20" fmla="*/ 185 w 365"/>
                <a:gd name="T21" fmla="*/ 103 h 471"/>
                <a:gd name="T22" fmla="*/ 0 w 365"/>
                <a:gd name="T23" fmla="*/ 5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 h="471">
                  <a:moveTo>
                    <a:pt x="0" y="58"/>
                  </a:moveTo>
                  <a:cubicBezTo>
                    <a:pt x="224" y="180"/>
                    <a:pt x="224" y="180"/>
                    <a:pt x="224" y="180"/>
                  </a:cubicBezTo>
                  <a:cubicBezTo>
                    <a:pt x="222" y="118"/>
                    <a:pt x="222" y="118"/>
                    <a:pt x="222" y="118"/>
                  </a:cubicBezTo>
                  <a:cubicBezTo>
                    <a:pt x="222" y="118"/>
                    <a:pt x="363" y="471"/>
                    <a:pt x="364" y="468"/>
                  </a:cubicBezTo>
                  <a:cubicBezTo>
                    <a:pt x="365" y="466"/>
                    <a:pt x="268" y="128"/>
                    <a:pt x="268" y="128"/>
                  </a:cubicBezTo>
                  <a:cubicBezTo>
                    <a:pt x="271" y="107"/>
                    <a:pt x="271" y="107"/>
                    <a:pt x="271" y="107"/>
                  </a:cubicBezTo>
                  <a:cubicBezTo>
                    <a:pt x="310" y="114"/>
                    <a:pt x="310" y="114"/>
                    <a:pt x="310" y="114"/>
                  </a:cubicBezTo>
                  <a:cubicBezTo>
                    <a:pt x="313" y="15"/>
                    <a:pt x="313" y="15"/>
                    <a:pt x="313" y="15"/>
                  </a:cubicBezTo>
                  <a:cubicBezTo>
                    <a:pt x="287" y="0"/>
                    <a:pt x="287" y="0"/>
                    <a:pt x="287" y="0"/>
                  </a:cubicBezTo>
                  <a:cubicBezTo>
                    <a:pt x="240" y="74"/>
                    <a:pt x="240" y="74"/>
                    <a:pt x="240" y="74"/>
                  </a:cubicBezTo>
                  <a:cubicBezTo>
                    <a:pt x="240" y="74"/>
                    <a:pt x="188" y="103"/>
                    <a:pt x="185" y="103"/>
                  </a:cubicBezTo>
                  <a:cubicBezTo>
                    <a:pt x="182" y="104"/>
                    <a:pt x="0" y="58"/>
                    <a:pt x="0" y="58"/>
                  </a:cubicBez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sľiḋé"/>
            <p:cNvSpPr/>
            <p:nvPr/>
          </p:nvSpPr>
          <p:spPr bwMode="auto">
            <a:xfrm>
              <a:off x="6244590" y="3183747"/>
              <a:ext cx="404120" cy="265661"/>
            </a:xfrm>
            <a:custGeom>
              <a:avLst/>
              <a:gdLst>
                <a:gd name="T0" fmla="*/ 123 w 307"/>
                <a:gd name="T1" fmla="*/ 0 h 202"/>
                <a:gd name="T2" fmla="*/ 52 w 307"/>
                <a:gd name="T3" fmla="*/ 21 h 202"/>
                <a:gd name="T4" fmla="*/ 8 w 307"/>
                <a:gd name="T5" fmla="*/ 157 h 202"/>
                <a:gd name="T6" fmla="*/ 276 w 307"/>
                <a:gd name="T7" fmla="*/ 202 h 202"/>
                <a:gd name="T8" fmla="*/ 307 w 307"/>
                <a:gd name="T9" fmla="*/ 149 h 202"/>
                <a:gd name="T10" fmla="*/ 276 w 307"/>
                <a:gd name="T11" fmla="*/ 101 h 202"/>
                <a:gd name="T12" fmla="*/ 123 w 307"/>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307" h="202">
                  <a:moveTo>
                    <a:pt x="123" y="0"/>
                  </a:moveTo>
                  <a:cubicBezTo>
                    <a:pt x="52" y="21"/>
                    <a:pt x="52" y="21"/>
                    <a:pt x="52" y="21"/>
                  </a:cubicBezTo>
                  <a:cubicBezTo>
                    <a:pt x="52" y="21"/>
                    <a:pt x="16" y="134"/>
                    <a:pt x="8" y="157"/>
                  </a:cubicBezTo>
                  <a:cubicBezTo>
                    <a:pt x="0" y="180"/>
                    <a:pt x="276" y="202"/>
                    <a:pt x="276" y="202"/>
                  </a:cubicBezTo>
                  <a:cubicBezTo>
                    <a:pt x="276" y="202"/>
                    <a:pt x="276" y="186"/>
                    <a:pt x="307" y="149"/>
                  </a:cubicBezTo>
                  <a:cubicBezTo>
                    <a:pt x="307" y="149"/>
                    <a:pt x="275" y="108"/>
                    <a:pt x="276" y="101"/>
                  </a:cubicBezTo>
                  <a:cubicBezTo>
                    <a:pt x="286" y="59"/>
                    <a:pt x="123" y="0"/>
                    <a:pt x="123" y="0"/>
                  </a:cubicBezTo>
                  <a:close/>
                </a:path>
              </a:pathLst>
            </a:custGeom>
            <a:solidFill>
              <a:srgbClr val="FFC1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ŝlïḋe"/>
            <p:cNvSpPr/>
            <p:nvPr/>
          </p:nvSpPr>
          <p:spPr bwMode="auto">
            <a:xfrm>
              <a:off x="6058853" y="3387495"/>
              <a:ext cx="660775" cy="1500533"/>
            </a:xfrm>
            <a:custGeom>
              <a:avLst/>
              <a:gdLst>
                <a:gd name="T0" fmla="*/ 443 w 502"/>
                <a:gd name="T1" fmla="*/ 358 h 1142"/>
                <a:gd name="T2" fmla="*/ 111 w 502"/>
                <a:gd name="T3" fmla="*/ 0 h 1142"/>
                <a:gd name="T4" fmla="*/ 0 w 502"/>
                <a:gd name="T5" fmla="*/ 118 h 1142"/>
                <a:gd name="T6" fmla="*/ 202 w 502"/>
                <a:gd name="T7" fmla="*/ 747 h 1142"/>
                <a:gd name="T8" fmla="*/ 172 w 502"/>
                <a:gd name="T9" fmla="*/ 917 h 1142"/>
                <a:gd name="T10" fmla="*/ 443 w 502"/>
                <a:gd name="T11" fmla="*/ 1122 h 1142"/>
                <a:gd name="T12" fmla="*/ 443 w 502"/>
                <a:gd name="T13" fmla="*/ 358 h 1142"/>
              </a:gdLst>
              <a:ahLst/>
              <a:cxnLst>
                <a:cxn ang="0">
                  <a:pos x="T0" y="T1"/>
                </a:cxn>
                <a:cxn ang="0">
                  <a:pos x="T2" y="T3"/>
                </a:cxn>
                <a:cxn ang="0">
                  <a:pos x="T4" y="T5"/>
                </a:cxn>
                <a:cxn ang="0">
                  <a:pos x="T6" y="T7"/>
                </a:cxn>
                <a:cxn ang="0">
                  <a:pos x="T8" y="T9"/>
                </a:cxn>
                <a:cxn ang="0">
                  <a:pos x="T10" y="T11"/>
                </a:cxn>
                <a:cxn ang="0">
                  <a:pos x="T12" y="T13"/>
                </a:cxn>
              </a:cxnLst>
              <a:rect l="0" t="0" r="r" b="b"/>
              <a:pathLst>
                <a:path w="502" h="1142">
                  <a:moveTo>
                    <a:pt x="443" y="358"/>
                  </a:moveTo>
                  <a:cubicBezTo>
                    <a:pt x="413" y="194"/>
                    <a:pt x="312" y="93"/>
                    <a:pt x="111" y="0"/>
                  </a:cubicBezTo>
                  <a:cubicBezTo>
                    <a:pt x="0" y="118"/>
                    <a:pt x="0" y="118"/>
                    <a:pt x="0" y="118"/>
                  </a:cubicBezTo>
                  <a:cubicBezTo>
                    <a:pt x="0" y="118"/>
                    <a:pt x="197" y="655"/>
                    <a:pt x="202" y="747"/>
                  </a:cubicBezTo>
                  <a:cubicBezTo>
                    <a:pt x="211" y="888"/>
                    <a:pt x="172" y="917"/>
                    <a:pt x="172" y="917"/>
                  </a:cubicBezTo>
                  <a:cubicBezTo>
                    <a:pt x="206" y="1024"/>
                    <a:pt x="371" y="1142"/>
                    <a:pt x="443" y="1122"/>
                  </a:cubicBezTo>
                  <a:cubicBezTo>
                    <a:pt x="447" y="1072"/>
                    <a:pt x="502" y="688"/>
                    <a:pt x="443" y="358"/>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ŝ1íḍè"/>
            <p:cNvSpPr/>
            <p:nvPr/>
          </p:nvSpPr>
          <p:spPr bwMode="auto">
            <a:xfrm>
              <a:off x="6333519" y="3587866"/>
              <a:ext cx="342207" cy="649518"/>
            </a:xfrm>
            <a:custGeom>
              <a:avLst/>
              <a:gdLst>
                <a:gd name="T0" fmla="*/ 26 w 260"/>
                <a:gd name="T1" fmla="*/ 5 h 495"/>
                <a:gd name="T2" fmla="*/ 0 w 260"/>
                <a:gd name="T3" fmla="*/ 81 h 495"/>
                <a:gd name="T4" fmla="*/ 93 w 260"/>
                <a:gd name="T5" fmla="*/ 109 h 495"/>
                <a:gd name="T6" fmla="*/ 56 w 260"/>
                <a:gd name="T7" fmla="*/ 156 h 495"/>
                <a:gd name="T8" fmla="*/ 260 w 260"/>
                <a:gd name="T9" fmla="*/ 495 h 495"/>
                <a:gd name="T10" fmla="*/ 234 w 260"/>
                <a:gd name="T11" fmla="*/ 206 h 495"/>
                <a:gd name="T12" fmla="*/ 132 w 260"/>
                <a:gd name="T13" fmla="*/ 0 h 495"/>
                <a:gd name="T14" fmla="*/ 26 w 260"/>
                <a:gd name="T15" fmla="*/ 5 h 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495">
                  <a:moveTo>
                    <a:pt x="26" y="5"/>
                  </a:moveTo>
                  <a:cubicBezTo>
                    <a:pt x="21" y="31"/>
                    <a:pt x="20" y="59"/>
                    <a:pt x="0" y="81"/>
                  </a:cubicBezTo>
                  <a:cubicBezTo>
                    <a:pt x="34" y="69"/>
                    <a:pt x="84" y="79"/>
                    <a:pt x="93" y="109"/>
                  </a:cubicBezTo>
                  <a:cubicBezTo>
                    <a:pt x="99" y="126"/>
                    <a:pt x="55" y="153"/>
                    <a:pt x="56" y="156"/>
                  </a:cubicBezTo>
                  <a:cubicBezTo>
                    <a:pt x="132" y="261"/>
                    <a:pt x="206" y="374"/>
                    <a:pt x="260" y="495"/>
                  </a:cubicBezTo>
                  <a:cubicBezTo>
                    <a:pt x="257" y="395"/>
                    <a:pt x="250" y="294"/>
                    <a:pt x="234" y="206"/>
                  </a:cubicBezTo>
                  <a:cubicBezTo>
                    <a:pt x="219" y="124"/>
                    <a:pt x="186" y="58"/>
                    <a:pt x="132" y="0"/>
                  </a:cubicBezTo>
                  <a:cubicBezTo>
                    <a:pt x="99" y="14"/>
                    <a:pt x="60" y="17"/>
                    <a:pt x="26" y="5"/>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ṧḻíḋe"/>
            <p:cNvSpPr/>
            <p:nvPr/>
          </p:nvSpPr>
          <p:spPr bwMode="auto">
            <a:xfrm>
              <a:off x="6186055" y="3386369"/>
              <a:ext cx="487420" cy="817245"/>
            </a:xfrm>
            <a:custGeom>
              <a:avLst/>
              <a:gdLst>
                <a:gd name="T0" fmla="*/ 13 w 370"/>
                <a:gd name="T1" fmla="*/ 0 h 622"/>
                <a:gd name="T2" fmla="*/ 0 w 370"/>
                <a:gd name="T3" fmla="*/ 30 h 622"/>
                <a:gd name="T4" fmla="*/ 85 w 370"/>
                <a:gd name="T5" fmla="*/ 202 h 622"/>
                <a:gd name="T6" fmla="*/ 202 w 370"/>
                <a:gd name="T7" fmla="*/ 220 h 622"/>
                <a:gd name="T8" fmla="*/ 140 w 370"/>
                <a:gd name="T9" fmla="*/ 282 h 622"/>
                <a:gd name="T10" fmla="*/ 370 w 370"/>
                <a:gd name="T11" fmla="*/ 622 h 622"/>
                <a:gd name="T12" fmla="*/ 345 w 370"/>
                <a:gd name="T13" fmla="*/ 358 h 622"/>
                <a:gd name="T14" fmla="*/ 13 w 370"/>
                <a:gd name="T15" fmla="*/ 0 h 6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622">
                  <a:moveTo>
                    <a:pt x="13" y="0"/>
                  </a:moveTo>
                  <a:cubicBezTo>
                    <a:pt x="0" y="30"/>
                    <a:pt x="0" y="30"/>
                    <a:pt x="0" y="30"/>
                  </a:cubicBezTo>
                  <a:cubicBezTo>
                    <a:pt x="122" y="116"/>
                    <a:pt x="85" y="202"/>
                    <a:pt x="85" y="202"/>
                  </a:cubicBezTo>
                  <a:cubicBezTo>
                    <a:pt x="202" y="220"/>
                    <a:pt x="202" y="220"/>
                    <a:pt x="202" y="220"/>
                  </a:cubicBezTo>
                  <a:cubicBezTo>
                    <a:pt x="140" y="282"/>
                    <a:pt x="140" y="282"/>
                    <a:pt x="140" y="282"/>
                  </a:cubicBezTo>
                  <a:cubicBezTo>
                    <a:pt x="140" y="282"/>
                    <a:pt x="318" y="420"/>
                    <a:pt x="370" y="622"/>
                  </a:cubicBezTo>
                  <a:cubicBezTo>
                    <a:pt x="370" y="622"/>
                    <a:pt x="360" y="439"/>
                    <a:pt x="345" y="358"/>
                  </a:cubicBezTo>
                  <a:cubicBezTo>
                    <a:pt x="316" y="194"/>
                    <a:pt x="215" y="93"/>
                    <a:pt x="13" y="0"/>
                  </a:cubicBezTo>
                  <a:close/>
                </a:path>
              </a:pathLst>
            </a:custGeom>
            <a:solidFill>
              <a:srgbClr val="0024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ḻïḑê"/>
            <p:cNvSpPr/>
            <p:nvPr/>
          </p:nvSpPr>
          <p:spPr bwMode="auto">
            <a:xfrm>
              <a:off x="6634076" y="3360478"/>
              <a:ext cx="392863" cy="995102"/>
            </a:xfrm>
            <a:custGeom>
              <a:avLst/>
              <a:gdLst>
                <a:gd name="T0" fmla="*/ 18 w 299"/>
                <a:gd name="T1" fmla="*/ 0 h 758"/>
                <a:gd name="T2" fmla="*/ 0 w 299"/>
                <a:gd name="T3" fmla="*/ 38 h 758"/>
                <a:gd name="T4" fmla="*/ 201 w 299"/>
                <a:gd name="T5" fmla="*/ 758 h 758"/>
                <a:gd name="T6" fmla="*/ 183 w 299"/>
                <a:gd name="T7" fmla="*/ 40 h 758"/>
                <a:gd name="T8" fmla="*/ 18 w 299"/>
                <a:gd name="T9" fmla="*/ 0 h 758"/>
              </a:gdLst>
              <a:ahLst/>
              <a:cxnLst>
                <a:cxn ang="0">
                  <a:pos x="T0" y="T1"/>
                </a:cxn>
                <a:cxn ang="0">
                  <a:pos x="T2" y="T3"/>
                </a:cxn>
                <a:cxn ang="0">
                  <a:pos x="T4" y="T5"/>
                </a:cxn>
                <a:cxn ang="0">
                  <a:pos x="T6" y="T7"/>
                </a:cxn>
                <a:cxn ang="0">
                  <a:pos x="T8" y="T9"/>
                </a:cxn>
              </a:cxnLst>
              <a:rect l="0" t="0" r="r" b="b"/>
              <a:pathLst>
                <a:path w="299" h="758">
                  <a:moveTo>
                    <a:pt x="18" y="0"/>
                  </a:moveTo>
                  <a:cubicBezTo>
                    <a:pt x="0" y="38"/>
                    <a:pt x="0" y="38"/>
                    <a:pt x="0" y="38"/>
                  </a:cubicBezTo>
                  <a:cubicBezTo>
                    <a:pt x="112" y="226"/>
                    <a:pt x="197" y="526"/>
                    <a:pt x="201" y="758"/>
                  </a:cubicBezTo>
                  <a:cubicBezTo>
                    <a:pt x="299" y="500"/>
                    <a:pt x="183" y="40"/>
                    <a:pt x="183" y="40"/>
                  </a:cubicBezTo>
                  <a:lnTo>
                    <a:pt x="18" y="0"/>
                  </a:lnTo>
                  <a:close/>
                </a:path>
              </a:pathLst>
            </a:custGeom>
            <a:solidFill>
              <a:srgbClr val="001A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ŝḷiďe"/>
            <p:cNvSpPr/>
            <p:nvPr/>
          </p:nvSpPr>
          <p:spPr bwMode="auto">
            <a:xfrm>
              <a:off x="6739890" y="3512446"/>
              <a:ext cx="187989" cy="627005"/>
            </a:xfrm>
            <a:custGeom>
              <a:avLst/>
              <a:gdLst>
                <a:gd name="T0" fmla="*/ 140 w 143"/>
                <a:gd name="T1" fmla="*/ 241 h 477"/>
                <a:gd name="T2" fmla="*/ 121 w 143"/>
                <a:gd name="T3" fmla="*/ 143 h 477"/>
                <a:gd name="T4" fmla="*/ 79 w 143"/>
                <a:gd name="T5" fmla="*/ 104 h 477"/>
                <a:gd name="T6" fmla="*/ 116 w 143"/>
                <a:gd name="T7" fmla="*/ 45 h 477"/>
                <a:gd name="T8" fmla="*/ 40 w 143"/>
                <a:gd name="T9" fmla="*/ 0 h 477"/>
                <a:gd name="T10" fmla="*/ 0 w 143"/>
                <a:gd name="T11" fmla="*/ 64 h 477"/>
                <a:gd name="T12" fmla="*/ 109 w 143"/>
                <a:gd name="T13" fmla="*/ 477 h 477"/>
                <a:gd name="T14" fmla="*/ 140 w 143"/>
                <a:gd name="T15" fmla="*/ 241 h 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477">
                  <a:moveTo>
                    <a:pt x="140" y="241"/>
                  </a:moveTo>
                  <a:cubicBezTo>
                    <a:pt x="143" y="215"/>
                    <a:pt x="121" y="143"/>
                    <a:pt x="121" y="143"/>
                  </a:cubicBezTo>
                  <a:cubicBezTo>
                    <a:pt x="121" y="143"/>
                    <a:pt x="107" y="128"/>
                    <a:pt x="79" y="104"/>
                  </a:cubicBezTo>
                  <a:cubicBezTo>
                    <a:pt x="108" y="84"/>
                    <a:pt x="91" y="70"/>
                    <a:pt x="116" y="45"/>
                  </a:cubicBezTo>
                  <a:cubicBezTo>
                    <a:pt x="95" y="50"/>
                    <a:pt x="57" y="10"/>
                    <a:pt x="40" y="0"/>
                  </a:cubicBezTo>
                  <a:cubicBezTo>
                    <a:pt x="9" y="19"/>
                    <a:pt x="33" y="44"/>
                    <a:pt x="0" y="64"/>
                  </a:cubicBezTo>
                  <a:cubicBezTo>
                    <a:pt x="74" y="203"/>
                    <a:pt x="127" y="279"/>
                    <a:pt x="109" y="477"/>
                  </a:cubicBezTo>
                  <a:cubicBezTo>
                    <a:pt x="127" y="435"/>
                    <a:pt x="128" y="316"/>
                    <a:pt x="140" y="241"/>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Sļïde"/>
            <p:cNvSpPr/>
            <p:nvPr/>
          </p:nvSpPr>
          <p:spPr bwMode="auto">
            <a:xfrm>
              <a:off x="6634076" y="3360478"/>
              <a:ext cx="301683" cy="791354"/>
            </a:xfrm>
            <a:custGeom>
              <a:avLst/>
              <a:gdLst>
                <a:gd name="T0" fmla="*/ 196 w 230"/>
                <a:gd name="T1" fmla="*/ 547 h 603"/>
                <a:gd name="T2" fmla="*/ 230 w 230"/>
                <a:gd name="T3" fmla="*/ 236 h 603"/>
                <a:gd name="T4" fmla="*/ 134 w 230"/>
                <a:gd name="T5" fmla="*/ 195 h 603"/>
                <a:gd name="T6" fmla="*/ 191 w 230"/>
                <a:gd name="T7" fmla="*/ 139 h 603"/>
                <a:gd name="T8" fmla="*/ 18 w 230"/>
                <a:gd name="T9" fmla="*/ 0 h 603"/>
                <a:gd name="T10" fmla="*/ 0 w 230"/>
                <a:gd name="T11" fmla="*/ 38 h 603"/>
                <a:gd name="T12" fmla="*/ 190 w 230"/>
                <a:gd name="T13" fmla="*/ 603 h 603"/>
                <a:gd name="T14" fmla="*/ 196 w 230"/>
                <a:gd name="T15" fmla="*/ 547 h 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603">
                  <a:moveTo>
                    <a:pt x="196" y="547"/>
                  </a:moveTo>
                  <a:cubicBezTo>
                    <a:pt x="212" y="427"/>
                    <a:pt x="195" y="351"/>
                    <a:pt x="230" y="236"/>
                  </a:cubicBezTo>
                  <a:cubicBezTo>
                    <a:pt x="198" y="243"/>
                    <a:pt x="160" y="216"/>
                    <a:pt x="134" y="195"/>
                  </a:cubicBezTo>
                  <a:cubicBezTo>
                    <a:pt x="166" y="176"/>
                    <a:pt x="165" y="166"/>
                    <a:pt x="191" y="139"/>
                  </a:cubicBezTo>
                  <a:cubicBezTo>
                    <a:pt x="118" y="128"/>
                    <a:pt x="45" y="64"/>
                    <a:pt x="18" y="0"/>
                  </a:cubicBezTo>
                  <a:cubicBezTo>
                    <a:pt x="0" y="38"/>
                    <a:pt x="0" y="38"/>
                    <a:pt x="0" y="38"/>
                  </a:cubicBezTo>
                  <a:cubicBezTo>
                    <a:pt x="103" y="211"/>
                    <a:pt x="151" y="396"/>
                    <a:pt x="190" y="603"/>
                  </a:cubicBezTo>
                  <a:cubicBezTo>
                    <a:pt x="186" y="584"/>
                    <a:pt x="195" y="565"/>
                    <a:pt x="196" y="547"/>
                  </a:cubicBezTo>
                  <a:close/>
                </a:path>
              </a:pathLst>
            </a:custGeom>
            <a:solidFill>
              <a:srgbClr val="0024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lîḓê"/>
            <p:cNvSpPr/>
            <p:nvPr/>
          </p:nvSpPr>
          <p:spPr bwMode="auto">
            <a:xfrm>
              <a:off x="6238962" y="2786381"/>
              <a:ext cx="514437" cy="559464"/>
            </a:xfrm>
            <a:custGeom>
              <a:avLst/>
              <a:gdLst>
                <a:gd name="T0" fmla="*/ 0 w 391"/>
                <a:gd name="T1" fmla="*/ 122 h 426"/>
                <a:gd name="T2" fmla="*/ 95 w 391"/>
                <a:gd name="T3" fmla="*/ 20 h 426"/>
                <a:gd name="T4" fmla="*/ 222 w 391"/>
                <a:gd name="T5" fmla="*/ 66 h 426"/>
                <a:gd name="T6" fmla="*/ 283 w 391"/>
                <a:gd name="T7" fmla="*/ 153 h 426"/>
                <a:gd name="T8" fmla="*/ 329 w 391"/>
                <a:gd name="T9" fmla="*/ 125 h 426"/>
                <a:gd name="T10" fmla="*/ 333 w 391"/>
                <a:gd name="T11" fmla="*/ 202 h 426"/>
                <a:gd name="T12" fmla="*/ 295 w 391"/>
                <a:gd name="T13" fmla="*/ 242 h 426"/>
                <a:gd name="T14" fmla="*/ 364 w 391"/>
                <a:gd name="T15" fmla="*/ 301 h 426"/>
                <a:gd name="T16" fmla="*/ 249 w 391"/>
                <a:gd name="T17" fmla="*/ 407 h 426"/>
                <a:gd name="T18" fmla="*/ 110 w 391"/>
                <a:gd name="T19" fmla="*/ 381 h 426"/>
                <a:gd name="T20" fmla="*/ 94 w 391"/>
                <a:gd name="T21" fmla="*/ 336 h 426"/>
                <a:gd name="T22" fmla="*/ 0 w 391"/>
                <a:gd name="T23" fmla="*/ 12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 h="426">
                  <a:moveTo>
                    <a:pt x="0" y="122"/>
                  </a:moveTo>
                  <a:cubicBezTo>
                    <a:pt x="0" y="122"/>
                    <a:pt x="16" y="39"/>
                    <a:pt x="95" y="20"/>
                  </a:cubicBezTo>
                  <a:cubicBezTo>
                    <a:pt x="175" y="0"/>
                    <a:pt x="199" y="12"/>
                    <a:pt x="222" y="66"/>
                  </a:cubicBezTo>
                  <a:cubicBezTo>
                    <a:pt x="245" y="120"/>
                    <a:pt x="250" y="162"/>
                    <a:pt x="283" y="153"/>
                  </a:cubicBezTo>
                  <a:cubicBezTo>
                    <a:pt x="315" y="143"/>
                    <a:pt x="329" y="125"/>
                    <a:pt x="329" y="125"/>
                  </a:cubicBezTo>
                  <a:cubicBezTo>
                    <a:pt x="329" y="125"/>
                    <a:pt x="356" y="166"/>
                    <a:pt x="333" y="202"/>
                  </a:cubicBezTo>
                  <a:cubicBezTo>
                    <a:pt x="320" y="224"/>
                    <a:pt x="295" y="242"/>
                    <a:pt x="295" y="242"/>
                  </a:cubicBezTo>
                  <a:cubicBezTo>
                    <a:pt x="295" y="242"/>
                    <a:pt x="330" y="288"/>
                    <a:pt x="364" y="301"/>
                  </a:cubicBezTo>
                  <a:cubicBezTo>
                    <a:pt x="391" y="312"/>
                    <a:pt x="367" y="382"/>
                    <a:pt x="249" y="407"/>
                  </a:cubicBezTo>
                  <a:cubicBezTo>
                    <a:pt x="160" y="426"/>
                    <a:pt x="117" y="395"/>
                    <a:pt x="110" y="381"/>
                  </a:cubicBezTo>
                  <a:cubicBezTo>
                    <a:pt x="99" y="359"/>
                    <a:pt x="99" y="353"/>
                    <a:pt x="94" y="336"/>
                  </a:cubicBezTo>
                  <a:cubicBezTo>
                    <a:pt x="88" y="319"/>
                    <a:pt x="0" y="122"/>
                    <a:pt x="0" y="122"/>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ḷiďé"/>
            <p:cNvSpPr/>
            <p:nvPr/>
          </p:nvSpPr>
          <p:spPr bwMode="auto">
            <a:xfrm>
              <a:off x="6057727" y="2671562"/>
              <a:ext cx="508808" cy="641638"/>
            </a:xfrm>
            <a:custGeom>
              <a:avLst/>
              <a:gdLst>
                <a:gd name="T0" fmla="*/ 158 w 387"/>
                <a:gd name="T1" fmla="*/ 228 h 488"/>
                <a:gd name="T2" fmla="*/ 241 w 387"/>
                <a:gd name="T3" fmla="*/ 352 h 488"/>
                <a:gd name="T4" fmla="*/ 225 w 387"/>
                <a:gd name="T5" fmla="*/ 456 h 488"/>
                <a:gd name="T6" fmla="*/ 128 w 387"/>
                <a:gd name="T7" fmla="*/ 411 h 488"/>
                <a:gd name="T8" fmla="*/ 29 w 387"/>
                <a:gd name="T9" fmla="*/ 310 h 488"/>
                <a:gd name="T10" fmla="*/ 43 w 387"/>
                <a:gd name="T11" fmla="*/ 262 h 488"/>
                <a:gd name="T12" fmla="*/ 6 w 387"/>
                <a:gd name="T13" fmla="*/ 200 h 488"/>
                <a:gd name="T14" fmla="*/ 177 w 387"/>
                <a:gd name="T15" fmla="*/ 47 h 488"/>
                <a:gd name="T16" fmla="*/ 372 w 387"/>
                <a:gd name="T17" fmla="*/ 48 h 488"/>
                <a:gd name="T18" fmla="*/ 158 w 387"/>
                <a:gd name="T19" fmla="*/ 22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488">
                  <a:moveTo>
                    <a:pt x="158" y="228"/>
                  </a:moveTo>
                  <a:cubicBezTo>
                    <a:pt x="158" y="228"/>
                    <a:pt x="247" y="311"/>
                    <a:pt x="241" y="352"/>
                  </a:cubicBezTo>
                  <a:cubicBezTo>
                    <a:pt x="235" y="394"/>
                    <a:pt x="225" y="456"/>
                    <a:pt x="225" y="456"/>
                  </a:cubicBezTo>
                  <a:cubicBezTo>
                    <a:pt x="225" y="456"/>
                    <a:pt x="223" y="488"/>
                    <a:pt x="128" y="411"/>
                  </a:cubicBezTo>
                  <a:cubicBezTo>
                    <a:pt x="30" y="331"/>
                    <a:pt x="28" y="342"/>
                    <a:pt x="29" y="310"/>
                  </a:cubicBezTo>
                  <a:cubicBezTo>
                    <a:pt x="31" y="278"/>
                    <a:pt x="43" y="262"/>
                    <a:pt x="43" y="262"/>
                  </a:cubicBezTo>
                  <a:cubicBezTo>
                    <a:pt x="43" y="262"/>
                    <a:pt x="0" y="234"/>
                    <a:pt x="6" y="200"/>
                  </a:cubicBezTo>
                  <a:cubicBezTo>
                    <a:pt x="13" y="166"/>
                    <a:pt x="90" y="87"/>
                    <a:pt x="177" y="47"/>
                  </a:cubicBezTo>
                  <a:cubicBezTo>
                    <a:pt x="264" y="7"/>
                    <a:pt x="352" y="0"/>
                    <a:pt x="372" y="48"/>
                  </a:cubicBezTo>
                  <a:cubicBezTo>
                    <a:pt x="387" y="87"/>
                    <a:pt x="335" y="199"/>
                    <a:pt x="158" y="228"/>
                  </a:cubicBezTo>
                  <a:close/>
                </a:path>
              </a:pathLst>
            </a:custGeom>
            <a:solidFill>
              <a:srgbClr val="382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šḷíďe"/>
            <p:cNvSpPr/>
            <p:nvPr/>
          </p:nvSpPr>
          <p:spPr bwMode="auto">
            <a:xfrm>
              <a:off x="6116262" y="2695201"/>
              <a:ext cx="450272" cy="569595"/>
            </a:xfrm>
            <a:custGeom>
              <a:avLst/>
              <a:gdLst>
                <a:gd name="T0" fmla="*/ 289 w 342"/>
                <a:gd name="T1" fmla="*/ 0 h 433"/>
                <a:gd name="T2" fmla="*/ 72 w 342"/>
                <a:gd name="T3" fmla="*/ 105 h 433"/>
                <a:gd name="T4" fmla="*/ 9 w 342"/>
                <a:gd name="T5" fmla="*/ 204 h 433"/>
                <a:gd name="T6" fmla="*/ 61 w 342"/>
                <a:gd name="T7" fmla="*/ 223 h 433"/>
                <a:gd name="T8" fmla="*/ 12 w 342"/>
                <a:gd name="T9" fmla="*/ 248 h 433"/>
                <a:gd name="T10" fmla="*/ 46 w 342"/>
                <a:gd name="T11" fmla="*/ 339 h 433"/>
                <a:gd name="T12" fmla="*/ 182 w 342"/>
                <a:gd name="T13" fmla="*/ 430 h 433"/>
                <a:gd name="T14" fmla="*/ 196 w 342"/>
                <a:gd name="T15" fmla="*/ 334 h 433"/>
                <a:gd name="T16" fmla="*/ 113 w 342"/>
                <a:gd name="T17" fmla="*/ 210 h 433"/>
                <a:gd name="T18" fmla="*/ 327 w 342"/>
                <a:gd name="T19" fmla="*/ 30 h 433"/>
                <a:gd name="T20" fmla="*/ 289 w 342"/>
                <a:gd name="T2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433">
                  <a:moveTo>
                    <a:pt x="289" y="0"/>
                  </a:moveTo>
                  <a:cubicBezTo>
                    <a:pt x="308" y="43"/>
                    <a:pt x="159" y="43"/>
                    <a:pt x="72" y="105"/>
                  </a:cubicBezTo>
                  <a:cubicBezTo>
                    <a:pt x="34" y="132"/>
                    <a:pt x="9" y="168"/>
                    <a:pt x="9" y="204"/>
                  </a:cubicBezTo>
                  <a:cubicBezTo>
                    <a:pt x="8" y="241"/>
                    <a:pt x="61" y="223"/>
                    <a:pt x="61" y="223"/>
                  </a:cubicBezTo>
                  <a:cubicBezTo>
                    <a:pt x="61" y="223"/>
                    <a:pt x="23" y="238"/>
                    <a:pt x="12" y="248"/>
                  </a:cubicBezTo>
                  <a:cubicBezTo>
                    <a:pt x="0" y="258"/>
                    <a:pt x="29" y="315"/>
                    <a:pt x="46" y="339"/>
                  </a:cubicBezTo>
                  <a:cubicBezTo>
                    <a:pt x="61" y="359"/>
                    <a:pt x="112" y="433"/>
                    <a:pt x="182" y="430"/>
                  </a:cubicBezTo>
                  <a:cubicBezTo>
                    <a:pt x="184" y="411"/>
                    <a:pt x="191" y="366"/>
                    <a:pt x="196" y="334"/>
                  </a:cubicBezTo>
                  <a:cubicBezTo>
                    <a:pt x="202" y="293"/>
                    <a:pt x="113" y="210"/>
                    <a:pt x="113" y="210"/>
                  </a:cubicBezTo>
                  <a:cubicBezTo>
                    <a:pt x="290" y="181"/>
                    <a:pt x="342" y="69"/>
                    <a:pt x="327" y="30"/>
                  </a:cubicBezTo>
                  <a:cubicBezTo>
                    <a:pt x="320" y="14"/>
                    <a:pt x="307" y="4"/>
                    <a:pt x="289" y="0"/>
                  </a:cubicBezTo>
                  <a:close/>
                </a:path>
              </a:pathLst>
            </a:custGeom>
            <a:solidFill>
              <a:srgbClr val="261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1íḋé"/>
            <p:cNvSpPr/>
            <p:nvPr/>
          </p:nvSpPr>
          <p:spPr bwMode="auto">
            <a:xfrm>
              <a:off x="6213071" y="3064425"/>
              <a:ext cx="189114" cy="189114"/>
            </a:xfrm>
            <a:custGeom>
              <a:avLst/>
              <a:gdLst>
                <a:gd name="T0" fmla="*/ 126 w 144"/>
                <a:gd name="T1" fmla="*/ 39 h 144"/>
                <a:gd name="T2" fmla="*/ 105 w 144"/>
                <a:gd name="T3" fmla="*/ 125 h 144"/>
                <a:gd name="T4" fmla="*/ 19 w 144"/>
                <a:gd name="T5" fmla="*/ 105 h 144"/>
                <a:gd name="T6" fmla="*/ 39 w 144"/>
                <a:gd name="T7" fmla="*/ 18 h 144"/>
                <a:gd name="T8" fmla="*/ 126 w 144"/>
                <a:gd name="T9" fmla="*/ 39 h 144"/>
              </a:gdLst>
              <a:ahLst/>
              <a:cxnLst>
                <a:cxn ang="0">
                  <a:pos x="T0" y="T1"/>
                </a:cxn>
                <a:cxn ang="0">
                  <a:pos x="T2" y="T3"/>
                </a:cxn>
                <a:cxn ang="0">
                  <a:pos x="T4" y="T5"/>
                </a:cxn>
                <a:cxn ang="0">
                  <a:pos x="T6" y="T7"/>
                </a:cxn>
                <a:cxn ang="0">
                  <a:pos x="T8" y="T9"/>
                </a:cxn>
              </a:cxnLst>
              <a:rect l="0" t="0" r="r" b="b"/>
              <a:pathLst>
                <a:path w="144" h="144">
                  <a:moveTo>
                    <a:pt x="126" y="39"/>
                  </a:moveTo>
                  <a:cubicBezTo>
                    <a:pt x="144" y="68"/>
                    <a:pt x="135" y="107"/>
                    <a:pt x="105" y="125"/>
                  </a:cubicBezTo>
                  <a:cubicBezTo>
                    <a:pt x="76" y="144"/>
                    <a:pt x="37" y="134"/>
                    <a:pt x="19" y="105"/>
                  </a:cubicBezTo>
                  <a:cubicBezTo>
                    <a:pt x="0" y="75"/>
                    <a:pt x="9" y="37"/>
                    <a:pt x="39" y="18"/>
                  </a:cubicBezTo>
                  <a:cubicBezTo>
                    <a:pt x="68" y="0"/>
                    <a:pt x="107" y="9"/>
                    <a:pt x="126" y="39"/>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śḷiďè"/>
            <p:cNvSpPr/>
            <p:nvPr/>
          </p:nvSpPr>
          <p:spPr bwMode="auto">
            <a:xfrm>
              <a:off x="6267104" y="3115080"/>
              <a:ext cx="87803" cy="97935"/>
            </a:xfrm>
            <a:custGeom>
              <a:avLst/>
              <a:gdLst>
                <a:gd name="T0" fmla="*/ 67 w 67"/>
                <a:gd name="T1" fmla="*/ 70 h 75"/>
                <a:gd name="T2" fmla="*/ 44 w 67"/>
                <a:gd name="T3" fmla="*/ 50 h 75"/>
                <a:gd name="T4" fmla="*/ 62 w 67"/>
                <a:gd name="T5" fmla="*/ 32 h 75"/>
                <a:gd name="T6" fmla="*/ 24 w 67"/>
                <a:gd name="T7" fmla="*/ 29 h 75"/>
                <a:gd name="T8" fmla="*/ 23 w 67"/>
                <a:gd name="T9" fmla="*/ 60 h 75"/>
                <a:gd name="T10" fmla="*/ 21 w 67"/>
                <a:gd name="T11" fmla="*/ 19 h 75"/>
                <a:gd name="T12" fmla="*/ 67 w 67"/>
                <a:gd name="T13" fmla="*/ 33 h 75"/>
                <a:gd name="T14" fmla="*/ 54 w 67"/>
                <a:gd name="T15" fmla="*/ 61 h 75"/>
                <a:gd name="T16" fmla="*/ 67 w 67"/>
                <a:gd name="T17"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5">
                  <a:moveTo>
                    <a:pt x="67" y="70"/>
                  </a:moveTo>
                  <a:cubicBezTo>
                    <a:pt x="67" y="70"/>
                    <a:pt x="44" y="75"/>
                    <a:pt x="44" y="50"/>
                  </a:cubicBezTo>
                  <a:cubicBezTo>
                    <a:pt x="45" y="38"/>
                    <a:pt x="62" y="32"/>
                    <a:pt x="62" y="32"/>
                  </a:cubicBezTo>
                  <a:cubicBezTo>
                    <a:pt x="62" y="32"/>
                    <a:pt x="36" y="13"/>
                    <a:pt x="24" y="29"/>
                  </a:cubicBezTo>
                  <a:cubicBezTo>
                    <a:pt x="12" y="45"/>
                    <a:pt x="23" y="60"/>
                    <a:pt x="23" y="60"/>
                  </a:cubicBezTo>
                  <a:cubicBezTo>
                    <a:pt x="23" y="60"/>
                    <a:pt x="0" y="39"/>
                    <a:pt x="21" y="19"/>
                  </a:cubicBezTo>
                  <a:cubicBezTo>
                    <a:pt x="43" y="0"/>
                    <a:pt x="67" y="33"/>
                    <a:pt x="67" y="33"/>
                  </a:cubicBezTo>
                  <a:cubicBezTo>
                    <a:pt x="67" y="33"/>
                    <a:pt x="40" y="44"/>
                    <a:pt x="54" y="61"/>
                  </a:cubicBezTo>
                  <a:cubicBezTo>
                    <a:pt x="60" y="69"/>
                    <a:pt x="67" y="70"/>
                    <a:pt x="67" y="70"/>
                  </a:cubicBezTo>
                  <a:close/>
                </a:path>
              </a:pathLst>
            </a:custGeom>
            <a:solidFill>
              <a:srgbClr val="FFC1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šļïḍe"/>
            <p:cNvSpPr/>
            <p:nvPr/>
          </p:nvSpPr>
          <p:spPr bwMode="auto">
            <a:xfrm>
              <a:off x="6565410" y="3063299"/>
              <a:ext cx="60787" cy="67541"/>
            </a:xfrm>
            <a:custGeom>
              <a:avLst/>
              <a:gdLst>
                <a:gd name="T0" fmla="*/ 46 w 46"/>
                <a:gd name="T1" fmla="*/ 32 h 51"/>
                <a:gd name="T2" fmla="*/ 19 w 46"/>
                <a:gd name="T3" fmla="*/ 20 h 51"/>
                <a:gd name="T4" fmla="*/ 19 w 46"/>
                <a:gd name="T5" fmla="*/ 0 h 51"/>
                <a:gd name="T6" fmla="*/ 46 w 46"/>
                <a:gd name="T7" fmla="*/ 32 h 51"/>
              </a:gdLst>
              <a:ahLst/>
              <a:cxnLst>
                <a:cxn ang="0">
                  <a:pos x="T0" y="T1"/>
                </a:cxn>
                <a:cxn ang="0">
                  <a:pos x="T2" y="T3"/>
                </a:cxn>
                <a:cxn ang="0">
                  <a:pos x="T4" y="T5"/>
                </a:cxn>
                <a:cxn ang="0">
                  <a:pos x="T6" y="T7"/>
                </a:cxn>
              </a:cxnLst>
              <a:rect l="0" t="0" r="r" b="b"/>
              <a:pathLst>
                <a:path w="46" h="51">
                  <a:moveTo>
                    <a:pt x="46" y="32"/>
                  </a:moveTo>
                  <a:cubicBezTo>
                    <a:pt x="46" y="32"/>
                    <a:pt x="21" y="39"/>
                    <a:pt x="19" y="20"/>
                  </a:cubicBezTo>
                  <a:cubicBezTo>
                    <a:pt x="18" y="10"/>
                    <a:pt x="19" y="0"/>
                    <a:pt x="19" y="0"/>
                  </a:cubicBezTo>
                  <a:cubicBezTo>
                    <a:pt x="19" y="0"/>
                    <a:pt x="0" y="51"/>
                    <a:pt x="46" y="32"/>
                  </a:cubicBezTo>
                  <a:close/>
                </a:path>
              </a:pathLst>
            </a:custGeom>
            <a:solidFill>
              <a:srgbClr val="FFC1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ṩļiḍè"/>
            <p:cNvSpPr/>
            <p:nvPr/>
          </p:nvSpPr>
          <p:spPr bwMode="auto">
            <a:xfrm>
              <a:off x="5149303" y="3131966"/>
              <a:ext cx="1024370" cy="731693"/>
            </a:xfrm>
            <a:custGeom>
              <a:avLst/>
              <a:gdLst>
                <a:gd name="T0" fmla="*/ 0 w 778"/>
                <a:gd name="T1" fmla="*/ 80 h 557"/>
                <a:gd name="T2" fmla="*/ 80 w 778"/>
                <a:gd name="T3" fmla="*/ 0 h 557"/>
                <a:gd name="T4" fmla="*/ 433 w 778"/>
                <a:gd name="T5" fmla="*/ 278 h 557"/>
                <a:gd name="T6" fmla="*/ 699 w 778"/>
                <a:gd name="T7" fmla="*/ 305 h 557"/>
                <a:gd name="T8" fmla="*/ 778 w 778"/>
                <a:gd name="T9" fmla="*/ 557 h 557"/>
                <a:gd name="T10" fmla="*/ 302 w 778"/>
                <a:gd name="T11" fmla="*/ 407 h 557"/>
                <a:gd name="T12" fmla="*/ 0 w 778"/>
                <a:gd name="T13" fmla="*/ 80 h 557"/>
              </a:gdLst>
              <a:ahLst/>
              <a:cxnLst>
                <a:cxn ang="0">
                  <a:pos x="T0" y="T1"/>
                </a:cxn>
                <a:cxn ang="0">
                  <a:pos x="T2" y="T3"/>
                </a:cxn>
                <a:cxn ang="0">
                  <a:pos x="T4" y="T5"/>
                </a:cxn>
                <a:cxn ang="0">
                  <a:pos x="T6" y="T7"/>
                </a:cxn>
                <a:cxn ang="0">
                  <a:pos x="T8" y="T9"/>
                </a:cxn>
                <a:cxn ang="0">
                  <a:pos x="T10" y="T11"/>
                </a:cxn>
                <a:cxn ang="0">
                  <a:pos x="T12" y="T13"/>
                </a:cxn>
              </a:cxnLst>
              <a:rect l="0" t="0" r="r" b="b"/>
              <a:pathLst>
                <a:path w="778" h="557">
                  <a:moveTo>
                    <a:pt x="0" y="80"/>
                  </a:moveTo>
                  <a:cubicBezTo>
                    <a:pt x="80" y="0"/>
                    <a:pt x="80" y="0"/>
                    <a:pt x="80" y="0"/>
                  </a:cubicBezTo>
                  <a:cubicBezTo>
                    <a:pt x="433" y="278"/>
                    <a:pt x="433" y="278"/>
                    <a:pt x="433" y="278"/>
                  </a:cubicBezTo>
                  <a:cubicBezTo>
                    <a:pt x="699" y="305"/>
                    <a:pt x="699" y="305"/>
                    <a:pt x="699" y="305"/>
                  </a:cubicBezTo>
                  <a:cubicBezTo>
                    <a:pt x="699" y="303"/>
                    <a:pt x="778" y="557"/>
                    <a:pt x="778" y="557"/>
                  </a:cubicBezTo>
                  <a:cubicBezTo>
                    <a:pt x="302" y="407"/>
                    <a:pt x="302" y="407"/>
                    <a:pt x="302" y="407"/>
                  </a:cubicBezTo>
                  <a:lnTo>
                    <a:pt x="0" y="80"/>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ṥḻiḍe"/>
            <p:cNvSpPr/>
            <p:nvPr/>
          </p:nvSpPr>
          <p:spPr bwMode="auto">
            <a:xfrm>
              <a:off x="6173673" y="3761221"/>
              <a:ext cx="67541" cy="298306"/>
            </a:xfrm>
            <a:custGeom>
              <a:avLst/>
              <a:gdLst>
                <a:gd name="T0" fmla="*/ 52 w 52"/>
                <a:gd name="T1" fmla="*/ 227 h 227"/>
                <a:gd name="T2" fmla="*/ 22 w 52"/>
                <a:gd name="T3" fmla="*/ 83 h 227"/>
                <a:gd name="T4" fmla="*/ 37 w 52"/>
                <a:gd name="T5" fmla="*/ 0 h 227"/>
                <a:gd name="T6" fmla="*/ 0 w 52"/>
                <a:gd name="T7" fmla="*/ 78 h 227"/>
                <a:gd name="T8" fmla="*/ 52 w 52"/>
                <a:gd name="T9" fmla="*/ 227 h 227"/>
              </a:gdLst>
              <a:ahLst/>
              <a:cxnLst>
                <a:cxn ang="0">
                  <a:pos x="T0" y="T1"/>
                </a:cxn>
                <a:cxn ang="0">
                  <a:pos x="T2" y="T3"/>
                </a:cxn>
                <a:cxn ang="0">
                  <a:pos x="T4" y="T5"/>
                </a:cxn>
                <a:cxn ang="0">
                  <a:pos x="T6" y="T7"/>
                </a:cxn>
                <a:cxn ang="0">
                  <a:pos x="T8" y="T9"/>
                </a:cxn>
              </a:cxnLst>
              <a:rect l="0" t="0" r="r" b="b"/>
              <a:pathLst>
                <a:path w="52" h="227">
                  <a:moveTo>
                    <a:pt x="52" y="227"/>
                  </a:moveTo>
                  <a:cubicBezTo>
                    <a:pt x="52" y="224"/>
                    <a:pt x="22" y="83"/>
                    <a:pt x="22" y="83"/>
                  </a:cubicBezTo>
                  <a:cubicBezTo>
                    <a:pt x="37" y="0"/>
                    <a:pt x="37" y="0"/>
                    <a:pt x="37" y="0"/>
                  </a:cubicBezTo>
                  <a:cubicBezTo>
                    <a:pt x="0" y="78"/>
                    <a:pt x="0" y="78"/>
                    <a:pt x="0" y="78"/>
                  </a:cubicBezTo>
                  <a:lnTo>
                    <a:pt x="52" y="227"/>
                  </a:ln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Slîdé"/>
            <p:cNvSpPr/>
            <p:nvPr/>
          </p:nvSpPr>
          <p:spPr bwMode="auto">
            <a:xfrm>
              <a:off x="6789420" y="3763472"/>
              <a:ext cx="160973" cy="658524"/>
            </a:xfrm>
            <a:custGeom>
              <a:avLst/>
              <a:gdLst>
                <a:gd name="T0" fmla="*/ 6 w 123"/>
                <a:gd name="T1" fmla="*/ 195 h 501"/>
                <a:gd name="T2" fmla="*/ 0 w 123"/>
                <a:gd name="T3" fmla="*/ 0 h 501"/>
                <a:gd name="T4" fmla="*/ 75 w 123"/>
                <a:gd name="T5" fmla="*/ 196 h 501"/>
                <a:gd name="T6" fmla="*/ 117 w 123"/>
                <a:gd name="T7" fmla="*/ 355 h 501"/>
                <a:gd name="T8" fmla="*/ 108 w 123"/>
                <a:gd name="T9" fmla="*/ 477 h 501"/>
                <a:gd name="T10" fmla="*/ 56 w 123"/>
                <a:gd name="T11" fmla="*/ 491 h 501"/>
                <a:gd name="T12" fmla="*/ 12 w 123"/>
                <a:gd name="T13" fmla="*/ 278 h 501"/>
                <a:gd name="T14" fmla="*/ 6 w 123"/>
                <a:gd name="T15" fmla="*/ 195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01">
                  <a:moveTo>
                    <a:pt x="6" y="195"/>
                  </a:moveTo>
                  <a:cubicBezTo>
                    <a:pt x="0" y="0"/>
                    <a:pt x="0" y="0"/>
                    <a:pt x="0" y="0"/>
                  </a:cubicBezTo>
                  <a:cubicBezTo>
                    <a:pt x="0" y="0"/>
                    <a:pt x="63" y="145"/>
                    <a:pt x="75" y="196"/>
                  </a:cubicBezTo>
                  <a:cubicBezTo>
                    <a:pt x="87" y="247"/>
                    <a:pt x="110" y="324"/>
                    <a:pt x="117" y="355"/>
                  </a:cubicBezTo>
                  <a:cubicBezTo>
                    <a:pt x="123" y="386"/>
                    <a:pt x="120" y="453"/>
                    <a:pt x="108" y="477"/>
                  </a:cubicBezTo>
                  <a:cubicBezTo>
                    <a:pt x="97" y="501"/>
                    <a:pt x="56" y="491"/>
                    <a:pt x="56" y="491"/>
                  </a:cubicBezTo>
                  <a:cubicBezTo>
                    <a:pt x="12" y="278"/>
                    <a:pt x="12" y="278"/>
                    <a:pt x="12" y="278"/>
                  </a:cubicBezTo>
                  <a:cubicBezTo>
                    <a:pt x="12" y="278"/>
                    <a:pt x="5" y="197"/>
                    <a:pt x="6" y="195"/>
                  </a:cubicBez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ṥḻîḍè"/>
            <p:cNvSpPr/>
            <p:nvPr/>
          </p:nvSpPr>
          <p:spPr bwMode="auto">
            <a:xfrm>
              <a:off x="6747770" y="3649779"/>
              <a:ext cx="186863" cy="551584"/>
            </a:xfrm>
            <a:custGeom>
              <a:avLst/>
              <a:gdLst>
                <a:gd name="T0" fmla="*/ 0 w 142"/>
                <a:gd name="T1" fmla="*/ 0 h 420"/>
                <a:gd name="T2" fmla="*/ 104 w 142"/>
                <a:gd name="T3" fmla="*/ 303 h 420"/>
                <a:gd name="T4" fmla="*/ 142 w 142"/>
                <a:gd name="T5" fmla="*/ 420 h 420"/>
                <a:gd name="T6" fmla="*/ 85 w 142"/>
                <a:gd name="T7" fmla="*/ 217 h 420"/>
                <a:gd name="T8" fmla="*/ 0 w 142"/>
                <a:gd name="T9" fmla="*/ 0 h 420"/>
              </a:gdLst>
              <a:ahLst/>
              <a:cxnLst>
                <a:cxn ang="0">
                  <a:pos x="T0" y="T1"/>
                </a:cxn>
                <a:cxn ang="0">
                  <a:pos x="T2" y="T3"/>
                </a:cxn>
                <a:cxn ang="0">
                  <a:pos x="T4" y="T5"/>
                </a:cxn>
                <a:cxn ang="0">
                  <a:pos x="T6" y="T7"/>
                </a:cxn>
                <a:cxn ang="0">
                  <a:pos x="T8" y="T9"/>
                </a:cxn>
              </a:cxnLst>
              <a:rect l="0" t="0" r="r" b="b"/>
              <a:pathLst>
                <a:path w="142" h="420">
                  <a:moveTo>
                    <a:pt x="0" y="0"/>
                  </a:moveTo>
                  <a:cubicBezTo>
                    <a:pt x="0" y="0"/>
                    <a:pt x="99" y="289"/>
                    <a:pt x="104" y="303"/>
                  </a:cubicBezTo>
                  <a:cubicBezTo>
                    <a:pt x="108" y="317"/>
                    <a:pt x="142" y="420"/>
                    <a:pt x="142" y="420"/>
                  </a:cubicBezTo>
                  <a:cubicBezTo>
                    <a:pt x="142" y="420"/>
                    <a:pt x="97" y="239"/>
                    <a:pt x="85" y="217"/>
                  </a:cubicBezTo>
                  <a:cubicBezTo>
                    <a:pt x="73" y="195"/>
                    <a:pt x="0" y="0"/>
                    <a:pt x="0" y="0"/>
                  </a:cubicBez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ṩlíḋe"/>
            <p:cNvSpPr/>
            <p:nvPr/>
          </p:nvSpPr>
          <p:spPr bwMode="auto">
            <a:xfrm>
              <a:off x="6521508" y="3414511"/>
              <a:ext cx="608994" cy="857769"/>
            </a:xfrm>
            <a:custGeom>
              <a:avLst/>
              <a:gdLst>
                <a:gd name="T0" fmla="*/ 0 w 463"/>
                <a:gd name="T1" fmla="*/ 49 h 653"/>
                <a:gd name="T2" fmla="*/ 62 w 463"/>
                <a:gd name="T3" fmla="*/ 56 h 653"/>
                <a:gd name="T4" fmla="*/ 394 w 463"/>
                <a:gd name="T5" fmla="*/ 653 h 653"/>
                <a:gd name="T6" fmla="*/ 463 w 463"/>
                <a:gd name="T7" fmla="*/ 627 h 653"/>
                <a:gd name="T8" fmla="*/ 440 w 463"/>
                <a:gd name="T9" fmla="*/ 568 h 653"/>
                <a:gd name="T10" fmla="*/ 237 w 463"/>
                <a:gd name="T11" fmla="*/ 446 h 653"/>
                <a:gd name="T12" fmla="*/ 78 w 463"/>
                <a:gd name="T13" fmla="*/ 46 h 653"/>
                <a:gd name="T14" fmla="*/ 101 w 463"/>
                <a:gd name="T15" fmla="*/ 0 h 653"/>
                <a:gd name="T16" fmla="*/ 44 w 463"/>
                <a:gd name="T17" fmla="*/ 4 h 653"/>
                <a:gd name="T18" fmla="*/ 0 w 463"/>
                <a:gd name="T19" fmla="*/ 4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3" h="653">
                  <a:moveTo>
                    <a:pt x="0" y="49"/>
                  </a:moveTo>
                  <a:cubicBezTo>
                    <a:pt x="62" y="56"/>
                    <a:pt x="62" y="56"/>
                    <a:pt x="62" y="56"/>
                  </a:cubicBezTo>
                  <a:cubicBezTo>
                    <a:pt x="62" y="56"/>
                    <a:pt x="169" y="614"/>
                    <a:pt x="394" y="653"/>
                  </a:cubicBezTo>
                  <a:cubicBezTo>
                    <a:pt x="444" y="643"/>
                    <a:pt x="463" y="627"/>
                    <a:pt x="463" y="627"/>
                  </a:cubicBezTo>
                  <a:cubicBezTo>
                    <a:pt x="440" y="568"/>
                    <a:pt x="440" y="568"/>
                    <a:pt x="440" y="568"/>
                  </a:cubicBezTo>
                  <a:cubicBezTo>
                    <a:pt x="440" y="568"/>
                    <a:pt x="310" y="563"/>
                    <a:pt x="237" y="446"/>
                  </a:cubicBezTo>
                  <a:cubicBezTo>
                    <a:pt x="135" y="284"/>
                    <a:pt x="78" y="46"/>
                    <a:pt x="78" y="46"/>
                  </a:cubicBezTo>
                  <a:cubicBezTo>
                    <a:pt x="101" y="0"/>
                    <a:pt x="101" y="0"/>
                    <a:pt x="101" y="0"/>
                  </a:cubicBezTo>
                  <a:cubicBezTo>
                    <a:pt x="44" y="4"/>
                    <a:pt x="44" y="4"/>
                    <a:pt x="44" y="4"/>
                  </a:cubicBezTo>
                  <a:lnTo>
                    <a:pt x="0" y="49"/>
                  </a:lnTo>
                  <a:close/>
                </a:path>
              </a:pathLst>
            </a:custGeom>
            <a:solidFill>
              <a:srgbClr val="C600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ŝľîḑè"/>
            <p:cNvSpPr/>
            <p:nvPr/>
          </p:nvSpPr>
          <p:spPr bwMode="auto">
            <a:xfrm>
              <a:off x="6238962" y="3345845"/>
              <a:ext cx="427759" cy="186863"/>
            </a:xfrm>
            <a:custGeom>
              <a:avLst/>
              <a:gdLst>
                <a:gd name="T0" fmla="*/ 12 w 380"/>
                <a:gd name="T1" fmla="*/ 7 h 166"/>
                <a:gd name="T2" fmla="*/ 323 w 380"/>
                <a:gd name="T3" fmla="*/ 62 h 166"/>
                <a:gd name="T4" fmla="*/ 347 w 380"/>
                <a:gd name="T5" fmla="*/ 0 h 166"/>
                <a:gd name="T6" fmla="*/ 379 w 380"/>
                <a:gd name="T7" fmla="*/ 15 h 166"/>
                <a:gd name="T8" fmla="*/ 380 w 380"/>
                <a:gd name="T9" fmla="*/ 128 h 166"/>
                <a:gd name="T10" fmla="*/ 324 w 380"/>
                <a:gd name="T11" fmla="*/ 69 h 166"/>
                <a:gd name="T12" fmla="*/ 255 w 380"/>
                <a:gd name="T13" fmla="*/ 166 h 166"/>
                <a:gd name="T14" fmla="*/ 0 w 380"/>
                <a:gd name="T15" fmla="*/ 48 h 166"/>
                <a:gd name="T16" fmla="*/ 12 w 380"/>
                <a:gd name="T17"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166">
                  <a:moveTo>
                    <a:pt x="12" y="7"/>
                  </a:moveTo>
                  <a:lnTo>
                    <a:pt x="323" y="62"/>
                  </a:lnTo>
                  <a:lnTo>
                    <a:pt x="347" y="0"/>
                  </a:lnTo>
                  <a:lnTo>
                    <a:pt x="379" y="15"/>
                  </a:lnTo>
                  <a:lnTo>
                    <a:pt x="380" y="128"/>
                  </a:lnTo>
                  <a:lnTo>
                    <a:pt x="324" y="69"/>
                  </a:lnTo>
                  <a:lnTo>
                    <a:pt x="255" y="166"/>
                  </a:lnTo>
                  <a:lnTo>
                    <a:pt x="0" y="48"/>
                  </a:lnTo>
                  <a:lnTo>
                    <a:pt x="12" y="7"/>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ṣlîḍé"/>
            <p:cNvSpPr/>
            <p:nvPr/>
          </p:nvSpPr>
          <p:spPr bwMode="auto">
            <a:xfrm>
              <a:off x="6372918" y="3358227"/>
              <a:ext cx="293803" cy="174481"/>
            </a:xfrm>
            <a:custGeom>
              <a:avLst/>
              <a:gdLst>
                <a:gd name="T0" fmla="*/ 174 w 223"/>
                <a:gd name="T1" fmla="*/ 44 h 133"/>
                <a:gd name="T2" fmla="*/ 0 w 223"/>
                <a:gd name="T3" fmla="*/ 34 h 133"/>
                <a:gd name="T4" fmla="*/ 41 w 223"/>
                <a:gd name="T5" fmla="*/ 98 h 133"/>
                <a:gd name="T6" fmla="*/ 116 w 223"/>
                <a:gd name="T7" fmla="*/ 133 h 133"/>
                <a:gd name="T8" fmla="*/ 175 w 223"/>
                <a:gd name="T9" fmla="*/ 50 h 133"/>
                <a:gd name="T10" fmla="*/ 223 w 223"/>
                <a:gd name="T11" fmla="*/ 101 h 133"/>
                <a:gd name="T12" fmla="*/ 223 w 223"/>
                <a:gd name="T13" fmla="*/ 22 h 133"/>
                <a:gd name="T14" fmla="*/ 201 w 223"/>
                <a:gd name="T15" fmla="*/ 0 h 133"/>
                <a:gd name="T16" fmla="*/ 174 w 223"/>
                <a:gd name="T17"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33">
                  <a:moveTo>
                    <a:pt x="174" y="44"/>
                  </a:moveTo>
                  <a:cubicBezTo>
                    <a:pt x="0" y="34"/>
                    <a:pt x="0" y="34"/>
                    <a:pt x="0" y="34"/>
                  </a:cubicBezTo>
                  <a:cubicBezTo>
                    <a:pt x="18" y="65"/>
                    <a:pt x="26" y="66"/>
                    <a:pt x="41" y="98"/>
                  </a:cubicBezTo>
                  <a:cubicBezTo>
                    <a:pt x="116" y="133"/>
                    <a:pt x="116" y="133"/>
                    <a:pt x="116" y="133"/>
                  </a:cubicBezTo>
                  <a:cubicBezTo>
                    <a:pt x="175" y="50"/>
                    <a:pt x="175" y="50"/>
                    <a:pt x="175" y="50"/>
                  </a:cubicBezTo>
                  <a:cubicBezTo>
                    <a:pt x="223" y="101"/>
                    <a:pt x="223" y="101"/>
                    <a:pt x="223" y="101"/>
                  </a:cubicBezTo>
                  <a:cubicBezTo>
                    <a:pt x="223" y="22"/>
                    <a:pt x="223" y="22"/>
                    <a:pt x="223" y="22"/>
                  </a:cubicBezTo>
                  <a:cubicBezTo>
                    <a:pt x="223" y="17"/>
                    <a:pt x="201" y="0"/>
                    <a:pt x="201" y="0"/>
                  </a:cubicBezTo>
                  <a:lnTo>
                    <a:pt x="17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sḻîďê"/>
            <p:cNvSpPr/>
            <p:nvPr/>
          </p:nvSpPr>
          <p:spPr bwMode="auto">
            <a:xfrm>
              <a:off x="5009718" y="3008141"/>
              <a:ext cx="220634" cy="217257"/>
            </a:xfrm>
            <a:custGeom>
              <a:avLst/>
              <a:gdLst>
                <a:gd name="T0" fmla="*/ 129 w 167"/>
                <a:gd name="T1" fmla="*/ 136 h 165"/>
                <a:gd name="T2" fmla="*/ 97 w 167"/>
                <a:gd name="T3" fmla="*/ 165 h 165"/>
                <a:gd name="T4" fmla="*/ 28 w 167"/>
                <a:gd name="T5" fmla="*/ 103 h 165"/>
                <a:gd name="T6" fmla="*/ 73 w 167"/>
                <a:gd name="T7" fmla="*/ 14 h 165"/>
                <a:gd name="T8" fmla="*/ 113 w 167"/>
                <a:gd name="T9" fmla="*/ 23 h 165"/>
                <a:gd name="T10" fmla="*/ 167 w 167"/>
                <a:gd name="T11" fmla="*/ 92 h 165"/>
                <a:gd name="T12" fmla="*/ 129 w 167"/>
                <a:gd name="T13" fmla="*/ 136 h 165"/>
              </a:gdLst>
              <a:ahLst/>
              <a:cxnLst>
                <a:cxn ang="0">
                  <a:pos x="T0" y="T1"/>
                </a:cxn>
                <a:cxn ang="0">
                  <a:pos x="T2" y="T3"/>
                </a:cxn>
                <a:cxn ang="0">
                  <a:pos x="T4" y="T5"/>
                </a:cxn>
                <a:cxn ang="0">
                  <a:pos x="T6" y="T7"/>
                </a:cxn>
                <a:cxn ang="0">
                  <a:pos x="T8" y="T9"/>
                </a:cxn>
                <a:cxn ang="0">
                  <a:pos x="T10" y="T11"/>
                </a:cxn>
                <a:cxn ang="0">
                  <a:pos x="T12" y="T13"/>
                </a:cxn>
              </a:cxnLst>
              <a:rect l="0" t="0" r="r" b="b"/>
              <a:pathLst>
                <a:path w="167" h="165">
                  <a:moveTo>
                    <a:pt x="129" y="136"/>
                  </a:moveTo>
                  <a:cubicBezTo>
                    <a:pt x="121" y="146"/>
                    <a:pt x="105" y="153"/>
                    <a:pt x="97" y="165"/>
                  </a:cubicBezTo>
                  <a:cubicBezTo>
                    <a:pt x="82" y="155"/>
                    <a:pt x="53" y="124"/>
                    <a:pt x="28" y="103"/>
                  </a:cubicBezTo>
                  <a:cubicBezTo>
                    <a:pt x="0" y="80"/>
                    <a:pt x="40" y="29"/>
                    <a:pt x="73" y="14"/>
                  </a:cubicBezTo>
                  <a:cubicBezTo>
                    <a:pt x="106" y="0"/>
                    <a:pt x="84" y="34"/>
                    <a:pt x="113" y="23"/>
                  </a:cubicBezTo>
                  <a:cubicBezTo>
                    <a:pt x="137" y="13"/>
                    <a:pt x="162" y="73"/>
                    <a:pt x="167" y="92"/>
                  </a:cubicBezTo>
                  <a:cubicBezTo>
                    <a:pt x="152" y="104"/>
                    <a:pt x="140" y="121"/>
                    <a:pt x="129" y="136"/>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śḷiďê"/>
            <p:cNvSpPr/>
            <p:nvPr/>
          </p:nvSpPr>
          <p:spPr bwMode="auto">
            <a:xfrm>
              <a:off x="5124538" y="3108326"/>
              <a:ext cx="147465" cy="150841"/>
            </a:xfrm>
            <a:custGeom>
              <a:avLst/>
              <a:gdLst>
                <a:gd name="T0" fmla="*/ 96 w 131"/>
                <a:gd name="T1" fmla="*/ 0 h 134"/>
                <a:gd name="T2" fmla="*/ 0 w 131"/>
                <a:gd name="T3" fmla="*/ 101 h 134"/>
                <a:gd name="T4" fmla="*/ 35 w 131"/>
                <a:gd name="T5" fmla="*/ 134 h 134"/>
                <a:gd name="T6" fmla="*/ 131 w 131"/>
                <a:gd name="T7" fmla="*/ 32 h 134"/>
                <a:gd name="T8" fmla="*/ 96 w 131"/>
                <a:gd name="T9" fmla="*/ 0 h 134"/>
              </a:gdLst>
              <a:ahLst/>
              <a:cxnLst>
                <a:cxn ang="0">
                  <a:pos x="T0" y="T1"/>
                </a:cxn>
                <a:cxn ang="0">
                  <a:pos x="T2" y="T3"/>
                </a:cxn>
                <a:cxn ang="0">
                  <a:pos x="T4" y="T5"/>
                </a:cxn>
                <a:cxn ang="0">
                  <a:pos x="T6" y="T7"/>
                </a:cxn>
                <a:cxn ang="0">
                  <a:pos x="T8" y="T9"/>
                </a:cxn>
              </a:cxnLst>
              <a:rect l="0" t="0" r="r" b="b"/>
              <a:pathLst>
                <a:path w="131" h="134">
                  <a:moveTo>
                    <a:pt x="96" y="0"/>
                  </a:moveTo>
                  <a:lnTo>
                    <a:pt x="0" y="101"/>
                  </a:lnTo>
                  <a:lnTo>
                    <a:pt x="35" y="134"/>
                  </a:lnTo>
                  <a:lnTo>
                    <a:pt x="131" y="32"/>
                  </a:lnTo>
                  <a:lnTo>
                    <a:pt x="96"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s1idê"/>
            <p:cNvSpPr/>
            <p:nvPr/>
          </p:nvSpPr>
          <p:spPr bwMode="auto">
            <a:xfrm>
              <a:off x="4703533" y="2805518"/>
              <a:ext cx="61913" cy="63038"/>
            </a:xfrm>
            <a:custGeom>
              <a:avLst/>
              <a:gdLst>
                <a:gd name="T0" fmla="*/ 42 w 47"/>
                <a:gd name="T1" fmla="*/ 43 h 48"/>
                <a:gd name="T2" fmla="*/ 22 w 47"/>
                <a:gd name="T3" fmla="*/ 43 h 48"/>
                <a:gd name="T4" fmla="*/ 5 w 47"/>
                <a:gd name="T5" fmla="*/ 25 h 48"/>
                <a:gd name="T6" fmla="*/ 5 w 47"/>
                <a:gd name="T7" fmla="*/ 6 h 48"/>
                <a:gd name="T8" fmla="*/ 5 w 47"/>
                <a:gd name="T9" fmla="*/ 6 h 48"/>
                <a:gd name="T10" fmla="*/ 25 w 47"/>
                <a:gd name="T11" fmla="*/ 6 h 48"/>
                <a:gd name="T12" fmla="*/ 42 w 47"/>
                <a:gd name="T13" fmla="*/ 23 h 48"/>
                <a:gd name="T14" fmla="*/ 42 w 47"/>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2" y="43"/>
                  </a:moveTo>
                  <a:cubicBezTo>
                    <a:pt x="37" y="48"/>
                    <a:pt x="28" y="48"/>
                    <a:pt x="22" y="43"/>
                  </a:cubicBezTo>
                  <a:cubicBezTo>
                    <a:pt x="5" y="25"/>
                    <a:pt x="5" y="25"/>
                    <a:pt x="5" y="25"/>
                  </a:cubicBezTo>
                  <a:cubicBezTo>
                    <a:pt x="0" y="20"/>
                    <a:pt x="0" y="11"/>
                    <a:pt x="5" y="6"/>
                  </a:cubicBezTo>
                  <a:cubicBezTo>
                    <a:pt x="5" y="6"/>
                    <a:pt x="5" y="6"/>
                    <a:pt x="5" y="6"/>
                  </a:cubicBezTo>
                  <a:cubicBezTo>
                    <a:pt x="11" y="0"/>
                    <a:pt x="19" y="0"/>
                    <a:pt x="25" y="6"/>
                  </a:cubicBezTo>
                  <a:cubicBezTo>
                    <a:pt x="42" y="23"/>
                    <a:pt x="42" y="23"/>
                    <a:pt x="42" y="23"/>
                  </a:cubicBezTo>
                  <a:cubicBezTo>
                    <a:pt x="47" y="29"/>
                    <a:pt x="47" y="38"/>
                    <a:pt x="42" y="43"/>
                  </a:cubicBezTo>
                  <a:close/>
                </a:path>
              </a:pathLst>
            </a:custGeom>
            <a:solidFill>
              <a:srgbClr val="122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ṣlïḋé"/>
            <p:cNvSpPr/>
            <p:nvPr/>
          </p:nvSpPr>
          <p:spPr bwMode="auto">
            <a:xfrm>
              <a:off x="4486276" y="2589387"/>
              <a:ext cx="284798" cy="283672"/>
            </a:xfrm>
            <a:custGeom>
              <a:avLst/>
              <a:gdLst>
                <a:gd name="T0" fmla="*/ 184 w 216"/>
                <a:gd name="T1" fmla="*/ 185 h 216"/>
                <a:gd name="T2" fmla="*/ 184 w 216"/>
                <a:gd name="T3" fmla="*/ 185 h 216"/>
                <a:gd name="T4" fmla="*/ 108 w 216"/>
                <a:gd name="T5" fmla="*/ 216 h 216"/>
                <a:gd name="T6" fmla="*/ 0 w 216"/>
                <a:gd name="T7" fmla="*/ 108 h 216"/>
                <a:gd name="T8" fmla="*/ 32 w 216"/>
                <a:gd name="T9" fmla="*/ 32 h 216"/>
                <a:gd name="T10" fmla="*/ 108 w 216"/>
                <a:gd name="T11" fmla="*/ 0 h 216"/>
                <a:gd name="T12" fmla="*/ 185 w 216"/>
                <a:gd name="T13" fmla="*/ 32 h 216"/>
                <a:gd name="T14" fmla="*/ 216 w 216"/>
                <a:gd name="T15" fmla="*/ 108 h 216"/>
                <a:gd name="T16" fmla="*/ 184 w 216"/>
                <a:gd name="T17" fmla="*/ 1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6">
                  <a:moveTo>
                    <a:pt x="184" y="185"/>
                  </a:moveTo>
                  <a:cubicBezTo>
                    <a:pt x="184" y="185"/>
                    <a:pt x="184" y="185"/>
                    <a:pt x="184" y="185"/>
                  </a:cubicBezTo>
                  <a:cubicBezTo>
                    <a:pt x="164" y="205"/>
                    <a:pt x="137" y="216"/>
                    <a:pt x="108" y="216"/>
                  </a:cubicBezTo>
                  <a:cubicBezTo>
                    <a:pt x="48" y="216"/>
                    <a:pt x="0" y="168"/>
                    <a:pt x="0" y="108"/>
                  </a:cubicBezTo>
                  <a:cubicBezTo>
                    <a:pt x="0" y="79"/>
                    <a:pt x="11" y="52"/>
                    <a:pt x="32" y="32"/>
                  </a:cubicBezTo>
                  <a:cubicBezTo>
                    <a:pt x="52" y="11"/>
                    <a:pt x="79" y="0"/>
                    <a:pt x="108" y="0"/>
                  </a:cubicBezTo>
                  <a:cubicBezTo>
                    <a:pt x="137" y="0"/>
                    <a:pt x="164" y="12"/>
                    <a:pt x="185" y="32"/>
                  </a:cubicBezTo>
                  <a:cubicBezTo>
                    <a:pt x="205" y="52"/>
                    <a:pt x="216" y="80"/>
                    <a:pt x="216" y="108"/>
                  </a:cubicBezTo>
                  <a:cubicBezTo>
                    <a:pt x="216" y="137"/>
                    <a:pt x="205" y="164"/>
                    <a:pt x="184" y="185"/>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ṩľïďé"/>
            <p:cNvSpPr/>
            <p:nvPr/>
          </p:nvSpPr>
          <p:spPr bwMode="auto">
            <a:xfrm>
              <a:off x="4523424" y="2626534"/>
              <a:ext cx="211628" cy="210503"/>
            </a:xfrm>
            <a:custGeom>
              <a:avLst/>
              <a:gdLst>
                <a:gd name="T0" fmla="*/ 23 w 161"/>
                <a:gd name="T1" fmla="*/ 23 h 161"/>
                <a:gd name="T2" fmla="*/ 0 w 161"/>
                <a:gd name="T3" fmla="*/ 80 h 161"/>
                <a:gd name="T4" fmla="*/ 80 w 161"/>
                <a:gd name="T5" fmla="*/ 161 h 161"/>
                <a:gd name="T6" fmla="*/ 137 w 161"/>
                <a:gd name="T7" fmla="*/ 137 h 161"/>
                <a:gd name="T8" fmla="*/ 137 w 161"/>
                <a:gd name="T9" fmla="*/ 137 h 161"/>
                <a:gd name="T10" fmla="*/ 160 w 161"/>
                <a:gd name="T11" fmla="*/ 80 h 161"/>
                <a:gd name="T12" fmla="*/ 137 w 161"/>
                <a:gd name="T13" fmla="*/ 23 h 161"/>
                <a:gd name="T14" fmla="*/ 80 w 161"/>
                <a:gd name="T15" fmla="*/ 0 h 161"/>
                <a:gd name="T16" fmla="*/ 23 w 161"/>
                <a:gd name="T17" fmla="*/ 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61">
                  <a:moveTo>
                    <a:pt x="23" y="23"/>
                  </a:moveTo>
                  <a:cubicBezTo>
                    <a:pt x="8" y="39"/>
                    <a:pt x="0" y="59"/>
                    <a:pt x="0" y="80"/>
                  </a:cubicBezTo>
                  <a:cubicBezTo>
                    <a:pt x="0" y="124"/>
                    <a:pt x="36" y="160"/>
                    <a:pt x="80" y="161"/>
                  </a:cubicBezTo>
                  <a:cubicBezTo>
                    <a:pt x="101" y="161"/>
                    <a:pt x="122" y="152"/>
                    <a:pt x="137" y="137"/>
                  </a:cubicBezTo>
                  <a:cubicBezTo>
                    <a:pt x="137" y="137"/>
                    <a:pt x="137" y="137"/>
                    <a:pt x="137" y="137"/>
                  </a:cubicBezTo>
                  <a:cubicBezTo>
                    <a:pt x="152" y="122"/>
                    <a:pt x="160" y="102"/>
                    <a:pt x="160" y="80"/>
                  </a:cubicBezTo>
                  <a:cubicBezTo>
                    <a:pt x="161" y="59"/>
                    <a:pt x="152" y="39"/>
                    <a:pt x="137" y="23"/>
                  </a:cubicBezTo>
                  <a:cubicBezTo>
                    <a:pt x="122" y="8"/>
                    <a:pt x="102" y="0"/>
                    <a:pt x="80" y="0"/>
                  </a:cubicBezTo>
                  <a:cubicBezTo>
                    <a:pt x="59" y="0"/>
                    <a:pt x="39" y="8"/>
                    <a:pt x="2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ṩ1íďe"/>
            <p:cNvSpPr/>
            <p:nvPr/>
          </p:nvSpPr>
          <p:spPr bwMode="auto">
            <a:xfrm>
              <a:off x="4730549" y="2833660"/>
              <a:ext cx="190240" cy="190240"/>
            </a:xfrm>
            <a:custGeom>
              <a:avLst/>
              <a:gdLst>
                <a:gd name="T0" fmla="*/ 134 w 145"/>
                <a:gd name="T1" fmla="*/ 134 h 145"/>
                <a:gd name="T2" fmla="*/ 134 w 145"/>
                <a:gd name="T3" fmla="*/ 134 h 145"/>
                <a:gd name="T4" fmla="*/ 95 w 145"/>
                <a:gd name="T5" fmla="*/ 134 h 145"/>
                <a:gd name="T6" fmla="*/ 11 w 145"/>
                <a:gd name="T7" fmla="*/ 50 h 145"/>
                <a:gd name="T8" fmla="*/ 11 w 145"/>
                <a:gd name="T9" fmla="*/ 11 h 145"/>
                <a:gd name="T10" fmla="*/ 11 w 145"/>
                <a:gd name="T11" fmla="*/ 11 h 145"/>
                <a:gd name="T12" fmla="*/ 50 w 145"/>
                <a:gd name="T13" fmla="*/ 11 h 145"/>
                <a:gd name="T14" fmla="*/ 135 w 145"/>
                <a:gd name="T15" fmla="*/ 95 h 145"/>
                <a:gd name="T16" fmla="*/ 134 w 145"/>
                <a:gd name="T17" fmla="*/ 13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34" y="134"/>
                  </a:moveTo>
                  <a:cubicBezTo>
                    <a:pt x="134" y="134"/>
                    <a:pt x="134" y="134"/>
                    <a:pt x="134" y="134"/>
                  </a:cubicBezTo>
                  <a:cubicBezTo>
                    <a:pt x="124" y="145"/>
                    <a:pt x="106" y="145"/>
                    <a:pt x="95" y="134"/>
                  </a:cubicBezTo>
                  <a:cubicBezTo>
                    <a:pt x="11" y="50"/>
                    <a:pt x="11" y="50"/>
                    <a:pt x="11" y="50"/>
                  </a:cubicBezTo>
                  <a:cubicBezTo>
                    <a:pt x="0" y="39"/>
                    <a:pt x="0" y="21"/>
                    <a:pt x="11" y="11"/>
                  </a:cubicBezTo>
                  <a:cubicBezTo>
                    <a:pt x="11" y="11"/>
                    <a:pt x="11" y="11"/>
                    <a:pt x="11" y="11"/>
                  </a:cubicBezTo>
                  <a:cubicBezTo>
                    <a:pt x="22" y="0"/>
                    <a:pt x="39" y="0"/>
                    <a:pt x="50" y="11"/>
                  </a:cubicBezTo>
                  <a:cubicBezTo>
                    <a:pt x="135" y="95"/>
                    <a:pt x="135" y="95"/>
                    <a:pt x="135" y="95"/>
                  </a:cubicBezTo>
                  <a:cubicBezTo>
                    <a:pt x="145" y="106"/>
                    <a:pt x="145" y="124"/>
                    <a:pt x="134" y="134"/>
                  </a:cubicBezTo>
                  <a:close/>
                </a:path>
              </a:pathLst>
            </a:custGeom>
            <a:solidFill>
              <a:srgbClr val="122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śļíḋê"/>
            <p:cNvSpPr/>
            <p:nvPr/>
          </p:nvSpPr>
          <p:spPr bwMode="auto">
            <a:xfrm>
              <a:off x="5879869" y="1874579"/>
              <a:ext cx="446896" cy="312939"/>
            </a:xfrm>
            <a:custGeom>
              <a:avLst/>
              <a:gdLst>
                <a:gd name="T0" fmla="*/ 0 w 340"/>
                <a:gd name="T1" fmla="*/ 22 h 238"/>
                <a:gd name="T2" fmla="*/ 22 w 340"/>
                <a:gd name="T3" fmla="*/ 0 h 238"/>
                <a:gd name="T4" fmla="*/ 318 w 340"/>
                <a:gd name="T5" fmla="*/ 0 h 238"/>
                <a:gd name="T6" fmla="*/ 340 w 340"/>
                <a:gd name="T7" fmla="*/ 22 h 238"/>
                <a:gd name="T8" fmla="*/ 340 w 340"/>
                <a:gd name="T9" fmla="*/ 216 h 238"/>
                <a:gd name="T10" fmla="*/ 318 w 340"/>
                <a:gd name="T11" fmla="*/ 238 h 238"/>
                <a:gd name="T12" fmla="*/ 22 w 340"/>
                <a:gd name="T13" fmla="*/ 238 h 238"/>
                <a:gd name="T14" fmla="*/ 0 w 340"/>
                <a:gd name="T15" fmla="*/ 216 h 238"/>
                <a:gd name="T16" fmla="*/ 0 w 340"/>
                <a:gd name="T17"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238">
                  <a:moveTo>
                    <a:pt x="0" y="22"/>
                  </a:moveTo>
                  <a:cubicBezTo>
                    <a:pt x="0" y="10"/>
                    <a:pt x="10" y="0"/>
                    <a:pt x="22" y="0"/>
                  </a:cubicBezTo>
                  <a:cubicBezTo>
                    <a:pt x="318" y="0"/>
                    <a:pt x="318" y="0"/>
                    <a:pt x="318" y="0"/>
                  </a:cubicBezTo>
                  <a:cubicBezTo>
                    <a:pt x="330" y="0"/>
                    <a:pt x="340" y="10"/>
                    <a:pt x="340" y="22"/>
                  </a:cubicBezTo>
                  <a:cubicBezTo>
                    <a:pt x="340" y="216"/>
                    <a:pt x="340" y="216"/>
                    <a:pt x="340" y="216"/>
                  </a:cubicBezTo>
                  <a:cubicBezTo>
                    <a:pt x="340" y="228"/>
                    <a:pt x="330" y="238"/>
                    <a:pt x="318" y="238"/>
                  </a:cubicBezTo>
                  <a:cubicBezTo>
                    <a:pt x="22" y="238"/>
                    <a:pt x="22" y="238"/>
                    <a:pt x="22" y="238"/>
                  </a:cubicBezTo>
                  <a:cubicBezTo>
                    <a:pt x="10" y="238"/>
                    <a:pt x="0" y="228"/>
                    <a:pt x="0" y="216"/>
                  </a:cubicBezTo>
                  <a:lnTo>
                    <a:pt x="0" y="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šḻîḑé"/>
            <p:cNvSpPr/>
            <p:nvPr/>
          </p:nvSpPr>
          <p:spPr bwMode="auto">
            <a:xfrm>
              <a:off x="5880995" y="2031049"/>
              <a:ext cx="444644" cy="156470"/>
            </a:xfrm>
            <a:custGeom>
              <a:avLst/>
              <a:gdLst>
                <a:gd name="T0" fmla="*/ 116 w 338"/>
                <a:gd name="T1" fmla="*/ 1 h 119"/>
                <a:gd name="T2" fmla="*/ 0 w 338"/>
                <a:gd name="T3" fmla="*/ 104 h 119"/>
                <a:gd name="T4" fmla="*/ 21 w 338"/>
                <a:gd name="T5" fmla="*/ 119 h 119"/>
                <a:gd name="T6" fmla="*/ 317 w 338"/>
                <a:gd name="T7" fmla="*/ 119 h 119"/>
                <a:gd name="T8" fmla="*/ 338 w 338"/>
                <a:gd name="T9" fmla="*/ 104 h 119"/>
                <a:gd name="T10" fmla="*/ 221 w 338"/>
                <a:gd name="T11" fmla="*/ 0 h 119"/>
              </a:gdLst>
              <a:ahLst/>
              <a:cxnLst>
                <a:cxn ang="0">
                  <a:pos x="T0" y="T1"/>
                </a:cxn>
                <a:cxn ang="0">
                  <a:pos x="T2" y="T3"/>
                </a:cxn>
                <a:cxn ang="0">
                  <a:pos x="T4" y="T5"/>
                </a:cxn>
                <a:cxn ang="0">
                  <a:pos x="T6" y="T7"/>
                </a:cxn>
                <a:cxn ang="0">
                  <a:pos x="T8" y="T9"/>
                </a:cxn>
                <a:cxn ang="0">
                  <a:pos x="T10" y="T11"/>
                </a:cxn>
              </a:cxnLst>
              <a:rect l="0" t="0" r="r" b="b"/>
              <a:pathLst>
                <a:path w="338" h="119">
                  <a:moveTo>
                    <a:pt x="116" y="1"/>
                  </a:moveTo>
                  <a:cubicBezTo>
                    <a:pt x="0" y="104"/>
                    <a:pt x="0" y="104"/>
                    <a:pt x="0" y="104"/>
                  </a:cubicBezTo>
                  <a:cubicBezTo>
                    <a:pt x="3" y="113"/>
                    <a:pt x="12" y="119"/>
                    <a:pt x="21" y="119"/>
                  </a:cubicBezTo>
                  <a:cubicBezTo>
                    <a:pt x="317" y="119"/>
                    <a:pt x="317" y="119"/>
                    <a:pt x="317" y="119"/>
                  </a:cubicBezTo>
                  <a:cubicBezTo>
                    <a:pt x="327" y="119"/>
                    <a:pt x="335" y="113"/>
                    <a:pt x="338" y="104"/>
                  </a:cubicBezTo>
                  <a:cubicBezTo>
                    <a:pt x="221" y="0"/>
                    <a:pt x="221" y="0"/>
                    <a:pt x="221"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íṡľíḍê"/>
            <p:cNvSpPr/>
            <p:nvPr/>
          </p:nvSpPr>
          <p:spPr bwMode="auto">
            <a:xfrm>
              <a:off x="5880995" y="1874579"/>
              <a:ext cx="444644" cy="236393"/>
            </a:xfrm>
            <a:custGeom>
              <a:avLst/>
              <a:gdLst>
                <a:gd name="T0" fmla="*/ 0 w 338"/>
                <a:gd name="T1" fmla="*/ 15 h 180"/>
                <a:gd name="T2" fmla="*/ 169 w 338"/>
                <a:gd name="T3" fmla="*/ 180 h 180"/>
                <a:gd name="T4" fmla="*/ 338 w 338"/>
                <a:gd name="T5" fmla="*/ 15 h 180"/>
                <a:gd name="T6" fmla="*/ 317 w 338"/>
                <a:gd name="T7" fmla="*/ 0 h 180"/>
                <a:gd name="T8" fmla="*/ 21 w 338"/>
                <a:gd name="T9" fmla="*/ 0 h 180"/>
                <a:gd name="T10" fmla="*/ 0 w 338"/>
                <a:gd name="T11" fmla="*/ 15 h 180"/>
              </a:gdLst>
              <a:ahLst/>
              <a:cxnLst>
                <a:cxn ang="0">
                  <a:pos x="T0" y="T1"/>
                </a:cxn>
                <a:cxn ang="0">
                  <a:pos x="T2" y="T3"/>
                </a:cxn>
                <a:cxn ang="0">
                  <a:pos x="T4" y="T5"/>
                </a:cxn>
                <a:cxn ang="0">
                  <a:pos x="T6" y="T7"/>
                </a:cxn>
                <a:cxn ang="0">
                  <a:pos x="T8" y="T9"/>
                </a:cxn>
                <a:cxn ang="0">
                  <a:pos x="T10" y="T11"/>
                </a:cxn>
              </a:cxnLst>
              <a:rect l="0" t="0" r="r" b="b"/>
              <a:pathLst>
                <a:path w="338" h="180">
                  <a:moveTo>
                    <a:pt x="0" y="15"/>
                  </a:moveTo>
                  <a:cubicBezTo>
                    <a:pt x="169" y="180"/>
                    <a:pt x="169" y="180"/>
                    <a:pt x="169" y="180"/>
                  </a:cubicBezTo>
                  <a:cubicBezTo>
                    <a:pt x="338" y="15"/>
                    <a:pt x="338" y="15"/>
                    <a:pt x="338" y="15"/>
                  </a:cubicBezTo>
                  <a:cubicBezTo>
                    <a:pt x="335" y="6"/>
                    <a:pt x="327" y="0"/>
                    <a:pt x="317" y="0"/>
                  </a:cubicBezTo>
                  <a:cubicBezTo>
                    <a:pt x="21" y="0"/>
                    <a:pt x="21" y="0"/>
                    <a:pt x="21" y="0"/>
                  </a:cubicBezTo>
                  <a:cubicBezTo>
                    <a:pt x="12" y="0"/>
                    <a:pt x="3" y="6"/>
                    <a:pt x="0" y="15"/>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şḻidè"/>
            <p:cNvSpPr/>
            <p:nvPr/>
          </p:nvSpPr>
          <p:spPr bwMode="auto">
            <a:xfrm>
              <a:off x="5880995" y="1874579"/>
              <a:ext cx="444644" cy="215005"/>
            </a:xfrm>
            <a:custGeom>
              <a:avLst/>
              <a:gdLst>
                <a:gd name="T0" fmla="*/ 0 w 338"/>
                <a:gd name="T1" fmla="*/ 14 h 164"/>
                <a:gd name="T2" fmla="*/ 169 w 338"/>
                <a:gd name="T3" fmla="*/ 164 h 164"/>
                <a:gd name="T4" fmla="*/ 338 w 338"/>
                <a:gd name="T5" fmla="*/ 14 h 164"/>
                <a:gd name="T6" fmla="*/ 317 w 338"/>
                <a:gd name="T7" fmla="*/ 0 h 164"/>
                <a:gd name="T8" fmla="*/ 21 w 338"/>
                <a:gd name="T9" fmla="*/ 0 h 164"/>
                <a:gd name="T10" fmla="*/ 0 w 338"/>
                <a:gd name="T11" fmla="*/ 14 h 164"/>
              </a:gdLst>
              <a:ahLst/>
              <a:cxnLst>
                <a:cxn ang="0">
                  <a:pos x="T0" y="T1"/>
                </a:cxn>
                <a:cxn ang="0">
                  <a:pos x="T2" y="T3"/>
                </a:cxn>
                <a:cxn ang="0">
                  <a:pos x="T4" y="T5"/>
                </a:cxn>
                <a:cxn ang="0">
                  <a:pos x="T6" y="T7"/>
                </a:cxn>
                <a:cxn ang="0">
                  <a:pos x="T8" y="T9"/>
                </a:cxn>
                <a:cxn ang="0">
                  <a:pos x="T10" y="T11"/>
                </a:cxn>
              </a:cxnLst>
              <a:rect l="0" t="0" r="r" b="b"/>
              <a:pathLst>
                <a:path w="338" h="164">
                  <a:moveTo>
                    <a:pt x="0" y="14"/>
                  </a:moveTo>
                  <a:cubicBezTo>
                    <a:pt x="169" y="164"/>
                    <a:pt x="169" y="164"/>
                    <a:pt x="169" y="164"/>
                  </a:cubicBezTo>
                  <a:cubicBezTo>
                    <a:pt x="338" y="14"/>
                    <a:pt x="338" y="14"/>
                    <a:pt x="338" y="14"/>
                  </a:cubicBezTo>
                  <a:cubicBezTo>
                    <a:pt x="335" y="6"/>
                    <a:pt x="327" y="0"/>
                    <a:pt x="317" y="0"/>
                  </a:cubicBezTo>
                  <a:cubicBezTo>
                    <a:pt x="21" y="0"/>
                    <a:pt x="21" y="0"/>
                    <a:pt x="21" y="0"/>
                  </a:cubicBezTo>
                  <a:cubicBezTo>
                    <a:pt x="12" y="0"/>
                    <a:pt x="3" y="6"/>
                    <a:pt x="0" y="14"/>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ṡlíḓè"/>
            <p:cNvSpPr/>
            <p:nvPr/>
          </p:nvSpPr>
          <p:spPr bwMode="auto">
            <a:xfrm>
              <a:off x="4887019" y="2330481"/>
              <a:ext cx="400743" cy="400742"/>
            </a:xfrm>
            <a:custGeom>
              <a:avLst/>
              <a:gdLst>
                <a:gd name="T0" fmla="*/ 279 w 305"/>
                <a:gd name="T1" fmla="*/ 127 h 305"/>
                <a:gd name="T2" fmla="*/ 289 w 305"/>
                <a:gd name="T3" fmla="*/ 99 h 305"/>
                <a:gd name="T4" fmla="*/ 276 w 305"/>
                <a:gd name="T5" fmla="*/ 61 h 305"/>
                <a:gd name="T6" fmla="*/ 249 w 305"/>
                <a:gd name="T7" fmla="*/ 68 h 305"/>
                <a:gd name="T8" fmla="*/ 244 w 305"/>
                <a:gd name="T9" fmla="*/ 38 h 305"/>
                <a:gd name="T10" fmla="*/ 214 w 305"/>
                <a:gd name="T11" fmla="*/ 12 h 305"/>
                <a:gd name="T12" fmla="*/ 194 w 305"/>
                <a:gd name="T13" fmla="*/ 31 h 305"/>
                <a:gd name="T14" fmla="*/ 175 w 305"/>
                <a:gd name="T15" fmla="*/ 8 h 305"/>
                <a:gd name="T16" fmla="*/ 135 w 305"/>
                <a:gd name="T17" fmla="*/ 0 h 305"/>
                <a:gd name="T18" fmla="*/ 127 w 305"/>
                <a:gd name="T19" fmla="*/ 27 h 305"/>
                <a:gd name="T20" fmla="*/ 99 w 305"/>
                <a:gd name="T21" fmla="*/ 16 h 305"/>
                <a:gd name="T22" fmla="*/ 61 w 305"/>
                <a:gd name="T23" fmla="*/ 29 h 305"/>
                <a:gd name="T24" fmla="*/ 68 w 305"/>
                <a:gd name="T25" fmla="*/ 56 h 305"/>
                <a:gd name="T26" fmla="*/ 38 w 305"/>
                <a:gd name="T27" fmla="*/ 61 h 305"/>
                <a:gd name="T28" fmla="*/ 12 w 305"/>
                <a:gd name="T29" fmla="*/ 92 h 305"/>
                <a:gd name="T30" fmla="*/ 31 w 305"/>
                <a:gd name="T31" fmla="*/ 112 h 305"/>
                <a:gd name="T32" fmla="*/ 8 w 305"/>
                <a:gd name="T33" fmla="*/ 131 h 305"/>
                <a:gd name="T34" fmla="*/ 0 w 305"/>
                <a:gd name="T35" fmla="*/ 170 h 305"/>
                <a:gd name="T36" fmla="*/ 27 w 305"/>
                <a:gd name="T37" fmla="*/ 178 h 305"/>
                <a:gd name="T38" fmla="*/ 17 w 305"/>
                <a:gd name="T39" fmla="*/ 206 h 305"/>
                <a:gd name="T40" fmla="*/ 29 w 305"/>
                <a:gd name="T41" fmla="*/ 244 h 305"/>
                <a:gd name="T42" fmla="*/ 56 w 305"/>
                <a:gd name="T43" fmla="*/ 237 h 305"/>
                <a:gd name="T44" fmla="*/ 62 w 305"/>
                <a:gd name="T45" fmla="*/ 267 h 305"/>
                <a:gd name="T46" fmla="*/ 92 w 305"/>
                <a:gd name="T47" fmla="*/ 293 h 305"/>
                <a:gd name="T48" fmla="*/ 112 w 305"/>
                <a:gd name="T49" fmla="*/ 274 h 305"/>
                <a:gd name="T50" fmla="*/ 131 w 305"/>
                <a:gd name="T51" fmla="*/ 297 h 305"/>
                <a:gd name="T52" fmla="*/ 170 w 305"/>
                <a:gd name="T53" fmla="*/ 305 h 305"/>
                <a:gd name="T54" fmla="*/ 178 w 305"/>
                <a:gd name="T55" fmla="*/ 279 h 305"/>
                <a:gd name="T56" fmla="*/ 206 w 305"/>
                <a:gd name="T57" fmla="*/ 289 h 305"/>
                <a:gd name="T58" fmla="*/ 244 w 305"/>
                <a:gd name="T59" fmla="*/ 276 h 305"/>
                <a:gd name="T60" fmla="*/ 238 w 305"/>
                <a:gd name="T61" fmla="*/ 249 h 305"/>
                <a:gd name="T62" fmla="*/ 267 w 305"/>
                <a:gd name="T63" fmla="*/ 244 h 305"/>
                <a:gd name="T64" fmla="*/ 294 w 305"/>
                <a:gd name="T65" fmla="*/ 214 h 305"/>
                <a:gd name="T66" fmla="*/ 274 w 305"/>
                <a:gd name="T67" fmla="*/ 194 h 305"/>
                <a:gd name="T68" fmla="*/ 297 w 305"/>
                <a:gd name="T69" fmla="*/ 174 h 305"/>
                <a:gd name="T70" fmla="*/ 305 w 305"/>
                <a:gd name="T71" fmla="*/ 135 h 305"/>
                <a:gd name="T72" fmla="*/ 153 w 305"/>
                <a:gd name="T73" fmla="*/ 215 h 305"/>
                <a:gd name="T74" fmla="*/ 153 w 305"/>
                <a:gd name="T75" fmla="*/ 90 h 305"/>
                <a:gd name="T76" fmla="*/ 153 w 305"/>
                <a:gd name="T77" fmla="*/ 2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305">
                  <a:moveTo>
                    <a:pt x="297" y="127"/>
                  </a:moveTo>
                  <a:cubicBezTo>
                    <a:pt x="279" y="127"/>
                    <a:pt x="279" y="127"/>
                    <a:pt x="279" y="127"/>
                  </a:cubicBezTo>
                  <a:cubicBezTo>
                    <a:pt x="277" y="121"/>
                    <a:pt x="276" y="114"/>
                    <a:pt x="273" y="108"/>
                  </a:cubicBezTo>
                  <a:cubicBezTo>
                    <a:pt x="289" y="99"/>
                    <a:pt x="289" y="99"/>
                    <a:pt x="289" y="99"/>
                  </a:cubicBezTo>
                  <a:cubicBezTo>
                    <a:pt x="293" y="97"/>
                    <a:pt x="294" y="92"/>
                    <a:pt x="292" y="88"/>
                  </a:cubicBezTo>
                  <a:cubicBezTo>
                    <a:pt x="276" y="61"/>
                    <a:pt x="276" y="61"/>
                    <a:pt x="276" y="61"/>
                  </a:cubicBezTo>
                  <a:cubicBezTo>
                    <a:pt x="274" y="58"/>
                    <a:pt x="269" y="56"/>
                    <a:pt x="265" y="58"/>
                  </a:cubicBezTo>
                  <a:cubicBezTo>
                    <a:pt x="249" y="68"/>
                    <a:pt x="249" y="68"/>
                    <a:pt x="249" y="68"/>
                  </a:cubicBezTo>
                  <a:cubicBezTo>
                    <a:pt x="245" y="63"/>
                    <a:pt x="240" y="58"/>
                    <a:pt x="235" y="54"/>
                  </a:cubicBezTo>
                  <a:cubicBezTo>
                    <a:pt x="244" y="38"/>
                    <a:pt x="244" y="38"/>
                    <a:pt x="244" y="38"/>
                  </a:cubicBezTo>
                  <a:cubicBezTo>
                    <a:pt x="246" y="34"/>
                    <a:pt x="245" y="30"/>
                    <a:pt x="241" y="28"/>
                  </a:cubicBezTo>
                  <a:cubicBezTo>
                    <a:pt x="214" y="12"/>
                    <a:pt x="214" y="12"/>
                    <a:pt x="214" y="12"/>
                  </a:cubicBezTo>
                  <a:cubicBezTo>
                    <a:pt x="210" y="10"/>
                    <a:pt x="205" y="11"/>
                    <a:pt x="203" y="15"/>
                  </a:cubicBezTo>
                  <a:cubicBezTo>
                    <a:pt x="194" y="31"/>
                    <a:pt x="194" y="31"/>
                    <a:pt x="194" y="31"/>
                  </a:cubicBezTo>
                  <a:cubicBezTo>
                    <a:pt x="188" y="29"/>
                    <a:pt x="181" y="27"/>
                    <a:pt x="175" y="26"/>
                  </a:cubicBezTo>
                  <a:cubicBezTo>
                    <a:pt x="175" y="8"/>
                    <a:pt x="175" y="8"/>
                    <a:pt x="175" y="8"/>
                  </a:cubicBezTo>
                  <a:cubicBezTo>
                    <a:pt x="175" y="4"/>
                    <a:pt x="171" y="0"/>
                    <a:pt x="167" y="0"/>
                  </a:cubicBezTo>
                  <a:cubicBezTo>
                    <a:pt x="135" y="0"/>
                    <a:pt x="135" y="0"/>
                    <a:pt x="135" y="0"/>
                  </a:cubicBezTo>
                  <a:cubicBezTo>
                    <a:pt x="131" y="0"/>
                    <a:pt x="127" y="4"/>
                    <a:pt x="127" y="8"/>
                  </a:cubicBezTo>
                  <a:cubicBezTo>
                    <a:pt x="127" y="27"/>
                    <a:pt x="127" y="27"/>
                    <a:pt x="127" y="27"/>
                  </a:cubicBezTo>
                  <a:cubicBezTo>
                    <a:pt x="121" y="28"/>
                    <a:pt x="114" y="30"/>
                    <a:pt x="108" y="32"/>
                  </a:cubicBezTo>
                  <a:cubicBezTo>
                    <a:pt x="99" y="16"/>
                    <a:pt x="99" y="16"/>
                    <a:pt x="99" y="16"/>
                  </a:cubicBezTo>
                  <a:cubicBezTo>
                    <a:pt x="97" y="13"/>
                    <a:pt x="92" y="11"/>
                    <a:pt x="89" y="14"/>
                  </a:cubicBezTo>
                  <a:cubicBezTo>
                    <a:pt x="61" y="29"/>
                    <a:pt x="61" y="29"/>
                    <a:pt x="61" y="29"/>
                  </a:cubicBezTo>
                  <a:cubicBezTo>
                    <a:pt x="58" y="31"/>
                    <a:pt x="56" y="36"/>
                    <a:pt x="59" y="40"/>
                  </a:cubicBezTo>
                  <a:cubicBezTo>
                    <a:pt x="68" y="56"/>
                    <a:pt x="68" y="56"/>
                    <a:pt x="68" y="56"/>
                  </a:cubicBezTo>
                  <a:cubicBezTo>
                    <a:pt x="63" y="61"/>
                    <a:pt x="58" y="65"/>
                    <a:pt x="54" y="70"/>
                  </a:cubicBezTo>
                  <a:cubicBezTo>
                    <a:pt x="38" y="61"/>
                    <a:pt x="38" y="61"/>
                    <a:pt x="38" y="61"/>
                  </a:cubicBezTo>
                  <a:cubicBezTo>
                    <a:pt x="35" y="59"/>
                    <a:pt x="30" y="61"/>
                    <a:pt x="28" y="64"/>
                  </a:cubicBezTo>
                  <a:cubicBezTo>
                    <a:pt x="12" y="92"/>
                    <a:pt x="12" y="92"/>
                    <a:pt x="12" y="92"/>
                  </a:cubicBezTo>
                  <a:cubicBezTo>
                    <a:pt x="10" y="95"/>
                    <a:pt x="11" y="100"/>
                    <a:pt x="15" y="102"/>
                  </a:cubicBezTo>
                  <a:cubicBezTo>
                    <a:pt x="31" y="112"/>
                    <a:pt x="31" y="112"/>
                    <a:pt x="31" y="112"/>
                  </a:cubicBezTo>
                  <a:cubicBezTo>
                    <a:pt x="29" y="118"/>
                    <a:pt x="27" y="124"/>
                    <a:pt x="26" y="131"/>
                  </a:cubicBezTo>
                  <a:cubicBezTo>
                    <a:pt x="8" y="131"/>
                    <a:pt x="8" y="131"/>
                    <a:pt x="8" y="131"/>
                  </a:cubicBezTo>
                  <a:cubicBezTo>
                    <a:pt x="4" y="131"/>
                    <a:pt x="0" y="134"/>
                    <a:pt x="0" y="139"/>
                  </a:cubicBezTo>
                  <a:cubicBezTo>
                    <a:pt x="0" y="170"/>
                    <a:pt x="0" y="170"/>
                    <a:pt x="0" y="170"/>
                  </a:cubicBezTo>
                  <a:cubicBezTo>
                    <a:pt x="0" y="174"/>
                    <a:pt x="4" y="178"/>
                    <a:pt x="8" y="178"/>
                  </a:cubicBezTo>
                  <a:cubicBezTo>
                    <a:pt x="27" y="178"/>
                    <a:pt x="27" y="178"/>
                    <a:pt x="27" y="178"/>
                  </a:cubicBezTo>
                  <a:cubicBezTo>
                    <a:pt x="28" y="185"/>
                    <a:pt x="30" y="191"/>
                    <a:pt x="32" y="197"/>
                  </a:cubicBezTo>
                  <a:cubicBezTo>
                    <a:pt x="17" y="206"/>
                    <a:pt x="17" y="206"/>
                    <a:pt x="17" y="206"/>
                  </a:cubicBezTo>
                  <a:cubicBezTo>
                    <a:pt x="13" y="208"/>
                    <a:pt x="12" y="213"/>
                    <a:pt x="14" y="217"/>
                  </a:cubicBezTo>
                  <a:cubicBezTo>
                    <a:pt x="29" y="244"/>
                    <a:pt x="29" y="244"/>
                    <a:pt x="29" y="244"/>
                  </a:cubicBezTo>
                  <a:cubicBezTo>
                    <a:pt x="32" y="248"/>
                    <a:pt x="36" y="249"/>
                    <a:pt x="40" y="247"/>
                  </a:cubicBezTo>
                  <a:cubicBezTo>
                    <a:pt x="56" y="237"/>
                    <a:pt x="56" y="237"/>
                    <a:pt x="56" y="237"/>
                  </a:cubicBezTo>
                  <a:cubicBezTo>
                    <a:pt x="61" y="242"/>
                    <a:pt x="65" y="247"/>
                    <a:pt x="71" y="251"/>
                  </a:cubicBezTo>
                  <a:cubicBezTo>
                    <a:pt x="62" y="267"/>
                    <a:pt x="62" y="267"/>
                    <a:pt x="62" y="267"/>
                  </a:cubicBezTo>
                  <a:cubicBezTo>
                    <a:pt x="59" y="271"/>
                    <a:pt x="61" y="276"/>
                    <a:pt x="64" y="278"/>
                  </a:cubicBezTo>
                  <a:cubicBezTo>
                    <a:pt x="92" y="293"/>
                    <a:pt x="92" y="293"/>
                    <a:pt x="92" y="293"/>
                  </a:cubicBezTo>
                  <a:cubicBezTo>
                    <a:pt x="95" y="296"/>
                    <a:pt x="100" y="294"/>
                    <a:pt x="102" y="291"/>
                  </a:cubicBezTo>
                  <a:cubicBezTo>
                    <a:pt x="112" y="274"/>
                    <a:pt x="112" y="274"/>
                    <a:pt x="112" y="274"/>
                  </a:cubicBezTo>
                  <a:cubicBezTo>
                    <a:pt x="118" y="276"/>
                    <a:pt x="124" y="278"/>
                    <a:pt x="131" y="279"/>
                  </a:cubicBezTo>
                  <a:cubicBezTo>
                    <a:pt x="131" y="297"/>
                    <a:pt x="131" y="297"/>
                    <a:pt x="131" y="297"/>
                  </a:cubicBezTo>
                  <a:cubicBezTo>
                    <a:pt x="131" y="302"/>
                    <a:pt x="134" y="305"/>
                    <a:pt x="139" y="305"/>
                  </a:cubicBezTo>
                  <a:cubicBezTo>
                    <a:pt x="170" y="305"/>
                    <a:pt x="170" y="305"/>
                    <a:pt x="170" y="305"/>
                  </a:cubicBezTo>
                  <a:cubicBezTo>
                    <a:pt x="174" y="305"/>
                    <a:pt x="178" y="302"/>
                    <a:pt x="178" y="297"/>
                  </a:cubicBezTo>
                  <a:cubicBezTo>
                    <a:pt x="178" y="279"/>
                    <a:pt x="178" y="279"/>
                    <a:pt x="178" y="279"/>
                  </a:cubicBezTo>
                  <a:cubicBezTo>
                    <a:pt x="185" y="277"/>
                    <a:pt x="191" y="275"/>
                    <a:pt x="197" y="273"/>
                  </a:cubicBezTo>
                  <a:cubicBezTo>
                    <a:pt x="206" y="289"/>
                    <a:pt x="206" y="289"/>
                    <a:pt x="206" y="289"/>
                  </a:cubicBezTo>
                  <a:cubicBezTo>
                    <a:pt x="208" y="293"/>
                    <a:pt x="213" y="294"/>
                    <a:pt x="217" y="292"/>
                  </a:cubicBezTo>
                  <a:cubicBezTo>
                    <a:pt x="244" y="276"/>
                    <a:pt x="244" y="276"/>
                    <a:pt x="244" y="276"/>
                  </a:cubicBezTo>
                  <a:cubicBezTo>
                    <a:pt x="248" y="274"/>
                    <a:pt x="249" y="269"/>
                    <a:pt x="247" y="265"/>
                  </a:cubicBezTo>
                  <a:cubicBezTo>
                    <a:pt x="238" y="249"/>
                    <a:pt x="238" y="249"/>
                    <a:pt x="238" y="249"/>
                  </a:cubicBezTo>
                  <a:cubicBezTo>
                    <a:pt x="243" y="245"/>
                    <a:pt x="247" y="240"/>
                    <a:pt x="251" y="235"/>
                  </a:cubicBezTo>
                  <a:cubicBezTo>
                    <a:pt x="267" y="244"/>
                    <a:pt x="267" y="244"/>
                    <a:pt x="267" y="244"/>
                  </a:cubicBezTo>
                  <a:cubicBezTo>
                    <a:pt x="271" y="246"/>
                    <a:pt x="276" y="245"/>
                    <a:pt x="278" y="241"/>
                  </a:cubicBezTo>
                  <a:cubicBezTo>
                    <a:pt x="294" y="214"/>
                    <a:pt x="294" y="214"/>
                    <a:pt x="294" y="214"/>
                  </a:cubicBezTo>
                  <a:cubicBezTo>
                    <a:pt x="296" y="210"/>
                    <a:pt x="294" y="205"/>
                    <a:pt x="291" y="203"/>
                  </a:cubicBezTo>
                  <a:cubicBezTo>
                    <a:pt x="274" y="194"/>
                    <a:pt x="274" y="194"/>
                    <a:pt x="274" y="194"/>
                  </a:cubicBezTo>
                  <a:cubicBezTo>
                    <a:pt x="277" y="188"/>
                    <a:pt x="278" y="181"/>
                    <a:pt x="279" y="174"/>
                  </a:cubicBezTo>
                  <a:cubicBezTo>
                    <a:pt x="297" y="174"/>
                    <a:pt x="297" y="174"/>
                    <a:pt x="297" y="174"/>
                  </a:cubicBezTo>
                  <a:cubicBezTo>
                    <a:pt x="302" y="174"/>
                    <a:pt x="305" y="171"/>
                    <a:pt x="305" y="167"/>
                  </a:cubicBezTo>
                  <a:cubicBezTo>
                    <a:pt x="305" y="135"/>
                    <a:pt x="305" y="135"/>
                    <a:pt x="305" y="135"/>
                  </a:cubicBezTo>
                  <a:cubicBezTo>
                    <a:pt x="305" y="131"/>
                    <a:pt x="302" y="127"/>
                    <a:pt x="297" y="127"/>
                  </a:cubicBezTo>
                  <a:close/>
                  <a:moveTo>
                    <a:pt x="153" y="215"/>
                  </a:moveTo>
                  <a:cubicBezTo>
                    <a:pt x="118" y="215"/>
                    <a:pt x="90" y="187"/>
                    <a:pt x="90" y="153"/>
                  </a:cubicBezTo>
                  <a:cubicBezTo>
                    <a:pt x="90" y="118"/>
                    <a:pt x="118" y="90"/>
                    <a:pt x="153" y="90"/>
                  </a:cubicBezTo>
                  <a:cubicBezTo>
                    <a:pt x="187" y="90"/>
                    <a:pt x="215" y="118"/>
                    <a:pt x="215" y="153"/>
                  </a:cubicBezTo>
                  <a:cubicBezTo>
                    <a:pt x="215" y="187"/>
                    <a:pt x="187" y="215"/>
                    <a:pt x="153" y="215"/>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ïŝ1ïḑê"/>
            <p:cNvSpPr/>
            <p:nvPr/>
          </p:nvSpPr>
          <p:spPr bwMode="auto">
            <a:xfrm>
              <a:off x="4957937" y="2401398"/>
              <a:ext cx="260033" cy="260033"/>
            </a:xfrm>
            <a:custGeom>
              <a:avLst/>
              <a:gdLst>
                <a:gd name="T0" fmla="*/ 99 w 198"/>
                <a:gd name="T1" fmla="*/ 0 h 198"/>
                <a:gd name="T2" fmla="*/ 0 w 198"/>
                <a:gd name="T3" fmla="*/ 99 h 198"/>
                <a:gd name="T4" fmla="*/ 99 w 198"/>
                <a:gd name="T5" fmla="*/ 198 h 198"/>
                <a:gd name="T6" fmla="*/ 198 w 198"/>
                <a:gd name="T7" fmla="*/ 99 h 198"/>
                <a:gd name="T8" fmla="*/ 99 w 198"/>
                <a:gd name="T9" fmla="*/ 0 h 198"/>
                <a:gd name="T10" fmla="*/ 99 w 198"/>
                <a:gd name="T11" fmla="*/ 180 h 198"/>
                <a:gd name="T12" fmla="*/ 17 w 198"/>
                <a:gd name="T13" fmla="*/ 99 h 198"/>
                <a:gd name="T14" fmla="*/ 99 w 198"/>
                <a:gd name="T15" fmla="*/ 17 h 198"/>
                <a:gd name="T16" fmla="*/ 180 w 198"/>
                <a:gd name="T17" fmla="*/ 99 h 198"/>
                <a:gd name="T18" fmla="*/ 99 w 198"/>
                <a:gd name="T19" fmla="*/ 18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8">
                  <a:moveTo>
                    <a:pt x="99" y="0"/>
                  </a:moveTo>
                  <a:cubicBezTo>
                    <a:pt x="44" y="0"/>
                    <a:pt x="0" y="44"/>
                    <a:pt x="0" y="99"/>
                  </a:cubicBezTo>
                  <a:cubicBezTo>
                    <a:pt x="0" y="153"/>
                    <a:pt x="44" y="198"/>
                    <a:pt x="99" y="198"/>
                  </a:cubicBezTo>
                  <a:cubicBezTo>
                    <a:pt x="153" y="198"/>
                    <a:pt x="198" y="153"/>
                    <a:pt x="198" y="99"/>
                  </a:cubicBezTo>
                  <a:cubicBezTo>
                    <a:pt x="198" y="44"/>
                    <a:pt x="153" y="0"/>
                    <a:pt x="99" y="0"/>
                  </a:cubicBezTo>
                  <a:close/>
                  <a:moveTo>
                    <a:pt x="99" y="180"/>
                  </a:moveTo>
                  <a:cubicBezTo>
                    <a:pt x="54" y="180"/>
                    <a:pt x="17" y="144"/>
                    <a:pt x="17" y="99"/>
                  </a:cubicBezTo>
                  <a:cubicBezTo>
                    <a:pt x="17" y="54"/>
                    <a:pt x="54" y="17"/>
                    <a:pt x="99" y="17"/>
                  </a:cubicBezTo>
                  <a:cubicBezTo>
                    <a:pt x="144" y="17"/>
                    <a:pt x="180" y="54"/>
                    <a:pt x="180" y="99"/>
                  </a:cubicBezTo>
                  <a:cubicBezTo>
                    <a:pt x="180" y="144"/>
                    <a:pt x="144" y="180"/>
                    <a:pt x="99" y="180"/>
                  </a:cubicBezTo>
                  <a:close/>
                </a:path>
              </a:pathLst>
            </a:custGeom>
            <a:solidFill>
              <a:srgbClr val="122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ṧľíḑè"/>
            <p:cNvSpPr/>
            <p:nvPr/>
          </p:nvSpPr>
          <p:spPr bwMode="auto">
            <a:xfrm>
              <a:off x="5084013" y="2401398"/>
              <a:ext cx="133956" cy="260033"/>
            </a:xfrm>
            <a:custGeom>
              <a:avLst/>
              <a:gdLst>
                <a:gd name="T0" fmla="*/ 3 w 102"/>
                <a:gd name="T1" fmla="*/ 0 h 198"/>
                <a:gd name="T2" fmla="*/ 0 w 102"/>
                <a:gd name="T3" fmla="*/ 0 h 198"/>
                <a:gd name="T4" fmla="*/ 0 w 102"/>
                <a:gd name="T5" fmla="*/ 17 h 198"/>
                <a:gd name="T6" fmla="*/ 3 w 102"/>
                <a:gd name="T7" fmla="*/ 17 h 198"/>
                <a:gd name="T8" fmla="*/ 84 w 102"/>
                <a:gd name="T9" fmla="*/ 99 h 198"/>
                <a:gd name="T10" fmla="*/ 3 w 102"/>
                <a:gd name="T11" fmla="*/ 180 h 198"/>
                <a:gd name="T12" fmla="*/ 0 w 102"/>
                <a:gd name="T13" fmla="*/ 180 h 198"/>
                <a:gd name="T14" fmla="*/ 0 w 102"/>
                <a:gd name="T15" fmla="*/ 198 h 198"/>
                <a:gd name="T16" fmla="*/ 3 w 102"/>
                <a:gd name="T17" fmla="*/ 198 h 198"/>
                <a:gd name="T18" fmla="*/ 102 w 102"/>
                <a:gd name="T19" fmla="*/ 99 h 198"/>
                <a:gd name="T20" fmla="*/ 3 w 102"/>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98">
                  <a:moveTo>
                    <a:pt x="3" y="0"/>
                  </a:moveTo>
                  <a:cubicBezTo>
                    <a:pt x="2" y="0"/>
                    <a:pt x="1" y="0"/>
                    <a:pt x="0" y="0"/>
                  </a:cubicBezTo>
                  <a:cubicBezTo>
                    <a:pt x="0" y="17"/>
                    <a:pt x="0" y="17"/>
                    <a:pt x="0" y="17"/>
                  </a:cubicBezTo>
                  <a:cubicBezTo>
                    <a:pt x="1" y="17"/>
                    <a:pt x="2" y="17"/>
                    <a:pt x="3" y="17"/>
                  </a:cubicBezTo>
                  <a:cubicBezTo>
                    <a:pt x="48" y="17"/>
                    <a:pt x="84" y="54"/>
                    <a:pt x="84" y="99"/>
                  </a:cubicBezTo>
                  <a:cubicBezTo>
                    <a:pt x="84" y="144"/>
                    <a:pt x="48" y="180"/>
                    <a:pt x="3" y="180"/>
                  </a:cubicBezTo>
                  <a:cubicBezTo>
                    <a:pt x="2" y="180"/>
                    <a:pt x="1" y="180"/>
                    <a:pt x="0" y="180"/>
                  </a:cubicBezTo>
                  <a:cubicBezTo>
                    <a:pt x="0" y="198"/>
                    <a:pt x="0" y="198"/>
                    <a:pt x="0" y="198"/>
                  </a:cubicBezTo>
                  <a:cubicBezTo>
                    <a:pt x="1" y="198"/>
                    <a:pt x="2" y="198"/>
                    <a:pt x="3" y="198"/>
                  </a:cubicBezTo>
                  <a:cubicBezTo>
                    <a:pt x="57" y="198"/>
                    <a:pt x="102" y="153"/>
                    <a:pt x="102" y="99"/>
                  </a:cubicBezTo>
                  <a:cubicBezTo>
                    <a:pt x="102" y="44"/>
                    <a:pt x="57" y="0"/>
                    <a:pt x="3" y="0"/>
                  </a:cubicBezTo>
                  <a:close/>
                </a:path>
              </a:pathLst>
            </a:custGeom>
            <a:solidFill>
              <a:srgbClr val="122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Sḷïḍé"/>
            <p:cNvSpPr/>
            <p:nvPr/>
          </p:nvSpPr>
          <p:spPr bwMode="auto">
            <a:xfrm>
              <a:off x="6486612" y="1739498"/>
              <a:ext cx="431136" cy="428885"/>
            </a:xfrm>
            <a:prstGeom prst="ellipse">
              <a:avLst/>
            </a:pr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S1iďe"/>
            <p:cNvSpPr/>
            <p:nvPr/>
          </p:nvSpPr>
          <p:spPr bwMode="auto">
            <a:xfrm>
              <a:off x="6871595" y="2013038"/>
              <a:ext cx="37148" cy="52907"/>
            </a:xfrm>
            <a:custGeom>
              <a:avLst/>
              <a:gdLst>
                <a:gd name="T0" fmla="*/ 28 w 28"/>
                <a:gd name="T1" fmla="*/ 0 h 41"/>
                <a:gd name="T2" fmla="*/ 23 w 28"/>
                <a:gd name="T3" fmla="*/ 2 h 41"/>
                <a:gd name="T4" fmla="*/ 19 w 28"/>
                <a:gd name="T5" fmla="*/ 4 h 41"/>
                <a:gd name="T6" fmla="*/ 15 w 28"/>
                <a:gd name="T7" fmla="*/ 9 h 41"/>
                <a:gd name="T8" fmla="*/ 11 w 28"/>
                <a:gd name="T9" fmla="*/ 10 h 41"/>
                <a:gd name="T10" fmla="*/ 9 w 28"/>
                <a:gd name="T11" fmla="*/ 12 h 41"/>
                <a:gd name="T12" fmla="*/ 8 w 28"/>
                <a:gd name="T13" fmla="*/ 12 h 41"/>
                <a:gd name="T14" fmla="*/ 6 w 28"/>
                <a:gd name="T15" fmla="*/ 14 h 41"/>
                <a:gd name="T16" fmla="*/ 5 w 28"/>
                <a:gd name="T17" fmla="*/ 15 h 41"/>
                <a:gd name="T18" fmla="*/ 1 w 28"/>
                <a:gd name="T19" fmla="*/ 21 h 41"/>
                <a:gd name="T20" fmla="*/ 0 w 28"/>
                <a:gd name="T21" fmla="*/ 27 h 41"/>
                <a:gd name="T22" fmla="*/ 1 w 28"/>
                <a:gd name="T23" fmla="*/ 32 h 41"/>
                <a:gd name="T24" fmla="*/ 1 w 28"/>
                <a:gd name="T25" fmla="*/ 34 h 41"/>
                <a:gd name="T26" fmla="*/ 2 w 28"/>
                <a:gd name="T27" fmla="*/ 37 h 41"/>
                <a:gd name="T28" fmla="*/ 3 w 28"/>
                <a:gd name="T29" fmla="*/ 41 h 41"/>
                <a:gd name="T30" fmla="*/ 9 w 28"/>
                <a:gd name="T31" fmla="*/ 40 h 41"/>
                <a:gd name="T32" fmla="*/ 12 w 28"/>
                <a:gd name="T33" fmla="*/ 39 h 41"/>
                <a:gd name="T34" fmla="*/ 28 w 28"/>
                <a:gd name="T35" fmla="*/ 0 h 41"/>
                <a:gd name="T36" fmla="*/ 28 w 28"/>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1">
                  <a:moveTo>
                    <a:pt x="28" y="0"/>
                  </a:moveTo>
                  <a:cubicBezTo>
                    <a:pt x="25" y="0"/>
                    <a:pt x="23" y="1"/>
                    <a:pt x="23" y="2"/>
                  </a:cubicBezTo>
                  <a:cubicBezTo>
                    <a:pt x="23" y="2"/>
                    <a:pt x="20" y="4"/>
                    <a:pt x="19" y="4"/>
                  </a:cubicBezTo>
                  <a:cubicBezTo>
                    <a:pt x="18" y="5"/>
                    <a:pt x="16" y="8"/>
                    <a:pt x="15" y="9"/>
                  </a:cubicBezTo>
                  <a:cubicBezTo>
                    <a:pt x="15" y="10"/>
                    <a:pt x="12" y="9"/>
                    <a:pt x="11" y="10"/>
                  </a:cubicBezTo>
                  <a:cubicBezTo>
                    <a:pt x="11" y="10"/>
                    <a:pt x="9" y="12"/>
                    <a:pt x="9" y="12"/>
                  </a:cubicBezTo>
                  <a:cubicBezTo>
                    <a:pt x="9" y="13"/>
                    <a:pt x="8" y="13"/>
                    <a:pt x="8" y="12"/>
                  </a:cubicBezTo>
                  <a:cubicBezTo>
                    <a:pt x="8" y="12"/>
                    <a:pt x="8" y="12"/>
                    <a:pt x="6" y="14"/>
                  </a:cubicBezTo>
                  <a:cubicBezTo>
                    <a:pt x="5" y="15"/>
                    <a:pt x="5" y="15"/>
                    <a:pt x="5" y="15"/>
                  </a:cubicBezTo>
                  <a:cubicBezTo>
                    <a:pt x="4" y="18"/>
                    <a:pt x="2" y="21"/>
                    <a:pt x="1" y="21"/>
                  </a:cubicBezTo>
                  <a:cubicBezTo>
                    <a:pt x="0" y="21"/>
                    <a:pt x="0" y="26"/>
                    <a:pt x="0" y="27"/>
                  </a:cubicBezTo>
                  <a:cubicBezTo>
                    <a:pt x="0" y="29"/>
                    <a:pt x="0" y="31"/>
                    <a:pt x="1" y="32"/>
                  </a:cubicBezTo>
                  <a:cubicBezTo>
                    <a:pt x="1" y="32"/>
                    <a:pt x="1" y="32"/>
                    <a:pt x="1" y="34"/>
                  </a:cubicBezTo>
                  <a:cubicBezTo>
                    <a:pt x="2" y="37"/>
                    <a:pt x="2" y="37"/>
                    <a:pt x="2" y="37"/>
                  </a:cubicBezTo>
                  <a:cubicBezTo>
                    <a:pt x="1" y="39"/>
                    <a:pt x="3" y="41"/>
                    <a:pt x="3" y="41"/>
                  </a:cubicBezTo>
                  <a:cubicBezTo>
                    <a:pt x="4" y="41"/>
                    <a:pt x="8" y="40"/>
                    <a:pt x="9" y="40"/>
                  </a:cubicBezTo>
                  <a:cubicBezTo>
                    <a:pt x="10" y="40"/>
                    <a:pt x="11" y="39"/>
                    <a:pt x="12" y="39"/>
                  </a:cubicBezTo>
                  <a:cubicBezTo>
                    <a:pt x="19" y="27"/>
                    <a:pt x="24" y="14"/>
                    <a:pt x="28" y="0"/>
                  </a:cubicBezTo>
                  <a:cubicBezTo>
                    <a:pt x="28" y="0"/>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ṡliďê"/>
            <p:cNvSpPr/>
            <p:nvPr/>
          </p:nvSpPr>
          <p:spPr bwMode="auto">
            <a:xfrm>
              <a:off x="6487737" y="1798033"/>
              <a:ext cx="138459" cy="319693"/>
            </a:xfrm>
            <a:custGeom>
              <a:avLst/>
              <a:gdLst>
                <a:gd name="T0" fmla="*/ 57 w 105"/>
                <a:gd name="T1" fmla="*/ 179 h 243"/>
                <a:gd name="T2" fmla="*/ 57 w 105"/>
                <a:gd name="T3" fmla="*/ 194 h 243"/>
                <a:gd name="T4" fmla="*/ 57 w 105"/>
                <a:gd name="T5" fmla="*/ 215 h 243"/>
                <a:gd name="T6" fmla="*/ 56 w 105"/>
                <a:gd name="T7" fmla="*/ 230 h 243"/>
                <a:gd name="T8" fmla="*/ 61 w 105"/>
                <a:gd name="T9" fmla="*/ 241 h 243"/>
                <a:gd name="T10" fmla="*/ 68 w 105"/>
                <a:gd name="T11" fmla="*/ 240 h 243"/>
                <a:gd name="T12" fmla="*/ 69 w 105"/>
                <a:gd name="T13" fmla="*/ 229 h 243"/>
                <a:gd name="T14" fmla="*/ 72 w 105"/>
                <a:gd name="T15" fmla="*/ 214 h 243"/>
                <a:gd name="T16" fmla="*/ 80 w 105"/>
                <a:gd name="T17" fmla="*/ 203 h 243"/>
                <a:gd name="T18" fmla="*/ 87 w 105"/>
                <a:gd name="T19" fmla="*/ 194 h 243"/>
                <a:gd name="T20" fmla="*/ 96 w 105"/>
                <a:gd name="T21" fmla="*/ 184 h 243"/>
                <a:gd name="T22" fmla="*/ 100 w 105"/>
                <a:gd name="T23" fmla="*/ 168 h 243"/>
                <a:gd name="T24" fmla="*/ 105 w 105"/>
                <a:gd name="T25" fmla="*/ 158 h 243"/>
                <a:gd name="T26" fmla="*/ 102 w 105"/>
                <a:gd name="T27" fmla="*/ 150 h 243"/>
                <a:gd name="T28" fmla="*/ 89 w 105"/>
                <a:gd name="T29" fmla="*/ 145 h 243"/>
                <a:gd name="T30" fmla="*/ 74 w 105"/>
                <a:gd name="T31" fmla="*/ 132 h 243"/>
                <a:gd name="T32" fmla="*/ 61 w 105"/>
                <a:gd name="T33" fmla="*/ 124 h 243"/>
                <a:gd name="T34" fmla="*/ 53 w 105"/>
                <a:gd name="T35" fmla="*/ 123 h 243"/>
                <a:gd name="T36" fmla="*/ 42 w 105"/>
                <a:gd name="T37" fmla="*/ 128 h 243"/>
                <a:gd name="T38" fmla="*/ 35 w 105"/>
                <a:gd name="T39" fmla="*/ 111 h 243"/>
                <a:gd name="T40" fmla="*/ 21 w 105"/>
                <a:gd name="T41" fmla="*/ 106 h 243"/>
                <a:gd name="T42" fmla="*/ 35 w 105"/>
                <a:gd name="T43" fmla="*/ 96 h 243"/>
                <a:gd name="T44" fmla="*/ 46 w 105"/>
                <a:gd name="T45" fmla="*/ 98 h 243"/>
                <a:gd name="T46" fmla="*/ 52 w 105"/>
                <a:gd name="T47" fmla="*/ 83 h 243"/>
                <a:gd name="T48" fmla="*/ 60 w 105"/>
                <a:gd name="T49" fmla="*/ 73 h 243"/>
                <a:gd name="T50" fmla="*/ 68 w 105"/>
                <a:gd name="T51" fmla="*/ 67 h 243"/>
                <a:gd name="T52" fmla="*/ 72 w 105"/>
                <a:gd name="T53" fmla="*/ 59 h 243"/>
                <a:gd name="T54" fmla="*/ 78 w 105"/>
                <a:gd name="T55" fmla="*/ 60 h 243"/>
                <a:gd name="T56" fmla="*/ 83 w 105"/>
                <a:gd name="T57" fmla="*/ 63 h 243"/>
                <a:gd name="T58" fmla="*/ 81 w 105"/>
                <a:gd name="T59" fmla="*/ 50 h 243"/>
                <a:gd name="T60" fmla="*/ 76 w 105"/>
                <a:gd name="T61" fmla="*/ 41 h 243"/>
                <a:gd name="T62" fmla="*/ 68 w 105"/>
                <a:gd name="T63" fmla="*/ 37 h 243"/>
                <a:gd name="T64" fmla="*/ 60 w 105"/>
                <a:gd name="T65" fmla="*/ 29 h 243"/>
                <a:gd name="T66" fmla="*/ 53 w 105"/>
                <a:gd name="T67" fmla="*/ 43 h 243"/>
                <a:gd name="T68" fmla="*/ 50 w 105"/>
                <a:gd name="T69" fmla="*/ 47 h 243"/>
                <a:gd name="T70" fmla="*/ 41 w 105"/>
                <a:gd name="T71" fmla="*/ 41 h 243"/>
                <a:gd name="T72" fmla="*/ 41 w 105"/>
                <a:gd name="T73" fmla="*/ 31 h 243"/>
                <a:gd name="T74" fmla="*/ 53 w 105"/>
                <a:gd name="T75" fmla="*/ 20 h 243"/>
                <a:gd name="T76" fmla="*/ 57 w 105"/>
                <a:gd name="T77" fmla="*/ 12 h 243"/>
                <a:gd name="T78" fmla="*/ 65 w 105"/>
                <a:gd name="T79" fmla="*/ 17 h 243"/>
                <a:gd name="T80" fmla="*/ 70 w 105"/>
                <a:gd name="T81" fmla="*/ 29 h 243"/>
                <a:gd name="T82" fmla="*/ 76 w 105"/>
                <a:gd name="T83" fmla="*/ 22 h 243"/>
                <a:gd name="T84" fmla="*/ 77 w 105"/>
                <a:gd name="T85" fmla="*/ 17 h 243"/>
                <a:gd name="T86" fmla="*/ 72 w 105"/>
                <a:gd name="T87" fmla="*/ 8 h 243"/>
                <a:gd name="T88" fmla="*/ 61 w 105"/>
                <a:gd name="T89" fmla="*/ 4 h 243"/>
                <a:gd name="T90" fmla="*/ 49 w 105"/>
                <a:gd name="T91" fmla="*/ 7 h 243"/>
                <a:gd name="T92" fmla="*/ 48 w 105"/>
                <a:gd name="T93" fmla="*/ 14 h 243"/>
                <a:gd name="T94" fmla="*/ 40 w 105"/>
                <a:gd name="T95" fmla="*/ 10 h 243"/>
                <a:gd name="T96" fmla="*/ 37 w 105"/>
                <a:gd name="T97" fmla="*/ 14 h 243"/>
                <a:gd name="T98" fmla="*/ 6 w 105"/>
                <a:gd name="T99" fmla="*/ 105 h 243"/>
                <a:gd name="T100" fmla="*/ 10 w 105"/>
                <a:gd name="T101" fmla="*/ 105 h 243"/>
                <a:gd name="T102" fmla="*/ 28 w 105"/>
                <a:gd name="T103" fmla="*/ 122 h 243"/>
                <a:gd name="T104" fmla="*/ 36 w 105"/>
                <a:gd name="T105" fmla="*/ 128 h 243"/>
                <a:gd name="T106" fmla="*/ 46 w 105"/>
                <a:gd name="T107" fmla="*/ 134 h 243"/>
                <a:gd name="T108" fmla="*/ 42 w 105"/>
                <a:gd name="T109" fmla="*/ 151 h 243"/>
                <a:gd name="T110" fmla="*/ 47 w 105"/>
                <a:gd name="T111" fmla="*/ 16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243">
                  <a:moveTo>
                    <a:pt x="49" y="167"/>
                  </a:moveTo>
                  <a:cubicBezTo>
                    <a:pt x="49" y="168"/>
                    <a:pt x="52" y="171"/>
                    <a:pt x="53" y="172"/>
                  </a:cubicBezTo>
                  <a:cubicBezTo>
                    <a:pt x="54" y="173"/>
                    <a:pt x="56" y="178"/>
                    <a:pt x="57" y="179"/>
                  </a:cubicBezTo>
                  <a:cubicBezTo>
                    <a:pt x="57" y="181"/>
                    <a:pt x="57" y="183"/>
                    <a:pt x="57" y="184"/>
                  </a:cubicBezTo>
                  <a:cubicBezTo>
                    <a:pt x="57" y="185"/>
                    <a:pt x="58" y="186"/>
                    <a:pt x="58" y="187"/>
                  </a:cubicBezTo>
                  <a:cubicBezTo>
                    <a:pt x="58" y="187"/>
                    <a:pt x="57" y="192"/>
                    <a:pt x="57" y="194"/>
                  </a:cubicBezTo>
                  <a:cubicBezTo>
                    <a:pt x="58" y="196"/>
                    <a:pt x="55" y="202"/>
                    <a:pt x="55" y="205"/>
                  </a:cubicBezTo>
                  <a:cubicBezTo>
                    <a:pt x="55" y="208"/>
                    <a:pt x="56" y="212"/>
                    <a:pt x="57" y="211"/>
                  </a:cubicBezTo>
                  <a:cubicBezTo>
                    <a:pt x="57" y="211"/>
                    <a:pt x="58" y="214"/>
                    <a:pt x="57" y="215"/>
                  </a:cubicBezTo>
                  <a:cubicBezTo>
                    <a:pt x="56" y="215"/>
                    <a:pt x="55" y="217"/>
                    <a:pt x="55" y="217"/>
                  </a:cubicBezTo>
                  <a:cubicBezTo>
                    <a:pt x="56" y="218"/>
                    <a:pt x="55" y="220"/>
                    <a:pt x="55" y="221"/>
                  </a:cubicBezTo>
                  <a:cubicBezTo>
                    <a:pt x="55" y="222"/>
                    <a:pt x="56" y="228"/>
                    <a:pt x="56" y="230"/>
                  </a:cubicBezTo>
                  <a:cubicBezTo>
                    <a:pt x="57" y="231"/>
                    <a:pt x="59" y="235"/>
                    <a:pt x="59" y="236"/>
                  </a:cubicBezTo>
                  <a:cubicBezTo>
                    <a:pt x="60" y="238"/>
                    <a:pt x="60" y="240"/>
                    <a:pt x="60" y="240"/>
                  </a:cubicBezTo>
                  <a:cubicBezTo>
                    <a:pt x="61" y="241"/>
                    <a:pt x="61" y="241"/>
                    <a:pt x="61" y="241"/>
                  </a:cubicBezTo>
                  <a:cubicBezTo>
                    <a:pt x="61" y="241"/>
                    <a:pt x="63" y="242"/>
                    <a:pt x="63" y="242"/>
                  </a:cubicBezTo>
                  <a:cubicBezTo>
                    <a:pt x="64" y="243"/>
                    <a:pt x="67" y="242"/>
                    <a:pt x="68" y="242"/>
                  </a:cubicBezTo>
                  <a:cubicBezTo>
                    <a:pt x="70" y="242"/>
                    <a:pt x="68" y="241"/>
                    <a:pt x="68" y="240"/>
                  </a:cubicBezTo>
                  <a:cubicBezTo>
                    <a:pt x="67" y="240"/>
                    <a:pt x="67" y="237"/>
                    <a:pt x="66" y="237"/>
                  </a:cubicBezTo>
                  <a:cubicBezTo>
                    <a:pt x="66" y="236"/>
                    <a:pt x="66" y="233"/>
                    <a:pt x="66" y="232"/>
                  </a:cubicBezTo>
                  <a:cubicBezTo>
                    <a:pt x="67" y="231"/>
                    <a:pt x="69" y="230"/>
                    <a:pt x="69" y="229"/>
                  </a:cubicBezTo>
                  <a:cubicBezTo>
                    <a:pt x="69" y="229"/>
                    <a:pt x="69" y="226"/>
                    <a:pt x="69" y="225"/>
                  </a:cubicBezTo>
                  <a:cubicBezTo>
                    <a:pt x="68" y="225"/>
                    <a:pt x="69" y="221"/>
                    <a:pt x="68" y="219"/>
                  </a:cubicBezTo>
                  <a:cubicBezTo>
                    <a:pt x="68" y="217"/>
                    <a:pt x="72" y="216"/>
                    <a:pt x="72" y="214"/>
                  </a:cubicBezTo>
                  <a:cubicBezTo>
                    <a:pt x="72" y="213"/>
                    <a:pt x="76" y="211"/>
                    <a:pt x="77" y="210"/>
                  </a:cubicBezTo>
                  <a:cubicBezTo>
                    <a:pt x="78" y="210"/>
                    <a:pt x="79" y="205"/>
                    <a:pt x="78" y="205"/>
                  </a:cubicBezTo>
                  <a:cubicBezTo>
                    <a:pt x="78" y="204"/>
                    <a:pt x="80" y="203"/>
                    <a:pt x="80" y="203"/>
                  </a:cubicBezTo>
                  <a:cubicBezTo>
                    <a:pt x="81" y="203"/>
                    <a:pt x="82" y="202"/>
                    <a:pt x="82" y="202"/>
                  </a:cubicBezTo>
                  <a:cubicBezTo>
                    <a:pt x="83" y="202"/>
                    <a:pt x="84" y="200"/>
                    <a:pt x="84" y="200"/>
                  </a:cubicBezTo>
                  <a:cubicBezTo>
                    <a:pt x="85" y="200"/>
                    <a:pt x="86" y="195"/>
                    <a:pt x="87" y="194"/>
                  </a:cubicBezTo>
                  <a:cubicBezTo>
                    <a:pt x="88" y="194"/>
                    <a:pt x="89" y="191"/>
                    <a:pt x="89" y="190"/>
                  </a:cubicBezTo>
                  <a:cubicBezTo>
                    <a:pt x="89" y="189"/>
                    <a:pt x="90" y="187"/>
                    <a:pt x="91" y="186"/>
                  </a:cubicBezTo>
                  <a:cubicBezTo>
                    <a:pt x="91" y="186"/>
                    <a:pt x="95" y="184"/>
                    <a:pt x="96" y="184"/>
                  </a:cubicBezTo>
                  <a:cubicBezTo>
                    <a:pt x="96" y="183"/>
                    <a:pt x="97" y="178"/>
                    <a:pt x="97" y="175"/>
                  </a:cubicBezTo>
                  <a:cubicBezTo>
                    <a:pt x="98" y="173"/>
                    <a:pt x="99" y="171"/>
                    <a:pt x="99" y="170"/>
                  </a:cubicBezTo>
                  <a:cubicBezTo>
                    <a:pt x="99" y="169"/>
                    <a:pt x="100" y="169"/>
                    <a:pt x="100" y="168"/>
                  </a:cubicBezTo>
                  <a:cubicBezTo>
                    <a:pt x="101" y="168"/>
                    <a:pt x="101" y="165"/>
                    <a:pt x="102" y="165"/>
                  </a:cubicBezTo>
                  <a:cubicBezTo>
                    <a:pt x="103" y="164"/>
                    <a:pt x="105" y="162"/>
                    <a:pt x="105" y="161"/>
                  </a:cubicBezTo>
                  <a:cubicBezTo>
                    <a:pt x="105" y="160"/>
                    <a:pt x="105" y="159"/>
                    <a:pt x="105" y="158"/>
                  </a:cubicBezTo>
                  <a:cubicBezTo>
                    <a:pt x="105" y="158"/>
                    <a:pt x="105" y="158"/>
                    <a:pt x="105" y="156"/>
                  </a:cubicBezTo>
                  <a:cubicBezTo>
                    <a:pt x="105" y="154"/>
                    <a:pt x="105" y="154"/>
                    <a:pt x="105" y="154"/>
                  </a:cubicBezTo>
                  <a:cubicBezTo>
                    <a:pt x="105" y="152"/>
                    <a:pt x="103" y="150"/>
                    <a:pt x="102" y="150"/>
                  </a:cubicBezTo>
                  <a:cubicBezTo>
                    <a:pt x="102" y="151"/>
                    <a:pt x="99" y="149"/>
                    <a:pt x="98" y="148"/>
                  </a:cubicBezTo>
                  <a:cubicBezTo>
                    <a:pt x="97" y="148"/>
                    <a:pt x="94" y="148"/>
                    <a:pt x="94" y="148"/>
                  </a:cubicBezTo>
                  <a:cubicBezTo>
                    <a:pt x="93" y="148"/>
                    <a:pt x="90" y="146"/>
                    <a:pt x="89" y="145"/>
                  </a:cubicBezTo>
                  <a:cubicBezTo>
                    <a:pt x="88" y="145"/>
                    <a:pt x="85" y="144"/>
                    <a:pt x="85" y="144"/>
                  </a:cubicBezTo>
                  <a:cubicBezTo>
                    <a:pt x="84" y="144"/>
                    <a:pt x="83" y="139"/>
                    <a:pt x="81" y="138"/>
                  </a:cubicBezTo>
                  <a:cubicBezTo>
                    <a:pt x="79" y="136"/>
                    <a:pt x="75" y="133"/>
                    <a:pt x="74" y="132"/>
                  </a:cubicBezTo>
                  <a:cubicBezTo>
                    <a:pt x="74" y="131"/>
                    <a:pt x="69" y="128"/>
                    <a:pt x="68" y="128"/>
                  </a:cubicBezTo>
                  <a:cubicBezTo>
                    <a:pt x="66" y="127"/>
                    <a:pt x="64" y="127"/>
                    <a:pt x="64" y="127"/>
                  </a:cubicBezTo>
                  <a:cubicBezTo>
                    <a:pt x="64" y="127"/>
                    <a:pt x="62" y="125"/>
                    <a:pt x="61" y="124"/>
                  </a:cubicBezTo>
                  <a:cubicBezTo>
                    <a:pt x="60" y="123"/>
                    <a:pt x="58" y="122"/>
                    <a:pt x="58" y="123"/>
                  </a:cubicBezTo>
                  <a:cubicBezTo>
                    <a:pt x="57" y="124"/>
                    <a:pt x="56" y="123"/>
                    <a:pt x="55" y="123"/>
                  </a:cubicBezTo>
                  <a:cubicBezTo>
                    <a:pt x="55" y="122"/>
                    <a:pt x="53" y="123"/>
                    <a:pt x="53" y="123"/>
                  </a:cubicBezTo>
                  <a:cubicBezTo>
                    <a:pt x="52" y="123"/>
                    <a:pt x="50" y="127"/>
                    <a:pt x="49" y="128"/>
                  </a:cubicBezTo>
                  <a:cubicBezTo>
                    <a:pt x="48" y="129"/>
                    <a:pt x="47" y="127"/>
                    <a:pt x="46" y="127"/>
                  </a:cubicBezTo>
                  <a:cubicBezTo>
                    <a:pt x="45" y="126"/>
                    <a:pt x="43" y="127"/>
                    <a:pt x="42" y="128"/>
                  </a:cubicBezTo>
                  <a:cubicBezTo>
                    <a:pt x="41" y="128"/>
                    <a:pt x="40" y="124"/>
                    <a:pt x="40" y="122"/>
                  </a:cubicBezTo>
                  <a:cubicBezTo>
                    <a:pt x="40" y="120"/>
                    <a:pt x="38" y="117"/>
                    <a:pt x="37" y="116"/>
                  </a:cubicBezTo>
                  <a:cubicBezTo>
                    <a:pt x="35" y="116"/>
                    <a:pt x="35" y="112"/>
                    <a:pt x="35" y="111"/>
                  </a:cubicBezTo>
                  <a:cubicBezTo>
                    <a:pt x="35" y="109"/>
                    <a:pt x="32" y="109"/>
                    <a:pt x="31" y="108"/>
                  </a:cubicBezTo>
                  <a:cubicBezTo>
                    <a:pt x="31" y="108"/>
                    <a:pt x="29" y="110"/>
                    <a:pt x="28" y="111"/>
                  </a:cubicBezTo>
                  <a:cubicBezTo>
                    <a:pt x="28" y="112"/>
                    <a:pt x="21" y="110"/>
                    <a:pt x="21" y="106"/>
                  </a:cubicBezTo>
                  <a:cubicBezTo>
                    <a:pt x="22" y="101"/>
                    <a:pt x="26" y="97"/>
                    <a:pt x="27" y="96"/>
                  </a:cubicBezTo>
                  <a:cubicBezTo>
                    <a:pt x="27" y="96"/>
                    <a:pt x="32" y="96"/>
                    <a:pt x="33" y="96"/>
                  </a:cubicBezTo>
                  <a:cubicBezTo>
                    <a:pt x="34" y="97"/>
                    <a:pt x="35" y="96"/>
                    <a:pt x="35" y="96"/>
                  </a:cubicBezTo>
                  <a:cubicBezTo>
                    <a:pt x="35" y="96"/>
                    <a:pt x="39" y="96"/>
                    <a:pt x="40" y="96"/>
                  </a:cubicBezTo>
                  <a:cubicBezTo>
                    <a:pt x="42" y="97"/>
                    <a:pt x="43" y="101"/>
                    <a:pt x="44" y="102"/>
                  </a:cubicBezTo>
                  <a:cubicBezTo>
                    <a:pt x="45" y="102"/>
                    <a:pt x="46" y="99"/>
                    <a:pt x="46" y="98"/>
                  </a:cubicBezTo>
                  <a:cubicBezTo>
                    <a:pt x="46" y="97"/>
                    <a:pt x="46" y="95"/>
                    <a:pt x="45" y="95"/>
                  </a:cubicBezTo>
                  <a:cubicBezTo>
                    <a:pt x="45" y="94"/>
                    <a:pt x="47" y="89"/>
                    <a:pt x="49" y="88"/>
                  </a:cubicBezTo>
                  <a:cubicBezTo>
                    <a:pt x="51" y="87"/>
                    <a:pt x="53" y="84"/>
                    <a:pt x="52" y="83"/>
                  </a:cubicBezTo>
                  <a:cubicBezTo>
                    <a:pt x="52" y="83"/>
                    <a:pt x="54" y="82"/>
                    <a:pt x="54" y="82"/>
                  </a:cubicBezTo>
                  <a:cubicBezTo>
                    <a:pt x="55" y="82"/>
                    <a:pt x="54" y="78"/>
                    <a:pt x="55" y="77"/>
                  </a:cubicBezTo>
                  <a:cubicBezTo>
                    <a:pt x="56" y="76"/>
                    <a:pt x="59" y="74"/>
                    <a:pt x="60" y="73"/>
                  </a:cubicBezTo>
                  <a:cubicBezTo>
                    <a:pt x="61" y="73"/>
                    <a:pt x="62" y="70"/>
                    <a:pt x="61" y="70"/>
                  </a:cubicBezTo>
                  <a:cubicBezTo>
                    <a:pt x="61" y="69"/>
                    <a:pt x="64" y="67"/>
                    <a:pt x="66" y="66"/>
                  </a:cubicBezTo>
                  <a:cubicBezTo>
                    <a:pt x="67" y="66"/>
                    <a:pt x="69" y="67"/>
                    <a:pt x="68" y="67"/>
                  </a:cubicBezTo>
                  <a:cubicBezTo>
                    <a:pt x="69" y="67"/>
                    <a:pt x="71" y="66"/>
                    <a:pt x="72" y="65"/>
                  </a:cubicBezTo>
                  <a:cubicBezTo>
                    <a:pt x="73" y="65"/>
                    <a:pt x="72" y="63"/>
                    <a:pt x="71" y="62"/>
                  </a:cubicBezTo>
                  <a:cubicBezTo>
                    <a:pt x="70" y="61"/>
                    <a:pt x="71" y="59"/>
                    <a:pt x="72" y="59"/>
                  </a:cubicBezTo>
                  <a:cubicBezTo>
                    <a:pt x="73" y="59"/>
                    <a:pt x="73" y="57"/>
                    <a:pt x="73" y="56"/>
                  </a:cubicBezTo>
                  <a:cubicBezTo>
                    <a:pt x="73" y="56"/>
                    <a:pt x="77" y="57"/>
                    <a:pt x="78" y="56"/>
                  </a:cubicBezTo>
                  <a:cubicBezTo>
                    <a:pt x="80" y="54"/>
                    <a:pt x="79" y="58"/>
                    <a:pt x="78" y="60"/>
                  </a:cubicBezTo>
                  <a:cubicBezTo>
                    <a:pt x="76" y="61"/>
                    <a:pt x="78" y="62"/>
                    <a:pt x="79" y="62"/>
                  </a:cubicBezTo>
                  <a:cubicBezTo>
                    <a:pt x="80" y="62"/>
                    <a:pt x="80" y="63"/>
                    <a:pt x="81" y="63"/>
                  </a:cubicBezTo>
                  <a:cubicBezTo>
                    <a:pt x="81" y="64"/>
                    <a:pt x="82" y="63"/>
                    <a:pt x="83" y="63"/>
                  </a:cubicBezTo>
                  <a:cubicBezTo>
                    <a:pt x="84" y="64"/>
                    <a:pt x="85" y="62"/>
                    <a:pt x="85" y="61"/>
                  </a:cubicBezTo>
                  <a:cubicBezTo>
                    <a:pt x="85" y="60"/>
                    <a:pt x="82" y="59"/>
                    <a:pt x="82" y="58"/>
                  </a:cubicBezTo>
                  <a:cubicBezTo>
                    <a:pt x="82" y="57"/>
                    <a:pt x="81" y="51"/>
                    <a:pt x="81" y="50"/>
                  </a:cubicBezTo>
                  <a:cubicBezTo>
                    <a:pt x="81" y="49"/>
                    <a:pt x="80" y="47"/>
                    <a:pt x="79" y="47"/>
                  </a:cubicBezTo>
                  <a:cubicBezTo>
                    <a:pt x="79" y="48"/>
                    <a:pt x="78" y="45"/>
                    <a:pt x="77" y="44"/>
                  </a:cubicBezTo>
                  <a:cubicBezTo>
                    <a:pt x="76" y="43"/>
                    <a:pt x="76" y="42"/>
                    <a:pt x="76" y="41"/>
                  </a:cubicBezTo>
                  <a:cubicBezTo>
                    <a:pt x="76" y="40"/>
                    <a:pt x="73" y="38"/>
                    <a:pt x="73" y="36"/>
                  </a:cubicBezTo>
                  <a:cubicBezTo>
                    <a:pt x="72" y="35"/>
                    <a:pt x="71" y="35"/>
                    <a:pt x="71" y="36"/>
                  </a:cubicBezTo>
                  <a:cubicBezTo>
                    <a:pt x="71" y="36"/>
                    <a:pt x="69" y="37"/>
                    <a:pt x="68" y="37"/>
                  </a:cubicBezTo>
                  <a:cubicBezTo>
                    <a:pt x="68" y="36"/>
                    <a:pt x="67" y="33"/>
                    <a:pt x="67" y="32"/>
                  </a:cubicBezTo>
                  <a:cubicBezTo>
                    <a:pt x="67" y="31"/>
                    <a:pt x="64" y="31"/>
                    <a:pt x="63" y="30"/>
                  </a:cubicBezTo>
                  <a:cubicBezTo>
                    <a:pt x="62" y="29"/>
                    <a:pt x="60" y="30"/>
                    <a:pt x="60" y="29"/>
                  </a:cubicBezTo>
                  <a:cubicBezTo>
                    <a:pt x="59" y="28"/>
                    <a:pt x="57" y="28"/>
                    <a:pt x="57" y="28"/>
                  </a:cubicBezTo>
                  <a:cubicBezTo>
                    <a:pt x="57" y="28"/>
                    <a:pt x="57" y="36"/>
                    <a:pt x="56" y="39"/>
                  </a:cubicBezTo>
                  <a:cubicBezTo>
                    <a:pt x="56" y="41"/>
                    <a:pt x="54" y="43"/>
                    <a:pt x="53" y="43"/>
                  </a:cubicBezTo>
                  <a:cubicBezTo>
                    <a:pt x="53" y="43"/>
                    <a:pt x="53" y="44"/>
                    <a:pt x="54" y="44"/>
                  </a:cubicBezTo>
                  <a:cubicBezTo>
                    <a:pt x="54" y="44"/>
                    <a:pt x="52" y="46"/>
                    <a:pt x="52" y="48"/>
                  </a:cubicBezTo>
                  <a:cubicBezTo>
                    <a:pt x="52" y="50"/>
                    <a:pt x="50" y="48"/>
                    <a:pt x="50" y="47"/>
                  </a:cubicBezTo>
                  <a:cubicBezTo>
                    <a:pt x="50" y="45"/>
                    <a:pt x="48" y="43"/>
                    <a:pt x="48" y="43"/>
                  </a:cubicBezTo>
                  <a:cubicBezTo>
                    <a:pt x="47" y="44"/>
                    <a:pt x="46" y="43"/>
                    <a:pt x="46" y="43"/>
                  </a:cubicBezTo>
                  <a:cubicBezTo>
                    <a:pt x="45" y="44"/>
                    <a:pt x="42" y="41"/>
                    <a:pt x="41" y="41"/>
                  </a:cubicBezTo>
                  <a:cubicBezTo>
                    <a:pt x="39" y="40"/>
                    <a:pt x="39" y="36"/>
                    <a:pt x="38" y="36"/>
                  </a:cubicBezTo>
                  <a:cubicBezTo>
                    <a:pt x="37" y="35"/>
                    <a:pt x="38" y="35"/>
                    <a:pt x="38" y="34"/>
                  </a:cubicBezTo>
                  <a:cubicBezTo>
                    <a:pt x="38" y="34"/>
                    <a:pt x="40" y="32"/>
                    <a:pt x="41" y="31"/>
                  </a:cubicBezTo>
                  <a:cubicBezTo>
                    <a:pt x="42" y="30"/>
                    <a:pt x="45" y="26"/>
                    <a:pt x="46" y="25"/>
                  </a:cubicBezTo>
                  <a:cubicBezTo>
                    <a:pt x="47" y="25"/>
                    <a:pt x="48" y="23"/>
                    <a:pt x="47" y="22"/>
                  </a:cubicBezTo>
                  <a:cubicBezTo>
                    <a:pt x="47" y="22"/>
                    <a:pt x="52" y="20"/>
                    <a:pt x="53" y="20"/>
                  </a:cubicBezTo>
                  <a:cubicBezTo>
                    <a:pt x="55" y="20"/>
                    <a:pt x="56" y="16"/>
                    <a:pt x="56" y="15"/>
                  </a:cubicBezTo>
                  <a:cubicBezTo>
                    <a:pt x="56" y="14"/>
                    <a:pt x="55" y="12"/>
                    <a:pt x="54" y="12"/>
                  </a:cubicBezTo>
                  <a:cubicBezTo>
                    <a:pt x="54" y="11"/>
                    <a:pt x="56" y="11"/>
                    <a:pt x="57" y="12"/>
                  </a:cubicBezTo>
                  <a:cubicBezTo>
                    <a:pt x="58" y="12"/>
                    <a:pt x="60" y="11"/>
                    <a:pt x="61" y="11"/>
                  </a:cubicBezTo>
                  <a:cubicBezTo>
                    <a:pt x="62" y="12"/>
                    <a:pt x="64" y="13"/>
                    <a:pt x="66" y="14"/>
                  </a:cubicBezTo>
                  <a:cubicBezTo>
                    <a:pt x="66" y="14"/>
                    <a:pt x="66" y="14"/>
                    <a:pt x="65" y="17"/>
                  </a:cubicBezTo>
                  <a:cubicBezTo>
                    <a:pt x="65" y="21"/>
                    <a:pt x="65" y="21"/>
                    <a:pt x="65" y="21"/>
                  </a:cubicBezTo>
                  <a:cubicBezTo>
                    <a:pt x="61" y="23"/>
                    <a:pt x="60" y="25"/>
                    <a:pt x="61" y="25"/>
                  </a:cubicBezTo>
                  <a:cubicBezTo>
                    <a:pt x="63" y="25"/>
                    <a:pt x="69" y="28"/>
                    <a:pt x="70" y="29"/>
                  </a:cubicBezTo>
                  <a:cubicBezTo>
                    <a:pt x="72" y="30"/>
                    <a:pt x="72" y="27"/>
                    <a:pt x="73" y="26"/>
                  </a:cubicBezTo>
                  <a:cubicBezTo>
                    <a:pt x="73" y="26"/>
                    <a:pt x="73" y="23"/>
                    <a:pt x="73" y="22"/>
                  </a:cubicBezTo>
                  <a:cubicBezTo>
                    <a:pt x="73" y="21"/>
                    <a:pt x="75" y="22"/>
                    <a:pt x="76" y="22"/>
                  </a:cubicBezTo>
                  <a:cubicBezTo>
                    <a:pt x="76" y="23"/>
                    <a:pt x="77" y="22"/>
                    <a:pt x="78" y="21"/>
                  </a:cubicBezTo>
                  <a:cubicBezTo>
                    <a:pt x="78" y="21"/>
                    <a:pt x="78" y="19"/>
                    <a:pt x="79" y="18"/>
                  </a:cubicBezTo>
                  <a:cubicBezTo>
                    <a:pt x="79" y="18"/>
                    <a:pt x="77" y="17"/>
                    <a:pt x="77" y="17"/>
                  </a:cubicBezTo>
                  <a:cubicBezTo>
                    <a:pt x="77" y="16"/>
                    <a:pt x="75" y="15"/>
                    <a:pt x="74" y="14"/>
                  </a:cubicBezTo>
                  <a:cubicBezTo>
                    <a:pt x="73" y="14"/>
                    <a:pt x="73" y="12"/>
                    <a:pt x="73" y="12"/>
                  </a:cubicBezTo>
                  <a:cubicBezTo>
                    <a:pt x="74" y="11"/>
                    <a:pt x="73" y="9"/>
                    <a:pt x="72" y="8"/>
                  </a:cubicBezTo>
                  <a:cubicBezTo>
                    <a:pt x="72" y="8"/>
                    <a:pt x="69" y="7"/>
                    <a:pt x="68" y="7"/>
                  </a:cubicBezTo>
                  <a:cubicBezTo>
                    <a:pt x="67" y="7"/>
                    <a:pt x="66" y="5"/>
                    <a:pt x="66" y="4"/>
                  </a:cubicBezTo>
                  <a:cubicBezTo>
                    <a:pt x="65" y="4"/>
                    <a:pt x="62" y="4"/>
                    <a:pt x="61" y="4"/>
                  </a:cubicBezTo>
                  <a:cubicBezTo>
                    <a:pt x="60" y="4"/>
                    <a:pt x="58" y="1"/>
                    <a:pt x="57" y="2"/>
                  </a:cubicBezTo>
                  <a:cubicBezTo>
                    <a:pt x="55" y="3"/>
                    <a:pt x="54" y="1"/>
                    <a:pt x="53" y="1"/>
                  </a:cubicBezTo>
                  <a:cubicBezTo>
                    <a:pt x="52" y="0"/>
                    <a:pt x="49" y="4"/>
                    <a:pt x="49" y="7"/>
                  </a:cubicBezTo>
                  <a:cubicBezTo>
                    <a:pt x="49" y="10"/>
                    <a:pt x="50" y="12"/>
                    <a:pt x="51" y="12"/>
                  </a:cubicBezTo>
                  <a:cubicBezTo>
                    <a:pt x="51" y="12"/>
                    <a:pt x="50" y="15"/>
                    <a:pt x="50" y="15"/>
                  </a:cubicBezTo>
                  <a:cubicBezTo>
                    <a:pt x="49" y="16"/>
                    <a:pt x="48" y="15"/>
                    <a:pt x="48" y="14"/>
                  </a:cubicBezTo>
                  <a:cubicBezTo>
                    <a:pt x="49" y="14"/>
                    <a:pt x="47" y="11"/>
                    <a:pt x="46" y="10"/>
                  </a:cubicBezTo>
                  <a:cubicBezTo>
                    <a:pt x="46" y="9"/>
                    <a:pt x="44" y="8"/>
                    <a:pt x="42" y="8"/>
                  </a:cubicBezTo>
                  <a:cubicBezTo>
                    <a:pt x="42" y="8"/>
                    <a:pt x="41" y="9"/>
                    <a:pt x="40" y="10"/>
                  </a:cubicBezTo>
                  <a:cubicBezTo>
                    <a:pt x="41" y="11"/>
                    <a:pt x="41" y="12"/>
                    <a:pt x="41" y="13"/>
                  </a:cubicBezTo>
                  <a:cubicBezTo>
                    <a:pt x="40" y="15"/>
                    <a:pt x="39" y="15"/>
                    <a:pt x="39" y="14"/>
                  </a:cubicBezTo>
                  <a:cubicBezTo>
                    <a:pt x="39" y="14"/>
                    <a:pt x="38" y="14"/>
                    <a:pt x="37" y="14"/>
                  </a:cubicBezTo>
                  <a:cubicBezTo>
                    <a:pt x="17" y="37"/>
                    <a:pt x="4" y="67"/>
                    <a:pt x="0" y="99"/>
                  </a:cubicBezTo>
                  <a:cubicBezTo>
                    <a:pt x="1" y="100"/>
                    <a:pt x="2" y="101"/>
                    <a:pt x="2" y="102"/>
                  </a:cubicBezTo>
                  <a:cubicBezTo>
                    <a:pt x="3" y="103"/>
                    <a:pt x="5" y="104"/>
                    <a:pt x="6" y="105"/>
                  </a:cubicBezTo>
                  <a:cubicBezTo>
                    <a:pt x="6" y="105"/>
                    <a:pt x="6" y="102"/>
                    <a:pt x="6" y="101"/>
                  </a:cubicBezTo>
                  <a:cubicBezTo>
                    <a:pt x="6" y="100"/>
                    <a:pt x="6" y="100"/>
                    <a:pt x="6" y="100"/>
                  </a:cubicBezTo>
                  <a:cubicBezTo>
                    <a:pt x="6" y="101"/>
                    <a:pt x="9" y="104"/>
                    <a:pt x="10" y="105"/>
                  </a:cubicBezTo>
                  <a:cubicBezTo>
                    <a:pt x="10" y="106"/>
                    <a:pt x="11" y="112"/>
                    <a:pt x="12" y="113"/>
                  </a:cubicBezTo>
                  <a:cubicBezTo>
                    <a:pt x="13" y="115"/>
                    <a:pt x="20" y="117"/>
                    <a:pt x="22" y="118"/>
                  </a:cubicBezTo>
                  <a:cubicBezTo>
                    <a:pt x="25" y="118"/>
                    <a:pt x="27" y="121"/>
                    <a:pt x="28" y="122"/>
                  </a:cubicBezTo>
                  <a:cubicBezTo>
                    <a:pt x="28" y="122"/>
                    <a:pt x="31" y="123"/>
                    <a:pt x="32" y="123"/>
                  </a:cubicBezTo>
                  <a:cubicBezTo>
                    <a:pt x="33" y="123"/>
                    <a:pt x="34" y="125"/>
                    <a:pt x="35" y="126"/>
                  </a:cubicBezTo>
                  <a:cubicBezTo>
                    <a:pt x="36" y="126"/>
                    <a:pt x="36" y="128"/>
                    <a:pt x="36" y="128"/>
                  </a:cubicBezTo>
                  <a:cubicBezTo>
                    <a:pt x="36" y="128"/>
                    <a:pt x="40" y="130"/>
                    <a:pt x="41" y="131"/>
                  </a:cubicBezTo>
                  <a:cubicBezTo>
                    <a:pt x="42" y="132"/>
                    <a:pt x="44" y="132"/>
                    <a:pt x="44" y="131"/>
                  </a:cubicBezTo>
                  <a:cubicBezTo>
                    <a:pt x="44" y="131"/>
                    <a:pt x="45" y="133"/>
                    <a:pt x="46" y="134"/>
                  </a:cubicBezTo>
                  <a:cubicBezTo>
                    <a:pt x="46" y="135"/>
                    <a:pt x="46" y="137"/>
                    <a:pt x="46" y="138"/>
                  </a:cubicBezTo>
                  <a:cubicBezTo>
                    <a:pt x="46" y="138"/>
                    <a:pt x="45" y="142"/>
                    <a:pt x="44" y="143"/>
                  </a:cubicBezTo>
                  <a:cubicBezTo>
                    <a:pt x="44" y="144"/>
                    <a:pt x="42" y="150"/>
                    <a:pt x="42" y="151"/>
                  </a:cubicBezTo>
                  <a:cubicBezTo>
                    <a:pt x="43" y="152"/>
                    <a:pt x="45" y="155"/>
                    <a:pt x="46" y="155"/>
                  </a:cubicBezTo>
                  <a:cubicBezTo>
                    <a:pt x="46" y="155"/>
                    <a:pt x="46" y="157"/>
                    <a:pt x="45" y="157"/>
                  </a:cubicBezTo>
                  <a:cubicBezTo>
                    <a:pt x="45" y="157"/>
                    <a:pt x="45" y="162"/>
                    <a:pt x="47" y="163"/>
                  </a:cubicBezTo>
                  <a:cubicBezTo>
                    <a:pt x="48" y="164"/>
                    <a:pt x="49" y="167"/>
                    <a:pt x="49" y="1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ş1íḓê"/>
            <p:cNvSpPr/>
            <p:nvPr/>
          </p:nvSpPr>
          <p:spPr bwMode="auto">
            <a:xfrm>
              <a:off x="6576666" y="1886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ṩḷîďé"/>
            <p:cNvSpPr/>
            <p:nvPr/>
          </p:nvSpPr>
          <p:spPr bwMode="auto">
            <a:xfrm>
              <a:off x="6555278" y="1766514"/>
              <a:ext cx="43902" cy="30394"/>
            </a:xfrm>
            <a:custGeom>
              <a:avLst/>
              <a:gdLst>
                <a:gd name="T0" fmla="*/ 6 w 34"/>
                <a:gd name="T1" fmla="*/ 22 h 23"/>
                <a:gd name="T2" fmla="*/ 12 w 34"/>
                <a:gd name="T3" fmla="*/ 21 h 23"/>
                <a:gd name="T4" fmla="*/ 11 w 34"/>
                <a:gd name="T5" fmla="*/ 19 h 23"/>
                <a:gd name="T6" fmla="*/ 12 w 34"/>
                <a:gd name="T7" fmla="*/ 19 h 23"/>
                <a:gd name="T8" fmla="*/ 15 w 34"/>
                <a:gd name="T9" fmla="*/ 14 h 23"/>
                <a:gd name="T10" fmla="*/ 22 w 34"/>
                <a:gd name="T11" fmla="*/ 11 h 23"/>
                <a:gd name="T12" fmla="*/ 26 w 34"/>
                <a:gd name="T13" fmla="*/ 7 h 23"/>
                <a:gd name="T14" fmla="*/ 28 w 34"/>
                <a:gd name="T15" fmla="*/ 5 h 23"/>
                <a:gd name="T16" fmla="*/ 32 w 34"/>
                <a:gd name="T17" fmla="*/ 2 h 23"/>
                <a:gd name="T18" fmla="*/ 33 w 34"/>
                <a:gd name="T19" fmla="*/ 0 h 23"/>
                <a:gd name="T20" fmla="*/ 20 w 34"/>
                <a:gd name="T21" fmla="*/ 7 h 23"/>
                <a:gd name="T22" fmla="*/ 0 w 34"/>
                <a:gd name="T23" fmla="*/ 23 h 23"/>
                <a:gd name="T24" fmla="*/ 6 w 34"/>
                <a:gd name="T2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6" y="22"/>
                  </a:moveTo>
                  <a:cubicBezTo>
                    <a:pt x="8" y="22"/>
                    <a:pt x="11" y="21"/>
                    <a:pt x="12" y="21"/>
                  </a:cubicBezTo>
                  <a:cubicBezTo>
                    <a:pt x="12" y="20"/>
                    <a:pt x="12" y="19"/>
                    <a:pt x="11" y="19"/>
                  </a:cubicBezTo>
                  <a:cubicBezTo>
                    <a:pt x="12" y="19"/>
                    <a:pt x="12" y="19"/>
                    <a:pt x="12" y="19"/>
                  </a:cubicBezTo>
                  <a:cubicBezTo>
                    <a:pt x="13" y="19"/>
                    <a:pt x="14" y="15"/>
                    <a:pt x="15" y="14"/>
                  </a:cubicBezTo>
                  <a:cubicBezTo>
                    <a:pt x="16" y="13"/>
                    <a:pt x="20" y="11"/>
                    <a:pt x="22" y="11"/>
                  </a:cubicBezTo>
                  <a:cubicBezTo>
                    <a:pt x="23" y="10"/>
                    <a:pt x="25" y="8"/>
                    <a:pt x="26" y="7"/>
                  </a:cubicBezTo>
                  <a:cubicBezTo>
                    <a:pt x="27" y="7"/>
                    <a:pt x="28" y="5"/>
                    <a:pt x="28" y="5"/>
                  </a:cubicBezTo>
                  <a:cubicBezTo>
                    <a:pt x="28" y="4"/>
                    <a:pt x="31" y="2"/>
                    <a:pt x="32" y="2"/>
                  </a:cubicBezTo>
                  <a:cubicBezTo>
                    <a:pt x="33" y="1"/>
                    <a:pt x="34" y="0"/>
                    <a:pt x="33" y="0"/>
                  </a:cubicBezTo>
                  <a:cubicBezTo>
                    <a:pt x="33" y="0"/>
                    <a:pt x="26" y="3"/>
                    <a:pt x="20" y="7"/>
                  </a:cubicBezTo>
                  <a:cubicBezTo>
                    <a:pt x="13" y="12"/>
                    <a:pt x="6" y="17"/>
                    <a:pt x="0" y="23"/>
                  </a:cubicBezTo>
                  <a:cubicBezTo>
                    <a:pt x="2" y="23"/>
                    <a:pt x="5"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Slíḋe"/>
            <p:cNvSpPr/>
            <p:nvPr/>
          </p:nvSpPr>
          <p:spPr bwMode="auto">
            <a:xfrm>
              <a:off x="6644207" y="1786776"/>
              <a:ext cx="262284" cy="278044"/>
            </a:xfrm>
            <a:custGeom>
              <a:avLst/>
              <a:gdLst>
                <a:gd name="T0" fmla="*/ 68 w 199"/>
                <a:gd name="T1" fmla="*/ 195 h 212"/>
                <a:gd name="T2" fmla="*/ 82 w 199"/>
                <a:gd name="T3" fmla="*/ 153 h 212"/>
                <a:gd name="T4" fmla="*/ 83 w 199"/>
                <a:gd name="T5" fmla="*/ 135 h 212"/>
                <a:gd name="T6" fmla="*/ 70 w 199"/>
                <a:gd name="T7" fmla="*/ 111 h 212"/>
                <a:gd name="T8" fmla="*/ 91 w 199"/>
                <a:gd name="T9" fmla="*/ 129 h 212"/>
                <a:gd name="T10" fmla="*/ 101 w 199"/>
                <a:gd name="T11" fmla="*/ 113 h 212"/>
                <a:gd name="T12" fmla="*/ 91 w 199"/>
                <a:gd name="T13" fmla="*/ 103 h 212"/>
                <a:gd name="T14" fmla="*/ 107 w 199"/>
                <a:gd name="T15" fmla="*/ 113 h 212"/>
                <a:gd name="T16" fmla="*/ 117 w 199"/>
                <a:gd name="T17" fmla="*/ 119 h 212"/>
                <a:gd name="T18" fmla="*/ 125 w 199"/>
                <a:gd name="T19" fmla="*/ 138 h 212"/>
                <a:gd name="T20" fmla="*/ 134 w 199"/>
                <a:gd name="T21" fmla="*/ 127 h 212"/>
                <a:gd name="T22" fmla="*/ 147 w 199"/>
                <a:gd name="T23" fmla="*/ 121 h 212"/>
                <a:gd name="T24" fmla="*/ 155 w 199"/>
                <a:gd name="T25" fmla="*/ 134 h 212"/>
                <a:gd name="T26" fmla="*/ 163 w 199"/>
                <a:gd name="T27" fmla="*/ 144 h 212"/>
                <a:gd name="T28" fmla="*/ 163 w 199"/>
                <a:gd name="T29" fmla="*/ 138 h 212"/>
                <a:gd name="T30" fmla="*/ 173 w 199"/>
                <a:gd name="T31" fmla="*/ 118 h 212"/>
                <a:gd name="T32" fmla="*/ 183 w 199"/>
                <a:gd name="T33" fmla="*/ 98 h 212"/>
                <a:gd name="T34" fmla="*/ 184 w 199"/>
                <a:gd name="T35" fmla="*/ 87 h 212"/>
                <a:gd name="T36" fmla="*/ 195 w 199"/>
                <a:gd name="T37" fmla="*/ 79 h 212"/>
                <a:gd name="T38" fmla="*/ 156 w 199"/>
                <a:gd name="T39" fmla="*/ 10 h 212"/>
                <a:gd name="T40" fmla="*/ 146 w 199"/>
                <a:gd name="T41" fmla="*/ 2 h 212"/>
                <a:gd name="T42" fmla="*/ 133 w 199"/>
                <a:gd name="T43" fmla="*/ 4 h 212"/>
                <a:gd name="T44" fmla="*/ 118 w 199"/>
                <a:gd name="T45" fmla="*/ 12 h 212"/>
                <a:gd name="T46" fmla="*/ 112 w 199"/>
                <a:gd name="T47" fmla="*/ 15 h 212"/>
                <a:gd name="T48" fmla="*/ 94 w 199"/>
                <a:gd name="T49" fmla="*/ 19 h 212"/>
                <a:gd name="T50" fmla="*/ 79 w 199"/>
                <a:gd name="T51" fmla="*/ 24 h 212"/>
                <a:gd name="T52" fmla="*/ 62 w 199"/>
                <a:gd name="T53" fmla="*/ 20 h 212"/>
                <a:gd name="T54" fmla="*/ 47 w 199"/>
                <a:gd name="T55" fmla="*/ 19 h 212"/>
                <a:gd name="T56" fmla="*/ 34 w 199"/>
                <a:gd name="T57" fmla="*/ 34 h 212"/>
                <a:gd name="T58" fmla="*/ 33 w 199"/>
                <a:gd name="T59" fmla="*/ 53 h 212"/>
                <a:gd name="T60" fmla="*/ 24 w 199"/>
                <a:gd name="T61" fmla="*/ 61 h 212"/>
                <a:gd name="T62" fmla="*/ 20 w 199"/>
                <a:gd name="T63" fmla="*/ 47 h 212"/>
                <a:gd name="T64" fmla="*/ 18 w 199"/>
                <a:gd name="T65" fmla="*/ 54 h 212"/>
                <a:gd name="T66" fmla="*/ 20 w 199"/>
                <a:gd name="T67" fmla="*/ 64 h 212"/>
                <a:gd name="T68" fmla="*/ 18 w 199"/>
                <a:gd name="T69" fmla="*/ 71 h 212"/>
                <a:gd name="T70" fmla="*/ 10 w 199"/>
                <a:gd name="T71" fmla="*/ 82 h 212"/>
                <a:gd name="T72" fmla="*/ 23 w 199"/>
                <a:gd name="T73" fmla="*/ 86 h 212"/>
                <a:gd name="T74" fmla="*/ 37 w 199"/>
                <a:gd name="T75" fmla="*/ 83 h 212"/>
                <a:gd name="T76" fmla="*/ 42 w 199"/>
                <a:gd name="T77" fmla="*/ 90 h 212"/>
                <a:gd name="T78" fmla="*/ 44 w 199"/>
                <a:gd name="T79" fmla="*/ 78 h 212"/>
                <a:gd name="T80" fmla="*/ 49 w 199"/>
                <a:gd name="T81" fmla="*/ 85 h 212"/>
                <a:gd name="T82" fmla="*/ 55 w 199"/>
                <a:gd name="T83" fmla="*/ 94 h 212"/>
                <a:gd name="T84" fmla="*/ 56 w 199"/>
                <a:gd name="T85" fmla="*/ 88 h 212"/>
                <a:gd name="T86" fmla="*/ 66 w 199"/>
                <a:gd name="T87" fmla="*/ 93 h 212"/>
                <a:gd name="T88" fmla="*/ 57 w 199"/>
                <a:gd name="T89" fmla="*/ 99 h 212"/>
                <a:gd name="T90" fmla="*/ 38 w 199"/>
                <a:gd name="T91" fmla="*/ 91 h 212"/>
                <a:gd name="T92" fmla="*/ 12 w 199"/>
                <a:gd name="T93" fmla="*/ 95 h 212"/>
                <a:gd name="T94" fmla="*/ 2 w 199"/>
                <a:gd name="T95" fmla="*/ 116 h 212"/>
                <a:gd name="T96" fmla="*/ 18 w 199"/>
                <a:gd name="T97" fmla="*/ 147 h 212"/>
                <a:gd name="T98" fmla="*/ 30 w 199"/>
                <a:gd name="T99" fmla="*/ 147 h 212"/>
                <a:gd name="T100" fmla="*/ 39 w 199"/>
                <a:gd name="T101" fmla="*/ 172 h 212"/>
                <a:gd name="T102" fmla="*/ 46 w 199"/>
                <a:gd name="T103" fmla="*/ 20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212">
                  <a:moveTo>
                    <a:pt x="57" y="211"/>
                  </a:moveTo>
                  <a:cubicBezTo>
                    <a:pt x="59" y="210"/>
                    <a:pt x="62" y="205"/>
                    <a:pt x="63" y="204"/>
                  </a:cubicBezTo>
                  <a:cubicBezTo>
                    <a:pt x="65" y="202"/>
                    <a:pt x="65" y="198"/>
                    <a:pt x="66" y="198"/>
                  </a:cubicBezTo>
                  <a:cubicBezTo>
                    <a:pt x="66" y="197"/>
                    <a:pt x="68" y="195"/>
                    <a:pt x="68" y="195"/>
                  </a:cubicBezTo>
                  <a:cubicBezTo>
                    <a:pt x="69" y="195"/>
                    <a:pt x="71" y="186"/>
                    <a:pt x="73" y="184"/>
                  </a:cubicBezTo>
                  <a:cubicBezTo>
                    <a:pt x="75" y="182"/>
                    <a:pt x="77" y="173"/>
                    <a:pt x="77" y="169"/>
                  </a:cubicBezTo>
                  <a:cubicBezTo>
                    <a:pt x="77" y="166"/>
                    <a:pt x="78" y="160"/>
                    <a:pt x="79" y="158"/>
                  </a:cubicBezTo>
                  <a:cubicBezTo>
                    <a:pt x="79" y="157"/>
                    <a:pt x="81" y="154"/>
                    <a:pt x="82" y="153"/>
                  </a:cubicBezTo>
                  <a:cubicBezTo>
                    <a:pt x="83" y="153"/>
                    <a:pt x="87" y="146"/>
                    <a:pt x="89" y="144"/>
                  </a:cubicBezTo>
                  <a:cubicBezTo>
                    <a:pt x="90" y="141"/>
                    <a:pt x="92" y="136"/>
                    <a:pt x="91" y="135"/>
                  </a:cubicBezTo>
                  <a:cubicBezTo>
                    <a:pt x="91" y="134"/>
                    <a:pt x="88" y="133"/>
                    <a:pt x="87" y="133"/>
                  </a:cubicBezTo>
                  <a:cubicBezTo>
                    <a:pt x="87" y="134"/>
                    <a:pt x="84" y="135"/>
                    <a:pt x="83" y="135"/>
                  </a:cubicBezTo>
                  <a:cubicBezTo>
                    <a:pt x="82" y="135"/>
                    <a:pt x="80" y="129"/>
                    <a:pt x="78" y="128"/>
                  </a:cubicBezTo>
                  <a:cubicBezTo>
                    <a:pt x="77" y="127"/>
                    <a:pt x="76" y="122"/>
                    <a:pt x="75" y="120"/>
                  </a:cubicBezTo>
                  <a:cubicBezTo>
                    <a:pt x="74" y="119"/>
                    <a:pt x="72" y="117"/>
                    <a:pt x="71" y="116"/>
                  </a:cubicBezTo>
                  <a:cubicBezTo>
                    <a:pt x="71" y="115"/>
                    <a:pt x="71" y="112"/>
                    <a:pt x="70" y="111"/>
                  </a:cubicBezTo>
                  <a:cubicBezTo>
                    <a:pt x="70" y="111"/>
                    <a:pt x="72" y="112"/>
                    <a:pt x="72" y="113"/>
                  </a:cubicBezTo>
                  <a:cubicBezTo>
                    <a:pt x="72" y="114"/>
                    <a:pt x="76" y="119"/>
                    <a:pt x="77" y="121"/>
                  </a:cubicBezTo>
                  <a:cubicBezTo>
                    <a:pt x="78" y="123"/>
                    <a:pt x="81" y="128"/>
                    <a:pt x="81" y="130"/>
                  </a:cubicBezTo>
                  <a:cubicBezTo>
                    <a:pt x="82" y="131"/>
                    <a:pt x="88" y="130"/>
                    <a:pt x="91" y="129"/>
                  </a:cubicBezTo>
                  <a:cubicBezTo>
                    <a:pt x="93" y="129"/>
                    <a:pt x="95" y="127"/>
                    <a:pt x="95" y="126"/>
                  </a:cubicBezTo>
                  <a:cubicBezTo>
                    <a:pt x="95" y="126"/>
                    <a:pt x="99" y="124"/>
                    <a:pt x="99" y="124"/>
                  </a:cubicBezTo>
                  <a:cubicBezTo>
                    <a:pt x="100" y="123"/>
                    <a:pt x="101" y="119"/>
                    <a:pt x="102" y="118"/>
                  </a:cubicBezTo>
                  <a:cubicBezTo>
                    <a:pt x="102" y="118"/>
                    <a:pt x="101" y="114"/>
                    <a:pt x="101" y="113"/>
                  </a:cubicBezTo>
                  <a:cubicBezTo>
                    <a:pt x="100" y="112"/>
                    <a:pt x="97" y="111"/>
                    <a:pt x="96" y="112"/>
                  </a:cubicBezTo>
                  <a:cubicBezTo>
                    <a:pt x="95" y="112"/>
                    <a:pt x="94" y="109"/>
                    <a:pt x="93" y="108"/>
                  </a:cubicBezTo>
                  <a:cubicBezTo>
                    <a:pt x="93" y="107"/>
                    <a:pt x="90" y="106"/>
                    <a:pt x="90" y="105"/>
                  </a:cubicBezTo>
                  <a:cubicBezTo>
                    <a:pt x="90" y="104"/>
                    <a:pt x="91" y="103"/>
                    <a:pt x="91" y="103"/>
                  </a:cubicBezTo>
                  <a:cubicBezTo>
                    <a:pt x="92" y="103"/>
                    <a:pt x="96" y="106"/>
                    <a:pt x="98" y="108"/>
                  </a:cubicBezTo>
                  <a:cubicBezTo>
                    <a:pt x="99" y="109"/>
                    <a:pt x="100" y="112"/>
                    <a:pt x="101" y="113"/>
                  </a:cubicBezTo>
                  <a:cubicBezTo>
                    <a:pt x="101" y="113"/>
                    <a:pt x="105" y="113"/>
                    <a:pt x="105" y="113"/>
                  </a:cubicBezTo>
                  <a:cubicBezTo>
                    <a:pt x="106" y="112"/>
                    <a:pt x="107" y="112"/>
                    <a:pt x="107" y="113"/>
                  </a:cubicBezTo>
                  <a:cubicBezTo>
                    <a:pt x="107" y="113"/>
                    <a:pt x="107" y="113"/>
                    <a:pt x="109" y="113"/>
                  </a:cubicBezTo>
                  <a:cubicBezTo>
                    <a:pt x="113" y="112"/>
                    <a:pt x="113" y="112"/>
                    <a:pt x="113" y="112"/>
                  </a:cubicBezTo>
                  <a:cubicBezTo>
                    <a:pt x="114" y="114"/>
                    <a:pt x="115" y="116"/>
                    <a:pt x="115" y="117"/>
                  </a:cubicBezTo>
                  <a:cubicBezTo>
                    <a:pt x="115" y="117"/>
                    <a:pt x="116" y="119"/>
                    <a:pt x="117" y="119"/>
                  </a:cubicBezTo>
                  <a:cubicBezTo>
                    <a:pt x="118" y="119"/>
                    <a:pt x="118" y="122"/>
                    <a:pt x="118" y="122"/>
                  </a:cubicBezTo>
                  <a:cubicBezTo>
                    <a:pt x="119" y="123"/>
                    <a:pt x="121" y="127"/>
                    <a:pt x="121" y="128"/>
                  </a:cubicBezTo>
                  <a:cubicBezTo>
                    <a:pt x="122" y="130"/>
                    <a:pt x="124" y="133"/>
                    <a:pt x="124" y="134"/>
                  </a:cubicBezTo>
                  <a:cubicBezTo>
                    <a:pt x="125" y="135"/>
                    <a:pt x="125" y="138"/>
                    <a:pt x="125" y="138"/>
                  </a:cubicBezTo>
                  <a:cubicBezTo>
                    <a:pt x="125" y="139"/>
                    <a:pt x="127" y="140"/>
                    <a:pt x="127" y="140"/>
                  </a:cubicBezTo>
                  <a:cubicBezTo>
                    <a:pt x="128" y="140"/>
                    <a:pt x="130" y="134"/>
                    <a:pt x="131" y="132"/>
                  </a:cubicBezTo>
                  <a:cubicBezTo>
                    <a:pt x="131" y="130"/>
                    <a:pt x="133" y="128"/>
                    <a:pt x="133" y="128"/>
                  </a:cubicBezTo>
                  <a:cubicBezTo>
                    <a:pt x="133" y="128"/>
                    <a:pt x="134" y="127"/>
                    <a:pt x="134" y="127"/>
                  </a:cubicBezTo>
                  <a:cubicBezTo>
                    <a:pt x="134" y="126"/>
                    <a:pt x="136" y="126"/>
                    <a:pt x="136" y="126"/>
                  </a:cubicBezTo>
                  <a:cubicBezTo>
                    <a:pt x="136" y="125"/>
                    <a:pt x="137" y="121"/>
                    <a:pt x="138" y="121"/>
                  </a:cubicBezTo>
                  <a:cubicBezTo>
                    <a:pt x="139" y="120"/>
                    <a:pt x="142" y="118"/>
                    <a:pt x="143" y="118"/>
                  </a:cubicBezTo>
                  <a:cubicBezTo>
                    <a:pt x="144" y="118"/>
                    <a:pt x="146" y="120"/>
                    <a:pt x="147" y="121"/>
                  </a:cubicBezTo>
                  <a:cubicBezTo>
                    <a:pt x="148" y="122"/>
                    <a:pt x="148" y="125"/>
                    <a:pt x="148" y="125"/>
                  </a:cubicBezTo>
                  <a:cubicBezTo>
                    <a:pt x="148" y="126"/>
                    <a:pt x="149" y="128"/>
                    <a:pt x="151" y="128"/>
                  </a:cubicBezTo>
                  <a:cubicBezTo>
                    <a:pt x="152" y="128"/>
                    <a:pt x="152" y="130"/>
                    <a:pt x="152" y="130"/>
                  </a:cubicBezTo>
                  <a:cubicBezTo>
                    <a:pt x="153" y="131"/>
                    <a:pt x="154" y="133"/>
                    <a:pt x="155" y="134"/>
                  </a:cubicBezTo>
                  <a:cubicBezTo>
                    <a:pt x="155" y="134"/>
                    <a:pt x="155" y="137"/>
                    <a:pt x="155" y="137"/>
                  </a:cubicBezTo>
                  <a:cubicBezTo>
                    <a:pt x="154" y="138"/>
                    <a:pt x="155" y="141"/>
                    <a:pt x="155" y="142"/>
                  </a:cubicBezTo>
                  <a:cubicBezTo>
                    <a:pt x="155" y="142"/>
                    <a:pt x="159" y="147"/>
                    <a:pt x="161" y="148"/>
                  </a:cubicBezTo>
                  <a:cubicBezTo>
                    <a:pt x="163" y="149"/>
                    <a:pt x="163" y="145"/>
                    <a:pt x="163" y="144"/>
                  </a:cubicBezTo>
                  <a:cubicBezTo>
                    <a:pt x="162" y="143"/>
                    <a:pt x="159" y="140"/>
                    <a:pt x="158" y="139"/>
                  </a:cubicBezTo>
                  <a:cubicBezTo>
                    <a:pt x="158" y="138"/>
                    <a:pt x="158" y="135"/>
                    <a:pt x="158" y="134"/>
                  </a:cubicBezTo>
                  <a:cubicBezTo>
                    <a:pt x="158" y="133"/>
                    <a:pt x="160" y="134"/>
                    <a:pt x="161" y="135"/>
                  </a:cubicBezTo>
                  <a:cubicBezTo>
                    <a:pt x="162" y="136"/>
                    <a:pt x="163" y="137"/>
                    <a:pt x="163" y="138"/>
                  </a:cubicBezTo>
                  <a:cubicBezTo>
                    <a:pt x="163" y="138"/>
                    <a:pt x="169" y="135"/>
                    <a:pt x="169" y="132"/>
                  </a:cubicBezTo>
                  <a:cubicBezTo>
                    <a:pt x="170" y="128"/>
                    <a:pt x="171" y="124"/>
                    <a:pt x="172" y="123"/>
                  </a:cubicBezTo>
                  <a:cubicBezTo>
                    <a:pt x="172" y="122"/>
                    <a:pt x="171" y="121"/>
                    <a:pt x="171" y="121"/>
                  </a:cubicBezTo>
                  <a:cubicBezTo>
                    <a:pt x="170" y="121"/>
                    <a:pt x="171" y="118"/>
                    <a:pt x="173" y="118"/>
                  </a:cubicBezTo>
                  <a:cubicBezTo>
                    <a:pt x="175" y="118"/>
                    <a:pt x="179" y="114"/>
                    <a:pt x="180" y="112"/>
                  </a:cubicBezTo>
                  <a:cubicBezTo>
                    <a:pt x="180" y="111"/>
                    <a:pt x="182" y="109"/>
                    <a:pt x="182" y="109"/>
                  </a:cubicBezTo>
                  <a:cubicBezTo>
                    <a:pt x="183" y="109"/>
                    <a:pt x="184" y="105"/>
                    <a:pt x="184" y="103"/>
                  </a:cubicBezTo>
                  <a:cubicBezTo>
                    <a:pt x="184" y="101"/>
                    <a:pt x="183" y="99"/>
                    <a:pt x="183" y="98"/>
                  </a:cubicBezTo>
                  <a:cubicBezTo>
                    <a:pt x="183" y="97"/>
                    <a:pt x="182" y="95"/>
                    <a:pt x="181" y="94"/>
                  </a:cubicBezTo>
                  <a:cubicBezTo>
                    <a:pt x="181" y="94"/>
                    <a:pt x="181" y="91"/>
                    <a:pt x="181" y="91"/>
                  </a:cubicBezTo>
                  <a:cubicBezTo>
                    <a:pt x="181" y="91"/>
                    <a:pt x="182" y="90"/>
                    <a:pt x="183" y="90"/>
                  </a:cubicBezTo>
                  <a:cubicBezTo>
                    <a:pt x="183" y="89"/>
                    <a:pt x="184" y="88"/>
                    <a:pt x="184" y="87"/>
                  </a:cubicBezTo>
                  <a:cubicBezTo>
                    <a:pt x="184" y="86"/>
                    <a:pt x="185" y="88"/>
                    <a:pt x="186" y="88"/>
                  </a:cubicBezTo>
                  <a:cubicBezTo>
                    <a:pt x="187" y="89"/>
                    <a:pt x="188" y="93"/>
                    <a:pt x="189" y="94"/>
                  </a:cubicBezTo>
                  <a:cubicBezTo>
                    <a:pt x="190" y="94"/>
                    <a:pt x="193" y="89"/>
                    <a:pt x="193" y="86"/>
                  </a:cubicBezTo>
                  <a:cubicBezTo>
                    <a:pt x="192" y="83"/>
                    <a:pt x="194" y="79"/>
                    <a:pt x="195" y="79"/>
                  </a:cubicBezTo>
                  <a:cubicBezTo>
                    <a:pt x="196" y="78"/>
                    <a:pt x="197" y="76"/>
                    <a:pt x="199" y="74"/>
                  </a:cubicBezTo>
                  <a:cubicBezTo>
                    <a:pt x="190" y="50"/>
                    <a:pt x="176" y="28"/>
                    <a:pt x="158" y="10"/>
                  </a:cubicBezTo>
                  <a:cubicBezTo>
                    <a:pt x="158" y="10"/>
                    <a:pt x="158" y="10"/>
                    <a:pt x="158" y="10"/>
                  </a:cubicBezTo>
                  <a:cubicBezTo>
                    <a:pt x="156" y="10"/>
                    <a:pt x="156" y="10"/>
                    <a:pt x="156" y="10"/>
                  </a:cubicBezTo>
                  <a:cubicBezTo>
                    <a:pt x="154" y="10"/>
                    <a:pt x="153" y="7"/>
                    <a:pt x="153" y="6"/>
                  </a:cubicBezTo>
                  <a:cubicBezTo>
                    <a:pt x="153" y="6"/>
                    <a:pt x="153" y="6"/>
                    <a:pt x="153" y="5"/>
                  </a:cubicBezTo>
                  <a:cubicBezTo>
                    <a:pt x="152" y="4"/>
                    <a:pt x="150" y="3"/>
                    <a:pt x="149" y="2"/>
                  </a:cubicBezTo>
                  <a:cubicBezTo>
                    <a:pt x="148" y="2"/>
                    <a:pt x="147" y="2"/>
                    <a:pt x="146" y="2"/>
                  </a:cubicBezTo>
                  <a:cubicBezTo>
                    <a:pt x="145" y="2"/>
                    <a:pt x="142" y="1"/>
                    <a:pt x="141" y="0"/>
                  </a:cubicBezTo>
                  <a:cubicBezTo>
                    <a:pt x="140" y="0"/>
                    <a:pt x="139" y="1"/>
                    <a:pt x="138" y="2"/>
                  </a:cubicBezTo>
                  <a:cubicBezTo>
                    <a:pt x="138" y="3"/>
                    <a:pt x="135" y="3"/>
                    <a:pt x="135" y="4"/>
                  </a:cubicBezTo>
                  <a:cubicBezTo>
                    <a:pt x="135" y="5"/>
                    <a:pt x="133" y="5"/>
                    <a:pt x="133" y="4"/>
                  </a:cubicBezTo>
                  <a:cubicBezTo>
                    <a:pt x="132" y="4"/>
                    <a:pt x="129" y="5"/>
                    <a:pt x="128" y="6"/>
                  </a:cubicBezTo>
                  <a:cubicBezTo>
                    <a:pt x="126" y="6"/>
                    <a:pt x="124" y="7"/>
                    <a:pt x="123" y="7"/>
                  </a:cubicBezTo>
                  <a:cubicBezTo>
                    <a:pt x="122" y="8"/>
                    <a:pt x="121" y="9"/>
                    <a:pt x="120" y="10"/>
                  </a:cubicBezTo>
                  <a:cubicBezTo>
                    <a:pt x="120" y="10"/>
                    <a:pt x="118" y="12"/>
                    <a:pt x="118" y="12"/>
                  </a:cubicBezTo>
                  <a:cubicBezTo>
                    <a:pt x="117" y="12"/>
                    <a:pt x="117" y="15"/>
                    <a:pt x="118" y="15"/>
                  </a:cubicBezTo>
                  <a:cubicBezTo>
                    <a:pt x="119" y="16"/>
                    <a:pt x="116" y="15"/>
                    <a:pt x="116" y="14"/>
                  </a:cubicBezTo>
                  <a:cubicBezTo>
                    <a:pt x="114" y="14"/>
                    <a:pt x="113" y="16"/>
                    <a:pt x="113" y="16"/>
                  </a:cubicBezTo>
                  <a:cubicBezTo>
                    <a:pt x="113" y="17"/>
                    <a:pt x="112" y="16"/>
                    <a:pt x="112" y="15"/>
                  </a:cubicBezTo>
                  <a:cubicBezTo>
                    <a:pt x="112" y="14"/>
                    <a:pt x="109" y="13"/>
                    <a:pt x="109" y="14"/>
                  </a:cubicBezTo>
                  <a:cubicBezTo>
                    <a:pt x="109" y="15"/>
                    <a:pt x="107" y="14"/>
                    <a:pt x="106" y="13"/>
                  </a:cubicBezTo>
                  <a:cubicBezTo>
                    <a:pt x="106" y="13"/>
                    <a:pt x="103" y="16"/>
                    <a:pt x="101" y="17"/>
                  </a:cubicBezTo>
                  <a:cubicBezTo>
                    <a:pt x="100" y="19"/>
                    <a:pt x="95" y="20"/>
                    <a:pt x="94" y="19"/>
                  </a:cubicBezTo>
                  <a:cubicBezTo>
                    <a:pt x="93" y="19"/>
                    <a:pt x="92" y="22"/>
                    <a:pt x="93" y="22"/>
                  </a:cubicBezTo>
                  <a:cubicBezTo>
                    <a:pt x="94" y="22"/>
                    <a:pt x="90" y="22"/>
                    <a:pt x="89" y="22"/>
                  </a:cubicBezTo>
                  <a:cubicBezTo>
                    <a:pt x="87" y="22"/>
                    <a:pt x="82" y="24"/>
                    <a:pt x="81" y="25"/>
                  </a:cubicBezTo>
                  <a:cubicBezTo>
                    <a:pt x="80" y="26"/>
                    <a:pt x="79" y="25"/>
                    <a:pt x="79" y="24"/>
                  </a:cubicBezTo>
                  <a:cubicBezTo>
                    <a:pt x="79" y="23"/>
                    <a:pt x="77" y="23"/>
                    <a:pt x="76" y="22"/>
                  </a:cubicBezTo>
                  <a:cubicBezTo>
                    <a:pt x="76" y="22"/>
                    <a:pt x="75" y="26"/>
                    <a:pt x="74" y="27"/>
                  </a:cubicBezTo>
                  <a:cubicBezTo>
                    <a:pt x="73" y="28"/>
                    <a:pt x="72" y="24"/>
                    <a:pt x="69" y="23"/>
                  </a:cubicBezTo>
                  <a:cubicBezTo>
                    <a:pt x="67" y="23"/>
                    <a:pt x="63" y="20"/>
                    <a:pt x="62" y="20"/>
                  </a:cubicBezTo>
                  <a:cubicBezTo>
                    <a:pt x="61" y="20"/>
                    <a:pt x="59" y="18"/>
                    <a:pt x="59" y="17"/>
                  </a:cubicBezTo>
                  <a:cubicBezTo>
                    <a:pt x="58" y="16"/>
                    <a:pt x="55" y="16"/>
                    <a:pt x="54" y="16"/>
                  </a:cubicBezTo>
                  <a:cubicBezTo>
                    <a:pt x="53" y="16"/>
                    <a:pt x="50" y="18"/>
                    <a:pt x="49" y="18"/>
                  </a:cubicBezTo>
                  <a:cubicBezTo>
                    <a:pt x="49" y="19"/>
                    <a:pt x="47" y="19"/>
                    <a:pt x="47" y="19"/>
                  </a:cubicBezTo>
                  <a:cubicBezTo>
                    <a:pt x="47" y="19"/>
                    <a:pt x="43" y="23"/>
                    <a:pt x="42" y="24"/>
                  </a:cubicBezTo>
                  <a:cubicBezTo>
                    <a:pt x="40" y="25"/>
                    <a:pt x="38" y="29"/>
                    <a:pt x="37" y="30"/>
                  </a:cubicBezTo>
                  <a:cubicBezTo>
                    <a:pt x="37" y="32"/>
                    <a:pt x="35" y="32"/>
                    <a:pt x="35" y="32"/>
                  </a:cubicBezTo>
                  <a:cubicBezTo>
                    <a:pt x="35" y="32"/>
                    <a:pt x="34" y="33"/>
                    <a:pt x="34" y="34"/>
                  </a:cubicBezTo>
                  <a:cubicBezTo>
                    <a:pt x="34" y="34"/>
                    <a:pt x="30" y="36"/>
                    <a:pt x="30" y="38"/>
                  </a:cubicBezTo>
                  <a:cubicBezTo>
                    <a:pt x="29" y="40"/>
                    <a:pt x="30" y="44"/>
                    <a:pt x="30" y="45"/>
                  </a:cubicBezTo>
                  <a:cubicBezTo>
                    <a:pt x="30" y="47"/>
                    <a:pt x="32" y="50"/>
                    <a:pt x="33" y="50"/>
                  </a:cubicBezTo>
                  <a:cubicBezTo>
                    <a:pt x="34" y="50"/>
                    <a:pt x="33" y="52"/>
                    <a:pt x="33" y="53"/>
                  </a:cubicBezTo>
                  <a:cubicBezTo>
                    <a:pt x="33" y="53"/>
                    <a:pt x="34" y="54"/>
                    <a:pt x="34" y="55"/>
                  </a:cubicBezTo>
                  <a:cubicBezTo>
                    <a:pt x="34" y="55"/>
                    <a:pt x="31" y="56"/>
                    <a:pt x="30" y="56"/>
                  </a:cubicBezTo>
                  <a:cubicBezTo>
                    <a:pt x="29" y="57"/>
                    <a:pt x="28" y="59"/>
                    <a:pt x="28" y="59"/>
                  </a:cubicBezTo>
                  <a:cubicBezTo>
                    <a:pt x="27" y="60"/>
                    <a:pt x="25" y="60"/>
                    <a:pt x="24" y="61"/>
                  </a:cubicBezTo>
                  <a:cubicBezTo>
                    <a:pt x="24" y="61"/>
                    <a:pt x="24" y="60"/>
                    <a:pt x="25" y="59"/>
                  </a:cubicBezTo>
                  <a:cubicBezTo>
                    <a:pt x="25" y="58"/>
                    <a:pt x="24" y="57"/>
                    <a:pt x="24" y="56"/>
                  </a:cubicBezTo>
                  <a:cubicBezTo>
                    <a:pt x="24" y="56"/>
                    <a:pt x="23" y="51"/>
                    <a:pt x="23" y="50"/>
                  </a:cubicBezTo>
                  <a:cubicBezTo>
                    <a:pt x="22" y="49"/>
                    <a:pt x="20" y="48"/>
                    <a:pt x="20" y="47"/>
                  </a:cubicBezTo>
                  <a:cubicBezTo>
                    <a:pt x="20" y="47"/>
                    <a:pt x="20" y="46"/>
                    <a:pt x="21" y="45"/>
                  </a:cubicBezTo>
                  <a:cubicBezTo>
                    <a:pt x="21" y="45"/>
                    <a:pt x="18" y="44"/>
                    <a:pt x="18" y="45"/>
                  </a:cubicBezTo>
                  <a:cubicBezTo>
                    <a:pt x="17" y="45"/>
                    <a:pt x="17" y="50"/>
                    <a:pt x="16" y="51"/>
                  </a:cubicBezTo>
                  <a:cubicBezTo>
                    <a:pt x="16" y="52"/>
                    <a:pt x="18" y="54"/>
                    <a:pt x="18" y="54"/>
                  </a:cubicBezTo>
                  <a:cubicBezTo>
                    <a:pt x="18" y="55"/>
                    <a:pt x="18" y="57"/>
                    <a:pt x="17" y="57"/>
                  </a:cubicBezTo>
                  <a:cubicBezTo>
                    <a:pt x="17" y="57"/>
                    <a:pt x="16" y="60"/>
                    <a:pt x="16" y="61"/>
                  </a:cubicBezTo>
                  <a:cubicBezTo>
                    <a:pt x="17" y="62"/>
                    <a:pt x="16" y="63"/>
                    <a:pt x="15" y="64"/>
                  </a:cubicBezTo>
                  <a:cubicBezTo>
                    <a:pt x="15" y="64"/>
                    <a:pt x="18" y="64"/>
                    <a:pt x="20" y="64"/>
                  </a:cubicBezTo>
                  <a:cubicBezTo>
                    <a:pt x="22" y="64"/>
                    <a:pt x="23" y="65"/>
                    <a:pt x="23" y="65"/>
                  </a:cubicBezTo>
                  <a:cubicBezTo>
                    <a:pt x="23" y="65"/>
                    <a:pt x="20" y="65"/>
                    <a:pt x="19" y="66"/>
                  </a:cubicBezTo>
                  <a:cubicBezTo>
                    <a:pt x="19" y="67"/>
                    <a:pt x="16" y="68"/>
                    <a:pt x="16" y="69"/>
                  </a:cubicBezTo>
                  <a:cubicBezTo>
                    <a:pt x="16" y="69"/>
                    <a:pt x="17" y="71"/>
                    <a:pt x="18" y="71"/>
                  </a:cubicBezTo>
                  <a:cubicBezTo>
                    <a:pt x="19" y="71"/>
                    <a:pt x="20" y="74"/>
                    <a:pt x="20" y="74"/>
                  </a:cubicBezTo>
                  <a:cubicBezTo>
                    <a:pt x="21" y="75"/>
                    <a:pt x="21" y="77"/>
                    <a:pt x="20" y="77"/>
                  </a:cubicBezTo>
                  <a:cubicBezTo>
                    <a:pt x="20" y="78"/>
                    <a:pt x="16" y="77"/>
                    <a:pt x="14" y="77"/>
                  </a:cubicBezTo>
                  <a:cubicBezTo>
                    <a:pt x="13" y="78"/>
                    <a:pt x="11" y="81"/>
                    <a:pt x="10" y="82"/>
                  </a:cubicBezTo>
                  <a:cubicBezTo>
                    <a:pt x="10" y="84"/>
                    <a:pt x="11" y="87"/>
                    <a:pt x="11" y="88"/>
                  </a:cubicBezTo>
                  <a:cubicBezTo>
                    <a:pt x="11" y="89"/>
                    <a:pt x="14" y="90"/>
                    <a:pt x="15" y="91"/>
                  </a:cubicBezTo>
                  <a:cubicBezTo>
                    <a:pt x="16" y="91"/>
                    <a:pt x="19" y="91"/>
                    <a:pt x="20" y="91"/>
                  </a:cubicBezTo>
                  <a:cubicBezTo>
                    <a:pt x="20" y="91"/>
                    <a:pt x="23" y="88"/>
                    <a:pt x="23" y="86"/>
                  </a:cubicBezTo>
                  <a:cubicBezTo>
                    <a:pt x="24" y="84"/>
                    <a:pt x="27" y="81"/>
                    <a:pt x="28" y="80"/>
                  </a:cubicBezTo>
                  <a:cubicBezTo>
                    <a:pt x="28" y="79"/>
                    <a:pt x="32" y="79"/>
                    <a:pt x="33" y="78"/>
                  </a:cubicBezTo>
                  <a:cubicBezTo>
                    <a:pt x="34" y="78"/>
                    <a:pt x="33" y="81"/>
                    <a:pt x="34" y="83"/>
                  </a:cubicBezTo>
                  <a:cubicBezTo>
                    <a:pt x="34" y="85"/>
                    <a:pt x="38" y="85"/>
                    <a:pt x="37" y="83"/>
                  </a:cubicBezTo>
                  <a:cubicBezTo>
                    <a:pt x="37" y="81"/>
                    <a:pt x="38" y="80"/>
                    <a:pt x="38" y="81"/>
                  </a:cubicBezTo>
                  <a:cubicBezTo>
                    <a:pt x="38" y="82"/>
                    <a:pt x="41" y="83"/>
                    <a:pt x="42" y="84"/>
                  </a:cubicBezTo>
                  <a:cubicBezTo>
                    <a:pt x="43" y="85"/>
                    <a:pt x="43" y="87"/>
                    <a:pt x="42" y="87"/>
                  </a:cubicBezTo>
                  <a:cubicBezTo>
                    <a:pt x="41" y="87"/>
                    <a:pt x="41" y="90"/>
                    <a:pt x="42" y="90"/>
                  </a:cubicBezTo>
                  <a:cubicBezTo>
                    <a:pt x="43" y="90"/>
                    <a:pt x="44" y="87"/>
                    <a:pt x="45" y="87"/>
                  </a:cubicBezTo>
                  <a:cubicBezTo>
                    <a:pt x="45" y="86"/>
                    <a:pt x="46" y="85"/>
                    <a:pt x="46" y="84"/>
                  </a:cubicBezTo>
                  <a:cubicBezTo>
                    <a:pt x="45" y="84"/>
                    <a:pt x="46" y="83"/>
                    <a:pt x="47" y="83"/>
                  </a:cubicBezTo>
                  <a:cubicBezTo>
                    <a:pt x="47" y="84"/>
                    <a:pt x="45" y="80"/>
                    <a:pt x="44" y="78"/>
                  </a:cubicBezTo>
                  <a:cubicBezTo>
                    <a:pt x="42" y="77"/>
                    <a:pt x="43" y="77"/>
                    <a:pt x="46" y="80"/>
                  </a:cubicBezTo>
                  <a:cubicBezTo>
                    <a:pt x="46" y="80"/>
                    <a:pt x="46" y="80"/>
                    <a:pt x="48" y="82"/>
                  </a:cubicBezTo>
                  <a:cubicBezTo>
                    <a:pt x="48" y="83"/>
                    <a:pt x="49" y="84"/>
                    <a:pt x="49" y="85"/>
                  </a:cubicBezTo>
                  <a:cubicBezTo>
                    <a:pt x="49" y="85"/>
                    <a:pt x="49" y="85"/>
                    <a:pt x="49" y="85"/>
                  </a:cubicBezTo>
                  <a:cubicBezTo>
                    <a:pt x="50" y="86"/>
                    <a:pt x="50" y="89"/>
                    <a:pt x="50" y="90"/>
                  </a:cubicBezTo>
                  <a:cubicBezTo>
                    <a:pt x="50" y="90"/>
                    <a:pt x="52" y="92"/>
                    <a:pt x="53" y="92"/>
                  </a:cubicBezTo>
                  <a:cubicBezTo>
                    <a:pt x="53" y="92"/>
                    <a:pt x="54" y="92"/>
                    <a:pt x="54" y="92"/>
                  </a:cubicBezTo>
                  <a:cubicBezTo>
                    <a:pt x="54" y="92"/>
                    <a:pt x="55" y="94"/>
                    <a:pt x="55" y="94"/>
                  </a:cubicBezTo>
                  <a:cubicBezTo>
                    <a:pt x="56" y="94"/>
                    <a:pt x="57" y="92"/>
                    <a:pt x="56" y="92"/>
                  </a:cubicBezTo>
                  <a:cubicBezTo>
                    <a:pt x="55" y="92"/>
                    <a:pt x="55" y="88"/>
                    <a:pt x="55" y="87"/>
                  </a:cubicBezTo>
                  <a:cubicBezTo>
                    <a:pt x="55" y="85"/>
                    <a:pt x="56" y="84"/>
                    <a:pt x="56" y="84"/>
                  </a:cubicBezTo>
                  <a:cubicBezTo>
                    <a:pt x="56" y="84"/>
                    <a:pt x="56" y="87"/>
                    <a:pt x="56" y="88"/>
                  </a:cubicBezTo>
                  <a:cubicBezTo>
                    <a:pt x="56" y="88"/>
                    <a:pt x="56" y="90"/>
                    <a:pt x="57" y="91"/>
                  </a:cubicBezTo>
                  <a:cubicBezTo>
                    <a:pt x="57" y="91"/>
                    <a:pt x="57" y="91"/>
                    <a:pt x="58" y="91"/>
                  </a:cubicBezTo>
                  <a:cubicBezTo>
                    <a:pt x="60" y="93"/>
                    <a:pt x="60" y="93"/>
                    <a:pt x="60" y="93"/>
                  </a:cubicBezTo>
                  <a:cubicBezTo>
                    <a:pt x="63" y="92"/>
                    <a:pt x="67" y="93"/>
                    <a:pt x="66" y="93"/>
                  </a:cubicBezTo>
                  <a:cubicBezTo>
                    <a:pt x="66" y="94"/>
                    <a:pt x="69" y="94"/>
                    <a:pt x="69" y="93"/>
                  </a:cubicBezTo>
                  <a:cubicBezTo>
                    <a:pt x="69" y="92"/>
                    <a:pt x="69" y="93"/>
                    <a:pt x="69" y="94"/>
                  </a:cubicBezTo>
                  <a:cubicBezTo>
                    <a:pt x="69" y="95"/>
                    <a:pt x="67" y="97"/>
                    <a:pt x="67" y="98"/>
                  </a:cubicBezTo>
                  <a:cubicBezTo>
                    <a:pt x="66" y="100"/>
                    <a:pt x="60" y="99"/>
                    <a:pt x="57" y="99"/>
                  </a:cubicBezTo>
                  <a:cubicBezTo>
                    <a:pt x="54" y="98"/>
                    <a:pt x="49" y="99"/>
                    <a:pt x="49" y="100"/>
                  </a:cubicBezTo>
                  <a:cubicBezTo>
                    <a:pt x="49" y="101"/>
                    <a:pt x="44" y="98"/>
                    <a:pt x="42" y="97"/>
                  </a:cubicBezTo>
                  <a:cubicBezTo>
                    <a:pt x="40" y="97"/>
                    <a:pt x="38" y="93"/>
                    <a:pt x="38" y="93"/>
                  </a:cubicBezTo>
                  <a:cubicBezTo>
                    <a:pt x="37" y="92"/>
                    <a:pt x="38" y="91"/>
                    <a:pt x="38" y="91"/>
                  </a:cubicBezTo>
                  <a:cubicBezTo>
                    <a:pt x="38" y="90"/>
                    <a:pt x="33" y="90"/>
                    <a:pt x="32" y="91"/>
                  </a:cubicBezTo>
                  <a:cubicBezTo>
                    <a:pt x="30" y="91"/>
                    <a:pt x="23" y="92"/>
                    <a:pt x="21" y="93"/>
                  </a:cubicBezTo>
                  <a:cubicBezTo>
                    <a:pt x="20" y="93"/>
                    <a:pt x="17" y="93"/>
                    <a:pt x="16" y="92"/>
                  </a:cubicBezTo>
                  <a:cubicBezTo>
                    <a:pt x="15" y="92"/>
                    <a:pt x="13" y="95"/>
                    <a:pt x="12" y="95"/>
                  </a:cubicBezTo>
                  <a:cubicBezTo>
                    <a:pt x="12" y="95"/>
                    <a:pt x="10" y="99"/>
                    <a:pt x="10" y="102"/>
                  </a:cubicBezTo>
                  <a:cubicBezTo>
                    <a:pt x="10" y="102"/>
                    <a:pt x="10" y="102"/>
                    <a:pt x="8" y="105"/>
                  </a:cubicBezTo>
                  <a:cubicBezTo>
                    <a:pt x="8" y="107"/>
                    <a:pt x="8" y="107"/>
                    <a:pt x="8" y="107"/>
                  </a:cubicBezTo>
                  <a:cubicBezTo>
                    <a:pt x="5" y="108"/>
                    <a:pt x="3" y="114"/>
                    <a:pt x="2" y="116"/>
                  </a:cubicBezTo>
                  <a:cubicBezTo>
                    <a:pt x="1" y="117"/>
                    <a:pt x="0" y="126"/>
                    <a:pt x="0" y="129"/>
                  </a:cubicBezTo>
                  <a:cubicBezTo>
                    <a:pt x="0" y="131"/>
                    <a:pt x="3" y="138"/>
                    <a:pt x="4" y="139"/>
                  </a:cubicBezTo>
                  <a:cubicBezTo>
                    <a:pt x="4" y="141"/>
                    <a:pt x="9" y="145"/>
                    <a:pt x="10" y="146"/>
                  </a:cubicBezTo>
                  <a:cubicBezTo>
                    <a:pt x="12" y="147"/>
                    <a:pt x="17" y="147"/>
                    <a:pt x="18" y="147"/>
                  </a:cubicBezTo>
                  <a:cubicBezTo>
                    <a:pt x="20" y="147"/>
                    <a:pt x="22" y="145"/>
                    <a:pt x="22" y="143"/>
                  </a:cubicBezTo>
                  <a:cubicBezTo>
                    <a:pt x="22" y="143"/>
                    <a:pt x="22" y="143"/>
                    <a:pt x="24" y="144"/>
                  </a:cubicBezTo>
                  <a:cubicBezTo>
                    <a:pt x="25" y="144"/>
                    <a:pt x="25" y="144"/>
                    <a:pt x="25" y="144"/>
                  </a:cubicBezTo>
                  <a:cubicBezTo>
                    <a:pt x="26" y="145"/>
                    <a:pt x="29" y="146"/>
                    <a:pt x="30" y="147"/>
                  </a:cubicBezTo>
                  <a:cubicBezTo>
                    <a:pt x="31" y="147"/>
                    <a:pt x="33" y="147"/>
                    <a:pt x="34" y="147"/>
                  </a:cubicBezTo>
                  <a:cubicBezTo>
                    <a:pt x="34" y="146"/>
                    <a:pt x="35" y="152"/>
                    <a:pt x="34" y="154"/>
                  </a:cubicBezTo>
                  <a:cubicBezTo>
                    <a:pt x="34" y="156"/>
                    <a:pt x="36" y="162"/>
                    <a:pt x="36" y="164"/>
                  </a:cubicBezTo>
                  <a:cubicBezTo>
                    <a:pt x="37" y="166"/>
                    <a:pt x="39" y="171"/>
                    <a:pt x="39" y="172"/>
                  </a:cubicBezTo>
                  <a:cubicBezTo>
                    <a:pt x="39" y="174"/>
                    <a:pt x="38" y="180"/>
                    <a:pt x="37" y="182"/>
                  </a:cubicBezTo>
                  <a:cubicBezTo>
                    <a:pt x="37" y="184"/>
                    <a:pt x="40" y="190"/>
                    <a:pt x="41" y="192"/>
                  </a:cubicBezTo>
                  <a:cubicBezTo>
                    <a:pt x="42" y="194"/>
                    <a:pt x="42" y="199"/>
                    <a:pt x="42" y="200"/>
                  </a:cubicBezTo>
                  <a:cubicBezTo>
                    <a:pt x="42" y="201"/>
                    <a:pt x="45" y="207"/>
                    <a:pt x="46" y="209"/>
                  </a:cubicBezTo>
                  <a:cubicBezTo>
                    <a:pt x="47" y="212"/>
                    <a:pt x="55" y="212"/>
                    <a:pt x="57" y="2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îŝḻîḋé"/>
            <p:cNvSpPr/>
            <p:nvPr/>
          </p:nvSpPr>
          <p:spPr bwMode="auto">
            <a:xfrm>
              <a:off x="6891857" y="1955628"/>
              <a:ext cx="11257" cy="11257"/>
            </a:xfrm>
            <a:custGeom>
              <a:avLst/>
              <a:gdLst>
                <a:gd name="T0" fmla="*/ 4 w 9"/>
                <a:gd name="T1" fmla="*/ 8 h 8"/>
                <a:gd name="T2" fmla="*/ 7 w 9"/>
                <a:gd name="T3" fmla="*/ 6 h 8"/>
                <a:gd name="T4" fmla="*/ 8 w 9"/>
                <a:gd name="T5" fmla="*/ 3 h 8"/>
                <a:gd name="T6" fmla="*/ 5 w 9"/>
                <a:gd name="T7" fmla="*/ 0 h 8"/>
                <a:gd name="T8" fmla="*/ 3 w 9"/>
                <a:gd name="T9" fmla="*/ 2 h 8"/>
                <a:gd name="T10" fmla="*/ 1 w 9"/>
                <a:gd name="T11" fmla="*/ 4 h 8"/>
                <a:gd name="T12" fmla="*/ 1 w 9"/>
                <a:gd name="T13" fmla="*/ 5 h 8"/>
                <a:gd name="T14" fmla="*/ 4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4" y="8"/>
                  </a:moveTo>
                  <a:cubicBezTo>
                    <a:pt x="4" y="8"/>
                    <a:pt x="6" y="7"/>
                    <a:pt x="7" y="6"/>
                  </a:cubicBezTo>
                  <a:cubicBezTo>
                    <a:pt x="8" y="6"/>
                    <a:pt x="9" y="3"/>
                    <a:pt x="8" y="3"/>
                  </a:cubicBezTo>
                  <a:cubicBezTo>
                    <a:pt x="7" y="3"/>
                    <a:pt x="6" y="0"/>
                    <a:pt x="5" y="0"/>
                  </a:cubicBezTo>
                  <a:cubicBezTo>
                    <a:pt x="5" y="0"/>
                    <a:pt x="3" y="1"/>
                    <a:pt x="3" y="2"/>
                  </a:cubicBezTo>
                  <a:cubicBezTo>
                    <a:pt x="3" y="3"/>
                    <a:pt x="1" y="3"/>
                    <a:pt x="1" y="4"/>
                  </a:cubicBezTo>
                  <a:cubicBezTo>
                    <a:pt x="0" y="5"/>
                    <a:pt x="0" y="5"/>
                    <a:pt x="1" y="5"/>
                  </a:cubicBezTo>
                  <a:cubicBezTo>
                    <a:pt x="1" y="5"/>
                    <a:pt x="3" y="7"/>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ṥḷiḍe"/>
            <p:cNvSpPr/>
            <p:nvPr/>
          </p:nvSpPr>
          <p:spPr bwMode="auto">
            <a:xfrm>
              <a:off x="6885103" y="1983771"/>
              <a:ext cx="9005" cy="13508"/>
            </a:xfrm>
            <a:custGeom>
              <a:avLst/>
              <a:gdLst>
                <a:gd name="T0" fmla="*/ 6 w 7"/>
                <a:gd name="T1" fmla="*/ 4 h 10"/>
                <a:gd name="T2" fmla="*/ 5 w 7"/>
                <a:gd name="T3" fmla="*/ 0 h 10"/>
                <a:gd name="T4" fmla="*/ 1 w 7"/>
                <a:gd name="T5" fmla="*/ 7 h 10"/>
                <a:gd name="T6" fmla="*/ 3 w 7"/>
                <a:gd name="T7" fmla="*/ 9 h 10"/>
                <a:gd name="T8" fmla="*/ 6 w 7"/>
                <a:gd name="T9" fmla="*/ 9 h 10"/>
                <a:gd name="T10" fmla="*/ 6 w 7"/>
                <a:gd name="T11" fmla="*/ 8 h 10"/>
                <a:gd name="T12" fmla="*/ 6 w 7"/>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6" y="4"/>
                  </a:moveTo>
                  <a:cubicBezTo>
                    <a:pt x="7" y="4"/>
                    <a:pt x="6" y="1"/>
                    <a:pt x="5" y="0"/>
                  </a:cubicBezTo>
                  <a:cubicBezTo>
                    <a:pt x="4" y="0"/>
                    <a:pt x="0" y="4"/>
                    <a:pt x="1" y="7"/>
                  </a:cubicBezTo>
                  <a:cubicBezTo>
                    <a:pt x="2" y="9"/>
                    <a:pt x="2" y="9"/>
                    <a:pt x="3" y="9"/>
                  </a:cubicBezTo>
                  <a:cubicBezTo>
                    <a:pt x="3" y="8"/>
                    <a:pt x="5" y="9"/>
                    <a:pt x="6" y="9"/>
                  </a:cubicBezTo>
                  <a:cubicBezTo>
                    <a:pt x="6" y="10"/>
                    <a:pt x="6" y="9"/>
                    <a:pt x="6" y="8"/>
                  </a:cubicBezTo>
                  <a:cubicBezTo>
                    <a:pt x="5" y="7"/>
                    <a:pt x="6"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îSḻîḑé"/>
            <p:cNvSpPr/>
            <p:nvPr/>
          </p:nvSpPr>
          <p:spPr bwMode="auto">
            <a:xfrm>
              <a:off x="6868217" y="1973639"/>
              <a:ext cx="16886" cy="23640"/>
            </a:xfrm>
            <a:custGeom>
              <a:avLst/>
              <a:gdLst>
                <a:gd name="T0" fmla="*/ 13 w 13"/>
                <a:gd name="T1" fmla="*/ 9 h 18"/>
                <a:gd name="T2" fmla="*/ 13 w 13"/>
                <a:gd name="T3" fmla="*/ 4 h 18"/>
                <a:gd name="T4" fmla="*/ 10 w 13"/>
                <a:gd name="T5" fmla="*/ 1 h 18"/>
                <a:gd name="T6" fmla="*/ 3 w 13"/>
                <a:gd name="T7" fmla="*/ 9 h 18"/>
                <a:gd name="T8" fmla="*/ 1 w 13"/>
                <a:gd name="T9" fmla="*/ 15 h 18"/>
                <a:gd name="T10" fmla="*/ 7 w 13"/>
                <a:gd name="T11" fmla="*/ 18 h 18"/>
                <a:gd name="T12" fmla="*/ 10 w 13"/>
                <a:gd name="T13" fmla="*/ 17 h 18"/>
                <a:gd name="T14" fmla="*/ 10 w 13"/>
                <a:gd name="T15" fmla="*/ 17 h 18"/>
                <a:gd name="T16" fmla="*/ 12 w 13"/>
                <a:gd name="T17" fmla="*/ 13 h 18"/>
                <a:gd name="T18" fmla="*/ 13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3" y="9"/>
                  </a:moveTo>
                  <a:cubicBezTo>
                    <a:pt x="13" y="8"/>
                    <a:pt x="13" y="4"/>
                    <a:pt x="13" y="4"/>
                  </a:cubicBezTo>
                  <a:cubicBezTo>
                    <a:pt x="13" y="3"/>
                    <a:pt x="11" y="1"/>
                    <a:pt x="10" y="1"/>
                  </a:cubicBezTo>
                  <a:cubicBezTo>
                    <a:pt x="9" y="0"/>
                    <a:pt x="6" y="7"/>
                    <a:pt x="3" y="9"/>
                  </a:cubicBezTo>
                  <a:cubicBezTo>
                    <a:pt x="1" y="10"/>
                    <a:pt x="0" y="14"/>
                    <a:pt x="1" y="15"/>
                  </a:cubicBezTo>
                  <a:cubicBezTo>
                    <a:pt x="1" y="16"/>
                    <a:pt x="6" y="17"/>
                    <a:pt x="7" y="18"/>
                  </a:cubicBezTo>
                  <a:cubicBezTo>
                    <a:pt x="8" y="18"/>
                    <a:pt x="9" y="17"/>
                    <a:pt x="10" y="17"/>
                  </a:cubicBezTo>
                  <a:cubicBezTo>
                    <a:pt x="10" y="17"/>
                    <a:pt x="10" y="17"/>
                    <a:pt x="10" y="17"/>
                  </a:cubicBezTo>
                  <a:cubicBezTo>
                    <a:pt x="10" y="17"/>
                    <a:pt x="12" y="15"/>
                    <a:pt x="12" y="13"/>
                  </a:cubicBezTo>
                  <a:cubicBezTo>
                    <a:pt x="12" y="12"/>
                    <a:pt x="12" y="10"/>
                    <a:pt x="1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ṡlïḍe"/>
            <p:cNvSpPr/>
            <p:nvPr/>
          </p:nvSpPr>
          <p:spPr bwMode="auto">
            <a:xfrm>
              <a:off x="6861463" y="1999530"/>
              <a:ext cx="16886" cy="6754"/>
            </a:xfrm>
            <a:custGeom>
              <a:avLst/>
              <a:gdLst>
                <a:gd name="T0" fmla="*/ 4 w 13"/>
                <a:gd name="T1" fmla="*/ 1 h 5"/>
                <a:gd name="T2" fmla="*/ 0 w 13"/>
                <a:gd name="T3" fmla="*/ 2 h 5"/>
                <a:gd name="T4" fmla="*/ 9 w 13"/>
                <a:gd name="T5" fmla="*/ 4 h 5"/>
                <a:gd name="T6" fmla="*/ 13 w 13"/>
                <a:gd name="T7" fmla="*/ 5 h 5"/>
                <a:gd name="T8" fmla="*/ 4 w 13"/>
                <a:gd name="T9" fmla="*/ 1 h 5"/>
              </a:gdLst>
              <a:ahLst/>
              <a:cxnLst>
                <a:cxn ang="0">
                  <a:pos x="T0" y="T1"/>
                </a:cxn>
                <a:cxn ang="0">
                  <a:pos x="T2" y="T3"/>
                </a:cxn>
                <a:cxn ang="0">
                  <a:pos x="T4" y="T5"/>
                </a:cxn>
                <a:cxn ang="0">
                  <a:pos x="T6" y="T7"/>
                </a:cxn>
                <a:cxn ang="0">
                  <a:pos x="T8" y="T9"/>
                </a:cxn>
              </a:cxnLst>
              <a:rect l="0" t="0" r="r" b="b"/>
              <a:pathLst>
                <a:path w="13" h="5">
                  <a:moveTo>
                    <a:pt x="4" y="1"/>
                  </a:moveTo>
                  <a:cubicBezTo>
                    <a:pt x="2" y="0"/>
                    <a:pt x="0" y="1"/>
                    <a:pt x="0" y="2"/>
                  </a:cubicBezTo>
                  <a:cubicBezTo>
                    <a:pt x="0" y="3"/>
                    <a:pt x="7" y="4"/>
                    <a:pt x="9" y="4"/>
                  </a:cubicBezTo>
                  <a:cubicBezTo>
                    <a:pt x="12" y="5"/>
                    <a:pt x="13" y="5"/>
                    <a:pt x="13" y="5"/>
                  </a:cubicBezTo>
                  <a:cubicBezTo>
                    <a:pt x="12" y="5"/>
                    <a:pt x="6"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ṡ1íḓê"/>
            <p:cNvSpPr/>
            <p:nvPr/>
          </p:nvSpPr>
          <p:spPr bwMode="auto">
            <a:xfrm>
              <a:off x="6883977" y="1931989"/>
              <a:ext cx="3377" cy="6754"/>
            </a:xfrm>
            <a:custGeom>
              <a:avLst/>
              <a:gdLst>
                <a:gd name="T0" fmla="*/ 2 w 3"/>
                <a:gd name="T1" fmla="*/ 4 h 5"/>
                <a:gd name="T2" fmla="*/ 0 w 3"/>
                <a:gd name="T3" fmla="*/ 0 h 5"/>
                <a:gd name="T4" fmla="*/ 0 w 3"/>
                <a:gd name="T5" fmla="*/ 4 h 5"/>
                <a:gd name="T6" fmla="*/ 2 w 3"/>
                <a:gd name="T7" fmla="*/ 4 h 5"/>
              </a:gdLst>
              <a:ahLst/>
              <a:cxnLst>
                <a:cxn ang="0">
                  <a:pos x="T0" y="T1"/>
                </a:cxn>
                <a:cxn ang="0">
                  <a:pos x="T2" y="T3"/>
                </a:cxn>
                <a:cxn ang="0">
                  <a:pos x="T4" y="T5"/>
                </a:cxn>
                <a:cxn ang="0">
                  <a:pos x="T6" y="T7"/>
                </a:cxn>
              </a:cxnLst>
              <a:rect l="0" t="0" r="r" b="b"/>
              <a:pathLst>
                <a:path w="3" h="5">
                  <a:moveTo>
                    <a:pt x="2" y="4"/>
                  </a:moveTo>
                  <a:cubicBezTo>
                    <a:pt x="3" y="3"/>
                    <a:pt x="1" y="0"/>
                    <a:pt x="0" y="0"/>
                  </a:cubicBezTo>
                  <a:cubicBezTo>
                    <a:pt x="0" y="1"/>
                    <a:pt x="0" y="3"/>
                    <a:pt x="0" y="4"/>
                  </a:cubicBezTo>
                  <a:cubicBezTo>
                    <a:pt x="1" y="5"/>
                    <a:pt x="1" y="5"/>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ş1iḓe"/>
            <p:cNvSpPr/>
            <p:nvPr/>
          </p:nvSpPr>
          <p:spPr bwMode="auto">
            <a:xfrm>
              <a:off x="6887354" y="1945498"/>
              <a:ext cx="5629" cy="7880"/>
            </a:xfrm>
            <a:custGeom>
              <a:avLst/>
              <a:gdLst>
                <a:gd name="T0" fmla="*/ 3 w 4"/>
                <a:gd name="T1" fmla="*/ 2 h 6"/>
                <a:gd name="T2" fmla="*/ 1 w 4"/>
                <a:gd name="T3" fmla="*/ 0 h 6"/>
                <a:gd name="T4" fmla="*/ 1 w 4"/>
                <a:gd name="T5" fmla="*/ 5 h 6"/>
                <a:gd name="T6" fmla="*/ 3 w 4"/>
                <a:gd name="T7" fmla="*/ 2 h 6"/>
              </a:gdLst>
              <a:ahLst/>
              <a:cxnLst>
                <a:cxn ang="0">
                  <a:pos x="T0" y="T1"/>
                </a:cxn>
                <a:cxn ang="0">
                  <a:pos x="T2" y="T3"/>
                </a:cxn>
                <a:cxn ang="0">
                  <a:pos x="T4" y="T5"/>
                </a:cxn>
                <a:cxn ang="0">
                  <a:pos x="T6" y="T7"/>
                </a:cxn>
              </a:cxnLst>
              <a:rect l="0" t="0" r="r" b="b"/>
              <a:pathLst>
                <a:path w="4" h="6">
                  <a:moveTo>
                    <a:pt x="3" y="2"/>
                  </a:moveTo>
                  <a:cubicBezTo>
                    <a:pt x="4" y="1"/>
                    <a:pt x="3" y="0"/>
                    <a:pt x="1" y="0"/>
                  </a:cubicBezTo>
                  <a:cubicBezTo>
                    <a:pt x="0" y="0"/>
                    <a:pt x="0" y="4"/>
                    <a:pt x="1" y="5"/>
                  </a:cubicBezTo>
                  <a:cubicBezTo>
                    <a:pt x="1" y="6"/>
                    <a:pt x="3" y="3"/>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šḷíde"/>
            <p:cNvSpPr/>
            <p:nvPr/>
          </p:nvSpPr>
          <p:spPr bwMode="auto">
            <a:xfrm>
              <a:off x="6901988" y="1983771"/>
              <a:ext cx="9005" cy="5629"/>
            </a:xfrm>
            <a:custGeom>
              <a:avLst/>
              <a:gdLst>
                <a:gd name="T0" fmla="*/ 1 w 7"/>
                <a:gd name="T1" fmla="*/ 3 h 4"/>
                <a:gd name="T2" fmla="*/ 7 w 7"/>
                <a:gd name="T3" fmla="*/ 1 h 4"/>
                <a:gd name="T4" fmla="*/ 1 w 7"/>
                <a:gd name="T5" fmla="*/ 3 h 4"/>
              </a:gdLst>
              <a:ahLst/>
              <a:cxnLst>
                <a:cxn ang="0">
                  <a:pos x="T0" y="T1"/>
                </a:cxn>
                <a:cxn ang="0">
                  <a:pos x="T2" y="T3"/>
                </a:cxn>
                <a:cxn ang="0">
                  <a:pos x="T4" y="T5"/>
                </a:cxn>
              </a:cxnLst>
              <a:rect l="0" t="0" r="r" b="b"/>
              <a:pathLst>
                <a:path w="7" h="4">
                  <a:moveTo>
                    <a:pt x="1" y="3"/>
                  </a:moveTo>
                  <a:cubicBezTo>
                    <a:pt x="3" y="4"/>
                    <a:pt x="7" y="4"/>
                    <a:pt x="7" y="1"/>
                  </a:cubicBezTo>
                  <a:cubicBezTo>
                    <a:pt x="5"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śḻîdê"/>
            <p:cNvSpPr/>
            <p:nvPr/>
          </p:nvSpPr>
          <p:spPr bwMode="auto">
            <a:xfrm>
              <a:off x="6899737" y="1903847"/>
              <a:ext cx="12383" cy="14634"/>
            </a:xfrm>
            <a:custGeom>
              <a:avLst/>
              <a:gdLst>
                <a:gd name="T0" fmla="*/ 2 w 10"/>
                <a:gd name="T1" fmla="*/ 5 h 11"/>
                <a:gd name="T2" fmla="*/ 1 w 10"/>
                <a:gd name="T3" fmla="*/ 8 h 11"/>
                <a:gd name="T4" fmla="*/ 0 w 10"/>
                <a:gd name="T5" fmla="*/ 8 h 11"/>
                <a:gd name="T6" fmla="*/ 0 w 10"/>
                <a:gd name="T7" fmla="*/ 11 h 11"/>
                <a:gd name="T8" fmla="*/ 3 w 10"/>
                <a:gd name="T9" fmla="*/ 8 h 11"/>
                <a:gd name="T10" fmla="*/ 6 w 10"/>
                <a:gd name="T11" fmla="*/ 8 h 11"/>
                <a:gd name="T12" fmla="*/ 9 w 10"/>
                <a:gd name="T13" fmla="*/ 7 h 11"/>
                <a:gd name="T14" fmla="*/ 10 w 10"/>
                <a:gd name="T15" fmla="*/ 6 h 11"/>
                <a:gd name="T16" fmla="*/ 9 w 10"/>
                <a:gd name="T17" fmla="*/ 0 h 11"/>
                <a:gd name="T18" fmla="*/ 7 w 10"/>
                <a:gd name="T19" fmla="*/ 2 h 11"/>
                <a:gd name="T20" fmla="*/ 2 w 10"/>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2" y="5"/>
                  </a:moveTo>
                  <a:cubicBezTo>
                    <a:pt x="1" y="6"/>
                    <a:pt x="0" y="7"/>
                    <a:pt x="1" y="8"/>
                  </a:cubicBezTo>
                  <a:cubicBezTo>
                    <a:pt x="1" y="8"/>
                    <a:pt x="0" y="8"/>
                    <a:pt x="0" y="8"/>
                  </a:cubicBezTo>
                  <a:cubicBezTo>
                    <a:pt x="0" y="8"/>
                    <a:pt x="0" y="10"/>
                    <a:pt x="0" y="11"/>
                  </a:cubicBezTo>
                  <a:cubicBezTo>
                    <a:pt x="1" y="11"/>
                    <a:pt x="3" y="9"/>
                    <a:pt x="3" y="8"/>
                  </a:cubicBezTo>
                  <a:cubicBezTo>
                    <a:pt x="4" y="8"/>
                    <a:pt x="6" y="7"/>
                    <a:pt x="6" y="8"/>
                  </a:cubicBezTo>
                  <a:cubicBezTo>
                    <a:pt x="6" y="8"/>
                    <a:pt x="8" y="7"/>
                    <a:pt x="9" y="7"/>
                  </a:cubicBezTo>
                  <a:cubicBezTo>
                    <a:pt x="10" y="7"/>
                    <a:pt x="10" y="6"/>
                    <a:pt x="10" y="6"/>
                  </a:cubicBezTo>
                  <a:cubicBezTo>
                    <a:pt x="10" y="4"/>
                    <a:pt x="10" y="2"/>
                    <a:pt x="9" y="0"/>
                  </a:cubicBezTo>
                  <a:cubicBezTo>
                    <a:pt x="8" y="1"/>
                    <a:pt x="7" y="1"/>
                    <a:pt x="7" y="2"/>
                  </a:cubicBezTo>
                  <a:cubicBezTo>
                    <a:pt x="6" y="2"/>
                    <a:pt x="3" y="5"/>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şľîdê"/>
            <p:cNvSpPr/>
            <p:nvPr/>
          </p:nvSpPr>
          <p:spPr bwMode="auto">
            <a:xfrm>
              <a:off x="6844579" y="19770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ṣlïďê"/>
            <p:cNvSpPr/>
            <p:nvPr/>
          </p:nvSpPr>
          <p:spPr bwMode="auto">
            <a:xfrm>
              <a:off x="6844579" y="1974765"/>
              <a:ext cx="16886" cy="22514"/>
            </a:xfrm>
            <a:custGeom>
              <a:avLst/>
              <a:gdLst>
                <a:gd name="T0" fmla="*/ 12 w 13"/>
                <a:gd name="T1" fmla="*/ 13 h 17"/>
                <a:gd name="T2" fmla="*/ 7 w 13"/>
                <a:gd name="T3" fmla="*/ 7 h 17"/>
                <a:gd name="T4" fmla="*/ 6 w 13"/>
                <a:gd name="T5" fmla="*/ 6 h 17"/>
                <a:gd name="T6" fmla="*/ 5 w 13"/>
                <a:gd name="T7" fmla="*/ 4 h 17"/>
                <a:gd name="T8" fmla="*/ 2 w 13"/>
                <a:gd name="T9" fmla="*/ 1 h 17"/>
                <a:gd name="T10" fmla="*/ 0 w 13"/>
                <a:gd name="T11" fmla="*/ 2 h 17"/>
                <a:gd name="T12" fmla="*/ 3 w 13"/>
                <a:gd name="T13" fmla="*/ 4 h 17"/>
                <a:gd name="T14" fmla="*/ 10 w 13"/>
                <a:gd name="T15" fmla="*/ 17 h 17"/>
                <a:gd name="T16" fmla="*/ 12 w 13"/>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3"/>
                  </a:moveTo>
                  <a:cubicBezTo>
                    <a:pt x="11" y="11"/>
                    <a:pt x="9" y="9"/>
                    <a:pt x="7" y="7"/>
                  </a:cubicBezTo>
                  <a:cubicBezTo>
                    <a:pt x="7" y="7"/>
                    <a:pt x="7" y="7"/>
                    <a:pt x="6" y="6"/>
                  </a:cubicBezTo>
                  <a:cubicBezTo>
                    <a:pt x="5" y="4"/>
                    <a:pt x="5" y="4"/>
                    <a:pt x="5" y="4"/>
                  </a:cubicBezTo>
                  <a:cubicBezTo>
                    <a:pt x="5" y="3"/>
                    <a:pt x="2" y="1"/>
                    <a:pt x="2" y="1"/>
                  </a:cubicBezTo>
                  <a:cubicBezTo>
                    <a:pt x="2" y="0"/>
                    <a:pt x="1" y="2"/>
                    <a:pt x="0" y="2"/>
                  </a:cubicBezTo>
                  <a:cubicBezTo>
                    <a:pt x="1" y="2"/>
                    <a:pt x="2" y="3"/>
                    <a:pt x="3" y="4"/>
                  </a:cubicBezTo>
                  <a:cubicBezTo>
                    <a:pt x="5" y="5"/>
                    <a:pt x="9" y="16"/>
                    <a:pt x="10" y="17"/>
                  </a:cubicBezTo>
                  <a:cubicBezTo>
                    <a:pt x="11" y="17"/>
                    <a:pt x="13" y="14"/>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şḷïḍé"/>
            <p:cNvSpPr/>
            <p:nvPr/>
          </p:nvSpPr>
          <p:spPr bwMode="auto">
            <a:xfrm>
              <a:off x="6815311" y="1966885"/>
              <a:ext cx="5629" cy="6754"/>
            </a:xfrm>
            <a:custGeom>
              <a:avLst/>
              <a:gdLst>
                <a:gd name="T0" fmla="*/ 0 w 4"/>
                <a:gd name="T1" fmla="*/ 2 h 5"/>
                <a:gd name="T2" fmla="*/ 4 w 4"/>
                <a:gd name="T3" fmla="*/ 5 h 5"/>
                <a:gd name="T4" fmla="*/ 3 w 4"/>
                <a:gd name="T5" fmla="*/ 1 h 5"/>
                <a:gd name="T6" fmla="*/ 0 w 4"/>
                <a:gd name="T7" fmla="*/ 2 h 5"/>
              </a:gdLst>
              <a:ahLst/>
              <a:cxnLst>
                <a:cxn ang="0">
                  <a:pos x="T0" y="T1"/>
                </a:cxn>
                <a:cxn ang="0">
                  <a:pos x="T2" y="T3"/>
                </a:cxn>
                <a:cxn ang="0">
                  <a:pos x="T4" y="T5"/>
                </a:cxn>
                <a:cxn ang="0">
                  <a:pos x="T6" y="T7"/>
                </a:cxn>
              </a:cxnLst>
              <a:rect l="0" t="0" r="r" b="b"/>
              <a:pathLst>
                <a:path w="4" h="5">
                  <a:moveTo>
                    <a:pt x="0" y="2"/>
                  </a:moveTo>
                  <a:cubicBezTo>
                    <a:pt x="0" y="3"/>
                    <a:pt x="3" y="5"/>
                    <a:pt x="4" y="5"/>
                  </a:cubicBezTo>
                  <a:cubicBezTo>
                    <a:pt x="4" y="4"/>
                    <a:pt x="3" y="1"/>
                    <a:pt x="3" y="1"/>
                  </a:cubicBezTo>
                  <a:cubicBezTo>
                    <a:pt x="2" y="0"/>
                    <a:pt x="1"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ṡľïḓê"/>
            <p:cNvSpPr/>
            <p:nvPr/>
          </p:nvSpPr>
          <p:spPr bwMode="auto">
            <a:xfrm>
              <a:off x="6750021" y="2014164"/>
              <a:ext cx="12383" cy="32645"/>
            </a:xfrm>
            <a:custGeom>
              <a:avLst/>
              <a:gdLst>
                <a:gd name="T0" fmla="*/ 1 w 10"/>
                <a:gd name="T1" fmla="*/ 23 h 25"/>
                <a:gd name="T2" fmla="*/ 4 w 10"/>
                <a:gd name="T3" fmla="*/ 25 h 25"/>
                <a:gd name="T4" fmla="*/ 7 w 10"/>
                <a:gd name="T5" fmla="*/ 19 h 25"/>
                <a:gd name="T6" fmla="*/ 8 w 10"/>
                <a:gd name="T7" fmla="*/ 15 h 25"/>
                <a:gd name="T8" fmla="*/ 9 w 10"/>
                <a:gd name="T9" fmla="*/ 13 h 25"/>
                <a:gd name="T10" fmla="*/ 10 w 10"/>
                <a:gd name="T11" fmla="*/ 11 h 25"/>
                <a:gd name="T12" fmla="*/ 8 w 10"/>
                <a:gd name="T13" fmla="*/ 1 h 25"/>
                <a:gd name="T14" fmla="*/ 6 w 10"/>
                <a:gd name="T15" fmla="*/ 3 h 25"/>
                <a:gd name="T16" fmla="*/ 2 w 10"/>
                <a:gd name="T17" fmla="*/ 8 h 25"/>
                <a:gd name="T18" fmla="*/ 1 w 10"/>
                <a:gd name="T19" fmla="*/ 13 h 25"/>
                <a:gd name="T20" fmla="*/ 0 w 10"/>
                <a:gd name="T21" fmla="*/ 16 h 25"/>
                <a:gd name="T22" fmla="*/ 1 w 10"/>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5">
                  <a:moveTo>
                    <a:pt x="1" y="23"/>
                  </a:moveTo>
                  <a:cubicBezTo>
                    <a:pt x="1" y="24"/>
                    <a:pt x="4" y="25"/>
                    <a:pt x="4" y="25"/>
                  </a:cubicBezTo>
                  <a:cubicBezTo>
                    <a:pt x="5" y="24"/>
                    <a:pt x="7" y="21"/>
                    <a:pt x="7" y="19"/>
                  </a:cubicBezTo>
                  <a:cubicBezTo>
                    <a:pt x="8" y="18"/>
                    <a:pt x="8" y="16"/>
                    <a:pt x="8" y="15"/>
                  </a:cubicBezTo>
                  <a:cubicBezTo>
                    <a:pt x="8" y="15"/>
                    <a:pt x="8" y="14"/>
                    <a:pt x="9" y="13"/>
                  </a:cubicBezTo>
                  <a:cubicBezTo>
                    <a:pt x="9" y="13"/>
                    <a:pt x="9" y="12"/>
                    <a:pt x="10" y="11"/>
                  </a:cubicBezTo>
                  <a:cubicBezTo>
                    <a:pt x="10" y="9"/>
                    <a:pt x="8" y="2"/>
                    <a:pt x="8" y="1"/>
                  </a:cubicBezTo>
                  <a:cubicBezTo>
                    <a:pt x="8" y="0"/>
                    <a:pt x="7" y="2"/>
                    <a:pt x="6" y="3"/>
                  </a:cubicBezTo>
                  <a:cubicBezTo>
                    <a:pt x="6" y="4"/>
                    <a:pt x="3" y="7"/>
                    <a:pt x="2" y="8"/>
                  </a:cubicBezTo>
                  <a:cubicBezTo>
                    <a:pt x="1" y="9"/>
                    <a:pt x="0" y="12"/>
                    <a:pt x="1" y="13"/>
                  </a:cubicBezTo>
                  <a:cubicBezTo>
                    <a:pt x="1" y="13"/>
                    <a:pt x="0" y="16"/>
                    <a:pt x="0" y="16"/>
                  </a:cubicBezTo>
                  <a:cubicBezTo>
                    <a:pt x="0" y="17"/>
                    <a:pt x="1" y="21"/>
                    <a:pt x="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šliḓe"/>
            <p:cNvSpPr/>
            <p:nvPr/>
          </p:nvSpPr>
          <p:spPr bwMode="auto">
            <a:xfrm>
              <a:off x="6591300" y="2101967"/>
              <a:ext cx="4503" cy="2251"/>
            </a:xfrm>
            <a:custGeom>
              <a:avLst/>
              <a:gdLst>
                <a:gd name="T0" fmla="*/ 0 w 3"/>
                <a:gd name="T1" fmla="*/ 2 h 2"/>
                <a:gd name="T2" fmla="*/ 2 w 3"/>
                <a:gd name="T3" fmla="*/ 2 h 2"/>
                <a:gd name="T4" fmla="*/ 0 w 3"/>
                <a:gd name="T5" fmla="*/ 2 h 2"/>
              </a:gdLst>
              <a:ahLst/>
              <a:cxnLst>
                <a:cxn ang="0">
                  <a:pos x="T0" y="T1"/>
                </a:cxn>
                <a:cxn ang="0">
                  <a:pos x="T2" y="T3"/>
                </a:cxn>
                <a:cxn ang="0">
                  <a:pos x="T4" y="T5"/>
                </a:cxn>
              </a:cxnLst>
              <a:rect l="0" t="0" r="r" b="b"/>
              <a:pathLst>
                <a:path w="3" h="2">
                  <a:moveTo>
                    <a:pt x="0" y="2"/>
                  </a:moveTo>
                  <a:cubicBezTo>
                    <a:pt x="1" y="2"/>
                    <a:pt x="2" y="2"/>
                    <a:pt x="2" y="2"/>
                  </a:cubicBezTo>
                  <a:cubicBezTo>
                    <a:pt x="3" y="0"/>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iśliḓê"/>
            <p:cNvSpPr/>
            <p:nvPr/>
          </p:nvSpPr>
          <p:spPr bwMode="auto">
            <a:xfrm>
              <a:off x="6580043" y="1762011"/>
              <a:ext cx="92306" cy="82175"/>
            </a:xfrm>
            <a:custGeom>
              <a:avLst/>
              <a:gdLst>
                <a:gd name="T0" fmla="*/ 69 w 70"/>
                <a:gd name="T1" fmla="*/ 8 h 63"/>
                <a:gd name="T2" fmla="*/ 65 w 70"/>
                <a:gd name="T3" fmla="*/ 7 h 63"/>
                <a:gd name="T4" fmla="*/ 60 w 70"/>
                <a:gd name="T5" fmla="*/ 6 h 63"/>
                <a:gd name="T6" fmla="*/ 61 w 70"/>
                <a:gd name="T7" fmla="*/ 4 h 63"/>
                <a:gd name="T8" fmla="*/ 60 w 70"/>
                <a:gd name="T9" fmla="*/ 1 h 63"/>
                <a:gd name="T10" fmla="*/ 54 w 70"/>
                <a:gd name="T11" fmla="*/ 1 h 63"/>
                <a:gd name="T12" fmla="*/ 50 w 70"/>
                <a:gd name="T13" fmla="*/ 0 h 63"/>
                <a:gd name="T14" fmla="*/ 43 w 70"/>
                <a:gd name="T15" fmla="*/ 1 h 63"/>
                <a:gd name="T16" fmla="*/ 34 w 70"/>
                <a:gd name="T17" fmla="*/ 2 h 63"/>
                <a:gd name="T18" fmla="*/ 32 w 70"/>
                <a:gd name="T19" fmla="*/ 5 h 63"/>
                <a:gd name="T20" fmla="*/ 25 w 70"/>
                <a:gd name="T21" fmla="*/ 6 h 63"/>
                <a:gd name="T22" fmla="*/ 12 w 70"/>
                <a:gd name="T23" fmla="*/ 9 h 63"/>
                <a:gd name="T24" fmla="*/ 9 w 70"/>
                <a:gd name="T25" fmla="*/ 14 h 63"/>
                <a:gd name="T26" fmla="*/ 6 w 70"/>
                <a:gd name="T27" fmla="*/ 16 h 63"/>
                <a:gd name="T28" fmla="*/ 1 w 70"/>
                <a:gd name="T29" fmla="*/ 18 h 63"/>
                <a:gd name="T30" fmla="*/ 2 w 70"/>
                <a:gd name="T31" fmla="*/ 19 h 63"/>
                <a:gd name="T32" fmla="*/ 4 w 70"/>
                <a:gd name="T33" fmla="*/ 19 h 63"/>
                <a:gd name="T34" fmla="*/ 8 w 70"/>
                <a:gd name="T35" fmla="*/ 20 h 63"/>
                <a:gd name="T36" fmla="*/ 5 w 70"/>
                <a:gd name="T37" fmla="*/ 21 h 63"/>
                <a:gd name="T38" fmla="*/ 5 w 70"/>
                <a:gd name="T39" fmla="*/ 24 h 63"/>
                <a:gd name="T40" fmla="*/ 9 w 70"/>
                <a:gd name="T41" fmla="*/ 25 h 63"/>
                <a:gd name="T42" fmla="*/ 14 w 70"/>
                <a:gd name="T43" fmla="*/ 25 h 63"/>
                <a:gd name="T44" fmla="*/ 17 w 70"/>
                <a:gd name="T45" fmla="*/ 30 h 63"/>
                <a:gd name="T46" fmla="*/ 17 w 70"/>
                <a:gd name="T47" fmla="*/ 34 h 63"/>
                <a:gd name="T48" fmla="*/ 20 w 70"/>
                <a:gd name="T49" fmla="*/ 36 h 63"/>
                <a:gd name="T50" fmla="*/ 20 w 70"/>
                <a:gd name="T51" fmla="*/ 37 h 63"/>
                <a:gd name="T52" fmla="*/ 20 w 70"/>
                <a:gd name="T53" fmla="*/ 40 h 63"/>
                <a:gd name="T54" fmla="*/ 20 w 70"/>
                <a:gd name="T55" fmla="*/ 43 h 63"/>
                <a:gd name="T56" fmla="*/ 19 w 70"/>
                <a:gd name="T57" fmla="*/ 46 h 63"/>
                <a:gd name="T58" fmla="*/ 22 w 70"/>
                <a:gd name="T59" fmla="*/ 56 h 63"/>
                <a:gd name="T60" fmla="*/ 24 w 70"/>
                <a:gd name="T61" fmla="*/ 61 h 63"/>
                <a:gd name="T62" fmla="*/ 28 w 70"/>
                <a:gd name="T63" fmla="*/ 63 h 63"/>
                <a:gd name="T64" fmla="*/ 30 w 70"/>
                <a:gd name="T65" fmla="*/ 62 h 63"/>
                <a:gd name="T66" fmla="*/ 32 w 70"/>
                <a:gd name="T67" fmla="*/ 58 h 63"/>
                <a:gd name="T68" fmla="*/ 35 w 70"/>
                <a:gd name="T69" fmla="*/ 50 h 63"/>
                <a:gd name="T70" fmla="*/ 39 w 70"/>
                <a:gd name="T71" fmla="*/ 50 h 63"/>
                <a:gd name="T72" fmla="*/ 42 w 70"/>
                <a:gd name="T73" fmla="*/ 47 h 63"/>
                <a:gd name="T74" fmla="*/ 48 w 70"/>
                <a:gd name="T75" fmla="*/ 44 h 63"/>
                <a:gd name="T76" fmla="*/ 51 w 70"/>
                <a:gd name="T77" fmla="*/ 39 h 63"/>
                <a:gd name="T78" fmla="*/ 50 w 70"/>
                <a:gd name="T79" fmla="*/ 38 h 63"/>
                <a:gd name="T80" fmla="*/ 50 w 70"/>
                <a:gd name="T81" fmla="*/ 36 h 63"/>
                <a:gd name="T82" fmla="*/ 54 w 70"/>
                <a:gd name="T83" fmla="*/ 37 h 63"/>
                <a:gd name="T84" fmla="*/ 57 w 70"/>
                <a:gd name="T85" fmla="*/ 35 h 63"/>
                <a:gd name="T86" fmla="*/ 57 w 70"/>
                <a:gd name="T87" fmla="*/ 35 h 63"/>
                <a:gd name="T88" fmla="*/ 57 w 70"/>
                <a:gd name="T89" fmla="*/ 33 h 63"/>
                <a:gd name="T90" fmla="*/ 60 w 70"/>
                <a:gd name="T91" fmla="*/ 27 h 63"/>
                <a:gd name="T92" fmla="*/ 62 w 70"/>
                <a:gd name="T93" fmla="*/ 21 h 63"/>
                <a:gd name="T94" fmla="*/ 62 w 70"/>
                <a:gd name="T95" fmla="*/ 18 h 63"/>
                <a:gd name="T96" fmla="*/ 62 w 70"/>
                <a:gd name="T97" fmla="*/ 17 h 63"/>
                <a:gd name="T98" fmla="*/ 63 w 70"/>
                <a:gd name="T99" fmla="*/ 14 h 63"/>
                <a:gd name="T100" fmla="*/ 65 w 70"/>
                <a:gd name="T101" fmla="*/ 12 h 63"/>
                <a:gd name="T102" fmla="*/ 69 w 70"/>
                <a:gd name="T103" fmla="*/ 10 h 63"/>
                <a:gd name="T104" fmla="*/ 69 w 70"/>
                <a:gd name="T105"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63">
                  <a:moveTo>
                    <a:pt x="69" y="8"/>
                  </a:moveTo>
                  <a:cubicBezTo>
                    <a:pt x="68" y="8"/>
                    <a:pt x="66" y="7"/>
                    <a:pt x="65" y="7"/>
                  </a:cubicBezTo>
                  <a:cubicBezTo>
                    <a:pt x="65" y="6"/>
                    <a:pt x="61" y="6"/>
                    <a:pt x="60" y="6"/>
                  </a:cubicBezTo>
                  <a:cubicBezTo>
                    <a:pt x="59" y="7"/>
                    <a:pt x="60" y="4"/>
                    <a:pt x="61" y="4"/>
                  </a:cubicBezTo>
                  <a:cubicBezTo>
                    <a:pt x="63" y="3"/>
                    <a:pt x="62" y="1"/>
                    <a:pt x="60" y="1"/>
                  </a:cubicBezTo>
                  <a:cubicBezTo>
                    <a:pt x="58" y="1"/>
                    <a:pt x="55" y="1"/>
                    <a:pt x="54" y="1"/>
                  </a:cubicBezTo>
                  <a:cubicBezTo>
                    <a:pt x="53" y="1"/>
                    <a:pt x="51" y="0"/>
                    <a:pt x="50" y="0"/>
                  </a:cubicBezTo>
                  <a:cubicBezTo>
                    <a:pt x="50" y="0"/>
                    <a:pt x="45" y="1"/>
                    <a:pt x="43" y="1"/>
                  </a:cubicBezTo>
                  <a:cubicBezTo>
                    <a:pt x="41" y="1"/>
                    <a:pt x="35" y="1"/>
                    <a:pt x="34" y="2"/>
                  </a:cubicBezTo>
                  <a:cubicBezTo>
                    <a:pt x="33" y="2"/>
                    <a:pt x="32" y="4"/>
                    <a:pt x="32" y="5"/>
                  </a:cubicBezTo>
                  <a:cubicBezTo>
                    <a:pt x="32" y="6"/>
                    <a:pt x="27" y="6"/>
                    <a:pt x="25" y="6"/>
                  </a:cubicBezTo>
                  <a:cubicBezTo>
                    <a:pt x="24" y="6"/>
                    <a:pt x="15" y="8"/>
                    <a:pt x="12" y="9"/>
                  </a:cubicBezTo>
                  <a:cubicBezTo>
                    <a:pt x="10" y="10"/>
                    <a:pt x="8" y="14"/>
                    <a:pt x="9" y="14"/>
                  </a:cubicBezTo>
                  <a:cubicBezTo>
                    <a:pt x="10" y="14"/>
                    <a:pt x="7" y="16"/>
                    <a:pt x="6" y="16"/>
                  </a:cubicBezTo>
                  <a:cubicBezTo>
                    <a:pt x="5" y="17"/>
                    <a:pt x="2" y="17"/>
                    <a:pt x="1" y="18"/>
                  </a:cubicBezTo>
                  <a:cubicBezTo>
                    <a:pt x="0" y="18"/>
                    <a:pt x="2" y="19"/>
                    <a:pt x="2" y="19"/>
                  </a:cubicBezTo>
                  <a:cubicBezTo>
                    <a:pt x="3" y="20"/>
                    <a:pt x="3" y="19"/>
                    <a:pt x="4" y="19"/>
                  </a:cubicBezTo>
                  <a:cubicBezTo>
                    <a:pt x="5" y="20"/>
                    <a:pt x="8" y="20"/>
                    <a:pt x="8" y="20"/>
                  </a:cubicBezTo>
                  <a:cubicBezTo>
                    <a:pt x="9" y="21"/>
                    <a:pt x="6" y="21"/>
                    <a:pt x="5" y="21"/>
                  </a:cubicBezTo>
                  <a:cubicBezTo>
                    <a:pt x="3" y="21"/>
                    <a:pt x="4" y="24"/>
                    <a:pt x="5" y="24"/>
                  </a:cubicBezTo>
                  <a:cubicBezTo>
                    <a:pt x="6" y="25"/>
                    <a:pt x="9" y="25"/>
                    <a:pt x="9" y="25"/>
                  </a:cubicBezTo>
                  <a:cubicBezTo>
                    <a:pt x="9" y="24"/>
                    <a:pt x="12" y="25"/>
                    <a:pt x="14" y="25"/>
                  </a:cubicBezTo>
                  <a:cubicBezTo>
                    <a:pt x="15" y="25"/>
                    <a:pt x="16" y="29"/>
                    <a:pt x="17" y="30"/>
                  </a:cubicBezTo>
                  <a:cubicBezTo>
                    <a:pt x="17" y="31"/>
                    <a:pt x="17" y="33"/>
                    <a:pt x="17" y="34"/>
                  </a:cubicBezTo>
                  <a:cubicBezTo>
                    <a:pt x="17" y="35"/>
                    <a:pt x="20" y="36"/>
                    <a:pt x="20" y="36"/>
                  </a:cubicBezTo>
                  <a:cubicBezTo>
                    <a:pt x="21" y="35"/>
                    <a:pt x="21" y="37"/>
                    <a:pt x="20" y="37"/>
                  </a:cubicBezTo>
                  <a:cubicBezTo>
                    <a:pt x="18" y="37"/>
                    <a:pt x="19" y="40"/>
                    <a:pt x="20" y="40"/>
                  </a:cubicBezTo>
                  <a:cubicBezTo>
                    <a:pt x="22" y="41"/>
                    <a:pt x="21" y="43"/>
                    <a:pt x="20" y="43"/>
                  </a:cubicBezTo>
                  <a:cubicBezTo>
                    <a:pt x="19" y="44"/>
                    <a:pt x="20" y="45"/>
                    <a:pt x="19" y="46"/>
                  </a:cubicBezTo>
                  <a:cubicBezTo>
                    <a:pt x="18" y="47"/>
                    <a:pt x="22" y="53"/>
                    <a:pt x="22" y="56"/>
                  </a:cubicBezTo>
                  <a:cubicBezTo>
                    <a:pt x="22" y="59"/>
                    <a:pt x="24" y="61"/>
                    <a:pt x="24" y="61"/>
                  </a:cubicBezTo>
                  <a:cubicBezTo>
                    <a:pt x="25" y="61"/>
                    <a:pt x="28" y="62"/>
                    <a:pt x="28" y="63"/>
                  </a:cubicBezTo>
                  <a:cubicBezTo>
                    <a:pt x="28" y="63"/>
                    <a:pt x="29" y="62"/>
                    <a:pt x="30" y="62"/>
                  </a:cubicBezTo>
                  <a:cubicBezTo>
                    <a:pt x="30" y="61"/>
                    <a:pt x="31" y="60"/>
                    <a:pt x="32" y="58"/>
                  </a:cubicBezTo>
                  <a:cubicBezTo>
                    <a:pt x="33" y="57"/>
                    <a:pt x="35" y="51"/>
                    <a:pt x="35" y="50"/>
                  </a:cubicBezTo>
                  <a:cubicBezTo>
                    <a:pt x="35" y="50"/>
                    <a:pt x="38" y="50"/>
                    <a:pt x="39" y="50"/>
                  </a:cubicBezTo>
                  <a:cubicBezTo>
                    <a:pt x="39" y="49"/>
                    <a:pt x="41" y="48"/>
                    <a:pt x="42" y="47"/>
                  </a:cubicBezTo>
                  <a:cubicBezTo>
                    <a:pt x="42" y="47"/>
                    <a:pt x="46" y="45"/>
                    <a:pt x="48" y="44"/>
                  </a:cubicBezTo>
                  <a:cubicBezTo>
                    <a:pt x="49" y="44"/>
                    <a:pt x="51" y="40"/>
                    <a:pt x="51" y="39"/>
                  </a:cubicBezTo>
                  <a:cubicBezTo>
                    <a:pt x="52" y="39"/>
                    <a:pt x="51" y="39"/>
                    <a:pt x="50" y="38"/>
                  </a:cubicBezTo>
                  <a:cubicBezTo>
                    <a:pt x="49" y="37"/>
                    <a:pt x="49" y="36"/>
                    <a:pt x="50" y="36"/>
                  </a:cubicBezTo>
                  <a:cubicBezTo>
                    <a:pt x="50" y="36"/>
                    <a:pt x="53" y="37"/>
                    <a:pt x="54" y="37"/>
                  </a:cubicBezTo>
                  <a:cubicBezTo>
                    <a:pt x="56" y="38"/>
                    <a:pt x="58" y="36"/>
                    <a:pt x="57" y="35"/>
                  </a:cubicBezTo>
                  <a:cubicBezTo>
                    <a:pt x="56" y="35"/>
                    <a:pt x="57" y="35"/>
                    <a:pt x="57" y="35"/>
                  </a:cubicBezTo>
                  <a:cubicBezTo>
                    <a:pt x="57" y="35"/>
                    <a:pt x="58" y="33"/>
                    <a:pt x="57" y="33"/>
                  </a:cubicBezTo>
                  <a:cubicBezTo>
                    <a:pt x="57" y="32"/>
                    <a:pt x="61" y="29"/>
                    <a:pt x="60" y="27"/>
                  </a:cubicBezTo>
                  <a:cubicBezTo>
                    <a:pt x="59" y="24"/>
                    <a:pt x="61" y="21"/>
                    <a:pt x="62" y="21"/>
                  </a:cubicBezTo>
                  <a:cubicBezTo>
                    <a:pt x="63" y="21"/>
                    <a:pt x="63" y="18"/>
                    <a:pt x="62" y="18"/>
                  </a:cubicBezTo>
                  <a:cubicBezTo>
                    <a:pt x="60" y="18"/>
                    <a:pt x="62" y="18"/>
                    <a:pt x="62" y="17"/>
                  </a:cubicBezTo>
                  <a:cubicBezTo>
                    <a:pt x="62" y="17"/>
                    <a:pt x="63" y="14"/>
                    <a:pt x="63" y="14"/>
                  </a:cubicBezTo>
                  <a:cubicBezTo>
                    <a:pt x="62" y="13"/>
                    <a:pt x="65" y="13"/>
                    <a:pt x="65" y="12"/>
                  </a:cubicBezTo>
                  <a:cubicBezTo>
                    <a:pt x="65" y="11"/>
                    <a:pt x="68" y="10"/>
                    <a:pt x="69" y="10"/>
                  </a:cubicBezTo>
                  <a:cubicBezTo>
                    <a:pt x="70" y="10"/>
                    <a:pt x="70" y="8"/>
                    <a:pt x="69"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Sḷíḑe"/>
            <p:cNvSpPr/>
            <p:nvPr/>
          </p:nvSpPr>
          <p:spPr bwMode="auto">
            <a:xfrm>
              <a:off x="6688108" y="1773268"/>
              <a:ext cx="23640" cy="21388"/>
            </a:xfrm>
            <a:custGeom>
              <a:avLst/>
              <a:gdLst>
                <a:gd name="T0" fmla="*/ 8 w 18"/>
                <a:gd name="T1" fmla="*/ 1 h 16"/>
                <a:gd name="T2" fmla="*/ 5 w 18"/>
                <a:gd name="T3" fmla="*/ 2 h 16"/>
                <a:gd name="T4" fmla="*/ 2 w 18"/>
                <a:gd name="T5" fmla="*/ 2 h 16"/>
                <a:gd name="T6" fmla="*/ 0 w 18"/>
                <a:gd name="T7" fmla="*/ 6 h 16"/>
                <a:gd name="T8" fmla="*/ 2 w 18"/>
                <a:gd name="T9" fmla="*/ 9 h 16"/>
                <a:gd name="T10" fmla="*/ 5 w 18"/>
                <a:gd name="T11" fmla="*/ 9 h 16"/>
                <a:gd name="T12" fmla="*/ 5 w 18"/>
                <a:gd name="T13" fmla="*/ 12 h 16"/>
                <a:gd name="T14" fmla="*/ 6 w 18"/>
                <a:gd name="T15" fmla="*/ 14 h 16"/>
                <a:gd name="T16" fmla="*/ 9 w 18"/>
                <a:gd name="T17" fmla="*/ 16 h 16"/>
                <a:gd name="T18" fmla="*/ 12 w 18"/>
                <a:gd name="T19" fmla="*/ 12 h 16"/>
                <a:gd name="T20" fmla="*/ 17 w 18"/>
                <a:gd name="T21" fmla="*/ 12 h 16"/>
                <a:gd name="T22" fmla="*/ 17 w 18"/>
                <a:gd name="T23" fmla="*/ 6 h 16"/>
                <a:gd name="T24" fmla="*/ 13 w 18"/>
                <a:gd name="T25" fmla="*/ 5 h 16"/>
                <a:gd name="T26" fmla="*/ 11 w 18"/>
                <a:gd name="T27" fmla="*/ 4 h 16"/>
                <a:gd name="T28" fmla="*/ 8 w 18"/>
                <a:gd name="T2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6">
                  <a:moveTo>
                    <a:pt x="8" y="1"/>
                  </a:moveTo>
                  <a:cubicBezTo>
                    <a:pt x="7" y="0"/>
                    <a:pt x="5" y="2"/>
                    <a:pt x="5" y="2"/>
                  </a:cubicBezTo>
                  <a:cubicBezTo>
                    <a:pt x="5" y="3"/>
                    <a:pt x="3" y="1"/>
                    <a:pt x="2" y="2"/>
                  </a:cubicBezTo>
                  <a:cubicBezTo>
                    <a:pt x="0" y="3"/>
                    <a:pt x="0" y="6"/>
                    <a:pt x="0" y="6"/>
                  </a:cubicBezTo>
                  <a:cubicBezTo>
                    <a:pt x="1" y="7"/>
                    <a:pt x="2" y="9"/>
                    <a:pt x="2" y="9"/>
                  </a:cubicBezTo>
                  <a:cubicBezTo>
                    <a:pt x="2" y="10"/>
                    <a:pt x="5" y="9"/>
                    <a:pt x="5" y="9"/>
                  </a:cubicBezTo>
                  <a:cubicBezTo>
                    <a:pt x="6" y="8"/>
                    <a:pt x="6" y="11"/>
                    <a:pt x="5" y="12"/>
                  </a:cubicBezTo>
                  <a:cubicBezTo>
                    <a:pt x="5" y="12"/>
                    <a:pt x="6" y="14"/>
                    <a:pt x="6" y="14"/>
                  </a:cubicBezTo>
                  <a:cubicBezTo>
                    <a:pt x="7" y="14"/>
                    <a:pt x="8" y="16"/>
                    <a:pt x="9" y="16"/>
                  </a:cubicBezTo>
                  <a:cubicBezTo>
                    <a:pt x="10" y="16"/>
                    <a:pt x="12" y="13"/>
                    <a:pt x="12" y="12"/>
                  </a:cubicBezTo>
                  <a:cubicBezTo>
                    <a:pt x="12" y="10"/>
                    <a:pt x="15" y="11"/>
                    <a:pt x="17" y="12"/>
                  </a:cubicBezTo>
                  <a:cubicBezTo>
                    <a:pt x="18" y="12"/>
                    <a:pt x="18" y="7"/>
                    <a:pt x="17" y="6"/>
                  </a:cubicBezTo>
                  <a:cubicBezTo>
                    <a:pt x="15" y="6"/>
                    <a:pt x="14" y="6"/>
                    <a:pt x="13" y="5"/>
                  </a:cubicBezTo>
                  <a:cubicBezTo>
                    <a:pt x="13" y="5"/>
                    <a:pt x="12" y="4"/>
                    <a:pt x="11" y="4"/>
                  </a:cubicBezTo>
                  <a:cubicBezTo>
                    <a:pt x="10" y="4"/>
                    <a:pt x="10"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şḻïḑe"/>
            <p:cNvSpPr/>
            <p:nvPr/>
          </p:nvSpPr>
          <p:spPr bwMode="auto">
            <a:xfrm>
              <a:off x="6701617" y="1772143"/>
              <a:ext cx="20262" cy="5629"/>
            </a:xfrm>
            <a:custGeom>
              <a:avLst/>
              <a:gdLst>
                <a:gd name="T0" fmla="*/ 9 w 15"/>
                <a:gd name="T1" fmla="*/ 4 h 4"/>
                <a:gd name="T2" fmla="*/ 14 w 15"/>
                <a:gd name="T3" fmla="*/ 2 h 4"/>
                <a:gd name="T4" fmla="*/ 5 w 15"/>
                <a:gd name="T5" fmla="*/ 0 h 4"/>
                <a:gd name="T6" fmla="*/ 1 w 15"/>
                <a:gd name="T7" fmla="*/ 1 h 4"/>
                <a:gd name="T8" fmla="*/ 9 w 15"/>
                <a:gd name="T9" fmla="*/ 4 h 4"/>
              </a:gdLst>
              <a:ahLst/>
              <a:cxnLst>
                <a:cxn ang="0">
                  <a:pos x="T0" y="T1"/>
                </a:cxn>
                <a:cxn ang="0">
                  <a:pos x="T2" y="T3"/>
                </a:cxn>
                <a:cxn ang="0">
                  <a:pos x="T4" y="T5"/>
                </a:cxn>
                <a:cxn ang="0">
                  <a:pos x="T6" y="T7"/>
                </a:cxn>
                <a:cxn ang="0">
                  <a:pos x="T8" y="T9"/>
                </a:cxn>
              </a:cxnLst>
              <a:rect l="0" t="0" r="r" b="b"/>
              <a:pathLst>
                <a:path w="15" h="4">
                  <a:moveTo>
                    <a:pt x="9" y="4"/>
                  </a:moveTo>
                  <a:cubicBezTo>
                    <a:pt x="11" y="4"/>
                    <a:pt x="14" y="3"/>
                    <a:pt x="14" y="2"/>
                  </a:cubicBezTo>
                  <a:cubicBezTo>
                    <a:pt x="15" y="2"/>
                    <a:pt x="8" y="0"/>
                    <a:pt x="5" y="0"/>
                  </a:cubicBezTo>
                  <a:cubicBezTo>
                    <a:pt x="3" y="0"/>
                    <a:pt x="0" y="0"/>
                    <a:pt x="1" y="1"/>
                  </a:cubicBezTo>
                  <a:cubicBezTo>
                    <a:pt x="1" y="1"/>
                    <a:pt x="7" y="4"/>
                    <a:pt x="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śḻíḍé"/>
            <p:cNvSpPr/>
            <p:nvPr/>
          </p:nvSpPr>
          <p:spPr bwMode="auto">
            <a:xfrm>
              <a:off x="6657715" y="1856568"/>
              <a:ext cx="6754" cy="7880"/>
            </a:xfrm>
            <a:custGeom>
              <a:avLst/>
              <a:gdLst>
                <a:gd name="T0" fmla="*/ 1 w 5"/>
                <a:gd name="T1" fmla="*/ 3 h 6"/>
                <a:gd name="T2" fmla="*/ 0 w 5"/>
                <a:gd name="T3" fmla="*/ 6 h 6"/>
                <a:gd name="T4" fmla="*/ 3 w 5"/>
                <a:gd name="T5" fmla="*/ 6 h 6"/>
                <a:gd name="T6" fmla="*/ 5 w 5"/>
                <a:gd name="T7" fmla="*/ 5 h 6"/>
                <a:gd name="T8" fmla="*/ 3 w 5"/>
                <a:gd name="T9" fmla="*/ 0 h 6"/>
                <a:gd name="T10" fmla="*/ 1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1" y="3"/>
                  </a:moveTo>
                  <a:cubicBezTo>
                    <a:pt x="0" y="2"/>
                    <a:pt x="0" y="5"/>
                    <a:pt x="0" y="6"/>
                  </a:cubicBezTo>
                  <a:cubicBezTo>
                    <a:pt x="0" y="6"/>
                    <a:pt x="2" y="6"/>
                    <a:pt x="3" y="6"/>
                  </a:cubicBezTo>
                  <a:cubicBezTo>
                    <a:pt x="4" y="6"/>
                    <a:pt x="5" y="5"/>
                    <a:pt x="5" y="5"/>
                  </a:cubicBezTo>
                  <a:cubicBezTo>
                    <a:pt x="5" y="4"/>
                    <a:pt x="3" y="0"/>
                    <a:pt x="3" y="0"/>
                  </a:cubicBezTo>
                  <a:cubicBezTo>
                    <a:pt x="2" y="0"/>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šlîḓe"/>
            <p:cNvSpPr/>
            <p:nvPr/>
          </p:nvSpPr>
          <p:spPr bwMode="auto">
            <a:xfrm>
              <a:off x="6652087" y="1820547"/>
              <a:ext cx="15760" cy="12383"/>
            </a:xfrm>
            <a:custGeom>
              <a:avLst/>
              <a:gdLst>
                <a:gd name="T0" fmla="*/ 12 w 12"/>
                <a:gd name="T1" fmla="*/ 3 h 9"/>
                <a:gd name="T2" fmla="*/ 7 w 12"/>
                <a:gd name="T3" fmla="*/ 2 h 9"/>
                <a:gd name="T4" fmla="*/ 2 w 12"/>
                <a:gd name="T5" fmla="*/ 1 h 9"/>
                <a:gd name="T6" fmla="*/ 1 w 12"/>
                <a:gd name="T7" fmla="*/ 3 h 9"/>
                <a:gd name="T8" fmla="*/ 1 w 12"/>
                <a:gd name="T9" fmla="*/ 4 h 9"/>
                <a:gd name="T10" fmla="*/ 1 w 12"/>
                <a:gd name="T11" fmla="*/ 6 h 9"/>
                <a:gd name="T12" fmla="*/ 4 w 12"/>
                <a:gd name="T13" fmla="*/ 8 h 9"/>
                <a:gd name="T14" fmla="*/ 6 w 12"/>
                <a:gd name="T15" fmla="*/ 9 h 9"/>
                <a:gd name="T16" fmla="*/ 10 w 12"/>
                <a:gd name="T17" fmla="*/ 8 h 9"/>
                <a:gd name="T18" fmla="*/ 12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2" y="3"/>
                  </a:moveTo>
                  <a:cubicBezTo>
                    <a:pt x="11" y="2"/>
                    <a:pt x="7" y="2"/>
                    <a:pt x="7" y="2"/>
                  </a:cubicBezTo>
                  <a:cubicBezTo>
                    <a:pt x="6" y="2"/>
                    <a:pt x="3" y="1"/>
                    <a:pt x="2" y="1"/>
                  </a:cubicBezTo>
                  <a:cubicBezTo>
                    <a:pt x="2" y="0"/>
                    <a:pt x="2" y="3"/>
                    <a:pt x="1" y="3"/>
                  </a:cubicBezTo>
                  <a:cubicBezTo>
                    <a:pt x="0" y="4"/>
                    <a:pt x="1" y="4"/>
                    <a:pt x="1" y="4"/>
                  </a:cubicBezTo>
                  <a:cubicBezTo>
                    <a:pt x="2" y="4"/>
                    <a:pt x="1" y="5"/>
                    <a:pt x="1" y="6"/>
                  </a:cubicBezTo>
                  <a:cubicBezTo>
                    <a:pt x="1" y="7"/>
                    <a:pt x="3" y="7"/>
                    <a:pt x="4" y="8"/>
                  </a:cubicBezTo>
                  <a:cubicBezTo>
                    <a:pt x="4" y="9"/>
                    <a:pt x="5" y="9"/>
                    <a:pt x="6" y="9"/>
                  </a:cubicBezTo>
                  <a:cubicBezTo>
                    <a:pt x="7" y="9"/>
                    <a:pt x="10" y="8"/>
                    <a:pt x="10" y="8"/>
                  </a:cubicBezTo>
                  <a:cubicBezTo>
                    <a:pt x="11" y="8"/>
                    <a:pt x="12" y="4"/>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ṥḷíďé"/>
            <p:cNvSpPr/>
            <p:nvPr/>
          </p:nvSpPr>
          <p:spPr bwMode="auto">
            <a:xfrm>
              <a:off x="6753398" y="1789028"/>
              <a:ext cx="23640" cy="23640"/>
            </a:xfrm>
            <a:custGeom>
              <a:avLst/>
              <a:gdLst>
                <a:gd name="T0" fmla="*/ 11 w 18"/>
                <a:gd name="T1" fmla="*/ 6 h 18"/>
                <a:gd name="T2" fmla="*/ 18 w 18"/>
                <a:gd name="T3" fmla="*/ 2 h 18"/>
                <a:gd name="T4" fmla="*/ 17 w 18"/>
                <a:gd name="T5" fmla="*/ 0 h 18"/>
                <a:gd name="T6" fmla="*/ 15 w 18"/>
                <a:gd name="T7" fmla="*/ 1 h 18"/>
                <a:gd name="T8" fmla="*/ 8 w 18"/>
                <a:gd name="T9" fmla="*/ 3 h 18"/>
                <a:gd name="T10" fmla="*/ 3 w 18"/>
                <a:gd name="T11" fmla="*/ 6 h 18"/>
                <a:gd name="T12" fmla="*/ 1 w 18"/>
                <a:gd name="T13" fmla="*/ 13 h 18"/>
                <a:gd name="T14" fmla="*/ 4 w 18"/>
                <a:gd name="T15" fmla="*/ 17 h 18"/>
                <a:gd name="T16" fmla="*/ 6 w 18"/>
                <a:gd name="T17" fmla="*/ 17 h 18"/>
                <a:gd name="T18" fmla="*/ 5 w 18"/>
                <a:gd name="T19" fmla="*/ 12 h 18"/>
                <a:gd name="T20" fmla="*/ 11 w 18"/>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1" y="6"/>
                  </a:moveTo>
                  <a:cubicBezTo>
                    <a:pt x="12" y="5"/>
                    <a:pt x="17" y="3"/>
                    <a:pt x="18" y="2"/>
                  </a:cubicBezTo>
                  <a:cubicBezTo>
                    <a:pt x="18" y="1"/>
                    <a:pt x="17" y="0"/>
                    <a:pt x="17" y="0"/>
                  </a:cubicBezTo>
                  <a:cubicBezTo>
                    <a:pt x="16" y="0"/>
                    <a:pt x="16" y="0"/>
                    <a:pt x="15" y="1"/>
                  </a:cubicBezTo>
                  <a:cubicBezTo>
                    <a:pt x="15" y="1"/>
                    <a:pt x="9" y="2"/>
                    <a:pt x="8" y="3"/>
                  </a:cubicBezTo>
                  <a:cubicBezTo>
                    <a:pt x="6" y="4"/>
                    <a:pt x="4" y="5"/>
                    <a:pt x="3" y="6"/>
                  </a:cubicBezTo>
                  <a:cubicBezTo>
                    <a:pt x="2" y="7"/>
                    <a:pt x="1" y="13"/>
                    <a:pt x="1" y="13"/>
                  </a:cubicBezTo>
                  <a:cubicBezTo>
                    <a:pt x="0" y="14"/>
                    <a:pt x="3" y="16"/>
                    <a:pt x="4" y="17"/>
                  </a:cubicBezTo>
                  <a:cubicBezTo>
                    <a:pt x="5" y="18"/>
                    <a:pt x="6" y="17"/>
                    <a:pt x="6" y="17"/>
                  </a:cubicBezTo>
                  <a:cubicBezTo>
                    <a:pt x="7" y="17"/>
                    <a:pt x="6" y="13"/>
                    <a:pt x="5" y="12"/>
                  </a:cubicBezTo>
                  <a:cubicBezTo>
                    <a:pt x="5" y="10"/>
                    <a:pt x="9" y="8"/>
                    <a:pt x="1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ṣ1ïḍè"/>
            <p:cNvSpPr/>
            <p:nvPr/>
          </p:nvSpPr>
          <p:spPr bwMode="auto">
            <a:xfrm>
              <a:off x="6759027" y="1772143"/>
              <a:ext cx="6754" cy="7880"/>
            </a:xfrm>
            <a:custGeom>
              <a:avLst/>
              <a:gdLst>
                <a:gd name="T0" fmla="*/ 0 w 5"/>
                <a:gd name="T1" fmla="*/ 4 h 6"/>
                <a:gd name="T2" fmla="*/ 5 w 5"/>
                <a:gd name="T3" fmla="*/ 4 h 6"/>
                <a:gd name="T4" fmla="*/ 0 w 5"/>
                <a:gd name="T5" fmla="*/ 4 h 6"/>
              </a:gdLst>
              <a:ahLst/>
              <a:cxnLst>
                <a:cxn ang="0">
                  <a:pos x="T0" y="T1"/>
                </a:cxn>
                <a:cxn ang="0">
                  <a:pos x="T2" y="T3"/>
                </a:cxn>
                <a:cxn ang="0">
                  <a:pos x="T4" y="T5"/>
                </a:cxn>
              </a:cxnLst>
              <a:rect l="0" t="0" r="r" b="b"/>
              <a:pathLst>
                <a:path w="5" h="6">
                  <a:moveTo>
                    <a:pt x="0" y="4"/>
                  </a:moveTo>
                  <a:cubicBezTo>
                    <a:pt x="2" y="6"/>
                    <a:pt x="3" y="3"/>
                    <a:pt x="5" y="4"/>
                  </a:cubicBezTo>
                  <a:cubicBezTo>
                    <a:pt x="5" y="0"/>
                    <a:pt x="0" y="1"/>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ṧḻíďé"/>
            <p:cNvSpPr/>
            <p:nvPr/>
          </p:nvSpPr>
          <p:spPr bwMode="auto">
            <a:xfrm>
              <a:off x="6808557" y="1776645"/>
              <a:ext cx="12383" cy="3377"/>
            </a:xfrm>
            <a:custGeom>
              <a:avLst/>
              <a:gdLst>
                <a:gd name="T0" fmla="*/ 0 w 9"/>
                <a:gd name="T1" fmla="*/ 2 h 3"/>
                <a:gd name="T2" fmla="*/ 7 w 9"/>
                <a:gd name="T3" fmla="*/ 3 h 3"/>
                <a:gd name="T4" fmla="*/ 4 w 9"/>
                <a:gd name="T5" fmla="*/ 0 h 3"/>
                <a:gd name="T6" fmla="*/ 0 w 9"/>
                <a:gd name="T7" fmla="*/ 2 h 3"/>
              </a:gdLst>
              <a:ahLst/>
              <a:cxnLst>
                <a:cxn ang="0">
                  <a:pos x="T0" y="T1"/>
                </a:cxn>
                <a:cxn ang="0">
                  <a:pos x="T2" y="T3"/>
                </a:cxn>
                <a:cxn ang="0">
                  <a:pos x="T4" y="T5"/>
                </a:cxn>
                <a:cxn ang="0">
                  <a:pos x="T6" y="T7"/>
                </a:cxn>
              </a:cxnLst>
              <a:rect l="0" t="0" r="r" b="b"/>
              <a:pathLst>
                <a:path w="9" h="3">
                  <a:moveTo>
                    <a:pt x="0" y="2"/>
                  </a:moveTo>
                  <a:cubicBezTo>
                    <a:pt x="0" y="3"/>
                    <a:pt x="5" y="3"/>
                    <a:pt x="7" y="3"/>
                  </a:cubicBezTo>
                  <a:cubicBezTo>
                    <a:pt x="9" y="3"/>
                    <a:pt x="7" y="0"/>
                    <a:pt x="4" y="0"/>
                  </a:cubicBezTo>
                  <a:cubicBezTo>
                    <a:pt x="2"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sliḓé"/>
            <p:cNvSpPr/>
            <p:nvPr/>
          </p:nvSpPr>
          <p:spPr bwMode="auto">
            <a:xfrm>
              <a:off x="6549650" y="1828427"/>
              <a:ext cx="10131" cy="6754"/>
            </a:xfrm>
            <a:custGeom>
              <a:avLst/>
              <a:gdLst>
                <a:gd name="T0" fmla="*/ 1 w 8"/>
                <a:gd name="T1" fmla="*/ 2 h 5"/>
                <a:gd name="T2" fmla="*/ 2 w 8"/>
                <a:gd name="T3" fmla="*/ 5 h 5"/>
                <a:gd name="T4" fmla="*/ 6 w 8"/>
                <a:gd name="T5" fmla="*/ 2 h 5"/>
                <a:gd name="T6" fmla="*/ 8 w 8"/>
                <a:gd name="T7" fmla="*/ 3 h 5"/>
                <a:gd name="T8" fmla="*/ 4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1" y="5"/>
                    <a:pt x="2" y="5"/>
                  </a:cubicBezTo>
                  <a:cubicBezTo>
                    <a:pt x="3" y="5"/>
                    <a:pt x="5" y="1"/>
                    <a:pt x="6" y="2"/>
                  </a:cubicBezTo>
                  <a:cubicBezTo>
                    <a:pt x="8" y="3"/>
                    <a:pt x="8" y="3"/>
                    <a:pt x="8" y="3"/>
                  </a:cubicBezTo>
                  <a:cubicBezTo>
                    <a:pt x="8" y="2"/>
                    <a:pt x="4" y="1"/>
                    <a:pt x="4" y="0"/>
                  </a:cubicBezTo>
                  <a:cubicBezTo>
                    <a:pt x="3"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ṥḻîḑê"/>
            <p:cNvSpPr/>
            <p:nvPr/>
          </p:nvSpPr>
          <p:spPr bwMode="auto">
            <a:xfrm>
              <a:off x="6568786" y="1946623"/>
              <a:ext cx="4503" cy="3377"/>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2" y="2"/>
                    <a:pt x="3" y="2"/>
                  </a:cubicBezTo>
                  <a:cubicBezTo>
                    <a:pt x="3" y="1"/>
                    <a:pt x="3" y="0"/>
                    <a:pt x="2" y="0"/>
                  </a:cubicBezTo>
                  <a:cubicBezTo>
                    <a:pt x="2"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ṧlîḓê"/>
            <p:cNvSpPr/>
            <p:nvPr/>
          </p:nvSpPr>
          <p:spPr bwMode="auto">
            <a:xfrm>
              <a:off x="6539519" y="1937617"/>
              <a:ext cx="27016" cy="12383"/>
            </a:xfrm>
            <a:custGeom>
              <a:avLst/>
              <a:gdLst>
                <a:gd name="T0" fmla="*/ 12 w 21"/>
                <a:gd name="T1" fmla="*/ 5 h 9"/>
                <a:gd name="T2" fmla="*/ 13 w 21"/>
                <a:gd name="T3" fmla="*/ 7 h 9"/>
                <a:gd name="T4" fmla="*/ 17 w 21"/>
                <a:gd name="T5" fmla="*/ 9 h 9"/>
                <a:gd name="T6" fmla="*/ 20 w 21"/>
                <a:gd name="T7" fmla="*/ 8 h 9"/>
                <a:gd name="T8" fmla="*/ 18 w 21"/>
                <a:gd name="T9" fmla="*/ 5 h 9"/>
                <a:gd name="T10" fmla="*/ 14 w 21"/>
                <a:gd name="T11" fmla="*/ 3 h 9"/>
                <a:gd name="T12" fmla="*/ 11 w 21"/>
                <a:gd name="T13" fmla="*/ 1 h 9"/>
                <a:gd name="T14" fmla="*/ 4 w 21"/>
                <a:gd name="T15" fmla="*/ 0 h 9"/>
                <a:gd name="T16" fmla="*/ 0 w 21"/>
                <a:gd name="T17" fmla="*/ 2 h 9"/>
                <a:gd name="T18" fmla="*/ 4 w 21"/>
                <a:gd name="T19" fmla="*/ 2 h 9"/>
                <a:gd name="T20" fmla="*/ 9 w 21"/>
                <a:gd name="T21" fmla="*/ 4 h 9"/>
                <a:gd name="T22" fmla="*/ 12 w 21"/>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9">
                  <a:moveTo>
                    <a:pt x="12" y="5"/>
                  </a:moveTo>
                  <a:cubicBezTo>
                    <a:pt x="14" y="5"/>
                    <a:pt x="13" y="7"/>
                    <a:pt x="13" y="7"/>
                  </a:cubicBezTo>
                  <a:cubicBezTo>
                    <a:pt x="14" y="8"/>
                    <a:pt x="16" y="8"/>
                    <a:pt x="17" y="9"/>
                  </a:cubicBezTo>
                  <a:cubicBezTo>
                    <a:pt x="17" y="9"/>
                    <a:pt x="19" y="8"/>
                    <a:pt x="20" y="8"/>
                  </a:cubicBezTo>
                  <a:cubicBezTo>
                    <a:pt x="21" y="8"/>
                    <a:pt x="19" y="4"/>
                    <a:pt x="18" y="5"/>
                  </a:cubicBezTo>
                  <a:cubicBezTo>
                    <a:pt x="16" y="5"/>
                    <a:pt x="14" y="3"/>
                    <a:pt x="14" y="3"/>
                  </a:cubicBezTo>
                  <a:cubicBezTo>
                    <a:pt x="13" y="2"/>
                    <a:pt x="11" y="1"/>
                    <a:pt x="11" y="1"/>
                  </a:cubicBezTo>
                  <a:cubicBezTo>
                    <a:pt x="10" y="0"/>
                    <a:pt x="6" y="0"/>
                    <a:pt x="4" y="0"/>
                  </a:cubicBezTo>
                  <a:cubicBezTo>
                    <a:pt x="2" y="0"/>
                    <a:pt x="1" y="1"/>
                    <a:pt x="0" y="2"/>
                  </a:cubicBezTo>
                  <a:cubicBezTo>
                    <a:pt x="0" y="2"/>
                    <a:pt x="3" y="3"/>
                    <a:pt x="4" y="2"/>
                  </a:cubicBezTo>
                  <a:cubicBezTo>
                    <a:pt x="5" y="2"/>
                    <a:pt x="8" y="3"/>
                    <a:pt x="9" y="4"/>
                  </a:cubicBezTo>
                  <a:cubicBezTo>
                    <a:pt x="10" y="5"/>
                    <a:pt x="11" y="5"/>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ṥ1íḋê"/>
            <p:cNvSpPr/>
            <p:nvPr/>
          </p:nvSpPr>
          <p:spPr bwMode="auto">
            <a:xfrm>
              <a:off x="6548524" y="1947749"/>
              <a:ext cx="4503" cy="2251"/>
            </a:xfrm>
            <a:custGeom>
              <a:avLst/>
              <a:gdLst>
                <a:gd name="T0" fmla="*/ 0 w 4"/>
                <a:gd name="T1" fmla="*/ 1 h 1"/>
                <a:gd name="T2" fmla="*/ 3 w 4"/>
                <a:gd name="T3" fmla="*/ 1 h 1"/>
                <a:gd name="T4" fmla="*/ 3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0" y="1"/>
                    <a:pt x="3" y="1"/>
                    <a:pt x="3" y="1"/>
                  </a:cubicBezTo>
                  <a:cubicBezTo>
                    <a:pt x="4" y="1"/>
                    <a:pt x="4" y="1"/>
                    <a:pt x="3" y="0"/>
                  </a:cubicBezTo>
                  <a:cubicBezTo>
                    <a:pt x="3"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ṩḻîḓé"/>
            <p:cNvSpPr/>
            <p:nvPr/>
          </p:nvSpPr>
          <p:spPr bwMode="auto">
            <a:xfrm>
              <a:off x="6549650" y="1931989"/>
              <a:ext cx="2251" cy="4503"/>
            </a:xfrm>
            <a:custGeom>
              <a:avLst/>
              <a:gdLst>
                <a:gd name="T0" fmla="*/ 1 w 2"/>
                <a:gd name="T1" fmla="*/ 1 h 3"/>
                <a:gd name="T2" fmla="*/ 0 w 2"/>
                <a:gd name="T3" fmla="*/ 2 h 3"/>
                <a:gd name="T4" fmla="*/ 1 w 2"/>
                <a:gd name="T5" fmla="*/ 3 h 3"/>
                <a:gd name="T6" fmla="*/ 1 w 2"/>
                <a:gd name="T7" fmla="*/ 1 h 3"/>
              </a:gdLst>
              <a:ahLst/>
              <a:cxnLst>
                <a:cxn ang="0">
                  <a:pos x="T0" y="T1"/>
                </a:cxn>
                <a:cxn ang="0">
                  <a:pos x="T2" y="T3"/>
                </a:cxn>
                <a:cxn ang="0">
                  <a:pos x="T4" y="T5"/>
                </a:cxn>
                <a:cxn ang="0">
                  <a:pos x="T6" y="T7"/>
                </a:cxn>
              </a:cxnLst>
              <a:rect l="0" t="0" r="r" b="b"/>
              <a:pathLst>
                <a:path w="2" h="3">
                  <a:moveTo>
                    <a:pt x="1" y="1"/>
                  </a:moveTo>
                  <a:cubicBezTo>
                    <a:pt x="1" y="0"/>
                    <a:pt x="0" y="1"/>
                    <a:pt x="0" y="2"/>
                  </a:cubicBezTo>
                  <a:cubicBezTo>
                    <a:pt x="0" y="2"/>
                    <a:pt x="0" y="3"/>
                    <a:pt x="1" y="3"/>
                  </a:cubicBezTo>
                  <a:cubicBezTo>
                    <a:pt x="1" y="3"/>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śḻíďé"/>
            <p:cNvSpPr/>
            <p:nvPr/>
          </p:nvSpPr>
          <p:spPr bwMode="auto">
            <a:xfrm>
              <a:off x="6555278" y="1931989"/>
              <a:ext cx="2251" cy="4503"/>
            </a:xfrm>
            <a:custGeom>
              <a:avLst/>
              <a:gdLst>
                <a:gd name="T0" fmla="*/ 2 w 2"/>
                <a:gd name="T1" fmla="*/ 1 h 3"/>
                <a:gd name="T2" fmla="*/ 1 w 2"/>
                <a:gd name="T3" fmla="*/ 0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0"/>
                    <a:pt x="1" y="0"/>
                  </a:cubicBezTo>
                  <a:cubicBezTo>
                    <a:pt x="0" y="0"/>
                    <a:pt x="0" y="1"/>
                    <a:pt x="0" y="2"/>
                  </a:cubicBezTo>
                  <a:cubicBezTo>
                    <a:pt x="0" y="3"/>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ṡḻídè"/>
            <p:cNvSpPr/>
            <p:nvPr/>
          </p:nvSpPr>
          <p:spPr bwMode="auto">
            <a:xfrm>
              <a:off x="6558655" y="1936492"/>
              <a:ext cx="5629" cy="5629"/>
            </a:xfrm>
            <a:custGeom>
              <a:avLst/>
              <a:gdLst>
                <a:gd name="T0" fmla="*/ 3 w 4"/>
                <a:gd name="T1" fmla="*/ 4 h 4"/>
                <a:gd name="T2" fmla="*/ 3 w 4"/>
                <a:gd name="T3" fmla="*/ 2 h 4"/>
                <a:gd name="T4" fmla="*/ 1 w 4"/>
                <a:gd name="T5" fmla="*/ 0 h 4"/>
                <a:gd name="T6" fmla="*/ 0 w 4"/>
                <a:gd name="T7" fmla="*/ 2 h 4"/>
                <a:gd name="T8" fmla="*/ 1 w 4"/>
                <a:gd name="T9" fmla="*/ 2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3" y="2"/>
                  </a:cubicBezTo>
                  <a:cubicBezTo>
                    <a:pt x="3" y="2"/>
                    <a:pt x="2" y="0"/>
                    <a:pt x="1" y="0"/>
                  </a:cubicBezTo>
                  <a:cubicBezTo>
                    <a:pt x="0" y="0"/>
                    <a:pt x="0" y="1"/>
                    <a:pt x="0" y="2"/>
                  </a:cubicBezTo>
                  <a:cubicBezTo>
                    <a:pt x="0" y="2"/>
                    <a:pt x="0" y="3"/>
                    <a:pt x="1" y="2"/>
                  </a:cubicBezTo>
                  <a:cubicBezTo>
                    <a:pt x="1" y="2"/>
                    <a:pt x="2" y="4"/>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ş1íḋé"/>
            <p:cNvSpPr/>
            <p:nvPr/>
          </p:nvSpPr>
          <p:spPr bwMode="auto">
            <a:xfrm>
              <a:off x="6906491" y="1989399"/>
              <a:ext cx="7880" cy="5629"/>
            </a:xfrm>
            <a:custGeom>
              <a:avLst/>
              <a:gdLst>
                <a:gd name="T0" fmla="*/ 5 w 6"/>
                <a:gd name="T1" fmla="*/ 1 h 5"/>
                <a:gd name="T2" fmla="*/ 2 w 6"/>
                <a:gd name="T3" fmla="*/ 1 h 5"/>
                <a:gd name="T4" fmla="*/ 0 w 6"/>
                <a:gd name="T5" fmla="*/ 2 h 5"/>
                <a:gd name="T6" fmla="*/ 1 w 6"/>
                <a:gd name="T7" fmla="*/ 3 h 5"/>
                <a:gd name="T8" fmla="*/ 5 w 6"/>
                <a:gd name="T9" fmla="*/ 5 h 5"/>
                <a:gd name="T10" fmla="*/ 6 w 6"/>
                <a:gd name="T11" fmla="*/ 0 h 5"/>
                <a:gd name="T12" fmla="*/ 5 w 6"/>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1"/>
                  </a:moveTo>
                  <a:cubicBezTo>
                    <a:pt x="4" y="1"/>
                    <a:pt x="2" y="1"/>
                    <a:pt x="2" y="1"/>
                  </a:cubicBezTo>
                  <a:cubicBezTo>
                    <a:pt x="1" y="1"/>
                    <a:pt x="1" y="2"/>
                    <a:pt x="0" y="2"/>
                  </a:cubicBezTo>
                  <a:cubicBezTo>
                    <a:pt x="0" y="2"/>
                    <a:pt x="0" y="4"/>
                    <a:pt x="1" y="3"/>
                  </a:cubicBezTo>
                  <a:cubicBezTo>
                    <a:pt x="1" y="3"/>
                    <a:pt x="4" y="4"/>
                    <a:pt x="5" y="5"/>
                  </a:cubicBezTo>
                  <a:cubicBezTo>
                    <a:pt x="6" y="4"/>
                    <a:pt x="6" y="2"/>
                    <a:pt x="6" y="0"/>
                  </a:cubicBezTo>
                  <a:cubicBezTo>
                    <a:pt x="6" y="0"/>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s1ïdè"/>
            <p:cNvSpPr/>
            <p:nvPr/>
          </p:nvSpPr>
          <p:spPr bwMode="auto">
            <a:xfrm>
              <a:off x="6568786" y="1792405"/>
              <a:ext cx="2251" cy="112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ṡḻíde"/>
            <p:cNvSpPr/>
            <p:nvPr/>
          </p:nvSpPr>
          <p:spPr bwMode="auto">
            <a:xfrm>
              <a:off x="6592426" y="1863322"/>
              <a:ext cx="2251" cy="112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ṣḷíḓe"/>
            <p:cNvSpPr/>
            <p:nvPr/>
          </p:nvSpPr>
          <p:spPr bwMode="auto">
            <a:xfrm>
              <a:off x="7041572" y="2023169"/>
              <a:ext cx="96809" cy="38273"/>
            </a:xfrm>
            <a:prstGeom prst="rect">
              <a:avLst/>
            </a:prstGeom>
            <a:solidFill>
              <a:srgbClr val="FFBF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0" name="ïsḻîḑè"/>
            <p:cNvSpPr/>
            <p:nvPr/>
          </p:nvSpPr>
          <p:spPr bwMode="auto">
            <a:xfrm>
              <a:off x="7198042" y="1935366"/>
              <a:ext cx="97935" cy="126076"/>
            </a:xfrm>
            <a:prstGeom prst="rect">
              <a:avLst/>
            </a:prstGeom>
            <a:solidFill>
              <a:srgbClr val="FFBF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işľîḓè"/>
            <p:cNvSpPr/>
            <p:nvPr/>
          </p:nvSpPr>
          <p:spPr bwMode="auto">
            <a:xfrm>
              <a:off x="7353386" y="1747378"/>
              <a:ext cx="99060" cy="314065"/>
            </a:xfrm>
            <a:prstGeom prst="rect">
              <a:avLst/>
            </a:prstGeom>
            <a:solidFill>
              <a:srgbClr val="FFBF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ïṧlíḍé"/>
            <p:cNvSpPr/>
            <p:nvPr/>
          </p:nvSpPr>
          <p:spPr bwMode="auto">
            <a:xfrm>
              <a:off x="7509856" y="1553761"/>
              <a:ext cx="99060" cy="507683"/>
            </a:xfrm>
            <a:prstGeom prst="rect">
              <a:avLst/>
            </a:prstGeom>
            <a:solidFill>
              <a:srgbClr val="FFBF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3" name="îşlîḓè"/>
            <p:cNvSpPr/>
            <p:nvPr/>
          </p:nvSpPr>
          <p:spPr bwMode="auto">
            <a:xfrm>
              <a:off x="7486217" y="1462580"/>
              <a:ext cx="146339" cy="92306"/>
            </a:xfrm>
            <a:custGeom>
              <a:avLst/>
              <a:gdLst>
                <a:gd name="T0" fmla="*/ 65 w 130"/>
                <a:gd name="T1" fmla="*/ 0 h 82"/>
                <a:gd name="T2" fmla="*/ 97 w 130"/>
                <a:gd name="T3" fmla="*/ 40 h 82"/>
                <a:gd name="T4" fmla="*/ 130 w 130"/>
                <a:gd name="T5" fmla="*/ 82 h 82"/>
                <a:gd name="T6" fmla="*/ 65 w 130"/>
                <a:gd name="T7" fmla="*/ 82 h 82"/>
                <a:gd name="T8" fmla="*/ 0 w 130"/>
                <a:gd name="T9" fmla="*/ 82 h 82"/>
                <a:gd name="T10" fmla="*/ 33 w 130"/>
                <a:gd name="T11" fmla="*/ 40 h 82"/>
                <a:gd name="T12" fmla="*/ 65 w 1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0" h="82">
                  <a:moveTo>
                    <a:pt x="65" y="0"/>
                  </a:moveTo>
                  <a:lnTo>
                    <a:pt x="97" y="40"/>
                  </a:lnTo>
                  <a:lnTo>
                    <a:pt x="130" y="82"/>
                  </a:lnTo>
                  <a:lnTo>
                    <a:pt x="65" y="82"/>
                  </a:lnTo>
                  <a:lnTo>
                    <a:pt x="0" y="82"/>
                  </a:lnTo>
                  <a:lnTo>
                    <a:pt x="33" y="40"/>
                  </a:lnTo>
                  <a:lnTo>
                    <a:pt x="65" y="0"/>
                  </a:lnTo>
                  <a:close/>
                </a:path>
              </a:pathLst>
            </a:custGeom>
            <a:solidFill>
              <a:srgbClr val="FFBF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ṣlîḑè"/>
            <p:cNvSpPr/>
            <p:nvPr/>
          </p:nvSpPr>
          <p:spPr bwMode="auto">
            <a:xfrm>
              <a:off x="5483630" y="2455431"/>
              <a:ext cx="145213" cy="21388"/>
            </a:xfrm>
            <a:custGeom>
              <a:avLst/>
              <a:gdLst>
                <a:gd name="T0" fmla="*/ 102 w 110"/>
                <a:gd name="T1" fmla="*/ 16 h 16"/>
                <a:gd name="T2" fmla="*/ 8 w 110"/>
                <a:gd name="T3" fmla="*/ 16 h 16"/>
                <a:gd name="T4" fmla="*/ 0 w 110"/>
                <a:gd name="T5" fmla="*/ 8 h 16"/>
                <a:gd name="T6" fmla="*/ 8 w 110"/>
                <a:gd name="T7" fmla="*/ 0 h 16"/>
                <a:gd name="T8" fmla="*/ 102 w 110"/>
                <a:gd name="T9" fmla="*/ 0 h 16"/>
                <a:gd name="T10" fmla="*/ 110 w 110"/>
                <a:gd name="T11" fmla="*/ 8 h 16"/>
                <a:gd name="T12" fmla="*/ 102 w 11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0" h="16">
                  <a:moveTo>
                    <a:pt x="102" y="16"/>
                  </a:moveTo>
                  <a:cubicBezTo>
                    <a:pt x="8" y="16"/>
                    <a:pt x="8" y="16"/>
                    <a:pt x="8" y="16"/>
                  </a:cubicBezTo>
                  <a:cubicBezTo>
                    <a:pt x="3" y="16"/>
                    <a:pt x="0" y="12"/>
                    <a:pt x="0" y="8"/>
                  </a:cubicBezTo>
                  <a:cubicBezTo>
                    <a:pt x="0" y="4"/>
                    <a:pt x="3" y="0"/>
                    <a:pt x="8" y="0"/>
                  </a:cubicBezTo>
                  <a:cubicBezTo>
                    <a:pt x="102" y="0"/>
                    <a:pt x="102" y="0"/>
                    <a:pt x="102" y="0"/>
                  </a:cubicBezTo>
                  <a:cubicBezTo>
                    <a:pt x="107" y="0"/>
                    <a:pt x="110" y="4"/>
                    <a:pt x="110" y="8"/>
                  </a:cubicBezTo>
                  <a:cubicBezTo>
                    <a:pt x="110" y="12"/>
                    <a:pt x="107" y="16"/>
                    <a:pt x="102" y="16"/>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ṡ1ïḍe"/>
            <p:cNvSpPr/>
            <p:nvPr/>
          </p:nvSpPr>
          <p:spPr bwMode="auto">
            <a:xfrm>
              <a:off x="5401455" y="2000656"/>
              <a:ext cx="309563" cy="374852"/>
            </a:xfrm>
            <a:custGeom>
              <a:avLst/>
              <a:gdLst>
                <a:gd name="T0" fmla="*/ 0 w 236"/>
                <a:gd name="T1" fmla="*/ 118 h 285"/>
                <a:gd name="T2" fmla="*/ 118 w 236"/>
                <a:gd name="T3" fmla="*/ 0 h 285"/>
                <a:gd name="T4" fmla="*/ 236 w 236"/>
                <a:gd name="T5" fmla="*/ 118 h 285"/>
                <a:gd name="T6" fmla="*/ 189 w 236"/>
                <a:gd name="T7" fmla="*/ 233 h 285"/>
                <a:gd name="T8" fmla="*/ 178 w 236"/>
                <a:gd name="T9" fmla="*/ 285 h 285"/>
                <a:gd name="T10" fmla="*/ 126 w 236"/>
                <a:gd name="T11" fmla="*/ 285 h 285"/>
                <a:gd name="T12" fmla="*/ 110 w 236"/>
                <a:gd name="T13" fmla="*/ 285 h 285"/>
                <a:gd name="T14" fmla="*/ 58 w 236"/>
                <a:gd name="T15" fmla="*/ 285 h 285"/>
                <a:gd name="T16" fmla="*/ 47 w 236"/>
                <a:gd name="T17" fmla="*/ 233 h 285"/>
                <a:gd name="T18" fmla="*/ 0 w 236"/>
                <a:gd name="T19" fmla="*/ 1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85">
                  <a:moveTo>
                    <a:pt x="0" y="118"/>
                  </a:moveTo>
                  <a:cubicBezTo>
                    <a:pt x="0" y="52"/>
                    <a:pt x="53" y="0"/>
                    <a:pt x="118" y="0"/>
                  </a:cubicBezTo>
                  <a:cubicBezTo>
                    <a:pt x="183" y="0"/>
                    <a:pt x="236" y="52"/>
                    <a:pt x="236" y="118"/>
                  </a:cubicBezTo>
                  <a:cubicBezTo>
                    <a:pt x="236" y="122"/>
                    <a:pt x="233" y="176"/>
                    <a:pt x="189" y="233"/>
                  </a:cubicBezTo>
                  <a:cubicBezTo>
                    <a:pt x="176" y="251"/>
                    <a:pt x="178" y="285"/>
                    <a:pt x="178" y="285"/>
                  </a:cubicBezTo>
                  <a:cubicBezTo>
                    <a:pt x="160" y="285"/>
                    <a:pt x="145" y="285"/>
                    <a:pt x="126" y="285"/>
                  </a:cubicBezTo>
                  <a:cubicBezTo>
                    <a:pt x="121" y="285"/>
                    <a:pt x="115" y="285"/>
                    <a:pt x="110" y="285"/>
                  </a:cubicBezTo>
                  <a:cubicBezTo>
                    <a:pt x="91" y="285"/>
                    <a:pt x="76" y="285"/>
                    <a:pt x="58" y="285"/>
                  </a:cubicBezTo>
                  <a:cubicBezTo>
                    <a:pt x="58" y="285"/>
                    <a:pt x="60" y="251"/>
                    <a:pt x="47" y="233"/>
                  </a:cubicBezTo>
                  <a:cubicBezTo>
                    <a:pt x="3" y="176"/>
                    <a:pt x="0" y="122"/>
                    <a:pt x="0" y="118"/>
                  </a:cubicBezTo>
                  <a:close/>
                </a:path>
              </a:pathLst>
            </a:custGeom>
            <a:solidFill>
              <a:srgbClr val="FFBF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ṥľïḓe"/>
            <p:cNvSpPr/>
            <p:nvPr/>
          </p:nvSpPr>
          <p:spPr bwMode="auto">
            <a:xfrm>
              <a:off x="5476875" y="2375508"/>
              <a:ext cx="158721" cy="91181"/>
            </a:xfrm>
            <a:custGeom>
              <a:avLst/>
              <a:gdLst>
                <a:gd name="T0" fmla="*/ 120 w 120"/>
                <a:gd name="T1" fmla="*/ 0 h 70"/>
                <a:gd name="T2" fmla="*/ 120 w 120"/>
                <a:gd name="T3" fmla="*/ 62 h 70"/>
                <a:gd name="T4" fmla="*/ 113 w 120"/>
                <a:gd name="T5" fmla="*/ 70 h 70"/>
                <a:gd name="T6" fmla="*/ 8 w 120"/>
                <a:gd name="T7" fmla="*/ 70 h 70"/>
                <a:gd name="T8" fmla="*/ 0 w 120"/>
                <a:gd name="T9" fmla="*/ 62 h 70"/>
                <a:gd name="T10" fmla="*/ 0 w 120"/>
                <a:gd name="T11" fmla="*/ 0 h 70"/>
                <a:gd name="T12" fmla="*/ 120 w 120"/>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20" h="70">
                  <a:moveTo>
                    <a:pt x="120" y="0"/>
                  </a:moveTo>
                  <a:cubicBezTo>
                    <a:pt x="120" y="62"/>
                    <a:pt x="120" y="62"/>
                    <a:pt x="120" y="62"/>
                  </a:cubicBezTo>
                  <a:cubicBezTo>
                    <a:pt x="120" y="66"/>
                    <a:pt x="117" y="70"/>
                    <a:pt x="113" y="70"/>
                  </a:cubicBezTo>
                  <a:cubicBezTo>
                    <a:pt x="8" y="70"/>
                    <a:pt x="8" y="70"/>
                    <a:pt x="8" y="70"/>
                  </a:cubicBezTo>
                  <a:cubicBezTo>
                    <a:pt x="4" y="70"/>
                    <a:pt x="0" y="66"/>
                    <a:pt x="0" y="62"/>
                  </a:cubicBezTo>
                  <a:cubicBezTo>
                    <a:pt x="0" y="0"/>
                    <a:pt x="0" y="0"/>
                    <a:pt x="0" y="0"/>
                  </a:cubicBezTo>
                  <a:lnTo>
                    <a:pt x="120" y="0"/>
                  </a:lnTo>
                  <a:close/>
                </a:path>
              </a:pathLst>
            </a:custGeom>
            <a:solidFill>
              <a:srgbClr val="122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şļîḍè"/>
            <p:cNvSpPr/>
            <p:nvPr/>
          </p:nvSpPr>
          <p:spPr bwMode="auto">
            <a:xfrm>
              <a:off x="5465619" y="2375508"/>
              <a:ext cx="181235" cy="15760"/>
            </a:xfrm>
            <a:custGeom>
              <a:avLst/>
              <a:gdLst>
                <a:gd name="T0" fmla="*/ 7 w 138"/>
                <a:gd name="T1" fmla="*/ 12 h 12"/>
                <a:gd name="T2" fmla="*/ 132 w 138"/>
                <a:gd name="T3" fmla="*/ 12 h 12"/>
                <a:gd name="T4" fmla="*/ 138 w 138"/>
                <a:gd name="T5" fmla="*/ 6 h 12"/>
                <a:gd name="T6" fmla="*/ 132 w 138"/>
                <a:gd name="T7" fmla="*/ 0 h 12"/>
                <a:gd name="T8" fmla="*/ 7 w 138"/>
                <a:gd name="T9" fmla="*/ 0 h 12"/>
                <a:gd name="T10" fmla="*/ 0 w 138"/>
                <a:gd name="T11" fmla="*/ 6 h 12"/>
                <a:gd name="T12" fmla="*/ 7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7" y="12"/>
                  </a:moveTo>
                  <a:cubicBezTo>
                    <a:pt x="132" y="12"/>
                    <a:pt x="132" y="12"/>
                    <a:pt x="132" y="12"/>
                  </a:cubicBezTo>
                  <a:cubicBezTo>
                    <a:pt x="135" y="12"/>
                    <a:pt x="138" y="10"/>
                    <a:pt x="138" y="6"/>
                  </a:cubicBezTo>
                  <a:cubicBezTo>
                    <a:pt x="138" y="3"/>
                    <a:pt x="135" y="0"/>
                    <a:pt x="132" y="0"/>
                  </a:cubicBezTo>
                  <a:cubicBezTo>
                    <a:pt x="7" y="0"/>
                    <a:pt x="7" y="0"/>
                    <a:pt x="7" y="0"/>
                  </a:cubicBezTo>
                  <a:cubicBezTo>
                    <a:pt x="3" y="0"/>
                    <a:pt x="0" y="3"/>
                    <a:pt x="0" y="6"/>
                  </a:cubicBezTo>
                  <a:cubicBezTo>
                    <a:pt x="0" y="10"/>
                    <a:pt x="3" y="12"/>
                    <a:pt x="7" y="12"/>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ṡliḓê"/>
            <p:cNvSpPr/>
            <p:nvPr/>
          </p:nvSpPr>
          <p:spPr bwMode="auto">
            <a:xfrm>
              <a:off x="5465619" y="2402524"/>
              <a:ext cx="181235" cy="15760"/>
            </a:xfrm>
            <a:custGeom>
              <a:avLst/>
              <a:gdLst>
                <a:gd name="T0" fmla="*/ 132 w 138"/>
                <a:gd name="T1" fmla="*/ 0 h 12"/>
                <a:gd name="T2" fmla="*/ 7 w 138"/>
                <a:gd name="T3" fmla="*/ 0 h 12"/>
                <a:gd name="T4" fmla="*/ 0 w 138"/>
                <a:gd name="T5" fmla="*/ 6 h 12"/>
                <a:gd name="T6" fmla="*/ 7 w 138"/>
                <a:gd name="T7" fmla="*/ 12 h 12"/>
                <a:gd name="T8" fmla="*/ 132 w 138"/>
                <a:gd name="T9" fmla="*/ 12 h 12"/>
                <a:gd name="T10" fmla="*/ 138 w 138"/>
                <a:gd name="T11" fmla="*/ 6 h 12"/>
                <a:gd name="T12" fmla="*/ 132 w 1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0"/>
                  </a:moveTo>
                  <a:cubicBezTo>
                    <a:pt x="7" y="0"/>
                    <a:pt x="7" y="0"/>
                    <a:pt x="7" y="0"/>
                  </a:cubicBezTo>
                  <a:cubicBezTo>
                    <a:pt x="3" y="0"/>
                    <a:pt x="0" y="2"/>
                    <a:pt x="0" y="6"/>
                  </a:cubicBezTo>
                  <a:cubicBezTo>
                    <a:pt x="0" y="9"/>
                    <a:pt x="3" y="12"/>
                    <a:pt x="7" y="12"/>
                  </a:cubicBezTo>
                  <a:cubicBezTo>
                    <a:pt x="132" y="12"/>
                    <a:pt x="132" y="12"/>
                    <a:pt x="132" y="12"/>
                  </a:cubicBezTo>
                  <a:cubicBezTo>
                    <a:pt x="135" y="12"/>
                    <a:pt x="138" y="9"/>
                    <a:pt x="138" y="6"/>
                  </a:cubicBezTo>
                  <a:cubicBezTo>
                    <a:pt x="138" y="2"/>
                    <a:pt x="135" y="0"/>
                    <a:pt x="132" y="0"/>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líḓê"/>
            <p:cNvSpPr/>
            <p:nvPr/>
          </p:nvSpPr>
          <p:spPr bwMode="auto">
            <a:xfrm>
              <a:off x="5465619" y="2428414"/>
              <a:ext cx="181235" cy="15760"/>
            </a:xfrm>
            <a:custGeom>
              <a:avLst/>
              <a:gdLst>
                <a:gd name="T0" fmla="*/ 132 w 138"/>
                <a:gd name="T1" fmla="*/ 0 h 12"/>
                <a:gd name="T2" fmla="*/ 7 w 138"/>
                <a:gd name="T3" fmla="*/ 0 h 12"/>
                <a:gd name="T4" fmla="*/ 0 w 138"/>
                <a:gd name="T5" fmla="*/ 6 h 12"/>
                <a:gd name="T6" fmla="*/ 7 w 138"/>
                <a:gd name="T7" fmla="*/ 12 h 12"/>
                <a:gd name="T8" fmla="*/ 132 w 138"/>
                <a:gd name="T9" fmla="*/ 12 h 12"/>
                <a:gd name="T10" fmla="*/ 138 w 138"/>
                <a:gd name="T11" fmla="*/ 6 h 12"/>
                <a:gd name="T12" fmla="*/ 132 w 13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0"/>
                  </a:moveTo>
                  <a:cubicBezTo>
                    <a:pt x="7" y="0"/>
                    <a:pt x="7" y="0"/>
                    <a:pt x="7" y="0"/>
                  </a:cubicBezTo>
                  <a:cubicBezTo>
                    <a:pt x="3" y="0"/>
                    <a:pt x="0" y="2"/>
                    <a:pt x="0" y="6"/>
                  </a:cubicBezTo>
                  <a:cubicBezTo>
                    <a:pt x="0" y="9"/>
                    <a:pt x="3" y="12"/>
                    <a:pt x="7" y="12"/>
                  </a:cubicBezTo>
                  <a:cubicBezTo>
                    <a:pt x="132" y="12"/>
                    <a:pt x="132" y="12"/>
                    <a:pt x="132" y="12"/>
                  </a:cubicBezTo>
                  <a:cubicBezTo>
                    <a:pt x="135" y="12"/>
                    <a:pt x="138" y="9"/>
                    <a:pt x="138" y="6"/>
                  </a:cubicBezTo>
                  <a:cubicBezTo>
                    <a:pt x="138" y="2"/>
                    <a:pt x="135" y="0"/>
                    <a:pt x="132" y="0"/>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ṩľïḋè"/>
            <p:cNvSpPr/>
            <p:nvPr/>
          </p:nvSpPr>
          <p:spPr bwMode="auto">
            <a:xfrm>
              <a:off x="4807096" y="2167256"/>
              <a:ext cx="2772553" cy="997354"/>
            </a:xfrm>
            <a:custGeom>
              <a:avLst/>
              <a:gdLst>
                <a:gd name="T0" fmla="*/ 25 w 2107"/>
                <a:gd name="T1" fmla="*/ 745 h 759"/>
                <a:gd name="T2" fmla="*/ 54 w 2107"/>
                <a:gd name="T3" fmla="*/ 708 h 759"/>
                <a:gd name="T4" fmla="*/ 72 w 2107"/>
                <a:gd name="T5" fmla="*/ 695 h 759"/>
                <a:gd name="T6" fmla="*/ 116 w 2107"/>
                <a:gd name="T7" fmla="*/ 678 h 759"/>
                <a:gd name="T8" fmla="*/ 116 w 2107"/>
                <a:gd name="T9" fmla="*/ 678 h 759"/>
                <a:gd name="T10" fmla="*/ 173 w 2107"/>
                <a:gd name="T11" fmla="*/ 641 h 759"/>
                <a:gd name="T12" fmla="*/ 204 w 2107"/>
                <a:gd name="T13" fmla="*/ 606 h 759"/>
                <a:gd name="T14" fmla="*/ 223 w 2107"/>
                <a:gd name="T15" fmla="*/ 594 h 759"/>
                <a:gd name="T16" fmla="*/ 268 w 2107"/>
                <a:gd name="T17" fmla="*/ 581 h 759"/>
                <a:gd name="T18" fmla="*/ 268 w 2107"/>
                <a:gd name="T19" fmla="*/ 581 h 759"/>
                <a:gd name="T20" fmla="*/ 326 w 2107"/>
                <a:gd name="T21" fmla="*/ 546 h 759"/>
                <a:gd name="T22" fmla="*/ 360 w 2107"/>
                <a:gd name="T23" fmla="*/ 513 h 759"/>
                <a:gd name="T24" fmla="*/ 380 w 2107"/>
                <a:gd name="T25" fmla="*/ 502 h 759"/>
                <a:gd name="T26" fmla="*/ 425 w 2107"/>
                <a:gd name="T27" fmla="*/ 491 h 759"/>
                <a:gd name="T28" fmla="*/ 425 w 2107"/>
                <a:gd name="T29" fmla="*/ 491 h 759"/>
                <a:gd name="T30" fmla="*/ 485 w 2107"/>
                <a:gd name="T31" fmla="*/ 459 h 759"/>
                <a:gd name="T32" fmla="*/ 520 w 2107"/>
                <a:gd name="T33" fmla="*/ 428 h 759"/>
                <a:gd name="T34" fmla="*/ 540 w 2107"/>
                <a:gd name="T35" fmla="*/ 418 h 759"/>
                <a:gd name="T36" fmla="*/ 586 w 2107"/>
                <a:gd name="T37" fmla="*/ 409 h 759"/>
                <a:gd name="T38" fmla="*/ 586 w 2107"/>
                <a:gd name="T39" fmla="*/ 409 h 759"/>
                <a:gd name="T40" fmla="*/ 647 w 2107"/>
                <a:gd name="T41" fmla="*/ 380 h 759"/>
                <a:gd name="T42" fmla="*/ 683 w 2107"/>
                <a:gd name="T43" fmla="*/ 350 h 759"/>
                <a:gd name="T44" fmla="*/ 704 w 2107"/>
                <a:gd name="T45" fmla="*/ 341 h 759"/>
                <a:gd name="T46" fmla="*/ 750 w 2107"/>
                <a:gd name="T47" fmla="*/ 334 h 759"/>
                <a:gd name="T48" fmla="*/ 750 w 2107"/>
                <a:gd name="T49" fmla="*/ 334 h 759"/>
                <a:gd name="T50" fmla="*/ 813 w 2107"/>
                <a:gd name="T51" fmla="*/ 308 h 759"/>
                <a:gd name="T52" fmla="*/ 850 w 2107"/>
                <a:gd name="T53" fmla="*/ 280 h 759"/>
                <a:gd name="T54" fmla="*/ 871 w 2107"/>
                <a:gd name="T55" fmla="*/ 271 h 759"/>
                <a:gd name="T56" fmla="*/ 918 w 2107"/>
                <a:gd name="T57" fmla="*/ 266 h 759"/>
                <a:gd name="T58" fmla="*/ 918 w 2107"/>
                <a:gd name="T59" fmla="*/ 266 h 759"/>
                <a:gd name="T60" fmla="*/ 981 w 2107"/>
                <a:gd name="T61" fmla="*/ 243 h 759"/>
                <a:gd name="T62" fmla="*/ 1020 w 2107"/>
                <a:gd name="T63" fmla="*/ 217 h 759"/>
                <a:gd name="T64" fmla="*/ 1042 w 2107"/>
                <a:gd name="T65" fmla="*/ 209 h 759"/>
                <a:gd name="T66" fmla="*/ 1088 w 2107"/>
                <a:gd name="T67" fmla="*/ 206 h 759"/>
                <a:gd name="T68" fmla="*/ 1088 w 2107"/>
                <a:gd name="T69" fmla="*/ 206 h 759"/>
                <a:gd name="T70" fmla="*/ 1153 w 2107"/>
                <a:gd name="T71" fmla="*/ 186 h 759"/>
                <a:gd name="T72" fmla="*/ 1193 w 2107"/>
                <a:gd name="T73" fmla="*/ 161 h 759"/>
                <a:gd name="T74" fmla="*/ 1214 w 2107"/>
                <a:gd name="T75" fmla="*/ 155 h 759"/>
                <a:gd name="T76" fmla="*/ 1261 w 2107"/>
                <a:gd name="T77" fmla="*/ 154 h 759"/>
                <a:gd name="T78" fmla="*/ 1261 w 2107"/>
                <a:gd name="T79" fmla="*/ 154 h 759"/>
                <a:gd name="T80" fmla="*/ 1326 w 2107"/>
                <a:gd name="T81" fmla="*/ 136 h 759"/>
                <a:gd name="T82" fmla="*/ 1367 w 2107"/>
                <a:gd name="T83" fmla="*/ 113 h 759"/>
                <a:gd name="T84" fmla="*/ 1389 w 2107"/>
                <a:gd name="T85" fmla="*/ 108 h 759"/>
                <a:gd name="T86" fmla="*/ 1436 w 2107"/>
                <a:gd name="T87" fmla="*/ 109 h 759"/>
                <a:gd name="T88" fmla="*/ 1436 w 2107"/>
                <a:gd name="T89" fmla="*/ 109 h 759"/>
                <a:gd name="T90" fmla="*/ 1502 w 2107"/>
                <a:gd name="T91" fmla="*/ 94 h 759"/>
                <a:gd name="T92" fmla="*/ 1544 w 2107"/>
                <a:gd name="T93" fmla="*/ 73 h 759"/>
                <a:gd name="T94" fmla="*/ 1566 w 2107"/>
                <a:gd name="T95" fmla="*/ 69 h 759"/>
                <a:gd name="T96" fmla="*/ 1613 w 2107"/>
                <a:gd name="T97" fmla="*/ 72 h 759"/>
                <a:gd name="T98" fmla="*/ 1613 w 2107"/>
                <a:gd name="T99" fmla="*/ 72 h 759"/>
                <a:gd name="T100" fmla="*/ 1680 w 2107"/>
                <a:gd name="T101" fmla="*/ 60 h 759"/>
                <a:gd name="T102" fmla="*/ 1722 w 2107"/>
                <a:gd name="T103" fmla="*/ 41 h 759"/>
                <a:gd name="T104" fmla="*/ 1745 w 2107"/>
                <a:gd name="T105" fmla="*/ 38 h 759"/>
                <a:gd name="T106" fmla="*/ 1791 w 2107"/>
                <a:gd name="T107" fmla="*/ 43 h 759"/>
                <a:gd name="T108" fmla="*/ 1791 w 2107"/>
                <a:gd name="T109" fmla="*/ 43 h 759"/>
                <a:gd name="T110" fmla="*/ 1858 w 2107"/>
                <a:gd name="T111" fmla="*/ 34 h 759"/>
                <a:gd name="T112" fmla="*/ 1902 w 2107"/>
                <a:gd name="T113" fmla="*/ 18 h 759"/>
                <a:gd name="T114" fmla="*/ 1924 w 2107"/>
                <a:gd name="T115" fmla="*/ 15 h 759"/>
                <a:gd name="T116" fmla="*/ 1971 w 2107"/>
                <a:gd name="T117" fmla="*/ 22 h 759"/>
                <a:gd name="T118" fmla="*/ 1971 w 2107"/>
                <a:gd name="T119" fmla="*/ 22 h 759"/>
                <a:gd name="T120" fmla="*/ 2038 w 2107"/>
                <a:gd name="T121" fmla="*/ 17 h 759"/>
                <a:gd name="T122" fmla="*/ 2082 w 2107"/>
                <a:gd name="T123" fmla="*/ 2 h 759"/>
                <a:gd name="T124" fmla="*/ 2105 w 2107"/>
                <a:gd name="T125"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7" h="759">
                  <a:moveTo>
                    <a:pt x="7" y="759"/>
                  </a:moveTo>
                  <a:cubicBezTo>
                    <a:pt x="0" y="749"/>
                    <a:pt x="0" y="749"/>
                    <a:pt x="0" y="749"/>
                  </a:cubicBezTo>
                  <a:cubicBezTo>
                    <a:pt x="0" y="749"/>
                    <a:pt x="6" y="744"/>
                    <a:pt x="18" y="735"/>
                  </a:cubicBezTo>
                  <a:cubicBezTo>
                    <a:pt x="25" y="745"/>
                    <a:pt x="25" y="745"/>
                    <a:pt x="25" y="745"/>
                  </a:cubicBezTo>
                  <a:cubicBezTo>
                    <a:pt x="13" y="753"/>
                    <a:pt x="7" y="758"/>
                    <a:pt x="7" y="759"/>
                  </a:cubicBezTo>
                  <a:close/>
                  <a:moveTo>
                    <a:pt x="43" y="731"/>
                  </a:moveTo>
                  <a:cubicBezTo>
                    <a:pt x="36" y="722"/>
                    <a:pt x="36" y="722"/>
                    <a:pt x="36" y="722"/>
                  </a:cubicBezTo>
                  <a:cubicBezTo>
                    <a:pt x="42" y="717"/>
                    <a:pt x="48" y="713"/>
                    <a:pt x="54" y="708"/>
                  </a:cubicBezTo>
                  <a:cubicBezTo>
                    <a:pt x="61" y="717"/>
                    <a:pt x="61" y="717"/>
                    <a:pt x="61" y="717"/>
                  </a:cubicBezTo>
                  <a:cubicBezTo>
                    <a:pt x="55" y="722"/>
                    <a:pt x="49" y="727"/>
                    <a:pt x="43" y="731"/>
                  </a:cubicBezTo>
                  <a:close/>
                  <a:moveTo>
                    <a:pt x="79" y="704"/>
                  </a:moveTo>
                  <a:cubicBezTo>
                    <a:pt x="72" y="695"/>
                    <a:pt x="72" y="695"/>
                    <a:pt x="72" y="695"/>
                  </a:cubicBezTo>
                  <a:cubicBezTo>
                    <a:pt x="78" y="691"/>
                    <a:pt x="84" y="686"/>
                    <a:pt x="91" y="682"/>
                  </a:cubicBezTo>
                  <a:cubicBezTo>
                    <a:pt x="98" y="691"/>
                    <a:pt x="98" y="691"/>
                    <a:pt x="98" y="691"/>
                  </a:cubicBezTo>
                  <a:cubicBezTo>
                    <a:pt x="91" y="696"/>
                    <a:pt x="85" y="700"/>
                    <a:pt x="79" y="704"/>
                  </a:cubicBezTo>
                  <a:close/>
                  <a:moveTo>
                    <a:pt x="116" y="678"/>
                  </a:moveTo>
                  <a:cubicBezTo>
                    <a:pt x="110" y="669"/>
                    <a:pt x="110" y="669"/>
                    <a:pt x="110" y="669"/>
                  </a:cubicBezTo>
                  <a:cubicBezTo>
                    <a:pt x="116" y="665"/>
                    <a:pt x="122" y="660"/>
                    <a:pt x="128" y="656"/>
                  </a:cubicBezTo>
                  <a:cubicBezTo>
                    <a:pt x="135" y="666"/>
                    <a:pt x="135" y="666"/>
                    <a:pt x="135" y="666"/>
                  </a:cubicBezTo>
                  <a:cubicBezTo>
                    <a:pt x="128" y="670"/>
                    <a:pt x="122" y="674"/>
                    <a:pt x="116" y="678"/>
                  </a:cubicBezTo>
                  <a:close/>
                  <a:moveTo>
                    <a:pt x="154" y="653"/>
                  </a:moveTo>
                  <a:cubicBezTo>
                    <a:pt x="147" y="643"/>
                    <a:pt x="147" y="643"/>
                    <a:pt x="147" y="643"/>
                  </a:cubicBezTo>
                  <a:cubicBezTo>
                    <a:pt x="153" y="639"/>
                    <a:pt x="160" y="635"/>
                    <a:pt x="166" y="631"/>
                  </a:cubicBezTo>
                  <a:cubicBezTo>
                    <a:pt x="173" y="641"/>
                    <a:pt x="173" y="641"/>
                    <a:pt x="173" y="641"/>
                  </a:cubicBezTo>
                  <a:cubicBezTo>
                    <a:pt x="166" y="645"/>
                    <a:pt x="160" y="649"/>
                    <a:pt x="154" y="653"/>
                  </a:cubicBezTo>
                  <a:close/>
                  <a:moveTo>
                    <a:pt x="192" y="628"/>
                  </a:moveTo>
                  <a:cubicBezTo>
                    <a:pt x="185" y="619"/>
                    <a:pt x="185" y="619"/>
                    <a:pt x="185" y="619"/>
                  </a:cubicBezTo>
                  <a:cubicBezTo>
                    <a:pt x="191" y="615"/>
                    <a:pt x="198" y="610"/>
                    <a:pt x="204" y="606"/>
                  </a:cubicBezTo>
                  <a:cubicBezTo>
                    <a:pt x="211" y="616"/>
                    <a:pt x="211" y="616"/>
                    <a:pt x="211" y="616"/>
                  </a:cubicBezTo>
                  <a:cubicBezTo>
                    <a:pt x="204" y="620"/>
                    <a:pt x="198" y="624"/>
                    <a:pt x="192" y="628"/>
                  </a:cubicBezTo>
                  <a:close/>
                  <a:moveTo>
                    <a:pt x="230" y="604"/>
                  </a:moveTo>
                  <a:cubicBezTo>
                    <a:pt x="223" y="594"/>
                    <a:pt x="223" y="594"/>
                    <a:pt x="223" y="594"/>
                  </a:cubicBezTo>
                  <a:cubicBezTo>
                    <a:pt x="230" y="590"/>
                    <a:pt x="236" y="586"/>
                    <a:pt x="243" y="582"/>
                  </a:cubicBezTo>
                  <a:cubicBezTo>
                    <a:pt x="249" y="592"/>
                    <a:pt x="249" y="592"/>
                    <a:pt x="249" y="592"/>
                  </a:cubicBezTo>
                  <a:cubicBezTo>
                    <a:pt x="242" y="596"/>
                    <a:pt x="236" y="600"/>
                    <a:pt x="230" y="604"/>
                  </a:cubicBezTo>
                  <a:close/>
                  <a:moveTo>
                    <a:pt x="268" y="581"/>
                  </a:moveTo>
                  <a:cubicBezTo>
                    <a:pt x="262" y="571"/>
                    <a:pt x="262" y="571"/>
                    <a:pt x="262" y="571"/>
                  </a:cubicBezTo>
                  <a:cubicBezTo>
                    <a:pt x="268" y="567"/>
                    <a:pt x="275" y="563"/>
                    <a:pt x="282" y="559"/>
                  </a:cubicBezTo>
                  <a:cubicBezTo>
                    <a:pt x="288" y="569"/>
                    <a:pt x="288" y="569"/>
                    <a:pt x="288" y="569"/>
                  </a:cubicBezTo>
                  <a:cubicBezTo>
                    <a:pt x="281" y="573"/>
                    <a:pt x="275" y="577"/>
                    <a:pt x="268" y="581"/>
                  </a:cubicBezTo>
                  <a:close/>
                  <a:moveTo>
                    <a:pt x="307" y="557"/>
                  </a:moveTo>
                  <a:cubicBezTo>
                    <a:pt x="301" y="547"/>
                    <a:pt x="301" y="547"/>
                    <a:pt x="301" y="547"/>
                  </a:cubicBezTo>
                  <a:cubicBezTo>
                    <a:pt x="307" y="543"/>
                    <a:pt x="314" y="540"/>
                    <a:pt x="321" y="536"/>
                  </a:cubicBezTo>
                  <a:cubicBezTo>
                    <a:pt x="326" y="546"/>
                    <a:pt x="326" y="546"/>
                    <a:pt x="326" y="546"/>
                  </a:cubicBezTo>
                  <a:cubicBezTo>
                    <a:pt x="320" y="550"/>
                    <a:pt x="313" y="554"/>
                    <a:pt x="307" y="557"/>
                  </a:cubicBezTo>
                  <a:close/>
                  <a:moveTo>
                    <a:pt x="346" y="535"/>
                  </a:moveTo>
                  <a:cubicBezTo>
                    <a:pt x="340" y="525"/>
                    <a:pt x="340" y="525"/>
                    <a:pt x="340" y="525"/>
                  </a:cubicBezTo>
                  <a:cubicBezTo>
                    <a:pt x="347" y="521"/>
                    <a:pt x="353" y="517"/>
                    <a:pt x="360" y="513"/>
                  </a:cubicBezTo>
                  <a:cubicBezTo>
                    <a:pt x="366" y="524"/>
                    <a:pt x="366" y="524"/>
                    <a:pt x="366" y="524"/>
                  </a:cubicBezTo>
                  <a:cubicBezTo>
                    <a:pt x="359" y="527"/>
                    <a:pt x="352" y="531"/>
                    <a:pt x="346" y="535"/>
                  </a:cubicBezTo>
                  <a:close/>
                  <a:moveTo>
                    <a:pt x="385" y="513"/>
                  </a:moveTo>
                  <a:cubicBezTo>
                    <a:pt x="380" y="502"/>
                    <a:pt x="380" y="502"/>
                    <a:pt x="380" y="502"/>
                  </a:cubicBezTo>
                  <a:cubicBezTo>
                    <a:pt x="386" y="499"/>
                    <a:pt x="393" y="495"/>
                    <a:pt x="400" y="491"/>
                  </a:cubicBezTo>
                  <a:cubicBezTo>
                    <a:pt x="405" y="502"/>
                    <a:pt x="405" y="502"/>
                    <a:pt x="405" y="502"/>
                  </a:cubicBezTo>
                  <a:cubicBezTo>
                    <a:pt x="398" y="505"/>
                    <a:pt x="392" y="509"/>
                    <a:pt x="385" y="513"/>
                  </a:cubicBezTo>
                  <a:close/>
                  <a:moveTo>
                    <a:pt x="425" y="491"/>
                  </a:moveTo>
                  <a:cubicBezTo>
                    <a:pt x="419" y="480"/>
                    <a:pt x="419" y="480"/>
                    <a:pt x="419" y="480"/>
                  </a:cubicBezTo>
                  <a:cubicBezTo>
                    <a:pt x="426" y="477"/>
                    <a:pt x="433" y="473"/>
                    <a:pt x="439" y="470"/>
                  </a:cubicBezTo>
                  <a:cubicBezTo>
                    <a:pt x="445" y="480"/>
                    <a:pt x="445" y="480"/>
                    <a:pt x="445" y="480"/>
                  </a:cubicBezTo>
                  <a:cubicBezTo>
                    <a:pt x="438" y="484"/>
                    <a:pt x="432" y="487"/>
                    <a:pt x="425" y="491"/>
                  </a:cubicBezTo>
                  <a:close/>
                  <a:moveTo>
                    <a:pt x="465" y="470"/>
                  </a:moveTo>
                  <a:cubicBezTo>
                    <a:pt x="459" y="459"/>
                    <a:pt x="459" y="459"/>
                    <a:pt x="459" y="459"/>
                  </a:cubicBezTo>
                  <a:cubicBezTo>
                    <a:pt x="466" y="456"/>
                    <a:pt x="473" y="452"/>
                    <a:pt x="479" y="449"/>
                  </a:cubicBezTo>
                  <a:cubicBezTo>
                    <a:pt x="485" y="459"/>
                    <a:pt x="485" y="459"/>
                    <a:pt x="485" y="459"/>
                  </a:cubicBezTo>
                  <a:cubicBezTo>
                    <a:pt x="478" y="463"/>
                    <a:pt x="471" y="466"/>
                    <a:pt x="465" y="470"/>
                  </a:cubicBezTo>
                  <a:close/>
                  <a:moveTo>
                    <a:pt x="505" y="449"/>
                  </a:moveTo>
                  <a:cubicBezTo>
                    <a:pt x="500" y="438"/>
                    <a:pt x="500" y="438"/>
                    <a:pt x="500" y="438"/>
                  </a:cubicBezTo>
                  <a:cubicBezTo>
                    <a:pt x="506" y="435"/>
                    <a:pt x="513" y="431"/>
                    <a:pt x="520" y="428"/>
                  </a:cubicBezTo>
                  <a:cubicBezTo>
                    <a:pt x="525" y="439"/>
                    <a:pt x="525" y="439"/>
                    <a:pt x="525" y="439"/>
                  </a:cubicBezTo>
                  <a:cubicBezTo>
                    <a:pt x="518" y="442"/>
                    <a:pt x="512" y="445"/>
                    <a:pt x="505" y="449"/>
                  </a:cubicBezTo>
                  <a:close/>
                  <a:moveTo>
                    <a:pt x="545" y="428"/>
                  </a:moveTo>
                  <a:cubicBezTo>
                    <a:pt x="540" y="418"/>
                    <a:pt x="540" y="418"/>
                    <a:pt x="540" y="418"/>
                  </a:cubicBezTo>
                  <a:cubicBezTo>
                    <a:pt x="547" y="415"/>
                    <a:pt x="554" y="411"/>
                    <a:pt x="560" y="408"/>
                  </a:cubicBezTo>
                  <a:cubicBezTo>
                    <a:pt x="566" y="418"/>
                    <a:pt x="566" y="418"/>
                    <a:pt x="566" y="418"/>
                  </a:cubicBezTo>
                  <a:cubicBezTo>
                    <a:pt x="559" y="422"/>
                    <a:pt x="552" y="425"/>
                    <a:pt x="545" y="428"/>
                  </a:cubicBezTo>
                  <a:close/>
                  <a:moveTo>
                    <a:pt x="586" y="409"/>
                  </a:moveTo>
                  <a:cubicBezTo>
                    <a:pt x="581" y="398"/>
                    <a:pt x="581" y="398"/>
                    <a:pt x="581" y="398"/>
                  </a:cubicBezTo>
                  <a:cubicBezTo>
                    <a:pt x="588" y="395"/>
                    <a:pt x="594" y="391"/>
                    <a:pt x="601" y="388"/>
                  </a:cubicBezTo>
                  <a:cubicBezTo>
                    <a:pt x="606" y="399"/>
                    <a:pt x="606" y="399"/>
                    <a:pt x="606" y="399"/>
                  </a:cubicBezTo>
                  <a:cubicBezTo>
                    <a:pt x="599" y="402"/>
                    <a:pt x="593" y="405"/>
                    <a:pt x="586" y="409"/>
                  </a:cubicBezTo>
                  <a:close/>
                  <a:moveTo>
                    <a:pt x="627" y="389"/>
                  </a:moveTo>
                  <a:cubicBezTo>
                    <a:pt x="622" y="379"/>
                    <a:pt x="622" y="379"/>
                    <a:pt x="622" y="379"/>
                  </a:cubicBezTo>
                  <a:cubicBezTo>
                    <a:pt x="628" y="375"/>
                    <a:pt x="635" y="372"/>
                    <a:pt x="642" y="369"/>
                  </a:cubicBezTo>
                  <a:cubicBezTo>
                    <a:pt x="647" y="380"/>
                    <a:pt x="647" y="380"/>
                    <a:pt x="647" y="380"/>
                  </a:cubicBezTo>
                  <a:cubicBezTo>
                    <a:pt x="640" y="383"/>
                    <a:pt x="633" y="386"/>
                    <a:pt x="627" y="389"/>
                  </a:cubicBezTo>
                  <a:close/>
                  <a:moveTo>
                    <a:pt x="668" y="370"/>
                  </a:moveTo>
                  <a:cubicBezTo>
                    <a:pt x="663" y="360"/>
                    <a:pt x="663" y="360"/>
                    <a:pt x="663" y="360"/>
                  </a:cubicBezTo>
                  <a:cubicBezTo>
                    <a:pt x="670" y="356"/>
                    <a:pt x="676" y="353"/>
                    <a:pt x="683" y="350"/>
                  </a:cubicBezTo>
                  <a:cubicBezTo>
                    <a:pt x="688" y="361"/>
                    <a:pt x="688" y="361"/>
                    <a:pt x="688" y="361"/>
                  </a:cubicBezTo>
                  <a:cubicBezTo>
                    <a:pt x="681" y="364"/>
                    <a:pt x="674" y="367"/>
                    <a:pt x="668" y="370"/>
                  </a:cubicBezTo>
                  <a:close/>
                  <a:moveTo>
                    <a:pt x="709" y="352"/>
                  </a:moveTo>
                  <a:cubicBezTo>
                    <a:pt x="704" y="341"/>
                    <a:pt x="704" y="341"/>
                    <a:pt x="704" y="341"/>
                  </a:cubicBezTo>
                  <a:cubicBezTo>
                    <a:pt x="711" y="338"/>
                    <a:pt x="718" y="335"/>
                    <a:pt x="725" y="332"/>
                  </a:cubicBezTo>
                  <a:cubicBezTo>
                    <a:pt x="730" y="343"/>
                    <a:pt x="730" y="343"/>
                    <a:pt x="730" y="343"/>
                  </a:cubicBezTo>
                  <a:cubicBezTo>
                    <a:pt x="723" y="346"/>
                    <a:pt x="716" y="349"/>
                    <a:pt x="709" y="352"/>
                  </a:cubicBezTo>
                  <a:close/>
                  <a:moveTo>
                    <a:pt x="750" y="334"/>
                  </a:moveTo>
                  <a:cubicBezTo>
                    <a:pt x="746" y="323"/>
                    <a:pt x="746" y="323"/>
                    <a:pt x="746" y="323"/>
                  </a:cubicBezTo>
                  <a:cubicBezTo>
                    <a:pt x="753" y="320"/>
                    <a:pt x="759" y="317"/>
                    <a:pt x="766" y="314"/>
                  </a:cubicBezTo>
                  <a:cubicBezTo>
                    <a:pt x="771" y="325"/>
                    <a:pt x="771" y="325"/>
                    <a:pt x="771" y="325"/>
                  </a:cubicBezTo>
                  <a:cubicBezTo>
                    <a:pt x="764" y="328"/>
                    <a:pt x="757" y="331"/>
                    <a:pt x="750" y="334"/>
                  </a:cubicBezTo>
                  <a:close/>
                  <a:moveTo>
                    <a:pt x="792" y="316"/>
                  </a:moveTo>
                  <a:cubicBezTo>
                    <a:pt x="787" y="305"/>
                    <a:pt x="787" y="305"/>
                    <a:pt x="787" y="305"/>
                  </a:cubicBezTo>
                  <a:cubicBezTo>
                    <a:pt x="794" y="302"/>
                    <a:pt x="801" y="300"/>
                    <a:pt x="808" y="297"/>
                  </a:cubicBezTo>
                  <a:cubicBezTo>
                    <a:pt x="813" y="308"/>
                    <a:pt x="813" y="308"/>
                    <a:pt x="813" y="308"/>
                  </a:cubicBezTo>
                  <a:cubicBezTo>
                    <a:pt x="806" y="310"/>
                    <a:pt x="799" y="313"/>
                    <a:pt x="792" y="316"/>
                  </a:cubicBezTo>
                  <a:close/>
                  <a:moveTo>
                    <a:pt x="834" y="299"/>
                  </a:moveTo>
                  <a:cubicBezTo>
                    <a:pt x="829" y="288"/>
                    <a:pt x="829" y="288"/>
                    <a:pt x="829" y="288"/>
                  </a:cubicBezTo>
                  <a:cubicBezTo>
                    <a:pt x="836" y="285"/>
                    <a:pt x="843" y="283"/>
                    <a:pt x="850" y="280"/>
                  </a:cubicBezTo>
                  <a:cubicBezTo>
                    <a:pt x="855" y="291"/>
                    <a:pt x="855" y="291"/>
                    <a:pt x="855" y="291"/>
                  </a:cubicBezTo>
                  <a:cubicBezTo>
                    <a:pt x="848" y="293"/>
                    <a:pt x="841" y="296"/>
                    <a:pt x="834" y="299"/>
                  </a:cubicBezTo>
                  <a:close/>
                  <a:moveTo>
                    <a:pt x="876" y="282"/>
                  </a:moveTo>
                  <a:cubicBezTo>
                    <a:pt x="871" y="271"/>
                    <a:pt x="871" y="271"/>
                    <a:pt x="871" y="271"/>
                  </a:cubicBezTo>
                  <a:cubicBezTo>
                    <a:pt x="878" y="269"/>
                    <a:pt x="885" y="266"/>
                    <a:pt x="893" y="263"/>
                  </a:cubicBezTo>
                  <a:cubicBezTo>
                    <a:pt x="897" y="274"/>
                    <a:pt x="897" y="274"/>
                    <a:pt x="897" y="274"/>
                  </a:cubicBezTo>
                  <a:cubicBezTo>
                    <a:pt x="890" y="277"/>
                    <a:pt x="883" y="280"/>
                    <a:pt x="876" y="282"/>
                  </a:cubicBezTo>
                  <a:close/>
                  <a:moveTo>
                    <a:pt x="918" y="266"/>
                  </a:moveTo>
                  <a:cubicBezTo>
                    <a:pt x="914" y="255"/>
                    <a:pt x="914" y="255"/>
                    <a:pt x="914" y="255"/>
                  </a:cubicBezTo>
                  <a:cubicBezTo>
                    <a:pt x="921" y="253"/>
                    <a:pt x="928" y="250"/>
                    <a:pt x="935" y="247"/>
                  </a:cubicBezTo>
                  <a:cubicBezTo>
                    <a:pt x="939" y="258"/>
                    <a:pt x="939" y="258"/>
                    <a:pt x="939" y="258"/>
                  </a:cubicBezTo>
                  <a:cubicBezTo>
                    <a:pt x="932" y="261"/>
                    <a:pt x="925" y="264"/>
                    <a:pt x="918" y="266"/>
                  </a:cubicBezTo>
                  <a:close/>
                  <a:moveTo>
                    <a:pt x="960" y="250"/>
                  </a:moveTo>
                  <a:cubicBezTo>
                    <a:pt x="956" y="239"/>
                    <a:pt x="956" y="239"/>
                    <a:pt x="956" y="239"/>
                  </a:cubicBezTo>
                  <a:cubicBezTo>
                    <a:pt x="963" y="237"/>
                    <a:pt x="970" y="234"/>
                    <a:pt x="977" y="232"/>
                  </a:cubicBezTo>
                  <a:cubicBezTo>
                    <a:pt x="981" y="243"/>
                    <a:pt x="981" y="243"/>
                    <a:pt x="981" y="243"/>
                  </a:cubicBezTo>
                  <a:cubicBezTo>
                    <a:pt x="974" y="245"/>
                    <a:pt x="967" y="248"/>
                    <a:pt x="960" y="250"/>
                  </a:cubicBezTo>
                  <a:close/>
                  <a:moveTo>
                    <a:pt x="1003" y="235"/>
                  </a:moveTo>
                  <a:cubicBezTo>
                    <a:pt x="999" y="224"/>
                    <a:pt x="999" y="224"/>
                    <a:pt x="999" y="224"/>
                  </a:cubicBezTo>
                  <a:cubicBezTo>
                    <a:pt x="1006" y="222"/>
                    <a:pt x="1013" y="219"/>
                    <a:pt x="1020" y="217"/>
                  </a:cubicBezTo>
                  <a:cubicBezTo>
                    <a:pt x="1024" y="228"/>
                    <a:pt x="1024" y="228"/>
                    <a:pt x="1024" y="228"/>
                  </a:cubicBezTo>
                  <a:cubicBezTo>
                    <a:pt x="1017" y="230"/>
                    <a:pt x="1010" y="233"/>
                    <a:pt x="1003" y="235"/>
                  </a:cubicBezTo>
                  <a:close/>
                  <a:moveTo>
                    <a:pt x="1045" y="220"/>
                  </a:moveTo>
                  <a:cubicBezTo>
                    <a:pt x="1042" y="209"/>
                    <a:pt x="1042" y="209"/>
                    <a:pt x="1042" y="209"/>
                  </a:cubicBezTo>
                  <a:cubicBezTo>
                    <a:pt x="1049" y="207"/>
                    <a:pt x="1056" y="205"/>
                    <a:pt x="1063" y="202"/>
                  </a:cubicBezTo>
                  <a:cubicBezTo>
                    <a:pt x="1067" y="213"/>
                    <a:pt x="1067" y="213"/>
                    <a:pt x="1067" y="213"/>
                  </a:cubicBezTo>
                  <a:cubicBezTo>
                    <a:pt x="1060" y="216"/>
                    <a:pt x="1052" y="218"/>
                    <a:pt x="1045" y="220"/>
                  </a:cubicBezTo>
                  <a:close/>
                  <a:moveTo>
                    <a:pt x="1088" y="206"/>
                  </a:moveTo>
                  <a:cubicBezTo>
                    <a:pt x="1085" y="195"/>
                    <a:pt x="1085" y="195"/>
                    <a:pt x="1085" y="195"/>
                  </a:cubicBezTo>
                  <a:cubicBezTo>
                    <a:pt x="1092" y="193"/>
                    <a:pt x="1099" y="190"/>
                    <a:pt x="1106" y="188"/>
                  </a:cubicBezTo>
                  <a:cubicBezTo>
                    <a:pt x="1110" y="199"/>
                    <a:pt x="1110" y="199"/>
                    <a:pt x="1110" y="199"/>
                  </a:cubicBezTo>
                  <a:cubicBezTo>
                    <a:pt x="1102" y="201"/>
                    <a:pt x="1095" y="204"/>
                    <a:pt x="1088" y="206"/>
                  </a:cubicBezTo>
                  <a:close/>
                  <a:moveTo>
                    <a:pt x="1131" y="192"/>
                  </a:moveTo>
                  <a:cubicBezTo>
                    <a:pt x="1128" y="181"/>
                    <a:pt x="1128" y="181"/>
                    <a:pt x="1128" y="181"/>
                  </a:cubicBezTo>
                  <a:cubicBezTo>
                    <a:pt x="1135" y="179"/>
                    <a:pt x="1142" y="177"/>
                    <a:pt x="1149" y="174"/>
                  </a:cubicBezTo>
                  <a:cubicBezTo>
                    <a:pt x="1153" y="186"/>
                    <a:pt x="1153" y="186"/>
                    <a:pt x="1153" y="186"/>
                  </a:cubicBezTo>
                  <a:cubicBezTo>
                    <a:pt x="1146" y="188"/>
                    <a:pt x="1138" y="190"/>
                    <a:pt x="1131" y="192"/>
                  </a:cubicBezTo>
                  <a:close/>
                  <a:moveTo>
                    <a:pt x="1174" y="179"/>
                  </a:moveTo>
                  <a:cubicBezTo>
                    <a:pt x="1171" y="168"/>
                    <a:pt x="1171" y="168"/>
                    <a:pt x="1171" y="168"/>
                  </a:cubicBezTo>
                  <a:cubicBezTo>
                    <a:pt x="1178" y="166"/>
                    <a:pt x="1185" y="163"/>
                    <a:pt x="1193" y="161"/>
                  </a:cubicBezTo>
                  <a:cubicBezTo>
                    <a:pt x="1196" y="172"/>
                    <a:pt x="1196" y="172"/>
                    <a:pt x="1196" y="172"/>
                  </a:cubicBezTo>
                  <a:cubicBezTo>
                    <a:pt x="1189" y="175"/>
                    <a:pt x="1181" y="177"/>
                    <a:pt x="1174" y="179"/>
                  </a:cubicBezTo>
                  <a:close/>
                  <a:moveTo>
                    <a:pt x="1218" y="166"/>
                  </a:moveTo>
                  <a:cubicBezTo>
                    <a:pt x="1214" y="155"/>
                    <a:pt x="1214" y="155"/>
                    <a:pt x="1214" y="155"/>
                  </a:cubicBezTo>
                  <a:cubicBezTo>
                    <a:pt x="1222" y="153"/>
                    <a:pt x="1229" y="151"/>
                    <a:pt x="1236" y="149"/>
                  </a:cubicBezTo>
                  <a:cubicBezTo>
                    <a:pt x="1239" y="160"/>
                    <a:pt x="1239" y="160"/>
                    <a:pt x="1239" y="160"/>
                  </a:cubicBezTo>
                  <a:cubicBezTo>
                    <a:pt x="1232" y="162"/>
                    <a:pt x="1225" y="164"/>
                    <a:pt x="1218" y="166"/>
                  </a:cubicBezTo>
                  <a:close/>
                  <a:moveTo>
                    <a:pt x="1261" y="154"/>
                  </a:moveTo>
                  <a:cubicBezTo>
                    <a:pt x="1258" y="142"/>
                    <a:pt x="1258" y="142"/>
                    <a:pt x="1258" y="142"/>
                  </a:cubicBezTo>
                  <a:cubicBezTo>
                    <a:pt x="1265" y="140"/>
                    <a:pt x="1272" y="138"/>
                    <a:pt x="1280" y="136"/>
                  </a:cubicBezTo>
                  <a:cubicBezTo>
                    <a:pt x="1283" y="148"/>
                    <a:pt x="1283" y="148"/>
                    <a:pt x="1283" y="148"/>
                  </a:cubicBezTo>
                  <a:cubicBezTo>
                    <a:pt x="1276" y="150"/>
                    <a:pt x="1268" y="152"/>
                    <a:pt x="1261" y="154"/>
                  </a:cubicBezTo>
                  <a:close/>
                  <a:moveTo>
                    <a:pt x="1305" y="142"/>
                  </a:moveTo>
                  <a:cubicBezTo>
                    <a:pt x="1302" y="130"/>
                    <a:pt x="1302" y="130"/>
                    <a:pt x="1302" y="130"/>
                  </a:cubicBezTo>
                  <a:cubicBezTo>
                    <a:pt x="1309" y="128"/>
                    <a:pt x="1316" y="127"/>
                    <a:pt x="1323" y="125"/>
                  </a:cubicBezTo>
                  <a:cubicBezTo>
                    <a:pt x="1326" y="136"/>
                    <a:pt x="1326" y="136"/>
                    <a:pt x="1326" y="136"/>
                  </a:cubicBezTo>
                  <a:cubicBezTo>
                    <a:pt x="1319" y="138"/>
                    <a:pt x="1312" y="140"/>
                    <a:pt x="1305" y="142"/>
                  </a:cubicBezTo>
                  <a:close/>
                  <a:moveTo>
                    <a:pt x="1348" y="130"/>
                  </a:moveTo>
                  <a:cubicBezTo>
                    <a:pt x="1345" y="119"/>
                    <a:pt x="1345" y="119"/>
                    <a:pt x="1345" y="119"/>
                  </a:cubicBezTo>
                  <a:cubicBezTo>
                    <a:pt x="1353" y="117"/>
                    <a:pt x="1360" y="115"/>
                    <a:pt x="1367" y="113"/>
                  </a:cubicBezTo>
                  <a:cubicBezTo>
                    <a:pt x="1370" y="125"/>
                    <a:pt x="1370" y="125"/>
                    <a:pt x="1370" y="125"/>
                  </a:cubicBezTo>
                  <a:cubicBezTo>
                    <a:pt x="1363" y="127"/>
                    <a:pt x="1356" y="128"/>
                    <a:pt x="1348" y="130"/>
                  </a:cubicBezTo>
                  <a:close/>
                  <a:moveTo>
                    <a:pt x="1392" y="119"/>
                  </a:moveTo>
                  <a:cubicBezTo>
                    <a:pt x="1389" y="108"/>
                    <a:pt x="1389" y="108"/>
                    <a:pt x="1389" y="108"/>
                  </a:cubicBezTo>
                  <a:cubicBezTo>
                    <a:pt x="1397" y="106"/>
                    <a:pt x="1404" y="104"/>
                    <a:pt x="1411" y="103"/>
                  </a:cubicBezTo>
                  <a:cubicBezTo>
                    <a:pt x="1414" y="114"/>
                    <a:pt x="1414" y="114"/>
                    <a:pt x="1414" y="114"/>
                  </a:cubicBezTo>
                  <a:cubicBezTo>
                    <a:pt x="1407" y="116"/>
                    <a:pt x="1399" y="118"/>
                    <a:pt x="1392" y="119"/>
                  </a:cubicBezTo>
                  <a:close/>
                  <a:moveTo>
                    <a:pt x="1436" y="109"/>
                  </a:moveTo>
                  <a:cubicBezTo>
                    <a:pt x="1433" y="98"/>
                    <a:pt x="1433" y="98"/>
                    <a:pt x="1433" y="98"/>
                  </a:cubicBezTo>
                  <a:cubicBezTo>
                    <a:pt x="1441" y="96"/>
                    <a:pt x="1448" y="94"/>
                    <a:pt x="1455" y="92"/>
                  </a:cubicBezTo>
                  <a:cubicBezTo>
                    <a:pt x="1458" y="104"/>
                    <a:pt x="1458" y="104"/>
                    <a:pt x="1458" y="104"/>
                  </a:cubicBezTo>
                  <a:cubicBezTo>
                    <a:pt x="1451" y="106"/>
                    <a:pt x="1443" y="107"/>
                    <a:pt x="1436" y="109"/>
                  </a:cubicBezTo>
                  <a:close/>
                  <a:moveTo>
                    <a:pt x="1480" y="99"/>
                  </a:moveTo>
                  <a:cubicBezTo>
                    <a:pt x="1478" y="88"/>
                    <a:pt x="1478" y="88"/>
                    <a:pt x="1478" y="88"/>
                  </a:cubicBezTo>
                  <a:cubicBezTo>
                    <a:pt x="1485" y="86"/>
                    <a:pt x="1492" y="84"/>
                    <a:pt x="1500" y="83"/>
                  </a:cubicBezTo>
                  <a:cubicBezTo>
                    <a:pt x="1502" y="94"/>
                    <a:pt x="1502" y="94"/>
                    <a:pt x="1502" y="94"/>
                  </a:cubicBezTo>
                  <a:cubicBezTo>
                    <a:pt x="1495" y="96"/>
                    <a:pt x="1487" y="97"/>
                    <a:pt x="1480" y="99"/>
                  </a:cubicBezTo>
                  <a:close/>
                  <a:moveTo>
                    <a:pt x="1524" y="89"/>
                  </a:moveTo>
                  <a:cubicBezTo>
                    <a:pt x="1522" y="78"/>
                    <a:pt x="1522" y="78"/>
                    <a:pt x="1522" y="78"/>
                  </a:cubicBezTo>
                  <a:cubicBezTo>
                    <a:pt x="1529" y="76"/>
                    <a:pt x="1537" y="75"/>
                    <a:pt x="1544" y="73"/>
                  </a:cubicBezTo>
                  <a:cubicBezTo>
                    <a:pt x="1546" y="85"/>
                    <a:pt x="1546" y="85"/>
                    <a:pt x="1546" y="85"/>
                  </a:cubicBezTo>
                  <a:cubicBezTo>
                    <a:pt x="1539" y="86"/>
                    <a:pt x="1532" y="88"/>
                    <a:pt x="1524" y="89"/>
                  </a:cubicBezTo>
                  <a:close/>
                  <a:moveTo>
                    <a:pt x="1568" y="80"/>
                  </a:moveTo>
                  <a:cubicBezTo>
                    <a:pt x="1566" y="69"/>
                    <a:pt x="1566" y="69"/>
                    <a:pt x="1566" y="69"/>
                  </a:cubicBezTo>
                  <a:cubicBezTo>
                    <a:pt x="1574" y="68"/>
                    <a:pt x="1581" y="66"/>
                    <a:pt x="1588" y="65"/>
                  </a:cubicBezTo>
                  <a:cubicBezTo>
                    <a:pt x="1591" y="76"/>
                    <a:pt x="1591" y="76"/>
                    <a:pt x="1591" y="76"/>
                  </a:cubicBezTo>
                  <a:cubicBezTo>
                    <a:pt x="1583" y="78"/>
                    <a:pt x="1576" y="79"/>
                    <a:pt x="1568" y="80"/>
                  </a:cubicBezTo>
                  <a:close/>
                  <a:moveTo>
                    <a:pt x="1613" y="72"/>
                  </a:moveTo>
                  <a:cubicBezTo>
                    <a:pt x="1611" y="61"/>
                    <a:pt x="1611" y="61"/>
                    <a:pt x="1611" y="61"/>
                  </a:cubicBezTo>
                  <a:cubicBezTo>
                    <a:pt x="1618" y="59"/>
                    <a:pt x="1626" y="58"/>
                    <a:pt x="1633" y="56"/>
                  </a:cubicBezTo>
                  <a:cubicBezTo>
                    <a:pt x="1635" y="68"/>
                    <a:pt x="1635" y="68"/>
                    <a:pt x="1635" y="68"/>
                  </a:cubicBezTo>
                  <a:cubicBezTo>
                    <a:pt x="1628" y="69"/>
                    <a:pt x="1620" y="71"/>
                    <a:pt x="1613" y="72"/>
                  </a:cubicBezTo>
                  <a:close/>
                  <a:moveTo>
                    <a:pt x="1657" y="64"/>
                  </a:moveTo>
                  <a:cubicBezTo>
                    <a:pt x="1655" y="53"/>
                    <a:pt x="1655" y="53"/>
                    <a:pt x="1655" y="53"/>
                  </a:cubicBezTo>
                  <a:cubicBezTo>
                    <a:pt x="1663" y="51"/>
                    <a:pt x="1670" y="50"/>
                    <a:pt x="1678" y="49"/>
                  </a:cubicBezTo>
                  <a:cubicBezTo>
                    <a:pt x="1680" y="60"/>
                    <a:pt x="1680" y="60"/>
                    <a:pt x="1680" y="60"/>
                  </a:cubicBezTo>
                  <a:cubicBezTo>
                    <a:pt x="1672" y="61"/>
                    <a:pt x="1665" y="63"/>
                    <a:pt x="1657" y="64"/>
                  </a:cubicBezTo>
                  <a:close/>
                  <a:moveTo>
                    <a:pt x="1702" y="57"/>
                  </a:moveTo>
                  <a:cubicBezTo>
                    <a:pt x="1700" y="45"/>
                    <a:pt x="1700" y="45"/>
                    <a:pt x="1700" y="45"/>
                  </a:cubicBezTo>
                  <a:cubicBezTo>
                    <a:pt x="1707" y="44"/>
                    <a:pt x="1715" y="43"/>
                    <a:pt x="1722" y="41"/>
                  </a:cubicBezTo>
                  <a:cubicBezTo>
                    <a:pt x="1724" y="53"/>
                    <a:pt x="1724" y="53"/>
                    <a:pt x="1724" y="53"/>
                  </a:cubicBezTo>
                  <a:cubicBezTo>
                    <a:pt x="1717" y="54"/>
                    <a:pt x="1709" y="55"/>
                    <a:pt x="1702" y="57"/>
                  </a:cubicBezTo>
                  <a:close/>
                  <a:moveTo>
                    <a:pt x="1746" y="50"/>
                  </a:moveTo>
                  <a:cubicBezTo>
                    <a:pt x="1745" y="38"/>
                    <a:pt x="1745" y="38"/>
                    <a:pt x="1745" y="38"/>
                  </a:cubicBezTo>
                  <a:cubicBezTo>
                    <a:pt x="1752" y="37"/>
                    <a:pt x="1760" y="36"/>
                    <a:pt x="1767" y="35"/>
                  </a:cubicBezTo>
                  <a:cubicBezTo>
                    <a:pt x="1769" y="46"/>
                    <a:pt x="1769" y="46"/>
                    <a:pt x="1769" y="46"/>
                  </a:cubicBezTo>
                  <a:cubicBezTo>
                    <a:pt x="1761" y="47"/>
                    <a:pt x="1754" y="48"/>
                    <a:pt x="1746" y="50"/>
                  </a:cubicBezTo>
                  <a:close/>
                  <a:moveTo>
                    <a:pt x="1791" y="43"/>
                  </a:moveTo>
                  <a:cubicBezTo>
                    <a:pt x="1790" y="32"/>
                    <a:pt x="1790" y="32"/>
                    <a:pt x="1790" y="32"/>
                  </a:cubicBezTo>
                  <a:cubicBezTo>
                    <a:pt x="1797" y="30"/>
                    <a:pt x="1804" y="29"/>
                    <a:pt x="1812" y="28"/>
                  </a:cubicBezTo>
                  <a:cubicBezTo>
                    <a:pt x="1814" y="40"/>
                    <a:pt x="1814" y="40"/>
                    <a:pt x="1814" y="40"/>
                  </a:cubicBezTo>
                  <a:cubicBezTo>
                    <a:pt x="1806" y="41"/>
                    <a:pt x="1799" y="42"/>
                    <a:pt x="1791" y="43"/>
                  </a:cubicBezTo>
                  <a:close/>
                  <a:moveTo>
                    <a:pt x="1836" y="37"/>
                  </a:moveTo>
                  <a:cubicBezTo>
                    <a:pt x="1834" y="26"/>
                    <a:pt x="1834" y="26"/>
                    <a:pt x="1834" y="26"/>
                  </a:cubicBezTo>
                  <a:cubicBezTo>
                    <a:pt x="1842" y="25"/>
                    <a:pt x="1849" y="24"/>
                    <a:pt x="1857" y="23"/>
                  </a:cubicBezTo>
                  <a:cubicBezTo>
                    <a:pt x="1858" y="34"/>
                    <a:pt x="1858" y="34"/>
                    <a:pt x="1858" y="34"/>
                  </a:cubicBezTo>
                  <a:cubicBezTo>
                    <a:pt x="1851" y="35"/>
                    <a:pt x="1843" y="36"/>
                    <a:pt x="1836" y="37"/>
                  </a:cubicBezTo>
                  <a:close/>
                  <a:moveTo>
                    <a:pt x="1881" y="32"/>
                  </a:moveTo>
                  <a:cubicBezTo>
                    <a:pt x="1879" y="20"/>
                    <a:pt x="1879" y="20"/>
                    <a:pt x="1879" y="20"/>
                  </a:cubicBezTo>
                  <a:cubicBezTo>
                    <a:pt x="1887" y="19"/>
                    <a:pt x="1894" y="18"/>
                    <a:pt x="1902" y="18"/>
                  </a:cubicBezTo>
                  <a:cubicBezTo>
                    <a:pt x="1903" y="29"/>
                    <a:pt x="1903" y="29"/>
                    <a:pt x="1903" y="29"/>
                  </a:cubicBezTo>
                  <a:cubicBezTo>
                    <a:pt x="1896" y="30"/>
                    <a:pt x="1888" y="31"/>
                    <a:pt x="1881" y="32"/>
                  </a:cubicBezTo>
                  <a:close/>
                  <a:moveTo>
                    <a:pt x="1926" y="27"/>
                  </a:moveTo>
                  <a:cubicBezTo>
                    <a:pt x="1924" y="15"/>
                    <a:pt x="1924" y="15"/>
                    <a:pt x="1924" y="15"/>
                  </a:cubicBezTo>
                  <a:cubicBezTo>
                    <a:pt x="1932" y="14"/>
                    <a:pt x="1939" y="14"/>
                    <a:pt x="1947" y="13"/>
                  </a:cubicBezTo>
                  <a:cubicBezTo>
                    <a:pt x="1948" y="24"/>
                    <a:pt x="1948" y="24"/>
                    <a:pt x="1948" y="24"/>
                  </a:cubicBezTo>
                  <a:cubicBezTo>
                    <a:pt x="1941" y="25"/>
                    <a:pt x="1933" y="26"/>
                    <a:pt x="1926" y="27"/>
                  </a:cubicBezTo>
                  <a:close/>
                  <a:moveTo>
                    <a:pt x="1971" y="22"/>
                  </a:moveTo>
                  <a:cubicBezTo>
                    <a:pt x="1969" y="11"/>
                    <a:pt x="1969" y="11"/>
                    <a:pt x="1969" y="11"/>
                  </a:cubicBezTo>
                  <a:cubicBezTo>
                    <a:pt x="1977" y="10"/>
                    <a:pt x="1984" y="9"/>
                    <a:pt x="1992" y="9"/>
                  </a:cubicBezTo>
                  <a:cubicBezTo>
                    <a:pt x="1993" y="20"/>
                    <a:pt x="1993" y="20"/>
                    <a:pt x="1993" y="20"/>
                  </a:cubicBezTo>
                  <a:cubicBezTo>
                    <a:pt x="1986" y="21"/>
                    <a:pt x="1978" y="22"/>
                    <a:pt x="1971" y="22"/>
                  </a:cubicBezTo>
                  <a:close/>
                  <a:moveTo>
                    <a:pt x="2016" y="18"/>
                  </a:moveTo>
                  <a:cubicBezTo>
                    <a:pt x="2015" y="7"/>
                    <a:pt x="2015" y="7"/>
                    <a:pt x="2015" y="7"/>
                  </a:cubicBezTo>
                  <a:cubicBezTo>
                    <a:pt x="2022" y="6"/>
                    <a:pt x="2030" y="6"/>
                    <a:pt x="2037" y="5"/>
                  </a:cubicBezTo>
                  <a:cubicBezTo>
                    <a:pt x="2038" y="17"/>
                    <a:pt x="2038" y="17"/>
                    <a:pt x="2038" y="17"/>
                  </a:cubicBezTo>
                  <a:cubicBezTo>
                    <a:pt x="2031" y="17"/>
                    <a:pt x="2023" y="18"/>
                    <a:pt x="2016" y="18"/>
                  </a:cubicBezTo>
                  <a:close/>
                  <a:moveTo>
                    <a:pt x="2061" y="15"/>
                  </a:moveTo>
                  <a:cubicBezTo>
                    <a:pt x="2060" y="3"/>
                    <a:pt x="2060" y="3"/>
                    <a:pt x="2060" y="3"/>
                  </a:cubicBezTo>
                  <a:cubicBezTo>
                    <a:pt x="2067" y="3"/>
                    <a:pt x="2075" y="2"/>
                    <a:pt x="2082" y="2"/>
                  </a:cubicBezTo>
                  <a:cubicBezTo>
                    <a:pt x="2083" y="13"/>
                    <a:pt x="2083" y="13"/>
                    <a:pt x="2083" y="13"/>
                  </a:cubicBezTo>
                  <a:cubicBezTo>
                    <a:pt x="2076" y="14"/>
                    <a:pt x="2068" y="14"/>
                    <a:pt x="2061" y="15"/>
                  </a:cubicBezTo>
                  <a:close/>
                  <a:moveTo>
                    <a:pt x="2106" y="12"/>
                  </a:moveTo>
                  <a:cubicBezTo>
                    <a:pt x="2105" y="0"/>
                    <a:pt x="2105" y="0"/>
                    <a:pt x="2105" y="0"/>
                  </a:cubicBezTo>
                  <a:cubicBezTo>
                    <a:pt x="2106" y="0"/>
                    <a:pt x="2106" y="0"/>
                    <a:pt x="2106" y="0"/>
                  </a:cubicBezTo>
                  <a:cubicBezTo>
                    <a:pt x="2107" y="12"/>
                    <a:pt x="2107" y="12"/>
                    <a:pt x="2107" y="12"/>
                  </a:cubicBezTo>
                  <a:lnTo>
                    <a:pt x="2106" y="1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šľïḓê"/>
            <p:cNvSpPr/>
            <p:nvPr/>
          </p:nvSpPr>
          <p:spPr bwMode="auto">
            <a:xfrm>
              <a:off x="7512107" y="2107596"/>
              <a:ext cx="159847" cy="146339"/>
            </a:xfrm>
            <a:custGeom>
              <a:avLst/>
              <a:gdLst>
                <a:gd name="T0" fmla="*/ 142 w 142"/>
                <a:gd name="T1" fmla="*/ 52 h 130"/>
                <a:gd name="T2" fmla="*/ 12 w 142"/>
                <a:gd name="T3" fmla="*/ 130 h 130"/>
                <a:gd name="T4" fmla="*/ 42 w 142"/>
                <a:gd name="T5" fmla="*/ 61 h 130"/>
                <a:gd name="T6" fmla="*/ 0 w 142"/>
                <a:gd name="T7" fmla="*/ 0 h 130"/>
                <a:gd name="T8" fmla="*/ 142 w 142"/>
                <a:gd name="T9" fmla="*/ 52 h 130"/>
              </a:gdLst>
              <a:ahLst/>
              <a:cxnLst>
                <a:cxn ang="0">
                  <a:pos x="T0" y="T1"/>
                </a:cxn>
                <a:cxn ang="0">
                  <a:pos x="T2" y="T3"/>
                </a:cxn>
                <a:cxn ang="0">
                  <a:pos x="T4" y="T5"/>
                </a:cxn>
                <a:cxn ang="0">
                  <a:pos x="T6" y="T7"/>
                </a:cxn>
                <a:cxn ang="0">
                  <a:pos x="T8" y="T9"/>
                </a:cxn>
              </a:cxnLst>
              <a:rect l="0" t="0" r="r" b="b"/>
              <a:pathLst>
                <a:path w="142" h="130">
                  <a:moveTo>
                    <a:pt x="142" y="52"/>
                  </a:moveTo>
                  <a:lnTo>
                    <a:pt x="12" y="130"/>
                  </a:lnTo>
                  <a:lnTo>
                    <a:pt x="42" y="61"/>
                  </a:lnTo>
                  <a:lnTo>
                    <a:pt x="0" y="0"/>
                  </a:lnTo>
                  <a:lnTo>
                    <a:pt x="142"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ŝ1iḓê"/>
            <p:cNvSpPr/>
            <p:nvPr/>
          </p:nvSpPr>
          <p:spPr bwMode="auto">
            <a:xfrm>
              <a:off x="5401455" y="2000656"/>
              <a:ext cx="154219" cy="374852"/>
            </a:xfrm>
            <a:custGeom>
              <a:avLst/>
              <a:gdLst>
                <a:gd name="T0" fmla="*/ 0 w 118"/>
                <a:gd name="T1" fmla="*/ 118 h 285"/>
                <a:gd name="T2" fmla="*/ 47 w 118"/>
                <a:gd name="T3" fmla="*/ 233 h 285"/>
                <a:gd name="T4" fmla="*/ 58 w 118"/>
                <a:gd name="T5" fmla="*/ 285 h 285"/>
                <a:gd name="T6" fmla="*/ 110 w 118"/>
                <a:gd name="T7" fmla="*/ 285 h 285"/>
                <a:gd name="T8" fmla="*/ 118 w 118"/>
                <a:gd name="T9" fmla="*/ 285 h 285"/>
                <a:gd name="T10" fmla="*/ 118 w 118"/>
                <a:gd name="T11" fmla="*/ 0 h 285"/>
                <a:gd name="T12" fmla="*/ 0 w 118"/>
                <a:gd name="T13" fmla="*/ 118 h 285"/>
              </a:gdLst>
              <a:ahLst/>
              <a:cxnLst>
                <a:cxn ang="0">
                  <a:pos x="T0" y="T1"/>
                </a:cxn>
                <a:cxn ang="0">
                  <a:pos x="T2" y="T3"/>
                </a:cxn>
                <a:cxn ang="0">
                  <a:pos x="T4" y="T5"/>
                </a:cxn>
                <a:cxn ang="0">
                  <a:pos x="T6" y="T7"/>
                </a:cxn>
                <a:cxn ang="0">
                  <a:pos x="T8" y="T9"/>
                </a:cxn>
                <a:cxn ang="0">
                  <a:pos x="T10" y="T11"/>
                </a:cxn>
                <a:cxn ang="0">
                  <a:pos x="T12" y="T13"/>
                </a:cxn>
              </a:cxnLst>
              <a:rect l="0" t="0" r="r" b="b"/>
              <a:pathLst>
                <a:path w="118" h="285">
                  <a:moveTo>
                    <a:pt x="0" y="118"/>
                  </a:moveTo>
                  <a:cubicBezTo>
                    <a:pt x="0" y="122"/>
                    <a:pt x="3" y="176"/>
                    <a:pt x="47" y="233"/>
                  </a:cubicBezTo>
                  <a:cubicBezTo>
                    <a:pt x="60" y="251"/>
                    <a:pt x="58" y="285"/>
                    <a:pt x="58" y="285"/>
                  </a:cubicBezTo>
                  <a:cubicBezTo>
                    <a:pt x="76" y="285"/>
                    <a:pt x="91" y="285"/>
                    <a:pt x="110" y="285"/>
                  </a:cubicBezTo>
                  <a:cubicBezTo>
                    <a:pt x="112" y="285"/>
                    <a:pt x="115" y="285"/>
                    <a:pt x="118" y="285"/>
                  </a:cubicBezTo>
                  <a:cubicBezTo>
                    <a:pt x="118" y="0"/>
                    <a:pt x="118" y="0"/>
                    <a:pt x="118" y="0"/>
                  </a:cubicBezTo>
                  <a:cubicBezTo>
                    <a:pt x="53" y="0"/>
                    <a:pt x="0" y="52"/>
                    <a:pt x="0" y="118"/>
                  </a:cubicBezTo>
                  <a:close/>
                </a:path>
              </a:pathLst>
            </a:custGeom>
            <a:solidFill>
              <a:srgbClr val="FFA9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现场应急处置方案的基本要求</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036570" y="1301115"/>
            <a:ext cx="107378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注意事项</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674745" y="1602105"/>
            <a:ext cx="4346575" cy="3107690"/>
          </a:xfrm>
          <a:prstGeom prst="rect">
            <a:avLst/>
          </a:prstGeom>
          <a:noFill/>
        </p:spPr>
        <p:txBody>
          <a:bodyPr wrap="square" rtlCol="0" anchor="t">
            <a:spAutoFit/>
          </a:bodyPr>
          <a:lstStyle/>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佩戴个人防护器具方面的注意事项；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使用抢险救援器材方面的注意事项；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采取救援对策或措施方面的注意事项；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现场自救和互救注意事项；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现场应急处置能力确认和人员安全防护等事项；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应急救援结束后的注意事项；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其他需要特别警示的事项。 </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2e92653f-3f31-447a-8935-3153881a8d0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0434" y="1617236"/>
            <a:ext cx="3060531" cy="3326559"/>
            <a:chOff x="4055646" y="1494610"/>
            <a:chExt cx="4080708" cy="4435412"/>
          </a:xfrm>
        </p:grpSpPr>
        <p:sp>
          <p:nvSpPr>
            <p:cNvPr id="7" name="iSḻïḑê"/>
            <p:cNvSpPr/>
            <p:nvPr/>
          </p:nvSpPr>
          <p:spPr bwMode="auto">
            <a:xfrm>
              <a:off x="5393847" y="3988824"/>
              <a:ext cx="1228566" cy="209598"/>
            </a:xfrm>
            <a:prstGeom prst="rect">
              <a:avLst/>
            </a:prstGeom>
            <a:solidFill>
              <a:srgbClr val="F864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 name="íślïḑê"/>
            <p:cNvSpPr/>
            <p:nvPr/>
          </p:nvSpPr>
          <p:spPr bwMode="auto">
            <a:xfrm>
              <a:off x="5437379" y="4021070"/>
              <a:ext cx="1185034" cy="145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 name="iṩḷïḓé"/>
            <p:cNvSpPr/>
            <p:nvPr/>
          </p:nvSpPr>
          <p:spPr bwMode="auto">
            <a:xfrm>
              <a:off x="5266476" y="4198422"/>
              <a:ext cx="1228566" cy="207986"/>
            </a:xfrm>
            <a:prstGeom prst="rect">
              <a:avLst/>
            </a:prstGeom>
            <a:solidFill>
              <a:srgbClr val="FFB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iṡ1íḓe"/>
            <p:cNvSpPr/>
            <p:nvPr/>
          </p:nvSpPr>
          <p:spPr bwMode="auto">
            <a:xfrm>
              <a:off x="5298722" y="4233892"/>
              <a:ext cx="56430"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 name="ïsliḑê"/>
            <p:cNvSpPr/>
            <p:nvPr/>
          </p:nvSpPr>
          <p:spPr bwMode="auto">
            <a:xfrm>
              <a:off x="6395080" y="4233892"/>
              <a:ext cx="56430"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 name="íṥļiḋé"/>
            <p:cNvSpPr/>
            <p:nvPr/>
          </p:nvSpPr>
          <p:spPr bwMode="auto">
            <a:xfrm>
              <a:off x="6229014" y="4233892"/>
              <a:ext cx="56430"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íŝļiḓê"/>
            <p:cNvSpPr/>
            <p:nvPr/>
          </p:nvSpPr>
          <p:spPr bwMode="auto">
            <a:xfrm>
              <a:off x="5401909" y="4233892"/>
              <a:ext cx="56430"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îṩḷîďé"/>
            <p:cNvSpPr/>
            <p:nvPr/>
          </p:nvSpPr>
          <p:spPr bwMode="auto">
            <a:xfrm>
              <a:off x="5674386" y="4556350"/>
              <a:ext cx="1228566" cy="207986"/>
            </a:xfrm>
            <a:prstGeom prst="rect">
              <a:avLst/>
            </a:prstGeom>
            <a:solidFill>
              <a:srgbClr val="FFB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ïŝ1ïḑè"/>
            <p:cNvSpPr/>
            <p:nvPr/>
          </p:nvSpPr>
          <p:spPr bwMode="auto">
            <a:xfrm>
              <a:off x="5705019" y="4591821"/>
              <a:ext cx="58042"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îŝľïdé"/>
            <p:cNvSpPr/>
            <p:nvPr/>
          </p:nvSpPr>
          <p:spPr bwMode="auto">
            <a:xfrm>
              <a:off x="6801377" y="4591821"/>
              <a:ext cx="56430"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îṡḷíḑe"/>
            <p:cNvSpPr/>
            <p:nvPr/>
          </p:nvSpPr>
          <p:spPr bwMode="auto">
            <a:xfrm>
              <a:off x="5916230" y="4591821"/>
              <a:ext cx="836779"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íSliḑe"/>
            <p:cNvSpPr/>
            <p:nvPr/>
          </p:nvSpPr>
          <p:spPr bwMode="auto">
            <a:xfrm>
              <a:off x="5808206" y="4591821"/>
              <a:ext cx="58042"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isļiḓe"/>
            <p:cNvSpPr/>
            <p:nvPr/>
          </p:nvSpPr>
          <p:spPr bwMode="auto">
            <a:xfrm>
              <a:off x="5674386" y="5351210"/>
              <a:ext cx="1581657" cy="207986"/>
            </a:xfrm>
            <a:prstGeom prst="rect">
              <a:avLst/>
            </a:prstGeom>
            <a:solidFill>
              <a:srgbClr val="FFB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 name="íslîḋê"/>
            <p:cNvSpPr/>
            <p:nvPr/>
          </p:nvSpPr>
          <p:spPr bwMode="auto">
            <a:xfrm>
              <a:off x="5714693" y="5386680"/>
              <a:ext cx="72553"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ïṩḻiḍé"/>
            <p:cNvSpPr/>
            <p:nvPr/>
          </p:nvSpPr>
          <p:spPr bwMode="auto">
            <a:xfrm>
              <a:off x="7125448" y="5386680"/>
              <a:ext cx="74165"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íṣļiḍè"/>
            <p:cNvSpPr/>
            <p:nvPr/>
          </p:nvSpPr>
          <p:spPr bwMode="auto">
            <a:xfrm>
              <a:off x="5985558" y="5386680"/>
              <a:ext cx="1075398"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iṡḷïḍê"/>
            <p:cNvSpPr/>
            <p:nvPr/>
          </p:nvSpPr>
          <p:spPr bwMode="auto">
            <a:xfrm>
              <a:off x="5846901" y="5386680"/>
              <a:ext cx="72553" cy="137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íŝ1iḓè"/>
            <p:cNvSpPr/>
            <p:nvPr/>
          </p:nvSpPr>
          <p:spPr bwMode="auto">
            <a:xfrm>
              <a:off x="5068165" y="5559195"/>
              <a:ext cx="1992791" cy="209598"/>
            </a:xfrm>
            <a:prstGeom prst="rect">
              <a:avLst/>
            </a:prstGeom>
            <a:solidFill>
              <a:srgbClr val="3555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ïṩḻiḍê"/>
            <p:cNvSpPr/>
            <p:nvPr/>
          </p:nvSpPr>
          <p:spPr bwMode="auto">
            <a:xfrm>
              <a:off x="5106860" y="5596278"/>
              <a:ext cx="74165" cy="135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íS1ïḍe"/>
            <p:cNvSpPr/>
            <p:nvPr/>
          </p:nvSpPr>
          <p:spPr bwMode="auto">
            <a:xfrm>
              <a:off x="5459951" y="5596278"/>
              <a:ext cx="1515553" cy="135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i$ļîḓê"/>
            <p:cNvSpPr/>
            <p:nvPr/>
          </p:nvSpPr>
          <p:spPr bwMode="auto">
            <a:xfrm>
              <a:off x="4676378" y="5763956"/>
              <a:ext cx="2579665" cy="166066"/>
            </a:xfrm>
            <a:prstGeom prst="rect">
              <a:avLst/>
            </a:prstGeom>
            <a:solidFill>
              <a:srgbClr val="F864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íşḷíďè"/>
            <p:cNvSpPr/>
            <p:nvPr/>
          </p:nvSpPr>
          <p:spPr bwMode="auto">
            <a:xfrm>
              <a:off x="4727971" y="5797814"/>
              <a:ext cx="48369" cy="109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íṥḷídé"/>
            <p:cNvSpPr/>
            <p:nvPr/>
          </p:nvSpPr>
          <p:spPr bwMode="auto">
            <a:xfrm>
              <a:off x="4821484" y="5797814"/>
              <a:ext cx="48369" cy="109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îṧļîḋe"/>
            <p:cNvSpPr/>
            <p:nvPr/>
          </p:nvSpPr>
          <p:spPr bwMode="auto">
            <a:xfrm>
              <a:off x="4914997" y="5797814"/>
              <a:ext cx="48369" cy="109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îś1ïḓè"/>
            <p:cNvSpPr/>
            <p:nvPr/>
          </p:nvSpPr>
          <p:spPr bwMode="auto">
            <a:xfrm>
              <a:off x="5006898" y="5797814"/>
              <a:ext cx="48369" cy="109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iṡḻîḓe"/>
            <p:cNvSpPr/>
            <p:nvPr/>
          </p:nvSpPr>
          <p:spPr bwMode="auto">
            <a:xfrm>
              <a:off x="5100410" y="5797814"/>
              <a:ext cx="48369" cy="109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íṧ1iḑê"/>
            <p:cNvSpPr/>
            <p:nvPr/>
          </p:nvSpPr>
          <p:spPr bwMode="auto">
            <a:xfrm>
              <a:off x="5193923" y="5797814"/>
              <a:ext cx="48369" cy="109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îṥļîḓê"/>
            <p:cNvSpPr/>
            <p:nvPr/>
          </p:nvSpPr>
          <p:spPr bwMode="auto">
            <a:xfrm>
              <a:off x="5090737" y="4764336"/>
              <a:ext cx="1228566" cy="143494"/>
            </a:xfrm>
            <a:prstGeom prst="rect">
              <a:avLst/>
            </a:prstGeom>
            <a:solidFill>
              <a:srgbClr val="F864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işḻîḋé"/>
            <p:cNvSpPr/>
            <p:nvPr/>
          </p:nvSpPr>
          <p:spPr bwMode="auto">
            <a:xfrm>
              <a:off x="5122983" y="4790132"/>
              <a:ext cx="56430" cy="9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íṥḻîdè"/>
            <p:cNvSpPr/>
            <p:nvPr/>
          </p:nvSpPr>
          <p:spPr bwMode="auto">
            <a:xfrm>
              <a:off x="5340642" y="4790132"/>
              <a:ext cx="935129" cy="9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ïṣlídé"/>
            <p:cNvSpPr/>
            <p:nvPr/>
          </p:nvSpPr>
          <p:spPr bwMode="auto">
            <a:xfrm>
              <a:off x="5226169" y="4790132"/>
              <a:ext cx="56430" cy="9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íŝḷîdè"/>
            <p:cNvSpPr/>
            <p:nvPr/>
          </p:nvSpPr>
          <p:spPr bwMode="auto">
            <a:xfrm>
              <a:off x="5372888" y="5210940"/>
              <a:ext cx="1228566" cy="143494"/>
            </a:xfrm>
            <a:prstGeom prst="rect">
              <a:avLst/>
            </a:prstGeom>
            <a:solidFill>
              <a:srgbClr val="F864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îṥ1ïďê"/>
            <p:cNvSpPr/>
            <p:nvPr/>
          </p:nvSpPr>
          <p:spPr bwMode="auto">
            <a:xfrm>
              <a:off x="5405133" y="5236737"/>
              <a:ext cx="56430" cy="9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îşļiḓê"/>
            <p:cNvSpPr/>
            <p:nvPr/>
          </p:nvSpPr>
          <p:spPr bwMode="auto">
            <a:xfrm>
              <a:off x="5621180" y="5236737"/>
              <a:ext cx="936741" cy="9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íŝ1iḋe"/>
            <p:cNvSpPr/>
            <p:nvPr/>
          </p:nvSpPr>
          <p:spPr bwMode="auto">
            <a:xfrm>
              <a:off x="5508320" y="5236737"/>
              <a:ext cx="56430" cy="9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íṧḷîḋe"/>
            <p:cNvSpPr/>
            <p:nvPr/>
          </p:nvSpPr>
          <p:spPr bwMode="auto">
            <a:xfrm>
              <a:off x="5558301" y="4408019"/>
              <a:ext cx="1144726" cy="148331"/>
            </a:xfrm>
            <a:prstGeom prst="rect">
              <a:avLst/>
            </a:prstGeom>
            <a:solidFill>
              <a:srgbClr val="0087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îṡľïdê"/>
            <p:cNvSpPr/>
            <p:nvPr/>
          </p:nvSpPr>
          <p:spPr bwMode="auto">
            <a:xfrm>
              <a:off x="5558301" y="4430592"/>
              <a:ext cx="1144726"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iṩḻîdé"/>
            <p:cNvSpPr/>
            <p:nvPr/>
          </p:nvSpPr>
          <p:spPr bwMode="auto">
            <a:xfrm>
              <a:off x="5674386" y="4907830"/>
              <a:ext cx="1228566" cy="303111"/>
            </a:xfrm>
            <a:prstGeom prst="rect">
              <a:avLst/>
            </a:prstGeom>
            <a:solidFill>
              <a:srgbClr val="0087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îŝḷide"/>
            <p:cNvSpPr/>
            <p:nvPr/>
          </p:nvSpPr>
          <p:spPr bwMode="auto">
            <a:xfrm>
              <a:off x="5900107" y="4954586"/>
              <a:ext cx="859351" cy="886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ïŝḻíďè"/>
            <p:cNvSpPr/>
            <p:nvPr/>
          </p:nvSpPr>
          <p:spPr bwMode="auto">
            <a:xfrm>
              <a:off x="5900107" y="5075508"/>
              <a:ext cx="859351" cy="886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íśļîḍè"/>
            <p:cNvSpPr/>
            <p:nvPr/>
          </p:nvSpPr>
          <p:spPr bwMode="auto">
            <a:xfrm>
              <a:off x="6714314" y="2529701"/>
              <a:ext cx="201536" cy="270865"/>
            </a:xfrm>
            <a:custGeom>
              <a:avLst/>
              <a:gdLst>
                <a:gd name="T0" fmla="*/ 122 w 127"/>
                <a:gd name="T1" fmla="*/ 28 h 171"/>
                <a:gd name="T2" fmla="*/ 60 w 127"/>
                <a:gd name="T3" fmla="*/ 8 h 171"/>
                <a:gd name="T4" fmla="*/ 15 w 127"/>
                <a:gd name="T5" fmla="*/ 66 h 171"/>
                <a:gd name="T6" fmla="*/ 10 w 127"/>
                <a:gd name="T7" fmla="*/ 110 h 171"/>
                <a:gd name="T8" fmla="*/ 0 w 127"/>
                <a:gd name="T9" fmla="*/ 138 h 171"/>
                <a:gd name="T10" fmla="*/ 49 w 127"/>
                <a:gd name="T11" fmla="*/ 171 h 171"/>
                <a:gd name="T12" fmla="*/ 67 w 127"/>
                <a:gd name="T13" fmla="*/ 138 h 171"/>
                <a:gd name="T14" fmla="*/ 122 w 127"/>
                <a:gd name="T15" fmla="*/ 28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71">
                  <a:moveTo>
                    <a:pt x="122" y="28"/>
                  </a:moveTo>
                  <a:cubicBezTo>
                    <a:pt x="119" y="3"/>
                    <a:pt x="74" y="0"/>
                    <a:pt x="60" y="8"/>
                  </a:cubicBezTo>
                  <a:cubicBezTo>
                    <a:pt x="49" y="15"/>
                    <a:pt x="24" y="44"/>
                    <a:pt x="15" y="66"/>
                  </a:cubicBezTo>
                  <a:cubicBezTo>
                    <a:pt x="11" y="75"/>
                    <a:pt x="12" y="84"/>
                    <a:pt x="10" y="110"/>
                  </a:cubicBezTo>
                  <a:cubicBezTo>
                    <a:pt x="0" y="138"/>
                    <a:pt x="0" y="138"/>
                    <a:pt x="0" y="138"/>
                  </a:cubicBezTo>
                  <a:cubicBezTo>
                    <a:pt x="49" y="171"/>
                    <a:pt x="49" y="171"/>
                    <a:pt x="49" y="171"/>
                  </a:cubicBezTo>
                  <a:cubicBezTo>
                    <a:pt x="67" y="138"/>
                    <a:pt x="67" y="138"/>
                    <a:pt x="67" y="138"/>
                  </a:cubicBezTo>
                  <a:cubicBezTo>
                    <a:pt x="86" y="119"/>
                    <a:pt x="127" y="62"/>
                    <a:pt x="122" y="28"/>
                  </a:cubicBezTo>
                  <a:close/>
                </a:path>
              </a:pathLst>
            </a:custGeom>
            <a:solidFill>
              <a:srgbClr val="FFCF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şlidè"/>
            <p:cNvSpPr/>
            <p:nvPr/>
          </p:nvSpPr>
          <p:spPr bwMode="auto">
            <a:xfrm>
              <a:off x="6319302" y="2744135"/>
              <a:ext cx="491749" cy="585262"/>
            </a:xfrm>
            <a:custGeom>
              <a:avLst/>
              <a:gdLst>
                <a:gd name="T0" fmla="*/ 310 w 310"/>
                <a:gd name="T1" fmla="*/ 21 h 370"/>
                <a:gd name="T2" fmla="*/ 7 w 310"/>
                <a:gd name="T3" fmla="*/ 370 h 370"/>
                <a:gd name="T4" fmla="*/ 0 w 310"/>
                <a:gd name="T5" fmla="*/ 224 h 370"/>
                <a:gd name="T6" fmla="*/ 116 w 310"/>
                <a:gd name="T7" fmla="*/ 196 h 370"/>
                <a:gd name="T8" fmla="*/ 246 w 310"/>
                <a:gd name="T9" fmla="*/ 0 h 370"/>
                <a:gd name="T10" fmla="*/ 310 w 310"/>
                <a:gd name="T11" fmla="*/ 21 h 370"/>
              </a:gdLst>
              <a:ahLst/>
              <a:cxnLst>
                <a:cxn ang="0">
                  <a:pos x="T0" y="T1"/>
                </a:cxn>
                <a:cxn ang="0">
                  <a:pos x="T2" y="T3"/>
                </a:cxn>
                <a:cxn ang="0">
                  <a:pos x="T4" y="T5"/>
                </a:cxn>
                <a:cxn ang="0">
                  <a:pos x="T6" y="T7"/>
                </a:cxn>
                <a:cxn ang="0">
                  <a:pos x="T8" y="T9"/>
                </a:cxn>
                <a:cxn ang="0">
                  <a:pos x="T10" y="T11"/>
                </a:cxn>
              </a:cxnLst>
              <a:rect l="0" t="0" r="r" b="b"/>
              <a:pathLst>
                <a:path w="310" h="370">
                  <a:moveTo>
                    <a:pt x="310" y="21"/>
                  </a:moveTo>
                  <a:cubicBezTo>
                    <a:pt x="310" y="21"/>
                    <a:pt x="205" y="318"/>
                    <a:pt x="7" y="370"/>
                  </a:cubicBezTo>
                  <a:cubicBezTo>
                    <a:pt x="4" y="310"/>
                    <a:pt x="1" y="251"/>
                    <a:pt x="0" y="224"/>
                  </a:cubicBezTo>
                  <a:cubicBezTo>
                    <a:pt x="18" y="232"/>
                    <a:pt x="64" y="245"/>
                    <a:pt x="116" y="196"/>
                  </a:cubicBezTo>
                  <a:cubicBezTo>
                    <a:pt x="183" y="132"/>
                    <a:pt x="246" y="0"/>
                    <a:pt x="246" y="0"/>
                  </a:cubicBezTo>
                  <a:cubicBezTo>
                    <a:pt x="246" y="0"/>
                    <a:pt x="283" y="16"/>
                    <a:pt x="310" y="21"/>
                  </a:cubicBezTo>
                  <a:close/>
                </a:path>
              </a:pathLst>
            </a:custGeom>
            <a:solidFill>
              <a:srgbClr val="3555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ṥḷîďe"/>
            <p:cNvSpPr/>
            <p:nvPr/>
          </p:nvSpPr>
          <p:spPr bwMode="auto">
            <a:xfrm>
              <a:off x="6161298" y="2471658"/>
              <a:ext cx="1101195" cy="209598"/>
            </a:xfrm>
            <a:custGeom>
              <a:avLst/>
              <a:gdLst>
                <a:gd name="T0" fmla="*/ 6 w 683"/>
                <a:gd name="T1" fmla="*/ 92 h 130"/>
                <a:gd name="T2" fmla="*/ 683 w 683"/>
                <a:gd name="T3" fmla="*/ 130 h 130"/>
                <a:gd name="T4" fmla="*/ 674 w 683"/>
                <a:gd name="T5" fmla="*/ 0 h 130"/>
                <a:gd name="T6" fmla="*/ 0 w 683"/>
                <a:gd name="T7" fmla="*/ 50 h 130"/>
                <a:gd name="T8" fmla="*/ 6 w 683"/>
                <a:gd name="T9" fmla="*/ 92 h 130"/>
              </a:gdLst>
              <a:ahLst/>
              <a:cxnLst>
                <a:cxn ang="0">
                  <a:pos x="T0" y="T1"/>
                </a:cxn>
                <a:cxn ang="0">
                  <a:pos x="T2" y="T3"/>
                </a:cxn>
                <a:cxn ang="0">
                  <a:pos x="T4" y="T5"/>
                </a:cxn>
                <a:cxn ang="0">
                  <a:pos x="T6" y="T7"/>
                </a:cxn>
                <a:cxn ang="0">
                  <a:pos x="T8" y="T9"/>
                </a:cxn>
              </a:cxnLst>
              <a:rect l="0" t="0" r="r" b="b"/>
              <a:pathLst>
                <a:path w="683" h="130">
                  <a:moveTo>
                    <a:pt x="6" y="92"/>
                  </a:moveTo>
                  <a:lnTo>
                    <a:pt x="683" y="130"/>
                  </a:lnTo>
                  <a:lnTo>
                    <a:pt x="674" y="0"/>
                  </a:lnTo>
                  <a:lnTo>
                    <a:pt x="0" y="50"/>
                  </a:lnTo>
                  <a:lnTo>
                    <a:pt x="6" y="92"/>
                  </a:lnTo>
                  <a:close/>
                </a:path>
              </a:pathLst>
            </a:custGeom>
            <a:solidFill>
              <a:srgbClr val="8A89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ṧļîḑé"/>
            <p:cNvSpPr/>
            <p:nvPr/>
          </p:nvSpPr>
          <p:spPr bwMode="auto">
            <a:xfrm>
              <a:off x="7035159" y="2460372"/>
              <a:ext cx="106411" cy="241844"/>
            </a:xfrm>
            <a:custGeom>
              <a:avLst/>
              <a:gdLst>
                <a:gd name="T0" fmla="*/ 65 w 67"/>
                <a:gd name="T1" fmla="*/ 75 h 153"/>
                <a:gd name="T2" fmla="*/ 38 w 67"/>
                <a:gd name="T3" fmla="*/ 152 h 153"/>
                <a:gd name="T4" fmla="*/ 2 w 67"/>
                <a:gd name="T5" fmla="*/ 78 h 153"/>
                <a:gd name="T6" fmla="*/ 30 w 67"/>
                <a:gd name="T7" fmla="*/ 1 h 153"/>
                <a:gd name="T8" fmla="*/ 65 w 67"/>
                <a:gd name="T9" fmla="*/ 75 h 153"/>
              </a:gdLst>
              <a:ahLst/>
              <a:cxnLst>
                <a:cxn ang="0">
                  <a:pos x="T0" y="T1"/>
                </a:cxn>
                <a:cxn ang="0">
                  <a:pos x="T2" y="T3"/>
                </a:cxn>
                <a:cxn ang="0">
                  <a:pos x="T4" y="T5"/>
                </a:cxn>
                <a:cxn ang="0">
                  <a:pos x="T6" y="T7"/>
                </a:cxn>
                <a:cxn ang="0">
                  <a:pos x="T8" y="T9"/>
                </a:cxn>
              </a:cxnLst>
              <a:rect l="0" t="0" r="r" b="b"/>
              <a:pathLst>
                <a:path w="67" h="153">
                  <a:moveTo>
                    <a:pt x="65" y="75"/>
                  </a:moveTo>
                  <a:cubicBezTo>
                    <a:pt x="67" y="116"/>
                    <a:pt x="55" y="151"/>
                    <a:pt x="38" y="152"/>
                  </a:cubicBezTo>
                  <a:cubicBezTo>
                    <a:pt x="20" y="153"/>
                    <a:pt x="4" y="120"/>
                    <a:pt x="2" y="78"/>
                  </a:cubicBezTo>
                  <a:cubicBezTo>
                    <a:pt x="0" y="36"/>
                    <a:pt x="12" y="2"/>
                    <a:pt x="30" y="1"/>
                  </a:cubicBezTo>
                  <a:cubicBezTo>
                    <a:pt x="47" y="0"/>
                    <a:pt x="63" y="33"/>
                    <a:pt x="65" y="75"/>
                  </a:cubicBezTo>
                  <a:close/>
                </a:path>
              </a:pathLst>
            </a:custGeom>
            <a:solidFill>
              <a:srgbClr val="9493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ḷîḓé"/>
            <p:cNvSpPr/>
            <p:nvPr/>
          </p:nvSpPr>
          <p:spPr bwMode="auto">
            <a:xfrm>
              <a:off x="7083528" y="2449086"/>
              <a:ext cx="170903" cy="262803"/>
            </a:xfrm>
            <a:custGeom>
              <a:avLst/>
              <a:gdLst>
                <a:gd name="T0" fmla="*/ 0 w 106"/>
                <a:gd name="T1" fmla="*/ 8 h 163"/>
                <a:gd name="T2" fmla="*/ 97 w 106"/>
                <a:gd name="T3" fmla="*/ 0 h 163"/>
                <a:gd name="T4" fmla="*/ 106 w 106"/>
                <a:gd name="T5" fmla="*/ 163 h 163"/>
                <a:gd name="T6" fmla="*/ 4 w 106"/>
                <a:gd name="T7" fmla="*/ 155 h 163"/>
                <a:gd name="T8" fmla="*/ 0 w 106"/>
                <a:gd name="T9" fmla="*/ 8 h 163"/>
              </a:gdLst>
              <a:ahLst/>
              <a:cxnLst>
                <a:cxn ang="0">
                  <a:pos x="T0" y="T1"/>
                </a:cxn>
                <a:cxn ang="0">
                  <a:pos x="T2" y="T3"/>
                </a:cxn>
                <a:cxn ang="0">
                  <a:pos x="T4" y="T5"/>
                </a:cxn>
                <a:cxn ang="0">
                  <a:pos x="T6" y="T7"/>
                </a:cxn>
                <a:cxn ang="0">
                  <a:pos x="T8" y="T9"/>
                </a:cxn>
              </a:cxnLst>
              <a:rect l="0" t="0" r="r" b="b"/>
              <a:pathLst>
                <a:path w="106" h="163">
                  <a:moveTo>
                    <a:pt x="0" y="8"/>
                  </a:moveTo>
                  <a:lnTo>
                    <a:pt x="97" y="0"/>
                  </a:lnTo>
                  <a:lnTo>
                    <a:pt x="106" y="163"/>
                  </a:lnTo>
                  <a:lnTo>
                    <a:pt x="4" y="155"/>
                  </a:lnTo>
                  <a:lnTo>
                    <a:pt x="0" y="8"/>
                  </a:lnTo>
                  <a:close/>
                </a:path>
              </a:pathLst>
            </a:custGeom>
            <a:solidFill>
              <a:srgbClr val="9493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śľiḍê"/>
            <p:cNvSpPr/>
            <p:nvPr/>
          </p:nvSpPr>
          <p:spPr bwMode="auto">
            <a:xfrm>
              <a:off x="7188327" y="2447474"/>
              <a:ext cx="117697" cy="266028"/>
            </a:xfrm>
            <a:custGeom>
              <a:avLst/>
              <a:gdLst>
                <a:gd name="T0" fmla="*/ 72 w 75"/>
                <a:gd name="T1" fmla="*/ 82 h 168"/>
                <a:gd name="T2" fmla="*/ 42 w 75"/>
                <a:gd name="T3" fmla="*/ 167 h 168"/>
                <a:gd name="T4" fmla="*/ 3 w 75"/>
                <a:gd name="T5" fmla="*/ 86 h 168"/>
                <a:gd name="T6" fmla="*/ 33 w 75"/>
                <a:gd name="T7" fmla="*/ 1 h 168"/>
                <a:gd name="T8" fmla="*/ 72 w 75"/>
                <a:gd name="T9" fmla="*/ 82 h 168"/>
              </a:gdLst>
              <a:ahLst/>
              <a:cxnLst>
                <a:cxn ang="0">
                  <a:pos x="T0" y="T1"/>
                </a:cxn>
                <a:cxn ang="0">
                  <a:pos x="T2" y="T3"/>
                </a:cxn>
                <a:cxn ang="0">
                  <a:pos x="T4" y="T5"/>
                </a:cxn>
                <a:cxn ang="0">
                  <a:pos x="T6" y="T7"/>
                </a:cxn>
                <a:cxn ang="0">
                  <a:pos x="T8" y="T9"/>
                </a:cxn>
              </a:cxnLst>
              <a:rect l="0" t="0" r="r" b="b"/>
              <a:pathLst>
                <a:path w="75" h="168">
                  <a:moveTo>
                    <a:pt x="72" y="82"/>
                  </a:moveTo>
                  <a:cubicBezTo>
                    <a:pt x="75" y="128"/>
                    <a:pt x="61" y="166"/>
                    <a:pt x="42" y="167"/>
                  </a:cubicBezTo>
                  <a:cubicBezTo>
                    <a:pt x="23" y="168"/>
                    <a:pt x="5" y="132"/>
                    <a:pt x="3" y="86"/>
                  </a:cubicBezTo>
                  <a:cubicBezTo>
                    <a:pt x="0" y="40"/>
                    <a:pt x="14" y="2"/>
                    <a:pt x="33" y="1"/>
                  </a:cubicBezTo>
                  <a:cubicBezTo>
                    <a:pt x="52" y="0"/>
                    <a:pt x="70" y="36"/>
                    <a:pt x="72"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ṥ1íde"/>
            <p:cNvSpPr/>
            <p:nvPr/>
          </p:nvSpPr>
          <p:spPr bwMode="auto">
            <a:xfrm>
              <a:off x="6578881" y="4256464"/>
              <a:ext cx="227333" cy="203149"/>
            </a:xfrm>
            <a:custGeom>
              <a:avLst/>
              <a:gdLst>
                <a:gd name="T0" fmla="*/ 50 w 144"/>
                <a:gd name="T1" fmla="*/ 12 h 128"/>
                <a:gd name="T2" fmla="*/ 47 w 144"/>
                <a:gd name="T3" fmla="*/ 23 h 128"/>
                <a:gd name="T4" fmla="*/ 90 w 144"/>
                <a:gd name="T5" fmla="*/ 44 h 128"/>
                <a:gd name="T6" fmla="*/ 134 w 144"/>
                <a:gd name="T7" fmla="*/ 113 h 128"/>
                <a:gd name="T8" fmla="*/ 54 w 144"/>
                <a:gd name="T9" fmla="*/ 97 h 128"/>
                <a:gd name="T10" fmla="*/ 29 w 144"/>
                <a:gd name="T11" fmla="*/ 76 h 128"/>
                <a:gd name="T12" fmla="*/ 22 w 144"/>
                <a:gd name="T13" fmla="*/ 82 h 128"/>
                <a:gd name="T14" fmla="*/ 0 w 144"/>
                <a:gd name="T15" fmla="*/ 67 h 128"/>
                <a:gd name="T16" fmla="*/ 14 w 144"/>
                <a:gd name="T17" fmla="*/ 0 h 128"/>
                <a:gd name="T18" fmla="*/ 50 w 144"/>
                <a:gd name="T19" fmla="*/ 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28">
                  <a:moveTo>
                    <a:pt x="50" y="12"/>
                  </a:moveTo>
                  <a:cubicBezTo>
                    <a:pt x="50" y="12"/>
                    <a:pt x="44" y="13"/>
                    <a:pt x="47" y="23"/>
                  </a:cubicBezTo>
                  <a:cubicBezTo>
                    <a:pt x="61" y="27"/>
                    <a:pt x="76" y="34"/>
                    <a:pt x="90" y="44"/>
                  </a:cubicBezTo>
                  <a:cubicBezTo>
                    <a:pt x="125" y="67"/>
                    <a:pt x="144" y="98"/>
                    <a:pt x="134" y="113"/>
                  </a:cubicBezTo>
                  <a:cubicBezTo>
                    <a:pt x="124" y="128"/>
                    <a:pt x="88" y="120"/>
                    <a:pt x="54" y="97"/>
                  </a:cubicBezTo>
                  <a:cubicBezTo>
                    <a:pt x="45" y="91"/>
                    <a:pt x="36" y="84"/>
                    <a:pt x="29" y="76"/>
                  </a:cubicBezTo>
                  <a:cubicBezTo>
                    <a:pt x="22" y="82"/>
                    <a:pt x="22" y="82"/>
                    <a:pt x="22" y="82"/>
                  </a:cubicBezTo>
                  <a:cubicBezTo>
                    <a:pt x="0" y="67"/>
                    <a:pt x="0" y="67"/>
                    <a:pt x="0" y="67"/>
                  </a:cubicBezTo>
                  <a:cubicBezTo>
                    <a:pt x="0" y="67"/>
                    <a:pt x="1" y="7"/>
                    <a:pt x="14" y="0"/>
                  </a:cubicBezTo>
                  <a:lnTo>
                    <a:pt x="50" y="12"/>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ṩļiḓè"/>
            <p:cNvSpPr/>
            <p:nvPr/>
          </p:nvSpPr>
          <p:spPr bwMode="auto">
            <a:xfrm>
              <a:off x="6317690" y="4327405"/>
              <a:ext cx="224108" cy="212822"/>
            </a:xfrm>
            <a:custGeom>
              <a:avLst/>
              <a:gdLst>
                <a:gd name="T0" fmla="*/ 53 w 142"/>
                <a:gd name="T1" fmla="*/ 15 h 134"/>
                <a:gd name="T2" fmla="*/ 50 w 142"/>
                <a:gd name="T3" fmla="*/ 25 h 134"/>
                <a:gd name="T4" fmla="*/ 92 w 142"/>
                <a:gd name="T5" fmla="*/ 49 h 134"/>
                <a:gd name="T6" fmla="*/ 131 w 142"/>
                <a:gd name="T7" fmla="*/ 120 h 134"/>
                <a:gd name="T8" fmla="*/ 52 w 142"/>
                <a:gd name="T9" fmla="*/ 100 h 134"/>
                <a:gd name="T10" fmla="*/ 29 w 142"/>
                <a:gd name="T11" fmla="*/ 77 h 134"/>
                <a:gd name="T12" fmla="*/ 21 w 142"/>
                <a:gd name="T13" fmla="*/ 82 h 134"/>
                <a:gd name="T14" fmla="*/ 0 w 142"/>
                <a:gd name="T15" fmla="*/ 66 h 134"/>
                <a:gd name="T16" fmla="*/ 18 w 142"/>
                <a:gd name="T17" fmla="*/ 0 h 134"/>
                <a:gd name="T18" fmla="*/ 53 w 142"/>
                <a:gd name="T19" fmla="*/ 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4">
                  <a:moveTo>
                    <a:pt x="53" y="15"/>
                  </a:moveTo>
                  <a:cubicBezTo>
                    <a:pt x="53" y="15"/>
                    <a:pt x="47" y="15"/>
                    <a:pt x="50" y="25"/>
                  </a:cubicBezTo>
                  <a:cubicBezTo>
                    <a:pt x="63" y="30"/>
                    <a:pt x="78" y="38"/>
                    <a:pt x="92" y="49"/>
                  </a:cubicBezTo>
                  <a:cubicBezTo>
                    <a:pt x="125" y="74"/>
                    <a:pt x="142" y="106"/>
                    <a:pt x="131" y="120"/>
                  </a:cubicBezTo>
                  <a:cubicBezTo>
                    <a:pt x="120" y="134"/>
                    <a:pt x="85" y="125"/>
                    <a:pt x="52" y="100"/>
                  </a:cubicBezTo>
                  <a:cubicBezTo>
                    <a:pt x="43" y="92"/>
                    <a:pt x="35" y="85"/>
                    <a:pt x="29" y="77"/>
                  </a:cubicBezTo>
                  <a:cubicBezTo>
                    <a:pt x="21" y="82"/>
                    <a:pt x="21" y="82"/>
                    <a:pt x="21" y="82"/>
                  </a:cubicBezTo>
                  <a:cubicBezTo>
                    <a:pt x="0" y="66"/>
                    <a:pt x="0" y="66"/>
                    <a:pt x="0" y="66"/>
                  </a:cubicBezTo>
                  <a:cubicBezTo>
                    <a:pt x="0" y="66"/>
                    <a:pt x="4" y="6"/>
                    <a:pt x="18" y="0"/>
                  </a:cubicBezTo>
                  <a:lnTo>
                    <a:pt x="53" y="15"/>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ṡḷîḍe"/>
            <p:cNvSpPr/>
            <p:nvPr/>
          </p:nvSpPr>
          <p:spPr bwMode="auto">
            <a:xfrm>
              <a:off x="5784022" y="3793737"/>
              <a:ext cx="715857" cy="588486"/>
            </a:xfrm>
            <a:custGeom>
              <a:avLst/>
              <a:gdLst>
                <a:gd name="T0" fmla="*/ 453 w 453"/>
                <a:gd name="T1" fmla="*/ 82 h 372"/>
                <a:gd name="T2" fmla="*/ 397 w 453"/>
                <a:gd name="T3" fmla="*/ 356 h 372"/>
                <a:gd name="T4" fmla="*/ 395 w 453"/>
                <a:gd name="T5" fmla="*/ 363 h 372"/>
                <a:gd name="T6" fmla="*/ 330 w 453"/>
                <a:gd name="T7" fmla="*/ 372 h 372"/>
                <a:gd name="T8" fmla="*/ 353 w 453"/>
                <a:gd name="T9" fmla="*/ 122 h 372"/>
                <a:gd name="T10" fmla="*/ 93 w 453"/>
                <a:gd name="T11" fmla="*/ 122 h 372"/>
                <a:gd name="T12" fmla="*/ 0 w 453"/>
                <a:gd name="T13" fmla="*/ 15 h 372"/>
                <a:gd name="T14" fmla="*/ 34 w 453"/>
                <a:gd name="T15" fmla="*/ 24 h 372"/>
                <a:gd name="T16" fmla="*/ 220 w 453"/>
                <a:gd name="T17" fmla="*/ 0 h 372"/>
                <a:gd name="T18" fmla="*/ 450 w 453"/>
                <a:gd name="T19" fmla="*/ 58 h 372"/>
                <a:gd name="T20" fmla="*/ 453 w 453"/>
                <a:gd name="T21" fmla="*/ 8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372">
                  <a:moveTo>
                    <a:pt x="453" y="82"/>
                  </a:moveTo>
                  <a:cubicBezTo>
                    <a:pt x="449" y="148"/>
                    <a:pt x="406" y="320"/>
                    <a:pt x="397" y="356"/>
                  </a:cubicBezTo>
                  <a:cubicBezTo>
                    <a:pt x="396" y="361"/>
                    <a:pt x="395" y="363"/>
                    <a:pt x="395" y="363"/>
                  </a:cubicBezTo>
                  <a:cubicBezTo>
                    <a:pt x="330" y="372"/>
                    <a:pt x="330" y="372"/>
                    <a:pt x="330" y="372"/>
                  </a:cubicBezTo>
                  <a:cubicBezTo>
                    <a:pt x="353" y="122"/>
                    <a:pt x="353" y="122"/>
                    <a:pt x="353" y="122"/>
                  </a:cubicBezTo>
                  <a:cubicBezTo>
                    <a:pt x="353" y="122"/>
                    <a:pt x="179" y="132"/>
                    <a:pt x="93" y="122"/>
                  </a:cubicBezTo>
                  <a:cubicBezTo>
                    <a:pt x="7" y="113"/>
                    <a:pt x="0" y="15"/>
                    <a:pt x="0" y="15"/>
                  </a:cubicBezTo>
                  <a:cubicBezTo>
                    <a:pt x="34" y="24"/>
                    <a:pt x="34" y="24"/>
                    <a:pt x="34" y="24"/>
                  </a:cubicBezTo>
                  <a:cubicBezTo>
                    <a:pt x="220" y="0"/>
                    <a:pt x="220" y="0"/>
                    <a:pt x="220" y="0"/>
                  </a:cubicBezTo>
                  <a:cubicBezTo>
                    <a:pt x="246" y="0"/>
                    <a:pt x="414" y="11"/>
                    <a:pt x="450" y="58"/>
                  </a:cubicBezTo>
                  <a:cubicBezTo>
                    <a:pt x="453" y="61"/>
                    <a:pt x="453" y="70"/>
                    <a:pt x="453" y="82"/>
                  </a:cubicBezTo>
                  <a:close/>
                </a:path>
              </a:pathLst>
            </a:custGeom>
            <a:solidFill>
              <a:srgbClr val="2C4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şļide"/>
            <p:cNvSpPr/>
            <p:nvPr/>
          </p:nvSpPr>
          <p:spPr bwMode="auto">
            <a:xfrm>
              <a:off x="6079071" y="3717959"/>
              <a:ext cx="699734" cy="594935"/>
            </a:xfrm>
            <a:custGeom>
              <a:avLst/>
              <a:gdLst>
                <a:gd name="T0" fmla="*/ 434 w 442"/>
                <a:gd name="T1" fmla="*/ 61 h 375"/>
                <a:gd name="T2" fmla="*/ 116 w 442"/>
                <a:gd name="T3" fmla="*/ 16 h 375"/>
                <a:gd name="T4" fmla="*/ 0 w 442"/>
                <a:gd name="T5" fmla="*/ 29 h 375"/>
                <a:gd name="T6" fmla="*/ 119 w 442"/>
                <a:gd name="T7" fmla="*/ 125 h 375"/>
                <a:gd name="T8" fmla="*/ 338 w 442"/>
                <a:gd name="T9" fmla="*/ 125 h 375"/>
                <a:gd name="T10" fmla="*/ 315 w 442"/>
                <a:gd name="T11" fmla="*/ 375 h 375"/>
                <a:gd name="T12" fmla="*/ 379 w 442"/>
                <a:gd name="T13" fmla="*/ 366 h 375"/>
                <a:gd name="T14" fmla="*/ 434 w 442"/>
                <a:gd name="T15" fmla="*/ 61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375">
                  <a:moveTo>
                    <a:pt x="434" y="61"/>
                  </a:moveTo>
                  <a:cubicBezTo>
                    <a:pt x="412" y="15"/>
                    <a:pt x="190" y="0"/>
                    <a:pt x="116" y="16"/>
                  </a:cubicBezTo>
                  <a:cubicBezTo>
                    <a:pt x="0" y="29"/>
                    <a:pt x="0" y="29"/>
                    <a:pt x="0" y="29"/>
                  </a:cubicBezTo>
                  <a:cubicBezTo>
                    <a:pt x="0" y="29"/>
                    <a:pt x="33" y="116"/>
                    <a:pt x="119" y="125"/>
                  </a:cubicBezTo>
                  <a:cubicBezTo>
                    <a:pt x="205" y="135"/>
                    <a:pt x="338" y="125"/>
                    <a:pt x="338" y="125"/>
                  </a:cubicBezTo>
                  <a:cubicBezTo>
                    <a:pt x="315" y="375"/>
                    <a:pt x="315" y="375"/>
                    <a:pt x="315" y="375"/>
                  </a:cubicBezTo>
                  <a:cubicBezTo>
                    <a:pt x="379" y="366"/>
                    <a:pt x="379" y="366"/>
                    <a:pt x="379" y="366"/>
                  </a:cubicBezTo>
                  <a:cubicBezTo>
                    <a:pt x="379" y="366"/>
                    <a:pt x="442" y="77"/>
                    <a:pt x="434" y="61"/>
                  </a:cubicBezTo>
                  <a:close/>
                </a:path>
              </a:pathLst>
            </a:custGeom>
            <a:solidFill>
              <a:srgbClr val="2C46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îşlîdê"/>
            <p:cNvSpPr/>
            <p:nvPr/>
          </p:nvSpPr>
          <p:spPr bwMode="auto">
            <a:xfrm>
              <a:off x="6132277" y="3779226"/>
              <a:ext cx="383725" cy="143494"/>
            </a:xfrm>
            <a:custGeom>
              <a:avLst/>
              <a:gdLst>
                <a:gd name="T0" fmla="*/ 233 w 243"/>
                <a:gd name="T1" fmla="*/ 91 h 91"/>
                <a:gd name="T2" fmla="*/ 230 w 243"/>
                <a:gd name="T3" fmla="*/ 67 h 91"/>
                <a:gd name="T4" fmla="*/ 0 w 243"/>
                <a:gd name="T5" fmla="*/ 9 h 91"/>
                <a:gd name="T6" fmla="*/ 15 w 243"/>
                <a:gd name="T7" fmla="*/ 0 h 91"/>
                <a:gd name="T8" fmla="*/ 233 w 243"/>
                <a:gd name="T9" fmla="*/ 56 h 91"/>
                <a:gd name="T10" fmla="*/ 233 w 243"/>
                <a:gd name="T11" fmla="*/ 91 h 91"/>
              </a:gdLst>
              <a:ahLst/>
              <a:cxnLst>
                <a:cxn ang="0">
                  <a:pos x="T0" y="T1"/>
                </a:cxn>
                <a:cxn ang="0">
                  <a:pos x="T2" y="T3"/>
                </a:cxn>
                <a:cxn ang="0">
                  <a:pos x="T4" y="T5"/>
                </a:cxn>
                <a:cxn ang="0">
                  <a:pos x="T6" y="T7"/>
                </a:cxn>
                <a:cxn ang="0">
                  <a:pos x="T8" y="T9"/>
                </a:cxn>
                <a:cxn ang="0">
                  <a:pos x="T10" y="T11"/>
                </a:cxn>
              </a:cxnLst>
              <a:rect l="0" t="0" r="r" b="b"/>
              <a:pathLst>
                <a:path w="243" h="91">
                  <a:moveTo>
                    <a:pt x="233" y="91"/>
                  </a:moveTo>
                  <a:cubicBezTo>
                    <a:pt x="233" y="79"/>
                    <a:pt x="233" y="70"/>
                    <a:pt x="230" y="67"/>
                  </a:cubicBezTo>
                  <a:cubicBezTo>
                    <a:pt x="194" y="20"/>
                    <a:pt x="26" y="9"/>
                    <a:pt x="0" y="9"/>
                  </a:cubicBezTo>
                  <a:cubicBezTo>
                    <a:pt x="15" y="0"/>
                    <a:pt x="15" y="0"/>
                    <a:pt x="15" y="0"/>
                  </a:cubicBezTo>
                  <a:cubicBezTo>
                    <a:pt x="42" y="0"/>
                    <a:pt x="199" y="7"/>
                    <a:pt x="233" y="56"/>
                  </a:cubicBezTo>
                  <a:cubicBezTo>
                    <a:pt x="243" y="72"/>
                    <a:pt x="240" y="85"/>
                    <a:pt x="233" y="91"/>
                  </a:cubicBezTo>
                  <a:close/>
                </a:path>
              </a:pathLst>
            </a:custGeom>
            <a:solidFill>
              <a:srgbClr val="223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ṡ1ïdè"/>
            <p:cNvSpPr/>
            <p:nvPr/>
          </p:nvSpPr>
          <p:spPr bwMode="auto">
            <a:xfrm>
              <a:off x="5682447" y="3000490"/>
              <a:ext cx="709408" cy="907720"/>
            </a:xfrm>
            <a:custGeom>
              <a:avLst/>
              <a:gdLst>
                <a:gd name="T0" fmla="*/ 80 w 448"/>
                <a:gd name="T1" fmla="*/ 574 h 574"/>
                <a:gd name="T2" fmla="*/ 15 w 448"/>
                <a:gd name="T3" fmla="*/ 382 h 574"/>
                <a:gd name="T4" fmla="*/ 70 w 448"/>
                <a:gd name="T5" fmla="*/ 0 h 574"/>
                <a:gd name="T6" fmla="*/ 70 w 448"/>
                <a:gd name="T7" fmla="*/ 0 h 574"/>
                <a:gd name="T8" fmla="*/ 70 w 448"/>
                <a:gd name="T9" fmla="*/ 0 h 574"/>
                <a:gd name="T10" fmla="*/ 78 w 448"/>
                <a:gd name="T11" fmla="*/ 7 h 574"/>
                <a:gd name="T12" fmla="*/ 335 w 448"/>
                <a:gd name="T13" fmla="*/ 63 h 574"/>
                <a:gd name="T14" fmla="*/ 335 w 448"/>
                <a:gd name="T15" fmla="*/ 63 h 574"/>
                <a:gd name="T16" fmla="*/ 341 w 448"/>
                <a:gd name="T17" fmla="*/ 61 h 574"/>
                <a:gd name="T18" fmla="*/ 402 w 448"/>
                <a:gd name="T19" fmla="*/ 45 h 574"/>
                <a:gd name="T20" fmla="*/ 403 w 448"/>
                <a:gd name="T21" fmla="*/ 62 h 574"/>
                <a:gd name="T22" fmla="*/ 410 w 448"/>
                <a:gd name="T23" fmla="*/ 208 h 574"/>
                <a:gd name="T24" fmla="*/ 431 w 448"/>
                <a:gd name="T25" fmla="*/ 454 h 574"/>
                <a:gd name="T26" fmla="*/ 80 w 448"/>
                <a:gd name="T2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574">
                  <a:moveTo>
                    <a:pt x="80" y="574"/>
                  </a:moveTo>
                  <a:cubicBezTo>
                    <a:pt x="80" y="574"/>
                    <a:pt x="28" y="520"/>
                    <a:pt x="15" y="382"/>
                  </a:cubicBezTo>
                  <a:cubicBezTo>
                    <a:pt x="0" y="224"/>
                    <a:pt x="44" y="72"/>
                    <a:pt x="70" y="0"/>
                  </a:cubicBezTo>
                  <a:cubicBezTo>
                    <a:pt x="70" y="0"/>
                    <a:pt x="70" y="0"/>
                    <a:pt x="70" y="0"/>
                  </a:cubicBezTo>
                  <a:cubicBezTo>
                    <a:pt x="70" y="0"/>
                    <a:pt x="70" y="0"/>
                    <a:pt x="70" y="0"/>
                  </a:cubicBezTo>
                  <a:cubicBezTo>
                    <a:pt x="73" y="4"/>
                    <a:pt x="75" y="6"/>
                    <a:pt x="78" y="7"/>
                  </a:cubicBezTo>
                  <a:cubicBezTo>
                    <a:pt x="117" y="23"/>
                    <a:pt x="242" y="90"/>
                    <a:pt x="335" y="63"/>
                  </a:cubicBezTo>
                  <a:cubicBezTo>
                    <a:pt x="335" y="63"/>
                    <a:pt x="335" y="63"/>
                    <a:pt x="335" y="63"/>
                  </a:cubicBezTo>
                  <a:cubicBezTo>
                    <a:pt x="337" y="62"/>
                    <a:pt x="339" y="62"/>
                    <a:pt x="341" y="61"/>
                  </a:cubicBezTo>
                  <a:cubicBezTo>
                    <a:pt x="378" y="55"/>
                    <a:pt x="402" y="45"/>
                    <a:pt x="402" y="45"/>
                  </a:cubicBezTo>
                  <a:cubicBezTo>
                    <a:pt x="402" y="45"/>
                    <a:pt x="402" y="51"/>
                    <a:pt x="403" y="62"/>
                  </a:cubicBezTo>
                  <a:cubicBezTo>
                    <a:pt x="404" y="89"/>
                    <a:pt x="407" y="148"/>
                    <a:pt x="410" y="208"/>
                  </a:cubicBezTo>
                  <a:cubicBezTo>
                    <a:pt x="413" y="265"/>
                    <a:pt x="407" y="413"/>
                    <a:pt x="431" y="454"/>
                  </a:cubicBezTo>
                  <a:cubicBezTo>
                    <a:pt x="448" y="482"/>
                    <a:pt x="80" y="574"/>
                    <a:pt x="80" y="574"/>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ṥḷîde"/>
            <p:cNvSpPr/>
            <p:nvPr/>
          </p:nvSpPr>
          <p:spPr bwMode="auto">
            <a:xfrm>
              <a:off x="6051662" y="3143983"/>
              <a:ext cx="254742" cy="296662"/>
            </a:xfrm>
            <a:custGeom>
              <a:avLst/>
              <a:gdLst>
                <a:gd name="T0" fmla="*/ 158 w 158"/>
                <a:gd name="T1" fmla="*/ 0 h 184"/>
                <a:gd name="T2" fmla="*/ 122 w 158"/>
                <a:gd name="T3" fmla="*/ 134 h 184"/>
                <a:gd name="T4" fmla="*/ 109 w 158"/>
                <a:gd name="T5" fmla="*/ 184 h 184"/>
                <a:gd name="T6" fmla="*/ 78 w 158"/>
                <a:gd name="T7" fmla="*/ 136 h 184"/>
                <a:gd name="T8" fmla="*/ 0 w 158"/>
                <a:gd name="T9" fmla="*/ 12 h 184"/>
                <a:gd name="T10" fmla="*/ 158 w 158"/>
                <a:gd name="T11" fmla="*/ 0 h 184"/>
              </a:gdLst>
              <a:ahLst/>
              <a:cxnLst>
                <a:cxn ang="0">
                  <a:pos x="T0" y="T1"/>
                </a:cxn>
                <a:cxn ang="0">
                  <a:pos x="T2" y="T3"/>
                </a:cxn>
                <a:cxn ang="0">
                  <a:pos x="T4" y="T5"/>
                </a:cxn>
                <a:cxn ang="0">
                  <a:pos x="T6" y="T7"/>
                </a:cxn>
                <a:cxn ang="0">
                  <a:pos x="T8" y="T9"/>
                </a:cxn>
                <a:cxn ang="0">
                  <a:pos x="T10" y="T11"/>
                </a:cxn>
              </a:cxnLst>
              <a:rect l="0" t="0" r="r" b="b"/>
              <a:pathLst>
                <a:path w="158" h="184">
                  <a:moveTo>
                    <a:pt x="158" y="0"/>
                  </a:moveTo>
                  <a:lnTo>
                    <a:pt x="122" y="134"/>
                  </a:lnTo>
                  <a:lnTo>
                    <a:pt x="109" y="184"/>
                  </a:lnTo>
                  <a:lnTo>
                    <a:pt x="78" y="136"/>
                  </a:lnTo>
                  <a:lnTo>
                    <a:pt x="0" y="12"/>
                  </a:lnTo>
                  <a:lnTo>
                    <a:pt x="158" y="0"/>
                  </a:lnTo>
                  <a:close/>
                </a:path>
              </a:pathLst>
            </a:custGeom>
            <a:solidFill>
              <a:srgbClr val="FAF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śļíḍè"/>
            <p:cNvSpPr/>
            <p:nvPr/>
          </p:nvSpPr>
          <p:spPr bwMode="auto">
            <a:xfrm>
              <a:off x="6145175" y="3110125"/>
              <a:ext cx="111248" cy="330520"/>
            </a:xfrm>
            <a:custGeom>
              <a:avLst/>
              <a:gdLst>
                <a:gd name="T0" fmla="*/ 45 w 70"/>
                <a:gd name="T1" fmla="*/ 73 h 208"/>
                <a:gd name="T2" fmla="*/ 65 w 70"/>
                <a:gd name="T3" fmla="*/ 157 h 208"/>
                <a:gd name="T4" fmla="*/ 51 w 70"/>
                <a:gd name="T5" fmla="*/ 208 h 208"/>
                <a:gd name="T6" fmla="*/ 20 w 70"/>
                <a:gd name="T7" fmla="*/ 159 h 208"/>
                <a:gd name="T8" fmla="*/ 32 w 70"/>
                <a:gd name="T9" fmla="*/ 73 h 208"/>
                <a:gd name="T10" fmla="*/ 0 w 70"/>
                <a:gd name="T11" fmla="*/ 39 h 208"/>
                <a:gd name="T12" fmla="*/ 12 w 70"/>
                <a:gd name="T13" fmla="*/ 26 h 208"/>
                <a:gd name="T14" fmla="*/ 40 w 70"/>
                <a:gd name="T15" fmla="*/ 0 h 208"/>
                <a:gd name="T16" fmla="*/ 70 w 70"/>
                <a:gd name="T17" fmla="*/ 37 h 208"/>
                <a:gd name="T18" fmla="*/ 45 w 70"/>
                <a:gd name="T19" fmla="*/ 7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08">
                  <a:moveTo>
                    <a:pt x="45" y="73"/>
                  </a:moveTo>
                  <a:cubicBezTo>
                    <a:pt x="65" y="157"/>
                    <a:pt x="65" y="157"/>
                    <a:pt x="65" y="157"/>
                  </a:cubicBezTo>
                  <a:cubicBezTo>
                    <a:pt x="51" y="208"/>
                    <a:pt x="51" y="208"/>
                    <a:pt x="51" y="208"/>
                  </a:cubicBezTo>
                  <a:cubicBezTo>
                    <a:pt x="20" y="159"/>
                    <a:pt x="20" y="159"/>
                    <a:pt x="20" y="159"/>
                  </a:cubicBezTo>
                  <a:cubicBezTo>
                    <a:pt x="32" y="73"/>
                    <a:pt x="32" y="73"/>
                    <a:pt x="32" y="73"/>
                  </a:cubicBezTo>
                  <a:cubicBezTo>
                    <a:pt x="22" y="66"/>
                    <a:pt x="7" y="47"/>
                    <a:pt x="0" y="39"/>
                  </a:cubicBezTo>
                  <a:cubicBezTo>
                    <a:pt x="4" y="35"/>
                    <a:pt x="8" y="30"/>
                    <a:pt x="12" y="26"/>
                  </a:cubicBezTo>
                  <a:cubicBezTo>
                    <a:pt x="25" y="13"/>
                    <a:pt x="37" y="1"/>
                    <a:pt x="40" y="0"/>
                  </a:cubicBezTo>
                  <a:cubicBezTo>
                    <a:pt x="48" y="9"/>
                    <a:pt x="61" y="26"/>
                    <a:pt x="70" y="37"/>
                  </a:cubicBezTo>
                  <a:cubicBezTo>
                    <a:pt x="63" y="50"/>
                    <a:pt x="53" y="66"/>
                    <a:pt x="45" y="73"/>
                  </a:cubicBezTo>
                  <a:close/>
                </a:path>
              </a:pathLst>
            </a:custGeom>
            <a:solidFill>
              <a:srgbClr val="F864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śḻíḋé"/>
            <p:cNvSpPr/>
            <p:nvPr/>
          </p:nvSpPr>
          <p:spPr bwMode="auto">
            <a:xfrm>
              <a:off x="5758225" y="3000490"/>
              <a:ext cx="456278" cy="212822"/>
            </a:xfrm>
            <a:custGeom>
              <a:avLst/>
              <a:gdLst>
                <a:gd name="T0" fmla="*/ 288 w 288"/>
                <a:gd name="T1" fmla="*/ 64 h 135"/>
                <a:gd name="T2" fmla="*/ 268 w 288"/>
                <a:gd name="T3" fmla="*/ 96 h 135"/>
                <a:gd name="T4" fmla="*/ 260 w 288"/>
                <a:gd name="T5" fmla="*/ 112 h 135"/>
                <a:gd name="T6" fmla="*/ 250 w 288"/>
                <a:gd name="T7" fmla="*/ 128 h 135"/>
                <a:gd name="T8" fmla="*/ 3 w 288"/>
                <a:gd name="T9" fmla="*/ 45 h 135"/>
                <a:gd name="T10" fmla="*/ 22 w 288"/>
                <a:gd name="T11" fmla="*/ 0 h 135"/>
                <a:gd name="T12" fmla="*/ 22 w 288"/>
                <a:gd name="T13" fmla="*/ 0 h 135"/>
                <a:gd name="T14" fmla="*/ 30 w 288"/>
                <a:gd name="T15" fmla="*/ 7 h 135"/>
                <a:gd name="T16" fmla="*/ 287 w 288"/>
                <a:gd name="T17" fmla="*/ 63 h 135"/>
                <a:gd name="T18" fmla="*/ 287 w 288"/>
                <a:gd name="T19" fmla="*/ 63 h 135"/>
                <a:gd name="T20" fmla="*/ 287 w 288"/>
                <a:gd name="T21" fmla="*/ 63 h 135"/>
                <a:gd name="T22" fmla="*/ 288 w 288"/>
                <a:gd name="T23" fmla="*/ 6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35">
                  <a:moveTo>
                    <a:pt x="288" y="64"/>
                  </a:moveTo>
                  <a:cubicBezTo>
                    <a:pt x="286" y="65"/>
                    <a:pt x="277" y="81"/>
                    <a:pt x="268" y="96"/>
                  </a:cubicBezTo>
                  <a:cubicBezTo>
                    <a:pt x="265" y="102"/>
                    <a:pt x="262" y="107"/>
                    <a:pt x="260" y="112"/>
                  </a:cubicBezTo>
                  <a:cubicBezTo>
                    <a:pt x="254" y="121"/>
                    <a:pt x="250" y="128"/>
                    <a:pt x="250" y="128"/>
                  </a:cubicBezTo>
                  <a:cubicBezTo>
                    <a:pt x="207" y="135"/>
                    <a:pt x="6" y="55"/>
                    <a:pt x="3" y="45"/>
                  </a:cubicBezTo>
                  <a:cubicBezTo>
                    <a:pt x="0" y="34"/>
                    <a:pt x="22" y="0"/>
                    <a:pt x="22" y="0"/>
                  </a:cubicBezTo>
                  <a:cubicBezTo>
                    <a:pt x="22" y="0"/>
                    <a:pt x="22" y="0"/>
                    <a:pt x="22" y="0"/>
                  </a:cubicBezTo>
                  <a:cubicBezTo>
                    <a:pt x="25" y="4"/>
                    <a:pt x="27" y="6"/>
                    <a:pt x="30" y="7"/>
                  </a:cubicBezTo>
                  <a:cubicBezTo>
                    <a:pt x="69" y="23"/>
                    <a:pt x="194" y="90"/>
                    <a:pt x="287" y="63"/>
                  </a:cubicBezTo>
                  <a:cubicBezTo>
                    <a:pt x="287" y="63"/>
                    <a:pt x="287" y="63"/>
                    <a:pt x="287" y="63"/>
                  </a:cubicBezTo>
                  <a:cubicBezTo>
                    <a:pt x="287" y="63"/>
                    <a:pt x="287" y="63"/>
                    <a:pt x="287" y="63"/>
                  </a:cubicBezTo>
                  <a:cubicBezTo>
                    <a:pt x="288" y="64"/>
                    <a:pt x="288" y="64"/>
                    <a:pt x="288" y="64"/>
                  </a:cubicBezTo>
                  <a:close/>
                </a:path>
              </a:pathLst>
            </a:custGeom>
            <a:solidFill>
              <a:srgbClr val="E1EF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iṩľïďe"/>
            <p:cNvSpPr/>
            <p:nvPr/>
          </p:nvSpPr>
          <p:spPr bwMode="auto">
            <a:xfrm>
              <a:off x="6208054" y="3108513"/>
              <a:ext cx="1612" cy="161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0"/>
                    <a:pt x="1" y="1"/>
                    <a:pt x="1" y="1"/>
                  </a:cubicBezTo>
                  <a:close/>
                </a:path>
              </a:pathLst>
            </a:custGeom>
            <a:solidFill>
              <a:srgbClr val="E1EF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ïšľîdè"/>
            <p:cNvSpPr/>
            <p:nvPr/>
          </p:nvSpPr>
          <p:spPr bwMode="auto">
            <a:xfrm>
              <a:off x="6208054" y="3071430"/>
              <a:ext cx="111248" cy="117697"/>
            </a:xfrm>
            <a:custGeom>
              <a:avLst/>
              <a:gdLst>
                <a:gd name="T0" fmla="*/ 71 w 71"/>
                <a:gd name="T1" fmla="*/ 0 h 74"/>
                <a:gd name="T2" fmla="*/ 71 w 71"/>
                <a:gd name="T3" fmla="*/ 9 h 74"/>
                <a:gd name="T4" fmla="*/ 40 w 71"/>
                <a:gd name="T5" fmla="*/ 74 h 74"/>
                <a:gd name="T6" fmla="*/ 31 w 71"/>
                <a:gd name="T7" fmla="*/ 62 h 74"/>
                <a:gd name="T8" fmla="*/ 1 w 71"/>
                <a:gd name="T9" fmla="*/ 25 h 74"/>
                <a:gd name="T10" fmla="*/ 1 w 71"/>
                <a:gd name="T11" fmla="*/ 25 h 74"/>
                <a:gd name="T12" fmla="*/ 0 w 71"/>
                <a:gd name="T13" fmla="*/ 24 h 74"/>
                <a:gd name="T14" fmla="*/ 0 w 71"/>
                <a:gd name="T15" fmla="*/ 24 h 74"/>
                <a:gd name="T16" fmla="*/ 0 w 71"/>
                <a:gd name="T17" fmla="*/ 24 h 74"/>
                <a:gd name="T18" fmla="*/ 0 w 71"/>
                <a:gd name="T19" fmla="*/ 23 h 74"/>
                <a:gd name="T20" fmla="*/ 70 w 71"/>
                <a:gd name="T21" fmla="*/ 0 h 74"/>
                <a:gd name="T22" fmla="*/ 71 w 71"/>
                <a:gd name="T2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71" y="0"/>
                  </a:moveTo>
                  <a:cubicBezTo>
                    <a:pt x="71" y="9"/>
                    <a:pt x="71" y="9"/>
                    <a:pt x="71" y="9"/>
                  </a:cubicBezTo>
                  <a:cubicBezTo>
                    <a:pt x="71" y="20"/>
                    <a:pt x="64" y="63"/>
                    <a:pt x="40" y="74"/>
                  </a:cubicBezTo>
                  <a:cubicBezTo>
                    <a:pt x="40" y="74"/>
                    <a:pt x="36" y="69"/>
                    <a:pt x="31" y="62"/>
                  </a:cubicBezTo>
                  <a:cubicBezTo>
                    <a:pt x="22" y="51"/>
                    <a:pt x="9" y="34"/>
                    <a:pt x="1" y="25"/>
                  </a:cubicBezTo>
                  <a:cubicBezTo>
                    <a:pt x="1" y="25"/>
                    <a:pt x="1" y="25"/>
                    <a:pt x="1" y="25"/>
                  </a:cubicBezTo>
                  <a:cubicBezTo>
                    <a:pt x="1" y="25"/>
                    <a:pt x="1" y="24"/>
                    <a:pt x="0" y="24"/>
                  </a:cubicBezTo>
                  <a:cubicBezTo>
                    <a:pt x="0" y="24"/>
                    <a:pt x="0" y="24"/>
                    <a:pt x="0" y="24"/>
                  </a:cubicBezTo>
                  <a:cubicBezTo>
                    <a:pt x="0" y="24"/>
                    <a:pt x="0" y="24"/>
                    <a:pt x="0" y="24"/>
                  </a:cubicBezTo>
                  <a:cubicBezTo>
                    <a:pt x="0" y="24"/>
                    <a:pt x="0" y="24"/>
                    <a:pt x="0" y="23"/>
                  </a:cubicBezTo>
                  <a:cubicBezTo>
                    <a:pt x="24" y="23"/>
                    <a:pt x="48" y="16"/>
                    <a:pt x="70" y="0"/>
                  </a:cubicBezTo>
                  <a:cubicBezTo>
                    <a:pt x="70" y="0"/>
                    <a:pt x="70" y="0"/>
                    <a:pt x="71" y="0"/>
                  </a:cubicBezTo>
                  <a:close/>
                </a:path>
              </a:pathLst>
            </a:custGeom>
            <a:solidFill>
              <a:srgbClr val="E1EF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íślíḑê"/>
            <p:cNvSpPr/>
            <p:nvPr/>
          </p:nvSpPr>
          <p:spPr bwMode="auto">
            <a:xfrm>
              <a:off x="6208054" y="3108513"/>
              <a:ext cx="1612" cy="161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0"/>
                    <a:pt x="1" y="1"/>
                    <a:pt x="1" y="1"/>
                  </a:cubicBezTo>
                  <a:close/>
                </a:path>
              </a:pathLst>
            </a:custGeom>
            <a:solidFill>
              <a:srgbClr val="E1EF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íśḻîdê"/>
            <p:cNvSpPr/>
            <p:nvPr/>
          </p:nvSpPr>
          <p:spPr bwMode="auto">
            <a:xfrm>
              <a:off x="5727592" y="2242713"/>
              <a:ext cx="632018" cy="899658"/>
            </a:xfrm>
            <a:custGeom>
              <a:avLst/>
              <a:gdLst>
                <a:gd name="T0" fmla="*/ 334 w 399"/>
                <a:gd name="T1" fmla="*/ 370 h 568"/>
                <a:gd name="T2" fmla="*/ 369 w 399"/>
                <a:gd name="T3" fmla="*/ 500 h 568"/>
                <a:gd name="T4" fmla="*/ 368 w 399"/>
                <a:gd name="T5" fmla="*/ 500 h 568"/>
                <a:gd name="T6" fmla="*/ 312 w 399"/>
                <a:gd name="T7" fmla="*/ 539 h 568"/>
                <a:gd name="T8" fmla="*/ 306 w 399"/>
                <a:gd name="T9" fmla="*/ 541 h 568"/>
                <a:gd name="T10" fmla="*/ 306 w 399"/>
                <a:gd name="T11" fmla="*/ 541 h 568"/>
                <a:gd name="T12" fmla="*/ 49 w 399"/>
                <a:gd name="T13" fmla="*/ 485 h 568"/>
                <a:gd name="T14" fmla="*/ 41 w 399"/>
                <a:gd name="T15" fmla="*/ 478 h 568"/>
                <a:gd name="T16" fmla="*/ 41 w 399"/>
                <a:gd name="T17" fmla="*/ 478 h 568"/>
                <a:gd name="T18" fmla="*/ 41 w 399"/>
                <a:gd name="T19" fmla="*/ 478 h 568"/>
                <a:gd name="T20" fmla="*/ 2 w 399"/>
                <a:gd name="T21" fmla="*/ 42 h 568"/>
                <a:gd name="T22" fmla="*/ 235 w 399"/>
                <a:gd name="T23" fmla="*/ 20 h 568"/>
                <a:gd name="T24" fmla="*/ 290 w 399"/>
                <a:gd name="T25" fmla="*/ 169 h 568"/>
                <a:gd name="T26" fmla="*/ 387 w 399"/>
                <a:gd name="T27" fmla="*/ 279 h 568"/>
                <a:gd name="T28" fmla="*/ 334 w 399"/>
                <a:gd name="T29" fmla="*/ 37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568">
                  <a:moveTo>
                    <a:pt x="334" y="370"/>
                  </a:moveTo>
                  <a:cubicBezTo>
                    <a:pt x="394" y="457"/>
                    <a:pt x="380" y="485"/>
                    <a:pt x="369" y="500"/>
                  </a:cubicBezTo>
                  <a:cubicBezTo>
                    <a:pt x="368" y="500"/>
                    <a:pt x="368" y="500"/>
                    <a:pt x="368" y="500"/>
                  </a:cubicBezTo>
                  <a:cubicBezTo>
                    <a:pt x="352" y="520"/>
                    <a:pt x="333" y="532"/>
                    <a:pt x="312" y="539"/>
                  </a:cubicBezTo>
                  <a:cubicBezTo>
                    <a:pt x="310" y="540"/>
                    <a:pt x="308" y="540"/>
                    <a:pt x="306" y="541"/>
                  </a:cubicBezTo>
                  <a:cubicBezTo>
                    <a:pt x="306" y="541"/>
                    <a:pt x="306" y="541"/>
                    <a:pt x="306" y="541"/>
                  </a:cubicBezTo>
                  <a:cubicBezTo>
                    <a:pt x="213" y="568"/>
                    <a:pt x="88" y="501"/>
                    <a:pt x="49" y="485"/>
                  </a:cubicBezTo>
                  <a:cubicBezTo>
                    <a:pt x="46" y="484"/>
                    <a:pt x="44" y="482"/>
                    <a:pt x="41" y="478"/>
                  </a:cubicBezTo>
                  <a:cubicBezTo>
                    <a:pt x="41" y="478"/>
                    <a:pt x="41" y="478"/>
                    <a:pt x="41" y="478"/>
                  </a:cubicBezTo>
                  <a:cubicBezTo>
                    <a:pt x="41" y="478"/>
                    <a:pt x="41" y="478"/>
                    <a:pt x="41" y="478"/>
                  </a:cubicBezTo>
                  <a:cubicBezTo>
                    <a:pt x="0" y="418"/>
                    <a:pt x="2" y="42"/>
                    <a:pt x="2" y="42"/>
                  </a:cubicBezTo>
                  <a:cubicBezTo>
                    <a:pt x="7" y="0"/>
                    <a:pt x="206" y="10"/>
                    <a:pt x="235" y="20"/>
                  </a:cubicBezTo>
                  <a:cubicBezTo>
                    <a:pt x="264" y="30"/>
                    <a:pt x="268" y="130"/>
                    <a:pt x="290" y="169"/>
                  </a:cubicBezTo>
                  <a:cubicBezTo>
                    <a:pt x="311" y="208"/>
                    <a:pt x="375" y="232"/>
                    <a:pt x="387" y="279"/>
                  </a:cubicBezTo>
                  <a:cubicBezTo>
                    <a:pt x="399" y="327"/>
                    <a:pt x="334" y="370"/>
                    <a:pt x="334" y="370"/>
                  </a:cubicBezTo>
                  <a:close/>
                </a:path>
              </a:pathLst>
            </a:custGeom>
            <a:solidFill>
              <a:srgbClr val="FFCF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îṡļïḑé"/>
            <p:cNvSpPr/>
            <p:nvPr/>
          </p:nvSpPr>
          <p:spPr bwMode="auto">
            <a:xfrm>
              <a:off x="5548627" y="2081484"/>
              <a:ext cx="686836" cy="748103"/>
            </a:xfrm>
            <a:custGeom>
              <a:avLst/>
              <a:gdLst>
                <a:gd name="T0" fmla="*/ 198 w 434"/>
                <a:gd name="T1" fmla="*/ 352 h 472"/>
                <a:gd name="T2" fmla="*/ 177 w 434"/>
                <a:gd name="T3" fmla="*/ 358 h 472"/>
                <a:gd name="T4" fmla="*/ 145 w 434"/>
                <a:gd name="T5" fmla="*/ 337 h 472"/>
                <a:gd name="T6" fmla="*/ 157 w 434"/>
                <a:gd name="T7" fmla="*/ 428 h 472"/>
                <a:gd name="T8" fmla="*/ 128 w 434"/>
                <a:gd name="T9" fmla="*/ 461 h 472"/>
                <a:gd name="T10" fmla="*/ 65 w 434"/>
                <a:gd name="T11" fmla="*/ 144 h 472"/>
                <a:gd name="T12" fmla="*/ 423 w 434"/>
                <a:gd name="T13" fmla="*/ 100 h 472"/>
                <a:gd name="T14" fmla="*/ 288 w 434"/>
                <a:gd name="T15" fmla="*/ 196 h 472"/>
                <a:gd name="T16" fmla="*/ 186 w 434"/>
                <a:gd name="T17" fmla="*/ 167 h 472"/>
                <a:gd name="T18" fmla="*/ 198 w 434"/>
                <a:gd name="T19" fmla="*/ 35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72">
                  <a:moveTo>
                    <a:pt x="198" y="352"/>
                  </a:moveTo>
                  <a:cubicBezTo>
                    <a:pt x="177" y="358"/>
                    <a:pt x="177" y="358"/>
                    <a:pt x="177" y="358"/>
                  </a:cubicBezTo>
                  <a:cubicBezTo>
                    <a:pt x="177" y="358"/>
                    <a:pt x="162" y="331"/>
                    <a:pt x="145" y="337"/>
                  </a:cubicBezTo>
                  <a:cubicBezTo>
                    <a:pt x="128" y="343"/>
                    <a:pt x="118" y="385"/>
                    <a:pt x="157" y="428"/>
                  </a:cubicBezTo>
                  <a:cubicBezTo>
                    <a:pt x="196" y="472"/>
                    <a:pt x="128" y="461"/>
                    <a:pt x="128" y="461"/>
                  </a:cubicBezTo>
                  <a:cubicBezTo>
                    <a:pt x="128" y="461"/>
                    <a:pt x="0" y="228"/>
                    <a:pt x="65" y="144"/>
                  </a:cubicBezTo>
                  <a:cubicBezTo>
                    <a:pt x="139" y="46"/>
                    <a:pt x="434" y="0"/>
                    <a:pt x="423" y="100"/>
                  </a:cubicBezTo>
                  <a:cubicBezTo>
                    <a:pt x="412" y="199"/>
                    <a:pt x="348" y="221"/>
                    <a:pt x="288" y="196"/>
                  </a:cubicBezTo>
                  <a:cubicBezTo>
                    <a:pt x="227" y="171"/>
                    <a:pt x="207" y="156"/>
                    <a:pt x="186" y="167"/>
                  </a:cubicBezTo>
                  <a:cubicBezTo>
                    <a:pt x="186" y="167"/>
                    <a:pt x="104" y="186"/>
                    <a:pt x="198" y="352"/>
                  </a:cubicBezTo>
                  <a:close/>
                </a:path>
              </a:pathLst>
            </a:custGeom>
            <a:solidFill>
              <a:srgbClr val="5E33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ïŝ1îḓé"/>
            <p:cNvSpPr/>
            <p:nvPr/>
          </p:nvSpPr>
          <p:spPr bwMode="auto">
            <a:xfrm>
              <a:off x="5967823" y="2824750"/>
              <a:ext cx="219272" cy="124146"/>
            </a:xfrm>
            <a:custGeom>
              <a:avLst/>
              <a:gdLst>
                <a:gd name="T0" fmla="*/ 6 w 138"/>
                <a:gd name="T1" fmla="*/ 0 h 79"/>
                <a:gd name="T2" fmla="*/ 48 w 138"/>
                <a:gd name="T3" fmla="*/ 61 h 79"/>
                <a:gd name="T4" fmla="*/ 138 w 138"/>
                <a:gd name="T5" fmla="*/ 32 h 79"/>
                <a:gd name="T6" fmla="*/ 6 w 138"/>
                <a:gd name="T7" fmla="*/ 0 h 79"/>
              </a:gdLst>
              <a:ahLst/>
              <a:cxnLst>
                <a:cxn ang="0">
                  <a:pos x="T0" y="T1"/>
                </a:cxn>
                <a:cxn ang="0">
                  <a:pos x="T2" y="T3"/>
                </a:cxn>
                <a:cxn ang="0">
                  <a:pos x="T4" y="T5"/>
                </a:cxn>
                <a:cxn ang="0">
                  <a:pos x="T6" y="T7"/>
                </a:cxn>
              </a:cxnLst>
              <a:rect l="0" t="0" r="r" b="b"/>
              <a:pathLst>
                <a:path w="138" h="79">
                  <a:moveTo>
                    <a:pt x="6" y="0"/>
                  </a:moveTo>
                  <a:cubicBezTo>
                    <a:pt x="6" y="0"/>
                    <a:pt x="0" y="36"/>
                    <a:pt x="48" y="61"/>
                  </a:cubicBezTo>
                  <a:cubicBezTo>
                    <a:pt x="84" y="79"/>
                    <a:pt x="138" y="32"/>
                    <a:pt x="138" y="32"/>
                  </a:cubicBezTo>
                  <a:cubicBezTo>
                    <a:pt x="138" y="32"/>
                    <a:pt x="53" y="7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iśļîḑe"/>
            <p:cNvSpPr/>
            <p:nvPr/>
          </p:nvSpPr>
          <p:spPr bwMode="auto">
            <a:xfrm>
              <a:off x="5950088" y="2511965"/>
              <a:ext cx="127371" cy="69329"/>
            </a:xfrm>
            <a:custGeom>
              <a:avLst/>
              <a:gdLst>
                <a:gd name="T0" fmla="*/ 0 w 81"/>
                <a:gd name="T1" fmla="*/ 43 h 43"/>
                <a:gd name="T2" fmla="*/ 0 w 81"/>
                <a:gd name="T3" fmla="*/ 39 h 43"/>
                <a:gd name="T4" fmla="*/ 2 w 81"/>
                <a:gd name="T5" fmla="*/ 34 h 43"/>
                <a:gd name="T6" fmla="*/ 4 w 81"/>
                <a:gd name="T7" fmla="*/ 28 h 43"/>
                <a:gd name="T8" fmla="*/ 6 w 81"/>
                <a:gd name="T9" fmla="*/ 24 h 43"/>
                <a:gd name="T10" fmla="*/ 8 w 81"/>
                <a:gd name="T11" fmla="*/ 21 h 43"/>
                <a:gd name="T12" fmla="*/ 14 w 81"/>
                <a:gd name="T13" fmla="*/ 14 h 43"/>
                <a:gd name="T14" fmla="*/ 22 w 81"/>
                <a:gd name="T15" fmla="*/ 8 h 43"/>
                <a:gd name="T16" fmla="*/ 26 w 81"/>
                <a:gd name="T17" fmla="*/ 5 h 43"/>
                <a:gd name="T18" fmla="*/ 31 w 81"/>
                <a:gd name="T19" fmla="*/ 3 h 43"/>
                <a:gd name="T20" fmla="*/ 41 w 81"/>
                <a:gd name="T21" fmla="*/ 0 h 43"/>
                <a:gd name="T22" fmla="*/ 50 w 81"/>
                <a:gd name="T23" fmla="*/ 0 h 43"/>
                <a:gd name="T24" fmla="*/ 59 w 81"/>
                <a:gd name="T25" fmla="*/ 1 h 43"/>
                <a:gd name="T26" fmla="*/ 67 w 81"/>
                <a:gd name="T27" fmla="*/ 3 h 43"/>
                <a:gd name="T28" fmla="*/ 70 w 81"/>
                <a:gd name="T29" fmla="*/ 4 h 43"/>
                <a:gd name="T30" fmla="*/ 73 w 81"/>
                <a:gd name="T31" fmla="*/ 5 h 43"/>
                <a:gd name="T32" fmla="*/ 77 w 81"/>
                <a:gd name="T33" fmla="*/ 8 h 43"/>
                <a:gd name="T34" fmla="*/ 81 w 81"/>
                <a:gd name="T35" fmla="*/ 10 h 43"/>
                <a:gd name="T36" fmla="*/ 77 w 81"/>
                <a:gd name="T37" fmla="*/ 10 h 43"/>
                <a:gd name="T38" fmla="*/ 72 w 81"/>
                <a:gd name="T39" fmla="*/ 10 h 43"/>
                <a:gd name="T40" fmla="*/ 66 w 81"/>
                <a:gd name="T41" fmla="*/ 10 h 43"/>
                <a:gd name="T42" fmla="*/ 59 w 81"/>
                <a:gd name="T43" fmla="*/ 10 h 43"/>
                <a:gd name="T44" fmla="*/ 51 w 81"/>
                <a:gd name="T45" fmla="*/ 10 h 43"/>
                <a:gd name="T46" fmla="*/ 43 w 81"/>
                <a:gd name="T47" fmla="*/ 12 h 43"/>
                <a:gd name="T48" fmla="*/ 39 w 81"/>
                <a:gd name="T49" fmla="*/ 13 h 43"/>
                <a:gd name="T50" fmla="*/ 35 w 81"/>
                <a:gd name="T51" fmla="*/ 14 h 43"/>
                <a:gd name="T52" fmla="*/ 28 w 81"/>
                <a:gd name="T53" fmla="*/ 18 h 43"/>
                <a:gd name="T54" fmla="*/ 21 w 81"/>
                <a:gd name="T55" fmla="*/ 22 h 43"/>
                <a:gd name="T56" fmla="*/ 15 w 81"/>
                <a:gd name="T57" fmla="*/ 27 h 43"/>
                <a:gd name="T58" fmla="*/ 10 w 81"/>
                <a:gd name="T59" fmla="*/ 32 h 43"/>
                <a:gd name="T60" fmla="*/ 6 w 81"/>
                <a:gd name="T61" fmla="*/ 36 h 43"/>
                <a:gd name="T62" fmla="*/ 2 w 81"/>
                <a:gd name="T63" fmla="*/ 40 h 43"/>
                <a:gd name="T64" fmla="*/ 0 w 81"/>
                <a:gd name="T6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43">
                  <a:moveTo>
                    <a:pt x="0" y="43"/>
                  </a:moveTo>
                  <a:cubicBezTo>
                    <a:pt x="0" y="43"/>
                    <a:pt x="0" y="42"/>
                    <a:pt x="0" y="39"/>
                  </a:cubicBezTo>
                  <a:cubicBezTo>
                    <a:pt x="0" y="37"/>
                    <a:pt x="1" y="36"/>
                    <a:pt x="2" y="34"/>
                  </a:cubicBezTo>
                  <a:cubicBezTo>
                    <a:pt x="2" y="32"/>
                    <a:pt x="3" y="30"/>
                    <a:pt x="4" y="28"/>
                  </a:cubicBezTo>
                  <a:cubicBezTo>
                    <a:pt x="5" y="27"/>
                    <a:pt x="5" y="26"/>
                    <a:pt x="6" y="24"/>
                  </a:cubicBezTo>
                  <a:cubicBezTo>
                    <a:pt x="7" y="23"/>
                    <a:pt x="7" y="22"/>
                    <a:pt x="8" y="21"/>
                  </a:cubicBezTo>
                  <a:cubicBezTo>
                    <a:pt x="10" y="19"/>
                    <a:pt x="12" y="16"/>
                    <a:pt x="14" y="14"/>
                  </a:cubicBezTo>
                  <a:cubicBezTo>
                    <a:pt x="16" y="12"/>
                    <a:pt x="19" y="10"/>
                    <a:pt x="22" y="8"/>
                  </a:cubicBezTo>
                  <a:cubicBezTo>
                    <a:pt x="23" y="7"/>
                    <a:pt x="24" y="6"/>
                    <a:pt x="26" y="5"/>
                  </a:cubicBezTo>
                  <a:cubicBezTo>
                    <a:pt x="31" y="3"/>
                    <a:pt x="31" y="3"/>
                    <a:pt x="31" y="3"/>
                  </a:cubicBezTo>
                  <a:cubicBezTo>
                    <a:pt x="34" y="2"/>
                    <a:pt x="37" y="1"/>
                    <a:pt x="41" y="0"/>
                  </a:cubicBezTo>
                  <a:cubicBezTo>
                    <a:pt x="44" y="0"/>
                    <a:pt x="47" y="0"/>
                    <a:pt x="50" y="0"/>
                  </a:cubicBezTo>
                  <a:cubicBezTo>
                    <a:pt x="53" y="0"/>
                    <a:pt x="56" y="0"/>
                    <a:pt x="59" y="1"/>
                  </a:cubicBezTo>
                  <a:cubicBezTo>
                    <a:pt x="62" y="1"/>
                    <a:pt x="65" y="2"/>
                    <a:pt x="67" y="3"/>
                  </a:cubicBezTo>
                  <a:cubicBezTo>
                    <a:pt x="68" y="3"/>
                    <a:pt x="69" y="4"/>
                    <a:pt x="70" y="4"/>
                  </a:cubicBezTo>
                  <a:cubicBezTo>
                    <a:pt x="71" y="4"/>
                    <a:pt x="72" y="5"/>
                    <a:pt x="73" y="5"/>
                  </a:cubicBezTo>
                  <a:cubicBezTo>
                    <a:pt x="75" y="6"/>
                    <a:pt x="76" y="7"/>
                    <a:pt x="77" y="8"/>
                  </a:cubicBezTo>
                  <a:cubicBezTo>
                    <a:pt x="80" y="9"/>
                    <a:pt x="81" y="10"/>
                    <a:pt x="81" y="10"/>
                  </a:cubicBezTo>
                  <a:cubicBezTo>
                    <a:pt x="81" y="10"/>
                    <a:pt x="79" y="10"/>
                    <a:pt x="77" y="10"/>
                  </a:cubicBezTo>
                  <a:cubicBezTo>
                    <a:pt x="75" y="10"/>
                    <a:pt x="74" y="10"/>
                    <a:pt x="72" y="10"/>
                  </a:cubicBezTo>
                  <a:cubicBezTo>
                    <a:pt x="70" y="10"/>
                    <a:pt x="68" y="10"/>
                    <a:pt x="66" y="10"/>
                  </a:cubicBezTo>
                  <a:cubicBezTo>
                    <a:pt x="63" y="10"/>
                    <a:pt x="61" y="10"/>
                    <a:pt x="59" y="10"/>
                  </a:cubicBezTo>
                  <a:cubicBezTo>
                    <a:pt x="56" y="10"/>
                    <a:pt x="53" y="10"/>
                    <a:pt x="51" y="10"/>
                  </a:cubicBezTo>
                  <a:cubicBezTo>
                    <a:pt x="48" y="11"/>
                    <a:pt x="46" y="11"/>
                    <a:pt x="43" y="12"/>
                  </a:cubicBezTo>
                  <a:cubicBezTo>
                    <a:pt x="42" y="12"/>
                    <a:pt x="40" y="13"/>
                    <a:pt x="39" y="13"/>
                  </a:cubicBezTo>
                  <a:cubicBezTo>
                    <a:pt x="38" y="13"/>
                    <a:pt x="36" y="14"/>
                    <a:pt x="35" y="14"/>
                  </a:cubicBezTo>
                  <a:cubicBezTo>
                    <a:pt x="33" y="15"/>
                    <a:pt x="30" y="16"/>
                    <a:pt x="28" y="18"/>
                  </a:cubicBezTo>
                  <a:cubicBezTo>
                    <a:pt x="25" y="19"/>
                    <a:pt x="23" y="21"/>
                    <a:pt x="21" y="22"/>
                  </a:cubicBezTo>
                  <a:cubicBezTo>
                    <a:pt x="19" y="24"/>
                    <a:pt x="17" y="25"/>
                    <a:pt x="15" y="27"/>
                  </a:cubicBezTo>
                  <a:cubicBezTo>
                    <a:pt x="13" y="29"/>
                    <a:pt x="11" y="30"/>
                    <a:pt x="10" y="32"/>
                  </a:cubicBezTo>
                  <a:cubicBezTo>
                    <a:pt x="8" y="33"/>
                    <a:pt x="7" y="35"/>
                    <a:pt x="6" y="36"/>
                  </a:cubicBezTo>
                  <a:cubicBezTo>
                    <a:pt x="4" y="38"/>
                    <a:pt x="3" y="39"/>
                    <a:pt x="2" y="40"/>
                  </a:cubicBezTo>
                  <a:cubicBezTo>
                    <a:pt x="1" y="42"/>
                    <a:pt x="0" y="43"/>
                    <a:pt x="0" y="43"/>
                  </a:cubicBezTo>
                  <a:close/>
                </a:path>
              </a:pathLst>
            </a:custGeom>
            <a:solidFill>
              <a:srgbClr val="5E33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îś1iďe"/>
            <p:cNvSpPr/>
            <p:nvPr/>
          </p:nvSpPr>
          <p:spPr bwMode="auto">
            <a:xfrm>
              <a:off x="5988783" y="2590968"/>
              <a:ext cx="96737" cy="33858"/>
            </a:xfrm>
            <a:custGeom>
              <a:avLst/>
              <a:gdLst>
                <a:gd name="T0" fmla="*/ 0 w 61"/>
                <a:gd name="T1" fmla="*/ 7 h 21"/>
                <a:gd name="T2" fmla="*/ 1 w 61"/>
                <a:gd name="T3" fmla="*/ 9 h 21"/>
                <a:gd name="T4" fmla="*/ 4 w 61"/>
                <a:gd name="T5" fmla="*/ 12 h 21"/>
                <a:gd name="T6" fmla="*/ 8 w 61"/>
                <a:gd name="T7" fmla="*/ 15 h 21"/>
                <a:gd name="T8" fmla="*/ 10 w 61"/>
                <a:gd name="T9" fmla="*/ 16 h 21"/>
                <a:gd name="T10" fmla="*/ 12 w 61"/>
                <a:gd name="T11" fmla="*/ 18 h 21"/>
                <a:gd name="T12" fmla="*/ 18 w 61"/>
                <a:gd name="T13" fmla="*/ 20 h 21"/>
                <a:gd name="T14" fmla="*/ 25 w 61"/>
                <a:gd name="T15" fmla="*/ 21 h 21"/>
                <a:gd name="T16" fmla="*/ 29 w 61"/>
                <a:gd name="T17" fmla="*/ 21 h 21"/>
                <a:gd name="T18" fmla="*/ 32 w 61"/>
                <a:gd name="T19" fmla="*/ 21 h 21"/>
                <a:gd name="T20" fmla="*/ 39 w 61"/>
                <a:gd name="T21" fmla="*/ 19 h 21"/>
                <a:gd name="T22" fmla="*/ 45 w 61"/>
                <a:gd name="T23" fmla="*/ 17 h 21"/>
                <a:gd name="T24" fmla="*/ 51 w 61"/>
                <a:gd name="T25" fmla="*/ 13 h 21"/>
                <a:gd name="T26" fmla="*/ 55 w 61"/>
                <a:gd name="T27" fmla="*/ 9 h 21"/>
                <a:gd name="T28" fmla="*/ 56 w 61"/>
                <a:gd name="T29" fmla="*/ 7 h 21"/>
                <a:gd name="T30" fmla="*/ 57 w 61"/>
                <a:gd name="T31" fmla="*/ 6 h 21"/>
                <a:gd name="T32" fmla="*/ 59 w 61"/>
                <a:gd name="T33" fmla="*/ 3 h 21"/>
                <a:gd name="T34" fmla="*/ 61 w 61"/>
                <a:gd name="T35" fmla="*/ 0 h 21"/>
                <a:gd name="T36" fmla="*/ 58 w 61"/>
                <a:gd name="T37" fmla="*/ 1 h 21"/>
                <a:gd name="T38" fmla="*/ 55 w 61"/>
                <a:gd name="T39" fmla="*/ 3 h 21"/>
                <a:gd name="T40" fmla="*/ 52 w 61"/>
                <a:gd name="T41" fmla="*/ 5 h 21"/>
                <a:gd name="T42" fmla="*/ 47 w 61"/>
                <a:gd name="T43" fmla="*/ 8 h 21"/>
                <a:gd name="T44" fmla="*/ 42 w 61"/>
                <a:gd name="T45" fmla="*/ 10 h 21"/>
                <a:gd name="T46" fmla="*/ 37 w 61"/>
                <a:gd name="T47" fmla="*/ 12 h 21"/>
                <a:gd name="T48" fmla="*/ 34 w 61"/>
                <a:gd name="T49" fmla="*/ 12 h 21"/>
                <a:gd name="T50" fmla="*/ 31 w 61"/>
                <a:gd name="T51" fmla="*/ 13 h 21"/>
                <a:gd name="T52" fmla="*/ 25 w 61"/>
                <a:gd name="T53" fmla="*/ 13 h 21"/>
                <a:gd name="T54" fmla="*/ 20 w 61"/>
                <a:gd name="T55" fmla="*/ 13 h 21"/>
                <a:gd name="T56" fmla="*/ 14 w 61"/>
                <a:gd name="T57" fmla="*/ 12 h 21"/>
                <a:gd name="T58" fmla="*/ 10 w 61"/>
                <a:gd name="T59" fmla="*/ 10 h 21"/>
                <a:gd name="T60" fmla="*/ 6 w 61"/>
                <a:gd name="T61" fmla="*/ 9 h 21"/>
                <a:gd name="T62" fmla="*/ 2 w 61"/>
                <a:gd name="T63" fmla="*/ 8 h 21"/>
                <a:gd name="T64" fmla="*/ 0 w 61"/>
                <a:gd name="T6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1">
                  <a:moveTo>
                    <a:pt x="0" y="7"/>
                  </a:moveTo>
                  <a:cubicBezTo>
                    <a:pt x="0" y="7"/>
                    <a:pt x="0" y="8"/>
                    <a:pt x="1" y="9"/>
                  </a:cubicBezTo>
                  <a:cubicBezTo>
                    <a:pt x="2" y="10"/>
                    <a:pt x="3" y="11"/>
                    <a:pt x="4" y="12"/>
                  </a:cubicBezTo>
                  <a:cubicBezTo>
                    <a:pt x="5" y="13"/>
                    <a:pt x="6" y="14"/>
                    <a:pt x="8" y="15"/>
                  </a:cubicBezTo>
                  <a:cubicBezTo>
                    <a:pt x="8" y="15"/>
                    <a:pt x="9" y="16"/>
                    <a:pt x="10" y="16"/>
                  </a:cubicBezTo>
                  <a:cubicBezTo>
                    <a:pt x="11" y="17"/>
                    <a:pt x="11" y="17"/>
                    <a:pt x="12" y="18"/>
                  </a:cubicBezTo>
                  <a:cubicBezTo>
                    <a:pt x="14" y="19"/>
                    <a:pt x="16" y="19"/>
                    <a:pt x="18" y="20"/>
                  </a:cubicBezTo>
                  <a:cubicBezTo>
                    <a:pt x="20" y="20"/>
                    <a:pt x="23" y="21"/>
                    <a:pt x="25" y="21"/>
                  </a:cubicBezTo>
                  <a:cubicBezTo>
                    <a:pt x="26" y="21"/>
                    <a:pt x="27" y="21"/>
                    <a:pt x="29" y="21"/>
                  </a:cubicBezTo>
                  <a:cubicBezTo>
                    <a:pt x="32" y="21"/>
                    <a:pt x="32" y="21"/>
                    <a:pt x="32" y="21"/>
                  </a:cubicBezTo>
                  <a:cubicBezTo>
                    <a:pt x="35" y="21"/>
                    <a:pt x="37" y="20"/>
                    <a:pt x="39" y="19"/>
                  </a:cubicBezTo>
                  <a:cubicBezTo>
                    <a:pt x="41" y="19"/>
                    <a:pt x="43" y="18"/>
                    <a:pt x="45" y="17"/>
                  </a:cubicBezTo>
                  <a:cubicBezTo>
                    <a:pt x="47" y="15"/>
                    <a:pt x="49" y="14"/>
                    <a:pt x="51" y="13"/>
                  </a:cubicBezTo>
                  <a:cubicBezTo>
                    <a:pt x="52" y="12"/>
                    <a:pt x="53" y="10"/>
                    <a:pt x="55" y="9"/>
                  </a:cubicBezTo>
                  <a:cubicBezTo>
                    <a:pt x="55" y="9"/>
                    <a:pt x="56" y="8"/>
                    <a:pt x="56" y="7"/>
                  </a:cubicBezTo>
                  <a:cubicBezTo>
                    <a:pt x="57" y="7"/>
                    <a:pt x="57" y="6"/>
                    <a:pt x="57" y="6"/>
                  </a:cubicBezTo>
                  <a:cubicBezTo>
                    <a:pt x="58" y="5"/>
                    <a:pt x="59" y="3"/>
                    <a:pt x="59" y="3"/>
                  </a:cubicBezTo>
                  <a:cubicBezTo>
                    <a:pt x="60" y="1"/>
                    <a:pt x="61" y="0"/>
                    <a:pt x="61" y="0"/>
                  </a:cubicBezTo>
                  <a:cubicBezTo>
                    <a:pt x="61" y="0"/>
                    <a:pt x="60" y="1"/>
                    <a:pt x="58" y="1"/>
                  </a:cubicBezTo>
                  <a:cubicBezTo>
                    <a:pt x="57" y="2"/>
                    <a:pt x="56" y="3"/>
                    <a:pt x="55" y="3"/>
                  </a:cubicBezTo>
                  <a:cubicBezTo>
                    <a:pt x="54" y="4"/>
                    <a:pt x="53" y="5"/>
                    <a:pt x="52" y="5"/>
                  </a:cubicBezTo>
                  <a:cubicBezTo>
                    <a:pt x="50" y="6"/>
                    <a:pt x="49" y="7"/>
                    <a:pt x="47" y="8"/>
                  </a:cubicBezTo>
                  <a:cubicBezTo>
                    <a:pt x="45" y="8"/>
                    <a:pt x="44" y="9"/>
                    <a:pt x="42" y="10"/>
                  </a:cubicBezTo>
                  <a:cubicBezTo>
                    <a:pt x="40" y="10"/>
                    <a:pt x="39" y="11"/>
                    <a:pt x="37" y="12"/>
                  </a:cubicBezTo>
                  <a:cubicBezTo>
                    <a:pt x="36" y="12"/>
                    <a:pt x="35" y="12"/>
                    <a:pt x="34" y="12"/>
                  </a:cubicBezTo>
                  <a:cubicBezTo>
                    <a:pt x="33" y="12"/>
                    <a:pt x="32" y="13"/>
                    <a:pt x="31" y="13"/>
                  </a:cubicBezTo>
                  <a:cubicBezTo>
                    <a:pt x="29" y="13"/>
                    <a:pt x="27" y="13"/>
                    <a:pt x="25" y="13"/>
                  </a:cubicBezTo>
                  <a:cubicBezTo>
                    <a:pt x="23" y="13"/>
                    <a:pt x="22" y="13"/>
                    <a:pt x="20" y="13"/>
                  </a:cubicBezTo>
                  <a:cubicBezTo>
                    <a:pt x="18" y="12"/>
                    <a:pt x="16" y="12"/>
                    <a:pt x="14" y="12"/>
                  </a:cubicBezTo>
                  <a:cubicBezTo>
                    <a:pt x="13" y="11"/>
                    <a:pt x="11" y="11"/>
                    <a:pt x="10" y="10"/>
                  </a:cubicBezTo>
                  <a:cubicBezTo>
                    <a:pt x="8" y="10"/>
                    <a:pt x="7" y="9"/>
                    <a:pt x="6" y="9"/>
                  </a:cubicBezTo>
                  <a:cubicBezTo>
                    <a:pt x="4" y="9"/>
                    <a:pt x="3" y="8"/>
                    <a:pt x="2" y="8"/>
                  </a:cubicBezTo>
                  <a:cubicBezTo>
                    <a:pt x="1" y="7"/>
                    <a:pt x="0" y="7"/>
                    <a:pt x="0" y="7"/>
                  </a:cubicBezTo>
                  <a:close/>
                </a:path>
              </a:pathLst>
            </a:custGeom>
            <a:solidFill>
              <a:srgbClr val="5E33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iṣḷidê"/>
            <p:cNvSpPr/>
            <p:nvPr/>
          </p:nvSpPr>
          <p:spPr bwMode="auto">
            <a:xfrm>
              <a:off x="6490205" y="2513578"/>
              <a:ext cx="198312" cy="269253"/>
            </a:xfrm>
            <a:custGeom>
              <a:avLst/>
              <a:gdLst>
                <a:gd name="T0" fmla="*/ 122 w 126"/>
                <a:gd name="T1" fmla="*/ 28 h 170"/>
                <a:gd name="T2" fmla="*/ 59 w 126"/>
                <a:gd name="T3" fmla="*/ 8 h 170"/>
                <a:gd name="T4" fmla="*/ 14 w 126"/>
                <a:gd name="T5" fmla="*/ 66 h 170"/>
                <a:gd name="T6" fmla="*/ 10 w 126"/>
                <a:gd name="T7" fmla="*/ 110 h 170"/>
                <a:gd name="T8" fmla="*/ 0 w 126"/>
                <a:gd name="T9" fmla="*/ 138 h 170"/>
                <a:gd name="T10" fmla="*/ 48 w 126"/>
                <a:gd name="T11" fmla="*/ 170 h 170"/>
                <a:gd name="T12" fmla="*/ 66 w 126"/>
                <a:gd name="T13" fmla="*/ 137 h 170"/>
                <a:gd name="T14" fmla="*/ 122 w 126"/>
                <a:gd name="T15" fmla="*/ 28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70">
                  <a:moveTo>
                    <a:pt x="122" y="28"/>
                  </a:moveTo>
                  <a:cubicBezTo>
                    <a:pt x="118" y="3"/>
                    <a:pt x="73" y="0"/>
                    <a:pt x="59" y="8"/>
                  </a:cubicBezTo>
                  <a:cubicBezTo>
                    <a:pt x="48" y="14"/>
                    <a:pt x="23" y="44"/>
                    <a:pt x="14" y="66"/>
                  </a:cubicBezTo>
                  <a:cubicBezTo>
                    <a:pt x="10" y="75"/>
                    <a:pt x="12" y="84"/>
                    <a:pt x="10" y="110"/>
                  </a:cubicBezTo>
                  <a:cubicBezTo>
                    <a:pt x="0" y="138"/>
                    <a:pt x="0" y="138"/>
                    <a:pt x="0" y="138"/>
                  </a:cubicBezTo>
                  <a:cubicBezTo>
                    <a:pt x="48" y="170"/>
                    <a:pt x="48" y="170"/>
                    <a:pt x="48" y="170"/>
                  </a:cubicBezTo>
                  <a:cubicBezTo>
                    <a:pt x="66" y="137"/>
                    <a:pt x="66" y="137"/>
                    <a:pt x="66" y="137"/>
                  </a:cubicBezTo>
                  <a:cubicBezTo>
                    <a:pt x="86" y="119"/>
                    <a:pt x="126" y="61"/>
                    <a:pt x="122" y="28"/>
                  </a:cubicBezTo>
                  <a:close/>
                </a:path>
              </a:pathLst>
            </a:custGeom>
            <a:solidFill>
              <a:srgbClr val="FFCF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îŝľîḋé"/>
            <p:cNvSpPr/>
            <p:nvPr/>
          </p:nvSpPr>
          <p:spPr bwMode="auto">
            <a:xfrm>
              <a:off x="5854963" y="2718339"/>
              <a:ext cx="736817" cy="640079"/>
            </a:xfrm>
            <a:custGeom>
              <a:avLst/>
              <a:gdLst>
                <a:gd name="T0" fmla="*/ 466 w 466"/>
                <a:gd name="T1" fmla="*/ 26 h 404"/>
                <a:gd name="T2" fmla="*/ 0 w 466"/>
                <a:gd name="T3" fmla="*/ 404 h 404"/>
                <a:gd name="T4" fmla="*/ 6 w 466"/>
                <a:gd name="T5" fmla="*/ 254 h 404"/>
                <a:gd name="T6" fmla="*/ 143 w 466"/>
                <a:gd name="T7" fmla="*/ 255 h 404"/>
                <a:gd name="T8" fmla="*/ 391 w 466"/>
                <a:gd name="T9" fmla="*/ 0 h 404"/>
                <a:gd name="T10" fmla="*/ 466 w 466"/>
                <a:gd name="T11" fmla="*/ 26 h 404"/>
              </a:gdLst>
              <a:ahLst/>
              <a:cxnLst>
                <a:cxn ang="0">
                  <a:pos x="T0" y="T1"/>
                </a:cxn>
                <a:cxn ang="0">
                  <a:pos x="T2" y="T3"/>
                </a:cxn>
                <a:cxn ang="0">
                  <a:pos x="T4" y="T5"/>
                </a:cxn>
                <a:cxn ang="0">
                  <a:pos x="T6" y="T7"/>
                </a:cxn>
                <a:cxn ang="0">
                  <a:pos x="T8" y="T9"/>
                </a:cxn>
                <a:cxn ang="0">
                  <a:pos x="T10" y="T11"/>
                </a:cxn>
              </a:cxnLst>
              <a:rect l="0" t="0" r="r" b="b"/>
              <a:pathLst>
                <a:path w="466" h="404">
                  <a:moveTo>
                    <a:pt x="466" y="26"/>
                  </a:moveTo>
                  <a:cubicBezTo>
                    <a:pt x="466" y="26"/>
                    <a:pt x="273" y="398"/>
                    <a:pt x="0" y="404"/>
                  </a:cubicBezTo>
                  <a:cubicBezTo>
                    <a:pt x="9" y="344"/>
                    <a:pt x="2" y="281"/>
                    <a:pt x="6" y="254"/>
                  </a:cubicBezTo>
                  <a:cubicBezTo>
                    <a:pt x="31" y="265"/>
                    <a:pt x="76" y="284"/>
                    <a:pt x="143" y="255"/>
                  </a:cubicBezTo>
                  <a:cubicBezTo>
                    <a:pt x="331" y="172"/>
                    <a:pt x="391" y="0"/>
                    <a:pt x="391" y="0"/>
                  </a:cubicBezTo>
                  <a:cubicBezTo>
                    <a:pt x="391" y="0"/>
                    <a:pt x="440" y="16"/>
                    <a:pt x="466" y="26"/>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îşlîḓè"/>
            <p:cNvSpPr/>
            <p:nvPr/>
          </p:nvSpPr>
          <p:spPr bwMode="auto">
            <a:xfrm>
              <a:off x="4781177" y="1494610"/>
              <a:ext cx="794859" cy="319234"/>
            </a:xfrm>
            <a:custGeom>
              <a:avLst/>
              <a:gdLst>
                <a:gd name="T0" fmla="*/ 455 w 502"/>
                <a:gd name="T1" fmla="*/ 139 h 202"/>
                <a:gd name="T2" fmla="*/ 459 w 502"/>
                <a:gd name="T3" fmla="*/ 79 h 202"/>
                <a:gd name="T4" fmla="*/ 396 w 502"/>
                <a:gd name="T5" fmla="*/ 92 h 202"/>
                <a:gd name="T6" fmla="*/ 381 w 502"/>
                <a:gd name="T7" fmla="*/ 38 h 202"/>
                <a:gd name="T8" fmla="*/ 320 w 502"/>
                <a:gd name="T9" fmla="*/ 58 h 202"/>
                <a:gd name="T10" fmla="*/ 245 w 502"/>
                <a:gd name="T11" fmla="*/ 0 h 202"/>
                <a:gd name="T12" fmla="*/ 170 w 502"/>
                <a:gd name="T13" fmla="*/ 58 h 202"/>
                <a:gd name="T14" fmla="*/ 116 w 502"/>
                <a:gd name="T15" fmla="*/ 31 h 202"/>
                <a:gd name="T16" fmla="*/ 98 w 502"/>
                <a:gd name="T17" fmla="*/ 99 h 202"/>
                <a:gd name="T18" fmla="*/ 50 w 502"/>
                <a:gd name="T19" fmla="*/ 96 h 202"/>
                <a:gd name="T20" fmla="*/ 43 w 502"/>
                <a:gd name="T21" fmla="*/ 144 h 202"/>
                <a:gd name="T22" fmla="*/ 0 w 502"/>
                <a:gd name="T23" fmla="*/ 165 h 202"/>
                <a:gd name="T24" fmla="*/ 252 w 502"/>
                <a:gd name="T25" fmla="*/ 200 h 202"/>
                <a:gd name="T26" fmla="*/ 501 w 502"/>
                <a:gd name="T27" fmla="*/ 160 h 202"/>
                <a:gd name="T28" fmla="*/ 455 w 502"/>
                <a:gd name="T29" fmla="*/ 13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202">
                  <a:moveTo>
                    <a:pt x="455" y="139"/>
                  </a:moveTo>
                  <a:cubicBezTo>
                    <a:pt x="475" y="114"/>
                    <a:pt x="478" y="88"/>
                    <a:pt x="459" y="79"/>
                  </a:cubicBezTo>
                  <a:cubicBezTo>
                    <a:pt x="444" y="71"/>
                    <a:pt x="419" y="77"/>
                    <a:pt x="396" y="92"/>
                  </a:cubicBezTo>
                  <a:cubicBezTo>
                    <a:pt x="404" y="67"/>
                    <a:pt x="398" y="45"/>
                    <a:pt x="381" y="38"/>
                  </a:cubicBezTo>
                  <a:cubicBezTo>
                    <a:pt x="364" y="31"/>
                    <a:pt x="340" y="40"/>
                    <a:pt x="320" y="58"/>
                  </a:cubicBezTo>
                  <a:cubicBezTo>
                    <a:pt x="310" y="24"/>
                    <a:pt x="280" y="0"/>
                    <a:pt x="245" y="0"/>
                  </a:cubicBezTo>
                  <a:cubicBezTo>
                    <a:pt x="210" y="0"/>
                    <a:pt x="181" y="24"/>
                    <a:pt x="170" y="58"/>
                  </a:cubicBezTo>
                  <a:cubicBezTo>
                    <a:pt x="153" y="38"/>
                    <a:pt x="132" y="27"/>
                    <a:pt x="116" y="31"/>
                  </a:cubicBezTo>
                  <a:cubicBezTo>
                    <a:pt x="95" y="37"/>
                    <a:pt x="88" y="66"/>
                    <a:pt x="98" y="99"/>
                  </a:cubicBezTo>
                  <a:cubicBezTo>
                    <a:pt x="81" y="91"/>
                    <a:pt x="63" y="89"/>
                    <a:pt x="50" y="96"/>
                  </a:cubicBezTo>
                  <a:cubicBezTo>
                    <a:pt x="34" y="105"/>
                    <a:pt x="32" y="125"/>
                    <a:pt x="43" y="144"/>
                  </a:cubicBezTo>
                  <a:cubicBezTo>
                    <a:pt x="16" y="150"/>
                    <a:pt x="0" y="158"/>
                    <a:pt x="0" y="165"/>
                  </a:cubicBezTo>
                  <a:cubicBezTo>
                    <a:pt x="1" y="186"/>
                    <a:pt x="113" y="202"/>
                    <a:pt x="252" y="200"/>
                  </a:cubicBezTo>
                  <a:cubicBezTo>
                    <a:pt x="390" y="198"/>
                    <a:pt x="502" y="180"/>
                    <a:pt x="501" y="160"/>
                  </a:cubicBezTo>
                  <a:cubicBezTo>
                    <a:pt x="501" y="152"/>
                    <a:pt x="484" y="144"/>
                    <a:pt x="455" y="13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išļîḋè"/>
            <p:cNvSpPr/>
            <p:nvPr/>
          </p:nvSpPr>
          <p:spPr bwMode="auto">
            <a:xfrm>
              <a:off x="4055646" y="2542599"/>
              <a:ext cx="968987" cy="390174"/>
            </a:xfrm>
            <a:custGeom>
              <a:avLst/>
              <a:gdLst>
                <a:gd name="T0" fmla="*/ 555 w 612"/>
                <a:gd name="T1" fmla="*/ 170 h 247"/>
                <a:gd name="T2" fmla="*/ 560 w 612"/>
                <a:gd name="T3" fmla="*/ 97 h 247"/>
                <a:gd name="T4" fmla="*/ 483 w 612"/>
                <a:gd name="T5" fmla="*/ 113 h 247"/>
                <a:gd name="T6" fmla="*/ 464 w 612"/>
                <a:gd name="T7" fmla="*/ 47 h 247"/>
                <a:gd name="T8" fmla="*/ 390 w 612"/>
                <a:gd name="T9" fmla="*/ 71 h 247"/>
                <a:gd name="T10" fmla="*/ 299 w 612"/>
                <a:gd name="T11" fmla="*/ 0 h 247"/>
                <a:gd name="T12" fmla="*/ 208 w 612"/>
                <a:gd name="T13" fmla="*/ 71 h 247"/>
                <a:gd name="T14" fmla="*/ 141 w 612"/>
                <a:gd name="T15" fmla="*/ 39 h 247"/>
                <a:gd name="T16" fmla="*/ 119 w 612"/>
                <a:gd name="T17" fmla="*/ 122 h 247"/>
                <a:gd name="T18" fmla="*/ 61 w 612"/>
                <a:gd name="T19" fmla="*/ 118 h 247"/>
                <a:gd name="T20" fmla="*/ 52 w 612"/>
                <a:gd name="T21" fmla="*/ 176 h 247"/>
                <a:gd name="T22" fmla="*/ 0 w 612"/>
                <a:gd name="T23" fmla="*/ 202 h 247"/>
                <a:gd name="T24" fmla="*/ 307 w 612"/>
                <a:gd name="T25" fmla="*/ 245 h 247"/>
                <a:gd name="T26" fmla="*/ 611 w 612"/>
                <a:gd name="T27" fmla="*/ 195 h 247"/>
                <a:gd name="T28" fmla="*/ 555 w 612"/>
                <a:gd name="T29" fmla="*/ 17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47">
                  <a:moveTo>
                    <a:pt x="555" y="170"/>
                  </a:moveTo>
                  <a:cubicBezTo>
                    <a:pt x="580" y="140"/>
                    <a:pt x="583" y="109"/>
                    <a:pt x="560" y="97"/>
                  </a:cubicBezTo>
                  <a:cubicBezTo>
                    <a:pt x="541" y="88"/>
                    <a:pt x="511" y="95"/>
                    <a:pt x="483" y="113"/>
                  </a:cubicBezTo>
                  <a:cubicBezTo>
                    <a:pt x="492" y="82"/>
                    <a:pt x="486" y="55"/>
                    <a:pt x="464" y="47"/>
                  </a:cubicBezTo>
                  <a:cubicBezTo>
                    <a:pt x="444" y="39"/>
                    <a:pt x="415" y="49"/>
                    <a:pt x="390" y="71"/>
                  </a:cubicBezTo>
                  <a:cubicBezTo>
                    <a:pt x="377" y="30"/>
                    <a:pt x="341" y="0"/>
                    <a:pt x="299" y="0"/>
                  </a:cubicBezTo>
                  <a:cubicBezTo>
                    <a:pt x="256" y="0"/>
                    <a:pt x="220" y="30"/>
                    <a:pt x="208" y="71"/>
                  </a:cubicBezTo>
                  <a:cubicBezTo>
                    <a:pt x="187" y="47"/>
                    <a:pt x="161" y="33"/>
                    <a:pt x="141" y="39"/>
                  </a:cubicBezTo>
                  <a:cubicBezTo>
                    <a:pt x="115" y="46"/>
                    <a:pt x="107" y="81"/>
                    <a:pt x="119" y="122"/>
                  </a:cubicBezTo>
                  <a:cubicBezTo>
                    <a:pt x="99" y="111"/>
                    <a:pt x="77" y="109"/>
                    <a:pt x="61" y="118"/>
                  </a:cubicBezTo>
                  <a:cubicBezTo>
                    <a:pt x="41" y="129"/>
                    <a:pt x="38" y="153"/>
                    <a:pt x="52" y="176"/>
                  </a:cubicBezTo>
                  <a:cubicBezTo>
                    <a:pt x="19" y="184"/>
                    <a:pt x="0" y="193"/>
                    <a:pt x="0" y="202"/>
                  </a:cubicBezTo>
                  <a:cubicBezTo>
                    <a:pt x="1" y="228"/>
                    <a:pt x="138" y="247"/>
                    <a:pt x="307" y="245"/>
                  </a:cubicBezTo>
                  <a:cubicBezTo>
                    <a:pt x="475" y="243"/>
                    <a:pt x="612" y="221"/>
                    <a:pt x="611" y="195"/>
                  </a:cubicBezTo>
                  <a:cubicBezTo>
                    <a:pt x="611" y="186"/>
                    <a:pt x="590" y="177"/>
                    <a:pt x="555" y="17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2" name="iṣļîďê"/>
            <p:cNvSpPr/>
            <p:nvPr/>
          </p:nvSpPr>
          <p:spPr bwMode="auto">
            <a:xfrm>
              <a:off x="6877155" y="1618756"/>
              <a:ext cx="968987" cy="388562"/>
            </a:xfrm>
            <a:custGeom>
              <a:avLst/>
              <a:gdLst>
                <a:gd name="T0" fmla="*/ 555 w 612"/>
                <a:gd name="T1" fmla="*/ 169 h 246"/>
                <a:gd name="T2" fmla="*/ 560 w 612"/>
                <a:gd name="T3" fmla="*/ 97 h 246"/>
                <a:gd name="T4" fmla="*/ 483 w 612"/>
                <a:gd name="T5" fmla="*/ 113 h 246"/>
                <a:gd name="T6" fmla="*/ 464 w 612"/>
                <a:gd name="T7" fmla="*/ 46 h 246"/>
                <a:gd name="T8" fmla="*/ 390 w 612"/>
                <a:gd name="T9" fmla="*/ 71 h 246"/>
                <a:gd name="T10" fmla="*/ 299 w 612"/>
                <a:gd name="T11" fmla="*/ 0 h 246"/>
                <a:gd name="T12" fmla="*/ 208 w 612"/>
                <a:gd name="T13" fmla="*/ 71 h 246"/>
                <a:gd name="T14" fmla="*/ 141 w 612"/>
                <a:gd name="T15" fmla="*/ 38 h 246"/>
                <a:gd name="T16" fmla="*/ 119 w 612"/>
                <a:gd name="T17" fmla="*/ 121 h 246"/>
                <a:gd name="T18" fmla="*/ 61 w 612"/>
                <a:gd name="T19" fmla="*/ 117 h 246"/>
                <a:gd name="T20" fmla="*/ 52 w 612"/>
                <a:gd name="T21" fmla="*/ 176 h 246"/>
                <a:gd name="T22" fmla="*/ 1 w 612"/>
                <a:gd name="T23" fmla="*/ 202 h 246"/>
                <a:gd name="T24" fmla="*/ 307 w 612"/>
                <a:gd name="T25" fmla="*/ 244 h 246"/>
                <a:gd name="T26" fmla="*/ 612 w 612"/>
                <a:gd name="T27" fmla="*/ 195 h 246"/>
                <a:gd name="T28" fmla="*/ 555 w 612"/>
                <a:gd name="T29" fmla="*/ 16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46">
                  <a:moveTo>
                    <a:pt x="555" y="169"/>
                  </a:moveTo>
                  <a:cubicBezTo>
                    <a:pt x="580" y="139"/>
                    <a:pt x="583" y="108"/>
                    <a:pt x="560" y="97"/>
                  </a:cubicBezTo>
                  <a:cubicBezTo>
                    <a:pt x="542" y="87"/>
                    <a:pt x="511" y="95"/>
                    <a:pt x="483" y="113"/>
                  </a:cubicBezTo>
                  <a:cubicBezTo>
                    <a:pt x="493" y="82"/>
                    <a:pt x="486" y="55"/>
                    <a:pt x="464" y="46"/>
                  </a:cubicBezTo>
                  <a:cubicBezTo>
                    <a:pt x="444" y="38"/>
                    <a:pt x="415" y="49"/>
                    <a:pt x="390" y="71"/>
                  </a:cubicBezTo>
                  <a:cubicBezTo>
                    <a:pt x="378" y="30"/>
                    <a:pt x="342" y="0"/>
                    <a:pt x="299" y="0"/>
                  </a:cubicBezTo>
                  <a:cubicBezTo>
                    <a:pt x="257" y="0"/>
                    <a:pt x="221" y="30"/>
                    <a:pt x="208" y="71"/>
                  </a:cubicBezTo>
                  <a:cubicBezTo>
                    <a:pt x="187" y="46"/>
                    <a:pt x="161" y="33"/>
                    <a:pt x="141" y="38"/>
                  </a:cubicBezTo>
                  <a:cubicBezTo>
                    <a:pt x="116" y="45"/>
                    <a:pt x="107" y="81"/>
                    <a:pt x="119" y="121"/>
                  </a:cubicBezTo>
                  <a:cubicBezTo>
                    <a:pt x="99" y="111"/>
                    <a:pt x="77" y="108"/>
                    <a:pt x="61" y="117"/>
                  </a:cubicBezTo>
                  <a:cubicBezTo>
                    <a:pt x="42" y="128"/>
                    <a:pt x="39" y="153"/>
                    <a:pt x="52" y="176"/>
                  </a:cubicBezTo>
                  <a:cubicBezTo>
                    <a:pt x="19" y="183"/>
                    <a:pt x="0" y="192"/>
                    <a:pt x="1" y="202"/>
                  </a:cubicBezTo>
                  <a:cubicBezTo>
                    <a:pt x="1" y="227"/>
                    <a:pt x="138" y="246"/>
                    <a:pt x="307" y="244"/>
                  </a:cubicBezTo>
                  <a:cubicBezTo>
                    <a:pt x="476" y="242"/>
                    <a:pt x="612" y="220"/>
                    <a:pt x="612" y="195"/>
                  </a:cubicBezTo>
                  <a:cubicBezTo>
                    <a:pt x="611" y="185"/>
                    <a:pt x="591" y="176"/>
                    <a:pt x="555" y="16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îṩľíḓê"/>
            <p:cNvSpPr/>
            <p:nvPr/>
          </p:nvSpPr>
          <p:spPr bwMode="auto">
            <a:xfrm>
              <a:off x="7391476" y="3119799"/>
              <a:ext cx="744878" cy="299886"/>
            </a:xfrm>
            <a:custGeom>
              <a:avLst/>
              <a:gdLst>
                <a:gd name="T0" fmla="*/ 426 w 470"/>
                <a:gd name="T1" fmla="*/ 130 h 189"/>
                <a:gd name="T2" fmla="*/ 430 w 470"/>
                <a:gd name="T3" fmla="*/ 75 h 189"/>
                <a:gd name="T4" fmla="*/ 371 w 470"/>
                <a:gd name="T5" fmla="*/ 87 h 189"/>
                <a:gd name="T6" fmla="*/ 356 w 470"/>
                <a:gd name="T7" fmla="*/ 36 h 189"/>
                <a:gd name="T8" fmla="*/ 300 w 470"/>
                <a:gd name="T9" fmla="*/ 55 h 189"/>
                <a:gd name="T10" fmla="*/ 230 w 470"/>
                <a:gd name="T11" fmla="*/ 0 h 189"/>
                <a:gd name="T12" fmla="*/ 159 w 470"/>
                <a:gd name="T13" fmla="*/ 55 h 189"/>
                <a:gd name="T14" fmla="*/ 108 w 470"/>
                <a:gd name="T15" fmla="*/ 30 h 189"/>
                <a:gd name="T16" fmla="*/ 91 w 470"/>
                <a:gd name="T17" fmla="*/ 93 h 189"/>
                <a:gd name="T18" fmla="*/ 47 w 470"/>
                <a:gd name="T19" fmla="*/ 90 h 189"/>
                <a:gd name="T20" fmla="*/ 40 w 470"/>
                <a:gd name="T21" fmla="*/ 135 h 189"/>
                <a:gd name="T22" fmla="*/ 0 w 470"/>
                <a:gd name="T23" fmla="*/ 155 h 189"/>
                <a:gd name="T24" fmla="*/ 235 w 470"/>
                <a:gd name="T25" fmla="*/ 188 h 189"/>
                <a:gd name="T26" fmla="*/ 469 w 470"/>
                <a:gd name="T27" fmla="*/ 150 h 189"/>
                <a:gd name="T28" fmla="*/ 426 w 470"/>
                <a:gd name="T29" fmla="*/ 13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89">
                  <a:moveTo>
                    <a:pt x="426" y="130"/>
                  </a:moveTo>
                  <a:cubicBezTo>
                    <a:pt x="445" y="107"/>
                    <a:pt x="447" y="83"/>
                    <a:pt x="430" y="75"/>
                  </a:cubicBezTo>
                  <a:cubicBezTo>
                    <a:pt x="416" y="67"/>
                    <a:pt x="392" y="73"/>
                    <a:pt x="371" y="87"/>
                  </a:cubicBezTo>
                  <a:cubicBezTo>
                    <a:pt x="378" y="63"/>
                    <a:pt x="373" y="42"/>
                    <a:pt x="356" y="36"/>
                  </a:cubicBezTo>
                  <a:cubicBezTo>
                    <a:pt x="341" y="29"/>
                    <a:pt x="319" y="38"/>
                    <a:pt x="300" y="55"/>
                  </a:cubicBezTo>
                  <a:cubicBezTo>
                    <a:pt x="290" y="23"/>
                    <a:pt x="262" y="0"/>
                    <a:pt x="230" y="0"/>
                  </a:cubicBezTo>
                  <a:cubicBezTo>
                    <a:pt x="197" y="0"/>
                    <a:pt x="169" y="23"/>
                    <a:pt x="159" y="55"/>
                  </a:cubicBezTo>
                  <a:cubicBezTo>
                    <a:pt x="143" y="36"/>
                    <a:pt x="124" y="25"/>
                    <a:pt x="108" y="30"/>
                  </a:cubicBezTo>
                  <a:cubicBezTo>
                    <a:pt x="89" y="35"/>
                    <a:pt x="82" y="62"/>
                    <a:pt x="91" y="93"/>
                  </a:cubicBezTo>
                  <a:cubicBezTo>
                    <a:pt x="76" y="85"/>
                    <a:pt x="59" y="83"/>
                    <a:pt x="47" y="90"/>
                  </a:cubicBezTo>
                  <a:cubicBezTo>
                    <a:pt x="32" y="99"/>
                    <a:pt x="30" y="117"/>
                    <a:pt x="40" y="135"/>
                  </a:cubicBezTo>
                  <a:cubicBezTo>
                    <a:pt x="15" y="141"/>
                    <a:pt x="0" y="148"/>
                    <a:pt x="0" y="155"/>
                  </a:cubicBezTo>
                  <a:cubicBezTo>
                    <a:pt x="1" y="175"/>
                    <a:pt x="106" y="189"/>
                    <a:pt x="235" y="188"/>
                  </a:cubicBezTo>
                  <a:cubicBezTo>
                    <a:pt x="365" y="186"/>
                    <a:pt x="470" y="169"/>
                    <a:pt x="469" y="150"/>
                  </a:cubicBezTo>
                  <a:cubicBezTo>
                    <a:pt x="469" y="142"/>
                    <a:pt x="453" y="136"/>
                    <a:pt x="426" y="13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企业应急管理体系建设中的关键问题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r>
              <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现场应急处置方案的基本要求</a:t>
            </a:r>
            <a:endParaRPr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076575" y="1467485"/>
            <a:ext cx="2102485"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物资和通讯联络</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674745" y="2104390"/>
            <a:ext cx="4346575" cy="1383665"/>
          </a:xfrm>
          <a:prstGeom prst="rect">
            <a:avLst/>
          </a:prstGeom>
          <a:noFill/>
        </p:spPr>
        <p:txBody>
          <a:bodyPr wrap="square" rtlCol="0" anchor="t">
            <a:spAutoFit/>
          </a:bodyPr>
          <a:lstStyle/>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现场处置所需的重要物资装备的名录或清单及存放地点、维护负责人员</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0"/>
              </a:spcBef>
              <a:spcAft>
                <a:spcPts val="0"/>
              </a:spcAft>
              <a:buFont typeface="+mj-lt"/>
              <a:buAutoNum type="alphaLcParen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有关应急部门、机构或人员的联系方式</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286385" y="1690370"/>
            <a:ext cx="2964815" cy="3440430"/>
            <a:chOff x="3989388" y="984250"/>
            <a:chExt cx="4219575" cy="4895851"/>
          </a:xfrm>
        </p:grpSpPr>
        <p:sp>
          <p:nvSpPr>
            <p:cNvPr id="6" name="ïṧļiḓe"/>
            <p:cNvSpPr/>
            <p:nvPr/>
          </p:nvSpPr>
          <p:spPr bwMode="auto">
            <a:xfrm>
              <a:off x="4211638" y="3592513"/>
              <a:ext cx="3997325" cy="2287588"/>
            </a:xfrm>
            <a:custGeom>
              <a:avLst/>
              <a:gdLst>
                <a:gd name="T0" fmla="*/ 510 w 2518"/>
                <a:gd name="T1" fmla="*/ 0 h 1441"/>
                <a:gd name="T2" fmla="*/ 2518 w 2518"/>
                <a:gd name="T3" fmla="*/ 1145 h 1441"/>
                <a:gd name="T4" fmla="*/ 2004 w 2518"/>
                <a:gd name="T5" fmla="*/ 1441 h 1441"/>
                <a:gd name="T6" fmla="*/ 0 w 2518"/>
                <a:gd name="T7" fmla="*/ 295 h 1441"/>
                <a:gd name="T8" fmla="*/ 510 w 2518"/>
                <a:gd name="T9" fmla="*/ 0 h 1441"/>
              </a:gdLst>
              <a:ahLst/>
              <a:cxnLst>
                <a:cxn ang="0">
                  <a:pos x="T0" y="T1"/>
                </a:cxn>
                <a:cxn ang="0">
                  <a:pos x="T2" y="T3"/>
                </a:cxn>
                <a:cxn ang="0">
                  <a:pos x="T4" y="T5"/>
                </a:cxn>
                <a:cxn ang="0">
                  <a:pos x="T6" y="T7"/>
                </a:cxn>
                <a:cxn ang="0">
                  <a:pos x="T8" y="T9"/>
                </a:cxn>
              </a:cxnLst>
              <a:rect l="0" t="0" r="r" b="b"/>
              <a:pathLst>
                <a:path w="2518" h="1441">
                  <a:moveTo>
                    <a:pt x="510" y="0"/>
                  </a:moveTo>
                  <a:lnTo>
                    <a:pt x="2518" y="1145"/>
                  </a:lnTo>
                  <a:lnTo>
                    <a:pt x="2004" y="1441"/>
                  </a:lnTo>
                  <a:lnTo>
                    <a:pt x="0" y="295"/>
                  </a:lnTo>
                  <a:lnTo>
                    <a:pt x="510" y="0"/>
                  </a:lnTo>
                  <a:close/>
                </a:path>
              </a:pathLst>
            </a:custGeom>
            <a:solidFill>
              <a:srgbClr val="000000">
                <a:alpha val="20000"/>
              </a:srgbClr>
            </a:solidFill>
            <a:ln>
              <a:noFill/>
            </a:ln>
          </p:spPr>
          <p:txBody>
            <a:bodyPr anchor="ctr"/>
            <a:lstStyle/>
            <a:p>
              <a:pPr algn="ctr"/>
            </a:p>
          </p:txBody>
        </p:sp>
        <p:sp>
          <p:nvSpPr>
            <p:cNvPr id="7" name="iṥ1idé"/>
            <p:cNvSpPr/>
            <p:nvPr/>
          </p:nvSpPr>
          <p:spPr bwMode="auto">
            <a:xfrm>
              <a:off x="7640638" y="5254625"/>
              <a:ext cx="366713" cy="195263"/>
            </a:xfrm>
            <a:custGeom>
              <a:avLst/>
              <a:gdLst>
                <a:gd name="T0" fmla="*/ 50 w 56"/>
                <a:gd name="T1" fmla="*/ 0 h 30"/>
                <a:gd name="T2" fmla="*/ 55 w 56"/>
                <a:gd name="T3" fmla="*/ 13 h 30"/>
                <a:gd name="T4" fmla="*/ 38 w 56"/>
                <a:gd name="T5" fmla="*/ 28 h 30"/>
                <a:gd name="T6" fmla="*/ 5 w 56"/>
                <a:gd name="T7" fmla="*/ 18 h 30"/>
                <a:gd name="T8" fmla="*/ 24 w 56"/>
                <a:gd name="T9" fmla="*/ 3 h 30"/>
                <a:gd name="T10" fmla="*/ 50 w 56"/>
                <a:gd name="T11" fmla="*/ 0 h 30"/>
              </a:gdLst>
              <a:ahLst/>
              <a:cxnLst>
                <a:cxn ang="0">
                  <a:pos x="T0" y="T1"/>
                </a:cxn>
                <a:cxn ang="0">
                  <a:pos x="T2" y="T3"/>
                </a:cxn>
                <a:cxn ang="0">
                  <a:pos x="T4" y="T5"/>
                </a:cxn>
                <a:cxn ang="0">
                  <a:pos x="T6" y="T7"/>
                </a:cxn>
                <a:cxn ang="0">
                  <a:pos x="T8" y="T9"/>
                </a:cxn>
                <a:cxn ang="0">
                  <a:pos x="T10" y="T11"/>
                </a:cxn>
              </a:cxnLst>
              <a:rect l="0" t="0" r="r" b="b"/>
              <a:pathLst>
                <a:path w="56" h="30">
                  <a:moveTo>
                    <a:pt x="50" y="0"/>
                  </a:moveTo>
                  <a:cubicBezTo>
                    <a:pt x="50" y="0"/>
                    <a:pt x="56" y="4"/>
                    <a:pt x="55" y="13"/>
                  </a:cubicBezTo>
                  <a:cubicBezTo>
                    <a:pt x="54" y="21"/>
                    <a:pt x="45" y="27"/>
                    <a:pt x="38" y="28"/>
                  </a:cubicBezTo>
                  <a:cubicBezTo>
                    <a:pt x="31" y="30"/>
                    <a:pt x="10" y="24"/>
                    <a:pt x="5" y="18"/>
                  </a:cubicBezTo>
                  <a:cubicBezTo>
                    <a:pt x="0" y="12"/>
                    <a:pt x="13" y="5"/>
                    <a:pt x="24" y="3"/>
                  </a:cubicBezTo>
                  <a:cubicBezTo>
                    <a:pt x="35" y="1"/>
                    <a:pt x="50" y="0"/>
                    <a:pt x="50" y="0"/>
                  </a:cubicBezTo>
                  <a:close/>
                </a:path>
              </a:pathLst>
            </a:custGeom>
            <a:solidFill>
              <a:srgbClr val="1C1C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şľîde"/>
            <p:cNvSpPr/>
            <p:nvPr/>
          </p:nvSpPr>
          <p:spPr bwMode="auto">
            <a:xfrm>
              <a:off x="7007226" y="4249738"/>
              <a:ext cx="960438" cy="1101725"/>
            </a:xfrm>
            <a:custGeom>
              <a:avLst/>
              <a:gdLst>
                <a:gd name="T0" fmla="*/ 38 w 147"/>
                <a:gd name="T1" fmla="*/ 26 h 169"/>
                <a:gd name="T2" fmla="*/ 1 w 147"/>
                <a:gd name="T3" fmla="*/ 88 h 169"/>
                <a:gd name="T4" fmla="*/ 38 w 147"/>
                <a:gd name="T5" fmla="*/ 158 h 169"/>
                <a:gd name="T6" fmla="*/ 47 w 147"/>
                <a:gd name="T7" fmla="*/ 155 h 169"/>
                <a:gd name="T8" fmla="*/ 60 w 147"/>
                <a:gd name="T9" fmla="*/ 147 h 169"/>
                <a:gd name="T10" fmla="*/ 48 w 147"/>
                <a:gd name="T11" fmla="*/ 103 h 169"/>
                <a:gd name="T12" fmla="*/ 38 w 147"/>
                <a:gd name="T13" fmla="*/ 89 h 169"/>
                <a:gd name="T14" fmla="*/ 72 w 147"/>
                <a:gd name="T15" fmla="*/ 66 h 169"/>
                <a:gd name="T16" fmla="*/ 98 w 147"/>
                <a:gd name="T17" fmla="*/ 122 h 169"/>
                <a:gd name="T18" fmla="*/ 120 w 147"/>
                <a:gd name="T19" fmla="*/ 164 h 169"/>
                <a:gd name="T20" fmla="*/ 134 w 147"/>
                <a:gd name="T21" fmla="*/ 166 h 169"/>
                <a:gd name="T22" fmla="*/ 147 w 147"/>
                <a:gd name="T23" fmla="*/ 154 h 169"/>
                <a:gd name="T24" fmla="*/ 135 w 147"/>
                <a:gd name="T25" fmla="*/ 122 h 169"/>
                <a:gd name="T26" fmla="*/ 125 w 147"/>
                <a:gd name="T27" fmla="*/ 103 h 169"/>
                <a:gd name="T28" fmla="*/ 116 w 147"/>
                <a:gd name="T29" fmla="*/ 50 h 169"/>
                <a:gd name="T30" fmla="*/ 106 w 147"/>
                <a:gd name="T31" fmla="*/ 3 h 169"/>
                <a:gd name="T32" fmla="*/ 38 w 147"/>
                <a:gd name="T33" fmla="*/ 2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69">
                  <a:moveTo>
                    <a:pt x="38" y="26"/>
                  </a:moveTo>
                  <a:cubicBezTo>
                    <a:pt x="38" y="26"/>
                    <a:pt x="0" y="70"/>
                    <a:pt x="1" y="88"/>
                  </a:cubicBezTo>
                  <a:cubicBezTo>
                    <a:pt x="2" y="106"/>
                    <a:pt x="38" y="158"/>
                    <a:pt x="38" y="158"/>
                  </a:cubicBezTo>
                  <a:cubicBezTo>
                    <a:pt x="38" y="158"/>
                    <a:pt x="39" y="158"/>
                    <a:pt x="47" y="155"/>
                  </a:cubicBezTo>
                  <a:cubicBezTo>
                    <a:pt x="55" y="152"/>
                    <a:pt x="60" y="147"/>
                    <a:pt x="60" y="147"/>
                  </a:cubicBezTo>
                  <a:cubicBezTo>
                    <a:pt x="60" y="147"/>
                    <a:pt x="52" y="110"/>
                    <a:pt x="48" y="103"/>
                  </a:cubicBezTo>
                  <a:cubicBezTo>
                    <a:pt x="44" y="96"/>
                    <a:pt x="38" y="89"/>
                    <a:pt x="38" y="89"/>
                  </a:cubicBezTo>
                  <a:cubicBezTo>
                    <a:pt x="72" y="66"/>
                    <a:pt x="72" y="66"/>
                    <a:pt x="72" y="66"/>
                  </a:cubicBezTo>
                  <a:cubicBezTo>
                    <a:pt x="72" y="66"/>
                    <a:pt x="87" y="101"/>
                    <a:pt x="98" y="122"/>
                  </a:cubicBezTo>
                  <a:cubicBezTo>
                    <a:pt x="109" y="142"/>
                    <a:pt x="120" y="164"/>
                    <a:pt x="120" y="164"/>
                  </a:cubicBezTo>
                  <a:cubicBezTo>
                    <a:pt x="120" y="164"/>
                    <a:pt x="126" y="169"/>
                    <a:pt x="134" y="166"/>
                  </a:cubicBezTo>
                  <a:cubicBezTo>
                    <a:pt x="142" y="162"/>
                    <a:pt x="147" y="154"/>
                    <a:pt x="147" y="154"/>
                  </a:cubicBezTo>
                  <a:cubicBezTo>
                    <a:pt x="147" y="154"/>
                    <a:pt x="140" y="135"/>
                    <a:pt x="135" y="122"/>
                  </a:cubicBezTo>
                  <a:cubicBezTo>
                    <a:pt x="129" y="109"/>
                    <a:pt x="125" y="103"/>
                    <a:pt x="125" y="103"/>
                  </a:cubicBezTo>
                  <a:cubicBezTo>
                    <a:pt x="125" y="103"/>
                    <a:pt x="117" y="74"/>
                    <a:pt x="116" y="50"/>
                  </a:cubicBezTo>
                  <a:cubicBezTo>
                    <a:pt x="114" y="26"/>
                    <a:pt x="108" y="5"/>
                    <a:pt x="106" y="3"/>
                  </a:cubicBezTo>
                  <a:cubicBezTo>
                    <a:pt x="104" y="0"/>
                    <a:pt x="38" y="26"/>
                    <a:pt x="38" y="26"/>
                  </a:cubicBezTo>
                  <a:close/>
                </a:path>
              </a:pathLst>
            </a:custGeom>
            <a:solidFill>
              <a:srgbClr val="2C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ṡľíďè"/>
            <p:cNvSpPr/>
            <p:nvPr/>
          </p:nvSpPr>
          <p:spPr bwMode="auto">
            <a:xfrm>
              <a:off x="3989388" y="984250"/>
              <a:ext cx="2867025" cy="3729038"/>
            </a:xfrm>
            <a:custGeom>
              <a:avLst/>
              <a:gdLst>
                <a:gd name="T0" fmla="*/ 45 w 439"/>
                <a:gd name="T1" fmla="*/ 292 h 572"/>
                <a:gd name="T2" fmla="*/ 53 w 439"/>
                <a:gd name="T3" fmla="*/ 321 h 572"/>
                <a:gd name="T4" fmla="*/ 24 w 439"/>
                <a:gd name="T5" fmla="*/ 352 h 572"/>
                <a:gd name="T6" fmla="*/ 80 w 439"/>
                <a:gd name="T7" fmla="*/ 459 h 572"/>
                <a:gd name="T8" fmla="*/ 115 w 439"/>
                <a:gd name="T9" fmla="*/ 441 h 572"/>
                <a:gd name="T10" fmla="*/ 134 w 439"/>
                <a:gd name="T11" fmla="*/ 462 h 572"/>
                <a:gd name="T12" fmla="*/ 138 w 439"/>
                <a:gd name="T13" fmla="*/ 525 h 572"/>
                <a:gd name="T14" fmla="*/ 218 w 439"/>
                <a:gd name="T15" fmla="*/ 571 h 572"/>
                <a:gd name="T16" fmla="*/ 260 w 439"/>
                <a:gd name="T17" fmla="*/ 546 h 572"/>
                <a:gd name="T18" fmla="*/ 276 w 439"/>
                <a:gd name="T19" fmla="*/ 572 h 572"/>
                <a:gd name="T20" fmla="*/ 358 w 439"/>
                <a:gd name="T21" fmla="*/ 524 h 572"/>
                <a:gd name="T22" fmla="*/ 414 w 439"/>
                <a:gd name="T23" fmla="*/ 481 h 572"/>
                <a:gd name="T24" fmla="*/ 397 w 439"/>
                <a:gd name="T25" fmla="*/ 442 h 572"/>
                <a:gd name="T26" fmla="*/ 439 w 439"/>
                <a:gd name="T27" fmla="*/ 418 h 572"/>
                <a:gd name="T28" fmla="*/ 439 w 439"/>
                <a:gd name="T29" fmla="*/ 312 h 572"/>
                <a:gd name="T30" fmla="*/ 393 w 439"/>
                <a:gd name="T31" fmla="*/ 280 h 572"/>
                <a:gd name="T32" fmla="*/ 393 w 439"/>
                <a:gd name="T33" fmla="*/ 280 h 572"/>
                <a:gd name="T34" fmla="*/ 386 w 439"/>
                <a:gd name="T35" fmla="*/ 250 h 572"/>
                <a:gd name="T36" fmla="*/ 386 w 439"/>
                <a:gd name="T37" fmla="*/ 250 h 572"/>
                <a:gd name="T38" fmla="*/ 386 w 439"/>
                <a:gd name="T39" fmla="*/ 250 h 572"/>
                <a:gd name="T40" fmla="*/ 414 w 439"/>
                <a:gd name="T41" fmla="*/ 220 h 572"/>
                <a:gd name="T42" fmla="*/ 358 w 439"/>
                <a:gd name="T43" fmla="*/ 113 h 572"/>
                <a:gd name="T44" fmla="*/ 323 w 439"/>
                <a:gd name="T45" fmla="*/ 131 h 572"/>
                <a:gd name="T46" fmla="*/ 304 w 439"/>
                <a:gd name="T47" fmla="*/ 110 h 572"/>
                <a:gd name="T48" fmla="*/ 304 w 439"/>
                <a:gd name="T49" fmla="*/ 110 h 572"/>
                <a:gd name="T50" fmla="*/ 304 w 439"/>
                <a:gd name="T51" fmla="*/ 110 h 572"/>
                <a:gd name="T52" fmla="*/ 300 w 439"/>
                <a:gd name="T53" fmla="*/ 47 h 572"/>
                <a:gd name="T54" fmla="*/ 221 w 439"/>
                <a:gd name="T55" fmla="*/ 1 h 572"/>
                <a:gd name="T56" fmla="*/ 178 w 439"/>
                <a:gd name="T57" fmla="*/ 26 h 572"/>
                <a:gd name="T58" fmla="*/ 162 w 439"/>
                <a:gd name="T59" fmla="*/ 0 h 572"/>
                <a:gd name="T60" fmla="*/ 80 w 439"/>
                <a:gd name="T61" fmla="*/ 48 h 572"/>
                <a:gd name="T62" fmla="*/ 24 w 439"/>
                <a:gd name="T63" fmla="*/ 90 h 572"/>
                <a:gd name="T64" fmla="*/ 42 w 439"/>
                <a:gd name="T65" fmla="*/ 129 h 572"/>
                <a:gd name="T66" fmla="*/ 0 w 439"/>
                <a:gd name="T67" fmla="*/ 154 h 572"/>
                <a:gd name="T68" fmla="*/ 0 w 439"/>
                <a:gd name="T69" fmla="*/ 260 h 572"/>
                <a:gd name="T70" fmla="*/ 45 w 439"/>
                <a:gd name="T71" fmla="*/ 29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572">
                  <a:moveTo>
                    <a:pt x="45" y="292"/>
                  </a:moveTo>
                  <a:cubicBezTo>
                    <a:pt x="47" y="302"/>
                    <a:pt x="50" y="312"/>
                    <a:pt x="53" y="321"/>
                  </a:cubicBezTo>
                  <a:cubicBezTo>
                    <a:pt x="24" y="352"/>
                    <a:pt x="24" y="352"/>
                    <a:pt x="24" y="352"/>
                  </a:cubicBezTo>
                  <a:cubicBezTo>
                    <a:pt x="80" y="459"/>
                    <a:pt x="80" y="459"/>
                    <a:pt x="80" y="459"/>
                  </a:cubicBezTo>
                  <a:cubicBezTo>
                    <a:pt x="115" y="441"/>
                    <a:pt x="115" y="441"/>
                    <a:pt x="115" y="441"/>
                  </a:cubicBezTo>
                  <a:cubicBezTo>
                    <a:pt x="121" y="448"/>
                    <a:pt x="127" y="455"/>
                    <a:pt x="134" y="462"/>
                  </a:cubicBezTo>
                  <a:cubicBezTo>
                    <a:pt x="138" y="525"/>
                    <a:pt x="138" y="525"/>
                    <a:pt x="138" y="525"/>
                  </a:cubicBezTo>
                  <a:cubicBezTo>
                    <a:pt x="218" y="571"/>
                    <a:pt x="218" y="571"/>
                    <a:pt x="218" y="571"/>
                  </a:cubicBezTo>
                  <a:cubicBezTo>
                    <a:pt x="260" y="546"/>
                    <a:pt x="260" y="546"/>
                    <a:pt x="260" y="546"/>
                  </a:cubicBezTo>
                  <a:cubicBezTo>
                    <a:pt x="276" y="572"/>
                    <a:pt x="276" y="572"/>
                    <a:pt x="276" y="572"/>
                  </a:cubicBezTo>
                  <a:cubicBezTo>
                    <a:pt x="358" y="524"/>
                    <a:pt x="358" y="524"/>
                    <a:pt x="358" y="524"/>
                  </a:cubicBezTo>
                  <a:cubicBezTo>
                    <a:pt x="414" y="481"/>
                    <a:pt x="414" y="481"/>
                    <a:pt x="414" y="481"/>
                  </a:cubicBezTo>
                  <a:cubicBezTo>
                    <a:pt x="397" y="442"/>
                    <a:pt x="397" y="442"/>
                    <a:pt x="397" y="442"/>
                  </a:cubicBezTo>
                  <a:cubicBezTo>
                    <a:pt x="439" y="418"/>
                    <a:pt x="439" y="418"/>
                    <a:pt x="439" y="418"/>
                  </a:cubicBezTo>
                  <a:cubicBezTo>
                    <a:pt x="439" y="312"/>
                    <a:pt x="439" y="312"/>
                    <a:pt x="439" y="312"/>
                  </a:cubicBezTo>
                  <a:cubicBezTo>
                    <a:pt x="393" y="280"/>
                    <a:pt x="393" y="280"/>
                    <a:pt x="393" y="280"/>
                  </a:cubicBezTo>
                  <a:cubicBezTo>
                    <a:pt x="393" y="280"/>
                    <a:pt x="393" y="280"/>
                    <a:pt x="393" y="280"/>
                  </a:cubicBezTo>
                  <a:cubicBezTo>
                    <a:pt x="391" y="270"/>
                    <a:pt x="389" y="260"/>
                    <a:pt x="386" y="250"/>
                  </a:cubicBezTo>
                  <a:cubicBezTo>
                    <a:pt x="386" y="250"/>
                    <a:pt x="386" y="250"/>
                    <a:pt x="386" y="250"/>
                  </a:cubicBezTo>
                  <a:cubicBezTo>
                    <a:pt x="386" y="250"/>
                    <a:pt x="386" y="250"/>
                    <a:pt x="386" y="250"/>
                  </a:cubicBezTo>
                  <a:cubicBezTo>
                    <a:pt x="414" y="220"/>
                    <a:pt x="414" y="220"/>
                    <a:pt x="414" y="220"/>
                  </a:cubicBezTo>
                  <a:cubicBezTo>
                    <a:pt x="358" y="113"/>
                    <a:pt x="358" y="113"/>
                    <a:pt x="358" y="113"/>
                  </a:cubicBezTo>
                  <a:cubicBezTo>
                    <a:pt x="323" y="131"/>
                    <a:pt x="323" y="131"/>
                    <a:pt x="323" y="131"/>
                  </a:cubicBezTo>
                  <a:cubicBezTo>
                    <a:pt x="317" y="123"/>
                    <a:pt x="311" y="116"/>
                    <a:pt x="304" y="110"/>
                  </a:cubicBezTo>
                  <a:cubicBezTo>
                    <a:pt x="304" y="110"/>
                    <a:pt x="304" y="110"/>
                    <a:pt x="304" y="110"/>
                  </a:cubicBezTo>
                  <a:cubicBezTo>
                    <a:pt x="304" y="110"/>
                    <a:pt x="304" y="110"/>
                    <a:pt x="304" y="110"/>
                  </a:cubicBezTo>
                  <a:cubicBezTo>
                    <a:pt x="300" y="47"/>
                    <a:pt x="300" y="47"/>
                    <a:pt x="300" y="47"/>
                  </a:cubicBezTo>
                  <a:cubicBezTo>
                    <a:pt x="221" y="1"/>
                    <a:pt x="221" y="1"/>
                    <a:pt x="221" y="1"/>
                  </a:cubicBezTo>
                  <a:cubicBezTo>
                    <a:pt x="178" y="26"/>
                    <a:pt x="178" y="26"/>
                    <a:pt x="178" y="26"/>
                  </a:cubicBezTo>
                  <a:cubicBezTo>
                    <a:pt x="162" y="0"/>
                    <a:pt x="162" y="0"/>
                    <a:pt x="162" y="0"/>
                  </a:cubicBezTo>
                  <a:cubicBezTo>
                    <a:pt x="80" y="48"/>
                    <a:pt x="80" y="48"/>
                    <a:pt x="80" y="48"/>
                  </a:cubicBezTo>
                  <a:cubicBezTo>
                    <a:pt x="24" y="90"/>
                    <a:pt x="24" y="90"/>
                    <a:pt x="24" y="90"/>
                  </a:cubicBezTo>
                  <a:cubicBezTo>
                    <a:pt x="42" y="129"/>
                    <a:pt x="42" y="129"/>
                    <a:pt x="42" y="129"/>
                  </a:cubicBezTo>
                  <a:cubicBezTo>
                    <a:pt x="0" y="154"/>
                    <a:pt x="0" y="154"/>
                    <a:pt x="0" y="154"/>
                  </a:cubicBezTo>
                  <a:cubicBezTo>
                    <a:pt x="0" y="260"/>
                    <a:pt x="0" y="260"/>
                    <a:pt x="0" y="260"/>
                  </a:cubicBezTo>
                  <a:lnTo>
                    <a:pt x="45" y="292"/>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Sḻîḓê"/>
            <p:cNvSpPr/>
            <p:nvPr/>
          </p:nvSpPr>
          <p:spPr bwMode="auto">
            <a:xfrm>
              <a:off x="3989388" y="1674813"/>
              <a:ext cx="536575" cy="1004888"/>
            </a:xfrm>
            <a:custGeom>
              <a:avLst/>
              <a:gdLst>
                <a:gd name="T0" fmla="*/ 0 w 338"/>
                <a:gd name="T1" fmla="*/ 197 h 633"/>
                <a:gd name="T2" fmla="*/ 338 w 338"/>
                <a:gd name="T3" fmla="*/ 0 h 633"/>
                <a:gd name="T4" fmla="*/ 338 w 338"/>
                <a:gd name="T5" fmla="*/ 436 h 633"/>
                <a:gd name="T6" fmla="*/ 0 w 338"/>
                <a:gd name="T7" fmla="*/ 633 h 633"/>
                <a:gd name="T8" fmla="*/ 0 w 338"/>
                <a:gd name="T9" fmla="*/ 197 h 633"/>
              </a:gdLst>
              <a:ahLst/>
              <a:cxnLst>
                <a:cxn ang="0">
                  <a:pos x="T0" y="T1"/>
                </a:cxn>
                <a:cxn ang="0">
                  <a:pos x="T2" y="T3"/>
                </a:cxn>
                <a:cxn ang="0">
                  <a:pos x="T4" y="T5"/>
                </a:cxn>
                <a:cxn ang="0">
                  <a:pos x="T6" y="T7"/>
                </a:cxn>
                <a:cxn ang="0">
                  <a:pos x="T8" y="T9"/>
                </a:cxn>
              </a:cxnLst>
              <a:rect l="0" t="0" r="r" b="b"/>
              <a:pathLst>
                <a:path w="338" h="633">
                  <a:moveTo>
                    <a:pt x="0" y="197"/>
                  </a:moveTo>
                  <a:lnTo>
                    <a:pt x="338" y="0"/>
                  </a:lnTo>
                  <a:lnTo>
                    <a:pt x="338" y="436"/>
                  </a:lnTo>
                  <a:lnTo>
                    <a:pt x="0" y="633"/>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s1íḓe"/>
            <p:cNvSpPr/>
            <p:nvPr/>
          </p:nvSpPr>
          <p:spPr bwMode="auto">
            <a:xfrm>
              <a:off x="4891088" y="4094163"/>
              <a:ext cx="1058863" cy="612775"/>
            </a:xfrm>
            <a:custGeom>
              <a:avLst/>
              <a:gdLst>
                <a:gd name="T0" fmla="*/ 329 w 667"/>
                <a:gd name="T1" fmla="*/ 386 h 386"/>
                <a:gd name="T2" fmla="*/ 667 w 667"/>
                <a:gd name="T3" fmla="*/ 185 h 386"/>
                <a:gd name="T4" fmla="*/ 341 w 667"/>
                <a:gd name="T5" fmla="*/ 0 h 386"/>
                <a:gd name="T6" fmla="*/ 0 w 667"/>
                <a:gd name="T7" fmla="*/ 197 h 386"/>
                <a:gd name="T8" fmla="*/ 329 w 667"/>
                <a:gd name="T9" fmla="*/ 386 h 386"/>
              </a:gdLst>
              <a:ahLst/>
              <a:cxnLst>
                <a:cxn ang="0">
                  <a:pos x="T0" y="T1"/>
                </a:cxn>
                <a:cxn ang="0">
                  <a:pos x="T2" y="T3"/>
                </a:cxn>
                <a:cxn ang="0">
                  <a:pos x="T4" y="T5"/>
                </a:cxn>
                <a:cxn ang="0">
                  <a:pos x="T6" y="T7"/>
                </a:cxn>
                <a:cxn ang="0">
                  <a:pos x="T8" y="T9"/>
                </a:cxn>
              </a:cxnLst>
              <a:rect l="0" t="0" r="r" b="b"/>
              <a:pathLst>
                <a:path w="667" h="386">
                  <a:moveTo>
                    <a:pt x="329" y="386"/>
                  </a:moveTo>
                  <a:lnTo>
                    <a:pt x="667" y="185"/>
                  </a:lnTo>
                  <a:lnTo>
                    <a:pt x="341" y="0"/>
                  </a:lnTo>
                  <a:lnTo>
                    <a:pt x="0" y="197"/>
                  </a:lnTo>
                  <a:lnTo>
                    <a:pt x="329" y="386"/>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ş1îḍé"/>
            <p:cNvSpPr/>
            <p:nvPr/>
          </p:nvSpPr>
          <p:spPr bwMode="auto">
            <a:xfrm>
              <a:off x="4740276" y="1584325"/>
              <a:ext cx="163513" cy="149225"/>
            </a:xfrm>
            <a:custGeom>
              <a:avLst/>
              <a:gdLst>
                <a:gd name="T0" fmla="*/ 0 w 103"/>
                <a:gd name="T1" fmla="*/ 57 h 94"/>
                <a:gd name="T2" fmla="*/ 103 w 103"/>
                <a:gd name="T3" fmla="*/ 0 h 94"/>
                <a:gd name="T4" fmla="*/ 83 w 103"/>
                <a:gd name="T5" fmla="*/ 86 h 94"/>
                <a:gd name="T6" fmla="*/ 21 w 103"/>
                <a:gd name="T7" fmla="*/ 94 h 94"/>
                <a:gd name="T8" fmla="*/ 0 w 103"/>
                <a:gd name="T9" fmla="*/ 57 h 94"/>
              </a:gdLst>
              <a:ahLst/>
              <a:cxnLst>
                <a:cxn ang="0">
                  <a:pos x="T0" y="T1"/>
                </a:cxn>
                <a:cxn ang="0">
                  <a:pos x="T2" y="T3"/>
                </a:cxn>
                <a:cxn ang="0">
                  <a:pos x="T4" y="T5"/>
                </a:cxn>
                <a:cxn ang="0">
                  <a:pos x="T6" y="T7"/>
                </a:cxn>
                <a:cxn ang="0">
                  <a:pos x="T8" y="T9"/>
                </a:cxn>
              </a:cxnLst>
              <a:rect l="0" t="0" r="r" b="b"/>
              <a:pathLst>
                <a:path w="103" h="94">
                  <a:moveTo>
                    <a:pt x="0" y="57"/>
                  </a:moveTo>
                  <a:lnTo>
                    <a:pt x="103" y="0"/>
                  </a:lnTo>
                  <a:lnTo>
                    <a:pt x="83" y="86"/>
                  </a:lnTo>
                  <a:lnTo>
                    <a:pt x="21" y="94"/>
                  </a:lnTo>
                  <a:lnTo>
                    <a:pt x="0" y="57"/>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ļiḓê"/>
            <p:cNvSpPr/>
            <p:nvPr/>
          </p:nvSpPr>
          <p:spPr bwMode="auto">
            <a:xfrm>
              <a:off x="5910263" y="2614613"/>
              <a:ext cx="646113" cy="527050"/>
            </a:xfrm>
            <a:custGeom>
              <a:avLst/>
              <a:gdLst>
                <a:gd name="T0" fmla="*/ 92 w 99"/>
                <a:gd name="T1" fmla="*/ 0 h 81"/>
                <a:gd name="T2" fmla="*/ 99 w 99"/>
                <a:gd name="T3" fmla="*/ 30 h 81"/>
                <a:gd name="T4" fmla="*/ 17 w 99"/>
                <a:gd name="T5" fmla="*/ 78 h 81"/>
                <a:gd name="T6" fmla="*/ 0 w 99"/>
                <a:gd name="T7" fmla="*/ 81 h 81"/>
                <a:gd name="T8" fmla="*/ 0 w 99"/>
                <a:gd name="T9" fmla="*/ 54 h 81"/>
                <a:gd name="T10" fmla="*/ 9 w 99"/>
                <a:gd name="T11" fmla="*/ 48 h 81"/>
                <a:gd name="T12" fmla="*/ 92 w 99"/>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9" h="81">
                  <a:moveTo>
                    <a:pt x="92" y="0"/>
                  </a:moveTo>
                  <a:cubicBezTo>
                    <a:pt x="95" y="10"/>
                    <a:pt x="97" y="20"/>
                    <a:pt x="99" y="30"/>
                  </a:cubicBezTo>
                  <a:cubicBezTo>
                    <a:pt x="17" y="78"/>
                    <a:pt x="17" y="78"/>
                    <a:pt x="17" y="78"/>
                  </a:cubicBezTo>
                  <a:cubicBezTo>
                    <a:pt x="0" y="81"/>
                    <a:pt x="0" y="81"/>
                    <a:pt x="0" y="81"/>
                  </a:cubicBezTo>
                  <a:cubicBezTo>
                    <a:pt x="0" y="54"/>
                    <a:pt x="0" y="54"/>
                    <a:pt x="0" y="54"/>
                  </a:cubicBezTo>
                  <a:cubicBezTo>
                    <a:pt x="9" y="48"/>
                    <a:pt x="9" y="48"/>
                    <a:pt x="9" y="48"/>
                  </a:cubicBezTo>
                  <a:lnTo>
                    <a:pt x="92" y="0"/>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ídè"/>
            <p:cNvSpPr/>
            <p:nvPr/>
          </p:nvSpPr>
          <p:spPr bwMode="auto">
            <a:xfrm>
              <a:off x="5969001" y="3709988"/>
              <a:ext cx="725488" cy="728663"/>
            </a:xfrm>
            <a:custGeom>
              <a:avLst/>
              <a:gdLst>
                <a:gd name="T0" fmla="*/ 119 w 457"/>
                <a:gd name="T1" fmla="*/ 459 h 459"/>
                <a:gd name="T2" fmla="*/ 457 w 457"/>
                <a:gd name="T3" fmla="*/ 258 h 459"/>
                <a:gd name="T4" fmla="*/ 341 w 457"/>
                <a:gd name="T5" fmla="*/ 0 h 459"/>
                <a:gd name="T6" fmla="*/ 0 w 457"/>
                <a:gd name="T7" fmla="*/ 197 h 459"/>
                <a:gd name="T8" fmla="*/ 119 w 457"/>
                <a:gd name="T9" fmla="*/ 459 h 459"/>
              </a:gdLst>
              <a:ahLst/>
              <a:cxnLst>
                <a:cxn ang="0">
                  <a:pos x="T0" y="T1"/>
                </a:cxn>
                <a:cxn ang="0">
                  <a:pos x="T2" y="T3"/>
                </a:cxn>
                <a:cxn ang="0">
                  <a:pos x="T4" y="T5"/>
                </a:cxn>
                <a:cxn ang="0">
                  <a:pos x="T6" y="T7"/>
                </a:cxn>
                <a:cxn ang="0">
                  <a:pos x="T8" y="T9"/>
                </a:cxn>
              </a:cxnLst>
              <a:rect l="0" t="0" r="r" b="b"/>
              <a:pathLst>
                <a:path w="457" h="459">
                  <a:moveTo>
                    <a:pt x="119" y="459"/>
                  </a:moveTo>
                  <a:lnTo>
                    <a:pt x="457" y="258"/>
                  </a:lnTo>
                  <a:lnTo>
                    <a:pt x="341" y="0"/>
                  </a:lnTo>
                  <a:lnTo>
                    <a:pt x="0" y="197"/>
                  </a:lnTo>
                  <a:lnTo>
                    <a:pt x="119" y="459"/>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ṩḻíďê"/>
            <p:cNvSpPr/>
            <p:nvPr/>
          </p:nvSpPr>
          <p:spPr bwMode="auto">
            <a:xfrm>
              <a:off x="5935663" y="3571875"/>
              <a:ext cx="620713" cy="450850"/>
            </a:xfrm>
            <a:custGeom>
              <a:avLst/>
              <a:gdLst>
                <a:gd name="T0" fmla="*/ 3 w 95"/>
                <a:gd name="T1" fmla="*/ 51 h 69"/>
                <a:gd name="T2" fmla="*/ 13 w 95"/>
                <a:gd name="T3" fmla="*/ 49 h 69"/>
                <a:gd name="T4" fmla="*/ 95 w 95"/>
                <a:gd name="T5" fmla="*/ 0 h 69"/>
                <a:gd name="T6" fmla="*/ 88 w 95"/>
                <a:gd name="T7" fmla="*/ 21 h 69"/>
                <a:gd name="T8" fmla="*/ 8 w 95"/>
                <a:gd name="T9" fmla="*/ 68 h 69"/>
                <a:gd name="T10" fmla="*/ 6 w 95"/>
                <a:gd name="T11" fmla="*/ 68 h 69"/>
                <a:gd name="T12" fmla="*/ 6 w 95"/>
                <a:gd name="T13" fmla="*/ 69 h 69"/>
                <a:gd name="T14" fmla="*/ 5 w 95"/>
                <a:gd name="T15" fmla="*/ 69 h 69"/>
                <a:gd name="T16" fmla="*/ 0 w 95"/>
                <a:gd name="T17" fmla="*/ 62 h 69"/>
                <a:gd name="T18" fmla="*/ 3 w 95"/>
                <a:gd name="T1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9">
                  <a:moveTo>
                    <a:pt x="3" y="51"/>
                  </a:moveTo>
                  <a:cubicBezTo>
                    <a:pt x="13" y="49"/>
                    <a:pt x="13" y="49"/>
                    <a:pt x="13" y="49"/>
                  </a:cubicBezTo>
                  <a:cubicBezTo>
                    <a:pt x="95" y="0"/>
                    <a:pt x="95" y="0"/>
                    <a:pt x="95" y="0"/>
                  </a:cubicBezTo>
                  <a:cubicBezTo>
                    <a:pt x="93" y="8"/>
                    <a:pt x="91" y="15"/>
                    <a:pt x="88" y="21"/>
                  </a:cubicBezTo>
                  <a:cubicBezTo>
                    <a:pt x="8" y="68"/>
                    <a:pt x="8" y="68"/>
                    <a:pt x="8" y="68"/>
                  </a:cubicBezTo>
                  <a:cubicBezTo>
                    <a:pt x="7" y="68"/>
                    <a:pt x="7" y="68"/>
                    <a:pt x="6" y="68"/>
                  </a:cubicBezTo>
                  <a:cubicBezTo>
                    <a:pt x="6" y="69"/>
                    <a:pt x="6" y="69"/>
                    <a:pt x="6" y="69"/>
                  </a:cubicBezTo>
                  <a:cubicBezTo>
                    <a:pt x="5" y="69"/>
                    <a:pt x="5" y="69"/>
                    <a:pt x="5" y="69"/>
                  </a:cubicBezTo>
                  <a:cubicBezTo>
                    <a:pt x="0" y="62"/>
                    <a:pt x="0" y="62"/>
                    <a:pt x="0" y="62"/>
                  </a:cubicBezTo>
                  <a:lnTo>
                    <a:pt x="3" y="51"/>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ṥḷíďê"/>
            <p:cNvSpPr/>
            <p:nvPr/>
          </p:nvSpPr>
          <p:spPr bwMode="auto">
            <a:xfrm>
              <a:off x="4511676" y="984250"/>
              <a:ext cx="765175" cy="690563"/>
            </a:xfrm>
            <a:custGeom>
              <a:avLst/>
              <a:gdLst>
                <a:gd name="T0" fmla="*/ 0 w 482"/>
                <a:gd name="T1" fmla="*/ 197 h 435"/>
                <a:gd name="T2" fmla="*/ 338 w 482"/>
                <a:gd name="T3" fmla="*/ 0 h 435"/>
                <a:gd name="T4" fmla="*/ 482 w 482"/>
                <a:gd name="T5" fmla="*/ 238 h 435"/>
                <a:gd name="T6" fmla="*/ 144 w 482"/>
                <a:gd name="T7" fmla="*/ 435 h 435"/>
                <a:gd name="T8" fmla="*/ 0 w 482"/>
                <a:gd name="T9" fmla="*/ 197 h 435"/>
              </a:gdLst>
              <a:ahLst/>
              <a:cxnLst>
                <a:cxn ang="0">
                  <a:pos x="T0" y="T1"/>
                </a:cxn>
                <a:cxn ang="0">
                  <a:pos x="T2" y="T3"/>
                </a:cxn>
                <a:cxn ang="0">
                  <a:pos x="T4" y="T5"/>
                </a:cxn>
                <a:cxn ang="0">
                  <a:pos x="T6" y="T7"/>
                </a:cxn>
                <a:cxn ang="0">
                  <a:pos x="T8" y="T9"/>
                </a:cxn>
              </a:cxnLst>
              <a:rect l="0" t="0" r="r" b="b"/>
              <a:pathLst>
                <a:path w="482" h="435">
                  <a:moveTo>
                    <a:pt x="0" y="197"/>
                  </a:moveTo>
                  <a:lnTo>
                    <a:pt x="338" y="0"/>
                  </a:lnTo>
                  <a:lnTo>
                    <a:pt x="482" y="238"/>
                  </a:lnTo>
                  <a:lnTo>
                    <a:pt x="144" y="435"/>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ṣlíďe"/>
            <p:cNvSpPr/>
            <p:nvPr/>
          </p:nvSpPr>
          <p:spPr bwMode="auto">
            <a:xfrm>
              <a:off x="4891088" y="990600"/>
              <a:ext cx="1058863" cy="612775"/>
            </a:xfrm>
            <a:custGeom>
              <a:avLst/>
              <a:gdLst>
                <a:gd name="T0" fmla="*/ 0 w 667"/>
                <a:gd name="T1" fmla="*/ 197 h 386"/>
                <a:gd name="T2" fmla="*/ 341 w 667"/>
                <a:gd name="T3" fmla="*/ 0 h 386"/>
                <a:gd name="T4" fmla="*/ 667 w 667"/>
                <a:gd name="T5" fmla="*/ 189 h 386"/>
                <a:gd name="T6" fmla="*/ 329 w 667"/>
                <a:gd name="T7" fmla="*/ 386 h 386"/>
                <a:gd name="T8" fmla="*/ 0 w 667"/>
                <a:gd name="T9" fmla="*/ 197 h 386"/>
              </a:gdLst>
              <a:ahLst/>
              <a:cxnLst>
                <a:cxn ang="0">
                  <a:pos x="T0" y="T1"/>
                </a:cxn>
                <a:cxn ang="0">
                  <a:pos x="T2" y="T3"/>
                </a:cxn>
                <a:cxn ang="0">
                  <a:pos x="T4" y="T5"/>
                </a:cxn>
                <a:cxn ang="0">
                  <a:pos x="T6" y="T7"/>
                </a:cxn>
                <a:cxn ang="0">
                  <a:pos x="T8" y="T9"/>
                </a:cxn>
              </a:cxnLst>
              <a:rect l="0" t="0" r="r" b="b"/>
              <a:pathLst>
                <a:path w="667" h="386">
                  <a:moveTo>
                    <a:pt x="0" y="197"/>
                  </a:moveTo>
                  <a:lnTo>
                    <a:pt x="341" y="0"/>
                  </a:lnTo>
                  <a:lnTo>
                    <a:pt x="667" y="189"/>
                  </a:lnTo>
                  <a:lnTo>
                    <a:pt x="329" y="386"/>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şḻïḋé"/>
            <p:cNvSpPr/>
            <p:nvPr/>
          </p:nvSpPr>
          <p:spPr bwMode="auto">
            <a:xfrm>
              <a:off x="5400676" y="1701800"/>
              <a:ext cx="698500" cy="468313"/>
            </a:xfrm>
            <a:custGeom>
              <a:avLst/>
              <a:gdLst>
                <a:gd name="T0" fmla="*/ 25 w 107"/>
                <a:gd name="T1" fmla="*/ 69 h 72"/>
                <a:gd name="T2" fmla="*/ 18 w 107"/>
                <a:gd name="T3" fmla="*/ 72 h 72"/>
                <a:gd name="T4" fmla="*/ 0 w 107"/>
                <a:gd name="T5" fmla="*/ 51 h 72"/>
                <a:gd name="T6" fmla="*/ 6 w 107"/>
                <a:gd name="T7" fmla="*/ 48 h 72"/>
                <a:gd name="T8" fmla="*/ 88 w 107"/>
                <a:gd name="T9" fmla="*/ 0 h 72"/>
                <a:gd name="T10" fmla="*/ 107 w 107"/>
                <a:gd name="T11" fmla="*/ 21 h 72"/>
                <a:gd name="T12" fmla="*/ 25 w 107"/>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107" h="72">
                  <a:moveTo>
                    <a:pt x="25" y="69"/>
                  </a:moveTo>
                  <a:cubicBezTo>
                    <a:pt x="18" y="72"/>
                    <a:pt x="18" y="72"/>
                    <a:pt x="18" y="72"/>
                  </a:cubicBezTo>
                  <a:cubicBezTo>
                    <a:pt x="0" y="51"/>
                    <a:pt x="0" y="51"/>
                    <a:pt x="0" y="51"/>
                  </a:cubicBezTo>
                  <a:cubicBezTo>
                    <a:pt x="6" y="48"/>
                    <a:pt x="6" y="48"/>
                    <a:pt x="6" y="48"/>
                  </a:cubicBezTo>
                  <a:cubicBezTo>
                    <a:pt x="88" y="0"/>
                    <a:pt x="88" y="0"/>
                    <a:pt x="88" y="0"/>
                  </a:cubicBezTo>
                  <a:cubicBezTo>
                    <a:pt x="95" y="6"/>
                    <a:pt x="101" y="13"/>
                    <a:pt x="107" y="21"/>
                  </a:cubicBezTo>
                  <a:lnTo>
                    <a:pt x="25" y="69"/>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ślïḍé"/>
            <p:cNvSpPr/>
            <p:nvPr/>
          </p:nvSpPr>
          <p:spPr bwMode="auto">
            <a:xfrm>
              <a:off x="5564188" y="1720850"/>
              <a:ext cx="763588" cy="430213"/>
            </a:xfrm>
            <a:custGeom>
              <a:avLst/>
              <a:gdLst>
                <a:gd name="T0" fmla="*/ 0 w 481"/>
                <a:gd name="T1" fmla="*/ 271 h 271"/>
                <a:gd name="T2" fmla="*/ 144 w 481"/>
                <a:gd name="T3" fmla="*/ 197 h 271"/>
                <a:gd name="T4" fmla="*/ 481 w 481"/>
                <a:gd name="T5" fmla="*/ 0 h 271"/>
                <a:gd name="T6" fmla="*/ 337 w 481"/>
                <a:gd name="T7" fmla="*/ 74 h 271"/>
                <a:gd name="T8" fmla="*/ 0 w 481"/>
                <a:gd name="T9" fmla="*/ 271 h 271"/>
              </a:gdLst>
              <a:ahLst/>
              <a:cxnLst>
                <a:cxn ang="0">
                  <a:pos x="T0" y="T1"/>
                </a:cxn>
                <a:cxn ang="0">
                  <a:pos x="T2" y="T3"/>
                </a:cxn>
                <a:cxn ang="0">
                  <a:pos x="T4" y="T5"/>
                </a:cxn>
                <a:cxn ang="0">
                  <a:pos x="T6" y="T7"/>
                </a:cxn>
                <a:cxn ang="0">
                  <a:pos x="T8" y="T9"/>
                </a:cxn>
              </a:cxnLst>
              <a:rect l="0" t="0" r="r" b="b"/>
              <a:pathLst>
                <a:path w="481" h="271">
                  <a:moveTo>
                    <a:pt x="0" y="271"/>
                  </a:moveTo>
                  <a:lnTo>
                    <a:pt x="144" y="197"/>
                  </a:lnTo>
                  <a:lnTo>
                    <a:pt x="481" y="0"/>
                  </a:lnTo>
                  <a:lnTo>
                    <a:pt x="337" y="74"/>
                  </a:lnTo>
                  <a:lnTo>
                    <a:pt x="0" y="271"/>
                  </a:lnTo>
                  <a:close/>
                </a:path>
              </a:pathLst>
            </a:custGeom>
            <a:solidFill>
              <a:srgbClr val="6565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ŝ1îḓè"/>
            <p:cNvSpPr/>
            <p:nvPr/>
          </p:nvSpPr>
          <p:spPr bwMode="auto">
            <a:xfrm>
              <a:off x="5792788" y="1720850"/>
              <a:ext cx="901700" cy="1011238"/>
            </a:xfrm>
            <a:custGeom>
              <a:avLst/>
              <a:gdLst>
                <a:gd name="T0" fmla="*/ 0 w 568"/>
                <a:gd name="T1" fmla="*/ 197 h 637"/>
                <a:gd name="T2" fmla="*/ 337 w 568"/>
                <a:gd name="T3" fmla="*/ 0 h 637"/>
                <a:gd name="T4" fmla="*/ 568 w 568"/>
                <a:gd name="T5" fmla="*/ 439 h 637"/>
                <a:gd name="T6" fmla="*/ 230 w 568"/>
                <a:gd name="T7" fmla="*/ 637 h 637"/>
                <a:gd name="T8" fmla="*/ 0 w 568"/>
                <a:gd name="T9" fmla="*/ 197 h 637"/>
              </a:gdLst>
              <a:ahLst/>
              <a:cxnLst>
                <a:cxn ang="0">
                  <a:pos x="T0" y="T1"/>
                </a:cxn>
                <a:cxn ang="0">
                  <a:pos x="T2" y="T3"/>
                </a:cxn>
                <a:cxn ang="0">
                  <a:pos x="T4" y="T5"/>
                </a:cxn>
                <a:cxn ang="0">
                  <a:pos x="T6" y="T7"/>
                </a:cxn>
                <a:cxn ang="0">
                  <a:pos x="T8" y="T9"/>
                </a:cxn>
              </a:cxnLst>
              <a:rect l="0" t="0" r="r" b="b"/>
              <a:pathLst>
                <a:path w="568" h="637">
                  <a:moveTo>
                    <a:pt x="0" y="197"/>
                  </a:moveTo>
                  <a:lnTo>
                    <a:pt x="337" y="0"/>
                  </a:lnTo>
                  <a:lnTo>
                    <a:pt x="568" y="439"/>
                  </a:lnTo>
                  <a:lnTo>
                    <a:pt x="230" y="637"/>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1íḋê"/>
            <p:cNvSpPr/>
            <p:nvPr/>
          </p:nvSpPr>
          <p:spPr bwMode="auto">
            <a:xfrm>
              <a:off x="4238626" y="1492250"/>
              <a:ext cx="1828800" cy="3025775"/>
            </a:xfrm>
            <a:custGeom>
              <a:avLst/>
              <a:gdLst>
                <a:gd name="T0" fmla="*/ 0 w 280"/>
                <a:gd name="T1" fmla="*/ 151 h 464"/>
                <a:gd name="T2" fmla="*/ 140 w 280"/>
                <a:gd name="T3" fmla="*/ 419 h 464"/>
                <a:gd name="T4" fmla="*/ 280 w 280"/>
                <a:gd name="T5" fmla="*/ 313 h 464"/>
                <a:gd name="T6" fmla="*/ 140 w 280"/>
                <a:gd name="T7" fmla="*/ 45 h 464"/>
                <a:gd name="T8" fmla="*/ 0 w 280"/>
                <a:gd name="T9" fmla="*/ 151 h 464"/>
              </a:gdLst>
              <a:ahLst/>
              <a:cxnLst>
                <a:cxn ang="0">
                  <a:pos x="T0" y="T1"/>
                </a:cxn>
                <a:cxn ang="0">
                  <a:pos x="T2" y="T3"/>
                </a:cxn>
                <a:cxn ang="0">
                  <a:pos x="T4" y="T5"/>
                </a:cxn>
                <a:cxn ang="0">
                  <a:pos x="T6" y="T7"/>
                </a:cxn>
                <a:cxn ang="0">
                  <a:pos x="T8" y="T9"/>
                </a:cxn>
              </a:cxnLst>
              <a:rect l="0" t="0" r="r" b="b"/>
              <a:pathLst>
                <a:path w="280" h="464">
                  <a:moveTo>
                    <a:pt x="0" y="151"/>
                  </a:moveTo>
                  <a:cubicBezTo>
                    <a:pt x="0" y="254"/>
                    <a:pt x="62" y="374"/>
                    <a:pt x="140" y="419"/>
                  </a:cubicBezTo>
                  <a:cubicBezTo>
                    <a:pt x="217" y="464"/>
                    <a:pt x="280" y="416"/>
                    <a:pt x="280" y="313"/>
                  </a:cubicBezTo>
                  <a:cubicBezTo>
                    <a:pt x="280" y="210"/>
                    <a:pt x="217" y="90"/>
                    <a:pt x="140" y="45"/>
                  </a:cubicBezTo>
                  <a:cubicBezTo>
                    <a:pt x="62" y="0"/>
                    <a:pt x="0" y="48"/>
                    <a:pt x="0" y="151"/>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šlîḑe"/>
            <p:cNvSpPr/>
            <p:nvPr/>
          </p:nvSpPr>
          <p:spPr bwMode="auto">
            <a:xfrm>
              <a:off x="4845051" y="1303338"/>
              <a:ext cx="614363" cy="990600"/>
            </a:xfrm>
            <a:custGeom>
              <a:avLst/>
              <a:gdLst>
                <a:gd name="T0" fmla="*/ 29 w 387"/>
                <a:gd name="T1" fmla="*/ 0 h 624"/>
                <a:gd name="T2" fmla="*/ 358 w 387"/>
                <a:gd name="T3" fmla="*/ 189 h 624"/>
                <a:gd name="T4" fmla="*/ 387 w 387"/>
                <a:gd name="T5" fmla="*/ 624 h 624"/>
                <a:gd name="T6" fmla="*/ 0 w 387"/>
                <a:gd name="T7" fmla="*/ 399 h 624"/>
                <a:gd name="T8" fmla="*/ 29 w 387"/>
                <a:gd name="T9" fmla="*/ 0 h 624"/>
              </a:gdLst>
              <a:ahLst/>
              <a:cxnLst>
                <a:cxn ang="0">
                  <a:pos x="T0" y="T1"/>
                </a:cxn>
                <a:cxn ang="0">
                  <a:pos x="T2" y="T3"/>
                </a:cxn>
                <a:cxn ang="0">
                  <a:pos x="T4" y="T5"/>
                </a:cxn>
                <a:cxn ang="0">
                  <a:pos x="T6" y="T7"/>
                </a:cxn>
                <a:cxn ang="0">
                  <a:pos x="T8" y="T9"/>
                </a:cxn>
              </a:cxnLst>
              <a:rect l="0" t="0" r="r" b="b"/>
              <a:pathLst>
                <a:path w="387" h="624">
                  <a:moveTo>
                    <a:pt x="29" y="0"/>
                  </a:moveTo>
                  <a:lnTo>
                    <a:pt x="358" y="189"/>
                  </a:lnTo>
                  <a:lnTo>
                    <a:pt x="387" y="624"/>
                  </a:lnTo>
                  <a:lnTo>
                    <a:pt x="0" y="399"/>
                  </a:lnTo>
                  <a:lnTo>
                    <a:pt x="29" y="0"/>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š1íḍe"/>
            <p:cNvSpPr/>
            <p:nvPr/>
          </p:nvSpPr>
          <p:spPr bwMode="auto">
            <a:xfrm>
              <a:off x="5407026" y="2033588"/>
              <a:ext cx="750888" cy="1030288"/>
            </a:xfrm>
            <a:custGeom>
              <a:avLst/>
              <a:gdLst>
                <a:gd name="T0" fmla="*/ 243 w 473"/>
                <a:gd name="T1" fmla="*/ 0 h 649"/>
                <a:gd name="T2" fmla="*/ 473 w 473"/>
                <a:gd name="T3" fmla="*/ 440 h 649"/>
                <a:gd name="T4" fmla="*/ 272 w 473"/>
                <a:gd name="T5" fmla="*/ 649 h 649"/>
                <a:gd name="T6" fmla="*/ 0 w 473"/>
                <a:gd name="T7" fmla="*/ 123 h 649"/>
                <a:gd name="T8" fmla="*/ 243 w 473"/>
                <a:gd name="T9" fmla="*/ 0 h 649"/>
              </a:gdLst>
              <a:ahLst/>
              <a:cxnLst>
                <a:cxn ang="0">
                  <a:pos x="T0" y="T1"/>
                </a:cxn>
                <a:cxn ang="0">
                  <a:pos x="T2" y="T3"/>
                </a:cxn>
                <a:cxn ang="0">
                  <a:pos x="T4" y="T5"/>
                </a:cxn>
                <a:cxn ang="0">
                  <a:pos x="T6" y="T7"/>
                </a:cxn>
                <a:cxn ang="0">
                  <a:pos x="T8" y="T9"/>
                </a:cxn>
              </a:cxnLst>
              <a:rect l="0" t="0" r="r" b="b"/>
              <a:pathLst>
                <a:path w="473" h="649">
                  <a:moveTo>
                    <a:pt x="243" y="0"/>
                  </a:moveTo>
                  <a:lnTo>
                    <a:pt x="473" y="440"/>
                  </a:lnTo>
                  <a:lnTo>
                    <a:pt x="272" y="649"/>
                  </a:lnTo>
                  <a:lnTo>
                    <a:pt x="0" y="123"/>
                  </a:lnTo>
                  <a:lnTo>
                    <a:pt x="243" y="0"/>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ŝ1iḍé"/>
            <p:cNvSpPr/>
            <p:nvPr/>
          </p:nvSpPr>
          <p:spPr bwMode="auto">
            <a:xfrm>
              <a:off x="5818188" y="2979738"/>
              <a:ext cx="496888" cy="1042988"/>
            </a:xfrm>
            <a:custGeom>
              <a:avLst/>
              <a:gdLst>
                <a:gd name="T0" fmla="*/ 313 w 313"/>
                <a:gd name="T1" fmla="*/ 221 h 657"/>
                <a:gd name="T2" fmla="*/ 313 w 313"/>
                <a:gd name="T3" fmla="*/ 657 h 657"/>
                <a:gd name="T4" fmla="*/ 0 w 313"/>
                <a:gd name="T5" fmla="*/ 517 h 657"/>
                <a:gd name="T6" fmla="*/ 0 w 313"/>
                <a:gd name="T7" fmla="*/ 0 h 657"/>
                <a:gd name="T8" fmla="*/ 313 w 313"/>
                <a:gd name="T9" fmla="*/ 221 h 657"/>
              </a:gdLst>
              <a:ahLst/>
              <a:cxnLst>
                <a:cxn ang="0">
                  <a:pos x="T0" y="T1"/>
                </a:cxn>
                <a:cxn ang="0">
                  <a:pos x="T2" y="T3"/>
                </a:cxn>
                <a:cxn ang="0">
                  <a:pos x="T4" y="T5"/>
                </a:cxn>
                <a:cxn ang="0">
                  <a:pos x="T6" y="T7"/>
                </a:cxn>
                <a:cxn ang="0">
                  <a:pos x="T8" y="T9"/>
                </a:cxn>
              </a:cxnLst>
              <a:rect l="0" t="0" r="r" b="b"/>
              <a:pathLst>
                <a:path w="313" h="657">
                  <a:moveTo>
                    <a:pt x="313" y="221"/>
                  </a:moveTo>
                  <a:lnTo>
                    <a:pt x="313" y="657"/>
                  </a:lnTo>
                  <a:lnTo>
                    <a:pt x="0" y="517"/>
                  </a:lnTo>
                  <a:lnTo>
                    <a:pt x="0" y="0"/>
                  </a:lnTo>
                  <a:lnTo>
                    <a:pt x="313" y="221"/>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śliďe"/>
            <p:cNvSpPr/>
            <p:nvPr/>
          </p:nvSpPr>
          <p:spPr bwMode="auto">
            <a:xfrm>
              <a:off x="5407026" y="3741738"/>
              <a:ext cx="750888" cy="971550"/>
            </a:xfrm>
            <a:custGeom>
              <a:avLst/>
              <a:gdLst>
                <a:gd name="T0" fmla="*/ 473 w 473"/>
                <a:gd name="T1" fmla="*/ 439 h 612"/>
                <a:gd name="T2" fmla="*/ 243 w 473"/>
                <a:gd name="T3" fmla="*/ 612 h 612"/>
                <a:gd name="T4" fmla="*/ 0 w 473"/>
                <a:gd name="T5" fmla="*/ 205 h 612"/>
                <a:gd name="T6" fmla="*/ 272 w 473"/>
                <a:gd name="T7" fmla="*/ 0 h 612"/>
                <a:gd name="T8" fmla="*/ 473 w 473"/>
                <a:gd name="T9" fmla="*/ 439 h 612"/>
              </a:gdLst>
              <a:ahLst/>
              <a:cxnLst>
                <a:cxn ang="0">
                  <a:pos x="T0" y="T1"/>
                </a:cxn>
                <a:cxn ang="0">
                  <a:pos x="T2" y="T3"/>
                </a:cxn>
                <a:cxn ang="0">
                  <a:pos x="T4" y="T5"/>
                </a:cxn>
                <a:cxn ang="0">
                  <a:pos x="T6" y="T7"/>
                </a:cxn>
                <a:cxn ang="0">
                  <a:pos x="T8" y="T9"/>
                </a:cxn>
              </a:cxnLst>
              <a:rect l="0" t="0" r="r" b="b"/>
              <a:pathLst>
                <a:path w="473" h="612">
                  <a:moveTo>
                    <a:pt x="473" y="439"/>
                  </a:moveTo>
                  <a:lnTo>
                    <a:pt x="243" y="612"/>
                  </a:lnTo>
                  <a:lnTo>
                    <a:pt x="0" y="205"/>
                  </a:lnTo>
                  <a:lnTo>
                    <a:pt x="272" y="0"/>
                  </a:lnTo>
                  <a:lnTo>
                    <a:pt x="473" y="439"/>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ŝḷïḋè"/>
            <p:cNvSpPr/>
            <p:nvPr/>
          </p:nvSpPr>
          <p:spPr bwMode="auto">
            <a:xfrm>
              <a:off x="4845051" y="3716338"/>
              <a:ext cx="614363" cy="990600"/>
            </a:xfrm>
            <a:custGeom>
              <a:avLst/>
              <a:gdLst>
                <a:gd name="T0" fmla="*/ 358 w 387"/>
                <a:gd name="T1" fmla="*/ 624 h 624"/>
                <a:gd name="T2" fmla="*/ 29 w 387"/>
                <a:gd name="T3" fmla="*/ 435 h 624"/>
                <a:gd name="T4" fmla="*/ 0 w 387"/>
                <a:gd name="T5" fmla="*/ 0 h 624"/>
                <a:gd name="T6" fmla="*/ 387 w 387"/>
                <a:gd name="T7" fmla="*/ 221 h 624"/>
                <a:gd name="T8" fmla="*/ 358 w 387"/>
                <a:gd name="T9" fmla="*/ 624 h 624"/>
              </a:gdLst>
              <a:ahLst/>
              <a:cxnLst>
                <a:cxn ang="0">
                  <a:pos x="T0" y="T1"/>
                </a:cxn>
                <a:cxn ang="0">
                  <a:pos x="T2" y="T3"/>
                </a:cxn>
                <a:cxn ang="0">
                  <a:pos x="T4" y="T5"/>
                </a:cxn>
                <a:cxn ang="0">
                  <a:pos x="T6" y="T7"/>
                </a:cxn>
                <a:cxn ang="0">
                  <a:pos x="T8" y="T9"/>
                </a:cxn>
              </a:cxnLst>
              <a:rect l="0" t="0" r="r" b="b"/>
              <a:pathLst>
                <a:path w="387" h="624">
                  <a:moveTo>
                    <a:pt x="358" y="624"/>
                  </a:moveTo>
                  <a:lnTo>
                    <a:pt x="29" y="435"/>
                  </a:lnTo>
                  <a:lnTo>
                    <a:pt x="0" y="0"/>
                  </a:lnTo>
                  <a:lnTo>
                    <a:pt x="387" y="221"/>
                  </a:lnTo>
                  <a:lnTo>
                    <a:pt x="358" y="624"/>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ṣḷiďè"/>
            <p:cNvSpPr/>
            <p:nvPr/>
          </p:nvSpPr>
          <p:spPr bwMode="auto">
            <a:xfrm>
              <a:off x="4146551" y="2946400"/>
              <a:ext cx="750888" cy="1030288"/>
            </a:xfrm>
            <a:custGeom>
              <a:avLst/>
              <a:gdLst>
                <a:gd name="T0" fmla="*/ 230 w 473"/>
                <a:gd name="T1" fmla="*/ 649 h 649"/>
                <a:gd name="T2" fmla="*/ 0 w 473"/>
                <a:gd name="T3" fmla="*/ 210 h 649"/>
                <a:gd name="T4" fmla="*/ 197 w 473"/>
                <a:gd name="T5" fmla="*/ 0 h 649"/>
                <a:gd name="T6" fmla="*/ 473 w 473"/>
                <a:gd name="T7" fmla="*/ 522 h 649"/>
                <a:gd name="T8" fmla="*/ 230 w 473"/>
                <a:gd name="T9" fmla="*/ 649 h 649"/>
              </a:gdLst>
              <a:ahLst/>
              <a:cxnLst>
                <a:cxn ang="0">
                  <a:pos x="T0" y="T1"/>
                </a:cxn>
                <a:cxn ang="0">
                  <a:pos x="T2" y="T3"/>
                </a:cxn>
                <a:cxn ang="0">
                  <a:pos x="T4" y="T5"/>
                </a:cxn>
                <a:cxn ang="0">
                  <a:pos x="T6" y="T7"/>
                </a:cxn>
                <a:cxn ang="0">
                  <a:pos x="T8" y="T9"/>
                </a:cxn>
              </a:cxnLst>
              <a:rect l="0" t="0" r="r" b="b"/>
              <a:pathLst>
                <a:path w="473" h="649">
                  <a:moveTo>
                    <a:pt x="230" y="649"/>
                  </a:moveTo>
                  <a:lnTo>
                    <a:pt x="0" y="210"/>
                  </a:lnTo>
                  <a:lnTo>
                    <a:pt x="197" y="0"/>
                  </a:lnTo>
                  <a:lnTo>
                    <a:pt x="473" y="522"/>
                  </a:lnTo>
                  <a:lnTo>
                    <a:pt x="230" y="649"/>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ḷiḋé"/>
            <p:cNvSpPr/>
            <p:nvPr/>
          </p:nvSpPr>
          <p:spPr bwMode="auto">
            <a:xfrm>
              <a:off x="3989388" y="1987550"/>
              <a:ext cx="496888" cy="1044575"/>
            </a:xfrm>
            <a:custGeom>
              <a:avLst/>
              <a:gdLst>
                <a:gd name="T0" fmla="*/ 0 w 313"/>
                <a:gd name="T1" fmla="*/ 436 h 658"/>
                <a:gd name="T2" fmla="*/ 0 w 313"/>
                <a:gd name="T3" fmla="*/ 0 h 658"/>
                <a:gd name="T4" fmla="*/ 313 w 313"/>
                <a:gd name="T5" fmla="*/ 140 h 658"/>
                <a:gd name="T6" fmla="*/ 313 w 313"/>
                <a:gd name="T7" fmla="*/ 658 h 658"/>
                <a:gd name="T8" fmla="*/ 0 w 313"/>
                <a:gd name="T9" fmla="*/ 436 h 658"/>
              </a:gdLst>
              <a:ahLst/>
              <a:cxnLst>
                <a:cxn ang="0">
                  <a:pos x="T0" y="T1"/>
                </a:cxn>
                <a:cxn ang="0">
                  <a:pos x="T2" y="T3"/>
                </a:cxn>
                <a:cxn ang="0">
                  <a:pos x="T4" y="T5"/>
                </a:cxn>
                <a:cxn ang="0">
                  <a:pos x="T6" y="T7"/>
                </a:cxn>
                <a:cxn ang="0">
                  <a:pos x="T8" y="T9"/>
                </a:cxn>
              </a:cxnLst>
              <a:rect l="0" t="0" r="r" b="b"/>
              <a:pathLst>
                <a:path w="313" h="658">
                  <a:moveTo>
                    <a:pt x="0" y="436"/>
                  </a:moveTo>
                  <a:lnTo>
                    <a:pt x="0" y="0"/>
                  </a:lnTo>
                  <a:lnTo>
                    <a:pt x="313" y="140"/>
                  </a:lnTo>
                  <a:lnTo>
                    <a:pt x="313" y="658"/>
                  </a:lnTo>
                  <a:lnTo>
                    <a:pt x="0" y="436"/>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Sliḋe"/>
            <p:cNvSpPr/>
            <p:nvPr/>
          </p:nvSpPr>
          <p:spPr bwMode="auto">
            <a:xfrm>
              <a:off x="4146551" y="1296988"/>
              <a:ext cx="750888" cy="971550"/>
            </a:xfrm>
            <a:custGeom>
              <a:avLst/>
              <a:gdLst>
                <a:gd name="T0" fmla="*/ 0 w 473"/>
                <a:gd name="T1" fmla="*/ 173 h 612"/>
                <a:gd name="T2" fmla="*/ 230 w 473"/>
                <a:gd name="T3" fmla="*/ 0 h 612"/>
                <a:gd name="T4" fmla="*/ 473 w 473"/>
                <a:gd name="T5" fmla="*/ 407 h 612"/>
                <a:gd name="T6" fmla="*/ 197 w 473"/>
                <a:gd name="T7" fmla="*/ 612 h 612"/>
                <a:gd name="T8" fmla="*/ 0 w 473"/>
                <a:gd name="T9" fmla="*/ 173 h 612"/>
              </a:gdLst>
              <a:ahLst/>
              <a:cxnLst>
                <a:cxn ang="0">
                  <a:pos x="T0" y="T1"/>
                </a:cxn>
                <a:cxn ang="0">
                  <a:pos x="T2" y="T3"/>
                </a:cxn>
                <a:cxn ang="0">
                  <a:pos x="T4" y="T5"/>
                </a:cxn>
                <a:cxn ang="0">
                  <a:pos x="T6" y="T7"/>
                </a:cxn>
                <a:cxn ang="0">
                  <a:pos x="T8" y="T9"/>
                </a:cxn>
              </a:cxnLst>
              <a:rect l="0" t="0" r="r" b="b"/>
              <a:pathLst>
                <a:path w="473" h="612">
                  <a:moveTo>
                    <a:pt x="0" y="173"/>
                  </a:moveTo>
                  <a:lnTo>
                    <a:pt x="230" y="0"/>
                  </a:lnTo>
                  <a:lnTo>
                    <a:pt x="473" y="407"/>
                  </a:lnTo>
                  <a:lnTo>
                    <a:pt x="197" y="612"/>
                  </a:lnTo>
                  <a:lnTo>
                    <a:pt x="0" y="173"/>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S1íḓê"/>
            <p:cNvSpPr/>
            <p:nvPr/>
          </p:nvSpPr>
          <p:spPr bwMode="auto">
            <a:xfrm>
              <a:off x="4433888" y="1819275"/>
              <a:ext cx="1436688" cy="2365375"/>
            </a:xfrm>
            <a:custGeom>
              <a:avLst/>
              <a:gdLst>
                <a:gd name="T0" fmla="*/ 0 w 220"/>
                <a:gd name="T1" fmla="*/ 118 h 363"/>
                <a:gd name="T2" fmla="*/ 110 w 220"/>
                <a:gd name="T3" fmla="*/ 328 h 363"/>
                <a:gd name="T4" fmla="*/ 220 w 220"/>
                <a:gd name="T5" fmla="*/ 245 h 363"/>
                <a:gd name="T6" fmla="*/ 110 w 220"/>
                <a:gd name="T7" fmla="*/ 35 h 363"/>
                <a:gd name="T8" fmla="*/ 0 w 220"/>
                <a:gd name="T9" fmla="*/ 118 h 363"/>
              </a:gdLst>
              <a:ahLst/>
              <a:cxnLst>
                <a:cxn ang="0">
                  <a:pos x="T0" y="T1"/>
                </a:cxn>
                <a:cxn ang="0">
                  <a:pos x="T2" y="T3"/>
                </a:cxn>
                <a:cxn ang="0">
                  <a:pos x="T4" y="T5"/>
                </a:cxn>
                <a:cxn ang="0">
                  <a:pos x="T6" y="T7"/>
                </a:cxn>
                <a:cxn ang="0">
                  <a:pos x="T8" y="T9"/>
                </a:cxn>
              </a:cxnLst>
              <a:rect l="0" t="0" r="r" b="b"/>
              <a:pathLst>
                <a:path w="220" h="363">
                  <a:moveTo>
                    <a:pt x="0" y="118"/>
                  </a:moveTo>
                  <a:cubicBezTo>
                    <a:pt x="0" y="199"/>
                    <a:pt x="49" y="293"/>
                    <a:pt x="110" y="328"/>
                  </a:cubicBezTo>
                  <a:cubicBezTo>
                    <a:pt x="171" y="363"/>
                    <a:pt x="220" y="326"/>
                    <a:pt x="220" y="245"/>
                  </a:cubicBezTo>
                  <a:cubicBezTo>
                    <a:pt x="220" y="164"/>
                    <a:pt x="171" y="70"/>
                    <a:pt x="110" y="35"/>
                  </a:cubicBezTo>
                  <a:cubicBezTo>
                    <a:pt x="49" y="0"/>
                    <a:pt x="0" y="38"/>
                    <a:pt x="0" y="118"/>
                  </a:cubicBez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ṧḻiḑê"/>
            <p:cNvSpPr/>
            <p:nvPr/>
          </p:nvSpPr>
          <p:spPr bwMode="auto">
            <a:xfrm>
              <a:off x="4576763" y="2060575"/>
              <a:ext cx="1150938" cy="1890713"/>
            </a:xfrm>
            <a:custGeom>
              <a:avLst/>
              <a:gdLst>
                <a:gd name="T0" fmla="*/ 0 w 176"/>
                <a:gd name="T1" fmla="*/ 94 h 290"/>
                <a:gd name="T2" fmla="*/ 88 w 176"/>
                <a:gd name="T3" fmla="*/ 262 h 290"/>
                <a:gd name="T4" fmla="*/ 176 w 176"/>
                <a:gd name="T5" fmla="*/ 196 h 290"/>
                <a:gd name="T6" fmla="*/ 88 w 176"/>
                <a:gd name="T7" fmla="*/ 28 h 290"/>
                <a:gd name="T8" fmla="*/ 0 w 176"/>
                <a:gd name="T9" fmla="*/ 94 h 290"/>
              </a:gdLst>
              <a:ahLst/>
              <a:cxnLst>
                <a:cxn ang="0">
                  <a:pos x="T0" y="T1"/>
                </a:cxn>
                <a:cxn ang="0">
                  <a:pos x="T2" y="T3"/>
                </a:cxn>
                <a:cxn ang="0">
                  <a:pos x="T4" y="T5"/>
                </a:cxn>
                <a:cxn ang="0">
                  <a:pos x="T6" y="T7"/>
                </a:cxn>
                <a:cxn ang="0">
                  <a:pos x="T8" y="T9"/>
                </a:cxn>
              </a:cxnLst>
              <a:rect l="0" t="0" r="r" b="b"/>
              <a:pathLst>
                <a:path w="176" h="290">
                  <a:moveTo>
                    <a:pt x="0" y="94"/>
                  </a:moveTo>
                  <a:cubicBezTo>
                    <a:pt x="0" y="159"/>
                    <a:pt x="39" y="234"/>
                    <a:pt x="88" y="262"/>
                  </a:cubicBezTo>
                  <a:cubicBezTo>
                    <a:pt x="136" y="290"/>
                    <a:pt x="176" y="260"/>
                    <a:pt x="176" y="196"/>
                  </a:cubicBezTo>
                  <a:cubicBezTo>
                    <a:pt x="176" y="131"/>
                    <a:pt x="136" y="56"/>
                    <a:pt x="88" y="28"/>
                  </a:cubicBezTo>
                  <a:cubicBezTo>
                    <a:pt x="39" y="0"/>
                    <a:pt x="0" y="30"/>
                    <a:pt x="0" y="94"/>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ŝļïḋê"/>
            <p:cNvSpPr/>
            <p:nvPr/>
          </p:nvSpPr>
          <p:spPr bwMode="auto">
            <a:xfrm>
              <a:off x="4884738" y="2568575"/>
              <a:ext cx="528638" cy="873125"/>
            </a:xfrm>
            <a:custGeom>
              <a:avLst/>
              <a:gdLst>
                <a:gd name="T0" fmla="*/ 0 w 81"/>
                <a:gd name="T1" fmla="*/ 44 h 134"/>
                <a:gd name="T2" fmla="*/ 41 w 81"/>
                <a:gd name="T3" fmla="*/ 121 h 134"/>
                <a:gd name="T4" fmla="*/ 81 w 81"/>
                <a:gd name="T5" fmla="*/ 90 h 134"/>
                <a:gd name="T6" fmla="*/ 41 w 81"/>
                <a:gd name="T7" fmla="*/ 13 h 134"/>
                <a:gd name="T8" fmla="*/ 0 w 81"/>
                <a:gd name="T9" fmla="*/ 44 h 134"/>
              </a:gdLst>
              <a:ahLst/>
              <a:cxnLst>
                <a:cxn ang="0">
                  <a:pos x="T0" y="T1"/>
                </a:cxn>
                <a:cxn ang="0">
                  <a:pos x="T2" y="T3"/>
                </a:cxn>
                <a:cxn ang="0">
                  <a:pos x="T4" y="T5"/>
                </a:cxn>
                <a:cxn ang="0">
                  <a:pos x="T6" y="T7"/>
                </a:cxn>
                <a:cxn ang="0">
                  <a:pos x="T8" y="T9"/>
                </a:cxn>
              </a:cxnLst>
              <a:rect l="0" t="0" r="r" b="b"/>
              <a:pathLst>
                <a:path w="81" h="134">
                  <a:moveTo>
                    <a:pt x="0" y="44"/>
                  </a:moveTo>
                  <a:cubicBezTo>
                    <a:pt x="0" y="73"/>
                    <a:pt x="19" y="108"/>
                    <a:pt x="41" y="121"/>
                  </a:cubicBezTo>
                  <a:cubicBezTo>
                    <a:pt x="63" y="134"/>
                    <a:pt x="81" y="120"/>
                    <a:pt x="81" y="90"/>
                  </a:cubicBezTo>
                  <a:cubicBezTo>
                    <a:pt x="81" y="60"/>
                    <a:pt x="63" y="26"/>
                    <a:pt x="41" y="13"/>
                  </a:cubicBezTo>
                  <a:cubicBezTo>
                    <a:pt x="19" y="0"/>
                    <a:pt x="0" y="14"/>
                    <a:pt x="0" y="44"/>
                  </a:cubicBez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śḷîḓe"/>
            <p:cNvSpPr/>
            <p:nvPr/>
          </p:nvSpPr>
          <p:spPr bwMode="auto">
            <a:xfrm>
              <a:off x="6315076" y="3017838"/>
              <a:ext cx="541338" cy="1004888"/>
            </a:xfrm>
            <a:custGeom>
              <a:avLst/>
              <a:gdLst>
                <a:gd name="T0" fmla="*/ 0 w 341"/>
                <a:gd name="T1" fmla="*/ 197 h 633"/>
                <a:gd name="T2" fmla="*/ 341 w 341"/>
                <a:gd name="T3" fmla="*/ 0 h 633"/>
                <a:gd name="T4" fmla="*/ 341 w 341"/>
                <a:gd name="T5" fmla="*/ 436 h 633"/>
                <a:gd name="T6" fmla="*/ 0 w 341"/>
                <a:gd name="T7" fmla="*/ 633 h 633"/>
                <a:gd name="T8" fmla="*/ 0 w 341"/>
                <a:gd name="T9" fmla="*/ 197 h 633"/>
              </a:gdLst>
              <a:ahLst/>
              <a:cxnLst>
                <a:cxn ang="0">
                  <a:pos x="T0" y="T1"/>
                </a:cxn>
                <a:cxn ang="0">
                  <a:pos x="T2" y="T3"/>
                </a:cxn>
                <a:cxn ang="0">
                  <a:pos x="T4" y="T5"/>
                </a:cxn>
                <a:cxn ang="0">
                  <a:pos x="T6" y="T7"/>
                </a:cxn>
                <a:cxn ang="0">
                  <a:pos x="T8" y="T9"/>
                </a:cxn>
              </a:cxnLst>
              <a:rect l="0" t="0" r="r" b="b"/>
              <a:pathLst>
                <a:path w="341" h="633">
                  <a:moveTo>
                    <a:pt x="0" y="197"/>
                  </a:moveTo>
                  <a:lnTo>
                    <a:pt x="341" y="0"/>
                  </a:lnTo>
                  <a:lnTo>
                    <a:pt x="341" y="436"/>
                  </a:lnTo>
                  <a:lnTo>
                    <a:pt x="0" y="633"/>
                  </a:lnTo>
                  <a:lnTo>
                    <a:pt x="0" y="197"/>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ṥḻîḍê"/>
            <p:cNvSpPr/>
            <p:nvPr/>
          </p:nvSpPr>
          <p:spPr bwMode="auto">
            <a:xfrm>
              <a:off x="5792788" y="4119563"/>
              <a:ext cx="901700" cy="593725"/>
            </a:xfrm>
            <a:custGeom>
              <a:avLst/>
              <a:gdLst>
                <a:gd name="T0" fmla="*/ 230 w 568"/>
                <a:gd name="T1" fmla="*/ 201 h 374"/>
                <a:gd name="T2" fmla="*/ 568 w 568"/>
                <a:gd name="T3" fmla="*/ 0 h 374"/>
                <a:gd name="T4" fmla="*/ 337 w 568"/>
                <a:gd name="T5" fmla="*/ 177 h 374"/>
                <a:gd name="T6" fmla="*/ 0 w 568"/>
                <a:gd name="T7" fmla="*/ 374 h 374"/>
                <a:gd name="T8" fmla="*/ 230 w 568"/>
                <a:gd name="T9" fmla="*/ 201 h 374"/>
              </a:gdLst>
              <a:ahLst/>
              <a:cxnLst>
                <a:cxn ang="0">
                  <a:pos x="T0" y="T1"/>
                </a:cxn>
                <a:cxn ang="0">
                  <a:pos x="T2" y="T3"/>
                </a:cxn>
                <a:cxn ang="0">
                  <a:pos x="T4" y="T5"/>
                </a:cxn>
                <a:cxn ang="0">
                  <a:pos x="T6" y="T7"/>
                </a:cxn>
                <a:cxn ang="0">
                  <a:pos x="T8" y="T9"/>
                </a:cxn>
              </a:cxnLst>
              <a:rect l="0" t="0" r="r" b="b"/>
              <a:pathLst>
                <a:path w="568" h="374">
                  <a:moveTo>
                    <a:pt x="230" y="201"/>
                  </a:moveTo>
                  <a:lnTo>
                    <a:pt x="568" y="0"/>
                  </a:lnTo>
                  <a:lnTo>
                    <a:pt x="337" y="177"/>
                  </a:lnTo>
                  <a:lnTo>
                    <a:pt x="0" y="374"/>
                  </a:lnTo>
                  <a:lnTo>
                    <a:pt x="230" y="201"/>
                  </a:lnTo>
                  <a:close/>
                </a:path>
              </a:pathLst>
            </a:custGeom>
            <a:solidFill>
              <a:srgbClr val="888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šľîḓe"/>
            <p:cNvSpPr/>
            <p:nvPr/>
          </p:nvSpPr>
          <p:spPr bwMode="auto">
            <a:xfrm>
              <a:off x="6340476" y="3286125"/>
              <a:ext cx="314325" cy="285750"/>
            </a:xfrm>
            <a:custGeom>
              <a:avLst/>
              <a:gdLst>
                <a:gd name="T0" fmla="*/ 48 w 48"/>
                <a:gd name="T1" fmla="*/ 26 h 44"/>
                <a:gd name="T2" fmla="*/ 37 w 48"/>
                <a:gd name="T3" fmla="*/ 1 h 44"/>
                <a:gd name="T4" fmla="*/ 37 w 48"/>
                <a:gd name="T5" fmla="*/ 13 h 44"/>
                <a:gd name="T6" fmla="*/ 9 w 48"/>
                <a:gd name="T7" fmla="*/ 5 h 44"/>
                <a:gd name="T8" fmla="*/ 13 w 48"/>
                <a:gd name="T9" fmla="*/ 33 h 44"/>
                <a:gd name="T10" fmla="*/ 44 w 48"/>
                <a:gd name="T11" fmla="*/ 44 h 44"/>
                <a:gd name="T12" fmla="*/ 48 w 48"/>
                <a:gd name="T13" fmla="*/ 26 h 44"/>
              </a:gdLst>
              <a:ahLst/>
              <a:cxnLst>
                <a:cxn ang="0">
                  <a:pos x="T0" y="T1"/>
                </a:cxn>
                <a:cxn ang="0">
                  <a:pos x="T2" y="T3"/>
                </a:cxn>
                <a:cxn ang="0">
                  <a:pos x="T4" y="T5"/>
                </a:cxn>
                <a:cxn ang="0">
                  <a:pos x="T6" y="T7"/>
                </a:cxn>
                <a:cxn ang="0">
                  <a:pos x="T8" y="T9"/>
                </a:cxn>
                <a:cxn ang="0">
                  <a:pos x="T10" y="T11"/>
                </a:cxn>
                <a:cxn ang="0">
                  <a:pos x="T12" y="T13"/>
                </a:cxn>
              </a:cxnLst>
              <a:rect l="0" t="0" r="r" b="b"/>
              <a:pathLst>
                <a:path w="48" h="44">
                  <a:moveTo>
                    <a:pt x="48" y="26"/>
                  </a:moveTo>
                  <a:cubicBezTo>
                    <a:pt x="48" y="26"/>
                    <a:pt x="42" y="0"/>
                    <a:pt x="37" y="1"/>
                  </a:cubicBezTo>
                  <a:cubicBezTo>
                    <a:pt x="31" y="2"/>
                    <a:pt x="37" y="13"/>
                    <a:pt x="37" y="13"/>
                  </a:cubicBezTo>
                  <a:cubicBezTo>
                    <a:pt x="37" y="13"/>
                    <a:pt x="19" y="0"/>
                    <a:pt x="9" y="5"/>
                  </a:cubicBezTo>
                  <a:cubicBezTo>
                    <a:pt x="0" y="10"/>
                    <a:pt x="3" y="22"/>
                    <a:pt x="13" y="33"/>
                  </a:cubicBezTo>
                  <a:cubicBezTo>
                    <a:pt x="23" y="43"/>
                    <a:pt x="44" y="44"/>
                    <a:pt x="44" y="44"/>
                  </a:cubicBezTo>
                  <a:lnTo>
                    <a:pt x="48" y="26"/>
                  </a:lnTo>
                  <a:close/>
                </a:path>
              </a:pathLst>
            </a:custGeom>
            <a:solidFill>
              <a:srgbClr val="FFDA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ŝḻîḍe"/>
            <p:cNvSpPr/>
            <p:nvPr/>
          </p:nvSpPr>
          <p:spPr bwMode="auto">
            <a:xfrm>
              <a:off x="6615113" y="3011488"/>
              <a:ext cx="241300" cy="293688"/>
            </a:xfrm>
            <a:custGeom>
              <a:avLst/>
              <a:gdLst>
                <a:gd name="T0" fmla="*/ 37 w 37"/>
                <a:gd name="T1" fmla="*/ 26 h 45"/>
                <a:gd name="T2" fmla="*/ 28 w 37"/>
                <a:gd name="T3" fmla="*/ 12 h 45"/>
                <a:gd name="T4" fmla="*/ 8 w 37"/>
                <a:gd name="T5" fmla="*/ 4 h 45"/>
                <a:gd name="T6" fmla="*/ 12 w 37"/>
                <a:gd name="T7" fmla="*/ 28 h 45"/>
                <a:gd name="T8" fmla="*/ 4 w 37"/>
                <a:gd name="T9" fmla="*/ 31 h 45"/>
                <a:gd name="T10" fmla="*/ 31 w 37"/>
                <a:gd name="T11" fmla="*/ 42 h 45"/>
                <a:gd name="T12" fmla="*/ 37 w 37"/>
                <a:gd name="T13" fmla="*/ 26 h 45"/>
              </a:gdLst>
              <a:ahLst/>
              <a:cxnLst>
                <a:cxn ang="0">
                  <a:pos x="T0" y="T1"/>
                </a:cxn>
                <a:cxn ang="0">
                  <a:pos x="T2" y="T3"/>
                </a:cxn>
                <a:cxn ang="0">
                  <a:pos x="T4" y="T5"/>
                </a:cxn>
                <a:cxn ang="0">
                  <a:pos x="T6" y="T7"/>
                </a:cxn>
                <a:cxn ang="0">
                  <a:pos x="T8" y="T9"/>
                </a:cxn>
                <a:cxn ang="0">
                  <a:pos x="T10" y="T11"/>
                </a:cxn>
                <a:cxn ang="0">
                  <a:pos x="T12" y="T13"/>
                </a:cxn>
              </a:cxnLst>
              <a:rect l="0" t="0" r="r" b="b"/>
              <a:pathLst>
                <a:path w="37" h="45">
                  <a:moveTo>
                    <a:pt x="37" y="26"/>
                  </a:moveTo>
                  <a:cubicBezTo>
                    <a:pt x="37" y="26"/>
                    <a:pt x="34" y="21"/>
                    <a:pt x="28" y="12"/>
                  </a:cubicBezTo>
                  <a:cubicBezTo>
                    <a:pt x="22" y="3"/>
                    <a:pt x="13" y="0"/>
                    <a:pt x="8" y="4"/>
                  </a:cubicBezTo>
                  <a:cubicBezTo>
                    <a:pt x="0" y="11"/>
                    <a:pt x="12" y="28"/>
                    <a:pt x="12" y="28"/>
                  </a:cubicBezTo>
                  <a:cubicBezTo>
                    <a:pt x="12" y="28"/>
                    <a:pt x="4" y="24"/>
                    <a:pt x="4" y="31"/>
                  </a:cubicBezTo>
                  <a:cubicBezTo>
                    <a:pt x="4" y="37"/>
                    <a:pt x="26" y="45"/>
                    <a:pt x="31" y="42"/>
                  </a:cubicBezTo>
                  <a:cubicBezTo>
                    <a:pt x="37" y="39"/>
                    <a:pt x="37" y="26"/>
                    <a:pt x="37" y="26"/>
                  </a:cubicBezTo>
                  <a:close/>
                </a:path>
              </a:pathLst>
            </a:custGeom>
            <a:solidFill>
              <a:srgbClr val="FFDA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ļïḑé"/>
            <p:cNvSpPr/>
            <p:nvPr/>
          </p:nvSpPr>
          <p:spPr bwMode="auto">
            <a:xfrm>
              <a:off x="6778626" y="3168650"/>
              <a:ext cx="549275" cy="514350"/>
            </a:xfrm>
            <a:custGeom>
              <a:avLst/>
              <a:gdLst>
                <a:gd name="T0" fmla="*/ 75 w 84"/>
                <a:gd name="T1" fmla="*/ 38 h 79"/>
                <a:gd name="T2" fmla="*/ 12 w 84"/>
                <a:gd name="T3" fmla="*/ 2 h 79"/>
                <a:gd name="T4" fmla="*/ 3 w 84"/>
                <a:gd name="T5" fmla="*/ 5 h 79"/>
                <a:gd name="T6" fmla="*/ 3 w 84"/>
                <a:gd name="T7" fmla="*/ 20 h 79"/>
                <a:gd name="T8" fmla="*/ 49 w 84"/>
                <a:gd name="T9" fmla="*/ 51 h 79"/>
                <a:gd name="T10" fmla="*/ 84 w 84"/>
                <a:gd name="T11" fmla="*/ 79 h 79"/>
                <a:gd name="T12" fmla="*/ 75 w 84"/>
                <a:gd name="T13" fmla="*/ 38 h 79"/>
              </a:gdLst>
              <a:ahLst/>
              <a:cxnLst>
                <a:cxn ang="0">
                  <a:pos x="T0" y="T1"/>
                </a:cxn>
                <a:cxn ang="0">
                  <a:pos x="T2" y="T3"/>
                </a:cxn>
                <a:cxn ang="0">
                  <a:pos x="T4" y="T5"/>
                </a:cxn>
                <a:cxn ang="0">
                  <a:pos x="T6" y="T7"/>
                </a:cxn>
                <a:cxn ang="0">
                  <a:pos x="T8" y="T9"/>
                </a:cxn>
                <a:cxn ang="0">
                  <a:pos x="T10" y="T11"/>
                </a:cxn>
                <a:cxn ang="0">
                  <a:pos x="T12" y="T13"/>
                </a:cxn>
              </a:cxnLst>
              <a:rect l="0" t="0" r="r" b="b"/>
              <a:pathLst>
                <a:path w="84" h="79">
                  <a:moveTo>
                    <a:pt x="75" y="38"/>
                  </a:moveTo>
                  <a:cubicBezTo>
                    <a:pt x="12" y="2"/>
                    <a:pt x="12" y="2"/>
                    <a:pt x="12" y="2"/>
                  </a:cubicBezTo>
                  <a:cubicBezTo>
                    <a:pt x="12" y="2"/>
                    <a:pt x="7" y="0"/>
                    <a:pt x="3" y="5"/>
                  </a:cubicBezTo>
                  <a:cubicBezTo>
                    <a:pt x="0" y="11"/>
                    <a:pt x="3" y="20"/>
                    <a:pt x="3" y="20"/>
                  </a:cubicBezTo>
                  <a:cubicBezTo>
                    <a:pt x="3" y="20"/>
                    <a:pt x="35" y="40"/>
                    <a:pt x="49" y="51"/>
                  </a:cubicBezTo>
                  <a:cubicBezTo>
                    <a:pt x="64" y="61"/>
                    <a:pt x="84" y="79"/>
                    <a:pt x="84" y="79"/>
                  </a:cubicBezTo>
                  <a:lnTo>
                    <a:pt x="75" y="38"/>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šḷîḓê"/>
            <p:cNvSpPr/>
            <p:nvPr/>
          </p:nvSpPr>
          <p:spPr bwMode="auto">
            <a:xfrm>
              <a:off x="6556376" y="3422650"/>
              <a:ext cx="1163638" cy="1074738"/>
            </a:xfrm>
            <a:custGeom>
              <a:avLst/>
              <a:gdLst>
                <a:gd name="T0" fmla="*/ 112 w 178"/>
                <a:gd name="T1" fmla="*/ 35 h 165"/>
                <a:gd name="T2" fmla="*/ 82 w 178"/>
                <a:gd name="T3" fmla="*/ 32 h 165"/>
                <a:gd name="T4" fmla="*/ 15 w 178"/>
                <a:gd name="T5" fmla="*/ 1 h 165"/>
                <a:gd name="T6" fmla="*/ 4 w 178"/>
                <a:gd name="T7" fmla="*/ 12 h 165"/>
                <a:gd name="T8" fmla="*/ 12 w 178"/>
                <a:gd name="T9" fmla="*/ 29 h 165"/>
                <a:gd name="T10" fmla="*/ 67 w 178"/>
                <a:gd name="T11" fmla="*/ 63 h 165"/>
                <a:gd name="T12" fmla="*/ 95 w 178"/>
                <a:gd name="T13" fmla="*/ 80 h 165"/>
                <a:gd name="T14" fmla="*/ 100 w 178"/>
                <a:gd name="T15" fmla="*/ 128 h 165"/>
                <a:gd name="T16" fmla="*/ 108 w 178"/>
                <a:gd name="T17" fmla="*/ 161 h 165"/>
                <a:gd name="T18" fmla="*/ 154 w 178"/>
                <a:gd name="T19" fmla="*/ 153 h 165"/>
                <a:gd name="T20" fmla="*/ 176 w 178"/>
                <a:gd name="T21" fmla="*/ 133 h 165"/>
                <a:gd name="T22" fmla="*/ 173 w 178"/>
                <a:gd name="T23" fmla="*/ 107 h 165"/>
                <a:gd name="T24" fmla="*/ 168 w 178"/>
                <a:gd name="T25" fmla="*/ 45 h 165"/>
                <a:gd name="T26" fmla="*/ 148 w 178"/>
                <a:gd name="T27" fmla="*/ 15 h 165"/>
                <a:gd name="T28" fmla="*/ 112 w 178"/>
                <a:gd name="T2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65">
                  <a:moveTo>
                    <a:pt x="112" y="35"/>
                  </a:moveTo>
                  <a:cubicBezTo>
                    <a:pt x="112" y="35"/>
                    <a:pt x="99" y="38"/>
                    <a:pt x="82" y="32"/>
                  </a:cubicBezTo>
                  <a:cubicBezTo>
                    <a:pt x="65" y="26"/>
                    <a:pt x="15" y="1"/>
                    <a:pt x="15" y="1"/>
                  </a:cubicBezTo>
                  <a:cubicBezTo>
                    <a:pt x="15" y="1"/>
                    <a:pt x="8" y="0"/>
                    <a:pt x="4" y="12"/>
                  </a:cubicBezTo>
                  <a:cubicBezTo>
                    <a:pt x="0" y="23"/>
                    <a:pt x="12" y="29"/>
                    <a:pt x="12" y="29"/>
                  </a:cubicBezTo>
                  <a:cubicBezTo>
                    <a:pt x="12" y="29"/>
                    <a:pt x="56" y="57"/>
                    <a:pt x="67" y="63"/>
                  </a:cubicBezTo>
                  <a:cubicBezTo>
                    <a:pt x="78" y="70"/>
                    <a:pt x="95" y="80"/>
                    <a:pt x="95" y="80"/>
                  </a:cubicBezTo>
                  <a:cubicBezTo>
                    <a:pt x="95" y="80"/>
                    <a:pt x="102" y="111"/>
                    <a:pt x="100" y="128"/>
                  </a:cubicBezTo>
                  <a:cubicBezTo>
                    <a:pt x="98" y="146"/>
                    <a:pt x="100" y="158"/>
                    <a:pt x="108" y="161"/>
                  </a:cubicBezTo>
                  <a:cubicBezTo>
                    <a:pt x="116" y="165"/>
                    <a:pt x="141" y="162"/>
                    <a:pt x="154" y="153"/>
                  </a:cubicBezTo>
                  <a:cubicBezTo>
                    <a:pt x="167" y="144"/>
                    <a:pt x="173" y="140"/>
                    <a:pt x="176" y="133"/>
                  </a:cubicBezTo>
                  <a:cubicBezTo>
                    <a:pt x="178" y="127"/>
                    <a:pt x="174" y="119"/>
                    <a:pt x="173" y="107"/>
                  </a:cubicBezTo>
                  <a:cubicBezTo>
                    <a:pt x="171" y="96"/>
                    <a:pt x="171" y="59"/>
                    <a:pt x="168" y="45"/>
                  </a:cubicBezTo>
                  <a:cubicBezTo>
                    <a:pt x="164" y="30"/>
                    <a:pt x="155" y="17"/>
                    <a:pt x="148" y="15"/>
                  </a:cubicBezTo>
                  <a:cubicBezTo>
                    <a:pt x="140" y="12"/>
                    <a:pt x="112" y="35"/>
                    <a:pt x="112" y="35"/>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ṩlïḑè"/>
            <p:cNvSpPr/>
            <p:nvPr/>
          </p:nvSpPr>
          <p:spPr bwMode="auto">
            <a:xfrm>
              <a:off x="7158038" y="3213100"/>
              <a:ext cx="392113" cy="444500"/>
            </a:xfrm>
            <a:custGeom>
              <a:avLst/>
              <a:gdLst>
                <a:gd name="T0" fmla="*/ 0 w 60"/>
                <a:gd name="T1" fmla="*/ 10 h 68"/>
                <a:gd name="T2" fmla="*/ 4 w 60"/>
                <a:gd name="T3" fmla="*/ 47 h 68"/>
                <a:gd name="T4" fmla="*/ 17 w 60"/>
                <a:gd name="T5" fmla="*/ 55 h 68"/>
                <a:gd name="T6" fmla="*/ 20 w 60"/>
                <a:gd name="T7" fmla="*/ 67 h 68"/>
                <a:gd name="T8" fmla="*/ 37 w 60"/>
                <a:gd name="T9" fmla="*/ 63 h 68"/>
                <a:gd name="T10" fmla="*/ 48 w 60"/>
                <a:gd name="T11" fmla="*/ 55 h 68"/>
                <a:gd name="T12" fmla="*/ 39 w 60"/>
                <a:gd name="T13" fmla="*/ 10 h 68"/>
                <a:gd name="T14" fmla="*/ 0 w 60"/>
                <a:gd name="T15" fmla="*/ 1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8">
                  <a:moveTo>
                    <a:pt x="0" y="10"/>
                  </a:moveTo>
                  <a:cubicBezTo>
                    <a:pt x="0" y="10"/>
                    <a:pt x="1" y="42"/>
                    <a:pt x="4" y="47"/>
                  </a:cubicBezTo>
                  <a:cubicBezTo>
                    <a:pt x="6" y="52"/>
                    <a:pt x="17" y="55"/>
                    <a:pt x="17" y="55"/>
                  </a:cubicBezTo>
                  <a:cubicBezTo>
                    <a:pt x="20" y="67"/>
                    <a:pt x="20" y="67"/>
                    <a:pt x="20" y="67"/>
                  </a:cubicBezTo>
                  <a:cubicBezTo>
                    <a:pt x="20" y="67"/>
                    <a:pt x="30" y="68"/>
                    <a:pt x="37" y="63"/>
                  </a:cubicBezTo>
                  <a:cubicBezTo>
                    <a:pt x="45" y="59"/>
                    <a:pt x="48" y="55"/>
                    <a:pt x="48" y="55"/>
                  </a:cubicBezTo>
                  <a:cubicBezTo>
                    <a:pt x="48" y="55"/>
                    <a:pt x="60" y="21"/>
                    <a:pt x="39" y="10"/>
                  </a:cubicBezTo>
                  <a:cubicBezTo>
                    <a:pt x="18" y="0"/>
                    <a:pt x="0" y="10"/>
                    <a:pt x="0" y="10"/>
                  </a:cubicBezTo>
                  <a:close/>
                </a:path>
              </a:pathLst>
            </a:custGeom>
            <a:solidFill>
              <a:srgbClr val="FFDA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Sľïḋé"/>
            <p:cNvSpPr/>
            <p:nvPr/>
          </p:nvSpPr>
          <p:spPr bwMode="auto">
            <a:xfrm>
              <a:off x="7131051" y="3063875"/>
              <a:ext cx="438150" cy="547688"/>
            </a:xfrm>
            <a:custGeom>
              <a:avLst/>
              <a:gdLst>
                <a:gd name="T0" fmla="*/ 4 w 67"/>
                <a:gd name="T1" fmla="*/ 33 h 84"/>
                <a:gd name="T2" fmla="*/ 0 w 67"/>
                <a:gd name="T3" fmla="*/ 14 h 84"/>
                <a:gd name="T4" fmla="*/ 8 w 67"/>
                <a:gd name="T5" fmla="*/ 4 h 84"/>
                <a:gd name="T6" fmla="*/ 11 w 67"/>
                <a:gd name="T7" fmla="*/ 6 h 84"/>
                <a:gd name="T8" fmla="*/ 18 w 67"/>
                <a:gd name="T9" fmla="*/ 1 h 84"/>
                <a:gd name="T10" fmla="*/ 22 w 67"/>
                <a:gd name="T11" fmla="*/ 5 h 84"/>
                <a:gd name="T12" fmla="*/ 28 w 67"/>
                <a:gd name="T13" fmla="*/ 1 h 84"/>
                <a:gd name="T14" fmla="*/ 31 w 67"/>
                <a:gd name="T15" fmla="*/ 5 h 84"/>
                <a:gd name="T16" fmla="*/ 55 w 67"/>
                <a:gd name="T17" fmla="*/ 13 h 84"/>
                <a:gd name="T18" fmla="*/ 65 w 67"/>
                <a:gd name="T19" fmla="*/ 56 h 84"/>
                <a:gd name="T20" fmla="*/ 57 w 67"/>
                <a:gd name="T21" fmla="*/ 78 h 84"/>
                <a:gd name="T22" fmla="*/ 32 w 67"/>
                <a:gd name="T23" fmla="*/ 78 h 84"/>
                <a:gd name="T24" fmla="*/ 26 w 67"/>
                <a:gd name="T25" fmla="*/ 64 h 84"/>
                <a:gd name="T26" fmla="*/ 26 w 67"/>
                <a:gd name="T27" fmla="*/ 49 h 84"/>
                <a:gd name="T28" fmla="*/ 16 w 67"/>
                <a:gd name="T29" fmla="*/ 49 h 84"/>
                <a:gd name="T30" fmla="*/ 16 w 67"/>
                <a:gd name="T31" fmla="*/ 57 h 84"/>
                <a:gd name="T32" fmla="*/ 13 w 67"/>
                <a:gd name="T33" fmla="*/ 55 h 84"/>
                <a:gd name="T34" fmla="*/ 12 w 67"/>
                <a:gd name="T35" fmla="*/ 38 h 84"/>
                <a:gd name="T36" fmla="*/ 4 w 67"/>
                <a:gd name="T37"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4">
                  <a:moveTo>
                    <a:pt x="4" y="33"/>
                  </a:moveTo>
                  <a:cubicBezTo>
                    <a:pt x="4" y="33"/>
                    <a:pt x="0" y="21"/>
                    <a:pt x="0" y="14"/>
                  </a:cubicBezTo>
                  <a:cubicBezTo>
                    <a:pt x="1" y="7"/>
                    <a:pt x="5" y="3"/>
                    <a:pt x="8" y="4"/>
                  </a:cubicBezTo>
                  <a:cubicBezTo>
                    <a:pt x="11" y="5"/>
                    <a:pt x="11" y="6"/>
                    <a:pt x="11" y="6"/>
                  </a:cubicBezTo>
                  <a:cubicBezTo>
                    <a:pt x="11" y="6"/>
                    <a:pt x="14" y="1"/>
                    <a:pt x="18" y="1"/>
                  </a:cubicBezTo>
                  <a:cubicBezTo>
                    <a:pt x="22" y="1"/>
                    <a:pt x="22" y="5"/>
                    <a:pt x="22" y="5"/>
                  </a:cubicBezTo>
                  <a:cubicBezTo>
                    <a:pt x="22" y="5"/>
                    <a:pt x="25" y="0"/>
                    <a:pt x="28" y="1"/>
                  </a:cubicBezTo>
                  <a:cubicBezTo>
                    <a:pt x="30" y="2"/>
                    <a:pt x="31" y="5"/>
                    <a:pt x="31" y="5"/>
                  </a:cubicBezTo>
                  <a:cubicBezTo>
                    <a:pt x="31" y="5"/>
                    <a:pt x="43" y="3"/>
                    <a:pt x="55" y="13"/>
                  </a:cubicBezTo>
                  <a:cubicBezTo>
                    <a:pt x="67" y="24"/>
                    <a:pt x="66" y="47"/>
                    <a:pt x="65" y="56"/>
                  </a:cubicBezTo>
                  <a:cubicBezTo>
                    <a:pt x="65" y="65"/>
                    <a:pt x="63" y="73"/>
                    <a:pt x="57" y="78"/>
                  </a:cubicBezTo>
                  <a:cubicBezTo>
                    <a:pt x="51" y="84"/>
                    <a:pt x="37" y="82"/>
                    <a:pt x="32" y="78"/>
                  </a:cubicBezTo>
                  <a:cubicBezTo>
                    <a:pt x="26" y="75"/>
                    <a:pt x="26" y="64"/>
                    <a:pt x="26" y="64"/>
                  </a:cubicBezTo>
                  <a:cubicBezTo>
                    <a:pt x="26" y="64"/>
                    <a:pt x="29" y="53"/>
                    <a:pt x="26" y="49"/>
                  </a:cubicBezTo>
                  <a:cubicBezTo>
                    <a:pt x="22" y="46"/>
                    <a:pt x="17" y="44"/>
                    <a:pt x="16" y="49"/>
                  </a:cubicBezTo>
                  <a:cubicBezTo>
                    <a:pt x="16" y="54"/>
                    <a:pt x="16" y="57"/>
                    <a:pt x="16" y="57"/>
                  </a:cubicBezTo>
                  <a:cubicBezTo>
                    <a:pt x="16" y="57"/>
                    <a:pt x="13" y="57"/>
                    <a:pt x="13" y="55"/>
                  </a:cubicBezTo>
                  <a:cubicBezTo>
                    <a:pt x="12" y="52"/>
                    <a:pt x="13" y="41"/>
                    <a:pt x="12" y="38"/>
                  </a:cubicBezTo>
                  <a:cubicBezTo>
                    <a:pt x="11" y="35"/>
                    <a:pt x="6" y="37"/>
                    <a:pt x="4" y="33"/>
                  </a:cubicBezTo>
                  <a:close/>
                </a:path>
              </a:pathLst>
            </a:custGeom>
            <a:solidFill>
              <a:srgbClr val="2C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ŝḻíḍé"/>
            <p:cNvSpPr/>
            <p:nvPr/>
          </p:nvSpPr>
          <p:spPr bwMode="auto">
            <a:xfrm>
              <a:off x="7137401" y="5208588"/>
              <a:ext cx="293688" cy="358775"/>
            </a:xfrm>
            <a:custGeom>
              <a:avLst/>
              <a:gdLst>
                <a:gd name="T0" fmla="*/ 40 w 45"/>
                <a:gd name="T1" fmla="*/ 0 h 55"/>
                <a:gd name="T2" fmla="*/ 45 w 45"/>
                <a:gd name="T3" fmla="*/ 14 h 55"/>
                <a:gd name="T4" fmla="*/ 7 w 45"/>
                <a:gd name="T5" fmla="*/ 51 h 55"/>
                <a:gd name="T6" fmla="*/ 7 w 45"/>
                <a:gd name="T7" fmla="*/ 27 h 55"/>
                <a:gd name="T8" fmla="*/ 18 w 45"/>
                <a:gd name="T9" fmla="*/ 11 h 55"/>
                <a:gd name="T10" fmla="*/ 40 w 45"/>
                <a:gd name="T11" fmla="*/ 0 h 55"/>
              </a:gdLst>
              <a:ahLst/>
              <a:cxnLst>
                <a:cxn ang="0">
                  <a:pos x="T0" y="T1"/>
                </a:cxn>
                <a:cxn ang="0">
                  <a:pos x="T2" y="T3"/>
                </a:cxn>
                <a:cxn ang="0">
                  <a:pos x="T4" y="T5"/>
                </a:cxn>
                <a:cxn ang="0">
                  <a:pos x="T6" y="T7"/>
                </a:cxn>
                <a:cxn ang="0">
                  <a:pos x="T8" y="T9"/>
                </a:cxn>
                <a:cxn ang="0">
                  <a:pos x="T10" y="T11"/>
                </a:cxn>
              </a:cxnLst>
              <a:rect l="0" t="0" r="r" b="b"/>
              <a:pathLst>
                <a:path w="45" h="55">
                  <a:moveTo>
                    <a:pt x="40" y="0"/>
                  </a:moveTo>
                  <a:cubicBezTo>
                    <a:pt x="40" y="0"/>
                    <a:pt x="45" y="7"/>
                    <a:pt x="45" y="14"/>
                  </a:cubicBezTo>
                  <a:cubicBezTo>
                    <a:pt x="44" y="20"/>
                    <a:pt x="13" y="55"/>
                    <a:pt x="7" y="51"/>
                  </a:cubicBezTo>
                  <a:cubicBezTo>
                    <a:pt x="0" y="47"/>
                    <a:pt x="2" y="35"/>
                    <a:pt x="7" y="27"/>
                  </a:cubicBezTo>
                  <a:cubicBezTo>
                    <a:pt x="11" y="19"/>
                    <a:pt x="18" y="11"/>
                    <a:pt x="18" y="11"/>
                  </a:cubicBezTo>
                  <a:lnTo>
                    <a:pt x="40" y="0"/>
                  </a:lnTo>
                  <a:close/>
                </a:path>
              </a:pathLst>
            </a:custGeom>
            <a:solidFill>
              <a:srgbClr val="1C1C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407035" y="701040"/>
            <a:ext cx="56819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事故案例1——江西米业”2.19“原粮坍塌事故</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00075" y="1069975"/>
            <a:ext cx="8034655" cy="783590"/>
          </a:xfrm>
          <a:prstGeom prst="rect">
            <a:avLst/>
          </a:prstGeom>
          <a:noFill/>
        </p:spPr>
        <p:txBody>
          <a:bodyPr wrap="square" rtlCol="0" anchor="t">
            <a:spAutoFit/>
          </a:bodyPr>
          <a:lstStyle/>
          <a:p>
            <a:pP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2012年2月19日10时57分，中粮（江西）米业有限公司组合式玻璃钢复合板粮仓8号仓发生一起原粮坍塌事故，造成3名员工死亡。</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664210" y="1932940"/>
            <a:ext cx="7480300" cy="3120390"/>
            <a:chOff x="1046" y="3044"/>
            <a:chExt cx="11780" cy="4914"/>
          </a:xfrm>
        </p:grpSpPr>
        <p:sp>
          <p:nvSpPr>
            <p:cNvPr id="5" name="ïṩľïḍe"/>
            <p:cNvSpPr/>
            <p:nvPr/>
          </p:nvSpPr>
          <p:spPr bwMode="auto">
            <a:xfrm>
              <a:off x="1046" y="7402"/>
              <a:ext cx="5414" cy="556"/>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35" name="组合 34"/>
            <p:cNvGrpSpPr/>
            <p:nvPr/>
          </p:nvGrpSpPr>
          <p:grpSpPr>
            <a:xfrm>
              <a:off x="3447" y="3052"/>
              <a:ext cx="9379" cy="4470"/>
              <a:chOff x="11457" y="3022"/>
              <a:chExt cx="2465" cy="4470"/>
            </a:xfrm>
          </p:grpSpPr>
          <p:sp>
            <p:nvSpPr>
              <p:cNvPr id="6" name="îşlídé"/>
              <p:cNvSpPr/>
              <p:nvPr/>
            </p:nvSpPr>
            <p:spPr bwMode="auto">
              <a:xfrm>
                <a:off x="11457" y="3022"/>
                <a:ext cx="2465" cy="4470"/>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rgbClr val="AE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ṧḻíḋe"/>
              <p:cNvSpPr/>
              <p:nvPr/>
            </p:nvSpPr>
            <p:spPr bwMode="auto">
              <a:xfrm>
                <a:off x="11518" y="3337"/>
                <a:ext cx="2339" cy="3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grpSp>
          <p:nvGrpSpPr>
            <p:cNvPr id="36" name="组合 35"/>
            <p:cNvGrpSpPr/>
            <p:nvPr/>
          </p:nvGrpSpPr>
          <p:grpSpPr>
            <a:xfrm>
              <a:off x="7372" y="3044"/>
              <a:ext cx="1370" cy="542"/>
              <a:chOff x="12272" y="2965"/>
              <a:chExt cx="1370" cy="542"/>
            </a:xfrm>
          </p:grpSpPr>
          <p:sp>
            <p:nvSpPr>
              <p:cNvPr id="7" name="ïṣḷíḓè"/>
              <p:cNvSpPr/>
              <p:nvPr/>
            </p:nvSpPr>
            <p:spPr bwMode="auto">
              <a:xfrm>
                <a:off x="12425" y="3022"/>
                <a:ext cx="1064" cy="485"/>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śľíḓé"/>
              <p:cNvSpPr/>
              <p:nvPr/>
            </p:nvSpPr>
            <p:spPr bwMode="auto">
              <a:xfrm>
                <a:off x="12425" y="3022"/>
                <a:ext cx="1064" cy="485"/>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šḷiḓe"/>
              <p:cNvSpPr/>
              <p:nvPr/>
            </p:nvSpPr>
            <p:spPr bwMode="auto">
              <a:xfrm>
                <a:off x="12272" y="2965"/>
                <a:ext cx="1370" cy="518"/>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ṩļïďè"/>
              <p:cNvSpPr/>
              <p:nvPr/>
            </p:nvSpPr>
            <p:spPr bwMode="auto">
              <a:xfrm>
                <a:off x="12593" y="3391"/>
                <a:ext cx="728" cy="117"/>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32" name="组合 31"/>
            <p:cNvGrpSpPr/>
            <p:nvPr/>
          </p:nvGrpSpPr>
          <p:grpSpPr>
            <a:xfrm>
              <a:off x="1443" y="3062"/>
              <a:ext cx="1742" cy="4769"/>
              <a:chOff x="9657" y="2751"/>
              <a:chExt cx="1971" cy="5395"/>
            </a:xfrm>
          </p:grpSpPr>
          <p:sp>
            <p:nvSpPr>
              <p:cNvPr id="1026" name="íṩḷïḑê"/>
              <p:cNvSpPr/>
              <p:nvPr/>
            </p:nvSpPr>
            <p:spPr bwMode="auto">
              <a:xfrm>
                <a:off x="10505" y="7739"/>
                <a:ext cx="178" cy="145"/>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ïṥ1îḑê"/>
              <p:cNvSpPr/>
              <p:nvPr/>
            </p:nvSpPr>
            <p:spPr bwMode="auto">
              <a:xfrm>
                <a:off x="10490" y="7804"/>
                <a:ext cx="439" cy="34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î$ḻîďê"/>
              <p:cNvSpPr/>
              <p:nvPr/>
            </p:nvSpPr>
            <p:spPr bwMode="auto">
              <a:xfrm>
                <a:off x="10708" y="7905"/>
                <a:ext cx="206" cy="151"/>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iṧḷîḋe"/>
              <p:cNvSpPr/>
              <p:nvPr/>
            </p:nvSpPr>
            <p:spPr bwMode="auto">
              <a:xfrm>
                <a:off x="10492" y="7938"/>
                <a:ext cx="434" cy="206"/>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îṥḷiḋé"/>
              <p:cNvSpPr/>
              <p:nvPr/>
            </p:nvSpPr>
            <p:spPr bwMode="auto">
              <a:xfrm>
                <a:off x="10492" y="7938"/>
                <a:ext cx="434" cy="164"/>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íś1ïḍé"/>
              <p:cNvSpPr/>
              <p:nvPr/>
            </p:nvSpPr>
            <p:spPr bwMode="auto">
              <a:xfrm>
                <a:off x="10108" y="7739"/>
                <a:ext cx="172" cy="145"/>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ïṥļîḑe"/>
              <p:cNvSpPr/>
              <p:nvPr/>
            </p:nvSpPr>
            <p:spPr bwMode="auto">
              <a:xfrm>
                <a:off x="9858" y="7804"/>
                <a:ext cx="439" cy="34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îŝlïḑè"/>
              <p:cNvSpPr/>
              <p:nvPr/>
            </p:nvSpPr>
            <p:spPr bwMode="auto">
              <a:xfrm>
                <a:off x="9873" y="7905"/>
                <a:ext cx="206" cy="151"/>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ṩḷïdè"/>
              <p:cNvSpPr/>
              <p:nvPr/>
            </p:nvSpPr>
            <p:spPr bwMode="auto">
              <a:xfrm>
                <a:off x="9860" y="7938"/>
                <a:ext cx="434" cy="206"/>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iŝlîḋe"/>
              <p:cNvSpPr/>
              <p:nvPr/>
            </p:nvSpPr>
            <p:spPr bwMode="auto">
              <a:xfrm>
                <a:off x="9860" y="7938"/>
                <a:ext cx="434" cy="164"/>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iṧľídè"/>
              <p:cNvSpPr/>
              <p:nvPr/>
            </p:nvSpPr>
            <p:spPr bwMode="auto">
              <a:xfrm>
                <a:off x="10381" y="5670"/>
                <a:ext cx="439" cy="206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ïṣḻíḓè"/>
              <p:cNvSpPr/>
              <p:nvPr/>
            </p:nvSpPr>
            <p:spPr bwMode="auto">
              <a:xfrm>
                <a:off x="9976" y="5670"/>
                <a:ext cx="439" cy="206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ṡ1ïdé"/>
              <p:cNvSpPr/>
              <p:nvPr/>
            </p:nvSpPr>
            <p:spPr bwMode="auto">
              <a:xfrm>
                <a:off x="10505" y="7739"/>
                <a:ext cx="187" cy="36"/>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6" name="ïŝḻídé"/>
              <p:cNvSpPr/>
              <p:nvPr/>
            </p:nvSpPr>
            <p:spPr bwMode="auto">
              <a:xfrm>
                <a:off x="10100" y="7739"/>
                <a:ext cx="187" cy="36"/>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8" name="íṡľíḓê"/>
              <p:cNvSpPr/>
              <p:nvPr/>
            </p:nvSpPr>
            <p:spPr bwMode="auto">
              <a:xfrm>
                <a:off x="9766" y="3551"/>
                <a:ext cx="1318" cy="1416"/>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îsļïdê"/>
              <p:cNvSpPr/>
              <p:nvPr/>
            </p:nvSpPr>
            <p:spPr bwMode="auto">
              <a:xfrm>
                <a:off x="9863" y="3551"/>
                <a:ext cx="764" cy="357"/>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0" name="íŝḷíďé"/>
              <p:cNvSpPr/>
              <p:nvPr/>
            </p:nvSpPr>
            <p:spPr bwMode="auto">
              <a:xfrm>
                <a:off x="10349" y="3828"/>
                <a:ext cx="101" cy="53"/>
              </a:xfrm>
              <a:custGeom>
                <a:avLst/>
                <a:gdLst>
                  <a:gd name="T0" fmla="*/ 16 w 32"/>
                  <a:gd name="T1" fmla="*/ 10 h 17"/>
                  <a:gd name="T2" fmla="*/ 2 w 32"/>
                  <a:gd name="T3" fmla="*/ 5 h 17"/>
                  <a:gd name="T4" fmla="*/ 17 w 32"/>
                  <a:gd name="T5" fmla="*/ 16 h 17"/>
                  <a:gd name="T6" fmla="*/ 31 w 32"/>
                  <a:gd name="T7" fmla="*/ 3 h 17"/>
                  <a:gd name="T8" fmla="*/ 16 w 32"/>
                  <a:gd name="T9" fmla="*/ 10 h 17"/>
                </a:gdLst>
                <a:ahLst/>
                <a:cxnLst>
                  <a:cxn ang="0">
                    <a:pos x="T0" y="T1"/>
                  </a:cxn>
                  <a:cxn ang="0">
                    <a:pos x="T2" y="T3"/>
                  </a:cxn>
                  <a:cxn ang="0">
                    <a:pos x="T4" y="T5"/>
                  </a:cxn>
                  <a:cxn ang="0">
                    <a:pos x="T6" y="T7"/>
                  </a:cxn>
                  <a:cxn ang="0">
                    <a:pos x="T8" y="T9"/>
                  </a:cxn>
                </a:cxnLst>
                <a:rect l="0" t="0" r="r" b="b"/>
                <a:pathLst>
                  <a:path w="32" h="17">
                    <a:moveTo>
                      <a:pt x="16" y="10"/>
                    </a:moveTo>
                    <a:cubicBezTo>
                      <a:pt x="15" y="8"/>
                      <a:pt x="0" y="2"/>
                      <a:pt x="2" y="5"/>
                    </a:cubicBezTo>
                    <a:cubicBezTo>
                      <a:pt x="5" y="10"/>
                      <a:pt x="11" y="17"/>
                      <a:pt x="17" y="16"/>
                    </a:cubicBezTo>
                    <a:cubicBezTo>
                      <a:pt x="23" y="16"/>
                      <a:pt x="28" y="8"/>
                      <a:pt x="31" y="3"/>
                    </a:cubicBezTo>
                    <a:cubicBezTo>
                      <a:pt x="32" y="0"/>
                      <a:pt x="18" y="9"/>
                      <a:pt x="16" y="1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iśļîḓè"/>
              <p:cNvSpPr/>
              <p:nvPr/>
            </p:nvSpPr>
            <p:spPr bwMode="auto">
              <a:xfrm>
                <a:off x="9766" y="3838"/>
                <a:ext cx="1295" cy="183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2" name="iṥḷîḍé"/>
              <p:cNvSpPr/>
              <p:nvPr/>
            </p:nvSpPr>
            <p:spPr bwMode="auto">
              <a:xfrm>
                <a:off x="10047" y="3838"/>
                <a:ext cx="747" cy="392"/>
              </a:xfrm>
              <a:custGeom>
                <a:avLst/>
                <a:gdLst>
                  <a:gd name="T0" fmla="*/ 233 w 233"/>
                  <a:gd name="T1" fmla="*/ 15 h 122"/>
                  <a:gd name="T2" fmla="*/ 233 w 233"/>
                  <a:gd name="T3" fmla="*/ 15 h 122"/>
                  <a:gd name="T4" fmla="*/ 221 w 233"/>
                  <a:gd name="T5" fmla="*/ 10 h 122"/>
                  <a:gd name="T6" fmla="*/ 111 w 233"/>
                  <a:gd name="T7" fmla="*/ 103 h 122"/>
                  <a:gd name="T8" fmla="*/ 13 w 233"/>
                  <a:gd name="T9" fmla="*/ 0 h 122"/>
                  <a:gd name="T10" fmla="*/ 0 w 233"/>
                  <a:gd name="T11" fmla="*/ 4 h 122"/>
                  <a:gd name="T12" fmla="*/ 0 w 233"/>
                  <a:gd name="T13" fmla="*/ 5 h 122"/>
                  <a:gd name="T14" fmla="*/ 111 w 233"/>
                  <a:gd name="T15" fmla="*/ 122 h 122"/>
                  <a:gd name="T16" fmla="*/ 233 w 233"/>
                  <a:gd name="T17"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22">
                    <a:moveTo>
                      <a:pt x="233" y="15"/>
                    </a:moveTo>
                    <a:cubicBezTo>
                      <a:pt x="233" y="15"/>
                      <a:pt x="233" y="15"/>
                      <a:pt x="233" y="15"/>
                    </a:cubicBezTo>
                    <a:cubicBezTo>
                      <a:pt x="229" y="14"/>
                      <a:pt x="225" y="12"/>
                      <a:pt x="221" y="10"/>
                    </a:cubicBezTo>
                    <a:cubicBezTo>
                      <a:pt x="111" y="103"/>
                      <a:pt x="111" y="103"/>
                      <a:pt x="111" y="103"/>
                    </a:cubicBezTo>
                    <a:cubicBezTo>
                      <a:pt x="13" y="0"/>
                      <a:pt x="13" y="0"/>
                      <a:pt x="13" y="0"/>
                    </a:cubicBezTo>
                    <a:cubicBezTo>
                      <a:pt x="9" y="2"/>
                      <a:pt x="5" y="3"/>
                      <a:pt x="0" y="4"/>
                    </a:cubicBezTo>
                    <a:cubicBezTo>
                      <a:pt x="0" y="5"/>
                      <a:pt x="0" y="5"/>
                      <a:pt x="0" y="5"/>
                    </a:cubicBezTo>
                    <a:cubicBezTo>
                      <a:pt x="111" y="122"/>
                      <a:pt x="111" y="122"/>
                      <a:pt x="111" y="122"/>
                    </a:cubicBezTo>
                    <a:lnTo>
                      <a:pt x="233" y="15"/>
                    </a:lnTo>
                    <a:close/>
                  </a:path>
                </a:pathLst>
              </a:custGeom>
              <a:solidFill>
                <a:srgbClr val="38B6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işḷiďè"/>
              <p:cNvSpPr/>
              <p:nvPr/>
            </p:nvSpPr>
            <p:spPr bwMode="auto">
              <a:xfrm>
                <a:off x="10652" y="3219"/>
                <a:ext cx="97" cy="183"/>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ïṣļídê"/>
              <p:cNvSpPr/>
              <p:nvPr/>
            </p:nvSpPr>
            <p:spPr bwMode="auto">
              <a:xfrm>
                <a:off x="10066" y="3219"/>
                <a:ext cx="99" cy="183"/>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ïşļidè"/>
              <p:cNvSpPr/>
              <p:nvPr/>
            </p:nvSpPr>
            <p:spPr bwMode="auto">
              <a:xfrm>
                <a:off x="10095" y="3055"/>
                <a:ext cx="627" cy="632"/>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iṣļîḓé"/>
              <p:cNvSpPr/>
              <p:nvPr/>
            </p:nvSpPr>
            <p:spPr bwMode="auto">
              <a:xfrm>
                <a:off x="10358" y="3414"/>
                <a:ext cx="82" cy="19"/>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iṥḷïḍe"/>
              <p:cNvSpPr/>
              <p:nvPr/>
            </p:nvSpPr>
            <p:spPr bwMode="auto">
              <a:xfrm>
                <a:off x="10310" y="3511"/>
                <a:ext cx="191" cy="80"/>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sḷïďe"/>
              <p:cNvSpPr/>
              <p:nvPr/>
            </p:nvSpPr>
            <p:spPr bwMode="auto">
              <a:xfrm>
                <a:off x="10310" y="3511"/>
                <a:ext cx="191" cy="19"/>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iśḷíḍe"/>
              <p:cNvSpPr/>
              <p:nvPr/>
            </p:nvSpPr>
            <p:spPr bwMode="auto">
              <a:xfrm>
                <a:off x="10335" y="3542"/>
                <a:ext cx="141" cy="50"/>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išlîḓê"/>
              <p:cNvSpPr/>
              <p:nvPr/>
            </p:nvSpPr>
            <p:spPr bwMode="auto">
              <a:xfrm>
                <a:off x="10179" y="3177"/>
                <a:ext cx="172" cy="55"/>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ïsľíḑé"/>
              <p:cNvSpPr/>
              <p:nvPr/>
            </p:nvSpPr>
            <p:spPr bwMode="auto">
              <a:xfrm>
                <a:off x="10454" y="3173"/>
                <a:ext cx="178" cy="55"/>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iṥlíḋè"/>
              <p:cNvSpPr/>
              <p:nvPr/>
            </p:nvSpPr>
            <p:spPr bwMode="auto">
              <a:xfrm>
                <a:off x="10477" y="3232"/>
                <a:ext cx="136" cy="90"/>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îSlídê"/>
              <p:cNvSpPr/>
              <p:nvPr/>
            </p:nvSpPr>
            <p:spPr bwMode="auto">
              <a:xfrm>
                <a:off x="10477" y="3232"/>
                <a:ext cx="136" cy="86"/>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is1íďê"/>
              <p:cNvSpPr/>
              <p:nvPr/>
            </p:nvSpPr>
            <p:spPr bwMode="auto">
              <a:xfrm>
                <a:off x="10500" y="3232"/>
                <a:ext cx="96" cy="25"/>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îṣlíḑê"/>
              <p:cNvSpPr/>
              <p:nvPr/>
            </p:nvSpPr>
            <p:spPr bwMode="auto">
              <a:xfrm>
                <a:off x="10477" y="3248"/>
                <a:ext cx="136" cy="75"/>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iśḷïde"/>
              <p:cNvSpPr/>
              <p:nvPr/>
            </p:nvSpPr>
            <p:spPr bwMode="auto">
              <a:xfrm>
                <a:off x="10515" y="3244"/>
                <a:ext cx="57" cy="57"/>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ïŝļiḓè"/>
              <p:cNvSpPr/>
              <p:nvPr/>
            </p:nvSpPr>
            <p:spPr bwMode="auto">
              <a:xfrm>
                <a:off x="10519" y="3248"/>
                <a:ext cx="53" cy="52"/>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00" name="Picture 7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09" y="3242"/>
                <a:ext cx="6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š1íḓè"/>
              <p:cNvSpPr/>
              <p:nvPr/>
            </p:nvSpPr>
            <p:spPr bwMode="auto">
              <a:xfrm>
                <a:off x="10534" y="3263"/>
                <a:ext cx="23" cy="19"/>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ïṣḷíḑé"/>
              <p:cNvSpPr/>
              <p:nvPr/>
            </p:nvSpPr>
            <p:spPr bwMode="auto">
              <a:xfrm>
                <a:off x="10534" y="3261"/>
                <a:ext cx="8" cy="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ïṥlîďê"/>
              <p:cNvSpPr/>
              <p:nvPr/>
            </p:nvSpPr>
            <p:spPr bwMode="auto">
              <a:xfrm>
                <a:off x="10534" y="3267"/>
                <a:ext cx="4" cy="4"/>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íŝḻídê"/>
              <p:cNvSpPr/>
              <p:nvPr/>
            </p:nvSpPr>
            <p:spPr bwMode="auto">
              <a:xfrm>
                <a:off x="10203" y="3232"/>
                <a:ext cx="132" cy="90"/>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îṧḻiḑè"/>
              <p:cNvSpPr/>
              <p:nvPr/>
            </p:nvSpPr>
            <p:spPr bwMode="auto">
              <a:xfrm>
                <a:off x="10203" y="3232"/>
                <a:ext cx="132" cy="86"/>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íşľîḍê"/>
              <p:cNvSpPr/>
              <p:nvPr/>
            </p:nvSpPr>
            <p:spPr bwMode="auto">
              <a:xfrm>
                <a:off x="10217" y="3232"/>
                <a:ext cx="96" cy="25"/>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ḻîḑê"/>
              <p:cNvSpPr/>
              <p:nvPr/>
            </p:nvSpPr>
            <p:spPr bwMode="auto">
              <a:xfrm>
                <a:off x="10203" y="3248"/>
                <a:ext cx="132" cy="75"/>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işļidé"/>
              <p:cNvSpPr/>
              <p:nvPr/>
            </p:nvSpPr>
            <p:spPr bwMode="auto">
              <a:xfrm>
                <a:off x="10240" y="3244"/>
                <a:ext cx="57" cy="57"/>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ïSḷîḑe"/>
              <p:cNvSpPr/>
              <p:nvPr/>
            </p:nvSpPr>
            <p:spPr bwMode="auto">
              <a:xfrm>
                <a:off x="10242" y="3248"/>
                <a:ext cx="55" cy="52"/>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10" name="Picture 8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32" y="3242"/>
                <a:ext cx="65"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ṩḻiḓê"/>
              <p:cNvSpPr/>
              <p:nvPr/>
            </p:nvSpPr>
            <p:spPr bwMode="auto">
              <a:xfrm>
                <a:off x="10259" y="3263"/>
                <a:ext cx="21" cy="19"/>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íṧḻíḓé"/>
              <p:cNvSpPr/>
              <p:nvPr/>
            </p:nvSpPr>
            <p:spPr bwMode="auto">
              <a:xfrm>
                <a:off x="10261" y="3263"/>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is1ídé"/>
              <p:cNvSpPr/>
              <p:nvPr/>
            </p:nvSpPr>
            <p:spPr bwMode="auto">
              <a:xfrm>
                <a:off x="10259" y="3271"/>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iṧ1iḍe"/>
              <p:cNvSpPr/>
              <p:nvPr/>
            </p:nvSpPr>
            <p:spPr bwMode="auto">
              <a:xfrm>
                <a:off x="9657" y="3790"/>
                <a:ext cx="592" cy="253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îšlíḋe"/>
              <p:cNvSpPr/>
              <p:nvPr/>
            </p:nvSpPr>
            <p:spPr bwMode="auto">
              <a:xfrm>
                <a:off x="9896" y="3790"/>
                <a:ext cx="353" cy="253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iṩļïḋê"/>
              <p:cNvSpPr/>
              <p:nvPr/>
            </p:nvSpPr>
            <p:spPr bwMode="auto">
              <a:xfrm>
                <a:off x="9686" y="5061"/>
                <a:ext cx="499" cy="978"/>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ïṧ1ïde"/>
              <p:cNvSpPr/>
              <p:nvPr/>
            </p:nvSpPr>
            <p:spPr bwMode="auto">
              <a:xfrm>
                <a:off x="9976" y="5894"/>
                <a:ext cx="53" cy="90"/>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íŝ1iḑê"/>
              <p:cNvSpPr/>
              <p:nvPr/>
            </p:nvSpPr>
            <p:spPr bwMode="auto">
              <a:xfrm>
                <a:off x="10009" y="5882"/>
                <a:ext cx="53" cy="134"/>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ïś1ïďè"/>
              <p:cNvSpPr/>
              <p:nvPr/>
            </p:nvSpPr>
            <p:spPr bwMode="auto">
              <a:xfrm>
                <a:off x="9911" y="5670"/>
                <a:ext cx="269" cy="382"/>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íşḷíḑê"/>
              <p:cNvSpPr/>
              <p:nvPr/>
            </p:nvSpPr>
            <p:spPr bwMode="auto">
              <a:xfrm>
                <a:off x="9911" y="5670"/>
                <a:ext cx="269" cy="382"/>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íṧḻiḋé"/>
              <p:cNvSpPr/>
              <p:nvPr/>
            </p:nvSpPr>
            <p:spPr bwMode="auto">
              <a:xfrm>
                <a:off x="9911" y="5670"/>
                <a:ext cx="269" cy="134"/>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iSľídé"/>
              <p:cNvSpPr/>
              <p:nvPr/>
            </p:nvSpPr>
            <p:spPr bwMode="auto">
              <a:xfrm>
                <a:off x="10544" y="3790"/>
                <a:ext cx="592" cy="253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ïśľîdè"/>
              <p:cNvSpPr/>
              <p:nvPr/>
            </p:nvSpPr>
            <p:spPr bwMode="auto">
              <a:xfrm>
                <a:off x="10853" y="4262"/>
                <a:ext cx="48" cy="1097"/>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îṥľíḍê"/>
              <p:cNvSpPr/>
              <p:nvPr/>
            </p:nvSpPr>
            <p:spPr bwMode="auto">
              <a:xfrm>
                <a:off x="10544" y="3790"/>
                <a:ext cx="353" cy="253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ï$ľíḓè"/>
              <p:cNvSpPr/>
              <p:nvPr/>
            </p:nvSpPr>
            <p:spPr bwMode="auto">
              <a:xfrm>
                <a:off x="10628" y="4480"/>
                <a:ext cx="202" cy="29"/>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93" name="iṥliḑe"/>
              <p:cNvSpPr/>
              <p:nvPr/>
            </p:nvSpPr>
            <p:spPr bwMode="auto">
              <a:xfrm>
                <a:off x="10910" y="4562"/>
                <a:ext cx="718" cy="730"/>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iṩľídè"/>
              <p:cNvSpPr/>
              <p:nvPr/>
            </p:nvSpPr>
            <p:spPr bwMode="auto">
              <a:xfrm>
                <a:off x="10759" y="5894"/>
                <a:ext cx="53" cy="90"/>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íṥlîďé"/>
              <p:cNvSpPr/>
              <p:nvPr/>
            </p:nvSpPr>
            <p:spPr bwMode="auto">
              <a:xfrm>
                <a:off x="10727" y="5882"/>
                <a:ext cx="55" cy="134"/>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ïṣḻíďe"/>
              <p:cNvSpPr/>
              <p:nvPr/>
            </p:nvSpPr>
            <p:spPr bwMode="auto">
              <a:xfrm>
                <a:off x="10605" y="5670"/>
                <a:ext cx="269" cy="382"/>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îşľïde"/>
              <p:cNvSpPr/>
              <p:nvPr/>
            </p:nvSpPr>
            <p:spPr bwMode="auto">
              <a:xfrm>
                <a:off x="10605" y="5670"/>
                <a:ext cx="269" cy="382"/>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iṧľiḋé"/>
              <p:cNvSpPr/>
              <p:nvPr/>
            </p:nvSpPr>
            <p:spPr bwMode="auto">
              <a:xfrm>
                <a:off x="10605" y="5670"/>
                <a:ext cx="269" cy="134"/>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8" name="îṡľíďé"/>
              <p:cNvSpPr/>
              <p:nvPr/>
            </p:nvSpPr>
            <p:spPr bwMode="auto">
              <a:xfrm>
                <a:off x="10171" y="4623"/>
                <a:ext cx="19" cy="46"/>
              </a:xfrm>
              <a:custGeom>
                <a:avLst/>
                <a:gdLst>
                  <a:gd name="T0" fmla="*/ 6 w 6"/>
                  <a:gd name="T1" fmla="*/ 0 h 14"/>
                  <a:gd name="T2" fmla="*/ 6 w 6"/>
                  <a:gd name="T3" fmla="*/ 11 h 14"/>
                  <a:gd name="T4" fmla="*/ 0 w 6"/>
                  <a:gd name="T5" fmla="*/ 11 h 14"/>
                  <a:gd name="T6" fmla="*/ 0 w 6"/>
                  <a:gd name="T7" fmla="*/ 0 h 14"/>
                  <a:gd name="T8" fmla="*/ 6 w 6"/>
                  <a:gd name="T9" fmla="*/ 0 h 14"/>
                </a:gdLst>
                <a:ahLst/>
                <a:cxnLst>
                  <a:cxn ang="0">
                    <a:pos x="T0" y="T1"/>
                  </a:cxn>
                  <a:cxn ang="0">
                    <a:pos x="T2" y="T3"/>
                  </a:cxn>
                  <a:cxn ang="0">
                    <a:pos x="T4" y="T5"/>
                  </a:cxn>
                  <a:cxn ang="0">
                    <a:pos x="T6" y="T7"/>
                  </a:cxn>
                  <a:cxn ang="0">
                    <a:pos x="T8" y="T9"/>
                  </a:cxn>
                </a:cxnLst>
                <a:rect l="0" t="0" r="r" b="b"/>
                <a:pathLst>
                  <a:path w="6" h="14">
                    <a:moveTo>
                      <a:pt x="6" y="0"/>
                    </a:moveTo>
                    <a:cubicBezTo>
                      <a:pt x="6" y="11"/>
                      <a:pt x="6" y="11"/>
                      <a:pt x="6" y="11"/>
                    </a:cubicBezTo>
                    <a:cubicBezTo>
                      <a:pt x="6" y="14"/>
                      <a:pt x="0" y="14"/>
                      <a:pt x="0" y="11"/>
                    </a:cubicBezTo>
                    <a:cubicBezTo>
                      <a:pt x="0" y="0"/>
                      <a:pt x="0" y="0"/>
                      <a:pt x="0" y="0"/>
                    </a:cubicBezTo>
                    <a:lnTo>
                      <a:pt x="6" y="0"/>
                    </a:lnTo>
                    <a:close/>
                  </a:path>
                </a:pathLst>
              </a:custGeom>
              <a:solidFill>
                <a:srgbClr val="C6C6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5" name="ïšlîḓe"/>
              <p:cNvSpPr/>
              <p:nvPr/>
            </p:nvSpPr>
            <p:spPr bwMode="auto">
              <a:xfrm>
                <a:off x="9925" y="4650"/>
                <a:ext cx="23" cy="23"/>
              </a:xfrm>
              <a:custGeom>
                <a:avLst/>
                <a:gdLst>
                  <a:gd name="T0" fmla="*/ 6 w 7"/>
                  <a:gd name="T1" fmla="*/ 2 h 7"/>
                  <a:gd name="T2" fmla="*/ 3 w 7"/>
                  <a:gd name="T3" fmla="*/ 0 h 7"/>
                  <a:gd name="T4" fmla="*/ 1 w 7"/>
                  <a:gd name="T5" fmla="*/ 4 h 7"/>
                  <a:gd name="T6" fmla="*/ 5 w 7"/>
                  <a:gd name="T7" fmla="*/ 6 h 7"/>
                  <a:gd name="T8" fmla="*/ 6 w 7"/>
                  <a:gd name="T9" fmla="*/ 2 h 7"/>
                </a:gdLst>
                <a:ahLst/>
                <a:cxnLst>
                  <a:cxn ang="0">
                    <a:pos x="T0" y="T1"/>
                  </a:cxn>
                  <a:cxn ang="0">
                    <a:pos x="T2" y="T3"/>
                  </a:cxn>
                  <a:cxn ang="0">
                    <a:pos x="T4" y="T5"/>
                  </a:cxn>
                  <a:cxn ang="0">
                    <a:pos x="T6" y="T7"/>
                  </a:cxn>
                  <a:cxn ang="0">
                    <a:pos x="T8" y="T9"/>
                  </a:cxn>
                </a:cxnLst>
                <a:rect l="0" t="0" r="r" b="b"/>
                <a:pathLst>
                  <a:path w="7" h="7">
                    <a:moveTo>
                      <a:pt x="6" y="2"/>
                    </a:moveTo>
                    <a:cubicBezTo>
                      <a:pt x="6" y="1"/>
                      <a:pt x="4" y="0"/>
                      <a:pt x="3" y="0"/>
                    </a:cubicBezTo>
                    <a:cubicBezTo>
                      <a:pt x="2" y="0"/>
                      <a:pt x="0" y="2"/>
                      <a:pt x="1" y="4"/>
                    </a:cubicBezTo>
                    <a:cubicBezTo>
                      <a:pt x="1" y="6"/>
                      <a:pt x="3" y="7"/>
                      <a:pt x="5" y="6"/>
                    </a:cubicBezTo>
                    <a:cubicBezTo>
                      <a:pt x="6" y="6"/>
                      <a:pt x="7" y="4"/>
                      <a:pt x="6" y="2"/>
                    </a:cubicBezTo>
                    <a:close/>
                  </a:path>
                </a:pathLst>
              </a:custGeom>
              <a:solidFill>
                <a:srgbClr val="706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7" name="iṥḻïďe"/>
              <p:cNvSpPr/>
              <p:nvPr/>
            </p:nvSpPr>
            <p:spPr bwMode="auto">
              <a:xfrm>
                <a:off x="9944" y="2751"/>
                <a:ext cx="900" cy="529"/>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îŝļîḋe"/>
              <p:cNvSpPr/>
              <p:nvPr/>
            </p:nvSpPr>
            <p:spPr bwMode="auto">
              <a:xfrm>
                <a:off x="9944" y="2795"/>
                <a:ext cx="254" cy="416"/>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íSļiḍê"/>
              <p:cNvSpPr/>
              <p:nvPr/>
            </p:nvSpPr>
            <p:spPr bwMode="auto">
              <a:xfrm>
                <a:off x="10079" y="2801"/>
                <a:ext cx="764" cy="48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8" name="文本框 37"/>
            <p:cNvSpPr txBox="1"/>
            <p:nvPr/>
          </p:nvSpPr>
          <p:spPr>
            <a:xfrm>
              <a:off x="3679" y="3641"/>
              <a:ext cx="9146" cy="3415"/>
            </a:xfrm>
            <a:prstGeom prst="rect">
              <a:avLst/>
            </a:prstGeom>
            <a:noFill/>
          </p:spPr>
          <p:txBody>
            <a:bodyPr wrap="square" rtlCol="0" anchor="t">
              <a:spAutoFit/>
            </a:bodyPr>
            <a:lstStyle/>
            <a:p>
              <a:pPr marL="285750" indent="-285750">
                <a:lnSpc>
                  <a:spcPct val="200000"/>
                </a:lnSpc>
                <a:buClr>
                  <a:srgbClr val="2F7889"/>
                </a:buClr>
                <a:buFont typeface="Arial" panose="020B0604020202020204" pitchFamily="34" charset="0"/>
                <a:buChar char="•"/>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10:30，徐旺民等8人登上钢板仓，准备疏通作业</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2F7889"/>
                </a:buClr>
                <a:buFont typeface="Arial" panose="020B0604020202020204" pitchFamily="34" charset="0"/>
                <a:buChar char="•"/>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10:35，徐旺民、王绍年、李保强入仓进行疏通作业(2人系安全带)</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2F7889"/>
                </a:buClr>
                <a:buFont typeface="Arial" panose="020B0604020202020204" pitchFamily="34" charset="0"/>
                <a:buChar char="•"/>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10:57，在用取样扦进行疏通过程中发生粮食坍塌，三人被粮食掩埋</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2F7889"/>
                </a:buClr>
                <a:buFont typeface="Arial" panose="020B0604020202020204" pitchFamily="34" charset="0"/>
                <a:buChar char="•"/>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11:40，王绍年、李保强被救出，已死亡</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200000"/>
                </a:lnSpc>
                <a:buClr>
                  <a:srgbClr val="2F7889"/>
                </a:buClr>
                <a:buFont typeface="Arial" panose="020B0604020202020204" pitchFamily="34" charset="0"/>
                <a:buChar char="•"/>
              </a:pPr>
              <a:r>
                <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15:25，徐旺民被救出，已死亡</a:t>
              </a:r>
              <a:endParaRPr lang="zh-CN" altLang="en-US" sz="135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5469556" y="1140758"/>
            <a:ext cx="314326" cy="1024977"/>
          </a:xfrm>
          <a:custGeom>
            <a:avLst/>
            <a:gdLst>
              <a:gd name="connsiteX0" fmla="*/ 859915 w 2448000"/>
              <a:gd name="connsiteY0" fmla="*/ 7024914 h 8003471"/>
              <a:gd name="connsiteX1" fmla="*/ 1588085 w 2448000"/>
              <a:gd name="connsiteY1" fmla="*/ 7024914 h 8003471"/>
              <a:gd name="connsiteX2" fmla="*/ 1588085 w 2448000"/>
              <a:gd name="connsiteY2" fmla="*/ 7699680 h 8003471"/>
              <a:gd name="connsiteX3" fmla="*/ 859915 w 2448000"/>
              <a:gd name="connsiteY3" fmla="*/ 8003471 h 8003471"/>
              <a:gd name="connsiteX4" fmla="*/ 0 w 2448000"/>
              <a:gd name="connsiteY4" fmla="*/ 6062134 h 8003471"/>
              <a:gd name="connsiteX5" fmla="*/ 2448000 w 2448000"/>
              <a:gd name="connsiteY5" fmla="*/ 6062134 h 8003471"/>
              <a:gd name="connsiteX6" fmla="*/ 2014384 w 2448000"/>
              <a:gd name="connsiteY6" fmla="*/ 6867677 h 8003471"/>
              <a:gd name="connsiteX7" fmla="*/ 433616 w 2448000"/>
              <a:gd name="connsiteY7" fmla="*/ 6867677 h 8003471"/>
              <a:gd name="connsiteX8" fmla="*/ 18000 w 2448000"/>
              <a:gd name="connsiteY8" fmla="*/ 941010 h 8003471"/>
              <a:gd name="connsiteX9" fmla="*/ 2430000 w 2448000"/>
              <a:gd name="connsiteY9" fmla="*/ 941010 h 8003471"/>
              <a:gd name="connsiteX10" fmla="*/ 2430000 w 2448000"/>
              <a:gd name="connsiteY10" fmla="*/ 5904896 h 8003471"/>
              <a:gd name="connsiteX11" fmla="*/ 18000 w 2448000"/>
              <a:gd name="connsiteY11" fmla="*/ 5904896 h 8003471"/>
              <a:gd name="connsiteX12" fmla="*/ 409886 w 2448000"/>
              <a:gd name="connsiteY12" fmla="*/ 0 h 8003471"/>
              <a:gd name="connsiteX13" fmla="*/ 2038114 w 2448000"/>
              <a:gd name="connsiteY13" fmla="*/ 0 h 8003471"/>
              <a:gd name="connsiteX14" fmla="*/ 2430000 w 2448000"/>
              <a:gd name="connsiteY14" fmla="*/ 391886 h 8003471"/>
              <a:gd name="connsiteX15" fmla="*/ 2430000 w 2448000"/>
              <a:gd name="connsiteY15" fmla="*/ 783772 h 8003471"/>
              <a:gd name="connsiteX16" fmla="*/ 18000 w 2448000"/>
              <a:gd name="connsiteY16" fmla="*/ 783772 h 8003471"/>
              <a:gd name="connsiteX17" fmla="*/ 18000 w 2448000"/>
              <a:gd name="connsiteY17" fmla="*/ 391886 h 8003471"/>
              <a:gd name="connsiteX18" fmla="*/ 409886 w 2448000"/>
              <a:gd name="connsiteY18" fmla="*/ 0 h 80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8000" h="8003471">
                <a:moveTo>
                  <a:pt x="859915" y="7024914"/>
                </a:moveTo>
                <a:lnTo>
                  <a:pt x="1588085" y="7024914"/>
                </a:lnTo>
                <a:lnTo>
                  <a:pt x="1588085" y="7699680"/>
                </a:lnTo>
                <a:lnTo>
                  <a:pt x="859915" y="8003471"/>
                </a:lnTo>
                <a:close/>
                <a:moveTo>
                  <a:pt x="0" y="6062134"/>
                </a:moveTo>
                <a:lnTo>
                  <a:pt x="2448000" y="6062134"/>
                </a:lnTo>
                <a:lnTo>
                  <a:pt x="2014384" y="6867677"/>
                </a:lnTo>
                <a:lnTo>
                  <a:pt x="433616" y="6867677"/>
                </a:lnTo>
                <a:close/>
                <a:moveTo>
                  <a:pt x="18000" y="941010"/>
                </a:moveTo>
                <a:lnTo>
                  <a:pt x="2430000" y="941010"/>
                </a:lnTo>
                <a:lnTo>
                  <a:pt x="2430000" y="5904896"/>
                </a:lnTo>
                <a:lnTo>
                  <a:pt x="18000" y="5904896"/>
                </a:lnTo>
                <a:close/>
                <a:moveTo>
                  <a:pt x="409886" y="0"/>
                </a:moveTo>
                <a:lnTo>
                  <a:pt x="2038114" y="0"/>
                </a:lnTo>
                <a:cubicBezTo>
                  <a:pt x="2254547" y="0"/>
                  <a:pt x="2430000" y="175453"/>
                  <a:pt x="2430000" y="391886"/>
                </a:cubicBezTo>
                <a:lnTo>
                  <a:pt x="2430000" y="783772"/>
                </a:lnTo>
                <a:lnTo>
                  <a:pt x="18000" y="783772"/>
                </a:lnTo>
                <a:lnTo>
                  <a:pt x="18000" y="391886"/>
                </a:lnTo>
                <a:cubicBezTo>
                  <a:pt x="18000" y="175453"/>
                  <a:pt x="193453" y="0"/>
                  <a:pt x="4098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a:ea typeface="微软雅黑" panose="020B0503020204020204" pitchFamily="34" charset="-122"/>
              <a:cs typeface="+mn-cs"/>
            </a:endParaRPr>
          </a:p>
        </p:txBody>
      </p:sp>
      <p:sp>
        <p:nvSpPr>
          <p:cNvPr id="12" name="文本框 11"/>
          <p:cNvSpPr txBox="1"/>
          <p:nvPr/>
        </p:nvSpPr>
        <p:spPr>
          <a:xfrm>
            <a:off x="5871745" y="879031"/>
            <a:ext cx="209550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rPr>
              <a:t>PART THREE</a:t>
            </a:r>
            <a:endParaRPr kumimoji="0" lang="en-US" altLang="zh-CN" sz="2800" b="0" i="0" u="none" strike="noStrike" kern="120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3" name="文本框 12"/>
          <p:cNvSpPr txBox="1"/>
          <p:nvPr/>
        </p:nvSpPr>
        <p:spPr>
          <a:xfrm>
            <a:off x="5882640" y="1518285"/>
            <a:ext cx="3060065" cy="15684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企业应急管理能力提升</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连接符 14"/>
          <p:cNvCxnSpPr/>
          <p:nvPr/>
        </p:nvCxnSpPr>
        <p:spPr>
          <a:xfrm>
            <a:off x="5954102" y="3370782"/>
            <a:ext cx="7773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1.人员意识和能力培养</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1" name="组合 130"/>
          <p:cNvGrpSpPr/>
          <p:nvPr/>
        </p:nvGrpSpPr>
        <p:grpSpPr>
          <a:xfrm>
            <a:off x="4206875" y="1727200"/>
            <a:ext cx="2720340" cy="3249930"/>
            <a:chOff x="7562" y="2179"/>
            <a:chExt cx="4284" cy="5118"/>
          </a:xfrm>
        </p:grpSpPr>
        <p:sp>
          <p:nvSpPr>
            <p:cNvPr id="132" name="ïṧlïḓé"/>
            <p:cNvSpPr/>
            <p:nvPr/>
          </p:nvSpPr>
          <p:spPr bwMode="auto">
            <a:xfrm>
              <a:off x="9641" y="4579"/>
              <a:ext cx="127" cy="2719"/>
            </a:xfrm>
            <a:custGeom>
              <a:avLst/>
              <a:gdLst>
                <a:gd name="T0" fmla="*/ 20 w 40"/>
                <a:gd name="T1" fmla="*/ 860 h 860"/>
                <a:gd name="T2" fmla="*/ 0 w 40"/>
                <a:gd name="T3" fmla="*/ 840 h 860"/>
                <a:gd name="T4" fmla="*/ 0 w 40"/>
                <a:gd name="T5" fmla="*/ 20 h 860"/>
                <a:gd name="T6" fmla="*/ 20 w 40"/>
                <a:gd name="T7" fmla="*/ 0 h 860"/>
                <a:gd name="T8" fmla="*/ 40 w 40"/>
                <a:gd name="T9" fmla="*/ 20 h 860"/>
                <a:gd name="T10" fmla="*/ 40 w 40"/>
                <a:gd name="T11" fmla="*/ 840 h 860"/>
                <a:gd name="T12" fmla="*/ 20 w 40"/>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40" h="860">
                  <a:moveTo>
                    <a:pt x="20" y="860"/>
                  </a:moveTo>
                  <a:cubicBezTo>
                    <a:pt x="9" y="860"/>
                    <a:pt x="0" y="851"/>
                    <a:pt x="0" y="840"/>
                  </a:cubicBezTo>
                  <a:cubicBezTo>
                    <a:pt x="0" y="20"/>
                    <a:pt x="0" y="20"/>
                    <a:pt x="0" y="20"/>
                  </a:cubicBezTo>
                  <a:cubicBezTo>
                    <a:pt x="0" y="9"/>
                    <a:pt x="9" y="0"/>
                    <a:pt x="20" y="0"/>
                  </a:cubicBezTo>
                  <a:cubicBezTo>
                    <a:pt x="31" y="0"/>
                    <a:pt x="40" y="9"/>
                    <a:pt x="40" y="20"/>
                  </a:cubicBezTo>
                  <a:cubicBezTo>
                    <a:pt x="40" y="840"/>
                    <a:pt x="40" y="840"/>
                    <a:pt x="40" y="840"/>
                  </a:cubicBezTo>
                  <a:cubicBezTo>
                    <a:pt x="40" y="851"/>
                    <a:pt x="31" y="860"/>
                    <a:pt x="20" y="86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3" name="ïṥḻide"/>
            <p:cNvSpPr/>
            <p:nvPr/>
          </p:nvSpPr>
          <p:spPr bwMode="auto">
            <a:xfrm>
              <a:off x="10220" y="4630"/>
              <a:ext cx="910" cy="2618"/>
            </a:xfrm>
            <a:custGeom>
              <a:avLst/>
              <a:gdLst>
                <a:gd name="T0" fmla="*/ 272 w 288"/>
                <a:gd name="T1" fmla="*/ 825 h 828"/>
                <a:gd name="T2" fmla="*/ 247 w 288"/>
                <a:gd name="T3" fmla="*/ 812 h 828"/>
                <a:gd name="T4" fmla="*/ 4 w 288"/>
                <a:gd name="T5" fmla="*/ 28 h 828"/>
                <a:gd name="T6" fmla="*/ 17 w 288"/>
                <a:gd name="T7" fmla="*/ 3 h 828"/>
                <a:gd name="T8" fmla="*/ 42 w 288"/>
                <a:gd name="T9" fmla="*/ 16 h 828"/>
                <a:gd name="T10" fmla="*/ 285 w 288"/>
                <a:gd name="T11" fmla="*/ 800 h 828"/>
                <a:gd name="T12" fmla="*/ 272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272" y="825"/>
                  </a:moveTo>
                  <a:cubicBezTo>
                    <a:pt x="261" y="828"/>
                    <a:pt x="250" y="822"/>
                    <a:pt x="247" y="812"/>
                  </a:cubicBezTo>
                  <a:cubicBezTo>
                    <a:pt x="4" y="28"/>
                    <a:pt x="4" y="28"/>
                    <a:pt x="4" y="28"/>
                  </a:cubicBezTo>
                  <a:cubicBezTo>
                    <a:pt x="0" y="18"/>
                    <a:pt x="6" y="6"/>
                    <a:pt x="17" y="3"/>
                  </a:cubicBezTo>
                  <a:cubicBezTo>
                    <a:pt x="27" y="0"/>
                    <a:pt x="39" y="6"/>
                    <a:pt x="42" y="16"/>
                  </a:cubicBezTo>
                  <a:cubicBezTo>
                    <a:pt x="285" y="800"/>
                    <a:pt x="285" y="800"/>
                    <a:pt x="285" y="800"/>
                  </a:cubicBezTo>
                  <a:cubicBezTo>
                    <a:pt x="288" y="810"/>
                    <a:pt x="282" y="822"/>
                    <a:pt x="272" y="8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4" name="išľiḍè"/>
            <p:cNvSpPr/>
            <p:nvPr/>
          </p:nvSpPr>
          <p:spPr bwMode="auto">
            <a:xfrm>
              <a:off x="8302" y="4630"/>
              <a:ext cx="910" cy="2618"/>
            </a:xfrm>
            <a:custGeom>
              <a:avLst/>
              <a:gdLst>
                <a:gd name="T0" fmla="*/ 16 w 288"/>
                <a:gd name="T1" fmla="*/ 825 h 828"/>
                <a:gd name="T2" fmla="*/ 42 w 288"/>
                <a:gd name="T3" fmla="*/ 812 h 828"/>
                <a:gd name="T4" fmla="*/ 285 w 288"/>
                <a:gd name="T5" fmla="*/ 28 h 828"/>
                <a:gd name="T6" fmla="*/ 271 w 288"/>
                <a:gd name="T7" fmla="*/ 3 h 828"/>
                <a:gd name="T8" fmla="*/ 246 w 288"/>
                <a:gd name="T9" fmla="*/ 16 h 828"/>
                <a:gd name="T10" fmla="*/ 3 w 288"/>
                <a:gd name="T11" fmla="*/ 800 h 828"/>
                <a:gd name="T12" fmla="*/ 16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16" y="825"/>
                  </a:moveTo>
                  <a:cubicBezTo>
                    <a:pt x="27" y="828"/>
                    <a:pt x="38" y="822"/>
                    <a:pt x="42" y="812"/>
                  </a:cubicBezTo>
                  <a:cubicBezTo>
                    <a:pt x="285" y="28"/>
                    <a:pt x="285" y="28"/>
                    <a:pt x="285" y="28"/>
                  </a:cubicBezTo>
                  <a:cubicBezTo>
                    <a:pt x="288" y="18"/>
                    <a:pt x="282" y="6"/>
                    <a:pt x="271" y="3"/>
                  </a:cubicBezTo>
                  <a:cubicBezTo>
                    <a:pt x="261" y="0"/>
                    <a:pt x="250" y="6"/>
                    <a:pt x="246" y="16"/>
                  </a:cubicBezTo>
                  <a:cubicBezTo>
                    <a:pt x="3" y="800"/>
                    <a:pt x="3" y="800"/>
                    <a:pt x="3" y="800"/>
                  </a:cubicBezTo>
                  <a:cubicBezTo>
                    <a:pt x="0" y="810"/>
                    <a:pt x="6" y="822"/>
                    <a:pt x="16" y="8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5" name="íŝļídê"/>
            <p:cNvSpPr/>
            <p:nvPr/>
          </p:nvSpPr>
          <p:spPr bwMode="auto">
            <a:xfrm>
              <a:off x="7661" y="2464"/>
              <a:ext cx="4089" cy="2807"/>
            </a:xfrm>
            <a:prstGeom prst="rect">
              <a:avLst/>
            </a:prstGeom>
            <a:solidFill>
              <a:srgbClr val="FFFFFF"/>
            </a:solidFill>
            <a:ln w="9525">
              <a:solidFill>
                <a:schemeClr val="bg1">
                  <a:lumMod val="95000"/>
                </a:schemeClr>
              </a:solidFill>
              <a:miter lim="800000"/>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6" name="îŝľíḑè"/>
            <p:cNvSpPr/>
            <p:nvPr/>
          </p:nvSpPr>
          <p:spPr bwMode="auto">
            <a:xfrm>
              <a:off x="7562" y="2297"/>
              <a:ext cx="4285" cy="227"/>
            </a:xfrm>
            <a:custGeom>
              <a:avLst/>
              <a:gdLst>
                <a:gd name="T0" fmla="*/ 1356 w 1356"/>
                <a:gd name="T1" fmla="*/ 36 h 72"/>
                <a:gd name="T2" fmla="*/ 1297 w 1356"/>
                <a:gd name="T3" fmla="*/ 72 h 72"/>
                <a:gd name="T4" fmla="*/ 59 w 1356"/>
                <a:gd name="T5" fmla="*/ 72 h 72"/>
                <a:gd name="T6" fmla="*/ 0 w 1356"/>
                <a:gd name="T7" fmla="*/ 36 h 72"/>
                <a:gd name="T8" fmla="*/ 59 w 1356"/>
                <a:gd name="T9" fmla="*/ 0 h 72"/>
                <a:gd name="T10" fmla="*/ 1297 w 1356"/>
                <a:gd name="T11" fmla="*/ 0 h 72"/>
                <a:gd name="T12" fmla="*/ 1356 w 1356"/>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1356" h="72">
                  <a:moveTo>
                    <a:pt x="1356" y="36"/>
                  </a:moveTo>
                  <a:cubicBezTo>
                    <a:pt x="1356" y="56"/>
                    <a:pt x="1329" y="72"/>
                    <a:pt x="1297" y="72"/>
                  </a:cubicBezTo>
                  <a:cubicBezTo>
                    <a:pt x="59" y="72"/>
                    <a:pt x="59" y="72"/>
                    <a:pt x="59" y="72"/>
                  </a:cubicBezTo>
                  <a:cubicBezTo>
                    <a:pt x="26" y="72"/>
                    <a:pt x="0" y="56"/>
                    <a:pt x="0" y="36"/>
                  </a:cubicBezTo>
                  <a:cubicBezTo>
                    <a:pt x="0" y="16"/>
                    <a:pt x="26" y="0"/>
                    <a:pt x="59" y="0"/>
                  </a:cubicBezTo>
                  <a:cubicBezTo>
                    <a:pt x="1297" y="0"/>
                    <a:pt x="1297" y="0"/>
                    <a:pt x="1297" y="0"/>
                  </a:cubicBezTo>
                  <a:cubicBezTo>
                    <a:pt x="1329" y="0"/>
                    <a:pt x="1356" y="16"/>
                    <a:pt x="1356" y="3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7" name="îṥlíḋè"/>
            <p:cNvSpPr/>
            <p:nvPr/>
          </p:nvSpPr>
          <p:spPr bwMode="auto">
            <a:xfrm>
              <a:off x="7562" y="5192"/>
              <a:ext cx="4285" cy="263"/>
            </a:xfrm>
            <a:custGeom>
              <a:avLst/>
              <a:gdLst>
                <a:gd name="T0" fmla="*/ 1356 w 1356"/>
                <a:gd name="T1" fmla="*/ 42 h 83"/>
                <a:gd name="T2" fmla="*/ 1297 w 1356"/>
                <a:gd name="T3" fmla="*/ 83 h 83"/>
                <a:gd name="T4" fmla="*/ 59 w 1356"/>
                <a:gd name="T5" fmla="*/ 83 h 83"/>
                <a:gd name="T6" fmla="*/ 0 w 1356"/>
                <a:gd name="T7" fmla="*/ 42 h 83"/>
                <a:gd name="T8" fmla="*/ 59 w 1356"/>
                <a:gd name="T9" fmla="*/ 0 h 83"/>
                <a:gd name="T10" fmla="*/ 1297 w 1356"/>
                <a:gd name="T11" fmla="*/ 0 h 83"/>
                <a:gd name="T12" fmla="*/ 1356 w 1356"/>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1356" h="83">
                  <a:moveTo>
                    <a:pt x="1356" y="42"/>
                  </a:moveTo>
                  <a:cubicBezTo>
                    <a:pt x="1356" y="65"/>
                    <a:pt x="1329" y="83"/>
                    <a:pt x="1297" y="83"/>
                  </a:cubicBezTo>
                  <a:cubicBezTo>
                    <a:pt x="59" y="83"/>
                    <a:pt x="59" y="83"/>
                    <a:pt x="59" y="83"/>
                  </a:cubicBezTo>
                  <a:cubicBezTo>
                    <a:pt x="26" y="83"/>
                    <a:pt x="0" y="65"/>
                    <a:pt x="0" y="42"/>
                  </a:cubicBezTo>
                  <a:cubicBezTo>
                    <a:pt x="0" y="18"/>
                    <a:pt x="26" y="0"/>
                    <a:pt x="59" y="0"/>
                  </a:cubicBezTo>
                  <a:cubicBezTo>
                    <a:pt x="1297" y="0"/>
                    <a:pt x="1297" y="0"/>
                    <a:pt x="1297" y="0"/>
                  </a:cubicBezTo>
                  <a:cubicBezTo>
                    <a:pt x="1329" y="0"/>
                    <a:pt x="1356" y="18"/>
                    <a:pt x="1356" y="4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8" name="iṩlíḋê"/>
            <p:cNvSpPr/>
            <p:nvPr/>
          </p:nvSpPr>
          <p:spPr bwMode="auto">
            <a:xfrm>
              <a:off x="9597" y="2179"/>
              <a:ext cx="212" cy="21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9" name="îṡ1ïḑè"/>
            <p:cNvSpPr/>
            <p:nvPr/>
          </p:nvSpPr>
          <p:spPr bwMode="auto">
            <a:xfrm>
              <a:off x="9641" y="6963"/>
              <a:ext cx="127" cy="335"/>
            </a:xfrm>
            <a:custGeom>
              <a:avLst/>
              <a:gdLst>
                <a:gd name="T0" fmla="*/ 20 w 40"/>
                <a:gd name="T1" fmla="*/ 0 h 106"/>
                <a:gd name="T2" fmla="*/ 0 w 40"/>
                <a:gd name="T3" fmla="*/ 0 h 106"/>
                <a:gd name="T4" fmla="*/ 0 w 40"/>
                <a:gd name="T5" fmla="*/ 86 h 106"/>
                <a:gd name="T6" fmla="*/ 20 w 40"/>
                <a:gd name="T7" fmla="*/ 106 h 106"/>
                <a:gd name="T8" fmla="*/ 40 w 40"/>
                <a:gd name="T9" fmla="*/ 86 h 106"/>
                <a:gd name="T10" fmla="*/ 40 w 40"/>
                <a:gd name="T11" fmla="*/ 0 h 106"/>
                <a:gd name="T12" fmla="*/ 20 w 4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0" h="106">
                  <a:moveTo>
                    <a:pt x="20" y="0"/>
                  </a:moveTo>
                  <a:cubicBezTo>
                    <a:pt x="13" y="0"/>
                    <a:pt x="6" y="0"/>
                    <a:pt x="0" y="0"/>
                  </a:cubicBezTo>
                  <a:cubicBezTo>
                    <a:pt x="0" y="86"/>
                    <a:pt x="0" y="86"/>
                    <a:pt x="0" y="86"/>
                  </a:cubicBezTo>
                  <a:cubicBezTo>
                    <a:pt x="0" y="97"/>
                    <a:pt x="9" y="106"/>
                    <a:pt x="20" y="106"/>
                  </a:cubicBezTo>
                  <a:cubicBezTo>
                    <a:pt x="31" y="106"/>
                    <a:pt x="40" y="97"/>
                    <a:pt x="40" y="86"/>
                  </a:cubicBezTo>
                  <a:cubicBezTo>
                    <a:pt x="40" y="0"/>
                    <a:pt x="40" y="0"/>
                    <a:pt x="40" y="0"/>
                  </a:cubicBezTo>
                  <a:cubicBezTo>
                    <a:pt x="33" y="0"/>
                    <a:pt x="27" y="0"/>
                    <a:pt x="2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0" name="íṥḷîďè"/>
            <p:cNvSpPr/>
            <p:nvPr/>
          </p:nvSpPr>
          <p:spPr bwMode="auto">
            <a:xfrm>
              <a:off x="10940" y="7008"/>
              <a:ext cx="190" cy="234"/>
            </a:xfrm>
            <a:custGeom>
              <a:avLst/>
              <a:gdLst>
                <a:gd name="T0" fmla="*/ 0 w 60"/>
                <a:gd name="T1" fmla="*/ 0 h 74"/>
                <a:gd name="T2" fmla="*/ 19 w 60"/>
                <a:gd name="T3" fmla="*/ 60 h 74"/>
                <a:gd name="T4" fmla="*/ 38 w 60"/>
                <a:gd name="T5" fmla="*/ 74 h 74"/>
                <a:gd name="T6" fmla="*/ 44 w 60"/>
                <a:gd name="T7" fmla="*/ 73 h 74"/>
                <a:gd name="T8" fmla="*/ 57 w 60"/>
                <a:gd name="T9" fmla="*/ 48 h 74"/>
                <a:gd name="T10" fmla="*/ 43 w 60"/>
                <a:gd name="T11" fmla="*/ 3 h 74"/>
                <a:gd name="T12" fmla="*/ 0 w 6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60" h="74">
                  <a:moveTo>
                    <a:pt x="0" y="0"/>
                  </a:moveTo>
                  <a:cubicBezTo>
                    <a:pt x="19" y="60"/>
                    <a:pt x="19" y="60"/>
                    <a:pt x="19" y="60"/>
                  </a:cubicBezTo>
                  <a:cubicBezTo>
                    <a:pt x="21" y="68"/>
                    <a:pt x="29" y="74"/>
                    <a:pt x="38" y="74"/>
                  </a:cubicBezTo>
                  <a:cubicBezTo>
                    <a:pt x="40" y="74"/>
                    <a:pt x="42" y="74"/>
                    <a:pt x="44" y="73"/>
                  </a:cubicBezTo>
                  <a:cubicBezTo>
                    <a:pt x="54" y="70"/>
                    <a:pt x="60" y="58"/>
                    <a:pt x="57" y="48"/>
                  </a:cubicBezTo>
                  <a:cubicBezTo>
                    <a:pt x="43" y="3"/>
                    <a:pt x="43" y="3"/>
                    <a:pt x="43" y="3"/>
                  </a:cubicBezTo>
                  <a:cubicBezTo>
                    <a:pt x="29" y="2"/>
                    <a:pt x="15" y="1"/>
                    <a:pt x="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1" name="îṣḷiďe"/>
            <p:cNvSpPr/>
            <p:nvPr/>
          </p:nvSpPr>
          <p:spPr bwMode="auto">
            <a:xfrm>
              <a:off x="8302" y="7004"/>
              <a:ext cx="190" cy="238"/>
            </a:xfrm>
            <a:custGeom>
              <a:avLst/>
              <a:gdLst>
                <a:gd name="T0" fmla="*/ 60 w 60"/>
                <a:gd name="T1" fmla="*/ 0 h 75"/>
                <a:gd name="T2" fmla="*/ 17 w 60"/>
                <a:gd name="T3" fmla="*/ 4 h 75"/>
                <a:gd name="T4" fmla="*/ 3 w 60"/>
                <a:gd name="T5" fmla="*/ 49 h 75"/>
                <a:gd name="T6" fmla="*/ 16 w 60"/>
                <a:gd name="T7" fmla="*/ 74 h 75"/>
                <a:gd name="T8" fmla="*/ 22 w 60"/>
                <a:gd name="T9" fmla="*/ 75 h 75"/>
                <a:gd name="T10" fmla="*/ 42 w 60"/>
                <a:gd name="T11" fmla="*/ 61 h 75"/>
                <a:gd name="T12" fmla="*/ 60 w 6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60" h="75">
                  <a:moveTo>
                    <a:pt x="60" y="0"/>
                  </a:moveTo>
                  <a:cubicBezTo>
                    <a:pt x="46" y="1"/>
                    <a:pt x="31" y="2"/>
                    <a:pt x="17" y="4"/>
                  </a:cubicBezTo>
                  <a:cubicBezTo>
                    <a:pt x="3" y="49"/>
                    <a:pt x="3" y="49"/>
                    <a:pt x="3" y="49"/>
                  </a:cubicBezTo>
                  <a:cubicBezTo>
                    <a:pt x="0" y="59"/>
                    <a:pt x="6" y="71"/>
                    <a:pt x="16" y="74"/>
                  </a:cubicBezTo>
                  <a:cubicBezTo>
                    <a:pt x="18" y="75"/>
                    <a:pt x="20" y="75"/>
                    <a:pt x="22" y="75"/>
                  </a:cubicBezTo>
                  <a:cubicBezTo>
                    <a:pt x="31" y="75"/>
                    <a:pt x="39" y="69"/>
                    <a:pt x="42" y="61"/>
                  </a:cubicBezTo>
                  <a:cubicBezTo>
                    <a:pt x="60" y="0"/>
                    <a:pt x="60" y="0"/>
                    <a:pt x="6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grpSp>
        <p:nvGrpSpPr>
          <p:cNvPr id="154" name="îŝ1íḍè"/>
          <p:cNvGrpSpPr/>
          <p:nvPr/>
        </p:nvGrpSpPr>
        <p:grpSpPr>
          <a:xfrm>
            <a:off x="1496060" y="1532890"/>
            <a:ext cx="2341880" cy="3470910"/>
            <a:chOff x="527728" y="1344314"/>
            <a:chExt cx="3121992" cy="4627561"/>
          </a:xfrm>
        </p:grpSpPr>
        <p:sp>
          <p:nvSpPr>
            <p:cNvPr id="142" name="iS1îḍê"/>
            <p:cNvSpPr/>
            <p:nvPr/>
          </p:nvSpPr>
          <p:spPr bwMode="auto">
            <a:xfrm>
              <a:off x="2076282" y="2907572"/>
              <a:ext cx="1022566" cy="901532"/>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3" name="iS1ïḓê"/>
            <p:cNvSpPr/>
            <p:nvPr/>
          </p:nvSpPr>
          <p:spPr bwMode="auto">
            <a:xfrm>
              <a:off x="1303701" y="2698308"/>
              <a:ext cx="449070" cy="115378"/>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4" name="îŝlïďè"/>
            <p:cNvSpPr/>
            <p:nvPr/>
          </p:nvSpPr>
          <p:spPr bwMode="auto">
            <a:xfrm>
              <a:off x="876124" y="1667825"/>
              <a:ext cx="791810" cy="1110796"/>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5" name="íṩlíḍe"/>
            <p:cNvSpPr/>
            <p:nvPr/>
          </p:nvSpPr>
          <p:spPr bwMode="auto">
            <a:xfrm>
              <a:off x="1592147" y="2762784"/>
              <a:ext cx="78050" cy="1357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6" name="íślïďe"/>
            <p:cNvSpPr/>
            <p:nvPr/>
          </p:nvSpPr>
          <p:spPr bwMode="auto">
            <a:xfrm>
              <a:off x="1552556" y="1667825"/>
              <a:ext cx="611956" cy="1108533"/>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7" name="işḷíḓé"/>
            <p:cNvSpPr/>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8" name="íṧ1ïḓê"/>
            <p:cNvSpPr/>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9" name="íṧḻïḍe"/>
            <p:cNvSpPr/>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0" name="ï$1iḋe"/>
            <p:cNvSpPr/>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1" name="íŝļiḋe"/>
            <p:cNvSpPr/>
            <p:nvPr/>
          </p:nvSpPr>
          <p:spPr bwMode="auto">
            <a:xfrm>
              <a:off x="1117061" y="2907572"/>
              <a:ext cx="809908" cy="79181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2" name="î$liḑê"/>
            <p:cNvSpPr/>
            <p:nvPr/>
          </p:nvSpPr>
          <p:spPr bwMode="auto">
            <a:xfrm>
              <a:off x="1419079" y="2813686"/>
              <a:ext cx="205871" cy="11764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3" name="iśḻïḑe"/>
            <p:cNvSpPr/>
            <p:nvPr/>
          </p:nvSpPr>
          <p:spPr bwMode="auto">
            <a:xfrm>
              <a:off x="1397588" y="2907572"/>
              <a:ext cx="248854" cy="1303092"/>
            </a:xfrm>
            <a:custGeom>
              <a:avLst/>
              <a:gdLst>
                <a:gd name="T0" fmla="*/ 0 w 220"/>
                <a:gd name="T1" fmla="*/ 1057 h 1152"/>
                <a:gd name="T2" fmla="*/ 111 w 220"/>
                <a:gd name="T3" fmla="*/ 1152 h 1152"/>
                <a:gd name="T4" fmla="*/ 220 w 220"/>
                <a:gd name="T5" fmla="*/ 1057 h 1152"/>
                <a:gd name="T6" fmla="*/ 142 w 220"/>
                <a:gd name="T7" fmla="*/ 0 h 1152"/>
                <a:gd name="T8" fmla="*/ 78 w 220"/>
                <a:gd name="T9" fmla="*/ 0 h 1152"/>
                <a:gd name="T10" fmla="*/ 0 w 220"/>
                <a:gd name="T11" fmla="*/ 1057 h 1152"/>
              </a:gdLst>
              <a:ahLst/>
              <a:cxnLst>
                <a:cxn ang="0">
                  <a:pos x="T0" y="T1"/>
                </a:cxn>
                <a:cxn ang="0">
                  <a:pos x="T2" y="T3"/>
                </a:cxn>
                <a:cxn ang="0">
                  <a:pos x="T4" y="T5"/>
                </a:cxn>
                <a:cxn ang="0">
                  <a:pos x="T6" y="T7"/>
                </a:cxn>
                <a:cxn ang="0">
                  <a:pos x="T8" y="T9"/>
                </a:cxn>
                <a:cxn ang="0">
                  <a:pos x="T10" y="T11"/>
                </a:cxn>
              </a:cxnLst>
              <a:rect l="0" t="0" r="r" b="b"/>
              <a:pathLst>
                <a:path w="220" h="1152">
                  <a:moveTo>
                    <a:pt x="0" y="1057"/>
                  </a:moveTo>
                  <a:lnTo>
                    <a:pt x="111" y="1152"/>
                  </a:lnTo>
                  <a:lnTo>
                    <a:pt x="220" y="1057"/>
                  </a:lnTo>
                  <a:lnTo>
                    <a:pt x="142" y="0"/>
                  </a:lnTo>
                  <a:lnTo>
                    <a:pt x="78" y="0"/>
                  </a:lnTo>
                  <a:lnTo>
                    <a:pt x="0" y="1057"/>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5" name="íṥḷíďé"/>
            <p:cNvSpPr/>
            <p:nvPr/>
          </p:nvSpPr>
          <p:spPr bwMode="auto">
            <a:xfrm>
              <a:off x="1587622" y="2813686"/>
              <a:ext cx="231887" cy="160624"/>
            </a:xfrm>
            <a:custGeom>
              <a:avLst/>
              <a:gdLst>
                <a:gd name="T0" fmla="*/ 45 w 205"/>
                <a:gd name="T1" fmla="*/ 142 h 142"/>
                <a:gd name="T2" fmla="*/ 205 w 205"/>
                <a:gd name="T3" fmla="*/ 83 h 142"/>
                <a:gd name="T4" fmla="*/ 205 w 205"/>
                <a:gd name="T5" fmla="*/ 0 h 142"/>
                <a:gd name="T6" fmla="*/ 0 w 205"/>
                <a:gd name="T7" fmla="*/ 0 h 142"/>
                <a:gd name="T8" fmla="*/ 45 w 205"/>
                <a:gd name="T9" fmla="*/ 142 h 142"/>
              </a:gdLst>
              <a:ahLst/>
              <a:cxnLst>
                <a:cxn ang="0">
                  <a:pos x="T0" y="T1"/>
                </a:cxn>
                <a:cxn ang="0">
                  <a:pos x="T2" y="T3"/>
                </a:cxn>
                <a:cxn ang="0">
                  <a:pos x="T4" y="T5"/>
                </a:cxn>
                <a:cxn ang="0">
                  <a:pos x="T6" y="T7"/>
                </a:cxn>
                <a:cxn ang="0">
                  <a:pos x="T8" y="T9"/>
                </a:cxn>
              </a:cxnLst>
              <a:rect l="0" t="0" r="r" b="b"/>
              <a:pathLst>
                <a:path w="205" h="142">
                  <a:moveTo>
                    <a:pt x="45" y="142"/>
                  </a:moveTo>
                  <a:lnTo>
                    <a:pt x="205" y="83"/>
                  </a:lnTo>
                  <a:lnTo>
                    <a:pt x="205" y="0"/>
                  </a:lnTo>
                  <a:lnTo>
                    <a:pt x="0" y="0"/>
                  </a:lnTo>
                  <a:lnTo>
                    <a:pt x="45"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6" name="iṥḻiďé"/>
            <p:cNvSpPr/>
            <p:nvPr/>
          </p:nvSpPr>
          <p:spPr bwMode="auto">
            <a:xfrm>
              <a:off x="1223390" y="2813686"/>
              <a:ext cx="233018" cy="160624"/>
            </a:xfrm>
            <a:custGeom>
              <a:avLst/>
              <a:gdLst>
                <a:gd name="T0" fmla="*/ 161 w 206"/>
                <a:gd name="T1" fmla="*/ 142 h 142"/>
                <a:gd name="T2" fmla="*/ 0 w 206"/>
                <a:gd name="T3" fmla="*/ 83 h 142"/>
                <a:gd name="T4" fmla="*/ 0 w 206"/>
                <a:gd name="T5" fmla="*/ 0 h 142"/>
                <a:gd name="T6" fmla="*/ 206 w 206"/>
                <a:gd name="T7" fmla="*/ 0 h 142"/>
                <a:gd name="T8" fmla="*/ 161 w 206"/>
                <a:gd name="T9" fmla="*/ 142 h 142"/>
              </a:gdLst>
              <a:ahLst/>
              <a:cxnLst>
                <a:cxn ang="0">
                  <a:pos x="T0" y="T1"/>
                </a:cxn>
                <a:cxn ang="0">
                  <a:pos x="T2" y="T3"/>
                </a:cxn>
                <a:cxn ang="0">
                  <a:pos x="T4" y="T5"/>
                </a:cxn>
                <a:cxn ang="0">
                  <a:pos x="T6" y="T7"/>
                </a:cxn>
                <a:cxn ang="0">
                  <a:pos x="T8" y="T9"/>
                </a:cxn>
              </a:cxnLst>
              <a:rect l="0" t="0" r="r" b="b"/>
              <a:pathLst>
                <a:path w="206" h="142">
                  <a:moveTo>
                    <a:pt x="161" y="142"/>
                  </a:moveTo>
                  <a:lnTo>
                    <a:pt x="0" y="83"/>
                  </a:lnTo>
                  <a:lnTo>
                    <a:pt x="0" y="0"/>
                  </a:lnTo>
                  <a:lnTo>
                    <a:pt x="206" y="0"/>
                  </a:lnTo>
                  <a:lnTo>
                    <a:pt x="161"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7" name="išļîde"/>
            <p:cNvSpPr/>
            <p:nvPr/>
          </p:nvSpPr>
          <p:spPr bwMode="auto">
            <a:xfrm>
              <a:off x="527728" y="2907572"/>
              <a:ext cx="489791" cy="1477290"/>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8" name="ï$ľïdé"/>
            <p:cNvSpPr/>
            <p:nvPr/>
          </p:nvSpPr>
          <p:spPr bwMode="auto">
            <a:xfrm>
              <a:off x="629532" y="4365633"/>
              <a:ext cx="286183" cy="211527"/>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9" name="îś1iḑe"/>
            <p:cNvSpPr/>
            <p:nvPr/>
          </p:nvSpPr>
          <p:spPr bwMode="auto">
            <a:xfrm>
              <a:off x="1482424" y="2907572"/>
              <a:ext cx="746563" cy="1528193"/>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0" name="iSļïďé"/>
            <p:cNvSpPr/>
            <p:nvPr/>
          </p:nvSpPr>
          <p:spPr bwMode="auto">
            <a:xfrm>
              <a:off x="1482424" y="2856670"/>
              <a:ext cx="516939" cy="803121"/>
            </a:xfrm>
            <a:custGeom>
              <a:avLst/>
              <a:gdLst>
                <a:gd name="T0" fmla="*/ 244 w 457"/>
                <a:gd name="T1" fmla="*/ 355 h 710"/>
                <a:gd name="T2" fmla="*/ 0 w 457"/>
                <a:gd name="T3" fmla="*/ 710 h 710"/>
                <a:gd name="T4" fmla="*/ 308 w 457"/>
                <a:gd name="T5" fmla="*/ 0 h 710"/>
                <a:gd name="T6" fmla="*/ 457 w 457"/>
                <a:gd name="T7" fmla="*/ 45 h 710"/>
                <a:gd name="T8" fmla="*/ 358 w 457"/>
                <a:gd name="T9" fmla="*/ 189 h 710"/>
                <a:gd name="T10" fmla="*/ 251 w 457"/>
                <a:gd name="T11" fmla="*/ 343 h 710"/>
                <a:gd name="T12" fmla="*/ 244 w 457"/>
                <a:gd name="T13" fmla="*/ 355 h 710"/>
              </a:gdLst>
              <a:ahLst/>
              <a:cxnLst>
                <a:cxn ang="0">
                  <a:pos x="T0" y="T1"/>
                </a:cxn>
                <a:cxn ang="0">
                  <a:pos x="T2" y="T3"/>
                </a:cxn>
                <a:cxn ang="0">
                  <a:pos x="T4" y="T5"/>
                </a:cxn>
                <a:cxn ang="0">
                  <a:pos x="T6" y="T7"/>
                </a:cxn>
                <a:cxn ang="0">
                  <a:pos x="T8" y="T9"/>
                </a:cxn>
                <a:cxn ang="0">
                  <a:pos x="T10" y="T11"/>
                </a:cxn>
                <a:cxn ang="0">
                  <a:pos x="T12" y="T13"/>
                </a:cxn>
              </a:cxnLst>
              <a:rect l="0" t="0" r="r" b="b"/>
              <a:pathLst>
                <a:path w="457" h="710">
                  <a:moveTo>
                    <a:pt x="244" y="355"/>
                  </a:moveTo>
                  <a:lnTo>
                    <a:pt x="0" y="710"/>
                  </a:lnTo>
                  <a:lnTo>
                    <a:pt x="308" y="0"/>
                  </a:lnTo>
                  <a:lnTo>
                    <a:pt x="457" y="45"/>
                  </a:lnTo>
                  <a:lnTo>
                    <a:pt x="358" y="189"/>
                  </a:lnTo>
                  <a:lnTo>
                    <a:pt x="251" y="343"/>
                  </a:lnTo>
                  <a:lnTo>
                    <a:pt x="244" y="35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1" name="íşḷïdê"/>
            <p:cNvSpPr/>
            <p:nvPr/>
          </p:nvSpPr>
          <p:spPr bwMode="auto">
            <a:xfrm>
              <a:off x="813911" y="2907572"/>
              <a:ext cx="746563" cy="1528193"/>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2" name="íṩlîďê"/>
            <p:cNvSpPr/>
            <p:nvPr/>
          </p:nvSpPr>
          <p:spPr bwMode="auto">
            <a:xfrm>
              <a:off x="1044667" y="2856670"/>
              <a:ext cx="515807" cy="803121"/>
            </a:xfrm>
            <a:custGeom>
              <a:avLst/>
              <a:gdLst>
                <a:gd name="T0" fmla="*/ 0 w 456"/>
                <a:gd name="T1" fmla="*/ 45 h 710"/>
                <a:gd name="T2" fmla="*/ 149 w 456"/>
                <a:gd name="T3" fmla="*/ 0 h 710"/>
                <a:gd name="T4" fmla="*/ 456 w 456"/>
                <a:gd name="T5" fmla="*/ 710 h 710"/>
                <a:gd name="T6" fmla="*/ 99 w 456"/>
                <a:gd name="T7" fmla="*/ 189 h 710"/>
                <a:gd name="T8" fmla="*/ 0 w 456"/>
                <a:gd name="T9" fmla="*/ 45 h 710"/>
              </a:gdLst>
              <a:ahLst/>
              <a:cxnLst>
                <a:cxn ang="0">
                  <a:pos x="T0" y="T1"/>
                </a:cxn>
                <a:cxn ang="0">
                  <a:pos x="T2" y="T3"/>
                </a:cxn>
                <a:cxn ang="0">
                  <a:pos x="T4" y="T5"/>
                </a:cxn>
                <a:cxn ang="0">
                  <a:pos x="T6" y="T7"/>
                </a:cxn>
                <a:cxn ang="0">
                  <a:pos x="T8" y="T9"/>
                </a:cxn>
              </a:cxnLst>
              <a:rect l="0" t="0" r="r" b="b"/>
              <a:pathLst>
                <a:path w="456" h="710">
                  <a:moveTo>
                    <a:pt x="0" y="45"/>
                  </a:moveTo>
                  <a:lnTo>
                    <a:pt x="149" y="0"/>
                  </a:lnTo>
                  <a:lnTo>
                    <a:pt x="456" y="710"/>
                  </a:lnTo>
                  <a:lnTo>
                    <a:pt x="99" y="189"/>
                  </a:lnTo>
                  <a:lnTo>
                    <a:pt x="0" y="4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3" name="iṣlïḓè"/>
            <p:cNvSpPr/>
            <p:nvPr/>
          </p:nvSpPr>
          <p:spPr bwMode="auto">
            <a:xfrm>
              <a:off x="929289" y="2194944"/>
              <a:ext cx="78050" cy="78050"/>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4" name="îṩľíḓé"/>
            <p:cNvSpPr/>
            <p:nvPr/>
          </p:nvSpPr>
          <p:spPr bwMode="auto">
            <a:xfrm>
              <a:off x="2034429" y="2194944"/>
              <a:ext cx="74656" cy="78050"/>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5" name="îšḻïďê"/>
            <p:cNvSpPr/>
            <p:nvPr/>
          </p:nvSpPr>
          <p:spPr bwMode="auto">
            <a:xfrm>
              <a:off x="921370" y="2194944"/>
              <a:ext cx="74656" cy="78050"/>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6" name="i$ḻïḋe"/>
            <p:cNvSpPr/>
            <p:nvPr/>
          </p:nvSpPr>
          <p:spPr bwMode="auto">
            <a:xfrm>
              <a:off x="945125" y="1344314"/>
              <a:ext cx="1140206" cy="821220"/>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7" name="íS1îḑé"/>
            <p:cNvSpPr/>
            <p:nvPr/>
          </p:nvSpPr>
          <p:spPr bwMode="auto">
            <a:xfrm>
              <a:off x="998289" y="5811251"/>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8" name="íşlíďê"/>
            <p:cNvSpPr/>
            <p:nvPr/>
          </p:nvSpPr>
          <p:spPr bwMode="auto">
            <a:xfrm>
              <a:off x="1611376" y="5811251"/>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9" name="ïṡlidè"/>
            <p:cNvSpPr/>
            <p:nvPr/>
          </p:nvSpPr>
          <p:spPr bwMode="auto">
            <a:xfrm>
              <a:off x="1650967" y="3975384"/>
              <a:ext cx="40721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0" name="ís1iḍe"/>
            <p:cNvSpPr/>
            <p:nvPr/>
          </p:nvSpPr>
          <p:spPr bwMode="auto">
            <a:xfrm>
              <a:off x="985847" y="3975384"/>
              <a:ext cx="40608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1" name="ïṥľíḑê"/>
            <p:cNvSpPr/>
            <p:nvPr/>
          </p:nvSpPr>
          <p:spPr bwMode="auto">
            <a:xfrm>
              <a:off x="2916731" y="2829522"/>
              <a:ext cx="732989" cy="200215"/>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2" name="ïśľiḑê"/>
            <p:cNvSpPr/>
            <p:nvPr/>
          </p:nvSpPr>
          <p:spPr bwMode="auto">
            <a:xfrm>
              <a:off x="1411162" y="2315977"/>
              <a:ext cx="139133" cy="127821"/>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3" name="íSḻîďê"/>
            <p:cNvSpPr/>
            <p:nvPr/>
          </p:nvSpPr>
          <p:spPr bwMode="auto">
            <a:xfrm>
              <a:off x="1150996" y="1981155"/>
              <a:ext cx="201346" cy="486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4" name="í$ḻiďé"/>
            <p:cNvSpPr/>
            <p:nvPr/>
          </p:nvSpPr>
          <p:spPr bwMode="auto">
            <a:xfrm>
              <a:off x="1166832" y="2104451"/>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5" name="îš1îḑe"/>
            <p:cNvSpPr/>
            <p:nvPr/>
          </p:nvSpPr>
          <p:spPr bwMode="auto">
            <a:xfrm>
              <a:off x="1689426" y="1981155"/>
              <a:ext cx="200215" cy="486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6" name="ïśļïḓe"/>
            <p:cNvSpPr/>
            <p:nvPr/>
          </p:nvSpPr>
          <p:spPr bwMode="auto">
            <a:xfrm>
              <a:off x="1680377" y="2104451"/>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7" name="işľîḑé"/>
            <p:cNvSpPr/>
            <p:nvPr/>
          </p:nvSpPr>
          <p:spPr bwMode="auto">
            <a:xfrm>
              <a:off x="1001683" y="2042237"/>
              <a:ext cx="1040664" cy="324642"/>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8" name="íṣḻíḓe"/>
            <p:cNvSpPr/>
            <p:nvPr/>
          </p:nvSpPr>
          <p:spPr bwMode="auto">
            <a:xfrm>
              <a:off x="1609114" y="5808988"/>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9" name="îṥ1íḓe"/>
            <p:cNvSpPr/>
            <p:nvPr/>
          </p:nvSpPr>
          <p:spPr bwMode="auto">
            <a:xfrm>
              <a:off x="1360259" y="5811251"/>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0" name="íṧļïḑé"/>
            <p:cNvSpPr/>
            <p:nvPr/>
          </p:nvSpPr>
          <p:spPr bwMode="auto">
            <a:xfrm>
              <a:off x="998289" y="5813513"/>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1" name="îśḷíḋe"/>
            <p:cNvSpPr/>
            <p:nvPr/>
          </p:nvSpPr>
          <p:spPr bwMode="auto">
            <a:xfrm>
              <a:off x="1611376" y="5813513"/>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2" name="iṩlïḑê"/>
            <p:cNvSpPr/>
            <p:nvPr/>
          </p:nvSpPr>
          <p:spPr>
            <a:xfrm>
              <a:off x="1705263" y="2133861"/>
              <a:ext cx="135739" cy="135739"/>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83" name="íṧḷíḑè"/>
            <p:cNvSpPr/>
            <p:nvPr/>
          </p:nvSpPr>
          <p:spPr>
            <a:xfrm>
              <a:off x="1193980" y="2133861"/>
              <a:ext cx="136870" cy="135739"/>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84" name="ïs1iďê"/>
            <p:cNvSpPr/>
            <p:nvPr/>
          </p:nvSpPr>
          <p:spPr bwMode="auto">
            <a:xfrm>
              <a:off x="1266374" y="2155353"/>
              <a:ext cx="23755"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5" name="ïṥļîḑê"/>
            <p:cNvSpPr/>
            <p:nvPr/>
          </p:nvSpPr>
          <p:spPr bwMode="auto">
            <a:xfrm>
              <a:off x="1748246" y="2155353"/>
              <a:ext cx="26017"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sp>
        <p:nvSpPr>
          <p:cNvPr id="2" name="文本框 1"/>
          <p:cNvSpPr txBox="1"/>
          <p:nvPr/>
        </p:nvSpPr>
        <p:spPr>
          <a:xfrm>
            <a:off x="4381500" y="2174875"/>
            <a:ext cx="2474595" cy="1076325"/>
          </a:xfrm>
          <a:prstGeom prst="rect">
            <a:avLst/>
          </a:prstGeom>
          <a:noFill/>
        </p:spPr>
        <p:txBody>
          <a:bodyPr wrap="square" rtlCol="0" anchor="t">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根据应急参与各方职责，强化能力和意识培训。</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graphicFrame>
        <p:nvGraphicFramePr>
          <p:cNvPr id="5" name="表格 4"/>
          <p:cNvGraphicFramePr>
            <a:graphicFrameLocks noGrp="1"/>
          </p:cNvGraphicFramePr>
          <p:nvPr/>
        </p:nvGraphicFramePr>
        <p:xfrm>
          <a:off x="429895" y="634365"/>
          <a:ext cx="8362950" cy="4089400"/>
        </p:xfrm>
        <a:graphic>
          <a:graphicData uri="http://schemas.openxmlformats.org/drawingml/2006/table">
            <a:tbl>
              <a:tblPr firstRow="1" bandRow="1">
                <a:tableStyleId>{5C22544A-7EE6-4342-B048-85BDC9FD1C3A}</a:tableStyleId>
              </a:tblPr>
              <a:tblGrid>
                <a:gridCol w="1214755"/>
                <a:gridCol w="1804670"/>
                <a:gridCol w="2157730"/>
                <a:gridCol w="1547495"/>
                <a:gridCol w="1638300"/>
              </a:tblGrid>
              <a:tr h="372110">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类型</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18" marB="45718" anchor="ctr">
                    <a:solidFill>
                      <a:srgbClr val="2E6D7A"/>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职责</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18" marB="45718" anchor="ctr">
                    <a:solidFill>
                      <a:srgbClr val="2E6D7A"/>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能力要求</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18" marB="45718" anchor="ctr">
                    <a:solidFill>
                      <a:srgbClr val="2E6D7A"/>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培训内容</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18" marB="45718" anchor="ctr">
                    <a:solidFill>
                      <a:srgbClr val="2E6D7A"/>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案例教训</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18" marB="45718" anchor="ctr">
                    <a:solidFill>
                      <a:srgbClr val="2E6D7A"/>
                    </a:solidFill>
                  </a:tcPr>
                </a:tc>
              </a:tr>
              <a:tr h="650875">
                <a:tc>
                  <a:txBody>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应急指挥</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日常准备</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指挥应急救援、恢复</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熟悉应急状态</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掌握监测、预警、处置措施</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熟悉队伍、装备及救援方法</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法律法规</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处置措施</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应急保障措施</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重庆开县“</a:t>
                      </a:r>
                      <a:r>
                        <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12.23</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”井喷事故</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8" marB="45718" anchor="ctr"/>
                </a:tc>
              </a:tr>
              <a:tr h="651510">
                <a:tc>
                  <a:txBody>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应急管理人员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algn="l">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预案制修定、评审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物资装备维护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组织应急培训、演练</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熟悉企业应急类型</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具备应急体系设计能力</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具备预案编制评审能力</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法律法规</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预案体系要素</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评审要点</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吉林石化“</a:t>
                      </a:r>
                      <a:r>
                        <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11.13</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”爆炸事故</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8" marB="45718" anchor="ctr"/>
                </a:tc>
              </a:tr>
              <a:tr h="650875">
                <a:tc>
                  <a:txBody>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专业救援人员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日常训练，作战准备</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按照分工实施救援</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熟悉分工内应急操作程序</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熟悉现场、物资装备</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具备自我保护能力</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处置方案</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装备操作规程</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物资装备配备</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西安“</a:t>
                      </a:r>
                      <a:r>
                        <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”煤气大爆炸，</a:t>
                      </a:r>
                      <a:r>
                        <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名消防人员死亡</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8" marB="45718" anchor="ctr"/>
                </a:tc>
              </a:tr>
              <a:tr h="651510">
                <a:tc>
                  <a:txBody>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参与救援人员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接收培训</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参与救援</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熟悉应急处置方案</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熟悉现场、物资装备</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具备自我保护能力</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处置方案</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物资装备配备</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None/>
                      </a:pPr>
                      <a:r>
                        <a:rPr lang="en-US" altLang="zh-CN" sz="12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宿州生化“</a:t>
                      </a:r>
                      <a:r>
                        <a:rPr lang="en-US" altLang="zh-CN" sz="12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8.10</a:t>
                      </a:r>
                      <a:r>
                        <a:rPr lang="zh-CN" altLang="en-US" sz="12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a:t>
                      </a:r>
                      <a:endParaRPr lang="zh-CN" altLang="en-US" sz="1200" kern="1200" baseline="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8" marB="45718" anchor="ctr"/>
                </a:tc>
              </a:tr>
              <a:tr h="651510">
                <a:tc>
                  <a:txBody>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被困人员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了解现场应急类型</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自防自救</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传递现场信息</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熟悉现场、处置方案</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具备自我保护能力</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沉着冷静</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应急类型分析</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常见处置方案</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汕头宾馆“</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6.10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”火灾事故</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8" marB="45718" anchor="ctr"/>
                </a:tc>
              </a:tr>
              <a:tr h="461010">
                <a:tc>
                  <a:txBody>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周边人员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了解周边应急类型</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自防自救</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沉着冷静，听从指挥</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具备基本应急判断能力</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应急类型及疏散逃生措施</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18" marB="45718" anchor="ctr"/>
                </a:tc>
                <a:tc>
                  <a:txBody>
                    <a:bodyPr/>
                    <a:lstStyle/>
                    <a:p>
                      <a:pPr marL="0" algn="l" defTabSz="914400" rtl="0" eaLnBrk="1" latinLnBrk="0" hangingPunct="1">
                        <a:buFont typeface="Wingdings" panose="05000000000000000000" pitchFamily="2" charset="2"/>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重庆开县“</a:t>
                      </a:r>
                      <a:r>
                        <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12.23</a:t>
                      </a: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”井喷事故</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8" marB="45718"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2.风险监测与预警</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19760" y="1114425"/>
            <a:ext cx="7798435" cy="414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根据应急类型设置预警指标，明确预警判定标准，实施风险监测，根据预警采取相应措施。</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Group 3"/>
          <p:cNvGraphicFramePr>
            <a:graphicFrameLocks noGrp="1"/>
          </p:cNvGraphicFramePr>
          <p:nvPr/>
        </p:nvGraphicFramePr>
        <p:xfrm>
          <a:off x="857885" y="1784350"/>
          <a:ext cx="7477125" cy="2726672"/>
        </p:xfrm>
        <a:graphic>
          <a:graphicData uri="http://schemas.openxmlformats.org/drawingml/2006/table">
            <a:tbl>
              <a:tblPr>
                <a:tableStyleId>{7DF18680-E054-41AD-8BC1-D1AEF772440D}</a:tableStyleId>
              </a:tblPr>
              <a:tblGrid>
                <a:gridCol w="1214755"/>
                <a:gridCol w="3571875"/>
                <a:gridCol w="2690495"/>
              </a:tblGrid>
              <a:tr h="274320">
                <a:tc>
                  <a:txBody>
                    <a:bodyPr/>
                    <a:lstStyle/>
                    <a:p>
                      <a:pPr marL="0" marR="0" lvl="0" algn="ctr" defTabSz="914400" rtl="0" eaLnBrk="1" latinLnBrk="0" hangingPunct="1">
                        <a:lnSpc>
                          <a:spcPct val="100000"/>
                        </a:lnSpc>
                        <a:spcBef>
                          <a:spcPct val="20000"/>
                        </a:spcBef>
                        <a:buFont typeface="Wingdings" panose="05000000000000000000" pitchFamily="2" charset="2"/>
                        <a:buNone/>
                      </a:pPr>
                      <a:r>
                        <a:rPr lang="zh-CN" altLang="en-US" sz="1400" b="1" u="none" strike="noStrike" cap="none" normalizeH="0" baseline="0" dirty="0">
                          <a:solidFill>
                            <a:schemeClr val="bg1"/>
                          </a:solidFill>
                        </a:rPr>
                        <a:t>预警级别</a:t>
                      </a:r>
                      <a:endParaRPr lang="zh-CN" altLang="en-US" sz="1400" b="1" u="none" strike="noStrike" cap="none" normalizeH="0" baseline="0" dirty="0">
                        <a:solidFill>
                          <a:schemeClr val="bg1"/>
                        </a:solidFill>
                      </a:endParaRPr>
                    </a:p>
                  </a:txBody>
                  <a:tcPr marT="45711" marB="45711" anchor="ctr" horzOverflow="overflow">
                    <a:solidFill>
                      <a:srgbClr val="317D8F"/>
                    </a:solidFill>
                  </a:tcPr>
                </a:tc>
                <a:tc>
                  <a:txBody>
                    <a:bodyPr/>
                    <a:lstStyle/>
                    <a:p>
                      <a:pPr marL="0" marR="0" lvl="0" algn="ctr" defTabSz="914400" rtl="0" eaLnBrk="1" latinLnBrk="0" hangingPunct="1">
                        <a:lnSpc>
                          <a:spcPct val="100000"/>
                        </a:lnSpc>
                        <a:spcBef>
                          <a:spcPct val="20000"/>
                        </a:spcBef>
                        <a:buFont typeface="Wingdings" panose="05000000000000000000" pitchFamily="2" charset="2"/>
                        <a:buNone/>
                      </a:pPr>
                      <a:r>
                        <a:rPr lang="zh-CN" altLang="en-US" sz="1400" b="1" u="none" strike="noStrike" cap="none" normalizeH="0" baseline="0" dirty="0">
                          <a:solidFill>
                            <a:schemeClr val="bg1"/>
                          </a:solidFill>
                        </a:rPr>
                        <a:t>描  述</a:t>
                      </a:r>
                      <a:endParaRPr lang="zh-CN" altLang="en-US" sz="1400" b="1" u="none" strike="noStrike" cap="none" normalizeH="0" baseline="0" dirty="0">
                        <a:solidFill>
                          <a:schemeClr val="bg1"/>
                        </a:solidFill>
                      </a:endParaRPr>
                    </a:p>
                  </a:txBody>
                  <a:tcPr marT="45711" marB="45711" anchor="ctr" horzOverflow="overflow">
                    <a:solidFill>
                      <a:srgbClr val="317D8F"/>
                    </a:solidFill>
                  </a:tcPr>
                </a:tc>
                <a:tc>
                  <a:txBody>
                    <a:bodyPr/>
                    <a:lstStyle/>
                    <a:p>
                      <a:pPr marL="0" marR="0" lvl="0" algn="ctr" defTabSz="914400" rtl="0" eaLnBrk="1" latinLnBrk="0" hangingPunct="1">
                        <a:lnSpc>
                          <a:spcPct val="100000"/>
                        </a:lnSpc>
                        <a:spcBef>
                          <a:spcPct val="20000"/>
                        </a:spcBef>
                        <a:buFont typeface="Wingdings" panose="05000000000000000000" pitchFamily="2" charset="2"/>
                        <a:buNone/>
                      </a:pPr>
                      <a:r>
                        <a:rPr lang="zh-CN" altLang="en-US" sz="1400" b="1" u="none" strike="noStrike" cap="none" normalizeH="0" baseline="0" dirty="0">
                          <a:solidFill>
                            <a:schemeClr val="bg1"/>
                          </a:solidFill>
                        </a:rPr>
                        <a:t>常见预警指标</a:t>
                      </a:r>
                      <a:endParaRPr lang="zh-CN" altLang="en-US" sz="1400" b="1" u="none" strike="noStrike" cap="none" normalizeH="0" baseline="0" dirty="0">
                        <a:solidFill>
                          <a:schemeClr val="bg1"/>
                        </a:solidFill>
                      </a:endParaRPr>
                    </a:p>
                  </a:txBody>
                  <a:tcPr marT="45711" marB="45711" anchor="ctr" horzOverflow="overflow">
                    <a:solidFill>
                      <a:srgbClr val="317D8F"/>
                    </a:solidFill>
                  </a:tcPr>
                </a:tc>
              </a:tr>
              <a:tr h="783590">
                <a:tc>
                  <a:txBody>
                    <a:bodyPr/>
                    <a:lstStyle/>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I级别</a:t>
                      </a:r>
                      <a:endParaRPr lang="zh-CN" altLang="en-US" sz="1200" b="1" u="none" strike="noStrike" cap="none" normalizeH="0" baseline="0" dirty="0">
                        <a:solidFill>
                          <a:schemeClr val="tx1">
                            <a:lumMod val="75000"/>
                            <a:lumOff val="25000"/>
                          </a:schemeClr>
                        </a:solidFill>
                      </a:endParaRPr>
                    </a:p>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全面</a:t>
                      </a:r>
                      <a:endParaRPr lang="zh-CN" altLang="en-US" sz="1200" b="1" u="none" strike="noStrike" cap="none" normalizeH="0" baseline="0" dirty="0">
                        <a:solidFill>
                          <a:schemeClr val="tx1">
                            <a:lumMod val="75000"/>
                            <a:lumOff val="25000"/>
                          </a:schemeClr>
                        </a:solidFill>
                      </a:endParaRPr>
                    </a:p>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紧急情况</a:t>
                      </a:r>
                      <a:endParaRPr lang="zh-CN" altLang="en-US" sz="1200" b="1" u="none" strike="noStrike" cap="none" normalizeH="0" baseline="0" dirty="0">
                        <a:solidFill>
                          <a:schemeClr val="tx1">
                            <a:lumMod val="75000"/>
                            <a:lumOff val="25000"/>
                          </a:schemeClr>
                        </a:solidFill>
                      </a:endParaRPr>
                    </a:p>
                  </a:txBody>
                  <a:tcPr marT="45711" marB="45711" anchor="ctr" horzOverflow="overflow">
                    <a:solidFill>
                      <a:srgbClr val="D2DEEF"/>
                    </a:solidFill>
                  </a:tcPr>
                </a:tc>
                <a:tc>
                  <a:txBody>
                    <a:bodyPr/>
                    <a:lstStyle/>
                    <a:p>
                      <a:pPr marL="0" marR="0" lvl="0" algn="l" defTabSz="914400" rtl="0" eaLnBrk="1" latinLnBrk="0" hangingPunct="1">
                        <a:lnSpc>
                          <a:spcPct val="100000"/>
                        </a:lnSpc>
                        <a:spcBef>
                          <a:spcPct val="20000"/>
                        </a:spcBef>
                        <a:buFont typeface="Wingdings" panose="05000000000000000000" pitchFamily="2" charset="2"/>
                        <a:buNone/>
                      </a:pPr>
                      <a:r>
                        <a:rPr lang="zh-CN" altLang="en-US" sz="1200" u="none" strike="noStrike" cap="none" normalizeH="0" baseline="0" dirty="0">
                          <a:solidFill>
                            <a:schemeClr val="tx1">
                              <a:lumMod val="75000"/>
                              <a:lumOff val="25000"/>
                            </a:schemeClr>
                          </a:solidFill>
                        </a:rPr>
                        <a:t>大面积设备、3人以上等较大范围内受到事故威胁，可能造成生产停产、人员死亡事故</a:t>
                      </a:r>
                      <a:endParaRPr lang="zh-CN" altLang="en-US" sz="1200" u="none" strike="noStrike" cap="none" normalizeH="0" baseline="0" dirty="0">
                        <a:solidFill>
                          <a:schemeClr val="tx1">
                            <a:lumMod val="75000"/>
                            <a:lumOff val="25000"/>
                          </a:schemeClr>
                        </a:solidFill>
                      </a:endParaRPr>
                    </a:p>
                  </a:txBody>
                  <a:tcPr marT="45711" marB="45711" anchor="ctr" horzOverflow="overflow">
                    <a:solidFill>
                      <a:srgbClr val="D2DEEF"/>
                    </a:solidFill>
                  </a:tcPr>
                </a:tc>
                <a:tc>
                  <a:txBody>
                    <a:bodyPr/>
                    <a:lstStyle/>
                    <a:p>
                      <a:pPr marL="0" marR="0" lvl="0" algn="l" defTabSz="914400" rtl="0" eaLnBrk="1" latinLnBrk="0" hangingPunct="1">
                        <a:lnSpc>
                          <a:spcPct val="100000"/>
                        </a:lnSpc>
                        <a:spcBef>
                          <a:spcPct val="20000"/>
                        </a:spcBef>
                        <a:buFont typeface="Wingdings" panose="05000000000000000000" pitchFamily="2" charset="2"/>
                        <a:buNone/>
                      </a:pPr>
                      <a:r>
                        <a:rPr lang="zh-CN" altLang="en-US" sz="1200" u="none" strike="noStrike" cap="none" normalizeH="0" baseline="0" dirty="0">
                          <a:solidFill>
                            <a:schemeClr val="tx1">
                              <a:lumMod val="75000"/>
                              <a:lumOff val="25000"/>
                            </a:schemeClr>
                          </a:solidFill>
                        </a:rPr>
                        <a:t>温度、压力、浓度、声音、震动、天气、现场人数等超过限制，同类企业发生，特殊时段</a:t>
                      </a:r>
                      <a:endParaRPr lang="zh-CN" altLang="en-US" sz="1200" u="none" strike="noStrike" cap="none" normalizeH="0" baseline="0" dirty="0">
                        <a:solidFill>
                          <a:schemeClr val="tx1">
                            <a:lumMod val="75000"/>
                            <a:lumOff val="25000"/>
                          </a:schemeClr>
                        </a:solidFill>
                      </a:endParaRPr>
                    </a:p>
                  </a:txBody>
                  <a:tcPr marT="45711" marB="45711" anchor="ctr" horzOverflow="overflow">
                    <a:solidFill>
                      <a:srgbClr val="D2DEEF"/>
                    </a:solidFill>
                  </a:tcPr>
                </a:tc>
              </a:tr>
              <a:tr h="782955">
                <a:tc>
                  <a:txBody>
                    <a:bodyPr/>
                    <a:lstStyle/>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II级</a:t>
                      </a:r>
                      <a:endParaRPr lang="zh-CN" altLang="en-US" sz="1200" b="1" u="none" strike="noStrike" cap="none" normalizeH="0" baseline="0" dirty="0">
                        <a:solidFill>
                          <a:schemeClr val="tx1">
                            <a:lumMod val="75000"/>
                            <a:lumOff val="25000"/>
                          </a:schemeClr>
                        </a:solidFill>
                      </a:endParaRPr>
                    </a:p>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有限</a:t>
                      </a:r>
                      <a:endParaRPr lang="zh-CN" altLang="en-US" sz="1200" b="1" u="none" strike="noStrike" cap="none" normalizeH="0" baseline="0" dirty="0">
                        <a:solidFill>
                          <a:schemeClr val="tx1">
                            <a:lumMod val="75000"/>
                            <a:lumOff val="25000"/>
                          </a:schemeClr>
                        </a:solidFill>
                      </a:endParaRPr>
                    </a:p>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紧急情况</a:t>
                      </a:r>
                      <a:endParaRPr lang="zh-CN" altLang="en-US" sz="1200" b="1" u="none" strike="noStrike" cap="none" normalizeH="0" baseline="0" dirty="0">
                        <a:solidFill>
                          <a:schemeClr val="tx1">
                            <a:lumMod val="75000"/>
                            <a:lumOff val="25000"/>
                          </a:schemeClr>
                        </a:solidFill>
                      </a:endParaRPr>
                    </a:p>
                  </a:txBody>
                  <a:tcPr marT="45711" marB="45711" anchor="ctr" horzOverflow="overflow">
                    <a:solidFill>
                      <a:srgbClr val="EAEFF7"/>
                    </a:solidFill>
                  </a:tcPr>
                </a:tc>
                <a:tc>
                  <a:txBody>
                    <a:bodyPr/>
                    <a:lstStyle/>
                    <a:p>
                      <a:pPr marL="0" marR="0" lvl="0" algn="l" defTabSz="914400" rtl="0" eaLnBrk="1" latinLnBrk="0" hangingPunct="1">
                        <a:lnSpc>
                          <a:spcPct val="100000"/>
                        </a:lnSpc>
                        <a:spcBef>
                          <a:spcPct val="20000"/>
                        </a:spcBef>
                        <a:buFont typeface="Wingdings" panose="05000000000000000000" pitchFamily="2" charset="2"/>
                        <a:buNone/>
                      </a:pPr>
                      <a:r>
                        <a:rPr lang="zh-CN" altLang="en-US" sz="1200" u="none" strike="noStrike" cap="none" normalizeH="0" baseline="0" dirty="0">
                          <a:solidFill>
                            <a:schemeClr val="tx1">
                              <a:lumMod val="75000"/>
                              <a:lumOff val="25000"/>
                            </a:schemeClr>
                          </a:solidFill>
                        </a:rPr>
                        <a:t>多个设备、2-3人等一定范围内受到事故威胁，可能造成关键性设备停机、人员重伤或多个轻伤事故</a:t>
                      </a:r>
                      <a:endParaRPr lang="zh-CN" altLang="en-US" sz="1200" u="none" strike="noStrike" cap="none" normalizeH="0" baseline="0" dirty="0">
                        <a:solidFill>
                          <a:schemeClr val="tx1">
                            <a:lumMod val="75000"/>
                            <a:lumOff val="25000"/>
                          </a:schemeClr>
                        </a:solidFill>
                      </a:endParaRPr>
                    </a:p>
                  </a:txBody>
                  <a:tcPr marT="45711" marB="45711" anchor="ctr" horzOverflow="overflow">
                    <a:solidFill>
                      <a:srgbClr val="EAEFF7"/>
                    </a:solidFill>
                  </a:tcPr>
                </a:tc>
                <a:tc>
                  <a:txBody>
                    <a:bodyPr/>
                    <a:lstStyle/>
                    <a:p>
                      <a:pPr marL="0" marR="0" lvl="0" algn="l" defTabSz="914400" rtl="0" eaLnBrk="1" latinLnBrk="0" hangingPunct="1">
                        <a:lnSpc>
                          <a:spcPct val="100000"/>
                        </a:lnSpc>
                        <a:spcBef>
                          <a:spcPct val="20000"/>
                        </a:spcBef>
                        <a:buFont typeface="Wingdings" panose="05000000000000000000" pitchFamily="2" charset="2"/>
                        <a:buNone/>
                      </a:pPr>
                      <a:r>
                        <a:rPr lang="zh-CN" altLang="en-US" sz="1200" u="none" strike="noStrike" cap="none" normalizeH="0" baseline="0" dirty="0">
                          <a:solidFill>
                            <a:schemeClr val="tx1">
                              <a:lumMod val="75000"/>
                              <a:lumOff val="25000"/>
                            </a:schemeClr>
                          </a:solidFill>
                        </a:rPr>
                        <a:t>温度、压力、浓度、声音、震动、天气、现场人数等超过预警值，同类企业发生，特殊时段</a:t>
                      </a:r>
                      <a:endParaRPr lang="zh-CN" altLang="en-US" sz="1200" u="none" strike="noStrike" cap="none" normalizeH="0" baseline="0" dirty="0">
                        <a:solidFill>
                          <a:schemeClr val="tx1">
                            <a:lumMod val="75000"/>
                            <a:lumOff val="25000"/>
                          </a:schemeClr>
                        </a:solidFill>
                      </a:endParaRPr>
                    </a:p>
                  </a:txBody>
                  <a:tcPr marT="45711" marB="45711" anchor="ctr" horzOverflow="overflow">
                    <a:solidFill>
                      <a:srgbClr val="EAEFF7"/>
                    </a:solidFill>
                  </a:tcPr>
                </a:tc>
              </a:tr>
              <a:tr h="855345">
                <a:tc>
                  <a:txBody>
                    <a:bodyPr/>
                    <a:lstStyle/>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III级</a:t>
                      </a:r>
                      <a:endParaRPr lang="zh-CN" altLang="en-US" sz="1200" b="1" u="none" strike="noStrike" cap="none" normalizeH="0" baseline="0" dirty="0">
                        <a:solidFill>
                          <a:schemeClr val="tx1">
                            <a:lumMod val="75000"/>
                            <a:lumOff val="25000"/>
                          </a:schemeClr>
                        </a:solidFill>
                      </a:endParaRPr>
                    </a:p>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可能</a:t>
                      </a:r>
                      <a:endParaRPr lang="zh-CN" altLang="en-US" sz="1200" b="1" u="none" strike="noStrike" cap="none" normalizeH="0" baseline="0" dirty="0">
                        <a:solidFill>
                          <a:schemeClr val="tx1">
                            <a:lumMod val="75000"/>
                            <a:lumOff val="25000"/>
                          </a:schemeClr>
                        </a:solidFill>
                      </a:endParaRPr>
                    </a:p>
                    <a:p>
                      <a:pPr marL="0" marR="0" lvl="0" algn="ctr" defTabSz="914400" rtl="0" eaLnBrk="1" latinLnBrk="0" hangingPunct="1">
                        <a:lnSpc>
                          <a:spcPct val="100000"/>
                        </a:lnSpc>
                        <a:spcBef>
                          <a:spcPct val="20000"/>
                        </a:spcBef>
                        <a:buFont typeface="Wingdings" panose="05000000000000000000" pitchFamily="2" charset="2"/>
                        <a:buNone/>
                      </a:pPr>
                      <a:r>
                        <a:rPr lang="zh-CN" altLang="en-US" sz="1200" b="1" u="none" strike="noStrike" cap="none" normalizeH="0" baseline="0" dirty="0">
                          <a:solidFill>
                            <a:schemeClr val="tx1">
                              <a:lumMod val="75000"/>
                              <a:lumOff val="25000"/>
                            </a:schemeClr>
                          </a:solidFill>
                        </a:rPr>
                        <a:t>紧急情况</a:t>
                      </a:r>
                      <a:endParaRPr lang="zh-CN" altLang="en-US" sz="1200" b="1" u="none" strike="noStrike" cap="none" normalizeH="0" baseline="0" dirty="0">
                        <a:solidFill>
                          <a:schemeClr val="tx1">
                            <a:lumMod val="75000"/>
                            <a:lumOff val="25000"/>
                          </a:schemeClr>
                        </a:solidFill>
                      </a:endParaRPr>
                    </a:p>
                  </a:txBody>
                  <a:tcPr marT="45711" marB="45711" anchor="ctr" horzOverflow="overflow">
                    <a:solidFill>
                      <a:srgbClr val="D2DEEF"/>
                    </a:solidFill>
                  </a:tcPr>
                </a:tc>
                <a:tc>
                  <a:txBody>
                    <a:bodyPr/>
                    <a:lstStyle/>
                    <a:p>
                      <a:pPr marL="0" marR="0" lvl="0" algn="l" defTabSz="914400" rtl="0" eaLnBrk="1" latinLnBrk="0" hangingPunct="1">
                        <a:lnSpc>
                          <a:spcPct val="100000"/>
                        </a:lnSpc>
                        <a:spcBef>
                          <a:spcPct val="20000"/>
                        </a:spcBef>
                        <a:buFont typeface="Wingdings" panose="05000000000000000000" pitchFamily="2" charset="2"/>
                        <a:buNone/>
                      </a:pPr>
                      <a:r>
                        <a:rPr lang="zh-CN" altLang="en-US" sz="1200" u="none" strike="noStrike" cap="none" normalizeH="0" baseline="0" dirty="0">
                          <a:solidFill>
                            <a:schemeClr val="tx1">
                              <a:lumMod val="75000"/>
                              <a:lumOff val="25000"/>
                            </a:schemeClr>
                          </a:solidFill>
                        </a:rPr>
                        <a:t>单个设备、单个人员等较小范围内受到事故威胁，可能造成非关键性设备停机、人员轻伤事故</a:t>
                      </a:r>
                      <a:endParaRPr lang="zh-CN" altLang="en-US" sz="1200" u="none" strike="noStrike" cap="none" normalizeH="0" baseline="0" dirty="0">
                        <a:solidFill>
                          <a:schemeClr val="tx1">
                            <a:lumMod val="75000"/>
                            <a:lumOff val="25000"/>
                          </a:schemeClr>
                        </a:solidFill>
                      </a:endParaRPr>
                    </a:p>
                  </a:txBody>
                  <a:tcPr marT="45711" marB="45711" anchor="ctr" horzOverflow="overflow">
                    <a:solidFill>
                      <a:srgbClr val="D2DEEF"/>
                    </a:solidFill>
                  </a:tcPr>
                </a:tc>
                <a:tc>
                  <a:txBody>
                    <a:bodyPr/>
                    <a:lstStyle/>
                    <a:p>
                      <a:pPr marL="0" marR="0" lvl="0" algn="l" defTabSz="914400" rtl="0" eaLnBrk="1" latinLnBrk="0" hangingPunct="1">
                        <a:lnSpc>
                          <a:spcPct val="100000"/>
                        </a:lnSpc>
                        <a:spcBef>
                          <a:spcPct val="20000"/>
                        </a:spcBef>
                        <a:buFont typeface="Wingdings" panose="05000000000000000000" pitchFamily="2" charset="2"/>
                        <a:buNone/>
                      </a:pPr>
                      <a:r>
                        <a:rPr lang="zh-CN" altLang="en-US" sz="1200" u="none" strike="noStrike" cap="none" normalizeH="0" baseline="0" dirty="0">
                          <a:solidFill>
                            <a:schemeClr val="tx1">
                              <a:lumMod val="75000"/>
                              <a:lumOff val="25000"/>
                            </a:schemeClr>
                          </a:solidFill>
                        </a:rPr>
                        <a:t>温度、压力、浓度、声音、震动、天气、现场人数等接近预警值，同类企业发生，特殊时段</a:t>
                      </a:r>
                      <a:endParaRPr lang="zh-CN" altLang="en-US" sz="1200" u="none" strike="noStrike" cap="none" normalizeH="0" baseline="0" dirty="0">
                        <a:solidFill>
                          <a:schemeClr val="tx1">
                            <a:lumMod val="75000"/>
                            <a:lumOff val="25000"/>
                          </a:schemeClr>
                        </a:solidFill>
                      </a:endParaRPr>
                    </a:p>
                  </a:txBody>
                  <a:tcPr marT="45711" marB="45711" anchor="ctr" horzOverflow="overflow">
                    <a:solidFill>
                      <a:srgbClr val="D2DEE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3.专家支持和指导</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19760" y="1114425"/>
            <a:ext cx="7798435" cy="414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充分发挥专家技术支持和应急管理决策支持作用，增强应急能力，提升管理的专业性。</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5" name="组合 74"/>
          <p:cNvGrpSpPr/>
          <p:nvPr/>
        </p:nvGrpSpPr>
        <p:grpSpPr>
          <a:xfrm>
            <a:off x="1074420" y="1793875"/>
            <a:ext cx="6863080" cy="2632075"/>
            <a:chOff x="1579" y="2825"/>
            <a:chExt cx="10808" cy="4145"/>
          </a:xfrm>
        </p:grpSpPr>
        <p:sp>
          <p:nvSpPr>
            <p:cNvPr id="5" name="Freeform 7"/>
            <p:cNvSpPr>
              <a:spLocks noEditPoints="1"/>
            </p:cNvSpPr>
            <p:nvPr/>
          </p:nvSpPr>
          <p:spPr bwMode="auto">
            <a:xfrm>
              <a:off x="1780" y="4080"/>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317D8F"/>
            </a:solidFill>
            <a:ln>
              <a:solidFill>
                <a:srgbClr val="FFFFFF"/>
              </a:solidFill>
            </a:ln>
          </p:spPr>
        </p:sp>
        <p:sp>
          <p:nvSpPr>
            <p:cNvPr id="6" name="Freeform 8"/>
            <p:cNvSpPr/>
            <p:nvPr/>
          </p:nvSpPr>
          <p:spPr bwMode="auto">
            <a:xfrm>
              <a:off x="1579" y="3950"/>
              <a:ext cx="681" cy="782"/>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rgbClr val="317D8F"/>
            </a:solidFill>
            <a:ln w="6350">
              <a:solidFill>
                <a:srgbClr val="FFFFFF"/>
              </a:solidFill>
            </a:ln>
          </p:spPr>
        </p:sp>
        <p:sp>
          <p:nvSpPr>
            <p:cNvPr id="27" name="Oval 9"/>
            <p:cNvSpPr>
              <a:spLocks noChangeArrowheads="1"/>
            </p:cNvSpPr>
            <p:nvPr/>
          </p:nvSpPr>
          <p:spPr bwMode="auto">
            <a:xfrm>
              <a:off x="2117" y="4419"/>
              <a:ext cx="1019" cy="1026"/>
            </a:xfrm>
            <a:prstGeom prst="ellipse">
              <a:avLst/>
            </a:prstGeom>
            <a:solidFill>
              <a:srgbClr val="317D8F"/>
            </a:solidFill>
            <a:ln w="6350">
              <a:solidFill>
                <a:srgbClr val="FFFFFF"/>
              </a:solidFill>
            </a:ln>
          </p:spPr>
        </p:sp>
        <p:sp>
          <p:nvSpPr>
            <p:cNvPr id="28" name="Freeform 10"/>
            <p:cNvSpPr>
              <a:spLocks noEditPoints="1"/>
            </p:cNvSpPr>
            <p:nvPr/>
          </p:nvSpPr>
          <p:spPr bwMode="auto">
            <a:xfrm>
              <a:off x="10494" y="4080"/>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AEDAE4"/>
            </a:solidFill>
            <a:ln>
              <a:solidFill>
                <a:srgbClr val="FFFFFF"/>
              </a:solidFill>
            </a:ln>
          </p:spPr>
        </p:sp>
        <p:sp>
          <p:nvSpPr>
            <p:cNvPr id="30" name="Freeform 11"/>
            <p:cNvSpPr/>
            <p:nvPr/>
          </p:nvSpPr>
          <p:spPr bwMode="auto">
            <a:xfrm>
              <a:off x="11707" y="5132"/>
              <a:ext cx="681" cy="782"/>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rgbClr val="317D8F"/>
            </a:solidFill>
            <a:ln w="6350">
              <a:solidFill>
                <a:srgbClr val="FFFFFF"/>
              </a:solidFill>
            </a:ln>
          </p:spPr>
        </p:sp>
        <p:sp>
          <p:nvSpPr>
            <p:cNvPr id="31" name="Oval 12"/>
            <p:cNvSpPr>
              <a:spLocks noChangeArrowheads="1"/>
            </p:cNvSpPr>
            <p:nvPr/>
          </p:nvSpPr>
          <p:spPr bwMode="auto">
            <a:xfrm>
              <a:off x="10830" y="4419"/>
              <a:ext cx="1019" cy="1026"/>
            </a:xfrm>
            <a:prstGeom prst="ellipse">
              <a:avLst/>
            </a:prstGeom>
            <a:solidFill>
              <a:srgbClr val="AEDAE4"/>
            </a:solidFill>
            <a:ln w="6350">
              <a:solidFill>
                <a:srgbClr val="FFFFFF"/>
              </a:solidFill>
            </a:ln>
          </p:spPr>
        </p:sp>
        <p:sp>
          <p:nvSpPr>
            <p:cNvPr id="32" name="Freeform 13"/>
            <p:cNvSpPr>
              <a:spLocks noEditPoints="1"/>
            </p:cNvSpPr>
            <p:nvPr/>
          </p:nvSpPr>
          <p:spPr bwMode="auto">
            <a:xfrm>
              <a:off x="3523" y="4080"/>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AEDAE4"/>
            </a:solidFill>
            <a:ln>
              <a:solidFill>
                <a:srgbClr val="FFFFFF"/>
              </a:solidFill>
            </a:ln>
          </p:spPr>
        </p:sp>
        <p:sp>
          <p:nvSpPr>
            <p:cNvPr id="33" name="Oval 14"/>
            <p:cNvSpPr>
              <a:spLocks noChangeArrowheads="1"/>
            </p:cNvSpPr>
            <p:nvPr/>
          </p:nvSpPr>
          <p:spPr bwMode="auto">
            <a:xfrm>
              <a:off x="3859" y="4419"/>
              <a:ext cx="1019" cy="1026"/>
            </a:xfrm>
            <a:prstGeom prst="ellipse">
              <a:avLst/>
            </a:prstGeom>
            <a:solidFill>
              <a:srgbClr val="AEDAE4"/>
            </a:solidFill>
            <a:ln w="6350">
              <a:solidFill>
                <a:srgbClr val="FFFFFF"/>
              </a:solidFill>
            </a:ln>
          </p:spPr>
        </p:sp>
        <p:sp>
          <p:nvSpPr>
            <p:cNvPr id="37" name="Freeform 15"/>
            <p:cNvSpPr>
              <a:spLocks noEditPoints="1"/>
            </p:cNvSpPr>
            <p:nvPr/>
          </p:nvSpPr>
          <p:spPr bwMode="auto">
            <a:xfrm>
              <a:off x="5266" y="4080"/>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317D8F"/>
            </a:solidFill>
            <a:ln>
              <a:solidFill>
                <a:srgbClr val="FFFFFF"/>
              </a:solidFill>
            </a:ln>
          </p:spPr>
        </p:sp>
        <p:sp>
          <p:nvSpPr>
            <p:cNvPr id="45" name="Oval 16"/>
            <p:cNvSpPr>
              <a:spLocks noChangeArrowheads="1"/>
            </p:cNvSpPr>
            <p:nvPr/>
          </p:nvSpPr>
          <p:spPr bwMode="auto">
            <a:xfrm>
              <a:off x="5602" y="4419"/>
              <a:ext cx="1019" cy="1026"/>
            </a:xfrm>
            <a:prstGeom prst="ellipse">
              <a:avLst/>
            </a:prstGeom>
            <a:solidFill>
              <a:srgbClr val="317D8F"/>
            </a:solidFill>
            <a:ln w="6350">
              <a:solidFill>
                <a:srgbClr val="FFFFFF"/>
              </a:solidFill>
            </a:ln>
          </p:spPr>
        </p:sp>
        <p:sp>
          <p:nvSpPr>
            <p:cNvPr id="52" name="Freeform 17"/>
            <p:cNvSpPr>
              <a:spLocks noEditPoints="1"/>
            </p:cNvSpPr>
            <p:nvPr/>
          </p:nvSpPr>
          <p:spPr bwMode="auto">
            <a:xfrm>
              <a:off x="7008" y="4080"/>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AEDAE4"/>
            </a:solidFill>
            <a:ln>
              <a:solidFill>
                <a:srgbClr val="FFFFFF"/>
              </a:solidFill>
            </a:ln>
          </p:spPr>
        </p:sp>
        <p:sp>
          <p:nvSpPr>
            <p:cNvPr id="53" name="Oval 18"/>
            <p:cNvSpPr>
              <a:spLocks noChangeArrowheads="1"/>
            </p:cNvSpPr>
            <p:nvPr/>
          </p:nvSpPr>
          <p:spPr bwMode="auto">
            <a:xfrm>
              <a:off x="7345" y="4419"/>
              <a:ext cx="1019" cy="1026"/>
            </a:xfrm>
            <a:prstGeom prst="ellipse">
              <a:avLst/>
            </a:prstGeom>
            <a:solidFill>
              <a:srgbClr val="AEDAE4"/>
            </a:solidFill>
            <a:ln w="6350">
              <a:solidFill>
                <a:srgbClr val="FFFFFF"/>
              </a:solidFill>
            </a:ln>
          </p:spPr>
        </p:sp>
        <p:sp>
          <p:nvSpPr>
            <p:cNvPr id="54" name="Freeform 19"/>
            <p:cNvSpPr>
              <a:spLocks noEditPoints="1"/>
            </p:cNvSpPr>
            <p:nvPr/>
          </p:nvSpPr>
          <p:spPr bwMode="auto">
            <a:xfrm>
              <a:off x="8751" y="4080"/>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317D8F"/>
            </a:solidFill>
            <a:ln>
              <a:solidFill>
                <a:srgbClr val="FFFFFF"/>
              </a:solidFill>
            </a:ln>
          </p:spPr>
        </p:sp>
        <p:sp>
          <p:nvSpPr>
            <p:cNvPr id="55" name="Oval 20"/>
            <p:cNvSpPr>
              <a:spLocks noChangeArrowheads="1"/>
            </p:cNvSpPr>
            <p:nvPr/>
          </p:nvSpPr>
          <p:spPr bwMode="auto">
            <a:xfrm>
              <a:off x="9087" y="4419"/>
              <a:ext cx="1019" cy="1026"/>
            </a:xfrm>
            <a:prstGeom prst="ellipse">
              <a:avLst/>
            </a:prstGeom>
            <a:solidFill>
              <a:srgbClr val="317D8F"/>
            </a:solidFill>
            <a:ln w="6350">
              <a:solidFill>
                <a:srgbClr val="FFFFFF"/>
              </a:solidFill>
            </a:ln>
          </p:spPr>
        </p:sp>
        <p:sp>
          <p:nvSpPr>
            <p:cNvPr id="56" name="Freeform 21"/>
            <p:cNvSpPr>
              <a:spLocks noEditPoints="1"/>
            </p:cNvSpPr>
            <p:nvPr/>
          </p:nvSpPr>
          <p:spPr bwMode="auto">
            <a:xfrm>
              <a:off x="11145" y="4741"/>
              <a:ext cx="378" cy="386"/>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AEDAE4"/>
            </a:solidFill>
            <a:ln w="6350">
              <a:solidFill>
                <a:srgbClr val="FFFFFF"/>
              </a:solidFill>
            </a:ln>
          </p:spPr>
        </p:sp>
        <p:sp>
          <p:nvSpPr>
            <p:cNvPr id="57" name="Freeform 22"/>
            <p:cNvSpPr>
              <a:spLocks noEditPoints="1"/>
            </p:cNvSpPr>
            <p:nvPr/>
          </p:nvSpPr>
          <p:spPr bwMode="auto">
            <a:xfrm>
              <a:off x="2419" y="4732"/>
              <a:ext cx="414" cy="399"/>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317D8F"/>
            </a:solidFill>
            <a:ln w="6350">
              <a:solidFill>
                <a:srgbClr val="FFFFFF"/>
              </a:solidFill>
            </a:ln>
          </p:spPr>
        </p:sp>
        <p:sp>
          <p:nvSpPr>
            <p:cNvPr id="58" name="Freeform 23"/>
            <p:cNvSpPr>
              <a:spLocks noEditPoints="1"/>
            </p:cNvSpPr>
            <p:nvPr/>
          </p:nvSpPr>
          <p:spPr bwMode="auto">
            <a:xfrm>
              <a:off x="9424" y="4728"/>
              <a:ext cx="340" cy="407"/>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317D8F"/>
            </a:solidFill>
            <a:ln w="6350">
              <a:solidFill>
                <a:srgbClr val="FFFFFF"/>
              </a:solidFill>
            </a:ln>
          </p:spPr>
        </p:sp>
        <p:sp>
          <p:nvSpPr>
            <p:cNvPr id="59" name="Freeform 24"/>
            <p:cNvSpPr>
              <a:spLocks noEditPoints="1"/>
            </p:cNvSpPr>
            <p:nvPr/>
          </p:nvSpPr>
          <p:spPr bwMode="auto">
            <a:xfrm>
              <a:off x="4162" y="4737"/>
              <a:ext cx="414" cy="391"/>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AEDAE4"/>
            </a:solidFill>
            <a:ln w="6350">
              <a:solidFill>
                <a:srgbClr val="FFFFFF"/>
              </a:solidFill>
            </a:ln>
          </p:spPr>
        </p:sp>
        <p:sp>
          <p:nvSpPr>
            <p:cNvPr id="60" name="Freeform 25"/>
            <p:cNvSpPr>
              <a:spLocks noEditPoints="1"/>
            </p:cNvSpPr>
            <p:nvPr/>
          </p:nvSpPr>
          <p:spPr bwMode="auto">
            <a:xfrm>
              <a:off x="5905" y="4724"/>
              <a:ext cx="414" cy="416"/>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317D8F"/>
            </a:solidFill>
            <a:ln w="6350">
              <a:solidFill>
                <a:srgbClr val="FFFFFF"/>
              </a:solidFill>
            </a:ln>
          </p:spPr>
        </p:sp>
        <p:sp>
          <p:nvSpPr>
            <p:cNvPr id="61" name="Freeform 26"/>
            <p:cNvSpPr>
              <a:spLocks noEditPoints="1"/>
            </p:cNvSpPr>
            <p:nvPr/>
          </p:nvSpPr>
          <p:spPr bwMode="auto">
            <a:xfrm>
              <a:off x="7631" y="4707"/>
              <a:ext cx="447" cy="45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AEDAE4"/>
            </a:solidFill>
            <a:ln w="6350">
              <a:solidFill>
                <a:srgbClr val="FFFFFF"/>
              </a:solidFill>
            </a:ln>
          </p:spPr>
        </p:sp>
        <p:cxnSp>
          <p:nvCxnSpPr>
            <p:cNvPr id="62" name="直接连接符 28"/>
            <p:cNvCxnSpPr/>
            <p:nvPr/>
          </p:nvCxnSpPr>
          <p:spPr>
            <a:xfrm flipV="1">
              <a:off x="2626" y="5777"/>
              <a:ext cx="0" cy="577"/>
            </a:xfrm>
            <a:prstGeom prst="line">
              <a:avLst/>
            </a:prstGeom>
            <a:solidFill>
              <a:srgbClr val="317D8F"/>
            </a:solidFill>
            <a:ln w="6350">
              <a:solidFill>
                <a:srgbClr val="2E6D7A"/>
              </a:solidFill>
            </a:ln>
          </p:spPr>
          <p:style>
            <a:lnRef idx="1">
              <a:srgbClr val="000000"/>
            </a:lnRef>
            <a:fillRef idx="0">
              <a:srgbClr val="000000"/>
            </a:fillRef>
            <a:effectRef idx="0">
              <a:srgbClr val="000000"/>
            </a:effectRef>
            <a:fontRef idx="minor">
              <a:srgbClr val="000000"/>
            </a:fontRef>
          </p:style>
        </p:cxnSp>
        <p:cxnSp>
          <p:nvCxnSpPr>
            <p:cNvPr id="63" name="直接连接符 33"/>
            <p:cNvCxnSpPr/>
            <p:nvPr/>
          </p:nvCxnSpPr>
          <p:spPr>
            <a:xfrm flipV="1">
              <a:off x="6112" y="5777"/>
              <a:ext cx="0" cy="577"/>
            </a:xfrm>
            <a:prstGeom prst="line">
              <a:avLst/>
            </a:prstGeom>
            <a:solidFill>
              <a:srgbClr val="317D8F"/>
            </a:solidFill>
            <a:ln w="6350">
              <a:solidFill>
                <a:srgbClr val="2E6D7A"/>
              </a:solidFill>
            </a:ln>
          </p:spPr>
          <p:style>
            <a:lnRef idx="1">
              <a:srgbClr val="000000"/>
            </a:lnRef>
            <a:fillRef idx="0">
              <a:srgbClr val="000000"/>
            </a:fillRef>
            <a:effectRef idx="0">
              <a:srgbClr val="000000"/>
            </a:effectRef>
            <a:fontRef idx="minor">
              <a:srgbClr val="000000"/>
            </a:fontRef>
          </p:style>
        </p:cxnSp>
        <p:cxnSp>
          <p:nvCxnSpPr>
            <p:cNvPr id="64" name="直接连接符 35"/>
            <p:cNvCxnSpPr/>
            <p:nvPr/>
          </p:nvCxnSpPr>
          <p:spPr>
            <a:xfrm flipV="1">
              <a:off x="9615" y="5777"/>
              <a:ext cx="0" cy="577"/>
            </a:xfrm>
            <a:prstGeom prst="line">
              <a:avLst/>
            </a:prstGeom>
            <a:solidFill>
              <a:srgbClr val="317D8F"/>
            </a:solidFill>
            <a:ln w="6350">
              <a:solidFill>
                <a:srgbClr val="2E6D7A"/>
              </a:solidFill>
            </a:ln>
          </p:spPr>
          <p:style>
            <a:lnRef idx="1">
              <a:srgbClr val="000000"/>
            </a:lnRef>
            <a:fillRef idx="0">
              <a:srgbClr val="000000"/>
            </a:fillRef>
            <a:effectRef idx="0">
              <a:srgbClr val="000000"/>
            </a:effectRef>
            <a:fontRef idx="minor">
              <a:srgbClr val="000000"/>
            </a:fontRef>
          </p:style>
        </p:cxnSp>
        <p:cxnSp>
          <p:nvCxnSpPr>
            <p:cNvPr id="65" name="直接连接符 64"/>
            <p:cNvCxnSpPr/>
            <p:nvPr/>
          </p:nvCxnSpPr>
          <p:spPr>
            <a:xfrm flipV="1">
              <a:off x="7837" y="3488"/>
              <a:ext cx="0" cy="577"/>
            </a:xfrm>
            <a:prstGeom prst="line">
              <a:avLst/>
            </a:prstGeom>
            <a:solidFill>
              <a:srgbClr val="317D8F"/>
            </a:solidFill>
            <a:ln w="6350">
              <a:solidFill>
                <a:srgbClr val="2E6D7A"/>
              </a:solidFill>
            </a:ln>
          </p:spPr>
          <p:style>
            <a:lnRef idx="1">
              <a:srgbClr val="000000"/>
            </a:lnRef>
            <a:fillRef idx="0">
              <a:srgbClr val="000000"/>
            </a:fillRef>
            <a:effectRef idx="0">
              <a:srgbClr val="000000"/>
            </a:effectRef>
            <a:fontRef idx="minor">
              <a:srgbClr val="000000"/>
            </a:fontRef>
          </p:style>
        </p:cxnSp>
        <p:cxnSp>
          <p:nvCxnSpPr>
            <p:cNvPr id="66" name="直接连接符 40"/>
            <p:cNvCxnSpPr/>
            <p:nvPr/>
          </p:nvCxnSpPr>
          <p:spPr>
            <a:xfrm flipV="1">
              <a:off x="11328" y="3488"/>
              <a:ext cx="0" cy="577"/>
            </a:xfrm>
            <a:prstGeom prst="line">
              <a:avLst/>
            </a:prstGeom>
            <a:solidFill>
              <a:srgbClr val="317D8F"/>
            </a:solidFill>
            <a:ln w="6350">
              <a:solidFill>
                <a:srgbClr val="2E6D7A"/>
              </a:solidFill>
            </a:ln>
          </p:spPr>
          <p:style>
            <a:lnRef idx="1">
              <a:srgbClr val="000000"/>
            </a:lnRef>
            <a:fillRef idx="0">
              <a:srgbClr val="000000"/>
            </a:fillRef>
            <a:effectRef idx="0">
              <a:srgbClr val="000000"/>
            </a:effectRef>
            <a:fontRef idx="minor">
              <a:srgbClr val="000000"/>
            </a:fontRef>
          </p:style>
        </p:cxnSp>
        <p:cxnSp>
          <p:nvCxnSpPr>
            <p:cNvPr id="67" name="直接连接符 33"/>
            <p:cNvCxnSpPr/>
            <p:nvPr/>
          </p:nvCxnSpPr>
          <p:spPr>
            <a:xfrm flipV="1">
              <a:off x="4368" y="3488"/>
              <a:ext cx="0" cy="577"/>
            </a:xfrm>
            <a:prstGeom prst="line">
              <a:avLst/>
            </a:prstGeom>
            <a:solidFill>
              <a:srgbClr val="317D8F"/>
            </a:solidFill>
            <a:ln w="6350">
              <a:solidFill>
                <a:srgbClr val="2E6D7A"/>
              </a:solidFill>
            </a:ln>
          </p:spPr>
          <p:style>
            <a:lnRef idx="1">
              <a:srgbClr val="000000"/>
            </a:lnRef>
            <a:fillRef idx="0">
              <a:srgbClr val="000000"/>
            </a:fillRef>
            <a:effectRef idx="0">
              <a:srgbClr val="000000"/>
            </a:effectRef>
            <a:fontRef idx="minor">
              <a:srgbClr val="000000"/>
            </a:fontRef>
          </p:style>
        </p:cxnSp>
        <p:sp>
          <p:nvSpPr>
            <p:cNvPr id="69" name="文本框 68"/>
            <p:cNvSpPr txBox="1"/>
            <p:nvPr/>
          </p:nvSpPr>
          <p:spPr>
            <a:xfrm>
              <a:off x="1660" y="6488"/>
              <a:ext cx="1870" cy="48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能力评估</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文本框 69"/>
            <p:cNvSpPr txBox="1"/>
            <p:nvPr/>
          </p:nvSpPr>
          <p:spPr>
            <a:xfrm>
              <a:off x="3396" y="2825"/>
              <a:ext cx="1870" cy="48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应急培训</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文本框 70"/>
            <p:cNvSpPr txBox="1"/>
            <p:nvPr/>
          </p:nvSpPr>
          <p:spPr>
            <a:xfrm>
              <a:off x="5088" y="6488"/>
              <a:ext cx="1870" cy="48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预案评审</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文本框 71"/>
            <p:cNvSpPr txBox="1"/>
            <p:nvPr/>
          </p:nvSpPr>
          <p:spPr>
            <a:xfrm>
              <a:off x="6881" y="2825"/>
              <a:ext cx="1870" cy="48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现场辅导</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文本框 72"/>
            <p:cNvSpPr txBox="1"/>
            <p:nvPr/>
          </p:nvSpPr>
          <p:spPr>
            <a:xfrm>
              <a:off x="8751" y="6488"/>
              <a:ext cx="1870" cy="48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文本框 73"/>
            <p:cNvSpPr txBox="1"/>
            <p:nvPr/>
          </p:nvSpPr>
          <p:spPr>
            <a:xfrm>
              <a:off x="10443" y="2825"/>
              <a:ext cx="1870" cy="48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决策支持</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4.应急互助与联动</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19760" y="1114425"/>
            <a:ext cx="7798435" cy="73723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分析内外部应急类型，确定风险程度，建立事故预警、通报、互助机制</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寻找外部应急资源以弥补企业应急保障能力不足</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表格 6"/>
          <p:cNvGraphicFramePr>
            <a:graphicFrameLocks noGrp="1"/>
          </p:cNvGraphicFramePr>
          <p:nvPr/>
        </p:nvGraphicFramePr>
        <p:xfrm>
          <a:off x="1718310" y="1929765"/>
          <a:ext cx="5625465" cy="3048154"/>
        </p:xfrm>
        <a:graphic>
          <a:graphicData uri="http://schemas.openxmlformats.org/drawingml/2006/table">
            <a:tbl>
              <a:tblPr firstRow="1" bandRow="1">
                <a:tableStyleId>{5C22544A-7EE6-4342-B048-85BDC9FD1C3A}</a:tableStyleId>
              </a:tblPr>
              <a:tblGrid>
                <a:gridCol w="1713865"/>
                <a:gridCol w="3911600"/>
              </a:tblGrid>
              <a:tr h="304800">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外部资源类别</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27" marB="45727">
                    <a:solidFill>
                      <a:srgbClr val="317D8F"/>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列举</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27" marB="45727">
                    <a:solidFill>
                      <a:srgbClr val="317D8F"/>
                    </a:solidFill>
                  </a:tcPr>
                </a:tc>
              </a:tr>
              <a:tr h="274320">
                <a:tc>
                  <a:txBody>
                    <a:bodyPr/>
                    <a:lstStyle/>
                    <a:p>
                      <a:pPr algn="l"/>
                      <a:r>
                        <a:rPr lang="zh-CN" altLang="en-US" sz="1200" b="1" dirty="0">
                          <a:latin typeface="微软雅黑" panose="020B0503020204020204" pitchFamily="34" charset="-122"/>
                          <a:ea typeface="微软雅黑" panose="020B0503020204020204" pitchFamily="34" charset="-122"/>
                        </a:rPr>
                        <a:t>医疗救护</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医院、</a:t>
                      </a:r>
                      <a:r>
                        <a:rPr lang="en-US" altLang="zh-CN" sz="1200" dirty="0">
                          <a:latin typeface="微软雅黑" panose="020B0503020204020204" pitchFamily="34" charset="-122"/>
                          <a:ea typeface="微软雅黑" panose="020B0503020204020204" pitchFamily="34" charset="-122"/>
                        </a:rPr>
                        <a:t>120</a:t>
                      </a:r>
                      <a:r>
                        <a:rPr lang="zh-CN" altLang="en-US" sz="1200" dirty="0">
                          <a:latin typeface="微软雅黑" panose="020B0503020204020204" pitchFamily="34" charset="-122"/>
                          <a:ea typeface="微软雅黑" panose="020B0503020204020204" pitchFamily="34" charset="-122"/>
                        </a:rPr>
                        <a:t>、医务室、药品</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消防</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en-US" altLang="zh-CN" sz="1200" dirty="0">
                          <a:latin typeface="微软雅黑" panose="020B0503020204020204" pitchFamily="34" charset="-122"/>
                          <a:ea typeface="微软雅黑" panose="020B0503020204020204" pitchFamily="34" charset="-122"/>
                        </a:rPr>
                        <a:t>119</a:t>
                      </a:r>
                      <a:r>
                        <a:rPr lang="zh-CN" altLang="en-US" sz="1200" dirty="0">
                          <a:latin typeface="微软雅黑" panose="020B0503020204020204" pitchFamily="34" charset="-122"/>
                          <a:ea typeface="微软雅黑" panose="020B0503020204020204" pitchFamily="34" charset="-122"/>
                        </a:rPr>
                        <a:t>、消防车辆、消防设施</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抢险搜救设备</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挖掘机、破拆设备、起重设备</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通讯、照明设施</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应急发电机、通讯车</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洗消</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中和剂、清洗剂</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安全防护</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呼吸器、防火服、防护服</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环保监测与处置</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空气、水体监测、围堰、过滤</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运输</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装载车、物资装备运输车</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后勤保障</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食宿、人员安置</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r h="274320">
                <a:tc>
                  <a:txBody>
                    <a:bodyPr/>
                    <a:lstStyle/>
                    <a:p>
                      <a:pPr algn="l"/>
                      <a:r>
                        <a:rPr lang="zh-CN" altLang="en-US" sz="1200" b="1" dirty="0">
                          <a:latin typeface="微软雅黑" panose="020B0503020204020204" pitchFamily="34" charset="-122"/>
                          <a:ea typeface="微软雅黑" panose="020B0503020204020204" pitchFamily="34" charset="-122"/>
                        </a:rPr>
                        <a:t>其他</a:t>
                      </a:r>
                      <a:endParaRPr lang="zh-CN" altLang="en-US" sz="1200" b="1" dirty="0">
                        <a:latin typeface="微软雅黑" panose="020B0503020204020204" pitchFamily="34" charset="-122"/>
                        <a:ea typeface="微软雅黑" panose="020B0503020204020204" pitchFamily="34" charset="-122"/>
                      </a:endParaRPr>
                    </a:p>
                  </a:txBody>
                  <a:tcPr marL="91439" marR="91439" marT="45727" marB="45727"/>
                </a:tc>
                <a:tc>
                  <a:txBody>
                    <a:bodyPr/>
                    <a:lstStyle/>
                    <a:p>
                      <a:pPr algn="l"/>
                      <a:r>
                        <a:rPr lang="zh-CN" altLang="en-US" sz="1200" dirty="0">
                          <a:latin typeface="微软雅黑" panose="020B0503020204020204" pitchFamily="34" charset="-122"/>
                          <a:ea typeface="微软雅黑" panose="020B0503020204020204" pitchFamily="34" charset="-122"/>
                        </a:rPr>
                        <a:t>企业缺失、需寻找外部支援的应急资源</a:t>
                      </a:r>
                      <a:endParaRPr lang="zh-CN" altLang="en-US" sz="1200" dirty="0">
                        <a:latin typeface="微软雅黑" panose="020B0503020204020204" pitchFamily="34" charset="-122"/>
                        <a:ea typeface="微软雅黑" panose="020B0503020204020204" pitchFamily="34" charset="-122"/>
                      </a:endParaRPr>
                    </a:p>
                  </a:txBody>
                  <a:tcPr marL="91439" marR="91439" marT="45727" marB="45727"/>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5.应急物资装备</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1" name="组合 130"/>
          <p:cNvGrpSpPr/>
          <p:nvPr/>
        </p:nvGrpSpPr>
        <p:grpSpPr>
          <a:xfrm>
            <a:off x="3945255" y="1583690"/>
            <a:ext cx="3053715" cy="3249930"/>
            <a:chOff x="7562" y="2179"/>
            <a:chExt cx="4284" cy="5118"/>
          </a:xfrm>
        </p:grpSpPr>
        <p:sp>
          <p:nvSpPr>
            <p:cNvPr id="132" name="ïṧlïḓé"/>
            <p:cNvSpPr/>
            <p:nvPr/>
          </p:nvSpPr>
          <p:spPr bwMode="auto">
            <a:xfrm>
              <a:off x="9641" y="4579"/>
              <a:ext cx="127" cy="2719"/>
            </a:xfrm>
            <a:custGeom>
              <a:avLst/>
              <a:gdLst>
                <a:gd name="T0" fmla="*/ 20 w 40"/>
                <a:gd name="T1" fmla="*/ 860 h 860"/>
                <a:gd name="T2" fmla="*/ 0 w 40"/>
                <a:gd name="T3" fmla="*/ 840 h 860"/>
                <a:gd name="T4" fmla="*/ 0 w 40"/>
                <a:gd name="T5" fmla="*/ 20 h 860"/>
                <a:gd name="T6" fmla="*/ 20 w 40"/>
                <a:gd name="T7" fmla="*/ 0 h 860"/>
                <a:gd name="T8" fmla="*/ 40 w 40"/>
                <a:gd name="T9" fmla="*/ 20 h 860"/>
                <a:gd name="T10" fmla="*/ 40 w 40"/>
                <a:gd name="T11" fmla="*/ 840 h 860"/>
                <a:gd name="T12" fmla="*/ 20 w 40"/>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40" h="860">
                  <a:moveTo>
                    <a:pt x="20" y="860"/>
                  </a:moveTo>
                  <a:cubicBezTo>
                    <a:pt x="9" y="860"/>
                    <a:pt x="0" y="851"/>
                    <a:pt x="0" y="840"/>
                  </a:cubicBezTo>
                  <a:cubicBezTo>
                    <a:pt x="0" y="20"/>
                    <a:pt x="0" y="20"/>
                    <a:pt x="0" y="20"/>
                  </a:cubicBezTo>
                  <a:cubicBezTo>
                    <a:pt x="0" y="9"/>
                    <a:pt x="9" y="0"/>
                    <a:pt x="20" y="0"/>
                  </a:cubicBezTo>
                  <a:cubicBezTo>
                    <a:pt x="31" y="0"/>
                    <a:pt x="40" y="9"/>
                    <a:pt x="40" y="20"/>
                  </a:cubicBezTo>
                  <a:cubicBezTo>
                    <a:pt x="40" y="840"/>
                    <a:pt x="40" y="840"/>
                    <a:pt x="40" y="840"/>
                  </a:cubicBezTo>
                  <a:cubicBezTo>
                    <a:pt x="40" y="851"/>
                    <a:pt x="31" y="860"/>
                    <a:pt x="20" y="86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3" name="ïṥḻide"/>
            <p:cNvSpPr/>
            <p:nvPr/>
          </p:nvSpPr>
          <p:spPr bwMode="auto">
            <a:xfrm>
              <a:off x="10220" y="4630"/>
              <a:ext cx="910" cy="2618"/>
            </a:xfrm>
            <a:custGeom>
              <a:avLst/>
              <a:gdLst>
                <a:gd name="T0" fmla="*/ 272 w 288"/>
                <a:gd name="T1" fmla="*/ 825 h 828"/>
                <a:gd name="T2" fmla="*/ 247 w 288"/>
                <a:gd name="T3" fmla="*/ 812 h 828"/>
                <a:gd name="T4" fmla="*/ 4 w 288"/>
                <a:gd name="T5" fmla="*/ 28 h 828"/>
                <a:gd name="T6" fmla="*/ 17 w 288"/>
                <a:gd name="T7" fmla="*/ 3 h 828"/>
                <a:gd name="T8" fmla="*/ 42 w 288"/>
                <a:gd name="T9" fmla="*/ 16 h 828"/>
                <a:gd name="T10" fmla="*/ 285 w 288"/>
                <a:gd name="T11" fmla="*/ 800 h 828"/>
                <a:gd name="T12" fmla="*/ 272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272" y="825"/>
                  </a:moveTo>
                  <a:cubicBezTo>
                    <a:pt x="261" y="828"/>
                    <a:pt x="250" y="822"/>
                    <a:pt x="247" y="812"/>
                  </a:cubicBezTo>
                  <a:cubicBezTo>
                    <a:pt x="4" y="28"/>
                    <a:pt x="4" y="28"/>
                    <a:pt x="4" y="28"/>
                  </a:cubicBezTo>
                  <a:cubicBezTo>
                    <a:pt x="0" y="18"/>
                    <a:pt x="6" y="6"/>
                    <a:pt x="17" y="3"/>
                  </a:cubicBezTo>
                  <a:cubicBezTo>
                    <a:pt x="27" y="0"/>
                    <a:pt x="39" y="6"/>
                    <a:pt x="42" y="16"/>
                  </a:cubicBezTo>
                  <a:cubicBezTo>
                    <a:pt x="285" y="800"/>
                    <a:pt x="285" y="800"/>
                    <a:pt x="285" y="800"/>
                  </a:cubicBezTo>
                  <a:cubicBezTo>
                    <a:pt x="288" y="810"/>
                    <a:pt x="282" y="822"/>
                    <a:pt x="272" y="8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4" name="išľiḍè"/>
            <p:cNvSpPr/>
            <p:nvPr/>
          </p:nvSpPr>
          <p:spPr bwMode="auto">
            <a:xfrm>
              <a:off x="8302" y="4630"/>
              <a:ext cx="910" cy="2618"/>
            </a:xfrm>
            <a:custGeom>
              <a:avLst/>
              <a:gdLst>
                <a:gd name="T0" fmla="*/ 16 w 288"/>
                <a:gd name="T1" fmla="*/ 825 h 828"/>
                <a:gd name="T2" fmla="*/ 42 w 288"/>
                <a:gd name="T3" fmla="*/ 812 h 828"/>
                <a:gd name="T4" fmla="*/ 285 w 288"/>
                <a:gd name="T5" fmla="*/ 28 h 828"/>
                <a:gd name="T6" fmla="*/ 271 w 288"/>
                <a:gd name="T7" fmla="*/ 3 h 828"/>
                <a:gd name="T8" fmla="*/ 246 w 288"/>
                <a:gd name="T9" fmla="*/ 16 h 828"/>
                <a:gd name="T10" fmla="*/ 3 w 288"/>
                <a:gd name="T11" fmla="*/ 800 h 828"/>
                <a:gd name="T12" fmla="*/ 16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16" y="825"/>
                  </a:moveTo>
                  <a:cubicBezTo>
                    <a:pt x="27" y="828"/>
                    <a:pt x="38" y="822"/>
                    <a:pt x="42" y="812"/>
                  </a:cubicBezTo>
                  <a:cubicBezTo>
                    <a:pt x="285" y="28"/>
                    <a:pt x="285" y="28"/>
                    <a:pt x="285" y="28"/>
                  </a:cubicBezTo>
                  <a:cubicBezTo>
                    <a:pt x="288" y="18"/>
                    <a:pt x="282" y="6"/>
                    <a:pt x="271" y="3"/>
                  </a:cubicBezTo>
                  <a:cubicBezTo>
                    <a:pt x="261" y="0"/>
                    <a:pt x="250" y="6"/>
                    <a:pt x="246" y="16"/>
                  </a:cubicBezTo>
                  <a:cubicBezTo>
                    <a:pt x="3" y="800"/>
                    <a:pt x="3" y="800"/>
                    <a:pt x="3" y="800"/>
                  </a:cubicBezTo>
                  <a:cubicBezTo>
                    <a:pt x="0" y="810"/>
                    <a:pt x="6" y="822"/>
                    <a:pt x="16" y="8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5" name="íŝļídê"/>
            <p:cNvSpPr/>
            <p:nvPr/>
          </p:nvSpPr>
          <p:spPr bwMode="auto">
            <a:xfrm>
              <a:off x="7661" y="2464"/>
              <a:ext cx="4089" cy="2807"/>
            </a:xfrm>
            <a:prstGeom prst="rect">
              <a:avLst/>
            </a:prstGeom>
            <a:solidFill>
              <a:srgbClr val="FFFFFF"/>
            </a:solidFill>
            <a:ln w="9525">
              <a:solidFill>
                <a:schemeClr val="bg1">
                  <a:lumMod val="95000"/>
                </a:schemeClr>
              </a:solidFill>
              <a:miter lim="800000"/>
            </a:ln>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6" name="îŝľíḑè"/>
            <p:cNvSpPr/>
            <p:nvPr/>
          </p:nvSpPr>
          <p:spPr bwMode="auto">
            <a:xfrm>
              <a:off x="7562" y="2297"/>
              <a:ext cx="4285" cy="227"/>
            </a:xfrm>
            <a:custGeom>
              <a:avLst/>
              <a:gdLst>
                <a:gd name="T0" fmla="*/ 1356 w 1356"/>
                <a:gd name="T1" fmla="*/ 36 h 72"/>
                <a:gd name="T2" fmla="*/ 1297 w 1356"/>
                <a:gd name="T3" fmla="*/ 72 h 72"/>
                <a:gd name="T4" fmla="*/ 59 w 1356"/>
                <a:gd name="T5" fmla="*/ 72 h 72"/>
                <a:gd name="T6" fmla="*/ 0 w 1356"/>
                <a:gd name="T7" fmla="*/ 36 h 72"/>
                <a:gd name="T8" fmla="*/ 59 w 1356"/>
                <a:gd name="T9" fmla="*/ 0 h 72"/>
                <a:gd name="T10" fmla="*/ 1297 w 1356"/>
                <a:gd name="T11" fmla="*/ 0 h 72"/>
                <a:gd name="T12" fmla="*/ 1356 w 1356"/>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1356" h="72">
                  <a:moveTo>
                    <a:pt x="1356" y="36"/>
                  </a:moveTo>
                  <a:cubicBezTo>
                    <a:pt x="1356" y="56"/>
                    <a:pt x="1329" y="72"/>
                    <a:pt x="1297" y="72"/>
                  </a:cubicBezTo>
                  <a:cubicBezTo>
                    <a:pt x="59" y="72"/>
                    <a:pt x="59" y="72"/>
                    <a:pt x="59" y="72"/>
                  </a:cubicBezTo>
                  <a:cubicBezTo>
                    <a:pt x="26" y="72"/>
                    <a:pt x="0" y="56"/>
                    <a:pt x="0" y="36"/>
                  </a:cubicBezTo>
                  <a:cubicBezTo>
                    <a:pt x="0" y="16"/>
                    <a:pt x="26" y="0"/>
                    <a:pt x="59" y="0"/>
                  </a:cubicBezTo>
                  <a:cubicBezTo>
                    <a:pt x="1297" y="0"/>
                    <a:pt x="1297" y="0"/>
                    <a:pt x="1297" y="0"/>
                  </a:cubicBezTo>
                  <a:cubicBezTo>
                    <a:pt x="1329" y="0"/>
                    <a:pt x="1356" y="16"/>
                    <a:pt x="1356" y="3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7" name="îṥlíḋè"/>
            <p:cNvSpPr/>
            <p:nvPr/>
          </p:nvSpPr>
          <p:spPr bwMode="auto">
            <a:xfrm>
              <a:off x="7562" y="5192"/>
              <a:ext cx="4285" cy="263"/>
            </a:xfrm>
            <a:custGeom>
              <a:avLst/>
              <a:gdLst>
                <a:gd name="T0" fmla="*/ 1356 w 1356"/>
                <a:gd name="T1" fmla="*/ 42 h 83"/>
                <a:gd name="T2" fmla="*/ 1297 w 1356"/>
                <a:gd name="T3" fmla="*/ 83 h 83"/>
                <a:gd name="T4" fmla="*/ 59 w 1356"/>
                <a:gd name="T5" fmla="*/ 83 h 83"/>
                <a:gd name="T6" fmla="*/ 0 w 1356"/>
                <a:gd name="T7" fmla="*/ 42 h 83"/>
                <a:gd name="T8" fmla="*/ 59 w 1356"/>
                <a:gd name="T9" fmla="*/ 0 h 83"/>
                <a:gd name="T10" fmla="*/ 1297 w 1356"/>
                <a:gd name="T11" fmla="*/ 0 h 83"/>
                <a:gd name="T12" fmla="*/ 1356 w 1356"/>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1356" h="83">
                  <a:moveTo>
                    <a:pt x="1356" y="42"/>
                  </a:moveTo>
                  <a:cubicBezTo>
                    <a:pt x="1356" y="65"/>
                    <a:pt x="1329" y="83"/>
                    <a:pt x="1297" y="83"/>
                  </a:cubicBezTo>
                  <a:cubicBezTo>
                    <a:pt x="59" y="83"/>
                    <a:pt x="59" y="83"/>
                    <a:pt x="59" y="83"/>
                  </a:cubicBezTo>
                  <a:cubicBezTo>
                    <a:pt x="26" y="83"/>
                    <a:pt x="0" y="65"/>
                    <a:pt x="0" y="42"/>
                  </a:cubicBezTo>
                  <a:cubicBezTo>
                    <a:pt x="0" y="18"/>
                    <a:pt x="26" y="0"/>
                    <a:pt x="59" y="0"/>
                  </a:cubicBezTo>
                  <a:cubicBezTo>
                    <a:pt x="1297" y="0"/>
                    <a:pt x="1297" y="0"/>
                    <a:pt x="1297" y="0"/>
                  </a:cubicBezTo>
                  <a:cubicBezTo>
                    <a:pt x="1329" y="0"/>
                    <a:pt x="1356" y="18"/>
                    <a:pt x="1356" y="4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8" name="iṩlíḋê"/>
            <p:cNvSpPr/>
            <p:nvPr/>
          </p:nvSpPr>
          <p:spPr bwMode="auto">
            <a:xfrm>
              <a:off x="9597" y="2179"/>
              <a:ext cx="212" cy="21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39" name="îṡ1ïḑè"/>
            <p:cNvSpPr/>
            <p:nvPr/>
          </p:nvSpPr>
          <p:spPr bwMode="auto">
            <a:xfrm>
              <a:off x="9641" y="6963"/>
              <a:ext cx="127" cy="335"/>
            </a:xfrm>
            <a:custGeom>
              <a:avLst/>
              <a:gdLst>
                <a:gd name="T0" fmla="*/ 20 w 40"/>
                <a:gd name="T1" fmla="*/ 0 h 106"/>
                <a:gd name="T2" fmla="*/ 0 w 40"/>
                <a:gd name="T3" fmla="*/ 0 h 106"/>
                <a:gd name="T4" fmla="*/ 0 w 40"/>
                <a:gd name="T5" fmla="*/ 86 h 106"/>
                <a:gd name="T6" fmla="*/ 20 w 40"/>
                <a:gd name="T7" fmla="*/ 106 h 106"/>
                <a:gd name="T8" fmla="*/ 40 w 40"/>
                <a:gd name="T9" fmla="*/ 86 h 106"/>
                <a:gd name="T10" fmla="*/ 40 w 40"/>
                <a:gd name="T11" fmla="*/ 0 h 106"/>
                <a:gd name="T12" fmla="*/ 20 w 4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0" h="106">
                  <a:moveTo>
                    <a:pt x="20" y="0"/>
                  </a:moveTo>
                  <a:cubicBezTo>
                    <a:pt x="13" y="0"/>
                    <a:pt x="6" y="0"/>
                    <a:pt x="0" y="0"/>
                  </a:cubicBezTo>
                  <a:cubicBezTo>
                    <a:pt x="0" y="86"/>
                    <a:pt x="0" y="86"/>
                    <a:pt x="0" y="86"/>
                  </a:cubicBezTo>
                  <a:cubicBezTo>
                    <a:pt x="0" y="97"/>
                    <a:pt x="9" y="106"/>
                    <a:pt x="20" y="106"/>
                  </a:cubicBezTo>
                  <a:cubicBezTo>
                    <a:pt x="31" y="106"/>
                    <a:pt x="40" y="97"/>
                    <a:pt x="40" y="86"/>
                  </a:cubicBezTo>
                  <a:cubicBezTo>
                    <a:pt x="40" y="0"/>
                    <a:pt x="40" y="0"/>
                    <a:pt x="40" y="0"/>
                  </a:cubicBezTo>
                  <a:cubicBezTo>
                    <a:pt x="33" y="0"/>
                    <a:pt x="27" y="0"/>
                    <a:pt x="2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0" name="íṥḷîďè"/>
            <p:cNvSpPr/>
            <p:nvPr/>
          </p:nvSpPr>
          <p:spPr bwMode="auto">
            <a:xfrm>
              <a:off x="10940" y="7008"/>
              <a:ext cx="190" cy="234"/>
            </a:xfrm>
            <a:custGeom>
              <a:avLst/>
              <a:gdLst>
                <a:gd name="T0" fmla="*/ 0 w 60"/>
                <a:gd name="T1" fmla="*/ 0 h 74"/>
                <a:gd name="T2" fmla="*/ 19 w 60"/>
                <a:gd name="T3" fmla="*/ 60 h 74"/>
                <a:gd name="T4" fmla="*/ 38 w 60"/>
                <a:gd name="T5" fmla="*/ 74 h 74"/>
                <a:gd name="T6" fmla="*/ 44 w 60"/>
                <a:gd name="T7" fmla="*/ 73 h 74"/>
                <a:gd name="T8" fmla="*/ 57 w 60"/>
                <a:gd name="T9" fmla="*/ 48 h 74"/>
                <a:gd name="T10" fmla="*/ 43 w 60"/>
                <a:gd name="T11" fmla="*/ 3 h 74"/>
                <a:gd name="T12" fmla="*/ 0 w 6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60" h="74">
                  <a:moveTo>
                    <a:pt x="0" y="0"/>
                  </a:moveTo>
                  <a:cubicBezTo>
                    <a:pt x="19" y="60"/>
                    <a:pt x="19" y="60"/>
                    <a:pt x="19" y="60"/>
                  </a:cubicBezTo>
                  <a:cubicBezTo>
                    <a:pt x="21" y="68"/>
                    <a:pt x="29" y="74"/>
                    <a:pt x="38" y="74"/>
                  </a:cubicBezTo>
                  <a:cubicBezTo>
                    <a:pt x="40" y="74"/>
                    <a:pt x="42" y="74"/>
                    <a:pt x="44" y="73"/>
                  </a:cubicBezTo>
                  <a:cubicBezTo>
                    <a:pt x="54" y="70"/>
                    <a:pt x="60" y="58"/>
                    <a:pt x="57" y="48"/>
                  </a:cubicBezTo>
                  <a:cubicBezTo>
                    <a:pt x="43" y="3"/>
                    <a:pt x="43" y="3"/>
                    <a:pt x="43" y="3"/>
                  </a:cubicBezTo>
                  <a:cubicBezTo>
                    <a:pt x="29" y="2"/>
                    <a:pt x="15" y="1"/>
                    <a:pt x="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1" name="îṣḷiďe"/>
            <p:cNvSpPr/>
            <p:nvPr/>
          </p:nvSpPr>
          <p:spPr bwMode="auto">
            <a:xfrm>
              <a:off x="8302" y="7004"/>
              <a:ext cx="190" cy="238"/>
            </a:xfrm>
            <a:custGeom>
              <a:avLst/>
              <a:gdLst>
                <a:gd name="T0" fmla="*/ 60 w 60"/>
                <a:gd name="T1" fmla="*/ 0 h 75"/>
                <a:gd name="T2" fmla="*/ 17 w 60"/>
                <a:gd name="T3" fmla="*/ 4 h 75"/>
                <a:gd name="T4" fmla="*/ 3 w 60"/>
                <a:gd name="T5" fmla="*/ 49 h 75"/>
                <a:gd name="T6" fmla="*/ 16 w 60"/>
                <a:gd name="T7" fmla="*/ 74 h 75"/>
                <a:gd name="T8" fmla="*/ 22 w 60"/>
                <a:gd name="T9" fmla="*/ 75 h 75"/>
                <a:gd name="T10" fmla="*/ 42 w 60"/>
                <a:gd name="T11" fmla="*/ 61 h 75"/>
                <a:gd name="T12" fmla="*/ 60 w 6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60" h="75">
                  <a:moveTo>
                    <a:pt x="60" y="0"/>
                  </a:moveTo>
                  <a:cubicBezTo>
                    <a:pt x="46" y="1"/>
                    <a:pt x="31" y="2"/>
                    <a:pt x="17" y="4"/>
                  </a:cubicBezTo>
                  <a:cubicBezTo>
                    <a:pt x="3" y="49"/>
                    <a:pt x="3" y="49"/>
                    <a:pt x="3" y="49"/>
                  </a:cubicBezTo>
                  <a:cubicBezTo>
                    <a:pt x="0" y="59"/>
                    <a:pt x="6" y="71"/>
                    <a:pt x="16" y="74"/>
                  </a:cubicBezTo>
                  <a:cubicBezTo>
                    <a:pt x="18" y="75"/>
                    <a:pt x="20" y="75"/>
                    <a:pt x="22" y="75"/>
                  </a:cubicBezTo>
                  <a:cubicBezTo>
                    <a:pt x="31" y="75"/>
                    <a:pt x="39" y="69"/>
                    <a:pt x="42" y="61"/>
                  </a:cubicBezTo>
                  <a:cubicBezTo>
                    <a:pt x="60" y="0"/>
                    <a:pt x="60" y="0"/>
                    <a:pt x="6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grpSp>
        <p:nvGrpSpPr>
          <p:cNvPr id="154" name="îŝ1íḍè"/>
          <p:cNvGrpSpPr/>
          <p:nvPr/>
        </p:nvGrpSpPr>
        <p:grpSpPr>
          <a:xfrm>
            <a:off x="1567815" y="1389380"/>
            <a:ext cx="2341880" cy="3470910"/>
            <a:chOff x="527728" y="1344314"/>
            <a:chExt cx="3121992" cy="4627561"/>
          </a:xfrm>
        </p:grpSpPr>
        <p:sp>
          <p:nvSpPr>
            <p:cNvPr id="142" name="iS1îḍê"/>
            <p:cNvSpPr/>
            <p:nvPr/>
          </p:nvSpPr>
          <p:spPr bwMode="auto">
            <a:xfrm>
              <a:off x="2076282" y="2907572"/>
              <a:ext cx="1022566" cy="901532"/>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3" name="iS1ïḓê"/>
            <p:cNvSpPr/>
            <p:nvPr/>
          </p:nvSpPr>
          <p:spPr bwMode="auto">
            <a:xfrm>
              <a:off x="1303701" y="2698308"/>
              <a:ext cx="449070" cy="115378"/>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4" name="îŝlïďè"/>
            <p:cNvSpPr/>
            <p:nvPr/>
          </p:nvSpPr>
          <p:spPr bwMode="auto">
            <a:xfrm>
              <a:off x="876124" y="1667825"/>
              <a:ext cx="791810" cy="1110796"/>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5" name="íṩlíḍe"/>
            <p:cNvSpPr/>
            <p:nvPr/>
          </p:nvSpPr>
          <p:spPr bwMode="auto">
            <a:xfrm>
              <a:off x="1592147" y="2762784"/>
              <a:ext cx="78050" cy="1357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6" name="íślïďe"/>
            <p:cNvSpPr/>
            <p:nvPr/>
          </p:nvSpPr>
          <p:spPr bwMode="auto">
            <a:xfrm>
              <a:off x="1552556" y="1667825"/>
              <a:ext cx="611956" cy="1108533"/>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7" name="işḷíḓé"/>
            <p:cNvSpPr/>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8" name="íṧ1ïḓê"/>
            <p:cNvSpPr/>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49" name="íṧḻïḍe"/>
            <p:cNvSpPr/>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0" name="ï$1iḋe"/>
            <p:cNvSpPr/>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1" name="íŝļiḋe"/>
            <p:cNvSpPr/>
            <p:nvPr/>
          </p:nvSpPr>
          <p:spPr bwMode="auto">
            <a:xfrm>
              <a:off x="1117061" y="2907572"/>
              <a:ext cx="809908" cy="79181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2" name="î$liḑê"/>
            <p:cNvSpPr/>
            <p:nvPr/>
          </p:nvSpPr>
          <p:spPr bwMode="auto">
            <a:xfrm>
              <a:off x="1419079" y="2813686"/>
              <a:ext cx="205871" cy="11764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3" name="iśḻïḑe"/>
            <p:cNvSpPr/>
            <p:nvPr/>
          </p:nvSpPr>
          <p:spPr bwMode="auto">
            <a:xfrm>
              <a:off x="1397588" y="2907572"/>
              <a:ext cx="248854" cy="1303092"/>
            </a:xfrm>
            <a:custGeom>
              <a:avLst/>
              <a:gdLst>
                <a:gd name="T0" fmla="*/ 0 w 220"/>
                <a:gd name="T1" fmla="*/ 1057 h 1152"/>
                <a:gd name="T2" fmla="*/ 111 w 220"/>
                <a:gd name="T3" fmla="*/ 1152 h 1152"/>
                <a:gd name="T4" fmla="*/ 220 w 220"/>
                <a:gd name="T5" fmla="*/ 1057 h 1152"/>
                <a:gd name="T6" fmla="*/ 142 w 220"/>
                <a:gd name="T7" fmla="*/ 0 h 1152"/>
                <a:gd name="T8" fmla="*/ 78 w 220"/>
                <a:gd name="T9" fmla="*/ 0 h 1152"/>
                <a:gd name="T10" fmla="*/ 0 w 220"/>
                <a:gd name="T11" fmla="*/ 1057 h 1152"/>
              </a:gdLst>
              <a:ahLst/>
              <a:cxnLst>
                <a:cxn ang="0">
                  <a:pos x="T0" y="T1"/>
                </a:cxn>
                <a:cxn ang="0">
                  <a:pos x="T2" y="T3"/>
                </a:cxn>
                <a:cxn ang="0">
                  <a:pos x="T4" y="T5"/>
                </a:cxn>
                <a:cxn ang="0">
                  <a:pos x="T6" y="T7"/>
                </a:cxn>
                <a:cxn ang="0">
                  <a:pos x="T8" y="T9"/>
                </a:cxn>
                <a:cxn ang="0">
                  <a:pos x="T10" y="T11"/>
                </a:cxn>
              </a:cxnLst>
              <a:rect l="0" t="0" r="r" b="b"/>
              <a:pathLst>
                <a:path w="220" h="1152">
                  <a:moveTo>
                    <a:pt x="0" y="1057"/>
                  </a:moveTo>
                  <a:lnTo>
                    <a:pt x="111" y="1152"/>
                  </a:lnTo>
                  <a:lnTo>
                    <a:pt x="220" y="1057"/>
                  </a:lnTo>
                  <a:lnTo>
                    <a:pt x="142" y="0"/>
                  </a:lnTo>
                  <a:lnTo>
                    <a:pt x="78" y="0"/>
                  </a:lnTo>
                  <a:lnTo>
                    <a:pt x="0" y="1057"/>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5" name="íṥḷíďé"/>
            <p:cNvSpPr/>
            <p:nvPr/>
          </p:nvSpPr>
          <p:spPr bwMode="auto">
            <a:xfrm>
              <a:off x="1587622" y="2813686"/>
              <a:ext cx="231887" cy="160624"/>
            </a:xfrm>
            <a:custGeom>
              <a:avLst/>
              <a:gdLst>
                <a:gd name="T0" fmla="*/ 45 w 205"/>
                <a:gd name="T1" fmla="*/ 142 h 142"/>
                <a:gd name="T2" fmla="*/ 205 w 205"/>
                <a:gd name="T3" fmla="*/ 83 h 142"/>
                <a:gd name="T4" fmla="*/ 205 w 205"/>
                <a:gd name="T5" fmla="*/ 0 h 142"/>
                <a:gd name="T6" fmla="*/ 0 w 205"/>
                <a:gd name="T7" fmla="*/ 0 h 142"/>
                <a:gd name="T8" fmla="*/ 45 w 205"/>
                <a:gd name="T9" fmla="*/ 142 h 142"/>
              </a:gdLst>
              <a:ahLst/>
              <a:cxnLst>
                <a:cxn ang="0">
                  <a:pos x="T0" y="T1"/>
                </a:cxn>
                <a:cxn ang="0">
                  <a:pos x="T2" y="T3"/>
                </a:cxn>
                <a:cxn ang="0">
                  <a:pos x="T4" y="T5"/>
                </a:cxn>
                <a:cxn ang="0">
                  <a:pos x="T6" y="T7"/>
                </a:cxn>
                <a:cxn ang="0">
                  <a:pos x="T8" y="T9"/>
                </a:cxn>
              </a:cxnLst>
              <a:rect l="0" t="0" r="r" b="b"/>
              <a:pathLst>
                <a:path w="205" h="142">
                  <a:moveTo>
                    <a:pt x="45" y="142"/>
                  </a:moveTo>
                  <a:lnTo>
                    <a:pt x="205" y="83"/>
                  </a:lnTo>
                  <a:lnTo>
                    <a:pt x="205" y="0"/>
                  </a:lnTo>
                  <a:lnTo>
                    <a:pt x="0" y="0"/>
                  </a:lnTo>
                  <a:lnTo>
                    <a:pt x="45"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6" name="iṥḻiďé"/>
            <p:cNvSpPr/>
            <p:nvPr/>
          </p:nvSpPr>
          <p:spPr bwMode="auto">
            <a:xfrm>
              <a:off x="1223390" y="2813686"/>
              <a:ext cx="233018" cy="160624"/>
            </a:xfrm>
            <a:custGeom>
              <a:avLst/>
              <a:gdLst>
                <a:gd name="T0" fmla="*/ 161 w 206"/>
                <a:gd name="T1" fmla="*/ 142 h 142"/>
                <a:gd name="T2" fmla="*/ 0 w 206"/>
                <a:gd name="T3" fmla="*/ 83 h 142"/>
                <a:gd name="T4" fmla="*/ 0 w 206"/>
                <a:gd name="T5" fmla="*/ 0 h 142"/>
                <a:gd name="T6" fmla="*/ 206 w 206"/>
                <a:gd name="T7" fmla="*/ 0 h 142"/>
                <a:gd name="T8" fmla="*/ 161 w 206"/>
                <a:gd name="T9" fmla="*/ 142 h 142"/>
              </a:gdLst>
              <a:ahLst/>
              <a:cxnLst>
                <a:cxn ang="0">
                  <a:pos x="T0" y="T1"/>
                </a:cxn>
                <a:cxn ang="0">
                  <a:pos x="T2" y="T3"/>
                </a:cxn>
                <a:cxn ang="0">
                  <a:pos x="T4" y="T5"/>
                </a:cxn>
                <a:cxn ang="0">
                  <a:pos x="T6" y="T7"/>
                </a:cxn>
                <a:cxn ang="0">
                  <a:pos x="T8" y="T9"/>
                </a:cxn>
              </a:cxnLst>
              <a:rect l="0" t="0" r="r" b="b"/>
              <a:pathLst>
                <a:path w="206" h="142">
                  <a:moveTo>
                    <a:pt x="161" y="142"/>
                  </a:moveTo>
                  <a:lnTo>
                    <a:pt x="0" y="83"/>
                  </a:lnTo>
                  <a:lnTo>
                    <a:pt x="0" y="0"/>
                  </a:lnTo>
                  <a:lnTo>
                    <a:pt x="206" y="0"/>
                  </a:lnTo>
                  <a:lnTo>
                    <a:pt x="161"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7" name="išļîde"/>
            <p:cNvSpPr/>
            <p:nvPr/>
          </p:nvSpPr>
          <p:spPr bwMode="auto">
            <a:xfrm>
              <a:off x="527728" y="2907572"/>
              <a:ext cx="489791" cy="1477290"/>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8" name="ï$ľïdé"/>
            <p:cNvSpPr/>
            <p:nvPr/>
          </p:nvSpPr>
          <p:spPr bwMode="auto">
            <a:xfrm>
              <a:off x="629532" y="4365633"/>
              <a:ext cx="286183" cy="211527"/>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59" name="îś1iḑe"/>
            <p:cNvSpPr/>
            <p:nvPr/>
          </p:nvSpPr>
          <p:spPr bwMode="auto">
            <a:xfrm>
              <a:off x="1482424" y="2907572"/>
              <a:ext cx="746563" cy="1528193"/>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0" name="iSļïďé"/>
            <p:cNvSpPr/>
            <p:nvPr/>
          </p:nvSpPr>
          <p:spPr bwMode="auto">
            <a:xfrm>
              <a:off x="1482424" y="2856670"/>
              <a:ext cx="516939" cy="803121"/>
            </a:xfrm>
            <a:custGeom>
              <a:avLst/>
              <a:gdLst>
                <a:gd name="T0" fmla="*/ 244 w 457"/>
                <a:gd name="T1" fmla="*/ 355 h 710"/>
                <a:gd name="T2" fmla="*/ 0 w 457"/>
                <a:gd name="T3" fmla="*/ 710 h 710"/>
                <a:gd name="T4" fmla="*/ 308 w 457"/>
                <a:gd name="T5" fmla="*/ 0 h 710"/>
                <a:gd name="T6" fmla="*/ 457 w 457"/>
                <a:gd name="T7" fmla="*/ 45 h 710"/>
                <a:gd name="T8" fmla="*/ 358 w 457"/>
                <a:gd name="T9" fmla="*/ 189 h 710"/>
                <a:gd name="T10" fmla="*/ 251 w 457"/>
                <a:gd name="T11" fmla="*/ 343 h 710"/>
                <a:gd name="T12" fmla="*/ 244 w 457"/>
                <a:gd name="T13" fmla="*/ 355 h 710"/>
              </a:gdLst>
              <a:ahLst/>
              <a:cxnLst>
                <a:cxn ang="0">
                  <a:pos x="T0" y="T1"/>
                </a:cxn>
                <a:cxn ang="0">
                  <a:pos x="T2" y="T3"/>
                </a:cxn>
                <a:cxn ang="0">
                  <a:pos x="T4" y="T5"/>
                </a:cxn>
                <a:cxn ang="0">
                  <a:pos x="T6" y="T7"/>
                </a:cxn>
                <a:cxn ang="0">
                  <a:pos x="T8" y="T9"/>
                </a:cxn>
                <a:cxn ang="0">
                  <a:pos x="T10" y="T11"/>
                </a:cxn>
                <a:cxn ang="0">
                  <a:pos x="T12" y="T13"/>
                </a:cxn>
              </a:cxnLst>
              <a:rect l="0" t="0" r="r" b="b"/>
              <a:pathLst>
                <a:path w="457" h="710">
                  <a:moveTo>
                    <a:pt x="244" y="355"/>
                  </a:moveTo>
                  <a:lnTo>
                    <a:pt x="0" y="710"/>
                  </a:lnTo>
                  <a:lnTo>
                    <a:pt x="308" y="0"/>
                  </a:lnTo>
                  <a:lnTo>
                    <a:pt x="457" y="45"/>
                  </a:lnTo>
                  <a:lnTo>
                    <a:pt x="358" y="189"/>
                  </a:lnTo>
                  <a:lnTo>
                    <a:pt x="251" y="343"/>
                  </a:lnTo>
                  <a:lnTo>
                    <a:pt x="244" y="35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1" name="íşḷïdê"/>
            <p:cNvSpPr/>
            <p:nvPr/>
          </p:nvSpPr>
          <p:spPr bwMode="auto">
            <a:xfrm>
              <a:off x="813911" y="2907572"/>
              <a:ext cx="746563" cy="1528193"/>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2" name="íṩlîďê"/>
            <p:cNvSpPr/>
            <p:nvPr/>
          </p:nvSpPr>
          <p:spPr bwMode="auto">
            <a:xfrm>
              <a:off x="1044667" y="2856670"/>
              <a:ext cx="515807" cy="803121"/>
            </a:xfrm>
            <a:custGeom>
              <a:avLst/>
              <a:gdLst>
                <a:gd name="T0" fmla="*/ 0 w 456"/>
                <a:gd name="T1" fmla="*/ 45 h 710"/>
                <a:gd name="T2" fmla="*/ 149 w 456"/>
                <a:gd name="T3" fmla="*/ 0 h 710"/>
                <a:gd name="T4" fmla="*/ 456 w 456"/>
                <a:gd name="T5" fmla="*/ 710 h 710"/>
                <a:gd name="T6" fmla="*/ 99 w 456"/>
                <a:gd name="T7" fmla="*/ 189 h 710"/>
                <a:gd name="T8" fmla="*/ 0 w 456"/>
                <a:gd name="T9" fmla="*/ 45 h 710"/>
              </a:gdLst>
              <a:ahLst/>
              <a:cxnLst>
                <a:cxn ang="0">
                  <a:pos x="T0" y="T1"/>
                </a:cxn>
                <a:cxn ang="0">
                  <a:pos x="T2" y="T3"/>
                </a:cxn>
                <a:cxn ang="0">
                  <a:pos x="T4" y="T5"/>
                </a:cxn>
                <a:cxn ang="0">
                  <a:pos x="T6" y="T7"/>
                </a:cxn>
                <a:cxn ang="0">
                  <a:pos x="T8" y="T9"/>
                </a:cxn>
              </a:cxnLst>
              <a:rect l="0" t="0" r="r" b="b"/>
              <a:pathLst>
                <a:path w="456" h="710">
                  <a:moveTo>
                    <a:pt x="0" y="45"/>
                  </a:moveTo>
                  <a:lnTo>
                    <a:pt x="149" y="0"/>
                  </a:lnTo>
                  <a:lnTo>
                    <a:pt x="456" y="710"/>
                  </a:lnTo>
                  <a:lnTo>
                    <a:pt x="99" y="189"/>
                  </a:lnTo>
                  <a:lnTo>
                    <a:pt x="0" y="4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3" name="iṣlïḓè"/>
            <p:cNvSpPr/>
            <p:nvPr/>
          </p:nvSpPr>
          <p:spPr bwMode="auto">
            <a:xfrm>
              <a:off x="929289" y="2194944"/>
              <a:ext cx="78050" cy="78050"/>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4" name="îṩľíḓé"/>
            <p:cNvSpPr/>
            <p:nvPr/>
          </p:nvSpPr>
          <p:spPr bwMode="auto">
            <a:xfrm>
              <a:off x="2034429" y="2194944"/>
              <a:ext cx="74656" cy="78050"/>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5" name="îšḻïďê"/>
            <p:cNvSpPr/>
            <p:nvPr/>
          </p:nvSpPr>
          <p:spPr bwMode="auto">
            <a:xfrm>
              <a:off x="921370" y="2194944"/>
              <a:ext cx="74656" cy="78050"/>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6" name="i$ḻïḋe"/>
            <p:cNvSpPr/>
            <p:nvPr/>
          </p:nvSpPr>
          <p:spPr bwMode="auto">
            <a:xfrm>
              <a:off x="945125" y="1344314"/>
              <a:ext cx="1140206" cy="821220"/>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7" name="íS1îḑé"/>
            <p:cNvSpPr/>
            <p:nvPr/>
          </p:nvSpPr>
          <p:spPr bwMode="auto">
            <a:xfrm>
              <a:off x="998289" y="5811251"/>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8" name="íşlíďê"/>
            <p:cNvSpPr/>
            <p:nvPr/>
          </p:nvSpPr>
          <p:spPr bwMode="auto">
            <a:xfrm>
              <a:off x="1611376" y="5811251"/>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69" name="ïṡlidè"/>
            <p:cNvSpPr/>
            <p:nvPr/>
          </p:nvSpPr>
          <p:spPr bwMode="auto">
            <a:xfrm>
              <a:off x="1650967" y="3975384"/>
              <a:ext cx="40721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0" name="ís1iḍe"/>
            <p:cNvSpPr/>
            <p:nvPr/>
          </p:nvSpPr>
          <p:spPr bwMode="auto">
            <a:xfrm>
              <a:off x="985847" y="3975384"/>
              <a:ext cx="40608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1" name="ïṥľíḑê"/>
            <p:cNvSpPr/>
            <p:nvPr/>
          </p:nvSpPr>
          <p:spPr bwMode="auto">
            <a:xfrm>
              <a:off x="2916731" y="2829522"/>
              <a:ext cx="732989" cy="200215"/>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2" name="ïśľiḑê"/>
            <p:cNvSpPr/>
            <p:nvPr/>
          </p:nvSpPr>
          <p:spPr bwMode="auto">
            <a:xfrm>
              <a:off x="1411162" y="2315977"/>
              <a:ext cx="139133" cy="127821"/>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3" name="íSḻîďê"/>
            <p:cNvSpPr/>
            <p:nvPr/>
          </p:nvSpPr>
          <p:spPr bwMode="auto">
            <a:xfrm>
              <a:off x="1150996" y="1981155"/>
              <a:ext cx="201346" cy="486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4" name="í$ḻiďé"/>
            <p:cNvSpPr/>
            <p:nvPr/>
          </p:nvSpPr>
          <p:spPr bwMode="auto">
            <a:xfrm>
              <a:off x="1166832" y="2104451"/>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5" name="îš1îḑe"/>
            <p:cNvSpPr/>
            <p:nvPr/>
          </p:nvSpPr>
          <p:spPr bwMode="auto">
            <a:xfrm>
              <a:off x="1689426" y="1981155"/>
              <a:ext cx="200215" cy="486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6" name="ïśļïḓe"/>
            <p:cNvSpPr/>
            <p:nvPr/>
          </p:nvSpPr>
          <p:spPr bwMode="auto">
            <a:xfrm>
              <a:off x="1680377" y="2104451"/>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7" name="işľîḑé"/>
            <p:cNvSpPr/>
            <p:nvPr/>
          </p:nvSpPr>
          <p:spPr bwMode="auto">
            <a:xfrm>
              <a:off x="1001683" y="2042237"/>
              <a:ext cx="1040664" cy="324642"/>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8" name="íṣḻíḓe"/>
            <p:cNvSpPr/>
            <p:nvPr/>
          </p:nvSpPr>
          <p:spPr bwMode="auto">
            <a:xfrm>
              <a:off x="1609114" y="5808988"/>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79" name="îṥ1íḓe"/>
            <p:cNvSpPr/>
            <p:nvPr/>
          </p:nvSpPr>
          <p:spPr bwMode="auto">
            <a:xfrm>
              <a:off x="1360259" y="5811251"/>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0" name="íṧļïḑé"/>
            <p:cNvSpPr/>
            <p:nvPr/>
          </p:nvSpPr>
          <p:spPr bwMode="auto">
            <a:xfrm>
              <a:off x="998289" y="5813513"/>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1" name="îśḷíḋe"/>
            <p:cNvSpPr/>
            <p:nvPr/>
          </p:nvSpPr>
          <p:spPr bwMode="auto">
            <a:xfrm>
              <a:off x="1611376" y="5813513"/>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2" name="iṩlïḑê"/>
            <p:cNvSpPr/>
            <p:nvPr/>
          </p:nvSpPr>
          <p:spPr>
            <a:xfrm>
              <a:off x="1705263" y="2133861"/>
              <a:ext cx="135739" cy="135739"/>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83" name="íṧḷíḑè"/>
            <p:cNvSpPr/>
            <p:nvPr/>
          </p:nvSpPr>
          <p:spPr>
            <a:xfrm>
              <a:off x="1193980" y="2133861"/>
              <a:ext cx="136870" cy="135739"/>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84" name="ïs1iďê"/>
            <p:cNvSpPr/>
            <p:nvPr/>
          </p:nvSpPr>
          <p:spPr bwMode="auto">
            <a:xfrm>
              <a:off x="1266374" y="2155353"/>
              <a:ext cx="23755"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sp>
          <p:nvSpPr>
            <p:cNvPr id="185" name="ïṥļîḑê"/>
            <p:cNvSpPr/>
            <p:nvPr/>
          </p:nvSpPr>
          <p:spPr bwMode="auto">
            <a:xfrm>
              <a:off x="1748246" y="2155353"/>
              <a:ext cx="26017"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sp>
        <p:nvSpPr>
          <p:cNvPr id="4" name="文本框 3"/>
          <p:cNvSpPr txBox="1"/>
          <p:nvPr/>
        </p:nvSpPr>
        <p:spPr>
          <a:xfrm>
            <a:off x="4006850" y="1887855"/>
            <a:ext cx="2777490" cy="1383665"/>
          </a:xfrm>
          <a:prstGeom prst="rect">
            <a:avLst/>
          </a:prstGeom>
          <a:noFill/>
        </p:spPr>
        <p:txBody>
          <a:bodyPr wrap="square" rtlCol="0" anchor="t">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根据企业应急类型及严重等级，确定应急物资装备配备标准</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安排专人负责维护应急物质装备</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graphicFrame>
        <p:nvGraphicFramePr>
          <p:cNvPr id="4" name="Group 3"/>
          <p:cNvGraphicFramePr>
            <a:graphicFrameLocks noGrp="1"/>
          </p:cNvGraphicFramePr>
          <p:nvPr/>
        </p:nvGraphicFramePr>
        <p:xfrm>
          <a:off x="1495425" y="842645"/>
          <a:ext cx="6281420" cy="3840480"/>
        </p:xfrm>
        <a:graphic>
          <a:graphicData uri="http://schemas.openxmlformats.org/drawingml/2006/table">
            <a:tbl>
              <a:tblPr>
                <a:tableStyleId>{073A0DAA-6AF3-43AB-8588-CEC1D06C72B9}</a:tableStyleId>
              </a:tblPr>
              <a:tblGrid>
                <a:gridCol w="609600"/>
                <a:gridCol w="1171575"/>
                <a:gridCol w="4500245"/>
              </a:tblGrid>
              <a:tr h="274320">
                <a:tc row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基本装备</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通讯</a:t>
                      </a:r>
                      <a:endParaRPr kumimoji="0" lang="zh-CN" altLang="en-US" sz="1200" b="1"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txBody>
                  <a:tcPr anchor="ctr" horzOverflow="overflow">
                    <a:solidFill>
                      <a:srgbClr val="317D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手机、电话、对讲机等</a:t>
                      </a:r>
                      <a:endParaRPr kumimoji="0" lang="zh-CN" altLang="en-US" sz="1200" b="1"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txBody>
                  <a:tcPr anchor="ctr" horzOverflow="overflow">
                    <a:solidFill>
                      <a:srgbClr val="317D8F"/>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交通</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汽车、直升机、铁路</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照明</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应急灯、防爆电筒</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防护</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防毒面罩、防护服等</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317D8F"/>
                    </a:solidFill>
                  </a:tcPr>
                </a:tc>
              </a:tr>
              <a:tr h="274320">
                <a:tc rowSpan="5">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专用装备</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消防</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输水装置、软管、喷头、灭火器、呼吸器等</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侦检、控制</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探测、封堵、泄漏控制</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医疗</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救护车、担架、氧气、急救箱等</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应急电力</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备用发电机</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重型设备</a:t>
                      </a:r>
                      <a:endPar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起重机、叉车、破拆设备、翻卸车</a:t>
                      </a:r>
                      <a:endParaRPr kumimoji="0" lang="zh-CN" altLang="en-US"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solidFill>
                      <a:srgbClr val="4DA9BB"/>
                    </a:solidFill>
                  </a:tcPr>
                </a:tc>
              </a:tr>
              <a:tr h="274320">
                <a:tc rowSpan="5">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地图图表</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材料贮存区</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储罐、仓库、路线</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工艺区域</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设备、建筑物、控制室、实验室</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rPr>
                        <a:t>功能区域</a:t>
                      </a:r>
                      <a:endParaRPr kumimoji="0" lang="zh-CN" altLang="en-US" sz="1200" b="1" i="0"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办公室、实验室、动力室、紧急修理厂、诊所</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rPr>
                        <a:t>路径</a:t>
                      </a:r>
                      <a:endParaRPr kumimoji="0" lang="zh-CN" altLang="en-US" sz="1200" b="1" i="0"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现场路线、出入口</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场外特征</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rPr>
                        <a:t>学校、居民区、公路、桥梁</a:t>
                      </a:r>
                      <a:endParaRPr kumimoji="0" lang="zh-CN" altLang="en-US" sz="1200" b="1" i="0" u="none" strike="noStrike" cap="none"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anchor="ctr" horzOverflow="overflow">
                    <a:solidFill>
                      <a:srgbClr val="AEDAE4"/>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57200" y="74358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6.救援方法与技术</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83285" y="1268730"/>
            <a:ext cx="4504055" cy="2784475"/>
          </a:xfrm>
          <a:prstGeom prst="rect">
            <a:avLst/>
          </a:prstGeom>
          <a:noFill/>
        </p:spPr>
        <p:txBody>
          <a:bodyPr wrap="square" rtlCol="0" anchor="t">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根据应急场所、类型确定救援方法</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特定场所</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筒仓、受限空间、人员密集场所、地下空间……</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典型事故案例</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火灾、爆炸、中毒窒息、触电、淹溺、坍塌、踩踏……</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íṡľïďè"/>
          <p:cNvGrpSpPr/>
          <p:nvPr/>
        </p:nvGrpSpPr>
        <p:grpSpPr>
          <a:xfrm>
            <a:off x="5252720" y="142240"/>
            <a:ext cx="3891280" cy="5003165"/>
            <a:chOff x="3435385" y="1589"/>
            <a:chExt cx="5333967" cy="6857999"/>
          </a:xfrm>
        </p:grpSpPr>
        <p:grpSp>
          <p:nvGrpSpPr>
            <p:cNvPr id="17" name="íśļîḓe"/>
            <p:cNvGrpSpPr/>
            <p:nvPr/>
          </p:nvGrpSpPr>
          <p:grpSpPr bwMode="auto">
            <a:xfrm>
              <a:off x="3492501" y="249238"/>
              <a:ext cx="5276851" cy="6596063"/>
              <a:chOff x="2200" y="157"/>
              <a:chExt cx="3324" cy="4155"/>
            </a:xfrm>
          </p:grpSpPr>
          <p:sp>
            <p:nvSpPr>
              <p:cNvPr id="753" name="ïsḷïḋe"/>
              <p:cNvSpPr/>
              <p:nvPr/>
            </p:nvSpPr>
            <p:spPr bwMode="auto">
              <a:xfrm>
                <a:off x="3465" y="1910"/>
                <a:ext cx="2059" cy="2402"/>
              </a:xfrm>
              <a:custGeom>
                <a:avLst/>
                <a:gdLst>
                  <a:gd name="T0" fmla="*/ 1792 w 1868"/>
                  <a:gd name="T1" fmla="*/ 652 h 2184"/>
                  <a:gd name="T2" fmla="*/ 1795 w 1868"/>
                  <a:gd name="T3" fmla="*/ 311 h 2184"/>
                  <a:gd name="T4" fmla="*/ 1784 w 1868"/>
                  <a:gd name="T5" fmla="*/ 16 h 2184"/>
                  <a:gd name="T6" fmla="*/ 1726 w 1868"/>
                  <a:gd name="T7" fmla="*/ 11 h 2184"/>
                  <a:gd name="T8" fmla="*/ 1716 w 1868"/>
                  <a:gd name="T9" fmla="*/ 477 h 2184"/>
                  <a:gd name="T10" fmla="*/ 1608 w 1868"/>
                  <a:gd name="T11" fmla="*/ 628 h 2184"/>
                  <a:gd name="T12" fmla="*/ 1558 w 1868"/>
                  <a:gd name="T13" fmla="*/ 487 h 2184"/>
                  <a:gd name="T14" fmla="*/ 1461 w 1868"/>
                  <a:gd name="T15" fmla="*/ 616 h 2184"/>
                  <a:gd name="T16" fmla="*/ 1163 w 1868"/>
                  <a:gd name="T17" fmla="*/ 555 h 2184"/>
                  <a:gd name="T18" fmla="*/ 1114 w 1868"/>
                  <a:gd name="T19" fmla="*/ 690 h 2184"/>
                  <a:gd name="T20" fmla="*/ 1118 w 1868"/>
                  <a:gd name="T21" fmla="*/ 893 h 2184"/>
                  <a:gd name="T22" fmla="*/ 1041 w 1868"/>
                  <a:gd name="T23" fmla="*/ 826 h 2184"/>
                  <a:gd name="T24" fmla="*/ 664 w 1868"/>
                  <a:gd name="T25" fmla="*/ 914 h 2184"/>
                  <a:gd name="T26" fmla="*/ 601 w 1868"/>
                  <a:gd name="T27" fmla="*/ 978 h 2184"/>
                  <a:gd name="T28" fmla="*/ 599 w 1868"/>
                  <a:gd name="T29" fmla="*/ 1294 h 2184"/>
                  <a:gd name="T30" fmla="*/ 434 w 1868"/>
                  <a:gd name="T31" fmla="*/ 1101 h 2184"/>
                  <a:gd name="T32" fmla="*/ 397 w 1868"/>
                  <a:gd name="T33" fmla="*/ 1121 h 2184"/>
                  <a:gd name="T34" fmla="*/ 344 w 1868"/>
                  <a:gd name="T35" fmla="*/ 1161 h 2184"/>
                  <a:gd name="T36" fmla="*/ 97 w 1868"/>
                  <a:gd name="T37" fmla="*/ 1267 h 2184"/>
                  <a:gd name="T38" fmla="*/ 29 w 1868"/>
                  <a:gd name="T39" fmla="*/ 1442 h 2184"/>
                  <a:gd name="T40" fmla="*/ 29 w 1868"/>
                  <a:gd name="T41" fmla="*/ 1733 h 2184"/>
                  <a:gd name="T42" fmla="*/ 698 w 1868"/>
                  <a:gd name="T43" fmla="*/ 1716 h 2184"/>
                  <a:gd name="T44" fmla="*/ 265 w 1868"/>
                  <a:gd name="T45" fmla="*/ 2108 h 2184"/>
                  <a:gd name="T46" fmla="*/ 707 w 1868"/>
                  <a:gd name="T47" fmla="*/ 1728 h 2184"/>
                  <a:gd name="T48" fmla="*/ 851 w 1868"/>
                  <a:gd name="T49" fmla="*/ 1592 h 2184"/>
                  <a:gd name="T50" fmla="*/ 1079 w 1868"/>
                  <a:gd name="T51" fmla="*/ 1548 h 2184"/>
                  <a:gd name="T52" fmla="*/ 958 w 1868"/>
                  <a:gd name="T53" fmla="*/ 2113 h 2184"/>
                  <a:gd name="T54" fmla="*/ 1445 w 1868"/>
                  <a:gd name="T55" fmla="*/ 1660 h 2184"/>
                  <a:gd name="T56" fmla="*/ 1475 w 1868"/>
                  <a:gd name="T57" fmla="*/ 1686 h 2184"/>
                  <a:gd name="T58" fmla="*/ 1614 w 1868"/>
                  <a:gd name="T59" fmla="*/ 1435 h 2184"/>
                  <a:gd name="T60" fmla="*/ 1684 w 1868"/>
                  <a:gd name="T61" fmla="*/ 1203 h 2184"/>
                  <a:gd name="T62" fmla="*/ 1766 w 1868"/>
                  <a:gd name="T63" fmla="*/ 1007 h 2184"/>
                  <a:gd name="T64" fmla="*/ 1648 w 1868"/>
                  <a:gd name="T65" fmla="*/ 1054 h 2184"/>
                  <a:gd name="T66" fmla="*/ 1800 w 1868"/>
                  <a:gd name="T67" fmla="*/ 860 h 2184"/>
                  <a:gd name="T68" fmla="*/ 1841 w 1868"/>
                  <a:gd name="T69" fmla="*/ 718 h 2184"/>
                  <a:gd name="T70" fmla="*/ 95 w 1868"/>
                  <a:gd name="T71" fmla="*/ 1689 h 2184"/>
                  <a:gd name="T72" fmla="*/ 108 w 1868"/>
                  <a:gd name="T73" fmla="*/ 1629 h 2184"/>
                  <a:gd name="T74" fmla="*/ 156 w 1868"/>
                  <a:gd name="T75" fmla="*/ 1684 h 2184"/>
                  <a:gd name="T76" fmla="*/ 414 w 1868"/>
                  <a:gd name="T77" fmla="*/ 1447 h 2184"/>
                  <a:gd name="T78" fmla="*/ 409 w 1868"/>
                  <a:gd name="T79" fmla="*/ 1410 h 2184"/>
                  <a:gd name="T80" fmla="*/ 419 w 1868"/>
                  <a:gd name="T81" fmla="*/ 1201 h 2184"/>
                  <a:gd name="T82" fmla="*/ 668 w 1868"/>
                  <a:gd name="T83" fmla="*/ 1118 h 2184"/>
                  <a:gd name="T84" fmla="*/ 660 w 1868"/>
                  <a:gd name="T85" fmla="*/ 999 h 2184"/>
                  <a:gd name="T86" fmla="*/ 723 w 1868"/>
                  <a:gd name="T87" fmla="*/ 1046 h 2184"/>
                  <a:gd name="T88" fmla="*/ 957 w 1868"/>
                  <a:gd name="T89" fmla="*/ 979 h 2184"/>
                  <a:gd name="T90" fmla="*/ 1062 w 1868"/>
                  <a:gd name="T91" fmla="*/ 978 h 2184"/>
                  <a:gd name="T92" fmla="*/ 1123 w 1868"/>
                  <a:gd name="T93" fmla="*/ 981 h 2184"/>
                  <a:gd name="T94" fmla="*/ 1146 w 1868"/>
                  <a:gd name="T95" fmla="*/ 1173 h 2184"/>
                  <a:gd name="T96" fmla="*/ 1406 w 1868"/>
                  <a:gd name="T97" fmla="*/ 681 h 2184"/>
                  <a:gd name="T98" fmla="*/ 1414 w 1868"/>
                  <a:gd name="T99" fmla="*/ 1423 h 2184"/>
                  <a:gd name="T100" fmla="*/ 1608 w 1868"/>
                  <a:gd name="T101" fmla="*/ 668 h 2184"/>
                  <a:gd name="T102" fmla="*/ 1571 w 1868"/>
                  <a:gd name="T103" fmla="*/ 1030 h 2184"/>
                  <a:gd name="T104" fmla="*/ 1627 w 1868"/>
                  <a:gd name="T105" fmla="*/ 946 h 2184"/>
                  <a:gd name="T106" fmla="*/ 1773 w 1868"/>
                  <a:gd name="T107" fmla="*/ 58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8" h="2184">
                    <a:moveTo>
                      <a:pt x="1841" y="718"/>
                    </a:moveTo>
                    <a:cubicBezTo>
                      <a:pt x="1827" y="726"/>
                      <a:pt x="1814" y="737"/>
                      <a:pt x="1801" y="748"/>
                    </a:cubicBezTo>
                    <a:cubicBezTo>
                      <a:pt x="1800" y="741"/>
                      <a:pt x="1799" y="733"/>
                      <a:pt x="1800" y="724"/>
                    </a:cubicBezTo>
                    <a:cubicBezTo>
                      <a:pt x="1800" y="716"/>
                      <a:pt x="1800" y="707"/>
                      <a:pt x="1800" y="699"/>
                    </a:cubicBezTo>
                    <a:cubicBezTo>
                      <a:pt x="1805" y="692"/>
                      <a:pt x="1808" y="685"/>
                      <a:pt x="1808" y="678"/>
                    </a:cubicBezTo>
                    <a:cubicBezTo>
                      <a:pt x="1812" y="666"/>
                      <a:pt x="1804" y="657"/>
                      <a:pt x="1792" y="652"/>
                    </a:cubicBezTo>
                    <a:cubicBezTo>
                      <a:pt x="1790" y="651"/>
                      <a:pt x="1788" y="651"/>
                      <a:pt x="1787" y="651"/>
                    </a:cubicBezTo>
                    <a:cubicBezTo>
                      <a:pt x="1788" y="649"/>
                      <a:pt x="1789" y="647"/>
                      <a:pt x="1790" y="645"/>
                    </a:cubicBezTo>
                    <a:cubicBezTo>
                      <a:pt x="1792" y="636"/>
                      <a:pt x="1792" y="626"/>
                      <a:pt x="1791" y="617"/>
                    </a:cubicBezTo>
                    <a:cubicBezTo>
                      <a:pt x="1793" y="617"/>
                      <a:pt x="1794" y="615"/>
                      <a:pt x="1794" y="612"/>
                    </a:cubicBezTo>
                    <a:cubicBezTo>
                      <a:pt x="1807" y="550"/>
                      <a:pt x="1803" y="487"/>
                      <a:pt x="1798" y="424"/>
                    </a:cubicBezTo>
                    <a:cubicBezTo>
                      <a:pt x="1798" y="386"/>
                      <a:pt x="1797" y="348"/>
                      <a:pt x="1795" y="311"/>
                    </a:cubicBezTo>
                    <a:cubicBezTo>
                      <a:pt x="1795" y="303"/>
                      <a:pt x="1795" y="296"/>
                      <a:pt x="1794" y="288"/>
                    </a:cubicBezTo>
                    <a:cubicBezTo>
                      <a:pt x="1795" y="275"/>
                      <a:pt x="1797" y="262"/>
                      <a:pt x="1798" y="248"/>
                    </a:cubicBezTo>
                    <a:cubicBezTo>
                      <a:pt x="1800" y="224"/>
                      <a:pt x="1800" y="198"/>
                      <a:pt x="1801" y="174"/>
                    </a:cubicBezTo>
                    <a:cubicBezTo>
                      <a:pt x="1803" y="130"/>
                      <a:pt x="1813" y="84"/>
                      <a:pt x="1806" y="40"/>
                    </a:cubicBezTo>
                    <a:cubicBezTo>
                      <a:pt x="1806" y="35"/>
                      <a:pt x="1803" y="32"/>
                      <a:pt x="1799" y="30"/>
                    </a:cubicBezTo>
                    <a:cubicBezTo>
                      <a:pt x="1796" y="23"/>
                      <a:pt x="1790" y="18"/>
                      <a:pt x="1784" y="16"/>
                    </a:cubicBezTo>
                    <a:cubicBezTo>
                      <a:pt x="1779" y="15"/>
                      <a:pt x="1773" y="14"/>
                      <a:pt x="1768" y="13"/>
                    </a:cubicBezTo>
                    <a:cubicBezTo>
                      <a:pt x="1765" y="13"/>
                      <a:pt x="1762" y="12"/>
                      <a:pt x="1759" y="11"/>
                    </a:cubicBezTo>
                    <a:cubicBezTo>
                      <a:pt x="1758" y="11"/>
                      <a:pt x="1757" y="11"/>
                      <a:pt x="1756" y="11"/>
                    </a:cubicBezTo>
                    <a:cubicBezTo>
                      <a:pt x="1754" y="4"/>
                      <a:pt x="1747" y="0"/>
                      <a:pt x="1740" y="0"/>
                    </a:cubicBezTo>
                    <a:cubicBezTo>
                      <a:pt x="1739" y="0"/>
                      <a:pt x="1738" y="0"/>
                      <a:pt x="1738" y="0"/>
                    </a:cubicBezTo>
                    <a:cubicBezTo>
                      <a:pt x="1731" y="0"/>
                      <a:pt x="1726" y="5"/>
                      <a:pt x="1726" y="11"/>
                    </a:cubicBezTo>
                    <a:cubicBezTo>
                      <a:pt x="1726" y="18"/>
                      <a:pt x="1727" y="24"/>
                      <a:pt x="1729" y="29"/>
                    </a:cubicBezTo>
                    <a:cubicBezTo>
                      <a:pt x="1729" y="29"/>
                      <a:pt x="1730" y="30"/>
                      <a:pt x="1730" y="30"/>
                    </a:cubicBezTo>
                    <a:cubicBezTo>
                      <a:pt x="1717" y="62"/>
                      <a:pt x="1723" y="103"/>
                      <a:pt x="1724" y="136"/>
                    </a:cubicBezTo>
                    <a:cubicBezTo>
                      <a:pt x="1726" y="182"/>
                      <a:pt x="1727" y="227"/>
                      <a:pt x="1721" y="273"/>
                    </a:cubicBezTo>
                    <a:cubicBezTo>
                      <a:pt x="1715" y="318"/>
                      <a:pt x="1715" y="361"/>
                      <a:pt x="1715" y="406"/>
                    </a:cubicBezTo>
                    <a:cubicBezTo>
                      <a:pt x="1714" y="430"/>
                      <a:pt x="1715" y="453"/>
                      <a:pt x="1716" y="477"/>
                    </a:cubicBezTo>
                    <a:cubicBezTo>
                      <a:pt x="1717" y="486"/>
                      <a:pt x="1719" y="493"/>
                      <a:pt x="1721" y="501"/>
                    </a:cubicBezTo>
                    <a:cubicBezTo>
                      <a:pt x="1720" y="501"/>
                      <a:pt x="1719" y="502"/>
                      <a:pt x="1719" y="502"/>
                    </a:cubicBezTo>
                    <a:cubicBezTo>
                      <a:pt x="1714" y="503"/>
                      <a:pt x="1710" y="508"/>
                      <a:pt x="1711" y="515"/>
                    </a:cubicBezTo>
                    <a:cubicBezTo>
                      <a:pt x="1710" y="514"/>
                      <a:pt x="1710" y="514"/>
                      <a:pt x="1710" y="514"/>
                    </a:cubicBezTo>
                    <a:cubicBezTo>
                      <a:pt x="1713" y="555"/>
                      <a:pt x="1692" y="594"/>
                      <a:pt x="1704" y="634"/>
                    </a:cubicBezTo>
                    <a:cubicBezTo>
                      <a:pt x="1672" y="631"/>
                      <a:pt x="1640" y="630"/>
                      <a:pt x="1608" y="628"/>
                    </a:cubicBezTo>
                    <a:cubicBezTo>
                      <a:pt x="1595" y="627"/>
                      <a:pt x="1582" y="627"/>
                      <a:pt x="1569" y="627"/>
                    </a:cubicBezTo>
                    <a:cubicBezTo>
                      <a:pt x="1568" y="608"/>
                      <a:pt x="1565" y="589"/>
                      <a:pt x="1564" y="571"/>
                    </a:cubicBezTo>
                    <a:cubicBezTo>
                      <a:pt x="1562" y="546"/>
                      <a:pt x="1562" y="525"/>
                      <a:pt x="1566" y="501"/>
                    </a:cubicBezTo>
                    <a:cubicBezTo>
                      <a:pt x="1567" y="500"/>
                      <a:pt x="1568" y="499"/>
                      <a:pt x="1568" y="497"/>
                    </a:cubicBezTo>
                    <a:cubicBezTo>
                      <a:pt x="1567" y="495"/>
                      <a:pt x="1567" y="493"/>
                      <a:pt x="1567" y="491"/>
                    </a:cubicBezTo>
                    <a:cubicBezTo>
                      <a:pt x="1566" y="488"/>
                      <a:pt x="1561" y="484"/>
                      <a:pt x="1558" y="487"/>
                    </a:cubicBezTo>
                    <a:cubicBezTo>
                      <a:pt x="1541" y="502"/>
                      <a:pt x="1542" y="531"/>
                      <a:pt x="1542" y="552"/>
                    </a:cubicBezTo>
                    <a:cubicBezTo>
                      <a:pt x="1542" y="576"/>
                      <a:pt x="1540" y="603"/>
                      <a:pt x="1542" y="629"/>
                    </a:cubicBezTo>
                    <a:cubicBezTo>
                      <a:pt x="1525" y="631"/>
                      <a:pt x="1508" y="635"/>
                      <a:pt x="1490" y="637"/>
                    </a:cubicBezTo>
                    <a:cubicBezTo>
                      <a:pt x="1490" y="637"/>
                      <a:pt x="1490" y="636"/>
                      <a:pt x="1490" y="635"/>
                    </a:cubicBezTo>
                    <a:cubicBezTo>
                      <a:pt x="1489" y="624"/>
                      <a:pt x="1478" y="614"/>
                      <a:pt x="1467" y="614"/>
                    </a:cubicBezTo>
                    <a:cubicBezTo>
                      <a:pt x="1465" y="615"/>
                      <a:pt x="1463" y="615"/>
                      <a:pt x="1461" y="616"/>
                    </a:cubicBezTo>
                    <a:cubicBezTo>
                      <a:pt x="1453" y="592"/>
                      <a:pt x="1431" y="574"/>
                      <a:pt x="1405" y="573"/>
                    </a:cubicBezTo>
                    <a:cubicBezTo>
                      <a:pt x="1399" y="573"/>
                      <a:pt x="1392" y="571"/>
                      <a:pt x="1386" y="569"/>
                    </a:cubicBezTo>
                    <a:cubicBezTo>
                      <a:pt x="1373" y="566"/>
                      <a:pt x="1360" y="566"/>
                      <a:pt x="1347" y="565"/>
                    </a:cubicBezTo>
                    <a:cubicBezTo>
                      <a:pt x="1323" y="562"/>
                      <a:pt x="1299" y="564"/>
                      <a:pt x="1276" y="565"/>
                    </a:cubicBezTo>
                    <a:cubicBezTo>
                      <a:pt x="1256" y="566"/>
                      <a:pt x="1234" y="563"/>
                      <a:pt x="1214" y="562"/>
                    </a:cubicBezTo>
                    <a:cubicBezTo>
                      <a:pt x="1198" y="562"/>
                      <a:pt x="1180" y="555"/>
                      <a:pt x="1163" y="555"/>
                    </a:cubicBezTo>
                    <a:cubicBezTo>
                      <a:pt x="1142" y="547"/>
                      <a:pt x="1122" y="567"/>
                      <a:pt x="1126" y="589"/>
                    </a:cubicBezTo>
                    <a:cubicBezTo>
                      <a:pt x="1127" y="596"/>
                      <a:pt x="1128" y="605"/>
                      <a:pt x="1131" y="611"/>
                    </a:cubicBezTo>
                    <a:cubicBezTo>
                      <a:pt x="1133" y="616"/>
                      <a:pt x="1134" y="619"/>
                      <a:pt x="1135" y="620"/>
                    </a:cubicBezTo>
                    <a:cubicBezTo>
                      <a:pt x="1135" y="621"/>
                      <a:pt x="1136" y="622"/>
                      <a:pt x="1136" y="623"/>
                    </a:cubicBezTo>
                    <a:cubicBezTo>
                      <a:pt x="1139" y="634"/>
                      <a:pt x="1140" y="645"/>
                      <a:pt x="1141" y="656"/>
                    </a:cubicBezTo>
                    <a:cubicBezTo>
                      <a:pt x="1126" y="660"/>
                      <a:pt x="1114" y="673"/>
                      <a:pt x="1114" y="690"/>
                    </a:cubicBezTo>
                    <a:cubicBezTo>
                      <a:pt x="1114" y="692"/>
                      <a:pt x="1114" y="695"/>
                      <a:pt x="1115" y="697"/>
                    </a:cubicBezTo>
                    <a:cubicBezTo>
                      <a:pt x="1115" y="735"/>
                      <a:pt x="1117" y="773"/>
                      <a:pt x="1118" y="811"/>
                    </a:cubicBezTo>
                    <a:cubicBezTo>
                      <a:pt x="1094" y="811"/>
                      <a:pt x="1069" y="813"/>
                      <a:pt x="1045" y="815"/>
                    </a:cubicBezTo>
                    <a:cubicBezTo>
                      <a:pt x="1039" y="816"/>
                      <a:pt x="1040" y="823"/>
                      <a:pt x="1044" y="825"/>
                    </a:cubicBezTo>
                    <a:cubicBezTo>
                      <a:pt x="1068" y="835"/>
                      <a:pt x="1093" y="834"/>
                      <a:pt x="1118" y="834"/>
                    </a:cubicBezTo>
                    <a:cubicBezTo>
                      <a:pt x="1117" y="854"/>
                      <a:pt x="1117" y="874"/>
                      <a:pt x="1118" y="893"/>
                    </a:cubicBezTo>
                    <a:cubicBezTo>
                      <a:pt x="1118" y="898"/>
                      <a:pt x="1118" y="902"/>
                      <a:pt x="1118" y="907"/>
                    </a:cubicBezTo>
                    <a:cubicBezTo>
                      <a:pt x="1107" y="906"/>
                      <a:pt x="1095" y="907"/>
                      <a:pt x="1083" y="908"/>
                    </a:cubicBezTo>
                    <a:cubicBezTo>
                      <a:pt x="1073" y="909"/>
                      <a:pt x="1060" y="909"/>
                      <a:pt x="1050" y="912"/>
                    </a:cubicBezTo>
                    <a:cubicBezTo>
                      <a:pt x="1050" y="894"/>
                      <a:pt x="1049" y="876"/>
                      <a:pt x="1047" y="859"/>
                    </a:cubicBezTo>
                    <a:cubicBezTo>
                      <a:pt x="1048" y="854"/>
                      <a:pt x="1047" y="848"/>
                      <a:pt x="1045" y="843"/>
                    </a:cubicBezTo>
                    <a:cubicBezTo>
                      <a:pt x="1044" y="837"/>
                      <a:pt x="1043" y="832"/>
                      <a:pt x="1041" y="826"/>
                    </a:cubicBezTo>
                    <a:cubicBezTo>
                      <a:pt x="1041" y="824"/>
                      <a:pt x="1040" y="821"/>
                      <a:pt x="1038" y="819"/>
                    </a:cubicBezTo>
                    <a:cubicBezTo>
                      <a:pt x="1042" y="810"/>
                      <a:pt x="1031" y="798"/>
                      <a:pt x="1022" y="801"/>
                    </a:cubicBezTo>
                    <a:cubicBezTo>
                      <a:pt x="999" y="809"/>
                      <a:pt x="981" y="828"/>
                      <a:pt x="964" y="846"/>
                    </a:cubicBezTo>
                    <a:cubicBezTo>
                      <a:pt x="961" y="845"/>
                      <a:pt x="959" y="845"/>
                      <a:pt x="956" y="845"/>
                    </a:cubicBezTo>
                    <a:cubicBezTo>
                      <a:pt x="890" y="843"/>
                      <a:pt x="822" y="867"/>
                      <a:pt x="759" y="886"/>
                    </a:cubicBezTo>
                    <a:cubicBezTo>
                      <a:pt x="727" y="895"/>
                      <a:pt x="695" y="903"/>
                      <a:pt x="664" y="914"/>
                    </a:cubicBezTo>
                    <a:cubicBezTo>
                      <a:pt x="653" y="917"/>
                      <a:pt x="643" y="923"/>
                      <a:pt x="633" y="929"/>
                    </a:cubicBezTo>
                    <a:cubicBezTo>
                      <a:pt x="628" y="932"/>
                      <a:pt x="623" y="935"/>
                      <a:pt x="618" y="938"/>
                    </a:cubicBezTo>
                    <a:cubicBezTo>
                      <a:pt x="611" y="939"/>
                      <a:pt x="606" y="943"/>
                      <a:pt x="603" y="949"/>
                    </a:cubicBezTo>
                    <a:cubicBezTo>
                      <a:pt x="603" y="949"/>
                      <a:pt x="602" y="950"/>
                      <a:pt x="602" y="950"/>
                    </a:cubicBezTo>
                    <a:cubicBezTo>
                      <a:pt x="601" y="951"/>
                      <a:pt x="600" y="952"/>
                      <a:pt x="600" y="954"/>
                    </a:cubicBezTo>
                    <a:cubicBezTo>
                      <a:pt x="598" y="962"/>
                      <a:pt x="600" y="971"/>
                      <a:pt x="601" y="978"/>
                    </a:cubicBezTo>
                    <a:cubicBezTo>
                      <a:pt x="602" y="980"/>
                      <a:pt x="602" y="982"/>
                      <a:pt x="602" y="983"/>
                    </a:cubicBezTo>
                    <a:cubicBezTo>
                      <a:pt x="600" y="998"/>
                      <a:pt x="600" y="1013"/>
                      <a:pt x="599" y="1026"/>
                    </a:cubicBezTo>
                    <a:cubicBezTo>
                      <a:pt x="598" y="1055"/>
                      <a:pt x="597" y="1084"/>
                      <a:pt x="597" y="1113"/>
                    </a:cubicBezTo>
                    <a:cubicBezTo>
                      <a:pt x="597" y="1142"/>
                      <a:pt x="601" y="1171"/>
                      <a:pt x="600" y="1199"/>
                    </a:cubicBezTo>
                    <a:cubicBezTo>
                      <a:pt x="599" y="1220"/>
                      <a:pt x="598" y="1240"/>
                      <a:pt x="598" y="1261"/>
                    </a:cubicBezTo>
                    <a:cubicBezTo>
                      <a:pt x="596" y="1272"/>
                      <a:pt x="596" y="1283"/>
                      <a:pt x="599" y="1294"/>
                    </a:cubicBezTo>
                    <a:cubicBezTo>
                      <a:pt x="598" y="1312"/>
                      <a:pt x="597" y="1330"/>
                      <a:pt x="597" y="1349"/>
                    </a:cubicBezTo>
                    <a:cubicBezTo>
                      <a:pt x="570" y="1316"/>
                      <a:pt x="536" y="1288"/>
                      <a:pt x="510" y="1256"/>
                    </a:cubicBezTo>
                    <a:cubicBezTo>
                      <a:pt x="493" y="1234"/>
                      <a:pt x="477" y="1213"/>
                      <a:pt x="457" y="1193"/>
                    </a:cubicBezTo>
                    <a:cubicBezTo>
                      <a:pt x="451" y="1188"/>
                      <a:pt x="446" y="1183"/>
                      <a:pt x="441" y="1178"/>
                    </a:cubicBezTo>
                    <a:cubicBezTo>
                      <a:pt x="440" y="1163"/>
                      <a:pt x="440" y="1150"/>
                      <a:pt x="440" y="1135"/>
                    </a:cubicBezTo>
                    <a:cubicBezTo>
                      <a:pt x="441" y="1122"/>
                      <a:pt x="444" y="1112"/>
                      <a:pt x="434" y="1101"/>
                    </a:cubicBezTo>
                    <a:cubicBezTo>
                      <a:pt x="431" y="1097"/>
                      <a:pt x="426" y="1098"/>
                      <a:pt x="425" y="1101"/>
                    </a:cubicBezTo>
                    <a:cubicBezTo>
                      <a:pt x="425" y="1101"/>
                      <a:pt x="425" y="1101"/>
                      <a:pt x="425" y="1101"/>
                    </a:cubicBezTo>
                    <a:cubicBezTo>
                      <a:pt x="421" y="1116"/>
                      <a:pt x="418" y="1132"/>
                      <a:pt x="417" y="1148"/>
                    </a:cubicBezTo>
                    <a:cubicBezTo>
                      <a:pt x="413" y="1143"/>
                      <a:pt x="410" y="1138"/>
                      <a:pt x="407" y="1133"/>
                    </a:cubicBezTo>
                    <a:cubicBezTo>
                      <a:pt x="407" y="1128"/>
                      <a:pt x="403" y="1123"/>
                      <a:pt x="399" y="1122"/>
                    </a:cubicBezTo>
                    <a:cubicBezTo>
                      <a:pt x="398" y="1122"/>
                      <a:pt x="398" y="1122"/>
                      <a:pt x="397" y="1121"/>
                    </a:cubicBezTo>
                    <a:cubicBezTo>
                      <a:pt x="392" y="1120"/>
                      <a:pt x="388" y="1123"/>
                      <a:pt x="388" y="1128"/>
                    </a:cubicBezTo>
                    <a:cubicBezTo>
                      <a:pt x="387" y="1134"/>
                      <a:pt x="388" y="1139"/>
                      <a:pt x="389" y="1145"/>
                    </a:cubicBezTo>
                    <a:cubicBezTo>
                      <a:pt x="381" y="1139"/>
                      <a:pt x="371" y="1139"/>
                      <a:pt x="367" y="1150"/>
                    </a:cubicBezTo>
                    <a:cubicBezTo>
                      <a:pt x="368" y="1150"/>
                      <a:pt x="368" y="1150"/>
                      <a:pt x="368" y="1150"/>
                    </a:cubicBezTo>
                    <a:cubicBezTo>
                      <a:pt x="365" y="1151"/>
                      <a:pt x="363" y="1153"/>
                      <a:pt x="360" y="1155"/>
                    </a:cubicBezTo>
                    <a:cubicBezTo>
                      <a:pt x="355" y="1157"/>
                      <a:pt x="349" y="1159"/>
                      <a:pt x="344" y="1161"/>
                    </a:cubicBezTo>
                    <a:cubicBezTo>
                      <a:pt x="326" y="1169"/>
                      <a:pt x="309" y="1177"/>
                      <a:pt x="292" y="1184"/>
                    </a:cubicBezTo>
                    <a:cubicBezTo>
                      <a:pt x="258" y="1198"/>
                      <a:pt x="225" y="1212"/>
                      <a:pt x="193" y="1228"/>
                    </a:cubicBezTo>
                    <a:cubicBezTo>
                      <a:pt x="188" y="1230"/>
                      <a:pt x="184" y="1233"/>
                      <a:pt x="182" y="1237"/>
                    </a:cubicBezTo>
                    <a:cubicBezTo>
                      <a:pt x="179" y="1237"/>
                      <a:pt x="177" y="1238"/>
                      <a:pt x="174" y="1238"/>
                    </a:cubicBezTo>
                    <a:cubicBezTo>
                      <a:pt x="148" y="1243"/>
                      <a:pt x="125" y="1253"/>
                      <a:pt x="102" y="1265"/>
                    </a:cubicBezTo>
                    <a:cubicBezTo>
                      <a:pt x="109" y="1262"/>
                      <a:pt x="97" y="1267"/>
                      <a:pt x="97" y="1267"/>
                    </a:cubicBezTo>
                    <a:cubicBezTo>
                      <a:pt x="91" y="1270"/>
                      <a:pt x="85" y="1274"/>
                      <a:pt x="78" y="1277"/>
                    </a:cubicBezTo>
                    <a:cubicBezTo>
                      <a:pt x="80" y="1276"/>
                      <a:pt x="75" y="1278"/>
                      <a:pt x="72" y="1279"/>
                    </a:cubicBezTo>
                    <a:cubicBezTo>
                      <a:pt x="54" y="1273"/>
                      <a:pt x="33" y="1281"/>
                      <a:pt x="35" y="1304"/>
                    </a:cubicBezTo>
                    <a:cubicBezTo>
                      <a:pt x="34" y="1312"/>
                      <a:pt x="36" y="1319"/>
                      <a:pt x="40" y="1326"/>
                    </a:cubicBezTo>
                    <a:cubicBezTo>
                      <a:pt x="38" y="1339"/>
                      <a:pt x="38" y="1352"/>
                      <a:pt x="37" y="1365"/>
                    </a:cubicBezTo>
                    <a:cubicBezTo>
                      <a:pt x="34" y="1391"/>
                      <a:pt x="31" y="1416"/>
                      <a:pt x="29" y="1442"/>
                    </a:cubicBezTo>
                    <a:cubicBezTo>
                      <a:pt x="26" y="1493"/>
                      <a:pt x="18" y="1548"/>
                      <a:pt x="31" y="1598"/>
                    </a:cubicBezTo>
                    <a:cubicBezTo>
                      <a:pt x="32" y="1601"/>
                      <a:pt x="33" y="1603"/>
                      <a:pt x="35" y="1606"/>
                    </a:cubicBezTo>
                    <a:cubicBezTo>
                      <a:pt x="31" y="1629"/>
                      <a:pt x="27" y="1653"/>
                      <a:pt x="26" y="1676"/>
                    </a:cubicBezTo>
                    <a:cubicBezTo>
                      <a:pt x="25" y="1683"/>
                      <a:pt x="28" y="1690"/>
                      <a:pt x="33" y="1695"/>
                    </a:cubicBezTo>
                    <a:cubicBezTo>
                      <a:pt x="21" y="1699"/>
                      <a:pt x="11" y="1705"/>
                      <a:pt x="5" y="1717"/>
                    </a:cubicBezTo>
                    <a:cubicBezTo>
                      <a:pt x="0" y="1730"/>
                      <a:pt x="19" y="1744"/>
                      <a:pt x="29" y="1733"/>
                    </a:cubicBezTo>
                    <a:cubicBezTo>
                      <a:pt x="43" y="1718"/>
                      <a:pt x="83" y="1726"/>
                      <a:pt x="102" y="1722"/>
                    </a:cubicBezTo>
                    <a:cubicBezTo>
                      <a:pt x="120" y="1718"/>
                      <a:pt x="142" y="1723"/>
                      <a:pt x="160" y="1721"/>
                    </a:cubicBezTo>
                    <a:cubicBezTo>
                      <a:pt x="183" y="1720"/>
                      <a:pt x="206" y="1717"/>
                      <a:pt x="229" y="1714"/>
                    </a:cubicBezTo>
                    <a:cubicBezTo>
                      <a:pt x="326" y="1704"/>
                      <a:pt x="423" y="1697"/>
                      <a:pt x="519" y="1685"/>
                    </a:cubicBezTo>
                    <a:cubicBezTo>
                      <a:pt x="612" y="1673"/>
                      <a:pt x="704" y="1651"/>
                      <a:pt x="797" y="1639"/>
                    </a:cubicBezTo>
                    <a:cubicBezTo>
                      <a:pt x="765" y="1665"/>
                      <a:pt x="731" y="1690"/>
                      <a:pt x="698" y="1716"/>
                    </a:cubicBezTo>
                    <a:cubicBezTo>
                      <a:pt x="646" y="1759"/>
                      <a:pt x="598" y="1808"/>
                      <a:pt x="546" y="1852"/>
                    </a:cubicBezTo>
                    <a:cubicBezTo>
                      <a:pt x="522" y="1873"/>
                      <a:pt x="493" y="1891"/>
                      <a:pt x="467" y="1911"/>
                    </a:cubicBezTo>
                    <a:cubicBezTo>
                      <a:pt x="439" y="1932"/>
                      <a:pt x="414" y="1956"/>
                      <a:pt x="387" y="1979"/>
                    </a:cubicBezTo>
                    <a:cubicBezTo>
                      <a:pt x="361" y="2001"/>
                      <a:pt x="338" y="2025"/>
                      <a:pt x="313" y="2048"/>
                    </a:cubicBezTo>
                    <a:cubicBezTo>
                      <a:pt x="294" y="2065"/>
                      <a:pt x="272" y="2080"/>
                      <a:pt x="260" y="2102"/>
                    </a:cubicBezTo>
                    <a:cubicBezTo>
                      <a:pt x="258" y="2105"/>
                      <a:pt x="262" y="2111"/>
                      <a:pt x="265" y="2108"/>
                    </a:cubicBezTo>
                    <a:cubicBezTo>
                      <a:pt x="274" y="2100"/>
                      <a:pt x="285" y="2094"/>
                      <a:pt x="296" y="2089"/>
                    </a:cubicBezTo>
                    <a:cubicBezTo>
                      <a:pt x="307" y="2083"/>
                      <a:pt x="317" y="2075"/>
                      <a:pt x="327" y="2067"/>
                    </a:cubicBezTo>
                    <a:cubicBezTo>
                      <a:pt x="354" y="2048"/>
                      <a:pt x="379" y="2025"/>
                      <a:pt x="405" y="2004"/>
                    </a:cubicBezTo>
                    <a:cubicBezTo>
                      <a:pt x="431" y="1984"/>
                      <a:pt x="456" y="1964"/>
                      <a:pt x="482" y="1943"/>
                    </a:cubicBezTo>
                    <a:cubicBezTo>
                      <a:pt x="509" y="1921"/>
                      <a:pt x="532" y="1892"/>
                      <a:pt x="558" y="1868"/>
                    </a:cubicBezTo>
                    <a:cubicBezTo>
                      <a:pt x="606" y="1820"/>
                      <a:pt x="654" y="1771"/>
                      <a:pt x="707" y="1728"/>
                    </a:cubicBezTo>
                    <a:cubicBezTo>
                      <a:pt x="742" y="1698"/>
                      <a:pt x="778" y="1669"/>
                      <a:pt x="812" y="1637"/>
                    </a:cubicBezTo>
                    <a:cubicBezTo>
                      <a:pt x="905" y="1627"/>
                      <a:pt x="997" y="1620"/>
                      <a:pt x="1089" y="1610"/>
                    </a:cubicBezTo>
                    <a:cubicBezTo>
                      <a:pt x="1099" y="1609"/>
                      <a:pt x="1095" y="1595"/>
                      <a:pt x="1086" y="1595"/>
                    </a:cubicBezTo>
                    <a:cubicBezTo>
                      <a:pt x="1006" y="1592"/>
                      <a:pt x="924" y="1599"/>
                      <a:pt x="844" y="1607"/>
                    </a:cubicBezTo>
                    <a:cubicBezTo>
                      <a:pt x="847" y="1604"/>
                      <a:pt x="851" y="1600"/>
                      <a:pt x="855" y="1596"/>
                    </a:cubicBezTo>
                    <a:cubicBezTo>
                      <a:pt x="856" y="1595"/>
                      <a:pt x="853" y="1591"/>
                      <a:pt x="851" y="1592"/>
                    </a:cubicBezTo>
                    <a:cubicBezTo>
                      <a:pt x="845" y="1598"/>
                      <a:pt x="840" y="1603"/>
                      <a:pt x="834" y="1608"/>
                    </a:cubicBezTo>
                    <a:cubicBezTo>
                      <a:pt x="818" y="1610"/>
                      <a:pt x="803" y="1611"/>
                      <a:pt x="788" y="1613"/>
                    </a:cubicBezTo>
                    <a:cubicBezTo>
                      <a:pt x="756" y="1616"/>
                      <a:pt x="724" y="1619"/>
                      <a:pt x="692" y="1623"/>
                    </a:cubicBezTo>
                    <a:cubicBezTo>
                      <a:pt x="708" y="1619"/>
                      <a:pt x="724" y="1616"/>
                      <a:pt x="740" y="1612"/>
                    </a:cubicBezTo>
                    <a:cubicBezTo>
                      <a:pt x="795" y="1598"/>
                      <a:pt x="851" y="1582"/>
                      <a:pt x="904" y="1560"/>
                    </a:cubicBezTo>
                    <a:cubicBezTo>
                      <a:pt x="962" y="1556"/>
                      <a:pt x="1021" y="1553"/>
                      <a:pt x="1079" y="1548"/>
                    </a:cubicBezTo>
                    <a:cubicBezTo>
                      <a:pt x="1124" y="1544"/>
                      <a:pt x="1168" y="1539"/>
                      <a:pt x="1213" y="1531"/>
                    </a:cubicBezTo>
                    <a:cubicBezTo>
                      <a:pt x="1257" y="1523"/>
                      <a:pt x="1302" y="1514"/>
                      <a:pt x="1346" y="1504"/>
                    </a:cubicBezTo>
                    <a:cubicBezTo>
                      <a:pt x="1384" y="1496"/>
                      <a:pt x="1421" y="1489"/>
                      <a:pt x="1459" y="1483"/>
                    </a:cubicBezTo>
                    <a:cubicBezTo>
                      <a:pt x="1431" y="1516"/>
                      <a:pt x="1402" y="1548"/>
                      <a:pt x="1374" y="1581"/>
                    </a:cubicBezTo>
                    <a:cubicBezTo>
                      <a:pt x="1302" y="1666"/>
                      <a:pt x="1227" y="1751"/>
                      <a:pt x="1169" y="1846"/>
                    </a:cubicBezTo>
                    <a:cubicBezTo>
                      <a:pt x="1110" y="1943"/>
                      <a:pt x="1027" y="2023"/>
                      <a:pt x="958" y="2113"/>
                    </a:cubicBezTo>
                    <a:cubicBezTo>
                      <a:pt x="955" y="2117"/>
                      <a:pt x="962" y="2123"/>
                      <a:pt x="965" y="2119"/>
                    </a:cubicBezTo>
                    <a:cubicBezTo>
                      <a:pt x="1035" y="2036"/>
                      <a:pt x="1116" y="1961"/>
                      <a:pt x="1180" y="1874"/>
                    </a:cubicBezTo>
                    <a:cubicBezTo>
                      <a:pt x="1246" y="1784"/>
                      <a:pt x="1326" y="1707"/>
                      <a:pt x="1399" y="1623"/>
                    </a:cubicBezTo>
                    <a:cubicBezTo>
                      <a:pt x="1444" y="1572"/>
                      <a:pt x="1490" y="1522"/>
                      <a:pt x="1534" y="1470"/>
                    </a:cubicBezTo>
                    <a:cubicBezTo>
                      <a:pt x="1556" y="1466"/>
                      <a:pt x="1578" y="1462"/>
                      <a:pt x="1599" y="1457"/>
                    </a:cubicBezTo>
                    <a:cubicBezTo>
                      <a:pt x="1547" y="1524"/>
                      <a:pt x="1496" y="1592"/>
                      <a:pt x="1445" y="1660"/>
                    </a:cubicBezTo>
                    <a:cubicBezTo>
                      <a:pt x="1385" y="1742"/>
                      <a:pt x="1325" y="1823"/>
                      <a:pt x="1270" y="1907"/>
                    </a:cubicBezTo>
                    <a:cubicBezTo>
                      <a:pt x="1215" y="1992"/>
                      <a:pt x="1158" y="2078"/>
                      <a:pt x="1114" y="2168"/>
                    </a:cubicBezTo>
                    <a:cubicBezTo>
                      <a:pt x="1110" y="2175"/>
                      <a:pt x="1121" y="2184"/>
                      <a:pt x="1126" y="2177"/>
                    </a:cubicBezTo>
                    <a:cubicBezTo>
                      <a:pt x="1156" y="2139"/>
                      <a:pt x="1182" y="2098"/>
                      <a:pt x="1210" y="2059"/>
                    </a:cubicBezTo>
                    <a:cubicBezTo>
                      <a:pt x="1240" y="2017"/>
                      <a:pt x="1270" y="1976"/>
                      <a:pt x="1300" y="1934"/>
                    </a:cubicBezTo>
                    <a:cubicBezTo>
                      <a:pt x="1360" y="1852"/>
                      <a:pt x="1420" y="1771"/>
                      <a:pt x="1475" y="1686"/>
                    </a:cubicBezTo>
                    <a:cubicBezTo>
                      <a:pt x="1529" y="1605"/>
                      <a:pt x="1583" y="1524"/>
                      <a:pt x="1639" y="1444"/>
                    </a:cubicBezTo>
                    <a:cubicBezTo>
                      <a:pt x="1695" y="1364"/>
                      <a:pt x="1749" y="1284"/>
                      <a:pt x="1796" y="1198"/>
                    </a:cubicBezTo>
                    <a:cubicBezTo>
                      <a:pt x="1798" y="1195"/>
                      <a:pt x="1793" y="1189"/>
                      <a:pt x="1790" y="1193"/>
                    </a:cubicBezTo>
                    <a:cubicBezTo>
                      <a:pt x="1739" y="1275"/>
                      <a:pt x="1680" y="1352"/>
                      <a:pt x="1621" y="1428"/>
                    </a:cubicBezTo>
                    <a:cubicBezTo>
                      <a:pt x="1619" y="1431"/>
                      <a:pt x="1618" y="1433"/>
                      <a:pt x="1616" y="1435"/>
                    </a:cubicBezTo>
                    <a:cubicBezTo>
                      <a:pt x="1615" y="1435"/>
                      <a:pt x="1615" y="1435"/>
                      <a:pt x="1614" y="1435"/>
                    </a:cubicBezTo>
                    <a:cubicBezTo>
                      <a:pt x="1596" y="1436"/>
                      <a:pt x="1579" y="1437"/>
                      <a:pt x="1561" y="1439"/>
                    </a:cubicBezTo>
                    <a:cubicBezTo>
                      <a:pt x="1580" y="1417"/>
                      <a:pt x="1598" y="1395"/>
                      <a:pt x="1616" y="1373"/>
                    </a:cubicBezTo>
                    <a:cubicBezTo>
                      <a:pt x="1648" y="1333"/>
                      <a:pt x="1676" y="1290"/>
                      <a:pt x="1706" y="1249"/>
                    </a:cubicBezTo>
                    <a:cubicBezTo>
                      <a:pt x="1736" y="1207"/>
                      <a:pt x="1771" y="1170"/>
                      <a:pt x="1802" y="1129"/>
                    </a:cubicBezTo>
                    <a:cubicBezTo>
                      <a:pt x="1808" y="1121"/>
                      <a:pt x="1798" y="1106"/>
                      <a:pt x="1788" y="1110"/>
                    </a:cubicBezTo>
                    <a:cubicBezTo>
                      <a:pt x="1744" y="1130"/>
                      <a:pt x="1713" y="1166"/>
                      <a:pt x="1684" y="1203"/>
                    </a:cubicBezTo>
                    <a:cubicBezTo>
                      <a:pt x="1652" y="1245"/>
                      <a:pt x="1623" y="1289"/>
                      <a:pt x="1590" y="1330"/>
                    </a:cubicBezTo>
                    <a:cubicBezTo>
                      <a:pt x="1563" y="1365"/>
                      <a:pt x="1534" y="1398"/>
                      <a:pt x="1506" y="1431"/>
                    </a:cubicBezTo>
                    <a:cubicBezTo>
                      <a:pt x="1503" y="1428"/>
                      <a:pt x="1500" y="1425"/>
                      <a:pt x="1497" y="1425"/>
                    </a:cubicBezTo>
                    <a:cubicBezTo>
                      <a:pt x="1476" y="1423"/>
                      <a:pt x="1455" y="1422"/>
                      <a:pt x="1434" y="1422"/>
                    </a:cubicBezTo>
                    <a:cubicBezTo>
                      <a:pt x="1490" y="1355"/>
                      <a:pt x="1540" y="1284"/>
                      <a:pt x="1593" y="1215"/>
                    </a:cubicBezTo>
                    <a:cubicBezTo>
                      <a:pt x="1648" y="1143"/>
                      <a:pt x="1705" y="1074"/>
                      <a:pt x="1766" y="1007"/>
                    </a:cubicBezTo>
                    <a:cubicBezTo>
                      <a:pt x="1768" y="1005"/>
                      <a:pt x="1763" y="1000"/>
                      <a:pt x="1761" y="1002"/>
                    </a:cubicBezTo>
                    <a:cubicBezTo>
                      <a:pt x="1719" y="1044"/>
                      <a:pt x="1679" y="1087"/>
                      <a:pt x="1639" y="1131"/>
                    </a:cubicBezTo>
                    <a:cubicBezTo>
                      <a:pt x="1646" y="1119"/>
                      <a:pt x="1652" y="1108"/>
                      <a:pt x="1656" y="1096"/>
                    </a:cubicBezTo>
                    <a:cubicBezTo>
                      <a:pt x="1712" y="1028"/>
                      <a:pt x="1767" y="960"/>
                      <a:pt x="1825" y="894"/>
                    </a:cubicBezTo>
                    <a:cubicBezTo>
                      <a:pt x="1828" y="891"/>
                      <a:pt x="1823" y="886"/>
                      <a:pt x="1820" y="888"/>
                    </a:cubicBezTo>
                    <a:cubicBezTo>
                      <a:pt x="1760" y="940"/>
                      <a:pt x="1703" y="996"/>
                      <a:pt x="1648" y="1054"/>
                    </a:cubicBezTo>
                    <a:cubicBezTo>
                      <a:pt x="1643" y="1050"/>
                      <a:pt x="1638" y="1048"/>
                      <a:pt x="1632" y="1047"/>
                    </a:cubicBezTo>
                    <a:cubicBezTo>
                      <a:pt x="1656" y="1021"/>
                      <a:pt x="1680" y="993"/>
                      <a:pt x="1705" y="968"/>
                    </a:cubicBezTo>
                    <a:cubicBezTo>
                      <a:pt x="1722" y="950"/>
                      <a:pt x="1739" y="933"/>
                      <a:pt x="1756" y="916"/>
                    </a:cubicBezTo>
                    <a:cubicBezTo>
                      <a:pt x="1763" y="908"/>
                      <a:pt x="1769" y="900"/>
                      <a:pt x="1775" y="891"/>
                    </a:cubicBezTo>
                    <a:cubicBezTo>
                      <a:pt x="1780" y="889"/>
                      <a:pt x="1782" y="885"/>
                      <a:pt x="1782" y="882"/>
                    </a:cubicBezTo>
                    <a:cubicBezTo>
                      <a:pt x="1788" y="874"/>
                      <a:pt x="1794" y="867"/>
                      <a:pt x="1800" y="860"/>
                    </a:cubicBezTo>
                    <a:cubicBezTo>
                      <a:pt x="1801" y="858"/>
                      <a:pt x="1802" y="857"/>
                      <a:pt x="1802" y="855"/>
                    </a:cubicBezTo>
                    <a:cubicBezTo>
                      <a:pt x="1803" y="855"/>
                      <a:pt x="1804" y="854"/>
                      <a:pt x="1805" y="853"/>
                    </a:cubicBezTo>
                    <a:cubicBezTo>
                      <a:pt x="1816" y="847"/>
                      <a:pt x="1813" y="835"/>
                      <a:pt x="1807" y="826"/>
                    </a:cubicBezTo>
                    <a:cubicBezTo>
                      <a:pt x="1818" y="815"/>
                      <a:pt x="1820" y="801"/>
                      <a:pt x="1817" y="788"/>
                    </a:cubicBezTo>
                    <a:cubicBezTo>
                      <a:pt x="1828" y="770"/>
                      <a:pt x="1840" y="752"/>
                      <a:pt x="1857" y="739"/>
                    </a:cubicBezTo>
                    <a:cubicBezTo>
                      <a:pt x="1868" y="731"/>
                      <a:pt x="1854" y="711"/>
                      <a:pt x="1841" y="718"/>
                    </a:cubicBezTo>
                    <a:close/>
                    <a:moveTo>
                      <a:pt x="77" y="1690"/>
                    </a:moveTo>
                    <a:cubicBezTo>
                      <a:pt x="74" y="1691"/>
                      <a:pt x="71" y="1691"/>
                      <a:pt x="69" y="1691"/>
                    </a:cubicBezTo>
                    <a:cubicBezTo>
                      <a:pt x="72" y="1689"/>
                      <a:pt x="75" y="1686"/>
                      <a:pt x="77" y="1683"/>
                    </a:cubicBezTo>
                    <a:cubicBezTo>
                      <a:pt x="79" y="1680"/>
                      <a:pt x="80" y="1678"/>
                      <a:pt x="82" y="1675"/>
                    </a:cubicBezTo>
                    <a:cubicBezTo>
                      <a:pt x="82" y="1681"/>
                      <a:pt x="86" y="1687"/>
                      <a:pt x="92" y="1688"/>
                    </a:cubicBezTo>
                    <a:cubicBezTo>
                      <a:pt x="93" y="1688"/>
                      <a:pt x="94" y="1689"/>
                      <a:pt x="95" y="1689"/>
                    </a:cubicBezTo>
                    <a:cubicBezTo>
                      <a:pt x="89" y="1689"/>
                      <a:pt x="83" y="1690"/>
                      <a:pt x="77" y="1690"/>
                    </a:cubicBezTo>
                    <a:close/>
                    <a:moveTo>
                      <a:pt x="88" y="1666"/>
                    </a:moveTo>
                    <a:cubicBezTo>
                      <a:pt x="88" y="1666"/>
                      <a:pt x="88" y="1666"/>
                      <a:pt x="88" y="1666"/>
                    </a:cubicBezTo>
                    <a:cubicBezTo>
                      <a:pt x="88" y="1666"/>
                      <a:pt x="88" y="1666"/>
                      <a:pt x="87" y="1666"/>
                    </a:cubicBezTo>
                    <a:cubicBezTo>
                      <a:pt x="90" y="1661"/>
                      <a:pt x="92" y="1657"/>
                      <a:pt x="95" y="1653"/>
                    </a:cubicBezTo>
                    <a:cubicBezTo>
                      <a:pt x="100" y="1645"/>
                      <a:pt x="104" y="1637"/>
                      <a:pt x="108" y="1629"/>
                    </a:cubicBezTo>
                    <a:cubicBezTo>
                      <a:pt x="111" y="1635"/>
                      <a:pt x="116" y="1640"/>
                      <a:pt x="121" y="1645"/>
                    </a:cubicBezTo>
                    <a:cubicBezTo>
                      <a:pt x="111" y="1654"/>
                      <a:pt x="100" y="1661"/>
                      <a:pt x="88" y="1666"/>
                    </a:cubicBezTo>
                    <a:close/>
                    <a:moveTo>
                      <a:pt x="156" y="1684"/>
                    </a:moveTo>
                    <a:cubicBezTo>
                      <a:pt x="161" y="1683"/>
                      <a:pt x="166" y="1681"/>
                      <a:pt x="172" y="1679"/>
                    </a:cubicBezTo>
                    <a:cubicBezTo>
                      <a:pt x="173" y="1680"/>
                      <a:pt x="175" y="1681"/>
                      <a:pt x="177" y="1683"/>
                    </a:cubicBezTo>
                    <a:cubicBezTo>
                      <a:pt x="170" y="1683"/>
                      <a:pt x="163" y="1684"/>
                      <a:pt x="156" y="1684"/>
                    </a:cubicBezTo>
                    <a:close/>
                    <a:moveTo>
                      <a:pt x="368" y="1318"/>
                    </a:moveTo>
                    <a:cubicBezTo>
                      <a:pt x="371" y="1316"/>
                      <a:pt x="373" y="1314"/>
                      <a:pt x="376" y="1312"/>
                    </a:cubicBezTo>
                    <a:cubicBezTo>
                      <a:pt x="379" y="1314"/>
                      <a:pt x="382" y="1315"/>
                      <a:pt x="385" y="1316"/>
                    </a:cubicBezTo>
                    <a:cubicBezTo>
                      <a:pt x="386" y="1324"/>
                      <a:pt x="387" y="1332"/>
                      <a:pt x="389" y="1340"/>
                    </a:cubicBezTo>
                    <a:cubicBezTo>
                      <a:pt x="383" y="1332"/>
                      <a:pt x="376" y="1324"/>
                      <a:pt x="368" y="1318"/>
                    </a:cubicBezTo>
                    <a:close/>
                    <a:moveTo>
                      <a:pt x="414" y="1447"/>
                    </a:moveTo>
                    <a:cubicBezTo>
                      <a:pt x="414" y="1447"/>
                      <a:pt x="413" y="1446"/>
                      <a:pt x="413" y="1445"/>
                    </a:cubicBezTo>
                    <a:cubicBezTo>
                      <a:pt x="412" y="1443"/>
                      <a:pt x="411" y="1442"/>
                      <a:pt x="410" y="1441"/>
                    </a:cubicBezTo>
                    <a:cubicBezTo>
                      <a:pt x="411" y="1441"/>
                      <a:pt x="411" y="1440"/>
                      <a:pt x="410" y="1434"/>
                    </a:cubicBezTo>
                    <a:cubicBezTo>
                      <a:pt x="409" y="1425"/>
                      <a:pt x="408" y="1416"/>
                      <a:pt x="407" y="1407"/>
                    </a:cubicBezTo>
                    <a:cubicBezTo>
                      <a:pt x="407" y="1407"/>
                      <a:pt x="407" y="1407"/>
                      <a:pt x="407" y="1406"/>
                    </a:cubicBezTo>
                    <a:cubicBezTo>
                      <a:pt x="408" y="1408"/>
                      <a:pt x="408" y="1409"/>
                      <a:pt x="409" y="1410"/>
                    </a:cubicBezTo>
                    <a:cubicBezTo>
                      <a:pt x="410" y="1424"/>
                      <a:pt x="412" y="1437"/>
                      <a:pt x="415" y="1449"/>
                    </a:cubicBezTo>
                    <a:cubicBezTo>
                      <a:pt x="415" y="1448"/>
                      <a:pt x="414" y="1448"/>
                      <a:pt x="414" y="1447"/>
                    </a:cubicBezTo>
                    <a:close/>
                    <a:moveTo>
                      <a:pt x="404" y="1199"/>
                    </a:moveTo>
                    <a:cubicBezTo>
                      <a:pt x="401" y="1189"/>
                      <a:pt x="399" y="1179"/>
                      <a:pt x="399" y="1170"/>
                    </a:cubicBezTo>
                    <a:cubicBezTo>
                      <a:pt x="403" y="1179"/>
                      <a:pt x="409" y="1187"/>
                      <a:pt x="415" y="1195"/>
                    </a:cubicBezTo>
                    <a:cubicBezTo>
                      <a:pt x="417" y="1197"/>
                      <a:pt x="418" y="1199"/>
                      <a:pt x="419" y="1201"/>
                    </a:cubicBezTo>
                    <a:cubicBezTo>
                      <a:pt x="415" y="1200"/>
                      <a:pt x="409" y="1199"/>
                      <a:pt x="404" y="1199"/>
                    </a:cubicBezTo>
                    <a:close/>
                    <a:moveTo>
                      <a:pt x="626" y="1355"/>
                    </a:moveTo>
                    <a:cubicBezTo>
                      <a:pt x="626" y="1352"/>
                      <a:pt x="626" y="1350"/>
                      <a:pt x="626" y="1347"/>
                    </a:cubicBezTo>
                    <a:cubicBezTo>
                      <a:pt x="627" y="1347"/>
                      <a:pt x="628" y="1348"/>
                      <a:pt x="629" y="1348"/>
                    </a:cubicBezTo>
                    <a:cubicBezTo>
                      <a:pt x="628" y="1350"/>
                      <a:pt x="627" y="1353"/>
                      <a:pt x="626" y="1355"/>
                    </a:cubicBezTo>
                    <a:close/>
                    <a:moveTo>
                      <a:pt x="668" y="1118"/>
                    </a:moveTo>
                    <a:cubicBezTo>
                      <a:pt x="666" y="1108"/>
                      <a:pt x="665" y="1097"/>
                      <a:pt x="664" y="1087"/>
                    </a:cubicBezTo>
                    <a:cubicBezTo>
                      <a:pt x="665" y="1088"/>
                      <a:pt x="666" y="1088"/>
                      <a:pt x="666" y="1089"/>
                    </a:cubicBezTo>
                    <a:cubicBezTo>
                      <a:pt x="667" y="1089"/>
                      <a:pt x="670" y="1093"/>
                      <a:pt x="672" y="1094"/>
                    </a:cubicBezTo>
                    <a:cubicBezTo>
                      <a:pt x="672" y="1099"/>
                      <a:pt x="669" y="1111"/>
                      <a:pt x="668" y="1118"/>
                    </a:cubicBezTo>
                    <a:close/>
                    <a:moveTo>
                      <a:pt x="682" y="993"/>
                    </a:moveTo>
                    <a:cubicBezTo>
                      <a:pt x="675" y="996"/>
                      <a:pt x="668" y="997"/>
                      <a:pt x="660" y="999"/>
                    </a:cubicBezTo>
                    <a:cubicBezTo>
                      <a:pt x="660" y="998"/>
                      <a:pt x="660" y="998"/>
                      <a:pt x="660" y="997"/>
                    </a:cubicBezTo>
                    <a:cubicBezTo>
                      <a:pt x="669" y="995"/>
                      <a:pt x="679" y="992"/>
                      <a:pt x="689" y="990"/>
                    </a:cubicBezTo>
                    <a:cubicBezTo>
                      <a:pt x="687" y="991"/>
                      <a:pt x="685" y="992"/>
                      <a:pt x="682" y="993"/>
                    </a:cubicBezTo>
                    <a:close/>
                    <a:moveTo>
                      <a:pt x="710" y="1069"/>
                    </a:moveTo>
                    <a:cubicBezTo>
                      <a:pt x="708" y="1066"/>
                      <a:pt x="706" y="1063"/>
                      <a:pt x="703" y="1060"/>
                    </a:cubicBezTo>
                    <a:cubicBezTo>
                      <a:pt x="709" y="1054"/>
                      <a:pt x="716" y="1050"/>
                      <a:pt x="723" y="1046"/>
                    </a:cubicBezTo>
                    <a:cubicBezTo>
                      <a:pt x="719" y="1053"/>
                      <a:pt x="714" y="1061"/>
                      <a:pt x="710" y="1069"/>
                    </a:cubicBezTo>
                    <a:close/>
                    <a:moveTo>
                      <a:pt x="836" y="1135"/>
                    </a:moveTo>
                    <a:cubicBezTo>
                      <a:pt x="837" y="1135"/>
                      <a:pt x="837" y="1134"/>
                      <a:pt x="838" y="1133"/>
                    </a:cubicBezTo>
                    <a:cubicBezTo>
                      <a:pt x="839" y="1135"/>
                      <a:pt x="840" y="1136"/>
                      <a:pt x="840" y="1137"/>
                    </a:cubicBezTo>
                    <a:cubicBezTo>
                      <a:pt x="839" y="1136"/>
                      <a:pt x="838" y="1136"/>
                      <a:pt x="836" y="1135"/>
                    </a:cubicBezTo>
                    <a:close/>
                    <a:moveTo>
                      <a:pt x="957" y="979"/>
                    </a:moveTo>
                    <a:cubicBezTo>
                      <a:pt x="958" y="977"/>
                      <a:pt x="958" y="975"/>
                      <a:pt x="959" y="973"/>
                    </a:cubicBezTo>
                    <a:cubicBezTo>
                      <a:pt x="961" y="974"/>
                      <a:pt x="962" y="975"/>
                      <a:pt x="963" y="977"/>
                    </a:cubicBezTo>
                    <a:cubicBezTo>
                      <a:pt x="963" y="977"/>
                      <a:pt x="963" y="977"/>
                      <a:pt x="964" y="977"/>
                    </a:cubicBezTo>
                    <a:cubicBezTo>
                      <a:pt x="961" y="978"/>
                      <a:pt x="959" y="978"/>
                      <a:pt x="957" y="979"/>
                    </a:cubicBezTo>
                    <a:close/>
                    <a:moveTo>
                      <a:pt x="1077" y="981"/>
                    </a:moveTo>
                    <a:cubicBezTo>
                      <a:pt x="1072" y="980"/>
                      <a:pt x="1067" y="978"/>
                      <a:pt x="1062" y="978"/>
                    </a:cubicBezTo>
                    <a:cubicBezTo>
                      <a:pt x="1059" y="977"/>
                      <a:pt x="1056" y="977"/>
                      <a:pt x="1054" y="977"/>
                    </a:cubicBezTo>
                    <a:cubicBezTo>
                      <a:pt x="1057" y="964"/>
                      <a:pt x="1056" y="953"/>
                      <a:pt x="1049" y="943"/>
                    </a:cubicBezTo>
                    <a:cubicBezTo>
                      <a:pt x="1049" y="940"/>
                      <a:pt x="1050" y="937"/>
                      <a:pt x="1050" y="935"/>
                    </a:cubicBezTo>
                    <a:cubicBezTo>
                      <a:pt x="1068" y="947"/>
                      <a:pt x="1099" y="943"/>
                      <a:pt x="1122" y="939"/>
                    </a:cubicBezTo>
                    <a:cubicBezTo>
                      <a:pt x="1121" y="951"/>
                      <a:pt x="1120" y="963"/>
                      <a:pt x="1122" y="974"/>
                    </a:cubicBezTo>
                    <a:cubicBezTo>
                      <a:pt x="1122" y="977"/>
                      <a:pt x="1123" y="979"/>
                      <a:pt x="1123" y="981"/>
                    </a:cubicBezTo>
                    <a:cubicBezTo>
                      <a:pt x="1108" y="981"/>
                      <a:pt x="1092" y="982"/>
                      <a:pt x="1077" y="981"/>
                    </a:cubicBezTo>
                    <a:close/>
                    <a:moveTo>
                      <a:pt x="1146" y="1173"/>
                    </a:moveTo>
                    <a:cubicBezTo>
                      <a:pt x="1145" y="1172"/>
                      <a:pt x="1144" y="1172"/>
                      <a:pt x="1143" y="1171"/>
                    </a:cubicBezTo>
                    <a:cubicBezTo>
                      <a:pt x="1143" y="1170"/>
                      <a:pt x="1143" y="1168"/>
                      <a:pt x="1142" y="1167"/>
                    </a:cubicBezTo>
                    <a:cubicBezTo>
                      <a:pt x="1144" y="1167"/>
                      <a:pt x="1146" y="1168"/>
                      <a:pt x="1148" y="1169"/>
                    </a:cubicBezTo>
                    <a:cubicBezTo>
                      <a:pt x="1147" y="1170"/>
                      <a:pt x="1147" y="1171"/>
                      <a:pt x="1146" y="1173"/>
                    </a:cubicBezTo>
                    <a:close/>
                    <a:moveTo>
                      <a:pt x="1307" y="1431"/>
                    </a:moveTo>
                    <a:cubicBezTo>
                      <a:pt x="1297" y="1432"/>
                      <a:pt x="1288" y="1433"/>
                      <a:pt x="1278" y="1434"/>
                    </a:cubicBezTo>
                    <a:cubicBezTo>
                      <a:pt x="1288" y="1431"/>
                      <a:pt x="1298" y="1427"/>
                      <a:pt x="1307" y="1423"/>
                    </a:cubicBezTo>
                    <a:cubicBezTo>
                      <a:pt x="1307" y="1426"/>
                      <a:pt x="1307" y="1428"/>
                      <a:pt x="1307" y="1431"/>
                    </a:cubicBezTo>
                    <a:close/>
                    <a:moveTo>
                      <a:pt x="1390" y="684"/>
                    </a:moveTo>
                    <a:cubicBezTo>
                      <a:pt x="1395" y="683"/>
                      <a:pt x="1401" y="682"/>
                      <a:pt x="1406" y="681"/>
                    </a:cubicBezTo>
                    <a:cubicBezTo>
                      <a:pt x="1404" y="682"/>
                      <a:pt x="1402" y="683"/>
                      <a:pt x="1399" y="684"/>
                    </a:cubicBezTo>
                    <a:cubicBezTo>
                      <a:pt x="1398" y="684"/>
                      <a:pt x="1396" y="685"/>
                      <a:pt x="1394" y="686"/>
                    </a:cubicBezTo>
                    <a:cubicBezTo>
                      <a:pt x="1393" y="686"/>
                      <a:pt x="1391" y="685"/>
                      <a:pt x="1390" y="685"/>
                    </a:cubicBezTo>
                    <a:cubicBezTo>
                      <a:pt x="1390" y="685"/>
                      <a:pt x="1390" y="684"/>
                      <a:pt x="1390" y="684"/>
                    </a:cubicBezTo>
                    <a:close/>
                    <a:moveTo>
                      <a:pt x="1413" y="1407"/>
                    </a:moveTo>
                    <a:cubicBezTo>
                      <a:pt x="1410" y="1412"/>
                      <a:pt x="1411" y="1418"/>
                      <a:pt x="1414" y="1423"/>
                    </a:cubicBezTo>
                    <a:cubicBezTo>
                      <a:pt x="1402" y="1423"/>
                      <a:pt x="1390" y="1424"/>
                      <a:pt x="1377" y="1424"/>
                    </a:cubicBezTo>
                    <a:cubicBezTo>
                      <a:pt x="1391" y="1413"/>
                      <a:pt x="1404" y="1401"/>
                      <a:pt x="1417" y="1389"/>
                    </a:cubicBezTo>
                    <a:cubicBezTo>
                      <a:pt x="1426" y="1382"/>
                      <a:pt x="1434" y="1374"/>
                      <a:pt x="1443" y="1366"/>
                    </a:cubicBezTo>
                    <a:cubicBezTo>
                      <a:pt x="1443" y="1366"/>
                      <a:pt x="1443" y="1366"/>
                      <a:pt x="1443" y="1366"/>
                    </a:cubicBezTo>
                    <a:cubicBezTo>
                      <a:pt x="1433" y="1379"/>
                      <a:pt x="1423" y="1393"/>
                      <a:pt x="1413" y="1407"/>
                    </a:cubicBezTo>
                    <a:close/>
                    <a:moveTo>
                      <a:pt x="1608" y="668"/>
                    </a:moveTo>
                    <a:cubicBezTo>
                      <a:pt x="1619" y="668"/>
                      <a:pt x="1630" y="669"/>
                      <a:pt x="1640" y="670"/>
                    </a:cubicBezTo>
                    <a:cubicBezTo>
                      <a:pt x="1627" y="669"/>
                      <a:pt x="1613" y="670"/>
                      <a:pt x="1599" y="668"/>
                    </a:cubicBezTo>
                    <a:cubicBezTo>
                      <a:pt x="1597" y="668"/>
                      <a:pt x="1594" y="668"/>
                      <a:pt x="1592" y="668"/>
                    </a:cubicBezTo>
                    <a:cubicBezTo>
                      <a:pt x="1597" y="668"/>
                      <a:pt x="1603" y="668"/>
                      <a:pt x="1608" y="668"/>
                    </a:cubicBezTo>
                    <a:close/>
                    <a:moveTo>
                      <a:pt x="1685" y="934"/>
                    </a:moveTo>
                    <a:cubicBezTo>
                      <a:pt x="1645" y="964"/>
                      <a:pt x="1607" y="996"/>
                      <a:pt x="1571" y="1030"/>
                    </a:cubicBezTo>
                    <a:cubicBezTo>
                      <a:pt x="1549" y="1049"/>
                      <a:pt x="1528" y="1070"/>
                      <a:pt x="1507" y="1091"/>
                    </a:cubicBezTo>
                    <a:cubicBezTo>
                      <a:pt x="1507" y="1091"/>
                      <a:pt x="1507" y="1090"/>
                      <a:pt x="1506" y="1090"/>
                    </a:cubicBezTo>
                    <a:cubicBezTo>
                      <a:pt x="1490" y="1080"/>
                      <a:pt x="1474" y="1073"/>
                      <a:pt x="1457" y="1067"/>
                    </a:cubicBezTo>
                    <a:cubicBezTo>
                      <a:pt x="1482" y="1050"/>
                      <a:pt x="1506" y="1033"/>
                      <a:pt x="1528" y="1013"/>
                    </a:cubicBezTo>
                    <a:cubicBezTo>
                      <a:pt x="1537" y="1005"/>
                      <a:pt x="1540" y="994"/>
                      <a:pt x="1538" y="985"/>
                    </a:cubicBezTo>
                    <a:cubicBezTo>
                      <a:pt x="1570" y="978"/>
                      <a:pt x="1601" y="964"/>
                      <a:pt x="1627" y="946"/>
                    </a:cubicBezTo>
                    <a:cubicBezTo>
                      <a:pt x="1631" y="943"/>
                      <a:pt x="1632" y="940"/>
                      <a:pt x="1633" y="937"/>
                    </a:cubicBezTo>
                    <a:cubicBezTo>
                      <a:pt x="1657" y="932"/>
                      <a:pt x="1682" y="926"/>
                      <a:pt x="1705" y="919"/>
                    </a:cubicBezTo>
                    <a:cubicBezTo>
                      <a:pt x="1698" y="924"/>
                      <a:pt x="1691" y="929"/>
                      <a:pt x="1685" y="934"/>
                    </a:cubicBezTo>
                    <a:close/>
                    <a:moveTo>
                      <a:pt x="1777" y="58"/>
                    </a:moveTo>
                    <a:cubicBezTo>
                      <a:pt x="1776" y="62"/>
                      <a:pt x="1775" y="66"/>
                      <a:pt x="1774" y="71"/>
                    </a:cubicBezTo>
                    <a:cubicBezTo>
                      <a:pt x="1774" y="67"/>
                      <a:pt x="1774" y="62"/>
                      <a:pt x="1773" y="58"/>
                    </a:cubicBezTo>
                    <a:cubicBezTo>
                      <a:pt x="1775" y="58"/>
                      <a:pt x="1776" y="58"/>
                      <a:pt x="1777" y="58"/>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4" name="ïṧļîdé"/>
              <p:cNvSpPr/>
              <p:nvPr/>
            </p:nvSpPr>
            <p:spPr bwMode="auto">
              <a:xfrm>
                <a:off x="5023" y="3566"/>
                <a:ext cx="453" cy="622"/>
              </a:xfrm>
              <a:custGeom>
                <a:avLst/>
                <a:gdLst>
                  <a:gd name="T0" fmla="*/ 398 w 411"/>
                  <a:gd name="T1" fmla="*/ 5 h 565"/>
                  <a:gd name="T2" fmla="*/ 301 w 411"/>
                  <a:gd name="T3" fmla="*/ 137 h 565"/>
                  <a:gd name="T4" fmla="*/ 209 w 411"/>
                  <a:gd name="T5" fmla="*/ 278 h 565"/>
                  <a:gd name="T6" fmla="*/ 2 w 411"/>
                  <a:gd name="T7" fmla="*/ 556 h 565"/>
                  <a:gd name="T8" fmla="*/ 8 w 411"/>
                  <a:gd name="T9" fmla="*/ 561 h 565"/>
                  <a:gd name="T10" fmla="*/ 218 w 411"/>
                  <a:gd name="T11" fmla="*/ 296 h 565"/>
                  <a:gd name="T12" fmla="*/ 320 w 411"/>
                  <a:gd name="T13" fmla="*/ 164 h 565"/>
                  <a:gd name="T14" fmla="*/ 409 w 411"/>
                  <a:gd name="T15" fmla="*/ 16 h 565"/>
                  <a:gd name="T16" fmla="*/ 398 w 411"/>
                  <a:gd name="T17" fmla="*/ 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565">
                    <a:moveTo>
                      <a:pt x="398" y="5"/>
                    </a:moveTo>
                    <a:cubicBezTo>
                      <a:pt x="358" y="43"/>
                      <a:pt x="330" y="92"/>
                      <a:pt x="301" y="137"/>
                    </a:cubicBezTo>
                    <a:cubicBezTo>
                      <a:pt x="269" y="183"/>
                      <a:pt x="241" y="232"/>
                      <a:pt x="209" y="278"/>
                    </a:cubicBezTo>
                    <a:cubicBezTo>
                      <a:pt x="143" y="373"/>
                      <a:pt x="69" y="462"/>
                      <a:pt x="2" y="556"/>
                    </a:cubicBezTo>
                    <a:cubicBezTo>
                      <a:pt x="0" y="559"/>
                      <a:pt x="6" y="565"/>
                      <a:pt x="8" y="561"/>
                    </a:cubicBezTo>
                    <a:cubicBezTo>
                      <a:pt x="77" y="472"/>
                      <a:pt x="147" y="383"/>
                      <a:pt x="218" y="296"/>
                    </a:cubicBezTo>
                    <a:cubicBezTo>
                      <a:pt x="254" y="253"/>
                      <a:pt x="288" y="209"/>
                      <a:pt x="320" y="164"/>
                    </a:cubicBezTo>
                    <a:cubicBezTo>
                      <a:pt x="353" y="118"/>
                      <a:pt x="390" y="69"/>
                      <a:pt x="409" y="16"/>
                    </a:cubicBezTo>
                    <a:cubicBezTo>
                      <a:pt x="411" y="10"/>
                      <a:pt x="403" y="0"/>
                      <a:pt x="398" y="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5" name="îśľïde"/>
              <p:cNvSpPr/>
              <p:nvPr/>
            </p:nvSpPr>
            <p:spPr bwMode="auto">
              <a:xfrm>
                <a:off x="3991" y="3845"/>
                <a:ext cx="474" cy="457"/>
              </a:xfrm>
              <a:custGeom>
                <a:avLst/>
                <a:gdLst>
                  <a:gd name="T0" fmla="*/ 421 w 430"/>
                  <a:gd name="T1" fmla="*/ 2 h 416"/>
                  <a:gd name="T2" fmla="*/ 215 w 430"/>
                  <a:gd name="T3" fmla="*/ 178 h 416"/>
                  <a:gd name="T4" fmla="*/ 110 w 430"/>
                  <a:gd name="T5" fmla="*/ 273 h 416"/>
                  <a:gd name="T6" fmla="*/ 9 w 430"/>
                  <a:gd name="T7" fmla="*/ 388 h 416"/>
                  <a:gd name="T8" fmla="*/ 28 w 430"/>
                  <a:gd name="T9" fmla="*/ 406 h 416"/>
                  <a:gd name="T10" fmla="*/ 231 w 430"/>
                  <a:gd name="T11" fmla="*/ 196 h 416"/>
                  <a:gd name="T12" fmla="*/ 427 w 430"/>
                  <a:gd name="T13" fmla="*/ 9 h 416"/>
                  <a:gd name="T14" fmla="*/ 421 w 430"/>
                  <a:gd name="T15" fmla="*/ 2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16">
                    <a:moveTo>
                      <a:pt x="421" y="2"/>
                    </a:moveTo>
                    <a:cubicBezTo>
                      <a:pt x="354" y="62"/>
                      <a:pt x="284" y="119"/>
                      <a:pt x="215" y="178"/>
                    </a:cubicBezTo>
                    <a:cubicBezTo>
                      <a:pt x="178" y="209"/>
                      <a:pt x="143" y="239"/>
                      <a:pt x="110" y="273"/>
                    </a:cubicBezTo>
                    <a:cubicBezTo>
                      <a:pt x="74" y="310"/>
                      <a:pt x="40" y="348"/>
                      <a:pt x="9" y="388"/>
                    </a:cubicBezTo>
                    <a:cubicBezTo>
                      <a:pt x="0" y="400"/>
                      <a:pt x="18" y="416"/>
                      <a:pt x="28" y="406"/>
                    </a:cubicBezTo>
                    <a:cubicBezTo>
                      <a:pt x="97" y="336"/>
                      <a:pt x="169" y="272"/>
                      <a:pt x="231" y="196"/>
                    </a:cubicBezTo>
                    <a:cubicBezTo>
                      <a:pt x="289" y="126"/>
                      <a:pt x="369" y="78"/>
                      <a:pt x="427" y="9"/>
                    </a:cubicBezTo>
                    <a:cubicBezTo>
                      <a:pt x="430" y="5"/>
                      <a:pt x="425" y="0"/>
                      <a:pt x="421" y="2"/>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6" name="ïsḷîďé"/>
              <p:cNvSpPr/>
              <p:nvPr/>
            </p:nvSpPr>
            <p:spPr bwMode="auto">
              <a:xfrm>
                <a:off x="5045" y="4055"/>
                <a:ext cx="161" cy="254"/>
              </a:xfrm>
              <a:custGeom>
                <a:avLst/>
                <a:gdLst>
                  <a:gd name="T0" fmla="*/ 126 w 146"/>
                  <a:gd name="T1" fmla="*/ 9 h 231"/>
                  <a:gd name="T2" fmla="*/ 67 w 146"/>
                  <a:gd name="T3" fmla="*/ 113 h 231"/>
                  <a:gd name="T4" fmla="*/ 35 w 146"/>
                  <a:gd name="T5" fmla="*/ 161 h 231"/>
                  <a:gd name="T6" fmla="*/ 2 w 146"/>
                  <a:gd name="T7" fmla="*/ 220 h 231"/>
                  <a:gd name="T8" fmla="*/ 9 w 146"/>
                  <a:gd name="T9" fmla="*/ 226 h 231"/>
                  <a:gd name="T10" fmla="*/ 142 w 146"/>
                  <a:gd name="T11" fmla="*/ 21 h 231"/>
                  <a:gd name="T12" fmla="*/ 126 w 146"/>
                  <a:gd name="T13" fmla="*/ 9 h 231"/>
                </a:gdLst>
                <a:ahLst/>
                <a:cxnLst>
                  <a:cxn ang="0">
                    <a:pos x="T0" y="T1"/>
                  </a:cxn>
                  <a:cxn ang="0">
                    <a:pos x="T2" y="T3"/>
                  </a:cxn>
                  <a:cxn ang="0">
                    <a:pos x="T4" y="T5"/>
                  </a:cxn>
                  <a:cxn ang="0">
                    <a:pos x="T6" y="T7"/>
                  </a:cxn>
                  <a:cxn ang="0">
                    <a:pos x="T8" y="T9"/>
                  </a:cxn>
                  <a:cxn ang="0">
                    <a:pos x="T10" y="T11"/>
                  </a:cxn>
                  <a:cxn ang="0">
                    <a:pos x="T12" y="T13"/>
                  </a:cxn>
                </a:cxnLst>
                <a:rect l="0" t="0" r="r" b="b"/>
                <a:pathLst>
                  <a:path w="146" h="231">
                    <a:moveTo>
                      <a:pt x="126" y="9"/>
                    </a:moveTo>
                    <a:cubicBezTo>
                      <a:pt x="103" y="42"/>
                      <a:pt x="89" y="79"/>
                      <a:pt x="67" y="113"/>
                    </a:cubicBezTo>
                    <a:cubicBezTo>
                      <a:pt x="57" y="129"/>
                      <a:pt x="45" y="144"/>
                      <a:pt x="35" y="161"/>
                    </a:cubicBezTo>
                    <a:cubicBezTo>
                      <a:pt x="24" y="181"/>
                      <a:pt x="14" y="201"/>
                      <a:pt x="2" y="220"/>
                    </a:cubicBezTo>
                    <a:cubicBezTo>
                      <a:pt x="0" y="224"/>
                      <a:pt x="6" y="231"/>
                      <a:pt x="9" y="226"/>
                    </a:cubicBezTo>
                    <a:cubicBezTo>
                      <a:pt x="60" y="162"/>
                      <a:pt x="111" y="97"/>
                      <a:pt x="142" y="21"/>
                    </a:cubicBezTo>
                    <a:cubicBezTo>
                      <a:pt x="146" y="12"/>
                      <a:pt x="132" y="0"/>
                      <a:pt x="126" y="9"/>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7" name="îṡļïḍe"/>
              <p:cNvSpPr/>
              <p:nvPr/>
            </p:nvSpPr>
            <p:spPr bwMode="auto">
              <a:xfrm>
                <a:off x="2577" y="3245"/>
                <a:ext cx="461" cy="408"/>
              </a:xfrm>
              <a:custGeom>
                <a:avLst/>
                <a:gdLst>
                  <a:gd name="T0" fmla="*/ 416 w 418"/>
                  <a:gd name="T1" fmla="*/ 365 h 371"/>
                  <a:gd name="T2" fmla="*/ 373 w 418"/>
                  <a:gd name="T3" fmla="*/ 325 h 371"/>
                  <a:gd name="T4" fmla="*/ 322 w 418"/>
                  <a:gd name="T5" fmla="*/ 273 h 371"/>
                  <a:gd name="T6" fmla="*/ 220 w 418"/>
                  <a:gd name="T7" fmla="*/ 179 h 371"/>
                  <a:gd name="T8" fmla="*/ 105 w 418"/>
                  <a:gd name="T9" fmla="*/ 78 h 371"/>
                  <a:gd name="T10" fmla="*/ 55 w 418"/>
                  <a:gd name="T11" fmla="*/ 31 h 371"/>
                  <a:gd name="T12" fmla="*/ 7 w 418"/>
                  <a:gd name="T13" fmla="*/ 3 h 371"/>
                  <a:gd name="T14" fmla="*/ 3 w 418"/>
                  <a:gd name="T15" fmla="*/ 9 h 371"/>
                  <a:gd name="T16" fmla="*/ 43 w 418"/>
                  <a:gd name="T17" fmla="*/ 38 h 371"/>
                  <a:gd name="T18" fmla="*/ 91 w 418"/>
                  <a:gd name="T19" fmla="*/ 85 h 371"/>
                  <a:gd name="T20" fmla="*/ 204 w 418"/>
                  <a:gd name="T21" fmla="*/ 188 h 371"/>
                  <a:gd name="T22" fmla="*/ 312 w 418"/>
                  <a:gd name="T23" fmla="*/ 283 h 371"/>
                  <a:gd name="T24" fmla="*/ 361 w 418"/>
                  <a:gd name="T25" fmla="*/ 331 h 371"/>
                  <a:gd name="T26" fmla="*/ 412 w 418"/>
                  <a:gd name="T27" fmla="*/ 368 h 371"/>
                  <a:gd name="T28" fmla="*/ 416 w 418"/>
                  <a:gd name="T29" fmla="*/ 3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 h="371">
                    <a:moveTo>
                      <a:pt x="416" y="365"/>
                    </a:moveTo>
                    <a:cubicBezTo>
                      <a:pt x="404" y="349"/>
                      <a:pt x="389" y="337"/>
                      <a:pt x="373" y="325"/>
                    </a:cubicBezTo>
                    <a:cubicBezTo>
                      <a:pt x="353" y="311"/>
                      <a:pt x="338" y="292"/>
                      <a:pt x="322" y="273"/>
                    </a:cubicBezTo>
                    <a:cubicBezTo>
                      <a:pt x="290" y="239"/>
                      <a:pt x="256" y="209"/>
                      <a:pt x="220" y="179"/>
                    </a:cubicBezTo>
                    <a:cubicBezTo>
                      <a:pt x="181" y="146"/>
                      <a:pt x="141" y="113"/>
                      <a:pt x="105" y="78"/>
                    </a:cubicBezTo>
                    <a:cubicBezTo>
                      <a:pt x="89" y="62"/>
                      <a:pt x="71" y="48"/>
                      <a:pt x="55" y="31"/>
                    </a:cubicBezTo>
                    <a:cubicBezTo>
                      <a:pt x="42" y="17"/>
                      <a:pt x="23" y="13"/>
                      <a:pt x="7" y="3"/>
                    </a:cubicBezTo>
                    <a:cubicBezTo>
                      <a:pt x="2" y="0"/>
                      <a:pt x="0" y="6"/>
                      <a:pt x="3" y="9"/>
                    </a:cubicBezTo>
                    <a:cubicBezTo>
                      <a:pt x="16" y="20"/>
                      <a:pt x="31" y="28"/>
                      <a:pt x="43" y="38"/>
                    </a:cubicBezTo>
                    <a:cubicBezTo>
                      <a:pt x="60" y="52"/>
                      <a:pt x="75" y="70"/>
                      <a:pt x="91" y="85"/>
                    </a:cubicBezTo>
                    <a:cubicBezTo>
                      <a:pt x="127" y="121"/>
                      <a:pt x="165" y="155"/>
                      <a:pt x="204" y="188"/>
                    </a:cubicBezTo>
                    <a:cubicBezTo>
                      <a:pt x="241" y="219"/>
                      <a:pt x="278" y="249"/>
                      <a:pt x="312" y="283"/>
                    </a:cubicBezTo>
                    <a:cubicBezTo>
                      <a:pt x="328" y="299"/>
                      <a:pt x="343" y="317"/>
                      <a:pt x="361" y="331"/>
                    </a:cubicBezTo>
                    <a:cubicBezTo>
                      <a:pt x="378" y="344"/>
                      <a:pt x="397" y="354"/>
                      <a:pt x="412" y="368"/>
                    </a:cubicBezTo>
                    <a:cubicBezTo>
                      <a:pt x="415" y="371"/>
                      <a:pt x="418" y="367"/>
                      <a:pt x="416" y="36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8" name="ïşļïḋê"/>
              <p:cNvSpPr/>
              <p:nvPr/>
            </p:nvSpPr>
            <p:spPr bwMode="auto">
              <a:xfrm>
                <a:off x="3104" y="3716"/>
                <a:ext cx="503" cy="472"/>
              </a:xfrm>
              <a:custGeom>
                <a:avLst/>
                <a:gdLst>
                  <a:gd name="T0" fmla="*/ 452 w 457"/>
                  <a:gd name="T1" fmla="*/ 385 h 429"/>
                  <a:gd name="T2" fmla="*/ 349 w 457"/>
                  <a:gd name="T3" fmla="*/ 296 h 429"/>
                  <a:gd name="T4" fmla="*/ 299 w 457"/>
                  <a:gd name="T5" fmla="*/ 245 h 429"/>
                  <a:gd name="T6" fmla="*/ 327 w 457"/>
                  <a:gd name="T7" fmla="*/ 226 h 429"/>
                  <a:gd name="T8" fmla="*/ 322 w 457"/>
                  <a:gd name="T9" fmla="*/ 218 h 429"/>
                  <a:gd name="T10" fmla="*/ 290 w 457"/>
                  <a:gd name="T11" fmla="*/ 235 h 429"/>
                  <a:gd name="T12" fmla="*/ 239 w 457"/>
                  <a:gd name="T13" fmla="*/ 191 h 429"/>
                  <a:gd name="T14" fmla="*/ 127 w 457"/>
                  <a:gd name="T15" fmla="*/ 95 h 429"/>
                  <a:gd name="T16" fmla="*/ 64 w 457"/>
                  <a:gd name="T17" fmla="*/ 44 h 429"/>
                  <a:gd name="T18" fmla="*/ 7 w 457"/>
                  <a:gd name="T19" fmla="*/ 0 h 429"/>
                  <a:gd name="T20" fmla="*/ 6 w 457"/>
                  <a:gd name="T21" fmla="*/ 1 h 429"/>
                  <a:gd name="T22" fmla="*/ 56 w 457"/>
                  <a:gd name="T23" fmla="*/ 43 h 429"/>
                  <a:gd name="T24" fmla="*/ 112 w 457"/>
                  <a:gd name="T25" fmla="*/ 93 h 429"/>
                  <a:gd name="T26" fmla="*/ 172 w 457"/>
                  <a:gd name="T27" fmla="*/ 150 h 429"/>
                  <a:gd name="T28" fmla="*/ 220 w 457"/>
                  <a:gd name="T29" fmla="*/ 206 h 429"/>
                  <a:gd name="T30" fmla="*/ 267 w 457"/>
                  <a:gd name="T31" fmla="*/ 247 h 429"/>
                  <a:gd name="T32" fmla="*/ 153 w 457"/>
                  <a:gd name="T33" fmla="*/ 310 h 429"/>
                  <a:gd name="T34" fmla="*/ 79 w 457"/>
                  <a:gd name="T35" fmla="*/ 362 h 429"/>
                  <a:gd name="T36" fmla="*/ 4 w 457"/>
                  <a:gd name="T37" fmla="*/ 416 h 429"/>
                  <a:gd name="T38" fmla="*/ 12 w 457"/>
                  <a:gd name="T39" fmla="*/ 427 h 429"/>
                  <a:gd name="T40" fmla="*/ 87 w 457"/>
                  <a:gd name="T41" fmla="*/ 386 h 429"/>
                  <a:gd name="T42" fmla="*/ 170 w 457"/>
                  <a:gd name="T43" fmla="*/ 334 h 429"/>
                  <a:gd name="T44" fmla="*/ 280 w 457"/>
                  <a:gd name="T45" fmla="*/ 259 h 429"/>
                  <a:gd name="T46" fmla="*/ 327 w 457"/>
                  <a:gd name="T47" fmla="*/ 305 h 429"/>
                  <a:gd name="T48" fmla="*/ 442 w 457"/>
                  <a:gd name="T49" fmla="*/ 395 h 429"/>
                  <a:gd name="T50" fmla="*/ 452 w 457"/>
                  <a:gd name="T51" fmla="*/ 38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7" h="429">
                    <a:moveTo>
                      <a:pt x="452" y="385"/>
                    </a:moveTo>
                    <a:cubicBezTo>
                      <a:pt x="425" y="348"/>
                      <a:pt x="384" y="325"/>
                      <a:pt x="349" y="296"/>
                    </a:cubicBezTo>
                    <a:cubicBezTo>
                      <a:pt x="331" y="281"/>
                      <a:pt x="316" y="263"/>
                      <a:pt x="299" y="245"/>
                    </a:cubicBezTo>
                    <a:cubicBezTo>
                      <a:pt x="309" y="239"/>
                      <a:pt x="318" y="232"/>
                      <a:pt x="327" y="226"/>
                    </a:cubicBezTo>
                    <a:cubicBezTo>
                      <a:pt x="332" y="223"/>
                      <a:pt x="326" y="216"/>
                      <a:pt x="322" y="218"/>
                    </a:cubicBezTo>
                    <a:cubicBezTo>
                      <a:pt x="311" y="224"/>
                      <a:pt x="301" y="230"/>
                      <a:pt x="290" y="235"/>
                    </a:cubicBezTo>
                    <a:cubicBezTo>
                      <a:pt x="274" y="220"/>
                      <a:pt x="256" y="207"/>
                      <a:pt x="239" y="191"/>
                    </a:cubicBezTo>
                    <a:cubicBezTo>
                      <a:pt x="203" y="159"/>
                      <a:pt x="168" y="121"/>
                      <a:pt x="127" y="95"/>
                    </a:cubicBezTo>
                    <a:cubicBezTo>
                      <a:pt x="104" y="81"/>
                      <a:pt x="84" y="62"/>
                      <a:pt x="64" y="44"/>
                    </a:cubicBezTo>
                    <a:cubicBezTo>
                      <a:pt x="45" y="29"/>
                      <a:pt x="25" y="17"/>
                      <a:pt x="7" y="0"/>
                    </a:cubicBezTo>
                    <a:cubicBezTo>
                      <a:pt x="6" y="0"/>
                      <a:pt x="6" y="1"/>
                      <a:pt x="6" y="1"/>
                    </a:cubicBezTo>
                    <a:cubicBezTo>
                      <a:pt x="22" y="17"/>
                      <a:pt x="40" y="29"/>
                      <a:pt x="56" y="43"/>
                    </a:cubicBezTo>
                    <a:cubicBezTo>
                      <a:pt x="76" y="59"/>
                      <a:pt x="93" y="78"/>
                      <a:pt x="112" y="93"/>
                    </a:cubicBezTo>
                    <a:cubicBezTo>
                      <a:pt x="134" y="111"/>
                      <a:pt x="154" y="128"/>
                      <a:pt x="172" y="150"/>
                    </a:cubicBezTo>
                    <a:cubicBezTo>
                      <a:pt x="188" y="169"/>
                      <a:pt x="203" y="188"/>
                      <a:pt x="220" y="206"/>
                    </a:cubicBezTo>
                    <a:cubicBezTo>
                      <a:pt x="235" y="221"/>
                      <a:pt x="251" y="234"/>
                      <a:pt x="267" y="247"/>
                    </a:cubicBezTo>
                    <a:cubicBezTo>
                      <a:pt x="228" y="266"/>
                      <a:pt x="189" y="285"/>
                      <a:pt x="153" y="310"/>
                    </a:cubicBezTo>
                    <a:cubicBezTo>
                      <a:pt x="129" y="328"/>
                      <a:pt x="104" y="345"/>
                      <a:pt x="79" y="362"/>
                    </a:cubicBezTo>
                    <a:cubicBezTo>
                      <a:pt x="54" y="379"/>
                      <a:pt x="25" y="394"/>
                      <a:pt x="4" y="416"/>
                    </a:cubicBezTo>
                    <a:cubicBezTo>
                      <a:pt x="0" y="420"/>
                      <a:pt x="7" y="429"/>
                      <a:pt x="12" y="427"/>
                    </a:cubicBezTo>
                    <a:cubicBezTo>
                      <a:pt x="39" y="417"/>
                      <a:pt x="63" y="400"/>
                      <a:pt x="87" y="386"/>
                    </a:cubicBezTo>
                    <a:cubicBezTo>
                      <a:pt x="115" y="369"/>
                      <a:pt x="143" y="351"/>
                      <a:pt x="170" y="334"/>
                    </a:cubicBezTo>
                    <a:cubicBezTo>
                      <a:pt x="207" y="309"/>
                      <a:pt x="244" y="284"/>
                      <a:pt x="280" y="259"/>
                    </a:cubicBezTo>
                    <a:cubicBezTo>
                      <a:pt x="296" y="274"/>
                      <a:pt x="310" y="291"/>
                      <a:pt x="327" y="305"/>
                    </a:cubicBezTo>
                    <a:cubicBezTo>
                      <a:pt x="365" y="335"/>
                      <a:pt x="406" y="362"/>
                      <a:pt x="442" y="395"/>
                    </a:cubicBezTo>
                    <a:cubicBezTo>
                      <a:pt x="449" y="401"/>
                      <a:pt x="457" y="392"/>
                      <a:pt x="452" y="38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9" name="îṧľíďé"/>
              <p:cNvSpPr/>
              <p:nvPr/>
            </p:nvSpPr>
            <p:spPr bwMode="auto">
              <a:xfrm>
                <a:off x="2234" y="3550"/>
                <a:ext cx="672" cy="723"/>
              </a:xfrm>
              <a:custGeom>
                <a:avLst/>
                <a:gdLst>
                  <a:gd name="T0" fmla="*/ 607 w 609"/>
                  <a:gd name="T1" fmla="*/ 653 h 657"/>
                  <a:gd name="T2" fmla="*/ 572 w 609"/>
                  <a:gd name="T3" fmla="*/ 609 h 657"/>
                  <a:gd name="T4" fmla="*/ 540 w 609"/>
                  <a:gd name="T5" fmla="*/ 559 h 657"/>
                  <a:gd name="T6" fmla="*/ 474 w 609"/>
                  <a:gd name="T7" fmla="*/ 469 h 657"/>
                  <a:gd name="T8" fmla="*/ 394 w 609"/>
                  <a:gd name="T9" fmla="*/ 384 h 657"/>
                  <a:gd name="T10" fmla="*/ 317 w 609"/>
                  <a:gd name="T11" fmla="*/ 294 h 657"/>
                  <a:gd name="T12" fmla="*/ 284 w 609"/>
                  <a:gd name="T13" fmla="*/ 254 h 657"/>
                  <a:gd name="T14" fmla="*/ 252 w 609"/>
                  <a:gd name="T15" fmla="*/ 215 h 657"/>
                  <a:gd name="T16" fmla="*/ 180 w 609"/>
                  <a:gd name="T17" fmla="*/ 134 h 657"/>
                  <a:gd name="T18" fmla="*/ 224 w 609"/>
                  <a:gd name="T19" fmla="*/ 108 h 657"/>
                  <a:gd name="T20" fmla="*/ 347 w 609"/>
                  <a:gd name="T21" fmla="*/ 60 h 657"/>
                  <a:gd name="T22" fmla="*/ 466 w 609"/>
                  <a:gd name="T23" fmla="*/ 12 h 657"/>
                  <a:gd name="T24" fmla="*/ 462 w 609"/>
                  <a:gd name="T25" fmla="*/ 2 h 657"/>
                  <a:gd name="T26" fmla="*/ 340 w 609"/>
                  <a:gd name="T27" fmla="*/ 45 h 657"/>
                  <a:gd name="T28" fmla="*/ 218 w 609"/>
                  <a:gd name="T29" fmla="*/ 84 h 657"/>
                  <a:gd name="T30" fmla="*/ 153 w 609"/>
                  <a:gd name="T31" fmla="*/ 106 h 657"/>
                  <a:gd name="T32" fmla="*/ 100 w 609"/>
                  <a:gd name="T33" fmla="*/ 48 h 657"/>
                  <a:gd name="T34" fmla="*/ 47 w 609"/>
                  <a:gd name="T35" fmla="*/ 4 h 657"/>
                  <a:gd name="T36" fmla="*/ 47 w 609"/>
                  <a:gd name="T37" fmla="*/ 11 h 657"/>
                  <a:gd name="T38" fmla="*/ 78 w 609"/>
                  <a:gd name="T39" fmla="*/ 39 h 657"/>
                  <a:gd name="T40" fmla="*/ 110 w 609"/>
                  <a:gd name="T41" fmla="*/ 79 h 657"/>
                  <a:gd name="T42" fmla="*/ 136 w 609"/>
                  <a:gd name="T43" fmla="*/ 113 h 657"/>
                  <a:gd name="T44" fmla="*/ 107 w 609"/>
                  <a:gd name="T45" fmla="*/ 125 h 657"/>
                  <a:gd name="T46" fmla="*/ 55 w 609"/>
                  <a:gd name="T47" fmla="*/ 148 h 657"/>
                  <a:gd name="T48" fmla="*/ 6 w 609"/>
                  <a:gd name="T49" fmla="*/ 174 h 657"/>
                  <a:gd name="T50" fmla="*/ 13 w 609"/>
                  <a:gd name="T51" fmla="*/ 187 h 657"/>
                  <a:gd name="T52" fmla="*/ 67 w 609"/>
                  <a:gd name="T53" fmla="*/ 175 h 657"/>
                  <a:gd name="T54" fmla="*/ 121 w 609"/>
                  <a:gd name="T55" fmla="*/ 159 h 657"/>
                  <a:gd name="T56" fmla="*/ 162 w 609"/>
                  <a:gd name="T57" fmla="*/ 143 h 657"/>
                  <a:gd name="T58" fmla="*/ 179 w 609"/>
                  <a:gd name="T59" fmla="*/ 165 h 657"/>
                  <a:gd name="T60" fmla="*/ 243 w 609"/>
                  <a:gd name="T61" fmla="*/ 245 h 657"/>
                  <a:gd name="T62" fmla="*/ 273 w 609"/>
                  <a:gd name="T63" fmla="*/ 284 h 657"/>
                  <a:gd name="T64" fmla="*/ 308 w 609"/>
                  <a:gd name="T65" fmla="*/ 318 h 657"/>
                  <a:gd name="T66" fmla="*/ 386 w 609"/>
                  <a:gd name="T67" fmla="*/ 392 h 657"/>
                  <a:gd name="T68" fmla="*/ 469 w 609"/>
                  <a:gd name="T69" fmla="*/ 481 h 657"/>
                  <a:gd name="T70" fmla="*/ 530 w 609"/>
                  <a:gd name="T71" fmla="*/ 567 h 657"/>
                  <a:gd name="T72" fmla="*/ 565 w 609"/>
                  <a:gd name="T73" fmla="*/ 614 h 657"/>
                  <a:gd name="T74" fmla="*/ 604 w 609"/>
                  <a:gd name="T75" fmla="*/ 655 h 657"/>
                  <a:gd name="T76" fmla="*/ 607 w 609"/>
                  <a:gd name="T77" fmla="*/ 65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9" h="657">
                    <a:moveTo>
                      <a:pt x="607" y="653"/>
                    </a:moveTo>
                    <a:cubicBezTo>
                      <a:pt x="596" y="638"/>
                      <a:pt x="584" y="623"/>
                      <a:pt x="572" y="609"/>
                    </a:cubicBezTo>
                    <a:cubicBezTo>
                      <a:pt x="560" y="593"/>
                      <a:pt x="551" y="575"/>
                      <a:pt x="540" y="559"/>
                    </a:cubicBezTo>
                    <a:cubicBezTo>
                      <a:pt x="518" y="529"/>
                      <a:pt x="498" y="498"/>
                      <a:pt x="474" y="469"/>
                    </a:cubicBezTo>
                    <a:cubicBezTo>
                      <a:pt x="450" y="438"/>
                      <a:pt x="420" y="413"/>
                      <a:pt x="394" y="384"/>
                    </a:cubicBezTo>
                    <a:cubicBezTo>
                      <a:pt x="368" y="355"/>
                      <a:pt x="344" y="323"/>
                      <a:pt x="317" y="294"/>
                    </a:cubicBezTo>
                    <a:cubicBezTo>
                      <a:pt x="305" y="281"/>
                      <a:pt x="294" y="269"/>
                      <a:pt x="284" y="254"/>
                    </a:cubicBezTo>
                    <a:cubicBezTo>
                      <a:pt x="275" y="239"/>
                      <a:pt x="264" y="228"/>
                      <a:pt x="252" y="215"/>
                    </a:cubicBezTo>
                    <a:cubicBezTo>
                      <a:pt x="228" y="188"/>
                      <a:pt x="205" y="160"/>
                      <a:pt x="180" y="134"/>
                    </a:cubicBezTo>
                    <a:cubicBezTo>
                      <a:pt x="194" y="126"/>
                      <a:pt x="209" y="117"/>
                      <a:pt x="224" y="108"/>
                    </a:cubicBezTo>
                    <a:cubicBezTo>
                      <a:pt x="262" y="86"/>
                      <a:pt x="306" y="75"/>
                      <a:pt x="347" y="60"/>
                    </a:cubicBezTo>
                    <a:cubicBezTo>
                      <a:pt x="387" y="45"/>
                      <a:pt x="427" y="29"/>
                      <a:pt x="466" y="12"/>
                    </a:cubicBezTo>
                    <a:cubicBezTo>
                      <a:pt x="472" y="10"/>
                      <a:pt x="468" y="0"/>
                      <a:pt x="462" y="2"/>
                    </a:cubicBezTo>
                    <a:cubicBezTo>
                      <a:pt x="420" y="14"/>
                      <a:pt x="380" y="29"/>
                      <a:pt x="340" y="45"/>
                    </a:cubicBezTo>
                    <a:cubicBezTo>
                      <a:pt x="300" y="60"/>
                      <a:pt x="261" y="77"/>
                      <a:pt x="218" y="84"/>
                    </a:cubicBezTo>
                    <a:cubicBezTo>
                      <a:pt x="195" y="88"/>
                      <a:pt x="174" y="96"/>
                      <a:pt x="153" y="106"/>
                    </a:cubicBezTo>
                    <a:cubicBezTo>
                      <a:pt x="135" y="87"/>
                      <a:pt x="118" y="68"/>
                      <a:pt x="100" y="48"/>
                    </a:cubicBezTo>
                    <a:cubicBezTo>
                      <a:pt x="86" y="33"/>
                      <a:pt x="69" y="6"/>
                      <a:pt x="47" y="4"/>
                    </a:cubicBezTo>
                    <a:cubicBezTo>
                      <a:pt x="42" y="3"/>
                      <a:pt x="44" y="10"/>
                      <a:pt x="47" y="11"/>
                    </a:cubicBezTo>
                    <a:cubicBezTo>
                      <a:pt x="61" y="13"/>
                      <a:pt x="70" y="28"/>
                      <a:pt x="78" y="39"/>
                    </a:cubicBezTo>
                    <a:cubicBezTo>
                      <a:pt x="89" y="52"/>
                      <a:pt x="99" y="65"/>
                      <a:pt x="110" y="79"/>
                    </a:cubicBezTo>
                    <a:cubicBezTo>
                      <a:pt x="118" y="91"/>
                      <a:pt x="127" y="102"/>
                      <a:pt x="136" y="113"/>
                    </a:cubicBezTo>
                    <a:cubicBezTo>
                      <a:pt x="127" y="117"/>
                      <a:pt x="117" y="122"/>
                      <a:pt x="107" y="125"/>
                    </a:cubicBezTo>
                    <a:cubicBezTo>
                      <a:pt x="89" y="132"/>
                      <a:pt x="72" y="139"/>
                      <a:pt x="55" y="148"/>
                    </a:cubicBezTo>
                    <a:cubicBezTo>
                      <a:pt x="38" y="156"/>
                      <a:pt x="21" y="162"/>
                      <a:pt x="6" y="174"/>
                    </a:cubicBezTo>
                    <a:cubicBezTo>
                      <a:pt x="0" y="179"/>
                      <a:pt x="6" y="190"/>
                      <a:pt x="13" y="187"/>
                    </a:cubicBezTo>
                    <a:cubicBezTo>
                      <a:pt x="31" y="180"/>
                      <a:pt x="49" y="180"/>
                      <a:pt x="67" y="175"/>
                    </a:cubicBezTo>
                    <a:cubicBezTo>
                      <a:pt x="85" y="171"/>
                      <a:pt x="103" y="165"/>
                      <a:pt x="121" y="159"/>
                    </a:cubicBezTo>
                    <a:cubicBezTo>
                      <a:pt x="136" y="155"/>
                      <a:pt x="149" y="150"/>
                      <a:pt x="162" y="143"/>
                    </a:cubicBezTo>
                    <a:cubicBezTo>
                      <a:pt x="168" y="150"/>
                      <a:pt x="173" y="157"/>
                      <a:pt x="179" y="165"/>
                    </a:cubicBezTo>
                    <a:cubicBezTo>
                      <a:pt x="200" y="191"/>
                      <a:pt x="218" y="223"/>
                      <a:pt x="243" y="245"/>
                    </a:cubicBezTo>
                    <a:cubicBezTo>
                      <a:pt x="255" y="256"/>
                      <a:pt x="263" y="271"/>
                      <a:pt x="273" y="284"/>
                    </a:cubicBezTo>
                    <a:cubicBezTo>
                      <a:pt x="283" y="297"/>
                      <a:pt x="296" y="308"/>
                      <a:pt x="308" y="318"/>
                    </a:cubicBezTo>
                    <a:cubicBezTo>
                      <a:pt x="335" y="342"/>
                      <a:pt x="359" y="369"/>
                      <a:pt x="386" y="392"/>
                    </a:cubicBezTo>
                    <a:cubicBezTo>
                      <a:pt x="416" y="419"/>
                      <a:pt x="445" y="449"/>
                      <a:pt x="469" y="481"/>
                    </a:cubicBezTo>
                    <a:cubicBezTo>
                      <a:pt x="490" y="509"/>
                      <a:pt x="508" y="540"/>
                      <a:pt x="530" y="567"/>
                    </a:cubicBezTo>
                    <a:cubicBezTo>
                      <a:pt x="543" y="582"/>
                      <a:pt x="554" y="598"/>
                      <a:pt x="565" y="614"/>
                    </a:cubicBezTo>
                    <a:cubicBezTo>
                      <a:pt x="576" y="629"/>
                      <a:pt x="592" y="641"/>
                      <a:pt x="604" y="655"/>
                    </a:cubicBezTo>
                    <a:cubicBezTo>
                      <a:pt x="606" y="657"/>
                      <a:pt x="609" y="655"/>
                      <a:pt x="607" y="65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0" name="isļiḑe"/>
              <p:cNvSpPr/>
              <p:nvPr/>
            </p:nvSpPr>
            <p:spPr bwMode="auto">
              <a:xfrm>
                <a:off x="2200" y="2986"/>
                <a:ext cx="444" cy="92"/>
              </a:xfrm>
              <a:custGeom>
                <a:avLst/>
                <a:gdLst>
                  <a:gd name="T0" fmla="*/ 398 w 403"/>
                  <a:gd name="T1" fmla="*/ 4 h 84"/>
                  <a:gd name="T2" fmla="*/ 182 w 403"/>
                  <a:gd name="T3" fmla="*/ 37 h 84"/>
                  <a:gd name="T4" fmla="*/ 128 w 403"/>
                  <a:gd name="T5" fmla="*/ 43 h 84"/>
                  <a:gd name="T6" fmla="*/ 83 w 403"/>
                  <a:gd name="T7" fmla="*/ 46 h 84"/>
                  <a:gd name="T8" fmla="*/ 13 w 403"/>
                  <a:gd name="T9" fmla="*/ 53 h 84"/>
                  <a:gd name="T10" fmla="*/ 6 w 403"/>
                  <a:gd name="T11" fmla="*/ 67 h 84"/>
                  <a:gd name="T12" fmla="*/ 67 w 403"/>
                  <a:gd name="T13" fmla="*/ 78 h 84"/>
                  <a:gd name="T14" fmla="*/ 155 w 403"/>
                  <a:gd name="T15" fmla="*/ 64 h 84"/>
                  <a:gd name="T16" fmla="*/ 399 w 403"/>
                  <a:gd name="T17" fmla="*/ 10 h 84"/>
                  <a:gd name="T18" fmla="*/ 398 w 403"/>
                  <a:gd name="T1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84">
                    <a:moveTo>
                      <a:pt x="398" y="4"/>
                    </a:moveTo>
                    <a:cubicBezTo>
                      <a:pt x="324" y="0"/>
                      <a:pt x="254" y="23"/>
                      <a:pt x="182" y="37"/>
                    </a:cubicBezTo>
                    <a:cubicBezTo>
                      <a:pt x="164" y="40"/>
                      <a:pt x="147" y="43"/>
                      <a:pt x="128" y="43"/>
                    </a:cubicBezTo>
                    <a:cubicBezTo>
                      <a:pt x="113" y="43"/>
                      <a:pt x="98" y="42"/>
                      <a:pt x="83" y="46"/>
                    </a:cubicBezTo>
                    <a:cubicBezTo>
                      <a:pt x="64" y="50"/>
                      <a:pt x="30" y="64"/>
                      <a:pt x="13" y="53"/>
                    </a:cubicBezTo>
                    <a:cubicBezTo>
                      <a:pt x="3" y="47"/>
                      <a:pt x="0" y="61"/>
                      <a:pt x="6" y="67"/>
                    </a:cubicBezTo>
                    <a:cubicBezTo>
                      <a:pt x="22" y="84"/>
                      <a:pt x="46" y="82"/>
                      <a:pt x="67" y="78"/>
                    </a:cubicBezTo>
                    <a:cubicBezTo>
                      <a:pt x="97" y="73"/>
                      <a:pt x="126" y="69"/>
                      <a:pt x="155" y="64"/>
                    </a:cubicBezTo>
                    <a:cubicBezTo>
                      <a:pt x="237" y="49"/>
                      <a:pt x="316" y="17"/>
                      <a:pt x="399" y="10"/>
                    </a:cubicBezTo>
                    <a:cubicBezTo>
                      <a:pt x="403" y="10"/>
                      <a:pt x="402" y="4"/>
                      <a:pt x="398" y="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1" name="îṧļïḑè"/>
              <p:cNvSpPr/>
              <p:nvPr/>
            </p:nvSpPr>
            <p:spPr bwMode="auto">
              <a:xfrm>
                <a:off x="2767" y="2662"/>
                <a:ext cx="1281" cy="419"/>
              </a:xfrm>
              <a:custGeom>
                <a:avLst/>
                <a:gdLst>
                  <a:gd name="T0" fmla="*/ 1074 w 1163"/>
                  <a:gd name="T1" fmla="*/ 305 h 381"/>
                  <a:gd name="T2" fmla="*/ 838 w 1163"/>
                  <a:gd name="T3" fmla="*/ 245 h 381"/>
                  <a:gd name="T4" fmla="*/ 688 w 1163"/>
                  <a:gd name="T5" fmla="*/ 204 h 381"/>
                  <a:gd name="T6" fmla="*/ 592 w 1163"/>
                  <a:gd name="T7" fmla="*/ 187 h 381"/>
                  <a:gd name="T8" fmla="*/ 583 w 1163"/>
                  <a:gd name="T9" fmla="*/ 188 h 381"/>
                  <a:gd name="T10" fmla="*/ 617 w 1163"/>
                  <a:gd name="T11" fmla="*/ 91 h 381"/>
                  <a:gd name="T12" fmla="*/ 751 w 1163"/>
                  <a:gd name="T13" fmla="*/ 69 h 381"/>
                  <a:gd name="T14" fmla="*/ 905 w 1163"/>
                  <a:gd name="T15" fmla="*/ 37 h 381"/>
                  <a:gd name="T16" fmla="*/ 931 w 1163"/>
                  <a:gd name="T17" fmla="*/ 18 h 381"/>
                  <a:gd name="T18" fmla="*/ 832 w 1163"/>
                  <a:gd name="T19" fmla="*/ 9 h 381"/>
                  <a:gd name="T20" fmla="*/ 669 w 1163"/>
                  <a:gd name="T21" fmla="*/ 39 h 381"/>
                  <a:gd name="T22" fmla="*/ 573 w 1163"/>
                  <a:gd name="T23" fmla="*/ 46 h 381"/>
                  <a:gd name="T24" fmla="*/ 525 w 1163"/>
                  <a:gd name="T25" fmla="*/ 59 h 381"/>
                  <a:gd name="T26" fmla="*/ 383 w 1163"/>
                  <a:gd name="T27" fmla="*/ 68 h 381"/>
                  <a:gd name="T28" fmla="*/ 304 w 1163"/>
                  <a:gd name="T29" fmla="*/ 69 h 381"/>
                  <a:gd name="T30" fmla="*/ 300 w 1163"/>
                  <a:gd name="T31" fmla="*/ 68 h 381"/>
                  <a:gd name="T32" fmla="*/ 288 w 1163"/>
                  <a:gd name="T33" fmla="*/ 131 h 381"/>
                  <a:gd name="T34" fmla="*/ 278 w 1163"/>
                  <a:gd name="T35" fmla="*/ 216 h 381"/>
                  <a:gd name="T36" fmla="*/ 143 w 1163"/>
                  <a:gd name="T37" fmla="*/ 155 h 381"/>
                  <a:gd name="T38" fmla="*/ 41 w 1163"/>
                  <a:gd name="T39" fmla="*/ 107 h 381"/>
                  <a:gd name="T40" fmla="*/ 7 w 1163"/>
                  <a:gd name="T41" fmla="*/ 115 h 381"/>
                  <a:gd name="T42" fmla="*/ 57 w 1163"/>
                  <a:gd name="T43" fmla="*/ 139 h 381"/>
                  <a:gd name="T44" fmla="*/ 207 w 1163"/>
                  <a:gd name="T45" fmla="*/ 209 h 381"/>
                  <a:gd name="T46" fmla="*/ 276 w 1163"/>
                  <a:gd name="T47" fmla="*/ 255 h 381"/>
                  <a:gd name="T48" fmla="*/ 280 w 1163"/>
                  <a:gd name="T49" fmla="*/ 336 h 381"/>
                  <a:gd name="T50" fmla="*/ 283 w 1163"/>
                  <a:gd name="T51" fmla="*/ 352 h 381"/>
                  <a:gd name="T52" fmla="*/ 283 w 1163"/>
                  <a:gd name="T53" fmla="*/ 354 h 381"/>
                  <a:gd name="T54" fmla="*/ 286 w 1163"/>
                  <a:gd name="T55" fmla="*/ 380 h 381"/>
                  <a:gd name="T56" fmla="*/ 432 w 1163"/>
                  <a:gd name="T57" fmla="*/ 348 h 381"/>
                  <a:gd name="T58" fmla="*/ 539 w 1163"/>
                  <a:gd name="T59" fmla="*/ 332 h 381"/>
                  <a:gd name="T60" fmla="*/ 581 w 1163"/>
                  <a:gd name="T61" fmla="*/ 311 h 381"/>
                  <a:gd name="T62" fmla="*/ 581 w 1163"/>
                  <a:gd name="T63" fmla="*/ 307 h 381"/>
                  <a:gd name="T64" fmla="*/ 584 w 1163"/>
                  <a:gd name="T65" fmla="*/ 306 h 381"/>
                  <a:gd name="T66" fmla="*/ 593 w 1163"/>
                  <a:gd name="T67" fmla="*/ 258 h 381"/>
                  <a:gd name="T68" fmla="*/ 595 w 1163"/>
                  <a:gd name="T69" fmla="*/ 195 h 381"/>
                  <a:gd name="T70" fmla="*/ 597 w 1163"/>
                  <a:gd name="T71" fmla="*/ 196 h 381"/>
                  <a:gd name="T72" fmla="*/ 613 w 1163"/>
                  <a:gd name="T73" fmla="*/ 199 h 381"/>
                  <a:gd name="T74" fmla="*/ 701 w 1163"/>
                  <a:gd name="T75" fmla="*/ 227 h 381"/>
                  <a:gd name="T76" fmla="*/ 1003 w 1163"/>
                  <a:gd name="T77" fmla="*/ 311 h 381"/>
                  <a:gd name="T78" fmla="*/ 1148 w 1163"/>
                  <a:gd name="T79" fmla="*/ 341 h 381"/>
                  <a:gd name="T80" fmla="*/ 325 w 1163"/>
                  <a:gd name="T81" fmla="*/ 290 h 381"/>
                  <a:gd name="T82" fmla="*/ 325 w 1163"/>
                  <a:gd name="T83" fmla="*/ 265 h 381"/>
                  <a:gd name="T84" fmla="*/ 325 w 1163"/>
                  <a:gd name="T85" fmla="*/ 290 h 381"/>
                  <a:gd name="T86" fmla="*/ 336 w 1163"/>
                  <a:gd name="T87" fmla="*/ 314 h 381"/>
                  <a:gd name="T88" fmla="*/ 354 w 1163"/>
                  <a:gd name="T89" fmla="*/ 300 h 381"/>
                  <a:gd name="T90" fmla="*/ 370 w 1163"/>
                  <a:gd name="T91" fmla="*/ 32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3" h="381">
                    <a:moveTo>
                      <a:pt x="1144" y="318"/>
                    </a:moveTo>
                    <a:cubicBezTo>
                      <a:pt x="1120" y="317"/>
                      <a:pt x="1097" y="311"/>
                      <a:pt x="1074" y="305"/>
                    </a:cubicBezTo>
                    <a:cubicBezTo>
                      <a:pt x="1048" y="298"/>
                      <a:pt x="1022" y="294"/>
                      <a:pt x="997" y="288"/>
                    </a:cubicBezTo>
                    <a:cubicBezTo>
                      <a:pt x="943" y="276"/>
                      <a:pt x="891" y="260"/>
                      <a:pt x="838" y="245"/>
                    </a:cubicBezTo>
                    <a:cubicBezTo>
                      <a:pt x="813" y="238"/>
                      <a:pt x="787" y="232"/>
                      <a:pt x="761" y="226"/>
                    </a:cubicBezTo>
                    <a:cubicBezTo>
                      <a:pt x="736" y="221"/>
                      <a:pt x="713" y="210"/>
                      <a:pt x="688" y="204"/>
                    </a:cubicBezTo>
                    <a:cubicBezTo>
                      <a:pt x="668" y="199"/>
                      <a:pt x="649" y="196"/>
                      <a:pt x="629" y="189"/>
                    </a:cubicBezTo>
                    <a:cubicBezTo>
                      <a:pt x="620" y="186"/>
                      <a:pt x="600" y="177"/>
                      <a:pt x="592" y="187"/>
                    </a:cubicBezTo>
                    <a:cubicBezTo>
                      <a:pt x="592" y="188"/>
                      <a:pt x="592" y="189"/>
                      <a:pt x="592" y="190"/>
                    </a:cubicBezTo>
                    <a:cubicBezTo>
                      <a:pt x="589" y="188"/>
                      <a:pt x="586" y="187"/>
                      <a:pt x="583" y="188"/>
                    </a:cubicBezTo>
                    <a:cubicBezTo>
                      <a:pt x="586" y="159"/>
                      <a:pt x="586" y="129"/>
                      <a:pt x="575" y="102"/>
                    </a:cubicBezTo>
                    <a:cubicBezTo>
                      <a:pt x="590" y="99"/>
                      <a:pt x="604" y="95"/>
                      <a:pt x="617" y="91"/>
                    </a:cubicBezTo>
                    <a:cubicBezTo>
                      <a:pt x="623" y="89"/>
                      <a:pt x="630" y="87"/>
                      <a:pt x="637" y="86"/>
                    </a:cubicBezTo>
                    <a:cubicBezTo>
                      <a:pt x="675" y="80"/>
                      <a:pt x="713" y="76"/>
                      <a:pt x="751" y="69"/>
                    </a:cubicBezTo>
                    <a:cubicBezTo>
                      <a:pt x="788" y="63"/>
                      <a:pt x="824" y="55"/>
                      <a:pt x="861" y="49"/>
                    </a:cubicBezTo>
                    <a:cubicBezTo>
                      <a:pt x="876" y="46"/>
                      <a:pt x="890" y="42"/>
                      <a:pt x="905" y="37"/>
                    </a:cubicBezTo>
                    <a:cubicBezTo>
                      <a:pt x="916" y="33"/>
                      <a:pt x="924" y="42"/>
                      <a:pt x="934" y="33"/>
                    </a:cubicBezTo>
                    <a:cubicBezTo>
                      <a:pt x="938" y="29"/>
                      <a:pt x="936" y="21"/>
                      <a:pt x="931" y="18"/>
                    </a:cubicBezTo>
                    <a:cubicBezTo>
                      <a:pt x="933" y="12"/>
                      <a:pt x="927" y="5"/>
                      <a:pt x="921" y="5"/>
                    </a:cubicBezTo>
                    <a:cubicBezTo>
                      <a:pt x="890" y="5"/>
                      <a:pt x="863" y="0"/>
                      <a:pt x="832" y="9"/>
                    </a:cubicBezTo>
                    <a:cubicBezTo>
                      <a:pt x="798" y="20"/>
                      <a:pt x="762" y="25"/>
                      <a:pt x="727" y="31"/>
                    </a:cubicBezTo>
                    <a:cubicBezTo>
                      <a:pt x="708" y="34"/>
                      <a:pt x="688" y="37"/>
                      <a:pt x="669" y="39"/>
                    </a:cubicBezTo>
                    <a:cubicBezTo>
                      <a:pt x="651" y="41"/>
                      <a:pt x="634" y="40"/>
                      <a:pt x="616" y="40"/>
                    </a:cubicBezTo>
                    <a:cubicBezTo>
                      <a:pt x="601" y="40"/>
                      <a:pt x="587" y="42"/>
                      <a:pt x="573" y="46"/>
                    </a:cubicBezTo>
                    <a:cubicBezTo>
                      <a:pt x="570" y="46"/>
                      <a:pt x="568" y="47"/>
                      <a:pt x="565" y="48"/>
                    </a:cubicBezTo>
                    <a:cubicBezTo>
                      <a:pt x="551" y="48"/>
                      <a:pt x="538" y="52"/>
                      <a:pt x="525" y="59"/>
                    </a:cubicBezTo>
                    <a:cubicBezTo>
                      <a:pt x="497" y="45"/>
                      <a:pt x="462" y="50"/>
                      <a:pt x="432" y="57"/>
                    </a:cubicBezTo>
                    <a:cubicBezTo>
                      <a:pt x="416" y="61"/>
                      <a:pt x="400" y="67"/>
                      <a:pt x="383" y="68"/>
                    </a:cubicBezTo>
                    <a:cubicBezTo>
                      <a:pt x="373" y="69"/>
                      <a:pt x="364" y="70"/>
                      <a:pt x="354" y="70"/>
                    </a:cubicBezTo>
                    <a:cubicBezTo>
                      <a:pt x="338" y="65"/>
                      <a:pt x="319" y="62"/>
                      <a:pt x="304" y="69"/>
                    </a:cubicBezTo>
                    <a:cubicBezTo>
                      <a:pt x="304" y="69"/>
                      <a:pt x="304" y="69"/>
                      <a:pt x="303" y="69"/>
                    </a:cubicBezTo>
                    <a:cubicBezTo>
                      <a:pt x="302" y="69"/>
                      <a:pt x="301" y="68"/>
                      <a:pt x="300" y="68"/>
                    </a:cubicBezTo>
                    <a:cubicBezTo>
                      <a:pt x="290" y="67"/>
                      <a:pt x="284" y="77"/>
                      <a:pt x="283" y="86"/>
                    </a:cubicBezTo>
                    <a:cubicBezTo>
                      <a:pt x="281" y="101"/>
                      <a:pt x="282" y="117"/>
                      <a:pt x="288" y="131"/>
                    </a:cubicBezTo>
                    <a:cubicBezTo>
                      <a:pt x="284" y="134"/>
                      <a:pt x="282" y="138"/>
                      <a:pt x="283" y="144"/>
                    </a:cubicBezTo>
                    <a:cubicBezTo>
                      <a:pt x="280" y="168"/>
                      <a:pt x="279" y="192"/>
                      <a:pt x="278" y="216"/>
                    </a:cubicBezTo>
                    <a:cubicBezTo>
                      <a:pt x="259" y="207"/>
                      <a:pt x="240" y="199"/>
                      <a:pt x="221" y="192"/>
                    </a:cubicBezTo>
                    <a:cubicBezTo>
                      <a:pt x="194" y="181"/>
                      <a:pt x="169" y="168"/>
                      <a:pt x="143" y="155"/>
                    </a:cubicBezTo>
                    <a:cubicBezTo>
                      <a:pt x="120" y="143"/>
                      <a:pt x="93" y="140"/>
                      <a:pt x="72" y="124"/>
                    </a:cubicBezTo>
                    <a:cubicBezTo>
                      <a:pt x="62" y="118"/>
                      <a:pt x="52" y="112"/>
                      <a:pt x="41" y="107"/>
                    </a:cubicBezTo>
                    <a:cubicBezTo>
                      <a:pt x="33" y="103"/>
                      <a:pt x="23" y="105"/>
                      <a:pt x="15" y="100"/>
                    </a:cubicBezTo>
                    <a:cubicBezTo>
                      <a:pt x="5" y="94"/>
                      <a:pt x="0" y="109"/>
                      <a:pt x="7" y="115"/>
                    </a:cubicBezTo>
                    <a:cubicBezTo>
                      <a:pt x="13" y="119"/>
                      <a:pt x="18" y="121"/>
                      <a:pt x="24" y="123"/>
                    </a:cubicBezTo>
                    <a:cubicBezTo>
                      <a:pt x="36" y="127"/>
                      <a:pt x="46" y="132"/>
                      <a:pt x="57" y="139"/>
                    </a:cubicBezTo>
                    <a:cubicBezTo>
                      <a:pt x="79" y="151"/>
                      <a:pt x="102" y="162"/>
                      <a:pt x="126" y="171"/>
                    </a:cubicBezTo>
                    <a:cubicBezTo>
                      <a:pt x="154" y="181"/>
                      <a:pt x="179" y="198"/>
                      <a:pt x="207" y="209"/>
                    </a:cubicBezTo>
                    <a:cubicBezTo>
                      <a:pt x="231" y="218"/>
                      <a:pt x="254" y="228"/>
                      <a:pt x="276" y="239"/>
                    </a:cubicBezTo>
                    <a:cubicBezTo>
                      <a:pt x="276" y="244"/>
                      <a:pt x="276" y="250"/>
                      <a:pt x="276" y="255"/>
                    </a:cubicBezTo>
                    <a:cubicBezTo>
                      <a:pt x="275" y="274"/>
                      <a:pt x="272" y="295"/>
                      <a:pt x="274" y="315"/>
                    </a:cubicBezTo>
                    <a:cubicBezTo>
                      <a:pt x="275" y="322"/>
                      <a:pt x="277" y="329"/>
                      <a:pt x="280" y="336"/>
                    </a:cubicBezTo>
                    <a:cubicBezTo>
                      <a:pt x="279" y="336"/>
                      <a:pt x="279" y="337"/>
                      <a:pt x="279" y="337"/>
                    </a:cubicBezTo>
                    <a:cubicBezTo>
                      <a:pt x="277" y="343"/>
                      <a:pt x="279" y="349"/>
                      <a:pt x="283" y="352"/>
                    </a:cubicBezTo>
                    <a:cubicBezTo>
                      <a:pt x="283" y="352"/>
                      <a:pt x="283" y="352"/>
                      <a:pt x="283" y="352"/>
                    </a:cubicBezTo>
                    <a:cubicBezTo>
                      <a:pt x="283" y="353"/>
                      <a:pt x="283" y="354"/>
                      <a:pt x="283" y="354"/>
                    </a:cubicBezTo>
                    <a:cubicBezTo>
                      <a:pt x="281" y="356"/>
                      <a:pt x="279" y="358"/>
                      <a:pt x="277" y="359"/>
                    </a:cubicBezTo>
                    <a:cubicBezTo>
                      <a:pt x="268" y="365"/>
                      <a:pt x="277" y="381"/>
                      <a:pt x="286" y="380"/>
                    </a:cubicBezTo>
                    <a:cubicBezTo>
                      <a:pt x="309" y="378"/>
                      <a:pt x="330" y="370"/>
                      <a:pt x="352" y="365"/>
                    </a:cubicBezTo>
                    <a:cubicBezTo>
                      <a:pt x="378" y="358"/>
                      <a:pt x="406" y="352"/>
                      <a:pt x="432" y="348"/>
                    </a:cubicBezTo>
                    <a:cubicBezTo>
                      <a:pt x="455" y="345"/>
                      <a:pt x="491" y="345"/>
                      <a:pt x="516" y="333"/>
                    </a:cubicBezTo>
                    <a:cubicBezTo>
                      <a:pt x="523" y="334"/>
                      <a:pt x="532" y="333"/>
                      <a:pt x="539" y="332"/>
                    </a:cubicBezTo>
                    <a:cubicBezTo>
                      <a:pt x="549" y="331"/>
                      <a:pt x="562" y="331"/>
                      <a:pt x="571" y="325"/>
                    </a:cubicBezTo>
                    <a:cubicBezTo>
                      <a:pt x="576" y="323"/>
                      <a:pt x="581" y="319"/>
                      <a:pt x="581" y="311"/>
                    </a:cubicBezTo>
                    <a:cubicBezTo>
                      <a:pt x="581" y="311"/>
                      <a:pt x="581" y="310"/>
                      <a:pt x="581" y="310"/>
                    </a:cubicBezTo>
                    <a:cubicBezTo>
                      <a:pt x="581" y="309"/>
                      <a:pt x="581" y="308"/>
                      <a:pt x="581" y="307"/>
                    </a:cubicBezTo>
                    <a:cubicBezTo>
                      <a:pt x="581" y="306"/>
                      <a:pt x="581" y="305"/>
                      <a:pt x="581" y="304"/>
                    </a:cubicBezTo>
                    <a:cubicBezTo>
                      <a:pt x="582" y="305"/>
                      <a:pt x="583" y="306"/>
                      <a:pt x="584" y="306"/>
                    </a:cubicBezTo>
                    <a:cubicBezTo>
                      <a:pt x="591" y="311"/>
                      <a:pt x="598" y="304"/>
                      <a:pt x="593" y="297"/>
                    </a:cubicBezTo>
                    <a:cubicBezTo>
                      <a:pt x="588" y="290"/>
                      <a:pt x="593" y="266"/>
                      <a:pt x="593" y="258"/>
                    </a:cubicBezTo>
                    <a:cubicBezTo>
                      <a:pt x="594" y="238"/>
                      <a:pt x="595" y="218"/>
                      <a:pt x="596" y="198"/>
                    </a:cubicBezTo>
                    <a:cubicBezTo>
                      <a:pt x="596" y="197"/>
                      <a:pt x="596" y="196"/>
                      <a:pt x="595" y="195"/>
                    </a:cubicBezTo>
                    <a:cubicBezTo>
                      <a:pt x="596" y="195"/>
                      <a:pt x="597" y="196"/>
                      <a:pt x="597" y="196"/>
                    </a:cubicBezTo>
                    <a:cubicBezTo>
                      <a:pt x="597" y="196"/>
                      <a:pt x="597" y="196"/>
                      <a:pt x="597" y="196"/>
                    </a:cubicBezTo>
                    <a:cubicBezTo>
                      <a:pt x="598" y="197"/>
                      <a:pt x="599" y="197"/>
                      <a:pt x="600" y="197"/>
                    </a:cubicBezTo>
                    <a:cubicBezTo>
                      <a:pt x="604" y="198"/>
                      <a:pt x="608" y="198"/>
                      <a:pt x="613" y="199"/>
                    </a:cubicBezTo>
                    <a:cubicBezTo>
                      <a:pt x="622" y="202"/>
                      <a:pt x="632" y="206"/>
                      <a:pt x="641" y="210"/>
                    </a:cubicBezTo>
                    <a:cubicBezTo>
                      <a:pt x="660" y="218"/>
                      <a:pt x="682" y="218"/>
                      <a:pt x="701" y="227"/>
                    </a:cubicBezTo>
                    <a:cubicBezTo>
                      <a:pt x="748" y="249"/>
                      <a:pt x="802" y="255"/>
                      <a:pt x="851" y="269"/>
                    </a:cubicBezTo>
                    <a:cubicBezTo>
                      <a:pt x="902" y="284"/>
                      <a:pt x="952" y="299"/>
                      <a:pt x="1003" y="311"/>
                    </a:cubicBezTo>
                    <a:cubicBezTo>
                      <a:pt x="1028" y="317"/>
                      <a:pt x="1054" y="322"/>
                      <a:pt x="1079" y="328"/>
                    </a:cubicBezTo>
                    <a:cubicBezTo>
                      <a:pt x="1102" y="335"/>
                      <a:pt x="1125" y="340"/>
                      <a:pt x="1148" y="341"/>
                    </a:cubicBezTo>
                    <a:cubicBezTo>
                      <a:pt x="1163" y="341"/>
                      <a:pt x="1157" y="318"/>
                      <a:pt x="1144" y="318"/>
                    </a:cubicBezTo>
                    <a:close/>
                    <a:moveTo>
                      <a:pt x="325" y="290"/>
                    </a:moveTo>
                    <a:cubicBezTo>
                      <a:pt x="325" y="282"/>
                      <a:pt x="325" y="275"/>
                      <a:pt x="325" y="268"/>
                    </a:cubicBezTo>
                    <a:cubicBezTo>
                      <a:pt x="325" y="267"/>
                      <a:pt x="325" y="266"/>
                      <a:pt x="325" y="265"/>
                    </a:cubicBezTo>
                    <a:cubicBezTo>
                      <a:pt x="328" y="270"/>
                      <a:pt x="331" y="275"/>
                      <a:pt x="335" y="280"/>
                    </a:cubicBezTo>
                    <a:cubicBezTo>
                      <a:pt x="332" y="284"/>
                      <a:pt x="328" y="287"/>
                      <a:pt x="325" y="290"/>
                    </a:cubicBezTo>
                    <a:close/>
                    <a:moveTo>
                      <a:pt x="353" y="324"/>
                    </a:moveTo>
                    <a:cubicBezTo>
                      <a:pt x="350" y="318"/>
                      <a:pt x="343" y="313"/>
                      <a:pt x="336" y="314"/>
                    </a:cubicBezTo>
                    <a:cubicBezTo>
                      <a:pt x="342" y="309"/>
                      <a:pt x="348" y="304"/>
                      <a:pt x="352" y="298"/>
                    </a:cubicBezTo>
                    <a:cubicBezTo>
                      <a:pt x="353" y="299"/>
                      <a:pt x="354" y="299"/>
                      <a:pt x="354" y="300"/>
                    </a:cubicBezTo>
                    <a:cubicBezTo>
                      <a:pt x="353" y="308"/>
                      <a:pt x="361" y="318"/>
                      <a:pt x="370" y="320"/>
                    </a:cubicBezTo>
                    <a:cubicBezTo>
                      <a:pt x="370" y="320"/>
                      <a:pt x="370" y="320"/>
                      <a:pt x="370" y="320"/>
                    </a:cubicBezTo>
                    <a:cubicBezTo>
                      <a:pt x="364" y="321"/>
                      <a:pt x="358" y="323"/>
                      <a:pt x="353" y="32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2" name="îṡliḋê"/>
              <p:cNvSpPr/>
              <p:nvPr/>
            </p:nvSpPr>
            <p:spPr bwMode="auto">
              <a:xfrm>
                <a:off x="3101" y="3038"/>
                <a:ext cx="386" cy="98"/>
              </a:xfrm>
              <a:custGeom>
                <a:avLst/>
                <a:gdLst>
                  <a:gd name="T0" fmla="*/ 339 w 351"/>
                  <a:gd name="T1" fmla="*/ 15 h 89"/>
                  <a:gd name="T2" fmla="*/ 304 w 351"/>
                  <a:gd name="T3" fmla="*/ 9 h 89"/>
                  <a:gd name="T4" fmla="*/ 268 w 351"/>
                  <a:gd name="T5" fmla="*/ 1 h 89"/>
                  <a:gd name="T6" fmla="*/ 261 w 351"/>
                  <a:gd name="T7" fmla="*/ 5 h 89"/>
                  <a:gd name="T8" fmla="*/ 205 w 351"/>
                  <a:gd name="T9" fmla="*/ 17 h 89"/>
                  <a:gd name="T10" fmla="*/ 130 w 351"/>
                  <a:gd name="T11" fmla="*/ 37 h 89"/>
                  <a:gd name="T12" fmla="*/ 45 w 351"/>
                  <a:gd name="T13" fmla="*/ 52 h 89"/>
                  <a:gd name="T14" fmla="*/ 2 w 351"/>
                  <a:gd name="T15" fmla="*/ 68 h 89"/>
                  <a:gd name="T16" fmla="*/ 9 w 351"/>
                  <a:gd name="T17" fmla="*/ 81 h 89"/>
                  <a:gd name="T18" fmla="*/ 9 w 351"/>
                  <a:gd name="T19" fmla="*/ 81 h 89"/>
                  <a:gd name="T20" fmla="*/ 83 w 351"/>
                  <a:gd name="T21" fmla="*/ 79 h 89"/>
                  <a:gd name="T22" fmla="*/ 185 w 351"/>
                  <a:gd name="T23" fmla="*/ 58 h 89"/>
                  <a:gd name="T24" fmla="*/ 262 w 351"/>
                  <a:gd name="T25" fmla="*/ 33 h 89"/>
                  <a:gd name="T26" fmla="*/ 274 w 351"/>
                  <a:gd name="T27" fmla="*/ 25 h 89"/>
                  <a:gd name="T28" fmla="*/ 295 w 351"/>
                  <a:gd name="T29" fmla="*/ 34 h 89"/>
                  <a:gd name="T30" fmla="*/ 340 w 351"/>
                  <a:gd name="T31" fmla="*/ 34 h 89"/>
                  <a:gd name="T32" fmla="*/ 339 w 351"/>
                  <a:gd name="T33" fmla="*/ 1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89">
                    <a:moveTo>
                      <a:pt x="339" y="15"/>
                    </a:moveTo>
                    <a:cubicBezTo>
                      <a:pt x="328" y="12"/>
                      <a:pt x="316" y="10"/>
                      <a:pt x="304" y="9"/>
                    </a:cubicBezTo>
                    <a:cubicBezTo>
                      <a:pt x="292" y="7"/>
                      <a:pt x="281" y="2"/>
                      <a:pt x="268" y="1"/>
                    </a:cubicBezTo>
                    <a:cubicBezTo>
                      <a:pt x="266" y="0"/>
                      <a:pt x="262" y="2"/>
                      <a:pt x="261" y="5"/>
                    </a:cubicBezTo>
                    <a:cubicBezTo>
                      <a:pt x="255" y="17"/>
                      <a:pt x="218" y="15"/>
                      <a:pt x="205" y="17"/>
                    </a:cubicBezTo>
                    <a:cubicBezTo>
                      <a:pt x="179" y="23"/>
                      <a:pt x="155" y="32"/>
                      <a:pt x="130" y="37"/>
                    </a:cubicBezTo>
                    <a:cubicBezTo>
                      <a:pt x="101" y="42"/>
                      <a:pt x="73" y="49"/>
                      <a:pt x="45" y="52"/>
                    </a:cubicBezTo>
                    <a:cubicBezTo>
                      <a:pt x="29" y="54"/>
                      <a:pt x="9" y="51"/>
                      <a:pt x="2" y="68"/>
                    </a:cubicBezTo>
                    <a:cubicBezTo>
                      <a:pt x="0" y="74"/>
                      <a:pt x="4" y="79"/>
                      <a:pt x="9" y="81"/>
                    </a:cubicBezTo>
                    <a:cubicBezTo>
                      <a:pt x="9" y="81"/>
                      <a:pt x="9" y="81"/>
                      <a:pt x="9" y="81"/>
                    </a:cubicBezTo>
                    <a:cubicBezTo>
                      <a:pt x="31" y="89"/>
                      <a:pt x="61" y="83"/>
                      <a:pt x="83" y="79"/>
                    </a:cubicBezTo>
                    <a:cubicBezTo>
                      <a:pt x="117" y="73"/>
                      <a:pt x="152" y="68"/>
                      <a:pt x="185" y="58"/>
                    </a:cubicBezTo>
                    <a:cubicBezTo>
                      <a:pt x="210" y="51"/>
                      <a:pt x="240" y="46"/>
                      <a:pt x="262" y="33"/>
                    </a:cubicBezTo>
                    <a:cubicBezTo>
                      <a:pt x="267" y="30"/>
                      <a:pt x="271" y="28"/>
                      <a:pt x="274" y="25"/>
                    </a:cubicBezTo>
                    <a:cubicBezTo>
                      <a:pt x="277" y="23"/>
                      <a:pt x="291" y="33"/>
                      <a:pt x="295" y="34"/>
                    </a:cubicBezTo>
                    <a:cubicBezTo>
                      <a:pt x="309" y="37"/>
                      <a:pt x="327" y="36"/>
                      <a:pt x="340" y="34"/>
                    </a:cubicBezTo>
                    <a:cubicBezTo>
                      <a:pt x="351" y="32"/>
                      <a:pt x="349" y="17"/>
                      <a:pt x="339" y="1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3" name="îşlíḓe"/>
              <p:cNvSpPr/>
              <p:nvPr/>
            </p:nvSpPr>
            <p:spPr bwMode="auto">
              <a:xfrm>
                <a:off x="3380" y="2157"/>
                <a:ext cx="0" cy="3"/>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0"/>
                      <a:pt x="0" y="1"/>
                      <a:pt x="0" y="1"/>
                    </a:cubicBezTo>
                    <a:cubicBezTo>
                      <a:pt x="0" y="1"/>
                      <a:pt x="0" y="1"/>
                      <a:pt x="0" y="2"/>
                    </a:cubicBezTo>
                    <a:cubicBezTo>
                      <a:pt x="0" y="1"/>
                      <a:pt x="0" y="0"/>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4" name="ïṧḻídè"/>
              <p:cNvSpPr/>
              <p:nvPr/>
            </p:nvSpPr>
            <p:spPr bwMode="auto">
              <a:xfrm>
                <a:off x="2271" y="1965"/>
                <a:ext cx="1469" cy="740"/>
              </a:xfrm>
              <a:custGeom>
                <a:avLst/>
                <a:gdLst>
                  <a:gd name="T0" fmla="*/ 1107 w 1333"/>
                  <a:gd name="T1" fmla="*/ 218 h 673"/>
                  <a:gd name="T2" fmla="*/ 1089 w 1333"/>
                  <a:gd name="T3" fmla="*/ 207 h 673"/>
                  <a:gd name="T4" fmla="*/ 1079 w 1333"/>
                  <a:gd name="T5" fmla="*/ 128 h 673"/>
                  <a:gd name="T6" fmla="*/ 896 w 1333"/>
                  <a:gd name="T7" fmla="*/ 38 h 673"/>
                  <a:gd name="T8" fmla="*/ 800 w 1333"/>
                  <a:gd name="T9" fmla="*/ 3 h 673"/>
                  <a:gd name="T10" fmla="*/ 791 w 1333"/>
                  <a:gd name="T11" fmla="*/ 31 h 673"/>
                  <a:gd name="T12" fmla="*/ 787 w 1333"/>
                  <a:gd name="T13" fmla="*/ 64 h 673"/>
                  <a:gd name="T14" fmla="*/ 493 w 1333"/>
                  <a:gd name="T15" fmla="*/ 127 h 673"/>
                  <a:gd name="T16" fmla="*/ 398 w 1333"/>
                  <a:gd name="T17" fmla="*/ 161 h 673"/>
                  <a:gd name="T18" fmla="*/ 692 w 1333"/>
                  <a:gd name="T19" fmla="*/ 111 h 673"/>
                  <a:gd name="T20" fmla="*/ 795 w 1333"/>
                  <a:gd name="T21" fmla="*/ 115 h 673"/>
                  <a:gd name="T22" fmla="*/ 786 w 1333"/>
                  <a:gd name="T23" fmla="*/ 217 h 673"/>
                  <a:gd name="T24" fmla="*/ 624 w 1333"/>
                  <a:gd name="T25" fmla="*/ 305 h 673"/>
                  <a:gd name="T26" fmla="*/ 459 w 1333"/>
                  <a:gd name="T27" fmla="*/ 310 h 673"/>
                  <a:gd name="T28" fmla="*/ 348 w 1333"/>
                  <a:gd name="T29" fmla="*/ 307 h 673"/>
                  <a:gd name="T30" fmla="*/ 203 w 1333"/>
                  <a:gd name="T31" fmla="*/ 307 h 673"/>
                  <a:gd name="T32" fmla="*/ 170 w 1333"/>
                  <a:gd name="T33" fmla="*/ 337 h 673"/>
                  <a:gd name="T34" fmla="*/ 16 w 1333"/>
                  <a:gd name="T35" fmla="*/ 380 h 673"/>
                  <a:gd name="T36" fmla="*/ 210 w 1333"/>
                  <a:gd name="T37" fmla="*/ 368 h 673"/>
                  <a:gd name="T38" fmla="*/ 197 w 1333"/>
                  <a:gd name="T39" fmla="*/ 511 h 673"/>
                  <a:gd name="T40" fmla="*/ 28 w 1333"/>
                  <a:gd name="T41" fmla="*/ 516 h 673"/>
                  <a:gd name="T42" fmla="*/ 207 w 1333"/>
                  <a:gd name="T43" fmla="*/ 549 h 673"/>
                  <a:gd name="T44" fmla="*/ 217 w 1333"/>
                  <a:gd name="T45" fmla="*/ 622 h 673"/>
                  <a:gd name="T46" fmla="*/ 223 w 1333"/>
                  <a:gd name="T47" fmla="*/ 667 h 673"/>
                  <a:gd name="T48" fmla="*/ 435 w 1333"/>
                  <a:gd name="T49" fmla="*/ 667 h 673"/>
                  <a:gd name="T50" fmla="*/ 446 w 1333"/>
                  <a:gd name="T51" fmla="*/ 629 h 673"/>
                  <a:gd name="T52" fmla="*/ 482 w 1333"/>
                  <a:gd name="T53" fmla="*/ 610 h 673"/>
                  <a:gd name="T54" fmla="*/ 595 w 1333"/>
                  <a:gd name="T55" fmla="*/ 613 h 673"/>
                  <a:gd name="T56" fmla="*/ 628 w 1333"/>
                  <a:gd name="T57" fmla="*/ 609 h 673"/>
                  <a:gd name="T58" fmla="*/ 646 w 1333"/>
                  <a:gd name="T59" fmla="*/ 525 h 673"/>
                  <a:gd name="T60" fmla="*/ 560 w 1333"/>
                  <a:gd name="T61" fmla="*/ 386 h 673"/>
                  <a:gd name="T62" fmla="*/ 517 w 1333"/>
                  <a:gd name="T63" fmla="*/ 319 h 673"/>
                  <a:gd name="T64" fmla="*/ 781 w 1333"/>
                  <a:gd name="T65" fmla="*/ 315 h 673"/>
                  <a:gd name="T66" fmla="*/ 795 w 1333"/>
                  <a:gd name="T67" fmla="*/ 507 h 673"/>
                  <a:gd name="T68" fmla="*/ 818 w 1333"/>
                  <a:gd name="T69" fmla="*/ 605 h 673"/>
                  <a:gd name="T70" fmla="*/ 912 w 1333"/>
                  <a:gd name="T71" fmla="*/ 606 h 673"/>
                  <a:gd name="T72" fmla="*/ 953 w 1333"/>
                  <a:gd name="T73" fmla="*/ 599 h 673"/>
                  <a:gd name="T74" fmla="*/ 1063 w 1333"/>
                  <a:gd name="T75" fmla="*/ 592 h 673"/>
                  <a:gd name="T76" fmla="*/ 1081 w 1333"/>
                  <a:gd name="T77" fmla="*/ 559 h 673"/>
                  <a:gd name="T78" fmla="*/ 1080 w 1333"/>
                  <a:gd name="T79" fmla="*/ 442 h 673"/>
                  <a:gd name="T80" fmla="*/ 1078 w 1333"/>
                  <a:gd name="T81" fmla="*/ 339 h 673"/>
                  <a:gd name="T82" fmla="*/ 1107 w 1333"/>
                  <a:gd name="T83" fmla="*/ 319 h 673"/>
                  <a:gd name="T84" fmla="*/ 1132 w 1333"/>
                  <a:gd name="T85" fmla="*/ 280 h 673"/>
                  <a:gd name="T86" fmla="*/ 1120 w 1333"/>
                  <a:gd name="T87" fmla="*/ 251 h 673"/>
                  <a:gd name="T88" fmla="*/ 1270 w 1333"/>
                  <a:gd name="T89" fmla="*/ 223 h 673"/>
                  <a:gd name="T90" fmla="*/ 441 w 1333"/>
                  <a:gd name="T91" fmla="*/ 401 h 673"/>
                  <a:gd name="T92" fmla="*/ 441 w 1333"/>
                  <a:gd name="T93" fmla="*/ 401 h 673"/>
                  <a:gd name="T94" fmla="*/ 586 w 1333"/>
                  <a:gd name="T95" fmla="*/ 486 h 673"/>
                  <a:gd name="T96" fmla="*/ 497 w 1333"/>
                  <a:gd name="T97" fmla="*/ 353 h 673"/>
                  <a:gd name="T98" fmla="*/ 495 w 1333"/>
                  <a:gd name="T99" fmla="*/ 352 h 673"/>
                  <a:gd name="T100" fmla="*/ 491 w 1333"/>
                  <a:gd name="T101" fmla="*/ 354 h 673"/>
                  <a:gd name="T102" fmla="*/ 488 w 1333"/>
                  <a:gd name="T103" fmla="*/ 364 h 673"/>
                  <a:gd name="T104" fmla="*/ 489 w 1333"/>
                  <a:gd name="T105" fmla="*/ 335 h 673"/>
                  <a:gd name="T106" fmla="*/ 895 w 1333"/>
                  <a:gd name="T107" fmla="*/ 526 h 673"/>
                  <a:gd name="T108" fmla="*/ 890 w 1333"/>
                  <a:gd name="T109" fmla="*/ 521 h 673"/>
                  <a:gd name="T110" fmla="*/ 990 w 1333"/>
                  <a:gd name="T111" fmla="*/ 331 h 673"/>
                  <a:gd name="T112" fmla="*/ 992 w 1333"/>
                  <a:gd name="T113" fmla="*/ 331 h 673"/>
                  <a:gd name="T114" fmla="*/ 1016 w 1333"/>
                  <a:gd name="T115" fmla="*/ 212 h 673"/>
                  <a:gd name="T116" fmla="*/ 1007 w 1333"/>
                  <a:gd name="T117" fmla="*/ 177 h 673"/>
                  <a:gd name="T118" fmla="*/ 1006 w 1333"/>
                  <a:gd name="T119" fmla="*/ 174 h 673"/>
                  <a:gd name="T120" fmla="*/ 994 w 1333"/>
                  <a:gd name="T121" fmla="*/ 117 h 673"/>
                  <a:gd name="T122" fmla="*/ 1018 w 1333"/>
                  <a:gd name="T123" fmla="*/ 202 h 673"/>
                  <a:gd name="T124" fmla="*/ 1051 w 1333"/>
                  <a:gd name="T125" fmla="*/ 56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3" h="673">
                    <a:moveTo>
                      <a:pt x="1317" y="196"/>
                    </a:moveTo>
                    <a:cubicBezTo>
                      <a:pt x="1247" y="200"/>
                      <a:pt x="1178" y="211"/>
                      <a:pt x="1109" y="220"/>
                    </a:cubicBezTo>
                    <a:cubicBezTo>
                      <a:pt x="1108" y="219"/>
                      <a:pt x="1107" y="219"/>
                      <a:pt x="1107" y="218"/>
                    </a:cubicBezTo>
                    <a:cubicBezTo>
                      <a:pt x="1105" y="205"/>
                      <a:pt x="1104" y="191"/>
                      <a:pt x="1103" y="178"/>
                    </a:cubicBezTo>
                    <a:cubicBezTo>
                      <a:pt x="1102" y="172"/>
                      <a:pt x="1093" y="169"/>
                      <a:pt x="1092" y="176"/>
                    </a:cubicBezTo>
                    <a:cubicBezTo>
                      <a:pt x="1091" y="186"/>
                      <a:pt x="1090" y="197"/>
                      <a:pt x="1089" y="207"/>
                    </a:cubicBezTo>
                    <a:cubicBezTo>
                      <a:pt x="1087" y="193"/>
                      <a:pt x="1084" y="179"/>
                      <a:pt x="1081" y="165"/>
                    </a:cubicBezTo>
                    <a:cubicBezTo>
                      <a:pt x="1079" y="156"/>
                      <a:pt x="1078" y="146"/>
                      <a:pt x="1075" y="136"/>
                    </a:cubicBezTo>
                    <a:cubicBezTo>
                      <a:pt x="1077" y="134"/>
                      <a:pt x="1079" y="131"/>
                      <a:pt x="1079" y="128"/>
                    </a:cubicBezTo>
                    <a:cubicBezTo>
                      <a:pt x="1078" y="97"/>
                      <a:pt x="1043" y="89"/>
                      <a:pt x="1018" y="83"/>
                    </a:cubicBezTo>
                    <a:cubicBezTo>
                      <a:pt x="990" y="76"/>
                      <a:pt x="965" y="67"/>
                      <a:pt x="938" y="54"/>
                    </a:cubicBezTo>
                    <a:cubicBezTo>
                      <a:pt x="925" y="47"/>
                      <a:pt x="910" y="43"/>
                      <a:pt x="896" y="38"/>
                    </a:cubicBezTo>
                    <a:cubicBezTo>
                      <a:pt x="883" y="32"/>
                      <a:pt x="871" y="26"/>
                      <a:pt x="857" y="23"/>
                    </a:cubicBezTo>
                    <a:cubicBezTo>
                      <a:pt x="840" y="19"/>
                      <a:pt x="824" y="9"/>
                      <a:pt x="807" y="1"/>
                    </a:cubicBezTo>
                    <a:cubicBezTo>
                      <a:pt x="805" y="0"/>
                      <a:pt x="802" y="0"/>
                      <a:pt x="800" y="3"/>
                    </a:cubicBezTo>
                    <a:cubicBezTo>
                      <a:pt x="796" y="9"/>
                      <a:pt x="799" y="16"/>
                      <a:pt x="804" y="22"/>
                    </a:cubicBezTo>
                    <a:cubicBezTo>
                      <a:pt x="803" y="22"/>
                      <a:pt x="801" y="22"/>
                      <a:pt x="800" y="23"/>
                    </a:cubicBezTo>
                    <a:cubicBezTo>
                      <a:pt x="795" y="23"/>
                      <a:pt x="792" y="26"/>
                      <a:pt x="791" y="31"/>
                    </a:cubicBezTo>
                    <a:cubicBezTo>
                      <a:pt x="789" y="36"/>
                      <a:pt x="788" y="42"/>
                      <a:pt x="791" y="47"/>
                    </a:cubicBezTo>
                    <a:cubicBezTo>
                      <a:pt x="795" y="54"/>
                      <a:pt x="795" y="61"/>
                      <a:pt x="795" y="69"/>
                    </a:cubicBezTo>
                    <a:cubicBezTo>
                      <a:pt x="793" y="66"/>
                      <a:pt x="789" y="64"/>
                      <a:pt x="787" y="64"/>
                    </a:cubicBezTo>
                    <a:cubicBezTo>
                      <a:pt x="758" y="61"/>
                      <a:pt x="725" y="80"/>
                      <a:pt x="697" y="86"/>
                    </a:cubicBezTo>
                    <a:cubicBezTo>
                      <a:pt x="664" y="94"/>
                      <a:pt x="630" y="101"/>
                      <a:pt x="596" y="107"/>
                    </a:cubicBezTo>
                    <a:cubicBezTo>
                      <a:pt x="561" y="113"/>
                      <a:pt x="527" y="121"/>
                      <a:pt x="493" y="127"/>
                    </a:cubicBezTo>
                    <a:cubicBezTo>
                      <a:pt x="477" y="129"/>
                      <a:pt x="460" y="131"/>
                      <a:pt x="444" y="137"/>
                    </a:cubicBezTo>
                    <a:cubicBezTo>
                      <a:pt x="429" y="143"/>
                      <a:pt x="412" y="147"/>
                      <a:pt x="396" y="149"/>
                    </a:cubicBezTo>
                    <a:cubicBezTo>
                      <a:pt x="388" y="150"/>
                      <a:pt x="391" y="161"/>
                      <a:pt x="398" y="161"/>
                    </a:cubicBezTo>
                    <a:cubicBezTo>
                      <a:pt x="428" y="162"/>
                      <a:pt x="458" y="154"/>
                      <a:pt x="487" y="149"/>
                    </a:cubicBezTo>
                    <a:cubicBezTo>
                      <a:pt x="521" y="143"/>
                      <a:pt x="556" y="136"/>
                      <a:pt x="590" y="130"/>
                    </a:cubicBezTo>
                    <a:cubicBezTo>
                      <a:pt x="624" y="123"/>
                      <a:pt x="658" y="119"/>
                      <a:pt x="692" y="111"/>
                    </a:cubicBezTo>
                    <a:cubicBezTo>
                      <a:pt x="709" y="107"/>
                      <a:pt x="726" y="103"/>
                      <a:pt x="742" y="98"/>
                    </a:cubicBezTo>
                    <a:cubicBezTo>
                      <a:pt x="759" y="92"/>
                      <a:pt x="778" y="89"/>
                      <a:pt x="794" y="81"/>
                    </a:cubicBezTo>
                    <a:cubicBezTo>
                      <a:pt x="792" y="92"/>
                      <a:pt x="791" y="104"/>
                      <a:pt x="795" y="115"/>
                    </a:cubicBezTo>
                    <a:cubicBezTo>
                      <a:pt x="796" y="115"/>
                      <a:pt x="796" y="116"/>
                      <a:pt x="797" y="117"/>
                    </a:cubicBezTo>
                    <a:cubicBezTo>
                      <a:pt x="796" y="126"/>
                      <a:pt x="796" y="136"/>
                      <a:pt x="797" y="145"/>
                    </a:cubicBezTo>
                    <a:cubicBezTo>
                      <a:pt x="791" y="169"/>
                      <a:pt x="789" y="195"/>
                      <a:pt x="786" y="217"/>
                    </a:cubicBezTo>
                    <a:cubicBezTo>
                      <a:pt x="783" y="244"/>
                      <a:pt x="782" y="271"/>
                      <a:pt x="781" y="297"/>
                    </a:cubicBezTo>
                    <a:cubicBezTo>
                      <a:pt x="760" y="296"/>
                      <a:pt x="738" y="299"/>
                      <a:pt x="716" y="301"/>
                    </a:cubicBezTo>
                    <a:cubicBezTo>
                      <a:pt x="686" y="304"/>
                      <a:pt x="655" y="304"/>
                      <a:pt x="624" y="305"/>
                    </a:cubicBezTo>
                    <a:cubicBezTo>
                      <a:pt x="594" y="307"/>
                      <a:pt x="566" y="309"/>
                      <a:pt x="536" y="306"/>
                    </a:cubicBezTo>
                    <a:cubicBezTo>
                      <a:pt x="520" y="305"/>
                      <a:pt x="493" y="296"/>
                      <a:pt x="478" y="305"/>
                    </a:cubicBezTo>
                    <a:cubicBezTo>
                      <a:pt x="472" y="302"/>
                      <a:pt x="465" y="302"/>
                      <a:pt x="459" y="310"/>
                    </a:cubicBezTo>
                    <a:cubicBezTo>
                      <a:pt x="457" y="312"/>
                      <a:pt x="456" y="314"/>
                      <a:pt x="455" y="316"/>
                    </a:cubicBezTo>
                    <a:cubicBezTo>
                      <a:pt x="436" y="300"/>
                      <a:pt x="406" y="299"/>
                      <a:pt x="383" y="303"/>
                    </a:cubicBezTo>
                    <a:cubicBezTo>
                      <a:pt x="373" y="305"/>
                      <a:pt x="360" y="304"/>
                      <a:pt x="348" y="307"/>
                    </a:cubicBezTo>
                    <a:cubicBezTo>
                      <a:pt x="341" y="303"/>
                      <a:pt x="334" y="299"/>
                      <a:pt x="326" y="296"/>
                    </a:cubicBezTo>
                    <a:cubicBezTo>
                      <a:pt x="290" y="279"/>
                      <a:pt x="248" y="265"/>
                      <a:pt x="209" y="272"/>
                    </a:cubicBezTo>
                    <a:cubicBezTo>
                      <a:pt x="192" y="275"/>
                      <a:pt x="196" y="297"/>
                      <a:pt x="203" y="307"/>
                    </a:cubicBezTo>
                    <a:cubicBezTo>
                      <a:pt x="204" y="314"/>
                      <a:pt x="205" y="321"/>
                      <a:pt x="206" y="328"/>
                    </a:cubicBezTo>
                    <a:cubicBezTo>
                      <a:pt x="203" y="328"/>
                      <a:pt x="200" y="329"/>
                      <a:pt x="196" y="329"/>
                    </a:cubicBezTo>
                    <a:cubicBezTo>
                      <a:pt x="187" y="331"/>
                      <a:pt x="179" y="334"/>
                      <a:pt x="170" y="337"/>
                    </a:cubicBezTo>
                    <a:cubicBezTo>
                      <a:pt x="160" y="340"/>
                      <a:pt x="148" y="339"/>
                      <a:pt x="137" y="341"/>
                    </a:cubicBezTo>
                    <a:cubicBezTo>
                      <a:pt x="95" y="349"/>
                      <a:pt x="52" y="353"/>
                      <a:pt x="10" y="362"/>
                    </a:cubicBezTo>
                    <a:cubicBezTo>
                      <a:pt x="0" y="364"/>
                      <a:pt x="7" y="381"/>
                      <a:pt x="16" y="380"/>
                    </a:cubicBezTo>
                    <a:cubicBezTo>
                      <a:pt x="54" y="374"/>
                      <a:pt x="92" y="371"/>
                      <a:pt x="130" y="369"/>
                    </a:cubicBezTo>
                    <a:cubicBezTo>
                      <a:pt x="156" y="368"/>
                      <a:pt x="184" y="368"/>
                      <a:pt x="210" y="365"/>
                    </a:cubicBezTo>
                    <a:cubicBezTo>
                      <a:pt x="210" y="366"/>
                      <a:pt x="210" y="367"/>
                      <a:pt x="210" y="368"/>
                    </a:cubicBezTo>
                    <a:cubicBezTo>
                      <a:pt x="210" y="391"/>
                      <a:pt x="211" y="414"/>
                      <a:pt x="213" y="437"/>
                    </a:cubicBezTo>
                    <a:cubicBezTo>
                      <a:pt x="205" y="456"/>
                      <a:pt x="197" y="475"/>
                      <a:pt x="196" y="496"/>
                    </a:cubicBezTo>
                    <a:cubicBezTo>
                      <a:pt x="196" y="501"/>
                      <a:pt x="196" y="506"/>
                      <a:pt x="197" y="511"/>
                    </a:cubicBezTo>
                    <a:cubicBezTo>
                      <a:pt x="182" y="511"/>
                      <a:pt x="166" y="512"/>
                      <a:pt x="152" y="511"/>
                    </a:cubicBezTo>
                    <a:cubicBezTo>
                      <a:pt x="110" y="509"/>
                      <a:pt x="69" y="513"/>
                      <a:pt x="28" y="509"/>
                    </a:cubicBezTo>
                    <a:cubicBezTo>
                      <a:pt x="24" y="509"/>
                      <a:pt x="25" y="515"/>
                      <a:pt x="28" y="516"/>
                    </a:cubicBezTo>
                    <a:cubicBezTo>
                      <a:pt x="64" y="526"/>
                      <a:pt x="102" y="526"/>
                      <a:pt x="139" y="535"/>
                    </a:cubicBezTo>
                    <a:cubicBezTo>
                      <a:pt x="158" y="539"/>
                      <a:pt x="176" y="543"/>
                      <a:pt x="195" y="546"/>
                    </a:cubicBezTo>
                    <a:cubicBezTo>
                      <a:pt x="199" y="547"/>
                      <a:pt x="203" y="548"/>
                      <a:pt x="207" y="549"/>
                    </a:cubicBezTo>
                    <a:cubicBezTo>
                      <a:pt x="207" y="571"/>
                      <a:pt x="209" y="593"/>
                      <a:pt x="215" y="613"/>
                    </a:cubicBezTo>
                    <a:cubicBezTo>
                      <a:pt x="216" y="616"/>
                      <a:pt x="217" y="618"/>
                      <a:pt x="219" y="620"/>
                    </a:cubicBezTo>
                    <a:cubicBezTo>
                      <a:pt x="218" y="621"/>
                      <a:pt x="218" y="622"/>
                      <a:pt x="217" y="622"/>
                    </a:cubicBezTo>
                    <a:cubicBezTo>
                      <a:pt x="217" y="622"/>
                      <a:pt x="217" y="622"/>
                      <a:pt x="217" y="622"/>
                    </a:cubicBezTo>
                    <a:cubicBezTo>
                      <a:pt x="210" y="627"/>
                      <a:pt x="209" y="636"/>
                      <a:pt x="212" y="644"/>
                    </a:cubicBezTo>
                    <a:cubicBezTo>
                      <a:pt x="205" y="651"/>
                      <a:pt x="212" y="666"/>
                      <a:pt x="223" y="667"/>
                    </a:cubicBezTo>
                    <a:cubicBezTo>
                      <a:pt x="260" y="670"/>
                      <a:pt x="297" y="670"/>
                      <a:pt x="334" y="671"/>
                    </a:cubicBezTo>
                    <a:cubicBezTo>
                      <a:pt x="353" y="671"/>
                      <a:pt x="371" y="671"/>
                      <a:pt x="390" y="671"/>
                    </a:cubicBezTo>
                    <a:cubicBezTo>
                      <a:pt x="405" y="672"/>
                      <a:pt x="421" y="673"/>
                      <a:pt x="435" y="667"/>
                    </a:cubicBezTo>
                    <a:cubicBezTo>
                      <a:pt x="445" y="673"/>
                      <a:pt x="458" y="673"/>
                      <a:pt x="466" y="662"/>
                    </a:cubicBezTo>
                    <a:cubicBezTo>
                      <a:pt x="475" y="649"/>
                      <a:pt x="460" y="631"/>
                      <a:pt x="447" y="634"/>
                    </a:cubicBezTo>
                    <a:cubicBezTo>
                      <a:pt x="446" y="632"/>
                      <a:pt x="446" y="631"/>
                      <a:pt x="446" y="629"/>
                    </a:cubicBezTo>
                    <a:cubicBezTo>
                      <a:pt x="447" y="628"/>
                      <a:pt x="448" y="628"/>
                      <a:pt x="449" y="627"/>
                    </a:cubicBezTo>
                    <a:cubicBezTo>
                      <a:pt x="454" y="624"/>
                      <a:pt x="456" y="620"/>
                      <a:pt x="457" y="616"/>
                    </a:cubicBezTo>
                    <a:cubicBezTo>
                      <a:pt x="465" y="616"/>
                      <a:pt x="474" y="614"/>
                      <a:pt x="482" y="610"/>
                    </a:cubicBezTo>
                    <a:cubicBezTo>
                      <a:pt x="490" y="627"/>
                      <a:pt x="509" y="641"/>
                      <a:pt x="529" y="634"/>
                    </a:cubicBezTo>
                    <a:cubicBezTo>
                      <a:pt x="541" y="630"/>
                      <a:pt x="553" y="628"/>
                      <a:pt x="565" y="625"/>
                    </a:cubicBezTo>
                    <a:cubicBezTo>
                      <a:pt x="578" y="622"/>
                      <a:pt x="586" y="619"/>
                      <a:pt x="595" y="613"/>
                    </a:cubicBezTo>
                    <a:cubicBezTo>
                      <a:pt x="597" y="615"/>
                      <a:pt x="600" y="617"/>
                      <a:pt x="604" y="618"/>
                    </a:cubicBezTo>
                    <a:cubicBezTo>
                      <a:pt x="610" y="620"/>
                      <a:pt x="616" y="619"/>
                      <a:pt x="621" y="616"/>
                    </a:cubicBezTo>
                    <a:cubicBezTo>
                      <a:pt x="624" y="614"/>
                      <a:pt x="626" y="612"/>
                      <a:pt x="628" y="609"/>
                    </a:cubicBezTo>
                    <a:cubicBezTo>
                      <a:pt x="629" y="609"/>
                      <a:pt x="630" y="609"/>
                      <a:pt x="631" y="608"/>
                    </a:cubicBezTo>
                    <a:cubicBezTo>
                      <a:pt x="639" y="612"/>
                      <a:pt x="650" y="609"/>
                      <a:pt x="647" y="597"/>
                    </a:cubicBezTo>
                    <a:cubicBezTo>
                      <a:pt x="641" y="573"/>
                      <a:pt x="652" y="549"/>
                      <a:pt x="646" y="525"/>
                    </a:cubicBezTo>
                    <a:cubicBezTo>
                      <a:pt x="654" y="523"/>
                      <a:pt x="659" y="515"/>
                      <a:pt x="655" y="505"/>
                    </a:cubicBezTo>
                    <a:cubicBezTo>
                      <a:pt x="645" y="481"/>
                      <a:pt x="624" y="465"/>
                      <a:pt x="606" y="447"/>
                    </a:cubicBezTo>
                    <a:cubicBezTo>
                      <a:pt x="587" y="429"/>
                      <a:pt x="575" y="407"/>
                      <a:pt x="560" y="386"/>
                    </a:cubicBezTo>
                    <a:cubicBezTo>
                      <a:pt x="545" y="368"/>
                      <a:pt x="529" y="349"/>
                      <a:pt x="513" y="332"/>
                    </a:cubicBezTo>
                    <a:cubicBezTo>
                      <a:pt x="509" y="327"/>
                      <a:pt x="504" y="321"/>
                      <a:pt x="500" y="316"/>
                    </a:cubicBezTo>
                    <a:cubicBezTo>
                      <a:pt x="506" y="317"/>
                      <a:pt x="513" y="319"/>
                      <a:pt x="517" y="319"/>
                    </a:cubicBezTo>
                    <a:cubicBezTo>
                      <a:pt x="528" y="321"/>
                      <a:pt x="538" y="322"/>
                      <a:pt x="549" y="323"/>
                    </a:cubicBezTo>
                    <a:cubicBezTo>
                      <a:pt x="575" y="327"/>
                      <a:pt x="601" y="325"/>
                      <a:pt x="628" y="324"/>
                    </a:cubicBezTo>
                    <a:cubicBezTo>
                      <a:pt x="678" y="321"/>
                      <a:pt x="730" y="321"/>
                      <a:pt x="781" y="315"/>
                    </a:cubicBezTo>
                    <a:cubicBezTo>
                      <a:pt x="781" y="317"/>
                      <a:pt x="781" y="320"/>
                      <a:pt x="781" y="323"/>
                    </a:cubicBezTo>
                    <a:cubicBezTo>
                      <a:pt x="781" y="358"/>
                      <a:pt x="781" y="393"/>
                      <a:pt x="784" y="428"/>
                    </a:cubicBezTo>
                    <a:cubicBezTo>
                      <a:pt x="786" y="454"/>
                      <a:pt x="787" y="482"/>
                      <a:pt x="795" y="507"/>
                    </a:cubicBezTo>
                    <a:cubicBezTo>
                      <a:pt x="796" y="510"/>
                      <a:pt x="797" y="512"/>
                      <a:pt x="798" y="515"/>
                    </a:cubicBezTo>
                    <a:cubicBezTo>
                      <a:pt x="797" y="540"/>
                      <a:pt x="795" y="563"/>
                      <a:pt x="793" y="588"/>
                    </a:cubicBezTo>
                    <a:cubicBezTo>
                      <a:pt x="792" y="601"/>
                      <a:pt x="806" y="612"/>
                      <a:pt x="818" y="605"/>
                    </a:cubicBezTo>
                    <a:cubicBezTo>
                      <a:pt x="825" y="602"/>
                      <a:pt x="832" y="599"/>
                      <a:pt x="839" y="598"/>
                    </a:cubicBezTo>
                    <a:cubicBezTo>
                      <a:pt x="844" y="607"/>
                      <a:pt x="853" y="613"/>
                      <a:pt x="865" y="613"/>
                    </a:cubicBezTo>
                    <a:cubicBezTo>
                      <a:pt x="881" y="616"/>
                      <a:pt x="896" y="611"/>
                      <a:pt x="912" y="606"/>
                    </a:cubicBezTo>
                    <a:cubicBezTo>
                      <a:pt x="922" y="602"/>
                      <a:pt x="932" y="601"/>
                      <a:pt x="941" y="597"/>
                    </a:cubicBezTo>
                    <a:cubicBezTo>
                      <a:pt x="942" y="597"/>
                      <a:pt x="943" y="596"/>
                      <a:pt x="943" y="596"/>
                    </a:cubicBezTo>
                    <a:cubicBezTo>
                      <a:pt x="946" y="597"/>
                      <a:pt x="950" y="598"/>
                      <a:pt x="953" y="599"/>
                    </a:cubicBezTo>
                    <a:cubicBezTo>
                      <a:pt x="965" y="601"/>
                      <a:pt x="977" y="600"/>
                      <a:pt x="989" y="601"/>
                    </a:cubicBezTo>
                    <a:cubicBezTo>
                      <a:pt x="1013" y="602"/>
                      <a:pt x="1042" y="611"/>
                      <a:pt x="1062" y="592"/>
                    </a:cubicBezTo>
                    <a:cubicBezTo>
                      <a:pt x="1062" y="592"/>
                      <a:pt x="1062" y="592"/>
                      <a:pt x="1063" y="592"/>
                    </a:cubicBezTo>
                    <a:cubicBezTo>
                      <a:pt x="1067" y="591"/>
                      <a:pt x="1073" y="588"/>
                      <a:pt x="1076" y="584"/>
                    </a:cubicBezTo>
                    <a:cubicBezTo>
                      <a:pt x="1078" y="579"/>
                      <a:pt x="1080" y="575"/>
                      <a:pt x="1082" y="570"/>
                    </a:cubicBezTo>
                    <a:cubicBezTo>
                      <a:pt x="1084" y="567"/>
                      <a:pt x="1083" y="563"/>
                      <a:pt x="1081" y="559"/>
                    </a:cubicBezTo>
                    <a:cubicBezTo>
                      <a:pt x="1081" y="559"/>
                      <a:pt x="1081" y="559"/>
                      <a:pt x="1081" y="559"/>
                    </a:cubicBezTo>
                    <a:cubicBezTo>
                      <a:pt x="1088" y="543"/>
                      <a:pt x="1085" y="523"/>
                      <a:pt x="1085" y="506"/>
                    </a:cubicBezTo>
                    <a:cubicBezTo>
                      <a:pt x="1084" y="485"/>
                      <a:pt x="1081" y="463"/>
                      <a:pt x="1080" y="442"/>
                    </a:cubicBezTo>
                    <a:cubicBezTo>
                      <a:pt x="1077" y="409"/>
                      <a:pt x="1079" y="373"/>
                      <a:pt x="1074" y="340"/>
                    </a:cubicBezTo>
                    <a:cubicBezTo>
                      <a:pt x="1074" y="340"/>
                      <a:pt x="1075" y="340"/>
                      <a:pt x="1075" y="340"/>
                    </a:cubicBezTo>
                    <a:cubicBezTo>
                      <a:pt x="1078" y="339"/>
                      <a:pt x="1078" y="339"/>
                      <a:pt x="1078" y="339"/>
                    </a:cubicBezTo>
                    <a:cubicBezTo>
                      <a:pt x="1087" y="335"/>
                      <a:pt x="1092" y="328"/>
                      <a:pt x="1093" y="319"/>
                    </a:cubicBezTo>
                    <a:cubicBezTo>
                      <a:pt x="1093" y="318"/>
                      <a:pt x="1093" y="318"/>
                      <a:pt x="1093" y="318"/>
                    </a:cubicBezTo>
                    <a:cubicBezTo>
                      <a:pt x="1097" y="320"/>
                      <a:pt x="1103" y="321"/>
                      <a:pt x="1107" y="319"/>
                    </a:cubicBezTo>
                    <a:cubicBezTo>
                      <a:pt x="1125" y="329"/>
                      <a:pt x="1151" y="323"/>
                      <a:pt x="1169" y="319"/>
                    </a:cubicBezTo>
                    <a:cubicBezTo>
                      <a:pt x="1185" y="315"/>
                      <a:pt x="1177" y="293"/>
                      <a:pt x="1168" y="288"/>
                    </a:cubicBezTo>
                    <a:cubicBezTo>
                      <a:pt x="1157" y="282"/>
                      <a:pt x="1145" y="280"/>
                      <a:pt x="1132" y="280"/>
                    </a:cubicBezTo>
                    <a:cubicBezTo>
                      <a:pt x="1130" y="276"/>
                      <a:pt x="1127" y="273"/>
                      <a:pt x="1123" y="271"/>
                    </a:cubicBezTo>
                    <a:cubicBezTo>
                      <a:pt x="1121" y="266"/>
                      <a:pt x="1120" y="260"/>
                      <a:pt x="1119" y="255"/>
                    </a:cubicBezTo>
                    <a:cubicBezTo>
                      <a:pt x="1120" y="254"/>
                      <a:pt x="1121" y="253"/>
                      <a:pt x="1120" y="251"/>
                    </a:cubicBezTo>
                    <a:cubicBezTo>
                      <a:pt x="1119" y="246"/>
                      <a:pt x="1117" y="241"/>
                      <a:pt x="1115" y="236"/>
                    </a:cubicBezTo>
                    <a:cubicBezTo>
                      <a:pt x="1148" y="233"/>
                      <a:pt x="1181" y="229"/>
                      <a:pt x="1214" y="228"/>
                    </a:cubicBezTo>
                    <a:cubicBezTo>
                      <a:pt x="1233" y="228"/>
                      <a:pt x="1251" y="226"/>
                      <a:pt x="1270" y="223"/>
                    </a:cubicBezTo>
                    <a:cubicBezTo>
                      <a:pt x="1287" y="221"/>
                      <a:pt x="1306" y="225"/>
                      <a:pt x="1323" y="216"/>
                    </a:cubicBezTo>
                    <a:cubicBezTo>
                      <a:pt x="1333" y="211"/>
                      <a:pt x="1328" y="195"/>
                      <a:pt x="1317" y="196"/>
                    </a:cubicBezTo>
                    <a:close/>
                    <a:moveTo>
                      <a:pt x="441" y="401"/>
                    </a:moveTo>
                    <a:cubicBezTo>
                      <a:pt x="438" y="398"/>
                      <a:pt x="436" y="395"/>
                      <a:pt x="433" y="393"/>
                    </a:cubicBezTo>
                    <a:cubicBezTo>
                      <a:pt x="436" y="392"/>
                      <a:pt x="439" y="391"/>
                      <a:pt x="442" y="389"/>
                    </a:cubicBezTo>
                    <a:cubicBezTo>
                      <a:pt x="441" y="393"/>
                      <a:pt x="441" y="397"/>
                      <a:pt x="441" y="401"/>
                    </a:cubicBezTo>
                    <a:close/>
                    <a:moveTo>
                      <a:pt x="593" y="489"/>
                    </a:moveTo>
                    <a:cubicBezTo>
                      <a:pt x="592" y="490"/>
                      <a:pt x="592" y="491"/>
                      <a:pt x="591" y="492"/>
                    </a:cubicBezTo>
                    <a:cubicBezTo>
                      <a:pt x="589" y="490"/>
                      <a:pt x="588" y="488"/>
                      <a:pt x="586" y="486"/>
                    </a:cubicBezTo>
                    <a:cubicBezTo>
                      <a:pt x="586" y="483"/>
                      <a:pt x="585" y="481"/>
                      <a:pt x="584" y="479"/>
                    </a:cubicBezTo>
                    <a:cubicBezTo>
                      <a:pt x="587" y="482"/>
                      <a:pt x="590" y="486"/>
                      <a:pt x="593" y="489"/>
                    </a:cubicBezTo>
                    <a:close/>
                    <a:moveTo>
                      <a:pt x="497" y="353"/>
                    </a:moveTo>
                    <a:cubicBezTo>
                      <a:pt x="496" y="353"/>
                      <a:pt x="496" y="353"/>
                      <a:pt x="496" y="353"/>
                    </a:cubicBezTo>
                    <a:cubicBezTo>
                      <a:pt x="496" y="352"/>
                      <a:pt x="496" y="352"/>
                      <a:pt x="495" y="352"/>
                    </a:cubicBezTo>
                    <a:cubicBezTo>
                      <a:pt x="495" y="352"/>
                      <a:pt x="495" y="352"/>
                      <a:pt x="495" y="352"/>
                    </a:cubicBezTo>
                    <a:cubicBezTo>
                      <a:pt x="495" y="352"/>
                      <a:pt x="495" y="352"/>
                      <a:pt x="495" y="352"/>
                    </a:cubicBezTo>
                    <a:cubicBezTo>
                      <a:pt x="494" y="352"/>
                      <a:pt x="493" y="353"/>
                      <a:pt x="492" y="353"/>
                    </a:cubicBezTo>
                    <a:cubicBezTo>
                      <a:pt x="492" y="353"/>
                      <a:pt x="492" y="353"/>
                      <a:pt x="491" y="354"/>
                    </a:cubicBezTo>
                    <a:cubicBezTo>
                      <a:pt x="489" y="355"/>
                      <a:pt x="488" y="359"/>
                      <a:pt x="489" y="361"/>
                    </a:cubicBezTo>
                    <a:cubicBezTo>
                      <a:pt x="489" y="362"/>
                      <a:pt x="489" y="363"/>
                      <a:pt x="490" y="364"/>
                    </a:cubicBezTo>
                    <a:cubicBezTo>
                      <a:pt x="489" y="364"/>
                      <a:pt x="488" y="364"/>
                      <a:pt x="488" y="364"/>
                    </a:cubicBezTo>
                    <a:cubicBezTo>
                      <a:pt x="487" y="358"/>
                      <a:pt x="487" y="351"/>
                      <a:pt x="488" y="345"/>
                    </a:cubicBezTo>
                    <a:cubicBezTo>
                      <a:pt x="488" y="342"/>
                      <a:pt x="489" y="338"/>
                      <a:pt x="489" y="336"/>
                    </a:cubicBezTo>
                    <a:cubicBezTo>
                      <a:pt x="489" y="336"/>
                      <a:pt x="489" y="335"/>
                      <a:pt x="489" y="335"/>
                    </a:cubicBezTo>
                    <a:cubicBezTo>
                      <a:pt x="492" y="341"/>
                      <a:pt x="495" y="347"/>
                      <a:pt x="498" y="353"/>
                    </a:cubicBezTo>
                    <a:cubicBezTo>
                      <a:pt x="498" y="353"/>
                      <a:pt x="497" y="353"/>
                      <a:pt x="497" y="353"/>
                    </a:cubicBezTo>
                    <a:close/>
                    <a:moveTo>
                      <a:pt x="895" y="526"/>
                    </a:moveTo>
                    <a:cubicBezTo>
                      <a:pt x="887" y="528"/>
                      <a:pt x="878" y="530"/>
                      <a:pt x="870" y="533"/>
                    </a:cubicBezTo>
                    <a:cubicBezTo>
                      <a:pt x="871" y="530"/>
                      <a:pt x="871" y="527"/>
                      <a:pt x="872" y="525"/>
                    </a:cubicBezTo>
                    <a:cubicBezTo>
                      <a:pt x="878" y="525"/>
                      <a:pt x="884" y="524"/>
                      <a:pt x="890" y="521"/>
                    </a:cubicBezTo>
                    <a:cubicBezTo>
                      <a:pt x="893" y="520"/>
                      <a:pt x="895" y="519"/>
                      <a:pt x="897" y="517"/>
                    </a:cubicBezTo>
                    <a:cubicBezTo>
                      <a:pt x="896" y="520"/>
                      <a:pt x="895" y="523"/>
                      <a:pt x="895" y="526"/>
                    </a:cubicBezTo>
                    <a:close/>
                    <a:moveTo>
                      <a:pt x="990" y="331"/>
                    </a:moveTo>
                    <a:cubicBezTo>
                      <a:pt x="989" y="332"/>
                      <a:pt x="988" y="332"/>
                      <a:pt x="987" y="332"/>
                    </a:cubicBezTo>
                    <a:cubicBezTo>
                      <a:pt x="988" y="328"/>
                      <a:pt x="988" y="324"/>
                      <a:pt x="989" y="320"/>
                    </a:cubicBezTo>
                    <a:cubicBezTo>
                      <a:pt x="990" y="324"/>
                      <a:pt x="991" y="328"/>
                      <a:pt x="992" y="331"/>
                    </a:cubicBezTo>
                    <a:cubicBezTo>
                      <a:pt x="991" y="331"/>
                      <a:pt x="991" y="331"/>
                      <a:pt x="990" y="331"/>
                    </a:cubicBezTo>
                    <a:close/>
                    <a:moveTo>
                      <a:pt x="1018" y="202"/>
                    </a:moveTo>
                    <a:cubicBezTo>
                      <a:pt x="1017" y="205"/>
                      <a:pt x="1017" y="209"/>
                      <a:pt x="1016" y="212"/>
                    </a:cubicBezTo>
                    <a:cubicBezTo>
                      <a:pt x="1016" y="210"/>
                      <a:pt x="1015" y="208"/>
                      <a:pt x="1015" y="205"/>
                    </a:cubicBezTo>
                    <a:cubicBezTo>
                      <a:pt x="1013" y="199"/>
                      <a:pt x="1012" y="193"/>
                      <a:pt x="1010" y="187"/>
                    </a:cubicBezTo>
                    <a:cubicBezTo>
                      <a:pt x="1009" y="183"/>
                      <a:pt x="1008" y="180"/>
                      <a:pt x="1007" y="177"/>
                    </a:cubicBezTo>
                    <a:cubicBezTo>
                      <a:pt x="1007" y="177"/>
                      <a:pt x="1007" y="178"/>
                      <a:pt x="1007" y="178"/>
                    </a:cubicBezTo>
                    <a:cubicBezTo>
                      <a:pt x="1007" y="178"/>
                      <a:pt x="1007" y="177"/>
                      <a:pt x="1007" y="176"/>
                    </a:cubicBezTo>
                    <a:cubicBezTo>
                      <a:pt x="1007" y="176"/>
                      <a:pt x="1007" y="175"/>
                      <a:pt x="1006" y="174"/>
                    </a:cubicBezTo>
                    <a:cubicBezTo>
                      <a:pt x="1003" y="166"/>
                      <a:pt x="1007" y="168"/>
                      <a:pt x="1007" y="175"/>
                    </a:cubicBezTo>
                    <a:cubicBezTo>
                      <a:pt x="1008" y="164"/>
                      <a:pt x="1003" y="153"/>
                      <a:pt x="995" y="145"/>
                    </a:cubicBezTo>
                    <a:cubicBezTo>
                      <a:pt x="998" y="136"/>
                      <a:pt x="998" y="126"/>
                      <a:pt x="994" y="117"/>
                    </a:cubicBezTo>
                    <a:cubicBezTo>
                      <a:pt x="1006" y="120"/>
                      <a:pt x="1017" y="124"/>
                      <a:pt x="1028" y="128"/>
                    </a:cubicBezTo>
                    <a:cubicBezTo>
                      <a:pt x="1029" y="128"/>
                      <a:pt x="1030" y="128"/>
                      <a:pt x="1030" y="128"/>
                    </a:cubicBezTo>
                    <a:cubicBezTo>
                      <a:pt x="1021" y="151"/>
                      <a:pt x="1021" y="181"/>
                      <a:pt x="1018" y="202"/>
                    </a:cubicBezTo>
                    <a:close/>
                    <a:moveTo>
                      <a:pt x="1052" y="565"/>
                    </a:moveTo>
                    <a:cubicBezTo>
                      <a:pt x="1049" y="564"/>
                      <a:pt x="1046" y="563"/>
                      <a:pt x="1044" y="562"/>
                    </a:cubicBezTo>
                    <a:cubicBezTo>
                      <a:pt x="1046" y="562"/>
                      <a:pt x="1048" y="562"/>
                      <a:pt x="1051" y="562"/>
                    </a:cubicBezTo>
                    <a:cubicBezTo>
                      <a:pt x="1051" y="562"/>
                      <a:pt x="1052" y="563"/>
                      <a:pt x="1053" y="563"/>
                    </a:cubicBezTo>
                    <a:cubicBezTo>
                      <a:pt x="1052" y="564"/>
                      <a:pt x="1052" y="564"/>
                      <a:pt x="1052" y="56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5" name="îṣlíḍê"/>
              <p:cNvSpPr/>
              <p:nvPr/>
            </p:nvSpPr>
            <p:spPr bwMode="auto">
              <a:xfrm>
                <a:off x="2955" y="157"/>
                <a:ext cx="587" cy="1292"/>
              </a:xfrm>
              <a:custGeom>
                <a:avLst/>
                <a:gdLst>
                  <a:gd name="T0" fmla="*/ 524 w 533"/>
                  <a:gd name="T1" fmla="*/ 776 h 1174"/>
                  <a:gd name="T2" fmla="*/ 519 w 533"/>
                  <a:gd name="T3" fmla="*/ 635 h 1174"/>
                  <a:gd name="T4" fmla="*/ 521 w 533"/>
                  <a:gd name="T5" fmla="*/ 453 h 1174"/>
                  <a:gd name="T6" fmla="*/ 521 w 533"/>
                  <a:gd name="T7" fmla="*/ 232 h 1174"/>
                  <a:gd name="T8" fmla="*/ 516 w 533"/>
                  <a:gd name="T9" fmla="*/ 196 h 1174"/>
                  <a:gd name="T10" fmla="*/ 486 w 533"/>
                  <a:gd name="T11" fmla="*/ 147 h 1174"/>
                  <a:gd name="T12" fmla="*/ 416 w 533"/>
                  <a:gd name="T13" fmla="*/ 103 h 1174"/>
                  <a:gd name="T14" fmla="*/ 366 w 533"/>
                  <a:gd name="T15" fmla="*/ 47 h 1174"/>
                  <a:gd name="T16" fmla="*/ 329 w 533"/>
                  <a:gd name="T17" fmla="*/ 4 h 1174"/>
                  <a:gd name="T18" fmla="*/ 317 w 533"/>
                  <a:gd name="T19" fmla="*/ 2 h 1174"/>
                  <a:gd name="T20" fmla="*/ 314 w 533"/>
                  <a:gd name="T21" fmla="*/ 57 h 1174"/>
                  <a:gd name="T22" fmla="*/ 309 w 533"/>
                  <a:gd name="T23" fmla="*/ 97 h 1174"/>
                  <a:gd name="T24" fmla="*/ 88 w 533"/>
                  <a:gd name="T25" fmla="*/ 259 h 1174"/>
                  <a:gd name="T26" fmla="*/ 8 w 533"/>
                  <a:gd name="T27" fmla="*/ 322 h 1174"/>
                  <a:gd name="T28" fmla="*/ 41 w 533"/>
                  <a:gd name="T29" fmla="*/ 317 h 1174"/>
                  <a:gd name="T30" fmla="*/ 164 w 533"/>
                  <a:gd name="T31" fmla="*/ 225 h 1174"/>
                  <a:gd name="T32" fmla="*/ 308 w 533"/>
                  <a:gd name="T33" fmla="*/ 114 h 1174"/>
                  <a:gd name="T34" fmla="*/ 306 w 533"/>
                  <a:gd name="T35" fmla="*/ 140 h 1174"/>
                  <a:gd name="T36" fmla="*/ 70 w 533"/>
                  <a:gd name="T37" fmla="*/ 319 h 1174"/>
                  <a:gd name="T38" fmla="*/ 28 w 533"/>
                  <a:gd name="T39" fmla="*/ 390 h 1174"/>
                  <a:gd name="T40" fmla="*/ 165 w 533"/>
                  <a:gd name="T41" fmla="*/ 276 h 1174"/>
                  <a:gd name="T42" fmla="*/ 309 w 533"/>
                  <a:gd name="T43" fmla="*/ 167 h 1174"/>
                  <a:gd name="T44" fmla="*/ 316 w 533"/>
                  <a:gd name="T45" fmla="*/ 356 h 1174"/>
                  <a:gd name="T46" fmla="*/ 315 w 533"/>
                  <a:gd name="T47" fmla="*/ 386 h 1174"/>
                  <a:gd name="T48" fmla="*/ 315 w 533"/>
                  <a:gd name="T49" fmla="*/ 607 h 1174"/>
                  <a:gd name="T50" fmla="*/ 315 w 533"/>
                  <a:gd name="T51" fmla="*/ 764 h 1174"/>
                  <a:gd name="T52" fmla="*/ 322 w 533"/>
                  <a:gd name="T53" fmla="*/ 817 h 1174"/>
                  <a:gd name="T54" fmla="*/ 248 w 533"/>
                  <a:gd name="T55" fmla="*/ 862 h 1174"/>
                  <a:gd name="T56" fmla="*/ 93 w 533"/>
                  <a:gd name="T57" fmla="*/ 948 h 1174"/>
                  <a:gd name="T58" fmla="*/ 16 w 533"/>
                  <a:gd name="T59" fmla="*/ 985 h 1174"/>
                  <a:gd name="T60" fmla="*/ 19 w 533"/>
                  <a:gd name="T61" fmla="*/ 1001 h 1174"/>
                  <a:gd name="T62" fmla="*/ 163 w 533"/>
                  <a:gd name="T63" fmla="*/ 938 h 1174"/>
                  <a:gd name="T64" fmla="*/ 319 w 533"/>
                  <a:gd name="T65" fmla="*/ 855 h 1174"/>
                  <a:gd name="T66" fmla="*/ 316 w 533"/>
                  <a:gd name="T67" fmla="*/ 998 h 1174"/>
                  <a:gd name="T68" fmla="*/ 322 w 533"/>
                  <a:gd name="T69" fmla="*/ 1089 h 1174"/>
                  <a:gd name="T70" fmla="*/ 323 w 533"/>
                  <a:gd name="T71" fmla="*/ 1100 h 1174"/>
                  <a:gd name="T72" fmla="*/ 316 w 533"/>
                  <a:gd name="T73" fmla="*/ 1163 h 1174"/>
                  <a:gd name="T74" fmla="*/ 330 w 533"/>
                  <a:gd name="T75" fmla="*/ 1168 h 1174"/>
                  <a:gd name="T76" fmla="*/ 346 w 533"/>
                  <a:gd name="T77" fmla="*/ 1159 h 1174"/>
                  <a:gd name="T78" fmla="*/ 459 w 533"/>
                  <a:gd name="T79" fmla="*/ 1106 h 1174"/>
                  <a:gd name="T80" fmla="*/ 473 w 533"/>
                  <a:gd name="T81" fmla="*/ 1094 h 1174"/>
                  <a:gd name="T82" fmla="*/ 493 w 533"/>
                  <a:gd name="T83" fmla="*/ 1078 h 1174"/>
                  <a:gd name="T84" fmla="*/ 519 w 533"/>
                  <a:gd name="T85" fmla="*/ 1066 h 1174"/>
                  <a:gd name="T86" fmla="*/ 530 w 533"/>
                  <a:gd name="T87" fmla="*/ 857 h 1174"/>
                  <a:gd name="T88" fmla="*/ 359 w 533"/>
                  <a:gd name="T89" fmla="*/ 916 h 1174"/>
                  <a:gd name="T90" fmla="*/ 361 w 533"/>
                  <a:gd name="T91" fmla="*/ 927 h 1174"/>
                  <a:gd name="T92" fmla="*/ 354 w 533"/>
                  <a:gd name="T93" fmla="*/ 146 h 1174"/>
                  <a:gd name="T94" fmla="*/ 363 w 533"/>
                  <a:gd name="T95" fmla="*/ 139 h 1174"/>
                  <a:gd name="T96" fmla="*/ 441 w 533"/>
                  <a:gd name="T97" fmla="*/ 926 h 1174"/>
                  <a:gd name="T98" fmla="*/ 456 w 533"/>
                  <a:gd name="T99" fmla="*/ 880 h 1174"/>
                  <a:gd name="T100" fmla="*/ 458 w 533"/>
                  <a:gd name="T101" fmla="*/ 934 h 1174"/>
                  <a:gd name="T102" fmla="*/ 497 w 533"/>
                  <a:gd name="T103" fmla="*/ 207 h 1174"/>
                  <a:gd name="T104" fmla="*/ 495 w 533"/>
                  <a:gd name="T105" fmla="*/ 202 h 1174"/>
                  <a:gd name="T106" fmla="*/ 497 w 533"/>
                  <a:gd name="T107" fmla="*/ 207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3" h="1174">
                    <a:moveTo>
                      <a:pt x="530" y="857"/>
                    </a:moveTo>
                    <a:cubicBezTo>
                      <a:pt x="529" y="830"/>
                      <a:pt x="524" y="803"/>
                      <a:pt x="524" y="776"/>
                    </a:cubicBezTo>
                    <a:cubicBezTo>
                      <a:pt x="524" y="749"/>
                      <a:pt x="524" y="722"/>
                      <a:pt x="522" y="694"/>
                    </a:cubicBezTo>
                    <a:cubicBezTo>
                      <a:pt x="520" y="675"/>
                      <a:pt x="520" y="655"/>
                      <a:pt x="519" y="635"/>
                    </a:cubicBezTo>
                    <a:cubicBezTo>
                      <a:pt x="520" y="634"/>
                      <a:pt x="520" y="633"/>
                      <a:pt x="521" y="632"/>
                    </a:cubicBezTo>
                    <a:cubicBezTo>
                      <a:pt x="525" y="574"/>
                      <a:pt x="533" y="511"/>
                      <a:pt x="521" y="453"/>
                    </a:cubicBezTo>
                    <a:cubicBezTo>
                      <a:pt x="523" y="401"/>
                      <a:pt x="522" y="350"/>
                      <a:pt x="519" y="298"/>
                    </a:cubicBezTo>
                    <a:cubicBezTo>
                      <a:pt x="519" y="276"/>
                      <a:pt x="521" y="254"/>
                      <a:pt x="521" y="232"/>
                    </a:cubicBezTo>
                    <a:cubicBezTo>
                      <a:pt x="521" y="230"/>
                      <a:pt x="520" y="228"/>
                      <a:pt x="518" y="226"/>
                    </a:cubicBezTo>
                    <a:cubicBezTo>
                      <a:pt x="518" y="216"/>
                      <a:pt x="518" y="206"/>
                      <a:pt x="516" y="196"/>
                    </a:cubicBezTo>
                    <a:cubicBezTo>
                      <a:pt x="516" y="195"/>
                      <a:pt x="515" y="193"/>
                      <a:pt x="515" y="192"/>
                    </a:cubicBezTo>
                    <a:cubicBezTo>
                      <a:pt x="526" y="175"/>
                      <a:pt x="500" y="155"/>
                      <a:pt x="486" y="147"/>
                    </a:cubicBezTo>
                    <a:cubicBezTo>
                      <a:pt x="462" y="133"/>
                      <a:pt x="439" y="117"/>
                      <a:pt x="416" y="103"/>
                    </a:cubicBezTo>
                    <a:cubicBezTo>
                      <a:pt x="416" y="103"/>
                      <a:pt x="416" y="103"/>
                      <a:pt x="416" y="103"/>
                    </a:cubicBezTo>
                    <a:cubicBezTo>
                      <a:pt x="413" y="100"/>
                      <a:pt x="410" y="96"/>
                      <a:pt x="408" y="93"/>
                    </a:cubicBezTo>
                    <a:cubicBezTo>
                      <a:pt x="395" y="77"/>
                      <a:pt x="380" y="62"/>
                      <a:pt x="366" y="47"/>
                    </a:cubicBezTo>
                    <a:cubicBezTo>
                      <a:pt x="353" y="34"/>
                      <a:pt x="344" y="14"/>
                      <a:pt x="329" y="4"/>
                    </a:cubicBezTo>
                    <a:cubicBezTo>
                      <a:pt x="329" y="4"/>
                      <a:pt x="329" y="4"/>
                      <a:pt x="329" y="4"/>
                    </a:cubicBezTo>
                    <a:cubicBezTo>
                      <a:pt x="326" y="1"/>
                      <a:pt x="323" y="0"/>
                      <a:pt x="319" y="1"/>
                    </a:cubicBezTo>
                    <a:cubicBezTo>
                      <a:pt x="318" y="1"/>
                      <a:pt x="317" y="1"/>
                      <a:pt x="317" y="2"/>
                    </a:cubicBezTo>
                    <a:cubicBezTo>
                      <a:pt x="311" y="4"/>
                      <a:pt x="309" y="8"/>
                      <a:pt x="308" y="13"/>
                    </a:cubicBezTo>
                    <a:cubicBezTo>
                      <a:pt x="306" y="28"/>
                      <a:pt x="309" y="43"/>
                      <a:pt x="314" y="57"/>
                    </a:cubicBezTo>
                    <a:cubicBezTo>
                      <a:pt x="313" y="59"/>
                      <a:pt x="312" y="61"/>
                      <a:pt x="312" y="64"/>
                    </a:cubicBezTo>
                    <a:cubicBezTo>
                      <a:pt x="311" y="75"/>
                      <a:pt x="310" y="86"/>
                      <a:pt x="309" y="97"/>
                    </a:cubicBezTo>
                    <a:cubicBezTo>
                      <a:pt x="254" y="116"/>
                      <a:pt x="209" y="163"/>
                      <a:pt x="164" y="199"/>
                    </a:cubicBezTo>
                    <a:cubicBezTo>
                      <a:pt x="138" y="219"/>
                      <a:pt x="112" y="238"/>
                      <a:pt x="88" y="259"/>
                    </a:cubicBezTo>
                    <a:cubicBezTo>
                      <a:pt x="75" y="270"/>
                      <a:pt x="60" y="279"/>
                      <a:pt x="46" y="289"/>
                    </a:cubicBezTo>
                    <a:cubicBezTo>
                      <a:pt x="33" y="299"/>
                      <a:pt x="24" y="314"/>
                      <a:pt x="8" y="322"/>
                    </a:cubicBezTo>
                    <a:cubicBezTo>
                      <a:pt x="0" y="326"/>
                      <a:pt x="7" y="340"/>
                      <a:pt x="14" y="336"/>
                    </a:cubicBezTo>
                    <a:cubicBezTo>
                      <a:pt x="25" y="332"/>
                      <a:pt x="33" y="325"/>
                      <a:pt x="41" y="317"/>
                    </a:cubicBezTo>
                    <a:cubicBezTo>
                      <a:pt x="53" y="306"/>
                      <a:pt x="67" y="297"/>
                      <a:pt x="81" y="287"/>
                    </a:cubicBezTo>
                    <a:cubicBezTo>
                      <a:pt x="109" y="267"/>
                      <a:pt x="136" y="246"/>
                      <a:pt x="164" y="225"/>
                    </a:cubicBezTo>
                    <a:cubicBezTo>
                      <a:pt x="188" y="205"/>
                      <a:pt x="212" y="185"/>
                      <a:pt x="237" y="165"/>
                    </a:cubicBezTo>
                    <a:cubicBezTo>
                      <a:pt x="259" y="147"/>
                      <a:pt x="285" y="132"/>
                      <a:pt x="308" y="114"/>
                    </a:cubicBezTo>
                    <a:cubicBezTo>
                      <a:pt x="307" y="123"/>
                      <a:pt x="307" y="131"/>
                      <a:pt x="307" y="140"/>
                    </a:cubicBezTo>
                    <a:cubicBezTo>
                      <a:pt x="307" y="140"/>
                      <a:pt x="307" y="140"/>
                      <a:pt x="306" y="140"/>
                    </a:cubicBezTo>
                    <a:cubicBezTo>
                      <a:pt x="249" y="175"/>
                      <a:pt x="194" y="216"/>
                      <a:pt x="144" y="260"/>
                    </a:cubicBezTo>
                    <a:cubicBezTo>
                      <a:pt x="120" y="281"/>
                      <a:pt x="95" y="300"/>
                      <a:pt x="70" y="319"/>
                    </a:cubicBezTo>
                    <a:cubicBezTo>
                      <a:pt x="48" y="335"/>
                      <a:pt x="27" y="353"/>
                      <a:pt x="12" y="376"/>
                    </a:cubicBezTo>
                    <a:cubicBezTo>
                      <a:pt x="5" y="386"/>
                      <a:pt x="21" y="401"/>
                      <a:pt x="28" y="390"/>
                    </a:cubicBezTo>
                    <a:cubicBezTo>
                      <a:pt x="44" y="367"/>
                      <a:pt x="67" y="352"/>
                      <a:pt x="90" y="336"/>
                    </a:cubicBezTo>
                    <a:cubicBezTo>
                      <a:pt x="116" y="318"/>
                      <a:pt x="140" y="297"/>
                      <a:pt x="165" y="276"/>
                    </a:cubicBezTo>
                    <a:cubicBezTo>
                      <a:pt x="191" y="254"/>
                      <a:pt x="218" y="232"/>
                      <a:pt x="246" y="212"/>
                    </a:cubicBezTo>
                    <a:cubicBezTo>
                      <a:pt x="267" y="197"/>
                      <a:pt x="291" y="185"/>
                      <a:pt x="309" y="167"/>
                    </a:cubicBezTo>
                    <a:cubicBezTo>
                      <a:pt x="310" y="195"/>
                      <a:pt x="311" y="223"/>
                      <a:pt x="311" y="252"/>
                    </a:cubicBezTo>
                    <a:cubicBezTo>
                      <a:pt x="311" y="287"/>
                      <a:pt x="312" y="322"/>
                      <a:pt x="316" y="356"/>
                    </a:cubicBezTo>
                    <a:cubicBezTo>
                      <a:pt x="316" y="365"/>
                      <a:pt x="317" y="373"/>
                      <a:pt x="317" y="381"/>
                    </a:cubicBezTo>
                    <a:cubicBezTo>
                      <a:pt x="317" y="383"/>
                      <a:pt x="316" y="384"/>
                      <a:pt x="315" y="386"/>
                    </a:cubicBezTo>
                    <a:cubicBezTo>
                      <a:pt x="309" y="421"/>
                      <a:pt x="312" y="457"/>
                      <a:pt x="313" y="493"/>
                    </a:cubicBezTo>
                    <a:cubicBezTo>
                      <a:pt x="314" y="531"/>
                      <a:pt x="315" y="569"/>
                      <a:pt x="315" y="607"/>
                    </a:cubicBezTo>
                    <a:cubicBezTo>
                      <a:pt x="314" y="644"/>
                      <a:pt x="314" y="681"/>
                      <a:pt x="314" y="718"/>
                    </a:cubicBezTo>
                    <a:cubicBezTo>
                      <a:pt x="314" y="733"/>
                      <a:pt x="313" y="749"/>
                      <a:pt x="315" y="764"/>
                    </a:cubicBezTo>
                    <a:cubicBezTo>
                      <a:pt x="317" y="780"/>
                      <a:pt x="315" y="796"/>
                      <a:pt x="319" y="811"/>
                    </a:cubicBezTo>
                    <a:cubicBezTo>
                      <a:pt x="319" y="814"/>
                      <a:pt x="320" y="816"/>
                      <a:pt x="322" y="817"/>
                    </a:cubicBezTo>
                    <a:cubicBezTo>
                      <a:pt x="322" y="820"/>
                      <a:pt x="321" y="822"/>
                      <a:pt x="321" y="825"/>
                    </a:cubicBezTo>
                    <a:cubicBezTo>
                      <a:pt x="298" y="840"/>
                      <a:pt x="274" y="852"/>
                      <a:pt x="248" y="862"/>
                    </a:cubicBezTo>
                    <a:cubicBezTo>
                      <a:pt x="220" y="873"/>
                      <a:pt x="193" y="890"/>
                      <a:pt x="167" y="906"/>
                    </a:cubicBezTo>
                    <a:cubicBezTo>
                      <a:pt x="143" y="921"/>
                      <a:pt x="118" y="934"/>
                      <a:pt x="93" y="948"/>
                    </a:cubicBezTo>
                    <a:cubicBezTo>
                      <a:pt x="81" y="955"/>
                      <a:pt x="67" y="959"/>
                      <a:pt x="54" y="965"/>
                    </a:cubicBezTo>
                    <a:cubicBezTo>
                      <a:pt x="42" y="970"/>
                      <a:pt x="29" y="984"/>
                      <a:pt x="16" y="985"/>
                    </a:cubicBezTo>
                    <a:cubicBezTo>
                      <a:pt x="10" y="985"/>
                      <a:pt x="9" y="989"/>
                      <a:pt x="10" y="993"/>
                    </a:cubicBezTo>
                    <a:cubicBezTo>
                      <a:pt x="14" y="995"/>
                      <a:pt x="17" y="998"/>
                      <a:pt x="19" y="1001"/>
                    </a:cubicBezTo>
                    <a:cubicBezTo>
                      <a:pt x="41" y="1004"/>
                      <a:pt x="60" y="986"/>
                      <a:pt x="80" y="980"/>
                    </a:cubicBezTo>
                    <a:cubicBezTo>
                      <a:pt x="110" y="970"/>
                      <a:pt x="136" y="952"/>
                      <a:pt x="163" y="938"/>
                    </a:cubicBezTo>
                    <a:cubicBezTo>
                      <a:pt x="196" y="922"/>
                      <a:pt x="224" y="899"/>
                      <a:pt x="258" y="886"/>
                    </a:cubicBezTo>
                    <a:cubicBezTo>
                      <a:pt x="280" y="878"/>
                      <a:pt x="301" y="868"/>
                      <a:pt x="319" y="855"/>
                    </a:cubicBezTo>
                    <a:cubicBezTo>
                      <a:pt x="319" y="863"/>
                      <a:pt x="319" y="871"/>
                      <a:pt x="318" y="880"/>
                    </a:cubicBezTo>
                    <a:cubicBezTo>
                      <a:pt x="317" y="919"/>
                      <a:pt x="317" y="958"/>
                      <a:pt x="316" y="998"/>
                    </a:cubicBezTo>
                    <a:cubicBezTo>
                      <a:pt x="316" y="1018"/>
                      <a:pt x="315" y="1039"/>
                      <a:pt x="318" y="1060"/>
                    </a:cubicBezTo>
                    <a:cubicBezTo>
                      <a:pt x="319" y="1069"/>
                      <a:pt x="319" y="1079"/>
                      <a:pt x="322" y="1089"/>
                    </a:cubicBezTo>
                    <a:cubicBezTo>
                      <a:pt x="323" y="1091"/>
                      <a:pt x="323" y="1093"/>
                      <a:pt x="324" y="1095"/>
                    </a:cubicBezTo>
                    <a:cubicBezTo>
                      <a:pt x="324" y="1097"/>
                      <a:pt x="324" y="1099"/>
                      <a:pt x="323" y="1100"/>
                    </a:cubicBezTo>
                    <a:cubicBezTo>
                      <a:pt x="321" y="1104"/>
                      <a:pt x="320" y="1109"/>
                      <a:pt x="320" y="1114"/>
                    </a:cubicBezTo>
                    <a:cubicBezTo>
                      <a:pt x="316" y="1130"/>
                      <a:pt x="313" y="1146"/>
                      <a:pt x="316" y="1163"/>
                    </a:cubicBezTo>
                    <a:cubicBezTo>
                      <a:pt x="316" y="1168"/>
                      <a:pt x="323" y="1174"/>
                      <a:pt x="328" y="1170"/>
                    </a:cubicBezTo>
                    <a:cubicBezTo>
                      <a:pt x="329" y="1169"/>
                      <a:pt x="330" y="1169"/>
                      <a:pt x="330" y="1168"/>
                    </a:cubicBezTo>
                    <a:cubicBezTo>
                      <a:pt x="332" y="1167"/>
                      <a:pt x="332" y="1165"/>
                      <a:pt x="332" y="1163"/>
                    </a:cubicBezTo>
                    <a:cubicBezTo>
                      <a:pt x="337" y="1164"/>
                      <a:pt x="342" y="1164"/>
                      <a:pt x="346" y="1159"/>
                    </a:cubicBezTo>
                    <a:cubicBezTo>
                      <a:pt x="360" y="1143"/>
                      <a:pt x="380" y="1139"/>
                      <a:pt x="399" y="1133"/>
                    </a:cubicBezTo>
                    <a:cubicBezTo>
                      <a:pt x="420" y="1125"/>
                      <a:pt x="441" y="1119"/>
                      <a:pt x="459" y="1106"/>
                    </a:cubicBezTo>
                    <a:cubicBezTo>
                      <a:pt x="462" y="1104"/>
                      <a:pt x="465" y="1101"/>
                      <a:pt x="466" y="1097"/>
                    </a:cubicBezTo>
                    <a:cubicBezTo>
                      <a:pt x="468" y="1097"/>
                      <a:pt x="471" y="1096"/>
                      <a:pt x="473" y="1094"/>
                    </a:cubicBezTo>
                    <a:cubicBezTo>
                      <a:pt x="477" y="1092"/>
                      <a:pt x="481" y="1087"/>
                      <a:pt x="486" y="1083"/>
                    </a:cubicBezTo>
                    <a:cubicBezTo>
                      <a:pt x="488" y="1081"/>
                      <a:pt x="490" y="1080"/>
                      <a:pt x="493" y="1078"/>
                    </a:cubicBezTo>
                    <a:cubicBezTo>
                      <a:pt x="493" y="1078"/>
                      <a:pt x="493" y="1078"/>
                      <a:pt x="493" y="1078"/>
                    </a:cubicBezTo>
                    <a:cubicBezTo>
                      <a:pt x="503" y="1075"/>
                      <a:pt x="512" y="1075"/>
                      <a:pt x="519" y="1066"/>
                    </a:cubicBezTo>
                    <a:cubicBezTo>
                      <a:pt x="528" y="1057"/>
                      <a:pt x="527" y="1045"/>
                      <a:pt x="525" y="1032"/>
                    </a:cubicBezTo>
                    <a:cubicBezTo>
                      <a:pt x="530" y="974"/>
                      <a:pt x="533" y="916"/>
                      <a:pt x="530" y="857"/>
                    </a:cubicBezTo>
                    <a:close/>
                    <a:moveTo>
                      <a:pt x="360" y="951"/>
                    </a:moveTo>
                    <a:cubicBezTo>
                      <a:pt x="360" y="939"/>
                      <a:pt x="360" y="928"/>
                      <a:pt x="359" y="916"/>
                    </a:cubicBezTo>
                    <a:cubicBezTo>
                      <a:pt x="360" y="916"/>
                      <a:pt x="360" y="916"/>
                      <a:pt x="360" y="916"/>
                    </a:cubicBezTo>
                    <a:cubicBezTo>
                      <a:pt x="360" y="920"/>
                      <a:pt x="361" y="923"/>
                      <a:pt x="361" y="927"/>
                    </a:cubicBezTo>
                    <a:cubicBezTo>
                      <a:pt x="361" y="935"/>
                      <a:pt x="361" y="943"/>
                      <a:pt x="360" y="951"/>
                    </a:cubicBezTo>
                    <a:close/>
                    <a:moveTo>
                      <a:pt x="354" y="146"/>
                    </a:moveTo>
                    <a:cubicBezTo>
                      <a:pt x="354" y="139"/>
                      <a:pt x="354" y="131"/>
                      <a:pt x="354" y="124"/>
                    </a:cubicBezTo>
                    <a:cubicBezTo>
                      <a:pt x="357" y="129"/>
                      <a:pt x="360" y="134"/>
                      <a:pt x="363" y="139"/>
                    </a:cubicBezTo>
                    <a:cubicBezTo>
                      <a:pt x="360" y="141"/>
                      <a:pt x="357" y="143"/>
                      <a:pt x="354" y="146"/>
                    </a:cubicBezTo>
                    <a:close/>
                    <a:moveTo>
                      <a:pt x="441" y="926"/>
                    </a:moveTo>
                    <a:cubicBezTo>
                      <a:pt x="444" y="895"/>
                      <a:pt x="446" y="865"/>
                      <a:pt x="448" y="834"/>
                    </a:cubicBezTo>
                    <a:cubicBezTo>
                      <a:pt x="451" y="849"/>
                      <a:pt x="454" y="865"/>
                      <a:pt x="456" y="880"/>
                    </a:cubicBezTo>
                    <a:cubicBezTo>
                      <a:pt x="457" y="898"/>
                      <a:pt x="457" y="916"/>
                      <a:pt x="458" y="933"/>
                    </a:cubicBezTo>
                    <a:cubicBezTo>
                      <a:pt x="458" y="934"/>
                      <a:pt x="458" y="934"/>
                      <a:pt x="458" y="934"/>
                    </a:cubicBezTo>
                    <a:cubicBezTo>
                      <a:pt x="453" y="930"/>
                      <a:pt x="447" y="926"/>
                      <a:pt x="441" y="926"/>
                    </a:cubicBezTo>
                    <a:close/>
                    <a:moveTo>
                      <a:pt x="497" y="207"/>
                    </a:moveTo>
                    <a:cubicBezTo>
                      <a:pt x="496" y="206"/>
                      <a:pt x="496" y="206"/>
                      <a:pt x="496" y="206"/>
                    </a:cubicBezTo>
                    <a:cubicBezTo>
                      <a:pt x="496" y="205"/>
                      <a:pt x="496" y="203"/>
                      <a:pt x="495" y="202"/>
                    </a:cubicBezTo>
                    <a:cubicBezTo>
                      <a:pt x="496" y="202"/>
                      <a:pt x="497" y="202"/>
                      <a:pt x="498" y="202"/>
                    </a:cubicBezTo>
                    <a:cubicBezTo>
                      <a:pt x="497" y="203"/>
                      <a:pt x="497" y="205"/>
                      <a:pt x="497" y="207"/>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6" name="iṡḷîḋé"/>
              <p:cNvSpPr/>
              <p:nvPr/>
            </p:nvSpPr>
            <p:spPr bwMode="auto">
              <a:xfrm>
                <a:off x="2952" y="206"/>
                <a:ext cx="352" cy="306"/>
              </a:xfrm>
              <a:custGeom>
                <a:avLst/>
                <a:gdLst>
                  <a:gd name="T0" fmla="*/ 301 w 320"/>
                  <a:gd name="T1" fmla="*/ 5 h 278"/>
                  <a:gd name="T2" fmla="*/ 142 w 320"/>
                  <a:gd name="T3" fmla="*/ 135 h 278"/>
                  <a:gd name="T4" fmla="*/ 63 w 320"/>
                  <a:gd name="T5" fmla="*/ 197 h 278"/>
                  <a:gd name="T6" fmla="*/ 26 w 320"/>
                  <a:gd name="T7" fmla="*/ 230 h 278"/>
                  <a:gd name="T8" fmla="*/ 3 w 320"/>
                  <a:gd name="T9" fmla="*/ 258 h 278"/>
                  <a:gd name="T10" fmla="*/ 20 w 320"/>
                  <a:gd name="T11" fmla="*/ 267 h 278"/>
                  <a:gd name="T12" fmla="*/ 50 w 320"/>
                  <a:gd name="T13" fmla="*/ 242 h 278"/>
                  <a:gd name="T14" fmla="*/ 90 w 320"/>
                  <a:gd name="T15" fmla="*/ 209 h 278"/>
                  <a:gd name="T16" fmla="*/ 164 w 320"/>
                  <a:gd name="T17" fmla="*/ 152 h 278"/>
                  <a:gd name="T18" fmla="*/ 234 w 320"/>
                  <a:gd name="T19" fmla="*/ 88 h 278"/>
                  <a:gd name="T20" fmla="*/ 312 w 320"/>
                  <a:gd name="T21" fmla="*/ 21 h 278"/>
                  <a:gd name="T22" fmla="*/ 301 w 320"/>
                  <a:gd name="T23" fmla="*/ 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78">
                    <a:moveTo>
                      <a:pt x="301" y="5"/>
                    </a:moveTo>
                    <a:cubicBezTo>
                      <a:pt x="242" y="37"/>
                      <a:pt x="192" y="91"/>
                      <a:pt x="142" y="135"/>
                    </a:cubicBezTo>
                    <a:cubicBezTo>
                      <a:pt x="118" y="158"/>
                      <a:pt x="89" y="176"/>
                      <a:pt x="63" y="197"/>
                    </a:cubicBezTo>
                    <a:cubicBezTo>
                      <a:pt x="51" y="208"/>
                      <a:pt x="39" y="220"/>
                      <a:pt x="26" y="230"/>
                    </a:cubicBezTo>
                    <a:cubicBezTo>
                      <a:pt x="16" y="238"/>
                      <a:pt x="7" y="246"/>
                      <a:pt x="3" y="258"/>
                    </a:cubicBezTo>
                    <a:cubicBezTo>
                      <a:pt x="0" y="268"/>
                      <a:pt x="15" y="278"/>
                      <a:pt x="20" y="267"/>
                    </a:cubicBezTo>
                    <a:cubicBezTo>
                      <a:pt x="25" y="255"/>
                      <a:pt x="40" y="250"/>
                      <a:pt x="50" y="242"/>
                    </a:cubicBezTo>
                    <a:cubicBezTo>
                      <a:pt x="64" y="232"/>
                      <a:pt x="77" y="220"/>
                      <a:pt x="90" y="209"/>
                    </a:cubicBezTo>
                    <a:cubicBezTo>
                      <a:pt x="113" y="189"/>
                      <a:pt x="141" y="173"/>
                      <a:pt x="164" y="152"/>
                    </a:cubicBezTo>
                    <a:cubicBezTo>
                      <a:pt x="188" y="131"/>
                      <a:pt x="210" y="109"/>
                      <a:pt x="234" y="88"/>
                    </a:cubicBezTo>
                    <a:cubicBezTo>
                      <a:pt x="259" y="65"/>
                      <a:pt x="287" y="44"/>
                      <a:pt x="312" y="21"/>
                    </a:cubicBezTo>
                    <a:cubicBezTo>
                      <a:pt x="320" y="14"/>
                      <a:pt x="310" y="0"/>
                      <a:pt x="301" y="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7" name="îSľíḍê"/>
              <p:cNvSpPr/>
              <p:nvPr/>
            </p:nvSpPr>
            <p:spPr bwMode="auto">
              <a:xfrm>
                <a:off x="2200" y="1812"/>
                <a:ext cx="360" cy="475"/>
              </a:xfrm>
              <a:custGeom>
                <a:avLst/>
                <a:gdLst>
                  <a:gd name="T0" fmla="*/ 319 w 326"/>
                  <a:gd name="T1" fmla="*/ 396 h 432"/>
                  <a:gd name="T2" fmla="*/ 319 w 326"/>
                  <a:gd name="T3" fmla="*/ 391 h 432"/>
                  <a:gd name="T4" fmla="*/ 316 w 326"/>
                  <a:gd name="T5" fmla="*/ 288 h 432"/>
                  <a:gd name="T6" fmla="*/ 314 w 326"/>
                  <a:gd name="T7" fmla="*/ 214 h 432"/>
                  <a:gd name="T8" fmla="*/ 317 w 326"/>
                  <a:gd name="T9" fmla="*/ 129 h 432"/>
                  <a:gd name="T10" fmla="*/ 316 w 326"/>
                  <a:gd name="T11" fmla="*/ 121 h 432"/>
                  <a:gd name="T12" fmla="*/ 317 w 326"/>
                  <a:gd name="T13" fmla="*/ 93 h 432"/>
                  <a:gd name="T14" fmla="*/ 319 w 326"/>
                  <a:gd name="T15" fmla="*/ 84 h 432"/>
                  <a:gd name="T16" fmla="*/ 289 w 326"/>
                  <a:gd name="T17" fmla="*/ 42 h 432"/>
                  <a:gd name="T18" fmla="*/ 269 w 326"/>
                  <a:gd name="T19" fmla="*/ 34 h 432"/>
                  <a:gd name="T20" fmla="*/ 246 w 326"/>
                  <a:gd name="T21" fmla="*/ 31 h 432"/>
                  <a:gd name="T22" fmla="*/ 202 w 326"/>
                  <a:gd name="T23" fmla="*/ 20 h 432"/>
                  <a:gd name="T24" fmla="*/ 186 w 326"/>
                  <a:gd name="T25" fmla="*/ 18 h 432"/>
                  <a:gd name="T26" fmla="*/ 153 w 326"/>
                  <a:gd name="T27" fmla="*/ 3 h 432"/>
                  <a:gd name="T28" fmla="*/ 134 w 326"/>
                  <a:gd name="T29" fmla="*/ 11 h 432"/>
                  <a:gd name="T30" fmla="*/ 90 w 326"/>
                  <a:gd name="T31" fmla="*/ 31 h 432"/>
                  <a:gd name="T32" fmla="*/ 57 w 326"/>
                  <a:gd name="T33" fmla="*/ 48 h 432"/>
                  <a:gd name="T34" fmla="*/ 26 w 326"/>
                  <a:gd name="T35" fmla="*/ 61 h 432"/>
                  <a:gd name="T36" fmla="*/ 28 w 326"/>
                  <a:gd name="T37" fmla="*/ 68 h 432"/>
                  <a:gd name="T38" fmla="*/ 85 w 326"/>
                  <a:gd name="T39" fmla="*/ 55 h 432"/>
                  <a:gd name="T40" fmla="*/ 116 w 326"/>
                  <a:gd name="T41" fmla="*/ 42 h 432"/>
                  <a:gd name="T42" fmla="*/ 131 w 326"/>
                  <a:gd name="T43" fmla="*/ 37 h 432"/>
                  <a:gd name="T44" fmla="*/ 131 w 326"/>
                  <a:gd name="T45" fmla="*/ 39 h 432"/>
                  <a:gd name="T46" fmla="*/ 128 w 326"/>
                  <a:gd name="T47" fmla="*/ 94 h 432"/>
                  <a:gd name="T48" fmla="*/ 131 w 326"/>
                  <a:gd name="T49" fmla="*/ 144 h 432"/>
                  <a:gd name="T50" fmla="*/ 125 w 326"/>
                  <a:gd name="T51" fmla="*/ 147 h 432"/>
                  <a:gd name="T52" fmla="*/ 72 w 326"/>
                  <a:gd name="T53" fmla="*/ 168 h 432"/>
                  <a:gd name="T54" fmla="*/ 3 w 326"/>
                  <a:gd name="T55" fmla="*/ 197 h 432"/>
                  <a:gd name="T56" fmla="*/ 10 w 326"/>
                  <a:gd name="T57" fmla="*/ 205 h 432"/>
                  <a:gd name="T58" fmla="*/ 81 w 326"/>
                  <a:gd name="T59" fmla="*/ 189 h 432"/>
                  <a:gd name="T60" fmla="*/ 131 w 326"/>
                  <a:gd name="T61" fmla="*/ 174 h 432"/>
                  <a:gd name="T62" fmla="*/ 131 w 326"/>
                  <a:gd name="T63" fmla="*/ 174 h 432"/>
                  <a:gd name="T64" fmla="*/ 133 w 326"/>
                  <a:gd name="T65" fmla="*/ 284 h 432"/>
                  <a:gd name="T66" fmla="*/ 129 w 326"/>
                  <a:gd name="T67" fmla="*/ 320 h 432"/>
                  <a:gd name="T68" fmla="*/ 43 w 326"/>
                  <a:gd name="T69" fmla="*/ 356 h 432"/>
                  <a:gd name="T70" fmla="*/ 51 w 326"/>
                  <a:gd name="T71" fmla="*/ 374 h 432"/>
                  <a:gd name="T72" fmla="*/ 129 w 326"/>
                  <a:gd name="T73" fmla="*/ 350 h 432"/>
                  <a:gd name="T74" fmla="*/ 126 w 326"/>
                  <a:gd name="T75" fmla="*/ 407 h 432"/>
                  <a:gd name="T76" fmla="*/ 152 w 326"/>
                  <a:gd name="T77" fmla="*/ 423 h 432"/>
                  <a:gd name="T78" fmla="*/ 156 w 326"/>
                  <a:gd name="T79" fmla="*/ 425 h 432"/>
                  <a:gd name="T80" fmla="*/ 201 w 326"/>
                  <a:gd name="T81" fmla="*/ 423 h 432"/>
                  <a:gd name="T82" fmla="*/ 253 w 326"/>
                  <a:gd name="T83" fmla="*/ 414 h 432"/>
                  <a:gd name="T84" fmla="*/ 271 w 326"/>
                  <a:gd name="T85" fmla="*/ 403 h 432"/>
                  <a:gd name="T86" fmla="*/ 281 w 326"/>
                  <a:gd name="T87" fmla="*/ 417 h 432"/>
                  <a:gd name="T88" fmla="*/ 317 w 326"/>
                  <a:gd name="T89" fmla="*/ 420 h 432"/>
                  <a:gd name="T90" fmla="*/ 319 w 326"/>
                  <a:gd name="T91" fmla="*/ 396 h 432"/>
                  <a:gd name="T92" fmla="*/ 185 w 326"/>
                  <a:gd name="T93" fmla="*/ 372 h 432"/>
                  <a:gd name="T94" fmla="*/ 179 w 326"/>
                  <a:gd name="T95" fmla="*/ 372 h 432"/>
                  <a:gd name="T96" fmla="*/ 179 w 326"/>
                  <a:gd name="T97" fmla="*/ 370 h 432"/>
                  <a:gd name="T98" fmla="*/ 180 w 326"/>
                  <a:gd name="T99" fmla="*/ 350 h 432"/>
                  <a:gd name="T100" fmla="*/ 180 w 326"/>
                  <a:gd name="T101" fmla="*/ 350 h 432"/>
                  <a:gd name="T102" fmla="*/ 189 w 326"/>
                  <a:gd name="T103" fmla="*/ 371 h 432"/>
                  <a:gd name="T104" fmla="*/ 185 w 326"/>
                  <a:gd name="T105" fmla="*/ 3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432">
                    <a:moveTo>
                      <a:pt x="319" y="396"/>
                    </a:moveTo>
                    <a:cubicBezTo>
                      <a:pt x="319" y="394"/>
                      <a:pt x="319" y="393"/>
                      <a:pt x="319" y="391"/>
                    </a:cubicBezTo>
                    <a:cubicBezTo>
                      <a:pt x="319" y="357"/>
                      <a:pt x="322" y="322"/>
                      <a:pt x="316" y="288"/>
                    </a:cubicBezTo>
                    <a:cubicBezTo>
                      <a:pt x="315" y="263"/>
                      <a:pt x="314" y="238"/>
                      <a:pt x="314" y="214"/>
                    </a:cubicBezTo>
                    <a:cubicBezTo>
                      <a:pt x="316" y="186"/>
                      <a:pt x="317" y="157"/>
                      <a:pt x="317" y="129"/>
                    </a:cubicBezTo>
                    <a:cubicBezTo>
                      <a:pt x="317" y="126"/>
                      <a:pt x="317" y="124"/>
                      <a:pt x="316" y="121"/>
                    </a:cubicBezTo>
                    <a:cubicBezTo>
                      <a:pt x="316" y="111"/>
                      <a:pt x="316" y="102"/>
                      <a:pt x="317" y="93"/>
                    </a:cubicBezTo>
                    <a:cubicBezTo>
                      <a:pt x="317" y="90"/>
                      <a:pt x="318" y="87"/>
                      <a:pt x="319" y="84"/>
                    </a:cubicBezTo>
                    <a:cubicBezTo>
                      <a:pt x="326" y="63"/>
                      <a:pt x="309" y="43"/>
                      <a:pt x="289" y="42"/>
                    </a:cubicBezTo>
                    <a:cubicBezTo>
                      <a:pt x="282" y="41"/>
                      <a:pt x="276" y="36"/>
                      <a:pt x="269" y="34"/>
                    </a:cubicBezTo>
                    <a:cubicBezTo>
                      <a:pt x="261" y="32"/>
                      <a:pt x="254" y="31"/>
                      <a:pt x="246" y="31"/>
                    </a:cubicBezTo>
                    <a:cubicBezTo>
                      <a:pt x="232" y="30"/>
                      <a:pt x="214" y="26"/>
                      <a:pt x="202" y="20"/>
                    </a:cubicBezTo>
                    <a:cubicBezTo>
                      <a:pt x="196" y="18"/>
                      <a:pt x="191" y="17"/>
                      <a:pt x="186" y="18"/>
                    </a:cubicBezTo>
                    <a:cubicBezTo>
                      <a:pt x="176" y="12"/>
                      <a:pt x="165" y="7"/>
                      <a:pt x="153" y="3"/>
                    </a:cubicBezTo>
                    <a:cubicBezTo>
                      <a:pt x="143" y="0"/>
                      <a:pt x="137" y="4"/>
                      <a:pt x="134" y="11"/>
                    </a:cubicBezTo>
                    <a:cubicBezTo>
                      <a:pt x="118" y="12"/>
                      <a:pt x="102" y="23"/>
                      <a:pt x="90" y="31"/>
                    </a:cubicBezTo>
                    <a:cubicBezTo>
                      <a:pt x="79" y="38"/>
                      <a:pt x="69" y="44"/>
                      <a:pt x="57" y="48"/>
                    </a:cubicBezTo>
                    <a:cubicBezTo>
                      <a:pt x="46" y="52"/>
                      <a:pt x="37" y="59"/>
                      <a:pt x="26" y="61"/>
                    </a:cubicBezTo>
                    <a:cubicBezTo>
                      <a:pt x="22" y="62"/>
                      <a:pt x="24" y="68"/>
                      <a:pt x="28" y="68"/>
                    </a:cubicBezTo>
                    <a:cubicBezTo>
                      <a:pt x="46" y="67"/>
                      <a:pt x="67" y="61"/>
                      <a:pt x="85" y="55"/>
                    </a:cubicBezTo>
                    <a:cubicBezTo>
                      <a:pt x="95" y="52"/>
                      <a:pt x="105" y="46"/>
                      <a:pt x="116" y="42"/>
                    </a:cubicBezTo>
                    <a:cubicBezTo>
                      <a:pt x="120" y="40"/>
                      <a:pt x="126" y="38"/>
                      <a:pt x="131" y="37"/>
                    </a:cubicBezTo>
                    <a:cubicBezTo>
                      <a:pt x="131" y="38"/>
                      <a:pt x="131" y="39"/>
                      <a:pt x="131" y="39"/>
                    </a:cubicBezTo>
                    <a:cubicBezTo>
                      <a:pt x="126" y="57"/>
                      <a:pt x="127" y="76"/>
                      <a:pt x="128" y="94"/>
                    </a:cubicBezTo>
                    <a:cubicBezTo>
                      <a:pt x="129" y="111"/>
                      <a:pt x="130" y="128"/>
                      <a:pt x="131" y="144"/>
                    </a:cubicBezTo>
                    <a:cubicBezTo>
                      <a:pt x="129" y="145"/>
                      <a:pt x="127" y="146"/>
                      <a:pt x="125" y="147"/>
                    </a:cubicBezTo>
                    <a:cubicBezTo>
                      <a:pt x="108" y="156"/>
                      <a:pt x="90" y="161"/>
                      <a:pt x="72" y="168"/>
                    </a:cubicBezTo>
                    <a:cubicBezTo>
                      <a:pt x="49" y="177"/>
                      <a:pt x="21" y="177"/>
                      <a:pt x="3" y="197"/>
                    </a:cubicBezTo>
                    <a:cubicBezTo>
                      <a:pt x="0" y="201"/>
                      <a:pt x="6" y="208"/>
                      <a:pt x="10" y="205"/>
                    </a:cubicBezTo>
                    <a:cubicBezTo>
                      <a:pt x="30" y="192"/>
                      <a:pt x="59" y="196"/>
                      <a:pt x="81" y="189"/>
                    </a:cubicBezTo>
                    <a:cubicBezTo>
                      <a:pt x="97" y="184"/>
                      <a:pt x="115" y="180"/>
                      <a:pt x="131" y="174"/>
                    </a:cubicBezTo>
                    <a:cubicBezTo>
                      <a:pt x="131" y="174"/>
                      <a:pt x="131" y="174"/>
                      <a:pt x="131" y="174"/>
                    </a:cubicBezTo>
                    <a:cubicBezTo>
                      <a:pt x="132" y="211"/>
                      <a:pt x="131" y="247"/>
                      <a:pt x="133" y="284"/>
                    </a:cubicBezTo>
                    <a:cubicBezTo>
                      <a:pt x="130" y="296"/>
                      <a:pt x="129" y="308"/>
                      <a:pt x="129" y="320"/>
                    </a:cubicBezTo>
                    <a:cubicBezTo>
                      <a:pt x="99" y="330"/>
                      <a:pt x="70" y="342"/>
                      <a:pt x="43" y="356"/>
                    </a:cubicBezTo>
                    <a:cubicBezTo>
                      <a:pt x="32" y="361"/>
                      <a:pt x="41" y="379"/>
                      <a:pt x="51" y="374"/>
                    </a:cubicBezTo>
                    <a:cubicBezTo>
                      <a:pt x="75" y="365"/>
                      <a:pt x="103" y="359"/>
                      <a:pt x="129" y="350"/>
                    </a:cubicBezTo>
                    <a:cubicBezTo>
                      <a:pt x="128" y="369"/>
                      <a:pt x="126" y="388"/>
                      <a:pt x="126" y="407"/>
                    </a:cubicBezTo>
                    <a:cubicBezTo>
                      <a:pt x="126" y="418"/>
                      <a:pt x="144" y="432"/>
                      <a:pt x="152" y="423"/>
                    </a:cubicBezTo>
                    <a:cubicBezTo>
                      <a:pt x="153" y="424"/>
                      <a:pt x="155" y="425"/>
                      <a:pt x="156" y="425"/>
                    </a:cubicBezTo>
                    <a:cubicBezTo>
                      <a:pt x="172" y="427"/>
                      <a:pt x="185" y="427"/>
                      <a:pt x="201" y="423"/>
                    </a:cubicBezTo>
                    <a:cubicBezTo>
                      <a:pt x="218" y="418"/>
                      <a:pt x="235" y="417"/>
                      <a:pt x="253" y="414"/>
                    </a:cubicBezTo>
                    <a:cubicBezTo>
                      <a:pt x="261" y="413"/>
                      <a:pt x="268" y="409"/>
                      <a:pt x="271" y="403"/>
                    </a:cubicBezTo>
                    <a:cubicBezTo>
                      <a:pt x="273" y="409"/>
                      <a:pt x="277" y="414"/>
                      <a:pt x="281" y="417"/>
                    </a:cubicBezTo>
                    <a:cubicBezTo>
                      <a:pt x="290" y="424"/>
                      <a:pt x="308" y="430"/>
                      <a:pt x="317" y="420"/>
                    </a:cubicBezTo>
                    <a:cubicBezTo>
                      <a:pt x="326" y="411"/>
                      <a:pt x="325" y="403"/>
                      <a:pt x="319" y="396"/>
                    </a:cubicBezTo>
                    <a:close/>
                    <a:moveTo>
                      <a:pt x="185" y="372"/>
                    </a:moveTo>
                    <a:cubicBezTo>
                      <a:pt x="183" y="372"/>
                      <a:pt x="181" y="372"/>
                      <a:pt x="179" y="372"/>
                    </a:cubicBezTo>
                    <a:cubicBezTo>
                      <a:pt x="179" y="371"/>
                      <a:pt x="180" y="371"/>
                      <a:pt x="179" y="370"/>
                    </a:cubicBezTo>
                    <a:cubicBezTo>
                      <a:pt x="180" y="363"/>
                      <a:pt x="180" y="356"/>
                      <a:pt x="180" y="350"/>
                    </a:cubicBezTo>
                    <a:cubicBezTo>
                      <a:pt x="180" y="350"/>
                      <a:pt x="180" y="350"/>
                      <a:pt x="180" y="350"/>
                    </a:cubicBezTo>
                    <a:cubicBezTo>
                      <a:pt x="181" y="357"/>
                      <a:pt x="184" y="365"/>
                      <a:pt x="189" y="371"/>
                    </a:cubicBezTo>
                    <a:cubicBezTo>
                      <a:pt x="188" y="371"/>
                      <a:pt x="186" y="372"/>
                      <a:pt x="185" y="372"/>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8" name="îṣļîḓê"/>
              <p:cNvSpPr/>
              <p:nvPr/>
            </p:nvSpPr>
            <p:spPr bwMode="auto">
              <a:xfrm>
                <a:off x="2441" y="1355"/>
                <a:ext cx="149" cy="498"/>
              </a:xfrm>
              <a:custGeom>
                <a:avLst/>
                <a:gdLst>
                  <a:gd name="T0" fmla="*/ 119 w 136"/>
                  <a:gd name="T1" fmla="*/ 1 h 452"/>
                  <a:gd name="T2" fmla="*/ 38 w 136"/>
                  <a:gd name="T3" fmla="*/ 40 h 452"/>
                  <a:gd name="T4" fmla="*/ 0 w 136"/>
                  <a:gd name="T5" fmla="*/ 70 h 452"/>
                  <a:gd name="T6" fmla="*/ 9 w 136"/>
                  <a:gd name="T7" fmla="*/ 73 h 452"/>
                  <a:gd name="T8" fmla="*/ 33 w 136"/>
                  <a:gd name="T9" fmla="*/ 61 h 452"/>
                  <a:gd name="T10" fmla="*/ 30 w 136"/>
                  <a:gd name="T11" fmla="*/ 143 h 452"/>
                  <a:gd name="T12" fmla="*/ 31 w 136"/>
                  <a:gd name="T13" fmla="*/ 246 h 452"/>
                  <a:gd name="T14" fmla="*/ 29 w 136"/>
                  <a:gd name="T15" fmla="*/ 340 h 452"/>
                  <a:gd name="T16" fmla="*/ 29 w 136"/>
                  <a:gd name="T17" fmla="*/ 435 h 452"/>
                  <a:gd name="T18" fmla="*/ 47 w 136"/>
                  <a:gd name="T19" fmla="*/ 441 h 452"/>
                  <a:gd name="T20" fmla="*/ 50 w 136"/>
                  <a:gd name="T21" fmla="*/ 354 h 452"/>
                  <a:gd name="T22" fmla="*/ 52 w 136"/>
                  <a:gd name="T23" fmla="*/ 252 h 452"/>
                  <a:gd name="T24" fmla="*/ 55 w 136"/>
                  <a:gd name="T25" fmla="*/ 150 h 452"/>
                  <a:gd name="T26" fmla="*/ 49 w 136"/>
                  <a:gd name="T27" fmla="*/ 57 h 452"/>
                  <a:gd name="T28" fmla="*/ 55 w 136"/>
                  <a:gd name="T29" fmla="*/ 55 h 452"/>
                  <a:gd name="T30" fmla="*/ 84 w 136"/>
                  <a:gd name="T31" fmla="*/ 42 h 452"/>
                  <a:gd name="T32" fmla="*/ 128 w 136"/>
                  <a:gd name="T33" fmla="*/ 21 h 452"/>
                  <a:gd name="T34" fmla="*/ 119 w 136"/>
                  <a:gd name="T35" fmla="*/ 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452">
                    <a:moveTo>
                      <a:pt x="119" y="1"/>
                    </a:moveTo>
                    <a:cubicBezTo>
                      <a:pt x="89" y="5"/>
                      <a:pt x="66" y="30"/>
                      <a:pt x="38" y="40"/>
                    </a:cubicBezTo>
                    <a:cubicBezTo>
                      <a:pt x="25" y="45"/>
                      <a:pt x="1" y="53"/>
                      <a:pt x="0" y="70"/>
                    </a:cubicBezTo>
                    <a:cubicBezTo>
                      <a:pt x="0" y="75"/>
                      <a:pt x="7" y="79"/>
                      <a:pt x="9" y="73"/>
                    </a:cubicBezTo>
                    <a:cubicBezTo>
                      <a:pt x="12" y="68"/>
                      <a:pt x="22" y="64"/>
                      <a:pt x="33" y="61"/>
                    </a:cubicBezTo>
                    <a:cubicBezTo>
                      <a:pt x="29" y="88"/>
                      <a:pt x="30" y="116"/>
                      <a:pt x="30" y="143"/>
                    </a:cubicBezTo>
                    <a:cubicBezTo>
                      <a:pt x="30" y="178"/>
                      <a:pt x="29" y="212"/>
                      <a:pt x="31" y="246"/>
                    </a:cubicBezTo>
                    <a:cubicBezTo>
                      <a:pt x="32" y="278"/>
                      <a:pt x="30" y="309"/>
                      <a:pt x="29" y="340"/>
                    </a:cubicBezTo>
                    <a:cubicBezTo>
                      <a:pt x="28" y="370"/>
                      <a:pt x="22" y="406"/>
                      <a:pt x="29" y="435"/>
                    </a:cubicBezTo>
                    <a:cubicBezTo>
                      <a:pt x="29" y="443"/>
                      <a:pt x="44" y="452"/>
                      <a:pt x="47" y="441"/>
                    </a:cubicBezTo>
                    <a:cubicBezTo>
                      <a:pt x="56" y="415"/>
                      <a:pt x="50" y="381"/>
                      <a:pt x="50" y="354"/>
                    </a:cubicBezTo>
                    <a:cubicBezTo>
                      <a:pt x="50" y="320"/>
                      <a:pt x="49" y="286"/>
                      <a:pt x="52" y="252"/>
                    </a:cubicBezTo>
                    <a:cubicBezTo>
                      <a:pt x="54" y="218"/>
                      <a:pt x="55" y="184"/>
                      <a:pt x="55" y="150"/>
                    </a:cubicBezTo>
                    <a:cubicBezTo>
                      <a:pt x="55" y="119"/>
                      <a:pt x="55" y="87"/>
                      <a:pt x="49" y="57"/>
                    </a:cubicBezTo>
                    <a:cubicBezTo>
                      <a:pt x="52" y="56"/>
                      <a:pt x="53" y="56"/>
                      <a:pt x="55" y="55"/>
                    </a:cubicBezTo>
                    <a:cubicBezTo>
                      <a:pt x="65" y="53"/>
                      <a:pt x="75" y="46"/>
                      <a:pt x="84" y="42"/>
                    </a:cubicBezTo>
                    <a:cubicBezTo>
                      <a:pt x="98" y="34"/>
                      <a:pt x="114" y="29"/>
                      <a:pt x="128" y="21"/>
                    </a:cubicBezTo>
                    <a:cubicBezTo>
                      <a:pt x="136" y="15"/>
                      <a:pt x="128" y="0"/>
                      <a:pt x="119"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9" name="iṧľíḋê"/>
              <p:cNvSpPr/>
              <p:nvPr/>
            </p:nvSpPr>
            <p:spPr bwMode="auto">
              <a:xfrm>
                <a:off x="2418" y="698"/>
                <a:ext cx="668" cy="1600"/>
              </a:xfrm>
              <a:custGeom>
                <a:avLst/>
                <a:gdLst>
                  <a:gd name="T0" fmla="*/ 599 w 606"/>
                  <a:gd name="T1" fmla="*/ 1038 h 1455"/>
                  <a:gd name="T2" fmla="*/ 597 w 606"/>
                  <a:gd name="T3" fmla="*/ 695 h 1455"/>
                  <a:gd name="T4" fmla="*/ 516 w 606"/>
                  <a:gd name="T5" fmla="*/ 556 h 1455"/>
                  <a:gd name="T6" fmla="*/ 437 w 606"/>
                  <a:gd name="T7" fmla="*/ 524 h 1455"/>
                  <a:gd name="T8" fmla="*/ 397 w 606"/>
                  <a:gd name="T9" fmla="*/ 530 h 1455"/>
                  <a:gd name="T10" fmla="*/ 340 w 606"/>
                  <a:gd name="T11" fmla="*/ 461 h 1455"/>
                  <a:gd name="T12" fmla="*/ 327 w 606"/>
                  <a:gd name="T13" fmla="*/ 234 h 1455"/>
                  <a:gd name="T14" fmla="*/ 291 w 606"/>
                  <a:gd name="T15" fmla="*/ 182 h 1455"/>
                  <a:gd name="T16" fmla="*/ 285 w 606"/>
                  <a:gd name="T17" fmla="*/ 54 h 1455"/>
                  <a:gd name="T18" fmla="*/ 247 w 606"/>
                  <a:gd name="T19" fmla="*/ 24 h 1455"/>
                  <a:gd name="T20" fmla="*/ 222 w 606"/>
                  <a:gd name="T21" fmla="*/ 4 h 1455"/>
                  <a:gd name="T22" fmla="*/ 133 w 606"/>
                  <a:gd name="T23" fmla="*/ 120 h 1455"/>
                  <a:gd name="T24" fmla="*/ 215 w 606"/>
                  <a:gd name="T25" fmla="*/ 152 h 1455"/>
                  <a:gd name="T26" fmla="*/ 53 w 606"/>
                  <a:gd name="T27" fmla="*/ 266 h 1455"/>
                  <a:gd name="T28" fmla="*/ 201 w 606"/>
                  <a:gd name="T29" fmla="*/ 200 h 1455"/>
                  <a:gd name="T30" fmla="*/ 201 w 606"/>
                  <a:gd name="T31" fmla="*/ 215 h 1455"/>
                  <a:gd name="T32" fmla="*/ 52 w 606"/>
                  <a:gd name="T33" fmla="*/ 359 h 1455"/>
                  <a:gd name="T34" fmla="*/ 98 w 606"/>
                  <a:gd name="T35" fmla="*/ 452 h 1455"/>
                  <a:gd name="T36" fmla="*/ 203 w 606"/>
                  <a:gd name="T37" fmla="*/ 410 h 1455"/>
                  <a:gd name="T38" fmla="*/ 178 w 606"/>
                  <a:gd name="T39" fmla="*/ 425 h 1455"/>
                  <a:gd name="T40" fmla="*/ 28 w 606"/>
                  <a:gd name="T41" fmla="*/ 522 h 1455"/>
                  <a:gd name="T42" fmla="*/ 180 w 606"/>
                  <a:gd name="T43" fmla="*/ 454 h 1455"/>
                  <a:gd name="T44" fmla="*/ 17 w 606"/>
                  <a:gd name="T45" fmla="*/ 557 h 1455"/>
                  <a:gd name="T46" fmla="*/ 110 w 606"/>
                  <a:gd name="T47" fmla="*/ 519 h 1455"/>
                  <a:gd name="T48" fmla="*/ 143 w 606"/>
                  <a:gd name="T49" fmla="*/ 524 h 1455"/>
                  <a:gd name="T50" fmla="*/ 187 w 606"/>
                  <a:gd name="T51" fmla="*/ 633 h 1455"/>
                  <a:gd name="T52" fmla="*/ 118 w 606"/>
                  <a:gd name="T53" fmla="*/ 704 h 1455"/>
                  <a:gd name="T54" fmla="*/ 178 w 606"/>
                  <a:gd name="T55" fmla="*/ 697 h 1455"/>
                  <a:gd name="T56" fmla="*/ 374 w 606"/>
                  <a:gd name="T57" fmla="*/ 578 h 1455"/>
                  <a:gd name="T58" fmla="*/ 404 w 606"/>
                  <a:gd name="T59" fmla="*/ 618 h 1455"/>
                  <a:gd name="T60" fmla="*/ 114 w 606"/>
                  <a:gd name="T61" fmla="*/ 815 h 1455"/>
                  <a:gd name="T62" fmla="*/ 267 w 606"/>
                  <a:gd name="T63" fmla="*/ 746 h 1455"/>
                  <a:gd name="T64" fmla="*/ 397 w 606"/>
                  <a:gd name="T65" fmla="*/ 875 h 1455"/>
                  <a:gd name="T66" fmla="*/ 139 w 606"/>
                  <a:gd name="T67" fmla="*/ 975 h 1455"/>
                  <a:gd name="T68" fmla="*/ 127 w 606"/>
                  <a:gd name="T69" fmla="*/ 997 h 1455"/>
                  <a:gd name="T70" fmla="*/ 399 w 606"/>
                  <a:gd name="T71" fmla="*/ 918 h 1455"/>
                  <a:gd name="T72" fmla="*/ 178 w 606"/>
                  <a:gd name="T73" fmla="*/ 1004 h 1455"/>
                  <a:gd name="T74" fmla="*/ 340 w 606"/>
                  <a:gd name="T75" fmla="*/ 975 h 1455"/>
                  <a:gd name="T76" fmla="*/ 414 w 606"/>
                  <a:gd name="T77" fmla="*/ 1038 h 1455"/>
                  <a:gd name="T78" fmla="*/ 343 w 606"/>
                  <a:gd name="T79" fmla="*/ 1156 h 1455"/>
                  <a:gd name="T80" fmla="*/ 158 w 606"/>
                  <a:gd name="T81" fmla="*/ 1226 h 1455"/>
                  <a:gd name="T82" fmla="*/ 173 w 606"/>
                  <a:gd name="T83" fmla="*/ 1447 h 1455"/>
                  <a:gd name="T84" fmla="*/ 280 w 606"/>
                  <a:gd name="T85" fmla="*/ 1196 h 1455"/>
                  <a:gd name="T86" fmla="*/ 445 w 606"/>
                  <a:gd name="T87" fmla="*/ 1196 h 1455"/>
                  <a:gd name="T88" fmla="*/ 521 w 606"/>
                  <a:gd name="T89" fmla="*/ 1190 h 1455"/>
                  <a:gd name="T90" fmla="*/ 268 w 606"/>
                  <a:gd name="T91" fmla="*/ 560 h 1455"/>
                  <a:gd name="T92" fmla="*/ 282 w 606"/>
                  <a:gd name="T93" fmla="*/ 545 h 1455"/>
                  <a:gd name="T94" fmla="*/ 304 w 606"/>
                  <a:gd name="T95" fmla="*/ 600 h 1455"/>
                  <a:gd name="T96" fmla="*/ 330 w 606"/>
                  <a:gd name="T97" fmla="*/ 575 h 1455"/>
                  <a:gd name="T98" fmla="*/ 518 w 606"/>
                  <a:gd name="T99" fmla="*/ 1042 h 1455"/>
                  <a:gd name="T100" fmla="*/ 522 w 606"/>
                  <a:gd name="T101" fmla="*/ 908 h 1455"/>
                  <a:gd name="T102" fmla="*/ 521 w 606"/>
                  <a:gd name="T103" fmla="*/ 716 h 1455"/>
                  <a:gd name="T104" fmla="*/ 521 w 606"/>
                  <a:gd name="T105" fmla="*/ 716 h 1455"/>
                  <a:gd name="T106" fmla="*/ 533 w 606"/>
                  <a:gd name="T107" fmla="*/ 614 h 1455"/>
                  <a:gd name="T108" fmla="*/ 558 w 606"/>
                  <a:gd name="T109" fmla="*/ 70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6" h="1455">
                    <a:moveTo>
                      <a:pt x="603" y="1131"/>
                    </a:moveTo>
                    <a:cubicBezTo>
                      <a:pt x="602" y="1114"/>
                      <a:pt x="601" y="1098"/>
                      <a:pt x="599" y="1081"/>
                    </a:cubicBezTo>
                    <a:cubicBezTo>
                      <a:pt x="599" y="1077"/>
                      <a:pt x="599" y="1072"/>
                      <a:pt x="598" y="1068"/>
                    </a:cubicBezTo>
                    <a:cubicBezTo>
                      <a:pt x="599" y="1058"/>
                      <a:pt x="599" y="1048"/>
                      <a:pt x="599" y="1038"/>
                    </a:cubicBezTo>
                    <a:cubicBezTo>
                      <a:pt x="600" y="1004"/>
                      <a:pt x="598" y="970"/>
                      <a:pt x="596" y="937"/>
                    </a:cubicBezTo>
                    <a:cubicBezTo>
                      <a:pt x="595" y="920"/>
                      <a:pt x="594" y="903"/>
                      <a:pt x="594" y="887"/>
                    </a:cubicBezTo>
                    <a:cubicBezTo>
                      <a:pt x="594" y="863"/>
                      <a:pt x="593" y="840"/>
                      <a:pt x="593" y="817"/>
                    </a:cubicBezTo>
                    <a:cubicBezTo>
                      <a:pt x="595" y="776"/>
                      <a:pt x="596" y="736"/>
                      <a:pt x="597" y="695"/>
                    </a:cubicBezTo>
                    <a:cubicBezTo>
                      <a:pt x="600" y="693"/>
                      <a:pt x="601" y="688"/>
                      <a:pt x="599" y="683"/>
                    </a:cubicBezTo>
                    <a:cubicBezTo>
                      <a:pt x="589" y="659"/>
                      <a:pt x="576" y="638"/>
                      <a:pt x="562" y="617"/>
                    </a:cubicBezTo>
                    <a:cubicBezTo>
                      <a:pt x="550" y="597"/>
                      <a:pt x="539" y="573"/>
                      <a:pt x="521" y="557"/>
                    </a:cubicBezTo>
                    <a:cubicBezTo>
                      <a:pt x="520" y="556"/>
                      <a:pt x="518" y="555"/>
                      <a:pt x="516" y="556"/>
                    </a:cubicBezTo>
                    <a:cubicBezTo>
                      <a:pt x="516" y="556"/>
                      <a:pt x="516" y="556"/>
                      <a:pt x="516" y="556"/>
                    </a:cubicBezTo>
                    <a:cubicBezTo>
                      <a:pt x="513" y="550"/>
                      <a:pt x="509" y="546"/>
                      <a:pt x="504" y="542"/>
                    </a:cubicBezTo>
                    <a:cubicBezTo>
                      <a:pt x="499" y="547"/>
                      <a:pt x="492" y="550"/>
                      <a:pt x="483" y="548"/>
                    </a:cubicBezTo>
                    <a:cubicBezTo>
                      <a:pt x="466" y="545"/>
                      <a:pt x="450" y="535"/>
                      <a:pt x="437" y="524"/>
                    </a:cubicBezTo>
                    <a:cubicBezTo>
                      <a:pt x="434" y="524"/>
                      <a:pt x="432" y="524"/>
                      <a:pt x="429" y="524"/>
                    </a:cubicBezTo>
                    <a:cubicBezTo>
                      <a:pt x="428" y="524"/>
                      <a:pt x="427" y="523"/>
                      <a:pt x="426" y="523"/>
                    </a:cubicBezTo>
                    <a:cubicBezTo>
                      <a:pt x="421" y="516"/>
                      <a:pt x="406" y="508"/>
                      <a:pt x="401" y="519"/>
                    </a:cubicBezTo>
                    <a:cubicBezTo>
                      <a:pt x="399" y="523"/>
                      <a:pt x="397" y="526"/>
                      <a:pt x="397" y="530"/>
                    </a:cubicBezTo>
                    <a:cubicBezTo>
                      <a:pt x="382" y="534"/>
                      <a:pt x="370" y="546"/>
                      <a:pt x="357" y="558"/>
                    </a:cubicBezTo>
                    <a:cubicBezTo>
                      <a:pt x="362" y="527"/>
                      <a:pt x="359" y="494"/>
                      <a:pt x="351" y="465"/>
                    </a:cubicBezTo>
                    <a:cubicBezTo>
                      <a:pt x="350" y="461"/>
                      <a:pt x="345" y="456"/>
                      <a:pt x="341" y="460"/>
                    </a:cubicBezTo>
                    <a:cubicBezTo>
                      <a:pt x="341" y="460"/>
                      <a:pt x="340" y="461"/>
                      <a:pt x="340" y="461"/>
                    </a:cubicBezTo>
                    <a:cubicBezTo>
                      <a:pt x="339" y="462"/>
                      <a:pt x="338" y="463"/>
                      <a:pt x="338" y="464"/>
                    </a:cubicBezTo>
                    <a:cubicBezTo>
                      <a:pt x="338" y="463"/>
                      <a:pt x="337" y="462"/>
                      <a:pt x="336" y="461"/>
                    </a:cubicBezTo>
                    <a:cubicBezTo>
                      <a:pt x="339" y="426"/>
                      <a:pt x="336" y="390"/>
                      <a:pt x="336" y="356"/>
                    </a:cubicBezTo>
                    <a:cubicBezTo>
                      <a:pt x="335" y="316"/>
                      <a:pt x="326" y="274"/>
                      <a:pt x="327" y="234"/>
                    </a:cubicBezTo>
                    <a:cubicBezTo>
                      <a:pt x="328" y="231"/>
                      <a:pt x="323" y="226"/>
                      <a:pt x="319" y="228"/>
                    </a:cubicBezTo>
                    <a:cubicBezTo>
                      <a:pt x="318" y="229"/>
                      <a:pt x="316" y="230"/>
                      <a:pt x="315" y="231"/>
                    </a:cubicBezTo>
                    <a:cubicBezTo>
                      <a:pt x="309" y="224"/>
                      <a:pt x="299" y="217"/>
                      <a:pt x="289" y="217"/>
                    </a:cubicBezTo>
                    <a:cubicBezTo>
                      <a:pt x="290" y="205"/>
                      <a:pt x="291" y="194"/>
                      <a:pt x="291" y="182"/>
                    </a:cubicBezTo>
                    <a:cubicBezTo>
                      <a:pt x="291" y="160"/>
                      <a:pt x="292" y="138"/>
                      <a:pt x="292" y="115"/>
                    </a:cubicBezTo>
                    <a:cubicBezTo>
                      <a:pt x="294" y="114"/>
                      <a:pt x="295" y="113"/>
                      <a:pt x="295" y="110"/>
                    </a:cubicBezTo>
                    <a:cubicBezTo>
                      <a:pt x="297" y="93"/>
                      <a:pt x="302" y="74"/>
                      <a:pt x="291" y="59"/>
                    </a:cubicBezTo>
                    <a:cubicBezTo>
                      <a:pt x="290" y="57"/>
                      <a:pt x="288" y="55"/>
                      <a:pt x="285" y="54"/>
                    </a:cubicBezTo>
                    <a:cubicBezTo>
                      <a:pt x="284" y="53"/>
                      <a:pt x="281" y="52"/>
                      <a:pt x="280" y="53"/>
                    </a:cubicBezTo>
                    <a:cubicBezTo>
                      <a:pt x="279" y="53"/>
                      <a:pt x="279" y="54"/>
                      <a:pt x="278" y="54"/>
                    </a:cubicBezTo>
                    <a:cubicBezTo>
                      <a:pt x="275" y="47"/>
                      <a:pt x="269" y="42"/>
                      <a:pt x="263" y="37"/>
                    </a:cubicBezTo>
                    <a:cubicBezTo>
                      <a:pt x="258" y="33"/>
                      <a:pt x="252" y="28"/>
                      <a:pt x="247" y="24"/>
                    </a:cubicBezTo>
                    <a:cubicBezTo>
                      <a:pt x="245" y="22"/>
                      <a:pt x="243" y="21"/>
                      <a:pt x="241" y="19"/>
                    </a:cubicBezTo>
                    <a:cubicBezTo>
                      <a:pt x="239" y="17"/>
                      <a:pt x="238" y="16"/>
                      <a:pt x="238" y="15"/>
                    </a:cubicBezTo>
                    <a:cubicBezTo>
                      <a:pt x="238" y="14"/>
                      <a:pt x="238" y="13"/>
                      <a:pt x="237" y="11"/>
                    </a:cubicBezTo>
                    <a:cubicBezTo>
                      <a:pt x="237" y="4"/>
                      <a:pt x="227" y="0"/>
                      <a:pt x="222" y="4"/>
                    </a:cubicBezTo>
                    <a:cubicBezTo>
                      <a:pt x="221" y="4"/>
                      <a:pt x="220" y="5"/>
                      <a:pt x="220" y="6"/>
                    </a:cubicBezTo>
                    <a:cubicBezTo>
                      <a:pt x="216" y="16"/>
                      <a:pt x="216" y="27"/>
                      <a:pt x="218" y="37"/>
                    </a:cubicBezTo>
                    <a:cubicBezTo>
                      <a:pt x="184" y="55"/>
                      <a:pt x="151" y="84"/>
                      <a:pt x="126" y="113"/>
                    </a:cubicBezTo>
                    <a:cubicBezTo>
                      <a:pt x="123" y="117"/>
                      <a:pt x="129" y="123"/>
                      <a:pt x="133" y="120"/>
                    </a:cubicBezTo>
                    <a:cubicBezTo>
                      <a:pt x="161" y="102"/>
                      <a:pt x="195" y="83"/>
                      <a:pt x="219" y="58"/>
                    </a:cubicBezTo>
                    <a:cubicBezTo>
                      <a:pt x="218" y="60"/>
                      <a:pt x="217" y="63"/>
                      <a:pt x="216" y="65"/>
                    </a:cubicBezTo>
                    <a:cubicBezTo>
                      <a:pt x="210" y="82"/>
                      <a:pt x="214" y="102"/>
                      <a:pt x="214" y="120"/>
                    </a:cubicBezTo>
                    <a:cubicBezTo>
                      <a:pt x="214" y="131"/>
                      <a:pt x="215" y="141"/>
                      <a:pt x="215" y="152"/>
                    </a:cubicBezTo>
                    <a:cubicBezTo>
                      <a:pt x="215" y="154"/>
                      <a:pt x="215" y="156"/>
                      <a:pt x="215" y="158"/>
                    </a:cubicBezTo>
                    <a:cubicBezTo>
                      <a:pt x="208" y="158"/>
                      <a:pt x="201" y="162"/>
                      <a:pt x="200" y="170"/>
                    </a:cubicBezTo>
                    <a:cubicBezTo>
                      <a:pt x="179" y="181"/>
                      <a:pt x="158" y="196"/>
                      <a:pt x="138" y="209"/>
                    </a:cubicBezTo>
                    <a:cubicBezTo>
                      <a:pt x="109" y="227"/>
                      <a:pt x="82" y="247"/>
                      <a:pt x="53" y="266"/>
                    </a:cubicBezTo>
                    <a:cubicBezTo>
                      <a:pt x="49" y="268"/>
                      <a:pt x="54" y="275"/>
                      <a:pt x="59" y="273"/>
                    </a:cubicBezTo>
                    <a:cubicBezTo>
                      <a:pt x="86" y="257"/>
                      <a:pt x="112" y="240"/>
                      <a:pt x="139" y="224"/>
                    </a:cubicBezTo>
                    <a:cubicBezTo>
                      <a:pt x="159" y="212"/>
                      <a:pt x="181" y="200"/>
                      <a:pt x="200" y="187"/>
                    </a:cubicBezTo>
                    <a:cubicBezTo>
                      <a:pt x="200" y="191"/>
                      <a:pt x="200" y="196"/>
                      <a:pt x="201" y="200"/>
                    </a:cubicBezTo>
                    <a:cubicBezTo>
                      <a:pt x="176" y="205"/>
                      <a:pt x="157" y="226"/>
                      <a:pt x="136" y="238"/>
                    </a:cubicBezTo>
                    <a:cubicBezTo>
                      <a:pt x="107" y="254"/>
                      <a:pt x="80" y="274"/>
                      <a:pt x="55" y="295"/>
                    </a:cubicBezTo>
                    <a:cubicBezTo>
                      <a:pt x="48" y="300"/>
                      <a:pt x="57" y="311"/>
                      <a:pt x="63" y="306"/>
                    </a:cubicBezTo>
                    <a:cubicBezTo>
                      <a:pt x="106" y="272"/>
                      <a:pt x="156" y="247"/>
                      <a:pt x="201" y="215"/>
                    </a:cubicBezTo>
                    <a:cubicBezTo>
                      <a:pt x="201" y="234"/>
                      <a:pt x="201" y="254"/>
                      <a:pt x="201" y="273"/>
                    </a:cubicBezTo>
                    <a:cubicBezTo>
                      <a:pt x="199" y="271"/>
                      <a:pt x="197" y="271"/>
                      <a:pt x="194" y="272"/>
                    </a:cubicBezTo>
                    <a:cubicBezTo>
                      <a:pt x="170" y="282"/>
                      <a:pt x="150" y="300"/>
                      <a:pt x="129" y="314"/>
                    </a:cubicBezTo>
                    <a:cubicBezTo>
                      <a:pt x="104" y="330"/>
                      <a:pt x="77" y="343"/>
                      <a:pt x="52" y="359"/>
                    </a:cubicBezTo>
                    <a:cubicBezTo>
                      <a:pt x="42" y="366"/>
                      <a:pt x="55" y="385"/>
                      <a:pt x="65" y="378"/>
                    </a:cubicBezTo>
                    <a:cubicBezTo>
                      <a:pt x="73" y="373"/>
                      <a:pt x="81" y="368"/>
                      <a:pt x="89" y="363"/>
                    </a:cubicBezTo>
                    <a:cubicBezTo>
                      <a:pt x="84" y="392"/>
                      <a:pt x="84" y="421"/>
                      <a:pt x="88" y="451"/>
                    </a:cubicBezTo>
                    <a:cubicBezTo>
                      <a:pt x="89" y="456"/>
                      <a:pt x="97" y="458"/>
                      <a:pt x="98" y="452"/>
                    </a:cubicBezTo>
                    <a:cubicBezTo>
                      <a:pt x="102" y="420"/>
                      <a:pt x="98" y="388"/>
                      <a:pt x="99" y="357"/>
                    </a:cubicBezTo>
                    <a:cubicBezTo>
                      <a:pt x="134" y="335"/>
                      <a:pt x="169" y="315"/>
                      <a:pt x="202" y="290"/>
                    </a:cubicBezTo>
                    <a:cubicBezTo>
                      <a:pt x="202" y="298"/>
                      <a:pt x="202" y="307"/>
                      <a:pt x="202" y="315"/>
                    </a:cubicBezTo>
                    <a:cubicBezTo>
                      <a:pt x="204" y="346"/>
                      <a:pt x="202" y="378"/>
                      <a:pt x="203" y="410"/>
                    </a:cubicBezTo>
                    <a:cubicBezTo>
                      <a:pt x="197" y="406"/>
                      <a:pt x="191" y="408"/>
                      <a:pt x="187" y="414"/>
                    </a:cubicBezTo>
                    <a:cubicBezTo>
                      <a:pt x="182" y="414"/>
                      <a:pt x="178" y="418"/>
                      <a:pt x="181" y="425"/>
                    </a:cubicBezTo>
                    <a:cubicBezTo>
                      <a:pt x="181" y="425"/>
                      <a:pt x="181" y="425"/>
                      <a:pt x="182" y="426"/>
                    </a:cubicBezTo>
                    <a:cubicBezTo>
                      <a:pt x="181" y="425"/>
                      <a:pt x="179" y="425"/>
                      <a:pt x="178" y="425"/>
                    </a:cubicBezTo>
                    <a:cubicBezTo>
                      <a:pt x="166" y="429"/>
                      <a:pt x="155" y="437"/>
                      <a:pt x="144" y="444"/>
                    </a:cubicBezTo>
                    <a:cubicBezTo>
                      <a:pt x="129" y="452"/>
                      <a:pt x="114" y="461"/>
                      <a:pt x="100" y="470"/>
                    </a:cubicBezTo>
                    <a:cubicBezTo>
                      <a:pt x="76" y="484"/>
                      <a:pt x="49" y="503"/>
                      <a:pt x="22" y="509"/>
                    </a:cubicBezTo>
                    <a:cubicBezTo>
                      <a:pt x="14" y="511"/>
                      <a:pt x="20" y="524"/>
                      <a:pt x="28" y="522"/>
                    </a:cubicBezTo>
                    <a:cubicBezTo>
                      <a:pt x="54" y="517"/>
                      <a:pt x="79" y="499"/>
                      <a:pt x="102" y="486"/>
                    </a:cubicBezTo>
                    <a:cubicBezTo>
                      <a:pt x="117" y="478"/>
                      <a:pt x="133" y="470"/>
                      <a:pt x="147" y="461"/>
                    </a:cubicBezTo>
                    <a:cubicBezTo>
                      <a:pt x="159" y="453"/>
                      <a:pt x="172" y="448"/>
                      <a:pt x="182" y="438"/>
                    </a:cubicBezTo>
                    <a:cubicBezTo>
                      <a:pt x="182" y="444"/>
                      <a:pt x="180" y="450"/>
                      <a:pt x="180" y="454"/>
                    </a:cubicBezTo>
                    <a:cubicBezTo>
                      <a:pt x="179" y="455"/>
                      <a:pt x="179" y="455"/>
                      <a:pt x="178" y="455"/>
                    </a:cubicBezTo>
                    <a:cubicBezTo>
                      <a:pt x="152" y="470"/>
                      <a:pt x="124" y="484"/>
                      <a:pt x="97" y="497"/>
                    </a:cubicBezTo>
                    <a:cubicBezTo>
                      <a:pt x="67" y="511"/>
                      <a:pt x="40" y="528"/>
                      <a:pt x="10" y="542"/>
                    </a:cubicBezTo>
                    <a:cubicBezTo>
                      <a:pt x="2" y="547"/>
                      <a:pt x="9" y="561"/>
                      <a:pt x="17" y="557"/>
                    </a:cubicBezTo>
                    <a:cubicBezTo>
                      <a:pt x="49" y="543"/>
                      <a:pt x="79" y="525"/>
                      <a:pt x="110" y="510"/>
                    </a:cubicBezTo>
                    <a:cubicBezTo>
                      <a:pt x="133" y="500"/>
                      <a:pt x="156" y="488"/>
                      <a:pt x="178" y="476"/>
                    </a:cubicBezTo>
                    <a:cubicBezTo>
                      <a:pt x="178" y="479"/>
                      <a:pt x="177" y="481"/>
                      <a:pt x="177" y="484"/>
                    </a:cubicBezTo>
                    <a:cubicBezTo>
                      <a:pt x="153" y="485"/>
                      <a:pt x="129" y="506"/>
                      <a:pt x="110" y="519"/>
                    </a:cubicBezTo>
                    <a:cubicBezTo>
                      <a:pt x="77" y="540"/>
                      <a:pt x="40" y="549"/>
                      <a:pt x="7" y="567"/>
                    </a:cubicBezTo>
                    <a:cubicBezTo>
                      <a:pt x="0" y="571"/>
                      <a:pt x="8" y="582"/>
                      <a:pt x="14" y="579"/>
                    </a:cubicBezTo>
                    <a:cubicBezTo>
                      <a:pt x="47" y="576"/>
                      <a:pt x="81" y="557"/>
                      <a:pt x="110" y="543"/>
                    </a:cubicBezTo>
                    <a:cubicBezTo>
                      <a:pt x="122" y="538"/>
                      <a:pt x="132" y="531"/>
                      <a:pt x="143" y="524"/>
                    </a:cubicBezTo>
                    <a:cubicBezTo>
                      <a:pt x="154" y="517"/>
                      <a:pt x="165" y="512"/>
                      <a:pt x="177" y="507"/>
                    </a:cubicBezTo>
                    <a:cubicBezTo>
                      <a:pt x="175" y="532"/>
                      <a:pt x="171" y="556"/>
                      <a:pt x="176" y="581"/>
                    </a:cubicBezTo>
                    <a:cubicBezTo>
                      <a:pt x="177" y="589"/>
                      <a:pt x="182" y="595"/>
                      <a:pt x="188" y="597"/>
                    </a:cubicBezTo>
                    <a:cubicBezTo>
                      <a:pt x="188" y="609"/>
                      <a:pt x="187" y="621"/>
                      <a:pt x="187" y="633"/>
                    </a:cubicBezTo>
                    <a:cubicBezTo>
                      <a:pt x="186" y="639"/>
                      <a:pt x="185" y="644"/>
                      <a:pt x="183" y="648"/>
                    </a:cubicBezTo>
                    <a:cubicBezTo>
                      <a:pt x="180" y="654"/>
                      <a:pt x="183" y="661"/>
                      <a:pt x="188" y="665"/>
                    </a:cubicBezTo>
                    <a:cubicBezTo>
                      <a:pt x="186" y="666"/>
                      <a:pt x="184" y="667"/>
                      <a:pt x="183" y="667"/>
                    </a:cubicBezTo>
                    <a:cubicBezTo>
                      <a:pt x="161" y="680"/>
                      <a:pt x="142" y="696"/>
                      <a:pt x="118" y="704"/>
                    </a:cubicBezTo>
                    <a:cubicBezTo>
                      <a:pt x="113" y="706"/>
                      <a:pt x="113" y="712"/>
                      <a:pt x="116" y="716"/>
                    </a:cubicBezTo>
                    <a:cubicBezTo>
                      <a:pt x="116" y="716"/>
                      <a:pt x="117" y="717"/>
                      <a:pt x="117" y="717"/>
                    </a:cubicBezTo>
                    <a:cubicBezTo>
                      <a:pt x="119" y="720"/>
                      <a:pt x="123" y="721"/>
                      <a:pt x="125" y="719"/>
                    </a:cubicBezTo>
                    <a:cubicBezTo>
                      <a:pt x="144" y="719"/>
                      <a:pt x="163" y="706"/>
                      <a:pt x="178" y="697"/>
                    </a:cubicBezTo>
                    <a:cubicBezTo>
                      <a:pt x="190" y="690"/>
                      <a:pt x="203" y="683"/>
                      <a:pt x="215" y="677"/>
                    </a:cubicBezTo>
                    <a:cubicBezTo>
                      <a:pt x="230" y="669"/>
                      <a:pt x="243" y="658"/>
                      <a:pt x="259" y="651"/>
                    </a:cubicBezTo>
                    <a:cubicBezTo>
                      <a:pt x="288" y="639"/>
                      <a:pt x="314" y="625"/>
                      <a:pt x="339" y="607"/>
                    </a:cubicBezTo>
                    <a:cubicBezTo>
                      <a:pt x="351" y="598"/>
                      <a:pt x="363" y="589"/>
                      <a:pt x="374" y="578"/>
                    </a:cubicBezTo>
                    <a:cubicBezTo>
                      <a:pt x="381" y="572"/>
                      <a:pt x="389" y="566"/>
                      <a:pt x="396" y="560"/>
                    </a:cubicBezTo>
                    <a:cubicBezTo>
                      <a:pt x="396" y="561"/>
                      <a:pt x="396" y="562"/>
                      <a:pt x="397" y="563"/>
                    </a:cubicBezTo>
                    <a:cubicBezTo>
                      <a:pt x="400" y="571"/>
                      <a:pt x="403" y="579"/>
                      <a:pt x="403" y="587"/>
                    </a:cubicBezTo>
                    <a:cubicBezTo>
                      <a:pt x="404" y="597"/>
                      <a:pt x="402" y="608"/>
                      <a:pt x="404" y="618"/>
                    </a:cubicBezTo>
                    <a:cubicBezTo>
                      <a:pt x="405" y="626"/>
                      <a:pt x="407" y="634"/>
                      <a:pt x="407" y="642"/>
                    </a:cubicBezTo>
                    <a:cubicBezTo>
                      <a:pt x="352" y="677"/>
                      <a:pt x="293" y="702"/>
                      <a:pt x="235" y="732"/>
                    </a:cubicBezTo>
                    <a:cubicBezTo>
                      <a:pt x="208" y="745"/>
                      <a:pt x="181" y="760"/>
                      <a:pt x="156" y="776"/>
                    </a:cubicBezTo>
                    <a:cubicBezTo>
                      <a:pt x="142" y="785"/>
                      <a:pt x="115" y="796"/>
                      <a:pt x="114" y="815"/>
                    </a:cubicBezTo>
                    <a:cubicBezTo>
                      <a:pt x="113" y="822"/>
                      <a:pt x="125" y="829"/>
                      <a:pt x="128" y="820"/>
                    </a:cubicBezTo>
                    <a:cubicBezTo>
                      <a:pt x="131" y="815"/>
                      <a:pt x="143" y="813"/>
                      <a:pt x="148" y="809"/>
                    </a:cubicBezTo>
                    <a:cubicBezTo>
                      <a:pt x="161" y="800"/>
                      <a:pt x="179" y="793"/>
                      <a:pt x="193" y="787"/>
                    </a:cubicBezTo>
                    <a:cubicBezTo>
                      <a:pt x="218" y="775"/>
                      <a:pt x="242" y="758"/>
                      <a:pt x="267" y="746"/>
                    </a:cubicBezTo>
                    <a:cubicBezTo>
                      <a:pt x="315" y="724"/>
                      <a:pt x="363" y="701"/>
                      <a:pt x="408" y="672"/>
                    </a:cubicBezTo>
                    <a:cubicBezTo>
                      <a:pt x="406" y="688"/>
                      <a:pt x="405" y="705"/>
                      <a:pt x="404" y="720"/>
                    </a:cubicBezTo>
                    <a:cubicBezTo>
                      <a:pt x="400" y="752"/>
                      <a:pt x="399" y="784"/>
                      <a:pt x="398" y="817"/>
                    </a:cubicBezTo>
                    <a:cubicBezTo>
                      <a:pt x="398" y="836"/>
                      <a:pt x="397" y="855"/>
                      <a:pt x="397" y="875"/>
                    </a:cubicBezTo>
                    <a:cubicBezTo>
                      <a:pt x="395" y="873"/>
                      <a:pt x="392" y="872"/>
                      <a:pt x="390" y="873"/>
                    </a:cubicBezTo>
                    <a:cubicBezTo>
                      <a:pt x="337" y="890"/>
                      <a:pt x="286" y="911"/>
                      <a:pt x="236" y="933"/>
                    </a:cubicBezTo>
                    <a:cubicBezTo>
                      <a:pt x="213" y="943"/>
                      <a:pt x="189" y="951"/>
                      <a:pt x="165" y="960"/>
                    </a:cubicBezTo>
                    <a:cubicBezTo>
                      <a:pt x="156" y="964"/>
                      <a:pt x="147" y="970"/>
                      <a:pt x="139" y="975"/>
                    </a:cubicBezTo>
                    <a:cubicBezTo>
                      <a:pt x="133" y="979"/>
                      <a:pt x="124" y="982"/>
                      <a:pt x="119" y="987"/>
                    </a:cubicBezTo>
                    <a:cubicBezTo>
                      <a:pt x="115" y="991"/>
                      <a:pt x="118" y="999"/>
                      <a:pt x="124" y="998"/>
                    </a:cubicBezTo>
                    <a:cubicBezTo>
                      <a:pt x="124" y="998"/>
                      <a:pt x="125" y="998"/>
                      <a:pt x="125" y="998"/>
                    </a:cubicBezTo>
                    <a:cubicBezTo>
                      <a:pt x="126" y="998"/>
                      <a:pt x="127" y="998"/>
                      <a:pt x="127" y="997"/>
                    </a:cubicBezTo>
                    <a:cubicBezTo>
                      <a:pt x="145" y="993"/>
                      <a:pt x="162" y="984"/>
                      <a:pt x="180" y="978"/>
                    </a:cubicBezTo>
                    <a:cubicBezTo>
                      <a:pt x="204" y="969"/>
                      <a:pt x="228" y="961"/>
                      <a:pt x="252" y="951"/>
                    </a:cubicBezTo>
                    <a:cubicBezTo>
                      <a:pt x="300" y="932"/>
                      <a:pt x="353" y="918"/>
                      <a:pt x="398" y="891"/>
                    </a:cubicBezTo>
                    <a:cubicBezTo>
                      <a:pt x="398" y="900"/>
                      <a:pt x="398" y="909"/>
                      <a:pt x="399" y="918"/>
                    </a:cubicBezTo>
                    <a:cubicBezTo>
                      <a:pt x="399" y="922"/>
                      <a:pt x="399" y="927"/>
                      <a:pt x="399" y="931"/>
                    </a:cubicBezTo>
                    <a:cubicBezTo>
                      <a:pt x="378" y="936"/>
                      <a:pt x="358" y="944"/>
                      <a:pt x="338" y="950"/>
                    </a:cubicBezTo>
                    <a:cubicBezTo>
                      <a:pt x="309" y="959"/>
                      <a:pt x="279" y="968"/>
                      <a:pt x="250" y="976"/>
                    </a:cubicBezTo>
                    <a:cubicBezTo>
                      <a:pt x="225" y="982"/>
                      <a:pt x="201" y="994"/>
                      <a:pt x="178" y="1004"/>
                    </a:cubicBezTo>
                    <a:cubicBezTo>
                      <a:pt x="158" y="1013"/>
                      <a:pt x="137" y="1021"/>
                      <a:pt x="119" y="1032"/>
                    </a:cubicBezTo>
                    <a:cubicBezTo>
                      <a:pt x="111" y="1036"/>
                      <a:pt x="120" y="1046"/>
                      <a:pt x="126" y="1045"/>
                    </a:cubicBezTo>
                    <a:cubicBezTo>
                      <a:pt x="173" y="1036"/>
                      <a:pt x="214" y="1011"/>
                      <a:pt x="259" y="998"/>
                    </a:cubicBezTo>
                    <a:cubicBezTo>
                      <a:pt x="286" y="990"/>
                      <a:pt x="313" y="983"/>
                      <a:pt x="340" y="975"/>
                    </a:cubicBezTo>
                    <a:cubicBezTo>
                      <a:pt x="359" y="969"/>
                      <a:pt x="379" y="964"/>
                      <a:pt x="399" y="957"/>
                    </a:cubicBezTo>
                    <a:cubicBezTo>
                      <a:pt x="399" y="974"/>
                      <a:pt x="400" y="992"/>
                      <a:pt x="407" y="1006"/>
                    </a:cubicBezTo>
                    <a:cubicBezTo>
                      <a:pt x="409" y="1009"/>
                      <a:pt x="411" y="1012"/>
                      <a:pt x="414" y="1015"/>
                    </a:cubicBezTo>
                    <a:cubicBezTo>
                      <a:pt x="414" y="1023"/>
                      <a:pt x="414" y="1030"/>
                      <a:pt x="414" y="1038"/>
                    </a:cubicBezTo>
                    <a:cubicBezTo>
                      <a:pt x="413" y="1048"/>
                      <a:pt x="413" y="1058"/>
                      <a:pt x="413" y="1068"/>
                    </a:cubicBezTo>
                    <a:cubicBezTo>
                      <a:pt x="412" y="1091"/>
                      <a:pt x="408" y="1116"/>
                      <a:pt x="410" y="1139"/>
                    </a:cubicBezTo>
                    <a:cubicBezTo>
                      <a:pt x="410" y="1139"/>
                      <a:pt x="409" y="1139"/>
                      <a:pt x="409" y="1139"/>
                    </a:cubicBezTo>
                    <a:cubicBezTo>
                      <a:pt x="386" y="1140"/>
                      <a:pt x="365" y="1149"/>
                      <a:pt x="343" y="1156"/>
                    </a:cubicBezTo>
                    <a:cubicBezTo>
                      <a:pt x="318" y="1163"/>
                      <a:pt x="295" y="1170"/>
                      <a:pt x="269" y="1173"/>
                    </a:cubicBezTo>
                    <a:cubicBezTo>
                      <a:pt x="219" y="1180"/>
                      <a:pt x="172" y="1196"/>
                      <a:pt x="126" y="1215"/>
                    </a:cubicBezTo>
                    <a:cubicBezTo>
                      <a:pt x="114" y="1220"/>
                      <a:pt x="123" y="1239"/>
                      <a:pt x="134" y="1235"/>
                    </a:cubicBezTo>
                    <a:cubicBezTo>
                      <a:pt x="142" y="1232"/>
                      <a:pt x="150" y="1229"/>
                      <a:pt x="158" y="1226"/>
                    </a:cubicBezTo>
                    <a:cubicBezTo>
                      <a:pt x="157" y="1239"/>
                      <a:pt x="158" y="1252"/>
                      <a:pt x="158" y="1265"/>
                    </a:cubicBezTo>
                    <a:cubicBezTo>
                      <a:pt x="158" y="1285"/>
                      <a:pt x="157" y="1305"/>
                      <a:pt x="156" y="1325"/>
                    </a:cubicBezTo>
                    <a:cubicBezTo>
                      <a:pt x="155" y="1366"/>
                      <a:pt x="155" y="1406"/>
                      <a:pt x="160" y="1446"/>
                    </a:cubicBezTo>
                    <a:cubicBezTo>
                      <a:pt x="161" y="1455"/>
                      <a:pt x="175" y="1455"/>
                      <a:pt x="173" y="1447"/>
                    </a:cubicBezTo>
                    <a:cubicBezTo>
                      <a:pt x="177" y="1408"/>
                      <a:pt x="175" y="1369"/>
                      <a:pt x="178" y="1330"/>
                    </a:cubicBezTo>
                    <a:cubicBezTo>
                      <a:pt x="179" y="1310"/>
                      <a:pt x="178" y="1290"/>
                      <a:pt x="177" y="1270"/>
                    </a:cubicBezTo>
                    <a:cubicBezTo>
                      <a:pt x="177" y="1253"/>
                      <a:pt x="177" y="1237"/>
                      <a:pt x="175" y="1220"/>
                    </a:cubicBezTo>
                    <a:cubicBezTo>
                      <a:pt x="209" y="1210"/>
                      <a:pt x="244" y="1202"/>
                      <a:pt x="280" y="1196"/>
                    </a:cubicBezTo>
                    <a:cubicBezTo>
                      <a:pt x="323" y="1190"/>
                      <a:pt x="369" y="1177"/>
                      <a:pt x="409" y="1159"/>
                    </a:cubicBezTo>
                    <a:cubicBezTo>
                      <a:pt x="408" y="1173"/>
                      <a:pt x="407" y="1186"/>
                      <a:pt x="409" y="1200"/>
                    </a:cubicBezTo>
                    <a:cubicBezTo>
                      <a:pt x="410" y="1208"/>
                      <a:pt x="422" y="1218"/>
                      <a:pt x="430" y="1211"/>
                    </a:cubicBezTo>
                    <a:cubicBezTo>
                      <a:pt x="435" y="1207"/>
                      <a:pt x="440" y="1201"/>
                      <a:pt x="445" y="1196"/>
                    </a:cubicBezTo>
                    <a:cubicBezTo>
                      <a:pt x="447" y="1197"/>
                      <a:pt x="449" y="1198"/>
                      <a:pt x="452" y="1198"/>
                    </a:cubicBezTo>
                    <a:cubicBezTo>
                      <a:pt x="469" y="1202"/>
                      <a:pt x="490" y="1196"/>
                      <a:pt x="508" y="1191"/>
                    </a:cubicBezTo>
                    <a:cubicBezTo>
                      <a:pt x="513" y="1192"/>
                      <a:pt x="517" y="1192"/>
                      <a:pt x="521" y="1189"/>
                    </a:cubicBezTo>
                    <a:cubicBezTo>
                      <a:pt x="521" y="1189"/>
                      <a:pt x="521" y="1189"/>
                      <a:pt x="521" y="1190"/>
                    </a:cubicBezTo>
                    <a:cubicBezTo>
                      <a:pt x="530" y="1186"/>
                      <a:pt x="540" y="1184"/>
                      <a:pt x="549" y="1182"/>
                    </a:cubicBezTo>
                    <a:cubicBezTo>
                      <a:pt x="567" y="1177"/>
                      <a:pt x="586" y="1173"/>
                      <a:pt x="604" y="1171"/>
                    </a:cubicBezTo>
                    <a:cubicBezTo>
                      <a:pt x="606" y="1158"/>
                      <a:pt x="604" y="1144"/>
                      <a:pt x="603" y="1131"/>
                    </a:cubicBezTo>
                    <a:close/>
                    <a:moveTo>
                      <a:pt x="268" y="560"/>
                    </a:moveTo>
                    <a:cubicBezTo>
                      <a:pt x="268" y="558"/>
                      <a:pt x="268" y="557"/>
                      <a:pt x="268" y="555"/>
                    </a:cubicBezTo>
                    <a:cubicBezTo>
                      <a:pt x="271" y="562"/>
                      <a:pt x="268" y="571"/>
                      <a:pt x="268" y="560"/>
                    </a:cubicBezTo>
                    <a:close/>
                    <a:moveTo>
                      <a:pt x="279" y="548"/>
                    </a:moveTo>
                    <a:cubicBezTo>
                      <a:pt x="280" y="547"/>
                      <a:pt x="281" y="546"/>
                      <a:pt x="282" y="545"/>
                    </a:cubicBezTo>
                    <a:cubicBezTo>
                      <a:pt x="282" y="546"/>
                      <a:pt x="282" y="547"/>
                      <a:pt x="283" y="548"/>
                    </a:cubicBezTo>
                    <a:cubicBezTo>
                      <a:pt x="281" y="548"/>
                      <a:pt x="280" y="548"/>
                      <a:pt x="279" y="548"/>
                    </a:cubicBezTo>
                    <a:close/>
                    <a:moveTo>
                      <a:pt x="334" y="579"/>
                    </a:moveTo>
                    <a:cubicBezTo>
                      <a:pt x="324" y="586"/>
                      <a:pt x="314" y="593"/>
                      <a:pt x="304" y="600"/>
                    </a:cubicBezTo>
                    <a:cubicBezTo>
                      <a:pt x="306" y="596"/>
                      <a:pt x="308" y="593"/>
                      <a:pt x="310" y="589"/>
                    </a:cubicBezTo>
                    <a:cubicBezTo>
                      <a:pt x="318" y="590"/>
                      <a:pt x="325" y="587"/>
                      <a:pt x="328" y="578"/>
                    </a:cubicBezTo>
                    <a:cubicBezTo>
                      <a:pt x="329" y="577"/>
                      <a:pt x="329" y="576"/>
                      <a:pt x="329" y="575"/>
                    </a:cubicBezTo>
                    <a:cubicBezTo>
                      <a:pt x="330" y="575"/>
                      <a:pt x="330" y="575"/>
                      <a:pt x="330" y="575"/>
                    </a:cubicBezTo>
                    <a:cubicBezTo>
                      <a:pt x="332" y="576"/>
                      <a:pt x="335" y="577"/>
                      <a:pt x="337" y="577"/>
                    </a:cubicBezTo>
                    <a:cubicBezTo>
                      <a:pt x="336" y="577"/>
                      <a:pt x="335" y="578"/>
                      <a:pt x="334" y="579"/>
                    </a:cubicBezTo>
                    <a:close/>
                    <a:moveTo>
                      <a:pt x="520" y="1039"/>
                    </a:moveTo>
                    <a:cubicBezTo>
                      <a:pt x="520" y="1040"/>
                      <a:pt x="519" y="1041"/>
                      <a:pt x="518" y="1042"/>
                    </a:cubicBezTo>
                    <a:cubicBezTo>
                      <a:pt x="518" y="1035"/>
                      <a:pt x="518" y="1028"/>
                      <a:pt x="518" y="1021"/>
                    </a:cubicBezTo>
                    <a:cubicBezTo>
                      <a:pt x="518" y="999"/>
                      <a:pt x="518" y="976"/>
                      <a:pt x="518" y="954"/>
                    </a:cubicBezTo>
                    <a:cubicBezTo>
                      <a:pt x="517" y="937"/>
                      <a:pt x="517" y="919"/>
                      <a:pt x="517" y="902"/>
                    </a:cubicBezTo>
                    <a:cubicBezTo>
                      <a:pt x="518" y="904"/>
                      <a:pt x="520" y="906"/>
                      <a:pt x="522" y="908"/>
                    </a:cubicBezTo>
                    <a:cubicBezTo>
                      <a:pt x="520" y="941"/>
                      <a:pt x="519" y="976"/>
                      <a:pt x="523" y="1010"/>
                    </a:cubicBezTo>
                    <a:cubicBezTo>
                      <a:pt x="521" y="1019"/>
                      <a:pt x="520" y="1029"/>
                      <a:pt x="520" y="1039"/>
                    </a:cubicBezTo>
                    <a:close/>
                    <a:moveTo>
                      <a:pt x="521" y="716"/>
                    </a:moveTo>
                    <a:cubicBezTo>
                      <a:pt x="521" y="716"/>
                      <a:pt x="521" y="716"/>
                      <a:pt x="521" y="716"/>
                    </a:cubicBezTo>
                    <a:cubicBezTo>
                      <a:pt x="521" y="714"/>
                      <a:pt x="521" y="712"/>
                      <a:pt x="520" y="710"/>
                    </a:cubicBezTo>
                    <a:cubicBezTo>
                      <a:pt x="520" y="709"/>
                      <a:pt x="520" y="707"/>
                      <a:pt x="520" y="706"/>
                    </a:cubicBezTo>
                    <a:cubicBezTo>
                      <a:pt x="521" y="709"/>
                      <a:pt x="523" y="711"/>
                      <a:pt x="525" y="712"/>
                    </a:cubicBezTo>
                    <a:cubicBezTo>
                      <a:pt x="523" y="713"/>
                      <a:pt x="522" y="715"/>
                      <a:pt x="521" y="716"/>
                    </a:cubicBezTo>
                    <a:close/>
                    <a:moveTo>
                      <a:pt x="522" y="614"/>
                    </a:moveTo>
                    <a:cubicBezTo>
                      <a:pt x="523" y="611"/>
                      <a:pt x="523" y="609"/>
                      <a:pt x="523" y="607"/>
                    </a:cubicBezTo>
                    <a:cubicBezTo>
                      <a:pt x="523" y="602"/>
                      <a:pt x="523" y="598"/>
                      <a:pt x="522" y="593"/>
                    </a:cubicBezTo>
                    <a:cubicBezTo>
                      <a:pt x="525" y="600"/>
                      <a:pt x="529" y="607"/>
                      <a:pt x="533" y="614"/>
                    </a:cubicBezTo>
                    <a:cubicBezTo>
                      <a:pt x="530" y="613"/>
                      <a:pt x="526" y="613"/>
                      <a:pt x="522" y="614"/>
                    </a:cubicBezTo>
                    <a:close/>
                    <a:moveTo>
                      <a:pt x="558" y="714"/>
                    </a:moveTo>
                    <a:cubicBezTo>
                      <a:pt x="557" y="709"/>
                      <a:pt x="557" y="704"/>
                      <a:pt x="556" y="699"/>
                    </a:cubicBezTo>
                    <a:cubicBezTo>
                      <a:pt x="557" y="699"/>
                      <a:pt x="558" y="700"/>
                      <a:pt x="558" y="700"/>
                    </a:cubicBezTo>
                    <a:cubicBezTo>
                      <a:pt x="558" y="704"/>
                      <a:pt x="558" y="709"/>
                      <a:pt x="558" y="71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0" name="iṡḷiḋê"/>
              <p:cNvSpPr/>
              <p:nvPr/>
            </p:nvSpPr>
            <p:spPr bwMode="auto">
              <a:xfrm>
                <a:off x="2598" y="699"/>
                <a:ext cx="60" cy="62"/>
              </a:xfrm>
              <a:custGeom>
                <a:avLst/>
                <a:gdLst>
                  <a:gd name="T0" fmla="*/ 44 w 54"/>
                  <a:gd name="T1" fmla="*/ 2 h 57"/>
                  <a:gd name="T2" fmla="*/ 2 w 54"/>
                  <a:gd name="T3" fmla="*/ 51 h 57"/>
                  <a:gd name="T4" fmla="*/ 6 w 54"/>
                  <a:gd name="T5" fmla="*/ 54 h 57"/>
                  <a:gd name="T6" fmla="*/ 24 w 54"/>
                  <a:gd name="T7" fmla="*/ 33 h 57"/>
                  <a:gd name="T8" fmla="*/ 49 w 54"/>
                  <a:gd name="T9" fmla="*/ 12 h 57"/>
                  <a:gd name="T10" fmla="*/ 44 w 54"/>
                  <a:gd name="T11" fmla="*/ 2 h 57"/>
                </a:gdLst>
                <a:ahLst/>
                <a:cxnLst>
                  <a:cxn ang="0">
                    <a:pos x="T0" y="T1"/>
                  </a:cxn>
                  <a:cxn ang="0">
                    <a:pos x="T2" y="T3"/>
                  </a:cxn>
                  <a:cxn ang="0">
                    <a:pos x="T4" y="T5"/>
                  </a:cxn>
                  <a:cxn ang="0">
                    <a:pos x="T6" y="T7"/>
                  </a:cxn>
                  <a:cxn ang="0">
                    <a:pos x="T8" y="T9"/>
                  </a:cxn>
                  <a:cxn ang="0">
                    <a:pos x="T10" y="T11"/>
                  </a:cxn>
                </a:cxnLst>
                <a:rect l="0" t="0" r="r" b="b"/>
                <a:pathLst>
                  <a:path w="54" h="57">
                    <a:moveTo>
                      <a:pt x="44" y="2"/>
                    </a:moveTo>
                    <a:cubicBezTo>
                      <a:pt x="25" y="10"/>
                      <a:pt x="13" y="35"/>
                      <a:pt x="2" y="51"/>
                    </a:cubicBezTo>
                    <a:cubicBezTo>
                      <a:pt x="0" y="53"/>
                      <a:pt x="4" y="57"/>
                      <a:pt x="6" y="54"/>
                    </a:cubicBezTo>
                    <a:cubicBezTo>
                      <a:pt x="12" y="47"/>
                      <a:pt x="18" y="40"/>
                      <a:pt x="24" y="33"/>
                    </a:cubicBezTo>
                    <a:cubicBezTo>
                      <a:pt x="32" y="24"/>
                      <a:pt x="40" y="18"/>
                      <a:pt x="49" y="12"/>
                    </a:cubicBezTo>
                    <a:cubicBezTo>
                      <a:pt x="54" y="9"/>
                      <a:pt x="49" y="0"/>
                      <a:pt x="44" y="2"/>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1" name="iśḻíďê"/>
              <p:cNvSpPr/>
              <p:nvPr/>
            </p:nvSpPr>
            <p:spPr bwMode="auto">
              <a:xfrm>
                <a:off x="3276" y="1271"/>
                <a:ext cx="481" cy="234"/>
              </a:xfrm>
              <a:custGeom>
                <a:avLst/>
                <a:gdLst>
                  <a:gd name="T0" fmla="*/ 427 w 437"/>
                  <a:gd name="T1" fmla="*/ 1 h 213"/>
                  <a:gd name="T2" fmla="*/ 374 w 437"/>
                  <a:gd name="T3" fmla="*/ 27 h 213"/>
                  <a:gd name="T4" fmla="*/ 320 w 437"/>
                  <a:gd name="T5" fmla="*/ 53 h 213"/>
                  <a:gd name="T6" fmla="*/ 212 w 437"/>
                  <a:gd name="T7" fmla="*/ 103 h 213"/>
                  <a:gd name="T8" fmla="*/ 163 w 437"/>
                  <a:gd name="T9" fmla="*/ 125 h 213"/>
                  <a:gd name="T10" fmla="*/ 108 w 437"/>
                  <a:gd name="T11" fmla="*/ 153 h 213"/>
                  <a:gd name="T12" fmla="*/ 55 w 437"/>
                  <a:gd name="T13" fmla="*/ 179 h 213"/>
                  <a:gd name="T14" fmla="*/ 6 w 437"/>
                  <a:gd name="T15" fmla="*/ 200 h 213"/>
                  <a:gd name="T16" fmla="*/ 13 w 437"/>
                  <a:gd name="T17" fmla="*/ 210 h 213"/>
                  <a:gd name="T18" fmla="*/ 66 w 437"/>
                  <a:gd name="T19" fmla="*/ 188 h 213"/>
                  <a:gd name="T20" fmla="*/ 121 w 437"/>
                  <a:gd name="T21" fmla="*/ 163 h 213"/>
                  <a:gd name="T22" fmla="*/ 166 w 437"/>
                  <a:gd name="T23" fmla="*/ 140 h 213"/>
                  <a:gd name="T24" fmla="*/ 221 w 437"/>
                  <a:gd name="T25" fmla="*/ 115 h 213"/>
                  <a:gd name="T26" fmla="*/ 294 w 437"/>
                  <a:gd name="T27" fmla="*/ 81 h 213"/>
                  <a:gd name="T28" fmla="*/ 272 w 437"/>
                  <a:gd name="T29" fmla="*/ 95 h 213"/>
                  <a:gd name="T30" fmla="*/ 274 w 437"/>
                  <a:gd name="T31" fmla="*/ 99 h 213"/>
                  <a:gd name="T32" fmla="*/ 347 w 437"/>
                  <a:gd name="T33" fmla="*/ 72 h 213"/>
                  <a:gd name="T34" fmla="*/ 403 w 437"/>
                  <a:gd name="T35" fmla="*/ 49 h 213"/>
                  <a:gd name="T36" fmla="*/ 404 w 437"/>
                  <a:gd name="T37" fmla="*/ 29 h 213"/>
                  <a:gd name="T38" fmla="*/ 433 w 437"/>
                  <a:gd name="T39" fmla="*/ 10 h 213"/>
                  <a:gd name="T40" fmla="*/ 427 w 437"/>
                  <a:gd name="T41"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7" h="213">
                    <a:moveTo>
                      <a:pt x="427" y="1"/>
                    </a:moveTo>
                    <a:cubicBezTo>
                      <a:pt x="408" y="6"/>
                      <a:pt x="391" y="19"/>
                      <a:pt x="374" y="27"/>
                    </a:cubicBezTo>
                    <a:cubicBezTo>
                      <a:pt x="356" y="36"/>
                      <a:pt x="338" y="45"/>
                      <a:pt x="320" y="53"/>
                    </a:cubicBezTo>
                    <a:cubicBezTo>
                      <a:pt x="284" y="69"/>
                      <a:pt x="247" y="84"/>
                      <a:pt x="212" y="103"/>
                    </a:cubicBezTo>
                    <a:cubicBezTo>
                      <a:pt x="197" y="112"/>
                      <a:pt x="179" y="116"/>
                      <a:pt x="163" y="125"/>
                    </a:cubicBezTo>
                    <a:cubicBezTo>
                      <a:pt x="145" y="134"/>
                      <a:pt x="127" y="144"/>
                      <a:pt x="108" y="153"/>
                    </a:cubicBezTo>
                    <a:cubicBezTo>
                      <a:pt x="90" y="161"/>
                      <a:pt x="73" y="170"/>
                      <a:pt x="55" y="179"/>
                    </a:cubicBezTo>
                    <a:cubicBezTo>
                      <a:pt x="39" y="186"/>
                      <a:pt x="21" y="190"/>
                      <a:pt x="6" y="200"/>
                    </a:cubicBezTo>
                    <a:cubicBezTo>
                      <a:pt x="0" y="203"/>
                      <a:pt x="7" y="213"/>
                      <a:pt x="13" y="210"/>
                    </a:cubicBezTo>
                    <a:cubicBezTo>
                      <a:pt x="30" y="200"/>
                      <a:pt x="49" y="196"/>
                      <a:pt x="66" y="188"/>
                    </a:cubicBezTo>
                    <a:cubicBezTo>
                      <a:pt x="84" y="180"/>
                      <a:pt x="102" y="171"/>
                      <a:pt x="121" y="163"/>
                    </a:cubicBezTo>
                    <a:cubicBezTo>
                      <a:pt x="137" y="156"/>
                      <a:pt x="151" y="148"/>
                      <a:pt x="166" y="140"/>
                    </a:cubicBezTo>
                    <a:cubicBezTo>
                      <a:pt x="183" y="130"/>
                      <a:pt x="203" y="125"/>
                      <a:pt x="221" y="115"/>
                    </a:cubicBezTo>
                    <a:cubicBezTo>
                      <a:pt x="245" y="103"/>
                      <a:pt x="269" y="92"/>
                      <a:pt x="294" y="81"/>
                    </a:cubicBezTo>
                    <a:cubicBezTo>
                      <a:pt x="286" y="86"/>
                      <a:pt x="279" y="90"/>
                      <a:pt x="272" y="95"/>
                    </a:cubicBezTo>
                    <a:cubicBezTo>
                      <a:pt x="270" y="96"/>
                      <a:pt x="272" y="100"/>
                      <a:pt x="274" y="99"/>
                    </a:cubicBezTo>
                    <a:cubicBezTo>
                      <a:pt x="298" y="89"/>
                      <a:pt x="322" y="80"/>
                      <a:pt x="347" y="72"/>
                    </a:cubicBezTo>
                    <a:cubicBezTo>
                      <a:pt x="366" y="67"/>
                      <a:pt x="384" y="58"/>
                      <a:pt x="403" y="49"/>
                    </a:cubicBezTo>
                    <a:cubicBezTo>
                      <a:pt x="411" y="45"/>
                      <a:pt x="410" y="34"/>
                      <a:pt x="404" y="29"/>
                    </a:cubicBezTo>
                    <a:cubicBezTo>
                      <a:pt x="415" y="24"/>
                      <a:pt x="425" y="18"/>
                      <a:pt x="433" y="10"/>
                    </a:cubicBezTo>
                    <a:cubicBezTo>
                      <a:pt x="437" y="6"/>
                      <a:pt x="431" y="0"/>
                      <a:pt x="427"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2" name="işḷîḓé"/>
              <p:cNvSpPr/>
              <p:nvPr/>
            </p:nvSpPr>
            <p:spPr bwMode="auto">
              <a:xfrm>
                <a:off x="3271" y="1408"/>
                <a:ext cx="437" cy="168"/>
              </a:xfrm>
              <a:custGeom>
                <a:avLst/>
                <a:gdLst>
                  <a:gd name="T0" fmla="*/ 388 w 396"/>
                  <a:gd name="T1" fmla="*/ 9 h 153"/>
                  <a:gd name="T2" fmla="*/ 315 w 396"/>
                  <a:gd name="T3" fmla="*/ 27 h 153"/>
                  <a:gd name="T4" fmla="*/ 208 w 396"/>
                  <a:gd name="T5" fmla="*/ 68 h 153"/>
                  <a:gd name="T6" fmla="*/ 96 w 396"/>
                  <a:gd name="T7" fmla="*/ 102 h 153"/>
                  <a:gd name="T8" fmla="*/ 49 w 396"/>
                  <a:gd name="T9" fmla="*/ 120 h 153"/>
                  <a:gd name="T10" fmla="*/ 8 w 396"/>
                  <a:gd name="T11" fmla="*/ 135 h 153"/>
                  <a:gd name="T12" fmla="*/ 17 w 396"/>
                  <a:gd name="T13" fmla="*/ 150 h 153"/>
                  <a:gd name="T14" fmla="*/ 17 w 396"/>
                  <a:gd name="T15" fmla="*/ 151 h 153"/>
                  <a:gd name="T16" fmla="*/ 212 w 396"/>
                  <a:gd name="T17" fmla="*/ 95 h 153"/>
                  <a:gd name="T18" fmla="*/ 313 w 396"/>
                  <a:gd name="T19" fmla="*/ 57 h 153"/>
                  <a:gd name="T20" fmla="*/ 353 w 396"/>
                  <a:gd name="T21" fmla="*/ 38 h 153"/>
                  <a:gd name="T22" fmla="*/ 391 w 396"/>
                  <a:gd name="T23" fmla="*/ 25 h 153"/>
                  <a:gd name="T24" fmla="*/ 388 w 396"/>
                  <a:gd name="T25"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153">
                    <a:moveTo>
                      <a:pt x="388" y="9"/>
                    </a:moveTo>
                    <a:cubicBezTo>
                      <a:pt x="366" y="0"/>
                      <a:pt x="335" y="18"/>
                      <a:pt x="315" y="27"/>
                    </a:cubicBezTo>
                    <a:cubicBezTo>
                      <a:pt x="281" y="43"/>
                      <a:pt x="245" y="58"/>
                      <a:pt x="208" y="68"/>
                    </a:cubicBezTo>
                    <a:cubicBezTo>
                      <a:pt x="171" y="79"/>
                      <a:pt x="133" y="90"/>
                      <a:pt x="96" y="102"/>
                    </a:cubicBezTo>
                    <a:cubicBezTo>
                      <a:pt x="80" y="107"/>
                      <a:pt x="64" y="114"/>
                      <a:pt x="49" y="120"/>
                    </a:cubicBezTo>
                    <a:cubicBezTo>
                      <a:pt x="35" y="125"/>
                      <a:pt x="20" y="126"/>
                      <a:pt x="8" y="135"/>
                    </a:cubicBezTo>
                    <a:cubicBezTo>
                      <a:pt x="0" y="140"/>
                      <a:pt x="9" y="153"/>
                      <a:pt x="17" y="150"/>
                    </a:cubicBezTo>
                    <a:cubicBezTo>
                      <a:pt x="17" y="150"/>
                      <a:pt x="17" y="151"/>
                      <a:pt x="17" y="151"/>
                    </a:cubicBezTo>
                    <a:cubicBezTo>
                      <a:pt x="83" y="136"/>
                      <a:pt x="146" y="111"/>
                      <a:pt x="212" y="95"/>
                    </a:cubicBezTo>
                    <a:cubicBezTo>
                      <a:pt x="247" y="86"/>
                      <a:pt x="281" y="73"/>
                      <a:pt x="313" y="57"/>
                    </a:cubicBezTo>
                    <a:cubicBezTo>
                      <a:pt x="326" y="50"/>
                      <a:pt x="340" y="43"/>
                      <a:pt x="353" y="38"/>
                    </a:cubicBezTo>
                    <a:cubicBezTo>
                      <a:pt x="365" y="33"/>
                      <a:pt x="380" y="32"/>
                      <a:pt x="391" y="25"/>
                    </a:cubicBezTo>
                    <a:cubicBezTo>
                      <a:pt x="396" y="21"/>
                      <a:pt x="393" y="12"/>
                      <a:pt x="388" y="9"/>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3" name="îṣľiḑé"/>
              <p:cNvSpPr/>
              <p:nvPr/>
            </p:nvSpPr>
            <p:spPr bwMode="auto">
              <a:xfrm>
                <a:off x="3280" y="1497"/>
                <a:ext cx="430" cy="150"/>
              </a:xfrm>
              <a:custGeom>
                <a:avLst/>
                <a:gdLst>
                  <a:gd name="T0" fmla="*/ 375 w 390"/>
                  <a:gd name="T1" fmla="*/ 1 h 136"/>
                  <a:gd name="T2" fmla="*/ 287 w 390"/>
                  <a:gd name="T3" fmla="*/ 30 h 136"/>
                  <a:gd name="T4" fmla="*/ 193 w 390"/>
                  <a:gd name="T5" fmla="*/ 62 h 136"/>
                  <a:gd name="T6" fmla="*/ 8 w 390"/>
                  <a:gd name="T7" fmla="*/ 119 h 136"/>
                  <a:gd name="T8" fmla="*/ 11 w 390"/>
                  <a:gd name="T9" fmla="*/ 134 h 136"/>
                  <a:gd name="T10" fmla="*/ 11 w 390"/>
                  <a:gd name="T11" fmla="*/ 134 h 136"/>
                  <a:gd name="T12" fmla="*/ 11 w 390"/>
                  <a:gd name="T13" fmla="*/ 134 h 136"/>
                  <a:gd name="T14" fmla="*/ 15 w 390"/>
                  <a:gd name="T15" fmla="*/ 134 h 136"/>
                  <a:gd name="T16" fmla="*/ 86 w 390"/>
                  <a:gd name="T17" fmla="*/ 120 h 136"/>
                  <a:gd name="T18" fmla="*/ 189 w 390"/>
                  <a:gd name="T19" fmla="*/ 90 h 136"/>
                  <a:gd name="T20" fmla="*/ 290 w 390"/>
                  <a:gd name="T21" fmla="*/ 55 h 136"/>
                  <a:gd name="T22" fmla="*/ 383 w 390"/>
                  <a:gd name="T23" fmla="*/ 18 h 136"/>
                  <a:gd name="T24" fmla="*/ 375 w 390"/>
                  <a:gd name="T25"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136">
                    <a:moveTo>
                      <a:pt x="375" y="1"/>
                    </a:moveTo>
                    <a:cubicBezTo>
                      <a:pt x="346" y="5"/>
                      <a:pt x="316" y="20"/>
                      <a:pt x="287" y="30"/>
                    </a:cubicBezTo>
                    <a:cubicBezTo>
                      <a:pt x="256" y="40"/>
                      <a:pt x="225" y="51"/>
                      <a:pt x="193" y="62"/>
                    </a:cubicBezTo>
                    <a:cubicBezTo>
                      <a:pt x="132" y="82"/>
                      <a:pt x="70" y="103"/>
                      <a:pt x="8" y="119"/>
                    </a:cubicBezTo>
                    <a:cubicBezTo>
                      <a:pt x="0" y="121"/>
                      <a:pt x="5" y="131"/>
                      <a:pt x="11" y="134"/>
                    </a:cubicBezTo>
                    <a:cubicBezTo>
                      <a:pt x="11" y="134"/>
                      <a:pt x="11" y="134"/>
                      <a:pt x="11" y="134"/>
                    </a:cubicBezTo>
                    <a:cubicBezTo>
                      <a:pt x="11" y="134"/>
                      <a:pt x="11" y="134"/>
                      <a:pt x="11" y="134"/>
                    </a:cubicBezTo>
                    <a:cubicBezTo>
                      <a:pt x="12" y="134"/>
                      <a:pt x="13" y="135"/>
                      <a:pt x="15" y="134"/>
                    </a:cubicBezTo>
                    <a:cubicBezTo>
                      <a:pt x="38" y="136"/>
                      <a:pt x="63" y="126"/>
                      <a:pt x="86" y="120"/>
                    </a:cubicBezTo>
                    <a:cubicBezTo>
                      <a:pt x="121" y="112"/>
                      <a:pt x="155" y="102"/>
                      <a:pt x="189" y="90"/>
                    </a:cubicBezTo>
                    <a:cubicBezTo>
                      <a:pt x="222" y="78"/>
                      <a:pt x="256" y="67"/>
                      <a:pt x="290" y="55"/>
                    </a:cubicBezTo>
                    <a:cubicBezTo>
                      <a:pt x="320" y="44"/>
                      <a:pt x="355" y="35"/>
                      <a:pt x="383" y="18"/>
                    </a:cubicBezTo>
                    <a:cubicBezTo>
                      <a:pt x="390" y="13"/>
                      <a:pt x="383" y="0"/>
                      <a:pt x="375"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4" name="ï$ḻídé"/>
              <p:cNvSpPr/>
              <p:nvPr/>
            </p:nvSpPr>
            <p:spPr bwMode="auto">
              <a:xfrm>
                <a:off x="3280" y="1601"/>
                <a:ext cx="442" cy="144"/>
              </a:xfrm>
              <a:custGeom>
                <a:avLst/>
                <a:gdLst>
                  <a:gd name="T0" fmla="*/ 387 w 401"/>
                  <a:gd name="T1" fmla="*/ 1 h 131"/>
                  <a:gd name="T2" fmla="*/ 291 w 401"/>
                  <a:gd name="T3" fmla="*/ 25 h 131"/>
                  <a:gd name="T4" fmla="*/ 188 w 401"/>
                  <a:gd name="T5" fmla="*/ 56 h 131"/>
                  <a:gd name="T6" fmla="*/ 84 w 401"/>
                  <a:gd name="T7" fmla="*/ 88 h 131"/>
                  <a:gd name="T8" fmla="*/ 7 w 401"/>
                  <a:gd name="T9" fmla="*/ 114 h 131"/>
                  <a:gd name="T10" fmla="*/ 16 w 401"/>
                  <a:gd name="T11" fmla="*/ 127 h 131"/>
                  <a:gd name="T12" fmla="*/ 91 w 401"/>
                  <a:gd name="T13" fmla="*/ 103 h 131"/>
                  <a:gd name="T14" fmla="*/ 195 w 401"/>
                  <a:gd name="T15" fmla="*/ 71 h 131"/>
                  <a:gd name="T16" fmla="*/ 299 w 401"/>
                  <a:gd name="T17" fmla="*/ 42 h 131"/>
                  <a:gd name="T18" fmla="*/ 346 w 401"/>
                  <a:gd name="T19" fmla="*/ 30 h 131"/>
                  <a:gd name="T20" fmla="*/ 394 w 401"/>
                  <a:gd name="T21" fmla="*/ 17 h 131"/>
                  <a:gd name="T22" fmla="*/ 387 w 401"/>
                  <a:gd name="T23"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131">
                    <a:moveTo>
                      <a:pt x="387" y="1"/>
                    </a:moveTo>
                    <a:cubicBezTo>
                      <a:pt x="355" y="5"/>
                      <a:pt x="322" y="16"/>
                      <a:pt x="291" y="25"/>
                    </a:cubicBezTo>
                    <a:cubicBezTo>
                      <a:pt x="257" y="35"/>
                      <a:pt x="222" y="44"/>
                      <a:pt x="188" y="56"/>
                    </a:cubicBezTo>
                    <a:cubicBezTo>
                      <a:pt x="154" y="67"/>
                      <a:pt x="119" y="77"/>
                      <a:pt x="84" y="88"/>
                    </a:cubicBezTo>
                    <a:cubicBezTo>
                      <a:pt x="59" y="96"/>
                      <a:pt x="29" y="99"/>
                      <a:pt x="7" y="114"/>
                    </a:cubicBezTo>
                    <a:cubicBezTo>
                      <a:pt x="0" y="119"/>
                      <a:pt x="9" y="131"/>
                      <a:pt x="16" y="127"/>
                    </a:cubicBezTo>
                    <a:cubicBezTo>
                      <a:pt x="37" y="113"/>
                      <a:pt x="67" y="110"/>
                      <a:pt x="91" y="103"/>
                    </a:cubicBezTo>
                    <a:cubicBezTo>
                      <a:pt x="125" y="92"/>
                      <a:pt x="160" y="83"/>
                      <a:pt x="195" y="71"/>
                    </a:cubicBezTo>
                    <a:cubicBezTo>
                      <a:pt x="229" y="60"/>
                      <a:pt x="264" y="51"/>
                      <a:pt x="299" y="42"/>
                    </a:cubicBezTo>
                    <a:cubicBezTo>
                      <a:pt x="314" y="38"/>
                      <a:pt x="330" y="33"/>
                      <a:pt x="346" y="30"/>
                    </a:cubicBezTo>
                    <a:cubicBezTo>
                      <a:pt x="362" y="27"/>
                      <a:pt x="379" y="25"/>
                      <a:pt x="394" y="17"/>
                    </a:cubicBezTo>
                    <a:cubicBezTo>
                      <a:pt x="401" y="13"/>
                      <a:pt x="394" y="0"/>
                      <a:pt x="387"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5" name="íṧ1ïḑê"/>
              <p:cNvSpPr/>
              <p:nvPr/>
            </p:nvSpPr>
            <p:spPr bwMode="auto">
              <a:xfrm>
                <a:off x="3286" y="1764"/>
                <a:ext cx="439" cy="123"/>
              </a:xfrm>
              <a:custGeom>
                <a:avLst/>
                <a:gdLst>
                  <a:gd name="T0" fmla="*/ 383 w 399"/>
                  <a:gd name="T1" fmla="*/ 1 h 112"/>
                  <a:gd name="T2" fmla="*/ 335 w 399"/>
                  <a:gd name="T3" fmla="*/ 15 h 112"/>
                  <a:gd name="T4" fmla="*/ 286 w 399"/>
                  <a:gd name="T5" fmla="*/ 26 h 112"/>
                  <a:gd name="T6" fmla="*/ 186 w 399"/>
                  <a:gd name="T7" fmla="*/ 54 h 112"/>
                  <a:gd name="T8" fmla="*/ 86 w 399"/>
                  <a:gd name="T9" fmla="*/ 79 h 112"/>
                  <a:gd name="T10" fmla="*/ 8 w 399"/>
                  <a:gd name="T11" fmla="*/ 98 h 112"/>
                  <a:gd name="T12" fmla="*/ 2 w 399"/>
                  <a:gd name="T13" fmla="*/ 102 h 112"/>
                  <a:gd name="T14" fmla="*/ 8 w 399"/>
                  <a:gd name="T15" fmla="*/ 111 h 112"/>
                  <a:gd name="T16" fmla="*/ 100 w 399"/>
                  <a:gd name="T17" fmla="*/ 94 h 112"/>
                  <a:gd name="T18" fmla="*/ 201 w 399"/>
                  <a:gd name="T19" fmla="*/ 70 h 112"/>
                  <a:gd name="T20" fmla="*/ 300 w 399"/>
                  <a:gd name="T21" fmla="*/ 43 h 112"/>
                  <a:gd name="T22" fmla="*/ 391 w 399"/>
                  <a:gd name="T23" fmla="*/ 16 h 112"/>
                  <a:gd name="T24" fmla="*/ 383 w 399"/>
                  <a:gd name="T2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112">
                    <a:moveTo>
                      <a:pt x="383" y="1"/>
                    </a:moveTo>
                    <a:cubicBezTo>
                      <a:pt x="367" y="4"/>
                      <a:pt x="351" y="11"/>
                      <a:pt x="335" y="15"/>
                    </a:cubicBezTo>
                    <a:cubicBezTo>
                      <a:pt x="319" y="19"/>
                      <a:pt x="302" y="22"/>
                      <a:pt x="286" y="26"/>
                    </a:cubicBezTo>
                    <a:cubicBezTo>
                      <a:pt x="252" y="34"/>
                      <a:pt x="220" y="46"/>
                      <a:pt x="186" y="54"/>
                    </a:cubicBezTo>
                    <a:cubicBezTo>
                      <a:pt x="153" y="63"/>
                      <a:pt x="120" y="72"/>
                      <a:pt x="86" y="79"/>
                    </a:cubicBezTo>
                    <a:cubicBezTo>
                      <a:pt x="60" y="84"/>
                      <a:pt x="31" y="85"/>
                      <a:pt x="8" y="98"/>
                    </a:cubicBezTo>
                    <a:cubicBezTo>
                      <a:pt x="6" y="98"/>
                      <a:pt x="4" y="99"/>
                      <a:pt x="2" y="102"/>
                    </a:cubicBezTo>
                    <a:cubicBezTo>
                      <a:pt x="0" y="106"/>
                      <a:pt x="4" y="112"/>
                      <a:pt x="8" y="111"/>
                    </a:cubicBezTo>
                    <a:cubicBezTo>
                      <a:pt x="39" y="104"/>
                      <a:pt x="69" y="100"/>
                      <a:pt x="100" y="94"/>
                    </a:cubicBezTo>
                    <a:cubicBezTo>
                      <a:pt x="134" y="88"/>
                      <a:pt x="167" y="78"/>
                      <a:pt x="201" y="70"/>
                    </a:cubicBezTo>
                    <a:cubicBezTo>
                      <a:pt x="235" y="62"/>
                      <a:pt x="267" y="50"/>
                      <a:pt x="300" y="43"/>
                    </a:cubicBezTo>
                    <a:cubicBezTo>
                      <a:pt x="329" y="36"/>
                      <a:pt x="366" y="33"/>
                      <a:pt x="391" y="16"/>
                    </a:cubicBezTo>
                    <a:cubicBezTo>
                      <a:pt x="399" y="11"/>
                      <a:pt x="390" y="0"/>
                      <a:pt x="383"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6" name="ïṥḻíḋe"/>
              <p:cNvSpPr/>
              <p:nvPr/>
            </p:nvSpPr>
            <p:spPr bwMode="auto">
              <a:xfrm>
                <a:off x="3291" y="1927"/>
                <a:ext cx="435" cy="74"/>
              </a:xfrm>
              <a:custGeom>
                <a:avLst/>
                <a:gdLst>
                  <a:gd name="T0" fmla="*/ 382 w 395"/>
                  <a:gd name="T1" fmla="*/ 4 h 67"/>
                  <a:gd name="T2" fmla="*/ 301 w 395"/>
                  <a:gd name="T3" fmla="*/ 16 h 67"/>
                  <a:gd name="T4" fmla="*/ 194 w 395"/>
                  <a:gd name="T5" fmla="*/ 31 h 67"/>
                  <a:gd name="T6" fmla="*/ 99 w 395"/>
                  <a:gd name="T7" fmla="*/ 39 h 67"/>
                  <a:gd name="T8" fmla="*/ 55 w 395"/>
                  <a:gd name="T9" fmla="*/ 44 h 67"/>
                  <a:gd name="T10" fmla="*/ 9 w 395"/>
                  <a:gd name="T11" fmla="*/ 52 h 67"/>
                  <a:gd name="T12" fmla="*/ 11 w 395"/>
                  <a:gd name="T13" fmla="*/ 65 h 67"/>
                  <a:gd name="T14" fmla="*/ 43 w 395"/>
                  <a:gd name="T15" fmla="*/ 63 h 67"/>
                  <a:gd name="T16" fmla="*/ 94 w 395"/>
                  <a:gd name="T17" fmla="*/ 57 h 67"/>
                  <a:gd name="T18" fmla="*/ 197 w 395"/>
                  <a:gd name="T19" fmla="*/ 49 h 67"/>
                  <a:gd name="T20" fmla="*/ 287 w 395"/>
                  <a:gd name="T21" fmla="*/ 38 h 67"/>
                  <a:gd name="T22" fmla="*/ 385 w 395"/>
                  <a:gd name="T23" fmla="*/ 22 h 67"/>
                  <a:gd name="T24" fmla="*/ 382 w 395"/>
                  <a:gd name="T2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67">
                    <a:moveTo>
                      <a:pt x="382" y="4"/>
                    </a:moveTo>
                    <a:cubicBezTo>
                      <a:pt x="355" y="0"/>
                      <a:pt x="327" y="9"/>
                      <a:pt x="301" y="16"/>
                    </a:cubicBezTo>
                    <a:cubicBezTo>
                      <a:pt x="266" y="24"/>
                      <a:pt x="230" y="27"/>
                      <a:pt x="194" y="31"/>
                    </a:cubicBezTo>
                    <a:cubicBezTo>
                      <a:pt x="162" y="34"/>
                      <a:pt x="131" y="37"/>
                      <a:pt x="99" y="39"/>
                    </a:cubicBezTo>
                    <a:cubicBezTo>
                      <a:pt x="84" y="40"/>
                      <a:pt x="69" y="41"/>
                      <a:pt x="55" y="44"/>
                    </a:cubicBezTo>
                    <a:cubicBezTo>
                      <a:pt x="39" y="47"/>
                      <a:pt x="25" y="53"/>
                      <a:pt x="9" y="52"/>
                    </a:cubicBezTo>
                    <a:cubicBezTo>
                      <a:pt x="0" y="51"/>
                      <a:pt x="4" y="65"/>
                      <a:pt x="11" y="65"/>
                    </a:cubicBezTo>
                    <a:cubicBezTo>
                      <a:pt x="22" y="67"/>
                      <a:pt x="32" y="65"/>
                      <a:pt x="43" y="63"/>
                    </a:cubicBezTo>
                    <a:cubicBezTo>
                      <a:pt x="60" y="59"/>
                      <a:pt x="77" y="58"/>
                      <a:pt x="94" y="57"/>
                    </a:cubicBezTo>
                    <a:cubicBezTo>
                      <a:pt x="129" y="55"/>
                      <a:pt x="163" y="52"/>
                      <a:pt x="197" y="49"/>
                    </a:cubicBezTo>
                    <a:cubicBezTo>
                      <a:pt x="227" y="45"/>
                      <a:pt x="257" y="43"/>
                      <a:pt x="287" y="38"/>
                    </a:cubicBezTo>
                    <a:cubicBezTo>
                      <a:pt x="320" y="32"/>
                      <a:pt x="353" y="29"/>
                      <a:pt x="385" y="22"/>
                    </a:cubicBezTo>
                    <a:cubicBezTo>
                      <a:pt x="395" y="20"/>
                      <a:pt x="389" y="5"/>
                      <a:pt x="382" y="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7" name="ïśḷîḍê"/>
              <p:cNvSpPr/>
              <p:nvPr/>
            </p:nvSpPr>
            <p:spPr bwMode="auto">
              <a:xfrm>
                <a:off x="3471" y="2068"/>
                <a:ext cx="250" cy="50"/>
              </a:xfrm>
              <a:custGeom>
                <a:avLst/>
                <a:gdLst>
                  <a:gd name="T0" fmla="*/ 211 w 227"/>
                  <a:gd name="T1" fmla="*/ 3 h 45"/>
                  <a:gd name="T2" fmla="*/ 90 w 227"/>
                  <a:gd name="T3" fmla="*/ 23 h 45"/>
                  <a:gd name="T4" fmla="*/ 30 w 227"/>
                  <a:gd name="T5" fmla="*/ 29 h 45"/>
                  <a:gd name="T6" fmla="*/ 3 w 227"/>
                  <a:gd name="T7" fmla="*/ 35 h 45"/>
                  <a:gd name="T8" fmla="*/ 4 w 227"/>
                  <a:gd name="T9" fmla="*/ 42 h 45"/>
                  <a:gd name="T10" fmla="*/ 29 w 227"/>
                  <a:gd name="T11" fmla="*/ 43 h 45"/>
                  <a:gd name="T12" fmla="*/ 86 w 227"/>
                  <a:gd name="T13" fmla="*/ 40 h 45"/>
                  <a:gd name="T14" fmla="*/ 144 w 227"/>
                  <a:gd name="T15" fmla="*/ 31 h 45"/>
                  <a:gd name="T16" fmla="*/ 214 w 227"/>
                  <a:gd name="T17" fmla="*/ 23 h 45"/>
                  <a:gd name="T18" fmla="*/ 211 w 227"/>
                  <a:gd name="T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45">
                    <a:moveTo>
                      <a:pt x="211" y="3"/>
                    </a:moveTo>
                    <a:cubicBezTo>
                      <a:pt x="171" y="0"/>
                      <a:pt x="130" y="18"/>
                      <a:pt x="90" y="23"/>
                    </a:cubicBezTo>
                    <a:cubicBezTo>
                      <a:pt x="71" y="26"/>
                      <a:pt x="50" y="28"/>
                      <a:pt x="30" y="29"/>
                    </a:cubicBezTo>
                    <a:cubicBezTo>
                      <a:pt x="21" y="30"/>
                      <a:pt x="10" y="30"/>
                      <a:pt x="3" y="35"/>
                    </a:cubicBezTo>
                    <a:cubicBezTo>
                      <a:pt x="0" y="37"/>
                      <a:pt x="2" y="41"/>
                      <a:pt x="4" y="42"/>
                    </a:cubicBezTo>
                    <a:cubicBezTo>
                      <a:pt x="12" y="45"/>
                      <a:pt x="20" y="43"/>
                      <a:pt x="29" y="43"/>
                    </a:cubicBezTo>
                    <a:cubicBezTo>
                      <a:pt x="48" y="41"/>
                      <a:pt x="67" y="41"/>
                      <a:pt x="86" y="40"/>
                    </a:cubicBezTo>
                    <a:cubicBezTo>
                      <a:pt x="106" y="38"/>
                      <a:pt x="125" y="35"/>
                      <a:pt x="144" y="31"/>
                    </a:cubicBezTo>
                    <a:cubicBezTo>
                      <a:pt x="168" y="27"/>
                      <a:pt x="191" y="25"/>
                      <a:pt x="214" y="23"/>
                    </a:cubicBezTo>
                    <a:cubicBezTo>
                      <a:pt x="227" y="21"/>
                      <a:pt x="221" y="4"/>
                      <a:pt x="211" y="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8" name="iṥ1îḓé"/>
              <p:cNvSpPr/>
              <p:nvPr/>
            </p:nvSpPr>
            <p:spPr bwMode="auto">
              <a:xfrm>
                <a:off x="4779" y="2432"/>
                <a:ext cx="4" cy="5"/>
              </a:xfrm>
              <a:custGeom>
                <a:avLst/>
                <a:gdLst>
                  <a:gd name="T0" fmla="*/ 2 w 4"/>
                  <a:gd name="T1" fmla="*/ 3 h 4"/>
                  <a:gd name="T2" fmla="*/ 0 w 4"/>
                  <a:gd name="T3" fmla="*/ 4 h 4"/>
                  <a:gd name="T4" fmla="*/ 2 w 4"/>
                  <a:gd name="T5" fmla="*/ 3 h 4"/>
                </a:gdLst>
                <a:ahLst/>
                <a:cxnLst>
                  <a:cxn ang="0">
                    <a:pos x="T0" y="T1"/>
                  </a:cxn>
                  <a:cxn ang="0">
                    <a:pos x="T2" y="T3"/>
                  </a:cxn>
                  <a:cxn ang="0">
                    <a:pos x="T4" y="T5"/>
                  </a:cxn>
                </a:cxnLst>
                <a:rect l="0" t="0" r="r" b="b"/>
                <a:pathLst>
                  <a:path w="4" h="4">
                    <a:moveTo>
                      <a:pt x="2" y="3"/>
                    </a:moveTo>
                    <a:cubicBezTo>
                      <a:pt x="1" y="3"/>
                      <a:pt x="1" y="4"/>
                      <a:pt x="0" y="4"/>
                    </a:cubicBezTo>
                    <a:cubicBezTo>
                      <a:pt x="4" y="0"/>
                      <a:pt x="3" y="1"/>
                      <a:pt x="2" y="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9" name="íSḷiḍe"/>
              <p:cNvSpPr/>
              <p:nvPr/>
            </p:nvSpPr>
            <p:spPr bwMode="auto">
              <a:xfrm>
                <a:off x="4971" y="2625"/>
                <a:ext cx="11" cy="6"/>
              </a:xfrm>
              <a:custGeom>
                <a:avLst/>
                <a:gdLst>
                  <a:gd name="T0" fmla="*/ 10 w 10"/>
                  <a:gd name="T1" fmla="*/ 0 h 6"/>
                  <a:gd name="T2" fmla="*/ 4 w 10"/>
                  <a:gd name="T3" fmla="*/ 3 h 6"/>
                  <a:gd name="T4" fmla="*/ 10 w 10"/>
                  <a:gd name="T5" fmla="*/ 0 h 6"/>
                </a:gdLst>
                <a:ahLst/>
                <a:cxnLst>
                  <a:cxn ang="0">
                    <a:pos x="T0" y="T1"/>
                  </a:cxn>
                  <a:cxn ang="0">
                    <a:pos x="T2" y="T3"/>
                  </a:cxn>
                  <a:cxn ang="0">
                    <a:pos x="T4" y="T5"/>
                  </a:cxn>
                </a:cxnLst>
                <a:rect l="0" t="0" r="r" b="b"/>
                <a:pathLst>
                  <a:path w="10" h="6">
                    <a:moveTo>
                      <a:pt x="10" y="0"/>
                    </a:moveTo>
                    <a:cubicBezTo>
                      <a:pt x="8" y="1"/>
                      <a:pt x="6" y="2"/>
                      <a:pt x="4" y="3"/>
                    </a:cubicBezTo>
                    <a:cubicBezTo>
                      <a:pt x="1" y="6"/>
                      <a:pt x="0" y="6"/>
                      <a:pt x="1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0" name="iṣlíde"/>
              <p:cNvSpPr/>
              <p:nvPr/>
            </p:nvSpPr>
            <p:spPr bwMode="auto">
              <a:xfrm>
                <a:off x="3513" y="595"/>
                <a:ext cx="1827" cy="2146"/>
              </a:xfrm>
              <a:custGeom>
                <a:avLst/>
                <a:gdLst>
                  <a:gd name="T0" fmla="*/ 1619 w 1658"/>
                  <a:gd name="T1" fmla="*/ 1174 h 1951"/>
                  <a:gd name="T2" fmla="*/ 1526 w 1658"/>
                  <a:gd name="T3" fmla="*/ 1180 h 1951"/>
                  <a:gd name="T4" fmla="*/ 1357 w 1658"/>
                  <a:gd name="T5" fmla="*/ 959 h 1951"/>
                  <a:gd name="T6" fmla="*/ 1224 w 1658"/>
                  <a:gd name="T7" fmla="*/ 905 h 1951"/>
                  <a:gd name="T8" fmla="*/ 1072 w 1658"/>
                  <a:gd name="T9" fmla="*/ 851 h 1951"/>
                  <a:gd name="T10" fmla="*/ 1073 w 1658"/>
                  <a:gd name="T11" fmla="*/ 944 h 1951"/>
                  <a:gd name="T12" fmla="*/ 1060 w 1658"/>
                  <a:gd name="T13" fmla="*/ 1389 h 1951"/>
                  <a:gd name="T14" fmla="*/ 803 w 1658"/>
                  <a:gd name="T15" fmla="*/ 1321 h 1951"/>
                  <a:gd name="T16" fmla="*/ 803 w 1658"/>
                  <a:gd name="T17" fmla="*/ 1293 h 1951"/>
                  <a:gd name="T18" fmla="*/ 849 w 1658"/>
                  <a:gd name="T19" fmla="*/ 1152 h 1951"/>
                  <a:gd name="T20" fmla="*/ 803 w 1658"/>
                  <a:gd name="T21" fmla="*/ 1079 h 1951"/>
                  <a:gd name="T22" fmla="*/ 753 w 1658"/>
                  <a:gd name="T23" fmla="*/ 752 h 1951"/>
                  <a:gd name="T24" fmla="*/ 564 w 1658"/>
                  <a:gd name="T25" fmla="*/ 182 h 1951"/>
                  <a:gd name="T26" fmla="*/ 353 w 1658"/>
                  <a:gd name="T27" fmla="*/ 19 h 1951"/>
                  <a:gd name="T28" fmla="*/ 198 w 1658"/>
                  <a:gd name="T29" fmla="*/ 117 h 1951"/>
                  <a:gd name="T30" fmla="*/ 164 w 1658"/>
                  <a:gd name="T31" fmla="*/ 212 h 1951"/>
                  <a:gd name="T32" fmla="*/ 207 w 1658"/>
                  <a:gd name="T33" fmla="*/ 460 h 1951"/>
                  <a:gd name="T34" fmla="*/ 227 w 1658"/>
                  <a:gd name="T35" fmla="*/ 423 h 1951"/>
                  <a:gd name="T36" fmla="*/ 223 w 1658"/>
                  <a:gd name="T37" fmla="*/ 157 h 1951"/>
                  <a:gd name="T38" fmla="*/ 363 w 1658"/>
                  <a:gd name="T39" fmla="*/ 116 h 1951"/>
                  <a:gd name="T40" fmla="*/ 255 w 1658"/>
                  <a:gd name="T41" fmla="*/ 543 h 1951"/>
                  <a:gd name="T42" fmla="*/ 265 w 1658"/>
                  <a:gd name="T43" fmla="*/ 1038 h 1951"/>
                  <a:gd name="T44" fmla="*/ 290 w 1658"/>
                  <a:gd name="T45" fmla="*/ 1380 h 1951"/>
                  <a:gd name="T46" fmla="*/ 643 w 1658"/>
                  <a:gd name="T47" fmla="*/ 1303 h 1951"/>
                  <a:gd name="T48" fmla="*/ 649 w 1658"/>
                  <a:gd name="T49" fmla="*/ 1531 h 1951"/>
                  <a:gd name="T50" fmla="*/ 441 w 1658"/>
                  <a:gd name="T51" fmla="*/ 1535 h 1951"/>
                  <a:gd name="T52" fmla="*/ 20 w 1658"/>
                  <a:gd name="T53" fmla="*/ 1594 h 1951"/>
                  <a:gd name="T54" fmla="*/ 44 w 1658"/>
                  <a:gd name="T55" fmla="*/ 1792 h 1951"/>
                  <a:gd name="T56" fmla="*/ 444 w 1658"/>
                  <a:gd name="T57" fmla="*/ 1848 h 1951"/>
                  <a:gd name="T58" fmla="*/ 631 w 1658"/>
                  <a:gd name="T59" fmla="*/ 1927 h 1951"/>
                  <a:gd name="T60" fmla="*/ 701 w 1658"/>
                  <a:gd name="T61" fmla="*/ 1890 h 1951"/>
                  <a:gd name="T62" fmla="*/ 1002 w 1658"/>
                  <a:gd name="T63" fmla="*/ 1890 h 1951"/>
                  <a:gd name="T64" fmla="*/ 751 w 1658"/>
                  <a:gd name="T65" fmla="*/ 1821 h 1951"/>
                  <a:gd name="T66" fmla="*/ 703 w 1658"/>
                  <a:gd name="T67" fmla="*/ 1793 h 1951"/>
                  <a:gd name="T68" fmla="*/ 646 w 1658"/>
                  <a:gd name="T69" fmla="*/ 1754 h 1951"/>
                  <a:gd name="T70" fmla="*/ 1105 w 1658"/>
                  <a:gd name="T71" fmla="*/ 1763 h 1951"/>
                  <a:gd name="T72" fmla="*/ 1346 w 1658"/>
                  <a:gd name="T73" fmla="*/ 1834 h 1951"/>
                  <a:gd name="T74" fmla="*/ 1340 w 1658"/>
                  <a:gd name="T75" fmla="*/ 1667 h 1951"/>
                  <a:gd name="T76" fmla="*/ 1440 w 1658"/>
                  <a:gd name="T77" fmla="*/ 1428 h 1951"/>
                  <a:gd name="T78" fmla="*/ 1355 w 1658"/>
                  <a:gd name="T79" fmla="*/ 1237 h 1951"/>
                  <a:gd name="T80" fmla="*/ 1534 w 1658"/>
                  <a:gd name="T81" fmla="*/ 1192 h 1951"/>
                  <a:gd name="T82" fmla="*/ 1530 w 1658"/>
                  <a:gd name="T83" fmla="*/ 1548 h 1951"/>
                  <a:gd name="T84" fmla="*/ 1354 w 1658"/>
                  <a:gd name="T85" fmla="*/ 1627 h 1951"/>
                  <a:gd name="T86" fmla="*/ 1608 w 1658"/>
                  <a:gd name="T87" fmla="*/ 1700 h 1951"/>
                  <a:gd name="T88" fmla="*/ 300 w 1658"/>
                  <a:gd name="T89" fmla="*/ 628 h 1951"/>
                  <a:gd name="T90" fmla="*/ 348 w 1658"/>
                  <a:gd name="T91" fmla="*/ 1257 h 1951"/>
                  <a:gd name="T92" fmla="*/ 584 w 1658"/>
                  <a:gd name="T93" fmla="*/ 268 h 1951"/>
                  <a:gd name="T94" fmla="*/ 644 w 1658"/>
                  <a:gd name="T95" fmla="*/ 1233 h 1951"/>
                  <a:gd name="T96" fmla="*/ 39 w 1658"/>
                  <a:gd name="T97" fmla="*/ 1746 h 1951"/>
                  <a:gd name="T98" fmla="*/ 335 w 1658"/>
                  <a:gd name="T99" fmla="*/ 1585 h 1951"/>
                  <a:gd name="T100" fmla="*/ 484 w 1658"/>
                  <a:gd name="T101" fmla="*/ 1728 h 1951"/>
                  <a:gd name="T102" fmla="*/ 742 w 1658"/>
                  <a:gd name="T103" fmla="*/ 1108 h 1951"/>
                  <a:gd name="T104" fmla="*/ 768 w 1658"/>
                  <a:gd name="T105" fmla="*/ 1122 h 1951"/>
                  <a:gd name="T106" fmla="*/ 897 w 1658"/>
                  <a:gd name="T107" fmla="*/ 1707 h 1951"/>
                  <a:gd name="T108" fmla="*/ 1218 w 1658"/>
                  <a:gd name="T109" fmla="*/ 990 h 1951"/>
                  <a:gd name="T110" fmla="*/ 1296 w 1658"/>
                  <a:gd name="T111" fmla="*/ 956 h 1951"/>
                  <a:gd name="T112" fmla="*/ 1313 w 1658"/>
                  <a:gd name="T113" fmla="*/ 963 h 1951"/>
                  <a:gd name="T114" fmla="*/ 1562 w 1658"/>
                  <a:gd name="T115" fmla="*/ 1202 h 1951"/>
                  <a:gd name="T116" fmla="*/ 1612 w 1658"/>
                  <a:gd name="T117" fmla="*/ 1386 h 1951"/>
                  <a:gd name="T118" fmla="*/ 1613 w 1658"/>
                  <a:gd name="T119" fmla="*/ 1612 h 1951"/>
                  <a:gd name="T120" fmla="*/ 1617 w 1658"/>
                  <a:gd name="T121" fmla="*/ 1226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8" h="1951">
                    <a:moveTo>
                      <a:pt x="1653" y="1623"/>
                    </a:moveTo>
                    <a:cubicBezTo>
                      <a:pt x="1652" y="1577"/>
                      <a:pt x="1650" y="1532"/>
                      <a:pt x="1648" y="1487"/>
                    </a:cubicBezTo>
                    <a:cubicBezTo>
                      <a:pt x="1647" y="1439"/>
                      <a:pt x="1645" y="1392"/>
                      <a:pt x="1643" y="1344"/>
                    </a:cubicBezTo>
                    <a:cubicBezTo>
                      <a:pt x="1640" y="1298"/>
                      <a:pt x="1642" y="1248"/>
                      <a:pt x="1630" y="1204"/>
                    </a:cubicBezTo>
                    <a:cubicBezTo>
                      <a:pt x="1630" y="1204"/>
                      <a:pt x="1630" y="1204"/>
                      <a:pt x="1629" y="1203"/>
                    </a:cubicBezTo>
                    <a:cubicBezTo>
                      <a:pt x="1638" y="1196"/>
                      <a:pt x="1632" y="1181"/>
                      <a:pt x="1623" y="1176"/>
                    </a:cubicBezTo>
                    <a:cubicBezTo>
                      <a:pt x="1621" y="1175"/>
                      <a:pt x="1620" y="1174"/>
                      <a:pt x="1619" y="1174"/>
                    </a:cubicBezTo>
                    <a:cubicBezTo>
                      <a:pt x="1620" y="1164"/>
                      <a:pt x="1612" y="1151"/>
                      <a:pt x="1602" y="1149"/>
                    </a:cubicBezTo>
                    <a:cubicBezTo>
                      <a:pt x="1589" y="1148"/>
                      <a:pt x="1577" y="1143"/>
                      <a:pt x="1564" y="1141"/>
                    </a:cubicBezTo>
                    <a:cubicBezTo>
                      <a:pt x="1561" y="1137"/>
                      <a:pt x="1558" y="1132"/>
                      <a:pt x="1558" y="1128"/>
                    </a:cubicBezTo>
                    <a:cubicBezTo>
                      <a:pt x="1557" y="1118"/>
                      <a:pt x="1540" y="1106"/>
                      <a:pt x="1533" y="1118"/>
                    </a:cubicBezTo>
                    <a:cubicBezTo>
                      <a:pt x="1527" y="1128"/>
                      <a:pt x="1528" y="1138"/>
                      <a:pt x="1530" y="1149"/>
                    </a:cubicBezTo>
                    <a:cubicBezTo>
                      <a:pt x="1532" y="1161"/>
                      <a:pt x="1533" y="1173"/>
                      <a:pt x="1534" y="1185"/>
                    </a:cubicBezTo>
                    <a:cubicBezTo>
                      <a:pt x="1532" y="1182"/>
                      <a:pt x="1529" y="1180"/>
                      <a:pt x="1526" y="1180"/>
                    </a:cubicBezTo>
                    <a:cubicBezTo>
                      <a:pt x="1499" y="1181"/>
                      <a:pt x="1470" y="1191"/>
                      <a:pt x="1444" y="1198"/>
                    </a:cubicBezTo>
                    <a:cubicBezTo>
                      <a:pt x="1413" y="1206"/>
                      <a:pt x="1382" y="1213"/>
                      <a:pt x="1351" y="1224"/>
                    </a:cubicBezTo>
                    <a:cubicBezTo>
                      <a:pt x="1350" y="1224"/>
                      <a:pt x="1349" y="1225"/>
                      <a:pt x="1349" y="1225"/>
                    </a:cubicBezTo>
                    <a:cubicBezTo>
                      <a:pt x="1349" y="1223"/>
                      <a:pt x="1349" y="1220"/>
                      <a:pt x="1349" y="1218"/>
                    </a:cubicBezTo>
                    <a:cubicBezTo>
                      <a:pt x="1351" y="1173"/>
                      <a:pt x="1354" y="1129"/>
                      <a:pt x="1358" y="1085"/>
                    </a:cubicBezTo>
                    <a:cubicBezTo>
                      <a:pt x="1360" y="1061"/>
                      <a:pt x="1361" y="1037"/>
                      <a:pt x="1361" y="1014"/>
                    </a:cubicBezTo>
                    <a:cubicBezTo>
                      <a:pt x="1361" y="996"/>
                      <a:pt x="1362" y="977"/>
                      <a:pt x="1357" y="959"/>
                    </a:cubicBezTo>
                    <a:cubicBezTo>
                      <a:pt x="1360" y="955"/>
                      <a:pt x="1355" y="949"/>
                      <a:pt x="1352" y="948"/>
                    </a:cubicBezTo>
                    <a:cubicBezTo>
                      <a:pt x="1351" y="948"/>
                      <a:pt x="1350" y="947"/>
                      <a:pt x="1349" y="947"/>
                    </a:cubicBezTo>
                    <a:cubicBezTo>
                      <a:pt x="1348" y="947"/>
                      <a:pt x="1347" y="947"/>
                      <a:pt x="1346" y="947"/>
                    </a:cubicBezTo>
                    <a:cubicBezTo>
                      <a:pt x="1346" y="946"/>
                      <a:pt x="1346" y="946"/>
                      <a:pt x="1346" y="946"/>
                    </a:cubicBezTo>
                    <a:cubicBezTo>
                      <a:pt x="1338" y="921"/>
                      <a:pt x="1305" y="923"/>
                      <a:pt x="1284" y="919"/>
                    </a:cubicBezTo>
                    <a:cubicBezTo>
                      <a:pt x="1271" y="917"/>
                      <a:pt x="1258" y="910"/>
                      <a:pt x="1244" y="908"/>
                    </a:cubicBezTo>
                    <a:cubicBezTo>
                      <a:pt x="1236" y="906"/>
                      <a:pt x="1231" y="902"/>
                      <a:pt x="1224" y="905"/>
                    </a:cubicBezTo>
                    <a:cubicBezTo>
                      <a:pt x="1214" y="900"/>
                      <a:pt x="1204" y="895"/>
                      <a:pt x="1195" y="890"/>
                    </a:cubicBezTo>
                    <a:cubicBezTo>
                      <a:pt x="1174" y="880"/>
                      <a:pt x="1158" y="868"/>
                      <a:pt x="1141" y="854"/>
                    </a:cubicBezTo>
                    <a:cubicBezTo>
                      <a:pt x="1133" y="847"/>
                      <a:pt x="1125" y="842"/>
                      <a:pt x="1117" y="836"/>
                    </a:cubicBezTo>
                    <a:cubicBezTo>
                      <a:pt x="1110" y="829"/>
                      <a:pt x="1099" y="827"/>
                      <a:pt x="1091" y="821"/>
                    </a:cubicBezTo>
                    <a:cubicBezTo>
                      <a:pt x="1085" y="816"/>
                      <a:pt x="1072" y="816"/>
                      <a:pt x="1073" y="827"/>
                    </a:cubicBezTo>
                    <a:cubicBezTo>
                      <a:pt x="1073" y="835"/>
                      <a:pt x="1073" y="843"/>
                      <a:pt x="1073" y="851"/>
                    </a:cubicBezTo>
                    <a:cubicBezTo>
                      <a:pt x="1073" y="851"/>
                      <a:pt x="1072" y="851"/>
                      <a:pt x="1072" y="851"/>
                    </a:cubicBezTo>
                    <a:cubicBezTo>
                      <a:pt x="1043" y="856"/>
                      <a:pt x="1010" y="866"/>
                      <a:pt x="984" y="878"/>
                    </a:cubicBezTo>
                    <a:cubicBezTo>
                      <a:pt x="954" y="892"/>
                      <a:pt x="921" y="900"/>
                      <a:pt x="891" y="915"/>
                    </a:cubicBezTo>
                    <a:cubicBezTo>
                      <a:pt x="879" y="921"/>
                      <a:pt x="892" y="937"/>
                      <a:pt x="900" y="932"/>
                    </a:cubicBezTo>
                    <a:cubicBezTo>
                      <a:pt x="931" y="923"/>
                      <a:pt x="964" y="915"/>
                      <a:pt x="994" y="901"/>
                    </a:cubicBezTo>
                    <a:cubicBezTo>
                      <a:pt x="1019" y="889"/>
                      <a:pt x="1051" y="880"/>
                      <a:pt x="1073" y="862"/>
                    </a:cubicBezTo>
                    <a:cubicBezTo>
                      <a:pt x="1073" y="874"/>
                      <a:pt x="1072" y="887"/>
                      <a:pt x="1071" y="899"/>
                    </a:cubicBezTo>
                    <a:cubicBezTo>
                      <a:pt x="1071" y="913"/>
                      <a:pt x="1069" y="929"/>
                      <a:pt x="1073" y="944"/>
                    </a:cubicBezTo>
                    <a:cubicBezTo>
                      <a:pt x="1072" y="945"/>
                      <a:pt x="1071" y="947"/>
                      <a:pt x="1071" y="949"/>
                    </a:cubicBezTo>
                    <a:cubicBezTo>
                      <a:pt x="1067" y="962"/>
                      <a:pt x="1065" y="975"/>
                      <a:pt x="1066" y="989"/>
                    </a:cubicBezTo>
                    <a:cubicBezTo>
                      <a:pt x="1066" y="992"/>
                      <a:pt x="1066" y="995"/>
                      <a:pt x="1066" y="998"/>
                    </a:cubicBezTo>
                    <a:cubicBezTo>
                      <a:pt x="1066" y="1004"/>
                      <a:pt x="1065" y="1011"/>
                      <a:pt x="1064" y="1017"/>
                    </a:cubicBezTo>
                    <a:cubicBezTo>
                      <a:pt x="1060" y="1042"/>
                      <a:pt x="1064" y="1070"/>
                      <a:pt x="1064" y="1095"/>
                    </a:cubicBezTo>
                    <a:cubicBezTo>
                      <a:pt x="1064" y="1146"/>
                      <a:pt x="1064" y="1196"/>
                      <a:pt x="1064" y="1247"/>
                    </a:cubicBezTo>
                    <a:cubicBezTo>
                      <a:pt x="1064" y="1295"/>
                      <a:pt x="1061" y="1342"/>
                      <a:pt x="1060" y="1389"/>
                    </a:cubicBezTo>
                    <a:cubicBezTo>
                      <a:pt x="1060" y="1392"/>
                      <a:pt x="1059" y="1396"/>
                      <a:pt x="1059" y="1399"/>
                    </a:cubicBezTo>
                    <a:cubicBezTo>
                      <a:pt x="1043" y="1397"/>
                      <a:pt x="1027" y="1396"/>
                      <a:pt x="1011" y="1393"/>
                    </a:cubicBezTo>
                    <a:cubicBezTo>
                      <a:pt x="975" y="1386"/>
                      <a:pt x="939" y="1378"/>
                      <a:pt x="902" y="1374"/>
                    </a:cubicBezTo>
                    <a:cubicBezTo>
                      <a:pt x="884" y="1371"/>
                      <a:pt x="865" y="1370"/>
                      <a:pt x="846" y="1367"/>
                    </a:cubicBezTo>
                    <a:cubicBezTo>
                      <a:pt x="840" y="1366"/>
                      <a:pt x="834" y="1365"/>
                      <a:pt x="828" y="1364"/>
                    </a:cubicBezTo>
                    <a:cubicBezTo>
                      <a:pt x="819" y="1359"/>
                      <a:pt x="811" y="1356"/>
                      <a:pt x="802" y="1355"/>
                    </a:cubicBezTo>
                    <a:cubicBezTo>
                      <a:pt x="802" y="1343"/>
                      <a:pt x="802" y="1332"/>
                      <a:pt x="803" y="1321"/>
                    </a:cubicBezTo>
                    <a:cubicBezTo>
                      <a:pt x="803" y="1321"/>
                      <a:pt x="803" y="1321"/>
                      <a:pt x="803" y="1321"/>
                    </a:cubicBezTo>
                    <a:cubicBezTo>
                      <a:pt x="838" y="1317"/>
                      <a:pt x="872" y="1317"/>
                      <a:pt x="907" y="1310"/>
                    </a:cubicBezTo>
                    <a:cubicBezTo>
                      <a:pt x="945" y="1303"/>
                      <a:pt x="984" y="1292"/>
                      <a:pt x="1023" y="1287"/>
                    </a:cubicBezTo>
                    <a:cubicBezTo>
                      <a:pt x="1027" y="1286"/>
                      <a:pt x="1025" y="1281"/>
                      <a:pt x="1022" y="1281"/>
                    </a:cubicBezTo>
                    <a:cubicBezTo>
                      <a:pt x="986" y="1278"/>
                      <a:pt x="950" y="1286"/>
                      <a:pt x="915" y="1290"/>
                    </a:cubicBezTo>
                    <a:cubicBezTo>
                      <a:pt x="878" y="1295"/>
                      <a:pt x="840" y="1299"/>
                      <a:pt x="803" y="1303"/>
                    </a:cubicBezTo>
                    <a:cubicBezTo>
                      <a:pt x="803" y="1300"/>
                      <a:pt x="803" y="1296"/>
                      <a:pt x="803" y="1293"/>
                    </a:cubicBezTo>
                    <a:cubicBezTo>
                      <a:pt x="804" y="1277"/>
                      <a:pt x="805" y="1260"/>
                      <a:pt x="806" y="1244"/>
                    </a:cubicBezTo>
                    <a:cubicBezTo>
                      <a:pt x="889" y="1245"/>
                      <a:pt x="968" y="1217"/>
                      <a:pt x="1049" y="1202"/>
                    </a:cubicBezTo>
                    <a:cubicBezTo>
                      <a:pt x="1054" y="1202"/>
                      <a:pt x="1050" y="1195"/>
                      <a:pt x="1047" y="1195"/>
                    </a:cubicBezTo>
                    <a:cubicBezTo>
                      <a:pt x="966" y="1189"/>
                      <a:pt x="887" y="1222"/>
                      <a:pt x="806" y="1227"/>
                    </a:cubicBezTo>
                    <a:cubicBezTo>
                      <a:pt x="807" y="1209"/>
                      <a:pt x="808" y="1192"/>
                      <a:pt x="808" y="1175"/>
                    </a:cubicBezTo>
                    <a:cubicBezTo>
                      <a:pt x="808" y="1170"/>
                      <a:pt x="808" y="1165"/>
                      <a:pt x="808" y="1160"/>
                    </a:cubicBezTo>
                    <a:cubicBezTo>
                      <a:pt x="821" y="1155"/>
                      <a:pt x="835" y="1155"/>
                      <a:pt x="849" y="1152"/>
                    </a:cubicBezTo>
                    <a:cubicBezTo>
                      <a:pt x="870" y="1148"/>
                      <a:pt x="892" y="1146"/>
                      <a:pt x="913" y="1140"/>
                    </a:cubicBezTo>
                    <a:cubicBezTo>
                      <a:pt x="958" y="1130"/>
                      <a:pt x="1001" y="1115"/>
                      <a:pt x="1045" y="1099"/>
                    </a:cubicBezTo>
                    <a:cubicBezTo>
                      <a:pt x="1052" y="1097"/>
                      <a:pt x="1046" y="1087"/>
                      <a:pt x="1040" y="1088"/>
                    </a:cubicBezTo>
                    <a:cubicBezTo>
                      <a:pt x="994" y="1096"/>
                      <a:pt x="950" y="1109"/>
                      <a:pt x="905" y="1121"/>
                    </a:cubicBezTo>
                    <a:cubicBezTo>
                      <a:pt x="873" y="1129"/>
                      <a:pt x="838" y="1130"/>
                      <a:pt x="808" y="1144"/>
                    </a:cubicBezTo>
                    <a:cubicBezTo>
                      <a:pt x="808" y="1137"/>
                      <a:pt x="808" y="1129"/>
                      <a:pt x="809" y="1122"/>
                    </a:cubicBezTo>
                    <a:cubicBezTo>
                      <a:pt x="811" y="1108"/>
                      <a:pt x="813" y="1091"/>
                      <a:pt x="803" y="1079"/>
                    </a:cubicBezTo>
                    <a:cubicBezTo>
                      <a:pt x="796" y="1069"/>
                      <a:pt x="785" y="1062"/>
                      <a:pt x="773" y="1062"/>
                    </a:cubicBezTo>
                    <a:cubicBezTo>
                      <a:pt x="771" y="1062"/>
                      <a:pt x="770" y="1062"/>
                      <a:pt x="768" y="1062"/>
                    </a:cubicBezTo>
                    <a:cubicBezTo>
                      <a:pt x="763" y="1058"/>
                      <a:pt x="757" y="1054"/>
                      <a:pt x="751" y="1052"/>
                    </a:cubicBezTo>
                    <a:cubicBezTo>
                      <a:pt x="747" y="1051"/>
                      <a:pt x="743" y="1050"/>
                      <a:pt x="739" y="1050"/>
                    </a:cubicBezTo>
                    <a:cubicBezTo>
                      <a:pt x="738" y="1021"/>
                      <a:pt x="738" y="992"/>
                      <a:pt x="743" y="962"/>
                    </a:cubicBezTo>
                    <a:cubicBezTo>
                      <a:pt x="743" y="960"/>
                      <a:pt x="743" y="958"/>
                      <a:pt x="741" y="956"/>
                    </a:cubicBezTo>
                    <a:cubicBezTo>
                      <a:pt x="748" y="888"/>
                      <a:pt x="752" y="820"/>
                      <a:pt x="753" y="752"/>
                    </a:cubicBezTo>
                    <a:cubicBezTo>
                      <a:pt x="754" y="675"/>
                      <a:pt x="749" y="599"/>
                      <a:pt x="751" y="523"/>
                    </a:cubicBezTo>
                    <a:cubicBezTo>
                      <a:pt x="752" y="484"/>
                      <a:pt x="754" y="445"/>
                      <a:pt x="758" y="407"/>
                    </a:cubicBezTo>
                    <a:cubicBezTo>
                      <a:pt x="760" y="379"/>
                      <a:pt x="766" y="345"/>
                      <a:pt x="749" y="322"/>
                    </a:cubicBezTo>
                    <a:cubicBezTo>
                      <a:pt x="743" y="313"/>
                      <a:pt x="730" y="310"/>
                      <a:pt x="723" y="316"/>
                    </a:cubicBezTo>
                    <a:cubicBezTo>
                      <a:pt x="704" y="295"/>
                      <a:pt x="676" y="277"/>
                      <a:pt x="656" y="261"/>
                    </a:cubicBezTo>
                    <a:cubicBezTo>
                      <a:pt x="639" y="248"/>
                      <a:pt x="625" y="233"/>
                      <a:pt x="610" y="218"/>
                    </a:cubicBezTo>
                    <a:cubicBezTo>
                      <a:pt x="596" y="205"/>
                      <a:pt x="578" y="195"/>
                      <a:pt x="564" y="182"/>
                    </a:cubicBezTo>
                    <a:cubicBezTo>
                      <a:pt x="550" y="169"/>
                      <a:pt x="537" y="155"/>
                      <a:pt x="523" y="143"/>
                    </a:cubicBezTo>
                    <a:cubicBezTo>
                      <a:pt x="508" y="130"/>
                      <a:pt x="496" y="120"/>
                      <a:pt x="484" y="105"/>
                    </a:cubicBezTo>
                    <a:cubicBezTo>
                      <a:pt x="470" y="89"/>
                      <a:pt x="453" y="79"/>
                      <a:pt x="435" y="66"/>
                    </a:cubicBezTo>
                    <a:cubicBezTo>
                      <a:pt x="429" y="62"/>
                      <a:pt x="417" y="56"/>
                      <a:pt x="408" y="50"/>
                    </a:cubicBezTo>
                    <a:cubicBezTo>
                      <a:pt x="397" y="35"/>
                      <a:pt x="387" y="20"/>
                      <a:pt x="375" y="6"/>
                    </a:cubicBezTo>
                    <a:cubicBezTo>
                      <a:pt x="369" y="0"/>
                      <a:pt x="357" y="1"/>
                      <a:pt x="355" y="9"/>
                    </a:cubicBezTo>
                    <a:cubicBezTo>
                      <a:pt x="353" y="13"/>
                      <a:pt x="353" y="16"/>
                      <a:pt x="353" y="19"/>
                    </a:cubicBezTo>
                    <a:cubicBezTo>
                      <a:pt x="352" y="20"/>
                      <a:pt x="352" y="20"/>
                      <a:pt x="351" y="21"/>
                    </a:cubicBezTo>
                    <a:cubicBezTo>
                      <a:pt x="319" y="45"/>
                      <a:pt x="288" y="70"/>
                      <a:pt x="251" y="88"/>
                    </a:cubicBezTo>
                    <a:cubicBezTo>
                      <a:pt x="241" y="94"/>
                      <a:pt x="228" y="99"/>
                      <a:pt x="216" y="105"/>
                    </a:cubicBezTo>
                    <a:cubicBezTo>
                      <a:pt x="216" y="104"/>
                      <a:pt x="216" y="102"/>
                      <a:pt x="216" y="101"/>
                    </a:cubicBezTo>
                    <a:cubicBezTo>
                      <a:pt x="216" y="91"/>
                      <a:pt x="200" y="90"/>
                      <a:pt x="201" y="101"/>
                    </a:cubicBezTo>
                    <a:cubicBezTo>
                      <a:pt x="201" y="105"/>
                      <a:pt x="201" y="109"/>
                      <a:pt x="202" y="113"/>
                    </a:cubicBezTo>
                    <a:cubicBezTo>
                      <a:pt x="200" y="114"/>
                      <a:pt x="199" y="115"/>
                      <a:pt x="198" y="117"/>
                    </a:cubicBezTo>
                    <a:cubicBezTo>
                      <a:pt x="185" y="127"/>
                      <a:pt x="175" y="144"/>
                      <a:pt x="157" y="145"/>
                    </a:cubicBezTo>
                    <a:cubicBezTo>
                      <a:pt x="150" y="145"/>
                      <a:pt x="153" y="154"/>
                      <a:pt x="158" y="155"/>
                    </a:cubicBezTo>
                    <a:cubicBezTo>
                      <a:pt x="171" y="156"/>
                      <a:pt x="182" y="150"/>
                      <a:pt x="192" y="143"/>
                    </a:cubicBezTo>
                    <a:cubicBezTo>
                      <a:pt x="196" y="140"/>
                      <a:pt x="199" y="138"/>
                      <a:pt x="203" y="136"/>
                    </a:cubicBezTo>
                    <a:cubicBezTo>
                      <a:pt x="203" y="146"/>
                      <a:pt x="203" y="157"/>
                      <a:pt x="204" y="167"/>
                    </a:cubicBezTo>
                    <a:cubicBezTo>
                      <a:pt x="184" y="176"/>
                      <a:pt x="163" y="184"/>
                      <a:pt x="151" y="201"/>
                    </a:cubicBezTo>
                    <a:cubicBezTo>
                      <a:pt x="146" y="208"/>
                      <a:pt x="158" y="219"/>
                      <a:pt x="164" y="212"/>
                    </a:cubicBezTo>
                    <a:cubicBezTo>
                      <a:pt x="172" y="200"/>
                      <a:pt x="186" y="195"/>
                      <a:pt x="199" y="190"/>
                    </a:cubicBezTo>
                    <a:cubicBezTo>
                      <a:pt x="201" y="190"/>
                      <a:pt x="202" y="189"/>
                      <a:pt x="204" y="188"/>
                    </a:cubicBezTo>
                    <a:cubicBezTo>
                      <a:pt x="204" y="233"/>
                      <a:pt x="204" y="278"/>
                      <a:pt x="207" y="323"/>
                    </a:cubicBezTo>
                    <a:cubicBezTo>
                      <a:pt x="210" y="361"/>
                      <a:pt x="209" y="400"/>
                      <a:pt x="208" y="439"/>
                    </a:cubicBezTo>
                    <a:cubicBezTo>
                      <a:pt x="194" y="451"/>
                      <a:pt x="179" y="465"/>
                      <a:pt x="166" y="463"/>
                    </a:cubicBezTo>
                    <a:cubicBezTo>
                      <a:pt x="160" y="461"/>
                      <a:pt x="161" y="470"/>
                      <a:pt x="166" y="472"/>
                    </a:cubicBezTo>
                    <a:cubicBezTo>
                      <a:pt x="179" y="476"/>
                      <a:pt x="194" y="468"/>
                      <a:pt x="207" y="460"/>
                    </a:cubicBezTo>
                    <a:cubicBezTo>
                      <a:pt x="205" y="491"/>
                      <a:pt x="202" y="525"/>
                      <a:pt x="207" y="555"/>
                    </a:cubicBezTo>
                    <a:cubicBezTo>
                      <a:pt x="207" y="555"/>
                      <a:pt x="207" y="555"/>
                      <a:pt x="207" y="555"/>
                    </a:cubicBezTo>
                    <a:cubicBezTo>
                      <a:pt x="208" y="559"/>
                      <a:pt x="215" y="562"/>
                      <a:pt x="216" y="556"/>
                    </a:cubicBezTo>
                    <a:cubicBezTo>
                      <a:pt x="222" y="522"/>
                      <a:pt x="221" y="485"/>
                      <a:pt x="222" y="449"/>
                    </a:cubicBezTo>
                    <a:cubicBezTo>
                      <a:pt x="253" y="428"/>
                      <a:pt x="286" y="412"/>
                      <a:pt x="320" y="396"/>
                    </a:cubicBezTo>
                    <a:cubicBezTo>
                      <a:pt x="329" y="391"/>
                      <a:pt x="322" y="378"/>
                      <a:pt x="313" y="380"/>
                    </a:cubicBezTo>
                    <a:cubicBezTo>
                      <a:pt x="282" y="387"/>
                      <a:pt x="253" y="406"/>
                      <a:pt x="227" y="423"/>
                    </a:cubicBezTo>
                    <a:cubicBezTo>
                      <a:pt x="225" y="424"/>
                      <a:pt x="224" y="425"/>
                      <a:pt x="223" y="426"/>
                    </a:cubicBezTo>
                    <a:cubicBezTo>
                      <a:pt x="224" y="394"/>
                      <a:pt x="224" y="362"/>
                      <a:pt x="222" y="330"/>
                    </a:cubicBezTo>
                    <a:cubicBezTo>
                      <a:pt x="219" y="280"/>
                      <a:pt x="220" y="230"/>
                      <a:pt x="219" y="180"/>
                    </a:cubicBezTo>
                    <a:cubicBezTo>
                      <a:pt x="226" y="176"/>
                      <a:pt x="233" y="172"/>
                      <a:pt x="240" y="168"/>
                    </a:cubicBezTo>
                    <a:cubicBezTo>
                      <a:pt x="270" y="149"/>
                      <a:pt x="302" y="131"/>
                      <a:pt x="328" y="106"/>
                    </a:cubicBezTo>
                    <a:cubicBezTo>
                      <a:pt x="333" y="102"/>
                      <a:pt x="327" y="93"/>
                      <a:pt x="321" y="97"/>
                    </a:cubicBezTo>
                    <a:cubicBezTo>
                      <a:pt x="288" y="116"/>
                      <a:pt x="256" y="136"/>
                      <a:pt x="223" y="157"/>
                    </a:cubicBezTo>
                    <a:cubicBezTo>
                      <a:pt x="222" y="158"/>
                      <a:pt x="220" y="159"/>
                      <a:pt x="219" y="160"/>
                    </a:cubicBezTo>
                    <a:cubicBezTo>
                      <a:pt x="219" y="149"/>
                      <a:pt x="218" y="138"/>
                      <a:pt x="218" y="127"/>
                    </a:cubicBezTo>
                    <a:cubicBezTo>
                      <a:pt x="227" y="121"/>
                      <a:pt x="237" y="116"/>
                      <a:pt x="248" y="110"/>
                    </a:cubicBezTo>
                    <a:cubicBezTo>
                      <a:pt x="287" y="91"/>
                      <a:pt x="322" y="68"/>
                      <a:pt x="356" y="39"/>
                    </a:cubicBezTo>
                    <a:cubicBezTo>
                      <a:pt x="357" y="45"/>
                      <a:pt x="358" y="51"/>
                      <a:pt x="359" y="56"/>
                    </a:cubicBezTo>
                    <a:cubicBezTo>
                      <a:pt x="361" y="64"/>
                      <a:pt x="362" y="72"/>
                      <a:pt x="364" y="80"/>
                    </a:cubicBezTo>
                    <a:cubicBezTo>
                      <a:pt x="361" y="91"/>
                      <a:pt x="361" y="105"/>
                      <a:pt x="363" y="116"/>
                    </a:cubicBezTo>
                    <a:cubicBezTo>
                      <a:pt x="344" y="165"/>
                      <a:pt x="357" y="218"/>
                      <a:pt x="362" y="269"/>
                    </a:cubicBezTo>
                    <a:cubicBezTo>
                      <a:pt x="368" y="329"/>
                      <a:pt x="357" y="390"/>
                      <a:pt x="361" y="451"/>
                    </a:cubicBezTo>
                    <a:cubicBezTo>
                      <a:pt x="364" y="496"/>
                      <a:pt x="369" y="541"/>
                      <a:pt x="372" y="587"/>
                    </a:cubicBezTo>
                    <a:cubicBezTo>
                      <a:pt x="372" y="587"/>
                      <a:pt x="372" y="588"/>
                      <a:pt x="372" y="589"/>
                    </a:cubicBezTo>
                    <a:cubicBezTo>
                      <a:pt x="371" y="588"/>
                      <a:pt x="369" y="588"/>
                      <a:pt x="368" y="588"/>
                    </a:cubicBezTo>
                    <a:cubicBezTo>
                      <a:pt x="348" y="582"/>
                      <a:pt x="327" y="581"/>
                      <a:pt x="308" y="573"/>
                    </a:cubicBezTo>
                    <a:cubicBezTo>
                      <a:pt x="288" y="566"/>
                      <a:pt x="274" y="552"/>
                      <a:pt x="255" y="543"/>
                    </a:cubicBezTo>
                    <a:cubicBezTo>
                      <a:pt x="245" y="538"/>
                      <a:pt x="235" y="547"/>
                      <a:pt x="238" y="557"/>
                    </a:cubicBezTo>
                    <a:cubicBezTo>
                      <a:pt x="239" y="565"/>
                      <a:pt x="242" y="572"/>
                      <a:pt x="247" y="578"/>
                    </a:cubicBezTo>
                    <a:cubicBezTo>
                      <a:pt x="247" y="579"/>
                      <a:pt x="247" y="579"/>
                      <a:pt x="246" y="580"/>
                    </a:cubicBezTo>
                    <a:cubicBezTo>
                      <a:pt x="244" y="599"/>
                      <a:pt x="245" y="619"/>
                      <a:pt x="248" y="639"/>
                    </a:cubicBezTo>
                    <a:cubicBezTo>
                      <a:pt x="234" y="664"/>
                      <a:pt x="242" y="709"/>
                      <a:pt x="243" y="734"/>
                    </a:cubicBezTo>
                    <a:cubicBezTo>
                      <a:pt x="246" y="782"/>
                      <a:pt x="252" y="830"/>
                      <a:pt x="261" y="877"/>
                    </a:cubicBezTo>
                    <a:cubicBezTo>
                      <a:pt x="261" y="931"/>
                      <a:pt x="262" y="984"/>
                      <a:pt x="265" y="1038"/>
                    </a:cubicBezTo>
                    <a:cubicBezTo>
                      <a:pt x="268" y="1090"/>
                      <a:pt x="269" y="1142"/>
                      <a:pt x="269" y="1194"/>
                    </a:cubicBezTo>
                    <a:cubicBezTo>
                      <a:pt x="269" y="1217"/>
                      <a:pt x="269" y="1241"/>
                      <a:pt x="269" y="1265"/>
                    </a:cubicBezTo>
                    <a:cubicBezTo>
                      <a:pt x="268" y="1285"/>
                      <a:pt x="268" y="1305"/>
                      <a:pt x="277" y="1323"/>
                    </a:cubicBezTo>
                    <a:cubicBezTo>
                      <a:pt x="278" y="1324"/>
                      <a:pt x="279" y="1326"/>
                      <a:pt x="280" y="1327"/>
                    </a:cubicBezTo>
                    <a:cubicBezTo>
                      <a:pt x="278" y="1337"/>
                      <a:pt x="278" y="1347"/>
                      <a:pt x="278" y="1358"/>
                    </a:cubicBezTo>
                    <a:cubicBezTo>
                      <a:pt x="278" y="1359"/>
                      <a:pt x="277" y="1361"/>
                      <a:pt x="278" y="1363"/>
                    </a:cubicBezTo>
                    <a:cubicBezTo>
                      <a:pt x="277" y="1370"/>
                      <a:pt x="282" y="1378"/>
                      <a:pt x="290" y="1380"/>
                    </a:cubicBezTo>
                    <a:cubicBezTo>
                      <a:pt x="297" y="1382"/>
                      <a:pt x="304" y="1377"/>
                      <a:pt x="304" y="1369"/>
                    </a:cubicBezTo>
                    <a:cubicBezTo>
                      <a:pt x="304" y="1369"/>
                      <a:pt x="304" y="1368"/>
                      <a:pt x="304" y="1368"/>
                    </a:cubicBezTo>
                    <a:cubicBezTo>
                      <a:pt x="315" y="1375"/>
                      <a:pt x="323" y="1375"/>
                      <a:pt x="338" y="1372"/>
                    </a:cubicBezTo>
                    <a:cubicBezTo>
                      <a:pt x="353" y="1369"/>
                      <a:pt x="368" y="1365"/>
                      <a:pt x="384" y="1362"/>
                    </a:cubicBezTo>
                    <a:cubicBezTo>
                      <a:pt x="419" y="1356"/>
                      <a:pt x="453" y="1345"/>
                      <a:pt x="489" y="1337"/>
                    </a:cubicBezTo>
                    <a:cubicBezTo>
                      <a:pt x="525" y="1328"/>
                      <a:pt x="563" y="1321"/>
                      <a:pt x="600" y="1313"/>
                    </a:cubicBezTo>
                    <a:cubicBezTo>
                      <a:pt x="614" y="1310"/>
                      <a:pt x="629" y="1307"/>
                      <a:pt x="643" y="1303"/>
                    </a:cubicBezTo>
                    <a:cubicBezTo>
                      <a:pt x="643" y="1304"/>
                      <a:pt x="643" y="1304"/>
                      <a:pt x="643" y="1305"/>
                    </a:cubicBezTo>
                    <a:cubicBezTo>
                      <a:pt x="643" y="1306"/>
                      <a:pt x="643" y="1307"/>
                      <a:pt x="643" y="1307"/>
                    </a:cubicBezTo>
                    <a:cubicBezTo>
                      <a:pt x="640" y="1323"/>
                      <a:pt x="640" y="1342"/>
                      <a:pt x="644" y="1360"/>
                    </a:cubicBezTo>
                    <a:cubicBezTo>
                      <a:pt x="640" y="1376"/>
                      <a:pt x="645" y="1395"/>
                      <a:pt x="645" y="1411"/>
                    </a:cubicBezTo>
                    <a:cubicBezTo>
                      <a:pt x="646" y="1433"/>
                      <a:pt x="650" y="1461"/>
                      <a:pt x="645" y="1483"/>
                    </a:cubicBezTo>
                    <a:cubicBezTo>
                      <a:pt x="642" y="1491"/>
                      <a:pt x="646" y="1500"/>
                      <a:pt x="651" y="1507"/>
                    </a:cubicBezTo>
                    <a:cubicBezTo>
                      <a:pt x="650" y="1515"/>
                      <a:pt x="648" y="1523"/>
                      <a:pt x="649" y="1531"/>
                    </a:cubicBezTo>
                    <a:cubicBezTo>
                      <a:pt x="632" y="1528"/>
                      <a:pt x="616" y="1525"/>
                      <a:pt x="600" y="1522"/>
                    </a:cubicBezTo>
                    <a:cubicBezTo>
                      <a:pt x="576" y="1516"/>
                      <a:pt x="550" y="1511"/>
                      <a:pt x="524" y="1508"/>
                    </a:cubicBezTo>
                    <a:cubicBezTo>
                      <a:pt x="513" y="1507"/>
                      <a:pt x="499" y="1511"/>
                      <a:pt x="488" y="1508"/>
                    </a:cubicBezTo>
                    <a:cubicBezTo>
                      <a:pt x="480" y="1505"/>
                      <a:pt x="471" y="1505"/>
                      <a:pt x="463" y="1505"/>
                    </a:cubicBezTo>
                    <a:cubicBezTo>
                      <a:pt x="458" y="1502"/>
                      <a:pt x="452" y="1502"/>
                      <a:pt x="446" y="1506"/>
                    </a:cubicBezTo>
                    <a:cubicBezTo>
                      <a:pt x="445" y="1506"/>
                      <a:pt x="444" y="1507"/>
                      <a:pt x="443" y="1508"/>
                    </a:cubicBezTo>
                    <a:cubicBezTo>
                      <a:pt x="434" y="1514"/>
                      <a:pt x="435" y="1526"/>
                      <a:pt x="441" y="1535"/>
                    </a:cubicBezTo>
                    <a:cubicBezTo>
                      <a:pt x="441" y="1538"/>
                      <a:pt x="441" y="1541"/>
                      <a:pt x="442" y="1544"/>
                    </a:cubicBezTo>
                    <a:cubicBezTo>
                      <a:pt x="442" y="1547"/>
                      <a:pt x="442" y="1549"/>
                      <a:pt x="442" y="1552"/>
                    </a:cubicBezTo>
                    <a:cubicBezTo>
                      <a:pt x="426" y="1548"/>
                      <a:pt x="409" y="1550"/>
                      <a:pt x="393" y="1553"/>
                    </a:cubicBezTo>
                    <a:cubicBezTo>
                      <a:pt x="370" y="1556"/>
                      <a:pt x="347" y="1560"/>
                      <a:pt x="324" y="1562"/>
                    </a:cubicBezTo>
                    <a:cubicBezTo>
                      <a:pt x="276" y="1566"/>
                      <a:pt x="230" y="1576"/>
                      <a:pt x="182" y="1579"/>
                    </a:cubicBezTo>
                    <a:cubicBezTo>
                      <a:pt x="146" y="1582"/>
                      <a:pt x="113" y="1587"/>
                      <a:pt x="77" y="1585"/>
                    </a:cubicBezTo>
                    <a:cubicBezTo>
                      <a:pt x="62" y="1585"/>
                      <a:pt x="35" y="1584"/>
                      <a:pt x="20" y="1594"/>
                    </a:cubicBezTo>
                    <a:cubicBezTo>
                      <a:pt x="16" y="1593"/>
                      <a:pt x="11" y="1594"/>
                      <a:pt x="9" y="1597"/>
                    </a:cubicBezTo>
                    <a:cubicBezTo>
                      <a:pt x="0" y="1609"/>
                      <a:pt x="0" y="1624"/>
                      <a:pt x="0" y="1638"/>
                    </a:cubicBezTo>
                    <a:cubicBezTo>
                      <a:pt x="1" y="1660"/>
                      <a:pt x="1" y="1683"/>
                      <a:pt x="3" y="1706"/>
                    </a:cubicBezTo>
                    <a:cubicBezTo>
                      <a:pt x="5" y="1728"/>
                      <a:pt x="7" y="1750"/>
                      <a:pt x="11" y="1771"/>
                    </a:cubicBezTo>
                    <a:cubicBezTo>
                      <a:pt x="14" y="1792"/>
                      <a:pt x="14" y="1818"/>
                      <a:pt x="24" y="1837"/>
                    </a:cubicBezTo>
                    <a:cubicBezTo>
                      <a:pt x="27" y="1842"/>
                      <a:pt x="36" y="1848"/>
                      <a:pt x="40" y="1841"/>
                    </a:cubicBezTo>
                    <a:cubicBezTo>
                      <a:pt x="49" y="1826"/>
                      <a:pt x="45" y="1808"/>
                      <a:pt x="44" y="1792"/>
                    </a:cubicBezTo>
                    <a:cubicBezTo>
                      <a:pt x="43" y="1781"/>
                      <a:pt x="41" y="1771"/>
                      <a:pt x="40" y="1760"/>
                    </a:cubicBezTo>
                    <a:cubicBezTo>
                      <a:pt x="67" y="1767"/>
                      <a:pt x="94" y="1768"/>
                      <a:pt x="122" y="1769"/>
                    </a:cubicBezTo>
                    <a:cubicBezTo>
                      <a:pt x="160" y="1770"/>
                      <a:pt x="199" y="1774"/>
                      <a:pt x="237" y="1775"/>
                    </a:cubicBezTo>
                    <a:cubicBezTo>
                      <a:pt x="279" y="1777"/>
                      <a:pt x="323" y="1773"/>
                      <a:pt x="365" y="1780"/>
                    </a:cubicBezTo>
                    <a:cubicBezTo>
                      <a:pt x="390" y="1784"/>
                      <a:pt x="416" y="1784"/>
                      <a:pt x="442" y="1785"/>
                    </a:cubicBezTo>
                    <a:cubicBezTo>
                      <a:pt x="441" y="1799"/>
                      <a:pt x="441" y="1813"/>
                      <a:pt x="442" y="1827"/>
                    </a:cubicBezTo>
                    <a:cubicBezTo>
                      <a:pt x="442" y="1834"/>
                      <a:pt x="443" y="1841"/>
                      <a:pt x="444" y="1848"/>
                    </a:cubicBezTo>
                    <a:cubicBezTo>
                      <a:pt x="428" y="1879"/>
                      <a:pt x="440" y="1919"/>
                      <a:pt x="476" y="1922"/>
                    </a:cubicBezTo>
                    <a:cubicBezTo>
                      <a:pt x="499" y="1924"/>
                      <a:pt x="521" y="1932"/>
                      <a:pt x="545" y="1934"/>
                    </a:cubicBezTo>
                    <a:cubicBezTo>
                      <a:pt x="554" y="1942"/>
                      <a:pt x="566" y="1946"/>
                      <a:pt x="578" y="1938"/>
                    </a:cubicBezTo>
                    <a:cubicBezTo>
                      <a:pt x="579" y="1938"/>
                      <a:pt x="580" y="1937"/>
                      <a:pt x="581" y="1937"/>
                    </a:cubicBezTo>
                    <a:cubicBezTo>
                      <a:pt x="584" y="1937"/>
                      <a:pt x="587" y="1938"/>
                      <a:pt x="590" y="1938"/>
                    </a:cubicBezTo>
                    <a:cubicBezTo>
                      <a:pt x="603" y="1942"/>
                      <a:pt x="614" y="1951"/>
                      <a:pt x="627" y="1944"/>
                    </a:cubicBezTo>
                    <a:cubicBezTo>
                      <a:pt x="635" y="1941"/>
                      <a:pt x="635" y="1933"/>
                      <a:pt x="631" y="1927"/>
                    </a:cubicBezTo>
                    <a:cubicBezTo>
                      <a:pt x="628" y="1923"/>
                      <a:pt x="626" y="1921"/>
                      <a:pt x="621" y="1920"/>
                    </a:cubicBezTo>
                    <a:cubicBezTo>
                      <a:pt x="621" y="1920"/>
                      <a:pt x="621" y="1920"/>
                      <a:pt x="620" y="1919"/>
                    </a:cubicBezTo>
                    <a:cubicBezTo>
                      <a:pt x="621" y="1918"/>
                      <a:pt x="622" y="1917"/>
                      <a:pt x="622" y="1915"/>
                    </a:cubicBezTo>
                    <a:cubicBezTo>
                      <a:pt x="628" y="1915"/>
                      <a:pt x="634" y="1912"/>
                      <a:pt x="635" y="1903"/>
                    </a:cubicBezTo>
                    <a:cubicBezTo>
                      <a:pt x="636" y="1898"/>
                      <a:pt x="636" y="1894"/>
                      <a:pt x="637" y="1889"/>
                    </a:cubicBezTo>
                    <a:cubicBezTo>
                      <a:pt x="639" y="1890"/>
                      <a:pt x="641" y="1891"/>
                      <a:pt x="643" y="1890"/>
                    </a:cubicBezTo>
                    <a:cubicBezTo>
                      <a:pt x="662" y="1886"/>
                      <a:pt x="682" y="1891"/>
                      <a:pt x="701" y="1890"/>
                    </a:cubicBezTo>
                    <a:cubicBezTo>
                      <a:pt x="722" y="1890"/>
                      <a:pt x="743" y="1889"/>
                      <a:pt x="764" y="1893"/>
                    </a:cubicBezTo>
                    <a:cubicBezTo>
                      <a:pt x="805" y="1899"/>
                      <a:pt x="845" y="1905"/>
                      <a:pt x="886" y="1906"/>
                    </a:cubicBezTo>
                    <a:cubicBezTo>
                      <a:pt x="927" y="1907"/>
                      <a:pt x="967" y="1912"/>
                      <a:pt x="1007" y="1916"/>
                    </a:cubicBezTo>
                    <a:cubicBezTo>
                      <a:pt x="1047" y="1920"/>
                      <a:pt x="1092" y="1929"/>
                      <a:pt x="1132" y="1922"/>
                    </a:cubicBezTo>
                    <a:cubicBezTo>
                      <a:pt x="1145" y="1920"/>
                      <a:pt x="1137" y="1901"/>
                      <a:pt x="1128" y="1899"/>
                    </a:cubicBezTo>
                    <a:cubicBezTo>
                      <a:pt x="1109" y="1895"/>
                      <a:pt x="1090" y="1896"/>
                      <a:pt x="1071" y="1895"/>
                    </a:cubicBezTo>
                    <a:cubicBezTo>
                      <a:pt x="1048" y="1894"/>
                      <a:pt x="1025" y="1892"/>
                      <a:pt x="1002" y="1890"/>
                    </a:cubicBezTo>
                    <a:cubicBezTo>
                      <a:pt x="960" y="1886"/>
                      <a:pt x="917" y="1882"/>
                      <a:pt x="875" y="1881"/>
                    </a:cubicBezTo>
                    <a:cubicBezTo>
                      <a:pt x="832" y="1881"/>
                      <a:pt x="791" y="1872"/>
                      <a:pt x="748" y="1868"/>
                    </a:cubicBezTo>
                    <a:cubicBezTo>
                      <a:pt x="729" y="1866"/>
                      <a:pt x="709" y="1867"/>
                      <a:pt x="690" y="1868"/>
                    </a:cubicBezTo>
                    <a:cubicBezTo>
                      <a:pt x="672" y="1869"/>
                      <a:pt x="654" y="1867"/>
                      <a:pt x="637" y="1874"/>
                    </a:cubicBezTo>
                    <a:cubicBezTo>
                      <a:pt x="637" y="1851"/>
                      <a:pt x="634" y="1828"/>
                      <a:pt x="632" y="1806"/>
                    </a:cubicBezTo>
                    <a:cubicBezTo>
                      <a:pt x="633" y="1808"/>
                      <a:pt x="636" y="1811"/>
                      <a:pt x="639" y="1812"/>
                    </a:cubicBezTo>
                    <a:cubicBezTo>
                      <a:pt x="674" y="1822"/>
                      <a:pt x="714" y="1817"/>
                      <a:pt x="751" y="1821"/>
                    </a:cubicBezTo>
                    <a:cubicBezTo>
                      <a:pt x="791" y="1825"/>
                      <a:pt x="830" y="1829"/>
                      <a:pt x="871" y="1831"/>
                    </a:cubicBezTo>
                    <a:cubicBezTo>
                      <a:pt x="912" y="1832"/>
                      <a:pt x="954" y="1831"/>
                      <a:pt x="995" y="1834"/>
                    </a:cubicBezTo>
                    <a:cubicBezTo>
                      <a:pt x="1039" y="1836"/>
                      <a:pt x="1082" y="1841"/>
                      <a:pt x="1126" y="1835"/>
                    </a:cubicBezTo>
                    <a:cubicBezTo>
                      <a:pt x="1137" y="1834"/>
                      <a:pt x="1135" y="1817"/>
                      <a:pt x="1125" y="1816"/>
                    </a:cubicBezTo>
                    <a:cubicBezTo>
                      <a:pt x="1043" y="1805"/>
                      <a:pt x="963" y="1803"/>
                      <a:pt x="881" y="1802"/>
                    </a:cubicBezTo>
                    <a:cubicBezTo>
                      <a:pt x="841" y="1802"/>
                      <a:pt x="800" y="1800"/>
                      <a:pt x="760" y="1795"/>
                    </a:cubicBezTo>
                    <a:cubicBezTo>
                      <a:pt x="741" y="1793"/>
                      <a:pt x="722" y="1792"/>
                      <a:pt x="703" y="1793"/>
                    </a:cubicBezTo>
                    <a:cubicBezTo>
                      <a:pt x="682" y="1793"/>
                      <a:pt x="661" y="1792"/>
                      <a:pt x="641" y="1793"/>
                    </a:cubicBezTo>
                    <a:cubicBezTo>
                      <a:pt x="639" y="1793"/>
                      <a:pt x="638" y="1793"/>
                      <a:pt x="637" y="1793"/>
                    </a:cubicBezTo>
                    <a:cubicBezTo>
                      <a:pt x="637" y="1794"/>
                      <a:pt x="636" y="1794"/>
                      <a:pt x="636" y="1794"/>
                    </a:cubicBezTo>
                    <a:cubicBezTo>
                      <a:pt x="633" y="1795"/>
                      <a:pt x="632" y="1797"/>
                      <a:pt x="632" y="1799"/>
                    </a:cubicBezTo>
                    <a:cubicBezTo>
                      <a:pt x="631" y="1797"/>
                      <a:pt x="631" y="1794"/>
                      <a:pt x="631" y="1792"/>
                    </a:cubicBezTo>
                    <a:cubicBezTo>
                      <a:pt x="632" y="1788"/>
                      <a:pt x="639" y="1774"/>
                      <a:pt x="631" y="1789"/>
                    </a:cubicBezTo>
                    <a:cubicBezTo>
                      <a:pt x="637" y="1778"/>
                      <a:pt x="641" y="1766"/>
                      <a:pt x="646" y="1754"/>
                    </a:cubicBezTo>
                    <a:cubicBezTo>
                      <a:pt x="647" y="1751"/>
                      <a:pt x="648" y="1749"/>
                      <a:pt x="649" y="1747"/>
                    </a:cubicBezTo>
                    <a:cubicBezTo>
                      <a:pt x="673" y="1748"/>
                      <a:pt x="698" y="1751"/>
                      <a:pt x="722" y="1757"/>
                    </a:cubicBezTo>
                    <a:cubicBezTo>
                      <a:pt x="739" y="1761"/>
                      <a:pt x="757" y="1761"/>
                      <a:pt x="774" y="1760"/>
                    </a:cubicBezTo>
                    <a:cubicBezTo>
                      <a:pt x="796" y="1759"/>
                      <a:pt x="818" y="1760"/>
                      <a:pt x="840" y="1760"/>
                    </a:cubicBezTo>
                    <a:cubicBezTo>
                      <a:pt x="883" y="1759"/>
                      <a:pt x="925" y="1757"/>
                      <a:pt x="968" y="1757"/>
                    </a:cubicBezTo>
                    <a:cubicBezTo>
                      <a:pt x="984" y="1758"/>
                      <a:pt x="1000" y="1758"/>
                      <a:pt x="1016" y="1758"/>
                    </a:cubicBezTo>
                    <a:cubicBezTo>
                      <a:pt x="1045" y="1768"/>
                      <a:pt x="1076" y="1772"/>
                      <a:pt x="1105" y="1763"/>
                    </a:cubicBezTo>
                    <a:cubicBezTo>
                      <a:pt x="1119" y="1768"/>
                      <a:pt x="1135" y="1771"/>
                      <a:pt x="1149" y="1768"/>
                    </a:cubicBezTo>
                    <a:cubicBezTo>
                      <a:pt x="1150" y="1769"/>
                      <a:pt x="1152" y="1769"/>
                      <a:pt x="1154" y="1769"/>
                    </a:cubicBezTo>
                    <a:cubicBezTo>
                      <a:pt x="1152" y="1786"/>
                      <a:pt x="1152" y="1804"/>
                      <a:pt x="1156" y="1821"/>
                    </a:cubicBezTo>
                    <a:cubicBezTo>
                      <a:pt x="1166" y="1855"/>
                      <a:pt x="1195" y="1884"/>
                      <a:pt x="1233" y="1875"/>
                    </a:cubicBezTo>
                    <a:cubicBezTo>
                      <a:pt x="1252" y="1870"/>
                      <a:pt x="1264" y="1857"/>
                      <a:pt x="1272" y="1841"/>
                    </a:cubicBezTo>
                    <a:cubicBezTo>
                      <a:pt x="1290" y="1852"/>
                      <a:pt x="1308" y="1857"/>
                      <a:pt x="1327" y="1848"/>
                    </a:cubicBezTo>
                    <a:cubicBezTo>
                      <a:pt x="1332" y="1844"/>
                      <a:pt x="1344" y="1836"/>
                      <a:pt x="1346" y="1834"/>
                    </a:cubicBezTo>
                    <a:cubicBezTo>
                      <a:pt x="1350" y="1829"/>
                      <a:pt x="1352" y="1824"/>
                      <a:pt x="1354" y="1818"/>
                    </a:cubicBezTo>
                    <a:cubicBezTo>
                      <a:pt x="1360" y="1804"/>
                      <a:pt x="1355" y="1785"/>
                      <a:pt x="1345" y="1772"/>
                    </a:cubicBezTo>
                    <a:cubicBezTo>
                      <a:pt x="1345" y="1770"/>
                      <a:pt x="1344" y="1768"/>
                      <a:pt x="1344" y="1766"/>
                    </a:cubicBezTo>
                    <a:cubicBezTo>
                      <a:pt x="1344" y="1766"/>
                      <a:pt x="1344" y="1766"/>
                      <a:pt x="1344" y="1766"/>
                    </a:cubicBezTo>
                    <a:cubicBezTo>
                      <a:pt x="1344" y="1761"/>
                      <a:pt x="1344" y="1756"/>
                      <a:pt x="1344" y="1751"/>
                    </a:cubicBezTo>
                    <a:cubicBezTo>
                      <a:pt x="1345" y="1742"/>
                      <a:pt x="1345" y="1733"/>
                      <a:pt x="1345" y="1724"/>
                    </a:cubicBezTo>
                    <a:cubicBezTo>
                      <a:pt x="1346" y="1706"/>
                      <a:pt x="1345" y="1686"/>
                      <a:pt x="1340" y="1667"/>
                    </a:cubicBezTo>
                    <a:cubicBezTo>
                      <a:pt x="1340" y="1658"/>
                      <a:pt x="1339" y="1648"/>
                      <a:pt x="1338" y="1639"/>
                    </a:cubicBezTo>
                    <a:cubicBezTo>
                      <a:pt x="1338" y="1613"/>
                      <a:pt x="1337" y="1588"/>
                      <a:pt x="1335" y="1562"/>
                    </a:cubicBezTo>
                    <a:cubicBezTo>
                      <a:pt x="1333" y="1537"/>
                      <a:pt x="1332" y="1511"/>
                      <a:pt x="1332" y="1485"/>
                    </a:cubicBezTo>
                    <a:cubicBezTo>
                      <a:pt x="1336" y="1485"/>
                      <a:pt x="1339" y="1481"/>
                      <a:pt x="1340" y="1475"/>
                    </a:cubicBezTo>
                    <a:cubicBezTo>
                      <a:pt x="1341" y="1461"/>
                      <a:pt x="1342" y="1448"/>
                      <a:pt x="1343" y="1435"/>
                    </a:cubicBezTo>
                    <a:cubicBezTo>
                      <a:pt x="1344" y="1435"/>
                      <a:pt x="1345" y="1435"/>
                      <a:pt x="1347" y="1435"/>
                    </a:cubicBezTo>
                    <a:cubicBezTo>
                      <a:pt x="1377" y="1427"/>
                      <a:pt x="1408" y="1428"/>
                      <a:pt x="1440" y="1428"/>
                    </a:cubicBezTo>
                    <a:cubicBezTo>
                      <a:pt x="1467" y="1427"/>
                      <a:pt x="1498" y="1423"/>
                      <a:pt x="1525" y="1417"/>
                    </a:cubicBezTo>
                    <a:cubicBezTo>
                      <a:pt x="1534" y="1415"/>
                      <a:pt x="1529" y="1401"/>
                      <a:pt x="1522" y="1400"/>
                    </a:cubicBezTo>
                    <a:cubicBezTo>
                      <a:pt x="1492" y="1395"/>
                      <a:pt x="1459" y="1406"/>
                      <a:pt x="1429" y="1407"/>
                    </a:cubicBezTo>
                    <a:cubicBezTo>
                      <a:pt x="1400" y="1407"/>
                      <a:pt x="1371" y="1408"/>
                      <a:pt x="1343" y="1415"/>
                    </a:cubicBezTo>
                    <a:cubicBezTo>
                      <a:pt x="1344" y="1393"/>
                      <a:pt x="1343" y="1370"/>
                      <a:pt x="1344" y="1348"/>
                    </a:cubicBezTo>
                    <a:cubicBezTo>
                      <a:pt x="1344" y="1309"/>
                      <a:pt x="1347" y="1270"/>
                      <a:pt x="1349" y="1232"/>
                    </a:cubicBezTo>
                    <a:cubicBezTo>
                      <a:pt x="1350" y="1234"/>
                      <a:pt x="1352" y="1237"/>
                      <a:pt x="1355" y="1237"/>
                    </a:cubicBezTo>
                    <a:cubicBezTo>
                      <a:pt x="1355" y="1237"/>
                      <a:pt x="1355" y="1237"/>
                      <a:pt x="1355" y="1237"/>
                    </a:cubicBezTo>
                    <a:cubicBezTo>
                      <a:pt x="1355" y="1237"/>
                      <a:pt x="1355" y="1237"/>
                      <a:pt x="1355" y="1237"/>
                    </a:cubicBezTo>
                    <a:cubicBezTo>
                      <a:pt x="1356" y="1237"/>
                      <a:pt x="1356" y="1237"/>
                      <a:pt x="1356" y="1236"/>
                    </a:cubicBezTo>
                    <a:cubicBezTo>
                      <a:pt x="1386" y="1232"/>
                      <a:pt x="1415" y="1226"/>
                      <a:pt x="1445" y="1220"/>
                    </a:cubicBezTo>
                    <a:cubicBezTo>
                      <a:pt x="1473" y="1214"/>
                      <a:pt x="1508" y="1209"/>
                      <a:pt x="1532" y="1194"/>
                    </a:cubicBezTo>
                    <a:cubicBezTo>
                      <a:pt x="1533" y="1193"/>
                      <a:pt x="1534" y="1192"/>
                      <a:pt x="1534" y="1192"/>
                    </a:cubicBezTo>
                    <a:cubicBezTo>
                      <a:pt x="1534" y="1192"/>
                      <a:pt x="1534" y="1192"/>
                      <a:pt x="1534" y="1192"/>
                    </a:cubicBezTo>
                    <a:cubicBezTo>
                      <a:pt x="1535" y="1201"/>
                      <a:pt x="1535" y="1209"/>
                      <a:pt x="1536" y="1218"/>
                    </a:cubicBezTo>
                    <a:cubicBezTo>
                      <a:pt x="1534" y="1249"/>
                      <a:pt x="1533" y="1281"/>
                      <a:pt x="1534" y="1313"/>
                    </a:cubicBezTo>
                    <a:cubicBezTo>
                      <a:pt x="1534" y="1315"/>
                      <a:pt x="1533" y="1318"/>
                      <a:pt x="1533" y="1320"/>
                    </a:cubicBezTo>
                    <a:cubicBezTo>
                      <a:pt x="1533" y="1322"/>
                      <a:pt x="1533" y="1323"/>
                      <a:pt x="1534" y="1325"/>
                    </a:cubicBezTo>
                    <a:cubicBezTo>
                      <a:pt x="1534" y="1346"/>
                      <a:pt x="1535" y="1367"/>
                      <a:pt x="1536" y="1388"/>
                    </a:cubicBezTo>
                    <a:cubicBezTo>
                      <a:pt x="1536" y="1395"/>
                      <a:pt x="1536" y="1402"/>
                      <a:pt x="1536" y="1408"/>
                    </a:cubicBezTo>
                    <a:cubicBezTo>
                      <a:pt x="1530" y="1455"/>
                      <a:pt x="1525" y="1501"/>
                      <a:pt x="1530" y="1548"/>
                    </a:cubicBezTo>
                    <a:cubicBezTo>
                      <a:pt x="1530" y="1556"/>
                      <a:pt x="1534" y="1563"/>
                      <a:pt x="1540" y="1569"/>
                    </a:cubicBezTo>
                    <a:cubicBezTo>
                      <a:pt x="1541" y="1576"/>
                      <a:pt x="1541" y="1582"/>
                      <a:pt x="1542" y="1589"/>
                    </a:cubicBezTo>
                    <a:cubicBezTo>
                      <a:pt x="1541" y="1592"/>
                      <a:pt x="1541" y="1595"/>
                      <a:pt x="1541" y="1599"/>
                    </a:cubicBezTo>
                    <a:cubicBezTo>
                      <a:pt x="1531" y="1598"/>
                      <a:pt x="1521" y="1600"/>
                      <a:pt x="1511" y="1603"/>
                    </a:cubicBezTo>
                    <a:cubicBezTo>
                      <a:pt x="1487" y="1608"/>
                      <a:pt x="1464" y="1610"/>
                      <a:pt x="1440" y="1611"/>
                    </a:cubicBezTo>
                    <a:cubicBezTo>
                      <a:pt x="1409" y="1612"/>
                      <a:pt x="1376" y="1596"/>
                      <a:pt x="1348" y="1617"/>
                    </a:cubicBezTo>
                    <a:cubicBezTo>
                      <a:pt x="1343" y="1620"/>
                      <a:pt x="1349" y="1627"/>
                      <a:pt x="1354" y="1627"/>
                    </a:cubicBezTo>
                    <a:cubicBezTo>
                      <a:pt x="1386" y="1621"/>
                      <a:pt x="1419" y="1637"/>
                      <a:pt x="1452" y="1637"/>
                    </a:cubicBezTo>
                    <a:cubicBezTo>
                      <a:pt x="1470" y="1638"/>
                      <a:pt x="1487" y="1637"/>
                      <a:pt x="1504" y="1634"/>
                    </a:cubicBezTo>
                    <a:cubicBezTo>
                      <a:pt x="1517" y="1632"/>
                      <a:pt x="1529" y="1628"/>
                      <a:pt x="1541" y="1625"/>
                    </a:cubicBezTo>
                    <a:cubicBezTo>
                      <a:pt x="1540" y="1642"/>
                      <a:pt x="1538" y="1658"/>
                      <a:pt x="1537" y="1674"/>
                    </a:cubicBezTo>
                    <a:cubicBezTo>
                      <a:pt x="1537" y="1682"/>
                      <a:pt x="1543" y="1693"/>
                      <a:pt x="1552" y="1694"/>
                    </a:cubicBezTo>
                    <a:cubicBezTo>
                      <a:pt x="1560" y="1696"/>
                      <a:pt x="1569" y="1693"/>
                      <a:pt x="1577" y="1691"/>
                    </a:cubicBezTo>
                    <a:cubicBezTo>
                      <a:pt x="1583" y="1704"/>
                      <a:pt x="1598" y="1713"/>
                      <a:pt x="1608" y="1700"/>
                    </a:cubicBezTo>
                    <a:cubicBezTo>
                      <a:pt x="1609" y="1698"/>
                      <a:pt x="1610" y="1696"/>
                      <a:pt x="1611" y="1694"/>
                    </a:cubicBezTo>
                    <a:cubicBezTo>
                      <a:pt x="1613" y="1696"/>
                      <a:pt x="1614" y="1698"/>
                      <a:pt x="1616" y="1699"/>
                    </a:cubicBezTo>
                    <a:cubicBezTo>
                      <a:pt x="1618" y="1714"/>
                      <a:pt x="1621" y="1728"/>
                      <a:pt x="1627" y="1741"/>
                    </a:cubicBezTo>
                    <a:cubicBezTo>
                      <a:pt x="1630" y="1749"/>
                      <a:pt x="1646" y="1756"/>
                      <a:pt x="1649" y="1744"/>
                    </a:cubicBezTo>
                    <a:cubicBezTo>
                      <a:pt x="1658" y="1705"/>
                      <a:pt x="1654" y="1662"/>
                      <a:pt x="1653" y="1623"/>
                    </a:cubicBezTo>
                    <a:close/>
                    <a:moveTo>
                      <a:pt x="312" y="623"/>
                    </a:moveTo>
                    <a:cubicBezTo>
                      <a:pt x="308" y="623"/>
                      <a:pt x="304" y="625"/>
                      <a:pt x="300" y="628"/>
                    </a:cubicBezTo>
                    <a:cubicBezTo>
                      <a:pt x="298" y="624"/>
                      <a:pt x="296" y="619"/>
                      <a:pt x="295" y="615"/>
                    </a:cubicBezTo>
                    <a:cubicBezTo>
                      <a:pt x="300" y="618"/>
                      <a:pt x="306" y="620"/>
                      <a:pt x="312" y="622"/>
                    </a:cubicBezTo>
                    <a:cubicBezTo>
                      <a:pt x="312" y="622"/>
                      <a:pt x="312" y="622"/>
                      <a:pt x="312" y="623"/>
                    </a:cubicBezTo>
                    <a:close/>
                    <a:moveTo>
                      <a:pt x="334" y="1261"/>
                    </a:moveTo>
                    <a:cubicBezTo>
                      <a:pt x="334" y="1256"/>
                      <a:pt x="333" y="1250"/>
                      <a:pt x="333" y="1244"/>
                    </a:cubicBezTo>
                    <a:cubicBezTo>
                      <a:pt x="336" y="1247"/>
                      <a:pt x="339" y="1250"/>
                      <a:pt x="343" y="1253"/>
                    </a:cubicBezTo>
                    <a:cubicBezTo>
                      <a:pt x="345" y="1254"/>
                      <a:pt x="346" y="1256"/>
                      <a:pt x="348" y="1257"/>
                    </a:cubicBezTo>
                    <a:cubicBezTo>
                      <a:pt x="343" y="1258"/>
                      <a:pt x="339" y="1259"/>
                      <a:pt x="334" y="1261"/>
                    </a:cubicBezTo>
                    <a:close/>
                    <a:moveTo>
                      <a:pt x="543" y="337"/>
                    </a:moveTo>
                    <a:cubicBezTo>
                      <a:pt x="542" y="330"/>
                      <a:pt x="540" y="324"/>
                      <a:pt x="538" y="318"/>
                    </a:cubicBezTo>
                    <a:cubicBezTo>
                      <a:pt x="542" y="323"/>
                      <a:pt x="545" y="329"/>
                      <a:pt x="548" y="334"/>
                    </a:cubicBezTo>
                    <a:cubicBezTo>
                      <a:pt x="547" y="335"/>
                      <a:pt x="545" y="336"/>
                      <a:pt x="543" y="337"/>
                    </a:cubicBezTo>
                    <a:close/>
                    <a:moveTo>
                      <a:pt x="580" y="265"/>
                    </a:moveTo>
                    <a:cubicBezTo>
                      <a:pt x="582" y="266"/>
                      <a:pt x="583" y="267"/>
                      <a:pt x="584" y="268"/>
                    </a:cubicBezTo>
                    <a:cubicBezTo>
                      <a:pt x="584" y="269"/>
                      <a:pt x="584" y="270"/>
                      <a:pt x="584" y="271"/>
                    </a:cubicBezTo>
                    <a:cubicBezTo>
                      <a:pt x="583" y="268"/>
                      <a:pt x="582" y="267"/>
                      <a:pt x="580" y="265"/>
                    </a:cubicBezTo>
                    <a:close/>
                    <a:moveTo>
                      <a:pt x="636" y="1234"/>
                    </a:moveTo>
                    <a:cubicBezTo>
                      <a:pt x="639" y="1226"/>
                      <a:pt x="640" y="1217"/>
                      <a:pt x="639" y="1208"/>
                    </a:cubicBezTo>
                    <a:cubicBezTo>
                      <a:pt x="641" y="1206"/>
                      <a:pt x="642" y="1204"/>
                      <a:pt x="643" y="1202"/>
                    </a:cubicBezTo>
                    <a:cubicBezTo>
                      <a:pt x="643" y="1205"/>
                      <a:pt x="643" y="1209"/>
                      <a:pt x="644" y="1212"/>
                    </a:cubicBezTo>
                    <a:cubicBezTo>
                      <a:pt x="644" y="1219"/>
                      <a:pt x="644" y="1226"/>
                      <a:pt x="644" y="1233"/>
                    </a:cubicBezTo>
                    <a:cubicBezTo>
                      <a:pt x="641" y="1233"/>
                      <a:pt x="639" y="1234"/>
                      <a:pt x="636" y="1234"/>
                    </a:cubicBezTo>
                    <a:close/>
                    <a:moveTo>
                      <a:pt x="442" y="1764"/>
                    </a:moveTo>
                    <a:cubicBezTo>
                      <a:pt x="438" y="1764"/>
                      <a:pt x="433" y="1764"/>
                      <a:pt x="429" y="1764"/>
                    </a:cubicBezTo>
                    <a:cubicBezTo>
                      <a:pt x="410" y="1764"/>
                      <a:pt x="392" y="1764"/>
                      <a:pt x="373" y="1761"/>
                    </a:cubicBezTo>
                    <a:cubicBezTo>
                      <a:pt x="334" y="1756"/>
                      <a:pt x="295" y="1756"/>
                      <a:pt x="257" y="1756"/>
                    </a:cubicBezTo>
                    <a:cubicBezTo>
                      <a:pt x="218" y="1756"/>
                      <a:pt x="179" y="1753"/>
                      <a:pt x="140" y="1751"/>
                    </a:cubicBezTo>
                    <a:cubicBezTo>
                      <a:pt x="106" y="1750"/>
                      <a:pt x="72" y="1753"/>
                      <a:pt x="39" y="1746"/>
                    </a:cubicBezTo>
                    <a:cubicBezTo>
                      <a:pt x="39" y="1739"/>
                      <a:pt x="39" y="1732"/>
                      <a:pt x="39" y="1725"/>
                    </a:cubicBezTo>
                    <a:cubicBezTo>
                      <a:pt x="39" y="1703"/>
                      <a:pt x="38" y="1681"/>
                      <a:pt x="37" y="1659"/>
                    </a:cubicBezTo>
                    <a:cubicBezTo>
                      <a:pt x="36" y="1645"/>
                      <a:pt x="32" y="1631"/>
                      <a:pt x="30" y="1617"/>
                    </a:cubicBezTo>
                    <a:cubicBezTo>
                      <a:pt x="31" y="1616"/>
                      <a:pt x="31" y="1615"/>
                      <a:pt x="31" y="1614"/>
                    </a:cubicBezTo>
                    <a:cubicBezTo>
                      <a:pt x="52" y="1605"/>
                      <a:pt x="76" y="1609"/>
                      <a:pt x="99" y="1610"/>
                    </a:cubicBezTo>
                    <a:cubicBezTo>
                      <a:pt x="135" y="1612"/>
                      <a:pt x="172" y="1604"/>
                      <a:pt x="208" y="1601"/>
                    </a:cubicBezTo>
                    <a:cubicBezTo>
                      <a:pt x="251" y="1598"/>
                      <a:pt x="293" y="1589"/>
                      <a:pt x="335" y="1585"/>
                    </a:cubicBezTo>
                    <a:cubicBezTo>
                      <a:pt x="353" y="1583"/>
                      <a:pt x="371" y="1580"/>
                      <a:pt x="389" y="1577"/>
                    </a:cubicBezTo>
                    <a:cubicBezTo>
                      <a:pt x="406" y="1574"/>
                      <a:pt x="424" y="1573"/>
                      <a:pt x="441" y="1567"/>
                    </a:cubicBezTo>
                    <a:cubicBezTo>
                      <a:pt x="440" y="1588"/>
                      <a:pt x="438" y="1608"/>
                      <a:pt x="437" y="1628"/>
                    </a:cubicBezTo>
                    <a:cubicBezTo>
                      <a:pt x="434" y="1662"/>
                      <a:pt x="441" y="1695"/>
                      <a:pt x="442" y="1728"/>
                    </a:cubicBezTo>
                    <a:cubicBezTo>
                      <a:pt x="442" y="1740"/>
                      <a:pt x="442" y="1752"/>
                      <a:pt x="442" y="1764"/>
                    </a:cubicBezTo>
                    <a:close/>
                    <a:moveTo>
                      <a:pt x="484" y="1738"/>
                    </a:moveTo>
                    <a:cubicBezTo>
                      <a:pt x="484" y="1735"/>
                      <a:pt x="484" y="1732"/>
                      <a:pt x="484" y="1728"/>
                    </a:cubicBezTo>
                    <a:cubicBezTo>
                      <a:pt x="484" y="1728"/>
                      <a:pt x="485" y="1728"/>
                      <a:pt x="485" y="1728"/>
                    </a:cubicBezTo>
                    <a:cubicBezTo>
                      <a:pt x="485" y="1732"/>
                      <a:pt x="485" y="1735"/>
                      <a:pt x="484" y="1738"/>
                    </a:cubicBezTo>
                    <a:close/>
                    <a:moveTo>
                      <a:pt x="524" y="1646"/>
                    </a:moveTo>
                    <a:cubicBezTo>
                      <a:pt x="523" y="1638"/>
                      <a:pt x="523" y="1630"/>
                      <a:pt x="521" y="1622"/>
                    </a:cubicBezTo>
                    <a:cubicBezTo>
                      <a:pt x="524" y="1623"/>
                      <a:pt x="528" y="1624"/>
                      <a:pt x="532" y="1625"/>
                    </a:cubicBezTo>
                    <a:cubicBezTo>
                      <a:pt x="529" y="1632"/>
                      <a:pt x="526" y="1639"/>
                      <a:pt x="524" y="1646"/>
                    </a:cubicBezTo>
                    <a:close/>
                    <a:moveTo>
                      <a:pt x="742" y="1108"/>
                    </a:moveTo>
                    <a:cubicBezTo>
                      <a:pt x="742" y="1107"/>
                      <a:pt x="742" y="1106"/>
                      <a:pt x="742" y="1105"/>
                    </a:cubicBezTo>
                    <a:cubicBezTo>
                      <a:pt x="743" y="1106"/>
                      <a:pt x="745" y="1107"/>
                      <a:pt x="746" y="1108"/>
                    </a:cubicBezTo>
                    <a:cubicBezTo>
                      <a:pt x="745" y="1108"/>
                      <a:pt x="743" y="1108"/>
                      <a:pt x="742" y="1108"/>
                    </a:cubicBezTo>
                    <a:close/>
                    <a:moveTo>
                      <a:pt x="768" y="1122"/>
                    </a:moveTo>
                    <a:cubicBezTo>
                      <a:pt x="767" y="1121"/>
                      <a:pt x="766" y="1120"/>
                      <a:pt x="765" y="1119"/>
                    </a:cubicBezTo>
                    <a:cubicBezTo>
                      <a:pt x="766" y="1119"/>
                      <a:pt x="767" y="1119"/>
                      <a:pt x="768" y="1120"/>
                    </a:cubicBezTo>
                    <a:cubicBezTo>
                      <a:pt x="768" y="1121"/>
                      <a:pt x="768" y="1122"/>
                      <a:pt x="768" y="1122"/>
                    </a:cubicBezTo>
                    <a:close/>
                    <a:moveTo>
                      <a:pt x="851" y="1553"/>
                    </a:moveTo>
                    <a:cubicBezTo>
                      <a:pt x="851" y="1552"/>
                      <a:pt x="852" y="1552"/>
                      <a:pt x="853" y="1551"/>
                    </a:cubicBezTo>
                    <a:cubicBezTo>
                      <a:pt x="864" y="1540"/>
                      <a:pt x="862" y="1549"/>
                      <a:pt x="851" y="1553"/>
                    </a:cubicBezTo>
                    <a:close/>
                    <a:moveTo>
                      <a:pt x="884" y="1708"/>
                    </a:moveTo>
                    <a:cubicBezTo>
                      <a:pt x="886" y="1705"/>
                      <a:pt x="886" y="1701"/>
                      <a:pt x="885" y="1696"/>
                    </a:cubicBezTo>
                    <a:cubicBezTo>
                      <a:pt x="888" y="1698"/>
                      <a:pt x="892" y="1700"/>
                      <a:pt x="895" y="1701"/>
                    </a:cubicBezTo>
                    <a:cubicBezTo>
                      <a:pt x="896" y="1703"/>
                      <a:pt x="896" y="1705"/>
                      <a:pt x="897" y="1707"/>
                    </a:cubicBezTo>
                    <a:cubicBezTo>
                      <a:pt x="893" y="1707"/>
                      <a:pt x="888" y="1708"/>
                      <a:pt x="884" y="1708"/>
                    </a:cubicBezTo>
                    <a:close/>
                    <a:moveTo>
                      <a:pt x="1153" y="1627"/>
                    </a:moveTo>
                    <a:cubicBezTo>
                      <a:pt x="1152" y="1624"/>
                      <a:pt x="1150" y="1622"/>
                      <a:pt x="1149" y="1619"/>
                    </a:cubicBezTo>
                    <a:cubicBezTo>
                      <a:pt x="1154" y="1621"/>
                      <a:pt x="1159" y="1622"/>
                      <a:pt x="1164" y="1622"/>
                    </a:cubicBezTo>
                    <a:cubicBezTo>
                      <a:pt x="1165" y="1625"/>
                      <a:pt x="1166" y="1627"/>
                      <a:pt x="1167" y="1630"/>
                    </a:cubicBezTo>
                    <a:cubicBezTo>
                      <a:pt x="1163" y="1628"/>
                      <a:pt x="1158" y="1627"/>
                      <a:pt x="1153" y="1627"/>
                    </a:cubicBezTo>
                    <a:close/>
                    <a:moveTo>
                      <a:pt x="1218" y="990"/>
                    </a:moveTo>
                    <a:cubicBezTo>
                      <a:pt x="1217" y="987"/>
                      <a:pt x="1216" y="984"/>
                      <a:pt x="1214" y="981"/>
                    </a:cubicBezTo>
                    <a:cubicBezTo>
                      <a:pt x="1216" y="982"/>
                      <a:pt x="1218" y="983"/>
                      <a:pt x="1220" y="985"/>
                    </a:cubicBezTo>
                    <a:cubicBezTo>
                      <a:pt x="1219" y="987"/>
                      <a:pt x="1219" y="988"/>
                      <a:pt x="1218" y="990"/>
                    </a:cubicBezTo>
                    <a:close/>
                    <a:moveTo>
                      <a:pt x="1295" y="956"/>
                    </a:moveTo>
                    <a:cubicBezTo>
                      <a:pt x="1294" y="958"/>
                      <a:pt x="1293" y="960"/>
                      <a:pt x="1292" y="962"/>
                    </a:cubicBezTo>
                    <a:cubicBezTo>
                      <a:pt x="1291" y="959"/>
                      <a:pt x="1289" y="956"/>
                      <a:pt x="1287" y="954"/>
                    </a:cubicBezTo>
                    <a:cubicBezTo>
                      <a:pt x="1290" y="954"/>
                      <a:pt x="1293" y="955"/>
                      <a:pt x="1296" y="956"/>
                    </a:cubicBezTo>
                    <a:cubicBezTo>
                      <a:pt x="1295" y="956"/>
                      <a:pt x="1295" y="956"/>
                      <a:pt x="1295" y="956"/>
                    </a:cubicBezTo>
                    <a:close/>
                    <a:moveTo>
                      <a:pt x="1331" y="1006"/>
                    </a:moveTo>
                    <a:cubicBezTo>
                      <a:pt x="1331" y="1007"/>
                      <a:pt x="1331" y="1008"/>
                      <a:pt x="1331" y="1009"/>
                    </a:cubicBezTo>
                    <a:cubicBezTo>
                      <a:pt x="1331" y="1000"/>
                      <a:pt x="1330" y="991"/>
                      <a:pt x="1330" y="981"/>
                    </a:cubicBezTo>
                    <a:cubicBezTo>
                      <a:pt x="1330" y="978"/>
                      <a:pt x="1323" y="973"/>
                      <a:pt x="1322" y="978"/>
                    </a:cubicBezTo>
                    <a:cubicBezTo>
                      <a:pt x="1321" y="985"/>
                      <a:pt x="1319" y="992"/>
                      <a:pt x="1318" y="999"/>
                    </a:cubicBezTo>
                    <a:cubicBezTo>
                      <a:pt x="1317" y="987"/>
                      <a:pt x="1316" y="975"/>
                      <a:pt x="1313" y="963"/>
                    </a:cubicBezTo>
                    <a:cubicBezTo>
                      <a:pt x="1312" y="962"/>
                      <a:pt x="1311" y="960"/>
                      <a:pt x="1310" y="959"/>
                    </a:cubicBezTo>
                    <a:cubicBezTo>
                      <a:pt x="1319" y="961"/>
                      <a:pt x="1328" y="965"/>
                      <a:pt x="1337" y="963"/>
                    </a:cubicBezTo>
                    <a:cubicBezTo>
                      <a:pt x="1334" y="977"/>
                      <a:pt x="1333" y="992"/>
                      <a:pt x="1331" y="1006"/>
                    </a:cubicBezTo>
                    <a:close/>
                    <a:moveTo>
                      <a:pt x="1565" y="1231"/>
                    </a:moveTo>
                    <a:cubicBezTo>
                      <a:pt x="1565" y="1232"/>
                      <a:pt x="1565" y="1234"/>
                      <a:pt x="1565" y="1235"/>
                    </a:cubicBezTo>
                    <a:cubicBezTo>
                      <a:pt x="1564" y="1227"/>
                      <a:pt x="1564" y="1220"/>
                      <a:pt x="1563" y="1212"/>
                    </a:cubicBezTo>
                    <a:cubicBezTo>
                      <a:pt x="1563" y="1209"/>
                      <a:pt x="1562" y="1206"/>
                      <a:pt x="1562" y="1202"/>
                    </a:cubicBezTo>
                    <a:cubicBezTo>
                      <a:pt x="1562" y="1202"/>
                      <a:pt x="1562" y="1202"/>
                      <a:pt x="1562" y="1202"/>
                    </a:cubicBezTo>
                    <a:cubicBezTo>
                      <a:pt x="1562" y="1193"/>
                      <a:pt x="1561" y="1185"/>
                      <a:pt x="1561" y="1177"/>
                    </a:cubicBezTo>
                    <a:cubicBezTo>
                      <a:pt x="1562" y="1178"/>
                      <a:pt x="1563" y="1179"/>
                      <a:pt x="1564" y="1180"/>
                    </a:cubicBezTo>
                    <a:cubicBezTo>
                      <a:pt x="1566" y="1183"/>
                      <a:pt x="1569" y="1185"/>
                      <a:pt x="1571" y="1187"/>
                    </a:cubicBezTo>
                    <a:cubicBezTo>
                      <a:pt x="1568" y="1202"/>
                      <a:pt x="1567" y="1218"/>
                      <a:pt x="1565" y="1231"/>
                    </a:cubicBezTo>
                    <a:close/>
                    <a:moveTo>
                      <a:pt x="1607" y="1441"/>
                    </a:moveTo>
                    <a:cubicBezTo>
                      <a:pt x="1609" y="1423"/>
                      <a:pt x="1611" y="1404"/>
                      <a:pt x="1612" y="1386"/>
                    </a:cubicBezTo>
                    <a:cubicBezTo>
                      <a:pt x="1612" y="1411"/>
                      <a:pt x="1611" y="1436"/>
                      <a:pt x="1611" y="1461"/>
                    </a:cubicBezTo>
                    <a:cubicBezTo>
                      <a:pt x="1610" y="1454"/>
                      <a:pt x="1608" y="1448"/>
                      <a:pt x="1607" y="1441"/>
                    </a:cubicBezTo>
                    <a:close/>
                    <a:moveTo>
                      <a:pt x="1610" y="1625"/>
                    </a:moveTo>
                    <a:cubicBezTo>
                      <a:pt x="1611" y="1624"/>
                      <a:pt x="1611" y="1624"/>
                      <a:pt x="1611" y="1623"/>
                    </a:cubicBezTo>
                    <a:cubicBezTo>
                      <a:pt x="1611" y="1614"/>
                      <a:pt x="1611" y="1604"/>
                      <a:pt x="1611" y="1595"/>
                    </a:cubicBezTo>
                    <a:cubicBezTo>
                      <a:pt x="1611" y="1593"/>
                      <a:pt x="1612" y="1592"/>
                      <a:pt x="1612" y="1591"/>
                    </a:cubicBezTo>
                    <a:cubicBezTo>
                      <a:pt x="1612" y="1598"/>
                      <a:pt x="1613" y="1605"/>
                      <a:pt x="1613" y="1612"/>
                    </a:cubicBezTo>
                    <a:cubicBezTo>
                      <a:pt x="1613" y="1617"/>
                      <a:pt x="1613" y="1622"/>
                      <a:pt x="1613" y="1627"/>
                    </a:cubicBezTo>
                    <a:cubicBezTo>
                      <a:pt x="1612" y="1626"/>
                      <a:pt x="1611" y="1626"/>
                      <a:pt x="1610" y="1625"/>
                    </a:cubicBezTo>
                    <a:close/>
                    <a:moveTo>
                      <a:pt x="1617" y="1226"/>
                    </a:moveTo>
                    <a:cubicBezTo>
                      <a:pt x="1617" y="1224"/>
                      <a:pt x="1617" y="1223"/>
                      <a:pt x="1617" y="1222"/>
                    </a:cubicBezTo>
                    <a:cubicBezTo>
                      <a:pt x="1617" y="1218"/>
                      <a:pt x="1616" y="1213"/>
                      <a:pt x="1616" y="1208"/>
                    </a:cubicBezTo>
                    <a:cubicBezTo>
                      <a:pt x="1618" y="1208"/>
                      <a:pt x="1620" y="1208"/>
                      <a:pt x="1622" y="1207"/>
                    </a:cubicBezTo>
                    <a:cubicBezTo>
                      <a:pt x="1620" y="1213"/>
                      <a:pt x="1619" y="1219"/>
                      <a:pt x="1617" y="1226"/>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1" name="îśľïḓe"/>
              <p:cNvSpPr/>
              <p:nvPr/>
            </p:nvSpPr>
            <p:spPr bwMode="auto">
              <a:xfrm>
                <a:off x="4769" y="24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2" name="ïślídè"/>
              <p:cNvSpPr/>
              <p:nvPr/>
            </p:nvSpPr>
            <p:spPr bwMode="auto">
              <a:xfrm>
                <a:off x="3933" y="2112"/>
                <a:ext cx="29" cy="66"/>
              </a:xfrm>
              <a:custGeom>
                <a:avLst/>
                <a:gdLst>
                  <a:gd name="T0" fmla="*/ 22 w 27"/>
                  <a:gd name="T1" fmla="*/ 9 h 60"/>
                  <a:gd name="T2" fmla="*/ 7 w 27"/>
                  <a:gd name="T3" fmla="*/ 1 h 60"/>
                  <a:gd name="T4" fmla="*/ 2 w 27"/>
                  <a:gd name="T5" fmla="*/ 16 h 60"/>
                  <a:gd name="T6" fmla="*/ 8 w 27"/>
                  <a:gd name="T7" fmla="*/ 54 h 60"/>
                  <a:gd name="T8" fmla="*/ 22 w 27"/>
                  <a:gd name="T9" fmla="*/ 56 h 60"/>
                  <a:gd name="T10" fmla="*/ 26 w 27"/>
                  <a:gd name="T11" fmla="*/ 34 h 60"/>
                  <a:gd name="T12" fmla="*/ 22 w 27"/>
                  <a:gd name="T13" fmla="*/ 9 h 60"/>
                </a:gdLst>
                <a:ahLst/>
                <a:cxnLst>
                  <a:cxn ang="0">
                    <a:pos x="T0" y="T1"/>
                  </a:cxn>
                  <a:cxn ang="0">
                    <a:pos x="T2" y="T3"/>
                  </a:cxn>
                  <a:cxn ang="0">
                    <a:pos x="T4" y="T5"/>
                  </a:cxn>
                  <a:cxn ang="0">
                    <a:pos x="T6" y="T7"/>
                  </a:cxn>
                  <a:cxn ang="0">
                    <a:pos x="T8" y="T9"/>
                  </a:cxn>
                  <a:cxn ang="0">
                    <a:pos x="T10" y="T11"/>
                  </a:cxn>
                  <a:cxn ang="0">
                    <a:pos x="T12" y="T13"/>
                  </a:cxn>
                </a:cxnLst>
                <a:rect l="0" t="0" r="r" b="b"/>
                <a:pathLst>
                  <a:path w="27" h="60">
                    <a:moveTo>
                      <a:pt x="22" y="9"/>
                    </a:moveTo>
                    <a:cubicBezTo>
                      <a:pt x="19" y="4"/>
                      <a:pt x="13" y="0"/>
                      <a:pt x="7" y="1"/>
                    </a:cubicBezTo>
                    <a:cubicBezTo>
                      <a:pt x="1" y="3"/>
                      <a:pt x="0" y="11"/>
                      <a:pt x="2" y="16"/>
                    </a:cubicBezTo>
                    <a:cubicBezTo>
                      <a:pt x="8" y="28"/>
                      <a:pt x="1" y="42"/>
                      <a:pt x="8" y="54"/>
                    </a:cubicBezTo>
                    <a:cubicBezTo>
                      <a:pt x="11" y="59"/>
                      <a:pt x="18" y="60"/>
                      <a:pt x="22" y="56"/>
                    </a:cubicBezTo>
                    <a:cubicBezTo>
                      <a:pt x="27" y="50"/>
                      <a:pt x="26" y="41"/>
                      <a:pt x="26" y="34"/>
                    </a:cubicBezTo>
                    <a:cubicBezTo>
                      <a:pt x="26" y="25"/>
                      <a:pt x="25" y="17"/>
                      <a:pt x="22" y="9"/>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3" name="ïSḷiḋè"/>
              <p:cNvSpPr/>
              <p:nvPr/>
            </p:nvSpPr>
            <p:spPr bwMode="auto">
              <a:xfrm>
                <a:off x="3804" y="2131"/>
                <a:ext cx="28" cy="75"/>
              </a:xfrm>
              <a:custGeom>
                <a:avLst/>
                <a:gdLst>
                  <a:gd name="T0" fmla="*/ 14 w 26"/>
                  <a:gd name="T1" fmla="*/ 4 h 68"/>
                  <a:gd name="T2" fmla="*/ 4 w 26"/>
                  <a:gd name="T3" fmla="*/ 6 h 68"/>
                  <a:gd name="T4" fmla="*/ 4 w 26"/>
                  <a:gd name="T5" fmla="*/ 6 h 68"/>
                  <a:gd name="T6" fmla="*/ 1 w 26"/>
                  <a:gd name="T7" fmla="*/ 55 h 68"/>
                  <a:gd name="T8" fmla="*/ 19 w 26"/>
                  <a:gd name="T9" fmla="*/ 57 h 68"/>
                  <a:gd name="T10" fmla="*/ 14 w 26"/>
                  <a:gd name="T11" fmla="*/ 4 h 68"/>
                </a:gdLst>
                <a:ahLst/>
                <a:cxnLst>
                  <a:cxn ang="0">
                    <a:pos x="T0" y="T1"/>
                  </a:cxn>
                  <a:cxn ang="0">
                    <a:pos x="T2" y="T3"/>
                  </a:cxn>
                  <a:cxn ang="0">
                    <a:pos x="T4" y="T5"/>
                  </a:cxn>
                  <a:cxn ang="0">
                    <a:pos x="T6" y="T7"/>
                  </a:cxn>
                  <a:cxn ang="0">
                    <a:pos x="T8" y="T9"/>
                  </a:cxn>
                  <a:cxn ang="0">
                    <a:pos x="T10" y="T11"/>
                  </a:cxn>
                </a:cxnLst>
                <a:rect l="0" t="0" r="r" b="b"/>
                <a:pathLst>
                  <a:path w="26" h="68">
                    <a:moveTo>
                      <a:pt x="14" y="4"/>
                    </a:moveTo>
                    <a:cubicBezTo>
                      <a:pt x="10" y="0"/>
                      <a:pt x="5" y="1"/>
                      <a:pt x="4" y="6"/>
                    </a:cubicBezTo>
                    <a:cubicBezTo>
                      <a:pt x="4" y="6"/>
                      <a:pt x="4" y="6"/>
                      <a:pt x="4" y="6"/>
                    </a:cubicBezTo>
                    <a:cubicBezTo>
                      <a:pt x="5" y="22"/>
                      <a:pt x="0" y="39"/>
                      <a:pt x="1" y="55"/>
                    </a:cubicBezTo>
                    <a:cubicBezTo>
                      <a:pt x="2" y="65"/>
                      <a:pt x="17" y="68"/>
                      <a:pt x="19" y="57"/>
                    </a:cubicBezTo>
                    <a:cubicBezTo>
                      <a:pt x="20" y="42"/>
                      <a:pt x="26" y="17"/>
                      <a:pt x="14" y="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4" name="îṣ1îḍè"/>
              <p:cNvSpPr/>
              <p:nvPr/>
            </p:nvSpPr>
            <p:spPr bwMode="auto">
              <a:xfrm>
                <a:off x="4119" y="2080"/>
                <a:ext cx="26" cy="63"/>
              </a:xfrm>
              <a:custGeom>
                <a:avLst/>
                <a:gdLst>
                  <a:gd name="T0" fmla="*/ 23 w 24"/>
                  <a:gd name="T1" fmla="*/ 10 h 57"/>
                  <a:gd name="T2" fmla="*/ 10 w 24"/>
                  <a:gd name="T3" fmla="*/ 5 h 57"/>
                  <a:gd name="T4" fmla="*/ 8 w 24"/>
                  <a:gd name="T5" fmla="*/ 11 h 57"/>
                  <a:gd name="T6" fmla="*/ 3 w 24"/>
                  <a:gd name="T7" fmla="*/ 45 h 57"/>
                  <a:gd name="T8" fmla="*/ 17 w 24"/>
                  <a:gd name="T9" fmla="*/ 48 h 57"/>
                  <a:gd name="T10" fmla="*/ 23 w 24"/>
                  <a:gd name="T11" fmla="*/ 10 h 57"/>
                </a:gdLst>
                <a:ahLst/>
                <a:cxnLst>
                  <a:cxn ang="0">
                    <a:pos x="T0" y="T1"/>
                  </a:cxn>
                  <a:cxn ang="0">
                    <a:pos x="T2" y="T3"/>
                  </a:cxn>
                  <a:cxn ang="0">
                    <a:pos x="T4" y="T5"/>
                  </a:cxn>
                  <a:cxn ang="0">
                    <a:pos x="T6" y="T7"/>
                  </a:cxn>
                  <a:cxn ang="0">
                    <a:pos x="T8" y="T9"/>
                  </a:cxn>
                  <a:cxn ang="0">
                    <a:pos x="T10" y="T11"/>
                  </a:cxn>
                </a:cxnLst>
                <a:rect l="0" t="0" r="r" b="b"/>
                <a:pathLst>
                  <a:path w="24" h="57">
                    <a:moveTo>
                      <a:pt x="23" y="10"/>
                    </a:moveTo>
                    <a:cubicBezTo>
                      <a:pt x="22" y="5"/>
                      <a:pt x="14" y="0"/>
                      <a:pt x="10" y="5"/>
                    </a:cubicBezTo>
                    <a:cubicBezTo>
                      <a:pt x="9" y="7"/>
                      <a:pt x="8" y="9"/>
                      <a:pt x="8" y="11"/>
                    </a:cubicBezTo>
                    <a:cubicBezTo>
                      <a:pt x="5" y="22"/>
                      <a:pt x="0" y="33"/>
                      <a:pt x="3" y="45"/>
                    </a:cubicBezTo>
                    <a:cubicBezTo>
                      <a:pt x="4" y="51"/>
                      <a:pt x="15" y="57"/>
                      <a:pt x="17" y="48"/>
                    </a:cubicBezTo>
                    <a:cubicBezTo>
                      <a:pt x="21" y="36"/>
                      <a:pt x="24" y="23"/>
                      <a:pt x="23" y="1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5" name="iṧ1ïḋé"/>
              <p:cNvSpPr/>
              <p:nvPr/>
            </p:nvSpPr>
            <p:spPr bwMode="auto">
              <a:xfrm>
                <a:off x="5149" y="2446"/>
                <a:ext cx="6" cy="3"/>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0" y="0"/>
                      <a:pt x="1" y="3"/>
                      <a:pt x="3" y="3"/>
                    </a:cubicBezTo>
                    <a:cubicBezTo>
                      <a:pt x="5" y="3"/>
                      <a:pt x="4" y="0"/>
                      <a:pt x="2"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6" name="ïŝlîde"/>
              <p:cNvSpPr/>
              <p:nvPr/>
            </p:nvSpPr>
            <p:spPr bwMode="auto">
              <a:xfrm>
                <a:off x="4492" y="1613"/>
                <a:ext cx="193" cy="82"/>
              </a:xfrm>
              <a:custGeom>
                <a:avLst/>
                <a:gdLst>
                  <a:gd name="T0" fmla="*/ 173 w 175"/>
                  <a:gd name="T1" fmla="*/ 0 h 75"/>
                  <a:gd name="T2" fmla="*/ 62 w 175"/>
                  <a:gd name="T3" fmla="*/ 31 h 75"/>
                  <a:gd name="T4" fmla="*/ 23 w 175"/>
                  <a:gd name="T5" fmla="*/ 46 h 75"/>
                  <a:gd name="T6" fmla="*/ 3 w 175"/>
                  <a:gd name="T7" fmla="*/ 59 h 75"/>
                  <a:gd name="T8" fmla="*/ 14 w 175"/>
                  <a:gd name="T9" fmla="*/ 68 h 75"/>
                  <a:gd name="T10" fmla="*/ 35 w 175"/>
                  <a:gd name="T11" fmla="*/ 60 h 75"/>
                  <a:gd name="T12" fmla="*/ 77 w 175"/>
                  <a:gd name="T13" fmla="*/ 47 h 75"/>
                  <a:gd name="T14" fmla="*/ 174 w 175"/>
                  <a:gd name="T15" fmla="*/ 3 h 75"/>
                  <a:gd name="T16" fmla="*/ 173 w 175"/>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75">
                    <a:moveTo>
                      <a:pt x="173" y="0"/>
                    </a:moveTo>
                    <a:cubicBezTo>
                      <a:pt x="136" y="9"/>
                      <a:pt x="98" y="19"/>
                      <a:pt x="62" y="31"/>
                    </a:cubicBezTo>
                    <a:cubicBezTo>
                      <a:pt x="49" y="36"/>
                      <a:pt x="36" y="40"/>
                      <a:pt x="23" y="46"/>
                    </a:cubicBezTo>
                    <a:cubicBezTo>
                      <a:pt x="17" y="50"/>
                      <a:pt x="7" y="53"/>
                      <a:pt x="3" y="59"/>
                    </a:cubicBezTo>
                    <a:cubicBezTo>
                      <a:pt x="0" y="66"/>
                      <a:pt x="9" y="75"/>
                      <a:pt x="14" y="68"/>
                    </a:cubicBezTo>
                    <a:cubicBezTo>
                      <a:pt x="17" y="64"/>
                      <a:pt x="30" y="62"/>
                      <a:pt x="35" y="60"/>
                    </a:cubicBezTo>
                    <a:cubicBezTo>
                      <a:pt x="49" y="56"/>
                      <a:pt x="63" y="51"/>
                      <a:pt x="77" y="47"/>
                    </a:cubicBezTo>
                    <a:cubicBezTo>
                      <a:pt x="111" y="36"/>
                      <a:pt x="141" y="16"/>
                      <a:pt x="174" y="3"/>
                    </a:cubicBezTo>
                    <a:cubicBezTo>
                      <a:pt x="175" y="2"/>
                      <a:pt x="174" y="0"/>
                      <a:pt x="173"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7" name="í$ḻïďè"/>
              <p:cNvSpPr/>
              <p:nvPr/>
            </p:nvSpPr>
            <p:spPr bwMode="auto">
              <a:xfrm>
                <a:off x="4486" y="1714"/>
                <a:ext cx="184" cy="69"/>
              </a:xfrm>
              <a:custGeom>
                <a:avLst/>
                <a:gdLst>
                  <a:gd name="T0" fmla="*/ 157 w 167"/>
                  <a:gd name="T1" fmla="*/ 1 h 63"/>
                  <a:gd name="T2" fmla="*/ 123 w 167"/>
                  <a:gd name="T3" fmla="*/ 12 h 63"/>
                  <a:gd name="T4" fmla="*/ 74 w 167"/>
                  <a:gd name="T5" fmla="*/ 21 h 63"/>
                  <a:gd name="T6" fmla="*/ 33 w 167"/>
                  <a:gd name="T7" fmla="*/ 34 h 63"/>
                  <a:gd name="T8" fmla="*/ 10 w 167"/>
                  <a:gd name="T9" fmla="*/ 46 h 63"/>
                  <a:gd name="T10" fmla="*/ 4 w 167"/>
                  <a:gd name="T11" fmla="*/ 47 h 63"/>
                  <a:gd name="T12" fmla="*/ 3 w 167"/>
                  <a:gd name="T13" fmla="*/ 49 h 63"/>
                  <a:gd name="T14" fmla="*/ 7 w 167"/>
                  <a:gd name="T15" fmla="*/ 59 h 63"/>
                  <a:gd name="T16" fmla="*/ 25 w 167"/>
                  <a:gd name="T17" fmla="*/ 59 h 63"/>
                  <a:gd name="T18" fmla="*/ 76 w 167"/>
                  <a:gd name="T19" fmla="*/ 45 h 63"/>
                  <a:gd name="T20" fmla="*/ 162 w 167"/>
                  <a:gd name="T21" fmla="*/ 10 h 63"/>
                  <a:gd name="T22" fmla="*/ 157 w 167"/>
                  <a:gd name="T23"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63">
                    <a:moveTo>
                      <a:pt x="157" y="1"/>
                    </a:moveTo>
                    <a:cubicBezTo>
                      <a:pt x="146" y="5"/>
                      <a:pt x="135" y="9"/>
                      <a:pt x="123" y="12"/>
                    </a:cubicBezTo>
                    <a:cubicBezTo>
                      <a:pt x="107" y="17"/>
                      <a:pt x="90" y="18"/>
                      <a:pt x="74" y="21"/>
                    </a:cubicBezTo>
                    <a:cubicBezTo>
                      <a:pt x="60" y="25"/>
                      <a:pt x="46" y="28"/>
                      <a:pt x="33" y="34"/>
                    </a:cubicBezTo>
                    <a:cubicBezTo>
                      <a:pt x="27" y="36"/>
                      <a:pt x="17" y="44"/>
                      <a:pt x="10" y="46"/>
                    </a:cubicBezTo>
                    <a:cubicBezTo>
                      <a:pt x="8" y="45"/>
                      <a:pt x="6" y="46"/>
                      <a:pt x="4" y="47"/>
                    </a:cubicBezTo>
                    <a:cubicBezTo>
                      <a:pt x="4" y="48"/>
                      <a:pt x="4" y="48"/>
                      <a:pt x="3" y="49"/>
                    </a:cubicBezTo>
                    <a:cubicBezTo>
                      <a:pt x="0" y="52"/>
                      <a:pt x="4" y="57"/>
                      <a:pt x="7" y="59"/>
                    </a:cubicBezTo>
                    <a:cubicBezTo>
                      <a:pt x="13" y="63"/>
                      <a:pt x="19" y="61"/>
                      <a:pt x="25" y="59"/>
                    </a:cubicBezTo>
                    <a:cubicBezTo>
                      <a:pt x="41" y="52"/>
                      <a:pt x="59" y="48"/>
                      <a:pt x="76" y="45"/>
                    </a:cubicBezTo>
                    <a:cubicBezTo>
                      <a:pt x="107" y="39"/>
                      <a:pt x="135" y="25"/>
                      <a:pt x="162" y="10"/>
                    </a:cubicBezTo>
                    <a:cubicBezTo>
                      <a:pt x="167" y="8"/>
                      <a:pt x="162" y="0"/>
                      <a:pt x="157"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8" name="ísḻíḍè"/>
              <p:cNvSpPr/>
              <p:nvPr/>
            </p:nvSpPr>
            <p:spPr bwMode="auto">
              <a:xfrm>
                <a:off x="2869" y="2003"/>
                <a:ext cx="19" cy="22"/>
              </a:xfrm>
              <a:custGeom>
                <a:avLst/>
                <a:gdLst>
                  <a:gd name="T0" fmla="*/ 15 w 17"/>
                  <a:gd name="T1" fmla="*/ 14 h 20"/>
                  <a:gd name="T2" fmla="*/ 5 w 17"/>
                  <a:gd name="T3" fmla="*/ 2 h 20"/>
                  <a:gd name="T4" fmla="*/ 1 w 17"/>
                  <a:gd name="T5" fmla="*/ 3 h 20"/>
                  <a:gd name="T6" fmla="*/ 12 w 17"/>
                  <a:gd name="T7" fmla="*/ 17 h 20"/>
                  <a:gd name="T8" fmla="*/ 15 w 17"/>
                  <a:gd name="T9" fmla="*/ 14 h 20"/>
                </a:gdLst>
                <a:ahLst/>
                <a:cxnLst>
                  <a:cxn ang="0">
                    <a:pos x="T0" y="T1"/>
                  </a:cxn>
                  <a:cxn ang="0">
                    <a:pos x="T2" y="T3"/>
                  </a:cxn>
                  <a:cxn ang="0">
                    <a:pos x="T4" y="T5"/>
                  </a:cxn>
                  <a:cxn ang="0">
                    <a:pos x="T6" y="T7"/>
                  </a:cxn>
                  <a:cxn ang="0">
                    <a:pos x="T8" y="T9"/>
                  </a:cxn>
                </a:cxnLst>
                <a:rect l="0" t="0" r="r" b="b"/>
                <a:pathLst>
                  <a:path w="17" h="20">
                    <a:moveTo>
                      <a:pt x="15" y="14"/>
                    </a:moveTo>
                    <a:cubicBezTo>
                      <a:pt x="11" y="10"/>
                      <a:pt x="8" y="6"/>
                      <a:pt x="5" y="2"/>
                    </a:cubicBezTo>
                    <a:cubicBezTo>
                      <a:pt x="4" y="0"/>
                      <a:pt x="0" y="0"/>
                      <a:pt x="1" y="3"/>
                    </a:cubicBezTo>
                    <a:cubicBezTo>
                      <a:pt x="4" y="9"/>
                      <a:pt x="8" y="13"/>
                      <a:pt x="12" y="17"/>
                    </a:cubicBezTo>
                    <a:cubicBezTo>
                      <a:pt x="15" y="20"/>
                      <a:pt x="17" y="16"/>
                      <a:pt x="15" y="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9" name="iSľîḓè"/>
              <p:cNvSpPr/>
              <p:nvPr/>
            </p:nvSpPr>
            <p:spPr bwMode="auto">
              <a:xfrm>
                <a:off x="2871" y="1988"/>
                <a:ext cx="22" cy="34"/>
              </a:xfrm>
              <a:custGeom>
                <a:avLst/>
                <a:gdLst>
                  <a:gd name="T0" fmla="*/ 18 w 20"/>
                  <a:gd name="T1" fmla="*/ 26 h 31"/>
                  <a:gd name="T2" fmla="*/ 9 w 20"/>
                  <a:gd name="T3" fmla="*/ 11 h 31"/>
                  <a:gd name="T4" fmla="*/ 2 w 20"/>
                  <a:gd name="T5" fmla="*/ 1 h 31"/>
                  <a:gd name="T6" fmla="*/ 0 w 20"/>
                  <a:gd name="T7" fmla="*/ 2 h 31"/>
                  <a:gd name="T8" fmla="*/ 6 w 20"/>
                  <a:gd name="T9" fmla="*/ 16 h 31"/>
                  <a:gd name="T10" fmla="*/ 15 w 20"/>
                  <a:gd name="T11" fmla="*/ 29 h 31"/>
                  <a:gd name="T12" fmla="*/ 18 w 20"/>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8" y="26"/>
                    </a:moveTo>
                    <a:cubicBezTo>
                      <a:pt x="15" y="21"/>
                      <a:pt x="12" y="16"/>
                      <a:pt x="9" y="11"/>
                    </a:cubicBezTo>
                    <a:cubicBezTo>
                      <a:pt x="7" y="8"/>
                      <a:pt x="5" y="3"/>
                      <a:pt x="2" y="1"/>
                    </a:cubicBezTo>
                    <a:cubicBezTo>
                      <a:pt x="1" y="0"/>
                      <a:pt x="0" y="0"/>
                      <a:pt x="0" y="2"/>
                    </a:cubicBezTo>
                    <a:cubicBezTo>
                      <a:pt x="1" y="6"/>
                      <a:pt x="4" y="11"/>
                      <a:pt x="6" y="16"/>
                    </a:cubicBezTo>
                    <a:cubicBezTo>
                      <a:pt x="9" y="20"/>
                      <a:pt x="11" y="25"/>
                      <a:pt x="15" y="29"/>
                    </a:cubicBezTo>
                    <a:cubicBezTo>
                      <a:pt x="17" y="31"/>
                      <a:pt x="20" y="28"/>
                      <a:pt x="18" y="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0" name="isḻïḓê"/>
              <p:cNvSpPr/>
              <p:nvPr/>
            </p:nvSpPr>
            <p:spPr bwMode="auto">
              <a:xfrm>
                <a:off x="2865" y="1971"/>
                <a:ext cx="32" cy="40"/>
              </a:xfrm>
              <a:custGeom>
                <a:avLst/>
                <a:gdLst>
                  <a:gd name="T0" fmla="*/ 27 w 29"/>
                  <a:gd name="T1" fmla="*/ 30 h 36"/>
                  <a:gd name="T2" fmla="*/ 7 w 29"/>
                  <a:gd name="T3" fmla="*/ 3 h 36"/>
                  <a:gd name="T4" fmla="*/ 2 w 29"/>
                  <a:gd name="T5" fmla="*/ 5 h 36"/>
                  <a:gd name="T6" fmla="*/ 23 w 29"/>
                  <a:gd name="T7" fmla="*/ 33 h 36"/>
                  <a:gd name="T8" fmla="*/ 27 w 29"/>
                  <a:gd name="T9" fmla="*/ 30 h 36"/>
                </a:gdLst>
                <a:ahLst/>
                <a:cxnLst>
                  <a:cxn ang="0">
                    <a:pos x="T0" y="T1"/>
                  </a:cxn>
                  <a:cxn ang="0">
                    <a:pos x="T2" y="T3"/>
                  </a:cxn>
                  <a:cxn ang="0">
                    <a:pos x="T4" y="T5"/>
                  </a:cxn>
                  <a:cxn ang="0">
                    <a:pos x="T6" y="T7"/>
                  </a:cxn>
                  <a:cxn ang="0">
                    <a:pos x="T8" y="T9"/>
                  </a:cxn>
                </a:cxnLst>
                <a:rect l="0" t="0" r="r" b="b"/>
                <a:pathLst>
                  <a:path w="29" h="36">
                    <a:moveTo>
                      <a:pt x="27" y="30"/>
                    </a:moveTo>
                    <a:cubicBezTo>
                      <a:pt x="21" y="21"/>
                      <a:pt x="13" y="13"/>
                      <a:pt x="7" y="3"/>
                    </a:cubicBezTo>
                    <a:cubicBezTo>
                      <a:pt x="6" y="0"/>
                      <a:pt x="0" y="1"/>
                      <a:pt x="2" y="5"/>
                    </a:cubicBezTo>
                    <a:cubicBezTo>
                      <a:pt x="8" y="15"/>
                      <a:pt x="16" y="23"/>
                      <a:pt x="23" y="33"/>
                    </a:cubicBezTo>
                    <a:cubicBezTo>
                      <a:pt x="25" y="36"/>
                      <a:pt x="29" y="33"/>
                      <a:pt x="27"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1" name="işḻîḍè"/>
              <p:cNvSpPr/>
              <p:nvPr/>
            </p:nvSpPr>
            <p:spPr bwMode="auto">
              <a:xfrm>
                <a:off x="2865" y="1791"/>
                <a:ext cx="192" cy="231"/>
              </a:xfrm>
              <a:custGeom>
                <a:avLst/>
                <a:gdLst>
                  <a:gd name="T0" fmla="*/ 130 w 174"/>
                  <a:gd name="T1" fmla="*/ 78 h 210"/>
                  <a:gd name="T2" fmla="*/ 166 w 174"/>
                  <a:gd name="T3" fmla="*/ 118 h 210"/>
                  <a:gd name="T4" fmla="*/ 127 w 174"/>
                  <a:gd name="T5" fmla="*/ 47 h 210"/>
                  <a:gd name="T6" fmla="*/ 118 w 174"/>
                  <a:gd name="T7" fmla="*/ 31 h 210"/>
                  <a:gd name="T8" fmla="*/ 100 w 174"/>
                  <a:gd name="T9" fmla="*/ 6 h 210"/>
                  <a:gd name="T10" fmla="*/ 112 w 174"/>
                  <a:gd name="T11" fmla="*/ 36 h 210"/>
                  <a:gd name="T12" fmla="*/ 82 w 174"/>
                  <a:gd name="T13" fmla="*/ 2 h 210"/>
                  <a:gd name="T14" fmla="*/ 110 w 174"/>
                  <a:gd name="T15" fmla="*/ 54 h 210"/>
                  <a:gd name="T16" fmla="*/ 98 w 174"/>
                  <a:gd name="T17" fmla="*/ 52 h 210"/>
                  <a:gd name="T18" fmla="*/ 108 w 174"/>
                  <a:gd name="T19" fmla="*/ 76 h 210"/>
                  <a:gd name="T20" fmla="*/ 83 w 174"/>
                  <a:gd name="T21" fmla="*/ 56 h 210"/>
                  <a:gd name="T22" fmla="*/ 106 w 174"/>
                  <a:gd name="T23" fmla="*/ 102 h 210"/>
                  <a:gd name="T24" fmla="*/ 73 w 174"/>
                  <a:gd name="T25" fmla="*/ 71 h 210"/>
                  <a:gd name="T26" fmla="*/ 104 w 174"/>
                  <a:gd name="T27" fmla="*/ 129 h 210"/>
                  <a:gd name="T28" fmla="*/ 47 w 174"/>
                  <a:gd name="T29" fmla="*/ 60 h 210"/>
                  <a:gd name="T30" fmla="*/ 102 w 174"/>
                  <a:gd name="T31" fmla="*/ 148 h 210"/>
                  <a:gd name="T32" fmla="*/ 54 w 174"/>
                  <a:gd name="T33" fmla="*/ 96 h 210"/>
                  <a:gd name="T34" fmla="*/ 97 w 174"/>
                  <a:gd name="T35" fmla="*/ 168 h 210"/>
                  <a:gd name="T36" fmla="*/ 89 w 174"/>
                  <a:gd name="T37" fmla="*/ 177 h 210"/>
                  <a:gd name="T38" fmla="*/ 74 w 174"/>
                  <a:gd name="T39" fmla="*/ 171 h 210"/>
                  <a:gd name="T40" fmla="*/ 44 w 174"/>
                  <a:gd name="T41" fmla="*/ 134 h 210"/>
                  <a:gd name="T42" fmla="*/ 72 w 174"/>
                  <a:gd name="T43" fmla="*/ 180 h 210"/>
                  <a:gd name="T44" fmla="*/ 62 w 174"/>
                  <a:gd name="T45" fmla="*/ 175 h 210"/>
                  <a:gd name="T46" fmla="*/ 21 w 174"/>
                  <a:gd name="T47" fmla="*/ 125 h 210"/>
                  <a:gd name="T48" fmla="*/ 43 w 174"/>
                  <a:gd name="T49" fmla="*/ 174 h 210"/>
                  <a:gd name="T50" fmla="*/ 11 w 174"/>
                  <a:gd name="T51" fmla="*/ 138 h 210"/>
                  <a:gd name="T52" fmla="*/ 49 w 174"/>
                  <a:gd name="T53" fmla="*/ 187 h 210"/>
                  <a:gd name="T54" fmla="*/ 37 w 174"/>
                  <a:gd name="T55" fmla="*/ 187 h 210"/>
                  <a:gd name="T56" fmla="*/ 1 w 174"/>
                  <a:gd name="T57" fmla="*/ 141 h 210"/>
                  <a:gd name="T58" fmla="*/ 35 w 174"/>
                  <a:gd name="T59" fmla="*/ 197 h 210"/>
                  <a:gd name="T60" fmla="*/ 28 w 174"/>
                  <a:gd name="T61" fmla="*/ 203 h 210"/>
                  <a:gd name="T62" fmla="*/ 72 w 174"/>
                  <a:gd name="T63" fmla="*/ 206 h 210"/>
                  <a:gd name="T64" fmla="*/ 77 w 174"/>
                  <a:gd name="T65" fmla="*/ 200 h 210"/>
                  <a:gd name="T66" fmla="*/ 95 w 174"/>
                  <a:gd name="T67" fmla="*/ 208 h 210"/>
                  <a:gd name="T68" fmla="*/ 92 w 174"/>
                  <a:gd name="T69" fmla="*/ 197 h 210"/>
                  <a:gd name="T70" fmla="*/ 103 w 174"/>
                  <a:gd name="T71" fmla="*/ 194 h 210"/>
                  <a:gd name="T72" fmla="*/ 114 w 174"/>
                  <a:gd name="T73" fmla="*/ 190 h 210"/>
                  <a:gd name="T74" fmla="*/ 125 w 174"/>
                  <a:gd name="T75" fmla="*/ 182 h 210"/>
                  <a:gd name="T76" fmla="*/ 123 w 174"/>
                  <a:gd name="T77" fmla="*/ 171 h 210"/>
                  <a:gd name="T78" fmla="*/ 151 w 174"/>
                  <a:gd name="T79" fmla="*/ 192 h 210"/>
                  <a:gd name="T80" fmla="*/ 127 w 174"/>
                  <a:gd name="T81" fmla="*/ 153 h 210"/>
                  <a:gd name="T82" fmla="*/ 161 w 174"/>
                  <a:gd name="T83" fmla="*/ 179 h 210"/>
                  <a:gd name="T84" fmla="*/ 129 w 174"/>
                  <a:gd name="T85" fmla="*/ 128 h 210"/>
                  <a:gd name="T86" fmla="*/ 166 w 174"/>
                  <a:gd name="T87" fmla="*/ 166 h 210"/>
                  <a:gd name="T88" fmla="*/ 131 w 174"/>
                  <a:gd name="T89" fmla="*/ 103 h 210"/>
                  <a:gd name="T90" fmla="*/ 171 w 174"/>
                  <a:gd name="T91" fmla="*/ 14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210">
                    <a:moveTo>
                      <a:pt x="173" y="147"/>
                    </a:moveTo>
                    <a:cubicBezTo>
                      <a:pt x="159" y="124"/>
                      <a:pt x="144" y="101"/>
                      <a:pt x="130" y="78"/>
                    </a:cubicBezTo>
                    <a:cubicBezTo>
                      <a:pt x="129" y="71"/>
                      <a:pt x="129" y="63"/>
                      <a:pt x="128" y="56"/>
                    </a:cubicBezTo>
                    <a:cubicBezTo>
                      <a:pt x="140" y="77"/>
                      <a:pt x="153" y="97"/>
                      <a:pt x="166" y="118"/>
                    </a:cubicBezTo>
                    <a:cubicBezTo>
                      <a:pt x="167" y="120"/>
                      <a:pt x="170" y="118"/>
                      <a:pt x="168" y="116"/>
                    </a:cubicBezTo>
                    <a:cubicBezTo>
                      <a:pt x="155" y="93"/>
                      <a:pt x="141" y="70"/>
                      <a:pt x="127" y="47"/>
                    </a:cubicBezTo>
                    <a:cubicBezTo>
                      <a:pt x="127" y="44"/>
                      <a:pt x="127" y="41"/>
                      <a:pt x="126" y="38"/>
                    </a:cubicBezTo>
                    <a:cubicBezTo>
                      <a:pt x="126" y="34"/>
                      <a:pt x="122" y="31"/>
                      <a:pt x="118" y="31"/>
                    </a:cubicBezTo>
                    <a:cubicBezTo>
                      <a:pt x="113" y="22"/>
                      <a:pt x="108" y="13"/>
                      <a:pt x="103" y="5"/>
                    </a:cubicBezTo>
                    <a:cubicBezTo>
                      <a:pt x="102" y="3"/>
                      <a:pt x="98" y="3"/>
                      <a:pt x="100" y="6"/>
                    </a:cubicBezTo>
                    <a:cubicBezTo>
                      <a:pt x="104" y="15"/>
                      <a:pt x="109" y="23"/>
                      <a:pt x="114" y="32"/>
                    </a:cubicBezTo>
                    <a:cubicBezTo>
                      <a:pt x="113" y="33"/>
                      <a:pt x="112" y="34"/>
                      <a:pt x="112" y="36"/>
                    </a:cubicBezTo>
                    <a:cubicBezTo>
                      <a:pt x="111" y="40"/>
                      <a:pt x="111" y="44"/>
                      <a:pt x="111" y="48"/>
                    </a:cubicBezTo>
                    <a:cubicBezTo>
                      <a:pt x="101" y="33"/>
                      <a:pt x="91" y="17"/>
                      <a:pt x="82" y="2"/>
                    </a:cubicBezTo>
                    <a:cubicBezTo>
                      <a:pt x="81" y="0"/>
                      <a:pt x="79" y="2"/>
                      <a:pt x="80" y="4"/>
                    </a:cubicBezTo>
                    <a:cubicBezTo>
                      <a:pt x="90" y="20"/>
                      <a:pt x="100" y="37"/>
                      <a:pt x="110" y="54"/>
                    </a:cubicBezTo>
                    <a:cubicBezTo>
                      <a:pt x="110" y="59"/>
                      <a:pt x="109" y="65"/>
                      <a:pt x="109" y="70"/>
                    </a:cubicBezTo>
                    <a:cubicBezTo>
                      <a:pt x="105" y="64"/>
                      <a:pt x="101" y="58"/>
                      <a:pt x="98" y="52"/>
                    </a:cubicBezTo>
                    <a:cubicBezTo>
                      <a:pt x="96" y="50"/>
                      <a:pt x="93" y="52"/>
                      <a:pt x="95" y="55"/>
                    </a:cubicBezTo>
                    <a:cubicBezTo>
                      <a:pt x="99" y="62"/>
                      <a:pt x="104" y="69"/>
                      <a:pt x="108" y="76"/>
                    </a:cubicBezTo>
                    <a:cubicBezTo>
                      <a:pt x="108" y="83"/>
                      <a:pt x="107" y="89"/>
                      <a:pt x="107" y="95"/>
                    </a:cubicBezTo>
                    <a:cubicBezTo>
                      <a:pt x="98" y="82"/>
                      <a:pt x="90" y="69"/>
                      <a:pt x="83" y="56"/>
                    </a:cubicBezTo>
                    <a:cubicBezTo>
                      <a:pt x="81" y="53"/>
                      <a:pt x="78" y="54"/>
                      <a:pt x="79" y="57"/>
                    </a:cubicBezTo>
                    <a:cubicBezTo>
                      <a:pt x="88" y="72"/>
                      <a:pt x="97" y="87"/>
                      <a:pt x="106" y="102"/>
                    </a:cubicBezTo>
                    <a:cubicBezTo>
                      <a:pt x="106" y="109"/>
                      <a:pt x="105" y="115"/>
                      <a:pt x="104" y="122"/>
                    </a:cubicBezTo>
                    <a:cubicBezTo>
                      <a:pt x="93" y="105"/>
                      <a:pt x="82" y="88"/>
                      <a:pt x="73" y="71"/>
                    </a:cubicBezTo>
                    <a:cubicBezTo>
                      <a:pt x="72" y="68"/>
                      <a:pt x="67" y="69"/>
                      <a:pt x="69" y="72"/>
                    </a:cubicBezTo>
                    <a:cubicBezTo>
                      <a:pt x="79" y="92"/>
                      <a:pt x="91" y="111"/>
                      <a:pt x="104" y="129"/>
                    </a:cubicBezTo>
                    <a:cubicBezTo>
                      <a:pt x="103" y="133"/>
                      <a:pt x="103" y="136"/>
                      <a:pt x="103" y="140"/>
                    </a:cubicBezTo>
                    <a:cubicBezTo>
                      <a:pt x="84" y="113"/>
                      <a:pt x="64" y="87"/>
                      <a:pt x="47" y="60"/>
                    </a:cubicBezTo>
                    <a:cubicBezTo>
                      <a:pt x="45" y="58"/>
                      <a:pt x="43" y="60"/>
                      <a:pt x="44" y="62"/>
                    </a:cubicBezTo>
                    <a:cubicBezTo>
                      <a:pt x="62" y="91"/>
                      <a:pt x="82" y="119"/>
                      <a:pt x="102" y="148"/>
                    </a:cubicBezTo>
                    <a:cubicBezTo>
                      <a:pt x="101" y="153"/>
                      <a:pt x="100" y="158"/>
                      <a:pt x="100" y="163"/>
                    </a:cubicBezTo>
                    <a:cubicBezTo>
                      <a:pt x="84" y="141"/>
                      <a:pt x="68" y="119"/>
                      <a:pt x="54" y="96"/>
                    </a:cubicBezTo>
                    <a:cubicBezTo>
                      <a:pt x="53" y="94"/>
                      <a:pt x="51" y="96"/>
                      <a:pt x="52" y="98"/>
                    </a:cubicBezTo>
                    <a:cubicBezTo>
                      <a:pt x="66" y="121"/>
                      <a:pt x="80" y="146"/>
                      <a:pt x="97" y="168"/>
                    </a:cubicBezTo>
                    <a:cubicBezTo>
                      <a:pt x="95" y="169"/>
                      <a:pt x="94" y="169"/>
                      <a:pt x="91" y="171"/>
                    </a:cubicBezTo>
                    <a:cubicBezTo>
                      <a:pt x="90" y="173"/>
                      <a:pt x="89" y="175"/>
                      <a:pt x="89" y="177"/>
                    </a:cubicBezTo>
                    <a:cubicBezTo>
                      <a:pt x="86" y="174"/>
                      <a:pt x="84" y="172"/>
                      <a:pt x="81" y="171"/>
                    </a:cubicBezTo>
                    <a:cubicBezTo>
                      <a:pt x="78" y="169"/>
                      <a:pt x="76" y="170"/>
                      <a:pt x="74" y="171"/>
                    </a:cubicBezTo>
                    <a:cubicBezTo>
                      <a:pt x="65" y="158"/>
                      <a:pt x="56" y="145"/>
                      <a:pt x="47" y="131"/>
                    </a:cubicBezTo>
                    <a:cubicBezTo>
                      <a:pt x="45" y="128"/>
                      <a:pt x="42" y="131"/>
                      <a:pt x="44" y="134"/>
                    </a:cubicBezTo>
                    <a:cubicBezTo>
                      <a:pt x="52" y="148"/>
                      <a:pt x="61" y="164"/>
                      <a:pt x="71" y="179"/>
                    </a:cubicBezTo>
                    <a:cubicBezTo>
                      <a:pt x="71" y="179"/>
                      <a:pt x="71" y="180"/>
                      <a:pt x="72" y="180"/>
                    </a:cubicBezTo>
                    <a:cubicBezTo>
                      <a:pt x="73" y="184"/>
                      <a:pt x="70" y="180"/>
                      <a:pt x="67" y="178"/>
                    </a:cubicBezTo>
                    <a:cubicBezTo>
                      <a:pt x="65" y="177"/>
                      <a:pt x="64" y="176"/>
                      <a:pt x="62" y="175"/>
                    </a:cubicBezTo>
                    <a:cubicBezTo>
                      <a:pt x="50" y="158"/>
                      <a:pt x="37" y="141"/>
                      <a:pt x="24" y="124"/>
                    </a:cubicBezTo>
                    <a:cubicBezTo>
                      <a:pt x="22" y="122"/>
                      <a:pt x="20" y="124"/>
                      <a:pt x="21" y="125"/>
                    </a:cubicBezTo>
                    <a:cubicBezTo>
                      <a:pt x="33" y="140"/>
                      <a:pt x="43" y="155"/>
                      <a:pt x="54" y="170"/>
                    </a:cubicBezTo>
                    <a:cubicBezTo>
                      <a:pt x="49" y="166"/>
                      <a:pt x="43" y="169"/>
                      <a:pt x="43" y="174"/>
                    </a:cubicBezTo>
                    <a:cubicBezTo>
                      <a:pt x="33" y="161"/>
                      <a:pt x="23" y="149"/>
                      <a:pt x="14" y="136"/>
                    </a:cubicBezTo>
                    <a:cubicBezTo>
                      <a:pt x="12" y="134"/>
                      <a:pt x="9" y="136"/>
                      <a:pt x="11" y="138"/>
                    </a:cubicBezTo>
                    <a:cubicBezTo>
                      <a:pt x="23" y="154"/>
                      <a:pt x="36" y="170"/>
                      <a:pt x="48" y="186"/>
                    </a:cubicBezTo>
                    <a:cubicBezTo>
                      <a:pt x="48" y="186"/>
                      <a:pt x="49" y="186"/>
                      <a:pt x="49" y="187"/>
                    </a:cubicBezTo>
                    <a:cubicBezTo>
                      <a:pt x="45" y="187"/>
                      <a:pt x="41" y="187"/>
                      <a:pt x="37" y="187"/>
                    </a:cubicBezTo>
                    <a:cubicBezTo>
                      <a:pt x="37" y="187"/>
                      <a:pt x="37" y="187"/>
                      <a:pt x="37" y="187"/>
                    </a:cubicBezTo>
                    <a:cubicBezTo>
                      <a:pt x="27" y="170"/>
                      <a:pt x="14" y="155"/>
                      <a:pt x="3" y="139"/>
                    </a:cubicBezTo>
                    <a:cubicBezTo>
                      <a:pt x="2" y="137"/>
                      <a:pt x="0" y="139"/>
                      <a:pt x="1" y="141"/>
                    </a:cubicBezTo>
                    <a:cubicBezTo>
                      <a:pt x="12" y="157"/>
                      <a:pt x="24" y="172"/>
                      <a:pt x="34" y="188"/>
                    </a:cubicBezTo>
                    <a:cubicBezTo>
                      <a:pt x="31" y="190"/>
                      <a:pt x="32" y="195"/>
                      <a:pt x="35" y="197"/>
                    </a:cubicBezTo>
                    <a:cubicBezTo>
                      <a:pt x="32" y="198"/>
                      <a:pt x="30" y="198"/>
                      <a:pt x="27" y="198"/>
                    </a:cubicBezTo>
                    <a:cubicBezTo>
                      <a:pt x="24" y="199"/>
                      <a:pt x="26" y="203"/>
                      <a:pt x="28" y="203"/>
                    </a:cubicBezTo>
                    <a:cubicBezTo>
                      <a:pt x="34" y="203"/>
                      <a:pt x="41" y="202"/>
                      <a:pt x="47" y="202"/>
                    </a:cubicBezTo>
                    <a:cubicBezTo>
                      <a:pt x="55" y="205"/>
                      <a:pt x="63" y="207"/>
                      <a:pt x="72" y="206"/>
                    </a:cubicBezTo>
                    <a:cubicBezTo>
                      <a:pt x="76" y="205"/>
                      <a:pt x="76" y="202"/>
                      <a:pt x="75" y="199"/>
                    </a:cubicBezTo>
                    <a:cubicBezTo>
                      <a:pt x="76" y="199"/>
                      <a:pt x="77" y="200"/>
                      <a:pt x="77" y="200"/>
                    </a:cubicBezTo>
                    <a:cubicBezTo>
                      <a:pt x="81" y="200"/>
                      <a:pt x="84" y="199"/>
                      <a:pt x="85" y="197"/>
                    </a:cubicBezTo>
                    <a:cubicBezTo>
                      <a:pt x="88" y="201"/>
                      <a:pt x="92" y="204"/>
                      <a:pt x="95" y="208"/>
                    </a:cubicBezTo>
                    <a:cubicBezTo>
                      <a:pt x="97" y="210"/>
                      <a:pt x="99" y="207"/>
                      <a:pt x="98" y="205"/>
                    </a:cubicBezTo>
                    <a:cubicBezTo>
                      <a:pt x="96" y="202"/>
                      <a:pt x="94" y="199"/>
                      <a:pt x="92" y="197"/>
                    </a:cubicBezTo>
                    <a:cubicBezTo>
                      <a:pt x="93" y="197"/>
                      <a:pt x="93" y="197"/>
                      <a:pt x="94" y="198"/>
                    </a:cubicBezTo>
                    <a:cubicBezTo>
                      <a:pt x="97" y="199"/>
                      <a:pt x="102" y="199"/>
                      <a:pt x="103" y="194"/>
                    </a:cubicBezTo>
                    <a:cubicBezTo>
                      <a:pt x="104" y="194"/>
                      <a:pt x="104" y="193"/>
                      <a:pt x="104" y="192"/>
                    </a:cubicBezTo>
                    <a:cubicBezTo>
                      <a:pt x="107" y="194"/>
                      <a:pt x="111" y="194"/>
                      <a:pt x="114" y="190"/>
                    </a:cubicBezTo>
                    <a:cubicBezTo>
                      <a:pt x="117" y="186"/>
                      <a:pt x="119" y="181"/>
                      <a:pt x="121" y="176"/>
                    </a:cubicBezTo>
                    <a:cubicBezTo>
                      <a:pt x="123" y="178"/>
                      <a:pt x="124" y="180"/>
                      <a:pt x="125" y="182"/>
                    </a:cubicBezTo>
                    <a:cubicBezTo>
                      <a:pt x="127" y="184"/>
                      <a:pt x="130" y="182"/>
                      <a:pt x="128" y="179"/>
                    </a:cubicBezTo>
                    <a:cubicBezTo>
                      <a:pt x="127" y="176"/>
                      <a:pt x="125" y="174"/>
                      <a:pt x="123" y="171"/>
                    </a:cubicBezTo>
                    <a:cubicBezTo>
                      <a:pt x="124" y="167"/>
                      <a:pt x="125" y="164"/>
                      <a:pt x="125" y="161"/>
                    </a:cubicBezTo>
                    <a:cubicBezTo>
                      <a:pt x="133" y="172"/>
                      <a:pt x="141" y="183"/>
                      <a:pt x="151" y="192"/>
                    </a:cubicBezTo>
                    <a:cubicBezTo>
                      <a:pt x="153" y="194"/>
                      <a:pt x="155" y="191"/>
                      <a:pt x="154" y="190"/>
                    </a:cubicBezTo>
                    <a:cubicBezTo>
                      <a:pt x="145" y="178"/>
                      <a:pt x="136" y="166"/>
                      <a:pt x="127" y="153"/>
                    </a:cubicBezTo>
                    <a:cubicBezTo>
                      <a:pt x="127" y="147"/>
                      <a:pt x="128" y="141"/>
                      <a:pt x="129" y="136"/>
                    </a:cubicBezTo>
                    <a:cubicBezTo>
                      <a:pt x="139" y="150"/>
                      <a:pt x="150" y="165"/>
                      <a:pt x="161" y="179"/>
                    </a:cubicBezTo>
                    <a:cubicBezTo>
                      <a:pt x="162" y="181"/>
                      <a:pt x="165" y="179"/>
                      <a:pt x="164" y="177"/>
                    </a:cubicBezTo>
                    <a:cubicBezTo>
                      <a:pt x="152" y="161"/>
                      <a:pt x="141" y="145"/>
                      <a:pt x="129" y="128"/>
                    </a:cubicBezTo>
                    <a:cubicBezTo>
                      <a:pt x="130" y="123"/>
                      <a:pt x="130" y="117"/>
                      <a:pt x="130" y="112"/>
                    </a:cubicBezTo>
                    <a:cubicBezTo>
                      <a:pt x="142" y="130"/>
                      <a:pt x="154" y="148"/>
                      <a:pt x="166" y="166"/>
                    </a:cubicBezTo>
                    <a:cubicBezTo>
                      <a:pt x="167" y="168"/>
                      <a:pt x="170" y="167"/>
                      <a:pt x="169" y="165"/>
                    </a:cubicBezTo>
                    <a:cubicBezTo>
                      <a:pt x="157" y="144"/>
                      <a:pt x="144" y="123"/>
                      <a:pt x="131" y="103"/>
                    </a:cubicBezTo>
                    <a:cubicBezTo>
                      <a:pt x="131" y="97"/>
                      <a:pt x="130" y="92"/>
                      <a:pt x="130" y="86"/>
                    </a:cubicBezTo>
                    <a:cubicBezTo>
                      <a:pt x="143" y="107"/>
                      <a:pt x="157" y="128"/>
                      <a:pt x="171" y="148"/>
                    </a:cubicBezTo>
                    <a:cubicBezTo>
                      <a:pt x="172" y="150"/>
                      <a:pt x="174" y="148"/>
                      <a:pt x="173" y="1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2" name="i$1îḓe"/>
              <p:cNvSpPr/>
              <p:nvPr/>
            </p:nvSpPr>
            <p:spPr bwMode="auto">
              <a:xfrm>
                <a:off x="2897" y="1897"/>
                <a:ext cx="64" cy="80"/>
              </a:xfrm>
              <a:custGeom>
                <a:avLst/>
                <a:gdLst>
                  <a:gd name="T0" fmla="*/ 56 w 58"/>
                  <a:gd name="T1" fmla="*/ 68 h 73"/>
                  <a:gd name="T2" fmla="*/ 5 w 58"/>
                  <a:gd name="T3" fmla="*/ 2 h 73"/>
                  <a:gd name="T4" fmla="*/ 2 w 58"/>
                  <a:gd name="T5" fmla="*/ 4 h 73"/>
                  <a:gd name="T6" fmla="*/ 53 w 58"/>
                  <a:gd name="T7" fmla="*/ 71 h 73"/>
                  <a:gd name="T8" fmla="*/ 56 w 58"/>
                  <a:gd name="T9" fmla="*/ 68 h 73"/>
                </a:gdLst>
                <a:ahLst/>
                <a:cxnLst>
                  <a:cxn ang="0">
                    <a:pos x="T0" y="T1"/>
                  </a:cxn>
                  <a:cxn ang="0">
                    <a:pos x="T2" y="T3"/>
                  </a:cxn>
                  <a:cxn ang="0">
                    <a:pos x="T4" y="T5"/>
                  </a:cxn>
                  <a:cxn ang="0">
                    <a:pos x="T6" y="T7"/>
                  </a:cxn>
                  <a:cxn ang="0">
                    <a:pos x="T8" y="T9"/>
                  </a:cxn>
                </a:cxnLst>
                <a:rect l="0" t="0" r="r" b="b"/>
                <a:pathLst>
                  <a:path w="58" h="73">
                    <a:moveTo>
                      <a:pt x="56" y="68"/>
                    </a:moveTo>
                    <a:cubicBezTo>
                      <a:pt x="39" y="46"/>
                      <a:pt x="23" y="23"/>
                      <a:pt x="5" y="2"/>
                    </a:cubicBezTo>
                    <a:cubicBezTo>
                      <a:pt x="3" y="0"/>
                      <a:pt x="0" y="2"/>
                      <a:pt x="2" y="4"/>
                    </a:cubicBezTo>
                    <a:cubicBezTo>
                      <a:pt x="20" y="26"/>
                      <a:pt x="34" y="50"/>
                      <a:pt x="53" y="71"/>
                    </a:cubicBezTo>
                    <a:cubicBezTo>
                      <a:pt x="55" y="73"/>
                      <a:pt x="58" y="70"/>
                      <a:pt x="56" y="6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3" name="îṣḷîḋe"/>
              <p:cNvSpPr/>
              <p:nvPr/>
            </p:nvSpPr>
            <p:spPr bwMode="auto">
              <a:xfrm>
                <a:off x="2964" y="1741"/>
                <a:ext cx="86" cy="149"/>
              </a:xfrm>
              <a:custGeom>
                <a:avLst/>
                <a:gdLst>
                  <a:gd name="T0" fmla="*/ 77 w 78"/>
                  <a:gd name="T1" fmla="*/ 131 h 135"/>
                  <a:gd name="T2" fmla="*/ 5 w 78"/>
                  <a:gd name="T3" fmla="*/ 3 h 135"/>
                  <a:gd name="T4" fmla="*/ 2 w 78"/>
                  <a:gd name="T5" fmla="*/ 6 h 135"/>
                  <a:gd name="T6" fmla="*/ 73 w 78"/>
                  <a:gd name="T7" fmla="*/ 132 h 135"/>
                  <a:gd name="T8" fmla="*/ 77 w 78"/>
                  <a:gd name="T9" fmla="*/ 131 h 135"/>
                </a:gdLst>
                <a:ahLst/>
                <a:cxnLst>
                  <a:cxn ang="0">
                    <a:pos x="T0" y="T1"/>
                  </a:cxn>
                  <a:cxn ang="0">
                    <a:pos x="T2" y="T3"/>
                  </a:cxn>
                  <a:cxn ang="0">
                    <a:pos x="T4" y="T5"/>
                  </a:cxn>
                  <a:cxn ang="0">
                    <a:pos x="T6" y="T7"/>
                  </a:cxn>
                  <a:cxn ang="0">
                    <a:pos x="T8" y="T9"/>
                  </a:cxn>
                </a:cxnLst>
                <a:rect l="0" t="0" r="r" b="b"/>
                <a:pathLst>
                  <a:path w="78" h="135">
                    <a:moveTo>
                      <a:pt x="77" y="131"/>
                    </a:moveTo>
                    <a:cubicBezTo>
                      <a:pt x="54" y="88"/>
                      <a:pt x="30" y="45"/>
                      <a:pt x="5" y="3"/>
                    </a:cubicBezTo>
                    <a:cubicBezTo>
                      <a:pt x="4" y="0"/>
                      <a:pt x="0" y="3"/>
                      <a:pt x="2" y="6"/>
                    </a:cubicBezTo>
                    <a:cubicBezTo>
                      <a:pt x="26" y="48"/>
                      <a:pt x="50" y="90"/>
                      <a:pt x="73" y="132"/>
                    </a:cubicBezTo>
                    <a:cubicBezTo>
                      <a:pt x="74" y="135"/>
                      <a:pt x="78" y="134"/>
                      <a:pt x="77" y="13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4" name="îšľïḑè"/>
              <p:cNvSpPr/>
              <p:nvPr/>
            </p:nvSpPr>
            <p:spPr bwMode="auto">
              <a:xfrm>
                <a:off x="2957" y="1712"/>
                <a:ext cx="72" cy="121"/>
              </a:xfrm>
              <a:custGeom>
                <a:avLst/>
                <a:gdLst>
                  <a:gd name="T0" fmla="*/ 63 w 65"/>
                  <a:gd name="T1" fmla="*/ 104 h 110"/>
                  <a:gd name="T2" fmla="*/ 7 w 65"/>
                  <a:gd name="T3" fmla="*/ 3 h 110"/>
                  <a:gd name="T4" fmla="*/ 2 w 65"/>
                  <a:gd name="T5" fmla="*/ 4 h 110"/>
                  <a:gd name="T6" fmla="*/ 58 w 65"/>
                  <a:gd name="T7" fmla="*/ 106 h 110"/>
                  <a:gd name="T8" fmla="*/ 63 w 65"/>
                  <a:gd name="T9" fmla="*/ 104 h 110"/>
                </a:gdLst>
                <a:ahLst/>
                <a:cxnLst>
                  <a:cxn ang="0">
                    <a:pos x="T0" y="T1"/>
                  </a:cxn>
                  <a:cxn ang="0">
                    <a:pos x="T2" y="T3"/>
                  </a:cxn>
                  <a:cxn ang="0">
                    <a:pos x="T4" y="T5"/>
                  </a:cxn>
                  <a:cxn ang="0">
                    <a:pos x="T6" y="T7"/>
                  </a:cxn>
                  <a:cxn ang="0">
                    <a:pos x="T8" y="T9"/>
                  </a:cxn>
                </a:cxnLst>
                <a:rect l="0" t="0" r="r" b="b"/>
                <a:pathLst>
                  <a:path w="65" h="110">
                    <a:moveTo>
                      <a:pt x="63" y="104"/>
                    </a:moveTo>
                    <a:cubicBezTo>
                      <a:pt x="45" y="70"/>
                      <a:pt x="25" y="37"/>
                      <a:pt x="7" y="3"/>
                    </a:cubicBezTo>
                    <a:cubicBezTo>
                      <a:pt x="5" y="0"/>
                      <a:pt x="0" y="1"/>
                      <a:pt x="2" y="4"/>
                    </a:cubicBezTo>
                    <a:cubicBezTo>
                      <a:pt x="20" y="38"/>
                      <a:pt x="39" y="72"/>
                      <a:pt x="58" y="106"/>
                    </a:cubicBezTo>
                    <a:cubicBezTo>
                      <a:pt x="60" y="110"/>
                      <a:pt x="65" y="108"/>
                      <a:pt x="63" y="10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5" name="ísḻïḑê"/>
              <p:cNvSpPr/>
              <p:nvPr/>
            </p:nvSpPr>
            <p:spPr bwMode="auto">
              <a:xfrm>
                <a:off x="2967" y="1703"/>
                <a:ext cx="58" cy="96"/>
              </a:xfrm>
              <a:custGeom>
                <a:avLst/>
                <a:gdLst>
                  <a:gd name="T0" fmla="*/ 51 w 52"/>
                  <a:gd name="T1" fmla="*/ 81 h 87"/>
                  <a:gd name="T2" fmla="*/ 5 w 52"/>
                  <a:gd name="T3" fmla="*/ 3 h 87"/>
                  <a:gd name="T4" fmla="*/ 2 w 52"/>
                  <a:gd name="T5" fmla="*/ 5 h 87"/>
                  <a:gd name="T6" fmla="*/ 47 w 52"/>
                  <a:gd name="T7" fmla="*/ 84 h 87"/>
                  <a:gd name="T8" fmla="*/ 51 w 52"/>
                  <a:gd name="T9" fmla="*/ 81 h 87"/>
                </a:gdLst>
                <a:ahLst/>
                <a:cxnLst>
                  <a:cxn ang="0">
                    <a:pos x="T0" y="T1"/>
                  </a:cxn>
                  <a:cxn ang="0">
                    <a:pos x="T2" y="T3"/>
                  </a:cxn>
                  <a:cxn ang="0">
                    <a:pos x="T4" y="T5"/>
                  </a:cxn>
                  <a:cxn ang="0">
                    <a:pos x="T6" y="T7"/>
                  </a:cxn>
                  <a:cxn ang="0">
                    <a:pos x="T8" y="T9"/>
                  </a:cxn>
                </a:cxnLst>
                <a:rect l="0" t="0" r="r" b="b"/>
                <a:pathLst>
                  <a:path w="52" h="87">
                    <a:moveTo>
                      <a:pt x="51" y="81"/>
                    </a:moveTo>
                    <a:cubicBezTo>
                      <a:pt x="35" y="55"/>
                      <a:pt x="20" y="29"/>
                      <a:pt x="5" y="3"/>
                    </a:cubicBezTo>
                    <a:cubicBezTo>
                      <a:pt x="3" y="0"/>
                      <a:pt x="0" y="3"/>
                      <a:pt x="2" y="5"/>
                    </a:cubicBezTo>
                    <a:cubicBezTo>
                      <a:pt x="17" y="31"/>
                      <a:pt x="32" y="58"/>
                      <a:pt x="47" y="84"/>
                    </a:cubicBezTo>
                    <a:cubicBezTo>
                      <a:pt x="49" y="87"/>
                      <a:pt x="52" y="84"/>
                      <a:pt x="51" y="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6" name="iṡľiďê"/>
              <p:cNvSpPr/>
              <p:nvPr/>
            </p:nvSpPr>
            <p:spPr bwMode="auto">
              <a:xfrm>
                <a:off x="2974" y="1691"/>
                <a:ext cx="69" cy="119"/>
              </a:xfrm>
              <a:custGeom>
                <a:avLst/>
                <a:gdLst>
                  <a:gd name="T0" fmla="*/ 61 w 63"/>
                  <a:gd name="T1" fmla="*/ 103 h 108"/>
                  <a:gd name="T2" fmla="*/ 8 w 63"/>
                  <a:gd name="T3" fmla="*/ 4 h 108"/>
                  <a:gd name="T4" fmla="*/ 2 w 63"/>
                  <a:gd name="T5" fmla="*/ 6 h 108"/>
                  <a:gd name="T6" fmla="*/ 56 w 63"/>
                  <a:gd name="T7" fmla="*/ 105 h 108"/>
                  <a:gd name="T8" fmla="*/ 61 w 63"/>
                  <a:gd name="T9" fmla="*/ 103 h 108"/>
                </a:gdLst>
                <a:ahLst/>
                <a:cxnLst>
                  <a:cxn ang="0">
                    <a:pos x="T0" y="T1"/>
                  </a:cxn>
                  <a:cxn ang="0">
                    <a:pos x="T2" y="T3"/>
                  </a:cxn>
                  <a:cxn ang="0">
                    <a:pos x="T4" y="T5"/>
                  </a:cxn>
                  <a:cxn ang="0">
                    <a:pos x="T6" y="T7"/>
                  </a:cxn>
                  <a:cxn ang="0">
                    <a:pos x="T8" y="T9"/>
                  </a:cxn>
                </a:cxnLst>
                <a:rect l="0" t="0" r="r" b="b"/>
                <a:pathLst>
                  <a:path w="63" h="108">
                    <a:moveTo>
                      <a:pt x="61" y="103"/>
                    </a:moveTo>
                    <a:cubicBezTo>
                      <a:pt x="43" y="70"/>
                      <a:pt x="25" y="37"/>
                      <a:pt x="8" y="4"/>
                    </a:cubicBezTo>
                    <a:cubicBezTo>
                      <a:pt x="6" y="0"/>
                      <a:pt x="0" y="2"/>
                      <a:pt x="2" y="6"/>
                    </a:cubicBezTo>
                    <a:cubicBezTo>
                      <a:pt x="20" y="39"/>
                      <a:pt x="37" y="72"/>
                      <a:pt x="56" y="105"/>
                    </a:cubicBezTo>
                    <a:cubicBezTo>
                      <a:pt x="57" y="108"/>
                      <a:pt x="63" y="107"/>
                      <a:pt x="61" y="10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7" name="íṣḷîḋe"/>
              <p:cNvSpPr/>
              <p:nvPr/>
            </p:nvSpPr>
            <p:spPr bwMode="auto">
              <a:xfrm>
                <a:off x="2978" y="1678"/>
                <a:ext cx="82" cy="125"/>
              </a:xfrm>
              <a:custGeom>
                <a:avLst/>
                <a:gdLst>
                  <a:gd name="T0" fmla="*/ 73 w 74"/>
                  <a:gd name="T1" fmla="*/ 110 h 114"/>
                  <a:gd name="T2" fmla="*/ 1 w 74"/>
                  <a:gd name="T3" fmla="*/ 1 h 114"/>
                  <a:gd name="T4" fmla="*/ 0 w 74"/>
                  <a:gd name="T5" fmla="*/ 2 h 114"/>
                  <a:gd name="T6" fmla="*/ 71 w 74"/>
                  <a:gd name="T7" fmla="*/ 112 h 114"/>
                  <a:gd name="T8" fmla="*/ 73 w 74"/>
                  <a:gd name="T9" fmla="*/ 110 h 114"/>
                </a:gdLst>
                <a:ahLst/>
                <a:cxnLst>
                  <a:cxn ang="0">
                    <a:pos x="T0" y="T1"/>
                  </a:cxn>
                  <a:cxn ang="0">
                    <a:pos x="T2" y="T3"/>
                  </a:cxn>
                  <a:cxn ang="0">
                    <a:pos x="T4" y="T5"/>
                  </a:cxn>
                  <a:cxn ang="0">
                    <a:pos x="T6" y="T7"/>
                  </a:cxn>
                  <a:cxn ang="0">
                    <a:pos x="T8" y="T9"/>
                  </a:cxn>
                </a:cxnLst>
                <a:rect l="0" t="0" r="r" b="b"/>
                <a:pathLst>
                  <a:path w="74" h="114">
                    <a:moveTo>
                      <a:pt x="73" y="110"/>
                    </a:moveTo>
                    <a:cubicBezTo>
                      <a:pt x="51" y="73"/>
                      <a:pt x="24" y="38"/>
                      <a:pt x="1" y="1"/>
                    </a:cubicBezTo>
                    <a:cubicBezTo>
                      <a:pt x="1" y="0"/>
                      <a:pt x="0" y="1"/>
                      <a:pt x="0" y="2"/>
                    </a:cubicBezTo>
                    <a:cubicBezTo>
                      <a:pt x="22" y="40"/>
                      <a:pt x="46" y="76"/>
                      <a:pt x="71" y="112"/>
                    </a:cubicBezTo>
                    <a:cubicBezTo>
                      <a:pt x="72" y="114"/>
                      <a:pt x="74" y="112"/>
                      <a:pt x="73"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8" name="íṣlide"/>
              <p:cNvSpPr/>
              <p:nvPr/>
            </p:nvSpPr>
            <p:spPr bwMode="auto">
              <a:xfrm>
                <a:off x="2996" y="1673"/>
                <a:ext cx="52" cy="82"/>
              </a:xfrm>
              <a:custGeom>
                <a:avLst/>
                <a:gdLst>
                  <a:gd name="T0" fmla="*/ 47 w 47"/>
                  <a:gd name="T1" fmla="*/ 71 h 74"/>
                  <a:gd name="T2" fmla="*/ 4 w 47"/>
                  <a:gd name="T3" fmla="*/ 2 h 74"/>
                  <a:gd name="T4" fmla="*/ 1 w 47"/>
                  <a:gd name="T5" fmla="*/ 4 h 74"/>
                  <a:gd name="T6" fmla="*/ 45 w 47"/>
                  <a:gd name="T7" fmla="*/ 72 h 74"/>
                  <a:gd name="T8" fmla="*/ 47 w 47"/>
                  <a:gd name="T9" fmla="*/ 71 h 74"/>
                </a:gdLst>
                <a:ahLst/>
                <a:cxnLst>
                  <a:cxn ang="0">
                    <a:pos x="T0" y="T1"/>
                  </a:cxn>
                  <a:cxn ang="0">
                    <a:pos x="T2" y="T3"/>
                  </a:cxn>
                  <a:cxn ang="0">
                    <a:pos x="T4" y="T5"/>
                  </a:cxn>
                  <a:cxn ang="0">
                    <a:pos x="T6" y="T7"/>
                  </a:cxn>
                  <a:cxn ang="0">
                    <a:pos x="T8" y="T9"/>
                  </a:cxn>
                </a:cxnLst>
                <a:rect l="0" t="0" r="r" b="b"/>
                <a:pathLst>
                  <a:path w="47" h="74">
                    <a:moveTo>
                      <a:pt x="47" y="71"/>
                    </a:moveTo>
                    <a:cubicBezTo>
                      <a:pt x="32" y="48"/>
                      <a:pt x="19" y="25"/>
                      <a:pt x="4" y="2"/>
                    </a:cubicBezTo>
                    <a:cubicBezTo>
                      <a:pt x="3" y="0"/>
                      <a:pt x="0" y="2"/>
                      <a:pt x="1" y="4"/>
                    </a:cubicBezTo>
                    <a:cubicBezTo>
                      <a:pt x="16" y="27"/>
                      <a:pt x="30" y="50"/>
                      <a:pt x="45" y="72"/>
                    </a:cubicBezTo>
                    <a:cubicBezTo>
                      <a:pt x="46" y="74"/>
                      <a:pt x="47" y="72"/>
                      <a:pt x="47" y="7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9" name="îṩḻîḍê"/>
              <p:cNvSpPr/>
              <p:nvPr/>
            </p:nvSpPr>
            <p:spPr bwMode="auto">
              <a:xfrm>
                <a:off x="2874" y="1281"/>
                <a:ext cx="205" cy="643"/>
              </a:xfrm>
              <a:custGeom>
                <a:avLst/>
                <a:gdLst>
                  <a:gd name="T0" fmla="*/ 183 w 186"/>
                  <a:gd name="T1" fmla="*/ 288 h 585"/>
                  <a:gd name="T2" fmla="*/ 184 w 186"/>
                  <a:gd name="T3" fmla="*/ 162 h 585"/>
                  <a:gd name="T4" fmla="*/ 149 w 186"/>
                  <a:gd name="T5" fmla="*/ 101 h 585"/>
                  <a:gd name="T6" fmla="*/ 124 w 186"/>
                  <a:gd name="T7" fmla="*/ 52 h 585"/>
                  <a:gd name="T8" fmla="*/ 118 w 186"/>
                  <a:gd name="T9" fmla="*/ 29 h 585"/>
                  <a:gd name="T10" fmla="*/ 106 w 186"/>
                  <a:gd name="T11" fmla="*/ 44 h 585"/>
                  <a:gd name="T12" fmla="*/ 81 w 186"/>
                  <a:gd name="T13" fmla="*/ 25 h 585"/>
                  <a:gd name="T14" fmla="*/ 103 w 186"/>
                  <a:gd name="T15" fmla="*/ 67 h 585"/>
                  <a:gd name="T16" fmla="*/ 104 w 186"/>
                  <a:gd name="T17" fmla="*/ 77 h 585"/>
                  <a:gd name="T18" fmla="*/ 69 w 186"/>
                  <a:gd name="T19" fmla="*/ 21 h 585"/>
                  <a:gd name="T20" fmla="*/ 104 w 186"/>
                  <a:gd name="T21" fmla="*/ 93 h 585"/>
                  <a:gd name="T22" fmla="*/ 104 w 186"/>
                  <a:gd name="T23" fmla="*/ 99 h 585"/>
                  <a:gd name="T24" fmla="*/ 34 w 186"/>
                  <a:gd name="T25" fmla="*/ 5 h 585"/>
                  <a:gd name="T26" fmla="*/ 104 w 186"/>
                  <a:gd name="T27" fmla="*/ 145 h 585"/>
                  <a:gd name="T28" fmla="*/ 106 w 186"/>
                  <a:gd name="T29" fmla="*/ 164 h 585"/>
                  <a:gd name="T30" fmla="*/ 105 w 186"/>
                  <a:gd name="T31" fmla="*/ 159 h 585"/>
                  <a:gd name="T32" fmla="*/ 102 w 186"/>
                  <a:gd name="T33" fmla="*/ 160 h 585"/>
                  <a:gd name="T34" fmla="*/ 109 w 186"/>
                  <a:gd name="T35" fmla="*/ 218 h 585"/>
                  <a:gd name="T36" fmla="*/ 109 w 186"/>
                  <a:gd name="T37" fmla="*/ 243 h 585"/>
                  <a:gd name="T38" fmla="*/ 109 w 186"/>
                  <a:gd name="T39" fmla="*/ 252 h 585"/>
                  <a:gd name="T40" fmla="*/ 101 w 186"/>
                  <a:gd name="T41" fmla="*/ 272 h 585"/>
                  <a:gd name="T42" fmla="*/ 101 w 186"/>
                  <a:gd name="T43" fmla="*/ 283 h 585"/>
                  <a:gd name="T44" fmla="*/ 110 w 186"/>
                  <a:gd name="T45" fmla="*/ 322 h 585"/>
                  <a:gd name="T46" fmla="*/ 147 w 186"/>
                  <a:gd name="T47" fmla="*/ 395 h 585"/>
                  <a:gd name="T48" fmla="*/ 122 w 186"/>
                  <a:gd name="T49" fmla="*/ 332 h 585"/>
                  <a:gd name="T50" fmla="*/ 122 w 186"/>
                  <a:gd name="T51" fmla="*/ 322 h 585"/>
                  <a:gd name="T52" fmla="*/ 159 w 186"/>
                  <a:gd name="T53" fmla="*/ 365 h 585"/>
                  <a:gd name="T54" fmla="*/ 123 w 186"/>
                  <a:gd name="T55" fmla="*/ 281 h 585"/>
                  <a:gd name="T56" fmla="*/ 146 w 186"/>
                  <a:gd name="T57" fmla="*/ 308 h 585"/>
                  <a:gd name="T58" fmla="*/ 165 w 186"/>
                  <a:gd name="T59" fmla="*/ 329 h 585"/>
                  <a:gd name="T60" fmla="*/ 122 w 186"/>
                  <a:gd name="T61" fmla="*/ 227 h 585"/>
                  <a:gd name="T62" fmla="*/ 163 w 186"/>
                  <a:gd name="T63" fmla="*/ 311 h 585"/>
                  <a:gd name="T64" fmla="*/ 171 w 186"/>
                  <a:gd name="T65" fmla="*/ 207 h 585"/>
                  <a:gd name="T66" fmla="*/ 170 w 186"/>
                  <a:gd name="T67" fmla="*/ 198 h 585"/>
                  <a:gd name="T68" fmla="*/ 170 w 186"/>
                  <a:gd name="T69" fmla="*/ 178 h 585"/>
                  <a:gd name="T70" fmla="*/ 175 w 186"/>
                  <a:gd name="T71" fmla="*/ 180 h 585"/>
                  <a:gd name="T72" fmla="*/ 176 w 186"/>
                  <a:gd name="T73" fmla="*/ 284 h 585"/>
                  <a:gd name="T74" fmla="*/ 181 w 186"/>
                  <a:gd name="T75" fmla="*/ 411 h 585"/>
                  <a:gd name="T76" fmla="*/ 185 w 186"/>
                  <a:gd name="T77" fmla="*/ 583 h 585"/>
                  <a:gd name="T78" fmla="*/ 115 w 186"/>
                  <a:gd name="T79" fmla="*/ 45 h 585"/>
                  <a:gd name="T80" fmla="*/ 115 w 186"/>
                  <a:gd name="T81" fmla="*/ 49 h 585"/>
                  <a:gd name="T82" fmla="*/ 162 w 186"/>
                  <a:gd name="T83" fmla="*/ 186 h 585"/>
                  <a:gd name="T84" fmla="*/ 118 w 186"/>
                  <a:gd name="T85" fmla="*/ 98 h 585"/>
                  <a:gd name="T86" fmla="*/ 162 w 186"/>
                  <a:gd name="T87" fmla="*/ 202 h 585"/>
                  <a:gd name="T88" fmla="*/ 119 w 186"/>
                  <a:gd name="T89" fmla="*/ 114 h 585"/>
                  <a:gd name="T90" fmla="*/ 154 w 186"/>
                  <a:gd name="T91" fmla="*/ 207 h 585"/>
                  <a:gd name="T92" fmla="*/ 120 w 186"/>
                  <a:gd name="T93" fmla="*/ 135 h 585"/>
                  <a:gd name="T94" fmla="*/ 162 w 186"/>
                  <a:gd name="T95" fmla="*/ 213 h 585"/>
                  <a:gd name="T96" fmla="*/ 120 w 186"/>
                  <a:gd name="T97" fmla="*/ 147 h 585"/>
                  <a:gd name="T98" fmla="*/ 160 w 186"/>
                  <a:gd name="T99" fmla="*/ 257 h 585"/>
                  <a:gd name="T100" fmla="*/ 121 w 186"/>
                  <a:gd name="T101" fmla="*/ 199 h 585"/>
                  <a:gd name="T102" fmla="*/ 121 w 186"/>
                  <a:gd name="T103" fmla="*/ 211 h 585"/>
                  <a:gd name="T104" fmla="*/ 121 w 186"/>
                  <a:gd name="T105" fmla="*/ 21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585">
                    <a:moveTo>
                      <a:pt x="185" y="500"/>
                    </a:moveTo>
                    <a:cubicBezTo>
                      <a:pt x="184" y="473"/>
                      <a:pt x="184" y="446"/>
                      <a:pt x="184" y="418"/>
                    </a:cubicBezTo>
                    <a:cubicBezTo>
                      <a:pt x="184" y="375"/>
                      <a:pt x="184" y="331"/>
                      <a:pt x="183" y="288"/>
                    </a:cubicBezTo>
                    <a:cubicBezTo>
                      <a:pt x="183" y="248"/>
                      <a:pt x="182" y="208"/>
                      <a:pt x="184" y="168"/>
                    </a:cubicBezTo>
                    <a:cubicBezTo>
                      <a:pt x="185" y="167"/>
                      <a:pt x="186" y="165"/>
                      <a:pt x="185" y="163"/>
                    </a:cubicBezTo>
                    <a:cubicBezTo>
                      <a:pt x="184" y="163"/>
                      <a:pt x="184" y="162"/>
                      <a:pt x="184" y="162"/>
                    </a:cubicBezTo>
                    <a:cubicBezTo>
                      <a:pt x="184" y="161"/>
                      <a:pt x="184" y="159"/>
                      <a:pt x="184" y="158"/>
                    </a:cubicBezTo>
                    <a:cubicBezTo>
                      <a:pt x="185" y="156"/>
                      <a:pt x="181" y="154"/>
                      <a:pt x="180" y="156"/>
                    </a:cubicBezTo>
                    <a:cubicBezTo>
                      <a:pt x="170" y="137"/>
                      <a:pt x="159" y="119"/>
                      <a:pt x="149" y="101"/>
                    </a:cubicBezTo>
                    <a:cubicBezTo>
                      <a:pt x="150" y="102"/>
                      <a:pt x="151" y="104"/>
                      <a:pt x="152" y="105"/>
                    </a:cubicBezTo>
                    <a:cubicBezTo>
                      <a:pt x="154" y="108"/>
                      <a:pt x="159" y="105"/>
                      <a:pt x="156" y="102"/>
                    </a:cubicBezTo>
                    <a:cubicBezTo>
                      <a:pt x="144" y="86"/>
                      <a:pt x="134" y="69"/>
                      <a:pt x="124" y="52"/>
                    </a:cubicBezTo>
                    <a:cubicBezTo>
                      <a:pt x="122" y="48"/>
                      <a:pt x="120" y="44"/>
                      <a:pt x="118" y="40"/>
                    </a:cubicBezTo>
                    <a:cubicBezTo>
                      <a:pt x="118" y="39"/>
                      <a:pt x="117" y="38"/>
                      <a:pt x="116" y="38"/>
                    </a:cubicBezTo>
                    <a:cubicBezTo>
                      <a:pt x="117" y="35"/>
                      <a:pt x="117" y="32"/>
                      <a:pt x="118" y="29"/>
                    </a:cubicBezTo>
                    <a:cubicBezTo>
                      <a:pt x="118" y="25"/>
                      <a:pt x="111" y="21"/>
                      <a:pt x="110" y="26"/>
                    </a:cubicBezTo>
                    <a:cubicBezTo>
                      <a:pt x="108" y="30"/>
                      <a:pt x="107" y="35"/>
                      <a:pt x="107" y="40"/>
                    </a:cubicBezTo>
                    <a:cubicBezTo>
                      <a:pt x="106" y="41"/>
                      <a:pt x="105" y="42"/>
                      <a:pt x="106" y="44"/>
                    </a:cubicBezTo>
                    <a:cubicBezTo>
                      <a:pt x="106" y="44"/>
                      <a:pt x="106" y="44"/>
                      <a:pt x="106" y="44"/>
                    </a:cubicBezTo>
                    <a:cubicBezTo>
                      <a:pt x="105" y="50"/>
                      <a:pt x="105" y="56"/>
                      <a:pt x="104" y="62"/>
                    </a:cubicBezTo>
                    <a:cubicBezTo>
                      <a:pt x="97" y="49"/>
                      <a:pt x="89" y="37"/>
                      <a:pt x="81" y="25"/>
                    </a:cubicBezTo>
                    <a:cubicBezTo>
                      <a:pt x="81" y="24"/>
                      <a:pt x="80" y="25"/>
                      <a:pt x="80" y="25"/>
                    </a:cubicBezTo>
                    <a:cubicBezTo>
                      <a:pt x="89" y="38"/>
                      <a:pt x="96" y="51"/>
                      <a:pt x="103" y="64"/>
                    </a:cubicBezTo>
                    <a:cubicBezTo>
                      <a:pt x="103" y="64"/>
                      <a:pt x="103" y="65"/>
                      <a:pt x="103" y="67"/>
                    </a:cubicBezTo>
                    <a:cubicBezTo>
                      <a:pt x="103" y="67"/>
                      <a:pt x="104" y="67"/>
                      <a:pt x="104" y="68"/>
                    </a:cubicBezTo>
                    <a:cubicBezTo>
                      <a:pt x="104" y="70"/>
                      <a:pt x="104" y="72"/>
                      <a:pt x="104" y="74"/>
                    </a:cubicBezTo>
                    <a:cubicBezTo>
                      <a:pt x="103" y="75"/>
                      <a:pt x="103" y="76"/>
                      <a:pt x="104" y="77"/>
                    </a:cubicBezTo>
                    <a:cubicBezTo>
                      <a:pt x="104" y="77"/>
                      <a:pt x="104" y="77"/>
                      <a:pt x="104" y="77"/>
                    </a:cubicBezTo>
                    <a:cubicBezTo>
                      <a:pt x="104" y="77"/>
                      <a:pt x="104" y="77"/>
                      <a:pt x="104" y="78"/>
                    </a:cubicBezTo>
                    <a:cubicBezTo>
                      <a:pt x="93" y="59"/>
                      <a:pt x="81" y="40"/>
                      <a:pt x="69" y="21"/>
                    </a:cubicBezTo>
                    <a:cubicBezTo>
                      <a:pt x="68" y="19"/>
                      <a:pt x="65" y="21"/>
                      <a:pt x="66" y="24"/>
                    </a:cubicBezTo>
                    <a:cubicBezTo>
                      <a:pt x="79" y="44"/>
                      <a:pt x="92" y="64"/>
                      <a:pt x="104" y="85"/>
                    </a:cubicBezTo>
                    <a:cubicBezTo>
                      <a:pt x="104" y="88"/>
                      <a:pt x="104" y="90"/>
                      <a:pt x="104" y="93"/>
                    </a:cubicBezTo>
                    <a:cubicBezTo>
                      <a:pt x="88" y="68"/>
                      <a:pt x="73" y="43"/>
                      <a:pt x="59" y="17"/>
                    </a:cubicBezTo>
                    <a:cubicBezTo>
                      <a:pt x="58" y="15"/>
                      <a:pt x="56" y="16"/>
                      <a:pt x="56" y="18"/>
                    </a:cubicBezTo>
                    <a:cubicBezTo>
                      <a:pt x="71" y="45"/>
                      <a:pt x="87" y="73"/>
                      <a:pt x="104" y="99"/>
                    </a:cubicBezTo>
                    <a:cubicBezTo>
                      <a:pt x="104" y="104"/>
                      <a:pt x="104" y="108"/>
                      <a:pt x="104" y="113"/>
                    </a:cubicBezTo>
                    <a:cubicBezTo>
                      <a:pt x="81" y="77"/>
                      <a:pt x="58" y="41"/>
                      <a:pt x="36" y="4"/>
                    </a:cubicBezTo>
                    <a:cubicBezTo>
                      <a:pt x="35" y="3"/>
                      <a:pt x="33" y="4"/>
                      <a:pt x="34" y="5"/>
                    </a:cubicBezTo>
                    <a:cubicBezTo>
                      <a:pt x="56" y="44"/>
                      <a:pt x="79" y="83"/>
                      <a:pt x="105" y="120"/>
                    </a:cubicBezTo>
                    <a:cubicBezTo>
                      <a:pt x="105" y="128"/>
                      <a:pt x="106" y="135"/>
                      <a:pt x="106" y="142"/>
                    </a:cubicBezTo>
                    <a:cubicBezTo>
                      <a:pt x="104" y="142"/>
                      <a:pt x="103" y="143"/>
                      <a:pt x="104" y="145"/>
                    </a:cubicBezTo>
                    <a:cubicBezTo>
                      <a:pt x="105" y="147"/>
                      <a:pt x="105" y="148"/>
                      <a:pt x="106" y="149"/>
                    </a:cubicBezTo>
                    <a:cubicBezTo>
                      <a:pt x="106" y="151"/>
                      <a:pt x="106" y="153"/>
                      <a:pt x="106" y="154"/>
                    </a:cubicBezTo>
                    <a:cubicBezTo>
                      <a:pt x="106" y="157"/>
                      <a:pt x="106" y="161"/>
                      <a:pt x="106" y="164"/>
                    </a:cubicBezTo>
                    <a:cubicBezTo>
                      <a:pt x="106" y="163"/>
                      <a:pt x="106" y="162"/>
                      <a:pt x="106" y="161"/>
                    </a:cubicBezTo>
                    <a:cubicBezTo>
                      <a:pt x="105" y="161"/>
                      <a:pt x="105" y="161"/>
                      <a:pt x="105" y="160"/>
                    </a:cubicBezTo>
                    <a:cubicBezTo>
                      <a:pt x="105" y="160"/>
                      <a:pt x="105" y="159"/>
                      <a:pt x="105" y="159"/>
                    </a:cubicBezTo>
                    <a:cubicBezTo>
                      <a:pt x="72" y="105"/>
                      <a:pt x="38" y="53"/>
                      <a:pt x="3" y="2"/>
                    </a:cubicBezTo>
                    <a:cubicBezTo>
                      <a:pt x="2" y="0"/>
                      <a:pt x="0" y="2"/>
                      <a:pt x="1" y="3"/>
                    </a:cubicBezTo>
                    <a:cubicBezTo>
                      <a:pt x="35" y="55"/>
                      <a:pt x="69" y="107"/>
                      <a:pt x="102" y="160"/>
                    </a:cubicBezTo>
                    <a:cubicBezTo>
                      <a:pt x="101" y="161"/>
                      <a:pt x="101" y="162"/>
                      <a:pt x="101" y="163"/>
                    </a:cubicBezTo>
                    <a:cubicBezTo>
                      <a:pt x="103" y="168"/>
                      <a:pt x="105" y="173"/>
                      <a:pt x="107" y="178"/>
                    </a:cubicBezTo>
                    <a:cubicBezTo>
                      <a:pt x="107" y="191"/>
                      <a:pt x="108" y="205"/>
                      <a:pt x="109" y="218"/>
                    </a:cubicBezTo>
                    <a:cubicBezTo>
                      <a:pt x="107" y="217"/>
                      <a:pt x="105" y="219"/>
                      <a:pt x="106" y="221"/>
                    </a:cubicBezTo>
                    <a:cubicBezTo>
                      <a:pt x="107" y="223"/>
                      <a:pt x="108" y="225"/>
                      <a:pt x="109" y="227"/>
                    </a:cubicBezTo>
                    <a:cubicBezTo>
                      <a:pt x="109" y="232"/>
                      <a:pt x="109" y="238"/>
                      <a:pt x="109" y="243"/>
                    </a:cubicBezTo>
                    <a:cubicBezTo>
                      <a:pt x="106" y="238"/>
                      <a:pt x="103" y="233"/>
                      <a:pt x="100" y="227"/>
                    </a:cubicBezTo>
                    <a:cubicBezTo>
                      <a:pt x="99" y="225"/>
                      <a:pt x="95" y="226"/>
                      <a:pt x="96" y="229"/>
                    </a:cubicBezTo>
                    <a:cubicBezTo>
                      <a:pt x="101" y="236"/>
                      <a:pt x="105" y="244"/>
                      <a:pt x="109" y="252"/>
                    </a:cubicBezTo>
                    <a:cubicBezTo>
                      <a:pt x="109" y="260"/>
                      <a:pt x="109" y="268"/>
                      <a:pt x="109" y="277"/>
                    </a:cubicBezTo>
                    <a:cubicBezTo>
                      <a:pt x="108" y="275"/>
                      <a:pt x="107" y="273"/>
                      <a:pt x="106" y="271"/>
                    </a:cubicBezTo>
                    <a:cubicBezTo>
                      <a:pt x="104" y="267"/>
                      <a:pt x="99" y="269"/>
                      <a:pt x="101" y="272"/>
                    </a:cubicBezTo>
                    <a:cubicBezTo>
                      <a:pt x="104" y="277"/>
                      <a:pt x="107" y="282"/>
                      <a:pt x="109" y="287"/>
                    </a:cubicBezTo>
                    <a:cubicBezTo>
                      <a:pt x="109" y="291"/>
                      <a:pt x="109" y="295"/>
                      <a:pt x="110" y="299"/>
                    </a:cubicBezTo>
                    <a:cubicBezTo>
                      <a:pt x="107" y="294"/>
                      <a:pt x="104" y="288"/>
                      <a:pt x="101" y="283"/>
                    </a:cubicBezTo>
                    <a:cubicBezTo>
                      <a:pt x="99" y="280"/>
                      <a:pt x="94" y="281"/>
                      <a:pt x="96" y="285"/>
                    </a:cubicBezTo>
                    <a:cubicBezTo>
                      <a:pt x="101" y="293"/>
                      <a:pt x="105" y="302"/>
                      <a:pt x="110" y="310"/>
                    </a:cubicBezTo>
                    <a:cubicBezTo>
                      <a:pt x="110" y="314"/>
                      <a:pt x="110" y="318"/>
                      <a:pt x="110" y="322"/>
                    </a:cubicBezTo>
                    <a:cubicBezTo>
                      <a:pt x="109" y="319"/>
                      <a:pt x="107" y="316"/>
                      <a:pt x="106" y="314"/>
                    </a:cubicBezTo>
                    <a:cubicBezTo>
                      <a:pt x="104" y="310"/>
                      <a:pt x="99" y="312"/>
                      <a:pt x="101" y="315"/>
                    </a:cubicBezTo>
                    <a:cubicBezTo>
                      <a:pt x="115" y="343"/>
                      <a:pt x="130" y="369"/>
                      <a:pt x="147" y="395"/>
                    </a:cubicBezTo>
                    <a:cubicBezTo>
                      <a:pt x="149" y="398"/>
                      <a:pt x="153" y="395"/>
                      <a:pt x="151" y="392"/>
                    </a:cubicBezTo>
                    <a:cubicBezTo>
                      <a:pt x="139" y="374"/>
                      <a:pt x="128" y="355"/>
                      <a:pt x="117" y="336"/>
                    </a:cubicBezTo>
                    <a:cubicBezTo>
                      <a:pt x="119" y="336"/>
                      <a:pt x="121" y="335"/>
                      <a:pt x="122" y="332"/>
                    </a:cubicBezTo>
                    <a:cubicBezTo>
                      <a:pt x="126" y="340"/>
                      <a:pt x="130" y="348"/>
                      <a:pt x="134" y="356"/>
                    </a:cubicBezTo>
                    <a:cubicBezTo>
                      <a:pt x="136" y="359"/>
                      <a:pt x="141" y="358"/>
                      <a:pt x="139" y="354"/>
                    </a:cubicBezTo>
                    <a:cubicBezTo>
                      <a:pt x="133" y="344"/>
                      <a:pt x="128" y="333"/>
                      <a:pt x="122" y="322"/>
                    </a:cubicBezTo>
                    <a:cubicBezTo>
                      <a:pt x="122" y="318"/>
                      <a:pt x="122" y="315"/>
                      <a:pt x="122" y="311"/>
                    </a:cubicBezTo>
                    <a:cubicBezTo>
                      <a:pt x="133" y="329"/>
                      <a:pt x="144" y="348"/>
                      <a:pt x="155" y="366"/>
                    </a:cubicBezTo>
                    <a:cubicBezTo>
                      <a:pt x="156" y="368"/>
                      <a:pt x="160" y="367"/>
                      <a:pt x="159" y="365"/>
                    </a:cubicBezTo>
                    <a:cubicBezTo>
                      <a:pt x="147" y="343"/>
                      <a:pt x="135" y="322"/>
                      <a:pt x="123" y="301"/>
                    </a:cubicBezTo>
                    <a:cubicBezTo>
                      <a:pt x="123" y="295"/>
                      <a:pt x="123" y="290"/>
                      <a:pt x="123" y="284"/>
                    </a:cubicBezTo>
                    <a:cubicBezTo>
                      <a:pt x="123" y="283"/>
                      <a:pt x="123" y="283"/>
                      <a:pt x="123" y="281"/>
                    </a:cubicBezTo>
                    <a:cubicBezTo>
                      <a:pt x="123" y="280"/>
                      <a:pt x="123" y="278"/>
                      <a:pt x="123" y="277"/>
                    </a:cubicBezTo>
                    <a:cubicBezTo>
                      <a:pt x="129" y="288"/>
                      <a:pt x="136" y="300"/>
                      <a:pt x="142" y="311"/>
                    </a:cubicBezTo>
                    <a:cubicBezTo>
                      <a:pt x="144" y="314"/>
                      <a:pt x="148" y="311"/>
                      <a:pt x="146" y="308"/>
                    </a:cubicBezTo>
                    <a:cubicBezTo>
                      <a:pt x="138" y="295"/>
                      <a:pt x="130" y="281"/>
                      <a:pt x="123" y="268"/>
                    </a:cubicBezTo>
                    <a:cubicBezTo>
                      <a:pt x="122" y="263"/>
                      <a:pt x="122" y="259"/>
                      <a:pt x="122" y="254"/>
                    </a:cubicBezTo>
                    <a:cubicBezTo>
                      <a:pt x="136" y="279"/>
                      <a:pt x="150" y="304"/>
                      <a:pt x="165" y="329"/>
                    </a:cubicBezTo>
                    <a:cubicBezTo>
                      <a:pt x="167" y="332"/>
                      <a:pt x="171" y="329"/>
                      <a:pt x="169" y="326"/>
                    </a:cubicBezTo>
                    <a:cubicBezTo>
                      <a:pt x="154" y="298"/>
                      <a:pt x="137" y="270"/>
                      <a:pt x="122" y="242"/>
                    </a:cubicBezTo>
                    <a:cubicBezTo>
                      <a:pt x="122" y="237"/>
                      <a:pt x="122" y="232"/>
                      <a:pt x="122" y="227"/>
                    </a:cubicBezTo>
                    <a:cubicBezTo>
                      <a:pt x="133" y="252"/>
                      <a:pt x="147" y="277"/>
                      <a:pt x="160" y="302"/>
                    </a:cubicBezTo>
                    <a:cubicBezTo>
                      <a:pt x="161" y="304"/>
                      <a:pt x="162" y="304"/>
                      <a:pt x="163" y="304"/>
                    </a:cubicBezTo>
                    <a:cubicBezTo>
                      <a:pt x="163" y="306"/>
                      <a:pt x="163" y="309"/>
                      <a:pt x="163" y="311"/>
                    </a:cubicBezTo>
                    <a:cubicBezTo>
                      <a:pt x="163" y="315"/>
                      <a:pt x="171" y="318"/>
                      <a:pt x="171" y="313"/>
                    </a:cubicBezTo>
                    <a:cubicBezTo>
                      <a:pt x="171" y="278"/>
                      <a:pt x="170" y="243"/>
                      <a:pt x="170" y="209"/>
                    </a:cubicBezTo>
                    <a:cubicBezTo>
                      <a:pt x="170" y="208"/>
                      <a:pt x="171" y="208"/>
                      <a:pt x="171" y="207"/>
                    </a:cubicBezTo>
                    <a:cubicBezTo>
                      <a:pt x="172" y="206"/>
                      <a:pt x="172" y="205"/>
                      <a:pt x="172" y="204"/>
                    </a:cubicBezTo>
                    <a:cubicBezTo>
                      <a:pt x="173" y="203"/>
                      <a:pt x="172" y="201"/>
                      <a:pt x="170" y="200"/>
                    </a:cubicBezTo>
                    <a:cubicBezTo>
                      <a:pt x="170" y="199"/>
                      <a:pt x="170" y="199"/>
                      <a:pt x="170" y="198"/>
                    </a:cubicBezTo>
                    <a:cubicBezTo>
                      <a:pt x="170" y="193"/>
                      <a:pt x="170" y="188"/>
                      <a:pt x="170" y="182"/>
                    </a:cubicBezTo>
                    <a:cubicBezTo>
                      <a:pt x="170" y="182"/>
                      <a:pt x="171" y="180"/>
                      <a:pt x="170" y="179"/>
                    </a:cubicBezTo>
                    <a:cubicBezTo>
                      <a:pt x="170" y="179"/>
                      <a:pt x="170" y="179"/>
                      <a:pt x="170" y="178"/>
                    </a:cubicBezTo>
                    <a:cubicBezTo>
                      <a:pt x="170" y="177"/>
                      <a:pt x="170" y="176"/>
                      <a:pt x="170" y="175"/>
                    </a:cubicBezTo>
                    <a:cubicBezTo>
                      <a:pt x="171" y="176"/>
                      <a:pt x="171" y="178"/>
                      <a:pt x="172" y="179"/>
                    </a:cubicBezTo>
                    <a:cubicBezTo>
                      <a:pt x="173" y="180"/>
                      <a:pt x="174" y="181"/>
                      <a:pt x="175" y="180"/>
                    </a:cubicBezTo>
                    <a:cubicBezTo>
                      <a:pt x="175" y="191"/>
                      <a:pt x="173" y="202"/>
                      <a:pt x="173" y="212"/>
                    </a:cubicBezTo>
                    <a:cubicBezTo>
                      <a:pt x="172" y="235"/>
                      <a:pt x="171" y="258"/>
                      <a:pt x="172" y="281"/>
                    </a:cubicBezTo>
                    <a:cubicBezTo>
                      <a:pt x="172" y="283"/>
                      <a:pt x="175" y="285"/>
                      <a:pt x="176" y="284"/>
                    </a:cubicBezTo>
                    <a:cubicBezTo>
                      <a:pt x="176" y="292"/>
                      <a:pt x="176" y="300"/>
                      <a:pt x="177" y="309"/>
                    </a:cubicBezTo>
                    <a:cubicBezTo>
                      <a:pt x="177" y="310"/>
                      <a:pt x="177" y="310"/>
                      <a:pt x="178" y="311"/>
                    </a:cubicBezTo>
                    <a:cubicBezTo>
                      <a:pt x="179" y="344"/>
                      <a:pt x="180" y="378"/>
                      <a:pt x="181" y="411"/>
                    </a:cubicBezTo>
                    <a:cubicBezTo>
                      <a:pt x="181" y="438"/>
                      <a:pt x="181" y="466"/>
                      <a:pt x="182" y="493"/>
                    </a:cubicBezTo>
                    <a:cubicBezTo>
                      <a:pt x="183" y="523"/>
                      <a:pt x="180" y="554"/>
                      <a:pt x="184" y="584"/>
                    </a:cubicBezTo>
                    <a:cubicBezTo>
                      <a:pt x="184" y="585"/>
                      <a:pt x="186" y="584"/>
                      <a:pt x="185" y="583"/>
                    </a:cubicBezTo>
                    <a:cubicBezTo>
                      <a:pt x="182" y="557"/>
                      <a:pt x="186" y="527"/>
                      <a:pt x="185" y="500"/>
                    </a:cubicBezTo>
                    <a:close/>
                    <a:moveTo>
                      <a:pt x="115" y="49"/>
                    </a:moveTo>
                    <a:cubicBezTo>
                      <a:pt x="115" y="48"/>
                      <a:pt x="115" y="46"/>
                      <a:pt x="115" y="45"/>
                    </a:cubicBezTo>
                    <a:cubicBezTo>
                      <a:pt x="116" y="47"/>
                      <a:pt x="117" y="48"/>
                      <a:pt x="118" y="50"/>
                    </a:cubicBezTo>
                    <a:cubicBezTo>
                      <a:pt x="123" y="62"/>
                      <a:pt x="129" y="75"/>
                      <a:pt x="135" y="88"/>
                    </a:cubicBezTo>
                    <a:cubicBezTo>
                      <a:pt x="128" y="75"/>
                      <a:pt x="121" y="62"/>
                      <a:pt x="115" y="49"/>
                    </a:cubicBezTo>
                    <a:close/>
                    <a:moveTo>
                      <a:pt x="118" y="98"/>
                    </a:moveTo>
                    <a:cubicBezTo>
                      <a:pt x="132" y="125"/>
                      <a:pt x="147" y="152"/>
                      <a:pt x="162" y="179"/>
                    </a:cubicBezTo>
                    <a:cubicBezTo>
                      <a:pt x="162" y="181"/>
                      <a:pt x="162" y="184"/>
                      <a:pt x="162" y="186"/>
                    </a:cubicBezTo>
                    <a:cubicBezTo>
                      <a:pt x="161" y="182"/>
                      <a:pt x="160" y="178"/>
                      <a:pt x="158" y="174"/>
                    </a:cubicBezTo>
                    <a:cubicBezTo>
                      <a:pt x="154" y="167"/>
                      <a:pt x="151" y="161"/>
                      <a:pt x="147" y="154"/>
                    </a:cubicBezTo>
                    <a:cubicBezTo>
                      <a:pt x="137" y="136"/>
                      <a:pt x="127" y="117"/>
                      <a:pt x="118" y="98"/>
                    </a:cubicBezTo>
                    <a:cubicBezTo>
                      <a:pt x="118" y="98"/>
                      <a:pt x="118" y="98"/>
                      <a:pt x="118" y="98"/>
                    </a:cubicBezTo>
                    <a:close/>
                    <a:moveTo>
                      <a:pt x="119" y="114"/>
                    </a:moveTo>
                    <a:cubicBezTo>
                      <a:pt x="132" y="143"/>
                      <a:pt x="148" y="172"/>
                      <a:pt x="162" y="202"/>
                    </a:cubicBezTo>
                    <a:cubicBezTo>
                      <a:pt x="162" y="203"/>
                      <a:pt x="162" y="204"/>
                      <a:pt x="162" y="205"/>
                    </a:cubicBezTo>
                    <a:cubicBezTo>
                      <a:pt x="148" y="176"/>
                      <a:pt x="133" y="148"/>
                      <a:pt x="119" y="119"/>
                    </a:cubicBezTo>
                    <a:cubicBezTo>
                      <a:pt x="119" y="117"/>
                      <a:pt x="119" y="115"/>
                      <a:pt x="119" y="114"/>
                    </a:cubicBezTo>
                    <a:close/>
                    <a:moveTo>
                      <a:pt x="120" y="147"/>
                    </a:moveTo>
                    <a:cubicBezTo>
                      <a:pt x="130" y="167"/>
                      <a:pt x="139" y="188"/>
                      <a:pt x="150" y="209"/>
                    </a:cubicBezTo>
                    <a:cubicBezTo>
                      <a:pt x="151" y="211"/>
                      <a:pt x="155" y="210"/>
                      <a:pt x="154" y="207"/>
                    </a:cubicBezTo>
                    <a:cubicBezTo>
                      <a:pt x="143" y="187"/>
                      <a:pt x="134" y="166"/>
                      <a:pt x="124" y="146"/>
                    </a:cubicBezTo>
                    <a:cubicBezTo>
                      <a:pt x="125" y="146"/>
                      <a:pt x="126" y="145"/>
                      <a:pt x="125" y="143"/>
                    </a:cubicBezTo>
                    <a:cubicBezTo>
                      <a:pt x="123" y="141"/>
                      <a:pt x="121" y="138"/>
                      <a:pt x="120" y="135"/>
                    </a:cubicBezTo>
                    <a:cubicBezTo>
                      <a:pt x="119" y="133"/>
                      <a:pt x="119" y="130"/>
                      <a:pt x="119" y="127"/>
                    </a:cubicBezTo>
                    <a:cubicBezTo>
                      <a:pt x="132" y="155"/>
                      <a:pt x="146" y="183"/>
                      <a:pt x="159" y="211"/>
                    </a:cubicBezTo>
                    <a:cubicBezTo>
                      <a:pt x="160" y="212"/>
                      <a:pt x="161" y="213"/>
                      <a:pt x="162" y="213"/>
                    </a:cubicBezTo>
                    <a:cubicBezTo>
                      <a:pt x="162" y="226"/>
                      <a:pt x="162" y="239"/>
                      <a:pt x="162" y="252"/>
                    </a:cubicBezTo>
                    <a:cubicBezTo>
                      <a:pt x="150" y="224"/>
                      <a:pt x="135" y="196"/>
                      <a:pt x="120" y="168"/>
                    </a:cubicBezTo>
                    <a:cubicBezTo>
                      <a:pt x="120" y="161"/>
                      <a:pt x="120" y="154"/>
                      <a:pt x="120" y="147"/>
                    </a:cubicBezTo>
                    <a:close/>
                    <a:moveTo>
                      <a:pt x="121" y="198"/>
                    </a:moveTo>
                    <a:cubicBezTo>
                      <a:pt x="121" y="192"/>
                      <a:pt x="121" y="186"/>
                      <a:pt x="121" y="180"/>
                    </a:cubicBezTo>
                    <a:cubicBezTo>
                      <a:pt x="133" y="205"/>
                      <a:pt x="147" y="231"/>
                      <a:pt x="160" y="257"/>
                    </a:cubicBezTo>
                    <a:cubicBezTo>
                      <a:pt x="161" y="258"/>
                      <a:pt x="162" y="258"/>
                      <a:pt x="162" y="258"/>
                    </a:cubicBezTo>
                    <a:cubicBezTo>
                      <a:pt x="162" y="264"/>
                      <a:pt x="163" y="269"/>
                      <a:pt x="163" y="275"/>
                    </a:cubicBezTo>
                    <a:cubicBezTo>
                      <a:pt x="149" y="249"/>
                      <a:pt x="134" y="225"/>
                      <a:pt x="121" y="199"/>
                    </a:cubicBezTo>
                    <a:cubicBezTo>
                      <a:pt x="121" y="198"/>
                      <a:pt x="121" y="198"/>
                      <a:pt x="121" y="198"/>
                    </a:cubicBezTo>
                    <a:close/>
                    <a:moveTo>
                      <a:pt x="121" y="215"/>
                    </a:moveTo>
                    <a:cubicBezTo>
                      <a:pt x="121" y="214"/>
                      <a:pt x="121" y="212"/>
                      <a:pt x="121" y="211"/>
                    </a:cubicBezTo>
                    <a:cubicBezTo>
                      <a:pt x="134" y="236"/>
                      <a:pt x="150" y="261"/>
                      <a:pt x="163" y="286"/>
                    </a:cubicBezTo>
                    <a:cubicBezTo>
                      <a:pt x="163" y="291"/>
                      <a:pt x="163" y="295"/>
                      <a:pt x="163" y="299"/>
                    </a:cubicBezTo>
                    <a:cubicBezTo>
                      <a:pt x="149" y="271"/>
                      <a:pt x="134" y="244"/>
                      <a:pt x="121" y="2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0" name="íśľîḍè"/>
              <p:cNvSpPr/>
              <p:nvPr/>
            </p:nvSpPr>
            <p:spPr bwMode="auto">
              <a:xfrm>
                <a:off x="3076" y="1057"/>
                <a:ext cx="235" cy="140"/>
              </a:xfrm>
              <a:custGeom>
                <a:avLst/>
                <a:gdLst>
                  <a:gd name="T0" fmla="*/ 198 w 213"/>
                  <a:gd name="T1" fmla="*/ 4 h 127"/>
                  <a:gd name="T2" fmla="*/ 160 w 213"/>
                  <a:gd name="T3" fmla="*/ 27 h 127"/>
                  <a:gd name="T4" fmla="*/ 113 w 213"/>
                  <a:gd name="T5" fmla="*/ 54 h 127"/>
                  <a:gd name="T6" fmla="*/ 2 w 213"/>
                  <a:gd name="T7" fmla="*/ 122 h 127"/>
                  <a:gd name="T8" fmla="*/ 4 w 213"/>
                  <a:gd name="T9" fmla="*/ 126 h 127"/>
                  <a:gd name="T10" fmla="*/ 114 w 213"/>
                  <a:gd name="T11" fmla="*/ 68 h 127"/>
                  <a:gd name="T12" fmla="*/ 168 w 213"/>
                  <a:gd name="T13" fmla="*/ 42 h 127"/>
                  <a:gd name="T14" fmla="*/ 208 w 213"/>
                  <a:gd name="T15" fmla="*/ 18 h 127"/>
                  <a:gd name="T16" fmla="*/ 198 w 213"/>
                  <a:gd name="T17"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27">
                    <a:moveTo>
                      <a:pt x="198" y="4"/>
                    </a:moveTo>
                    <a:cubicBezTo>
                      <a:pt x="184" y="9"/>
                      <a:pt x="173" y="20"/>
                      <a:pt x="160" y="27"/>
                    </a:cubicBezTo>
                    <a:cubicBezTo>
                      <a:pt x="144" y="36"/>
                      <a:pt x="128" y="44"/>
                      <a:pt x="113" y="54"/>
                    </a:cubicBezTo>
                    <a:cubicBezTo>
                      <a:pt x="77" y="79"/>
                      <a:pt x="41" y="103"/>
                      <a:pt x="2" y="122"/>
                    </a:cubicBezTo>
                    <a:cubicBezTo>
                      <a:pt x="0" y="123"/>
                      <a:pt x="2" y="127"/>
                      <a:pt x="4" y="126"/>
                    </a:cubicBezTo>
                    <a:cubicBezTo>
                      <a:pt x="44" y="112"/>
                      <a:pt x="79" y="91"/>
                      <a:pt x="114" y="68"/>
                    </a:cubicBezTo>
                    <a:cubicBezTo>
                      <a:pt x="131" y="57"/>
                      <a:pt x="149" y="49"/>
                      <a:pt x="168" y="42"/>
                    </a:cubicBezTo>
                    <a:cubicBezTo>
                      <a:pt x="182" y="37"/>
                      <a:pt x="200" y="31"/>
                      <a:pt x="208" y="18"/>
                    </a:cubicBezTo>
                    <a:cubicBezTo>
                      <a:pt x="213" y="12"/>
                      <a:pt x="205" y="0"/>
                      <a:pt x="198"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1" name="íṡļiḍè"/>
              <p:cNvSpPr/>
              <p:nvPr/>
            </p:nvSpPr>
            <p:spPr bwMode="auto">
              <a:xfrm>
                <a:off x="3301" y="1122"/>
                <a:ext cx="125" cy="326"/>
              </a:xfrm>
              <a:custGeom>
                <a:avLst/>
                <a:gdLst>
                  <a:gd name="T0" fmla="*/ 14 w 113"/>
                  <a:gd name="T1" fmla="*/ 43 h 296"/>
                  <a:gd name="T2" fmla="*/ 108 w 113"/>
                  <a:gd name="T3" fmla="*/ 190 h 296"/>
                  <a:gd name="T4" fmla="*/ 6 w 113"/>
                  <a:gd name="T5" fmla="*/ 1 h 296"/>
                  <a:gd name="T6" fmla="*/ 11 w 113"/>
                  <a:gd name="T7" fmla="*/ 18 h 296"/>
                  <a:gd name="T8" fmla="*/ 9 w 113"/>
                  <a:gd name="T9" fmla="*/ 36 h 296"/>
                  <a:gd name="T10" fmla="*/ 9 w 113"/>
                  <a:gd name="T11" fmla="*/ 38 h 296"/>
                  <a:gd name="T12" fmla="*/ 4 w 113"/>
                  <a:gd name="T13" fmla="*/ 138 h 296"/>
                  <a:gd name="T14" fmla="*/ 5 w 113"/>
                  <a:gd name="T15" fmla="*/ 148 h 296"/>
                  <a:gd name="T16" fmla="*/ 5 w 113"/>
                  <a:gd name="T17" fmla="*/ 276 h 296"/>
                  <a:gd name="T18" fmla="*/ 29 w 113"/>
                  <a:gd name="T19" fmla="*/ 295 h 296"/>
                  <a:gd name="T20" fmla="*/ 23 w 113"/>
                  <a:gd name="T21" fmla="*/ 281 h 296"/>
                  <a:gd name="T22" fmla="*/ 22 w 113"/>
                  <a:gd name="T23" fmla="*/ 264 h 296"/>
                  <a:gd name="T24" fmla="*/ 37 w 113"/>
                  <a:gd name="T25" fmla="*/ 282 h 296"/>
                  <a:gd name="T26" fmla="*/ 22 w 113"/>
                  <a:gd name="T27" fmla="*/ 252 h 296"/>
                  <a:gd name="T28" fmla="*/ 42 w 113"/>
                  <a:gd name="T29" fmla="*/ 277 h 296"/>
                  <a:gd name="T30" fmla="*/ 23 w 113"/>
                  <a:gd name="T31" fmla="*/ 234 h 296"/>
                  <a:gd name="T32" fmla="*/ 50 w 113"/>
                  <a:gd name="T33" fmla="*/ 274 h 296"/>
                  <a:gd name="T34" fmla="*/ 24 w 113"/>
                  <a:gd name="T35" fmla="*/ 230 h 296"/>
                  <a:gd name="T36" fmla="*/ 22 w 113"/>
                  <a:gd name="T37" fmla="*/ 221 h 296"/>
                  <a:gd name="T38" fmla="*/ 57 w 113"/>
                  <a:gd name="T39" fmla="*/ 269 h 296"/>
                  <a:gd name="T40" fmla="*/ 22 w 113"/>
                  <a:gd name="T41" fmla="*/ 216 h 296"/>
                  <a:gd name="T42" fmla="*/ 55 w 113"/>
                  <a:gd name="T43" fmla="*/ 251 h 296"/>
                  <a:gd name="T44" fmla="*/ 20 w 113"/>
                  <a:gd name="T45" fmla="*/ 192 h 296"/>
                  <a:gd name="T46" fmla="*/ 70 w 113"/>
                  <a:gd name="T47" fmla="*/ 251 h 296"/>
                  <a:gd name="T48" fmla="*/ 18 w 113"/>
                  <a:gd name="T49" fmla="*/ 164 h 296"/>
                  <a:gd name="T50" fmla="*/ 16 w 113"/>
                  <a:gd name="T51" fmla="*/ 140 h 296"/>
                  <a:gd name="T52" fmla="*/ 90 w 113"/>
                  <a:gd name="T53" fmla="*/ 252 h 296"/>
                  <a:gd name="T54" fmla="*/ 14 w 113"/>
                  <a:gd name="T55" fmla="*/ 110 h 296"/>
                  <a:gd name="T56" fmla="*/ 92 w 113"/>
                  <a:gd name="T57" fmla="*/ 237 h 296"/>
                  <a:gd name="T58" fmla="*/ 14 w 113"/>
                  <a:gd name="T59" fmla="*/ 81 h 296"/>
                  <a:gd name="T60" fmla="*/ 90 w 113"/>
                  <a:gd name="T61" fmla="*/ 204 h 296"/>
                  <a:gd name="T62" fmla="*/ 14 w 113"/>
                  <a:gd name="T63" fmla="*/ 79 h 296"/>
                  <a:gd name="T64" fmla="*/ 111 w 113"/>
                  <a:gd name="T65" fmla="*/ 2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296">
                    <a:moveTo>
                      <a:pt x="112" y="222"/>
                    </a:moveTo>
                    <a:cubicBezTo>
                      <a:pt x="79" y="162"/>
                      <a:pt x="44" y="104"/>
                      <a:pt x="14" y="43"/>
                    </a:cubicBezTo>
                    <a:cubicBezTo>
                      <a:pt x="14" y="37"/>
                      <a:pt x="14" y="30"/>
                      <a:pt x="14" y="24"/>
                    </a:cubicBezTo>
                    <a:cubicBezTo>
                      <a:pt x="42" y="82"/>
                      <a:pt x="74" y="136"/>
                      <a:pt x="108" y="190"/>
                    </a:cubicBezTo>
                    <a:cubicBezTo>
                      <a:pt x="109" y="192"/>
                      <a:pt x="111" y="190"/>
                      <a:pt x="110" y="188"/>
                    </a:cubicBezTo>
                    <a:cubicBezTo>
                      <a:pt x="74" y="127"/>
                      <a:pt x="37" y="66"/>
                      <a:pt x="6" y="1"/>
                    </a:cubicBezTo>
                    <a:cubicBezTo>
                      <a:pt x="5" y="0"/>
                      <a:pt x="3" y="0"/>
                      <a:pt x="4" y="2"/>
                    </a:cubicBezTo>
                    <a:cubicBezTo>
                      <a:pt x="6" y="7"/>
                      <a:pt x="9" y="12"/>
                      <a:pt x="11" y="18"/>
                    </a:cubicBezTo>
                    <a:cubicBezTo>
                      <a:pt x="11" y="18"/>
                      <a:pt x="11" y="18"/>
                      <a:pt x="11" y="19"/>
                    </a:cubicBezTo>
                    <a:cubicBezTo>
                      <a:pt x="10" y="24"/>
                      <a:pt x="10" y="30"/>
                      <a:pt x="9" y="36"/>
                    </a:cubicBezTo>
                    <a:cubicBezTo>
                      <a:pt x="9" y="36"/>
                      <a:pt x="8" y="37"/>
                      <a:pt x="9" y="37"/>
                    </a:cubicBezTo>
                    <a:cubicBezTo>
                      <a:pt x="9" y="38"/>
                      <a:pt x="9" y="38"/>
                      <a:pt x="9" y="38"/>
                    </a:cubicBezTo>
                    <a:cubicBezTo>
                      <a:pt x="7" y="72"/>
                      <a:pt x="5" y="106"/>
                      <a:pt x="5" y="140"/>
                    </a:cubicBezTo>
                    <a:cubicBezTo>
                      <a:pt x="5" y="140"/>
                      <a:pt x="4" y="139"/>
                      <a:pt x="4" y="138"/>
                    </a:cubicBezTo>
                    <a:cubicBezTo>
                      <a:pt x="3" y="136"/>
                      <a:pt x="0" y="137"/>
                      <a:pt x="1" y="139"/>
                    </a:cubicBezTo>
                    <a:cubicBezTo>
                      <a:pt x="2" y="142"/>
                      <a:pt x="4" y="145"/>
                      <a:pt x="5" y="148"/>
                    </a:cubicBezTo>
                    <a:cubicBezTo>
                      <a:pt x="5" y="168"/>
                      <a:pt x="8" y="188"/>
                      <a:pt x="8" y="208"/>
                    </a:cubicBezTo>
                    <a:cubicBezTo>
                      <a:pt x="8" y="230"/>
                      <a:pt x="4" y="254"/>
                      <a:pt x="5" y="276"/>
                    </a:cubicBezTo>
                    <a:cubicBezTo>
                      <a:pt x="6" y="284"/>
                      <a:pt x="15" y="289"/>
                      <a:pt x="19" y="283"/>
                    </a:cubicBezTo>
                    <a:cubicBezTo>
                      <a:pt x="22" y="287"/>
                      <a:pt x="25" y="292"/>
                      <a:pt x="29" y="295"/>
                    </a:cubicBezTo>
                    <a:cubicBezTo>
                      <a:pt x="31" y="296"/>
                      <a:pt x="32" y="295"/>
                      <a:pt x="32" y="293"/>
                    </a:cubicBezTo>
                    <a:cubicBezTo>
                      <a:pt x="30" y="288"/>
                      <a:pt x="26" y="285"/>
                      <a:pt x="23" y="281"/>
                    </a:cubicBezTo>
                    <a:cubicBezTo>
                      <a:pt x="22" y="280"/>
                      <a:pt x="21" y="279"/>
                      <a:pt x="20" y="278"/>
                    </a:cubicBezTo>
                    <a:cubicBezTo>
                      <a:pt x="21" y="273"/>
                      <a:pt x="21" y="269"/>
                      <a:pt x="22" y="264"/>
                    </a:cubicBezTo>
                    <a:cubicBezTo>
                      <a:pt x="26" y="271"/>
                      <a:pt x="30" y="278"/>
                      <a:pt x="34" y="284"/>
                    </a:cubicBezTo>
                    <a:cubicBezTo>
                      <a:pt x="35" y="286"/>
                      <a:pt x="38" y="284"/>
                      <a:pt x="37" y="282"/>
                    </a:cubicBezTo>
                    <a:cubicBezTo>
                      <a:pt x="32" y="275"/>
                      <a:pt x="27" y="267"/>
                      <a:pt x="22" y="260"/>
                    </a:cubicBezTo>
                    <a:cubicBezTo>
                      <a:pt x="22" y="257"/>
                      <a:pt x="22" y="254"/>
                      <a:pt x="22" y="252"/>
                    </a:cubicBezTo>
                    <a:cubicBezTo>
                      <a:pt x="28" y="261"/>
                      <a:pt x="33" y="270"/>
                      <a:pt x="39" y="279"/>
                    </a:cubicBezTo>
                    <a:cubicBezTo>
                      <a:pt x="41" y="281"/>
                      <a:pt x="43" y="279"/>
                      <a:pt x="42" y="277"/>
                    </a:cubicBezTo>
                    <a:cubicBezTo>
                      <a:pt x="35" y="267"/>
                      <a:pt x="29" y="256"/>
                      <a:pt x="23" y="245"/>
                    </a:cubicBezTo>
                    <a:cubicBezTo>
                      <a:pt x="23" y="241"/>
                      <a:pt x="23" y="238"/>
                      <a:pt x="23" y="234"/>
                    </a:cubicBezTo>
                    <a:cubicBezTo>
                      <a:pt x="24" y="235"/>
                      <a:pt x="24" y="237"/>
                      <a:pt x="25" y="238"/>
                    </a:cubicBezTo>
                    <a:cubicBezTo>
                      <a:pt x="34" y="251"/>
                      <a:pt x="38" y="264"/>
                      <a:pt x="50" y="274"/>
                    </a:cubicBezTo>
                    <a:cubicBezTo>
                      <a:pt x="51" y="275"/>
                      <a:pt x="53" y="274"/>
                      <a:pt x="52" y="272"/>
                    </a:cubicBezTo>
                    <a:cubicBezTo>
                      <a:pt x="42" y="258"/>
                      <a:pt x="34" y="243"/>
                      <a:pt x="24" y="230"/>
                    </a:cubicBezTo>
                    <a:cubicBezTo>
                      <a:pt x="23" y="229"/>
                      <a:pt x="23" y="228"/>
                      <a:pt x="22" y="227"/>
                    </a:cubicBezTo>
                    <a:cubicBezTo>
                      <a:pt x="22" y="225"/>
                      <a:pt x="22" y="223"/>
                      <a:pt x="22" y="221"/>
                    </a:cubicBezTo>
                    <a:cubicBezTo>
                      <a:pt x="24" y="224"/>
                      <a:pt x="25" y="227"/>
                      <a:pt x="27" y="229"/>
                    </a:cubicBezTo>
                    <a:cubicBezTo>
                      <a:pt x="35" y="244"/>
                      <a:pt x="44" y="258"/>
                      <a:pt x="57" y="269"/>
                    </a:cubicBezTo>
                    <a:cubicBezTo>
                      <a:pt x="59" y="271"/>
                      <a:pt x="60" y="268"/>
                      <a:pt x="59" y="267"/>
                    </a:cubicBezTo>
                    <a:cubicBezTo>
                      <a:pt x="44" y="252"/>
                      <a:pt x="32" y="234"/>
                      <a:pt x="22" y="216"/>
                    </a:cubicBezTo>
                    <a:cubicBezTo>
                      <a:pt x="22" y="210"/>
                      <a:pt x="21" y="204"/>
                      <a:pt x="21" y="198"/>
                    </a:cubicBezTo>
                    <a:cubicBezTo>
                      <a:pt x="31" y="216"/>
                      <a:pt x="43" y="234"/>
                      <a:pt x="55" y="251"/>
                    </a:cubicBezTo>
                    <a:cubicBezTo>
                      <a:pt x="56" y="252"/>
                      <a:pt x="57" y="251"/>
                      <a:pt x="56" y="250"/>
                    </a:cubicBezTo>
                    <a:cubicBezTo>
                      <a:pt x="44" y="231"/>
                      <a:pt x="32" y="212"/>
                      <a:pt x="20" y="192"/>
                    </a:cubicBezTo>
                    <a:cubicBezTo>
                      <a:pt x="20" y="186"/>
                      <a:pt x="19" y="180"/>
                      <a:pt x="18" y="173"/>
                    </a:cubicBezTo>
                    <a:cubicBezTo>
                      <a:pt x="34" y="200"/>
                      <a:pt x="52" y="226"/>
                      <a:pt x="70" y="251"/>
                    </a:cubicBezTo>
                    <a:cubicBezTo>
                      <a:pt x="71" y="253"/>
                      <a:pt x="73" y="251"/>
                      <a:pt x="72" y="250"/>
                    </a:cubicBezTo>
                    <a:cubicBezTo>
                      <a:pt x="55" y="220"/>
                      <a:pt x="34" y="194"/>
                      <a:pt x="18" y="164"/>
                    </a:cubicBezTo>
                    <a:cubicBezTo>
                      <a:pt x="17" y="162"/>
                      <a:pt x="17" y="159"/>
                      <a:pt x="17" y="156"/>
                    </a:cubicBezTo>
                    <a:cubicBezTo>
                      <a:pt x="16" y="151"/>
                      <a:pt x="16" y="145"/>
                      <a:pt x="16" y="140"/>
                    </a:cubicBezTo>
                    <a:cubicBezTo>
                      <a:pt x="37" y="179"/>
                      <a:pt x="62" y="217"/>
                      <a:pt x="87" y="254"/>
                    </a:cubicBezTo>
                    <a:cubicBezTo>
                      <a:pt x="89" y="256"/>
                      <a:pt x="92" y="254"/>
                      <a:pt x="90" y="252"/>
                    </a:cubicBezTo>
                    <a:cubicBezTo>
                      <a:pt x="65" y="212"/>
                      <a:pt x="38" y="173"/>
                      <a:pt x="15" y="132"/>
                    </a:cubicBezTo>
                    <a:cubicBezTo>
                      <a:pt x="15" y="124"/>
                      <a:pt x="15" y="117"/>
                      <a:pt x="14" y="110"/>
                    </a:cubicBezTo>
                    <a:cubicBezTo>
                      <a:pt x="38" y="153"/>
                      <a:pt x="62" y="197"/>
                      <a:pt x="90" y="238"/>
                    </a:cubicBezTo>
                    <a:cubicBezTo>
                      <a:pt x="91" y="240"/>
                      <a:pt x="93" y="238"/>
                      <a:pt x="92" y="237"/>
                    </a:cubicBezTo>
                    <a:cubicBezTo>
                      <a:pt x="66" y="192"/>
                      <a:pt x="39" y="148"/>
                      <a:pt x="14" y="103"/>
                    </a:cubicBezTo>
                    <a:cubicBezTo>
                      <a:pt x="14" y="96"/>
                      <a:pt x="14" y="88"/>
                      <a:pt x="14" y="81"/>
                    </a:cubicBezTo>
                    <a:cubicBezTo>
                      <a:pt x="36" y="124"/>
                      <a:pt x="60" y="166"/>
                      <a:pt x="88" y="205"/>
                    </a:cubicBezTo>
                    <a:cubicBezTo>
                      <a:pt x="89" y="207"/>
                      <a:pt x="91" y="205"/>
                      <a:pt x="90" y="204"/>
                    </a:cubicBezTo>
                    <a:cubicBezTo>
                      <a:pt x="63" y="164"/>
                      <a:pt x="39" y="122"/>
                      <a:pt x="16" y="80"/>
                    </a:cubicBezTo>
                    <a:cubicBezTo>
                      <a:pt x="16" y="79"/>
                      <a:pt x="15" y="78"/>
                      <a:pt x="14" y="79"/>
                    </a:cubicBezTo>
                    <a:cubicBezTo>
                      <a:pt x="14" y="69"/>
                      <a:pt x="14" y="58"/>
                      <a:pt x="14" y="48"/>
                    </a:cubicBezTo>
                    <a:cubicBezTo>
                      <a:pt x="43" y="108"/>
                      <a:pt x="76" y="166"/>
                      <a:pt x="111" y="223"/>
                    </a:cubicBezTo>
                    <a:cubicBezTo>
                      <a:pt x="111" y="224"/>
                      <a:pt x="113" y="223"/>
                      <a:pt x="112" y="2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2" name="îṣḷïdé"/>
              <p:cNvSpPr/>
              <p:nvPr/>
            </p:nvSpPr>
            <p:spPr bwMode="auto">
              <a:xfrm>
                <a:off x="3299" y="1091"/>
                <a:ext cx="144" cy="251"/>
              </a:xfrm>
              <a:custGeom>
                <a:avLst/>
                <a:gdLst>
                  <a:gd name="T0" fmla="*/ 130 w 131"/>
                  <a:gd name="T1" fmla="*/ 224 h 228"/>
                  <a:gd name="T2" fmla="*/ 3 w 131"/>
                  <a:gd name="T3" fmla="*/ 1 h 228"/>
                  <a:gd name="T4" fmla="*/ 1 w 131"/>
                  <a:gd name="T5" fmla="*/ 2 h 228"/>
                  <a:gd name="T6" fmla="*/ 128 w 131"/>
                  <a:gd name="T7" fmla="*/ 226 h 228"/>
                  <a:gd name="T8" fmla="*/ 130 w 131"/>
                  <a:gd name="T9" fmla="*/ 224 h 228"/>
                </a:gdLst>
                <a:ahLst/>
                <a:cxnLst>
                  <a:cxn ang="0">
                    <a:pos x="T0" y="T1"/>
                  </a:cxn>
                  <a:cxn ang="0">
                    <a:pos x="T2" y="T3"/>
                  </a:cxn>
                  <a:cxn ang="0">
                    <a:pos x="T4" y="T5"/>
                  </a:cxn>
                  <a:cxn ang="0">
                    <a:pos x="T6" y="T7"/>
                  </a:cxn>
                  <a:cxn ang="0">
                    <a:pos x="T8" y="T9"/>
                  </a:cxn>
                </a:cxnLst>
                <a:rect l="0" t="0" r="r" b="b"/>
                <a:pathLst>
                  <a:path w="131" h="228">
                    <a:moveTo>
                      <a:pt x="130" y="224"/>
                    </a:moveTo>
                    <a:cubicBezTo>
                      <a:pt x="87" y="151"/>
                      <a:pt x="42" y="77"/>
                      <a:pt x="3" y="1"/>
                    </a:cubicBezTo>
                    <a:cubicBezTo>
                      <a:pt x="2" y="0"/>
                      <a:pt x="0" y="0"/>
                      <a:pt x="1" y="2"/>
                    </a:cubicBezTo>
                    <a:cubicBezTo>
                      <a:pt x="38" y="78"/>
                      <a:pt x="81" y="155"/>
                      <a:pt x="128" y="226"/>
                    </a:cubicBezTo>
                    <a:cubicBezTo>
                      <a:pt x="129" y="228"/>
                      <a:pt x="131" y="226"/>
                      <a:pt x="130" y="2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3" name="îšḷíḑê"/>
              <p:cNvSpPr/>
              <p:nvPr/>
            </p:nvSpPr>
            <p:spPr bwMode="auto">
              <a:xfrm>
                <a:off x="3321" y="1079"/>
                <a:ext cx="102" cy="187"/>
              </a:xfrm>
              <a:custGeom>
                <a:avLst/>
                <a:gdLst>
                  <a:gd name="T0" fmla="*/ 92 w 93"/>
                  <a:gd name="T1" fmla="*/ 167 h 170"/>
                  <a:gd name="T2" fmla="*/ 3 w 93"/>
                  <a:gd name="T3" fmla="*/ 2 h 170"/>
                  <a:gd name="T4" fmla="*/ 1 w 93"/>
                  <a:gd name="T5" fmla="*/ 3 h 170"/>
                  <a:gd name="T6" fmla="*/ 90 w 93"/>
                  <a:gd name="T7" fmla="*/ 168 h 170"/>
                  <a:gd name="T8" fmla="*/ 92 w 93"/>
                  <a:gd name="T9" fmla="*/ 167 h 170"/>
                </a:gdLst>
                <a:ahLst/>
                <a:cxnLst>
                  <a:cxn ang="0">
                    <a:pos x="T0" y="T1"/>
                  </a:cxn>
                  <a:cxn ang="0">
                    <a:pos x="T2" y="T3"/>
                  </a:cxn>
                  <a:cxn ang="0">
                    <a:pos x="T4" y="T5"/>
                  </a:cxn>
                  <a:cxn ang="0">
                    <a:pos x="T6" y="T7"/>
                  </a:cxn>
                  <a:cxn ang="0">
                    <a:pos x="T8" y="T9"/>
                  </a:cxn>
                </a:cxnLst>
                <a:rect l="0" t="0" r="r" b="b"/>
                <a:pathLst>
                  <a:path w="93" h="170">
                    <a:moveTo>
                      <a:pt x="92" y="167"/>
                    </a:moveTo>
                    <a:cubicBezTo>
                      <a:pt x="62" y="112"/>
                      <a:pt x="32" y="58"/>
                      <a:pt x="3" y="2"/>
                    </a:cubicBezTo>
                    <a:cubicBezTo>
                      <a:pt x="3" y="0"/>
                      <a:pt x="0" y="1"/>
                      <a:pt x="1" y="3"/>
                    </a:cubicBezTo>
                    <a:cubicBezTo>
                      <a:pt x="29" y="59"/>
                      <a:pt x="58" y="114"/>
                      <a:pt x="90" y="168"/>
                    </a:cubicBezTo>
                    <a:cubicBezTo>
                      <a:pt x="91" y="170"/>
                      <a:pt x="93" y="169"/>
                      <a:pt x="92" y="1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4" name="ïsḻïde"/>
              <p:cNvSpPr/>
              <p:nvPr/>
            </p:nvSpPr>
            <p:spPr bwMode="auto">
              <a:xfrm>
                <a:off x="3306" y="1033"/>
                <a:ext cx="81" cy="135"/>
              </a:xfrm>
              <a:custGeom>
                <a:avLst/>
                <a:gdLst>
                  <a:gd name="T0" fmla="*/ 73 w 74"/>
                  <a:gd name="T1" fmla="*/ 120 h 123"/>
                  <a:gd name="T2" fmla="*/ 1 w 74"/>
                  <a:gd name="T3" fmla="*/ 1 h 123"/>
                  <a:gd name="T4" fmla="*/ 0 w 74"/>
                  <a:gd name="T5" fmla="*/ 2 h 123"/>
                  <a:gd name="T6" fmla="*/ 71 w 74"/>
                  <a:gd name="T7" fmla="*/ 121 h 123"/>
                  <a:gd name="T8" fmla="*/ 73 w 74"/>
                  <a:gd name="T9" fmla="*/ 120 h 123"/>
                </a:gdLst>
                <a:ahLst/>
                <a:cxnLst>
                  <a:cxn ang="0">
                    <a:pos x="T0" y="T1"/>
                  </a:cxn>
                  <a:cxn ang="0">
                    <a:pos x="T2" y="T3"/>
                  </a:cxn>
                  <a:cxn ang="0">
                    <a:pos x="T4" y="T5"/>
                  </a:cxn>
                  <a:cxn ang="0">
                    <a:pos x="T6" y="T7"/>
                  </a:cxn>
                  <a:cxn ang="0">
                    <a:pos x="T8" y="T9"/>
                  </a:cxn>
                </a:cxnLst>
                <a:rect l="0" t="0" r="r" b="b"/>
                <a:pathLst>
                  <a:path w="74" h="123">
                    <a:moveTo>
                      <a:pt x="73" y="120"/>
                    </a:moveTo>
                    <a:cubicBezTo>
                      <a:pt x="48" y="81"/>
                      <a:pt x="28" y="39"/>
                      <a:pt x="1" y="1"/>
                    </a:cubicBezTo>
                    <a:cubicBezTo>
                      <a:pt x="1" y="0"/>
                      <a:pt x="0" y="1"/>
                      <a:pt x="0" y="2"/>
                    </a:cubicBezTo>
                    <a:cubicBezTo>
                      <a:pt x="25" y="41"/>
                      <a:pt x="45" y="83"/>
                      <a:pt x="71" y="121"/>
                    </a:cubicBezTo>
                    <a:cubicBezTo>
                      <a:pt x="72" y="123"/>
                      <a:pt x="74" y="121"/>
                      <a:pt x="73" y="12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5" name="iṥḻîḑé"/>
              <p:cNvSpPr/>
              <p:nvPr/>
            </p:nvSpPr>
            <p:spPr bwMode="auto">
              <a:xfrm>
                <a:off x="3304" y="996"/>
                <a:ext cx="83" cy="149"/>
              </a:xfrm>
              <a:custGeom>
                <a:avLst/>
                <a:gdLst>
                  <a:gd name="T0" fmla="*/ 74 w 75"/>
                  <a:gd name="T1" fmla="*/ 134 h 136"/>
                  <a:gd name="T2" fmla="*/ 3 w 75"/>
                  <a:gd name="T3" fmla="*/ 2 h 136"/>
                  <a:gd name="T4" fmla="*/ 1 w 75"/>
                  <a:gd name="T5" fmla="*/ 3 h 136"/>
                  <a:gd name="T6" fmla="*/ 72 w 75"/>
                  <a:gd name="T7" fmla="*/ 135 h 136"/>
                  <a:gd name="T8" fmla="*/ 74 w 75"/>
                  <a:gd name="T9" fmla="*/ 134 h 136"/>
                </a:gdLst>
                <a:ahLst/>
                <a:cxnLst>
                  <a:cxn ang="0">
                    <a:pos x="T0" y="T1"/>
                  </a:cxn>
                  <a:cxn ang="0">
                    <a:pos x="T2" y="T3"/>
                  </a:cxn>
                  <a:cxn ang="0">
                    <a:pos x="T4" y="T5"/>
                  </a:cxn>
                  <a:cxn ang="0">
                    <a:pos x="T6" y="T7"/>
                  </a:cxn>
                  <a:cxn ang="0">
                    <a:pos x="T8" y="T9"/>
                  </a:cxn>
                </a:cxnLst>
                <a:rect l="0" t="0" r="r" b="b"/>
                <a:pathLst>
                  <a:path w="75" h="136">
                    <a:moveTo>
                      <a:pt x="74" y="134"/>
                    </a:moveTo>
                    <a:cubicBezTo>
                      <a:pt x="51" y="89"/>
                      <a:pt x="27" y="46"/>
                      <a:pt x="3" y="2"/>
                    </a:cubicBezTo>
                    <a:cubicBezTo>
                      <a:pt x="2" y="0"/>
                      <a:pt x="0" y="1"/>
                      <a:pt x="1" y="3"/>
                    </a:cubicBezTo>
                    <a:cubicBezTo>
                      <a:pt x="24" y="47"/>
                      <a:pt x="48" y="91"/>
                      <a:pt x="72" y="135"/>
                    </a:cubicBezTo>
                    <a:cubicBezTo>
                      <a:pt x="73" y="136"/>
                      <a:pt x="75" y="135"/>
                      <a:pt x="74" y="13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6" name="îṧlíḋê"/>
              <p:cNvSpPr/>
              <p:nvPr/>
            </p:nvSpPr>
            <p:spPr bwMode="auto">
              <a:xfrm>
                <a:off x="3306" y="964"/>
                <a:ext cx="72" cy="145"/>
              </a:xfrm>
              <a:custGeom>
                <a:avLst/>
                <a:gdLst>
                  <a:gd name="T0" fmla="*/ 66 w 66"/>
                  <a:gd name="T1" fmla="*/ 130 h 132"/>
                  <a:gd name="T2" fmla="*/ 2 w 66"/>
                  <a:gd name="T3" fmla="*/ 1 h 132"/>
                  <a:gd name="T4" fmla="*/ 0 w 66"/>
                  <a:gd name="T5" fmla="*/ 1 h 132"/>
                  <a:gd name="T6" fmla="*/ 63 w 66"/>
                  <a:gd name="T7" fmla="*/ 131 h 132"/>
                  <a:gd name="T8" fmla="*/ 66 w 66"/>
                  <a:gd name="T9" fmla="*/ 130 h 132"/>
                </a:gdLst>
                <a:ahLst/>
                <a:cxnLst>
                  <a:cxn ang="0">
                    <a:pos x="T0" y="T1"/>
                  </a:cxn>
                  <a:cxn ang="0">
                    <a:pos x="T2" y="T3"/>
                  </a:cxn>
                  <a:cxn ang="0">
                    <a:pos x="T4" y="T5"/>
                  </a:cxn>
                  <a:cxn ang="0">
                    <a:pos x="T6" y="T7"/>
                  </a:cxn>
                  <a:cxn ang="0">
                    <a:pos x="T8" y="T9"/>
                  </a:cxn>
                </a:cxnLst>
                <a:rect l="0" t="0" r="r" b="b"/>
                <a:pathLst>
                  <a:path w="66" h="132">
                    <a:moveTo>
                      <a:pt x="66" y="130"/>
                    </a:moveTo>
                    <a:cubicBezTo>
                      <a:pt x="44" y="87"/>
                      <a:pt x="16" y="47"/>
                      <a:pt x="2" y="1"/>
                    </a:cubicBezTo>
                    <a:cubicBezTo>
                      <a:pt x="1" y="0"/>
                      <a:pt x="0" y="0"/>
                      <a:pt x="0" y="1"/>
                    </a:cubicBezTo>
                    <a:cubicBezTo>
                      <a:pt x="14" y="48"/>
                      <a:pt x="41" y="88"/>
                      <a:pt x="63" y="131"/>
                    </a:cubicBezTo>
                    <a:cubicBezTo>
                      <a:pt x="64" y="132"/>
                      <a:pt x="66" y="132"/>
                      <a:pt x="66"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7" name="îsliḍé"/>
              <p:cNvSpPr/>
              <p:nvPr/>
            </p:nvSpPr>
            <p:spPr bwMode="auto">
              <a:xfrm>
                <a:off x="3297" y="907"/>
                <a:ext cx="74" cy="140"/>
              </a:xfrm>
              <a:custGeom>
                <a:avLst/>
                <a:gdLst>
                  <a:gd name="T0" fmla="*/ 66 w 67"/>
                  <a:gd name="T1" fmla="*/ 126 h 128"/>
                  <a:gd name="T2" fmla="*/ 34 w 67"/>
                  <a:gd name="T3" fmla="*/ 62 h 128"/>
                  <a:gd name="T4" fmla="*/ 2 w 67"/>
                  <a:gd name="T5" fmla="*/ 2 h 128"/>
                  <a:gd name="T6" fmla="*/ 0 w 67"/>
                  <a:gd name="T7" fmla="*/ 2 h 128"/>
                  <a:gd name="T8" fmla="*/ 32 w 67"/>
                  <a:gd name="T9" fmla="*/ 62 h 128"/>
                  <a:gd name="T10" fmla="*/ 64 w 67"/>
                  <a:gd name="T11" fmla="*/ 127 h 128"/>
                  <a:gd name="T12" fmla="*/ 66 w 67"/>
                  <a:gd name="T13" fmla="*/ 126 h 128"/>
                </a:gdLst>
                <a:ahLst/>
                <a:cxnLst>
                  <a:cxn ang="0">
                    <a:pos x="T0" y="T1"/>
                  </a:cxn>
                  <a:cxn ang="0">
                    <a:pos x="T2" y="T3"/>
                  </a:cxn>
                  <a:cxn ang="0">
                    <a:pos x="T4" y="T5"/>
                  </a:cxn>
                  <a:cxn ang="0">
                    <a:pos x="T6" y="T7"/>
                  </a:cxn>
                  <a:cxn ang="0">
                    <a:pos x="T8" y="T9"/>
                  </a:cxn>
                  <a:cxn ang="0">
                    <a:pos x="T10" y="T11"/>
                  </a:cxn>
                  <a:cxn ang="0">
                    <a:pos x="T12" y="T13"/>
                  </a:cxn>
                </a:cxnLst>
                <a:rect l="0" t="0" r="r" b="b"/>
                <a:pathLst>
                  <a:path w="67" h="128">
                    <a:moveTo>
                      <a:pt x="66" y="126"/>
                    </a:moveTo>
                    <a:cubicBezTo>
                      <a:pt x="55" y="105"/>
                      <a:pt x="46" y="83"/>
                      <a:pt x="34" y="62"/>
                    </a:cubicBezTo>
                    <a:cubicBezTo>
                      <a:pt x="24" y="42"/>
                      <a:pt x="11" y="23"/>
                      <a:pt x="2" y="2"/>
                    </a:cubicBezTo>
                    <a:cubicBezTo>
                      <a:pt x="2" y="0"/>
                      <a:pt x="0" y="1"/>
                      <a:pt x="0" y="2"/>
                    </a:cubicBezTo>
                    <a:cubicBezTo>
                      <a:pt x="9" y="23"/>
                      <a:pt x="21" y="42"/>
                      <a:pt x="32" y="62"/>
                    </a:cubicBezTo>
                    <a:cubicBezTo>
                      <a:pt x="43" y="83"/>
                      <a:pt x="53" y="105"/>
                      <a:pt x="64" y="127"/>
                    </a:cubicBezTo>
                    <a:cubicBezTo>
                      <a:pt x="64" y="128"/>
                      <a:pt x="67" y="128"/>
                      <a:pt x="66"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8" name="íşlidé"/>
              <p:cNvSpPr/>
              <p:nvPr/>
            </p:nvSpPr>
            <p:spPr bwMode="auto">
              <a:xfrm>
                <a:off x="3303" y="877"/>
                <a:ext cx="47" cy="86"/>
              </a:xfrm>
              <a:custGeom>
                <a:avLst/>
                <a:gdLst>
                  <a:gd name="T0" fmla="*/ 42 w 42"/>
                  <a:gd name="T1" fmla="*/ 77 h 78"/>
                  <a:gd name="T2" fmla="*/ 1 w 42"/>
                  <a:gd name="T3" fmla="*/ 1 h 78"/>
                  <a:gd name="T4" fmla="*/ 0 w 42"/>
                  <a:gd name="T5" fmla="*/ 1 h 78"/>
                  <a:gd name="T6" fmla="*/ 40 w 42"/>
                  <a:gd name="T7" fmla="*/ 77 h 78"/>
                  <a:gd name="T8" fmla="*/ 42 w 42"/>
                  <a:gd name="T9" fmla="*/ 77 h 78"/>
                </a:gdLst>
                <a:ahLst/>
                <a:cxnLst>
                  <a:cxn ang="0">
                    <a:pos x="T0" y="T1"/>
                  </a:cxn>
                  <a:cxn ang="0">
                    <a:pos x="T2" y="T3"/>
                  </a:cxn>
                  <a:cxn ang="0">
                    <a:pos x="T4" y="T5"/>
                  </a:cxn>
                  <a:cxn ang="0">
                    <a:pos x="T6" y="T7"/>
                  </a:cxn>
                  <a:cxn ang="0">
                    <a:pos x="T8" y="T9"/>
                  </a:cxn>
                </a:cxnLst>
                <a:rect l="0" t="0" r="r" b="b"/>
                <a:pathLst>
                  <a:path w="42" h="78">
                    <a:moveTo>
                      <a:pt x="42" y="77"/>
                    </a:moveTo>
                    <a:cubicBezTo>
                      <a:pt x="29" y="51"/>
                      <a:pt x="16" y="26"/>
                      <a:pt x="1" y="1"/>
                    </a:cubicBezTo>
                    <a:cubicBezTo>
                      <a:pt x="0" y="0"/>
                      <a:pt x="0" y="1"/>
                      <a:pt x="0" y="1"/>
                    </a:cubicBezTo>
                    <a:cubicBezTo>
                      <a:pt x="15" y="26"/>
                      <a:pt x="27" y="52"/>
                      <a:pt x="40" y="77"/>
                    </a:cubicBezTo>
                    <a:cubicBezTo>
                      <a:pt x="41" y="78"/>
                      <a:pt x="42" y="78"/>
                      <a:pt x="42"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9" name="i$ḷíḓè"/>
              <p:cNvSpPr/>
              <p:nvPr/>
            </p:nvSpPr>
            <p:spPr bwMode="auto">
              <a:xfrm>
                <a:off x="3307" y="845"/>
                <a:ext cx="72" cy="140"/>
              </a:xfrm>
              <a:custGeom>
                <a:avLst/>
                <a:gdLst>
                  <a:gd name="T0" fmla="*/ 65 w 66"/>
                  <a:gd name="T1" fmla="*/ 124 h 127"/>
                  <a:gd name="T2" fmla="*/ 4 w 66"/>
                  <a:gd name="T3" fmla="*/ 2 h 127"/>
                  <a:gd name="T4" fmla="*/ 1 w 66"/>
                  <a:gd name="T5" fmla="*/ 3 h 127"/>
                  <a:gd name="T6" fmla="*/ 62 w 66"/>
                  <a:gd name="T7" fmla="*/ 124 h 127"/>
                  <a:gd name="T8" fmla="*/ 65 w 66"/>
                  <a:gd name="T9" fmla="*/ 124 h 127"/>
                </a:gdLst>
                <a:ahLst/>
                <a:cxnLst>
                  <a:cxn ang="0">
                    <a:pos x="T0" y="T1"/>
                  </a:cxn>
                  <a:cxn ang="0">
                    <a:pos x="T2" y="T3"/>
                  </a:cxn>
                  <a:cxn ang="0">
                    <a:pos x="T4" y="T5"/>
                  </a:cxn>
                  <a:cxn ang="0">
                    <a:pos x="T6" y="T7"/>
                  </a:cxn>
                  <a:cxn ang="0">
                    <a:pos x="T8" y="T9"/>
                  </a:cxn>
                </a:cxnLst>
                <a:rect l="0" t="0" r="r" b="b"/>
                <a:pathLst>
                  <a:path w="66" h="127">
                    <a:moveTo>
                      <a:pt x="65" y="124"/>
                    </a:moveTo>
                    <a:cubicBezTo>
                      <a:pt x="47" y="82"/>
                      <a:pt x="24" y="42"/>
                      <a:pt x="4" y="2"/>
                    </a:cubicBezTo>
                    <a:cubicBezTo>
                      <a:pt x="3" y="0"/>
                      <a:pt x="0" y="1"/>
                      <a:pt x="1" y="3"/>
                    </a:cubicBezTo>
                    <a:cubicBezTo>
                      <a:pt x="21" y="43"/>
                      <a:pt x="43" y="83"/>
                      <a:pt x="62" y="124"/>
                    </a:cubicBezTo>
                    <a:cubicBezTo>
                      <a:pt x="63" y="127"/>
                      <a:pt x="66" y="126"/>
                      <a:pt x="65"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0" name="íṡlîdê"/>
              <p:cNvSpPr/>
              <p:nvPr/>
            </p:nvSpPr>
            <p:spPr bwMode="auto">
              <a:xfrm>
                <a:off x="3319" y="848"/>
                <a:ext cx="56" cy="109"/>
              </a:xfrm>
              <a:custGeom>
                <a:avLst/>
                <a:gdLst>
                  <a:gd name="T0" fmla="*/ 50 w 51"/>
                  <a:gd name="T1" fmla="*/ 98 h 99"/>
                  <a:gd name="T2" fmla="*/ 2 w 51"/>
                  <a:gd name="T3" fmla="*/ 1 h 99"/>
                  <a:gd name="T4" fmla="*/ 1 w 51"/>
                  <a:gd name="T5" fmla="*/ 2 h 99"/>
                  <a:gd name="T6" fmla="*/ 49 w 51"/>
                  <a:gd name="T7" fmla="*/ 98 h 99"/>
                  <a:gd name="T8" fmla="*/ 50 w 51"/>
                  <a:gd name="T9" fmla="*/ 98 h 99"/>
                </a:gdLst>
                <a:ahLst/>
                <a:cxnLst>
                  <a:cxn ang="0">
                    <a:pos x="T0" y="T1"/>
                  </a:cxn>
                  <a:cxn ang="0">
                    <a:pos x="T2" y="T3"/>
                  </a:cxn>
                  <a:cxn ang="0">
                    <a:pos x="T4" y="T5"/>
                  </a:cxn>
                  <a:cxn ang="0">
                    <a:pos x="T6" y="T7"/>
                  </a:cxn>
                  <a:cxn ang="0">
                    <a:pos x="T8" y="T9"/>
                  </a:cxn>
                </a:cxnLst>
                <a:rect l="0" t="0" r="r" b="b"/>
                <a:pathLst>
                  <a:path w="51" h="99">
                    <a:moveTo>
                      <a:pt x="50" y="98"/>
                    </a:moveTo>
                    <a:cubicBezTo>
                      <a:pt x="36" y="65"/>
                      <a:pt x="20" y="33"/>
                      <a:pt x="2" y="1"/>
                    </a:cubicBezTo>
                    <a:cubicBezTo>
                      <a:pt x="2" y="0"/>
                      <a:pt x="0" y="1"/>
                      <a:pt x="1" y="2"/>
                    </a:cubicBezTo>
                    <a:cubicBezTo>
                      <a:pt x="18" y="34"/>
                      <a:pt x="34" y="66"/>
                      <a:pt x="49" y="98"/>
                    </a:cubicBezTo>
                    <a:cubicBezTo>
                      <a:pt x="50" y="99"/>
                      <a:pt x="51" y="99"/>
                      <a:pt x="50"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1" name="ís1iḋè"/>
              <p:cNvSpPr/>
              <p:nvPr/>
            </p:nvSpPr>
            <p:spPr bwMode="auto">
              <a:xfrm>
                <a:off x="3297" y="770"/>
                <a:ext cx="70" cy="135"/>
              </a:xfrm>
              <a:custGeom>
                <a:avLst/>
                <a:gdLst>
                  <a:gd name="T0" fmla="*/ 63 w 64"/>
                  <a:gd name="T1" fmla="*/ 121 h 123"/>
                  <a:gd name="T2" fmla="*/ 2 w 64"/>
                  <a:gd name="T3" fmla="*/ 1 h 123"/>
                  <a:gd name="T4" fmla="*/ 0 w 64"/>
                  <a:gd name="T5" fmla="*/ 2 h 123"/>
                  <a:gd name="T6" fmla="*/ 61 w 64"/>
                  <a:gd name="T7" fmla="*/ 121 h 123"/>
                  <a:gd name="T8" fmla="*/ 63 w 64"/>
                  <a:gd name="T9" fmla="*/ 121 h 123"/>
                </a:gdLst>
                <a:ahLst/>
                <a:cxnLst>
                  <a:cxn ang="0">
                    <a:pos x="T0" y="T1"/>
                  </a:cxn>
                  <a:cxn ang="0">
                    <a:pos x="T2" y="T3"/>
                  </a:cxn>
                  <a:cxn ang="0">
                    <a:pos x="T4" y="T5"/>
                  </a:cxn>
                  <a:cxn ang="0">
                    <a:pos x="T6" y="T7"/>
                  </a:cxn>
                  <a:cxn ang="0">
                    <a:pos x="T8" y="T9"/>
                  </a:cxn>
                </a:cxnLst>
                <a:rect l="0" t="0" r="r" b="b"/>
                <a:pathLst>
                  <a:path w="64" h="123">
                    <a:moveTo>
                      <a:pt x="63" y="121"/>
                    </a:moveTo>
                    <a:cubicBezTo>
                      <a:pt x="42" y="81"/>
                      <a:pt x="22" y="41"/>
                      <a:pt x="2" y="1"/>
                    </a:cubicBezTo>
                    <a:cubicBezTo>
                      <a:pt x="2" y="0"/>
                      <a:pt x="0" y="1"/>
                      <a:pt x="0" y="2"/>
                    </a:cubicBezTo>
                    <a:cubicBezTo>
                      <a:pt x="20" y="42"/>
                      <a:pt x="40" y="82"/>
                      <a:pt x="61" y="121"/>
                    </a:cubicBezTo>
                    <a:cubicBezTo>
                      <a:pt x="62" y="123"/>
                      <a:pt x="64" y="122"/>
                      <a:pt x="63"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2" name="í$ļïḓè"/>
              <p:cNvSpPr/>
              <p:nvPr/>
            </p:nvSpPr>
            <p:spPr bwMode="auto">
              <a:xfrm>
                <a:off x="3290" y="739"/>
                <a:ext cx="103" cy="188"/>
              </a:xfrm>
              <a:custGeom>
                <a:avLst/>
                <a:gdLst>
                  <a:gd name="T0" fmla="*/ 92 w 93"/>
                  <a:gd name="T1" fmla="*/ 169 h 171"/>
                  <a:gd name="T2" fmla="*/ 46 w 93"/>
                  <a:gd name="T3" fmla="*/ 81 h 171"/>
                  <a:gd name="T4" fmla="*/ 3 w 93"/>
                  <a:gd name="T5" fmla="*/ 1 h 171"/>
                  <a:gd name="T6" fmla="*/ 1 w 93"/>
                  <a:gd name="T7" fmla="*/ 2 h 171"/>
                  <a:gd name="T8" fmla="*/ 43 w 93"/>
                  <a:gd name="T9" fmla="*/ 81 h 171"/>
                  <a:gd name="T10" fmla="*/ 90 w 93"/>
                  <a:gd name="T11" fmla="*/ 170 h 171"/>
                  <a:gd name="T12" fmla="*/ 92 w 93"/>
                  <a:gd name="T13" fmla="*/ 169 h 171"/>
                </a:gdLst>
                <a:ahLst/>
                <a:cxnLst>
                  <a:cxn ang="0">
                    <a:pos x="T0" y="T1"/>
                  </a:cxn>
                  <a:cxn ang="0">
                    <a:pos x="T2" y="T3"/>
                  </a:cxn>
                  <a:cxn ang="0">
                    <a:pos x="T4" y="T5"/>
                  </a:cxn>
                  <a:cxn ang="0">
                    <a:pos x="T6" y="T7"/>
                  </a:cxn>
                  <a:cxn ang="0">
                    <a:pos x="T8" y="T9"/>
                  </a:cxn>
                  <a:cxn ang="0">
                    <a:pos x="T10" y="T11"/>
                  </a:cxn>
                  <a:cxn ang="0">
                    <a:pos x="T12" y="T13"/>
                  </a:cxn>
                </a:cxnLst>
                <a:rect l="0" t="0" r="r" b="b"/>
                <a:pathLst>
                  <a:path w="93" h="171">
                    <a:moveTo>
                      <a:pt x="92" y="169"/>
                    </a:moveTo>
                    <a:cubicBezTo>
                      <a:pt x="77" y="139"/>
                      <a:pt x="62" y="110"/>
                      <a:pt x="46" y="81"/>
                    </a:cubicBezTo>
                    <a:cubicBezTo>
                      <a:pt x="32" y="54"/>
                      <a:pt x="16" y="28"/>
                      <a:pt x="3" y="1"/>
                    </a:cubicBezTo>
                    <a:cubicBezTo>
                      <a:pt x="3" y="0"/>
                      <a:pt x="0" y="0"/>
                      <a:pt x="1" y="2"/>
                    </a:cubicBezTo>
                    <a:cubicBezTo>
                      <a:pt x="14" y="29"/>
                      <a:pt x="29" y="55"/>
                      <a:pt x="43" y="81"/>
                    </a:cubicBezTo>
                    <a:cubicBezTo>
                      <a:pt x="59" y="111"/>
                      <a:pt x="74" y="140"/>
                      <a:pt x="90" y="170"/>
                    </a:cubicBezTo>
                    <a:cubicBezTo>
                      <a:pt x="91" y="171"/>
                      <a:pt x="93" y="170"/>
                      <a:pt x="92"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3" name="ïšļíḑe"/>
              <p:cNvSpPr/>
              <p:nvPr/>
            </p:nvSpPr>
            <p:spPr bwMode="auto">
              <a:xfrm>
                <a:off x="3297" y="712"/>
                <a:ext cx="104" cy="199"/>
              </a:xfrm>
              <a:custGeom>
                <a:avLst/>
                <a:gdLst>
                  <a:gd name="T0" fmla="*/ 94 w 95"/>
                  <a:gd name="T1" fmla="*/ 179 h 181"/>
                  <a:gd name="T2" fmla="*/ 2 w 95"/>
                  <a:gd name="T3" fmla="*/ 1 h 181"/>
                  <a:gd name="T4" fmla="*/ 1 w 95"/>
                  <a:gd name="T5" fmla="*/ 1 h 181"/>
                  <a:gd name="T6" fmla="*/ 92 w 95"/>
                  <a:gd name="T7" fmla="*/ 179 h 181"/>
                  <a:gd name="T8" fmla="*/ 94 w 95"/>
                  <a:gd name="T9" fmla="*/ 179 h 181"/>
                </a:gdLst>
                <a:ahLst/>
                <a:cxnLst>
                  <a:cxn ang="0">
                    <a:pos x="T0" y="T1"/>
                  </a:cxn>
                  <a:cxn ang="0">
                    <a:pos x="T2" y="T3"/>
                  </a:cxn>
                  <a:cxn ang="0">
                    <a:pos x="T4" y="T5"/>
                  </a:cxn>
                  <a:cxn ang="0">
                    <a:pos x="T6" y="T7"/>
                  </a:cxn>
                  <a:cxn ang="0">
                    <a:pos x="T8" y="T9"/>
                  </a:cxn>
                </a:cxnLst>
                <a:rect l="0" t="0" r="r" b="b"/>
                <a:pathLst>
                  <a:path w="95" h="181">
                    <a:moveTo>
                      <a:pt x="94" y="179"/>
                    </a:moveTo>
                    <a:cubicBezTo>
                      <a:pt x="64" y="119"/>
                      <a:pt x="33" y="60"/>
                      <a:pt x="2" y="1"/>
                    </a:cubicBezTo>
                    <a:cubicBezTo>
                      <a:pt x="1" y="0"/>
                      <a:pt x="0" y="1"/>
                      <a:pt x="1" y="1"/>
                    </a:cubicBezTo>
                    <a:cubicBezTo>
                      <a:pt x="31" y="61"/>
                      <a:pt x="62" y="120"/>
                      <a:pt x="92" y="179"/>
                    </a:cubicBezTo>
                    <a:cubicBezTo>
                      <a:pt x="92" y="181"/>
                      <a:pt x="95" y="180"/>
                      <a:pt x="94" y="1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4" name="ïšľíḍè"/>
              <p:cNvSpPr/>
              <p:nvPr/>
            </p:nvSpPr>
            <p:spPr bwMode="auto">
              <a:xfrm>
                <a:off x="3335" y="608"/>
                <a:ext cx="139" cy="259"/>
              </a:xfrm>
              <a:custGeom>
                <a:avLst/>
                <a:gdLst>
                  <a:gd name="T0" fmla="*/ 125 w 126"/>
                  <a:gd name="T1" fmla="*/ 232 h 235"/>
                  <a:gd name="T2" fmla="*/ 3 w 126"/>
                  <a:gd name="T3" fmla="*/ 1 h 235"/>
                  <a:gd name="T4" fmla="*/ 1 w 126"/>
                  <a:gd name="T5" fmla="*/ 2 h 235"/>
                  <a:gd name="T6" fmla="*/ 122 w 126"/>
                  <a:gd name="T7" fmla="*/ 233 h 235"/>
                  <a:gd name="T8" fmla="*/ 125 w 126"/>
                  <a:gd name="T9" fmla="*/ 232 h 235"/>
                </a:gdLst>
                <a:ahLst/>
                <a:cxnLst>
                  <a:cxn ang="0">
                    <a:pos x="T0" y="T1"/>
                  </a:cxn>
                  <a:cxn ang="0">
                    <a:pos x="T2" y="T3"/>
                  </a:cxn>
                  <a:cxn ang="0">
                    <a:pos x="T4" y="T5"/>
                  </a:cxn>
                  <a:cxn ang="0">
                    <a:pos x="T6" y="T7"/>
                  </a:cxn>
                  <a:cxn ang="0">
                    <a:pos x="T8" y="T9"/>
                  </a:cxn>
                </a:cxnLst>
                <a:rect l="0" t="0" r="r" b="b"/>
                <a:pathLst>
                  <a:path w="126" h="235">
                    <a:moveTo>
                      <a:pt x="125" y="232"/>
                    </a:moveTo>
                    <a:cubicBezTo>
                      <a:pt x="83" y="156"/>
                      <a:pt x="44" y="78"/>
                      <a:pt x="3" y="1"/>
                    </a:cubicBezTo>
                    <a:cubicBezTo>
                      <a:pt x="2" y="0"/>
                      <a:pt x="0" y="0"/>
                      <a:pt x="1" y="2"/>
                    </a:cubicBezTo>
                    <a:cubicBezTo>
                      <a:pt x="41" y="79"/>
                      <a:pt x="79" y="158"/>
                      <a:pt x="122" y="233"/>
                    </a:cubicBezTo>
                    <a:cubicBezTo>
                      <a:pt x="123" y="235"/>
                      <a:pt x="126" y="234"/>
                      <a:pt x="125" y="2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5" name="ïS1ïďê"/>
              <p:cNvSpPr/>
              <p:nvPr/>
            </p:nvSpPr>
            <p:spPr bwMode="auto">
              <a:xfrm>
                <a:off x="3326" y="566"/>
                <a:ext cx="146" cy="270"/>
              </a:xfrm>
              <a:custGeom>
                <a:avLst/>
                <a:gdLst>
                  <a:gd name="T0" fmla="*/ 131 w 132"/>
                  <a:gd name="T1" fmla="*/ 243 h 246"/>
                  <a:gd name="T2" fmla="*/ 3 w 132"/>
                  <a:gd name="T3" fmla="*/ 2 h 246"/>
                  <a:gd name="T4" fmla="*/ 1 w 132"/>
                  <a:gd name="T5" fmla="*/ 3 h 246"/>
                  <a:gd name="T6" fmla="*/ 128 w 132"/>
                  <a:gd name="T7" fmla="*/ 244 h 246"/>
                  <a:gd name="T8" fmla="*/ 131 w 132"/>
                  <a:gd name="T9" fmla="*/ 243 h 246"/>
                </a:gdLst>
                <a:ahLst/>
                <a:cxnLst>
                  <a:cxn ang="0">
                    <a:pos x="T0" y="T1"/>
                  </a:cxn>
                  <a:cxn ang="0">
                    <a:pos x="T2" y="T3"/>
                  </a:cxn>
                  <a:cxn ang="0">
                    <a:pos x="T4" y="T5"/>
                  </a:cxn>
                  <a:cxn ang="0">
                    <a:pos x="T6" y="T7"/>
                  </a:cxn>
                  <a:cxn ang="0">
                    <a:pos x="T8" y="T9"/>
                  </a:cxn>
                </a:cxnLst>
                <a:rect l="0" t="0" r="r" b="b"/>
                <a:pathLst>
                  <a:path w="132" h="246">
                    <a:moveTo>
                      <a:pt x="131" y="243"/>
                    </a:moveTo>
                    <a:cubicBezTo>
                      <a:pt x="88" y="163"/>
                      <a:pt x="43" y="84"/>
                      <a:pt x="3" y="2"/>
                    </a:cubicBezTo>
                    <a:cubicBezTo>
                      <a:pt x="3" y="0"/>
                      <a:pt x="0" y="1"/>
                      <a:pt x="1" y="3"/>
                    </a:cubicBezTo>
                    <a:cubicBezTo>
                      <a:pt x="39" y="85"/>
                      <a:pt x="85" y="164"/>
                      <a:pt x="128" y="244"/>
                    </a:cubicBezTo>
                    <a:cubicBezTo>
                      <a:pt x="129" y="246"/>
                      <a:pt x="132" y="245"/>
                      <a:pt x="131" y="2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6" name="îSḻíḓè"/>
              <p:cNvSpPr/>
              <p:nvPr/>
            </p:nvSpPr>
            <p:spPr bwMode="auto">
              <a:xfrm>
                <a:off x="3325" y="523"/>
                <a:ext cx="70" cy="145"/>
              </a:xfrm>
              <a:custGeom>
                <a:avLst/>
                <a:gdLst>
                  <a:gd name="T0" fmla="*/ 63 w 63"/>
                  <a:gd name="T1" fmla="*/ 130 h 132"/>
                  <a:gd name="T2" fmla="*/ 1 w 63"/>
                  <a:gd name="T3" fmla="*/ 1 h 132"/>
                  <a:gd name="T4" fmla="*/ 0 w 63"/>
                  <a:gd name="T5" fmla="*/ 1 h 132"/>
                  <a:gd name="T6" fmla="*/ 60 w 63"/>
                  <a:gd name="T7" fmla="*/ 130 h 132"/>
                  <a:gd name="T8" fmla="*/ 63 w 63"/>
                  <a:gd name="T9" fmla="*/ 130 h 132"/>
                </a:gdLst>
                <a:ahLst/>
                <a:cxnLst>
                  <a:cxn ang="0">
                    <a:pos x="T0" y="T1"/>
                  </a:cxn>
                  <a:cxn ang="0">
                    <a:pos x="T2" y="T3"/>
                  </a:cxn>
                  <a:cxn ang="0">
                    <a:pos x="T4" y="T5"/>
                  </a:cxn>
                  <a:cxn ang="0">
                    <a:pos x="T6" y="T7"/>
                  </a:cxn>
                  <a:cxn ang="0">
                    <a:pos x="T8" y="T9"/>
                  </a:cxn>
                </a:cxnLst>
                <a:rect l="0" t="0" r="r" b="b"/>
                <a:pathLst>
                  <a:path w="63" h="132">
                    <a:moveTo>
                      <a:pt x="63" y="130"/>
                    </a:moveTo>
                    <a:cubicBezTo>
                      <a:pt x="39" y="88"/>
                      <a:pt x="15" y="47"/>
                      <a:pt x="1" y="1"/>
                    </a:cubicBezTo>
                    <a:cubicBezTo>
                      <a:pt x="1" y="0"/>
                      <a:pt x="0" y="0"/>
                      <a:pt x="0" y="1"/>
                    </a:cubicBezTo>
                    <a:cubicBezTo>
                      <a:pt x="13" y="47"/>
                      <a:pt x="37" y="89"/>
                      <a:pt x="60" y="130"/>
                    </a:cubicBezTo>
                    <a:cubicBezTo>
                      <a:pt x="61" y="132"/>
                      <a:pt x="63" y="131"/>
                      <a:pt x="63"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7" name="îsļïḓê"/>
              <p:cNvSpPr/>
              <p:nvPr/>
            </p:nvSpPr>
            <p:spPr bwMode="auto">
              <a:xfrm>
                <a:off x="3310" y="462"/>
                <a:ext cx="120" cy="229"/>
              </a:xfrm>
              <a:custGeom>
                <a:avLst/>
                <a:gdLst>
                  <a:gd name="T0" fmla="*/ 108 w 109"/>
                  <a:gd name="T1" fmla="*/ 205 h 208"/>
                  <a:gd name="T2" fmla="*/ 57 w 109"/>
                  <a:gd name="T3" fmla="*/ 107 h 208"/>
                  <a:gd name="T4" fmla="*/ 3 w 109"/>
                  <a:gd name="T5" fmla="*/ 2 h 208"/>
                  <a:gd name="T6" fmla="*/ 1 w 109"/>
                  <a:gd name="T7" fmla="*/ 3 h 208"/>
                  <a:gd name="T8" fmla="*/ 49 w 109"/>
                  <a:gd name="T9" fmla="*/ 101 h 208"/>
                  <a:gd name="T10" fmla="*/ 104 w 109"/>
                  <a:gd name="T11" fmla="*/ 206 h 208"/>
                  <a:gd name="T12" fmla="*/ 108 w 109"/>
                  <a:gd name="T13" fmla="*/ 205 h 208"/>
                </a:gdLst>
                <a:ahLst/>
                <a:cxnLst>
                  <a:cxn ang="0">
                    <a:pos x="T0" y="T1"/>
                  </a:cxn>
                  <a:cxn ang="0">
                    <a:pos x="T2" y="T3"/>
                  </a:cxn>
                  <a:cxn ang="0">
                    <a:pos x="T4" y="T5"/>
                  </a:cxn>
                  <a:cxn ang="0">
                    <a:pos x="T6" y="T7"/>
                  </a:cxn>
                  <a:cxn ang="0">
                    <a:pos x="T8" y="T9"/>
                  </a:cxn>
                  <a:cxn ang="0">
                    <a:pos x="T10" y="T11"/>
                  </a:cxn>
                  <a:cxn ang="0">
                    <a:pos x="T12" y="T13"/>
                  </a:cxn>
                </a:cxnLst>
                <a:rect l="0" t="0" r="r" b="b"/>
                <a:pathLst>
                  <a:path w="109" h="208">
                    <a:moveTo>
                      <a:pt x="108" y="205"/>
                    </a:moveTo>
                    <a:cubicBezTo>
                      <a:pt x="91" y="172"/>
                      <a:pt x="73" y="140"/>
                      <a:pt x="57" y="107"/>
                    </a:cubicBezTo>
                    <a:cubicBezTo>
                      <a:pt x="39" y="72"/>
                      <a:pt x="18" y="38"/>
                      <a:pt x="3" y="2"/>
                    </a:cubicBezTo>
                    <a:cubicBezTo>
                      <a:pt x="2" y="0"/>
                      <a:pt x="0" y="1"/>
                      <a:pt x="1" y="3"/>
                    </a:cubicBezTo>
                    <a:cubicBezTo>
                      <a:pt x="14" y="37"/>
                      <a:pt x="33" y="69"/>
                      <a:pt x="49" y="101"/>
                    </a:cubicBezTo>
                    <a:cubicBezTo>
                      <a:pt x="67" y="136"/>
                      <a:pt x="86" y="171"/>
                      <a:pt x="104" y="206"/>
                    </a:cubicBezTo>
                    <a:cubicBezTo>
                      <a:pt x="106" y="208"/>
                      <a:pt x="109" y="207"/>
                      <a:pt x="108" y="2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8" name="ïṡľíḑê"/>
              <p:cNvSpPr/>
              <p:nvPr/>
            </p:nvSpPr>
            <p:spPr bwMode="auto">
              <a:xfrm>
                <a:off x="3301" y="398"/>
                <a:ext cx="57" cy="121"/>
              </a:xfrm>
              <a:custGeom>
                <a:avLst/>
                <a:gdLst>
                  <a:gd name="T0" fmla="*/ 52 w 52"/>
                  <a:gd name="T1" fmla="*/ 108 h 110"/>
                  <a:gd name="T2" fmla="*/ 37 w 52"/>
                  <a:gd name="T3" fmla="*/ 78 h 110"/>
                  <a:gd name="T4" fmla="*/ 39 w 52"/>
                  <a:gd name="T5" fmla="*/ 82 h 110"/>
                  <a:gd name="T6" fmla="*/ 42 w 52"/>
                  <a:gd name="T7" fmla="*/ 80 h 110"/>
                  <a:gd name="T8" fmla="*/ 4 w 52"/>
                  <a:gd name="T9" fmla="*/ 1 h 110"/>
                  <a:gd name="T10" fmla="*/ 1 w 52"/>
                  <a:gd name="T11" fmla="*/ 3 h 110"/>
                  <a:gd name="T12" fmla="*/ 27 w 52"/>
                  <a:gd name="T13" fmla="*/ 59 h 110"/>
                  <a:gd name="T14" fmla="*/ 27 w 52"/>
                  <a:gd name="T15" fmla="*/ 61 h 110"/>
                  <a:gd name="T16" fmla="*/ 50 w 52"/>
                  <a:gd name="T17" fmla="*/ 109 h 110"/>
                  <a:gd name="T18" fmla="*/ 52 w 52"/>
                  <a:gd name="T19"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52" y="108"/>
                    </a:moveTo>
                    <a:cubicBezTo>
                      <a:pt x="46" y="98"/>
                      <a:pt x="42" y="88"/>
                      <a:pt x="37" y="78"/>
                    </a:cubicBezTo>
                    <a:cubicBezTo>
                      <a:pt x="38" y="79"/>
                      <a:pt x="38" y="80"/>
                      <a:pt x="39" y="82"/>
                    </a:cubicBezTo>
                    <a:cubicBezTo>
                      <a:pt x="40" y="83"/>
                      <a:pt x="43" y="81"/>
                      <a:pt x="42" y="80"/>
                    </a:cubicBezTo>
                    <a:cubicBezTo>
                      <a:pt x="27" y="54"/>
                      <a:pt x="17" y="27"/>
                      <a:pt x="4" y="1"/>
                    </a:cubicBezTo>
                    <a:cubicBezTo>
                      <a:pt x="3" y="0"/>
                      <a:pt x="0" y="1"/>
                      <a:pt x="1" y="3"/>
                    </a:cubicBezTo>
                    <a:cubicBezTo>
                      <a:pt x="10" y="21"/>
                      <a:pt x="18" y="41"/>
                      <a:pt x="27" y="59"/>
                    </a:cubicBezTo>
                    <a:cubicBezTo>
                      <a:pt x="27" y="60"/>
                      <a:pt x="27" y="60"/>
                      <a:pt x="27" y="61"/>
                    </a:cubicBezTo>
                    <a:cubicBezTo>
                      <a:pt x="35" y="77"/>
                      <a:pt x="42" y="93"/>
                      <a:pt x="50" y="109"/>
                    </a:cubicBezTo>
                    <a:cubicBezTo>
                      <a:pt x="50" y="110"/>
                      <a:pt x="52" y="110"/>
                      <a:pt x="52"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9" name="îşḷiḑè"/>
              <p:cNvSpPr/>
              <p:nvPr/>
            </p:nvSpPr>
            <p:spPr bwMode="auto">
              <a:xfrm>
                <a:off x="3297" y="357"/>
                <a:ext cx="85" cy="166"/>
              </a:xfrm>
              <a:custGeom>
                <a:avLst/>
                <a:gdLst>
                  <a:gd name="T0" fmla="*/ 76 w 77"/>
                  <a:gd name="T1" fmla="*/ 149 h 151"/>
                  <a:gd name="T2" fmla="*/ 7 w 77"/>
                  <a:gd name="T3" fmla="*/ 12 h 151"/>
                  <a:gd name="T4" fmla="*/ 7 w 77"/>
                  <a:gd name="T5" fmla="*/ 11 h 151"/>
                  <a:gd name="T6" fmla="*/ 2 w 77"/>
                  <a:gd name="T7" fmla="*/ 2 h 151"/>
                  <a:gd name="T8" fmla="*/ 0 w 77"/>
                  <a:gd name="T9" fmla="*/ 2 h 151"/>
                  <a:gd name="T10" fmla="*/ 5 w 77"/>
                  <a:gd name="T11" fmla="*/ 12 h 151"/>
                  <a:gd name="T12" fmla="*/ 5 w 77"/>
                  <a:gd name="T13" fmla="*/ 12 h 151"/>
                  <a:gd name="T14" fmla="*/ 11 w 77"/>
                  <a:gd name="T15" fmla="*/ 24 h 151"/>
                  <a:gd name="T16" fmla="*/ 38 w 77"/>
                  <a:gd name="T17" fmla="*/ 81 h 151"/>
                  <a:gd name="T18" fmla="*/ 40 w 77"/>
                  <a:gd name="T19" fmla="*/ 82 h 151"/>
                  <a:gd name="T20" fmla="*/ 73 w 77"/>
                  <a:gd name="T21" fmla="*/ 150 h 151"/>
                  <a:gd name="T22" fmla="*/ 76 w 77"/>
                  <a:gd name="T23"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51">
                    <a:moveTo>
                      <a:pt x="76" y="149"/>
                    </a:moveTo>
                    <a:cubicBezTo>
                      <a:pt x="53" y="103"/>
                      <a:pt x="30" y="57"/>
                      <a:pt x="7" y="12"/>
                    </a:cubicBezTo>
                    <a:cubicBezTo>
                      <a:pt x="7" y="11"/>
                      <a:pt x="7" y="11"/>
                      <a:pt x="7" y="11"/>
                    </a:cubicBezTo>
                    <a:cubicBezTo>
                      <a:pt x="5" y="8"/>
                      <a:pt x="4" y="5"/>
                      <a:pt x="2" y="2"/>
                    </a:cubicBezTo>
                    <a:cubicBezTo>
                      <a:pt x="2" y="0"/>
                      <a:pt x="0" y="1"/>
                      <a:pt x="0" y="2"/>
                    </a:cubicBezTo>
                    <a:cubicBezTo>
                      <a:pt x="2" y="5"/>
                      <a:pt x="3" y="9"/>
                      <a:pt x="5" y="12"/>
                    </a:cubicBezTo>
                    <a:cubicBezTo>
                      <a:pt x="5" y="12"/>
                      <a:pt x="5" y="12"/>
                      <a:pt x="5" y="12"/>
                    </a:cubicBezTo>
                    <a:cubicBezTo>
                      <a:pt x="11" y="24"/>
                      <a:pt x="11" y="24"/>
                      <a:pt x="11" y="24"/>
                    </a:cubicBezTo>
                    <a:cubicBezTo>
                      <a:pt x="20" y="43"/>
                      <a:pt x="29" y="62"/>
                      <a:pt x="38" y="81"/>
                    </a:cubicBezTo>
                    <a:cubicBezTo>
                      <a:pt x="38" y="82"/>
                      <a:pt x="39" y="82"/>
                      <a:pt x="40" y="82"/>
                    </a:cubicBezTo>
                    <a:cubicBezTo>
                      <a:pt x="73" y="150"/>
                      <a:pt x="73" y="150"/>
                      <a:pt x="73" y="150"/>
                    </a:cubicBezTo>
                    <a:cubicBezTo>
                      <a:pt x="74" y="151"/>
                      <a:pt x="77" y="151"/>
                      <a:pt x="76" y="1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0" name="íšḷîḋe"/>
              <p:cNvSpPr/>
              <p:nvPr/>
            </p:nvSpPr>
            <p:spPr bwMode="auto">
              <a:xfrm>
                <a:off x="3295" y="321"/>
                <a:ext cx="116" cy="239"/>
              </a:xfrm>
              <a:custGeom>
                <a:avLst/>
                <a:gdLst>
                  <a:gd name="T0" fmla="*/ 104 w 106"/>
                  <a:gd name="T1" fmla="*/ 214 h 217"/>
                  <a:gd name="T2" fmla="*/ 46 w 106"/>
                  <a:gd name="T3" fmla="*/ 97 h 217"/>
                  <a:gd name="T4" fmla="*/ 50 w 106"/>
                  <a:gd name="T5" fmla="*/ 103 h 217"/>
                  <a:gd name="T6" fmla="*/ 53 w 106"/>
                  <a:gd name="T7" fmla="*/ 102 h 217"/>
                  <a:gd name="T8" fmla="*/ 4 w 106"/>
                  <a:gd name="T9" fmla="*/ 6 h 217"/>
                  <a:gd name="T10" fmla="*/ 4 w 106"/>
                  <a:gd name="T11" fmla="*/ 6 h 217"/>
                  <a:gd name="T12" fmla="*/ 4 w 106"/>
                  <a:gd name="T13" fmla="*/ 6 h 217"/>
                  <a:gd name="T14" fmla="*/ 1 w 106"/>
                  <a:gd name="T15" fmla="*/ 1 h 217"/>
                  <a:gd name="T16" fmla="*/ 0 w 106"/>
                  <a:gd name="T17" fmla="*/ 1 h 217"/>
                  <a:gd name="T18" fmla="*/ 3 w 106"/>
                  <a:gd name="T19" fmla="*/ 6 h 217"/>
                  <a:gd name="T20" fmla="*/ 3 w 106"/>
                  <a:gd name="T21" fmla="*/ 12 h 217"/>
                  <a:gd name="T22" fmla="*/ 2 w 106"/>
                  <a:gd name="T23" fmla="*/ 14 h 217"/>
                  <a:gd name="T24" fmla="*/ 100 w 106"/>
                  <a:gd name="T25" fmla="*/ 215 h 217"/>
                  <a:gd name="T26" fmla="*/ 104 w 106"/>
                  <a:gd name="T27" fmla="*/ 21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217">
                    <a:moveTo>
                      <a:pt x="104" y="214"/>
                    </a:moveTo>
                    <a:cubicBezTo>
                      <a:pt x="84" y="175"/>
                      <a:pt x="65" y="136"/>
                      <a:pt x="46" y="97"/>
                    </a:cubicBezTo>
                    <a:cubicBezTo>
                      <a:pt x="48" y="99"/>
                      <a:pt x="49" y="101"/>
                      <a:pt x="50" y="103"/>
                    </a:cubicBezTo>
                    <a:cubicBezTo>
                      <a:pt x="51" y="105"/>
                      <a:pt x="54" y="103"/>
                      <a:pt x="53" y="102"/>
                    </a:cubicBezTo>
                    <a:cubicBezTo>
                      <a:pt x="33" y="71"/>
                      <a:pt x="19" y="38"/>
                      <a:pt x="4" y="6"/>
                    </a:cubicBezTo>
                    <a:cubicBezTo>
                      <a:pt x="4" y="6"/>
                      <a:pt x="4" y="6"/>
                      <a:pt x="4" y="6"/>
                    </a:cubicBezTo>
                    <a:cubicBezTo>
                      <a:pt x="4" y="6"/>
                      <a:pt x="4" y="6"/>
                      <a:pt x="4" y="6"/>
                    </a:cubicBezTo>
                    <a:cubicBezTo>
                      <a:pt x="3" y="4"/>
                      <a:pt x="2" y="2"/>
                      <a:pt x="1" y="1"/>
                    </a:cubicBezTo>
                    <a:cubicBezTo>
                      <a:pt x="1" y="0"/>
                      <a:pt x="0" y="0"/>
                      <a:pt x="0" y="1"/>
                    </a:cubicBezTo>
                    <a:cubicBezTo>
                      <a:pt x="1" y="4"/>
                      <a:pt x="0" y="3"/>
                      <a:pt x="3" y="6"/>
                    </a:cubicBezTo>
                    <a:cubicBezTo>
                      <a:pt x="1" y="8"/>
                      <a:pt x="1" y="10"/>
                      <a:pt x="3" y="12"/>
                    </a:cubicBezTo>
                    <a:cubicBezTo>
                      <a:pt x="2" y="12"/>
                      <a:pt x="1" y="13"/>
                      <a:pt x="2" y="14"/>
                    </a:cubicBezTo>
                    <a:cubicBezTo>
                      <a:pt x="34" y="81"/>
                      <a:pt x="64" y="149"/>
                      <a:pt x="100" y="215"/>
                    </a:cubicBezTo>
                    <a:cubicBezTo>
                      <a:pt x="102" y="217"/>
                      <a:pt x="106" y="216"/>
                      <a:pt x="104" y="2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1" name="íṥlîḋé"/>
              <p:cNvSpPr/>
              <p:nvPr/>
            </p:nvSpPr>
            <p:spPr bwMode="auto">
              <a:xfrm>
                <a:off x="3291" y="296"/>
                <a:ext cx="116" cy="224"/>
              </a:xfrm>
              <a:custGeom>
                <a:avLst/>
                <a:gdLst>
                  <a:gd name="T0" fmla="*/ 104 w 105"/>
                  <a:gd name="T1" fmla="*/ 201 h 204"/>
                  <a:gd name="T2" fmla="*/ 2 w 105"/>
                  <a:gd name="T3" fmla="*/ 1 h 204"/>
                  <a:gd name="T4" fmla="*/ 0 w 105"/>
                  <a:gd name="T5" fmla="*/ 1 h 204"/>
                  <a:gd name="T6" fmla="*/ 101 w 105"/>
                  <a:gd name="T7" fmla="*/ 202 h 204"/>
                  <a:gd name="T8" fmla="*/ 104 w 105"/>
                  <a:gd name="T9" fmla="*/ 201 h 204"/>
                </a:gdLst>
                <a:ahLst/>
                <a:cxnLst>
                  <a:cxn ang="0">
                    <a:pos x="T0" y="T1"/>
                  </a:cxn>
                  <a:cxn ang="0">
                    <a:pos x="T2" y="T3"/>
                  </a:cxn>
                  <a:cxn ang="0">
                    <a:pos x="T4" y="T5"/>
                  </a:cxn>
                  <a:cxn ang="0">
                    <a:pos x="T6" y="T7"/>
                  </a:cxn>
                  <a:cxn ang="0">
                    <a:pos x="T8" y="T9"/>
                  </a:cxn>
                </a:cxnLst>
                <a:rect l="0" t="0" r="r" b="b"/>
                <a:pathLst>
                  <a:path w="105" h="204">
                    <a:moveTo>
                      <a:pt x="104" y="201"/>
                    </a:moveTo>
                    <a:cubicBezTo>
                      <a:pt x="71" y="134"/>
                      <a:pt x="38" y="67"/>
                      <a:pt x="2" y="1"/>
                    </a:cubicBezTo>
                    <a:cubicBezTo>
                      <a:pt x="1" y="0"/>
                      <a:pt x="0" y="0"/>
                      <a:pt x="0" y="1"/>
                    </a:cubicBezTo>
                    <a:cubicBezTo>
                      <a:pt x="36" y="67"/>
                      <a:pt x="68" y="135"/>
                      <a:pt x="101" y="202"/>
                    </a:cubicBezTo>
                    <a:cubicBezTo>
                      <a:pt x="102" y="204"/>
                      <a:pt x="105" y="203"/>
                      <a:pt x="104" y="2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2" name="íṩlíďé"/>
              <p:cNvSpPr/>
              <p:nvPr/>
            </p:nvSpPr>
            <p:spPr bwMode="auto">
              <a:xfrm>
                <a:off x="3295" y="254"/>
                <a:ext cx="112" cy="239"/>
              </a:xfrm>
              <a:custGeom>
                <a:avLst/>
                <a:gdLst>
                  <a:gd name="T0" fmla="*/ 101 w 102"/>
                  <a:gd name="T1" fmla="*/ 214 h 217"/>
                  <a:gd name="T2" fmla="*/ 57 w 102"/>
                  <a:gd name="T3" fmla="*/ 122 h 217"/>
                  <a:gd name="T4" fmla="*/ 58 w 102"/>
                  <a:gd name="T5" fmla="*/ 120 h 217"/>
                  <a:gd name="T6" fmla="*/ 6 w 102"/>
                  <a:gd name="T7" fmla="*/ 3 h 217"/>
                  <a:gd name="T8" fmla="*/ 1 w 102"/>
                  <a:gd name="T9" fmla="*/ 4 h 217"/>
                  <a:gd name="T10" fmla="*/ 23 w 102"/>
                  <a:gd name="T11" fmla="*/ 55 h 217"/>
                  <a:gd name="T12" fmla="*/ 20 w 102"/>
                  <a:gd name="T13" fmla="*/ 49 h 217"/>
                  <a:gd name="T14" fmla="*/ 17 w 102"/>
                  <a:gd name="T15" fmla="*/ 50 h 217"/>
                  <a:gd name="T16" fmla="*/ 98 w 102"/>
                  <a:gd name="T17" fmla="*/ 215 h 217"/>
                  <a:gd name="T18" fmla="*/ 101 w 102"/>
                  <a:gd name="T19" fmla="*/ 21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17">
                    <a:moveTo>
                      <a:pt x="101" y="214"/>
                    </a:moveTo>
                    <a:cubicBezTo>
                      <a:pt x="86" y="183"/>
                      <a:pt x="71" y="153"/>
                      <a:pt x="57" y="122"/>
                    </a:cubicBezTo>
                    <a:cubicBezTo>
                      <a:pt x="58" y="122"/>
                      <a:pt x="59" y="121"/>
                      <a:pt x="58" y="120"/>
                    </a:cubicBezTo>
                    <a:cubicBezTo>
                      <a:pt x="42" y="80"/>
                      <a:pt x="21" y="43"/>
                      <a:pt x="6" y="3"/>
                    </a:cubicBezTo>
                    <a:cubicBezTo>
                      <a:pt x="4" y="0"/>
                      <a:pt x="0" y="1"/>
                      <a:pt x="1" y="4"/>
                    </a:cubicBezTo>
                    <a:cubicBezTo>
                      <a:pt x="8" y="21"/>
                      <a:pt x="15" y="38"/>
                      <a:pt x="23" y="55"/>
                    </a:cubicBezTo>
                    <a:cubicBezTo>
                      <a:pt x="22" y="53"/>
                      <a:pt x="21" y="51"/>
                      <a:pt x="20" y="49"/>
                    </a:cubicBezTo>
                    <a:cubicBezTo>
                      <a:pt x="19" y="47"/>
                      <a:pt x="16" y="48"/>
                      <a:pt x="17" y="50"/>
                    </a:cubicBezTo>
                    <a:cubicBezTo>
                      <a:pt x="45" y="104"/>
                      <a:pt x="71" y="160"/>
                      <a:pt x="98" y="215"/>
                    </a:cubicBezTo>
                    <a:cubicBezTo>
                      <a:pt x="99" y="217"/>
                      <a:pt x="102" y="216"/>
                      <a:pt x="101" y="2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3" name="íş1íḍe"/>
              <p:cNvSpPr/>
              <p:nvPr/>
            </p:nvSpPr>
            <p:spPr bwMode="auto">
              <a:xfrm>
                <a:off x="2621" y="1384"/>
                <a:ext cx="30" cy="38"/>
              </a:xfrm>
              <a:custGeom>
                <a:avLst/>
                <a:gdLst>
                  <a:gd name="T0" fmla="*/ 26 w 27"/>
                  <a:gd name="T1" fmla="*/ 32 h 35"/>
                  <a:gd name="T2" fmla="*/ 3 w 27"/>
                  <a:gd name="T3" fmla="*/ 1 h 35"/>
                  <a:gd name="T4" fmla="*/ 2 w 27"/>
                  <a:gd name="T5" fmla="*/ 3 h 35"/>
                  <a:gd name="T6" fmla="*/ 11 w 27"/>
                  <a:gd name="T7" fmla="*/ 16 h 35"/>
                  <a:gd name="T8" fmla="*/ 17 w 27"/>
                  <a:gd name="T9" fmla="*/ 28 h 35"/>
                  <a:gd name="T10" fmla="*/ 7 w 27"/>
                  <a:gd name="T11" fmla="*/ 12 h 35"/>
                  <a:gd name="T12" fmla="*/ 3 w 27"/>
                  <a:gd name="T13" fmla="*/ 13 h 35"/>
                  <a:gd name="T14" fmla="*/ 20 w 27"/>
                  <a:gd name="T15" fmla="*/ 34 h 35"/>
                  <a:gd name="T16" fmla="*/ 22 w 27"/>
                  <a:gd name="T17" fmla="*/ 32 h 35"/>
                  <a:gd name="T18" fmla="*/ 18 w 27"/>
                  <a:gd name="T19" fmla="*/ 27 h 35"/>
                  <a:gd name="T20" fmla="*/ 25 w 27"/>
                  <a:gd name="T21" fmla="*/ 34 h 35"/>
                  <a:gd name="T22" fmla="*/ 26 w 27"/>
                  <a:gd name="T2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
                    <a:moveTo>
                      <a:pt x="26" y="32"/>
                    </a:moveTo>
                    <a:cubicBezTo>
                      <a:pt x="20" y="21"/>
                      <a:pt x="11" y="11"/>
                      <a:pt x="3" y="1"/>
                    </a:cubicBezTo>
                    <a:cubicBezTo>
                      <a:pt x="2" y="0"/>
                      <a:pt x="0" y="1"/>
                      <a:pt x="2" y="3"/>
                    </a:cubicBezTo>
                    <a:cubicBezTo>
                      <a:pt x="5" y="7"/>
                      <a:pt x="8" y="12"/>
                      <a:pt x="11" y="16"/>
                    </a:cubicBezTo>
                    <a:cubicBezTo>
                      <a:pt x="13" y="20"/>
                      <a:pt x="15" y="24"/>
                      <a:pt x="17" y="28"/>
                    </a:cubicBezTo>
                    <a:cubicBezTo>
                      <a:pt x="12" y="24"/>
                      <a:pt x="9" y="18"/>
                      <a:pt x="7" y="12"/>
                    </a:cubicBezTo>
                    <a:cubicBezTo>
                      <a:pt x="6" y="9"/>
                      <a:pt x="2" y="10"/>
                      <a:pt x="3" y="13"/>
                    </a:cubicBezTo>
                    <a:cubicBezTo>
                      <a:pt x="6" y="21"/>
                      <a:pt x="11" y="32"/>
                      <a:pt x="20" y="34"/>
                    </a:cubicBezTo>
                    <a:cubicBezTo>
                      <a:pt x="22" y="35"/>
                      <a:pt x="22" y="33"/>
                      <a:pt x="22" y="32"/>
                    </a:cubicBezTo>
                    <a:cubicBezTo>
                      <a:pt x="20" y="30"/>
                      <a:pt x="19" y="28"/>
                      <a:pt x="18" y="27"/>
                    </a:cubicBezTo>
                    <a:cubicBezTo>
                      <a:pt x="20" y="29"/>
                      <a:pt x="22" y="31"/>
                      <a:pt x="25" y="34"/>
                    </a:cubicBezTo>
                    <a:cubicBezTo>
                      <a:pt x="26" y="35"/>
                      <a:pt x="27" y="33"/>
                      <a:pt x="26" y="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4" name="ïṥľiḋê"/>
              <p:cNvSpPr/>
              <p:nvPr/>
            </p:nvSpPr>
            <p:spPr bwMode="auto">
              <a:xfrm>
                <a:off x="2625" y="1371"/>
                <a:ext cx="34" cy="54"/>
              </a:xfrm>
              <a:custGeom>
                <a:avLst/>
                <a:gdLst>
                  <a:gd name="T0" fmla="*/ 3 w 31"/>
                  <a:gd name="T1" fmla="*/ 1 h 49"/>
                  <a:gd name="T2" fmla="*/ 1 w 31"/>
                  <a:gd name="T3" fmla="*/ 2 h 49"/>
                  <a:gd name="T4" fmla="*/ 29 w 31"/>
                  <a:gd name="T5" fmla="*/ 48 h 49"/>
                  <a:gd name="T6" fmla="*/ 31 w 31"/>
                  <a:gd name="T7" fmla="*/ 47 h 49"/>
                  <a:gd name="T8" fmla="*/ 3 w 31"/>
                  <a:gd name="T9" fmla="*/ 1 h 49"/>
                </a:gdLst>
                <a:ahLst/>
                <a:cxnLst>
                  <a:cxn ang="0">
                    <a:pos x="T0" y="T1"/>
                  </a:cxn>
                  <a:cxn ang="0">
                    <a:pos x="T2" y="T3"/>
                  </a:cxn>
                  <a:cxn ang="0">
                    <a:pos x="T4" y="T5"/>
                  </a:cxn>
                  <a:cxn ang="0">
                    <a:pos x="T6" y="T7"/>
                  </a:cxn>
                  <a:cxn ang="0">
                    <a:pos x="T8" y="T9"/>
                  </a:cxn>
                </a:cxnLst>
                <a:rect l="0" t="0" r="r" b="b"/>
                <a:pathLst>
                  <a:path w="31" h="49">
                    <a:moveTo>
                      <a:pt x="3" y="1"/>
                    </a:moveTo>
                    <a:cubicBezTo>
                      <a:pt x="2" y="0"/>
                      <a:pt x="0" y="0"/>
                      <a:pt x="1" y="2"/>
                    </a:cubicBezTo>
                    <a:cubicBezTo>
                      <a:pt x="9" y="18"/>
                      <a:pt x="20" y="32"/>
                      <a:pt x="29" y="48"/>
                    </a:cubicBezTo>
                    <a:cubicBezTo>
                      <a:pt x="30" y="49"/>
                      <a:pt x="31" y="48"/>
                      <a:pt x="31" y="47"/>
                    </a:cubicBezTo>
                    <a:cubicBezTo>
                      <a:pt x="25" y="30"/>
                      <a:pt x="11" y="17"/>
                      <a:pt x="3"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5" name="iṡľîḓê"/>
              <p:cNvSpPr/>
              <p:nvPr/>
            </p:nvSpPr>
            <p:spPr bwMode="auto">
              <a:xfrm>
                <a:off x="2621" y="1342"/>
                <a:ext cx="50" cy="77"/>
              </a:xfrm>
              <a:custGeom>
                <a:avLst/>
                <a:gdLst>
                  <a:gd name="T0" fmla="*/ 44 w 45"/>
                  <a:gd name="T1" fmla="*/ 67 h 70"/>
                  <a:gd name="T2" fmla="*/ 4 w 45"/>
                  <a:gd name="T3" fmla="*/ 2 h 70"/>
                  <a:gd name="T4" fmla="*/ 1 w 45"/>
                  <a:gd name="T5" fmla="*/ 2 h 70"/>
                  <a:gd name="T6" fmla="*/ 42 w 45"/>
                  <a:gd name="T7" fmla="*/ 69 h 70"/>
                  <a:gd name="T8" fmla="*/ 44 w 45"/>
                  <a:gd name="T9" fmla="*/ 67 h 70"/>
                </a:gdLst>
                <a:ahLst/>
                <a:cxnLst>
                  <a:cxn ang="0">
                    <a:pos x="T0" y="T1"/>
                  </a:cxn>
                  <a:cxn ang="0">
                    <a:pos x="T2" y="T3"/>
                  </a:cxn>
                  <a:cxn ang="0">
                    <a:pos x="T4" y="T5"/>
                  </a:cxn>
                  <a:cxn ang="0">
                    <a:pos x="T6" y="T7"/>
                  </a:cxn>
                  <a:cxn ang="0">
                    <a:pos x="T8" y="T9"/>
                  </a:cxn>
                </a:cxnLst>
                <a:rect l="0" t="0" r="r" b="b"/>
                <a:pathLst>
                  <a:path w="45" h="70">
                    <a:moveTo>
                      <a:pt x="44" y="67"/>
                    </a:moveTo>
                    <a:cubicBezTo>
                      <a:pt x="28" y="47"/>
                      <a:pt x="11" y="27"/>
                      <a:pt x="4" y="2"/>
                    </a:cubicBezTo>
                    <a:cubicBezTo>
                      <a:pt x="3" y="0"/>
                      <a:pt x="0" y="0"/>
                      <a:pt x="1" y="2"/>
                    </a:cubicBezTo>
                    <a:cubicBezTo>
                      <a:pt x="7" y="26"/>
                      <a:pt x="23" y="53"/>
                      <a:pt x="42" y="69"/>
                    </a:cubicBezTo>
                    <a:cubicBezTo>
                      <a:pt x="44" y="70"/>
                      <a:pt x="45" y="69"/>
                      <a:pt x="44" y="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6" name="îşḷíḑe"/>
              <p:cNvSpPr/>
              <p:nvPr/>
            </p:nvSpPr>
            <p:spPr bwMode="auto">
              <a:xfrm>
                <a:off x="2617" y="1321"/>
                <a:ext cx="62" cy="95"/>
              </a:xfrm>
              <a:custGeom>
                <a:avLst/>
                <a:gdLst>
                  <a:gd name="T0" fmla="*/ 56 w 56"/>
                  <a:gd name="T1" fmla="*/ 84 h 86"/>
                  <a:gd name="T2" fmla="*/ 4 w 56"/>
                  <a:gd name="T3" fmla="*/ 4 h 86"/>
                  <a:gd name="T4" fmla="*/ 4 w 56"/>
                  <a:gd name="T5" fmla="*/ 3 h 86"/>
                  <a:gd name="T6" fmla="*/ 3 w 56"/>
                  <a:gd name="T7" fmla="*/ 2 h 86"/>
                  <a:gd name="T8" fmla="*/ 2 w 56"/>
                  <a:gd name="T9" fmla="*/ 0 h 86"/>
                  <a:gd name="T10" fmla="*/ 1 w 56"/>
                  <a:gd name="T11" fmla="*/ 1 h 86"/>
                  <a:gd name="T12" fmla="*/ 3 w 56"/>
                  <a:gd name="T13" fmla="*/ 4 h 86"/>
                  <a:gd name="T14" fmla="*/ 8 w 56"/>
                  <a:gd name="T15" fmla="*/ 15 h 86"/>
                  <a:gd name="T16" fmla="*/ 23 w 56"/>
                  <a:gd name="T17" fmla="*/ 38 h 86"/>
                  <a:gd name="T18" fmla="*/ 54 w 56"/>
                  <a:gd name="T19" fmla="*/ 85 h 86"/>
                  <a:gd name="T20" fmla="*/ 56 w 56"/>
                  <a:gd name="T21"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6">
                    <a:moveTo>
                      <a:pt x="56" y="84"/>
                    </a:moveTo>
                    <a:cubicBezTo>
                      <a:pt x="43" y="55"/>
                      <a:pt x="19" y="32"/>
                      <a:pt x="4" y="4"/>
                    </a:cubicBezTo>
                    <a:cubicBezTo>
                      <a:pt x="5" y="4"/>
                      <a:pt x="5" y="3"/>
                      <a:pt x="4" y="3"/>
                    </a:cubicBezTo>
                    <a:cubicBezTo>
                      <a:pt x="4" y="2"/>
                      <a:pt x="3" y="2"/>
                      <a:pt x="3" y="2"/>
                    </a:cubicBezTo>
                    <a:cubicBezTo>
                      <a:pt x="3" y="2"/>
                      <a:pt x="2" y="1"/>
                      <a:pt x="2" y="0"/>
                    </a:cubicBezTo>
                    <a:cubicBezTo>
                      <a:pt x="2" y="0"/>
                      <a:pt x="0" y="0"/>
                      <a:pt x="1" y="1"/>
                    </a:cubicBezTo>
                    <a:cubicBezTo>
                      <a:pt x="1" y="3"/>
                      <a:pt x="1" y="3"/>
                      <a:pt x="3" y="4"/>
                    </a:cubicBezTo>
                    <a:cubicBezTo>
                      <a:pt x="3" y="7"/>
                      <a:pt x="8" y="15"/>
                      <a:pt x="8" y="15"/>
                    </a:cubicBezTo>
                    <a:cubicBezTo>
                      <a:pt x="12" y="23"/>
                      <a:pt x="18" y="30"/>
                      <a:pt x="23" y="38"/>
                    </a:cubicBezTo>
                    <a:cubicBezTo>
                      <a:pt x="33" y="54"/>
                      <a:pt x="44" y="69"/>
                      <a:pt x="54" y="85"/>
                    </a:cubicBezTo>
                    <a:cubicBezTo>
                      <a:pt x="55" y="86"/>
                      <a:pt x="56" y="86"/>
                      <a:pt x="56" y="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7" name="îṡ1îďe"/>
              <p:cNvSpPr/>
              <p:nvPr/>
            </p:nvSpPr>
            <p:spPr bwMode="auto">
              <a:xfrm>
                <a:off x="2610" y="1294"/>
                <a:ext cx="75" cy="109"/>
              </a:xfrm>
              <a:custGeom>
                <a:avLst/>
                <a:gdLst>
                  <a:gd name="T0" fmla="*/ 67 w 68"/>
                  <a:gd name="T1" fmla="*/ 96 h 99"/>
                  <a:gd name="T2" fmla="*/ 3 w 68"/>
                  <a:gd name="T3" fmla="*/ 2 h 99"/>
                  <a:gd name="T4" fmla="*/ 1 w 68"/>
                  <a:gd name="T5" fmla="*/ 4 h 99"/>
                  <a:gd name="T6" fmla="*/ 65 w 68"/>
                  <a:gd name="T7" fmla="*/ 98 h 99"/>
                  <a:gd name="T8" fmla="*/ 67 w 68"/>
                  <a:gd name="T9" fmla="*/ 96 h 99"/>
                </a:gdLst>
                <a:ahLst/>
                <a:cxnLst>
                  <a:cxn ang="0">
                    <a:pos x="T0" y="T1"/>
                  </a:cxn>
                  <a:cxn ang="0">
                    <a:pos x="T2" y="T3"/>
                  </a:cxn>
                  <a:cxn ang="0">
                    <a:pos x="T4" y="T5"/>
                  </a:cxn>
                  <a:cxn ang="0">
                    <a:pos x="T6" y="T7"/>
                  </a:cxn>
                  <a:cxn ang="0">
                    <a:pos x="T8" y="T9"/>
                  </a:cxn>
                </a:cxnLst>
                <a:rect l="0" t="0" r="r" b="b"/>
                <a:pathLst>
                  <a:path w="68" h="99">
                    <a:moveTo>
                      <a:pt x="67" y="96"/>
                    </a:moveTo>
                    <a:cubicBezTo>
                      <a:pt x="46" y="64"/>
                      <a:pt x="23" y="34"/>
                      <a:pt x="3" y="2"/>
                    </a:cubicBezTo>
                    <a:cubicBezTo>
                      <a:pt x="2" y="0"/>
                      <a:pt x="0" y="2"/>
                      <a:pt x="1" y="4"/>
                    </a:cubicBezTo>
                    <a:cubicBezTo>
                      <a:pt x="21" y="36"/>
                      <a:pt x="43" y="67"/>
                      <a:pt x="65" y="98"/>
                    </a:cubicBezTo>
                    <a:cubicBezTo>
                      <a:pt x="66" y="99"/>
                      <a:pt x="68" y="98"/>
                      <a:pt x="67"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8" name="îṡ1iḓé"/>
              <p:cNvSpPr/>
              <p:nvPr/>
            </p:nvSpPr>
            <p:spPr bwMode="auto">
              <a:xfrm>
                <a:off x="2630" y="1297"/>
                <a:ext cx="64" cy="91"/>
              </a:xfrm>
              <a:custGeom>
                <a:avLst/>
                <a:gdLst>
                  <a:gd name="T0" fmla="*/ 56 w 58"/>
                  <a:gd name="T1" fmla="*/ 80 h 83"/>
                  <a:gd name="T2" fmla="*/ 3 w 58"/>
                  <a:gd name="T3" fmla="*/ 2 h 83"/>
                  <a:gd name="T4" fmla="*/ 1 w 58"/>
                  <a:gd name="T5" fmla="*/ 3 h 83"/>
                  <a:gd name="T6" fmla="*/ 54 w 58"/>
                  <a:gd name="T7" fmla="*/ 82 h 83"/>
                  <a:gd name="T8" fmla="*/ 56 w 58"/>
                  <a:gd name="T9" fmla="*/ 80 h 83"/>
                </a:gdLst>
                <a:ahLst/>
                <a:cxnLst>
                  <a:cxn ang="0">
                    <a:pos x="T0" y="T1"/>
                  </a:cxn>
                  <a:cxn ang="0">
                    <a:pos x="T2" y="T3"/>
                  </a:cxn>
                  <a:cxn ang="0">
                    <a:pos x="T4" y="T5"/>
                  </a:cxn>
                  <a:cxn ang="0">
                    <a:pos x="T6" y="T7"/>
                  </a:cxn>
                  <a:cxn ang="0">
                    <a:pos x="T8" y="T9"/>
                  </a:cxn>
                </a:cxnLst>
                <a:rect l="0" t="0" r="r" b="b"/>
                <a:pathLst>
                  <a:path w="58" h="83">
                    <a:moveTo>
                      <a:pt x="56" y="80"/>
                    </a:moveTo>
                    <a:cubicBezTo>
                      <a:pt x="37" y="55"/>
                      <a:pt x="19" y="30"/>
                      <a:pt x="3" y="2"/>
                    </a:cubicBezTo>
                    <a:cubicBezTo>
                      <a:pt x="2" y="0"/>
                      <a:pt x="0" y="1"/>
                      <a:pt x="1" y="3"/>
                    </a:cubicBezTo>
                    <a:cubicBezTo>
                      <a:pt x="16" y="31"/>
                      <a:pt x="34" y="57"/>
                      <a:pt x="54" y="82"/>
                    </a:cubicBezTo>
                    <a:cubicBezTo>
                      <a:pt x="56" y="83"/>
                      <a:pt x="58" y="82"/>
                      <a:pt x="56"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9" name="iSľïḑê"/>
              <p:cNvSpPr/>
              <p:nvPr/>
            </p:nvSpPr>
            <p:spPr bwMode="auto">
              <a:xfrm>
                <a:off x="2619" y="1261"/>
                <a:ext cx="75" cy="111"/>
              </a:xfrm>
              <a:custGeom>
                <a:avLst/>
                <a:gdLst>
                  <a:gd name="T0" fmla="*/ 66 w 68"/>
                  <a:gd name="T1" fmla="*/ 98 h 101"/>
                  <a:gd name="T2" fmla="*/ 3 w 68"/>
                  <a:gd name="T3" fmla="*/ 2 h 101"/>
                  <a:gd name="T4" fmla="*/ 1 w 68"/>
                  <a:gd name="T5" fmla="*/ 3 h 101"/>
                  <a:gd name="T6" fmla="*/ 64 w 68"/>
                  <a:gd name="T7" fmla="*/ 100 h 101"/>
                  <a:gd name="T8" fmla="*/ 66 w 68"/>
                  <a:gd name="T9" fmla="*/ 98 h 101"/>
                </a:gdLst>
                <a:ahLst/>
                <a:cxnLst>
                  <a:cxn ang="0">
                    <a:pos x="T0" y="T1"/>
                  </a:cxn>
                  <a:cxn ang="0">
                    <a:pos x="T2" y="T3"/>
                  </a:cxn>
                  <a:cxn ang="0">
                    <a:pos x="T4" y="T5"/>
                  </a:cxn>
                  <a:cxn ang="0">
                    <a:pos x="T6" y="T7"/>
                  </a:cxn>
                  <a:cxn ang="0">
                    <a:pos x="T8" y="T9"/>
                  </a:cxn>
                </a:cxnLst>
                <a:rect l="0" t="0" r="r" b="b"/>
                <a:pathLst>
                  <a:path w="68" h="101">
                    <a:moveTo>
                      <a:pt x="66" y="98"/>
                    </a:moveTo>
                    <a:cubicBezTo>
                      <a:pt x="44" y="67"/>
                      <a:pt x="22" y="36"/>
                      <a:pt x="3" y="2"/>
                    </a:cubicBezTo>
                    <a:cubicBezTo>
                      <a:pt x="2" y="0"/>
                      <a:pt x="0" y="1"/>
                      <a:pt x="1" y="3"/>
                    </a:cubicBezTo>
                    <a:cubicBezTo>
                      <a:pt x="19" y="37"/>
                      <a:pt x="41" y="69"/>
                      <a:pt x="64" y="100"/>
                    </a:cubicBezTo>
                    <a:cubicBezTo>
                      <a:pt x="65" y="101"/>
                      <a:pt x="68" y="100"/>
                      <a:pt x="66"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0" name="ï$líḑê"/>
              <p:cNvSpPr/>
              <p:nvPr/>
            </p:nvSpPr>
            <p:spPr bwMode="auto">
              <a:xfrm>
                <a:off x="2619" y="1227"/>
                <a:ext cx="90" cy="136"/>
              </a:xfrm>
              <a:custGeom>
                <a:avLst/>
                <a:gdLst>
                  <a:gd name="T0" fmla="*/ 82 w 82"/>
                  <a:gd name="T1" fmla="*/ 122 h 124"/>
                  <a:gd name="T2" fmla="*/ 3 w 82"/>
                  <a:gd name="T3" fmla="*/ 2 h 124"/>
                  <a:gd name="T4" fmla="*/ 1 w 82"/>
                  <a:gd name="T5" fmla="*/ 4 h 124"/>
                  <a:gd name="T6" fmla="*/ 80 w 82"/>
                  <a:gd name="T7" fmla="*/ 123 h 124"/>
                  <a:gd name="T8" fmla="*/ 82 w 82"/>
                  <a:gd name="T9" fmla="*/ 122 h 124"/>
                </a:gdLst>
                <a:ahLst/>
                <a:cxnLst>
                  <a:cxn ang="0">
                    <a:pos x="T0" y="T1"/>
                  </a:cxn>
                  <a:cxn ang="0">
                    <a:pos x="T2" y="T3"/>
                  </a:cxn>
                  <a:cxn ang="0">
                    <a:pos x="T4" y="T5"/>
                  </a:cxn>
                  <a:cxn ang="0">
                    <a:pos x="T6" y="T7"/>
                  </a:cxn>
                  <a:cxn ang="0">
                    <a:pos x="T8" y="T9"/>
                  </a:cxn>
                </a:cxnLst>
                <a:rect l="0" t="0" r="r" b="b"/>
                <a:pathLst>
                  <a:path w="82" h="124">
                    <a:moveTo>
                      <a:pt x="82" y="122"/>
                    </a:moveTo>
                    <a:cubicBezTo>
                      <a:pt x="57" y="81"/>
                      <a:pt x="29" y="42"/>
                      <a:pt x="3" y="2"/>
                    </a:cubicBezTo>
                    <a:cubicBezTo>
                      <a:pt x="2" y="0"/>
                      <a:pt x="0" y="2"/>
                      <a:pt x="1" y="4"/>
                    </a:cubicBezTo>
                    <a:cubicBezTo>
                      <a:pt x="26" y="44"/>
                      <a:pt x="54" y="83"/>
                      <a:pt x="80" y="123"/>
                    </a:cubicBezTo>
                    <a:cubicBezTo>
                      <a:pt x="81" y="124"/>
                      <a:pt x="82" y="123"/>
                      <a:pt x="82" y="1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1" name="íŝḷíḓê"/>
              <p:cNvSpPr/>
              <p:nvPr/>
            </p:nvSpPr>
            <p:spPr bwMode="auto">
              <a:xfrm>
                <a:off x="2647" y="1235"/>
                <a:ext cx="60" cy="95"/>
              </a:xfrm>
              <a:custGeom>
                <a:avLst/>
                <a:gdLst>
                  <a:gd name="T0" fmla="*/ 54 w 55"/>
                  <a:gd name="T1" fmla="*/ 83 h 86"/>
                  <a:gd name="T2" fmla="*/ 3 w 55"/>
                  <a:gd name="T3" fmla="*/ 2 h 86"/>
                  <a:gd name="T4" fmla="*/ 1 w 55"/>
                  <a:gd name="T5" fmla="*/ 3 h 86"/>
                  <a:gd name="T6" fmla="*/ 52 w 55"/>
                  <a:gd name="T7" fmla="*/ 84 h 86"/>
                  <a:gd name="T8" fmla="*/ 54 w 55"/>
                  <a:gd name="T9" fmla="*/ 83 h 86"/>
                </a:gdLst>
                <a:ahLst/>
                <a:cxnLst>
                  <a:cxn ang="0">
                    <a:pos x="T0" y="T1"/>
                  </a:cxn>
                  <a:cxn ang="0">
                    <a:pos x="T2" y="T3"/>
                  </a:cxn>
                  <a:cxn ang="0">
                    <a:pos x="T4" y="T5"/>
                  </a:cxn>
                  <a:cxn ang="0">
                    <a:pos x="T6" y="T7"/>
                  </a:cxn>
                  <a:cxn ang="0">
                    <a:pos x="T8" y="T9"/>
                  </a:cxn>
                </a:cxnLst>
                <a:rect l="0" t="0" r="r" b="b"/>
                <a:pathLst>
                  <a:path w="55" h="86">
                    <a:moveTo>
                      <a:pt x="54" y="83"/>
                    </a:moveTo>
                    <a:cubicBezTo>
                      <a:pt x="37" y="56"/>
                      <a:pt x="20" y="29"/>
                      <a:pt x="3" y="2"/>
                    </a:cubicBezTo>
                    <a:cubicBezTo>
                      <a:pt x="2" y="0"/>
                      <a:pt x="0" y="2"/>
                      <a:pt x="1" y="3"/>
                    </a:cubicBezTo>
                    <a:cubicBezTo>
                      <a:pt x="18" y="30"/>
                      <a:pt x="35" y="57"/>
                      <a:pt x="52" y="84"/>
                    </a:cubicBezTo>
                    <a:cubicBezTo>
                      <a:pt x="53" y="86"/>
                      <a:pt x="55" y="85"/>
                      <a:pt x="54"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2" name="ïSľïďe"/>
              <p:cNvSpPr/>
              <p:nvPr/>
            </p:nvSpPr>
            <p:spPr bwMode="auto">
              <a:xfrm>
                <a:off x="2638" y="1188"/>
                <a:ext cx="33" cy="44"/>
              </a:xfrm>
              <a:custGeom>
                <a:avLst/>
                <a:gdLst>
                  <a:gd name="T0" fmla="*/ 29 w 30"/>
                  <a:gd name="T1" fmla="*/ 37 h 40"/>
                  <a:gd name="T2" fmla="*/ 4 w 30"/>
                  <a:gd name="T3" fmla="*/ 2 h 40"/>
                  <a:gd name="T4" fmla="*/ 2 w 30"/>
                  <a:gd name="T5" fmla="*/ 3 h 40"/>
                  <a:gd name="T6" fmla="*/ 27 w 30"/>
                  <a:gd name="T7" fmla="*/ 39 h 40"/>
                  <a:gd name="T8" fmla="*/ 29 w 30"/>
                  <a:gd name="T9" fmla="*/ 37 h 40"/>
                </a:gdLst>
                <a:ahLst/>
                <a:cxnLst>
                  <a:cxn ang="0">
                    <a:pos x="T0" y="T1"/>
                  </a:cxn>
                  <a:cxn ang="0">
                    <a:pos x="T2" y="T3"/>
                  </a:cxn>
                  <a:cxn ang="0">
                    <a:pos x="T4" y="T5"/>
                  </a:cxn>
                  <a:cxn ang="0">
                    <a:pos x="T6" y="T7"/>
                  </a:cxn>
                  <a:cxn ang="0">
                    <a:pos x="T8" y="T9"/>
                  </a:cxn>
                </a:cxnLst>
                <a:rect l="0" t="0" r="r" b="b"/>
                <a:pathLst>
                  <a:path w="30" h="40">
                    <a:moveTo>
                      <a:pt x="29" y="37"/>
                    </a:moveTo>
                    <a:cubicBezTo>
                      <a:pt x="21" y="25"/>
                      <a:pt x="13" y="13"/>
                      <a:pt x="4" y="2"/>
                    </a:cubicBezTo>
                    <a:cubicBezTo>
                      <a:pt x="2" y="0"/>
                      <a:pt x="0" y="2"/>
                      <a:pt x="2" y="3"/>
                    </a:cubicBezTo>
                    <a:cubicBezTo>
                      <a:pt x="11" y="15"/>
                      <a:pt x="19" y="26"/>
                      <a:pt x="27" y="39"/>
                    </a:cubicBezTo>
                    <a:cubicBezTo>
                      <a:pt x="28" y="40"/>
                      <a:pt x="30" y="39"/>
                      <a:pt x="29" y="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3" name="ï$ļiḑê"/>
              <p:cNvSpPr/>
              <p:nvPr/>
            </p:nvSpPr>
            <p:spPr bwMode="auto">
              <a:xfrm>
                <a:off x="2861" y="1431"/>
                <a:ext cx="42" cy="56"/>
              </a:xfrm>
              <a:custGeom>
                <a:avLst/>
                <a:gdLst>
                  <a:gd name="T0" fmla="*/ 37 w 38"/>
                  <a:gd name="T1" fmla="*/ 47 h 51"/>
                  <a:gd name="T2" fmla="*/ 4 w 38"/>
                  <a:gd name="T3" fmla="*/ 1 h 51"/>
                  <a:gd name="T4" fmla="*/ 2 w 38"/>
                  <a:gd name="T5" fmla="*/ 3 h 51"/>
                  <a:gd name="T6" fmla="*/ 35 w 38"/>
                  <a:gd name="T7" fmla="*/ 49 h 51"/>
                  <a:gd name="T8" fmla="*/ 37 w 38"/>
                  <a:gd name="T9" fmla="*/ 47 h 51"/>
                </a:gdLst>
                <a:ahLst/>
                <a:cxnLst>
                  <a:cxn ang="0">
                    <a:pos x="T0" y="T1"/>
                  </a:cxn>
                  <a:cxn ang="0">
                    <a:pos x="T2" y="T3"/>
                  </a:cxn>
                  <a:cxn ang="0">
                    <a:pos x="T4" y="T5"/>
                  </a:cxn>
                  <a:cxn ang="0">
                    <a:pos x="T6" y="T7"/>
                  </a:cxn>
                  <a:cxn ang="0">
                    <a:pos x="T8" y="T9"/>
                  </a:cxn>
                </a:cxnLst>
                <a:rect l="0" t="0" r="r" b="b"/>
                <a:pathLst>
                  <a:path w="38" h="51">
                    <a:moveTo>
                      <a:pt x="37" y="47"/>
                    </a:moveTo>
                    <a:cubicBezTo>
                      <a:pt x="26" y="32"/>
                      <a:pt x="14" y="17"/>
                      <a:pt x="4" y="1"/>
                    </a:cubicBezTo>
                    <a:cubicBezTo>
                      <a:pt x="3" y="0"/>
                      <a:pt x="0" y="1"/>
                      <a:pt x="2" y="3"/>
                    </a:cubicBezTo>
                    <a:cubicBezTo>
                      <a:pt x="12" y="19"/>
                      <a:pt x="24" y="33"/>
                      <a:pt x="35" y="49"/>
                    </a:cubicBezTo>
                    <a:cubicBezTo>
                      <a:pt x="36" y="51"/>
                      <a:pt x="38" y="49"/>
                      <a:pt x="37"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4" name="ïşḷîḑê"/>
              <p:cNvSpPr/>
              <p:nvPr/>
            </p:nvSpPr>
            <p:spPr bwMode="auto">
              <a:xfrm>
                <a:off x="2857" y="1386"/>
                <a:ext cx="72" cy="115"/>
              </a:xfrm>
              <a:custGeom>
                <a:avLst/>
                <a:gdLst>
                  <a:gd name="T0" fmla="*/ 64 w 65"/>
                  <a:gd name="T1" fmla="*/ 101 h 104"/>
                  <a:gd name="T2" fmla="*/ 3 w 65"/>
                  <a:gd name="T3" fmla="*/ 2 h 104"/>
                  <a:gd name="T4" fmla="*/ 1 w 65"/>
                  <a:gd name="T5" fmla="*/ 3 h 104"/>
                  <a:gd name="T6" fmla="*/ 62 w 65"/>
                  <a:gd name="T7" fmla="*/ 102 h 104"/>
                  <a:gd name="T8" fmla="*/ 64 w 65"/>
                  <a:gd name="T9" fmla="*/ 101 h 104"/>
                </a:gdLst>
                <a:ahLst/>
                <a:cxnLst>
                  <a:cxn ang="0">
                    <a:pos x="T0" y="T1"/>
                  </a:cxn>
                  <a:cxn ang="0">
                    <a:pos x="T2" y="T3"/>
                  </a:cxn>
                  <a:cxn ang="0">
                    <a:pos x="T4" y="T5"/>
                  </a:cxn>
                  <a:cxn ang="0">
                    <a:pos x="T6" y="T7"/>
                  </a:cxn>
                  <a:cxn ang="0">
                    <a:pos x="T8" y="T9"/>
                  </a:cxn>
                </a:cxnLst>
                <a:rect l="0" t="0" r="r" b="b"/>
                <a:pathLst>
                  <a:path w="65" h="104">
                    <a:moveTo>
                      <a:pt x="64" y="101"/>
                    </a:moveTo>
                    <a:cubicBezTo>
                      <a:pt x="44" y="68"/>
                      <a:pt x="23" y="35"/>
                      <a:pt x="3" y="2"/>
                    </a:cubicBezTo>
                    <a:cubicBezTo>
                      <a:pt x="2" y="0"/>
                      <a:pt x="0" y="2"/>
                      <a:pt x="1" y="3"/>
                    </a:cubicBezTo>
                    <a:cubicBezTo>
                      <a:pt x="21" y="36"/>
                      <a:pt x="41" y="70"/>
                      <a:pt x="62" y="102"/>
                    </a:cubicBezTo>
                    <a:cubicBezTo>
                      <a:pt x="63" y="104"/>
                      <a:pt x="65" y="103"/>
                      <a:pt x="64" y="1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5" name="íŝlïḑè"/>
              <p:cNvSpPr/>
              <p:nvPr/>
            </p:nvSpPr>
            <p:spPr bwMode="auto">
              <a:xfrm>
                <a:off x="2858" y="1374"/>
                <a:ext cx="73" cy="110"/>
              </a:xfrm>
              <a:custGeom>
                <a:avLst/>
                <a:gdLst>
                  <a:gd name="T0" fmla="*/ 65 w 66"/>
                  <a:gd name="T1" fmla="*/ 97 h 100"/>
                  <a:gd name="T2" fmla="*/ 1 w 66"/>
                  <a:gd name="T3" fmla="*/ 1 h 100"/>
                  <a:gd name="T4" fmla="*/ 0 w 66"/>
                  <a:gd name="T5" fmla="*/ 1 h 100"/>
                  <a:gd name="T6" fmla="*/ 63 w 66"/>
                  <a:gd name="T7" fmla="*/ 98 h 100"/>
                  <a:gd name="T8" fmla="*/ 65 w 66"/>
                  <a:gd name="T9" fmla="*/ 97 h 100"/>
                </a:gdLst>
                <a:ahLst/>
                <a:cxnLst>
                  <a:cxn ang="0">
                    <a:pos x="T0" y="T1"/>
                  </a:cxn>
                  <a:cxn ang="0">
                    <a:pos x="T2" y="T3"/>
                  </a:cxn>
                  <a:cxn ang="0">
                    <a:pos x="T4" y="T5"/>
                  </a:cxn>
                  <a:cxn ang="0">
                    <a:pos x="T6" y="T7"/>
                  </a:cxn>
                  <a:cxn ang="0">
                    <a:pos x="T8" y="T9"/>
                  </a:cxn>
                </a:cxnLst>
                <a:rect l="0" t="0" r="r" b="b"/>
                <a:pathLst>
                  <a:path w="66" h="100">
                    <a:moveTo>
                      <a:pt x="65" y="97"/>
                    </a:moveTo>
                    <a:cubicBezTo>
                      <a:pt x="45" y="64"/>
                      <a:pt x="22" y="33"/>
                      <a:pt x="1" y="1"/>
                    </a:cubicBezTo>
                    <a:cubicBezTo>
                      <a:pt x="1" y="0"/>
                      <a:pt x="0" y="1"/>
                      <a:pt x="0" y="1"/>
                    </a:cubicBezTo>
                    <a:cubicBezTo>
                      <a:pt x="20" y="34"/>
                      <a:pt x="42" y="66"/>
                      <a:pt x="63" y="98"/>
                    </a:cubicBezTo>
                    <a:cubicBezTo>
                      <a:pt x="64" y="100"/>
                      <a:pt x="66" y="98"/>
                      <a:pt x="65"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6" name="iśḻiḍe"/>
              <p:cNvSpPr/>
              <p:nvPr/>
            </p:nvSpPr>
            <p:spPr bwMode="auto">
              <a:xfrm>
                <a:off x="2860" y="1349"/>
                <a:ext cx="80" cy="126"/>
              </a:xfrm>
              <a:custGeom>
                <a:avLst/>
                <a:gdLst>
                  <a:gd name="T0" fmla="*/ 71 w 72"/>
                  <a:gd name="T1" fmla="*/ 112 h 115"/>
                  <a:gd name="T2" fmla="*/ 2 w 72"/>
                  <a:gd name="T3" fmla="*/ 1 h 115"/>
                  <a:gd name="T4" fmla="*/ 0 w 72"/>
                  <a:gd name="T5" fmla="*/ 1 h 115"/>
                  <a:gd name="T6" fmla="*/ 32 w 72"/>
                  <a:gd name="T7" fmla="*/ 59 h 115"/>
                  <a:gd name="T8" fmla="*/ 69 w 72"/>
                  <a:gd name="T9" fmla="*/ 114 h 115"/>
                  <a:gd name="T10" fmla="*/ 71 w 72"/>
                  <a:gd name="T11" fmla="*/ 112 h 115"/>
                </a:gdLst>
                <a:ahLst/>
                <a:cxnLst>
                  <a:cxn ang="0">
                    <a:pos x="T0" y="T1"/>
                  </a:cxn>
                  <a:cxn ang="0">
                    <a:pos x="T2" y="T3"/>
                  </a:cxn>
                  <a:cxn ang="0">
                    <a:pos x="T4" y="T5"/>
                  </a:cxn>
                  <a:cxn ang="0">
                    <a:pos x="T6" y="T7"/>
                  </a:cxn>
                  <a:cxn ang="0">
                    <a:pos x="T8" y="T9"/>
                  </a:cxn>
                  <a:cxn ang="0">
                    <a:pos x="T10" y="T11"/>
                  </a:cxn>
                </a:cxnLst>
                <a:rect l="0" t="0" r="r" b="b"/>
                <a:pathLst>
                  <a:path w="72" h="115">
                    <a:moveTo>
                      <a:pt x="71" y="112"/>
                    </a:moveTo>
                    <a:cubicBezTo>
                      <a:pt x="45" y="77"/>
                      <a:pt x="23" y="39"/>
                      <a:pt x="2" y="1"/>
                    </a:cubicBezTo>
                    <a:cubicBezTo>
                      <a:pt x="1" y="0"/>
                      <a:pt x="0" y="0"/>
                      <a:pt x="0" y="1"/>
                    </a:cubicBezTo>
                    <a:cubicBezTo>
                      <a:pt x="11" y="21"/>
                      <a:pt x="21" y="40"/>
                      <a:pt x="32" y="59"/>
                    </a:cubicBezTo>
                    <a:cubicBezTo>
                      <a:pt x="43" y="77"/>
                      <a:pt x="54" y="99"/>
                      <a:pt x="69" y="114"/>
                    </a:cubicBezTo>
                    <a:cubicBezTo>
                      <a:pt x="70" y="115"/>
                      <a:pt x="72" y="113"/>
                      <a:pt x="71" y="11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7" name="í$ļiḍé"/>
              <p:cNvSpPr/>
              <p:nvPr/>
            </p:nvSpPr>
            <p:spPr bwMode="auto">
              <a:xfrm>
                <a:off x="2846" y="1315"/>
                <a:ext cx="103" cy="149"/>
              </a:xfrm>
              <a:custGeom>
                <a:avLst/>
                <a:gdLst>
                  <a:gd name="T0" fmla="*/ 92 w 93"/>
                  <a:gd name="T1" fmla="*/ 133 h 136"/>
                  <a:gd name="T2" fmla="*/ 29 w 93"/>
                  <a:gd name="T3" fmla="*/ 38 h 136"/>
                  <a:gd name="T4" fmla="*/ 1 w 93"/>
                  <a:gd name="T5" fmla="*/ 1 h 136"/>
                  <a:gd name="T6" fmla="*/ 2 w 93"/>
                  <a:gd name="T7" fmla="*/ 2 h 136"/>
                  <a:gd name="T8" fmla="*/ 32 w 93"/>
                  <a:gd name="T9" fmla="*/ 49 h 136"/>
                  <a:gd name="T10" fmla="*/ 57 w 93"/>
                  <a:gd name="T11" fmla="*/ 88 h 136"/>
                  <a:gd name="T12" fmla="*/ 89 w 93"/>
                  <a:gd name="T13" fmla="*/ 135 h 136"/>
                  <a:gd name="T14" fmla="*/ 92 w 93"/>
                  <a:gd name="T15" fmla="*/ 133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36">
                    <a:moveTo>
                      <a:pt x="92" y="133"/>
                    </a:moveTo>
                    <a:cubicBezTo>
                      <a:pt x="69" y="103"/>
                      <a:pt x="50" y="70"/>
                      <a:pt x="29" y="38"/>
                    </a:cubicBezTo>
                    <a:cubicBezTo>
                      <a:pt x="27" y="33"/>
                      <a:pt x="7" y="0"/>
                      <a:pt x="1" y="1"/>
                    </a:cubicBezTo>
                    <a:cubicBezTo>
                      <a:pt x="0" y="1"/>
                      <a:pt x="1" y="3"/>
                      <a:pt x="2" y="2"/>
                    </a:cubicBezTo>
                    <a:cubicBezTo>
                      <a:pt x="7" y="1"/>
                      <a:pt x="30" y="44"/>
                      <a:pt x="32" y="49"/>
                    </a:cubicBezTo>
                    <a:cubicBezTo>
                      <a:pt x="39" y="62"/>
                      <a:pt x="49" y="75"/>
                      <a:pt x="57" y="88"/>
                    </a:cubicBezTo>
                    <a:cubicBezTo>
                      <a:pt x="67" y="104"/>
                      <a:pt x="77" y="120"/>
                      <a:pt x="89" y="135"/>
                    </a:cubicBezTo>
                    <a:cubicBezTo>
                      <a:pt x="91" y="136"/>
                      <a:pt x="93" y="135"/>
                      <a:pt x="92" y="13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8" name="íś1íďè"/>
              <p:cNvSpPr/>
              <p:nvPr/>
            </p:nvSpPr>
            <p:spPr bwMode="auto">
              <a:xfrm>
                <a:off x="2852" y="1298"/>
                <a:ext cx="102" cy="153"/>
              </a:xfrm>
              <a:custGeom>
                <a:avLst/>
                <a:gdLst>
                  <a:gd name="T0" fmla="*/ 92 w 93"/>
                  <a:gd name="T1" fmla="*/ 135 h 139"/>
                  <a:gd name="T2" fmla="*/ 2 w 93"/>
                  <a:gd name="T3" fmla="*/ 1 h 139"/>
                  <a:gd name="T4" fmla="*/ 1 w 93"/>
                  <a:gd name="T5" fmla="*/ 2 h 139"/>
                  <a:gd name="T6" fmla="*/ 89 w 93"/>
                  <a:gd name="T7" fmla="*/ 137 h 139"/>
                  <a:gd name="T8" fmla="*/ 92 w 93"/>
                  <a:gd name="T9" fmla="*/ 135 h 139"/>
                </a:gdLst>
                <a:ahLst/>
                <a:cxnLst>
                  <a:cxn ang="0">
                    <a:pos x="T0" y="T1"/>
                  </a:cxn>
                  <a:cxn ang="0">
                    <a:pos x="T2" y="T3"/>
                  </a:cxn>
                  <a:cxn ang="0">
                    <a:pos x="T4" y="T5"/>
                  </a:cxn>
                  <a:cxn ang="0">
                    <a:pos x="T6" y="T7"/>
                  </a:cxn>
                  <a:cxn ang="0">
                    <a:pos x="T8" y="T9"/>
                  </a:cxn>
                </a:cxnLst>
                <a:rect l="0" t="0" r="r" b="b"/>
                <a:pathLst>
                  <a:path w="93" h="139">
                    <a:moveTo>
                      <a:pt x="92" y="135"/>
                    </a:moveTo>
                    <a:cubicBezTo>
                      <a:pt x="63" y="90"/>
                      <a:pt x="38" y="41"/>
                      <a:pt x="2" y="1"/>
                    </a:cubicBezTo>
                    <a:cubicBezTo>
                      <a:pt x="1" y="0"/>
                      <a:pt x="0" y="1"/>
                      <a:pt x="1" y="2"/>
                    </a:cubicBezTo>
                    <a:cubicBezTo>
                      <a:pt x="32" y="46"/>
                      <a:pt x="60" y="92"/>
                      <a:pt x="89" y="137"/>
                    </a:cubicBezTo>
                    <a:cubicBezTo>
                      <a:pt x="91" y="139"/>
                      <a:pt x="93" y="137"/>
                      <a:pt x="92" y="13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9" name="iṥḷiḍé"/>
              <p:cNvSpPr/>
              <p:nvPr/>
            </p:nvSpPr>
            <p:spPr bwMode="auto">
              <a:xfrm>
                <a:off x="2856" y="1275"/>
                <a:ext cx="127" cy="190"/>
              </a:xfrm>
              <a:custGeom>
                <a:avLst/>
                <a:gdLst>
                  <a:gd name="T0" fmla="*/ 113 w 115"/>
                  <a:gd name="T1" fmla="*/ 169 h 173"/>
                  <a:gd name="T2" fmla="*/ 4 w 115"/>
                  <a:gd name="T3" fmla="*/ 2 h 173"/>
                  <a:gd name="T4" fmla="*/ 1 w 115"/>
                  <a:gd name="T5" fmla="*/ 3 h 173"/>
                  <a:gd name="T6" fmla="*/ 110 w 115"/>
                  <a:gd name="T7" fmla="*/ 171 h 173"/>
                  <a:gd name="T8" fmla="*/ 113 w 115"/>
                  <a:gd name="T9" fmla="*/ 169 h 173"/>
                </a:gdLst>
                <a:ahLst/>
                <a:cxnLst>
                  <a:cxn ang="0">
                    <a:pos x="T0" y="T1"/>
                  </a:cxn>
                  <a:cxn ang="0">
                    <a:pos x="T2" y="T3"/>
                  </a:cxn>
                  <a:cxn ang="0">
                    <a:pos x="T4" y="T5"/>
                  </a:cxn>
                  <a:cxn ang="0">
                    <a:pos x="T6" y="T7"/>
                  </a:cxn>
                  <a:cxn ang="0">
                    <a:pos x="T8" y="T9"/>
                  </a:cxn>
                </a:cxnLst>
                <a:rect l="0" t="0" r="r" b="b"/>
                <a:pathLst>
                  <a:path w="115" h="173">
                    <a:moveTo>
                      <a:pt x="113" y="169"/>
                    </a:moveTo>
                    <a:cubicBezTo>
                      <a:pt x="76" y="113"/>
                      <a:pt x="36" y="60"/>
                      <a:pt x="4" y="2"/>
                    </a:cubicBezTo>
                    <a:cubicBezTo>
                      <a:pt x="3" y="0"/>
                      <a:pt x="0" y="0"/>
                      <a:pt x="1" y="3"/>
                    </a:cubicBezTo>
                    <a:cubicBezTo>
                      <a:pt x="32" y="62"/>
                      <a:pt x="72" y="116"/>
                      <a:pt x="110" y="171"/>
                    </a:cubicBezTo>
                    <a:cubicBezTo>
                      <a:pt x="112" y="173"/>
                      <a:pt x="115" y="171"/>
                      <a:pt x="113"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0" name="iŝlïde"/>
              <p:cNvSpPr/>
              <p:nvPr/>
            </p:nvSpPr>
            <p:spPr bwMode="auto">
              <a:xfrm>
                <a:off x="2878" y="1265"/>
                <a:ext cx="109" cy="166"/>
              </a:xfrm>
              <a:custGeom>
                <a:avLst/>
                <a:gdLst>
                  <a:gd name="T0" fmla="*/ 98 w 99"/>
                  <a:gd name="T1" fmla="*/ 148 h 151"/>
                  <a:gd name="T2" fmla="*/ 4 w 99"/>
                  <a:gd name="T3" fmla="*/ 2 h 151"/>
                  <a:gd name="T4" fmla="*/ 2 w 99"/>
                  <a:gd name="T5" fmla="*/ 5 h 151"/>
                  <a:gd name="T6" fmla="*/ 96 w 99"/>
                  <a:gd name="T7" fmla="*/ 149 h 151"/>
                  <a:gd name="T8" fmla="*/ 98 w 99"/>
                  <a:gd name="T9" fmla="*/ 148 h 151"/>
                </a:gdLst>
                <a:ahLst/>
                <a:cxnLst>
                  <a:cxn ang="0">
                    <a:pos x="T0" y="T1"/>
                  </a:cxn>
                  <a:cxn ang="0">
                    <a:pos x="T2" y="T3"/>
                  </a:cxn>
                  <a:cxn ang="0">
                    <a:pos x="T4" y="T5"/>
                  </a:cxn>
                  <a:cxn ang="0">
                    <a:pos x="T6" y="T7"/>
                  </a:cxn>
                  <a:cxn ang="0">
                    <a:pos x="T8" y="T9"/>
                  </a:cxn>
                </a:cxnLst>
                <a:rect l="0" t="0" r="r" b="b"/>
                <a:pathLst>
                  <a:path w="99" h="151">
                    <a:moveTo>
                      <a:pt x="98" y="148"/>
                    </a:moveTo>
                    <a:cubicBezTo>
                      <a:pt x="71" y="97"/>
                      <a:pt x="36" y="51"/>
                      <a:pt x="4" y="2"/>
                    </a:cubicBezTo>
                    <a:cubicBezTo>
                      <a:pt x="3" y="0"/>
                      <a:pt x="0" y="2"/>
                      <a:pt x="2" y="5"/>
                    </a:cubicBezTo>
                    <a:cubicBezTo>
                      <a:pt x="32" y="53"/>
                      <a:pt x="67" y="99"/>
                      <a:pt x="96" y="149"/>
                    </a:cubicBezTo>
                    <a:cubicBezTo>
                      <a:pt x="97" y="151"/>
                      <a:pt x="99" y="149"/>
                      <a:pt x="98" y="1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1" name="îṧľiďé"/>
              <p:cNvSpPr/>
              <p:nvPr/>
            </p:nvSpPr>
            <p:spPr bwMode="auto">
              <a:xfrm>
                <a:off x="2341" y="2252"/>
                <a:ext cx="28" cy="36"/>
              </a:xfrm>
              <a:custGeom>
                <a:avLst/>
                <a:gdLst>
                  <a:gd name="T0" fmla="*/ 24 w 25"/>
                  <a:gd name="T1" fmla="*/ 29 h 33"/>
                  <a:gd name="T2" fmla="*/ 4 w 25"/>
                  <a:gd name="T3" fmla="*/ 2 h 33"/>
                  <a:gd name="T4" fmla="*/ 1 w 25"/>
                  <a:gd name="T5" fmla="*/ 4 h 33"/>
                  <a:gd name="T6" fmla="*/ 22 w 25"/>
                  <a:gd name="T7" fmla="*/ 32 h 33"/>
                  <a:gd name="T8" fmla="*/ 24 w 25"/>
                  <a:gd name="T9" fmla="*/ 29 h 33"/>
                </a:gdLst>
                <a:ahLst/>
                <a:cxnLst>
                  <a:cxn ang="0">
                    <a:pos x="T0" y="T1"/>
                  </a:cxn>
                  <a:cxn ang="0">
                    <a:pos x="T2" y="T3"/>
                  </a:cxn>
                  <a:cxn ang="0">
                    <a:pos x="T4" y="T5"/>
                  </a:cxn>
                  <a:cxn ang="0">
                    <a:pos x="T6" y="T7"/>
                  </a:cxn>
                  <a:cxn ang="0">
                    <a:pos x="T8" y="T9"/>
                  </a:cxn>
                </a:cxnLst>
                <a:rect l="0" t="0" r="r" b="b"/>
                <a:pathLst>
                  <a:path w="25" h="33">
                    <a:moveTo>
                      <a:pt x="24" y="29"/>
                    </a:moveTo>
                    <a:cubicBezTo>
                      <a:pt x="16" y="21"/>
                      <a:pt x="10" y="11"/>
                      <a:pt x="4" y="2"/>
                    </a:cubicBezTo>
                    <a:cubicBezTo>
                      <a:pt x="2" y="0"/>
                      <a:pt x="0" y="2"/>
                      <a:pt x="1" y="4"/>
                    </a:cubicBezTo>
                    <a:cubicBezTo>
                      <a:pt x="8" y="13"/>
                      <a:pt x="14" y="23"/>
                      <a:pt x="22" y="32"/>
                    </a:cubicBezTo>
                    <a:cubicBezTo>
                      <a:pt x="24" y="33"/>
                      <a:pt x="25" y="31"/>
                      <a:pt x="24" y="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2" name="íšḻíḓè"/>
              <p:cNvSpPr/>
              <p:nvPr/>
            </p:nvSpPr>
            <p:spPr bwMode="auto">
              <a:xfrm>
                <a:off x="2344" y="2240"/>
                <a:ext cx="36" cy="43"/>
              </a:xfrm>
              <a:custGeom>
                <a:avLst/>
                <a:gdLst>
                  <a:gd name="T0" fmla="*/ 32 w 33"/>
                  <a:gd name="T1" fmla="*/ 36 h 39"/>
                  <a:gd name="T2" fmla="*/ 5 w 33"/>
                  <a:gd name="T3" fmla="*/ 2 h 39"/>
                  <a:gd name="T4" fmla="*/ 1 w 33"/>
                  <a:gd name="T5" fmla="*/ 5 h 39"/>
                  <a:gd name="T6" fmla="*/ 30 w 33"/>
                  <a:gd name="T7" fmla="*/ 37 h 39"/>
                  <a:gd name="T8" fmla="*/ 32 w 33"/>
                  <a:gd name="T9" fmla="*/ 36 h 39"/>
                </a:gdLst>
                <a:ahLst/>
                <a:cxnLst>
                  <a:cxn ang="0">
                    <a:pos x="T0" y="T1"/>
                  </a:cxn>
                  <a:cxn ang="0">
                    <a:pos x="T2" y="T3"/>
                  </a:cxn>
                  <a:cxn ang="0">
                    <a:pos x="T4" y="T5"/>
                  </a:cxn>
                  <a:cxn ang="0">
                    <a:pos x="T6" y="T7"/>
                  </a:cxn>
                  <a:cxn ang="0">
                    <a:pos x="T8" y="T9"/>
                  </a:cxn>
                </a:cxnLst>
                <a:rect l="0" t="0" r="r" b="b"/>
                <a:pathLst>
                  <a:path w="33" h="39">
                    <a:moveTo>
                      <a:pt x="32" y="36"/>
                    </a:moveTo>
                    <a:cubicBezTo>
                      <a:pt x="24" y="24"/>
                      <a:pt x="12" y="15"/>
                      <a:pt x="5" y="2"/>
                    </a:cubicBezTo>
                    <a:cubicBezTo>
                      <a:pt x="3" y="0"/>
                      <a:pt x="0" y="2"/>
                      <a:pt x="1" y="5"/>
                    </a:cubicBezTo>
                    <a:cubicBezTo>
                      <a:pt x="9" y="17"/>
                      <a:pt x="20" y="27"/>
                      <a:pt x="30" y="37"/>
                    </a:cubicBezTo>
                    <a:cubicBezTo>
                      <a:pt x="31" y="39"/>
                      <a:pt x="33" y="38"/>
                      <a:pt x="32" y="3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3" name="íṧľiḋe"/>
              <p:cNvSpPr/>
              <p:nvPr/>
            </p:nvSpPr>
            <p:spPr bwMode="auto">
              <a:xfrm>
                <a:off x="2345" y="2228"/>
                <a:ext cx="49" cy="58"/>
              </a:xfrm>
              <a:custGeom>
                <a:avLst/>
                <a:gdLst>
                  <a:gd name="T0" fmla="*/ 44 w 45"/>
                  <a:gd name="T1" fmla="*/ 49 h 53"/>
                  <a:gd name="T2" fmla="*/ 16 w 45"/>
                  <a:gd name="T3" fmla="*/ 19 h 53"/>
                  <a:gd name="T4" fmla="*/ 5 w 45"/>
                  <a:gd name="T5" fmla="*/ 3 h 53"/>
                  <a:gd name="T6" fmla="*/ 4 w 45"/>
                  <a:gd name="T7" fmla="*/ 1 h 53"/>
                  <a:gd name="T8" fmla="*/ 10 w 45"/>
                  <a:gd name="T9" fmla="*/ 16 h 53"/>
                  <a:gd name="T10" fmla="*/ 42 w 45"/>
                  <a:gd name="T11" fmla="*/ 52 h 53"/>
                  <a:gd name="T12" fmla="*/ 44 w 45"/>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45" h="53">
                    <a:moveTo>
                      <a:pt x="44" y="49"/>
                    </a:moveTo>
                    <a:cubicBezTo>
                      <a:pt x="33" y="40"/>
                      <a:pt x="24" y="30"/>
                      <a:pt x="16" y="19"/>
                    </a:cubicBezTo>
                    <a:cubicBezTo>
                      <a:pt x="15" y="17"/>
                      <a:pt x="4" y="4"/>
                      <a:pt x="5" y="3"/>
                    </a:cubicBezTo>
                    <a:cubicBezTo>
                      <a:pt x="6" y="2"/>
                      <a:pt x="5" y="0"/>
                      <a:pt x="4" y="1"/>
                    </a:cubicBezTo>
                    <a:cubicBezTo>
                      <a:pt x="0" y="2"/>
                      <a:pt x="9" y="14"/>
                      <a:pt x="10" y="16"/>
                    </a:cubicBezTo>
                    <a:cubicBezTo>
                      <a:pt x="19" y="30"/>
                      <a:pt x="29" y="42"/>
                      <a:pt x="42" y="52"/>
                    </a:cubicBezTo>
                    <a:cubicBezTo>
                      <a:pt x="44" y="53"/>
                      <a:pt x="45" y="50"/>
                      <a:pt x="44" y="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4" name="îSḻïḓe"/>
              <p:cNvSpPr/>
              <p:nvPr/>
            </p:nvSpPr>
            <p:spPr bwMode="auto">
              <a:xfrm>
                <a:off x="2342" y="2197"/>
                <a:ext cx="60" cy="74"/>
              </a:xfrm>
              <a:custGeom>
                <a:avLst/>
                <a:gdLst>
                  <a:gd name="T0" fmla="*/ 53 w 54"/>
                  <a:gd name="T1" fmla="*/ 65 h 67"/>
                  <a:gd name="T2" fmla="*/ 28 w 54"/>
                  <a:gd name="T3" fmla="*/ 34 h 67"/>
                  <a:gd name="T4" fmla="*/ 17 w 54"/>
                  <a:gd name="T5" fmla="*/ 20 h 67"/>
                  <a:gd name="T6" fmla="*/ 11 w 54"/>
                  <a:gd name="T7" fmla="*/ 12 h 67"/>
                  <a:gd name="T8" fmla="*/ 5 w 54"/>
                  <a:gd name="T9" fmla="*/ 5 h 67"/>
                  <a:gd name="T10" fmla="*/ 2 w 54"/>
                  <a:gd name="T11" fmla="*/ 1 h 67"/>
                  <a:gd name="T12" fmla="*/ 1 w 54"/>
                  <a:gd name="T13" fmla="*/ 2 h 67"/>
                  <a:gd name="T14" fmla="*/ 3 w 54"/>
                  <a:gd name="T15" fmla="*/ 6 h 67"/>
                  <a:gd name="T16" fmla="*/ 3 w 54"/>
                  <a:gd name="T17" fmla="*/ 7 h 67"/>
                  <a:gd name="T18" fmla="*/ 5 w 54"/>
                  <a:gd name="T19" fmla="*/ 8 h 67"/>
                  <a:gd name="T20" fmla="*/ 52 w 54"/>
                  <a:gd name="T21" fmla="*/ 66 h 67"/>
                  <a:gd name="T22" fmla="*/ 53 w 54"/>
                  <a:gd name="T23"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7">
                    <a:moveTo>
                      <a:pt x="53" y="65"/>
                    </a:moveTo>
                    <a:cubicBezTo>
                      <a:pt x="45" y="54"/>
                      <a:pt x="36" y="44"/>
                      <a:pt x="28" y="34"/>
                    </a:cubicBezTo>
                    <a:cubicBezTo>
                      <a:pt x="24" y="29"/>
                      <a:pt x="21" y="24"/>
                      <a:pt x="17" y="20"/>
                    </a:cubicBezTo>
                    <a:cubicBezTo>
                      <a:pt x="15" y="17"/>
                      <a:pt x="13" y="15"/>
                      <a:pt x="11" y="12"/>
                    </a:cubicBezTo>
                    <a:cubicBezTo>
                      <a:pt x="11" y="12"/>
                      <a:pt x="7" y="6"/>
                      <a:pt x="5" y="5"/>
                    </a:cubicBezTo>
                    <a:cubicBezTo>
                      <a:pt x="4" y="4"/>
                      <a:pt x="4" y="3"/>
                      <a:pt x="2" y="1"/>
                    </a:cubicBezTo>
                    <a:cubicBezTo>
                      <a:pt x="1" y="0"/>
                      <a:pt x="0" y="1"/>
                      <a:pt x="1" y="2"/>
                    </a:cubicBezTo>
                    <a:cubicBezTo>
                      <a:pt x="2" y="4"/>
                      <a:pt x="2" y="5"/>
                      <a:pt x="3" y="6"/>
                    </a:cubicBezTo>
                    <a:cubicBezTo>
                      <a:pt x="3" y="6"/>
                      <a:pt x="3" y="6"/>
                      <a:pt x="3" y="7"/>
                    </a:cubicBezTo>
                    <a:cubicBezTo>
                      <a:pt x="3" y="8"/>
                      <a:pt x="4" y="8"/>
                      <a:pt x="5" y="8"/>
                    </a:cubicBezTo>
                    <a:cubicBezTo>
                      <a:pt x="19" y="28"/>
                      <a:pt x="35" y="48"/>
                      <a:pt x="52" y="66"/>
                    </a:cubicBezTo>
                    <a:cubicBezTo>
                      <a:pt x="53" y="67"/>
                      <a:pt x="54" y="66"/>
                      <a:pt x="53"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5" name="îṧḻíďé"/>
              <p:cNvSpPr/>
              <p:nvPr/>
            </p:nvSpPr>
            <p:spPr bwMode="auto">
              <a:xfrm>
                <a:off x="2342" y="2164"/>
                <a:ext cx="82" cy="104"/>
              </a:xfrm>
              <a:custGeom>
                <a:avLst/>
                <a:gdLst>
                  <a:gd name="T0" fmla="*/ 74 w 74"/>
                  <a:gd name="T1" fmla="*/ 92 h 95"/>
                  <a:gd name="T2" fmla="*/ 2 w 74"/>
                  <a:gd name="T3" fmla="*/ 1 h 95"/>
                  <a:gd name="T4" fmla="*/ 1 w 74"/>
                  <a:gd name="T5" fmla="*/ 2 h 95"/>
                  <a:gd name="T6" fmla="*/ 72 w 74"/>
                  <a:gd name="T7" fmla="*/ 94 h 95"/>
                  <a:gd name="T8" fmla="*/ 74 w 74"/>
                  <a:gd name="T9" fmla="*/ 92 h 95"/>
                </a:gdLst>
                <a:ahLst/>
                <a:cxnLst>
                  <a:cxn ang="0">
                    <a:pos x="T0" y="T1"/>
                  </a:cxn>
                  <a:cxn ang="0">
                    <a:pos x="T2" y="T3"/>
                  </a:cxn>
                  <a:cxn ang="0">
                    <a:pos x="T4" y="T5"/>
                  </a:cxn>
                  <a:cxn ang="0">
                    <a:pos x="T6" y="T7"/>
                  </a:cxn>
                  <a:cxn ang="0">
                    <a:pos x="T8" y="T9"/>
                  </a:cxn>
                </a:cxnLst>
                <a:rect l="0" t="0" r="r" b="b"/>
                <a:pathLst>
                  <a:path w="74" h="95">
                    <a:moveTo>
                      <a:pt x="74" y="92"/>
                    </a:moveTo>
                    <a:cubicBezTo>
                      <a:pt x="48" y="63"/>
                      <a:pt x="23" y="34"/>
                      <a:pt x="2" y="1"/>
                    </a:cubicBezTo>
                    <a:cubicBezTo>
                      <a:pt x="2" y="0"/>
                      <a:pt x="0" y="1"/>
                      <a:pt x="1" y="2"/>
                    </a:cubicBezTo>
                    <a:cubicBezTo>
                      <a:pt x="21" y="35"/>
                      <a:pt x="46" y="65"/>
                      <a:pt x="72" y="94"/>
                    </a:cubicBezTo>
                    <a:cubicBezTo>
                      <a:pt x="73" y="95"/>
                      <a:pt x="74" y="93"/>
                      <a:pt x="74"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6" name="ïṣlîḍé"/>
              <p:cNvSpPr/>
              <p:nvPr/>
            </p:nvSpPr>
            <p:spPr bwMode="auto">
              <a:xfrm>
                <a:off x="2344" y="2145"/>
                <a:ext cx="100" cy="118"/>
              </a:xfrm>
              <a:custGeom>
                <a:avLst/>
                <a:gdLst>
                  <a:gd name="T0" fmla="*/ 90 w 91"/>
                  <a:gd name="T1" fmla="*/ 104 h 107"/>
                  <a:gd name="T2" fmla="*/ 4 w 91"/>
                  <a:gd name="T3" fmla="*/ 2 h 107"/>
                  <a:gd name="T4" fmla="*/ 2 w 91"/>
                  <a:gd name="T5" fmla="*/ 4 h 107"/>
                  <a:gd name="T6" fmla="*/ 89 w 91"/>
                  <a:gd name="T7" fmla="*/ 106 h 107"/>
                  <a:gd name="T8" fmla="*/ 90 w 91"/>
                  <a:gd name="T9" fmla="*/ 104 h 107"/>
                </a:gdLst>
                <a:ahLst/>
                <a:cxnLst>
                  <a:cxn ang="0">
                    <a:pos x="T0" y="T1"/>
                  </a:cxn>
                  <a:cxn ang="0">
                    <a:pos x="T2" y="T3"/>
                  </a:cxn>
                  <a:cxn ang="0">
                    <a:pos x="T4" y="T5"/>
                  </a:cxn>
                  <a:cxn ang="0">
                    <a:pos x="T6" y="T7"/>
                  </a:cxn>
                  <a:cxn ang="0">
                    <a:pos x="T8" y="T9"/>
                  </a:cxn>
                </a:cxnLst>
                <a:rect l="0" t="0" r="r" b="b"/>
                <a:pathLst>
                  <a:path w="91" h="107">
                    <a:moveTo>
                      <a:pt x="90" y="104"/>
                    </a:moveTo>
                    <a:cubicBezTo>
                      <a:pt x="60" y="71"/>
                      <a:pt x="29" y="40"/>
                      <a:pt x="4" y="2"/>
                    </a:cubicBezTo>
                    <a:cubicBezTo>
                      <a:pt x="3" y="0"/>
                      <a:pt x="0" y="2"/>
                      <a:pt x="2" y="4"/>
                    </a:cubicBezTo>
                    <a:cubicBezTo>
                      <a:pt x="26" y="41"/>
                      <a:pt x="56" y="75"/>
                      <a:pt x="89" y="106"/>
                    </a:cubicBezTo>
                    <a:cubicBezTo>
                      <a:pt x="90" y="107"/>
                      <a:pt x="91" y="105"/>
                      <a:pt x="90" y="10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7" name="íśľîdê"/>
              <p:cNvSpPr/>
              <p:nvPr/>
            </p:nvSpPr>
            <p:spPr bwMode="auto">
              <a:xfrm>
                <a:off x="2372" y="2143"/>
                <a:ext cx="95" cy="114"/>
              </a:xfrm>
              <a:custGeom>
                <a:avLst/>
                <a:gdLst>
                  <a:gd name="T0" fmla="*/ 85 w 86"/>
                  <a:gd name="T1" fmla="*/ 101 h 104"/>
                  <a:gd name="T2" fmla="*/ 4 w 86"/>
                  <a:gd name="T3" fmla="*/ 2 h 104"/>
                  <a:gd name="T4" fmla="*/ 1 w 86"/>
                  <a:gd name="T5" fmla="*/ 3 h 104"/>
                  <a:gd name="T6" fmla="*/ 83 w 86"/>
                  <a:gd name="T7" fmla="*/ 103 h 104"/>
                  <a:gd name="T8" fmla="*/ 85 w 86"/>
                  <a:gd name="T9" fmla="*/ 101 h 104"/>
                </a:gdLst>
                <a:ahLst/>
                <a:cxnLst>
                  <a:cxn ang="0">
                    <a:pos x="T0" y="T1"/>
                  </a:cxn>
                  <a:cxn ang="0">
                    <a:pos x="T2" y="T3"/>
                  </a:cxn>
                  <a:cxn ang="0">
                    <a:pos x="T4" y="T5"/>
                  </a:cxn>
                  <a:cxn ang="0">
                    <a:pos x="T6" y="T7"/>
                  </a:cxn>
                  <a:cxn ang="0">
                    <a:pos x="T8" y="T9"/>
                  </a:cxn>
                </a:cxnLst>
                <a:rect l="0" t="0" r="r" b="b"/>
                <a:pathLst>
                  <a:path w="86" h="104">
                    <a:moveTo>
                      <a:pt x="85" y="101"/>
                    </a:moveTo>
                    <a:cubicBezTo>
                      <a:pt x="57" y="69"/>
                      <a:pt x="30" y="36"/>
                      <a:pt x="4" y="2"/>
                    </a:cubicBezTo>
                    <a:cubicBezTo>
                      <a:pt x="2" y="0"/>
                      <a:pt x="0" y="2"/>
                      <a:pt x="1" y="3"/>
                    </a:cubicBezTo>
                    <a:cubicBezTo>
                      <a:pt x="27" y="38"/>
                      <a:pt x="53" y="72"/>
                      <a:pt x="83" y="103"/>
                    </a:cubicBezTo>
                    <a:cubicBezTo>
                      <a:pt x="84" y="104"/>
                      <a:pt x="86" y="102"/>
                      <a:pt x="85" y="1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8" name="îŝḷíďé"/>
              <p:cNvSpPr/>
              <p:nvPr/>
            </p:nvSpPr>
            <p:spPr bwMode="auto">
              <a:xfrm>
                <a:off x="2417" y="2161"/>
                <a:ext cx="52" cy="62"/>
              </a:xfrm>
              <a:custGeom>
                <a:avLst/>
                <a:gdLst>
                  <a:gd name="T0" fmla="*/ 46 w 47"/>
                  <a:gd name="T1" fmla="*/ 55 h 57"/>
                  <a:gd name="T2" fmla="*/ 3 w 47"/>
                  <a:gd name="T3" fmla="*/ 1 h 57"/>
                  <a:gd name="T4" fmla="*/ 1 w 47"/>
                  <a:gd name="T5" fmla="*/ 3 h 57"/>
                  <a:gd name="T6" fmla="*/ 44 w 47"/>
                  <a:gd name="T7" fmla="*/ 56 h 57"/>
                  <a:gd name="T8" fmla="*/ 46 w 47"/>
                  <a:gd name="T9" fmla="*/ 55 h 57"/>
                </a:gdLst>
                <a:ahLst/>
                <a:cxnLst>
                  <a:cxn ang="0">
                    <a:pos x="T0" y="T1"/>
                  </a:cxn>
                  <a:cxn ang="0">
                    <a:pos x="T2" y="T3"/>
                  </a:cxn>
                  <a:cxn ang="0">
                    <a:pos x="T4" y="T5"/>
                  </a:cxn>
                  <a:cxn ang="0">
                    <a:pos x="T6" y="T7"/>
                  </a:cxn>
                  <a:cxn ang="0">
                    <a:pos x="T8" y="T9"/>
                  </a:cxn>
                </a:cxnLst>
                <a:rect l="0" t="0" r="r" b="b"/>
                <a:pathLst>
                  <a:path w="47" h="57">
                    <a:moveTo>
                      <a:pt x="46" y="55"/>
                    </a:moveTo>
                    <a:cubicBezTo>
                      <a:pt x="31" y="37"/>
                      <a:pt x="18" y="19"/>
                      <a:pt x="3" y="1"/>
                    </a:cubicBezTo>
                    <a:cubicBezTo>
                      <a:pt x="2" y="0"/>
                      <a:pt x="0" y="1"/>
                      <a:pt x="1" y="3"/>
                    </a:cubicBezTo>
                    <a:cubicBezTo>
                      <a:pt x="16" y="20"/>
                      <a:pt x="30" y="38"/>
                      <a:pt x="44" y="56"/>
                    </a:cubicBezTo>
                    <a:cubicBezTo>
                      <a:pt x="45" y="57"/>
                      <a:pt x="47" y="56"/>
                      <a:pt x="46" y="5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9" name="isľïḋê"/>
              <p:cNvSpPr/>
              <p:nvPr/>
            </p:nvSpPr>
            <p:spPr bwMode="auto">
              <a:xfrm>
                <a:off x="2431" y="2154"/>
                <a:ext cx="101" cy="123"/>
              </a:xfrm>
              <a:custGeom>
                <a:avLst/>
                <a:gdLst>
                  <a:gd name="T0" fmla="*/ 90 w 92"/>
                  <a:gd name="T1" fmla="*/ 109 h 112"/>
                  <a:gd name="T2" fmla="*/ 4 w 92"/>
                  <a:gd name="T3" fmla="*/ 2 h 112"/>
                  <a:gd name="T4" fmla="*/ 1 w 92"/>
                  <a:gd name="T5" fmla="*/ 3 h 112"/>
                  <a:gd name="T6" fmla="*/ 88 w 92"/>
                  <a:gd name="T7" fmla="*/ 110 h 112"/>
                  <a:gd name="T8" fmla="*/ 90 w 92"/>
                  <a:gd name="T9" fmla="*/ 109 h 112"/>
                </a:gdLst>
                <a:ahLst/>
                <a:cxnLst>
                  <a:cxn ang="0">
                    <a:pos x="T0" y="T1"/>
                  </a:cxn>
                  <a:cxn ang="0">
                    <a:pos x="T2" y="T3"/>
                  </a:cxn>
                  <a:cxn ang="0">
                    <a:pos x="T4" y="T5"/>
                  </a:cxn>
                  <a:cxn ang="0">
                    <a:pos x="T6" y="T7"/>
                  </a:cxn>
                  <a:cxn ang="0">
                    <a:pos x="T8" y="T9"/>
                  </a:cxn>
                </a:cxnLst>
                <a:rect l="0" t="0" r="r" b="b"/>
                <a:pathLst>
                  <a:path w="92" h="112">
                    <a:moveTo>
                      <a:pt x="90" y="109"/>
                    </a:moveTo>
                    <a:cubicBezTo>
                      <a:pt x="62" y="72"/>
                      <a:pt x="26" y="43"/>
                      <a:pt x="4" y="2"/>
                    </a:cubicBezTo>
                    <a:cubicBezTo>
                      <a:pt x="3" y="0"/>
                      <a:pt x="0" y="1"/>
                      <a:pt x="1" y="3"/>
                    </a:cubicBezTo>
                    <a:cubicBezTo>
                      <a:pt x="23" y="44"/>
                      <a:pt x="59" y="75"/>
                      <a:pt x="88" y="110"/>
                    </a:cubicBezTo>
                    <a:cubicBezTo>
                      <a:pt x="89" y="112"/>
                      <a:pt x="92" y="110"/>
                      <a:pt x="90" y="1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0" name="iŝ1íḋe"/>
              <p:cNvSpPr/>
              <p:nvPr/>
            </p:nvSpPr>
            <p:spPr bwMode="auto">
              <a:xfrm>
                <a:off x="2471" y="2184"/>
                <a:ext cx="85" cy="104"/>
              </a:xfrm>
              <a:custGeom>
                <a:avLst/>
                <a:gdLst>
                  <a:gd name="T0" fmla="*/ 76 w 77"/>
                  <a:gd name="T1" fmla="*/ 92 h 95"/>
                  <a:gd name="T2" fmla="*/ 2 w 77"/>
                  <a:gd name="T3" fmla="*/ 1 h 95"/>
                  <a:gd name="T4" fmla="*/ 1 w 77"/>
                  <a:gd name="T5" fmla="*/ 2 h 95"/>
                  <a:gd name="T6" fmla="*/ 74 w 77"/>
                  <a:gd name="T7" fmla="*/ 94 h 95"/>
                  <a:gd name="T8" fmla="*/ 76 w 77"/>
                  <a:gd name="T9" fmla="*/ 92 h 95"/>
                </a:gdLst>
                <a:ahLst/>
                <a:cxnLst>
                  <a:cxn ang="0">
                    <a:pos x="T0" y="T1"/>
                  </a:cxn>
                  <a:cxn ang="0">
                    <a:pos x="T2" y="T3"/>
                  </a:cxn>
                  <a:cxn ang="0">
                    <a:pos x="T4" y="T5"/>
                  </a:cxn>
                  <a:cxn ang="0">
                    <a:pos x="T6" y="T7"/>
                  </a:cxn>
                  <a:cxn ang="0">
                    <a:pos x="T8" y="T9"/>
                  </a:cxn>
                </a:cxnLst>
                <a:rect l="0" t="0" r="r" b="b"/>
                <a:pathLst>
                  <a:path w="77" h="95">
                    <a:moveTo>
                      <a:pt x="76" y="92"/>
                    </a:moveTo>
                    <a:cubicBezTo>
                      <a:pt x="51" y="62"/>
                      <a:pt x="24" y="33"/>
                      <a:pt x="2" y="1"/>
                    </a:cubicBezTo>
                    <a:cubicBezTo>
                      <a:pt x="1" y="0"/>
                      <a:pt x="0" y="1"/>
                      <a:pt x="1" y="2"/>
                    </a:cubicBezTo>
                    <a:cubicBezTo>
                      <a:pt x="22" y="34"/>
                      <a:pt x="47" y="66"/>
                      <a:pt x="74" y="94"/>
                    </a:cubicBezTo>
                    <a:cubicBezTo>
                      <a:pt x="75" y="95"/>
                      <a:pt x="77" y="93"/>
                      <a:pt x="76"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1" name="îSḻiḑe"/>
              <p:cNvSpPr/>
              <p:nvPr/>
            </p:nvSpPr>
            <p:spPr bwMode="auto">
              <a:xfrm>
                <a:off x="2487" y="2182"/>
                <a:ext cx="76" cy="99"/>
              </a:xfrm>
              <a:custGeom>
                <a:avLst/>
                <a:gdLst>
                  <a:gd name="T0" fmla="*/ 67 w 69"/>
                  <a:gd name="T1" fmla="*/ 86 h 90"/>
                  <a:gd name="T2" fmla="*/ 4 w 69"/>
                  <a:gd name="T3" fmla="*/ 2 h 90"/>
                  <a:gd name="T4" fmla="*/ 1 w 69"/>
                  <a:gd name="T5" fmla="*/ 4 h 90"/>
                  <a:gd name="T6" fmla="*/ 65 w 69"/>
                  <a:gd name="T7" fmla="*/ 88 h 90"/>
                  <a:gd name="T8" fmla="*/ 67 w 69"/>
                  <a:gd name="T9" fmla="*/ 86 h 90"/>
                </a:gdLst>
                <a:ahLst/>
                <a:cxnLst>
                  <a:cxn ang="0">
                    <a:pos x="T0" y="T1"/>
                  </a:cxn>
                  <a:cxn ang="0">
                    <a:pos x="T2" y="T3"/>
                  </a:cxn>
                  <a:cxn ang="0">
                    <a:pos x="T4" y="T5"/>
                  </a:cxn>
                  <a:cxn ang="0">
                    <a:pos x="T6" y="T7"/>
                  </a:cxn>
                  <a:cxn ang="0">
                    <a:pos x="T8" y="T9"/>
                  </a:cxn>
                </a:cxnLst>
                <a:rect l="0" t="0" r="r" b="b"/>
                <a:pathLst>
                  <a:path w="69" h="90">
                    <a:moveTo>
                      <a:pt x="67" y="86"/>
                    </a:moveTo>
                    <a:cubicBezTo>
                      <a:pt x="46" y="58"/>
                      <a:pt x="22" y="33"/>
                      <a:pt x="4" y="2"/>
                    </a:cubicBezTo>
                    <a:cubicBezTo>
                      <a:pt x="3" y="0"/>
                      <a:pt x="0" y="2"/>
                      <a:pt x="1" y="4"/>
                    </a:cubicBezTo>
                    <a:cubicBezTo>
                      <a:pt x="19" y="34"/>
                      <a:pt x="40" y="64"/>
                      <a:pt x="65" y="88"/>
                    </a:cubicBezTo>
                    <a:cubicBezTo>
                      <a:pt x="67" y="90"/>
                      <a:pt x="69" y="88"/>
                      <a:pt x="67" y="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2" name="išlïḓe"/>
              <p:cNvSpPr/>
              <p:nvPr/>
            </p:nvSpPr>
            <p:spPr bwMode="auto">
              <a:xfrm>
                <a:off x="2499" y="2158"/>
                <a:ext cx="66" cy="106"/>
              </a:xfrm>
              <a:custGeom>
                <a:avLst/>
                <a:gdLst>
                  <a:gd name="T0" fmla="*/ 59 w 60"/>
                  <a:gd name="T1" fmla="*/ 82 h 96"/>
                  <a:gd name="T2" fmla="*/ 56 w 60"/>
                  <a:gd name="T3" fmla="*/ 72 h 96"/>
                  <a:gd name="T4" fmla="*/ 54 w 60"/>
                  <a:gd name="T5" fmla="*/ 72 h 96"/>
                  <a:gd name="T6" fmla="*/ 54 w 60"/>
                  <a:gd name="T7" fmla="*/ 76 h 96"/>
                  <a:gd name="T8" fmla="*/ 5 w 60"/>
                  <a:gd name="T9" fmla="*/ 1 h 96"/>
                  <a:gd name="T10" fmla="*/ 3 w 60"/>
                  <a:gd name="T11" fmla="*/ 2 h 96"/>
                  <a:gd name="T12" fmla="*/ 22 w 60"/>
                  <a:gd name="T13" fmla="*/ 37 h 96"/>
                  <a:gd name="T14" fmla="*/ 40 w 60"/>
                  <a:gd name="T15" fmla="*/ 67 h 96"/>
                  <a:gd name="T16" fmla="*/ 50 w 60"/>
                  <a:gd name="T17" fmla="*/ 86 h 96"/>
                  <a:gd name="T18" fmla="*/ 2 w 60"/>
                  <a:gd name="T19" fmla="*/ 21 h 96"/>
                  <a:gd name="T20" fmla="*/ 1 w 60"/>
                  <a:gd name="T21" fmla="*/ 22 h 96"/>
                  <a:gd name="T22" fmla="*/ 9 w 60"/>
                  <a:gd name="T23" fmla="*/ 37 h 96"/>
                  <a:gd name="T24" fmla="*/ 10 w 60"/>
                  <a:gd name="T25" fmla="*/ 37 h 96"/>
                  <a:gd name="T26" fmla="*/ 7 w 60"/>
                  <a:gd name="T27" fmla="*/ 31 h 96"/>
                  <a:gd name="T28" fmla="*/ 11 w 60"/>
                  <a:gd name="T29" fmla="*/ 38 h 96"/>
                  <a:gd name="T30" fmla="*/ 30 w 60"/>
                  <a:gd name="T31" fmla="*/ 67 h 96"/>
                  <a:gd name="T32" fmla="*/ 54 w 60"/>
                  <a:gd name="T33" fmla="*/ 95 h 96"/>
                  <a:gd name="T34" fmla="*/ 57 w 60"/>
                  <a:gd name="T35" fmla="*/ 92 h 96"/>
                  <a:gd name="T36" fmla="*/ 50 w 60"/>
                  <a:gd name="T37" fmla="*/ 79 h 96"/>
                  <a:gd name="T38" fmla="*/ 56 w 60"/>
                  <a:gd name="T39" fmla="*/ 84 h 96"/>
                  <a:gd name="T40" fmla="*/ 59 w 60"/>
                  <a:gd name="T4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96">
                    <a:moveTo>
                      <a:pt x="59" y="82"/>
                    </a:moveTo>
                    <a:cubicBezTo>
                      <a:pt x="58" y="79"/>
                      <a:pt x="57" y="76"/>
                      <a:pt x="56" y="72"/>
                    </a:cubicBezTo>
                    <a:cubicBezTo>
                      <a:pt x="56" y="71"/>
                      <a:pt x="54" y="71"/>
                      <a:pt x="54" y="72"/>
                    </a:cubicBezTo>
                    <a:cubicBezTo>
                      <a:pt x="54" y="74"/>
                      <a:pt x="54" y="75"/>
                      <a:pt x="54" y="76"/>
                    </a:cubicBezTo>
                    <a:cubicBezTo>
                      <a:pt x="35" y="53"/>
                      <a:pt x="22" y="26"/>
                      <a:pt x="5" y="1"/>
                    </a:cubicBezTo>
                    <a:cubicBezTo>
                      <a:pt x="4" y="0"/>
                      <a:pt x="3" y="0"/>
                      <a:pt x="3" y="2"/>
                    </a:cubicBezTo>
                    <a:cubicBezTo>
                      <a:pt x="8" y="14"/>
                      <a:pt x="15" y="26"/>
                      <a:pt x="22" y="37"/>
                    </a:cubicBezTo>
                    <a:cubicBezTo>
                      <a:pt x="27" y="48"/>
                      <a:pt x="33" y="58"/>
                      <a:pt x="40" y="67"/>
                    </a:cubicBezTo>
                    <a:cubicBezTo>
                      <a:pt x="44" y="73"/>
                      <a:pt x="47" y="79"/>
                      <a:pt x="50" y="86"/>
                    </a:cubicBezTo>
                    <a:cubicBezTo>
                      <a:pt x="30" y="69"/>
                      <a:pt x="19" y="41"/>
                      <a:pt x="2" y="21"/>
                    </a:cubicBezTo>
                    <a:cubicBezTo>
                      <a:pt x="2" y="20"/>
                      <a:pt x="0" y="21"/>
                      <a:pt x="1" y="22"/>
                    </a:cubicBezTo>
                    <a:cubicBezTo>
                      <a:pt x="4" y="27"/>
                      <a:pt x="6" y="32"/>
                      <a:pt x="9" y="37"/>
                    </a:cubicBezTo>
                    <a:cubicBezTo>
                      <a:pt x="9" y="38"/>
                      <a:pt x="10" y="38"/>
                      <a:pt x="10" y="37"/>
                    </a:cubicBezTo>
                    <a:cubicBezTo>
                      <a:pt x="9" y="34"/>
                      <a:pt x="8" y="32"/>
                      <a:pt x="7" y="31"/>
                    </a:cubicBezTo>
                    <a:cubicBezTo>
                      <a:pt x="8" y="33"/>
                      <a:pt x="9" y="35"/>
                      <a:pt x="11" y="38"/>
                    </a:cubicBezTo>
                    <a:cubicBezTo>
                      <a:pt x="17" y="47"/>
                      <a:pt x="25" y="57"/>
                      <a:pt x="30" y="67"/>
                    </a:cubicBezTo>
                    <a:cubicBezTo>
                      <a:pt x="35" y="78"/>
                      <a:pt x="43" y="89"/>
                      <a:pt x="54" y="95"/>
                    </a:cubicBezTo>
                    <a:cubicBezTo>
                      <a:pt x="56" y="96"/>
                      <a:pt x="58" y="94"/>
                      <a:pt x="57" y="92"/>
                    </a:cubicBezTo>
                    <a:cubicBezTo>
                      <a:pt x="55" y="87"/>
                      <a:pt x="53" y="83"/>
                      <a:pt x="50" y="79"/>
                    </a:cubicBezTo>
                    <a:cubicBezTo>
                      <a:pt x="52" y="81"/>
                      <a:pt x="54" y="82"/>
                      <a:pt x="56" y="84"/>
                    </a:cubicBezTo>
                    <a:cubicBezTo>
                      <a:pt x="58" y="86"/>
                      <a:pt x="60" y="84"/>
                      <a:pt x="59"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3" name="ïs1ïḍe"/>
              <p:cNvSpPr/>
              <p:nvPr/>
            </p:nvSpPr>
            <p:spPr bwMode="auto">
              <a:xfrm>
                <a:off x="2500" y="2131"/>
                <a:ext cx="65" cy="97"/>
              </a:xfrm>
              <a:custGeom>
                <a:avLst/>
                <a:gdLst>
                  <a:gd name="T0" fmla="*/ 58 w 59"/>
                  <a:gd name="T1" fmla="*/ 84 h 88"/>
                  <a:gd name="T2" fmla="*/ 5 w 59"/>
                  <a:gd name="T3" fmla="*/ 3 h 88"/>
                  <a:gd name="T4" fmla="*/ 1 w 59"/>
                  <a:gd name="T5" fmla="*/ 4 h 88"/>
                  <a:gd name="T6" fmla="*/ 26 w 59"/>
                  <a:gd name="T7" fmla="*/ 46 h 88"/>
                  <a:gd name="T8" fmla="*/ 56 w 59"/>
                  <a:gd name="T9" fmla="*/ 86 h 88"/>
                  <a:gd name="T10" fmla="*/ 58 w 59"/>
                  <a:gd name="T11" fmla="*/ 84 h 88"/>
                </a:gdLst>
                <a:ahLst/>
                <a:cxnLst>
                  <a:cxn ang="0">
                    <a:pos x="T0" y="T1"/>
                  </a:cxn>
                  <a:cxn ang="0">
                    <a:pos x="T2" y="T3"/>
                  </a:cxn>
                  <a:cxn ang="0">
                    <a:pos x="T4" y="T5"/>
                  </a:cxn>
                  <a:cxn ang="0">
                    <a:pos x="T6" y="T7"/>
                  </a:cxn>
                  <a:cxn ang="0">
                    <a:pos x="T8" y="T9"/>
                  </a:cxn>
                  <a:cxn ang="0">
                    <a:pos x="T10" y="T11"/>
                  </a:cxn>
                </a:cxnLst>
                <a:rect l="0" t="0" r="r" b="b"/>
                <a:pathLst>
                  <a:path w="59" h="88">
                    <a:moveTo>
                      <a:pt x="58" y="84"/>
                    </a:moveTo>
                    <a:cubicBezTo>
                      <a:pt x="39" y="59"/>
                      <a:pt x="19" y="31"/>
                      <a:pt x="5" y="3"/>
                    </a:cubicBezTo>
                    <a:cubicBezTo>
                      <a:pt x="4" y="0"/>
                      <a:pt x="0" y="1"/>
                      <a:pt x="1" y="4"/>
                    </a:cubicBezTo>
                    <a:cubicBezTo>
                      <a:pt x="8" y="19"/>
                      <a:pt x="17" y="33"/>
                      <a:pt x="26" y="46"/>
                    </a:cubicBezTo>
                    <a:cubicBezTo>
                      <a:pt x="36" y="60"/>
                      <a:pt x="43" y="75"/>
                      <a:pt x="56" y="86"/>
                    </a:cubicBezTo>
                    <a:cubicBezTo>
                      <a:pt x="57" y="88"/>
                      <a:pt x="59" y="85"/>
                      <a:pt x="58" y="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4" name="íśḻídê"/>
              <p:cNvSpPr/>
              <p:nvPr/>
            </p:nvSpPr>
            <p:spPr bwMode="auto">
              <a:xfrm>
                <a:off x="2497" y="2102"/>
                <a:ext cx="67" cy="105"/>
              </a:xfrm>
              <a:custGeom>
                <a:avLst/>
                <a:gdLst>
                  <a:gd name="T0" fmla="*/ 60 w 61"/>
                  <a:gd name="T1" fmla="*/ 92 h 95"/>
                  <a:gd name="T2" fmla="*/ 2 w 61"/>
                  <a:gd name="T3" fmla="*/ 1 h 95"/>
                  <a:gd name="T4" fmla="*/ 0 w 61"/>
                  <a:gd name="T5" fmla="*/ 2 h 95"/>
                  <a:gd name="T6" fmla="*/ 59 w 61"/>
                  <a:gd name="T7" fmla="*/ 93 h 95"/>
                  <a:gd name="T8" fmla="*/ 60 w 61"/>
                  <a:gd name="T9" fmla="*/ 92 h 95"/>
                </a:gdLst>
                <a:ahLst/>
                <a:cxnLst>
                  <a:cxn ang="0">
                    <a:pos x="T0" y="T1"/>
                  </a:cxn>
                  <a:cxn ang="0">
                    <a:pos x="T2" y="T3"/>
                  </a:cxn>
                  <a:cxn ang="0">
                    <a:pos x="T4" y="T5"/>
                  </a:cxn>
                  <a:cxn ang="0">
                    <a:pos x="T6" y="T7"/>
                  </a:cxn>
                  <a:cxn ang="0">
                    <a:pos x="T8" y="T9"/>
                  </a:cxn>
                </a:cxnLst>
                <a:rect l="0" t="0" r="r" b="b"/>
                <a:pathLst>
                  <a:path w="61" h="95">
                    <a:moveTo>
                      <a:pt x="60" y="92"/>
                    </a:moveTo>
                    <a:cubicBezTo>
                      <a:pt x="41" y="62"/>
                      <a:pt x="20" y="32"/>
                      <a:pt x="2" y="1"/>
                    </a:cubicBezTo>
                    <a:cubicBezTo>
                      <a:pt x="1" y="0"/>
                      <a:pt x="0" y="1"/>
                      <a:pt x="0" y="2"/>
                    </a:cubicBezTo>
                    <a:cubicBezTo>
                      <a:pt x="19" y="33"/>
                      <a:pt x="38" y="64"/>
                      <a:pt x="59" y="93"/>
                    </a:cubicBezTo>
                    <a:cubicBezTo>
                      <a:pt x="60" y="95"/>
                      <a:pt x="61" y="94"/>
                      <a:pt x="60"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5" name="íşľiḋê"/>
              <p:cNvSpPr/>
              <p:nvPr/>
            </p:nvSpPr>
            <p:spPr bwMode="auto">
              <a:xfrm>
                <a:off x="2514" y="2098"/>
                <a:ext cx="51" cy="76"/>
              </a:xfrm>
              <a:custGeom>
                <a:avLst/>
                <a:gdLst>
                  <a:gd name="T0" fmla="*/ 45 w 46"/>
                  <a:gd name="T1" fmla="*/ 66 h 69"/>
                  <a:gd name="T2" fmla="*/ 4 w 46"/>
                  <a:gd name="T3" fmla="*/ 2 h 69"/>
                  <a:gd name="T4" fmla="*/ 1 w 46"/>
                  <a:gd name="T5" fmla="*/ 4 h 69"/>
                  <a:gd name="T6" fmla="*/ 42 w 46"/>
                  <a:gd name="T7" fmla="*/ 67 h 69"/>
                  <a:gd name="T8" fmla="*/ 45 w 46"/>
                  <a:gd name="T9" fmla="*/ 66 h 69"/>
                </a:gdLst>
                <a:ahLst/>
                <a:cxnLst>
                  <a:cxn ang="0">
                    <a:pos x="T0" y="T1"/>
                  </a:cxn>
                  <a:cxn ang="0">
                    <a:pos x="T2" y="T3"/>
                  </a:cxn>
                  <a:cxn ang="0">
                    <a:pos x="T4" y="T5"/>
                  </a:cxn>
                  <a:cxn ang="0">
                    <a:pos x="T6" y="T7"/>
                  </a:cxn>
                  <a:cxn ang="0">
                    <a:pos x="T8" y="T9"/>
                  </a:cxn>
                </a:cxnLst>
                <a:rect l="0" t="0" r="r" b="b"/>
                <a:pathLst>
                  <a:path w="46" h="69">
                    <a:moveTo>
                      <a:pt x="45" y="66"/>
                    </a:moveTo>
                    <a:cubicBezTo>
                      <a:pt x="30" y="45"/>
                      <a:pt x="18" y="23"/>
                      <a:pt x="4" y="2"/>
                    </a:cubicBezTo>
                    <a:cubicBezTo>
                      <a:pt x="3" y="0"/>
                      <a:pt x="0" y="2"/>
                      <a:pt x="1" y="4"/>
                    </a:cubicBezTo>
                    <a:cubicBezTo>
                      <a:pt x="15" y="25"/>
                      <a:pt x="27" y="47"/>
                      <a:pt x="42" y="67"/>
                    </a:cubicBezTo>
                    <a:cubicBezTo>
                      <a:pt x="44" y="69"/>
                      <a:pt x="46" y="67"/>
                      <a:pt x="45"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6" name="îşḻíḓe"/>
              <p:cNvSpPr/>
              <p:nvPr/>
            </p:nvSpPr>
            <p:spPr bwMode="auto">
              <a:xfrm>
                <a:off x="2526" y="2090"/>
                <a:ext cx="28" cy="45"/>
              </a:xfrm>
              <a:custGeom>
                <a:avLst/>
                <a:gdLst>
                  <a:gd name="T0" fmla="*/ 24 w 25"/>
                  <a:gd name="T1" fmla="*/ 37 h 41"/>
                  <a:gd name="T2" fmla="*/ 3 w 25"/>
                  <a:gd name="T3" fmla="*/ 2 h 41"/>
                  <a:gd name="T4" fmla="*/ 1 w 25"/>
                  <a:gd name="T5" fmla="*/ 3 h 41"/>
                  <a:gd name="T6" fmla="*/ 21 w 25"/>
                  <a:gd name="T7" fmla="*/ 39 h 41"/>
                  <a:gd name="T8" fmla="*/ 24 w 25"/>
                  <a:gd name="T9" fmla="*/ 37 h 41"/>
                </a:gdLst>
                <a:ahLst/>
                <a:cxnLst>
                  <a:cxn ang="0">
                    <a:pos x="T0" y="T1"/>
                  </a:cxn>
                  <a:cxn ang="0">
                    <a:pos x="T2" y="T3"/>
                  </a:cxn>
                  <a:cxn ang="0">
                    <a:pos x="T4" y="T5"/>
                  </a:cxn>
                  <a:cxn ang="0">
                    <a:pos x="T6" y="T7"/>
                  </a:cxn>
                  <a:cxn ang="0">
                    <a:pos x="T8" y="T9"/>
                  </a:cxn>
                </a:cxnLst>
                <a:rect l="0" t="0" r="r" b="b"/>
                <a:pathLst>
                  <a:path w="25" h="41">
                    <a:moveTo>
                      <a:pt x="24" y="37"/>
                    </a:moveTo>
                    <a:cubicBezTo>
                      <a:pt x="17" y="25"/>
                      <a:pt x="11" y="13"/>
                      <a:pt x="3" y="2"/>
                    </a:cubicBezTo>
                    <a:cubicBezTo>
                      <a:pt x="2" y="0"/>
                      <a:pt x="0" y="1"/>
                      <a:pt x="1" y="3"/>
                    </a:cubicBezTo>
                    <a:cubicBezTo>
                      <a:pt x="9" y="14"/>
                      <a:pt x="14" y="27"/>
                      <a:pt x="21" y="39"/>
                    </a:cubicBezTo>
                    <a:cubicBezTo>
                      <a:pt x="22" y="41"/>
                      <a:pt x="25" y="39"/>
                      <a:pt x="24" y="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7" name="iṡlîḋe"/>
              <p:cNvSpPr/>
              <p:nvPr/>
            </p:nvSpPr>
            <p:spPr bwMode="auto">
              <a:xfrm>
                <a:off x="2463" y="1861"/>
                <a:ext cx="78" cy="124"/>
              </a:xfrm>
              <a:custGeom>
                <a:avLst/>
                <a:gdLst>
                  <a:gd name="T0" fmla="*/ 69 w 71"/>
                  <a:gd name="T1" fmla="*/ 108 h 112"/>
                  <a:gd name="T2" fmla="*/ 3 w 71"/>
                  <a:gd name="T3" fmla="*/ 1 h 112"/>
                  <a:gd name="T4" fmla="*/ 1 w 71"/>
                  <a:gd name="T5" fmla="*/ 3 h 112"/>
                  <a:gd name="T6" fmla="*/ 66 w 71"/>
                  <a:gd name="T7" fmla="*/ 110 h 112"/>
                  <a:gd name="T8" fmla="*/ 69 w 71"/>
                  <a:gd name="T9" fmla="*/ 108 h 112"/>
                </a:gdLst>
                <a:ahLst/>
                <a:cxnLst>
                  <a:cxn ang="0">
                    <a:pos x="T0" y="T1"/>
                  </a:cxn>
                  <a:cxn ang="0">
                    <a:pos x="T2" y="T3"/>
                  </a:cxn>
                  <a:cxn ang="0">
                    <a:pos x="T4" y="T5"/>
                  </a:cxn>
                  <a:cxn ang="0">
                    <a:pos x="T6" y="T7"/>
                  </a:cxn>
                  <a:cxn ang="0">
                    <a:pos x="T8" y="T9"/>
                  </a:cxn>
                </a:cxnLst>
                <a:rect l="0" t="0" r="r" b="b"/>
                <a:pathLst>
                  <a:path w="71" h="112">
                    <a:moveTo>
                      <a:pt x="69" y="108"/>
                    </a:moveTo>
                    <a:cubicBezTo>
                      <a:pt x="47" y="73"/>
                      <a:pt x="24" y="38"/>
                      <a:pt x="3" y="1"/>
                    </a:cubicBezTo>
                    <a:cubicBezTo>
                      <a:pt x="2" y="0"/>
                      <a:pt x="0" y="1"/>
                      <a:pt x="1" y="3"/>
                    </a:cubicBezTo>
                    <a:cubicBezTo>
                      <a:pt x="21" y="39"/>
                      <a:pt x="44" y="75"/>
                      <a:pt x="66" y="110"/>
                    </a:cubicBezTo>
                    <a:cubicBezTo>
                      <a:pt x="68" y="112"/>
                      <a:pt x="71" y="110"/>
                      <a:pt x="69"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8" name="íślíde"/>
              <p:cNvSpPr/>
              <p:nvPr/>
            </p:nvSpPr>
            <p:spPr bwMode="auto">
              <a:xfrm>
                <a:off x="2472" y="1847"/>
                <a:ext cx="74" cy="121"/>
              </a:xfrm>
              <a:custGeom>
                <a:avLst/>
                <a:gdLst>
                  <a:gd name="T0" fmla="*/ 66 w 67"/>
                  <a:gd name="T1" fmla="*/ 107 h 110"/>
                  <a:gd name="T2" fmla="*/ 65 w 67"/>
                  <a:gd name="T3" fmla="*/ 106 h 110"/>
                  <a:gd name="T4" fmla="*/ 64 w 67"/>
                  <a:gd name="T5" fmla="*/ 104 h 110"/>
                  <a:gd name="T6" fmla="*/ 61 w 67"/>
                  <a:gd name="T7" fmla="*/ 97 h 110"/>
                  <a:gd name="T8" fmla="*/ 48 w 67"/>
                  <a:gd name="T9" fmla="*/ 77 h 110"/>
                  <a:gd name="T10" fmla="*/ 5 w 67"/>
                  <a:gd name="T11" fmla="*/ 2 h 110"/>
                  <a:gd name="T12" fmla="*/ 1 w 67"/>
                  <a:gd name="T13" fmla="*/ 3 h 110"/>
                  <a:gd name="T14" fmla="*/ 37 w 67"/>
                  <a:gd name="T15" fmla="*/ 67 h 110"/>
                  <a:gd name="T16" fmla="*/ 63 w 67"/>
                  <a:gd name="T17" fmla="*/ 109 h 110"/>
                  <a:gd name="T18" fmla="*/ 66 w 67"/>
                  <a:gd name="T19"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10">
                    <a:moveTo>
                      <a:pt x="66" y="107"/>
                    </a:moveTo>
                    <a:cubicBezTo>
                      <a:pt x="65" y="107"/>
                      <a:pt x="65" y="106"/>
                      <a:pt x="65" y="106"/>
                    </a:cubicBezTo>
                    <a:cubicBezTo>
                      <a:pt x="66" y="106"/>
                      <a:pt x="65" y="105"/>
                      <a:pt x="64" y="104"/>
                    </a:cubicBezTo>
                    <a:cubicBezTo>
                      <a:pt x="63" y="102"/>
                      <a:pt x="62" y="99"/>
                      <a:pt x="61" y="97"/>
                    </a:cubicBezTo>
                    <a:cubicBezTo>
                      <a:pt x="56" y="91"/>
                      <a:pt x="52" y="84"/>
                      <a:pt x="48" y="77"/>
                    </a:cubicBezTo>
                    <a:cubicBezTo>
                      <a:pt x="33" y="52"/>
                      <a:pt x="18" y="28"/>
                      <a:pt x="5" y="2"/>
                    </a:cubicBezTo>
                    <a:cubicBezTo>
                      <a:pt x="3" y="0"/>
                      <a:pt x="0" y="0"/>
                      <a:pt x="1" y="3"/>
                    </a:cubicBezTo>
                    <a:cubicBezTo>
                      <a:pt x="12" y="25"/>
                      <a:pt x="24" y="46"/>
                      <a:pt x="37" y="67"/>
                    </a:cubicBezTo>
                    <a:cubicBezTo>
                      <a:pt x="44" y="79"/>
                      <a:pt x="52" y="99"/>
                      <a:pt x="63" y="109"/>
                    </a:cubicBezTo>
                    <a:cubicBezTo>
                      <a:pt x="65" y="110"/>
                      <a:pt x="67" y="108"/>
                      <a:pt x="66" y="10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9" name="ïślïdê"/>
              <p:cNvSpPr/>
              <p:nvPr/>
            </p:nvSpPr>
            <p:spPr bwMode="auto">
              <a:xfrm>
                <a:off x="2480" y="1843"/>
                <a:ext cx="78" cy="121"/>
              </a:xfrm>
              <a:custGeom>
                <a:avLst/>
                <a:gdLst>
                  <a:gd name="T0" fmla="*/ 69 w 71"/>
                  <a:gd name="T1" fmla="*/ 105 h 110"/>
                  <a:gd name="T2" fmla="*/ 37 w 71"/>
                  <a:gd name="T3" fmla="*/ 55 h 110"/>
                  <a:gd name="T4" fmla="*/ 21 w 71"/>
                  <a:gd name="T5" fmla="*/ 31 h 110"/>
                  <a:gd name="T6" fmla="*/ 13 w 71"/>
                  <a:gd name="T7" fmla="*/ 19 h 110"/>
                  <a:gd name="T8" fmla="*/ 5 w 71"/>
                  <a:gd name="T9" fmla="*/ 8 h 110"/>
                  <a:gd name="T10" fmla="*/ 2 w 71"/>
                  <a:gd name="T11" fmla="*/ 1 h 110"/>
                  <a:gd name="T12" fmla="*/ 0 w 71"/>
                  <a:gd name="T13" fmla="*/ 2 h 110"/>
                  <a:gd name="T14" fmla="*/ 6 w 71"/>
                  <a:gd name="T15" fmla="*/ 14 h 110"/>
                  <a:gd name="T16" fmla="*/ 6 w 71"/>
                  <a:gd name="T17" fmla="*/ 14 h 110"/>
                  <a:gd name="T18" fmla="*/ 6 w 71"/>
                  <a:gd name="T19" fmla="*/ 15 h 110"/>
                  <a:gd name="T20" fmla="*/ 63 w 71"/>
                  <a:gd name="T21" fmla="*/ 104 h 110"/>
                  <a:gd name="T22" fmla="*/ 65 w 71"/>
                  <a:gd name="T23" fmla="*/ 108 h 110"/>
                  <a:gd name="T24" fmla="*/ 69 w 71"/>
                  <a:gd name="T25"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10">
                    <a:moveTo>
                      <a:pt x="69" y="105"/>
                    </a:moveTo>
                    <a:cubicBezTo>
                      <a:pt x="60" y="87"/>
                      <a:pt x="48" y="71"/>
                      <a:pt x="37" y="55"/>
                    </a:cubicBezTo>
                    <a:cubicBezTo>
                      <a:pt x="32" y="47"/>
                      <a:pt x="26" y="39"/>
                      <a:pt x="21" y="31"/>
                    </a:cubicBezTo>
                    <a:cubicBezTo>
                      <a:pt x="18" y="27"/>
                      <a:pt x="15" y="23"/>
                      <a:pt x="13" y="19"/>
                    </a:cubicBezTo>
                    <a:cubicBezTo>
                      <a:pt x="11" y="16"/>
                      <a:pt x="5" y="3"/>
                      <a:pt x="5" y="8"/>
                    </a:cubicBezTo>
                    <a:cubicBezTo>
                      <a:pt x="4" y="6"/>
                      <a:pt x="3" y="4"/>
                      <a:pt x="2" y="1"/>
                    </a:cubicBezTo>
                    <a:cubicBezTo>
                      <a:pt x="1" y="0"/>
                      <a:pt x="0" y="1"/>
                      <a:pt x="0" y="2"/>
                    </a:cubicBezTo>
                    <a:cubicBezTo>
                      <a:pt x="2" y="6"/>
                      <a:pt x="4" y="10"/>
                      <a:pt x="6" y="14"/>
                    </a:cubicBezTo>
                    <a:cubicBezTo>
                      <a:pt x="6" y="14"/>
                      <a:pt x="6" y="14"/>
                      <a:pt x="6" y="14"/>
                    </a:cubicBezTo>
                    <a:cubicBezTo>
                      <a:pt x="6" y="14"/>
                      <a:pt x="6" y="14"/>
                      <a:pt x="6" y="15"/>
                    </a:cubicBezTo>
                    <a:cubicBezTo>
                      <a:pt x="22" y="46"/>
                      <a:pt x="43" y="75"/>
                      <a:pt x="63" y="104"/>
                    </a:cubicBezTo>
                    <a:cubicBezTo>
                      <a:pt x="63" y="105"/>
                      <a:pt x="64" y="106"/>
                      <a:pt x="65" y="108"/>
                    </a:cubicBezTo>
                    <a:cubicBezTo>
                      <a:pt x="68" y="110"/>
                      <a:pt x="71" y="107"/>
                      <a:pt x="69" y="1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0" name="iṡḻiḓé"/>
              <p:cNvSpPr/>
              <p:nvPr/>
            </p:nvSpPr>
            <p:spPr bwMode="auto">
              <a:xfrm>
                <a:off x="2504" y="1848"/>
                <a:ext cx="68" cy="98"/>
              </a:xfrm>
              <a:custGeom>
                <a:avLst/>
                <a:gdLst>
                  <a:gd name="T0" fmla="*/ 57 w 61"/>
                  <a:gd name="T1" fmla="*/ 41 h 89"/>
                  <a:gd name="T2" fmla="*/ 53 w 61"/>
                  <a:gd name="T3" fmla="*/ 43 h 89"/>
                  <a:gd name="T4" fmla="*/ 53 w 61"/>
                  <a:gd name="T5" fmla="*/ 44 h 89"/>
                  <a:gd name="T6" fmla="*/ 44 w 61"/>
                  <a:gd name="T7" fmla="*/ 31 h 89"/>
                  <a:gd name="T8" fmla="*/ 34 w 61"/>
                  <a:gd name="T9" fmla="*/ 11 h 89"/>
                  <a:gd name="T10" fmla="*/ 30 w 61"/>
                  <a:gd name="T11" fmla="*/ 12 h 89"/>
                  <a:gd name="T12" fmla="*/ 41 w 61"/>
                  <a:gd name="T13" fmla="*/ 35 h 89"/>
                  <a:gd name="T14" fmla="*/ 44 w 61"/>
                  <a:gd name="T15" fmla="*/ 47 h 89"/>
                  <a:gd name="T16" fmla="*/ 24 w 61"/>
                  <a:gd name="T17" fmla="*/ 6 h 89"/>
                  <a:gd name="T18" fmla="*/ 20 w 61"/>
                  <a:gd name="T19" fmla="*/ 7 h 89"/>
                  <a:gd name="T20" fmla="*/ 33 w 61"/>
                  <a:gd name="T21" fmla="*/ 41 h 89"/>
                  <a:gd name="T22" fmla="*/ 15 w 61"/>
                  <a:gd name="T23" fmla="*/ 10 h 89"/>
                  <a:gd name="T24" fmla="*/ 14 w 61"/>
                  <a:gd name="T25" fmla="*/ 8 h 89"/>
                  <a:gd name="T26" fmla="*/ 11 w 61"/>
                  <a:gd name="T27" fmla="*/ 1 h 89"/>
                  <a:gd name="T28" fmla="*/ 8 w 61"/>
                  <a:gd name="T29" fmla="*/ 2 h 89"/>
                  <a:gd name="T30" fmla="*/ 11 w 61"/>
                  <a:gd name="T31" fmla="*/ 7 h 89"/>
                  <a:gd name="T32" fmla="*/ 10 w 61"/>
                  <a:gd name="T33" fmla="*/ 7 h 89"/>
                  <a:gd name="T34" fmla="*/ 19 w 61"/>
                  <a:gd name="T35" fmla="*/ 26 h 89"/>
                  <a:gd name="T36" fmla="*/ 34 w 61"/>
                  <a:gd name="T37" fmla="*/ 65 h 89"/>
                  <a:gd name="T38" fmla="*/ 3 w 61"/>
                  <a:gd name="T39" fmla="*/ 14 h 89"/>
                  <a:gd name="T40" fmla="*/ 1 w 61"/>
                  <a:gd name="T41" fmla="*/ 15 h 89"/>
                  <a:gd name="T42" fmla="*/ 9 w 61"/>
                  <a:gd name="T43" fmla="*/ 32 h 89"/>
                  <a:gd name="T44" fmla="*/ 10 w 61"/>
                  <a:gd name="T45" fmla="*/ 32 h 89"/>
                  <a:gd name="T46" fmla="*/ 20 w 61"/>
                  <a:gd name="T47" fmla="*/ 52 h 89"/>
                  <a:gd name="T48" fmla="*/ 44 w 61"/>
                  <a:gd name="T49" fmla="*/ 87 h 89"/>
                  <a:gd name="T50" fmla="*/ 47 w 61"/>
                  <a:gd name="T51" fmla="*/ 85 h 89"/>
                  <a:gd name="T52" fmla="*/ 34 w 61"/>
                  <a:gd name="T53" fmla="*/ 56 h 89"/>
                  <a:gd name="T54" fmla="*/ 50 w 61"/>
                  <a:gd name="T55" fmla="*/ 82 h 89"/>
                  <a:gd name="T56" fmla="*/ 55 w 61"/>
                  <a:gd name="T57" fmla="*/ 79 h 89"/>
                  <a:gd name="T58" fmla="*/ 47 w 61"/>
                  <a:gd name="T59" fmla="*/ 61 h 89"/>
                  <a:gd name="T60" fmla="*/ 51 w 61"/>
                  <a:gd name="T61" fmla="*/ 58 h 89"/>
                  <a:gd name="T62" fmla="*/ 50 w 61"/>
                  <a:gd name="T63" fmla="*/ 48 h 89"/>
                  <a:gd name="T64" fmla="*/ 56 w 61"/>
                  <a:gd name="T65" fmla="*/ 55 h 89"/>
                  <a:gd name="T66" fmla="*/ 60 w 61"/>
                  <a:gd name="T67" fmla="*/ 52 h 89"/>
                  <a:gd name="T68" fmla="*/ 57 w 61"/>
                  <a:gd name="T69"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89">
                    <a:moveTo>
                      <a:pt x="57" y="41"/>
                    </a:moveTo>
                    <a:cubicBezTo>
                      <a:pt x="55" y="39"/>
                      <a:pt x="52" y="40"/>
                      <a:pt x="53" y="43"/>
                    </a:cubicBezTo>
                    <a:cubicBezTo>
                      <a:pt x="53" y="43"/>
                      <a:pt x="53" y="44"/>
                      <a:pt x="53" y="44"/>
                    </a:cubicBezTo>
                    <a:cubicBezTo>
                      <a:pt x="50" y="40"/>
                      <a:pt x="47" y="36"/>
                      <a:pt x="44" y="31"/>
                    </a:cubicBezTo>
                    <a:cubicBezTo>
                      <a:pt x="41" y="25"/>
                      <a:pt x="37" y="18"/>
                      <a:pt x="34" y="11"/>
                    </a:cubicBezTo>
                    <a:cubicBezTo>
                      <a:pt x="33" y="8"/>
                      <a:pt x="29" y="9"/>
                      <a:pt x="30" y="12"/>
                    </a:cubicBezTo>
                    <a:cubicBezTo>
                      <a:pt x="33" y="20"/>
                      <a:pt x="37" y="28"/>
                      <a:pt x="41" y="35"/>
                    </a:cubicBezTo>
                    <a:cubicBezTo>
                      <a:pt x="42" y="39"/>
                      <a:pt x="43" y="43"/>
                      <a:pt x="44" y="47"/>
                    </a:cubicBezTo>
                    <a:cubicBezTo>
                      <a:pt x="36" y="34"/>
                      <a:pt x="31" y="19"/>
                      <a:pt x="24" y="6"/>
                    </a:cubicBezTo>
                    <a:cubicBezTo>
                      <a:pt x="23" y="3"/>
                      <a:pt x="19" y="4"/>
                      <a:pt x="20" y="7"/>
                    </a:cubicBezTo>
                    <a:cubicBezTo>
                      <a:pt x="25" y="18"/>
                      <a:pt x="28" y="30"/>
                      <a:pt x="33" y="41"/>
                    </a:cubicBezTo>
                    <a:cubicBezTo>
                      <a:pt x="27" y="31"/>
                      <a:pt x="21" y="20"/>
                      <a:pt x="15" y="10"/>
                    </a:cubicBezTo>
                    <a:cubicBezTo>
                      <a:pt x="15" y="9"/>
                      <a:pt x="15" y="8"/>
                      <a:pt x="14" y="8"/>
                    </a:cubicBezTo>
                    <a:cubicBezTo>
                      <a:pt x="13" y="6"/>
                      <a:pt x="12" y="3"/>
                      <a:pt x="11" y="1"/>
                    </a:cubicBezTo>
                    <a:cubicBezTo>
                      <a:pt x="10" y="0"/>
                      <a:pt x="7" y="0"/>
                      <a:pt x="8" y="2"/>
                    </a:cubicBezTo>
                    <a:cubicBezTo>
                      <a:pt x="9" y="4"/>
                      <a:pt x="10" y="5"/>
                      <a:pt x="11" y="7"/>
                    </a:cubicBezTo>
                    <a:cubicBezTo>
                      <a:pt x="11" y="7"/>
                      <a:pt x="11" y="7"/>
                      <a:pt x="10" y="7"/>
                    </a:cubicBezTo>
                    <a:cubicBezTo>
                      <a:pt x="13" y="13"/>
                      <a:pt x="16" y="19"/>
                      <a:pt x="19" y="26"/>
                    </a:cubicBezTo>
                    <a:cubicBezTo>
                      <a:pt x="24" y="39"/>
                      <a:pt x="29" y="52"/>
                      <a:pt x="34" y="65"/>
                    </a:cubicBezTo>
                    <a:cubicBezTo>
                      <a:pt x="24" y="47"/>
                      <a:pt x="14" y="30"/>
                      <a:pt x="3" y="14"/>
                    </a:cubicBezTo>
                    <a:cubicBezTo>
                      <a:pt x="2" y="12"/>
                      <a:pt x="0" y="13"/>
                      <a:pt x="1" y="15"/>
                    </a:cubicBezTo>
                    <a:cubicBezTo>
                      <a:pt x="3" y="21"/>
                      <a:pt x="6" y="26"/>
                      <a:pt x="9" y="32"/>
                    </a:cubicBezTo>
                    <a:cubicBezTo>
                      <a:pt x="9" y="32"/>
                      <a:pt x="10" y="32"/>
                      <a:pt x="10" y="32"/>
                    </a:cubicBezTo>
                    <a:cubicBezTo>
                      <a:pt x="13" y="39"/>
                      <a:pt x="17" y="46"/>
                      <a:pt x="20" y="52"/>
                    </a:cubicBezTo>
                    <a:cubicBezTo>
                      <a:pt x="27" y="65"/>
                      <a:pt x="34" y="77"/>
                      <a:pt x="44" y="87"/>
                    </a:cubicBezTo>
                    <a:cubicBezTo>
                      <a:pt x="45" y="89"/>
                      <a:pt x="48" y="87"/>
                      <a:pt x="47" y="85"/>
                    </a:cubicBezTo>
                    <a:cubicBezTo>
                      <a:pt x="42" y="75"/>
                      <a:pt x="38" y="66"/>
                      <a:pt x="34" y="56"/>
                    </a:cubicBezTo>
                    <a:cubicBezTo>
                      <a:pt x="39" y="65"/>
                      <a:pt x="44" y="74"/>
                      <a:pt x="50" y="82"/>
                    </a:cubicBezTo>
                    <a:cubicBezTo>
                      <a:pt x="52" y="85"/>
                      <a:pt x="57" y="83"/>
                      <a:pt x="55" y="79"/>
                    </a:cubicBezTo>
                    <a:cubicBezTo>
                      <a:pt x="53" y="73"/>
                      <a:pt x="50" y="67"/>
                      <a:pt x="47" y="61"/>
                    </a:cubicBezTo>
                    <a:cubicBezTo>
                      <a:pt x="49" y="61"/>
                      <a:pt x="51" y="61"/>
                      <a:pt x="51" y="58"/>
                    </a:cubicBezTo>
                    <a:cubicBezTo>
                      <a:pt x="51" y="55"/>
                      <a:pt x="51" y="51"/>
                      <a:pt x="50" y="48"/>
                    </a:cubicBezTo>
                    <a:cubicBezTo>
                      <a:pt x="52" y="50"/>
                      <a:pt x="54" y="52"/>
                      <a:pt x="56" y="55"/>
                    </a:cubicBezTo>
                    <a:cubicBezTo>
                      <a:pt x="58" y="56"/>
                      <a:pt x="61" y="55"/>
                      <a:pt x="60" y="52"/>
                    </a:cubicBezTo>
                    <a:cubicBezTo>
                      <a:pt x="60" y="47"/>
                      <a:pt x="59" y="45"/>
                      <a:pt x="57" y="4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1" name="ïšļíḋê"/>
              <p:cNvSpPr/>
              <p:nvPr/>
            </p:nvSpPr>
            <p:spPr bwMode="auto">
              <a:xfrm>
                <a:off x="2353" y="1856"/>
                <a:ext cx="41" cy="55"/>
              </a:xfrm>
              <a:custGeom>
                <a:avLst/>
                <a:gdLst>
                  <a:gd name="T0" fmla="*/ 36 w 37"/>
                  <a:gd name="T1" fmla="*/ 47 h 50"/>
                  <a:gd name="T2" fmla="*/ 3 w 37"/>
                  <a:gd name="T3" fmla="*/ 1 h 50"/>
                  <a:gd name="T4" fmla="*/ 1 w 37"/>
                  <a:gd name="T5" fmla="*/ 3 h 50"/>
                  <a:gd name="T6" fmla="*/ 34 w 37"/>
                  <a:gd name="T7" fmla="*/ 49 h 50"/>
                  <a:gd name="T8" fmla="*/ 36 w 37"/>
                  <a:gd name="T9" fmla="*/ 47 h 50"/>
                </a:gdLst>
                <a:ahLst/>
                <a:cxnLst>
                  <a:cxn ang="0">
                    <a:pos x="T0" y="T1"/>
                  </a:cxn>
                  <a:cxn ang="0">
                    <a:pos x="T2" y="T3"/>
                  </a:cxn>
                  <a:cxn ang="0">
                    <a:pos x="T4" y="T5"/>
                  </a:cxn>
                  <a:cxn ang="0">
                    <a:pos x="T6" y="T7"/>
                  </a:cxn>
                  <a:cxn ang="0">
                    <a:pos x="T8" y="T9"/>
                  </a:cxn>
                </a:cxnLst>
                <a:rect l="0" t="0" r="r" b="b"/>
                <a:pathLst>
                  <a:path w="37" h="50">
                    <a:moveTo>
                      <a:pt x="36" y="47"/>
                    </a:moveTo>
                    <a:cubicBezTo>
                      <a:pt x="25" y="32"/>
                      <a:pt x="13" y="17"/>
                      <a:pt x="3" y="1"/>
                    </a:cubicBezTo>
                    <a:cubicBezTo>
                      <a:pt x="2" y="0"/>
                      <a:pt x="0" y="1"/>
                      <a:pt x="1" y="3"/>
                    </a:cubicBezTo>
                    <a:cubicBezTo>
                      <a:pt x="11" y="18"/>
                      <a:pt x="23" y="33"/>
                      <a:pt x="34" y="49"/>
                    </a:cubicBezTo>
                    <a:cubicBezTo>
                      <a:pt x="35" y="50"/>
                      <a:pt x="37" y="49"/>
                      <a:pt x="36"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2" name="iṥľiďe"/>
              <p:cNvSpPr/>
              <p:nvPr/>
            </p:nvSpPr>
            <p:spPr bwMode="auto">
              <a:xfrm>
                <a:off x="2337" y="1811"/>
                <a:ext cx="80" cy="109"/>
              </a:xfrm>
              <a:custGeom>
                <a:avLst/>
                <a:gdLst>
                  <a:gd name="T0" fmla="*/ 71 w 73"/>
                  <a:gd name="T1" fmla="*/ 96 h 99"/>
                  <a:gd name="T2" fmla="*/ 35 w 73"/>
                  <a:gd name="T3" fmla="*/ 45 h 99"/>
                  <a:gd name="T4" fmla="*/ 20 w 73"/>
                  <a:gd name="T5" fmla="*/ 22 h 99"/>
                  <a:gd name="T6" fmla="*/ 13 w 73"/>
                  <a:gd name="T7" fmla="*/ 13 h 99"/>
                  <a:gd name="T8" fmla="*/ 5 w 73"/>
                  <a:gd name="T9" fmla="*/ 5 h 99"/>
                  <a:gd name="T10" fmla="*/ 5 w 73"/>
                  <a:gd name="T11" fmla="*/ 5 h 99"/>
                  <a:gd name="T12" fmla="*/ 4 w 73"/>
                  <a:gd name="T13" fmla="*/ 2 h 99"/>
                  <a:gd name="T14" fmla="*/ 1 w 73"/>
                  <a:gd name="T15" fmla="*/ 1 h 99"/>
                  <a:gd name="T16" fmla="*/ 1 w 73"/>
                  <a:gd name="T17" fmla="*/ 2 h 99"/>
                  <a:gd name="T18" fmla="*/ 3 w 73"/>
                  <a:gd name="T19" fmla="*/ 6 h 99"/>
                  <a:gd name="T20" fmla="*/ 25 w 73"/>
                  <a:gd name="T21" fmla="*/ 35 h 99"/>
                  <a:gd name="T22" fmla="*/ 69 w 73"/>
                  <a:gd name="T23" fmla="*/ 97 h 99"/>
                  <a:gd name="T24" fmla="*/ 71 w 73"/>
                  <a:gd name="T25"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99">
                    <a:moveTo>
                      <a:pt x="71" y="96"/>
                    </a:moveTo>
                    <a:cubicBezTo>
                      <a:pt x="59" y="79"/>
                      <a:pt x="47" y="62"/>
                      <a:pt x="35" y="45"/>
                    </a:cubicBezTo>
                    <a:cubicBezTo>
                      <a:pt x="30" y="37"/>
                      <a:pt x="25" y="30"/>
                      <a:pt x="20" y="22"/>
                    </a:cubicBezTo>
                    <a:cubicBezTo>
                      <a:pt x="18" y="19"/>
                      <a:pt x="15" y="16"/>
                      <a:pt x="13" y="13"/>
                    </a:cubicBezTo>
                    <a:cubicBezTo>
                      <a:pt x="21" y="23"/>
                      <a:pt x="11" y="12"/>
                      <a:pt x="5" y="5"/>
                    </a:cubicBezTo>
                    <a:cubicBezTo>
                      <a:pt x="5" y="5"/>
                      <a:pt x="5" y="5"/>
                      <a:pt x="5" y="5"/>
                    </a:cubicBezTo>
                    <a:cubicBezTo>
                      <a:pt x="5" y="4"/>
                      <a:pt x="4" y="3"/>
                      <a:pt x="4" y="2"/>
                    </a:cubicBezTo>
                    <a:cubicBezTo>
                      <a:pt x="3" y="1"/>
                      <a:pt x="2" y="1"/>
                      <a:pt x="1" y="1"/>
                    </a:cubicBezTo>
                    <a:cubicBezTo>
                      <a:pt x="0" y="0"/>
                      <a:pt x="0" y="1"/>
                      <a:pt x="1" y="2"/>
                    </a:cubicBezTo>
                    <a:cubicBezTo>
                      <a:pt x="1" y="4"/>
                      <a:pt x="2" y="5"/>
                      <a:pt x="3" y="6"/>
                    </a:cubicBezTo>
                    <a:cubicBezTo>
                      <a:pt x="10" y="16"/>
                      <a:pt x="19" y="25"/>
                      <a:pt x="25" y="35"/>
                    </a:cubicBezTo>
                    <a:cubicBezTo>
                      <a:pt x="39" y="57"/>
                      <a:pt x="54" y="77"/>
                      <a:pt x="69" y="97"/>
                    </a:cubicBezTo>
                    <a:cubicBezTo>
                      <a:pt x="70" y="99"/>
                      <a:pt x="73" y="97"/>
                      <a:pt x="71"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3" name="ïṣ1ïdê"/>
              <p:cNvSpPr/>
              <p:nvPr/>
            </p:nvSpPr>
            <p:spPr bwMode="auto">
              <a:xfrm>
                <a:off x="2350" y="1805"/>
                <a:ext cx="86" cy="124"/>
              </a:xfrm>
              <a:custGeom>
                <a:avLst/>
                <a:gdLst>
                  <a:gd name="T0" fmla="*/ 77 w 78"/>
                  <a:gd name="T1" fmla="*/ 109 h 112"/>
                  <a:gd name="T2" fmla="*/ 3 w 78"/>
                  <a:gd name="T3" fmla="*/ 2 h 112"/>
                  <a:gd name="T4" fmla="*/ 1 w 78"/>
                  <a:gd name="T5" fmla="*/ 3 h 112"/>
                  <a:gd name="T6" fmla="*/ 74 w 78"/>
                  <a:gd name="T7" fmla="*/ 110 h 112"/>
                  <a:gd name="T8" fmla="*/ 77 w 78"/>
                  <a:gd name="T9" fmla="*/ 109 h 112"/>
                </a:gdLst>
                <a:ahLst/>
                <a:cxnLst>
                  <a:cxn ang="0">
                    <a:pos x="T0" y="T1"/>
                  </a:cxn>
                  <a:cxn ang="0">
                    <a:pos x="T2" y="T3"/>
                  </a:cxn>
                  <a:cxn ang="0">
                    <a:pos x="T4" y="T5"/>
                  </a:cxn>
                  <a:cxn ang="0">
                    <a:pos x="T6" y="T7"/>
                  </a:cxn>
                  <a:cxn ang="0">
                    <a:pos x="T8" y="T9"/>
                  </a:cxn>
                </a:cxnLst>
                <a:rect l="0" t="0" r="r" b="b"/>
                <a:pathLst>
                  <a:path w="78" h="112">
                    <a:moveTo>
                      <a:pt x="77" y="109"/>
                    </a:moveTo>
                    <a:cubicBezTo>
                      <a:pt x="57" y="71"/>
                      <a:pt x="31" y="34"/>
                      <a:pt x="3" y="2"/>
                    </a:cubicBezTo>
                    <a:cubicBezTo>
                      <a:pt x="2" y="0"/>
                      <a:pt x="0" y="2"/>
                      <a:pt x="1" y="3"/>
                    </a:cubicBezTo>
                    <a:cubicBezTo>
                      <a:pt x="26" y="39"/>
                      <a:pt x="50" y="74"/>
                      <a:pt x="74" y="110"/>
                    </a:cubicBezTo>
                    <a:cubicBezTo>
                      <a:pt x="76" y="112"/>
                      <a:pt x="78" y="111"/>
                      <a:pt x="77" y="1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4" name="íşḷíḋe"/>
              <p:cNvSpPr/>
              <p:nvPr/>
            </p:nvSpPr>
            <p:spPr bwMode="auto">
              <a:xfrm>
                <a:off x="2365" y="1801"/>
                <a:ext cx="71" cy="99"/>
              </a:xfrm>
              <a:custGeom>
                <a:avLst/>
                <a:gdLst>
                  <a:gd name="T0" fmla="*/ 64 w 65"/>
                  <a:gd name="T1" fmla="*/ 87 h 90"/>
                  <a:gd name="T2" fmla="*/ 34 w 65"/>
                  <a:gd name="T3" fmla="*/ 40 h 90"/>
                  <a:gd name="T4" fmla="*/ 2 w 65"/>
                  <a:gd name="T5" fmla="*/ 1 h 90"/>
                  <a:gd name="T6" fmla="*/ 1 w 65"/>
                  <a:gd name="T7" fmla="*/ 2 h 90"/>
                  <a:gd name="T8" fmla="*/ 61 w 65"/>
                  <a:gd name="T9" fmla="*/ 88 h 90"/>
                  <a:gd name="T10" fmla="*/ 64 w 65"/>
                  <a:gd name="T11" fmla="*/ 87 h 90"/>
                </a:gdLst>
                <a:ahLst/>
                <a:cxnLst>
                  <a:cxn ang="0">
                    <a:pos x="T0" y="T1"/>
                  </a:cxn>
                  <a:cxn ang="0">
                    <a:pos x="T2" y="T3"/>
                  </a:cxn>
                  <a:cxn ang="0">
                    <a:pos x="T4" y="T5"/>
                  </a:cxn>
                  <a:cxn ang="0">
                    <a:pos x="T6" y="T7"/>
                  </a:cxn>
                  <a:cxn ang="0">
                    <a:pos x="T8" y="T9"/>
                  </a:cxn>
                  <a:cxn ang="0">
                    <a:pos x="T10" y="T11"/>
                  </a:cxn>
                </a:cxnLst>
                <a:rect l="0" t="0" r="r" b="b"/>
                <a:pathLst>
                  <a:path w="65" h="90">
                    <a:moveTo>
                      <a:pt x="64" y="87"/>
                    </a:moveTo>
                    <a:cubicBezTo>
                      <a:pt x="56" y="70"/>
                      <a:pt x="46" y="54"/>
                      <a:pt x="34" y="40"/>
                    </a:cubicBezTo>
                    <a:cubicBezTo>
                      <a:pt x="24" y="27"/>
                      <a:pt x="15" y="11"/>
                      <a:pt x="2" y="1"/>
                    </a:cubicBezTo>
                    <a:cubicBezTo>
                      <a:pt x="1" y="0"/>
                      <a:pt x="0" y="1"/>
                      <a:pt x="1" y="2"/>
                    </a:cubicBezTo>
                    <a:cubicBezTo>
                      <a:pt x="21" y="31"/>
                      <a:pt x="44" y="58"/>
                      <a:pt x="61" y="88"/>
                    </a:cubicBezTo>
                    <a:cubicBezTo>
                      <a:pt x="62" y="90"/>
                      <a:pt x="65" y="89"/>
                      <a:pt x="64" y="8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5" name="îŝḻïḋè"/>
              <p:cNvSpPr/>
              <p:nvPr/>
            </p:nvSpPr>
            <p:spPr bwMode="auto">
              <a:xfrm>
                <a:off x="2389" y="1811"/>
                <a:ext cx="70" cy="96"/>
              </a:xfrm>
              <a:custGeom>
                <a:avLst/>
                <a:gdLst>
                  <a:gd name="T0" fmla="*/ 62 w 64"/>
                  <a:gd name="T1" fmla="*/ 83 h 87"/>
                  <a:gd name="T2" fmla="*/ 4 w 64"/>
                  <a:gd name="T3" fmla="*/ 2 h 87"/>
                  <a:gd name="T4" fmla="*/ 1 w 64"/>
                  <a:gd name="T5" fmla="*/ 3 h 87"/>
                  <a:gd name="T6" fmla="*/ 60 w 64"/>
                  <a:gd name="T7" fmla="*/ 85 h 87"/>
                  <a:gd name="T8" fmla="*/ 62 w 64"/>
                  <a:gd name="T9" fmla="*/ 83 h 87"/>
                </a:gdLst>
                <a:ahLst/>
                <a:cxnLst>
                  <a:cxn ang="0">
                    <a:pos x="T0" y="T1"/>
                  </a:cxn>
                  <a:cxn ang="0">
                    <a:pos x="T2" y="T3"/>
                  </a:cxn>
                  <a:cxn ang="0">
                    <a:pos x="T4" y="T5"/>
                  </a:cxn>
                  <a:cxn ang="0">
                    <a:pos x="T6" y="T7"/>
                  </a:cxn>
                  <a:cxn ang="0">
                    <a:pos x="T8" y="T9"/>
                  </a:cxn>
                </a:cxnLst>
                <a:rect l="0" t="0" r="r" b="b"/>
                <a:pathLst>
                  <a:path w="64" h="87">
                    <a:moveTo>
                      <a:pt x="62" y="83"/>
                    </a:moveTo>
                    <a:cubicBezTo>
                      <a:pt x="42" y="56"/>
                      <a:pt x="25" y="28"/>
                      <a:pt x="4" y="2"/>
                    </a:cubicBezTo>
                    <a:cubicBezTo>
                      <a:pt x="3" y="0"/>
                      <a:pt x="0" y="2"/>
                      <a:pt x="1" y="3"/>
                    </a:cubicBezTo>
                    <a:cubicBezTo>
                      <a:pt x="22" y="30"/>
                      <a:pt x="39" y="59"/>
                      <a:pt x="60" y="85"/>
                    </a:cubicBezTo>
                    <a:cubicBezTo>
                      <a:pt x="61" y="87"/>
                      <a:pt x="64" y="85"/>
                      <a:pt x="62"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6" name="išļîďè"/>
              <p:cNvSpPr/>
              <p:nvPr/>
            </p:nvSpPr>
            <p:spPr bwMode="auto">
              <a:xfrm>
                <a:off x="2416" y="1826"/>
                <a:ext cx="43" cy="64"/>
              </a:xfrm>
              <a:custGeom>
                <a:avLst/>
                <a:gdLst>
                  <a:gd name="T0" fmla="*/ 37 w 39"/>
                  <a:gd name="T1" fmla="*/ 54 h 58"/>
                  <a:gd name="T2" fmla="*/ 5 w 39"/>
                  <a:gd name="T3" fmla="*/ 3 h 58"/>
                  <a:gd name="T4" fmla="*/ 2 w 39"/>
                  <a:gd name="T5" fmla="*/ 5 h 58"/>
                  <a:gd name="T6" fmla="*/ 35 w 39"/>
                  <a:gd name="T7" fmla="*/ 56 h 58"/>
                  <a:gd name="T8" fmla="*/ 37 w 39"/>
                  <a:gd name="T9" fmla="*/ 54 h 58"/>
                </a:gdLst>
                <a:ahLst/>
                <a:cxnLst>
                  <a:cxn ang="0">
                    <a:pos x="T0" y="T1"/>
                  </a:cxn>
                  <a:cxn ang="0">
                    <a:pos x="T2" y="T3"/>
                  </a:cxn>
                  <a:cxn ang="0">
                    <a:pos x="T4" y="T5"/>
                  </a:cxn>
                  <a:cxn ang="0">
                    <a:pos x="T6" y="T7"/>
                  </a:cxn>
                  <a:cxn ang="0">
                    <a:pos x="T8" y="T9"/>
                  </a:cxn>
                </a:cxnLst>
                <a:rect l="0" t="0" r="r" b="b"/>
                <a:pathLst>
                  <a:path w="39" h="58">
                    <a:moveTo>
                      <a:pt x="37" y="54"/>
                    </a:moveTo>
                    <a:cubicBezTo>
                      <a:pt x="27" y="36"/>
                      <a:pt x="15" y="20"/>
                      <a:pt x="5" y="3"/>
                    </a:cubicBezTo>
                    <a:cubicBezTo>
                      <a:pt x="3" y="0"/>
                      <a:pt x="0" y="2"/>
                      <a:pt x="2" y="5"/>
                    </a:cubicBezTo>
                    <a:cubicBezTo>
                      <a:pt x="12" y="22"/>
                      <a:pt x="24" y="38"/>
                      <a:pt x="35" y="56"/>
                    </a:cubicBezTo>
                    <a:cubicBezTo>
                      <a:pt x="36" y="58"/>
                      <a:pt x="39" y="56"/>
                      <a:pt x="37" y="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7" name="íṧ1íḍé"/>
              <p:cNvSpPr/>
              <p:nvPr/>
            </p:nvSpPr>
            <p:spPr bwMode="auto">
              <a:xfrm>
                <a:off x="2644" y="1129"/>
                <a:ext cx="16" cy="27"/>
              </a:xfrm>
              <a:custGeom>
                <a:avLst/>
                <a:gdLst>
                  <a:gd name="T0" fmla="*/ 12 w 14"/>
                  <a:gd name="T1" fmla="*/ 17 h 25"/>
                  <a:gd name="T2" fmla="*/ 7 w 14"/>
                  <a:gd name="T3" fmla="*/ 12 h 25"/>
                  <a:gd name="T4" fmla="*/ 3 w 14"/>
                  <a:gd name="T5" fmla="*/ 3 h 25"/>
                  <a:gd name="T6" fmla="*/ 0 w 14"/>
                  <a:gd name="T7" fmla="*/ 3 h 25"/>
                  <a:gd name="T8" fmla="*/ 1 w 14"/>
                  <a:gd name="T9" fmla="*/ 6 h 25"/>
                  <a:gd name="T10" fmla="*/ 13 w 14"/>
                  <a:gd name="T11" fmla="*/ 19 h 25"/>
                  <a:gd name="T12" fmla="*/ 12 w 14"/>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2" y="17"/>
                    </a:moveTo>
                    <a:cubicBezTo>
                      <a:pt x="9" y="17"/>
                      <a:pt x="8" y="13"/>
                      <a:pt x="7" y="12"/>
                    </a:cubicBezTo>
                    <a:cubicBezTo>
                      <a:pt x="6" y="9"/>
                      <a:pt x="5" y="5"/>
                      <a:pt x="3" y="3"/>
                    </a:cubicBezTo>
                    <a:cubicBezTo>
                      <a:pt x="3" y="1"/>
                      <a:pt x="0" y="0"/>
                      <a:pt x="0" y="3"/>
                    </a:cubicBezTo>
                    <a:cubicBezTo>
                      <a:pt x="0" y="4"/>
                      <a:pt x="0" y="5"/>
                      <a:pt x="1" y="6"/>
                    </a:cubicBezTo>
                    <a:cubicBezTo>
                      <a:pt x="3" y="13"/>
                      <a:pt x="7" y="25"/>
                      <a:pt x="13" y="19"/>
                    </a:cubicBezTo>
                    <a:cubicBezTo>
                      <a:pt x="14" y="18"/>
                      <a:pt x="13" y="17"/>
                      <a:pt x="12" y="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8" name="îşľidè"/>
              <p:cNvSpPr/>
              <p:nvPr/>
            </p:nvSpPr>
            <p:spPr bwMode="auto">
              <a:xfrm>
                <a:off x="2642" y="1081"/>
                <a:ext cx="49" cy="93"/>
              </a:xfrm>
              <a:custGeom>
                <a:avLst/>
                <a:gdLst>
                  <a:gd name="T0" fmla="*/ 43 w 44"/>
                  <a:gd name="T1" fmla="*/ 81 h 84"/>
                  <a:gd name="T2" fmla="*/ 18 w 44"/>
                  <a:gd name="T3" fmla="*/ 35 h 84"/>
                  <a:gd name="T4" fmla="*/ 5 w 44"/>
                  <a:gd name="T5" fmla="*/ 4 h 84"/>
                  <a:gd name="T6" fmla="*/ 3 w 44"/>
                  <a:gd name="T7" fmla="*/ 2 h 84"/>
                  <a:gd name="T8" fmla="*/ 3 w 44"/>
                  <a:gd name="T9" fmla="*/ 17 h 84"/>
                  <a:gd name="T10" fmla="*/ 2 w 44"/>
                  <a:gd name="T11" fmla="*/ 18 h 84"/>
                  <a:gd name="T12" fmla="*/ 8 w 44"/>
                  <a:gd name="T13" fmla="*/ 39 h 84"/>
                  <a:gd name="T14" fmla="*/ 5 w 44"/>
                  <a:gd name="T15" fmla="*/ 35 h 84"/>
                  <a:gd name="T16" fmla="*/ 2 w 44"/>
                  <a:gd name="T17" fmla="*/ 36 h 84"/>
                  <a:gd name="T18" fmla="*/ 2 w 44"/>
                  <a:gd name="T19" fmla="*/ 36 h 84"/>
                  <a:gd name="T20" fmla="*/ 7 w 44"/>
                  <a:gd name="T21" fmla="*/ 46 h 84"/>
                  <a:gd name="T22" fmla="*/ 8 w 44"/>
                  <a:gd name="T23" fmla="*/ 51 h 84"/>
                  <a:gd name="T24" fmla="*/ 9 w 44"/>
                  <a:gd name="T25" fmla="*/ 51 h 84"/>
                  <a:gd name="T26" fmla="*/ 9 w 44"/>
                  <a:gd name="T27" fmla="*/ 50 h 84"/>
                  <a:gd name="T28" fmla="*/ 15 w 44"/>
                  <a:gd name="T29" fmla="*/ 60 h 84"/>
                  <a:gd name="T30" fmla="*/ 19 w 44"/>
                  <a:gd name="T31" fmla="*/ 60 h 84"/>
                  <a:gd name="T32" fmla="*/ 30 w 44"/>
                  <a:gd name="T33" fmla="*/ 80 h 84"/>
                  <a:gd name="T34" fmla="*/ 33 w 44"/>
                  <a:gd name="T35" fmla="*/ 79 h 84"/>
                  <a:gd name="T36" fmla="*/ 16 w 44"/>
                  <a:gd name="T37" fmla="*/ 44 h 84"/>
                  <a:gd name="T38" fmla="*/ 7 w 44"/>
                  <a:gd name="T39" fmla="*/ 25 h 84"/>
                  <a:gd name="T40" fmla="*/ 7 w 44"/>
                  <a:gd name="T41" fmla="*/ 22 h 84"/>
                  <a:gd name="T42" fmla="*/ 8 w 44"/>
                  <a:gd name="T43" fmla="*/ 26 h 84"/>
                  <a:gd name="T44" fmla="*/ 41 w 44"/>
                  <a:gd name="T45" fmla="*/ 83 h 84"/>
                  <a:gd name="T46" fmla="*/ 43 w 44"/>
                  <a:gd name="T4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84">
                    <a:moveTo>
                      <a:pt x="43" y="81"/>
                    </a:moveTo>
                    <a:cubicBezTo>
                      <a:pt x="36" y="65"/>
                      <a:pt x="26" y="51"/>
                      <a:pt x="18" y="35"/>
                    </a:cubicBezTo>
                    <a:cubicBezTo>
                      <a:pt x="15" y="28"/>
                      <a:pt x="1" y="12"/>
                      <a:pt x="5" y="4"/>
                    </a:cubicBezTo>
                    <a:cubicBezTo>
                      <a:pt x="6" y="2"/>
                      <a:pt x="3" y="0"/>
                      <a:pt x="3" y="2"/>
                    </a:cubicBezTo>
                    <a:cubicBezTo>
                      <a:pt x="0" y="6"/>
                      <a:pt x="1" y="12"/>
                      <a:pt x="3" y="17"/>
                    </a:cubicBezTo>
                    <a:cubicBezTo>
                      <a:pt x="3" y="17"/>
                      <a:pt x="2" y="17"/>
                      <a:pt x="2" y="18"/>
                    </a:cubicBezTo>
                    <a:cubicBezTo>
                      <a:pt x="3" y="25"/>
                      <a:pt x="5" y="32"/>
                      <a:pt x="8" y="39"/>
                    </a:cubicBezTo>
                    <a:cubicBezTo>
                      <a:pt x="7" y="38"/>
                      <a:pt x="6" y="36"/>
                      <a:pt x="5" y="35"/>
                    </a:cubicBezTo>
                    <a:cubicBezTo>
                      <a:pt x="4" y="33"/>
                      <a:pt x="1" y="35"/>
                      <a:pt x="2" y="36"/>
                    </a:cubicBezTo>
                    <a:cubicBezTo>
                      <a:pt x="2" y="36"/>
                      <a:pt x="2" y="36"/>
                      <a:pt x="2" y="36"/>
                    </a:cubicBezTo>
                    <a:cubicBezTo>
                      <a:pt x="4" y="40"/>
                      <a:pt x="6" y="43"/>
                      <a:pt x="7" y="46"/>
                    </a:cubicBezTo>
                    <a:cubicBezTo>
                      <a:pt x="8" y="48"/>
                      <a:pt x="8" y="49"/>
                      <a:pt x="8" y="51"/>
                    </a:cubicBezTo>
                    <a:cubicBezTo>
                      <a:pt x="8" y="52"/>
                      <a:pt x="9" y="52"/>
                      <a:pt x="9" y="51"/>
                    </a:cubicBezTo>
                    <a:cubicBezTo>
                      <a:pt x="9" y="51"/>
                      <a:pt x="9" y="50"/>
                      <a:pt x="9" y="50"/>
                    </a:cubicBezTo>
                    <a:cubicBezTo>
                      <a:pt x="11" y="53"/>
                      <a:pt x="13" y="57"/>
                      <a:pt x="15" y="60"/>
                    </a:cubicBezTo>
                    <a:cubicBezTo>
                      <a:pt x="16" y="62"/>
                      <a:pt x="18" y="62"/>
                      <a:pt x="19" y="60"/>
                    </a:cubicBezTo>
                    <a:cubicBezTo>
                      <a:pt x="23" y="66"/>
                      <a:pt x="27" y="73"/>
                      <a:pt x="30" y="80"/>
                    </a:cubicBezTo>
                    <a:cubicBezTo>
                      <a:pt x="31" y="82"/>
                      <a:pt x="34" y="81"/>
                      <a:pt x="33" y="79"/>
                    </a:cubicBezTo>
                    <a:cubicBezTo>
                      <a:pt x="29" y="66"/>
                      <a:pt x="22" y="55"/>
                      <a:pt x="16" y="44"/>
                    </a:cubicBezTo>
                    <a:cubicBezTo>
                      <a:pt x="14" y="38"/>
                      <a:pt x="10" y="32"/>
                      <a:pt x="7" y="25"/>
                    </a:cubicBezTo>
                    <a:cubicBezTo>
                      <a:pt x="7" y="24"/>
                      <a:pt x="7" y="23"/>
                      <a:pt x="7" y="22"/>
                    </a:cubicBezTo>
                    <a:cubicBezTo>
                      <a:pt x="7" y="24"/>
                      <a:pt x="8" y="25"/>
                      <a:pt x="8" y="26"/>
                    </a:cubicBezTo>
                    <a:cubicBezTo>
                      <a:pt x="19" y="45"/>
                      <a:pt x="28" y="64"/>
                      <a:pt x="41" y="83"/>
                    </a:cubicBezTo>
                    <a:cubicBezTo>
                      <a:pt x="42" y="84"/>
                      <a:pt x="44" y="83"/>
                      <a:pt x="43" y="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9" name="ï$ľïḑê"/>
              <p:cNvSpPr/>
              <p:nvPr/>
            </p:nvSpPr>
            <p:spPr bwMode="auto">
              <a:xfrm>
                <a:off x="2642" y="1055"/>
                <a:ext cx="71" cy="133"/>
              </a:xfrm>
              <a:custGeom>
                <a:avLst/>
                <a:gdLst>
                  <a:gd name="T0" fmla="*/ 63 w 64"/>
                  <a:gd name="T1" fmla="*/ 117 h 121"/>
                  <a:gd name="T2" fmla="*/ 8 w 64"/>
                  <a:gd name="T3" fmla="*/ 12 h 121"/>
                  <a:gd name="T4" fmla="*/ 9 w 64"/>
                  <a:gd name="T5" fmla="*/ 12 h 121"/>
                  <a:gd name="T6" fmla="*/ 9 w 64"/>
                  <a:gd name="T7" fmla="*/ 11 h 121"/>
                  <a:gd name="T8" fmla="*/ 7 w 64"/>
                  <a:gd name="T9" fmla="*/ 10 h 121"/>
                  <a:gd name="T10" fmla="*/ 2 w 64"/>
                  <a:gd name="T11" fmla="*/ 1 h 121"/>
                  <a:gd name="T12" fmla="*/ 0 w 64"/>
                  <a:gd name="T13" fmla="*/ 2 h 121"/>
                  <a:gd name="T14" fmla="*/ 3 w 64"/>
                  <a:gd name="T15" fmla="*/ 10 h 121"/>
                  <a:gd name="T16" fmla="*/ 4 w 64"/>
                  <a:gd name="T17" fmla="*/ 9 h 121"/>
                  <a:gd name="T18" fmla="*/ 5 w 64"/>
                  <a:gd name="T19" fmla="*/ 11 h 121"/>
                  <a:gd name="T20" fmla="*/ 21 w 64"/>
                  <a:gd name="T21" fmla="*/ 49 h 121"/>
                  <a:gd name="T22" fmla="*/ 53 w 64"/>
                  <a:gd name="T23" fmla="*/ 109 h 121"/>
                  <a:gd name="T24" fmla="*/ 55 w 64"/>
                  <a:gd name="T25" fmla="*/ 110 h 121"/>
                  <a:gd name="T26" fmla="*/ 61 w 64"/>
                  <a:gd name="T27" fmla="*/ 119 h 121"/>
                  <a:gd name="T28" fmla="*/ 63 w 64"/>
                  <a:gd name="T29" fmla="*/ 117 h 121"/>
                  <a:gd name="T30" fmla="*/ 27 w 64"/>
                  <a:gd name="T31" fmla="*/ 54 h 121"/>
                  <a:gd name="T32" fmla="*/ 14 w 64"/>
                  <a:gd name="T33" fmla="*/ 30 h 121"/>
                  <a:gd name="T34" fmla="*/ 8 w 64"/>
                  <a:gd name="T35" fmla="*/ 16 h 121"/>
                  <a:gd name="T36" fmla="*/ 29 w 64"/>
                  <a:gd name="T37" fmla="*/ 59 h 121"/>
                  <a:gd name="T38" fmla="*/ 27 w 64"/>
                  <a:gd name="T39"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21">
                    <a:moveTo>
                      <a:pt x="63" y="117"/>
                    </a:moveTo>
                    <a:cubicBezTo>
                      <a:pt x="44" y="83"/>
                      <a:pt x="28" y="47"/>
                      <a:pt x="8" y="12"/>
                    </a:cubicBezTo>
                    <a:cubicBezTo>
                      <a:pt x="9" y="12"/>
                      <a:pt x="9" y="12"/>
                      <a:pt x="9" y="12"/>
                    </a:cubicBezTo>
                    <a:cubicBezTo>
                      <a:pt x="9" y="12"/>
                      <a:pt x="9" y="12"/>
                      <a:pt x="9" y="11"/>
                    </a:cubicBezTo>
                    <a:cubicBezTo>
                      <a:pt x="8" y="11"/>
                      <a:pt x="8" y="10"/>
                      <a:pt x="7" y="10"/>
                    </a:cubicBezTo>
                    <a:cubicBezTo>
                      <a:pt x="6" y="7"/>
                      <a:pt x="4" y="4"/>
                      <a:pt x="2" y="1"/>
                    </a:cubicBezTo>
                    <a:cubicBezTo>
                      <a:pt x="1" y="0"/>
                      <a:pt x="0" y="0"/>
                      <a:pt x="0" y="2"/>
                    </a:cubicBezTo>
                    <a:cubicBezTo>
                      <a:pt x="1" y="7"/>
                      <a:pt x="0" y="5"/>
                      <a:pt x="3" y="10"/>
                    </a:cubicBezTo>
                    <a:cubicBezTo>
                      <a:pt x="4" y="10"/>
                      <a:pt x="5" y="10"/>
                      <a:pt x="4" y="9"/>
                    </a:cubicBezTo>
                    <a:cubicBezTo>
                      <a:pt x="5" y="10"/>
                      <a:pt x="5" y="10"/>
                      <a:pt x="5" y="11"/>
                    </a:cubicBezTo>
                    <a:cubicBezTo>
                      <a:pt x="5" y="22"/>
                      <a:pt x="16" y="39"/>
                      <a:pt x="21" y="49"/>
                    </a:cubicBezTo>
                    <a:cubicBezTo>
                      <a:pt x="31" y="69"/>
                      <a:pt x="43" y="89"/>
                      <a:pt x="53" y="109"/>
                    </a:cubicBezTo>
                    <a:cubicBezTo>
                      <a:pt x="53" y="110"/>
                      <a:pt x="55" y="110"/>
                      <a:pt x="55" y="110"/>
                    </a:cubicBezTo>
                    <a:cubicBezTo>
                      <a:pt x="57" y="113"/>
                      <a:pt x="59" y="116"/>
                      <a:pt x="61" y="119"/>
                    </a:cubicBezTo>
                    <a:cubicBezTo>
                      <a:pt x="62" y="121"/>
                      <a:pt x="64" y="119"/>
                      <a:pt x="63" y="117"/>
                    </a:cubicBezTo>
                    <a:close/>
                    <a:moveTo>
                      <a:pt x="27" y="54"/>
                    </a:moveTo>
                    <a:cubicBezTo>
                      <a:pt x="22" y="46"/>
                      <a:pt x="18" y="38"/>
                      <a:pt x="14" y="30"/>
                    </a:cubicBezTo>
                    <a:cubicBezTo>
                      <a:pt x="13" y="28"/>
                      <a:pt x="9" y="20"/>
                      <a:pt x="8" y="16"/>
                    </a:cubicBezTo>
                    <a:cubicBezTo>
                      <a:pt x="15" y="29"/>
                      <a:pt x="22" y="44"/>
                      <a:pt x="29" y="59"/>
                    </a:cubicBezTo>
                    <a:cubicBezTo>
                      <a:pt x="28" y="57"/>
                      <a:pt x="27" y="56"/>
                      <a:pt x="27" y="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0" name="ïṩļîďè"/>
              <p:cNvSpPr/>
              <p:nvPr/>
            </p:nvSpPr>
            <p:spPr bwMode="auto">
              <a:xfrm>
                <a:off x="2643" y="1025"/>
                <a:ext cx="82" cy="157"/>
              </a:xfrm>
              <a:custGeom>
                <a:avLst/>
                <a:gdLst>
                  <a:gd name="T0" fmla="*/ 73 w 74"/>
                  <a:gd name="T1" fmla="*/ 140 h 142"/>
                  <a:gd name="T2" fmla="*/ 47 w 74"/>
                  <a:gd name="T3" fmla="*/ 88 h 142"/>
                  <a:gd name="T4" fmla="*/ 50 w 74"/>
                  <a:gd name="T5" fmla="*/ 86 h 142"/>
                  <a:gd name="T6" fmla="*/ 28 w 74"/>
                  <a:gd name="T7" fmla="*/ 49 h 142"/>
                  <a:gd name="T8" fmla="*/ 12 w 74"/>
                  <a:gd name="T9" fmla="*/ 18 h 142"/>
                  <a:gd name="T10" fmla="*/ 10 w 74"/>
                  <a:gd name="T11" fmla="*/ 16 h 142"/>
                  <a:gd name="T12" fmla="*/ 4 w 74"/>
                  <a:gd name="T13" fmla="*/ 3 h 142"/>
                  <a:gd name="T14" fmla="*/ 1 w 74"/>
                  <a:gd name="T15" fmla="*/ 4 h 142"/>
                  <a:gd name="T16" fmla="*/ 20 w 74"/>
                  <a:gd name="T17" fmla="*/ 41 h 142"/>
                  <a:gd name="T18" fmla="*/ 70 w 74"/>
                  <a:gd name="T19" fmla="*/ 141 h 142"/>
                  <a:gd name="T20" fmla="*/ 73 w 74"/>
                  <a:gd name="T21" fmla="*/ 1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42">
                    <a:moveTo>
                      <a:pt x="73" y="140"/>
                    </a:moveTo>
                    <a:cubicBezTo>
                      <a:pt x="64" y="122"/>
                      <a:pt x="56" y="105"/>
                      <a:pt x="47" y="88"/>
                    </a:cubicBezTo>
                    <a:cubicBezTo>
                      <a:pt x="49" y="89"/>
                      <a:pt x="51" y="88"/>
                      <a:pt x="50" y="86"/>
                    </a:cubicBezTo>
                    <a:cubicBezTo>
                      <a:pt x="43" y="74"/>
                      <a:pt x="35" y="61"/>
                      <a:pt x="28" y="49"/>
                    </a:cubicBezTo>
                    <a:cubicBezTo>
                      <a:pt x="23" y="39"/>
                      <a:pt x="17" y="28"/>
                      <a:pt x="12" y="18"/>
                    </a:cubicBezTo>
                    <a:cubicBezTo>
                      <a:pt x="12" y="17"/>
                      <a:pt x="11" y="17"/>
                      <a:pt x="10" y="16"/>
                    </a:cubicBezTo>
                    <a:cubicBezTo>
                      <a:pt x="8" y="12"/>
                      <a:pt x="6" y="7"/>
                      <a:pt x="4" y="3"/>
                    </a:cubicBezTo>
                    <a:cubicBezTo>
                      <a:pt x="4" y="0"/>
                      <a:pt x="0" y="1"/>
                      <a:pt x="1" y="4"/>
                    </a:cubicBezTo>
                    <a:cubicBezTo>
                      <a:pt x="6" y="17"/>
                      <a:pt x="13" y="29"/>
                      <a:pt x="20" y="41"/>
                    </a:cubicBezTo>
                    <a:cubicBezTo>
                      <a:pt x="36" y="75"/>
                      <a:pt x="52" y="108"/>
                      <a:pt x="70" y="141"/>
                    </a:cubicBezTo>
                    <a:cubicBezTo>
                      <a:pt x="71" y="142"/>
                      <a:pt x="74" y="142"/>
                      <a:pt x="73" y="14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1" name="ïSlïďê"/>
              <p:cNvSpPr/>
              <p:nvPr/>
            </p:nvSpPr>
            <p:spPr bwMode="auto">
              <a:xfrm>
                <a:off x="2642" y="995"/>
                <a:ext cx="104" cy="198"/>
              </a:xfrm>
              <a:custGeom>
                <a:avLst/>
                <a:gdLst>
                  <a:gd name="T0" fmla="*/ 92 w 94"/>
                  <a:gd name="T1" fmla="*/ 175 h 180"/>
                  <a:gd name="T2" fmla="*/ 48 w 94"/>
                  <a:gd name="T3" fmla="*/ 92 h 180"/>
                  <a:gd name="T4" fmla="*/ 6 w 94"/>
                  <a:gd name="T5" fmla="*/ 3 h 180"/>
                  <a:gd name="T6" fmla="*/ 1 w 94"/>
                  <a:gd name="T7" fmla="*/ 3 h 180"/>
                  <a:gd name="T8" fmla="*/ 40 w 94"/>
                  <a:gd name="T9" fmla="*/ 87 h 180"/>
                  <a:gd name="T10" fmla="*/ 88 w 94"/>
                  <a:gd name="T11" fmla="*/ 177 h 180"/>
                  <a:gd name="T12" fmla="*/ 92 w 94"/>
                  <a:gd name="T13" fmla="*/ 175 h 180"/>
                </a:gdLst>
                <a:ahLst/>
                <a:cxnLst>
                  <a:cxn ang="0">
                    <a:pos x="T0" y="T1"/>
                  </a:cxn>
                  <a:cxn ang="0">
                    <a:pos x="T2" y="T3"/>
                  </a:cxn>
                  <a:cxn ang="0">
                    <a:pos x="T4" y="T5"/>
                  </a:cxn>
                  <a:cxn ang="0">
                    <a:pos x="T6" y="T7"/>
                  </a:cxn>
                  <a:cxn ang="0">
                    <a:pos x="T8" y="T9"/>
                  </a:cxn>
                  <a:cxn ang="0">
                    <a:pos x="T10" y="T11"/>
                  </a:cxn>
                  <a:cxn ang="0">
                    <a:pos x="T12" y="T13"/>
                  </a:cxn>
                </a:cxnLst>
                <a:rect l="0" t="0" r="r" b="b"/>
                <a:pathLst>
                  <a:path w="94" h="180">
                    <a:moveTo>
                      <a:pt x="92" y="175"/>
                    </a:moveTo>
                    <a:cubicBezTo>
                      <a:pt x="77" y="148"/>
                      <a:pt x="63" y="120"/>
                      <a:pt x="48" y="92"/>
                    </a:cubicBezTo>
                    <a:cubicBezTo>
                      <a:pt x="33" y="64"/>
                      <a:pt x="14" y="35"/>
                      <a:pt x="6" y="3"/>
                    </a:cubicBezTo>
                    <a:cubicBezTo>
                      <a:pt x="5" y="0"/>
                      <a:pt x="0" y="0"/>
                      <a:pt x="1" y="3"/>
                    </a:cubicBezTo>
                    <a:cubicBezTo>
                      <a:pt x="9" y="33"/>
                      <a:pt x="26" y="60"/>
                      <a:pt x="40" y="87"/>
                    </a:cubicBezTo>
                    <a:cubicBezTo>
                      <a:pt x="56" y="118"/>
                      <a:pt x="71" y="148"/>
                      <a:pt x="88" y="177"/>
                    </a:cubicBezTo>
                    <a:cubicBezTo>
                      <a:pt x="90" y="180"/>
                      <a:pt x="94" y="178"/>
                      <a:pt x="92"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2" name="íśḷîḍè"/>
              <p:cNvSpPr/>
              <p:nvPr/>
            </p:nvSpPr>
            <p:spPr bwMode="auto">
              <a:xfrm>
                <a:off x="2641" y="951"/>
                <a:ext cx="98" cy="207"/>
              </a:xfrm>
              <a:custGeom>
                <a:avLst/>
                <a:gdLst>
                  <a:gd name="T0" fmla="*/ 88 w 89"/>
                  <a:gd name="T1" fmla="*/ 185 h 189"/>
                  <a:gd name="T2" fmla="*/ 4 w 89"/>
                  <a:gd name="T3" fmla="*/ 2 h 189"/>
                  <a:gd name="T4" fmla="*/ 1 w 89"/>
                  <a:gd name="T5" fmla="*/ 3 h 189"/>
                  <a:gd name="T6" fmla="*/ 84 w 89"/>
                  <a:gd name="T7" fmla="*/ 186 h 189"/>
                  <a:gd name="T8" fmla="*/ 88 w 89"/>
                  <a:gd name="T9" fmla="*/ 185 h 189"/>
                </a:gdLst>
                <a:ahLst/>
                <a:cxnLst>
                  <a:cxn ang="0">
                    <a:pos x="T0" y="T1"/>
                  </a:cxn>
                  <a:cxn ang="0">
                    <a:pos x="T2" y="T3"/>
                  </a:cxn>
                  <a:cxn ang="0">
                    <a:pos x="T4" y="T5"/>
                  </a:cxn>
                  <a:cxn ang="0">
                    <a:pos x="T6" y="T7"/>
                  </a:cxn>
                  <a:cxn ang="0">
                    <a:pos x="T8" y="T9"/>
                  </a:cxn>
                </a:cxnLst>
                <a:rect l="0" t="0" r="r" b="b"/>
                <a:pathLst>
                  <a:path w="89" h="189">
                    <a:moveTo>
                      <a:pt x="88" y="185"/>
                    </a:moveTo>
                    <a:cubicBezTo>
                      <a:pt x="57" y="125"/>
                      <a:pt x="29" y="64"/>
                      <a:pt x="4" y="2"/>
                    </a:cubicBezTo>
                    <a:cubicBezTo>
                      <a:pt x="3" y="0"/>
                      <a:pt x="0" y="1"/>
                      <a:pt x="1" y="3"/>
                    </a:cubicBezTo>
                    <a:cubicBezTo>
                      <a:pt x="25" y="65"/>
                      <a:pt x="53" y="127"/>
                      <a:pt x="84" y="186"/>
                    </a:cubicBezTo>
                    <a:cubicBezTo>
                      <a:pt x="85" y="189"/>
                      <a:pt x="89" y="188"/>
                      <a:pt x="88"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3" name="ïSļiḑè"/>
              <p:cNvSpPr/>
              <p:nvPr/>
            </p:nvSpPr>
            <p:spPr bwMode="auto">
              <a:xfrm>
                <a:off x="2641" y="907"/>
                <a:ext cx="130" cy="275"/>
              </a:xfrm>
              <a:custGeom>
                <a:avLst/>
                <a:gdLst>
                  <a:gd name="T0" fmla="*/ 118 w 118"/>
                  <a:gd name="T1" fmla="*/ 248 h 250"/>
                  <a:gd name="T2" fmla="*/ 3 w 118"/>
                  <a:gd name="T3" fmla="*/ 2 h 250"/>
                  <a:gd name="T4" fmla="*/ 1 w 118"/>
                  <a:gd name="T5" fmla="*/ 2 h 250"/>
                  <a:gd name="T6" fmla="*/ 115 w 118"/>
                  <a:gd name="T7" fmla="*/ 249 h 250"/>
                  <a:gd name="T8" fmla="*/ 118 w 118"/>
                  <a:gd name="T9" fmla="*/ 248 h 250"/>
                </a:gdLst>
                <a:ahLst/>
                <a:cxnLst>
                  <a:cxn ang="0">
                    <a:pos x="T0" y="T1"/>
                  </a:cxn>
                  <a:cxn ang="0">
                    <a:pos x="T2" y="T3"/>
                  </a:cxn>
                  <a:cxn ang="0">
                    <a:pos x="T4" y="T5"/>
                  </a:cxn>
                  <a:cxn ang="0">
                    <a:pos x="T6" y="T7"/>
                  </a:cxn>
                  <a:cxn ang="0">
                    <a:pos x="T8" y="T9"/>
                  </a:cxn>
                </a:cxnLst>
                <a:rect l="0" t="0" r="r" b="b"/>
                <a:pathLst>
                  <a:path w="118" h="250">
                    <a:moveTo>
                      <a:pt x="118" y="248"/>
                    </a:moveTo>
                    <a:cubicBezTo>
                      <a:pt x="80" y="165"/>
                      <a:pt x="34" y="87"/>
                      <a:pt x="3" y="2"/>
                    </a:cubicBezTo>
                    <a:cubicBezTo>
                      <a:pt x="3" y="0"/>
                      <a:pt x="0" y="0"/>
                      <a:pt x="1" y="2"/>
                    </a:cubicBezTo>
                    <a:cubicBezTo>
                      <a:pt x="31" y="88"/>
                      <a:pt x="76" y="167"/>
                      <a:pt x="115" y="249"/>
                    </a:cubicBezTo>
                    <a:cubicBezTo>
                      <a:pt x="116" y="250"/>
                      <a:pt x="118" y="250"/>
                      <a:pt x="118" y="2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4" name="îṡļídê"/>
              <p:cNvSpPr/>
              <p:nvPr/>
            </p:nvSpPr>
            <p:spPr bwMode="auto">
              <a:xfrm>
                <a:off x="2677" y="943"/>
                <a:ext cx="92" cy="198"/>
              </a:xfrm>
              <a:custGeom>
                <a:avLst/>
                <a:gdLst>
                  <a:gd name="T0" fmla="*/ 82 w 83"/>
                  <a:gd name="T1" fmla="*/ 177 h 180"/>
                  <a:gd name="T2" fmla="*/ 3 w 83"/>
                  <a:gd name="T3" fmla="*/ 2 h 180"/>
                  <a:gd name="T4" fmla="*/ 1 w 83"/>
                  <a:gd name="T5" fmla="*/ 2 h 180"/>
                  <a:gd name="T6" fmla="*/ 79 w 83"/>
                  <a:gd name="T7" fmla="*/ 178 h 180"/>
                  <a:gd name="T8" fmla="*/ 82 w 83"/>
                  <a:gd name="T9" fmla="*/ 177 h 180"/>
                </a:gdLst>
                <a:ahLst/>
                <a:cxnLst>
                  <a:cxn ang="0">
                    <a:pos x="T0" y="T1"/>
                  </a:cxn>
                  <a:cxn ang="0">
                    <a:pos x="T2" y="T3"/>
                  </a:cxn>
                  <a:cxn ang="0">
                    <a:pos x="T4" y="T5"/>
                  </a:cxn>
                  <a:cxn ang="0">
                    <a:pos x="T6" y="T7"/>
                  </a:cxn>
                  <a:cxn ang="0">
                    <a:pos x="T8" y="T9"/>
                  </a:cxn>
                </a:cxnLst>
                <a:rect l="0" t="0" r="r" b="b"/>
                <a:pathLst>
                  <a:path w="83" h="180">
                    <a:moveTo>
                      <a:pt x="82" y="177"/>
                    </a:moveTo>
                    <a:cubicBezTo>
                      <a:pt x="55" y="119"/>
                      <a:pt x="29" y="60"/>
                      <a:pt x="3" y="2"/>
                    </a:cubicBezTo>
                    <a:cubicBezTo>
                      <a:pt x="3" y="0"/>
                      <a:pt x="0" y="1"/>
                      <a:pt x="1" y="2"/>
                    </a:cubicBezTo>
                    <a:cubicBezTo>
                      <a:pt x="26" y="61"/>
                      <a:pt x="52" y="120"/>
                      <a:pt x="79" y="178"/>
                    </a:cubicBezTo>
                    <a:cubicBezTo>
                      <a:pt x="80" y="180"/>
                      <a:pt x="83" y="179"/>
                      <a:pt x="82" y="1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5" name="i$lïďè"/>
              <p:cNvSpPr/>
              <p:nvPr/>
            </p:nvSpPr>
            <p:spPr bwMode="auto">
              <a:xfrm>
                <a:off x="2651" y="832"/>
                <a:ext cx="44" cy="78"/>
              </a:xfrm>
              <a:custGeom>
                <a:avLst/>
                <a:gdLst>
                  <a:gd name="T0" fmla="*/ 38 w 40"/>
                  <a:gd name="T1" fmla="*/ 66 h 71"/>
                  <a:gd name="T2" fmla="*/ 18 w 40"/>
                  <a:gd name="T3" fmla="*/ 29 h 71"/>
                  <a:gd name="T4" fmla="*/ 9 w 40"/>
                  <a:gd name="T5" fmla="*/ 3 h 71"/>
                  <a:gd name="T6" fmla="*/ 3 w 40"/>
                  <a:gd name="T7" fmla="*/ 4 h 71"/>
                  <a:gd name="T8" fmla="*/ 4 w 40"/>
                  <a:gd name="T9" fmla="*/ 9 h 71"/>
                  <a:gd name="T10" fmla="*/ 1 w 40"/>
                  <a:gd name="T11" fmla="*/ 12 h 71"/>
                  <a:gd name="T12" fmla="*/ 3 w 40"/>
                  <a:gd name="T13" fmla="*/ 20 h 71"/>
                  <a:gd name="T14" fmla="*/ 1 w 40"/>
                  <a:gd name="T15" fmla="*/ 22 h 71"/>
                  <a:gd name="T16" fmla="*/ 6 w 40"/>
                  <a:gd name="T17" fmla="*/ 40 h 71"/>
                  <a:gd name="T18" fmla="*/ 10 w 40"/>
                  <a:gd name="T19" fmla="*/ 42 h 71"/>
                  <a:gd name="T20" fmla="*/ 13 w 40"/>
                  <a:gd name="T21" fmla="*/ 48 h 71"/>
                  <a:gd name="T22" fmla="*/ 19 w 40"/>
                  <a:gd name="T23" fmla="*/ 48 h 71"/>
                  <a:gd name="T24" fmla="*/ 19 w 40"/>
                  <a:gd name="T25" fmla="*/ 46 h 71"/>
                  <a:gd name="T26" fmla="*/ 35 w 40"/>
                  <a:gd name="T27" fmla="*/ 69 h 71"/>
                  <a:gd name="T28" fmla="*/ 38 w 40"/>
                  <a:gd name="T29"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71">
                    <a:moveTo>
                      <a:pt x="38" y="66"/>
                    </a:moveTo>
                    <a:cubicBezTo>
                      <a:pt x="31" y="54"/>
                      <a:pt x="24" y="42"/>
                      <a:pt x="18" y="29"/>
                    </a:cubicBezTo>
                    <a:cubicBezTo>
                      <a:pt x="16" y="20"/>
                      <a:pt x="12" y="12"/>
                      <a:pt x="9" y="3"/>
                    </a:cubicBezTo>
                    <a:cubicBezTo>
                      <a:pt x="7" y="0"/>
                      <a:pt x="2" y="0"/>
                      <a:pt x="3" y="4"/>
                    </a:cubicBezTo>
                    <a:cubicBezTo>
                      <a:pt x="3" y="6"/>
                      <a:pt x="4" y="8"/>
                      <a:pt x="4" y="9"/>
                    </a:cubicBezTo>
                    <a:cubicBezTo>
                      <a:pt x="2" y="8"/>
                      <a:pt x="0" y="9"/>
                      <a:pt x="1" y="12"/>
                    </a:cubicBezTo>
                    <a:cubicBezTo>
                      <a:pt x="1" y="14"/>
                      <a:pt x="2" y="17"/>
                      <a:pt x="3" y="20"/>
                    </a:cubicBezTo>
                    <a:cubicBezTo>
                      <a:pt x="2" y="20"/>
                      <a:pt x="1" y="20"/>
                      <a:pt x="1" y="22"/>
                    </a:cubicBezTo>
                    <a:cubicBezTo>
                      <a:pt x="2" y="28"/>
                      <a:pt x="4" y="34"/>
                      <a:pt x="6" y="40"/>
                    </a:cubicBezTo>
                    <a:cubicBezTo>
                      <a:pt x="7" y="42"/>
                      <a:pt x="9" y="43"/>
                      <a:pt x="10" y="42"/>
                    </a:cubicBezTo>
                    <a:cubicBezTo>
                      <a:pt x="11" y="44"/>
                      <a:pt x="12" y="46"/>
                      <a:pt x="13" y="48"/>
                    </a:cubicBezTo>
                    <a:cubicBezTo>
                      <a:pt x="14" y="51"/>
                      <a:pt x="19" y="52"/>
                      <a:pt x="19" y="48"/>
                    </a:cubicBezTo>
                    <a:cubicBezTo>
                      <a:pt x="19" y="47"/>
                      <a:pt x="19" y="47"/>
                      <a:pt x="19" y="46"/>
                    </a:cubicBezTo>
                    <a:cubicBezTo>
                      <a:pt x="24" y="54"/>
                      <a:pt x="29" y="62"/>
                      <a:pt x="35" y="69"/>
                    </a:cubicBezTo>
                    <a:cubicBezTo>
                      <a:pt x="37" y="71"/>
                      <a:pt x="40" y="69"/>
                      <a:pt x="38"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6" name="îşḻîḑè"/>
              <p:cNvSpPr/>
              <p:nvPr/>
            </p:nvSpPr>
            <p:spPr bwMode="auto">
              <a:xfrm>
                <a:off x="2657" y="810"/>
                <a:ext cx="51" cy="108"/>
              </a:xfrm>
              <a:custGeom>
                <a:avLst/>
                <a:gdLst>
                  <a:gd name="T0" fmla="*/ 46 w 47"/>
                  <a:gd name="T1" fmla="*/ 95 h 98"/>
                  <a:gd name="T2" fmla="*/ 10 w 47"/>
                  <a:gd name="T3" fmla="*/ 23 h 98"/>
                  <a:gd name="T4" fmla="*/ 5 w 47"/>
                  <a:gd name="T5" fmla="*/ 14 h 98"/>
                  <a:gd name="T6" fmla="*/ 2 w 47"/>
                  <a:gd name="T7" fmla="*/ 1 h 98"/>
                  <a:gd name="T8" fmla="*/ 0 w 47"/>
                  <a:gd name="T9" fmla="*/ 1 h 98"/>
                  <a:gd name="T10" fmla="*/ 15 w 47"/>
                  <a:gd name="T11" fmla="*/ 43 h 98"/>
                  <a:gd name="T12" fmla="*/ 43 w 47"/>
                  <a:gd name="T13" fmla="*/ 96 h 98"/>
                  <a:gd name="T14" fmla="*/ 46 w 47"/>
                  <a:gd name="T15" fmla="*/ 95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98">
                    <a:moveTo>
                      <a:pt x="46" y="95"/>
                    </a:moveTo>
                    <a:cubicBezTo>
                      <a:pt x="33" y="71"/>
                      <a:pt x="21" y="48"/>
                      <a:pt x="10" y="23"/>
                    </a:cubicBezTo>
                    <a:cubicBezTo>
                      <a:pt x="9" y="20"/>
                      <a:pt x="7" y="17"/>
                      <a:pt x="5" y="14"/>
                    </a:cubicBezTo>
                    <a:cubicBezTo>
                      <a:pt x="4" y="10"/>
                      <a:pt x="3" y="6"/>
                      <a:pt x="2" y="1"/>
                    </a:cubicBezTo>
                    <a:cubicBezTo>
                      <a:pt x="2" y="0"/>
                      <a:pt x="0" y="0"/>
                      <a:pt x="0" y="1"/>
                    </a:cubicBezTo>
                    <a:cubicBezTo>
                      <a:pt x="0" y="16"/>
                      <a:pt x="9" y="30"/>
                      <a:pt x="15" y="43"/>
                    </a:cubicBezTo>
                    <a:cubicBezTo>
                      <a:pt x="23" y="61"/>
                      <a:pt x="33" y="79"/>
                      <a:pt x="43" y="96"/>
                    </a:cubicBezTo>
                    <a:cubicBezTo>
                      <a:pt x="44" y="98"/>
                      <a:pt x="47" y="97"/>
                      <a:pt x="46" y="9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7" name="íṧ1îḓê"/>
              <p:cNvSpPr/>
              <p:nvPr/>
            </p:nvSpPr>
            <p:spPr bwMode="auto">
              <a:xfrm>
                <a:off x="2647" y="736"/>
                <a:ext cx="89" cy="196"/>
              </a:xfrm>
              <a:custGeom>
                <a:avLst/>
                <a:gdLst>
                  <a:gd name="T0" fmla="*/ 81 w 81"/>
                  <a:gd name="T1" fmla="*/ 175 h 178"/>
                  <a:gd name="T2" fmla="*/ 77 w 81"/>
                  <a:gd name="T3" fmla="*/ 169 h 178"/>
                  <a:gd name="T4" fmla="*/ 76 w 81"/>
                  <a:gd name="T5" fmla="*/ 168 h 178"/>
                  <a:gd name="T6" fmla="*/ 45 w 81"/>
                  <a:gd name="T7" fmla="*/ 103 h 178"/>
                  <a:gd name="T8" fmla="*/ 22 w 81"/>
                  <a:gd name="T9" fmla="*/ 57 h 178"/>
                  <a:gd name="T10" fmla="*/ 3 w 81"/>
                  <a:gd name="T11" fmla="*/ 2 h 178"/>
                  <a:gd name="T12" fmla="*/ 1 w 81"/>
                  <a:gd name="T13" fmla="*/ 2 h 178"/>
                  <a:gd name="T14" fmla="*/ 35 w 81"/>
                  <a:gd name="T15" fmla="*/ 93 h 178"/>
                  <a:gd name="T16" fmla="*/ 47 w 81"/>
                  <a:gd name="T17" fmla="*/ 121 h 178"/>
                  <a:gd name="T18" fmla="*/ 52 w 81"/>
                  <a:gd name="T19" fmla="*/ 133 h 178"/>
                  <a:gd name="T20" fmla="*/ 56 w 81"/>
                  <a:gd name="T21" fmla="*/ 145 h 178"/>
                  <a:gd name="T22" fmla="*/ 27 w 81"/>
                  <a:gd name="T23" fmla="*/ 83 h 178"/>
                  <a:gd name="T24" fmla="*/ 15 w 81"/>
                  <a:gd name="T25" fmla="*/ 59 h 178"/>
                  <a:gd name="T26" fmla="*/ 6 w 81"/>
                  <a:gd name="T27" fmla="*/ 40 h 178"/>
                  <a:gd name="T28" fmla="*/ 3 w 81"/>
                  <a:gd name="T29" fmla="*/ 41 h 178"/>
                  <a:gd name="T30" fmla="*/ 22 w 81"/>
                  <a:gd name="T31" fmla="*/ 83 h 178"/>
                  <a:gd name="T32" fmla="*/ 25 w 81"/>
                  <a:gd name="T33" fmla="*/ 91 h 178"/>
                  <a:gd name="T34" fmla="*/ 26 w 81"/>
                  <a:gd name="T35" fmla="*/ 91 h 178"/>
                  <a:gd name="T36" fmla="*/ 25 w 81"/>
                  <a:gd name="T37" fmla="*/ 89 h 178"/>
                  <a:gd name="T38" fmla="*/ 31 w 81"/>
                  <a:gd name="T39" fmla="*/ 102 h 178"/>
                  <a:gd name="T40" fmla="*/ 59 w 81"/>
                  <a:gd name="T41" fmla="*/ 161 h 178"/>
                  <a:gd name="T42" fmla="*/ 63 w 81"/>
                  <a:gd name="T43" fmla="*/ 160 h 178"/>
                  <a:gd name="T44" fmla="*/ 62 w 81"/>
                  <a:gd name="T45" fmla="*/ 156 h 178"/>
                  <a:gd name="T46" fmla="*/ 77 w 81"/>
                  <a:gd name="T47" fmla="*/ 177 h 178"/>
                  <a:gd name="T48" fmla="*/ 81 w 81"/>
                  <a:gd name="T49" fmla="*/ 175 h 178"/>
                  <a:gd name="T50" fmla="*/ 5 w 81"/>
                  <a:gd name="T51" fmla="*/ 13 h 178"/>
                  <a:gd name="T52" fmla="*/ 13 w 81"/>
                  <a:gd name="T53" fmla="*/ 36 h 178"/>
                  <a:gd name="T54" fmla="*/ 14 w 81"/>
                  <a:gd name="T55" fmla="*/ 40 h 178"/>
                  <a:gd name="T56" fmla="*/ 6 w 81"/>
                  <a:gd name="T57" fmla="*/ 15 h 178"/>
                  <a:gd name="T58" fmla="*/ 5 w 81"/>
                  <a:gd name="T59"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78">
                    <a:moveTo>
                      <a:pt x="81" y="175"/>
                    </a:moveTo>
                    <a:cubicBezTo>
                      <a:pt x="80" y="171"/>
                      <a:pt x="80" y="171"/>
                      <a:pt x="77" y="169"/>
                    </a:cubicBezTo>
                    <a:cubicBezTo>
                      <a:pt x="76" y="168"/>
                      <a:pt x="76" y="168"/>
                      <a:pt x="76" y="168"/>
                    </a:cubicBezTo>
                    <a:cubicBezTo>
                      <a:pt x="61" y="149"/>
                      <a:pt x="55" y="125"/>
                      <a:pt x="45" y="103"/>
                    </a:cubicBezTo>
                    <a:cubicBezTo>
                      <a:pt x="38" y="87"/>
                      <a:pt x="30" y="72"/>
                      <a:pt x="22" y="57"/>
                    </a:cubicBezTo>
                    <a:cubicBezTo>
                      <a:pt x="16" y="38"/>
                      <a:pt x="10" y="20"/>
                      <a:pt x="3" y="2"/>
                    </a:cubicBezTo>
                    <a:cubicBezTo>
                      <a:pt x="3" y="1"/>
                      <a:pt x="1" y="0"/>
                      <a:pt x="1" y="2"/>
                    </a:cubicBezTo>
                    <a:cubicBezTo>
                      <a:pt x="3" y="35"/>
                      <a:pt x="20" y="64"/>
                      <a:pt x="35" y="93"/>
                    </a:cubicBezTo>
                    <a:cubicBezTo>
                      <a:pt x="39" y="102"/>
                      <a:pt x="43" y="111"/>
                      <a:pt x="47" y="121"/>
                    </a:cubicBezTo>
                    <a:cubicBezTo>
                      <a:pt x="49" y="125"/>
                      <a:pt x="51" y="129"/>
                      <a:pt x="52" y="133"/>
                    </a:cubicBezTo>
                    <a:cubicBezTo>
                      <a:pt x="54" y="137"/>
                      <a:pt x="55" y="141"/>
                      <a:pt x="56" y="145"/>
                    </a:cubicBezTo>
                    <a:cubicBezTo>
                      <a:pt x="46" y="124"/>
                      <a:pt x="37" y="103"/>
                      <a:pt x="27" y="83"/>
                    </a:cubicBezTo>
                    <a:cubicBezTo>
                      <a:pt x="23" y="75"/>
                      <a:pt x="19" y="67"/>
                      <a:pt x="15" y="59"/>
                    </a:cubicBezTo>
                    <a:cubicBezTo>
                      <a:pt x="12" y="53"/>
                      <a:pt x="9" y="46"/>
                      <a:pt x="6" y="40"/>
                    </a:cubicBezTo>
                    <a:cubicBezTo>
                      <a:pt x="5" y="38"/>
                      <a:pt x="3" y="39"/>
                      <a:pt x="3" y="41"/>
                    </a:cubicBezTo>
                    <a:cubicBezTo>
                      <a:pt x="8" y="56"/>
                      <a:pt x="16" y="69"/>
                      <a:pt x="22" y="83"/>
                    </a:cubicBezTo>
                    <a:cubicBezTo>
                      <a:pt x="23" y="86"/>
                      <a:pt x="24" y="88"/>
                      <a:pt x="25" y="91"/>
                    </a:cubicBezTo>
                    <a:cubicBezTo>
                      <a:pt x="25" y="91"/>
                      <a:pt x="26" y="92"/>
                      <a:pt x="26" y="91"/>
                    </a:cubicBezTo>
                    <a:cubicBezTo>
                      <a:pt x="25" y="90"/>
                      <a:pt x="25" y="90"/>
                      <a:pt x="25" y="89"/>
                    </a:cubicBezTo>
                    <a:cubicBezTo>
                      <a:pt x="27" y="93"/>
                      <a:pt x="29" y="97"/>
                      <a:pt x="31" y="102"/>
                    </a:cubicBezTo>
                    <a:cubicBezTo>
                      <a:pt x="38" y="122"/>
                      <a:pt x="48" y="142"/>
                      <a:pt x="59" y="161"/>
                    </a:cubicBezTo>
                    <a:cubicBezTo>
                      <a:pt x="60" y="163"/>
                      <a:pt x="63" y="162"/>
                      <a:pt x="63" y="160"/>
                    </a:cubicBezTo>
                    <a:cubicBezTo>
                      <a:pt x="63" y="158"/>
                      <a:pt x="63" y="157"/>
                      <a:pt x="62" y="156"/>
                    </a:cubicBezTo>
                    <a:cubicBezTo>
                      <a:pt x="66" y="163"/>
                      <a:pt x="71" y="170"/>
                      <a:pt x="77" y="177"/>
                    </a:cubicBezTo>
                    <a:cubicBezTo>
                      <a:pt x="79" y="178"/>
                      <a:pt x="81" y="177"/>
                      <a:pt x="81" y="175"/>
                    </a:cubicBezTo>
                    <a:close/>
                    <a:moveTo>
                      <a:pt x="5" y="13"/>
                    </a:moveTo>
                    <a:cubicBezTo>
                      <a:pt x="8" y="20"/>
                      <a:pt x="11" y="28"/>
                      <a:pt x="13" y="36"/>
                    </a:cubicBezTo>
                    <a:cubicBezTo>
                      <a:pt x="13" y="37"/>
                      <a:pt x="14" y="38"/>
                      <a:pt x="14" y="40"/>
                    </a:cubicBezTo>
                    <a:cubicBezTo>
                      <a:pt x="11" y="32"/>
                      <a:pt x="8" y="24"/>
                      <a:pt x="6" y="15"/>
                    </a:cubicBezTo>
                    <a:cubicBezTo>
                      <a:pt x="5" y="13"/>
                      <a:pt x="0" y="0"/>
                      <a:pt x="5" y="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8" name="ï$ḷiḋé"/>
              <p:cNvSpPr/>
              <p:nvPr/>
            </p:nvSpPr>
            <p:spPr bwMode="auto">
              <a:xfrm>
                <a:off x="2652" y="716"/>
                <a:ext cx="87" cy="196"/>
              </a:xfrm>
              <a:custGeom>
                <a:avLst/>
                <a:gdLst>
                  <a:gd name="T0" fmla="*/ 78 w 79"/>
                  <a:gd name="T1" fmla="*/ 174 h 178"/>
                  <a:gd name="T2" fmla="*/ 35 w 79"/>
                  <a:gd name="T3" fmla="*/ 77 h 178"/>
                  <a:gd name="T4" fmla="*/ 15 w 79"/>
                  <a:gd name="T5" fmla="*/ 35 h 178"/>
                  <a:gd name="T6" fmla="*/ 9 w 79"/>
                  <a:gd name="T7" fmla="*/ 19 h 178"/>
                  <a:gd name="T8" fmla="*/ 9 w 79"/>
                  <a:gd name="T9" fmla="*/ 20 h 178"/>
                  <a:gd name="T10" fmla="*/ 11 w 79"/>
                  <a:gd name="T11" fmla="*/ 20 h 178"/>
                  <a:gd name="T12" fmla="*/ 4 w 79"/>
                  <a:gd name="T13" fmla="*/ 2 h 178"/>
                  <a:gd name="T14" fmla="*/ 1 w 79"/>
                  <a:gd name="T15" fmla="*/ 2 h 178"/>
                  <a:gd name="T16" fmla="*/ 31 w 79"/>
                  <a:gd name="T17" fmla="*/ 79 h 178"/>
                  <a:gd name="T18" fmla="*/ 74 w 79"/>
                  <a:gd name="T19" fmla="*/ 176 h 178"/>
                  <a:gd name="T20" fmla="*/ 78 w 79"/>
                  <a:gd name="T2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78">
                    <a:moveTo>
                      <a:pt x="78" y="174"/>
                    </a:moveTo>
                    <a:cubicBezTo>
                      <a:pt x="64" y="142"/>
                      <a:pt x="49" y="110"/>
                      <a:pt x="35" y="77"/>
                    </a:cubicBezTo>
                    <a:cubicBezTo>
                      <a:pt x="29" y="63"/>
                      <a:pt x="21" y="49"/>
                      <a:pt x="15" y="35"/>
                    </a:cubicBezTo>
                    <a:cubicBezTo>
                      <a:pt x="12" y="30"/>
                      <a:pt x="10" y="24"/>
                      <a:pt x="9" y="19"/>
                    </a:cubicBezTo>
                    <a:cubicBezTo>
                      <a:pt x="9" y="19"/>
                      <a:pt x="9" y="20"/>
                      <a:pt x="9" y="20"/>
                    </a:cubicBezTo>
                    <a:cubicBezTo>
                      <a:pt x="10" y="21"/>
                      <a:pt x="11" y="21"/>
                      <a:pt x="11" y="20"/>
                    </a:cubicBezTo>
                    <a:cubicBezTo>
                      <a:pt x="8" y="14"/>
                      <a:pt x="6" y="9"/>
                      <a:pt x="4" y="2"/>
                    </a:cubicBezTo>
                    <a:cubicBezTo>
                      <a:pt x="3" y="1"/>
                      <a:pt x="0" y="0"/>
                      <a:pt x="1" y="2"/>
                    </a:cubicBezTo>
                    <a:cubicBezTo>
                      <a:pt x="7" y="30"/>
                      <a:pt x="20" y="53"/>
                      <a:pt x="31" y="79"/>
                    </a:cubicBezTo>
                    <a:cubicBezTo>
                      <a:pt x="45" y="111"/>
                      <a:pt x="60" y="143"/>
                      <a:pt x="74" y="176"/>
                    </a:cubicBezTo>
                    <a:cubicBezTo>
                      <a:pt x="75" y="178"/>
                      <a:pt x="79" y="177"/>
                      <a:pt x="78" y="17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9" name="iṣḷíďé"/>
              <p:cNvSpPr/>
              <p:nvPr/>
            </p:nvSpPr>
            <p:spPr bwMode="auto">
              <a:xfrm>
                <a:off x="2658" y="696"/>
                <a:ext cx="55" cy="119"/>
              </a:xfrm>
              <a:custGeom>
                <a:avLst/>
                <a:gdLst>
                  <a:gd name="T0" fmla="*/ 49 w 50"/>
                  <a:gd name="T1" fmla="*/ 106 h 108"/>
                  <a:gd name="T2" fmla="*/ 4 w 50"/>
                  <a:gd name="T3" fmla="*/ 2 h 108"/>
                  <a:gd name="T4" fmla="*/ 1 w 50"/>
                  <a:gd name="T5" fmla="*/ 3 h 108"/>
                  <a:gd name="T6" fmla="*/ 47 w 50"/>
                  <a:gd name="T7" fmla="*/ 107 h 108"/>
                  <a:gd name="T8" fmla="*/ 49 w 50"/>
                  <a:gd name="T9" fmla="*/ 106 h 108"/>
                </a:gdLst>
                <a:ahLst/>
                <a:cxnLst>
                  <a:cxn ang="0">
                    <a:pos x="T0" y="T1"/>
                  </a:cxn>
                  <a:cxn ang="0">
                    <a:pos x="T2" y="T3"/>
                  </a:cxn>
                  <a:cxn ang="0">
                    <a:pos x="T4" y="T5"/>
                  </a:cxn>
                  <a:cxn ang="0">
                    <a:pos x="T6" y="T7"/>
                  </a:cxn>
                  <a:cxn ang="0">
                    <a:pos x="T8" y="T9"/>
                  </a:cxn>
                </a:cxnLst>
                <a:rect l="0" t="0" r="r" b="b"/>
                <a:pathLst>
                  <a:path w="50" h="108">
                    <a:moveTo>
                      <a:pt x="49" y="106"/>
                    </a:moveTo>
                    <a:cubicBezTo>
                      <a:pt x="34" y="71"/>
                      <a:pt x="19" y="37"/>
                      <a:pt x="4" y="2"/>
                    </a:cubicBezTo>
                    <a:cubicBezTo>
                      <a:pt x="3" y="0"/>
                      <a:pt x="0" y="1"/>
                      <a:pt x="1" y="3"/>
                    </a:cubicBezTo>
                    <a:cubicBezTo>
                      <a:pt x="16" y="38"/>
                      <a:pt x="32" y="72"/>
                      <a:pt x="47" y="107"/>
                    </a:cubicBezTo>
                    <a:cubicBezTo>
                      <a:pt x="48" y="108"/>
                      <a:pt x="50" y="108"/>
                      <a:pt x="49" y="10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0" name="ïṩḻíḓé"/>
              <p:cNvSpPr/>
              <p:nvPr/>
            </p:nvSpPr>
            <p:spPr bwMode="auto">
              <a:xfrm>
                <a:off x="2503" y="2666"/>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1" name="îṣľiďé"/>
              <p:cNvSpPr/>
              <p:nvPr/>
            </p:nvSpPr>
            <p:spPr bwMode="auto">
              <a:xfrm>
                <a:off x="2500" y="2591"/>
                <a:ext cx="278" cy="120"/>
              </a:xfrm>
              <a:custGeom>
                <a:avLst/>
                <a:gdLst>
                  <a:gd name="T0" fmla="*/ 250 w 252"/>
                  <a:gd name="T1" fmla="*/ 99 h 109"/>
                  <a:gd name="T2" fmla="*/ 118 w 252"/>
                  <a:gd name="T3" fmla="*/ 92 h 109"/>
                  <a:gd name="T4" fmla="*/ 70 w 252"/>
                  <a:gd name="T5" fmla="*/ 85 h 109"/>
                  <a:gd name="T6" fmla="*/ 7 w 252"/>
                  <a:gd name="T7" fmla="*/ 1 h 109"/>
                  <a:gd name="T8" fmla="*/ 5 w 252"/>
                  <a:gd name="T9" fmla="*/ 3 h 109"/>
                  <a:gd name="T10" fmla="*/ 66 w 252"/>
                  <a:gd name="T11" fmla="*/ 85 h 109"/>
                  <a:gd name="T12" fmla="*/ 52 w 252"/>
                  <a:gd name="T13" fmla="*/ 84 h 109"/>
                  <a:gd name="T14" fmla="*/ 4 w 252"/>
                  <a:gd name="T15" fmla="*/ 19 h 109"/>
                  <a:gd name="T16" fmla="*/ 3 w 252"/>
                  <a:gd name="T17" fmla="*/ 20 h 109"/>
                  <a:gd name="T18" fmla="*/ 5 w 252"/>
                  <a:gd name="T19" fmla="*/ 25 h 109"/>
                  <a:gd name="T20" fmla="*/ 6 w 252"/>
                  <a:gd name="T21" fmla="*/ 25 h 109"/>
                  <a:gd name="T22" fmla="*/ 9 w 252"/>
                  <a:gd name="T23" fmla="*/ 33 h 109"/>
                  <a:gd name="T24" fmla="*/ 23 w 252"/>
                  <a:gd name="T25" fmla="*/ 53 h 109"/>
                  <a:gd name="T26" fmla="*/ 49 w 252"/>
                  <a:gd name="T27" fmla="*/ 84 h 109"/>
                  <a:gd name="T28" fmla="*/ 44 w 252"/>
                  <a:gd name="T29" fmla="*/ 85 h 109"/>
                  <a:gd name="T30" fmla="*/ 4 w 252"/>
                  <a:gd name="T31" fmla="*/ 34 h 109"/>
                  <a:gd name="T32" fmla="*/ 2 w 252"/>
                  <a:gd name="T33" fmla="*/ 36 h 109"/>
                  <a:gd name="T34" fmla="*/ 40 w 252"/>
                  <a:gd name="T35" fmla="*/ 85 h 109"/>
                  <a:gd name="T36" fmla="*/ 28 w 252"/>
                  <a:gd name="T37" fmla="*/ 86 h 109"/>
                  <a:gd name="T38" fmla="*/ 17 w 252"/>
                  <a:gd name="T39" fmla="*/ 73 h 109"/>
                  <a:gd name="T40" fmla="*/ 7 w 252"/>
                  <a:gd name="T41" fmla="*/ 57 h 109"/>
                  <a:gd name="T42" fmla="*/ 4 w 252"/>
                  <a:gd name="T43" fmla="*/ 58 h 109"/>
                  <a:gd name="T44" fmla="*/ 14 w 252"/>
                  <a:gd name="T45" fmla="*/ 72 h 109"/>
                  <a:gd name="T46" fmla="*/ 23 w 252"/>
                  <a:gd name="T47" fmla="*/ 86 h 109"/>
                  <a:gd name="T48" fmla="*/ 24 w 252"/>
                  <a:gd name="T49" fmla="*/ 87 h 109"/>
                  <a:gd name="T50" fmla="*/ 19 w 252"/>
                  <a:gd name="T51" fmla="*/ 88 h 109"/>
                  <a:gd name="T52" fmla="*/ 17 w 252"/>
                  <a:gd name="T53" fmla="*/ 86 h 109"/>
                  <a:gd name="T54" fmla="*/ 16 w 252"/>
                  <a:gd name="T55" fmla="*/ 85 h 109"/>
                  <a:gd name="T56" fmla="*/ 4 w 252"/>
                  <a:gd name="T57" fmla="*/ 70 h 109"/>
                  <a:gd name="T58" fmla="*/ 2 w 252"/>
                  <a:gd name="T59" fmla="*/ 70 h 109"/>
                  <a:gd name="T60" fmla="*/ 15 w 252"/>
                  <a:gd name="T61" fmla="*/ 88 h 109"/>
                  <a:gd name="T62" fmla="*/ 3 w 252"/>
                  <a:gd name="T63" fmla="*/ 91 h 109"/>
                  <a:gd name="T64" fmla="*/ 3 w 252"/>
                  <a:gd name="T65" fmla="*/ 95 h 109"/>
                  <a:gd name="T66" fmla="*/ 20 w 252"/>
                  <a:gd name="T67" fmla="*/ 92 h 109"/>
                  <a:gd name="T68" fmla="*/ 31 w 252"/>
                  <a:gd name="T69" fmla="*/ 100 h 109"/>
                  <a:gd name="T70" fmla="*/ 33 w 252"/>
                  <a:gd name="T71" fmla="*/ 98 h 109"/>
                  <a:gd name="T72" fmla="*/ 32 w 252"/>
                  <a:gd name="T73" fmla="*/ 95 h 109"/>
                  <a:gd name="T74" fmla="*/ 44 w 252"/>
                  <a:gd name="T75" fmla="*/ 100 h 109"/>
                  <a:gd name="T76" fmla="*/ 44 w 252"/>
                  <a:gd name="T77" fmla="*/ 97 h 109"/>
                  <a:gd name="T78" fmla="*/ 32 w 252"/>
                  <a:gd name="T79" fmla="*/ 91 h 109"/>
                  <a:gd name="T80" fmla="*/ 45 w 252"/>
                  <a:gd name="T81" fmla="*/ 91 h 109"/>
                  <a:gd name="T82" fmla="*/ 48 w 252"/>
                  <a:gd name="T83" fmla="*/ 94 h 109"/>
                  <a:gd name="T84" fmla="*/ 50 w 252"/>
                  <a:gd name="T85" fmla="*/ 92 h 109"/>
                  <a:gd name="T86" fmla="*/ 49 w 252"/>
                  <a:gd name="T87" fmla="*/ 91 h 109"/>
                  <a:gd name="T88" fmla="*/ 72 w 252"/>
                  <a:gd name="T89" fmla="*/ 93 h 109"/>
                  <a:gd name="T90" fmla="*/ 73 w 252"/>
                  <a:gd name="T91" fmla="*/ 94 h 109"/>
                  <a:gd name="T92" fmla="*/ 76 w 252"/>
                  <a:gd name="T93" fmla="*/ 93 h 109"/>
                  <a:gd name="T94" fmla="*/ 130 w 252"/>
                  <a:gd name="T95" fmla="*/ 102 h 109"/>
                  <a:gd name="T96" fmla="*/ 250 w 252"/>
                  <a:gd name="T97" fmla="*/ 102 h 109"/>
                  <a:gd name="T98" fmla="*/ 250 w 252"/>
                  <a:gd name="T99" fmla="*/ 99 h 109"/>
                  <a:gd name="T100" fmla="*/ 29 w 252"/>
                  <a:gd name="T101" fmla="*/ 95 h 109"/>
                  <a:gd name="T102" fmla="*/ 25 w 252"/>
                  <a:gd name="T103" fmla="*/ 92 h 109"/>
                  <a:gd name="T104" fmla="*/ 27 w 252"/>
                  <a:gd name="T105" fmla="*/ 92 h 109"/>
                  <a:gd name="T106" fmla="*/ 29 w 252"/>
                  <a:gd name="T107"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109">
                    <a:moveTo>
                      <a:pt x="250" y="99"/>
                    </a:moveTo>
                    <a:cubicBezTo>
                      <a:pt x="206" y="96"/>
                      <a:pt x="161" y="101"/>
                      <a:pt x="118" y="92"/>
                    </a:cubicBezTo>
                    <a:cubicBezTo>
                      <a:pt x="102" y="88"/>
                      <a:pt x="86" y="86"/>
                      <a:pt x="70" y="85"/>
                    </a:cubicBezTo>
                    <a:cubicBezTo>
                      <a:pt x="49" y="57"/>
                      <a:pt x="28" y="29"/>
                      <a:pt x="7" y="1"/>
                    </a:cubicBezTo>
                    <a:cubicBezTo>
                      <a:pt x="6" y="0"/>
                      <a:pt x="4" y="1"/>
                      <a:pt x="5" y="3"/>
                    </a:cubicBezTo>
                    <a:cubicBezTo>
                      <a:pt x="25" y="30"/>
                      <a:pt x="45" y="57"/>
                      <a:pt x="66" y="85"/>
                    </a:cubicBezTo>
                    <a:cubicBezTo>
                      <a:pt x="61" y="84"/>
                      <a:pt x="57" y="84"/>
                      <a:pt x="52" y="84"/>
                    </a:cubicBezTo>
                    <a:cubicBezTo>
                      <a:pt x="35" y="64"/>
                      <a:pt x="18" y="43"/>
                      <a:pt x="4" y="19"/>
                    </a:cubicBezTo>
                    <a:cubicBezTo>
                      <a:pt x="3" y="18"/>
                      <a:pt x="2" y="19"/>
                      <a:pt x="3" y="20"/>
                    </a:cubicBezTo>
                    <a:cubicBezTo>
                      <a:pt x="4" y="24"/>
                      <a:pt x="3" y="23"/>
                      <a:pt x="5" y="25"/>
                    </a:cubicBezTo>
                    <a:cubicBezTo>
                      <a:pt x="5" y="25"/>
                      <a:pt x="6" y="25"/>
                      <a:pt x="6" y="25"/>
                    </a:cubicBezTo>
                    <a:cubicBezTo>
                      <a:pt x="7" y="28"/>
                      <a:pt x="9" y="33"/>
                      <a:pt x="9" y="33"/>
                    </a:cubicBezTo>
                    <a:cubicBezTo>
                      <a:pt x="13" y="40"/>
                      <a:pt x="18" y="46"/>
                      <a:pt x="23" y="53"/>
                    </a:cubicBezTo>
                    <a:cubicBezTo>
                      <a:pt x="31" y="64"/>
                      <a:pt x="40" y="74"/>
                      <a:pt x="49" y="84"/>
                    </a:cubicBezTo>
                    <a:cubicBezTo>
                      <a:pt x="47" y="84"/>
                      <a:pt x="46" y="85"/>
                      <a:pt x="44" y="85"/>
                    </a:cubicBezTo>
                    <a:cubicBezTo>
                      <a:pt x="31" y="68"/>
                      <a:pt x="18" y="50"/>
                      <a:pt x="4" y="34"/>
                    </a:cubicBezTo>
                    <a:cubicBezTo>
                      <a:pt x="3" y="33"/>
                      <a:pt x="1" y="34"/>
                      <a:pt x="2" y="36"/>
                    </a:cubicBezTo>
                    <a:cubicBezTo>
                      <a:pt x="15" y="51"/>
                      <a:pt x="27" y="69"/>
                      <a:pt x="40" y="85"/>
                    </a:cubicBezTo>
                    <a:cubicBezTo>
                      <a:pt x="36" y="85"/>
                      <a:pt x="32" y="86"/>
                      <a:pt x="28" y="86"/>
                    </a:cubicBezTo>
                    <a:cubicBezTo>
                      <a:pt x="25" y="81"/>
                      <a:pt x="21" y="77"/>
                      <a:pt x="17" y="73"/>
                    </a:cubicBezTo>
                    <a:cubicBezTo>
                      <a:pt x="14" y="67"/>
                      <a:pt x="11" y="62"/>
                      <a:pt x="7" y="57"/>
                    </a:cubicBezTo>
                    <a:cubicBezTo>
                      <a:pt x="6" y="55"/>
                      <a:pt x="4" y="56"/>
                      <a:pt x="4" y="58"/>
                    </a:cubicBezTo>
                    <a:cubicBezTo>
                      <a:pt x="7" y="63"/>
                      <a:pt x="10" y="68"/>
                      <a:pt x="14" y="72"/>
                    </a:cubicBezTo>
                    <a:cubicBezTo>
                      <a:pt x="17" y="77"/>
                      <a:pt x="20" y="82"/>
                      <a:pt x="23" y="86"/>
                    </a:cubicBezTo>
                    <a:cubicBezTo>
                      <a:pt x="23" y="86"/>
                      <a:pt x="24" y="86"/>
                      <a:pt x="24" y="87"/>
                    </a:cubicBezTo>
                    <a:cubicBezTo>
                      <a:pt x="22" y="87"/>
                      <a:pt x="21" y="87"/>
                      <a:pt x="19" y="88"/>
                    </a:cubicBezTo>
                    <a:cubicBezTo>
                      <a:pt x="18" y="87"/>
                      <a:pt x="17" y="86"/>
                      <a:pt x="17" y="86"/>
                    </a:cubicBezTo>
                    <a:cubicBezTo>
                      <a:pt x="17" y="85"/>
                      <a:pt x="17" y="85"/>
                      <a:pt x="16" y="85"/>
                    </a:cubicBezTo>
                    <a:cubicBezTo>
                      <a:pt x="12" y="80"/>
                      <a:pt x="8" y="75"/>
                      <a:pt x="4" y="70"/>
                    </a:cubicBezTo>
                    <a:cubicBezTo>
                      <a:pt x="3" y="69"/>
                      <a:pt x="2" y="69"/>
                      <a:pt x="2" y="70"/>
                    </a:cubicBezTo>
                    <a:cubicBezTo>
                      <a:pt x="3" y="77"/>
                      <a:pt x="9" y="83"/>
                      <a:pt x="15" y="88"/>
                    </a:cubicBezTo>
                    <a:cubicBezTo>
                      <a:pt x="11" y="89"/>
                      <a:pt x="7" y="90"/>
                      <a:pt x="3" y="91"/>
                    </a:cubicBezTo>
                    <a:cubicBezTo>
                      <a:pt x="0" y="92"/>
                      <a:pt x="1" y="96"/>
                      <a:pt x="3" y="95"/>
                    </a:cubicBezTo>
                    <a:cubicBezTo>
                      <a:pt x="9" y="94"/>
                      <a:pt x="14" y="93"/>
                      <a:pt x="20" y="92"/>
                    </a:cubicBezTo>
                    <a:cubicBezTo>
                      <a:pt x="24" y="95"/>
                      <a:pt x="27" y="98"/>
                      <a:pt x="31" y="100"/>
                    </a:cubicBezTo>
                    <a:cubicBezTo>
                      <a:pt x="32" y="101"/>
                      <a:pt x="33" y="99"/>
                      <a:pt x="33" y="98"/>
                    </a:cubicBezTo>
                    <a:cubicBezTo>
                      <a:pt x="33" y="97"/>
                      <a:pt x="32" y="96"/>
                      <a:pt x="32" y="95"/>
                    </a:cubicBezTo>
                    <a:cubicBezTo>
                      <a:pt x="35" y="98"/>
                      <a:pt x="40" y="100"/>
                      <a:pt x="44" y="100"/>
                    </a:cubicBezTo>
                    <a:cubicBezTo>
                      <a:pt x="46" y="100"/>
                      <a:pt x="45" y="97"/>
                      <a:pt x="44" y="97"/>
                    </a:cubicBezTo>
                    <a:cubicBezTo>
                      <a:pt x="39" y="96"/>
                      <a:pt x="36" y="94"/>
                      <a:pt x="32" y="91"/>
                    </a:cubicBezTo>
                    <a:cubicBezTo>
                      <a:pt x="37" y="91"/>
                      <a:pt x="41" y="91"/>
                      <a:pt x="45" y="91"/>
                    </a:cubicBezTo>
                    <a:cubicBezTo>
                      <a:pt x="46" y="92"/>
                      <a:pt x="47" y="93"/>
                      <a:pt x="48" y="94"/>
                    </a:cubicBezTo>
                    <a:cubicBezTo>
                      <a:pt x="49" y="96"/>
                      <a:pt x="51" y="94"/>
                      <a:pt x="50" y="92"/>
                    </a:cubicBezTo>
                    <a:cubicBezTo>
                      <a:pt x="50" y="92"/>
                      <a:pt x="49" y="92"/>
                      <a:pt x="49" y="91"/>
                    </a:cubicBezTo>
                    <a:cubicBezTo>
                      <a:pt x="57" y="92"/>
                      <a:pt x="65" y="92"/>
                      <a:pt x="72" y="93"/>
                    </a:cubicBezTo>
                    <a:cubicBezTo>
                      <a:pt x="73" y="93"/>
                      <a:pt x="73" y="94"/>
                      <a:pt x="73" y="94"/>
                    </a:cubicBezTo>
                    <a:cubicBezTo>
                      <a:pt x="74" y="95"/>
                      <a:pt x="76" y="95"/>
                      <a:pt x="76" y="93"/>
                    </a:cubicBezTo>
                    <a:cubicBezTo>
                      <a:pt x="94" y="96"/>
                      <a:pt x="111" y="99"/>
                      <a:pt x="130" y="102"/>
                    </a:cubicBezTo>
                    <a:cubicBezTo>
                      <a:pt x="168" y="109"/>
                      <a:pt x="211" y="106"/>
                      <a:pt x="250" y="102"/>
                    </a:cubicBezTo>
                    <a:cubicBezTo>
                      <a:pt x="251" y="102"/>
                      <a:pt x="252" y="99"/>
                      <a:pt x="250" y="99"/>
                    </a:cubicBezTo>
                    <a:close/>
                    <a:moveTo>
                      <a:pt x="29" y="95"/>
                    </a:moveTo>
                    <a:cubicBezTo>
                      <a:pt x="27" y="94"/>
                      <a:pt x="26" y="93"/>
                      <a:pt x="25" y="92"/>
                    </a:cubicBezTo>
                    <a:cubicBezTo>
                      <a:pt x="26" y="92"/>
                      <a:pt x="26" y="92"/>
                      <a:pt x="27" y="92"/>
                    </a:cubicBezTo>
                    <a:cubicBezTo>
                      <a:pt x="28" y="93"/>
                      <a:pt x="28" y="94"/>
                      <a:pt x="29" y="9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2" name="ísľíḓê"/>
              <p:cNvSpPr/>
              <p:nvPr/>
            </p:nvSpPr>
            <p:spPr bwMode="auto">
              <a:xfrm>
                <a:off x="2500" y="2569"/>
                <a:ext cx="95" cy="115"/>
              </a:xfrm>
              <a:custGeom>
                <a:avLst/>
                <a:gdLst>
                  <a:gd name="T0" fmla="*/ 85 w 86"/>
                  <a:gd name="T1" fmla="*/ 102 h 105"/>
                  <a:gd name="T2" fmla="*/ 1 w 86"/>
                  <a:gd name="T3" fmla="*/ 1 h 105"/>
                  <a:gd name="T4" fmla="*/ 0 w 86"/>
                  <a:gd name="T5" fmla="*/ 2 h 105"/>
                  <a:gd name="T6" fmla="*/ 84 w 86"/>
                  <a:gd name="T7" fmla="*/ 104 h 105"/>
                  <a:gd name="T8" fmla="*/ 85 w 86"/>
                  <a:gd name="T9" fmla="*/ 102 h 105"/>
                </a:gdLst>
                <a:ahLst/>
                <a:cxnLst>
                  <a:cxn ang="0">
                    <a:pos x="T0" y="T1"/>
                  </a:cxn>
                  <a:cxn ang="0">
                    <a:pos x="T2" y="T3"/>
                  </a:cxn>
                  <a:cxn ang="0">
                    <a:pos x="T4" y="T5"/>
                  </a:cxn>
                  <a:cxn ang="0">
                    <a:pos x="T6" y="T7"/>
                  </a:cxn>
                  <a:cxn ang="0">
                    <a:pos x="T8" y="T9"/>
                  </a:cxn>
                </a:cxnLst>
                <a:rect l="0" t="0" r="r" b="b"/>
                <a:pathLst>
                  <a:path w="86" h="105">
                    <a:moveTo>
                      <a:pt x="85" y="102"/>
                    </a:moveTo>
                    <a:cubicBezTo>
                      <a:pt x="53" y="73"/>
                      <a:pt x="28" y="36"/>
                      <a:pt x="1" y="1"/>
                    </a:cubicBezTo>
                    <a:cubicBezTo>
                      <a:pt x="1" y="0"/>
                      <a:pt x="0" y="1"/>
                      <a:pt x="0" y="2"/>
                    </a:cubicBezTo>
                    <a:cubicBezTo>
                      <a:pt x="25" y="37"/>
                      <a:pt x="51" y="76"/>
                      <a:pt x="84" y="104"/>
                    </a:cubicBezTo>
                    <a:cubicBezTo>
                      <a:pt x="85" y="105"/>
                      <a:pt x="86" y="103"/>
                      <a:pt x="85"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3" name="iSļïḓê"/>
              <p:cNvSpPr/>
              <p:nvPr/>
            </p:nvSpPr>
            <p:spPr bwMode="auto">
              <a:xfrm>
                <a:off x="2496" y="2534"/>
                <a:ext cx="80" cy="108"/>
              </a:xfrm>
              <a:custGeom>
                <a:avLst/>
                <a:gdLst>
                  <a:gd name="T0" fmla="*/ 72 w 73"/>
                  <a:gd name="T1" fmla="*/ 96 h 99"/>
                  <a:gd name="T2" fmla="*/ 3 w 73"/>
                  <a:gd name="T3" fmla="*/ 2 h 99"/>
                  <a:gd name="T4" fmla="*/ 1 w 73"/>
                  <a:gd name="T5" fmla="*/ 4 h 99"/>
                  <a:gd name="T6" fmla="*/ 70 w 73"/>
                  <a:gd name="T7" fmla="*/ 98 h 99"/>
                  <a:gd name="T8" fmla="*/ 72 w 73"/>
                  <a:gd name="T9" fmla="*/ 96 h 99"/>
                </a:gdLst>
                <a:ahLst/>
                <a:cxnLst>
                  <a:cxn ang="0">
                    <a:pos x="T0" y="T1"/>
                  </a:cxn>
                  <a:cxn ang="0">
                    <a:pos x="T2" y="T3"/>
                  </a:cxn>
                  <a:cxn ang="0">
                    <a:pos x="T4" y="T5"/>
                  </a:cxn>
                  <a:cxn ang="0">
                    <a:pos x="T6" y="T7"/>
                  </a:cxn>
                  <a:cxn ang="0">
                    <a:pos x="T8" y="T9"/>
                  </a:cxn>
                </a:cxnLst>
                <a:rect l="0" t="0" r="r" b="b"/>
                <a:pathLst>
                  <a:path w="73" h="99">
                    <a:moveTo>
                      <a:pt x="72" y="96"/>
                    </a:moveTo>
                    <a:cubicBezTo>
                      <a:pt x="47" y="66"/>
                      <a:pt x="24" y="35"/>
                      <a:pt x="3" y="2"/>
                    </a:cubicBezTo>
                    <a:cubicBezTo>
                      <a:pt x="2" y="0"/>
                      <a:pt x="0" y="2"/>
                      <a:pt x="1" y="4"/>
                    </a:cubicBezTo>
                    <a:cubicBezTo>
                      <a:pt x="21" y="37"/>
                      <a:pt x="45" y="68"/>
                      <a:pt x="70" y="98"/>
                    </a:cubicBezTo>
                    <a:cubicBezTo>
                      <a:pt x="71" y="99"/>
                      <a:pt x="73" y="98"/>
                      <a:pt x="72"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4" name="iS1îḑe"/>
              <p:cNvSpPr/>
              <p:nvPr/>
            </p:nvSpPr>
            <p:spPr bwMode="auto">
              <a:xfrm>
                <a:off x="2513" y="2535"/>
                <a:ext cx="99" cy="127"/>
              </a:xfrm>
              <a:custGeom>
                <a:avLst/>
                <a:gdLst>
                  <a:gd name="T0" fmla="*/ 89 w 90"/>
                  <a:gd name="T1" fmla="*/ 113 h 116"/>
                  <a:gd name="T2" fmla="*/ 2 w 90"/>
                  <a:gd name="T3" fmla="*/ 1 h 116"/>
                  <a:gd name="T4" fmla="*/ 0 w 90"/>
                  <a:gd name="T5" fmla="*/ 3 h 116"/>
                  <a:gd name="T6" fmla="*/ 87 w 90"/>
                  <a:gd name="T7" fmla="*/ 114 h 116"/>
                  <a:gd name="T8" fmla="*/ 89 w 90"/>
                  <a:gd name="T9" fmla="*/ 113 h 116"/>
                </a:gdLst>
                <a:ahLst/>
                <a:cxnLst>
                  <a:cxn ang="0">
                    <a:pos x="T0" y="T1"/>
                  </a:cxn>
                  <a:cxn ang="0">
                    <a:pos x="T2" y="T3"/>
                  </a:cxn>
                  <a:cxn ang="0">
                    <a:pos x="T4" y="T5"/>
                  </a:cxn>
                  <a:cxn ang="0">
                    <a:pos x="T6" y="T7"/>
                  </a:cxn>
                  <a:cxn ang="0">
                    <a:pos x="T8" y="T9"/>
                  </a:cxn>
                </a:cxnLst>
                <a:rect l="0" t="0" r="r" b="b"/>
                <a:pathLst>
                  <a:path w="90" h="116">
                    <a:moveTo>
                      <a:pt x="89" y="113"/>
                    </a:moveTo>
                    <a:cubicBezTo>
                      <a:pt x="58" y="77"/>
                      <a:pt x="28" y="41"/>
                      <a:pt x="2" y="1"/>
                    </a:cubicBezTo>
                    <a:cubicBezTo>
                      <a:pt x="1" y="0"/>
                      <a:pt x="0" y="1"/>
                      <a:pt x="0" y="3"/>
                    </a:cubicBezTo>
                    <a:cubicBezTo>
                      <a:pt x="26" y="43"/>
                      <a:pt x="56" y="79"/>
                      <a:pt x="87" y="114"/>
                    </a:cubicBezTo>
                    <a:cubicBezTo>
                      <a:pt x="88" y="116"/>
                      <a:pt x="90" y="114"/>
                      <a:pt x="89"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5" name="îṡḻíďe"/>
              <p:cNvSpPr/>
              <p:nvPr/>
            </p:nvSpPr>
            <p:spPr bwMode="auto">
              <a:xfrm>
                <a:off x="2521" y="2504"/>
                <a:ext cx="88" cy="122"/>
              </a:xfrm>
              <a:custGeom>
                <a:avLst/>
                <a:gdLst>
                  <a:gd name="T0" fmla="*/ 79 w 80"/>
                  <a:gd name="T1" fmla="*/ 108 h 111"/>
                  <a:gd name="T2" fmla="*/ 3 w 80"/>
                  <a:gd name="T3" fmla="*/ 1 h 111"/>
                  <a:gd name="T4" fmla="*/ 1 w 80"/>
                  <a:gd name="T5" fmla="*/ 3 h 111"/>
                  <a:gd name="T6" fmla="*/ 77 w 80"/>
                  <a:gd name="T7" fmla="*/ 109 h 111"/>
                  <a:gd name="T8" fmla="*/ 79 w 80"/>
                  <a:gd name="T9" fmla="*/ 108 h 111"/>
                </a:gdLst>
                <a:ahLst/>
                <a:cxnLst>
                  <a:cxn ang="0">
                    <a:pos x="T0" y="T1"/>
                  </a:cxn>
                  <a:cxn ang="0">
                    <a:pos x="T2" y="T3"/>
                  </a:cxn>
                  <a:cxn ang="0">
                    <a:pos x="T4" y="T5"/>
                  </a:cxn>
                  <a:cxn ang="0">
                    <a:pos x="T6" y="T7"/>
                  </a:cxn>
                  <a:cxn ang="0">
                    <a:pos x="T8" y="T9"/>
                  </a:cxn>
                </a:cxnLst>
                <a:rect l="0" t="0" r="r" b="b"/>
                <a:pathLst>
                  <a:path w="80" h="111">
                    <a:moveTo>
                      <a:pt x="79" y="108"/>
                    </a:moveTo>
                    <a:cubicBezTo>
                      <a:pt x="54" y="73"/>
                      <a:pt x="27" y="38"/>
                      <a:pt x="3" y="1"/>
                    </a:cubicBezTo>
                    <a:cubicBezTo>
                      <a:pt x="2" y="0"/>
                      <a:pt x="0" y="1"/>
                      <a:pt x="1" y="3"/>
                    </a:cubicBezTo>
                    <a:cubicBezTo>
                      <a:pt x="25" y="39"/>
                      <a:pt x="52" y="74"/>
                      <a:pt x="77" y="109"/>
                    </a:cubicBezTo>
                    <a:cubicBezTo>
                      <a:pt x="78" y="111"/>
                      <a:pt x="80" y="109"/>
                      <a:pt x="79"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6" name="íS1íďe"/>
              <p:cNvSpPr/>
              <p:nvPr/>
            </p:nvSpPr>
            <p:spPr bwMode="auto">
              <a:xfrm>
                <a:off x="2522" y="2315"/>
                <a:ext cx="28" cy="34"/>
              </a:xfrm>
              <a:custGeom>
                <a:avLst/>
                <a:gdLst>
                  <a:gd name="T0" fmla="*/ 24 w 25"/>
                  <a:gd name="T1" fmla="*/ 29 h 31"/>
                  <a:gd name="T2" fmla="*/ 2 w 25"/>
                  <a:gd name="T3" fmla="*/ 1 h 31"/>
                  <a:gd name="T4" fmla="*/ 0 w 25"/>
                  <a:gd name="T5" fmla="*/ 2 h 31"/>
                  <a:gd name="T6" fmla="*/ 24 w 25"/>
                  <a:gd name="T7" fmla="*/ 30 h 31"/>
                  <a:gd name="T8" fmla="*/ 24 w 25"/>
                  <a:gd name="T9" fmla="*/ 29 h 31"/>
                </a:gdLst>
                <a:ahLst/>
                <a:cxnLst>
                  <a:cxn ang="0">
                    <a:pos x="T0" y="T1"/>
                  </a:cxn>
                  <a:cxn ang="0">
                    <a:pos x="T2" y="T3"/>
                  </a:cxn>
                  <a:cxn ang="0">
                    <a:pos x="T4" y="T5"/>
                  </a:cxn>
                  <a:cxn ang="0">
                    <a:pos x="T6" y="T7"/>
                  </a:cxn>
                  <a:cxn ang="0">
                    <a:pos x="T8" y="T9"/>
                  </a:cxn>
                </a:cxnLst>
                <a:rect l="0" t="0" r="r" b="b"/>
                <a:pathLst>
                  <a:path w="25" h="31">
                    <a:moveTo>
                      <a:pt x="24" y="29"/>
                    </a:moveTo>
                    <a:cubicBezTo>
                      <a:pt x="16" y="20"/>
                      <a:pt x="9" y="11"/>
                      <a:pt x="2" y="1"/>
                    </a:cubicBezTo>
                    <a:cubicBezTo>
                      <a:pt x="1" y="0"/>
                      <a:pt x="0" y="1"/>
                      <a:pt x="0" y="2"/>
                    </a:cubicBezTo>
                    <a:cubicBezTo>
                      <a:pt x="8" y="12"/>
                      <a:pt x="15" y="21"/>
                      <a:pt x="24" y="30"/>
                    </a:cubicBezTo>
                    <a:cubicBezTo>
                      <a:pt x="24" y="31"/>
                      <a:pt x="25" y="30"/>
                      <a:pt x="24" y="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7" name="íṣlíḑe"/>
              <p:cNvSpPr/>
              <p:nvPr/>
            </p:nvSpPr>
            <p:spPr bwMode="auto">
              <a:xfrm>
                <a:off x="2507" y="2272"/>
                <a:ext cx="94" cy="123"/>
              </a:xfrm>
              <a:custGeom>
                <a:avLst/>
                <a:gdLst>
                  <a:gd name="T0" fmla="*/ 85 w 86"/>
                  <a:gd name="T1" fmla="*/ 108 h 112"/>
                  <a:gd name="T2" fmla="*/ 3 w 86"/>
                  <a:gd name="T3" fmla="*/ 2 h 112"/>
                  <a:gd name="T4" fmla="*/ 1 w 86"/>
                  <a:gd name="T5" fmla="*/ 3 h 112"/>
                  <a:gd name="T6" fmla="*/ 82 w 86"/>
                  <a:gd name="T7" fmla="*/ 110 h 112"/>
                  <a:gd name="T8" fmla="*/ 85 w 86"/>
                  <a:gd name="T9" fmla="*/ 108 h 112"/>
                </a:gdLst>
                <a:ahLst/>
                <a:cxnLst>
                  <a:cxn ang="0">
                    <a:pos x="T0" y="T1"/>
                  </a:cxn>
                  <a:cxn ang="0">
                    <a:pos x="T2" y="T3"/>
                  </a:cxn>
                  <a:cxn ang="0">
                    <a:pos x="T4" y="T5"/>
                  </a:cxn>
                  <a:cxn ang="0">
                    <a:pos x="T6" y="T7"/>
                  </a:cxn>
                  <a:cxn ang="0">
                    <a:pos x="T8" y="T9"/>
                  </a:cxn>
                </a:cxnLst>
                <a:rect l="0" t="0" r="r" b="b"/>
                <a:pathLst>
                  <a:path w="86" h="112">
                    <a:moveTo>
                      <a:pt x="85" y="108"/>
                    </a:moveTo>
                    <a:cubicBezTo>
                      <a:pt x="57" y="73"/>
                      <a:pt x="31" y="37"/>
                      <a:pt x="3" y="2"/>
                    </a:cubicBezTo>
                    <a:cubicBezTo>
                      <a:pt x="2" y="0"/>
                      <a:pt x="0" y="2"/>
                      <a:pt x="1" y="3"/>
                    </a:cubicBezTo>
                    <a:cubicBezTo>
                      <a:pt x="29" y="38"/>
                      <a:pt x="55" y="75"/>
                      <a:pt x="82" y="110"/>
                    </a:cubicBezTo>
                    <a:cubicBezTo>
                      <a:pt x="84" y="112"/>
                      <a:pt x="86" y="110"/>
                      <a:pt x="85"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8" name="išḷidê"/>
              <p:cNvSpPr/>
              <p:nvPr/>
            </p:nvSpPr>
            <p:spPr bwMode="auto">
              <a:xfrm>
                <a:off x="2538" y="2283"/>
                <a:ext cx="67" cy="87"/>
              </a:xfrm>
              <a:custGeom>
                <a:avLst/>
                <a:gdLst>
                  <a:gd name="T0" fmla="*/ 59 w 61"/>
                  <a:gd name="T1" fmla="*/ 75 h 79"/>
                  <a:gd name="T2" fmla="*/ 4 w 61"/>
                  <a:gd name="T3" fmla="*/ 2 h 79"/>
                  <a:gd name="T4" fmla="*/ 1 w 61"/>
                  <a:gd name="T5" fmla="*/ 4 h 79"/>
                  <a:gd name="T6" fmla="*/ 57 w 61"/>
                  <a:gd name="T7" fmla="*/ 77 h 79"/>
                  <a:gd name="T8" fmla="*/ 59 w 61"/>
                  <a:gd name="T9" fmla="*/ 75 h 79"/>
                </a:gdLst>
                <a:ahLst/>
                <a:cxnLst>
                  <a:cxn ang="0">
                    <a:pos x="T0" y="T1"/>
                  </a:cxn>
                  <a:cxn ang="0">
                    <a:pos x="T2" y="T3"/>
                  </a:cxn>
                  <a:cxn ang="0">
                    <a:pos x="T4" y="T5"/>
                  </a:cxn>
                  <a:cxn ang="0">
                    <a:pos x="T6" y="T7"/>
                  </a:cxn>
                  <a:cxn ang="0">
                    <a:pos x="T8" y="T9"/>
                  </a:cxn>
                </a:cxnLst>
                <a:rect l="0" t="0" r="r" b="b"/>
                <a:pathLst>
                  <a:path w="61" h="79">
                    <a:moveTo>
                      <a:pt x="59" y="75"/>
                    </a:moveTo>
                    <a:cubicBezTo>
                      <a:pt x="39" y="52"/>
                      <a:pt x="21" y="27"/>
                      <a:pt x="4" y="2"/>
                    </a:cubicBezTo>
                    <a:cubicBezTo>
                      <a:pt x="2" y="0"/>
                      <a:pt x="0" y="2"/>
                      <a:pt x="1" y="4"/>
                    </a:cubicBezTo>
                    <a:cubicBezTo>
                      <a:pt x="19" y="29"/>
                      <a:pt x="36" y="54"/>
                      <a:pt x="57" y="77"/>
                    </a:cubicBezTo>
                    <a:cubicBezTo>
                      <a:pt x="58" y="79"/>
                      <a:pt x="61" y="77"/>
                      <a:pt x="59"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9" name="ïšḷidê"/>
              <p:cNvSpPr/>
              <p:nvPr/>
            </p:nvSpPr>
            <p:spPr bwMode="auto">
              <a:xfrm>
                <a:off x="2818" y="2309"/>
                <a:ext cx="167" cy="321"/>
              </a:xfrm>
              <a:custGeom>
                <a:avLst/>
                <a:gdLst>
                  <a:gd name="T0" fmla="*/ 150 w 151"/>
                  <a:gd name="T1" fmla="*/ 191 h 292"/>
                  <a:gd name="T2" fmla="*/ 67 w 151"/>
                  <a:gd name="T3" fmla="*/ 87 h 292"/>
                  <a:gd name="T4" fmla="*/ 2 w 151"/>
                  <a:gd name="T5" fmla="*/ 1 h 292"/>
                  <a:gd name="T6" fmla="*/ 0 w 151"/>
                  <a:gd name="T7" fmla="*/ 2 h 292"/>
                  <a:gd name="T8" fmla="*/ 60 w 151"/>
                  <a:gd name="T9" fmla="*/ 83 h 292"/>
                  <a:gd name="T10" fmla="*/ 145 w 151"/>
                  <a:gd name="T11" fmla="*/ 191 h 292"/>
                  <a:gd name="T12" fmla="*/ 145 w 151"/>
                  <a:gd name="T13" fmla="*/ 192 h 292"/>
                  <a:gd name="T14" fmla="*/ 140 w 151"/>
                  <a:gd name="T15" fmla="*/ 291 h 292"/>
                  <a:gd name="T16" fmla="*/ 142 w 151"/>
                  <a:gd name="T17" fmla="*/ 291 h 292"/>
                  <a:gd name="T18" fmla="*/ 147 w 151"/>
                  <a:gd name="T19" fmla="*/ 193 h 292"/>
                  <a:gd name="T20" fmla="*/ 147 w 151"/>
                  <a:gd name="T21" fmla="*/ 193 h 292"/>
                  <a:gd name="T22" fmla="*/ 150 w 151"/>
                  <a:gd name="T23" fmla="*/ 1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292">
                    <a:moveTo>
                      <a:pt x="150" y="191"/>
                    </a:moveTo>
                    <a:cubicBezTo>
                      <a:pt x="122" y="156"/>
                      <a:pt x="94" y="122"/>
                      <a:pt x="67" y="87"/>
                    </a:cubicBezTo>
                    <a:cubicBezTo>
                      <a:pt x="46" y="59"/>
                      <a:pt x="17" y="33"/>
                      <a:pt x="2" y="1"/>
                    </a:cubicBezTo>
                    <a:cubicBezTo>
                      <a:pt x="1" y="0"/>
                      <a:pt x="0" y="0"/>
                      <a:pt x="0" y="2"/>
                    </a:cubicBezTo>
                    <a:cubicBezTo>
                      <a:pt x="10" y="33"/>
                      <a:pt x="40" y="58"/>
                      <a:pt x="60" y="83"/>
                    </a:cubicBezTo>
                    <a:cubicBezTo>
                      <a:pt x="87" y="120"/>
                      <a:pt x="116" y="156"/>
                      <a:pt x="145" y="191"/>
                    </a:cubicBezTo>
                    <a:cubicBezTo>
                      <a:pt x="145" y="191"/>
                      <a:pt x="145" y="191"/>
                      <a:pt x="145" y="192"/>
                    </a:cubicBezTo>
                    <a:cubicBezTo>
                      <a:pt x="142" y="225"/>
                      <a:pt x="139" y="258"/>
                      <a:pt x="140" y="291"/>
                    </a:cubicBezTo>
                    <a:cubicBezTo>
                      <a:pt x="140" y="292"/>
                      <a:pt x="142" y="292"/>
                      <a:pt x="142" y="291"/>
                    </a:cubicBezTo>
                    <a:cubicBezTo>
                      <a:pt x="142" y="258"/>
                      <a:pt x="144" y="225"/>
                      <a:pt x="147" y="193"/>
                    </a:cubicBezTo>
                    <a:cubicBezTo>
                      <a:pt x="147" y="193"/>
                      <a:pt x="147" y="193"/>
                      <a:pt x="147" y="193"/>
                    </a:cubicBezTo>
                    <a:cubicBezTo>
                      <a:pt x="149" y="195"/>
                      <a:pt x="151" y="193"/>
                      <a:pt x="150" y="1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0" name="îş1iḑé"/>
              <p:cNvSpPr/>
              <p:nvPr/>
            </p:nvSpPr>
            <p:spPr bwMode="auto">
              <a:xfrm>
                <a:off x="2650" y="2286"/>
                <a:ext cx="310" cy="369"/>
              </a:xfrm>
              <a:custGeom>
                <a:avLst/>
                <a:gdLst>
                  <a:gd name="T0" fmla="*/ 196 w 281"/>
                  <a:gd name="T1" fmla="*/ 102 h 335"/>
                  <a:gd name="T2" fmla="*/ 123 w 281"/>
                  <a:gd name="T3" fmla="*/ 19 h 335"/>
                  <a:gd name="T4" fmla="*/ 123 w 281"/>
                  <a:gd name="T5" fmla="*/ 34 h 335"/>
                  <a:gd name="T6" fmla="*/ 135 w 281"/>
                  <a:gd name="T7" fmla="*/ 69 h 335"/>
                  <a:gd name="T8" fmla="*/ 123 w 281"/>
                  <a:gd name="T9" fmla="*/ 52 h 335"/>
                  <a:gd name="T10" fmla="*/ 76 w 281"/>
                  <a:gd name="T11" fmla="*/ 9 h 335"/>
                  <a:gd name="T12" fmla="*/ 64 w 281"/>
                  <a:gd name="T13" fmla="*/ 15 h 335"/>
                  <a:gd name="T14" fmla="*/ 50 w 281"/>
                  <a:gd name="T15" fmla="*/ 15 h 335"/>
                  <a:gd name="T16" fmla="*/ 8 w 281"/>
                  <a:gd name="T17" fmla="*/ 3 h 335"/>
                  <a:gd name="T18" fmla="*/ 80 w 281"/>
                  <a:gd name="T19" fmla="*/ 125 h 335"/>
                  <a:gd name="T20" fmla="*/ 119 w 281"/>
                  <a:gd name="T21" fmla="*/ 177 h 335"/>
                  <a:gd name="T22" fmla="*/ 132 w 281"/>
                  <a:gd name="T23" fmla="*/ 268 h 335"/>
                  <a:gd name="T24" fmla="*/ 156 w 281"/>
                  <a:gd name="T25" fmla="*/ 328 h 335"/>
                  <a:gd name="T26" fmla="*/ 161 w 281"/>
                  <a:gd name="T27" fmla="*/ 314 h 335"/>
                  <a:gd name="T28" fmla="*/ 184 w 281"/>
                  <a:gd name="T29" fmla="*/ 295 h 335"/>
                  <a:gd name="T30" fmla="*/ 212 w 281"/>
                  <a:gd name="T31" fmla="*/ 295 h 335"/>
                  <a:gd name="T32" fmla="*/ 247 w 281"/>
                  <a:gd name="T33" fmla="*/ 302 h 335"/>
                  <a:gd name="T34" fmla="*/ 270 w 281"/>
                  <a:gd name="T35" fmla="*/ 225 h 335"/>
                  <a:gd name="T36" fmla="*/ 77 w 281"/>
                  <a:gd name="T37" fmla="*/ 102 h 335"/>
                  <a:gd name="T38" fmla="*/ 78 w 281"/>
                  <a:gd name="T39" fmla="*/ 52 h 335"/>
                  <a:gd name="T40" fmla="*/ 85 w 281"/>
                  <a:gd name="T41" fmla="*/ 67 h 335"/>
                  <a:gd name="T42" fmla="*/ 95 w 281"/>
                  <a:gd name="T43" fmla="*/ 105 h 335"/>
                  <a:gd name="T44" fmla="*/ 87 w 281"/>
                  <a:gd name="T45" fmla="*/ 58 h 335"/>
                  <a:gd name="T46" fmla="*/ 114 w 281"/>
                  <a:gd name="T47" fmla="*/ 94 h 335"/>
                  <a:gd name="T48" fmla="*/ 121 w 281"/>
                  <a:gd name="T49" fmla="*/ 128 h 335"/>
                  <a:gd name="T50" fmla="*/ 123 w 281"/>
                  <a:gd name="T51" fmla="*/ 97 h 335"/>
                  <a:gd name="T52" fmla="*/ 132 w 281"/>
                  <a:gd name="T53" fmla="*/ 173 h 335"/>
                  <a:gd name="T54" fmla="*/ 127 w 281"/>
                  <a:gd name="T55" fmla="*/ 111 h 335"/>
                  <a:gd name="T56" fmla="*/ 127 w 281"/>
                  <a:gd name="T57" fmla="*/ 83 h 335"/>
                  <a:gd name="T58" fmla="*/ 155 w 281"/>
                  <a:gd name="T59" fmla="*/ 206 h 335"/>
                  <a:gd name="T60" fmla="*/ 136 w 281"/>
                  <a:gd name="T61" fmla="*/ 217 h 335"/>
                  <a:gd name="T62" fmla="*/ 136 w 281"/>
                  <a:gd name="T63" fmla="*/ 254 h 335"/>
                  <a:gd name="T64" fmla="*/ 144 w 281"/>
                  <a:gd name="T65" fmla="*/ 186 h 335"/>
                  <a:gd name="T66" fmla="*/ 158 w 281"/>
                  <a:gd name="T67" fmla="*/ 172 h 335"/>
                  <a:gd name="T68" fmla="*/ 136 w 281"/>
                  <a:gd name="T69" fmla="*/ 121 h 335"/>
                  <a:gd name="T70" fmla="*/ 156 w 281"/>
                  <a:gd name="T71" fmla="*/ 121 h 335"/>
                  <a:gd name="T72" fmla="*/ 167 w 281"/>
                  <a:gd name="T73" fmla="*/ 273 h 335"/>
                  <a:gd name="T74" fmla="*/ 161 w 281"/>
                  <a:gd name="T75" fmla="*/ 292 h 335"/>
                  <a:gd name="T76" fmla="*/ 161 w 281"/>
                  <a:gd name="T77" fmla="*/ 196 h 335"/>
                  <a:gd name="T78" fmla="*/ 170 w 281"/>
                  <a:gd name="T79" fmla="*/ 186 h 335"/>
                  <a:gd name="T80" fmla="*/ 236 w 281"/>
                  <a:gd name="T81" fmla="*/ 210 h 335"/>
                  <a:gd name="T82" fmla="*/ 233 w 281"/>
                  <a:gd name="T83" fmla="*/ 186 h 335"/>
                  <a:gd name="T84" fmla="*/ 216 w 281"/>
                  <a:gd name="T85" fmla="*/ 152 h 335"/>
                  <a:gd name="T86" fmla="*/ 166 w 281"/>
                  <a:gd name="T87" fmla="*/ 91 h 335"/>
                  <a:gd name="T88" fmla="*/ 147 w 281"/>
                  <a:gd name="T89" fmla="*/ 72 h 335"/>
                  <a:gd name="T90" fmla="*/ 208 w 281"/>
                  <a:gd name="T91" fmla="*/ 248 h 335"/>
                  <a:gd name="T92" fmla="*/ 187 w 281"/>
                  <a:gd name="T93" fmla="*/ 155 h 335"/>
                  <a:gd name="T94" fmla="*/ 176 w 281"/>
                  <a:gd name="T95" fmla="*/ 125 h 335"/>
                  <a:gd name="T96" fmla="*/ 179 w 281"/>
                  <a:gd name="T97" fmla="*/ 295 h 335"/>
                  <a:gd name="T98" fmla="*/ 174 w 281"/>
                  <a:gd name="T99" fmla="*/ 204 h 335"/>
                  <a:gd name="T100" fmla="*/ 178 w 281"/>
                  <a:gd name="T101" fmla="*/ 270 h 335"/>
                  <a:gd name="T102" fmla="*/ 174 w 281"/>
                  <a:gd name="T103" fmla="*/ 171 h 335"/>
                  <a:gd name="T104" fmla="*/ 182 w 281"/>
                  <a:gd name="T105" fmla="*/ 160 h 335"/>
                  <a:gd name="T106" fmla="*/ 184 w 281"/>
                  <a:gd name="T107" fmla="*/ 267 h 335"/>
                  <a:gd name="T108" fmla="*/ 196 w 281"/>
                  <a:gd name="T109" fmla="*/ 233 h 335"/>
                  <a:gd name="T110" fmla="*/ 198 w 281"/>
                  <a:gd name="T111" fmla="*/ 196 h 335"/>
                  <a:gd name="T112" fmla="*/ 208 w 281"/>
                  <a:gd name="T113" fmla="*/ 220 h 335"/>
                  <a:gd name="T114" fmla="*/ 203 w 281"/>
                  <a:gd name="T115" fmla="*/ 174 h 335"/>
                  <a:gd name="T116" fmla="*/ 228 w 281"/>
                  <a:gd name="T117" fmla="*/ 253 h 335"/>
                  <a:gd name="T118" fmla="*/ 244 w 281"/>
                  <a:gd name="T119" fmla="*/ 275 h 335"/>
                  <a:gd name="T120" fmla="*/ 245 w 281"/>
                  <a:gd name="T121" fmla="*/ 215 h 335"/>
                  <a:gd name="T122" fmla="*/ 262 w 281"/>
                  <a:gd name="T123" fmla="*/ 294 h 335"/>
                  <a:gd name="T124" fmla="*/ 265 w 281"/>
                  <a:gd name="T125" fmla="*/ 19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335">
                    <a:moveTo>
                      <a:pt x="278" y="207"/>
                    </a:moveTo>
                    <a:cubicBezTo>
                      <a:pt x="280" y="208"/>
                      <a:pt x="281" y="206"/>
                      <a:pt x="280" y="204"/>
                    </a:cubicBezTo>
                    <a:cubicBezTo>
                      <a:pt x="260" y="179"/>
                      <a:pt x="240" y="154"/>
                      <a:pt x="221" y="129"/>
                    </a:cubicBezTo>
                    <a:cubicBezTo>
                      <a:pt x="226" y="134"/>
                      <a:pt x="231" y="140"/>
                      <a:pt x="236" y="146"/>
                    </a:cubicBezTo>
                    <a:cubicBezTo>
                      <a:pt x="238" y="149"/>
                      <a:pt x="243" y="146"/>
                      <a:pt x="240" y="143"/>
                    </a:cubicBezTo>
                    <a:cubicBezTo>
                      <a:pt x="209" y="106"/>
                      <a:pt x="177" y="69"/>
                      <a:pt x="150" y="30"/>
                    </a:cubicBezTo>
                    <a:cubicBezTo>
                      <a:pt x="149" y="29"/>
                      <a:pt x="148" y="29"/>
                      <a:pt x="148" y="30"/>
                    </a:cubicBezTo>
                    <a:cubicBezTo>
                      <a:pt x="146" y="27"/>
                      <a:pt x="144" y="24"/>
                      <a:pt x="142" y="22"/>
                    </a:cubicBezTo>
                    <a:cubicBezTo>
                      <a:pt x="141" y="20"/>
                      <a:pt x="139" y="22"/>
                      <a:pt x="140" y="23"/>
                    </a:cubicBezTo>
                    <a:cubicBezTo>
                      <a:pt x="145" y="30"/>
                      <a:pt x="150" y="36"/>
                      <a:pt x="154" y="42"/>
                    </a:cubicBezTo>
                    <a:cubicBezTo>
                      <a:pt x="156" y="48"/>
                      <a:pt x="161" y="53"/>
                      <a:pt x="164" y="58"/>
                    </a:cubicBezTo>
                    <a:cubicBezTo>
                      <a:pt x="174" y="73"/>
                      <a:pt x="185" y="88"/>
                      <a:pt x="196" y="102"/>
                    </a:cubicBezTo>
                    <a:cubicBezTo>
                      <a:pt x="214" y="128"/>
                      <a:pt x="231" y="154"/>
                      <a:pt x="250" y="179"/>
                    </a:cubicBezTo>
                    <a:cubicBezTo>
                      <a:pt x="250" y="179"/>
                      <a:pt x="249" y="179"/>
                      <a:pt x="249" y="180"/>
                    </a:cubicBezTo>
                    <a:cubicBezTo>
                      <a:pt x="249" y="180"/>
                      <a:pt x="249" y="180"/>
                      <a:pt x="249" y="181"/>
                    </a:cubicBezTo>
                    <a:cubicBezTo>
                      <a:pt x="216" y="136"/>
                      <a:pt x="179" y="95"/>
                      <a:pt x="149" y="48"/>
                    </a:cubicBezTo>
                    <a:cubicBezTo>
                      <a:pt x="148" y="44"/>
                      <a:pt x="147" y="41"/>
                      <a:pt x="146" y="37"/>
                    </a:cubicBezTo>
                    <a:cubicBezTo>
                      <a:pt x="145" y="35"/>
                      <a:pt x="142" y="36"/>
                      <a:pt x="142" y="38"/>
                    </a:cubicBezTo>
                    <a:cubicBezTo>
                      <a:pt x="141" y="35"/>
                      <a:pt x="139" y="32"/>
                      <a:pt x="137" y="29"/>
                    </a:cubicBezTo>
                    <a:cubicBezTo>
                      <a:pt x="137" y="28"/>
                      <a:pt x="135" y="29"/>
                      <a:pt x="135" y="30"/>
                    </a:cubicBezTo>
                    <a:cubicBezTo>
                      <a:pt x="135" y="30"/>
                      <a:pt x="135" y="30"/>
                      <a:pt x="135" y="30"/>
                    </a:cubicBezTo>
                    <a:cubicBezTo>
                      <a:pt x="131" y="24"/>
                      <a:pt x="127" y="18"/>
                      <a:pt x="122" y="14"/>
                    </a:cubicBezTo>
                    <a:cubicBezTo>
                      <a:pt x="121" y="13"/>
                      <a:pt x="119" y="15"/>
                      <a:pt x="120" y="16"/>
                    </a:cubicBezTo>
                    <a:cubicBezTo>
                      <a:pt x="121" y="17"/>
                      <a:pt x="122" y="18"/>
                      <a:pt x="123" y="19"/>
                    </a:cubicBezTo>
                    <a:cubicBezTo>
                      <a:pt x="123" y="19"/>
                      <a:pt x="123" y="20"/>
                      <a:pt x="123" y="20"/>
                    </a:cubicBezTo>
                    <a:cubicBezTo>
                      <a:pt x="123" y="20"/>
                      <a:pt x="123" y="21"/>
                      <a:pt x="124" y="21"/>
                    </a:cubicBezTo>
                    <a:cubicBezTo>
                      <a:pt x="131" y="31"/>
                      <a:pt x="136" y="43"/>
                      <a:pt x="145" y="52"/>
                    </a:cubicBezTo>
                    <a:cubicBezTo>
                      <a:pt x="146" y="53"/>
                      <a:pt x="146" y="53"/>
                      <a:pt x="147" y="53"/>
                    </a:cubicBezTo>
                    <a:cubicBezTo>
                      <a:pt x="158" y="71"/>
                      <a:pt x="171" y="89"/>
                      <a:pt x="184" y="106"/>
                    </a:cubicBezTo>
                    <a:cubicBezTo>
                      <a:pt x="166" y="84"/>
                      <a:pt x="150" y="60"/>
                      <a:pt x="130" y="40"/>
                    </a:cubicBezTo>
                    <a:cubicBezTo>
                      <a:pt x="125" y="31"/>
                      <a:pt x="120" y="23"/>
                      <a:pt x="114" y="17"/>
                    </a:cubicBezTo>
                    <a:cubicBezTo>
                      <a:pt x="114" y="16"/>
                      <a:pt x="113" y="16"/>
                      <a:pt x="113" y="17"/>
                    </a:cubicBezTo>
                    <a:cubicBezTo>
                      <a:pt x="113" y="18"/>
                      <a:pt x="113" y="19"/>
                      <a:pt x="113" y="20"/>
                    </a:cubicBezTo>
                    <a:cubicBezTo>
                      <a:pt x="113" y="21"/>
                      <a:pt x="114" y="21"/>
                      <a:pt x="114" y="20"/>
                    </a:cubicBezTo>
                    <a:cubicBezTo>
                      <a:pt x="114" y="18"/>
                      <a:pt x="116" y="22"/>
                      <a:pt x="117" y="23"/>
                    </a:cubicBezTo>
                    <a:cubicBezTo>
                      <a:pt x="119" y="26"/>
                      <a:pt x="121" y="30"/>
                      <a:pt x="123" y="34"/>
                    </a:cubicBezTo>
                    <a:cubicBezTo>
                      <a:pt x="122" y="34"/>
                      <a:pt x="122" y="35"/>
                      <a:pt x="123" y="36"/>
                    </a:cubicBezTo>
                    <a:cubicBezTo>
                      <a:pt x="124" y="37"/>
                      <a:pt x="125" y="39"/>
                      <a:pt x="127" y="41"/>
                    </a:cubicBezTo>
                    <a:cubicBezTo>
                      <a:pt x="129" y="44"/>
                      <a:pt x="131" y="48"/>
                      <a:pt x="133" y="52"/>
                    </a:cubicBezTo>
                    <a:cubicBezTo>
                      <a:pt x="134" y="55"/>
                      <a:pt x="136" y="58"/>
                      <a:pt x="138" y="60"/>
                    </a:cubicBezTo>
                    <a:cubicBezTo>
                      <a:pt x="127" y="44"/>
                      <a:pt x="115" y="27"/>
                      <a:pt x="101" y="14"/>
                    </a:cubicBezTo>
                    <a:cubicBezTo>
                      <a:pt x="101" y="13"/>
                      <a:pt x="99" y="14"/>
                      <a:pt x="100" y="15"/>
                    </a:cubicBezTo>
                    <a:cubicBezTo>
                      <a:pt x="104" y="24"/>
                      <a:pt x="109" y="32"/>
                      <a:pt x="113" y="40"/>
                    </a:cubicBezTo>
                    <a:cubicBezTo>
                      <a:pt x="113" y="41"/>
                      <a:pt x="114" y="41"/>
                      <a:pt x="114" y="40"/>
                    </a:cubicBezTo>
                    <a:cubicBezTo>
                      <a:pt x="112" y="34"/>
                      <a:pt x="109" y="28"/>
                      <a:pt x="106" y="23"/>
                    </a:cubicBezTo>
                    <a:cubicBezTo>
                      <a:pt x="109" y="28"/>
                      <a:pt x="112" y="33"/>
                      <a:pt x="116" y="38"/>
                    </a:cubicBezTo>
                    <a:cubicBezTo>
                      <a:pt x="122" y="47"/>
                      <a:pt x="128" y="58"/>
                      <a:pt x="135" y="67"/>
                    </a:cubicBezTo>
                    <a:cubicBezTo>
                      <a:pt x="135" y="68"/>
                      <a:pt x="135" y="68"/>
                      <a:pt x="135" y="69"/>
                    </a:cubicBezTo>
                    <a:cubicBezTo>
                      <a:pt x="145" y="90"/>
                      <a:pt x="157" y="109"/>
                      <a:pt x="171" y="128"/>
                    </a:cubicBezTo>
                    <a:cubicBezTo>
                      <a:pt x="171" y="130"/>
                      <a:pt x="170" y="132"/>
                      <a:pt x="170" y="134"/>
                    </a:cubicBezTo>
                    <a:cubicBezTo>
                      <a:pt x="158" y="121"/>
                      <a:pt x="147" y="107"/>
                      <a:pt x="136" y="92"/>
                    </a:cubicBezTo>
                    <a:cubicBezTo>
                      <a:pt x="136" y="87"/>
                      <a:pt x="136" y="87"/>
                      <a:pt x="136" y="87"/>
                    </a:cubicBezTo>
                    <a:cubicBezTo>
                      <a:pt x="141" y="95"/>
                      <a:pt x="147" y="103"/>
                      <a:pt x="153" y="110"/>
                    </a:cubicBezTo>
                    <a:cubicBezTo>
                      <a:pt x="154" y="111"/>
                      <a:pt x="157" y="110"/>
                      <a:pt x="156" y="108"/>
                    </a:cubicBezTo>
                    <a:cubicBezTo>
                      <a:pt x="150" y="97"/>
                      <a:pt x="143" y="87"/>
                      <a:pt x="136" y="76"/>
                    </a:cubicBezTo>
                    <a:cubicBezTo>
                      <a:pt x="136" y="75"/>
                      <a:pt x="136" y="74"/>
                      <a:pt x="136" y="73"/>
                    </a:cubicBezTo>
                    <a:cubicBezTo>
                      <a:pt x="136" y="71"/>
                      <a:pt x="134" y="71"/>
                      <a:pt x="133" y="72"/>
                    </a:cubicBezTo>
                    <a:cubicBezTo>
                      <a:pt x="131" y="69"/>
                      <a:pt x="128" y="66"/>
                      <a:pt x="126" y="63"/>
                    </a:cubicBezTo>
                    <a:cubicBezTo>
                      <a:pt x="126" y="60"/>
                      <a:pt x="125" y="56"/>
                      <a:pt x="125" y="53"/>
                    </a:cubicBezTo>
                    <a:cubicBezTo>
                      <a:pt x="125" y="52"/>
                      <a:pt x="123" y="51"/>
                      <a:pt x="123" y="52"/>
                    </a:cubicBezTo>
                    <a:cubicBezTo>
                      <a:pt x="122" y="54"/>
                      <a:pt x="121" y="55"/>
                      <a:pt x="121" y="56"/>
                    </a:cubicBezTo>
                    <a:cubicBezTo>
                      <a:pt x="116" y="49"/>
                      <a:pt x="110" y="43"/>
                      <a:pt x="104" y="36"/>
                    </a:cubicBezTo>
                    <a:cubicBezTo>
                      <a:pt x="104" y="34"/>
                      <a:pt x="104" y="32"/>
                      <a:pt x="104" y="30"/>
                    </a:cubicBezTo>
                    <a:cubicBezTo>
                      <a:pt x="104" y="29"/>
                      <a:pt x="102" y="29"/>
                      <a:pt x="102" y="30"/>
                    </a:cubicBezTo>
                    <a:cubicBezTo>
                      <a:pt x="102" y="31"/>
                      <a:pt x="102" y="32"/>
                      <a:pt x="102" y="34"/>
                    </a:cubicBezTo>
                    <a:cubicBezTo>
                      <a:pt x="100" y="31"/>
                      <a:pt x="98" y="29"/>
                      <a:pt x="97" y="27"/>
                    </a:cubicBezTo>
                    <a:cubicBezTo>
                      <a:pt x="96" y="26"/>
                      <a:pt x="94" y="26"/>
                      <a:pt x="95" y="28"/>
                    </a:cubicBezTo>
                    <a:cubicBezTo>
                      <a:pt x="96" y="31"/>
                      <a:pt x="95" y="30"/>
                      <a:pt x="98" y="33"/>
                    </a:cubicBezTo>
                    <a:cubicBezTo>
                      <a:pt x="98" y="33"/>
                      <a:pt x="99" y="33"/>
                      <a:pt x="99" y="32"/>
                    </a:cubicBezTo>
                    <a:cubicBezTo>
                      <a:pt x="100" y="34"/>
                      <a:pt x="101" y="36"/>
                      <a:pt x="102" y="37"/>
                    </a:cubicBezTo>
                    <a:cubicBezTo>
                      <a:pt x="102" y="42"/>
                      <a:pt x="102" y="47"/>
                      <a:pt x="102" y="52"/>
                    </a:cubicBezTo>
                    <a:cubicBezTo>
                      <a:pt x="92" y="38"/>
                      <a:pt x="84" y="25"/>
                      <a:pt x="76" y="9"/>
                    </a:cubicBezTo>
                    <a:cubicBezTo>
                      <a:pt x="76" y="8"/>
                      <a:pt x="74" y="9"/>
                      <a:pt x="75" y="10"/>
                    </a:cubicBezTo>
                    <a:cubicBezTo>
                      <a:pt x="82" y="27"/>
                      <a:pt x="92" y="43"/>
                      <a:pt x="102" y="59"/>
                    </a:cubicBezTo>
                    <a:cubicBezTo>
                      <a:pt x="102" y="63"/>
                      <a:pt x="102" y="67"/>
                      <a:pt x="102" y="72"/>
                    </a:cubicBezTo>
                    <a:cubicBezTo>
                      <a:pt x="97" y="65"/>
                      <a:pt x="92" y="59"/>
                      <a:pt x="87" y="52"/>
                    </a:cubicBezTo>
                    <a:cubicBezTo>
                      <a:pt x="87" y="49"/>
                      <a:pt x="87" y="46"/>
                      <a:pt x="87" y="43"/>
                    </a:cubicBezTo>
                    <a:cubicBezTo>
                      <a:pt x="87" y="42"/>
                      <a:pt x="85" y="41"/>
                      <a:pt x="85" y="42"/>
                    </a:cubicBezTo>
                    <a:cubicBezTo>
                      <a:pt x="85" y="45"/>
                      <a:pt x="85" y="47"/>
                      <a:pt x="85" y="49"/>
                    </a:cubicBezTo>
                    <a:cubicBezTo>
                      <a:pt x="83" y="47"/>
                      <a:pt x="82" y="46"/>
                      <a:pt x="81" y="44"/>
                    </a:cubicBezTo>
                    <a:cubicBezTo>
                      <a:pt x="81" y="41"/>
                      <a:pt x="81" y="38"/>
                      <a:pt x="82" y="35"/>
                    </a:cubicBezTo>
                    <a:cubicBezTo>
                      <a:pt x="82" y="34"/>
                      <a:pt x="79" y="33"/>
                      <a:pt x="79" y="35"/>
                    </a:cubicBezTo>
                    <a:cubicBezTo>
                      <a:pt x="79" y="37"/>
                      <a:pt x="79" y="39"/>
                      <a:pt x="79" y="41"/>
                    </a:cubicBezTo>
                    <a:cubicBezTo>
                      <a:pt x="74" y="33"/>
                      <a:pt x="70" y="22"/>
                      <a:pt x="64" y="15"/>
                    </a:cubicBezTo>
                    <a:cubicBezTo>
                      <a:pt x="64" y="14"/>
                      <a:pt x="64" y="13"/>
                      <a:pt x="64" y="12"/>
                    </a:cubicBezTo>
                    <a:cubicBezTo>
                      <a:pt x="64" y="11"/>
                      <a:pt x="62" y="11"/>
                      <a:pt x="62" y="12"/>
                    </a:cubicBezTo>
                    <a:cubicBezTo>
                      <a:pt x="62" y="12"/>
                      <a:pt x="62" y="12"/>
                      <a:pt x="62" y="12"/>
                    </a:cubicBezTo>
                    <a:cubicBezTo>
                      <a:pt x="62" y="12"/>
                      <a:pt x="62" y="12"/>
                      <a:pt x="61" y="12"/>
                    </a:cubicBezTo>
                    <a:cubicBezTo>
                      <a:pt x="61" y="12"/>
                      <a:pt x="60" y="12"/>
                      <a:pt x="60" y="12"/>
                    </a:cubicBezTo>
                    <a:cubicBezTo>
                      <a:pt x="60" y="12"/>
                      <a:pt x="60" y="13"/>
                      <a:pt x="60" y="13"/>
                    </a:cubicBezTo>
                    <a:cubicBezTo>
                      <a:pt x="60" y="13"/>
                      <a:pt x="60" y="13"/>
                      <a:pt x="60" y="13"/>
                    </a:cubicBezTo>
                    <a:cubicBezTo>
                      <a:pt x="60" y="13"/>
                      <a:pt x="60" y="13"/>
                      <a:pt x="60" y="14"/>
                    </a:cubicBezTo>
                    <a:cubicBezTo>
                      <a:pt x="61" y="14"/>
                      <a:pt x="61" y="15"/>
                      <a:pt x="62" y="16"/>
                    </a:cubicBezTo>
                    <a:cubicBezTo>
                      <a:pt x="62" y="20"/>
                      <a:pt x="62" y="24"/>
                      <a:pt x="62" y="28"/>
                    </a:cubicBezTo>
                    <a:cubicBezTo>
                      <a:pt x="58" y="24"/>
                      <a:pt x="54" y="19"/>
                      <a:pt x="51" y="14"/>
                    </a:cubicBezTo>
                    <a:cubicBezTo>
                      <a:pt x="50" y="14"/>
                      <a:pt x="49" y="14"/>
                      <a:pt x="50" y="15"/>
                    </a:cubicBezTo>
                    <a:cubicBezTo>
                      <a:pt x="53" y="21"/>
                      <a:pt x="58" y="27"/>
                      <a:pt x="62" y="34"/>
                    </a:cubicBezTo>
                    <a:cubicBezTo>
                      <a:pt x="61" y="41"/>
                      <a:pt x="61" y="48"/>
                      <a:pt x="61" y="55"/>
                    </a:cubicBezTo>
                    <a:cubicBezTo>
                      <a:pt x="61" y="55"/>
                      <a:pt x="60" y="54"/>
                      <a:pt x="60" y="54"/>
                    </a:cubicBezTo>
                    <a:cubicBezTo>
                      <a:pt x="54" y="46"/>
                      <a:pt x="48" y="39"/>
                      <a:pt x="43" y="32"/>
                    </a:cubicBezTo>
                    <a:cubicBezTo>
                      <a:pt x="41" y="29"/>
                      <a:pt x="27" y="13"/>
                      <a:pt x="37" y="23"/>
                    </a:cubicBezTo>
                    <a:cubicBezTo>
                      <a:pt x="38" y="23"/>
                      <a:pt x="38" y="23"/>
                      <a:pt x="38" y="22"/>
                    </a:cubicBezTo>
                    <a:cubicBezTo>
                      <a:pt x="35" y="19"/>
                      <a:pt x="33" y="17"/>
                      <a:pt x="30" y="14"/>
                    </a:cubicBezTo>
                    <a:cubicBezTo>
                      <a:pt x="30" y="13"/>
                      <a:pt x="28" y="14"/>
                      <a:pt x="29" y="15"/>
                    </a:cubicBezTo>
                    <a:cubicBezTo>
                      <a:pt x="38" y="32"/>
                      <a:pt x="49" y="48"/>
                      <a:pt x="61" y="64"/>
                    </a:cubicBezTo>
                    <a:cubicBezTo>
                      <a:pt x="61" y="68"/>
                      <a:pt x="61" y="71"/>
                      <a:pt x="61" y="75"/>
                    </a:cubicBezTo>
                    <a:cubicBezTo>
                      <a:pt x="44" y="51"/>
                      <a:pt x="26" y="27"/>
                      <a:pt x="10" y="1"/>
                    </a:cubicBezTo>
                    <a:cubicBezTo>
                      <a:pt x="9" y="0"/>
                      <a:pt x="7" y="1"/>
                      <a:pt x="8" y="3"/>
                    </a:cubicBezTo>
                    <a:cubicBezTo>
                      <a:pt x="25" y="30"/>
                      <a:pt x="43" y="55"/>
                      <a:pt x="61" y="81"/>
                    </a:cubicBezTo>
                    <a:cubicBezTo>
                      <a:pt x="61" y="87"/>
                      <a:pt x="61" y="92"/>
                      <a:pt x="61" y="98"/>
                    </a:cubicBezTo>
                    <a:cubicBezTo>
                      <a:pt x="42" y="73"/>
                      <a:pt x="22" y="49"/>
                      <a:pt x="3" y="24"/>
                    </a:cubicBezTo>
                    <a:cubicBezTo>
                      <a:pt x="2" y="23"/>
                      <a:pt x="0" y="24"/>
                      <a:pt x="1" y="26"/>
                    </a:cubicBezTo>
                    <a:cubicBezTo>
                      <a:pt x="21" y="51"/>
                      <a:pt x="41" y="76"/>
                      <a:pt x="61" y="102"/>
                    </a:cubicBezTo>
                    <a:cubicBezTo>
                      <a:pt x="61" y="115"/>
                      <a:pt x="61" y="128"/>
                      <a:pt x="61" y="142"/>
                    </a:cubicBezTo>
                    <a:cubicBezTo>
                      <a:pt x="61" y="144"/>
                      <a:pt x="64" y="143"/>
                      <a:pt x="64" y="142"/>
                    </a:cubicBezTo>
                    <a:cubicBezTo>
                      <a:pt x="64" y="130"/>
                      <a:pt x="64" y="117"/>
                      <a:pt x="64" y="105"/>
                    </a:cubicBezTo>
                    <a:cubicBezTo>
                      <a:pt x="68" y="111"/>
                      <a:pt x="72" y="116"/>
                      <a:pt x="76" y="121"/>
                    </a:cubicBezTo>
                    <a:cubicBezTo>
                      <a:pt x="76" y="131"/>
                      <a:pt x="76" y="142"/>
                      <a:pt x="76" y="152"/>
                    </a:cubicBezTo>
                    <a:cubicBezTo>
                      <a:pt x="76" y="154"/>
                      <a:pt x="80" y="154"/>
                      <a:pt x="80" y="152"/>
                    </a:cubicBezTo>
                    <a:cubicBezTo>
                      <a:pt x="80" y="143"/>
                      <a:pt x="80" y="134"/>
                      <a:pt x="80" y="125"/>
                    </a:cubicBezTo>
                    <a:cubicBezTo>
                      <a:pt x="87" y="135"/>
                      <a:pt x="94" y="144"/>
                      <a:pt x="102" y="154"/>
                    </a:cubicBezTo>
                    <a:cubicBezTo>
                      <a:pt x="102" y="175"/>
                      <a:pt x="102" y="195"/>
                      <a:pt x="102" y="216"/>
                    </a:cubicBezTo>
                    <a:cubicBezTo>
                      <a:pt x="102" y="217"/>
                      <a:pt x="105" y="217"/>
                      <a:pt x="105" y="215"/>
                    </a:cubicBezTo>
                    <a:cubicBezTo>
                      <a:pt x="105" y="189"/>
                      <a:pt x="105" y="163"/>
                      <a:pt x="105" y="137"/>
                    </a:cubicBezTo>
                    <a:cubicBezTo>
                      <a:pt x="110" y="143"/>
                      <a:pt x="114" y="149"/>
                      <a:pt x="119" y="155"/>
                    </a:cubicBezTo>
                    <a:cubicBezTo>
                      <a:pt x="119" y="157"/>
                      <a:pt x="119" y="159"/>
                      <a:pt x="119" y="161"/>
                    </a:cubicBezTo>
                    <a:cubicBezTo>
                      <a:pt x="119" y="161"/>
                      <a:pt x="118" y="160"/>
                      <a:pt x="118" y="160"/>
                    </a:cubicBezTo>
                    <a:cubicBezTo>
                      <a:pt x="115" y="158"/>
                      <a:pt x="113" y="160"/>
                      <a:pt x="114" y="163"/>
                    </a:cubicBezTo>
                    <a:cubicBezTo>
                      <a:pt x="114" y="165"/>
                      <a:pt x="115" y="167"/>
                      <a:pt x="116" y="169"/>
                    </a:cubicBezTo>
                    <a:cubicBezTo>
                      <a:pt x="115" y="169"/>
                      <a:pt x="115" y="170"/>
                      <a:pt x="115" y="170"/>
                    </a:cubicBezTo>
                    <a:cubicBezTo>
                      <a:pt x="116" y="170"/>
                      <a:pt x="116" y="171"/>
                      <a:pt x="117" y="172"/>
                    </a:cubicBezTo>
                    <a:cubicBezTo>
                      <a:pt x="117" y="174"/>
                      <a:pt x="118" y="175"/>
                      <a:pt x="119" y="177"/>
                    </a:cubicBezTo>
                    <a:cubicBezTo>
                      <a:pt x="118" y="219"/>
                      <a:pt x="116" y="260"/>
                      <a:pt x="117" y="302"/>
                    </a:cubicBezTo>
                    <a:cubicBezTo>
                      <a:pt x="117" y="304"/>
                      <a:pt x="120" y="304"/>
                      <a:pt x="120" y="302"/>
                    </a:cubicBezTo>
                    <a:cubicBezTo>
                      <a:pt x="121" y="263"/>
                      <a:pt x="122" y="225"/>
                      <a:pt x="123" y="187"/>
                    </a:cubicBezTo>
                    <a:cubicBezTo>
                      <a:pt x="126" y="193"/>
                      <a:pt x="129" y="199"/>
                      <a:pt x="132" y="204"/>
                    </a:cubicBezTo>
                    <a:cubicBezTo>
                      <a:pt x="132" y="205"/>
                      <a:pt x="132" y="206"/>
                      <a:pt x="132" y="207"/>
                    </a:cubicBezTo>
                    <a:cubicBezTo>
                      <a:pt x="129" y="204"/>
                      <a:pt x="127" y="201"/>
                      <a:pt x="124" y="197"/>
                    </a:cubicBezTo>
                    <a:cubicBezTo>
                      <a:pt x="124" y="196"/>
                      <a:pt x="122" y="197"/>
                      <a:pt x="123" y="198"/>
                    </a:cubicBezTo>
                    <a:cubicBezTo>
                      <a:pt x="126" y="202"/>
                      <a:pt x="129" y="207"/>
                      <a:pt x="132" y="211"/>
                    </a:cubicBezTo>
                    <a:cubicBezTo>
                      <a:pt x="132" y="224"/>
                      <a:pt x="132" y="224"/>
                      <a:pt x="132" y="224"/>
                    </a:cubicBezTo>
                    <a:cubicBezTo>
                      <a:pt x="130" y="223"/>
                      <a:pt x="129" y="225"/>
                      <a:pt x="130" y="227"/>
                    </a:cubicBezTo>
                    <a:cubicBezTo>
                      <a:pt x="131" y="227"/>
                      <a:pt x="131" y="228"/>
                      <a:pt x="132" y="229"/>
                    </a:cubicBezTo>
                    <a:cubicBezTo>
                      <a:pt x="132" y="268"/>
                      <a:pt x="132" y="268"/>
                      <a:pt x="132" y="268"/>
                    </a:cubicBezTo>
                    <a:cubicBezTo>
                      <a:pt x="131" y="267"/>
                      <a:pt x="129" y="268"/>
                      <a:pt x="130" y="269"/>
                    </a:cubicBezTo>
                    <a:cubicBezTo>
                      <a:pt x="131" y="270"/>
                      <a:pt x="131" y="271"/>
                      <a:pt x="132" y="271"/>
                    </a:cubicBezTo>
                    <a:cubicBezTo>
                      <a:pt x="132" y="272"/>
                      <a:pt x="132" y="273"/>
                      <a:pt x="132" y="274"/>
                    </a:cubicBezTo>
                    <a:cubicBezTo>
                      <a:pt x="132" y="276"/>
                      <a:pt x="133" y="276"/>
                      <a:pt x="135" y="276"/>
                    </a:cubicBezTo>
                    <a:cubicBezTo>
                      <a:pt x="142" y="286"/>
                      <a:pt x="149" y="298"/>
                      <a:pt x="156" y="308"/>
                    </a:cubicBezTo>
                    <a:cubicBezTo>
                      <a:pt x="157" y="310"/>
                      <a:pt x="157" y="311"/>
                      <a:pt x="157" y="313"/>
                    </a:cubicBezTo>
                    <a:cubicBezTo>
                      <a:pt x="151" y="305"/>
                      <a:pt x="145" y="297"/>
                      <a:pt x="137" y="290"/>
                    </a:cubicBezTo>
                    <a:cubicBezTo>
                      <a:pt x="136" y="289"/>
                      <a:pt x="134" y="291"/>
                      <a:pt x="135" y="292"/>
                    </a:cubicBezTo>
                    <a:cubicBezTo>
                      <a:pt x="139" y="301"/>
                      <a:pt x="146" y="310"/>
                      <a:pt x="151" y="319"/>
                    </a:cubicBezTo>
                    <a:cubicBezTo>
                      <a:pt x="149" y="317"/>
                      <a:pt x="147" y="315"/>
                      <a:pt x="145" y="313"/>
                    </a:cubicBezTo>
                    <a:cubicBezTo>
                      <a:pt x="143" y="311"/>
                      <a:pt x="141" y="314"/>
                      <a:pt x="143" y="316"/>
                    </a:cubicBezTo>
                    <a:cubicBezTo>
                      <a:pt x="147" y="320"/>
                      <a:pt x="151" y="324"/>
                      <a:pt x="156" y="328"/>
                    </a:cubicBezTo>
                    <a:cubicBezTo>
                      <a:pt x="157" y="330"/>
                      <a:pt x="159" y="328"/>
                      <a:pt x="158" y="327"/>
                    </a:cubicBezTo>
                    <a:cubicBezTo>
                      <a:pt x="156" y="321"/>
                      <a:pt x="153" y="316"/>
                      <a:pt x="150" y="312"/>
                    </a:cubicBezTo>
                    <a:cubicBezTo>
                      <a:pt x="152" y="315"/>
                      <a:pt x="155" y="318"/>
                      <a:pt x="158" y="321"/>
                    </a:cubicBezTo>
                    <a:cubicBezTo>
                      <a:pt x="158" y="322"/>
                      <a:pt x="158" y="324"/>
                      <a:pt x="158" y="325"/>
                    </a:cubicBezTo>
                    <a:cubicBezTo>
                      <a:pt x="158" y="326"/>
                      <a:pt x="160" y="326"/>
                      <a:pt x="160" y="325"/>
                    </a:cubicBezTo>
                    <a:cubicBezTo>
                      <a:pt x="160" y="325"/>
                      <a:pt x="160" y="324"/>
                      <a:pt x="160" y="324"/>
                    </a:cubicBezTo>
                    <a:cubicBezTo>
                      <a:pt x="162" y="326"/>
                      <a:pt x="164" y="327"/>
                      <a:pt x="166" y="329"/>
                    </a:cubicBezTo>
                    <a:cubicBezTo>
                      <a:pt x="168" y="330"/>
                      <a:pt x="170" y="329"/>
                      <a:pt x="169" y="326"/>
                    </a:cubicBezTo>
                    <a:cubicBezTo>
                      <a:pt x="168" y="324"/>
                      <a:pt x="167" y="322"/>
                      <a:pt x="165" y="321"/>
                    </a:cubicBezTo>
                    <a:cubicBezTo>
                      <a:pt x="164" y="320"/>
                      <a:pt x="164" y="320"/>
                      <a:pt x="163" y="321"/>
                    </a:cubicBezTo>
                    <a:cubicBezTo>
                      <a:pt x="162" y="320"/>
                      <a:pt x="161" y="319"/>
                      <a:pt x="161" y="318"/>
                    </a:cubicBezTo>
                    <a:cubicBezTo>
                      <a:pt x="161" y="316"/>
                      <a:pt x="161" y="315"/>
                      <a:pt x="161" y="314"/>
                    </a:cubicBezTo>
                    <a:cubicBezTo>
                      <a:pt x="166" y="320"/>
                      <a:pt x="172" y="326"/>
                      <a:pt x="179" y="331"/>
                    </a:cubicBezTo>
                    <a:cubicBezTo>
                      <a:pt x="181" y="333"/>
                      <a:pt x="182" y="330"/>
                      <a:pt x="181" y="328"/>
                    </a:cubicBezTo>
                    <a:cubicBezTo>
                      <a:pt x="177" y="325"/>
                      <a:pt x="173" y="322"/>
                      <a:pt x="170" y="319"/>
                    </a:cubicBezTo>
                    <a:cubicBezTo>
                      <a:pt x="171" y="318"/>
                      <a:pt x="171" y="318"/>
                      <a:pt x="171" y="317"/>
                    </a:cubicBezTo>
                    <a:cubicBezTo>
                      <a:pt x="171" y="313"/>
                      <a:pt x="171" y="310"/>
                      <a:pt x="172" y="306"/>
                    </a:cubicBezTo>
                    <a:cubicBezTo>
                      <a:pt x="174" y="310"/>
                      <a:pt x="177" y="313"/>
                      <a:pt x="180" y="317"/>
                    </a:cubicBezTo>
                    <a:cubicBezTo>
                      <a:pt x="180" y="318"/>
                      <a:pt x="180" y="319"/>
                      <a:pt x="180" y="320"/>
                    </a:cubicBezTo>
                    <a:cubicBezTo>
                      <a:pt x="180" y="322"/>
                      <a:pt x="184" y="322"/>
                      <a:pt x="184" y="319"/>
                    </a:cubicBezTo>
                    <a:cubicBezTo>
                      <a:pt x="184" y="313"/>
                      <a:pt x="184" y="307"/>
                      <a:pt x="184" y="301"/>
                    </a:cubicBezTo>
                    <a:cubicBezTo>
                      <a:pt x="193" y="312"/>
                      <a:pt x="202" y="323"/>
                      <a:pt x="212" y="333"/>
                    </a:cubicBezTo>
                    <a:cubicBezTo>
                      <a:pt x="213" y="335"/>
                      <a:pt x="215" y="333"/>
                      <a:pt x="214" y="331"/>
                    </a:cubicBezTo>
                    <a:cubicBezTo>
                      <a:pt x="203" y="319"/>
                      <a:pt x="193" y="307"/>
                      <a:pt x="184" y="295"/>
                    </a:cubicBezTo>
                    <a:cubicBezTo>
                      <a:pt x="184" y="291"/>
                      <a:pt x="184" y="287"/>
                      <a:pt x="184" y="283"/>
                    </a:cubicBezTo>
                    <a:cubicBezTo>
                      <a:pt x="194" y="296"/>
                      <a:pt x="205" y="310"/>
                      <a:pt x="216" y="323"/>
                    </a:cubicBezTo>
                    <a:cubicBezTo>
                      <a:pt x="218" y="324"/>
                      <a:pt x="220" y="323"/>
                      <a:pt x="219" y="321"/>
                    </a:cubicBezTo>
                    <a:cubicBezTo>
                      <a:pt x="212" y="313"/>
                      <a:pt x="205" y="305"/>
                      <a:pt x="199" y="297"/>
                    </a:cubicBezTo>
                    <a:cubicBezTo>
                      <a:pt x="199" y="297"/>
                      <a:pt x="199" y="297"/>
                      <a:pt x="199" y="296"/>
                    </a:cubicBezTo>
                    <a:cubicBezTo>
                      <a:pt x="199" y="293"/>
                      <a:pt x="199" y="289"/>
                      <a:pt x="199" y="285"/>
                    </a:cubicBezTo>
                    <a:cubicBezTo>
                      <a:pt x="202" y="289"/>
                      <a:pt x="205" y="293"/>
                      <a:pt x="208" y="296"/>
                    </a:cubicBezTo>
                    <a:cubicBezTo>
                      <a:pt x="208" y="297"/>
                      <a:pt x="208" y="298"/>
                      <a:pt x="208" y="299"/>
                    </a:cubicBezTo>
                    <a:cubicBezTo>
                      <a:pt x="208" y="301"/>
                      <a:pt x="211" y="301"/>
                      <a:pt x="211" y="300"/>
                    </a:cubicBezTo>
                    <a:cubicBezTo>
                      <a:pt x="218" y="308"/>
                      <a:pt x="225" y="315"/>
                      <a:pt x="232" y="323"/>
                    </a:cubicBezTo>
                    <a:cubicBezTo>
                      <a:pt x="233" y="324"/>
                      <a:pt x="235" y="323"/>
                      <a:pt x="234" y="321"/>
                    </a:cubicBezTo>
                    <a:cubicBezTo>
                      <a:pt x="226" y="313"/>
                      <a:pt x="219" y="304"/>
                      <a:pt x="212" y="295"/>
                    </a:cubicBezTo>
                    <a:cubicBezTo>
                      <a:pt x="212" y="290"/>
                      <a:pt x="212" y="285"/>
                      <a:pt x="212" y="279"/>
                    </a:cubicBezTo>
                    <a:cubicBezTo>
                      <a:pt x="216" y="285"/>
                      <a:pt x="221" y="292"/>
                      <a:pt x="226" y="298"/>
                    </a:cubicBezTo>
                    <a:cubicBezTo>
                      <a:pt x="226" y="302"/>
                      <a:pt x="226" y="306"/>
                      <a:pt x="226" y="309"/>
                    </a:cubicBezTo>
                    <a:cubicBezTo>
                      <a:pt x="226" y="311"/>
                      <a:pt x="229" y="311"/>
                      <a:pt x="229" y="309"/>
                    </a:cubicBezTo>
                    <a:cubicBezTo>
                      <a:pt x="229" y="307"/>
                      <a:pt x="229" y="304"/>
                      <a:pt x="229" y="301"/>
                    </a:cubicBezTo>
                    <a:cubicBezTo>
                      <a:pt x="235" y="309"/>
                      <a:pt x="241" y="316"/>
                      <a:pt x="247" y="323"/>
                    </a:cubicBezTo>
                    <a:cubicBezTo>
                      <a:pt x="248" y="324"/>
                      <a:pt x="250" y="323"/>
                      <a:pt x="249" y="321"/>
                    </a:cubicBezTo>
                    <a:cubicBezTo>
                      <a:pt x="243" y="313"/>
                      <a:pt x="236" y="305"/>
                      <a:pt x="230" y="297"/>
                    </a:cubicBezTo>
                    <a:cubicBezTo>
                      <a:pt x="230" y="291"/>
                      <a:pt x="230" y="286"/>
                      <a:pt x="230" y="280"/>
                    </a:cubicBezTo>
                    <a:cubicBezTo>
                      <a:pt x="235" y="286"/>
                      <a:pt x="240" y="292"/>
                      <a:pt x="244" y="298"/>
                    </a:cubicBezTo>
                    <a:cubicBezTo>
                      <a:pt x="244" y="299"/>
                      <a:pt x="244" y="300"/>
                      <a:pt x="244" y="302"/>
                    </a:cubicBezTo>
                    <a:cubicBezTo>
                      <a:pt x="244" y="303"/>
                      <a:pt x="247" y="303"/>
                      <a:pt x="247" y="302"/>
                    </a:cubicBezTo>
                    <a:cubicBezTo>
                      <a:pt x="247" y="301"/>
                      <a:pt x="247" y="301"/>
                      <a:pt x="247" y="301"/>
                    </a:cubicBezTo>
                    <a:cubicBezTo>
                      <a:pt x="249" y="304"/>
                      <a:pt x="252" y="307"/>
                      <a:pt x="254" y="310"/>
                    </a:cubicBezTo>
                    <a:cubicBezTo>
                      <a:pt x="256" y="312"/>
                      <a:pt x="258" y="310"/>
                      <a:pt x="257" y="308"/>
                    </a:cubicBezTo>
                    <a:cubicBezTo>
                      <a:pt x="254" y="304"/>
                      <a:pt x="250" y="300"/>
                      <a:pt x="247" y="295"/>
                    </a:cubicBezTo>
                    <a:cubicBezTo>
                      <a:pt x="247" y="290"/>
                      <a:pt x="247" y="285"/>
                      <a:pt x="247" y="279"/>
                    </a:cubicBezTo>
                    <a:cubicBezTo>
                      <a:pt x="254" y="290"/>
                      <a:pt x="262" y="300"/>
                      <a:pt x="270" y="310"/>
                    </a:cubicBezTo>
                    <a:cubicBezTo>
                      <a:pt x="271" y="312"/>
                      <a:pt x="273" y="310"/>
                      <a:pt x="272" y="308"/>
                    </a:cubicBezTo>
                    <a:cubicBezTo>
                      <a:pt x="269" y="304"/>
                      <a:pt x="266" y="300"/>
                      <a:pt x="262" y="295"/>
                    </a:cubicBezTo>
                    <a:cubicBezTo>
                      <a:pt x="263" y="296"/>
                      <a:pt x="265" y="295"/>
                      <a:pt x="265" y="294"/>
                    </a:cubicBezTo>
                    <a:cubicBezTo>
                      <a:pt x="265" y="271"/>
                      <a:pt x="266" y="248"/>
                      <a:pt x="267" y="226"/>
                    </a:cubicBezTo>
                    <a:cubicBezTo>
                      <a:pt x="267" y="226"/>
                      <a:pt x="267" y="226"/>
                      <a:pt x="268" y="227"/>
                    </a:cubicBezTo>
                    <a:cubicBezTo>
                      <a:pt x="269" y="227"/>
                      <a:pt x="270" y="226"/>
                      <a:pt x="270" y="225"/>
                    </a:cubicBezTo>
                    <a:cubicBezTo>
                      <a:pt x="269" y="223"/>
                      <a:pt x="268" y="222"/>
                      <a:pt x="267" y="220"/>
                    </a:cubicBezTo>
                    <a:cubicBezTo>
                      <a:pt x="267" y="218"/>
                      <a:pt x="267" y="216"/>
                      <a:pt x="267" y="214"/>
                    </a:cubicBezTo>
                    <a:cubicBezTo>
                      <a:pt x="269" y="216"/>
                      <a:pt x="272" y="214"/>
                      <a:pt x="270" y="212"/>
                    </a:cubicBezTo>
                    <a:cubicBezTo>
                      <a:pt x="269" y="210"/>
                      <a:pt x="268" y="209"/>
                      <a:pt x="267" y="207"/>
                    </a:cubicBezTo>
                    <a:cubicBezTo>
                      <a:pt x="267" y="204"/>
                      <a:pt x="267" y="202"/>
                      <a:pt x="267" y="199"/>
                    </a:cubicBezTo>
                    <a:cubicBezTo>
                      <a:pt x="270" y="203"/>
                      <a:pt x="274" y="207"/>
                      <a:pt x="277" y="211"/>
                    </a:cubicBezTo>
                    <a:cubicBezTo>
                      <a:pt x="279" y="213"/>
                      <a:pt x="281" y="211"/>
                      <a:pt x="280" y="209"/>
                    </a:cubicBezTo>
                    <a:cubicBezTo>
                      <a:pt x="279" y="209"/>
                      <a:pt x="279" y="208"/>
                      <a:pt x="278" y="207"/>
                    </a:cubicBezTo>
                    <a:close/>
                    <a:moveTo>
                      <a:pt x="76" y="118"/>
                    </a:moveTo>
                    <a:cubicBezTo>
                      <a:pt x="72" y="112"/>
                      <a:pt x="68" y="107"/>
                      <a:pt x="64" y="102"/>
                    </a:cubicBezTo>
                    <a:cubicBezTo>
                      <a:pt x="64" y="96"/>
                      <a:pt x="64" y="91"/>
                      <a:pt x="64" y="85"/>
                    </a:cubicBezTo>
                    <a:cubicBezTo>
                      <a:pt x="68" y="91"/>
                      <a:pt x="73" y="96"/>
                      <a:pt x="77" y="102"/>
                    </a:cubicBezTo>
                    <a:cubicBezTo>
                      <a:pt x="77" y="107"/>
                      <a:pt x="77" y="112"/>
                      <a:pt x="76" y="118"/>
                    </a:cubicBezTo>
                    <a:close/>
                    <a:moveTo>
                      <a:pt x="77" y="95"/>
                    </a:moveTo>
                    <a:cubicBezTo>
                      <a:pt x="73" y="90"/>
                      <a:pt x="68" y="84"/>
                      <a:pt x="64" y="79"/>
                    </a:cubicBezTo>
                    <a:cubicBezTo>
                      <a:pt x="64" y="75"/>
                      <a:pt x="64" y="71"/>
                      <a:pt x="64" y="68"/>
                    </a:cubicBezTo>
                    <a:cubicBezTo>
                      <a:pt x="68" y="73"/>
                      <a:pt x="73" y="78"/>
                      <a:pt x="77" y="83"/>
                    </a:cubicBezTo>
                    <a:cubicBezTo>
                      <a:pt x="77" y="87"/>
                      <a:pt x="77" y="91"/>
                      <a:pt x="77" y="95"/>
                    </a:cubicBezTo>
                    <a:close/>
                    <a:moveTo>
                      <a:pt x="77" y="75"/>
                    </a:moveTo>
                    <a:cubicBezTo>
                      <a:pt x="73" y="70"/>
                      <a:pt x="69" y="64"/>
                      <a:pt x="64" y="59"/>
                    </a:cubicBezTo>
                    <a:cubicBezTo>
                      <a:pt x="64" y="52"/>
                      <a:pt x="64" y="44"/>
                      <a:pt x="64" y="37"/>
                    </a:cubicBezTo>
                    <a:cubicBezTo>
                      <a:pt x="69" y="44"/>
                      <a:pt x="73" y="51"/>
                      <a:pt x="78" y="58"/>
                    </a:cubicBezTo>
                    <a:cubicBezTo>
                      <a:pt x="78" y="64"/>
                      <a:pt x="78" y="70"/>
                      <a:pt x="77" y="75"/>
                    </a:cubicBezTo>
                    <a:close/>
                    <a:moveTo>
                      <a:pt x="78" y="52"/>
                    </a:moveTo>
                    <a:cubicBezTo>
                      <a:pt x="74" y="45"/>
                      <a:pt x="69" y="38"/>
                      <a:pt x="64" y="31"/>
                    </a:cubicBezTo>
                    <a:cubicBezTo>
                      <a:pt x="64" y="27"/>
                      <a:pt x="64" y="23"/>
                      <a:pt x="64" y="19"/>
                    </a:cubicBezTo>
                    <a:cubicBezTo>
                      <a:pt x="69" y="27"/>
                      <a:pt x="72" y="37"/>
                      <a:pt x="77" y="44"/>
                    </a:cubicBezTo>
                    <a:cubicBezTo>
                      <a:pt x="78" y="45"/>
                      <a:pt x="78" y="46"/>
                      <a:pt x="79" y="47"/>
                    </a:cubicBezTo>
                    <a:cubicBezTo>
                      <a:pt x="79" y="48"/>
                      <a:pt x="79" y="50"/>
                      <a:pt x="78" y="52"/>
                    </a:cubicBezTo>
                    <a:close/>
                    <a:moveTo>
                      <a:pt x="81" y="50"/>
                    </a:moveTo>
                    <a:cubicBezTo>
                      <a:pt x="82" y="52"/>
                      <a:pt x="83" y="54"/>
                      <a:pt x="85" y="55"/>
                    </a:cubicBezTo>
                    <a:cubicBezTo>
                      <a:pt x="85" y="57"/>
                      <a:pt x="85" y="59"/>
                      <a:pt x="85" y="60"/>
                    </a:cubicBezTo>
                    <a:cubicBezTo>
                      <a:pt x="83" y="58"/>
                      <a:pt x="82" y="57"/>
                      <a:pt x="81" y="55"/>
                    </a:cubicBezTo>
                    <a:cubicBezTo>
                      <a:pt x="81" y="53"/>
                      <a:pt x="81" y="52"/>
                      <a:pt x="81" y="50"/>
                    </a:cubicBezTo>
                    <a:close/>
                    <a:moveTo>
                      <a:pt x="81" y="62"/>
                    </a:moveTo>
                    <a:cubicBezTo>
                      <a:pt x="82" y="63"/>
                      <a:pt x="83" y="65"/>
                      <a:pt x="85" y="67"/>
                    </a:cubicBezTo>
                    <a:cubicBezTo>
                      <a:pt x="85" y="73"/>
                      <a:pt x="85" y="79"/>
                      <a:pt x="85" y="84"/>
                    </a:cubicBezTo>
                    <a:cubicBezTo>
                      <a:pt x="83" y="83"/>
                      <a:pt x="82" y="81"/>
                      <a:pt x="80" y="79"/>
                    </a:cubicBezTo>
                    <a:cubicBezTo>
                      <a:pt x="80" y="73"/>
                      <a:pt x="80" y="67"/>
                      <a:pt x="81" y="62"/>
                    </a:cubicBezTo>
                    <a:close/>
                    <a:moveTo>
                      <a:pt x="102" y="151"/>
                    </a:moveTo>
                    <a:cubicBezTo>
                      <a:pt x="95" y="141"/>
                      <a:pt x="87" y="132"/>
                      <a:pt x="80" y="122"/>
                    </a:cubicBezTo>
                    <a:cubicBezTo>
                      <a:pt x="80" y="116"/>
                      <a:pt x="80" y="111"/>
                      <a:pt x="80" y="106"/>
                    </a:cubicBezTo>
                    <a:cubicBezTo>
                      <a:pt x="87" y="115"/>
                      <a:pt x="94" y="124"/>
                      <a:pt x="102" y="134"/>
                    </a:cubicBezTo>
                    <a:cubicBezTo>
                      <a:pt x="102" y="140"/>
                      <a:pt x="102" y="145"/>
                      <a:pt x="102" y="151"/>
                    </a:cubicBezTo>
                    <a:close/>
                    <a:moveTo>
                      <a:pt x="102" y="128"/>
                    </a:moveTo>
                    <a:cubicBezTo>
                      <a:pt x="95" y="118"/>
                      <a:pt x="87" y="109"/>
                      <a:pt x="80" y="99"/>
                    </a:cubicBezTo>
                    <a:cubicBezTo>
                      <a:pt x="80" y="95"/>
                      <a:pt x="80" y="91"/>
                      <a:pt x="80" y="87"/>
                    </a:cubicBezTo>
                    <a:cubicBezTo>
                      <a:pt x="85" y="93"/>
                      <a:pt x="90" y="99"/>
                      <a:pt x="95" y="105"/>
                    </a:cubicBezTo>
                    <a:cubicBezTo>
                      <a:pt x="98" y="108"/>
                      <a:pt x="100" y="110"/>
                      <a:pt x="102" y="113"/>
                    </a:cubicBezTo>
                    <a:cubicBezTo>
                      <a:pt x="102" y="118"/>
                      <a:pt x="102" y="123"/>
                      <a:pt x="102" y="128"/>
                    </a:cubicBezTo>
                    <a:close/>
                    <a:moveTo>
                      <a:pt x="102" y="105"/>
                    </a:moveTo>
                    <a:cubicBezTo>
                      <a:pt x="100" y="102"/>
                      <a:pt x="98" y="100"/>
                      <a:pt x="95" y="97"/>
                    </a:cubicBezTo>
                    <a:cubicBezTo>
                      <a:pt x="92" y="94"/>
                      <a:pt x="89" y="90"/>
                      <a:pt x="87" y="87"/>
                    </a:cubicBezTo>
                    <a:cubicBezTo>
                      <a:pt x="87" y="81"/>
                      <a:pt x="87" y="76"/>
                      <a:pt x="87" y="70"/>
                    </a:cubicBezTo>
                    <a:cubicBezTo>
                      <a:pt x="92" y="77"/>
                      <a:pt x="97" y="84"/>
                      <a:pt x="102" y="91"/>
                    </a:cubicBezTo>
                    <a:cubicBezTo>
                      <a:pt x="102" y="96"/>
                      <a:pt x="102" y="101"/>
                      <a:pt x="102" y="105"/>
                    </a:cubicBezTo>
                    <a:close/>
                    <a:moveTo>
                      <a:pt x="102" y="84"/>
                    </a:moveTo>
                    <a:cubicBezTo>
                      <a:pt x="101" y="83"/>
                      <a:pt x="100" y="82"/>
                      <a:pt x="99" y="80"/>
                    </a:cubicBezTo>
                    <a:cubicBezTo>
                      <a:pt x="95" y="75"/>
                      <a:pt x="91" y="69"/>
                      <a:pt x="87" y="63"/>
                    </a:cubicBezTo>
                    <a:cubicBezTo>
                      <a:pt x="87" y="61"/>
                      <a:pt x="87" y="60"/>
                      <a:pt x="87" y="58"/>
                    </a:cubicBezTo>
                    <a:cubicBezTo>
                      <a:pt x="92" y="65"/>
                      <a:pt x="97" y="71"/>
                      <a:pt x="102" y="78"/>
                    </a:cubicBezTo>
                    <a:cubicBezTo>
                      <a:pt x="102" y="80"/>
                      <a:pt x="102" y="82"/>
                      <a:pt x="102" y="84"/>
                    </a:cubicBezTo>
                    <a:close/>
                    <a:moveTo>
                      <a:pt x="104" y="40"/>
                    </a:moveTo>
                    <a:cubicBezTo>
                      <a:pt x="111" y="49"/>
                      <a:pt x="117" y="59"/>
                      <a:pt x="124" y="69"/>
                    </a:cubicBezTo>
                    <a:cubicBezTo>
                      <a:pt x="124" y="70"/>
                      <a:pt x="124" y="72"/>
                      <a:pt x="124" y="73"/>
                    </a:cubicBezTo>
                    <a:cubicBezTo>
                      <a:pt x="124" y="75"/>
                      <a:pt x="124" y="77"/>
                      <a:pt x="124" y="79"/>
                    </a:cubicBezTo>
                    <a:cubicBezTo>
                      <a:pt x="117" y="71"/>
                      <a:pt x="111" y="63"/>
                      <a:pt x="105" y="55"/>
                    </a:cubicBezTo>
                    <a:cubicBezTo>
                      <a:pt x="104" y="50"/>
                      <a:pt x="104" y="45"/>
                      <a:pt x="104" y="40"/>
                    </a:cubicBezTo>
                    <a:close/>
                    <a:moveTo>
                      <a:pt x="105" y="81"/>
                    </a:moveTo>
                    <a:cubicBezTo>
                      <a:pt x="105" y="81"/>
                      <a:pt x="105" y="82"/>
                      <a:pt x="106" y="82"/>
                    </a:cubicBezTo>
                    <a:cubicBezTo>
                      <a:pt x="109" y="86"/>
                      <a:pt x="111" y="90"/>
                      <a:pt x="114" y="93"/>
                    </a:cubicBezTo>
                    <a:cubicBezTo>
                      <a:pt x="114" y="93"/>
                      <a:pt x="114" y="94"/>
                      <a:pt x="114" y="94"/>
                    </a:cubicBezTo>
                    <a:cubicBezTo>
                      <a:pt x="116" y="98"/>
                      <a:pt x="118" y="102"/>
                      <a:pt x="120" y="106"/>
                    </a:cubicBezTo>
                    <a:cubicBezTo>
                      <a:pt x="115" y="100"/>
                      <a:pt x="110" y="94"/>
                      <a:pt x="105" y="88"/>
                    </a:cubicBezTo>
                    <a:cubicBezTo>
                      <a:pt x="105" y="85"/>
                      <a:pt x="105" y="83"/>
                      <a:pt x="105" y="81"/>
                    </a:cubicBezTo>
                    <a:close/>
                    <a:moveTo>
                      <a:pt x="119" y="149"/>
                    </a:moveTo>
                    <a:cubicBezTo>
                      <a:pt x="115" y="143"/>
                      <a:pt x="110" y="137"/>
                      <a:pt x="105" y="131"/>
                    </a:cubicBezTo>
                    <a:cubicBezTo>
                      <a:pt x="105" y="126"/>
                      <a:pt x="105" y="121"/>
                      <a:pt x="105" y="117"/>
                    </a:cubicBezTo>
                    <a:cubicBezTo>
                      <a:pt x="107" y="119"/>
                      <a:pt x="109" y="122"/>
                      <a:pt x="111" y="124"/>
                    </a:cubicBezTo>
                    <a:cubicBezTo>
                      <a:pt x="113" y="130"/>
                      <a:pt x="116" y="135"/>
                      <a:pt x="120" y="139"/>
                    </a:cubicBezTo>
                    <a:cubicBezTo>
                      <a:pt x="120" y="143"/>
                      <a:pt x="119" y="146"/>
                      <a:pt x="119" y="149"/>
                    </a:cubicBezTo>
                    <a:close/>
                    <a:moveTo>
                      <a:pt x="120" y="128"/>
                    </a:moveTo>
                    <a:cubicBezTo>
                      <a:pt x="117" y="124"/>
                      <a:pt x="113" y="119"/>
                      <a:pt x="110" y="114"/>
                    </a:cubicBezTo>
                    <a:cubicBezTo>
                      <a:pt x="109" y="112"/>
                      <a:pt x="117" y="123"/>
                      <a:pt x="121" y="128"/>
                    </a:cubicBezTo>
                    <a:cubicBezTo>
                      <a:pt x="120" y="128"/>
                      <a:pt x="120" y="128"/>
                      <a:pt x="120" y="128"/>
                    </a:cubicBezTo>
                    <a:close/>
                    <a:moveTo>
                      <a:pt x="121" y="123"/>
                    </a:moveTo>
                    <a:cubicBezTo>
                      <a:pt x="117" y="117"/>
                      <a:pt x="112" y="112"/>
                      <a:pt x="107" y="107"/>
                    </a:cubicBezTo>
                    <a:cubicBezTo>
                      <a:pt x="106" y="106"/>
                      <a:pt x="105" y="107"/>
                      <a:pt x="105" y="107"/>
                    </a:cubicBezTo>
                    <a:cubicBezTo>
                      <a:pt x="105" y="103"/>
                      <a:pt x="105" y="99"/>
                      <a:pt x="105" y="95"/>
                    </a:cubicBezTo>
                    <a:cubicBezTo>
                      <a:pt x="110" y="102"/>
                      <a:pt x="116" y="110"/>
                      <a:pt x="121" y="117"/>
                    </a:cubicBezTo>
                    <a:cubicBezTo>
                      <a:pt x="121" y="119"/>
                      <a:pt x="121" y="121"/>
                      <a:pt x="121" y="123"/>
                    </a:cubicBezTo>
                    <a:close/>
                    <a:moveTo>
                      <a:pt x="109" y="80"/>
                    </a:moveTo>
                    <a:cubicBezTo>
                      <a:pt x="108" y="78"/>
                      <a:pt x="106" y="76"/>
                      <a:pt x="105" y="75"/>
                    </a:cubicBezTo>
                    <a:cubicBezTo>
                      <a:pt x="105" y="70"/>
                      <a:pt x="105" y="66"/>
                      <a:pt x="105" y="62"/>
                    </a:cubicBezTo>
                    <a:cubicBezTo>
                      <a:pt x="111" y="71"/>
                      <a:pt x="117" y="79"/>
                      <a:pt x="124" y="87"/>
                    </a:cubicBezTo>
                    <a:cubicBezTo>
                      <a:pt x="123" y="90"/>
                      <a:pt x="123" y="94"/>
                      <a:pt x="123" y="97"/>
                    </a:cubicBezTo>
                    <a:cubicBezTo>
                      <a:pt x="118" y="91"/>
                      <a:pt x="114" y="86"/>
                      <a:pt x="109" y="80"/>
                    </a:cubicBezTo>
                    <a:close/>
                    <a:moveTo>
                      <a:pt x="132" y="192"/>
                    </a:moveTo>
                    <a:cubicBezTo>
                      <a:pt x="129" y="186"/>
                      <a:pt x="126" y="179"/>
                      <a:pt x="123" y="173"/>
                    </a:cubicBezTo>
                    <a:cubicBezTo>
                      <a:pt x="123" y="173"/>
                      <a:pt x="123" y="172"/>
                      <a:pt x="123" y="172"/>
                    </a:cubicBezTo>
                    <a:cubicBezTo>
                      <a:pt x="123" y="172"/>
                      <a:pt x="123" y="172"/>
                      <a:pt x="123" y="171"/>
                    </a:cubicBezTo>
                    <a:cubicBezTo>
                      <a:pt x="126" y="174"/>
                      <a:pt x="129" y="177"/>
                      <a:pt x="132" y="180"/>
                    </a:cubicBezTo>
                    <a:lnTo>
                      <a:pt x="132" y="192"/>
                    </a:lnTo>
                    <a:close/>
                    <a:moveTo>
                      <a:pt x="132" y="173"/>
                    </a:moveTo>
                    <a:cubicBezTo>
                      <a:pt x="129" y="170"/>
                      <a:pt x="126" y="167"/>
                      <a:pt x="123" y="165"/>
                    </a:cubicBezTo>
                    <a:cubicBezTo>
                      <a:pt x="123" y="163"/>
                      <a:pt x="123" y="161"/>
                      <a:pt x="123" y="160"/>
                    </a:cubicBezTo>
                    <a:cubicBezTo>
                      <a:pt x="126" y="163"/>
                      <a:pt x="129" y="166"/>
                      <a:pt x="132" y="170"/>
                    </a:cubicBezTo>
                    <a:cubicBezTo>
                      <a:pt x="132" y="171"/>
                      <a:pt x="132" y="172"/>
                      <a:pt x="132" y="173"/>
                    </a:cubicBezTo>
                    <a:close/>
                    <a:moveTo>
                      <a:pt x="132" y="164"/>
                    </a:moveTo>
                    <a:cubicBezTo>
                      <a:pt x="129" y="161"/>
                      <a:pt x="126" y="157"/>
                      <a:pt x="124" y="154"/>
                    </a:cubicBezTo>
                    <a:cubicBezTo>
                      <a:pt x="124" y="151"/>
                      <a:pt x="124" y="148"/>
                      <a:pt x="124" y="145"/>
                    </a:cubicBezTo>
                    <a:cubicBezTo>
                      <a:pt x="127" y="149"/>
                      <a:pt x="129" y="152"/>
                      <a:pt x="132" y="155"/>
                    </a:cubicBezTo>
                    <a:lnTo>
                      <a:pt x="132" y="164"/>
                    </a:lnTo>
                    <a:close/>
                    <a:moveTo>
                      <a:pt x="132" y="138"/>
                    </a:moveTo>
                    <a:cubicBezTo>
                      <a:pt x="130" y="135"/>
                      <a:pt x="128" y="132"/>
                      <a:pt x="125" y="129"/>
                    </a:cubicBezTo>
                    <a:cubicBezTo>
                      <a:pt x="126" y="127"/>
                      <a:pt x="126" y="125"/>
                      <a:pt x="126" y="123"/>
                    </a:cubicBezTo>
                    <a:cubicBezTo>
                      <a:pt x="128" y="125"/>
                      <a:pt x="130" y="128"/>
                      <a:pt x="132" y="131"/>
                    </a:cubicBezTo>
                    <a:cubicBezTo>
                      <a:pt x="132" y="133"/>
                      <a:pt x="132" y="136"/>
                      <a:pt x="132" y="138"/>
                    </a:cubicBezTo>
                    <a:close/>
                    <a:moveTo>
                      <a:pt x="132" y="120"/>
                    </a:moveTo>
                    <a:cubicBezTo>
                      <a:pt x="130" y="117"/>
                      <a:pt x="129" y="114"/>
                      <a:pt x="127" y="111"/>
                    </a:cubicBezTo>
                    <a:cubicBezTo>
                      <a:pt x="129" y="113"/>
                      <a:pt x="130" y="115"/>
                      <a:pt x="132" y="117"/>
                    </a:cubicBezTo>
                    <a:cubicBezTo>
                      <a:pt x="132" y="118"/>
                      <a:pt x="132" y="119"/>
                      <a:pt x="132" y="120"/>
                    </a:cubicBezTo>
                    <a:close/>
                    <a:moveTo>
                      <a:pt x="132" y="107"/>
                    </a:moveTo>
                    <a:cubicBezTo>
                      <a:pt x="131" y="106"/>
                      <a:pt x="130" y="105"/>
                      <a:pt x="128" y="103"/>
                    </a:cubicBezTo>
                    <a:cubicBezTo>
                      <a:pt x="128" y="103"/>
                      <a:pt x="127" y="102"/>
                      <a:pt x="127" y="102"/>
                    </a:cubicBezTo>
                    <a:cubicBezTo>
                      <a:pt x="127" y="98"/>
                      <a:pt x="127" y="95"/>
                      <a:pt x="127" y="92"/>
                    </a:cubicBezTo>
                    <a:cubicBezTo>
                      <a:pt x="129" y="93"/>
                      <a:pt x="130" y="95"/>
                      <a:pt x="132" y="97"/>
                    </a:cubicBezTo>
                    <a:cubicBezTo>
                      <a:pt x="132" y="101"/>
                      <a:pt x="132" y="104"/>
                      <a:pt x="132" y="107"/>
                    </a:cubicBezTo>
                    <a:close/>
                    <a:moveTo>
                      <a:pt x="132" y="88"/>
                    </a:moveTo>
                    <a:cubicBezTo>
                      <a:pt x="131" y="87"/>
                      <a:pt x="131" y="86"/>
                      <a:pt x="130" y="85"/>
                    </a:cubicBezTo>
                    <a:cubicBezTo>
                      <a:pt x="129" y="85"/>
                      <a:pt x="129" y="84"/>
                      <a:pt x="128" y="84"/>
                    </a:cubicBezTo>
                    <a:cubicBezTo>
                      <a:pt x="128" y="84"/>
                      <a:pt x="128" y="84"/>
                      <a:pt x="127" y="83"/>
                    </a:cubicBezTo>
                    <a:cubicBezTo>
                      <a:pt x="127" y="80"/>
                      <a:pt x="127" y="77"/>
                      <a:pt x="127" y="74"/>
                    </a:cubicBezTo>
                    <a:cubicBezTo>
                      <a:pt x="129" y="77"/>
                      <a:pt x="130" y="79"/>
                      <a:pt x="132" y="82"/>
                    </a:cubicBezTo>
                    <a:cubicBezTo>
                      <a:pt x="132" y="84"/>
                      <a:pt x="132" y="86"/>
                      <a:pt x="132" y="88"/>
                    </a:cubicBezTo>
                    <a:close/>
                    <a:moveTo>
                      <a:pt x="170" y="158"/>
                    </a:moveTo>
                    <a:cubicBezTo>
                      <a:pt x="168" y="155"/>
                      <a:pt x="166" y="152"/>
                      <a:pt x="163" y="149"/>
                    </a:cubicBezTo>
                    <a:cubicBezTo>
                      <a:pt x="163" y="149"/>
                      <a:pt x="163" y="149"/>
                      <a:pt x="163" y="148"/>
                    </a:cubicBezTo>
                    <a:cubicBezTo>
                      <a:pt x="163" y="148"/>
                      <a:pt x="162" y="147"/>
                      <a:pt x="162" y="147"/>
                    </a:cubicBezTo>
                    <a:cubicBezTo>
                      <a:pt x="162" y="145"/>
                      <a:pt x="162" y="144"/>
                      <a:pt x="162" y="143"/>
                    </a:cubicBezTo>
                    <a:cubicBezTo>
                      <a:pt x="165" y="146"/>
                      <a:pt x="167" y="150"/>
                      <a:pt x="170" y="154"/>
                    </a:cubicBezTo>
                    <a:cubicBezTo>
                      <a:pt x="170" y="155"/>
                      <a:pt x="170" y="157"/>
                      <a:pt x="170" y="158"/>
                    </a:cubicBezTo>
                    <a:close/>
                    <a:moveTo>
                      <a:pt x="136" y="184"/>
                    </a:moveTo>
                    <a:cubicBezTo>
                      <a:pt x="142" y="191"/>
                      <a:pt x="148" y="198"/>
                      <a:pt x="155" y="206"/>
                    </a:cubicBezTo>
                    <a:cubicBezTo>
                      <a:pt x="155" y="206"/>
                      <a:pt x="155" y="206"/>
                      <a:pt x="156" y="207"/>
                    </a:cubicBezTo>
                    <a:cubicBezTo>
                      <a:pt x="155" y="213"/>
                      <a:pt x="155" y="219"/>
                      <a:pt x="155" y="225"/>
                    </a:cubicBezTo>
                    <a:cubicBezTo>
                      <a:pt x="152" y="220"/>
                      <a:pt x="148" y="216"/>
                      <a:pt x="145" y="212"/>
                    </a:cubicBezTo>
                    <a:cubicBezTo>
                      <a:pt x="143" y="208"/>
                      <a:pt x="139" y="204"/>
                      <a:pt x="136" y="200"/>
                    </a:cubicBezTo>
                    <a:cubicBezTo>
                      <a:pt x="136" y="194"/>
                      <a:pt x="136" y="189"/>
                      <a:pt x="136" y="184"/>
                    </a:cubicBezTo>
                    <a:close/>
                    <a:moveTo>
                      <a:pt x="154" y="235"/>
                    </a:moveTo>
                    <a:cubicBezTo>
                      <a:pt x="150" y="227"/>
                      <a:pt x="146" y="220"/>
                      <a:pt x="142" y="213"/>
                    </a:cubicBezTo>
                    <a:cubicBezTo>
                      <a:pt x="146" y="218"/>
                      <a:pt x="150" y="224"/>
                      <a:pt x="155" y="230"/>
                    </a:cubicBezTo>
                    <a:cubicBezTo>
                      <a:pt x="155" y="233"/>
                      <a:pt x="155" y="236"/>
                      <a:pt x="155" y="239"/>
                    </a:cubicBezTo>
                    <a:cubicBezTo>
                      <a:pt x="154" y="238"/>
                      <a:pt x="154" y="238"/>
                      <a:pt x="154" y="237"/>
                    </a:cubicBezTo>
                    <a:cubicBezTo>
                      <a:pt x="154" y="237"/>
                      <a:pt x="154" y="236"/>
                      <a:pt x="154" y="235"/>
                    </a:cubicBezTo>
                    <a:close/>
                    <a:moveTo>
                      <a:pt x="136" y="217"/>
                    </a:moveTo>
                    <a:cubicBezTo>
                      <a:pt x="140" y="223"/>
                      <a:pt x="144" y="229"/>
                      <a:pt x="148" y="235"/>
                    </a:cubicBezTo>
                    <a:cubicBezTo>
                      <a:pt x="149" y="235"/>
                      <a:pt x="149" y="236"/>
                      <a:pt x="149" y="236"/>
                    </a:cubicBezTo>
                    <a:cubicBezTo>
                      <a:pt x="150" y="237"/>
                      <a:pt x="150" y="237"/>
                      <a:pt x="150" y="238"/>
                    </a:cubicBezTo>
                    <a:cubicBezTo>
                      <a:pt x="152" y="239"/>
                      <a:pt x="153" y="241"/>
                      <a:pt x="154" y="243"/>
                    </a:cubicBezTo>
                    <a:cubicBezTo>
                      <a:pt x="154" y="247"/>
                      <a:pt x="154" y="252"/>
                      <a:pt x="154" y="256"/>
                    </a:cubicBezTo>
                    <a:cubicBezTo>
                      <a:pt x="148" y="247"/>
                      <a:pt x="142" y="238"/>
                      <a:pt x="136" y="229"/>
                    </a:cubicBezTo>
                    <a:cubicBezTo>
                      <a:pt x="136" y="225"/>
                      <a:pt x="136" y="221"/>
                      <a:pt x="136" y="217"/>
                    </a:cubicBezTo>
                    <a:close/>
                    <a:moveTo>
                      <a:pt x="136" y="235"/>
                    </a:moveTo>
                    <a:cubicBezTo>
                      <a:pt x="142" y="244"/>
                      <a:pt x="148" y="253"/>
                      <a:pt x="154" y="262"/>
                    </a:cubicBezTo>
                    <a:cubicBezTo>
                      <a:pt x="155" y="268"/>
                      <a:pt x="155" y="273"/>
                      <a:pt x="155" y="279"/>
                    </a:cubicBezTo>
                    <a:cubicBezTo>
                      <a:pt x="149" y="271"/>
                      <a:pt x="143" y="263"/>
                      <a:pt x="138" y="255"/>
                    </a:cubicBezTo>
                    <a:cubicBezTo>
                      <a:pt x="137" y="254"/>
                      <a:pt x="136" y="254"/>
                      <a:pt x="136" y="254"/>
                    </a:cubicBezTo>
                    <a:cubicBezTo>
                      <a:pt x="136" y="248"/>
                      <a:pt x="136" y="242"/>
                      <a:pt x="136" y="235"/>
                    </a:cubicBezTo>
                    <a:close/>
                    <a:moveTo>
                      <a:pt x="154" y="299"/>
                    </a:moveTo>
                    <a:cubicBezTo>
                      <a:pt x="150" y="293"/>
                      <a:pt x="147" y="288"/>
                      <a:pt x="143" y="283"/>
                    </a:cubicBezTo>
                    <a:cubicBezTo>
                      <a:pt x="143" y="282"/>
                      <a:pt x="139" y="276"/>
                      <a:pt x="136" y="273"/>
                    </a:cubicBezTo>
                    <a:cubicBezTo>
                      <a:pt x="136" y="268"/>
                      <a:pt x="136" y="263"/>
                      <a:pt x="136" y="258"/>
                    </a:cubicBezTo>
                    <a:cubicBezTo>
                      <a:pt x="142" y="267"/>
                      <a:pt x="148" y="276"/>
                      <a:pt x="155" y="284"/>
                    </a:cubicBezTo>
                    <a:cubicBezTo>
                      <a:pt x="155" y="290"/>
                      <a:pt x="156" y="296"/>
                      <a:pt x="156" y="302"/>
                    </a:cubicBezTo>
                    <a:cubicBezTo>
                      <a:pt x="155" y="301"/>
                      <a:pt x="154" y="300"/>
                      <a:pt x="154" y="299"/>
                    </a:cubicBezTo>
                    <a:close/>
                    <a:moveTo>
                      <a:pt x="156" y="199"/>
                    </a:moveTo>
                    <a:cubicBezTo>
                      <a:pt x="153" y="195"/>
                      <a:pt x="149" y="192"/>
                      <a:pt x="146" y="188"/>
                    </a:cubicBezTo>
                    <a:cubicBezTo>
                      <a:pt x="146" y="187"/>
                      <a:pt x="146" y="187"/>
                      <a:pt x="145" y="187"/>
                    </a:cubicBezTo>
                    <a:cubicBezTo>
                      <a:pt x="145" y="186"/>
                      <a:pt x="145" y="186"/>
                      <a:pt x="144" y="186"/>
                    </a:cubicBezTo>
                    <a:cubicBezTo>
                      <a:pt x="142" y="183"/>
                      <a:pt x="139" y="180"/>
                      <a:pt x="136" y="177"/>
                    </a:cubicBezTo>
                    <a:cubicBezTo>
                      <a:pt x="136" y="176"/>
                      <a:pt x="136" y="175"/>
                      <a:pt x="136" y="174"/>
                    </a:cubicBezTo>
                    <a:cubicBezTo>
                      <a:pt x="137" y="175"/>
                      <a:pt x="139" y="173"/>
                      <a:pt x="138" y="171"/>
                    </a:cubicBezTo>
                    <a:cubicBezTo>
                      <a:pt x="137" y="170"/>
                      <a:pt x="136" y="170"/>
                      <a:pt x="136" y="169"/>
                    </a:cubicBezTo>
                    <a:cubicBezTo>
                      <a:pt x="136" y="166"/>
                      <a:pt x="136" y="163"/>
                      <a:pt x="136" y="160"/>
                    </a:cubicBezTo>
                    <a:cubicBezTo>
                      <a:pt x="143" y="170"/>
                      <a:pt x="150" y="179"/>
                      <a:pt x="156" y="189"/>
                    </a:cubicBezTo>
                    <a:cubicBezTo>
                      <a:pt x="156" y="193"/>
                      <a:pt x="156" y="196"/>
                      <a:pt x="156" y="199"/>
                    </a:cubicBezTo>
                    <a:close/>
                    <a:moveTo>
                      <a:pt x="157" y="180"/>
                    </a:moveTo>
                    <a:cubicBezTo>
                      <a:pt x="156" y="179"/>
                      <a:pt x="155" y="177"/>
                      <a:pt x="154" y="175"/>
                    </a:cubicBezTo>
                    <a:cubicBezTo>
                      <a:pt x="155" y="176"/>
                      <a:pt x="156" y="177"/>
                      <a:pt x="157" y="178"/>
                    </a:cubicBezTo>
                    <a:cubicBezTo>
                      <a:pt x="157" y="179"/>
                      <a:pt x="157" y="180"/>
                      <a:pt x="157" y="180"/>
                    </a:cubicBezTo>
                    <a:close/>
                    <a:moveTo>
                      <a:pt x="158" y="172"/>
                    </a:moveTo>
                    <a:cubicBezTo>
                      <a:pt x="152" y="166"/>
                      <a:pt x="147" y="160"/>
                      <a:pt x="143" y="153"/>
                    </a:cubicBezTo>
                    <a:cubicBezTo>
                      <a:pt x="140" y="150"/>
                      <a:pt x="138" y="147"/>
                      <a:pt x="136" y="144"/>
                    </a:cubicBezTo>
                    <a:cubicBezTo>
                      <a:pt x="136" y="141"/>
                      <a:pt x="136" y="138"/>
                      <a:pt x="136" y="135"/>
                    </a:cubicBezTo>
                    <a:cubicBezTo>
                      <a:pt x="136" y="136"/>
                      <a:pt x="137" y="136"/>
                      <a:pt x="137" y="137"/>
                    </a:cubicBezTo>
                    <a:cubicBezTo>
                      <a:pt x="144" y="147"/>
                      <a:pt x="151" y="157"/>
                      <a:pt x="158" y="167"/>
                    </a:cubicBezTo>
                    <a:cubicBezTo>
                      <a:pt x="158" y="168"/>
                      <a:pt x="158" y="170"/>
                      <a:pt x="158" y="172"/>
                    </a:cubicBezTo>
                    <a:close/>
                    <a:moveTo>
                      <a:pt x="158" y="159"/>
                    </a:moveTo>
                    <a:cubicBezTo>
                      <a:pt x="158" y="159"/>
                      <a:pt x="158" y="158"/>
                      <a:pt x="157" y="158"/>
                    </a:cubicBezTo>
                    <a:cubicBezTo>
                      <a:pt x="155" y="155"/>
                      <a:pt x="153" y="152"/>
                      <a:pt x="151" y="149"/>
                    </a:cubicBezTo>
                    <a:cubicBezTo>
                      <a:pt x="151" y="149"/>
                      <a:pt x="150" y="148"/>
                      <a:pt x="150" y="148"/>
                    </a:cubicBezTo>
                    <a:cubicBezTo>
                      <a:pt x="146" y="141"/>
                      <a:pt x="141" y="134"/>
                      <a:pt x="136" y="127"/>
                    </a:cubicBezTo>
                    <a:cubicBezTo>
                      <a:pt x="136" y="125"/>
                      <a:pt x="136" y="123"/>
                      <a:pt x="136" y="121"/>
                    </a:cubicBezTo>
                    <a:cubicBezTo>
                      <a:pt x="142" y="130"/>
                      <a:pt x="149" y="138"/>
                      <a:pt x="157" y="146"/>
                    </a:cubicBezTo>
                    <a:cubicBezTo>
                      <a:pt x="157" y="148"/>
                      <a:pt x="158" y="149"/>
                      <a:pt x="159" y="150"/>
                    </a:cubicBezTo>
                    <a:cubicBezTo>
                      <a:pt x="159" y="153"/>
                      <a:pt x="159" y="156"/>
                      <a:pt x="158" y="159"/>
                    </a:cubicBezTo>
                    <a:close/>
                    <a:moveTo>
                      <a:pt x="160" y="144"/>
                    </a:moveTo>
                    <a:cubicBezTo>
                      <a:pt x="158" y="142"/>
                      <a:pt x="157" y="140"/>
                      <a:pt x="155" y="138"/>
                    </a:cubicBezTo>
                    <a:cubicBezTo>
                      <a:pt x="149" y="129"/>
                      <a:pt x="143" y="120"/>
                      <a:pt x="136" y="111"/>
                    </a:cubicBezTo>
                    <a:cubicBezTo>
                      <a:pt x="136" y="108"/>
                      <a:pt x="136" y="105"/>
                      <a:pt x="136" y="101"/>
                    </a:cubicBezTo>
                    <a:cubicBezTo>
                      <a:pt x="136" y="102"/>
                      <a:pt x="136" y="102"/>
                      <a:pt x="136" y="102"/>
                    </a:cubicBezTo>
                    <a:cubicBezTo>
                      <a:pt x="144" y="115"/>
                      <a:pt x="152" y="127"/>
                      <a:pt x="160" y="140"/>
                    </a:cubicBezTo>
                    <a:cubicBezTo>
                      <a:pt x="160" y="141"/>
                      <a:pt x="160" y="142"/>
                      <a:pt x="160" y="144"/>
                    </a:cubicBezTo>
                    <a:close/>
                    <a:moveTo>
                      <a:pt x="153" y="121"/>
                    </a:moveTo>
                    <a:cubicBezTo>
                      <a:pt x="154" y="121"/>
                      <a:pt x="155" y="121"/>
                      <a:pt x="156" y="121"/>
                    </a:cubicBezTo>
                    <a:cubicBezTo>
                      <a:pt x="160" y="126"/>
                      <a:pt x="165" y="132"/>
                      <a:pt x="170" y="138"/>
                    </a:cubicBezTo>
                    <a:cubicBezTo>
                      <a:pt x="170" y="140"/>
                      <a:pt x="170" y="142"/>
                      <a:pt x="170" y="144"/>
                    </a:cubicBezTo>
                    <a:cubicBezTo>
                      <a:pt x="168" y="141"/>
                      <a:pt x="165" y="138"/>
                      <a:pt x="163" y="134"/>
                    </a:cubicBezTo>
                    <a:cubicBezTo>
                      <a:pt x="163" y="133"/>
                      <a:pt x="163" y="133"/>
                      <a:pt x="163" y="132"/>
                    </a:cubicBezTo>
                    <a:cubicBezTo>
                      <a:pt x="163" y="130"/>
                      <a:pt x="161" y="130"/>
                      <a:pt x="161" y="131"/>
                    </a:cubicBezTo>
                    <a:cubicBezTo>
                      <a:pt x="161" y="131"/>
                      <a:pt x="161" y="132"/>
                      <a:pt x="161" y="132"/>
                    </a:cubicBezTo>
                    <a:cubicBezTo>
                      <a:pt x="158" y="128"/>
                      <a:pt x="156" y="124"/>
                      <a:pt x="153" y="121"/>
                    </a:cubicBezTo>
                    <a:close/>
                    <a:moveTo>
                      <a:pt x="167" y="273"/>
                    </a:moveTo>
                    <a:cubicBezTo>
                      <a:pt x="165" y="270"/>
                      <a:pt x="163" y="268"/>
                      <a:pt x="161" y="265"/>
                    </a:cubicBezTo>
                    <a:cubicBezTo>
                      <a:pt x="161" y="261"/>
                      <a:pt x="161" y="256"/>
                      <a:pt x="161" y="252"/>
                    </a:cubicBezTo>
                    <a:cubicBezTo>
                      <a:pt x="163" y="255"/>
                      <a:pt x="165" y="258"/>
                      <a:pt x="167" y="260"/>
                    </a:cubicBezTo>
                    <a:cubicBezTo>
                      <a:pt x="167" y="264"/>
                      <a:pt x="167" y="269"/>
                      <a:pt x="167" y="273"/>
                    </a:cubicBezTo>
                    <a:close/>
                    <a:moveTo>
                      <a:pt x="167" y="294"/>
                    </a:moveTo>
                    <a:cubicBezTo>
                      <a:pt x="165" y="292"/>
                      <a:pt x="163" y="290"/>
                      <a:pt x="161" y="287"/>
                    </a:cubicBezTo>
                    <a:cubicBezTo>
                      <a:pt x="161" y="282"/>
                      <a:pt x="161" y="277"/>
                      <a:pt x="161" y="272"/>
                    </a:cubicBezTo>
                    <a:cubicBezTo>
                      <a:pt x="163" y="274"/>
                      <a:pt x="165" y="277"/>
                      <a:pt x="167" y="279"/>
                    </a:cubicBezTo>
                    <a:cubicBezTo>
                      <a:pt x="167" y="284"/>
                      <a:pt x="167" y="289"/>
                      <a:pt x="167" y="294"/>
                    </a:cubicBezTo>
                    <a:close/>
                    <a:moveTo>
                      <a:pt x="161" y="247"/>
                    </a:moveTo>
                    <a:cubicBezTo>
                      <a:pt x="161" y="244"/>
                      <a:pt x="161" y="241"/>
                      <a:pt x="161" y="238"/>
                    </a:cubicBezTo>
                    <a:cubicBezTo>
                      <a:pt x="163" y="241"/>
                      <a:pt x="165" y="244"/>
                      <a:pt x="167" y="247"/>
                    </a:cubicBezTo>
                    <a:cubicBezTo>
                      <a:pt x="167" y="250"/>
                      <a:pt x="167" y="252"/>
                      <a:pt x="167" y="255"/>
                    </a:cubicBezTo>
                    <a:cubicBezTo>
                      <a:pt x="165" y="253"/>
                      <a:pt x="163" y="250"/>
                      <a:pt x="161" y="247"/>
                    </a:cubicBezTo>
                    <a:close/>
                    <a:moveTo>
                      <a:pt x="161" y="308"/>
                    </a:moveTo>
                    <a:cubicBezTo>
                      <a:pt x="161" y="303"/>
                      <a:pt x="161" y="297"/>
                      <a:pt x="161" y="292"/>
                    </a:cubicBezTo>
                    <a:cubicBezTo>
                      <a:pt x="163" y="295"/>
                      <a:pt x="165" y="297"/>
                      <a:pt x="167" y="300"/>
                    </a:cubicBezTo>
                    <a:cubicBezTo>
                      <a:pt x="167" y="305"/>
                      <a:pt x="167" y="311"/>
                      <a:pt x="168" y="316"/>
                    </a:cubicBezTo>
                    <a:cubicBezTo>
                      <a:pt x="165" y="313"/>
                      <a:pt x="163" y="311"/>
                      <a:pt x="161" y="308"/>
                    </a:cubicBezTo>
                    <a:close/>
                    <a:moveTo>
                      <a:pt x="168" y="242"/>
                    </a:moveTo>
                    <a:cubicBezTo>
                      <a:pt x="165" y="239"/>
                      <a:pt x="163" y="236"/>
                      <a:pt x="161" y="233"/>
                    </a:cubicBezTo>
                    <a:cubicBezTo>
                      <a:pt x="161" y="226"/>
                      <a:pt x="161" y="220"/>
                      <a:pt x="161" y="213"/>
                    </a:cubicBezTo>
                    <a:cubicBezTo>
                      <a:pt x="163" y="217"/>
                      <a:pt x="166" y="221"/>
                      <a:pt x="169" y="224"/>
                    </a:cubicBezTo>
                    <a:cubicBezTo>
                      <a:pt x="168" y="230"/>
                      <a:pt x="168" y="236"/>
                      <a:pt x="168" y="242"/>
                    </a:cubicBezTo>
                    <a:close/>
                    <a:moveTo>
                      <a:pt x="169" y="212"/>
                    </a:moveTo>
                    <a:cubicBezTo>
                      <a:pt x="169" y="213"/>
                      <a:pt x="169" y="213"/>
                      <a:pt x="169" y="213"/>
                    </a:cubicBezTo>
                    <a:cubicBezTo>
                      <a:pt x="166" y="210"/>
                      <a:pt x="163" y="207"/>
                      <a:pt x="161" y="204"/>
                    </a:cubicBezTo>
                    <a:cubicBezTo>
                      <a:pt x="161" y="201"/>
                      <a:pt x="161" y="199"/>
                      <a:pt x="161" y="196"/>
                    </a:cubicBezTo>
                    <a:cubicBezTo>
                      <a:pt x="164" y="201"/>
                      <a:pt x="167" y="206"/>
                      <a:pt x="169" y="211"/>
                    </a:cubicBezTo>
                    <a:cubicBezTo>
                      <a:pt x="169" y="211"/>
                      <a:pt x="169" y="212"/>
                      <a:pt x="169" y="212"/>
                    </a:cubicBezTo>
                    <a:close/>
                    <a:moveTo>
                      <a:pt x="170" y="199"/>
                    </a:moveTo>
                    <a:cubicBezTo>
                      <a:pt x="167" y="195"/>
                      <a:pt x="164" y="190"/>
                      <a:pt x="161" y="186"/>
                    </a:cubicBezTo>
                    <a:cubicBezTo>
                      <a:pt x="161" y="184"/>
                      <a:pt x="161" y="183"/>
                      <a:pt x="161" y="182"/>
                    </a:cubicBezTo>
                    <a:cubicBezTo>
                      <a:pt x="164" y="185"/>
                      <a:pt x="167" y="188"/>
                      <a:pt x="170" y="192"/>
                    </a:cubicBezTo>
                    <a:cubicBezTo>
                      <a:pt x="170" y="194"/>
                      <a:pt x="170" y="197"/>
                      <a:pt x="170" y="199"/>
                    </a:cubicBezTo>
                    <a:close/>
                    <a:moveTo>
                      <a:pt x="170" y="186"/>
                    </a:moveTo>
                    <a:cubicBezTo>
                      <a:pt x="167" y="182"/>
                      <a:pt x="164" y="179"/>
                      <a:pt x="161" y="175"/>
                    </a:cubicBezTo>
                    <a:cubicBezTo>
                      <a:pt x="161" y="174"/>
                      <a:pt x="161" y="173"/>
                      <a:pt x="161" y="171"/>
                    </a:cubicBezTo>
                    <a:cubicBezTo>
                      <a:pt x="164" y="175"/>
                      <a:pt x="167" y="180"/>
                      <a:pt x="170" y="184"/>
                    </a:cubicBezTo>
                    <a:cubicBezTo>
                      <a:pt x="170" y="185"/>
                      <a:pt x="170" y="185"/>
                      <a:pt x="170" y="186"/>
                    </a:cubicBezTo>
                    <a:close/>
                    <a:moveTo>
                      <a:pt x="161" y="163"/>
                    </a:moveTo>
                    <a:cubicBezTo>
                      <a:pt x="161" y="160"/>
                      <a:pt x="161" y="157"/>
                      <a:pt x="162" y="154"/>
                    </a:cubicBezTo>
                    <a:cubicBezTo>
                      <a:pt x="162" y="155"/>
                      <a:pt x="163" y="157"/>
                      <a:pt x="164" y="158"/>
                    </a:cubicBezTo>
                    <a:cubicBezTo>
                      <a:pt x="166" y="161"/>
                      <a:pt x="168" y="163"/>
                      <a:pt x="170" y="166"/>
                    </a:cubicBezTo>
                    <a:cubicBezTo>
                      <a:pt x="170" y="169"/>
                      <a:pt x="170" y="173"/>
                      <a:pt x="170" y="176"/>
                    </a:cubicBezTo>
                    <a:cubicBezTo>
                      <a:pt x="167" y="172"/>
                      <a:pt x="164" y="167"/>
                      <a:pt x="161" y="163"/>
                    </a:cubicBezTo>
                    <a:close/>
                    <a:moveTo>
                      <a:pt x="249" y="205"/>
                    </a:moveTo>
                    <a:cubicBezTo>
                      <a:pt x="251" y="207"/>
                      <a:pt x="252" y="209"/>
                      <a:pt x="254" y="212"/>
                    </a:cubicBezTo>
                    <a:cubicBezTo>
                      <a:pt x="252" y="210"/>
                      <a:pt x="250" y="208"/>
                      <a:pt x="249" y="206"/>
                    </a:cubicBezTo>
                    <a:cubicBezTo>
                      <a:pt x="249" y="206"/>
                      <a:pt x="249" y="205"/>
                      <a:pt x="249" y="205"/>
                    </a:cubicBezTo>
                    <a:close/>
                    <a:moveTo>
                      <a:pt x="234" y="208"/>
                    </a:moveTo>
                    <a:cubicBezTo>
                      <a:pt x="235" y="209"/>
                      <a:pt x="235" y="210"/>
                      <a:pt x="236" y="210"/>
                    </a:cubicBezTo>
                    <a:cubicBezTo>
                      <a:pt x="240" y="216"/>
                      <a:pt x="247" y="221"/>
                      <a:pt x="234" y="211"/>
                    </a:cubicBezTo>
                    <a:cubicBezTo>
                      <a:pt x="234" y="210"/>
                      <a:pt x="234" y="209"/>
                      <a:pt x="234" y="208"/>
                    </a:cubicBezTo>
                    <a:close/>
                    <a:moveTo>
                      <a:pt x="219" y="155"/>
                    </a:moveTo>
                    <a:cubicBezTo>
                      <a:pt x="224" y="161"/>
                      <a:pt x="229" y="166"/>
                      <a:pt x="234" y="172"/>
                    </a:cubicBezTo>
                    <a:cubicBezTo>
                      <a:pt x="234" y="174"/>
                      <a:pt x="233" y="175"/>
                      <a:pt x="233" y="176"/>
                    </a:cubicBezTo>
                    <a:cubicBezTo>
                      <a:pt x="228" y="170"/>
                      <a:pt x="223" y="164"/>
                      <a:pt x="218" y="159"/>
                    </a:cubicBezTo>
                    <a:cubicBezTo>
                      <a:pt x="218" y="157"/>
                      <a:pt x="218" y="156"/>
                      <a:pt x="219" y="155"/>
                    </a:cubicBezTo>
                    <a:close/>
                    <a:moveTo>
                      <a:pt x="233" y="186"/>
                    </a:moveTo>
                    <a:cubicBezTo>
                      <a:pt x="233" y="187"/>
                      <a:pt x="232" y="189"/>
                      <a:pt x="232" y="190"/>
                    </a:cubicBezTo>
                    <a:cubicBezTo>
                      <a:pt x="227" y="184"/>
                      <a:pt x="221" y="178"/>
                      <a:pt x="216" y="172"/>
                    </a:cubicBezTo>
                    <a:cubicBezTo>
                      <a:pt x="216" y="170"/>
                      <a:pt x="216" y="169"/>
                      <a:pt x="216" y="167"/>
                    </a:cubicBezTo>
                    <a:cubicBezTo>
                      <a:pt x="222" y="173"/>
                      <a:pt x="227" y="180"/>
                      <a:pt x="233" y="186"/>
                    </a:cubicBezTo>
                    <a:close/>
                    <a:moveTo>
                      <a:pt x="217" y="176"/>
                    </a:moveTo>
                    <a:cubicBezTo>
                      <a:pt x="222" y="181"/>
                      <a:pt x="227" y="186"/>
                      <a:pt x="232" y="192"/>
                    </a:cubicBezTo>
                    <a:cubicBezTo>
                      <a:pt x="232" y="193"/>
                      <a:pt x="232" y="193"/>
                      <a:pt x="232" y="194"/>
                    </a:cubicBezTo>
                    <a:cubicBezTo>
                      <a:pt x="228" y="188"/>
                      <a:pt x="223" y="182"/>
                      <a:pt x="217" y="176"/>
                    </a:cubicBezTo>
                    <a:close/>
                    <a:moveTo>
                      <a:pt x="231" y="204"/>
                    </a:moveTo>
                    <a:cubicBezTo>
                      <a:pt x="231" y="205"/>
                      <a:pt x="231" y="207"/>
                      <a:pt x="231" y="208"/>
                    </a:cubicBezTo>
                    <a:cubicBezTo>
                      <a:pt x="226" y="204"/>
                      <a:pt x="222" y="199"/>
                      <a:pt x="218" y="194"/>
                    </a:cubicBezTo>
                    <a:cubicBezTo>
                      <a:pt x="216" y="192"/>
                      <a:pt x="215" y="190"/>
                      <a:pt x="214" y="188"/>
                    </a:cubicBezTo>
                    <a:cubicBezTo>
                      <a:pt x="214" y="186"/>
                      <a:pt x="214" y="184"/>
                      <a:pt x="214" y="182"/>
                    </a:cubicBezTo>
                    <a:cubicBezTo>
                      <a:pt x="220" y="189"/>
                      <a:pt x="226" y="196"/>
                      <a:pt x="231" y="204"/>
                    </a:cubicBezTo>
                    <a:close/>
                    <a:moveTo>
                      <a:pt x="206" y="140"/>
                    </a:moveTo>
                    <a:cubicBezTo>
                      <a:pt x="210" y="144"/>
                      <a:pt x="213" y="148"/>
                      <a:pt x="216" y="152"/>
                    </a:cubicBezTo>
                    <a:cubicBezTo>
                      <a:pt x="216" y="152"/>
                      <a:pt x="216" y="152"/>
                      <a:pt x="216" y="152"/>
                    </a:cubicBezTo>
                    <a:cubicBezTo>
                      <a:pt x="216" y="153"/>
                      <a:pt x="216" y="155"/>
                      <a:pt x="215" y="156"/>
                    </a:cubicBezTo>
                    <a:cubicBezTo>
                      <a:pt x="212" y="152"/>
                      <a:pt x="209" y="149"/>
                      <a:pt x="206" y="145"/>
                    </a:cubicBezTo>
                    <a:cubicBezTo>
                      <a:pt x="206" y="143"/>
                      <a:pt x="206" y="142"/>
                      <a:pt x="206" y="140"/>
                    </a:cubicBezTo>
                    <a:close/>
                    <a:moveTo>
                      <a:pt x="214" y="164"/>
                    </a:moveTo>
                    <a:cubicBezTo>
                      <a:pt x="214" y="166"/>
                      <a:pt x="213" y="167"/>
                      <a:pt x="213" y="169"/>
                    </a:cubicBezTo>
                    <a:cubicBezTo>
                      <a:pt x="210" y="166"/>
                      <a:pt x="207" y="162"/>
                      <a:pt x="204" y="158"/>
                    </a:cubicBezTo>
                    <a:cubicBezTo>
                      <a:pt x="204" y="157"/>
                      <a:pt x="204" y="155"/>
                      <a:pt x="205" y="153"/>
                    </a:cubicBezTo>
                    <a:cubicBezTo>
                      <a:pt x="208" y="157"/>
                      <a:pt x="211" y="160"/>
                      <a:pt x="214" y="164"/>
                    </a:cubicBezTo>
                    <a:close/>
                    <a:moveTo>
                      <a:pt x="156" y="77"/>
                    </a:moveTo>
                    <a:cubicBezTo>
                      <a:pt x="158" y="80"/>
                      <a:pt x="160" y="83"/>
                      <a:pt x="162" y="86"/>
                    </a:cubicBezTo>
                    <a:cubicBezTo>
                      <a:pt x="164" y="87"/>
                      <a:pt x="165" y="89"/>
                      <a:pt x="166" y="91"/>
                    </a:cubicBezTo>
                    <a:cubicBezTo>
                      <a:pt x="166" y="92"/>
                      <a:pt x="167" y="92"/>
                      <a:pt x="167" y="92"/>
                    </a:cubicBezTo>
                    <a:cubicBezTo>
                      <a:pt x="172" y="98"/>
                      <a:pt x="176" y="104"/>
                      <a:pt x="181" y="109"/>
                    </a:cubicBezTo>
                    <a:cubicBezTo>
                      <a:pt x="189" y="119"/>
                      <a:pt x="197" y="128"/>
                      <a:pt x="205" y="138"/>
                    </a:cubicBezTo>
                    <a:cubicBezTo>
                      <a:pt x="204" y="138"/>
                      <a:pt x="204" y="138"/>
                      <a:pt x="204" y="139"/>
                    </a:cubicBezTo>
                    <a:cubicBezTo>
                      <a:pt x="203" y="140"/>
                      <a:pt x="203" y="141"/>
                      <a:pt x="203" y="142"/>
                    </a:cubicBezTo>
                    <a:cubicBezTo>
                      <a:pt x="200" y="138"/>
                      <a:pt x="197" y="135"/>
                      <a:pt x="195" y="131"/>
                    </a:cubicBezTo>
                    <a:cubicBezTo>
                      <a:pt x="182" y="113"/>
                      <a:pt x="169" y="96"/>
                      <a:pt x="156" y="79"/>
                    </a:cubicBezTo>
                    <a:cubicBezTo>
                      <a:pt x="156" y="78"/>
                      <a:pt x="156" y="78"/>
                      <a:pt x="155" y="78"/>
                    </a:cubicBezTo>
                    <a:cubicBezTo>
                      <a:pt x="156" y="77"/>
                      <a:pt x="156" y="77"/>
                      <a:pt x="156" y="77"/>
                    </a:cubicBezTo>
                    <a:close/>
                    <a:moveTo>
                      <a:pt x="151" y="80"/>
                    </a:moveTo>
                    <a:cubicBezTo>
                      <a:pt x="147" y="75"/>
                      <a:pt x="144" y="70"/>
                      <a:pt x="141" y="65"/>
                    </a:cubicBezTo>
                    <a:cubicBezTo>
                      <a:pt x="142" y="67"/>
                      <a:pt x="145" y="70"/>
                      <a:pt x="147" y="72"/>
                    </a:cubicBezTo>
                    <a:cubicBezTo>
                      <a:pt x="158" y="94"/>
                      <a:pt x="177" y="115"/>
                      <a:pt x="190" y="134"/>
                    </a:cubicBezTo>
                    <a:cubicBezTo>
                      <a:pt x="194" y="139"/>
                      <a:pt x="198" y="144"/>
                      <a:pt x="202" y="150"/>
                    </a:cubicBezTo>
                    <a:cubicBezTo>
                      <a:pt x="202" y="151"/>
                      <a:pt x="202" y="153"/>
                      <a:pt x="201" y="155"/>
                    </a:cubicBezTo>
                    <a:cubicBezTo>
                      <a:pt x="201" y="155"/>
                      <a:pt x="200" y="154"/>
                      <a:pt x="199" y="153"/>
                    </a:cubicBezTo>
                    <a:cubicBezTo>
                      <a:pt x="196" y="148"/>
                      <a:pt x="192" y="144"/>
                      <a:pt x="188" y="139"/>
                    </a:cubicBezTo>
                    <a:cubicBezTo>
                      <a:pt x="188" y="137"/>
                      <a:pt x="188" y="136"/>
                      <a:pt x="188" y="134"/>
                    </a:cubicBezTo>
                    <a:cubicBezTo>
                      <a:pt x="188" y="133"/>
                      <a:pt x="187" y="132"/>
                      <a:pt x="186" y="133"/>
                    </a:cubicBezTo>
                    <a:cubicBezTo>
                      <a:pt x="186" y="134"/>
                      <a:pt x="185" y="135"/>
                      <a:pt x="185" y="135"/>
                    </a:cubicBezTo>
                    <a:cubicBezTo>
                      <a:pt x="171" y="117"/>
                      <a:pt x="158" y="99"/>
                      <a:pt x="146" y="80"/>
                    </a:cubicBezTo>
                    <a:cubicBezTo>
                      <a:pt x="146" y="81"/>
                      <a:pt x="147" y="82"/>
                      <a:pt x="148" y="82"/>
                    </a:cubicBezTo>
                    <a:cubicBezTo>
                      <a:pt x="150" y="84"/>
                      <a:pt x="152" y="82"/>
                      <a:pt x="151" y="80"/>
                    </a:cubicBezTo>
                    <a:close/>
                    <a:moveTo>
                      <a:pt x="208" y="248"/>
                    </a:moveTo>
                    <a:cubicBezTo>
                      <a:pt x="205" y="244"/>
                      <a:pt x="202" y="241"/>
                      <a:pt x="200" y="237"/>
                    </a:cubicBezTo>
                    <a:cubicBezTo>
                      <a:pt x="200" y="229"/>
                      <a:pt x="200" y="221"/>
                      <a:pt x="200" y="213"/>
                    </a:cubicBezTo>
                    <a:cubicBezTo>
                      <a:pt x="203" y="217"/>
                      <a:pt x="206" y="221"/>
                      <a:pt x="208" y="225"/>
                    </a:cubicBezTo>
                    <a:cubicBezTo>
                      <a:pt x="208" y="232"/>
                      <a:pt x="208" y="240"/>
                      <a:pt x="208" y="248"/>
                    </a:cubicBezTo>
                    <a:close/>
                    <a:moveTo>
                      <a:pt x="208" y="270"/>
                    </a:moveTo>
                    <a:cubicBezTo>
                      <a:pt x="205" y="266"/>
                      <a:pt x="202" y="263"/>
                      <a:pt x="199" y="259"/>
                    </a:cubicBezTo>
                    <a:cubicBezTo>
                      <a:pt x="199" y="253"/>
                      <a:pt x="199" y="248"/>
                      <a:pt x="200" y="242"/>
                    </a:cubicBezTo>
                    <a:cubicBezTo>
                      <a:pt x="202" y="246"/>
                      <a:pt x="205" y="249"/>
                      <a:pt x="208" y="253"/>
                    </a:cubicBezTo>
                    <a:cubicBezTo>
                      <a:pt x="208" y="259"/>
                      <a:pt x="208" y="264"/>
                      <a:pt x="208" y="270"/>
                    </a:cubicBezTo>
                    <a:close/>
                    <a:moveTo>
                      <a:pt x="200" y="170"/>
                    </a:moveTo>
                    <a:cubicBezTo>
                      <a:pt x="198" y="167"/>
                      <a:pt x="195" y="164"/>
                      <a:pt x="193" y="161"/>
                    </a:cubicBezTo>
                    <a:cubicBezTo>
                      <a:pt x="191" y="159"/>
                      <a:pt x="189" y="157"/>
                      <a:pt x="187" y="155"/>
                    </a:cubicBezTo>
                    <a:cubicBezTo>
                      <a:pt x="187" y="152"/>
                      <a:pt x="187" y="150"/>
                      <a:pt x="188" y="148"/>
                    </a:cubicBezTo>
                    <a:cubicBezTo>
                      <a:pt x="192" y="154"/>
                      <a:pt x="196" y="159"/>
                      <a:pt x="200" y="164"/>
                    </a:cubicBezTo>
                    <a:cubicBezTo>
                      <a:pt x="200" y="166"/>
                      <a:pt x="200" y="168"/>
                      <a:pt x="200" y="170"/>
                    </a:cubicBezTo>
                    <a:close/>
                    <a:moveTo>
                      <a:pt x="194" y="148"/>
                    </a:moveTo>
                    <a:cubicBezTo>
                      <a:pt x="192" y="145"/>
                      <a:pt x="190" y="143"/>
                      <a:pt x="188" y="140"/>
                    </a:cubicBezTo>
                    <a:cubicBezTo>
                      <a:pt x="188" y="140"/>
                      <a:pt x="188" y="140"/>
                      <a:pt x="188" y="140"/>
                    </a:cubicBezTo>
                    <a:cubicBezTo>
                      <a:pt x="192" y="145"/>
                      <a:pt x="197" y="151"/>
                      <a:pt x="201" y="156"/>
                    </a:cubicBezTo>
                    <a:cubicBezTo>
                      <a:pt x="201" y="156"/>
                      <a:pt x="201" y="156"/>
                      <a:pt x="201" y="156"/>
                    </a:cubicBezTo>
                    <a:cubicBezTo>
                      <a:pt x="199" y="154"/>
                      <a:pt x="196" y="151"/>
                      <a:pt x="194" y="148"/>
                    </a:cubicBezTo>
                    <a:close/>
                    <a:moveTo>
                      <a:pt x="185" y="136"/>
                    </a:moveTo>
                    <a:cubicBezTo>
                      <a:pt x="185" y="136"/>
                      <a:pt x="185" y="136"/>
                      <a:pt x="185" y="136"/>
                    </a:cubicBezTo>
                    <a:cubicBezTo>
                      <a:pt x="182" y="132"/>
                      <a:pt x="179" y="128"/>
                      <a:pt x="176" y="125"/>
                    </a:cubicBezTo>
                    <a:cubicBezTo>
                      <a:pt x="176" y="125"/>
                      <a:pt x="176" y="125"/>
                      <a:pt x="176" y="125"/>
                    </a:cubicBezTo>
                    <a:cubicBezTo>
                      <a:pt x="176" y="124"/>
                      <a:pt x="176" y="124"/>
                      <a:pt x="176" y="124"/>
                    </a:cubicBezTo>
                    <a:cubicBezTo>
                      <a:pt x="179" y="128"/>
                      <a:pt x="182" y="132"/>
                      <a:pt x="185" y="136"/>
                    </a:cubicBezTo>
                    <a:close/>
                    <a:moveTo>
                      <a:pt x="163" y="108"/>
                    </a:moveTo>
                    <a:cubicBezTo>
                      <a:pt x="159" y="103"/>
                      <a:pt x="155" y="97"/>
                      <a:pt x="151" y="91"/>
                    </a:cubicBezTo>
                    <a:cubicBezTo>
                      <a:pt x="151" y="90"/>
                      <a:pt x="150" y="89"/>
                      <a:pt x="149" y="88"/>
                    </a:cubicBezTo>
                    <a:cubicBezTo>
                      <a:pt x="158" y="100"/>
                      <a:pt x="166" y="111"/>
                      <a:pt x="175" y="123"/>
                    </a:cubicBezTo>
                    <a:cubicBezTo>
                      <a:pt x="175" y="123"/>
                      <a:pt x="174" y="123"/>
                      <a:pt x="174" y="123"/>
                    </a:cubicBezTo>
                    <a:cubicBezTo>
                      <a:pt x="171" y="118"/>
                      <a:pt x="167" y="113"/>
                      <a:pt x="163" y="108"/>
                    </a:cubicBezTo>
                    <a:close/>
                    <a:moveTo>
                      <a:pt x="172" y="301"/>
                    </a:moveTo>
                    <a:cubicBezTo>
                      <a:pt x="172" y="296"/>
                      <a:pt x="172" y="291"/>
                      <a:pt x="172" y="287"/>
                    </a:cubicBezTo>
                    <a:cubicBezTo>
                      <a:pt x="174" y="290"/>
                      <a:pt x="177" y="292"/>
                      <a:pt x="179" y="295"/>
                    </a:cubicBezTo>
                    <a:cubicBezTo>
                      <a:pt x="179" y="301"/>
                      <a:pt x="179" y="306"/>
                      <a:pt x="180" y="311"/>
                    </a:cubicBezTo>
                    <a:cubicBezTo>
                      <a:pt x="177" y="308"/>
                      <a:pt x="174" y="304"/>
                      <a:pt x="172" y="301"/>
                    </a:cubicBezTo>
                    <a:close/>
                    <a:moveTo>
                      <a:pt x="179" y="215"/>
                    </a:moveTo>
                    <a:cubicBezTo>
                      <a:pt x="179" y="216"/>
                      <a:pt x="179" y="216"/>
                      <a:pt x="179" y="217"/>
                    </a:cubicBezTo>
                    <a:cubicBezTo>
                      <a:pt x="177" y="214"/>
                      <a:pt x="175" y="211"/>
                      <a:pt x="173" y="208"/>
                    </a:cubicBezTo>
                    <a:cubicBezTo>
                      <a:pt x="173" y="208"/>
                      <a:pt x="173" y="208"/>
                      <a:pt x="173" y="208"/>
                    </a:cubicBezTo>
                    <a:cubicBezTo>
                      <a:pt x="175" y="210"/>
                      <a:pt x="177" y="213"/>
                      <a:pt x="179" y="215"/>
                    </a:cubicBezTo>
                    <a:close/>
                    <a:moveTo>
                      <a:pt x="174" y="204"/>
                    </a:moveTo>
                    <a:cubicBezTo>
                      <a:pt x="174" y="201"/>
                      <a:pt x="174" y="199"/>
                      <a:pt x="174" y="196"/>
                    </a:cubicBezTo>
                    <a:cubicBezTo>
                      <a:pt x="176" y="198"/>
                      <a:pt x="178" y="200"/>
                      <a:pt x="179" y="202"/>
                    </a:cubicBezTo>
                    <a:cubicBezTo>
                      <a:pt x="179" y="205"/>
                      <a:pt x="179" y="208"/>
                      <a:pt x="179" y="211"/>
                    </a:cubicBezTo>
                    <a:cubicBezTo>
                      <a:pt x="177" y="209"/>
                      <a:pt x="175" y="206"/>
                      <a:pt x="174" y="204"/>
                    </a:cubicBezTo>
                    <a:close/>
                    <a:moveTo>
                      <a:pt x="179" y="229"/>
                    </a:moveTo>
                    <a:cubicBezTo>
                      <a:pt x="179" y="230"/>
                      <a:pt x="179" y="231"/>
                      <a:pt x="179" y="232"/>
                    </a:cubicBezTo>
                    <a:cubicBezTo>
                      <a:pt x="177" y="230"/>
                      <a:pt x="175" y="227"/>
                      <a:pt x="173" y="225"/>
                    </a:cubicBezTo>
                    <a:cubicBezTo>
                      <a:pt x="173" y="225"/>
                      <a:pt x="173" y="224"/>
                      <a:pt x="173" y="224"/>
                    </a:cubicBezTo>
                    <a:cubicBezTo>
                      <a:pt x="175" y="226"/>
                      <a:pt x="177" y="227"/>
                      <a:pt x="179" y="229"/>
                    </a:cubicBezTo>
                    <a:close/>
                    <a:moveTo>
                      <a:pt x="178" y="237"/>
                    </a:moveTo>
                    <a:cubicBezTo>
                      <a:pt x="178" y="243"/>
                      <a:pt x="178" y="249"/>
                      <a:pt x="178" y="255"/>
                    </a:cubicBezTo>
                    <a:cubicBezTo>
                      <a:pt x="176" y="253"/>
                      <a:pt x="174" y="250"/>
                      <a:pt x="172" y="248"/>
                    </a:cubicBezTo>
                    <a:cubicBezTo>
                      <a:pt x="173" y="242"/>
                      <a:pt x="173" y="236"/>
                      <a:pt x="173" y="230"/>
                    </a:cubicBezTo>
                    <a:cubicBezTo>
                      <a:pt x="175" y="232"/>
                      <a:pt x="177" y="235"/>
                      <a:pt x="178" y="237"/>
                    </a:cubicBezTo>
                    <a:close/>
                    <a:moveTo>
                      <a:pt x="178" y="260"/>
                    </a:moveTo>
                    <a:cubicBezTo>
                      <a:pt x="178" y="264"/>
                      <a:pt x="178" y="267"/>
                      <a:pt x="178" y="270"/>
                    </a:cubicBezTo>
                    <a:cubicBezTo>
                      <a:pt x="176" y="268"/>
                      <a:pt x="174" y="265"/>
                      <a:pt x="172" y="262"/>
                    </a:cubicBezTo>
                    <a:cubicBezTo>
                      <a:pt x="172" y="259"/>
                      <a:pt x="172" y="256"/>
                      <a:pt x="172" y="253"/>
                    </a:cubicBezTo>
                    <a:cubicBezTo>
                      <a:pt x="174" y="256"/>
                      <a:pt x="176" y="258"/>
                      <a:pt x="178" y="260"/>
                    </a:cubicBezTo>
                    <a:close/>
                    <a:moveTo>
                      <a:pt x="179" y="276"/>
                    </a:moveTo>
                    <a:cubicBezTo>
                      <a:pt x="179" y="280"/>
                      <a:pt x="179" y="284"/>
                      <a:pt x="179" y="289"/>
                    </a:cubicBezTo>
                    <a:cubicBezTo>
                      <a:pt x="177" y="286"/>
                      <a:pt x="174" y="283"/>
                      <a:pt x="172" y="280"/>
                    </a:cubicBezTo>
                    <a:cubicBezTo>
                      <a:pt x="172" y="276"/>
                      <a:pt x="172" y="272"/>
                      <a:pt x="172" y="268"/>
                    </a:cubicBezTo>
                    <a:cubicBezTo>
                      <a:pt x="174" y="271"/>
                      <a:pt x="176" y="273"/>
                      <a:pt x="179" y="276"/>
                    </a:cubicBezTo>
                    <a:close/>
                    <a:moveTo>
                      <a:pt x="180" y="191"/>
                    </a:moveTo>
                    <a:cubicBezTo>
                      <a:pt x="178" y="187"/>
                      <a:pt x="176" y="184"/>
                      <a:pt x="174" y="181"/>
                    </a:cubicBezTo>
                    <a:cubicBezTo>
                      <a:pt x="174" y="180"/>
                      <a:pt x="174" y="178"/>
                      <a:pt x="174" y="177"/>
                    </a:cubicBezTo>
                    <a:cubicBezTo>
                      <a:pt x="174" y="175"/>
                      <a:pt x="174" y="173"/>
                      <a:pt x="174" y="171"/>
                    </a:cubicBezTo>
                    <a:cubicBezTo>
                      <a:pt x="176" y="175"/>
                      <a:pt x="178" y="178"/>
                      <a:pt x="181" y="182"/>
                    </a:cubicBezTo>
                    <a:cubicBezTo>
                      <a:pt x="180" y="185"/>
                      <a:pt x="180" y="188"/>
                      <a:pt x="180" y="191"/>
                    </a:cubicBezTo>
                    <a:close/>
                    <a:moveTo>
                      <a:pt x="181" y="171"/>
                    </a:moveTo>
                    <a:cubicBezTo>
                      <a:pt x="178" y="168"/>
                      <a:pt x="176" y="165"/>
                      <a:pt x="173" y="162"/>
                    </a:cubicBezTo>
                    <a:cubicBezTo>
                      <a:pt x="173" y="160"/>
                      <a:pt x="173" y="159"/>
                      <a:pt x="173" y="158"/>
                    </a:cubicBezTo>
                    <a:cubicBezTo>
                      <a:pt x="176" y="162"/>
                      <a:pt x="178" y="166"/>
                      <a:pt x="181" y="170"/>
                    </a:cubicBezTo>
                    <a:cubicBezTo>
                      <a:pt x="181" y="170"/>
                      <a:pt x="181" y="171"/>
                      <a:pt x="181" y="171"/>
                    </a:cubicBezTo>
                    <a:close/>
                    <a:moveTo>
                      <a:pt x="182" y="160"/>
                    </a:moveTo>
                    <a:cubicBezTo>
                      <a:pt x="178" y="156"/>
                      <a:pt x="175" y="151"/>
                      <a:pt x="172" y="147"/>
                    </a:cubicBezTo>
                    <a:cubicBezTo>
                      <a:pt x="172" y="145"/>
                      <a:pt x="172" y="142"/>
                      <a:pt x="172" y="140"/>
                    </a:cubicBezTo>
                    <a:cubicBezTo>
                      <a:pt x="176" y="144"/>
                      <a:pt x="179" y="148"/>
                      <a:pt x="182" y="152"/>
                    </a:cubicBezTo>
                    <a:cubicBezTo>
                      <a:pt x="182" y="155"/>
                      <a:pt x="182" y="157"/>
                      <a:pt x="182" y="160"/>
                    </a:cubicBezTo>
                    <a:close/>
                    <a:moveTo>
                      <a:pt x="183" y="149"/>
                    </a:moveTo>
                    <a:cubicBezTo>
                      <a:pt x="179" y="145"/>
                      <a:pt x="176" y="141"/>
                      <a:pt x="173" y="137"/>
                    </a:cubicBezTo>
                    <a:cubicBezTo>
                      <a:pt x="173" y="135"/>
                      <a:pt x="173" y="133"/>
                      <a:pt x="174" y="131"/>
                    </a:cubicBezTo>
                    <a:cubicBezTo>
                      <a:pt x="177" y="135"/>
                      <a:pt x="180" y="139"/>
                      <a:pt x="184" y="144"/>
                    </a:cubicBezTo>
                    <a:cubicBezTo>
                      <a:pt x="183" y="145"/>
                      <a:pt x="183" y="147"/>
                      <a:pt x="183" y="149"/>
                    </a:cubicBezTo>
                    <a:close/>
                    <a:moveTo>
                      <a:pt x="196" y="259"/>
                    </a:moveTo>
                    <a:cubicBezTo>
                      <a:pt x="196" y="265"/>
                      <a:pt x="196" y="271"/>
                      <a:pt x="196" y="276"/>
                    </a:cubicBezTo>
                    <a:cubicBezTo>
                      <a:pt x="192" y="271"/>
                      <a:pt x="188" y="267"/>
                      <a:pt x="184" y="262"/>
                    </a:cubicBezTo>
                    <a:cubicBezTo>
                      <a:pt x="184" y="256"/>
                      <a:pt x="184" y="250"/>
                      <a:pt x="184" y="244"/>
                    </a:cubicBezTo>
                    <a:cubicBezTo>
                      <a:pt x="188" y="249"/>
                      <a:pt x="192" y="254"/>
                      <a:pt x="196" y="259"/>
                    </a:cubicBezTo>
                    <a:close/>
                    <a:moveTo>
                      <a:pt x="184" y="277"/>
                    </a:moveTo>
                    <a:cubicBezTo>
                      <a:pt x="184" y="274"/>
                      <a:pt x="184" y="270"/>
                      <a:pt x="184" y="267"/>
                    </a:cubicBezTo>
                    <a:cubicBezTo>
                      <a:pt x="188" y="272"/>
                      <a:pt x="192" y="277"/>
                      <a:pt x="196" y="281"/>
                    </a:cubicBezTo>
                    <a:cubicBezTo>
                      <a:pt x="196" y="285"/>
                      <a:pt x="196" y="289"/>
                      <a:pt x="196" y="293"/>
                    </a:cubicBezTo>
                    <a:cubicBezTo>
                      <a:pt x="192" y="288"/>
                      <a:pt x="188" y="282"/>
                      <a:pt x="184" y="277"/>
                    </a:cubicBezTo>
                    <a:close/>
                    <a:moveTo>
                      <a:pt x="196" y="254"/>
                    </a:moveTo>
                    <a:cubicBezTo>
                      <a:pt x="192" y="249"/>
                      <a:pt x="188" y="244"/>
                      <a:pt x="184" y="239"/>
                    </a:cubicBezTo>
                    <a:cubicBezTo>
                      <a:pt x="184" y="236"/>
                      <a:pt x="184" y="233"/>
                      <a:pt x="184" y="230"/>
                    </a:cubicBezTo>
                    <a:cubicBezTo>
                      <a:pt x="185" y="230"/>
                      <a:pt x="185" y="229"/>
                      <a:pt x="185" y="227"/>
                    </a:cubicBezTo>
                    <a:cubicBezTo>
                      <a:pt x="185" y="227"/>
                      <a:pt x="184" y="227"/>
                      <a:pt x="184" y="226"/>
                    </a:cubicBezTo>
                    <a:cubicBezTo>
                      <a:pt x="184" y="225"/>
                      <a:pt x="184" y="224"/>
                      <a:pt x="184" y="223"/>
                    </a:cubicBezTo>
                    <a:cubicBezTo>
                      <a:pt x="188" y="228"/>
                      <a:pt x="192" y="233"/>
                      <a:pt x="196" y="238"/>
                    </a:cubicBezTo>
                    <a:cubicBezTo>
                      <a:pt x="196" y="243"/>
                      <a:pt x="196" y="249"/>
                      <a:pt x="196" y="254"/>
                    </a:cubicBezTo>
                    <a:close/>
                    <a:moveTo>
                      <a:pt x="196" y="233"/>
                    </a:moveTo>
                    <a:cubicBezTo>
                      <a:pt x="192" y="228"/>
                      <a:pt x="188" y="223"/>
                      <a:pt x="184" y="218"/>
                    </a:cubicBezTo>
                    <a:cubicBezTo>
                      <a:pt x="185" y="215"/>
                      <a:pt x="185" y="212"/>
                      <a:pt x="185" y="209"/>
                    </a:cubicBezTo>
                    <a:cubicBezTo>
                      <a:pt x="185" y="209"/>
                      <a:pt x="185" y="209"/>
                      <a:pt x="185" y="209"/>
                    </a:cubicBezTo>
                    <a:cubicBezTo>
                      <a:pt x="187" y="212"/>
                      <a:pt x="191" y="210"/>
                      <a:pt x="190" y="207"/>
                    </a:cubicBezTo>
                    <a:cubicBezTo>
                      <a:pt x="188" y="204"/>
                      <a:pt x="187" y="202"/>
                      <a:pt x="185" y="199"/>
                    </a:cubicBezTo>
                    <a:cubicBezTo>
                      <a:pt x="185" y="196"/>
                      <a:pt x="185" y="193"/>
                      <a:pt x="185" y="190"/>
                    </a:cubicBezTo>
                    <a:cubicBezTo>
                      <a:pt x="189" y="196"/>
                      <a:pt x="193" y="202"/>
                      <a:pt x="197" y="208"/>
                    </a:cubicBezTo>
                    <a:cubicBezTo>
                      <a:pt x="197" y="216"/>
                      <a:pt x="196" y="225"/>
                      <a:pt x="196" y="233"/>
                    </a:cubicBezTo>
                    <a:close/>
                    <a:moveTo>
                      <a:pt x="197" y="203"/>
                    </a:moveTo>
                    <a:cubicBezTo>
                      <a:pt x="193" y="197"/>
                      <a:pt x="189" y="192"/>
                      <a:pt x="186" y="185"/>
                    </a:cubicBezTo>
                    <a:cubicBezTo>
                      <a:pt x="186" y="185"/>
                      <a:pt x="186" y="184"/>
                      <a:pt x="186" y="184"/>
                    </a:cubicBezTo>
                    <a:cubicBezTo>
                      <a:pt x="190" y="188"/>
                      <a:pt x="194" y="192"/>
                      <a:pt x="198" y="196"/>
                    </a:cubicBezTo>
                    <a:cubicBezTo>
                      <a:pt x="197" y="199"/>
                      <a:pt x="197" y="201"/>
                      <a:pt x="197" y="203"/>
                    </a:cubicBezTo>
                    <a:close/>
                    <a:moveTo>
                      <a:pt x="199" y="183"/>
                    </a:moveTo>
                    <a:cubicBezTo>
                      <a:pt x="195" y="177"/>
                      <a:pt x="191" y="172"/>
                      <a:pt x="186" y="166"/>
                    </a:cubicBezTo>
                    <a:cubicBezTo>
                      <a:pt x="187" y="163"/>
                      <a:pt x="187" y="160"/>
                      <a:pt x="187" y="157"/>
                    </a:cubicBezTo>
                    <a:cubicBezTo>
                      <a:pt x="191" y="163"/>
                      <a:pt x="195" y="168"/>
                      <a:pt x="200" y="173"/>
                    </a:cubicBezTo>
                    <a:cubicBezTo>
                      <a:pt x="199" y="176"/>
                      <a:pt x="199" y="180"/>
                      <a:pt x="199" y="183"/>
                    </a:cubicBezTo>
                    <a:close/>
                    <a:moveTo>
                      <a:pt x="199" y="280"/>
                    </a:moveTo>
                    <a:cubicBezTo>
                      <a:pt x="199" y="275"/>
                      <a:pt x="199" y="269"/>
                      <a:pt x="199" y="264"/>
                    </a:cubicBezTo>
                    <a:cubicBezTo>
                      <a:pt x="202" y="268"/>
                      <a:pt x="205" y="271"/>
                      <a:pt x="208" y="275"/>
                    </a:cubicBezTo>
                    <a:cubicBezTo>
                      <a:pt x="208" y="280"/>
                      <a:pt x="208" y="286"/>
                      <a:pt x="208" y="291"/>
                    </a:cubicBezTo>
                    <a:cubicBezTo>
                      <a:pt x="205" y="288"/>
                      <a:pt x="202" y="284"/>
                      <a:pt x="199" y="280"/>
                    </a:cubicBezTo>
                    <a:close/>
                    <a:moveTo>
                      <a:pt x="208" y="220"/>
                    </a:moveTo>
                    <a:cubicBezTo>
                      <a:pt x="206" y="216"/>
                      <a:pt x="203" y="212"/>
                      <a:pt x="201" y="208"/>
                    </a:cubicBezTo>
                    <a:cubicBezTo>
                      <a:pt x="201" y="205"/>
                      <a:pt x="201" y="203"/>
                      <a:pt x="201" y="200"/>
                    </a:cubicBezTo>
                    <a:cubicBezTo>
                      <a:pt x="204" y="202"/>
                      <a:pt x="206" y="205"/>
                      <a:pt x="209" y="208"/>
                    </a:cubicBezTo>
                    <a:cubicBezTo>
                      <a:pt x="209" y="212"/>
                      <a:pt x="209" y="216"/>
                      <a:pt x="208" y="220"/>
                    </a:cubicBezTo>
                    <a:close/>
                    <a:moveTo>
                      <a:pt x="210" y="199"/>
                    </a:moveTo>
                    <a:cubicBezTo>
                      <a:pt x="207" y="195"/>
                      <a:pt x="204" y="191"/>
                      <a:pt x="202" y="187"/>
                    </a:cubicBezTo>
                    <a:cubicBezTo>
                      <a:pt x="202" y="184"/>
                      <a:pt x="202" y="180"/>
                      <a:pt x="202" y="177"/>
                    </a:cubicBezTo>
                    <a:cubicBezTo>
                      <a:pt x="203" y="178"/>
                      <a:pt x="204" y="179"/>
                      <a:pt x="205" y="180"/>
                    </a:cubicBezTo>
                    <a:cubicBezTo>
                      <a:pt x="207" y="183"/>
                      <a:pt x="209" y="185"/>
                      <a:pt x="211" y="188"/>
                    </a:cubicBezTo>
                    <a:cubicBezTo>
                      <a:pt x="210" y="191"/>
                      <a:pt x="210" y="195"/>
                      <a:pt x="210" y="199"/>
                    </a:cubicBezTo>
                    <a:close/>
                    <a:moveTo>
                      <a:pt x="211" y="185"/>
                    </a:moveTo>
                    <a:cubicBezTo>
                      <a:pt x="208" y="181"/>
                      <a:pt x="205" y="177"/>
                      <a:pt x="203" y="174"/>
                    </a:cubicBezTo>
                    <a:cubicBezTo>
                      <a:pt x="203" y="172"/>
                      <a:pt x="203" y="170"/>
                      <a:pt x="203" y="168"/>
                    </a:cubicBezTo>
                    <a:cubicBezTo>
                      <a:pt x="206" y="171"/>
                      <a:pt x="209" y="175"/>
                      <a:pt x="212" y="178"/>
                    </a:cubicBezTo>
                    <a:cubicBezTo>
                      <a:pt x="211" y="180"/>
                      <a:pt x="211" y="183"/>
                      <a:pt x="211" y="185"/>
                    </a:cubicBezTo>
                    <a:close/>
                    <a:moveTo>
                      <a:pt x="226" y="293"/>
                    </a:moveTo>
                    <a:cubicBezTo>
                      <a:pt x="221" y="287"/>
                      <a:pt x="216" y="281"/>
                      <a:pt x="212" y="275"/>
                    </a:cubicBezTo>
                    <a:cubicBezTo>
                      <a:pt x="212" y="269"/>
                      <a:pt x="211" y="263"/>
                      <a:pt x="211" y="257"/>
                    </a:cubicBezTo>
                    <a:cubicBezTo>
                      <a:pt x="217" y="264"/>
                      <a:pt x="222" y="270"/>
                      <a:pt x="227" y="276"/>
                    </a:cubicBezTo>
                    <a:cubicBezTo>
                      <a:pt x="227" y="282"/>
                      <a:pt x="227" y="287"/>
                      <a:pt x="226" y="293"/>
                    </a:cubicBezTo>
                    <a:close/>
                    <a:moveTo>
                      <a:pt x="227" y="271"/>
                    </a:moveTo>
                    <a:cubicBezTo>
                      <a:pt x="222" y="265"/>
                      <a:pt x="217" y="258"/>
                      <a:pt x="211" y="252"/>
                    </a:cubicBezTo>
                    <a:cubicBezTo>
                      <a:pt x="211" y="245"/>
                      <a:pt x="211" y="237"/>
                      <a:pt x="212" y="230"/>
                    </a:cubicBezTo>
                    <a:cubicBezTo>
                      <a:pt x="217" y="238"/>
                      <a:pt x="222" y="246"/>
                      <a:pt x="228" y="253"/>
                    </a:cubicBezTo>
                    <a:cubicBezTo>
                      <a:pt x="228" y="259"/>
                      <a:pt x="227" y="265"/>
                      <a:pt x="227" y="271"/>
                    </a:cubicBezTo>
                    <a:close/>
                    <a:moveTo>
                      <a:pt x="228" y="248"/>
                    </a:moveTo>
                    <a:cubicBezTo>
                      <a:pt x="223" y="241"/>
                      <a:pt x="217" y="233"/>
                      <a:pt x="212" y="225"/>
                    </a:cubicBezTo>
                    <a:cubicBezTo>
                      <a:pt x="212" y="220"/>
                      <a:pt x="212" y="215"/>
                      <a:pt x="212" y="211"/>
                    </a:cubicBezTo>
                    <a:cubicBezTo>
                      <a:pt x="214" y="211"/>
                      <a:pt x="216" y="208"/>
                      <a:pt x="215" y="206"/>
                    </a:cubicBezTo>
                    <a:cubicBezTo>
                      <a:pt x="214" y="205"/>
                      <a:pt x="213" y="204"/>
                      <a:pt x="213" y="203"/>
                    </a:cubicBezTo>
                    <a:cubicBezTo>
                      <a:pt x="213" y="199"/>
                      <a:pt x="213" y="195"/>
                      <a:pt x="214" y="191"/>
                    </a:cubicBezTo>
                    <a:cubicBezTo>
                      <a:pt x="219" y="198"/>
                      <a:pt x="224" y="205"/>
                      <a:pt x="231" y="211"/>
                    </a:cubicBezTo>
                    <a:cubicBezTo>
                      <a:pt x="230" y="224"/>
                      <a:pt x="229" y="236"/>
                      <a:pt x="228" y="248"/>
                    </a:cubicBezTo>
                    <a:close/>
                    <a:moveTo>
                      <a:pt x="230" y="275"/>
                    </a:moveTo>
                    <a:cubicBezTo>
                      <a:pt x="231" y="269"/>
                      <a:pt x="231" y="264"/>
                      <a:pt x="231" y="258"/>
                    </a:cubicBezTo>
                    <a:cubicBezTo>
                      <a:pt x="235" y="264"/>
                      <a:pt x="240" y="269"/>
                      <a:pt x="244" y="275"/>
                    </a:cubicBezTo>
                    <a:cubicBezTo>
                      <a:pt x="244" y="281"/>
                      <a:pt x="244" y="287"/>
                      <a:pt x="244" y="292"/>
                    </a:cubicBezTo>
                    <a:cubicBezTo>
                      <a:pt x="240" y="287"/>
                      <a:pt x="235" y="281"/>
                      <a:pt x="230" y="275"/>
                    </a:cubicBezTo>
                    <a:close/>
                    <a:moveTo>
                      <a:pt x="244" y="270"/>
                    </a:moveTo>
                    <a:cubicBezTo>
                      <a:pt x="240" y="264"/>
                      <a:pt x="235" y="259"/>
                      <a:pt x="231" y="253"/>
                    </a:cubicBezTo>
                    <a:cubicBezTo>
                      <a:pt x="232" y="240"/>
                      <a:pt x="233" y="227"/>
                      <a:pt x="234" y="214"/>
                    </a:cubicBezTo>
                    <a:cubicBezTo>
                      <a:pt x="237" y="217"/>
                      <a:pt x="241" y="219"/>
                      <a:pt x="244" y="222"/>
                    </a:cubicBezTo>
                    <a:cubicBezTo>
                      <a:pt x="244" y="238"/>
                      <a:pt x="243" y="254"/>
                      <a:pt x="244" y="270"/>
                    </a:cubicBezTo>
                    <a:close/>
                    <a:moveTo>
                      <a:pt x="245" y="215"/>
                    </a:moveTo>
                    <a:cubicBezTo>
                      <a:pt x="242" y="209"/>
                      <a:pt x="239" y="204"/>
                      <a:pt x="235" y="198"/>
                    </a:cubicBezTo>
                    <a:cubicBezTo>
                      <a:pt x="235" y="197"/>
                      <a:pt x="235" y="196"/>
                      <a:pt x="235" y="195"/>
                    </a:cubicBezTo>
                    <a:cubicBezTo>
                      <a:pt x="239" y="198"/>
                      <a:pt x="242" y="202"/>
                      <a:pt x="246" y="206"/>
                    </a:cubicBezTo>
                    <a:cubicBezTo>
                      <a:pt x="245" y="209"/>
                      <a:pt x="245" y="212"/>
                      <a:pt x="245" y="215"/>
                    </a:cubicBezTo>
                    <a:close/>
                    <a:moveTo>
                      <a:pt x="246" y="204"/>
                    </a:moveTo>
                    <a:cubicBezTo>
                      <a:pt x="245" y="203"/>
                      <a:pt x="244" y="201"/>
                      <a:pt x="242" y="200"/>
                    </a:cubicBezTo>
                    <a:cubicBezTo>
                      <a:pt x="240" y="198"/>
                      <a:pt x="238" y="195"/>
                      <a:pt x="235" y="193"/>
                    </a:cubicBezTo>
                    <a:cubicBezTo>
                      <a:pt x="235" y="189"/>
                      <a:pt x="235" y="189"/>
                      <a:pt x="235" y="189"/>
                    </a:cubicBezTo>
                    <a:cubicBezTo>
                      <a:pt x="239" y="193"/>
                      <a:pt x="243" y="197"/>
                      <a:pt x="246" y="202"/>
                    </a:cubicBezTo>
                    <a:cubicBezTo>
                      <a:pt x="246" y="202"/>
                      <a:pt x="246" y="203"/>
                      <a:pt x="246" y="204"/>
                    </a:cubicBezTo>
                    <a:close/>
                    <a:moveTo>
                      <a:pt x="236" y="179"/>
                    </a:moveTo>
                    <a:cubicBezTo>
                      <a:pt x="236" y="178"/>
                      <a:pt x="236" y="177"/>
                      <a:pt x="236" y="176"/>
                    </a:cubicBezTo>
                    <a:cubicBezTo>
                      <a:pt x="240" y="180"/>
                      <a:pt x="244" y="185"/>
                      <a:pt x="248" y="189"/>
                    </a:cubicBezTo>
                    <a:cubicBezTo>
                      <a:pt x="248" y="190"/>
                      <a:pt x="247" y="191"/>
                      <a:pt x="247" y="192"/>
                    </a:cubicBezTo>
                    <a:cubicBezTo>
                      <a:pt x="244" y="187"/>
                      <a:pt x="240" y="183"/>
                      <a:pt x="236" y="179"/>
                    </a:cubicBezTo>
                    <a:close/>
                    <a:moveTo>
                      <a:pt x="262" y="294"/>
                    </a:moveTo>
                    <a:cubicBezTo>
                      <a:pt x="262" y="294"/>
                      <a:pt x="262" y="295"/>
                      <a:pt x="262" y="295"/>
                    </a:cubicBezTo>
                    <a:cubicBezTo>
                      <a:pt x="257" y="288"/>
                      <a:pt x="252" y="281"/>
                      <a:pt x="247" y="274"/>
                    </a:cubicBezTo>
                    <a:cubicBezTo>
                      <a:pt x="247" y="252"/>
                      <a:pt x="247" y="230"/>
                      <a:pt x="248" y="208"/>
                    </a:cubicBezTo>
                    <a:cubicBezTo>
                      <a:pt x="253" y="213"/>
                      <a:pt x="259" y="218"/>
                      <a:pt x="264" y="223"/>
                    </a:cubicBezTo>
                    <a:cubicBezTo>
                      <a:pt x="263" y="247"/>
                      <a:pt x="262" y="271"/>
                      <a:pt x="262" y="294"/>
                    </a:cubicBezTo>
                    <a:close/>
                    <a:moveTo>
                      <a:pt x="250" y="195"/>
                    </a:moveTo>
                    <a:cubicBezTo>
                      <a:pt x="250" y="194"/>
                      <a:pt x="250" y="193"/>
                      <a:pt x="250" y="192"/>
                    </a:cubicBezTo>
                    <a:cubicBezTo>
                      <a:pt x="251" y="193"/>
                      <a:pt x="251" y="193"/>
                      <a:pt x="251" y="193"/>
                    </a:cubicBezTo>
                    <a:cubicBezTo>
                      <a:pt x="256" y="199"/>
                      <a:pt x="260" y="205"/>
                      <a:pt x="264" y="211"/>
                    </a:cubicBezTo>
                    <a:cubicBezTo>
                      <a:pt x="264" y="212"/>
                      <a:pt x="264" y="214"/>
                      <a:pt x="264" y="216"/>
                    </a:cubicBezTo>
                    <a:cubicBezTo>
                      <a:pt x="260" y="208"/>
                      <a:pt x="255" y="202"/>
                      <a:pt x="250" y="195"/>
                    </a:cubicBezTo>
                    <a:close/>
                    <a:moveTo>
                      <a:pt x="265" y="198"/>
                    </a:moveTo>
                    <a:cubicBezTo>
                      <a:pt x="265" y="200"/>
                      <a:pt x="265" y="201"/>
                      <a:pt x="264" y="203"/>
                    </a:cubicBezTo>
                    <a:cubicBezTo>
                      <a:pt x="260" y="197"/>
                      <a:pt x="256" y="190"/>
                      <a:pt x="251" y="184"/>
                    </a:cubicBezTo>
                    <a:cubicBezTo>
                      <a:pt x="252" y="183"/>
                      <a:pt x="252" y="182"/>
                      <a:pt x="252" y="181"/>
                    </a:cubicBezTo>
                    <a:cubicBezTo>
                      <a:pt x="256" y="186"/>
                      <a:pt x="261" y="191"/>
                      <a:pt x="265" y="197"/>
                    </a:cubicBezTo>
                    <a:cubicBezTo>
                      <a:pt x="265" y="197"/>
                      <a:pt x="265" y="197"/>
                      <a:pt x="265"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1" name="îslíďê"/>
              <p:cNvSpPr/>
              <p:nvPr/>
            </p:nvSpPr>
            <p:spPr bwMode="auto">
              <a:xfrm>
                <a:off x="2958" y="2547"/>
                <a:ext cx="6" cy="56"/>
              </a:xfrm>
              <a:custGeom>
                <a:avLst/>
                <a:gdLst>
                  <a:gd name="T0" fmla="*/ 2 w 5"/>
                  <a:gd name="T1" fmla="*/ 1 h 51"/>
                  <a:gd name="T2" fmla="*/ 0 w 5"/>
                  <a:gd name="T3" fmla="*/ 49 h 51"/>
                  <a:gd name="T4" fmla="*/ 2 w 5"/>
                  <a:gd name="T5" fmla="*/ 50 h 51"/>
                  <a:gd name="T6" fmla="*/ 5 w 5"/>
                  <a:gd name="T7" fmla="*/ 1 h 51"/>
                  <a:gd name="T8" fmla="*/ 2 w 5"/>
                  <a:gd name="T9" fmla="*/ 1 h 51"/>
                </a:gdLst>
                <a:ahLst/>
                <a:cxnLst>
                  <a:cxn ang="0">
                    <a:pos x="T0" y="T1"/>
                  </a:cxn>
                  <a:cxn ang="0">
                    <a:pos x="T2" y="T3"/>
                  </a:cxn>
                  <a:cxn ang="0">
                    <a:pos x="T4" y="T5"/>
                  </a:cxn>
                  <a:cxn ang="0">
                    <a:pos x="T6" y="T7"/>
                  </a:cxn>
                  <a:cxn ang="0">
                    <a:pos x="T8" y="T9"/>
                  </a:cxn>
                </a:cxnLst>
                <a:rect l="0" t="0" r="r" b="b"/>
                <a:pathLst>
                  <a:path w="5" h="51">
                    <a:moveTo>
                      <a:pt x="2" y="1"/>
                    </a:moveTo>
                    <a:cubicBezTo>
                      <a:pt x="2" y="17"/>
                      <a:pt x="2" y="33"/>
                      <a:pt x="0" y="49"/>
                    </a:cubicBezTo>
                    <a:cubicBezTo>
                      <a:pt x="0" y="51"/>
                      <a:pt x="2" y="51"/>
                      <a:pt x="2" y="50"/>
                    </a:cubicBezTo>
                    <a:cubicBezTo>
                      <a:pt x="5" y="34"/>
                      <a:pt x="5" y="17"/>
                      <a:pt x="5" y="1"/>
                    </a:cubicBezTo>
                    <a:cubicBezTo>
                      <a:pt x="5" y="0"/>
                      <a:pt x="2" y="0"/>
                      <a:pt x="2"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2" name="ïŝlîḑe"/>
              <p:cNvSpPr/>
              <p:nvPr/>
            </p:nvSpPr>
            <p:spPr bwMode="auto">
              <a:xfrm>
                <a:off x="3138" y="2615"/>
                <a:ext cx="31" cy="33"/>
              </a:xfrm>
              <a:custGeom>
                <a:avLst/>
                <a:gdLst>
                  <a:gd name="T0" fmla="*/ 27 w 28"/>
                  <a:gd name="T1" fmla="*/ 27 h 30"/>
                  <a:gd name="T2" fmla="*/ 4 w 28"/>
                  <a:gd name="T3" fmla="*/ 1 h 30"/>
                  <a:gd name="T4" fmla="*/ 2 w 28"/>
                  <a:gd name="T5" fmla="*/ 4 h 30"/>
                  <a:gd name="T6" fmla="*/ 25 w 28"/>
                  <a:gd name="T7" fmla="*/ 29 h 30"/>
                  <a:gd name="T8" fmla="*/ 27 w 28"/>
                  <a:gd name="T9" fmla="*/ 27 h 30"/>
                </a:gdLst>
                <a:ahLst/>
                <a:cxnLst>
                  <a:cxn ang="0">
                    <a:pos x="T0" y="T1"/>
                  </a:cxn>
                  <a:cxn ang="0">
                    <a:pos x="T2" y="T3"/>
                  </a:cxn>
                  <a:cxn ang="0">
                    <a:pos x="T4" y="T5"/>
                  </a:cxn>
                  <a:cxn ang="0">
                    <a:pos x="T6" y="T7"/>
                  </a:cxn>
                  <a:cxn ang="0">
                    <a:pos x="T8" y="T9"/>
                  </a:cxn>
                </a:cxnLst>
                <a:rect l="0" t="0" r="r" b="b"/>
                <a:pathLst>
                  <a:path w="28" h="30">
                    <a:moveTo>
                      <a:pt x="27" y="27"/>
                    </a:moveTo>
                    <a:cubicBezTo>
                      <a:pt x="20" y="18"/>
                      <a:pt x="13" y="8"/>
                      <a:pt x="4" y="1"/>
                    </a:cubicBezTo>
                    <a:cubicBezTo>
                      <a:pt x="2" y="0"/>
                      <a:pt x="0" y="3"/>
                      <a:pt x="2" y="4"/>
                    </a:cubicBezTo>
                    <a:cubicBezTo>
                      <a:pt x="11" y="11"/>
                      <a:pt x="16" y="22"/>
                      <a:pt x="25" y="29"/>
                    </a:cubicBezTo>
                    <a:cubicBezTo>
                      <a:pt x="26" y="30"/>
                      <a:pt x="28" y="29"/>
                      <a:pt x="27" y="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3" name="îşľïḑê"/>
              <p:cNvSpPr/>
              <p:nvPr/>
            </p:nvSpPr>
            <p:spPr bwMode="auto">
              <a:xfrm>
                <a:off x="3137" y="2583"/>
                <a:ext cx="43" cy="59"/>
              </a:xfrm>
              <a:custGeom>
                <a:avLst/>
                <a:gdLst>
                  <a:gd name="T0" fmla="*/ 38 w 39"/>
                  <a:gd name="T1" fmla="*/ 51 h 54"/>
                  <a:gd name="T2" fmla="*/ 3 w 39"/>
                  <a:gd name="T3" fmla="*/ 1 h 54"/>
                  <a:gd name="T4" fmla="*/ 1 w 39"/>
                  <a:gd name="T5" fmla="*/ 2 h 54"/>
                  <a:gd name="T6" fmla="*/ 37 w 39"/>
                  <a:gd name="T7" fmla="*/ 53 h 54"/>
                  <a:gd name="T8" fmla="*/ 38 w 39"/>
                  <a:gd name="T9" fmla="*/ 51 h 54"/>
                </a:gdLst>
                <a:ahLst/>
                <a:cxnLst>
                  <a:cxn ang="0">
                    <a:pos x="T0" y="T1"/>
                  </a:cxn>
                  <a:cxn ang="0">
                    <a:pos x="T2" y="T3"/>
                  </a:cxn>
                  <a:cxn ang="0">
                    <a:pos x="T4" y="T5"/>
                  </a:cxn>
                  <a:cxn ang="0">
                    <a:pos x="T6" y="T7"/>
                  </a:cxn>
                  <a:cxn ang="0">
                    <a:pos x="T8" y="T9"/>
                  </a:cxn>
                </a:cxnLst>
                <a:rect l="0" t="0" r="r" b="b"/>
                <a:pathLst>
                  <a:path w="39" h="54">
                    <a:moveTo>
                      <a:pt x="38" y="51"/>
                    </a:moveTo>
                    <a:cubicBezTo>
                      <a:pt x="22" y="38"/>
                      <a:pt x="12" y="19"/>
                      <a:pt x="3" y="1"/>
                    </a:cubicBezTo>
                    <a:cubicBezTo>
                      <a:pt x="2" y="0"/>
                      <a:pt x="0" y="0"/>
                      <a:pt x="1" y="2"/>
                    </a:cubicBezTo>
                    <a:cubicBezTo>
                      <a:pt x="9" y="20"/>
                      <a:pt x="19" y="42"/>
                      <a:pt x="37" y="53"/>
                    </a:cubicBezTo>
                    <a:cubicBezTo>
                      <a:pt x="38" y="54"/>
                      <a:pt x="39" y="52"/>
                      <a:pt x="38" y="5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4" name="íṣliḍê"/>
              <p:cNvSpPr/>
              <p:nvPr/>
            </p:nvSpPr>
            <p:spPr bwMode="auto">
              <a:xfrm>
                <a:off x="3134" y="2557"/>
                <a:ext cx="49" cy="71"/>
              </a:xfrm>
              <a:custGeom>
                <a:avLst/>
                <a:gdLst>
                  <a:gd name="T0" fmla="*/ 44 w 45"/>
                  <a:gd name="T1" fmla="*/ 62 h 65"/>
                  <a:gd name="T2" fmla="*/ 3 w 45"/>
                  <a:gd name="T3" fmla="*/ 2 h 65"/>
                  <a:gd name="T4" fmla="*/ 1 w 45"/>
                  <a:gd name="T5" fmla="*/ 3 h 65"/>
                  <a:gd name="T6" fmla="*/ 41 w 45"/>
                  <a:gd name="T7" fmla="*/ 64 h 65"/>
                  <a:gd name="T8" fmla="*/ 44 w 45"/>
                  <a:gd name="T9" fmla="*/ 62 h 65"/>
                </a:gdLst>
                <a:ahLst/>
                <a:cxnLst>
                  <a:cxn ang="0">
                    <a:pos x="T0" y="T1"/>
                  </a:cxn>
                  <a:cxn ang="0">
                    <a:pos x="T2" y="T3"/>
                  </a:cxn>
                  <a:cxn ang="0">
                    <a:pos x="T4" y="T5"/>
                  </a:cxn>
                  <a:cxn ang="0">
                    <a:pos x="T6" y="T7"/>
                  </a:cxn>
                  <a:cxn ang="0">
                    <a:pos x="T8" y="T9"/>
                  </a:cxn>
                </a:cxnLst>
                <a:rect l="0" t="0" r="r" b="b"/>
                <a:pathLst>
                  <a:path w="45" h="65">
                    <a:moveTo>
                      <a:pt x="44" y="62"/>
                    </a:moveTo>
                    <a:cubicBezTo>
                      <a:pt x="28" y="44"/>
                      <a:pt x="14" y="24"/>
                      <a:pt x="3" y="2"/>
                    </a:cubicBezTo>
                    <a:cubicBezTo>
                      <a:pt x="3" y="0"/>
                      <a:pt x="0" y="1"/>
                      <a:pt x="1" y="3"/>
                    </a:cubicBezTo>
                    <a:cubicBezTo>
                      <a:pt x="12" y="25"/>
                      <a:pt x="25" y="46"/>
                      <a:pt x="41" y="64"/>
                    </a:cubicBezTo>
                    <a:cubicBezTo>
                      <a:pt x="43" y="65"/>
                      <a:pt x="45" y="64"/>
                      <a:pt x="44"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5" name="íśḻiďê"/>
              <p:cNvSpPr/>
              <p:nvPr/>
            </p:nvSpPr>
            <p:spPr bwMode="auto">
              <a:xfrm>
                <a:off x="3134" y="2532"/>
                <a:ext cx="64" cy="88"/>
              </a:xfrm>
              <a:custGeom>
                <a:avLst/>
                <a:gdLst>
                  <a:gd name="T0" fmla="*/ 57 w 58"/>
                  <a:gd name="T1" fmla="*/ 77 h 80"/>
                  <a:gd name="T2" fmla="*/ 3 w 58"/>
                  <a:gd name="T3" fmla="*/ 1 h 80"/>
                  <a:gd name="T4" fmla="*/ 1 w 58"/>
                  <a:gd name="T5" fmla="*/ 2 h 80"/>
                  <a:gd name="T6" fmla="*/ 54 w 58"/>
                  <a:gd name="T7" fmla="*/ 79 h 80"/>
                  <a:gd name="T8" fmla="*/ 57 w 58"/>
                  <a:gd name="T9" fmla="*/ 77 h 80"/>
                </a:gdLst>
                <a:ahLst/>
                <a:cxnLst>
                  <a:cxn ang="0">
                    <a:pos x="T0" y="T1"/>
                  </a:cxn>
                  <a:cxn ang="0">
                    <a:pos x="T2" y="T3"/>
                  </a:cxn>
                  <a:cxn ang="0">
                    <a:pos x="T4" y="T5"/>
                  </a:cxn>
                  <a:cxn ang="0">
                    <a:pos x="T6" y="T7"/>
                  </a:cxn>
                  <a:cxn ang="0">
                    <a:pos x="T8" y="T9"/>
                  </a:cxn>
                </a:cxnLst>
                <a:rect l="0" t="0" r="r" b="b"/>
                <a:pathLst>
                  <a:path w="58" h="80">
                    <a:moveTo>
                      <a:pt x="57" y="77"/>
                    </a:moveTo>
                    <a:cubicBezTo>
                      <a:pt x="36" y="53"/>
                      <a:pt x="18" y="28"/>
                      <a:pt x="3" y="1"/>
                    </a:cubicBezTo>
                    <a:cubicBezTo>
                      <a:pt x="2" y="0"/>
                      <a:pt x="0" y="1"/>
                      <a:pt x="1" y="2"/>
                    </a:cubicBezTo>
                    <a:cubicBezTo>
                      <a:pt x="16" y="30"/>
                      <a:pt x="34" y="55"/>
                      <a:pt x="54" y="79"/>
                    </a:cubicBezTo>
                    <a:cubicBezTo>
                      <a:pt x="55" y="80"/>
                      <a:pt x="58" y="78"/>
                      <a:pt x="57"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6" name="is1îḓè"/>
              <p:cNvSpPr/>
              <p:nvPr/>
            </p:nvSpPr>
            <p:spPr bwMode="auto">
              <a:xfrm>
                <a:off x="3131" y="2504"/>
                <a:ext cx="89" cy="127"/>
              </a:xfrm>
              <a:custGeom>
                <a:avLst/>
                <a:gdLst>
                  <a:gd name="T0" fmla="*/ 79 w 80"/>
                  <a:gd name="T1" fmla="*/ 113 h 116"/>
                  <a:gd name="T2" fmla="*/ 2 w 80"/>
                  <a:gd name="T3" fmla="*/ 2 h 116"/>
                  <a:gd name="T4" fmla="*/ 1 w 80"/>
                  <a:gd name="T5" fmla="*/ 3 h 116"/>
                  <a:gd name="T6" fmla="*/ 77 w 80"/>
                  <a:gd name="T7" fmla="*/ 115 h 116"/>
                  <a:gd name="T8" fmla="*/ 79 w 80"/>
                  <a:gd name="T9" fmla="*/ 113 h 116"/>
                </a:gdLst>
                <a:ahLst/>
                <a:cxnLst>
                  <a:cxn ang="0">
                    <a:pos x="T0" y="T1"/>
                  </a:cxn>
                  <a:cxn ang="0">
                    <a:pos x="T2" y="T3"/>
                  </a:cxn>
                  <a:cxn ang="0">
                    <a:pos x="T4" y="T5"/>
                  </a:cxn>
                  <a:cxn ang="0">
                    <a:pos x="T6" y="T7"/>
                  </a:cxn>
                  <a:cxn ang="0">
                    <a:pos x="T8" y="T9"/>
                  </a:cxn>
                </a:cxnLst>
                <a:rect l="0" t="0" r="r" b="b"/>
                <a:pathLst>
                  <a:path w="80" h="116">
                    <a:moveTo>
                      <a:pt x="79" y="113"/>
                    </a:moveTo>
                    <a:cubicBezTo>
                      <a:pt x="56" y="74"/>
                      <a:pt x="28" y="39"/>
                      <a:pt x="2" y="2"/>
                    </a:cubicBezTo>
                    <a:cubicBezTo>
                      <a:pt x="2" y="0"/>
                      <a:pt x="0" y="2"/>
                      <a:pt x="1" y="3"/>
                    </a:cubicBezTo>
                    <a:cubicBezTo>
                      <a:pt x="26" y="40"/>
                      <a:pt x="52" y="77"/>
                      <a:pt x="77" y="115"/>
                    </a:cubicBezTo>
                    <a:cubicBezTo>
                      <a:pt x="77" y="116"/>
                      <a:pt x="80" y="115"/>
                      <a:pt x="79"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7" name="îŝḻiḋè"/>
              <p:cNvSpPr/>
              <p:nvPr/>
            </p:nvSpPr>
            <p:spPr bwMode="auto">
              <a:xfrm>
                <a:off x="3136" y="2484"/>
                <a:ext cx="98" cy="136"/>
              </a:xfrm>
              <a:custGeom>
                <a:avLst/>
                <a:gdLst>
                  <a:gd name="T0" fmla="*/ 88 w 89"/>
                  <a:gd name="T1" fmla="*/ 121 h 124"/>
                  <a:gd name="T2" fmla="*/ 4 w 89"/>
                  <a:gd name="T3" fmla="*/ 1 h 124"/>
                  <a:gd name="T4" fmla="*/ 1 w 89"/>
                  <a:gd name="T5" fmla="*/ 3 h 124"/>
                  <a:gd name="T6" fmla="*/ 85 w 89"/>
                  <a:gd name="T7" fmla="*/ 123 h 124"/>
                  <a:gd name="T8" fmla="*/ 88 w 89"/>
                  <a:gd name="T9" fmla="*/ 121 h 124"/>
                </a:gdLst>
                <a:ahLst/>
                <a:cxnLst>
                  <a:cxn ang="0">
                    <a:pos x="T0" y="T1"/>
                  </a:cxn>
                  <a:cxn ang="0">
                    <a:pos x="T2" y="T3"/>
                  </a:cxn>
                  <a:cxn ang="0">
                    <a:pos x="T4" y="T5"/>
                  </a:cxn>
                  <a:cxn ang="0">
                    <a:pos x="T6" y="T7"/>
                  </a:cxn>
                  <a:cxn ang="0">
                    <a:pos x="T8" y="T9"/>
                  </a:cxn>
                </a:cxnLst>
                <a:rect l="0" t="0" r="r" b="b"/>
                <a:pathLst>
                  <a:path w="89" h="124">
                    <a:moveTo>
                      <a:pt x="88" y="121"/>
                    </a:moveTo>
                    <a:cubicBezTo>
                      <a:pt x="59" y="81"/>
                      <a:pt x="31" y="41"/>
                      <a:pt x="4" y="1"/>
                    </a:cubicBezTo>
                    <a:cubicBezTo>
                      <a:pt x="3" y="0"/>
                      <a:pt x="0" y="2"/>
                      <a:pt x="1" y="3"/>
                    </a:cubicBezTo>
                    <a:cubicBezTo>
                      <a:pt x="29" y="43"/>
                      <a:pt x="55" y="84"/>
                      <a:pt x="85" y="123"/>
                    </a:cubicBezTo>
                    <a:cubicBezTo>
                      <a:pt x="86" y="124"/>
                      <a:pt x="89" y="122"/>
                      <a:pt x="88"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8" name="îśľîḑe"/>
              <p:cNvSpPr/>
              <p:nvPr/>
            </p:nvSpPr>
            <p:spPr bwMode="auto">
              <a:xfrm>
                <a:off x="3137" y="2449"/>
                <a:ext cx="96" cy="146"/>
              </a:xfrm>
              <a:custGeom>
                <a:avLst/>
                <a:gdLst>
                  <a:gd name="T0" fmla="*/ 86 w 87"/>
                  <a:gd name="T1" fmla="*/ 130 h 133"/>
                  <a:gd name="T2" fmla="*/ 2 w 87"/>
                  <a:gd name="T3" fmla="*/ 1 h 133"/>
                  <a:gd name="T4" fmla="*/ 1 w 87"/>
                  <a:gd name="T5" fmla="*/ 2 h 133"/>
                  <a:gd name="T6" fmla="*/ 84 w 87"/>
                  <a:gd name="T7" fmla="*/ 132 h 133"/>
                  <a:gd name="T8" fmla="*/ 86 w 87"/>
                  <a:gd name="T9" fmla="*/ 130 h 133"/>
                </a:gdLst>
                <a:ahLst/>
                <a:cxnLst>
                  <a:cxn ang="0">
                    <a:pos x="T0" y="T1"/>
                  </a:cxn>
                  <a:cxn ang="0">
                    <a:pos x="T2" y="T3"/>
                  </a:cxn>
                  <a:cxn ang="0">
                    <a:pos x="T4" y="T5"/>
                  </a:cxn>
                  <a:cxn ang="0">
                    <a:pos x="T6" y="T7"/>
                  </a:cxn>
                  <a:cxn ang="0">
                    <a:pos x="T8" y="T9"/>
                  </a:cxn>
                </a:cxnLst>
                <a:rect l="0" t="0" r="r" b="b"/>
                <a:pathLst>
                  <a:path w="87" h="133">
                    <a:moveTo>
                      <a:pt x="86" y="130"/>
                    </a:moveTo>
                    <a:cubicBezTo>
                      <a:pt x="57" y="88"/>
                      <a:pt x="30" y="44"/>
                      <a:pt x="2" y="1"/>
                    </a:cubicBezTo>
                    <a:cubicBezTo>
                      <a:pt x="2" y="0"/>
                      <a:pt x="0" y="1"/>
                      <a:pt x="1" y="2"/>
                    </a:cubicBezTo>
                    <a:cubicBezTo>
                      <a:pt x="29" y="45"/>
                      <a:pt x="55" y="89"/>
                      <a:pt x="84" y="132"/>
                    </a:cubicBezTo>
                    <a:cubicBezTo>
                      <a:pt x="85" y="133"/>
                      <a:pt x="87" y="131"/>
                      <a:pt x="86"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9" name="íṣľiďê"/>
              <p:cNvSpPr/>
              <p:nvPr/>
            </p:nvSpPr>
            <p:spPr bwMode="auto">
              <a:xfrm>
                <a:off x="3148" y="2426"/>
                <a:ext cx="105" cy="160"/>
              </a:xfrm>
              <a:custGeom>
                <a:avLst/>
                <a:gdLst>
                  <a:gd name="T0" fmla="*/ 94 w 95"/>
                  <a:gd name="T1" fmla="*/ 143 h 146"/>
                  <a:gd name="T2" fmla="*/ 3 w 95"/>
                  <a:gd name="T3" fmla="*/ 1 h 146"/>
                  <a:gd name="T4" fmla="*/ 1 w 95"/>
                  <a:gd name="T5" fmla="*/ 3 h 146"/>
                  <a:gd name="T6" fmla="*/ 92 w 95"/>
                  <a:gd name="T7" fmla="*/ 145 h 146"/>
                  <a:gd name="T8" fmla="*/ 94 w 95"/>
                  <a:gd name="T9" fmla="*/ 143 h 146"/>
                </a:gdLst>
                <a:ahLst/>
                <a:cxnLst>
                  <a:cxn ang="0">
                    <a:pos x="T0" y="T1"/>
                  </a:cxn>
                  <a:cxn ang="0">
                    <a:pos x="T2" y="T3"/>
                  </a:cxn>
                  <a:cxn ang="0">
                    <a:pos x="T4" y="T5"/>
                  </a:cxn>
                  <a:cxn ang="0">
                    <a:pos x="T6" y="T7"/>
                  </a:cxn>
                  <a:cxn ang="0">
                    <a:pos x="T8" y="T9"/>
                  </a:cxn>
                </a:cxnLst>
                <a:rect l="0" t="0" r="r" b="b"/>
                <a:pathLst>
                  <a:path w="95" h="146">
                    <a:moveTo>
                      <a:pt x="94" y="143"/>
                    </a:moveTo>
                    <a:cubicBezTo>
                      <a:pt x="63" y="96"/>
                      <a:pt x="33" y="49"/>
                      <a:pt x="3" y="1"/>
                    </a:cubicBezTo>
                    <a:cubicBezTo>
                      <a:pt x="2" y="0"/>
                      <a:pt x="0" y="1"/>
                      <a:pt x="1" y="3"/>
                    </a:cubicBezTo>
                    <a:cubicBezTo>
                      <a:pt x="31" y="51"/>
                      <a:pt x="61" y="98"/>
                      <a:pt x="92" y="145"/>
                    </a:cubicBezTo>
                    <a:cubicBezTo>
                      <a:pt x="93" y="146"/>
                      <a:pt x="95" y="145"/>
                      <a:pt x="94" y="1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0" name="íṩḷídé"/>
              <p:cNvSpPr/>
              <p:nvPr/>
            </p:nvSpPr>
            <p:spPr bwMode="auto">
              <a:xfrm>
                <a:off x="3193" y="2457"/>
                <a:ext cx="76" cy="118"/>
              </a:xfrm>
              <a:custGeom>
                <a:avLst/>
                <a:gdLst>
                  <a:gd name="T0" fmla="*/ 68 w 69"/>
                  <a:gd name="T1" fmla="*/ 106 h 108"/>
                  <a:gd name="T2" fmla="*/ 2 w 69"/>
                  <a:gd name="T3" fmla="*/ 1 h 108"/>
                  <a:gd name="T4" fmla="*/ 1 w 69"/>
                  <a:gd name="T5" fmla="*/ 3 h 108"/>
                  <a:gd name="T6" fmla="*/ 67 w 69"/>
                  <a:gd name="T7" fmla="*/ 107 h 108"/>
                  <a:gd name="T8" fmla="*/ 68 w 69"/>
                  <a:gd name="T9" fmla="*/ 106 h 108"/>
                </a:gdLst>
                <a:ahLst/>
                <a:cxnLst>
                  <a:cxn ang="0">
                    <a:pos x="T0" y="T1"/>
                  </a:cxn>
                  <a:cxn ang="0">
                    <a:pos x="T2" y="T3"/>
                  </a:cxn>
                  <a:cxn ang="0">
                    <a:pos x="T4" y="T5"/>
                  </a:cxn>
                  <a:cxn ang="0">
                    <a:pos x="T6" y="T7"/>
                  </a:cxn>
                  <a:cxn ang="0">
                    <a:pos x="T8" y="T9"/>
                  </a:cxn>
                </a:cxnLst>
                <a:rect l="0" t="0" r="r" b="b"/>
                <a:pathLst>
                  <a:path w="69" h="108">
                    <a:moveTo>
                      <a:pt x="68" y="106"/>
                    </a:moveTo>
                    <a:cubicBezTo>
                      <a:pt x="46" y="71"/>
                      <a:pt x="25" y="35"/>
                      <a:pt x="2" y="1"/>
                    </a:cubicBezTo>
                    <a:cubicBezTo>
                      <a:pt x="1" y="0"/>
                      <a:pt x="0" y="2"/>
                      <a:pt x="1" y="3"/>
                    </a:cubicBezTo>
                    <a:cubicBezTo>
                      <a:pt x="24" y="36"/>
                      <a:pt x="44" y="72"/>
                      <a:pt x="67" y="107"/>
                    </a:cubicBezTo>
                    <a:cubicBezTo>
                      <a:pt x="67" y="108"/>
                      <a:pt x="69" y="107"/>
                      <a:pt x="68" y="10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1" name="ïṥḻíḍè"/>
              <p:cNvSpPr/>
              <p:nvPr/>
            </p:nvSpPr>
            <p:spPr bwMode="auto">
              <a:xfrm>
                <a:off x="3149" y="2338"/>
                <a:ext cx="165" cy="252"/>
              </a:xfrm>
              <a:custGeom>
                <a:avLst/>
                <a:gdLst>
                  <a:gd name="T0" fmla="*/ 149 w 150"/>
                  <a:gd name="T1" fmla="*/ 226 h 229"/>
                  <a:gd name="T2" fmla="*/ 74 w 150"/>
                  <a:gd name="T3" fmla="*/ 118 h 229"/>
                  <a:gd name="T4" fmla="*/ 1 w 150"/>
                  <a:gd name="T5" fmla="*/ 1 h 229"/>
                  <a:gd name="T6" fmla="*/ 0 w 150"/>
                  <a:gd name="T7" fmla="*/ 1 h 229"/>
                  <a:gd name="T8" fmla="*/ 64 w 150"/>
                  <a:gd name="T9" fmla="*/ 107 h 229"/>
                  <a:gd name="T10" fmla="*/ 147 w 150"/>
                  <a:gd name="T11" fmla="*/ 228 h 229"/>
                  <a:gd name="T12" fmla="*/ 149 w 150"/>
                  <a:gd name="T13" fmla="*/ 226 h 229"/>
                </a:gdLst>
                <a:ahLst/>
                <a:cxnLst>
                  <a:cxn ang="0">
                    <a:pos x="T0" y="T1"/>
                  </a:cxn>
                  <a:cxn ang="0">
                    <a:pos x="T2" y="T3"/>
                  </a:cxn>
                  <a:cxn ang="0">
                    <a:pos x="T4" y="T5"/>
                  </a:cxn>
                  <a:cxn ang="0">
                    <a:pos x="T6" y="T7"/>
                  </a:cxn>
                  <a:cxn ang="0">
                    <a:pos x="T8" y="T9"/>
                  </a:cxn>
                  <a:cxn ang="0">
                    <a:pos x="T10" y="T11"/>
                  </a:cxn>
                  <a:cxn ang="0">
                    <a:pos x="T12" y="T13"/>
                  </a:cxn>
                </a:cxnLst>
                <a:rect l="0" t="0" r="r" b="b"/>
                <a:pathLst>
                  <a:path w="150" h="229">
                    <a:moveTo>
                      <a:pt x="149" y="226"/>
                    </a:moveTo>
                    <a:cubicBezTo>
                      <a:pt x="123" y="191"/>
                      <a:pt x="98" y="155"/>
                      <a:pt x="74" y="118"/>
                    </a:cubicBezTo>
                    <a:cubicBezTo>
                      <a:pt x="50" y="80"/>
                      <a:pt x="23" y="41"/>
                      <a:pt x="1" y="1"/>
                    </a:cubicBezTo>
                    <a:cubicBezTo>
                      <a:pt x="1" y="0"/>
                      <a:pt x="0" y="0"/>
                      <a:pt x="0" y="1"/>
                    </a:cubicBezTo>
                    <a:cubicBezTo>
                      <a:pt x="19" y="38"/>
                      <a:pt x="43" y="71"/>
                      <a:pt x="64" y="107"/>
                    </a:cubicBezTo>
                    <a:cubicBezTo>
                      <a:pt x="89" y="149"/>
                      <a:pt x="118" y="189"/>
                      <a:pt x="147" y="228"/>
                    </a:cubicBezTo>
                    <a:cubicBezTo>
                      <a:pt x="148" y="229"/>
                      <a:pt x="150" y="227"/>
                      <a:pt x="149" y="2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2" name="išlïḋê"/>
              <p:cNvSpPr/>
              <p:nvPr/>
            </p:nvSpPr>
            <p:spPr bwMode="auto">
              <a:xfrm>
                <a:off x="3157" y="2108"/>
                <a:ext cx="25" cy="43"/>
              </a:xfrm>
              <a:custGeom>
                <a:avLst/>
                <a:gdLst>
                  <a:gd name="T0" fmla="*/ 23 w 23"/>
                  <a:gd name="T1" fmla="*/ 36 h 39"/>
                  <a:gd name="T2" fmla="*/ 2 w 23"/>
                  <a:gd name="T3" fmla="*/ 1 h 39"/>
                  <a:gd name="T4" fmla="*/ 0 w 23"/>
                  <a:gd name="T5" fmla="*/ 2 h 39"/>
                  <a:gd name="T6" fmla="*/ 21 w 23"/>
                  <a:gd name="T7" fmla="*/ 38 h 39"/>
                  <a:gd name="T8" fmla="*/ 23 w 23"/>
                  <a:gd name="T9" fmla="*/ 36 h 39"/>
                </a:gdLst>
                <a:ahLst/>
                <a:cxnLst>
                  <a:cxn ang="0">
                    <a:pos x="T0" y="T1"/>
                  </a:cxn>
                  <a:cxn ang="0">
                    <a:pos x="T2" y="T3"/>
                  </a:cxn>
                  <a:cxn ang="0">
                    <a:pos x="T4" y="T5"/>
                  </a:cxn>
                  <a:cxn ang="0">
                    <a:pos x="T6" y="T7"/>
                  </a:cxn>
                  <a:cxn ang="0">
                    <a:pos x="T8" y="T9"/>
                  </a:cxn>
                </a:cxnLst>
                <a:rect l="0" t="0" r="r" b="b"/>
                <a:pathLst>
                  <a:path w="23" h="39">
                    <a:moveTo>
                      <a:pt x="23" y="36"/>
                    </a:moveTo>
                    <a:cubicBezTo>
                      <a:pt x="16" y="25"/>
                      <a:pt x="9" y="13"/>
                      <a:pt x="2" y="1"/>
                    </a:cubicBezTo>
                    <a:cubicBezTo>
                      <a:pt x="2" y="0"/>
                      <a:pt x="0" y="1"/>
                      <a:pt x="0" y="2"/>
                    </a:cubicBezTo>
                    <a:cubicBezTo>
                      <a:pt x="6" y="14"/>
                      <a:pt x="14" y="26"/>
                      <a:pt x="21" y="38"/>
                    </a:cubicBezTo>
                    <a:cubicBezTo>
                      <a:pt x="21" y="39"/>
                      <a:pt x="23" y="38"/>
                      <a:pt x="23" y="3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3" name="ïṡľïḍe"/>
              <p:cNvSpPr/>
              <p:nvPr/>
            </p:nvSpPr>
            <p:spPr bwMode="auto">
              <a:xfrm>
                <a:off x="3153" y="2063"/>
                <a:ext cx="68" cy="121"/>
              </a:xfrm>
              <a:custGeom>
                <a:avLst/>
                <a:gdLst>
                  <a:gd name="T0" fmla="*/ 61 w 61"/>
                  <a:gd name="T1" fmla="*/ 108 h 110"/>
                  <a:gd name="T2" fmla="*/ 3 w 61"/>
                  <a:gd name="T3" fmla="*/ 2 h 110"/>
                  <a:gd name="T4" fmla="*/ 1 w 61"/>
                  <a:gd name="T5" fmla="*/ 2 h 110"/>
                  <a:gd name="T6" fmla="*/ 59 w 61"/>
                  <a:gd name="T7" fmla="*/ 109 h 110"/>
                  <a:gd name="T8" fmla="*/ 61 w 61"/>
                  <a:gd name="T9" fmla="*/ 108 h 110"/>
                </a:gdLst>
                <a:ahLst/>
                <a:cxnLst>
                  <a:cxn ang="0">
                    <a:pos x="T0" y="T1"/>
                  </a:cxn>
                  <a:cxn ang="0">
                    <a:pos x="T2" y="T3"/>
                  </a:cxn>
                  <a:cxn ang="0">
                    <a:pos x="T4" y="T5"/>
                  </a:cxn>
                  <a:cxn ang="0">
                    <a:pos x="T6" y="T7"/>
                  </a:cxn>
                  <a:cxn ang="0">
                    <a:pos x="T8" y="T9"/>
                  </a:cxn>
                </a:cxnLst>
                <a:rect l="0" t="0" r="r" b="b"/>
                <a:pathLst>
                  <a:path w="61" h="110">
                    <a:moveTo>
                      <a:pt x="61" y="108"/>
                    </a:moveTo>
                    <a:cubicBezTo>
                      <a:pt x="43" y="72"/>
                      <a:pt x="19" y="39"/>
                      <a:pt x="3" y="2"/>
                    </a:cubicBezTo>
                    <a:cubicBezTo>
                      <a:pt x="2" y="0"/>
                      <a:pt x="0" y="1"/>
                      <a:pt x="1" y="2"/>
                    </a:cubicBezTo>
                    <a:cubicBezTo>
                      <a:pt x="17" y="40"/>
                      <a:pt x="40" y="74"/>
                      <a:pt x="59" y="109"/>
                    </a:cubicBezTo>
                    <a:cubicBezTo>
                      <a:pt x="60" y="110"/>
                      <a:pt x="61" y="109"/>
                      <a:pt x="61"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4" name="îŝḷîďe"/>
              <p:cNvSpPr/>
              <p:nvPr/>
            </p:nvSpPr>
            <p:spPr bwMode="auto">
              <a:xfrm>
                <a:off x="3155" y="2042"/>
                <a:ext cx="72" cy="129"/>
              </a:xfrm>
              <a:custGeom>
                <a:avLst/>
                <a:gdLst>
                  <a:gd name="T0" fmla="*/ 65 w 66"/>
                  <a:gd name="T1" fmla="*/ 114 h 117"/>
                  <a:gd name="T2" fmla="*/ 1 w 66"/>
                  <a:gd name="T3" fmla="*/ 1 h 117"/>
                  <a:gd name="T4" fmla="*/ 0 w 66"/>
                  <a:gd name="T5" fmla="*/ 1 h 117"/>
                  <a:gd name="T6" fmla="*/ 63 w 66"/>
                  <a:gd name="T7" fmla="*/ 116 h 117"/>
                  <a:gd name="T8" fmla="*/ 65 w 66"/>
                  <a:gd name="T9" fmla="*/ 114 h 117"/>
                </a:gdLst>
                <a:ahLst/>
                <a:cxnLst>
                  <a:cxn ang="0">
                    <a:pos x="T0" y="T1"/>
                  </a:cxn>
                  <a:cxn ang="0">
                    <a:pos x="T2" y="T3"/>
                  </a:cxn>
                  <a:cxn ang="0">
                    <a:pos x="T4" y="T5"/>
                  </a:cxn>
                  <a:cxn ang="0">
                    <a:pos x="T6" y="T7"/>
                  </a:cxn>
                  <a:cxn ang="0">
                    <a:pos x="T8" y="T9"/>
                  </a:cxn>
                </a:cxnLst>
                <a:rect l="0" t="0" r="r" b="b"/>
                <a:pathLst>
                  <a:path w="66" h="117">
                    <a:moveTo>
                      <a:pt x="65" y="114"/>
                    </a:moveTo>
                    <a:cubicBezTo>
                      <a:pt x="42" y="77"/>
                      <a:pt x="22" y="39"/>
                      <a:pt x="1" y="1"/>
                    </a:cubicBezTo>
                    <a:cubicBezTo>
                      <a:pt x="1" y="0"/>
                      <a:pt x="0" y="0"/>
                      <a:pt x="0" y="1"/>
                    </a:cubicBezTo>
                    <a:cubicBezTo>
                      <a:pt x="17" y="41"/>
                      <a:pt x="39" y="80"/>
                      <a:pt x="63" y="116"/>
                    </a:cubicBezTo>
                    <a:cubicBezTo>
                      <a:pt x="64" y="117"/>
                      <a:pt x="66" y="116"/>
                      <a:pt x="65" y="1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5" name="íšliḍè"/>
              <p:cNvSpPr/>
              <p:nvPr/>
            </p:nvSpPr>
            <p:spPr bwMode="auto">
              <a:xfrm>
                <a:off x="3164" y="2030"/>
                <a:ext cx="61" cy="102"/>
              </a:xfrm>
              <a:custGeom>
                <a:avLst/>
                <a:gdLst>
                  <a:gd name="T0" fmla="*/ 54 w 55"/>
                  <a:gd name="T1" fmla="*/ 89 h 93"/>
                  <a:gd name="T2" fmla="*/ 3 w 55"/>
                  <a:gd name="T3" fmla="*/ 1 h 93"/>
                  <a:gd name="T4" fmla="*/ 1 w 55"/>
                  <a:gd name="T5" fmla="*/ 2 h 93"/>
                  <a:gd name="T6" fmla="*/ 51 w 55"/>
                  <a:gd name="T7" fmla="*/ 91 h 93"/>
                  <a:gd name="T8" fmla="*/ 54 w 55"/>
                  <a:gd name="T9" fmla="*/ 89 h 93"/>
                </a:gdLst>
                <a:ahLst/>
                <a:cxnLst>
                  <a:cxn ang="0">
                    <a:pos x="T0" y="T1"/>
                  </a:cxn>
                  <a:cxn ang="0">
                    <a:pos x="T2" y="T3"/>
                  </a:cxn>
                  <a:cxn ang="0">
                    <a:pos x="T4" y="T5"/>
                  </a:cxn>
                  <a:cxn ang="0">
                    <a:pos x="T6" y="T7"/>
                  </a:cxn>
                  <a:cxn ang="0">
                    <a:pos x="T8" y="T9"/>
                  </a:cxn>
                </a:cxnLst>
                <a:rect l="0" t="0" r="r" b="b"/>
                <a:pathLst>
                  <a:path w="55" h="93">
                    <a:moveTo>
                      <a:pt x="54" y="89"/>
                    </a:moveTo>
                    <a:cubicBezTo>
                      <a:pt x="38" y="60"/>
                      <a:pt x="20" y="30"/>
                      <a:pt x="3" y="1"/>
                    </a:cubicBezTo>
                    <a:cubicBezTo>
                      <a:pt x="2" y="0"/>
                      <a:pt x="0" y="1"/>
                      <a:pt x="1" y="2"/>
                    </a:cubicBezTo>
                    <a:cubicBezTo>
                      <a:pt x="18" y="32"/>
                      <a:pt x="35" y="61"/>
                      <a:pt x="51" y="91"/>
                    </a:cubicBezTo>
                    <a:cubicBezTo>
                      <a:pt x="52" y="93"/>
                      <a:pt x="55" y="91"/>
                      <a:pt x="54"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6" name="ïṡļídé"/>
              <p:cNvSpPr/>
              <p:nvPr/>
            </p:nvSpPr>
            <p:spPr bwMode="auto">
              <a:xfrm>
                <a:off x="3147" y="1991"/>
                <a:ext cx="98" cy="161"/>
              </a:xfrm>
              <a:custGeom>
                <a:avLst/>
                <a:gdLst>
                  <a:gd name="T0" fmla="*/ 88 w 89"/>
                  <a:gd name="T1" fmla="*/ 142 h 146"/>
                  <a:gd name="T2" fmla="*/ 4 w 89"/>
                  <a:gd name="T3" fmla="*/ 2 h 146"/>
                  <a:gd name="T4" fmla="*/ 1 w 89"/>
                  <a:gd name="T5" fmla="*/ 5 h 146"/>
                  <a:gd name="T6" fmla="*/ 85 w 89"/>
                  <a:gd name="T7" fmla="*/ 144 h 146"/>
                  <a:gd name="T8" fmla="*/ 88 w 89"/>
                  <a:gd name="T9" fmla="*/ 142 h 146"/>
                </a:gdLst>
                <a:ahLst/>
                <a:cxnLst>
                  <a:cxn ang="0">
                    <a:pos x="T0" y="T1"/>
                  </a:cxn>
                  <a:cxn ang="0">
                    <a:pos x="T2" y="T3"/>
                  </a:cxn>
                  <a:cxn ang="0">
                    <a:pos x="T4" y="T5"/>
                  </a:cxn>
                  <a:cxn ang="0">
                    <a:pos x="T6" y="T7"/>
                  </a:cxn>
                  <a:cxn ang="0">
                    <a:pos x="T8" y="T9"/>
                  </a:cxn>
                </a:cxnLst>
                <a:rect l="0" t="0" r="r" b="b"/>
                <a:pathLst>
                  <a:path w="89" h="146">
                    <a:moveTo>
                      <a:pt x="88" y="142"/>
                    </a:moveTo>
                    <a:cubicBezTo>
                      <a:pt x="61" y="95"/>
                      <a:pt x="34" y="48"/>
                      <a:pt x="4" y="2"/>
                    </a:cubicBezTo>
                    <a:cubicBezTo>
                      <a:pt x="3" y="0"/>
                      <a:pt x="0" y="3"/>
                      <a:pt x="1" y="5"/>
                    </a:cubicBezTo>
                    <a:cubicBezTo>
                      <a:pt x="31" y="50"/>
                      <a:pt x="57" y="98"/>
                      <a:pt x="85" y="144"/>
                    </a:cubicBezTo>
                    <a:cubicBezTo>
                      <a:pt x="86" y="146"/>
                      <a:pt x="89" y="144"/>
                      <a:pt x="88" y="1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7" name="íṡḻïḑé"/>
              <p:cNvSpPr/>
              <p:nvPr/>
            </p:nvSpPr>
            <p:spPr bwMode="auto">
              <a:xfrm>
                <a:off x="3164" y="1989"/>
                <a:ext cx="106" cy="174"/>
              </a:xfrm>
              <a:custGeom>
                <a:avLst/>
                <a:gdLst>
                  <a:gd name="T0" fmla="*/ 95 w 96"/>
                  <a:gd name="T1" fmla="*/ 154 h 158"/>
                  <a:gd name="T2" fmla="*/ 3 w 96"/>
                  <a:gd name="T3" fmla="*/ 2 h 158"/>
                  <a:gd name="T4" fmla="*/ 1 w 96"/>
                  <a:gd name="T5" fmla="*/ 4 h 158"/>
                  <a:gd name="T6" fmla="*/ 92 w 96"/>
                  <a:gd name="T7" fmla="*/ 156 h 158"/>
                  <a:gd name="T8" fmla="*/ 95 w 96"/>
                  <a:gd name="T9" fmla="*/ 154 h 158"/>
                </a:gdLst>
                <a:ahLst/>
                <a:cxnLst>
                  <a:cxn ang="0">
                    <a:pos x="T0" y="T1"/>
                  </a:cxn>
                  <a:cxn ang="0">
                    <a:pos x="T2" y="T3"/>
                  </a:cxn>
                  <a:cxn ang="0">
                    <a:pos x="T4" y="T5"/>
                  </a:cxn>
                  <a:cxn ang="0">
                    <a:pos x="T6" y="T7"/>
                  </a:cxn>
                  <a:cxn ang="0">
                    <a:pos x="T8" y="T9"/>
                  </a:cxn>
                </a:cxnLst>
                <a:rect l="0" t="0" r="r" b="b"/>
                <a:pathLst>
                  <a:path w="96" h="158">
                    <a:moveTo>
                      <a:pt x="95" y="154"/>
                    </a:moveTo>
                    <a:cubicBezTo>
                      <a:pt x="65" y="103"/>
                      <a:pt x="34" y="53"/>
                      <a:pt x="3" y="2"/>
                    </a:cubicBezTo>
                    <a:cubicBezTo>
                      <a:pt x="2" y="0"/>
                      <a:pt x="0" y="2"/>
                      <a:pt x="1" y="4"/>
                    </a:cubicBezTo>
                    <a:cubicBezTo>
                      <a:pt x="31" y="55"/>
                      <a:pt x="61" y="106"/>
                      <a:pt x="92" y="156"/>
                    </a:cubicBezTo>
                    <a:cubicBezTo>
                      <a:pt x="93" y="158"/>
                      <a:pt x="96" y="156"/>
                      <a:pt x="95" y="1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8" name="ïṡľîḋè"/>
              <p:cNvSpPr/>
              <p:nvPr/>
            </p:nvSpPr>
            <p:spPr bwMode="auto">
              <a:xfrm>
                <a:off x="3172" y="1978"/>
                <a:ext cx="131" cy="213"/>
              </a:xfrm>
              <a:custGeom>
                <a:avLst/>
                <a:gdLst>
                  <a:gd name="T0" fmla="*/ 118 w 119"/>
                  <a:gd name="T1" fmla="*/ 190 h 194"/>
                  <a:gd name="T2" fmla="*/ 4 w 119"/>
                  <a:gd name="T3" fmla="*/ 2 h 194"/>
                  <a:gd name="T4" fmla="*/ 1 w 119"/>
                  <a:gd name="T5" fmla="*/ 4 h 194"/>
                  <a:gd name="T6" fmla="*/ 115 w 119"/>
                  <a:gd name="T7" fmla="*/ 192 h 194"/>
                  <a:gd name="T8" fmla="*/ 118 w 119"/>
                  <a:gd name="T9" fmla="*/ 190 h 194"/>
                </a:gdLst>
                <a:ahLst/>
                <a:cxnLst>
                  <a:cxn ang="0">
                    <a:pos x="T0" y="T1"/>
                  </a:cxn>
                  <a:cxn ang="0">
                    <a:pos x="T2" y="T3"/>
                  </a:cxn>
                  <a:cxn ang="0">
                    <a:pos x="T4" y="T5"/>
                  </a:cxn>
                  <a:cxn ang="0">
                    <a:pos x="T6" y="T7"/>
                  </a:cxn>
                  <a:cxn ang="0">
                    <a:pos x="T8" y="T9"/>
                  </a:cxn>
                </a:cxnLst>
                <a:rect l="0" t="0" r="r" b="b"/>
                <a:pathLst>
                  <a:path w="119" h="194">
                    <a:moveTo>
                      <a:pt x="118" y="190"/>
                    </a:moveTo>
                    <a:cubicBezTo>
                      <a:pt x="78" y="128"/>
                      <a:pt x="42" y="65"/>
                      <a:pt x="4" y="2"/>
                    </a:cubicBezTo>
                    <a:cubicBezTo>
                      <a:pt x="3" y="0"/>
                      <a:pt x="0" y="2"/>
                      <a:pt x="1" y="4"/>
                    </a:cubicBezTo>
                    <a:cubicBezTo>
                      <a:pt x="39" y="67"/>
                      <a:pt x="74" y="131"/>
                      <a:pt x="115" y="192"/>
                    </a:cubicBezTo>
                    <a:cubicBezTo>
                      <a:pt x="117" y="194"/>
                      <a:pt x="119" y="192"/>
                      <a:pt x="118" y="1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9" name="íś1îḓè"/>
              <p:cNvSpPr/>
              <p:nvPr/>
            </p:nvSpPr>
            <p:spPr bwMode="auto">
              <a:xfrm>
                <a:off x="3210" y="2001"/>
                <a:ext cx="112" cy="189"/>
              </a:xfrm>
              <a:custGeom>
                <a:avLst/>
                <a:gdLst>
                  <a:gd name="T0" fmla="*/ 102 w 102"/>
                  <a:gd name="T1" fmla="*/ 169 h 172"/>
                  <a:gd name="T2" fmla="*/ 2 w 102"/>
                  <a:gd name="T3" fmla="*/ 1 h 172"/>
                  <a:gd name="T4" fmla="*/ 1 w 102"/>
                  <a:gd name="T5" fmla="*/ 3 h 172"/>
                  <a:gd name="T6" fmla="*/ 99 w 102"/>
                  <a:gd name="T7" fmla="*/ 171 h 172"/>
                  <a:gd name="T8" fmla="*/ 102 w 102"/>
                  <a:gd name="T9" fmla="*/ 169 h 172"/>
                </a:gdLst>
                <a:ahLst/>
                <a:cxnLst>
                  <a:cxn ang="0">
                    <a:pos x="T0" y="T1"/>
                  </a:cxn>
                  <a:cxn ang="0">
                    <a:pos x="T2" y="T3"/>
                  </a:cxn>
                  <a:cxn ang="0">
                    <a:pos x="T4" y="T5"/>
                  </a:cxn>
                  <a:cxn ang="0">
                    <a:pos x="T6" y="T7"/>
                  </a:cxn>
                  <a:cxn ang="0">
                    <a:pos x="T8" y="T9"/>
                  </a:cxn>
                </a:cxnLst>
                <a:rect l="0" t="0" r="r" b="b"/>
                <a:pathLst>
                  <a:path w="102" h="172">
                    <a:moveTo>
                      <a:pt x="102" y="169"/>
                    </a:moveTo>
                    <a:cubicBezTo>
                      <a:pt x="69" y="113"/>
                      <a:pt x="34" y="58"/>
                      <a:pt x="2" y="1"/>
                    </a:cubicBezTo>
                    <a:cubicBezTo>
                      <a:pt x="2" y="0"/>
                      <a:pt x="0" y="2"/>
                      <a:pt x="1" y="3"/>
                    </a:cubicBezTo>
                    <a:cubicBezTo>
                      <a:pt x="32" y="60"/>
                      <a:pt x="66" y="115"/>
                      <a:pt x="99" y="171"/>
                    </a:cubicBezTo>
                    <a:cubicBezTo>
                      <a:pt x="100" y="172"/>
                      <a:pt x="102" y="170"/>
                      <a:pt x="102"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0" name="ï$ļîďé"/>
              <p:cNvSpPr/>
              <p:nvPr/>
            </p:nvSpPr>
            <p:spPr bwMode="auto">
              <a:xfrm>
                <a:off x="3224" y="2001"/>
                <a:ext cx="141" cy="222"/>
              </a:xfrm>
              <a:custGeom>
                <a:avLst/>
                <a:gdLst>
                  <a:gd name="T0" fmla="*/ 127 w 128"/>
                  <a:gd name="T1" fmla="*/ 199 h 202"/>
                  <a:gd name="T2" fmla="*/ 2 w 128"/>
                  <a:gd name="T3" fmla="*/ 1 h 202"/>
                  <a:gd name="T4" fmla="*/ 0 w 128"/>
                  <a:gd name="T5" fmla="*/ 3 h 202"/>
                  <a:gd name="T6" fmla="*/ 125 w 128"/>
                  <a:gd name="T7" fmla="*/ 201 h 202"/>
                  <a:gd name="T8" fmla="*/ 127 w 128"/>
                  <a:gd name="T9" fmla="*/ 199 h 202"/>
                </a:gdLst>
                <a:ahLst/>
                <a:cxnLst>
                  <a:cxn ang="0">
                    <a:pos x="T0" y="T1"/>
                  </a:cxn>
                  <a:cxn ang="0">
                    <a:pos x="T2" y="T3"/>
                  </a:cxn>
                  <a:cxn ang="0">
                    <a:pos x="T4" y="T5"/>
                  </a:cxn>
                  <a:cxn ang="0">
                    <a:pos x="T6" y="T7"/>
                  </a:cxn>
                  <a:cxn ang="0">
                    <a:pos x="T8" y="T9"/>
                  </a:cxn>
                </a:cxnLst>
                <a:rect l="0" t="0" r="r" b="b"/>
                <a:pathLst>
                  <a:path w="128" h="202">
                    <a:moveTo>
                      <a:pt x="127" y="199"/>
                    </a:moveTo>
                    <a:cubicBezTo>
                      <a:pt x="84" y="134"/>
                      <a:pt x="42" y="69"/>
                      <a:pt x="2" y="1"/>
                    </a:cubicBezTo>
                    <a:cubicBezTo>
                      <a:pt x="1" y="0"/>
                      <a:pt x="0" y="2"/>
                      <a:pt x="0" y="3"/>
                    </a:cubicBezTo>
                    <a:cubicBezTo>
                      <a:pt x="39" y="70"/>
                      <a:pt x="80" y="137"/>
                      <a:pt x="125" y="201"/>
                    </a:cubicBezTo>
                    <a:cubicBezTo>
                      <a:pt x="126" y="202"/>
                      <a:pt x="128" y="201"/>
                      <a:pt x="127" y="19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1" name="iṧľïḋê"/>
              <p:cNvSpPr/>
              <p:nvPr/>
            </p:nvSpPr>
            <p:spPr bwMode="auto">
              <a:xfrm>
                <a:off x="3285" y="2046"/>
                <a:ext cx="66" cy="111"/>
              </a:xfrm>
              <a:custGeom>
                <a:avLst/>
                <a:gdLst>
                  <a:gd name="T0" fmla="*/ 59 w 60"/>
                  <a:gd name="T1" fmla="*/ 97 h 101"/>
                  <a:gd name="T2" fmla="*/ 3 w 60"/>
                  <a:gd name="T3" fmla="*/ 1 h 101"/>
                  <a:gd name="T4" fmla="*/ 1 w 60"/>
                  <a:gd name="T5" fmla="*/ 3 h 101"/>
                  <a:gd name="T6" fmla="*/ 57 w 60"/>
                  <a:gd name="T7" fmla="*/ 99 h 101"/>
                  <a:gd name="T8" fmla="*/ 59 w 60"/>
                  <a:gd name="T9" fmla="*/ 97 h 101"/>
                </a:gdLst>
                <a:ahLst/>
                <a:cxnLst>
                  <a:cxn ang="0">
                    <a:pos x="T0" y="T1"/>
                  </a:cxn>
                  <a:cxn ang="0">
                    <a:pos x="T2" y="T3"/>
                  </a:cxn>
                  <a:cxn ang="0">
                    <a:pos x="T4" y="T5"/>
                  </a:cxn>
                  <a:cxn ang="0">
                    <a:pos x="T6" y="T7"/>
                  </a:cxn>
                  <a:cxn ang="0">
                    <a:pos x="T8" y="T9"/>
                  </a:cxn>
                </a:cxnLst>
                <a:rect l="0" t="0" r="r" b="b"/>
                <a:pathLst>
                  <a:path w="60" h="101">
                    <a:moveTo>
                      <a:pt x="59" y="97"/>
                    </a:moveTo>
                    <a:cubicBezTo>
                      <a:pt x="41" y="65"/>
                      <a:pt x="22" y="33"/>
                      <a:pt x="3" y="1"/>
                    </a:cubicBezTo>
                    <a:cubicBezTo>
                      <a:pt x="2" y="0"/>
                      <a:pt x="0" y="1"/>
                      <a:pt x="1" y="3"/>
                    </a:cubicBezTo>
                    <a:cubicBezTo>
                      <a:pt x="20" y="35"/>
                      <a:pt x="39" y="66"/>
                      <a:pt x="57" y="99"/>
                    </a:cubicBezTo>
                    <a:cubicBezTo>
                      <a:pt x="58" y="101"/>
                      <a:pt x="60" y="99"/>
                      <a:pt x="59"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2" name="iṣlîḍê"/>
              <p:cNvSpPr/>
              <p:nvPr/>
            </p:nvSpPr>
            <p:spPr bwMode="auto">
              <a:xfrm>
                <a:off x="3302" y="2039"/>
                <a:ext cx="87" cy="143"/>
              </a:xfrm>
              <a:custGeom>
                <a:avLst/>
                <a:gdLst>
                  <a:gd name="T0" fmla="*/ 78 w 79"/>
                  <a:gd name="T1" fmla="*/ 127 h 130"/>
                  <a:gd name="T2" fmla="*/ 2 w 79"/>
                  <a:gd name="T3" fmla="*/ 1 h 130"/>
                  <a:gd name="T4" fmla="*/ 1 w 79"/>
                  <a:gd name="T5" fmla="*/ 2 h 130"/>
                  <a:gd name="T6" fmla="*/ 77 w 79"/>
                  <a:gd name="T7" fmla="*/ 129 h 130"/>
                  <a:gd name="T8" fmla="*/ 78 w 79"/>
                  <a:gd name="T9" fmla="*/ 127 h 130"/>
                </a:gdLst>
                <a:ahLst/>
                <a:cxnLst>
                  <a:cxn ang="0">
                    <a:pos x="T0" y="T1"/>
                  </a:cxn>
                  <a:cxn ang="0">
                    <a:pos x="T2" y="T3"/>
                  </a:cxn>
                  <a:cxn ang="0">
                    <a:pos x="T4" y="T5"/>
                  </a:cxn>
                  <a:cxn ang="0">
                    <a:pos x="T6" y="T7"/>
                  </a:cxn>
                  <a:cxn ang="0">
                    <a:pos x="T8" y="T9"/>
                  </a:cxn>
                </a:cxnLst>
                <a:rect l="0" t="0" r="r" b="b"/>
                <a:pathLst>
                  <a:path w="79" h="130">
                    <a:moveTo>
                      <a:pt x="78" y="127"/>
                    </a:moveTo>
                    <a:cubicBezTo>
                      <a:pt x="54" y="85"/>
                      <a:pt x="27" y="43"/>
                      <a:pt x="2" y="1"/>
                    </a:cubicBezTo>
                    <a:cubicBezTo>
                      <a:pt x="1" y="0"/>
                      <a:pt x="0" y="1"/>
                      <a:pt x="1" y="2"/>
                    </a:cubicBezTo>
                    <a:cubicBezTo>
                      <a:pt x="26" y="44"/>
                      <a:pt x="51" y="86"/>
                      <a:pt x="77" y="129"/>
                    </a:cubicBezTo>
                    <a:cubicBezTo>
                      <a:pt x="77" y="130"/>
                      <a:pt x="79" y="129"/>
                      <a:pt x="78" y="1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3" name="íŝ1iḓé"/>
              <p:cNvSpPr/>
              <p:nvPr/>
            </p:nvSpPr>
            <p:spPr bwMode="auto">
              <a:xfrm>
                <a:off x="3315" y="2024"/>
                <a:ext cx="114" cy="189"/>
              </a:xfrm>
              <a:custGeom>
                <a:avLst/>
                <a:gdLst>
                  <a:gd name="T0" fmla="*/ 102 w 103"/>
                  <a:gd name="T1" fmla="*/ 168 h 172"/>
                  <a:gd name="T2" fmla="*/ 3 w 103"/>
                  <a:gd name="T3" fmla="*/ 1 h 172"/>
                  <a:gd name="T4" fmla="*/ 1 w 103"/>
                  <a:gd name="T5" fmla="*/ 2 h 172"/>
                  <a:gd name="T6" fmla="*/ 100 w 103"/>
                  <a:gd name="T7" fmla="*/ 170 h 172"/>
                  <a:gd name="T8" fmla="*/ 102 w 103"/>
                  <a:gd name="T9" fmla="*/ 168 h 172"/>
                </a:gdLst>
                <a:ahLst/>
                <a:cxnLst>
                  <a:cxn ang="0">
                    <a:pos x="T0" y="T1"/>
                  </a:cxn>
                  <a:cxn ang="0">
                    <a:pos x="T2" y="T3"/>
                  </a:cxn>
                  <a:cxn ang="0">
                    <a:pos x="T4" y="T5"/>
                  </a:cxn>
                  <a:cxn ang="0">
                    <a:pos x="T6" y="T7"/>
                  </a:cxn>
                  <a:cxn ang="0">
                    <a:pos x="T8" y="T9"/>
                  </a:cxn>
                </a:cxnLst>
                <a:rect l="0" t="0" r="r" b="b"/>
                <a:pathLst>
                  <a:path w="103" h="172">
                    <a:moveTo>
                      <a:pt x="102" y="168"/>
                    </a:moveTo>
                    <a:cubicBezTo>
                      <a:pt x="64" y="116"/>
                      <a:pt x="34" y="58"/>
                      <a:pt x="3" y="1"/>
                    </a:cubicBezTo>
                    <a:cubicBezTo>
                      <a:pt x="2" y="0"/>
                      <a:pt x="0" y="1"/>
                      <a:pt x="1" y="2"/>
                    </a:cubicBezTo>
                    <a:cubicBezTo>
                      <a:pt x="32" y="59"/>
                      <a:pt x="61" y="118"/>
                      <a:pt x="100" y="170"/>
                    </a:cubicBezTo>
                    <a:cubicBezTo>
                      <a:pt x="101" y="172"/>
                      <a:pt x="103" y="170"/>
                      <a:pt x="102" y="16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4" name="ïṧļïḓe"/>
              <p:cNvSpPr/>
              <p:nvPr/>
            </p:nvSpPr>
            <p:spPr bwMode="auto">
              <a:xfrm>
                <a:off x="3342" y="2029"/>
                <a:ext cx="99" cy="170"/>
              </a:xfrm>
              <a:custGeom>
                <a:avLst/>
                <a:gdLst>
                  <a:gd name="T0" fmla="*/ 89 w 90"/>
                  <a:gd name="T1" fmla="*/ 151 h 155"/>
                  <a:gd name="T2" fmla="*/ 5 w 90"/>
                  <a:gd name="T3" fmla="*/ 2 h 155"/>
                  <a:gd name="T4" fmla="*/ 2 w 90"/>
                  <a:gd name="T5" fmla="*/ 3 h 155"/>
                  <a:gd name="T6" fmla="*/ 86 w 90"/>
                  <a:gd name="T7" fmla="*/ 153 h 155"/>
                  <a:gd name="T8" fmla="*/ 89 w 90"/>
                  <a:gd name="T9" fmla="*/ 151 h 155"/>
                </a:gdLst>
                <a:ahLst/>
                <a:cxnLst>
                  <a:cxn ang="0">
                    <a:pos x="T0" y="T1"/>
                  </a:cxn>
                  <a:cxn ang="0">
                    <a:pos x="T2" y="T3"/>
                  </a:cxn>
                  <a:cxn ang="0">
                    <a:pos x="T4" y="T5"/>
                  </a:cxn>
                  <a:cxn ang="0">
                    <a:pos x="T6" y="T7"/>
                  </a:cxn>
                  <a:cxn ang="0">
                    <a:pos x="T8" y="T9"/>
                  </a:cxn>
                </a:cxnLst>
                <a:rect l="0" t="0" r="r" b="b"/>
                <a:pathLst>
                  <a:path w="90" h="155">
                    <a:moveTo>
                      <a:pt x="89" y="151"/>
                    </a:moveTo>
                    <a:cubicBezTo>
                      <a:pt x="57" y="104"/>
                      <a:pt x="31" y="53"/>
                      <a:pt x="5" y="2"/>
                    </a:cubicBezTo>
                    <a:cubicBezTo>
                      <a:pt x="4" y="0"/>
                      <a:pt x="0" y="1"/>
                      <a:pt x="2" y="3"/>
                    </a:cubicBezTo>
                    <a:cubicBezTo>
                      <a:pt x="27" y="55"/>
                      <a:pt x="53" y="106"/>
                      <a:pt x="86" y="153"/>
                    </a:cubicBezTo>
                    <a:cubicBezTo>
                      <a:pt x="87" y="155"/>
                      <a:pt x="90" y="153"/>
                      <a:pt x="89" y="15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5" name="i$ļíḍê"/>
              <p:cNvSpPr/>
              <p:nvPr/>
            </p:nvSpPr>
            <p:spPr bwMode="auto">
              <a:xfrm>
                <a:off x="3365" y="2045"/>
                <a:ext cx="84" cy="140"/>
              </a:xfrm>
              <a:custGeom>
                <a:avLst/>
                <a:gdLst>
                  <a:gd name="T0" fmla="*/ 75 w 76"/>
                  <a:gd name="T1" fmla="*/ 124 h 127"/>
                  <a:gd name="T2" fmla="*/ 33 w 76"/>
                  <a:gd name="T3" fmla="*/ 54 h 127"/>
                  <a:gd name="T4" fmla="*/ 0 w 76"/>
                  <a:gd name="T5" fmla="*/ 0 h 127"/>
                  <a:gd name="T6" fmla="*/ 0 w 76"/>
                  <a:gd name="T7" fmla="*/ 0 h 127"/>
                  <a:gd name="T8" fmla="*/ 31 w 76"/>
                  <a:gd name="T9" fmla="*/ 56 h 127"/>
                  <a:gd name="T10" fmla="*/ 73 w 76"/>
                  <a:gd name="T11" fmla="*/ 125 h 127"/>
                  <a:gd name="T12" fmla="*/ 75 w 76"/>
                  <a:gd name="T13" fmla="*/ 124 h 127"/>
                </a:gdLst>
                <a:ahLst/>
                <a:cxnLst>
                  <a:cxn ang="0">
                    <a:pos x="T0" y="T1"/>
                  </a:cxn>
                  <a:cxn ang="0">
                    <a:pos x="T2" y="T3"/>
                  </a:cxn>
                  <a:cxn ang="0">
                    <a:pos x="T4" y="T5"/>
                  </a:cxn>
                  <a:cxn ang="0">
                    <a:pos x="T6" y="T7"/>
                  </a:cxn>
                  <a:cxn ang="0">
                    <a:pos x="T8" y="T9"/>
                  </a:cxn>
                  <a:cxn ang="0">
                    <a:pos x="T10" y="T11"/>
                  </a:cxn>
                  <a:cxn ang="0">
                    <a:pos x="T12" y="T13"/>
                  </a:cxn>
                </a:cxnLst>
                <a:rect l="0" t="0" r="r" b="b"/>
                <a:pathLst>
                  <a:path w="76" h="127">
                    <a:moveTo>
                      <a:pt x="75" y="124"/>
                    </a:moveTo>
                    <a:cubicBezTo>
                      <a:pt x="61" y="100"/>
                      <a:pt x="47" y="77"/>
                      <a:pt x="33" y="54"/>
                    </a:cubicBezTo>
                    <a:cubicBezTo>
                      <a:pt x="23" y="37"/>
                      <a:pt x="14" y="14"/>
                      <a:pt x="0" y="0"/>
                    </a:cubicBezTo>
                    <a:cubicBezTo>
                      <a:pt x="0" y="0"/>
                      <a:pt x="0" y="0"/>
                      <a:pt x="0" y="0"/>
                    </a:cubicBezTo>
                    <a:cubicBezTo>
                      <a:pt x="13" y="16"/>
                      <a:pt x="20" y="38"/>
                      <a:pt x="31" y="56"/>
                    </a:cubicBezTo>
                    <a:cubicBezTo>
                      <a:pt x="44" y="79"/>
                      <a:pt x="58" y="102"/>
                      <a:pt x="73" y="125"/>
                    </a:cubicBezTo>
                    <a:cubicBezTo>
                      <a:pt x="74" y="127"/>
                      <a:pt x="76" y="125"/>
                      <a:pt x="75"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6" name="iŝľiḑê"/>
              <p:cNvSpPr/>
              <p:nvPr/>
            </p:nvSpPr>
            <p:spPr bwMode="auto">
              <a:xfrm>
                <a:off x="3384" y="2050"/>
                <a:ext cx="79" cy="140"/>
              </a:xfrm>
              <a:custGeom>
                <a:avLst/>
                <a:gdLst>
                  <a:gd name="T0" fmla="*/ 71 w 72"/>
                  <a:gd name="T1" fmla="*/ 125 h 128"/>
                  <a:gd name="T2" fmla="*/ 2 w 72"/>
                  <a:gd name="T3" fmla="*/ 1 h 128"/>
                  <a:gd name="T4" fmla="*/ 0 w 72"/>
                  <a:gd name="T5" fmla="*/ 2 h 128"/>
                  <a:gd name="T6" fmla="*/ 68 w 72"/>
                  <a:gd name="T7" fmla="*/ 126 h 128"/>
                  <a:gd name="T8" fmla="*/ 71 w 72"/>
                  <a:gd name="T9" fmla="*/ 125 h 128"/>
                </a:gdLst>
                <a:ahLst/>
                <a:cxnLst>
                  <a:cxn ang="0">
                    <a:pos x="T0" y="T1"/>
                  </a:cxn>
                  <a:cxn ang="0">
                    <a:pos x="T2" y="T3"/>
                  </a:cxn>
                  <a:cxn ang="0">
                    <a:pos x="T4" y="T5"/>
                  </a:cxn>
                  <a:cxn ang="0">
                    <a:pos x="T6" y="T7"/>
                  </a:cxn>
                  <a:cxn ang="0">
                    <a:pos x="T8" y="T9"/>
                  </a:cxn>
                </a:cxnLst>
                <a:rect l="0" t="0" r="r" b="b"/>
                <a:pathLst>
                  <a:path w="72" h="128">
                    <a:moveTo>
                      <a:pt x="71" y="125"/>
                    </a:moveTo>
                    <a:cubicBezTo>
                      <a:pt x="50" y="83"/>
                      <a:pt x="25" y="42"/>
                      <a:pt x="2" y="1"/>
                    </a:cubicBezTo>
                    <a:cubicBezTo>
                      <a:pt x="1" y="0"/>
                      <a:pt x="0" y="1"/>
                      <a:pt x="0" y="2"/>
                    </a:cubicBezTo>
                    <a:cubicBezTo>
                      <a:pt x="23" y="43"/>
                      <a:pt x="47" y="84"/>
                      <a:pt x="68" y="126"/>
                    </a:cubicBezTo>
                    <a:cubicBezTo>
                      <a:pt x="69" y="128"/>
                      <a:pt x="72" y="127"/>
                      <a:pt x="71"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7" name="islîḍé"/>
              <p:cNvSpPr/>
              <p:nvPr/>
            </p:nvSpPr>
            <p:spPr bwMode="auto">
              <a:xfrm>
                <a:off x="3396" y="2045"/>
                <a:ext cx="76" cy="138"/>
              </a:xfrm>
              <a:custGeom>
                <a:avLst/>
                <a:gdLst>
                  <a:gd name="T0" fmla="*/ 68 w 69"/>
                  <a:gd name="T1" fmla="*/ 122 h 125"/>
                  <a:gd name="T2" fmla="*/ 4 w 69"/>
                  <a:gd name="T3" fmla="*/ 2 h 125"/>
                  <a:gd name="T4" fmla="*/ 1 w 69"/>
                  <a:gd name="T5" fmla="*/ 3 h 125"/>
                  <a:gd name="T6" fmla="*/ 65 w 69"/>
                  <a:gd name="T7" fmla="*/ 123 h 125"/>
                  <a:gd name="T8" fmla="*/ 68 w 69"/>
                  <a:gd name="T9" fmla="*/ 122 h 125"/>
                </a:gdLst>
                <a:ahLst/>
                <a:cxnLst>
                  <a:cxn ang="0">
                    <a:pos x="T0" y="T1"/>
                  </a:cxn>
                  <a:cxn ang="0">
                    <a:pos x="T2" y="T3"/>
                  </a:cxn>
                  <a:cxn ang="0">
                    <a:pos x="T4" y="T5"/>
                  </a:cxn>
                  <a:cxn ang="0">
                    <a:pos x="T6" y="T7"/>
                  </a:cxn>
                  <a:cxn ang="0">
                    <a:pos x="T8" y="T9"/>
                  </a:cxn>
                </a:cxnLst>
                <a:rect l="0" t="0" r="r" b="b"/>
                <a:pathLst>
                  <a:path w="69" h="125">
                    <a:moveTo>
                      <a:pt x="68" y="122"/>
                    </a:moveTo>
                    <a:cubicBezTo>
                      <a:pt x="46" y="82"/>
                      <a:pt x="24" y="42"/>
                      <a:pt x="4" y="2"/>
                    </a:cubicBezTo>
                    <a:cubicBezTo>
                      <a:pt x="3" y="0"/>
                      <a:pt x="0" y="2"/>
                      <a:pt x="1" y="3"/>
                    </a:cubicBezTo>
                    <a:cubicBezTo>
                      <a:pt x="21" y="44"/>
                      <a:pt x="42" y="84"/>
                      <a:pt x="65" y="123"/>
                    </a:cubicBezTo>
                    <a:cubicBezTo>
                      <a:pt x="66" y="125"/>
                      <a:pt x="69" y="123"/>
                      <a:pt x="68" y="1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8" name="iṧḻiḍe"/>
              <p:cNvSpPr/>
              <p:nvPr/>
            </p:nvSpPr>
            <p:spPr bwMode="auto">
              <a:xfrm>
                <a:off x="3410" y="2042"/>
                <a:ext cx="70" cy="130"/>
              </a:xfrm>
              <a:custGeom>
                <a:avLst/>
                <a:gdLst>
                  <a:gd name="T0" fmla="*/ 62 w 63"/>
                  <a:gd name="T1" fmla="*/ 114 h 118"/>
                  <a:gd name="T2" fmla="*/ 4 w 63"/>
                  <a:gd name="T3" fmla="*/ 3 h 118"/>
                  <a:gd name="T4" fmla="*/ 1 w 63"/>
                  <a:gd name="T5" fmla="*/ 4 h 118"/>
                  <a:gd name="T6" fmla="*/ 30 w 63"/>
                  <a:gd name="T7" fmla="*/ 64 h 118"/>
                  <a:gd name="T8" fmla="*/ 59 w 63"/>
                  <a:gd name="T9" fmla="*/ 116 h 118"/>
                  <a:gd name="T10" fmla="*/ 62 w 63"/>
                  <a:gd name="T11" fmla="*/ 114 h 118"/>
                </a:gdLst>
                <a:ahLst/>
                <a:cxnLst>
                  <a:cxn ang="0">
                    <a:pos x="T0" y="T1"/>
                  </a:cxn>
                  <a:cxn ang="0">
                    <a:pos x="T2" y="T3"/>
                  </a:cxn>
                  <a:cxn ang="0">
                    <a:pos x="T4" y="T5"/>
                  </a:cxn>
                  <a:cxn ang="0">
                    <a:pos x="T6" y="T7"/>
                  </a:cxn>
                  <a:cxn ang="0">
                    <a:pos x="T8" y="T9"/>
                  </a:cxn>
                  <a:cxn ang="0">
                    <a:pos x="T10" y="T11"/>
                  </a:cxn>
                </a:cxnLst>
                <a:rect l="0" t="0" r="r" b="b"/>
                <a:pathLst>
                  <a:path w="63" h="118">
                    <a:moveTo>
                      <a:pt x="62" y="114"/>
                    </a:moveTo>
                    <a:cubicBezTo>
                      <a:pt x="39" y="80"/>
                      <a:pt x="21" y="40"/>
                      <a:pt x="4" y="3"/>
                    </a:cubicBezTo>
                    <a:cubicBezTo>
                      <a:pt x="3" y="0"/>
                      <a:pt x="0" y="2"/>
                      <a:pt x="1" y="4"/>
                    </a:cubicBezTo>
                    <a:cubicBezTo>
                      <a:pt x="10" y="24"/>
                      <a:pt x="20" y="44"/>
                      <a:pt x="30" y="64"/>
                    </a:cubicBezTo>
                    <a:cubicBezTo>
                      <a:pt x="39" y="82"/>
                      <a:pt x="47" y="100"/>
                      <a:pt x="59" y="116"/>
                    </a:cubicBezTo>
                    <a:cubicBezTo>
                      <a:pt x="61" y="118"/>
                      <a:pt x="63" y="116"/>
                      <a:pt x="62" y="1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9" name="íṣļiďe"/>
              <p:cNvSpPr/>
              <p:nvPr/>
            </p:nvSpPr>
            <p:spPr bwMode="auto">
              <a:xfrm>
                <a:off x="3426" y="2044"/>
                <a:ext cx="54" cy="106"/>
              </a:xfrm>
              <a:custGeom>
                <a:avLst/>
                <a:gdLst>
                  <a:gd name="T0" fmla="*/ 48 w 49"/>
                  <a:gd name="T1" fmla="*/ 92 h 96"/>
                  <a:gd name="T2" fmla="*/ 2 w 49"/>
                  <a:gd name="T3" fmla="*/ 1 h 96"/>
                  <a:gd name="T4" fmla="*/ 0 w 49"/>
                  <a:gd name="T5" fmla="*/ 2 h 96"/>
                  <a:gd name="T6" fmla="*/ 45 w 49"/>
                  <a:gd name="T7" fmla="*/ 94 h 96"/>
                  <a:gd name="T8" fmla="*/ 48 w 49"/>
                  <a:gd name="T9" fmla="*/ 92 h 96"/>
                </a:gdLst>
                <a:ahLst/>
                <a:cxnLst>
                  <a:cxn ang="0">
                    <a:pos x="T0" y="T1"/>
                  </a:cxn>
                  <a:cxn ang="0">
                    <a:pos x="T2" y="T3"/>
                  </a:cxn>
                  <a:cxn ang="0">
                    <a:pos x="T4" y="T5"/>
                  </a:cxn>
                  <a:cxn ang="0">
                    <a:pos x="T6" y="T7"/>
                  </a:cxn>
                  <a:cxn ang="0">
                    <a:pos x="T8" y="T9"/>
                  </a:cxn>
                </a:cxnLst>
                <a:rect l="0" t="0" r="r" b="b"/>
                <a:pathLst>
                  <a:path w="49" h="96">
                    <a:moveTo>
                      <a:pt x="48" y="92"/>
                    </a:moveTo>
                    <a:cubicBezTo>
                      <a:pt x="31" y="62"/>
                      <a:pt x="17" y="31"/>
                      <a:pt x="2" y="1"/>
                    </a:cubicBezTo>
                    <a:cubicBezTo>
                      <a:pt x="1" y="0"/>
                      <a:pt x="0" y="0"/>
                      <a:pt x="0" y="2"/>
                    </a:cubicBezTo>
                    <a:cubicBezTo>
                      <a:pt x="11" y="33"/>
                      <a:pt x="26" y="66"/>
                      <a:pt x="45" y="94"/>
                    </a:cubicBezTo>
                    <a:cubicBezTo>
                      <a:pt x="47" y="96"/>
                      <a:pt x="49" y="94"/>
                      <a:pt x="48"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0" name="iṡ1íḓê"/>
              <p:cNvSpPr/>
              <p:nvPr/>
            </p:nvSpPr>
            <p:spPr bwMode="auto">
              <a:xfrm>
                <a:off x="3444" y="2057"/>
                <a:ext cx="38" cy="68"/>
              </a:xfrm>
              <a:custGeom>
                <a:avLst/>
                <a:gdLst>
                  <a:gd name="T0" fmla="*/ 33 w 34"/>
                  <a:gd name="T1" fmla="*/ 60 h 62"/>
                  <a:gd name="T2" fmla="*/ 3 w 34"/>
                  <a:gd name="T3" fmla="*/ 1 h 62"/>
                  <a:gd name="T4" fmla="*/ 1 w 34"/>
                  <a:gd name="T5" fmla="*/ 2 h 62"/>
                  <a:gd name="T6" fmla="*/ 31 w 34"/>
                  <a:gd name="T7" fmla="*/ 61 h 62"/>
                  <a:gd name="T8" fmla="*/ 33 w 34"/>
                  <a:gd name="T9" fmla="*/ 60 h 62"/>
                </a:gdLst>
                <a:ahLst/>
                <a:cxnLst>
                  <a:cxn ang="0">
                    <a:pos x="T0" y="T1"/>
                  </a:cxn>
                  <a:cxn ang="0">
                    <a:pos x="T2" y="T3"/>
                  </a:cxn>
                  <a:cxn ang="0">
                    <a:pos x="T4" y="T5"/>
                  </a:cxn>
                  <a:cxn ang="0">
                    <a:pos x="T6" y="T7"/>
                  </a:cxn>
                  <a:cxn ang="0">
                    <a:pos x="T8" y="T9"/>
                  </a:cxn>
                </a:cxnLst>
                <a:rect l="0" t="0" r="r" b="b"/>
                <a:pathLst>
                  <a:path w="34" h="62">
                    <a:moveTo>
                      <a:pt x="33" y="60"/>
                    </a:moveTo>
                    <a:cubicBezTo>
                      <a:pt x="20" y="42"/>
                      <a:pt x="15" y="20"/>
                      <a:pt x="3" y="1"/>
                    </a:cubicBezTo>
                    <a:cubicBezTo>
                      <a:pt x="2" y="0"/>
                      <a:pt x="0" y="1"/>
                      <a:pt x="1" y="2"/>
                    </a:cubicBezTo>
                    <a:cubicBezTo>
                      <a:pt x="9" y="22"/>
                      <a:pt x="15" y="47"/>
                      <a:pt x="31" y="61"/>
                    </a:cubicBezTo>
                    <a:cubicBezTo>
                      <a:pt x="33" y="62"/>
                      <a:pt x="34" y="61"/>
                      <a:pt x="33"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1" name="iš1íḑê"/>
              <p:cNvSpPr/>
              <p:nvPr/>
            </p:nvSpPr>
            <p:spPr bwMode="auto">
              <a:xfrm>
                <a:off x="3455" y="2054"/>
                <a:ext cx="31" cy="56"/>
              </a:xfrm>
              <a:custGeom>
                <a:avLst/>
                <a:gdLst>
                  <a:gd name="T0" fmla="*/ 26 w 28"/>
                  <a:gd name="T1" fmla="*/ 47 h 51"/>
                  <a:gd name="T2" fmla="*/ 4 w 28"/>
                  <a:gd name="T3" fmla="*/ 2 h 51"/>
                  <a:gd name="T4" fmla="*/ 0 w 28"/>
                  <a:gd name="T5" fmla="*/ 3 h 51"/>
                  <a:gd name="T6" fmla="*/ 23 w 28"/>
                  <a:gd name="T7" fmla="*/ 49 h 51"/>
                  <a:gd name="T8" fmla="*/ 26 w 28"/>
                  <a:gd name="T9" fmla="*/ 47 h 51"/>
                </a:gdLst>
                <a:ahLst/>
                <a:cxnLst>
                  <a:cxn ang="0">
                    <a:pos x="T0" y="T1"/>
                  </a:cxn>
                  <a:cxn ang="0">
                    <a:pos x="T2" y="T3"/>
                  </a:cxn>
                  <a:cxn ang="0">
                    <a:pos x="T4" y="T5"/>
                  </a:cxn>
                  <a:cxn ang="0">
                    <a:pos x="T6" y="T7"/>
                  </a:cxn>
                  <a:cxn ang="0">
                    <a:pos x="T8" y="T9"/>
                  </a:cxn>
                </a:cxnLst>
                <a:rect l="0" t="0" r="r" b="b"/>
                <a:pathLst>
                  <a:path w="28" h="51">
                    <a:moveTo>
                      <a:pt x="26" y="47"/>
                    </a:moveTo>
                    <a:cubicBezTo>
                      <a:pt x="17" y="33"/>
                      <a:pt x="9" y="18"/>
                      <a:pt x="4" y="2"/>
                    </a:cubicBezTo>
                    <a:cubicBezTo>
                      <a:pt x="3" y="0"/>
                      <a:pt x="0" y="1"/>
                      <a:pt x="0" y="3"/>
                    </a:cubicBezTo>
                    <a:cubicBezTo>
                      <a:pt x="6" y="19"/>
                      <a:pt x="14" y="35"/>
                      <a:pt x="23" y="49"/>
                    </a:cubicBezTo>
                    <a:cubicBezTo>
                      <a:pt x="25" y="51"/>
                      <a:pt x="28" y="49"/>
                      <a:pt x="26"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2" name="íS1ídé"/>
              <p:cNvSpPr/>
              <p:nvPr/>
            </p:nvSpPr>
            <p:spPr bwMode="auto">
              <a:xfrm>
                <a:off x="3288" y="2300"/>
                <a:ext cx="186" cy="330"/>
              </a:xfrm>
              <a:custGeom>
                <a:avLst/>
                <a:gdLst>
                  <a:gd name="T0" fmla="*/ 158 w 169"/>
                  <a:gd name="T1" fmla="*/ 188 h 300"/>
                  <a:gd name="T2" fmla="*/ 149 w 169"/>
                  <a:gd name="T3" fmla="*/ 163 h 300"/>
                  <a:gd name="T4" fmla="*/ 150 w 169"/>
                  <a:gd name="T5" fmla="*/ 158 h 300"/>
                  <a:gd name="T6" fmla="*/ 149 w 169"/>
                  <a:gd name="T7" fmla="*/ 150 h 300"/>
                  <a:gd name="T8" fmla="*/ 148 w 169"/>
                  <a:gd name="T9" fmla="*/ 144 h 300"/>
                  <a:gd name="T10" fmla="*/ 114 w 169"/>
                  <a:gd name="T11" fmla="*/ 90 h 300"/>
                  <a:gd name="T12" fmla="*/ 76 w 169"/>
                  <a:gd name="T13" fmla="*/ 26 h 300"/>
                  <a:gd name="T14" fmla="*/ 130 w 169"/>
                  <a:gd name="T15" fmla="*/ 127 h 300"/>
                  <a:gd name="T16" fmla="*/ 147 w 169"/>
                  <a:gd name="T17" fmla="*/ 152 h 300"/>
                  <a:gd name="T18" fmla="*/ 145 w 169"/>
                  <a:gd name="T19" fmla="*/ 166 h 300"/>
                  <a:gd name="T20" fmla="*/ 109 w 169"/>
                  <a:gd name="T21" fmla="*/ 108 h 300"/>
                  <a:gd name="T22" fmla="*/ 145 w 169"/>
                  <a:gd name="T23" fmla="*/ 173 h 300"/>
                  <a:gd name="T24" fmla="*/ 144 w 169"/>
                  <a:gd name="T25" fmla="*/ 182 h 300"/>
                  <a:gd name="T26" fmla="*/ 96 w 169"/>
                  <a:gd name="T27" fmla="*/ 104 h 300"/>
                  <a:gd name="T28" fmla="*/ 31 w 169"/>
                  <a:gd name="T29" fmla="*/ 3 h 300"/>
                  <a:gd name="T30" fmla="*/ 97 w 169"/>
                  <a:gd name="T31" fmla="*/ 112 h 300"/>
                  <a:gd name="T32" fmla="*/ 141 w 169"/>
                  <a:gd name="T33" fmla="*/ 210 h 300"/>
                  <a:gd name="T34" fmla="*/ 76 w 169"/>
                  <a:gd name="T35" fmla="*/ 122 h 300"/>
                  <a:gd name="T36" fmla="*/ 139 w 169"/>
                  <a:gd name="T37" fmla="*/ 237 h 300"/>
                  <a:gd name="T38" fmla="*/ 79 w 169"/>
                  <a:gd name="T39" fmla="*/ 142 h 300"/>
                  <a:gd name="T40" fmla="*/ 137 w 169"/>
                  <a:gd name="T41" fmla="*/ 255 h 300"/>
                  <a:gd name="T42" fmla="*/ 67 w 169"/>
                  <a:gd name="T43" fmla="*/ 162 h 300"/>
                  <a:gd name="T44" fmla="*/ 136 w 169"/>
                  <a:gd name="T45" fmla="*/ 265 h 300"/>
                  <a:gd name="T46" fmla="*/ 103 w 169"/>
                  <a:gd name="T47" fmla="*/ 233 h 300"/>
                  <a:gd name="T48" fmla="*/ 55 w 169"/>
                  <a:gd name="T49" fmla="*/ 168 h 300"/>
                  <a:gd name="T50" fmla="*/ 53 w 169"/>
                  <a:gd name="T51" fmla="*/ 170 h 300"/>
                  <a:gd name="T52" fmla="*/ 55 w 169"/>
                  <a:gd name="T53" fmla="*/ 172 h 300"/>
                  <a:gd name="T54" fmla="*/ 120 w 169"/>
                  <a:gd name="T55" fmla="*/ 275 h 300"/>
                  <a:gd name="T56" fmla="*/ 46 w 169"/>
                  <a:gd name="T57" fmla="*/ 178 h 300"/>
                  <a:gd name="T58" fmla="*/ 106 w 169"/>
                  <a:gd name="T59" fmla="*/ 277 h 300"/>
                  <a:gd name="T60" fmla="*/ 35 w 169"/>
                  <a:gd name="T61" fmla="*/ 187 h 300"/>
                  <a:gd name="T62" fmla="*/ 96 w 169"/>
                  <a:gd name="T63" fmla="*/ 277 h 300"/>
                  <a:gd name="T64" fmla="*/ 40 w 169"/>
                  <a:gd name="T65" fmla="*/ 230 h 300"/>
                  <a:gd name="T66" fmla="*/ 78 w 169"/>
                  <a:gd name="T67" fmla="*/ 276 h 300"/>
                  <a:gd name="T68" fmla="*/ 8 w 169"/>
                  <a:gd name="T69" fmla="*/ 288 h 300"/>
                  <a:gd name="T70" fmla="*/ 38 w 169"/>
                  <a:gd name="T71" fmla="*/ 294 h 300"/>
                  <a:gd name="T72" fmla="*/ 110 w 169"/>
                  <a:gd name="T73" fmla="*/ 292 h 300"/>
                  <a:gd name="T74" fmla="*/ 111 w 169"/>
                  <a:gd name="T75" fmla="*/ 289 h 300"/>
                  <a:gd name="T76" fmla="*/ 119 w 169"/>
                  <a:gd name="T77" fmla="*/ 288 h 300"/>
                  <a:gd name="T78" fmla="*/ 133 w 169"/>
                  <a:gd name="T79" fmla="*/ 292 h 300"/>
                  <a:gd name="T80" fmla="*/ 133 w 169"/>
                  <a:gd name="T81" fmla="*/ 288 h 300"/>
                  <a:gd name="T82" fmla="*/ 139 w 169"/>
                  <a:gd name="T83" fmla="*/ 288 h 300"/>
                  <a:gd name="T84" fmla="*/ 148 w 169"/>
                  <a:gd name="T85" fmla="*/ 295 h 300"/>
                  <a:gd name="T86" fmla="*/ 152 w 169"/>
                  <a:gd name="T87" fmla="*/ 294 h 300"/>
                  <a:gd name="T88" fmla="*/ 156 w 169"/>
                  <a:gd name="T89" fmla="*/ 287 h 300"/>
                  <a:gd name="T90" fmla="*/ 154 w 169"/>
                  <a:gd name="T91" fmla="*/ 270 h 300"/>
                  <a:gd name="T92" fmla="*/ 158 w 169"/>
                  <a:gd name="T93" fmla="*/ 269 h 300"/>
                  <a:gd name="T94" fmla="*/ 155 w 169"/>
                  <a:gd name="T95" fmla="*/ 260 h 300"/>
                  <a:gd name="T96" fmla="*/ 160 w 169"/>
                  <a:gd name="T97" fmla="*/ 249 h 300"/>
                  <a:gd name="T98" fmla="*/ 157 w 169"/>
                  <a:gd name="T99" fmla="*/ 237 h 300"/>
                  <a:gd name="T100" fmla="*/ 160 w 169"/>
                  <a:gd name="T101" fmla="*/ 211 h 300"/>
                  <a:gd name="T102" fmla="*/ 160 w 169"/>
                  <a:gd name="T103" fmla="*/ 208 h 300"/>
                  <a:gd name="T104" fmla="*/ 165 w 169"/>
                  <a:gd name="T105" fmla="*/ 2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300">
                    <a:moveTo>
                      <a:pt x="168" y="204"/>
                    </a:moveTo>
                    <a:cubicBezTo>
                      <a:pt x="165" y="199"/>
                      <a:pt x="161" y="193"/>
                      <a:pt x="158" y="188"/>
                    </a:cubicBezTo>
                    <a:cubicBezTo>
                      <a:pt x="157" y="180"/>
                      <a:pt x="155" y="173"/>
                      <a:pt x="153" y="165"/>
                    </a:cubicBezTo>
                    <a:cubicBezTo>
                      <a:pt x="152" y="164"/>
                      <a:pt x="151" y="163"/>
                      <a:pt x="149" y="163"/>
                    </a:cubicBezTo>
                    <a:cubicBezTo>
                      <a:pt x="149" y="161"/>
                      <a:pt x="149" y="158"/>
                      <a:pt x="149" y="156"/>
                    </a:cubicBezTo>
                    <a:cubicBezTo>
                      <a:pt x="150" y="156"/>
                      <a:pt x="150" y="157"/>
                      <a:pt x="150" y="158"/>
                    </a:cubicBezTo>
                    <a:cubicBezTo>
                      <a:pt x="151" y="159"/>
                      <a:pt x="154" y="157"/>
                      <a:pt x="153" y="156"/>
                    </a:cubicBezTo>
                    <a:cubicBezTo>
                      <a:pt x="152" y="154"/>
                      <a:pt x="151" y="152"/>
                      <a:pt x="149" y="150"/>
                    </a:cubicBezTo>
                    <a:cubicBezTo>
                      <a:pt x="150" y="148"/>
                      <a:pt x="150" y="146"/>
                      <a:pt x="150" y="144"/>
                    </a:cubicBezTo>
                    <a:cubicBezTo>
                      <a:pt x="150" y="143"/>
                      <a:pt x="148" y="143"/>
                      <a:pt x="148" y="144"/>
                    </a:cubicBezTo>
                    <a:cubicBezTo>
                      <a:pt x="148" y="145"/>
                      <a:pt x="148" y="146"/>
                      <a:pt x="148" y="147"/>
                    </a:cubicBezTo>
                    <a:cubicBezTo>
                      <a:pt x="136" y="129"/>
                      <a:pt x="124" y="110"/>
                      <a:pt x="114" y="90"/>
                    </a:cubicBezTo>
                    <a:cubicBezTo>
                      <a:pt x="114" y="90"/>
                      <a:pt x="113" y="90"/>
                      <a:pt x="112" y="90"/>
                    </a:cubicBezTo>
                    <a:cubicBezTo>
                      <a:pt x="100" y="69"/>
                      <a:pt x="88" y="48"/>
                      <a:pt x="76" y="26"/>
                    </a:cubicBezTo>
                    <a:cubicBezTo>
                      <a:pt x="76" y="25"/>
                      <a:pt x="73" y="27"/>
                      <a:pt x="74" y="28"/>
                    </a:cubicBezTo>
                    <a:cubicBezTo>
                      <a:pt x="92" y="61"/>
                      <a:pt x="112" y="94"/>
                      <a:pt x="130" y="127"/>
                    </a:cubicBezTo>
                    <a:cubicBezTo>
                      <a:pt x="131" y="128"/>
                      <a:pt x="131" y="128"/>
                      <a:pt x="132" y="127"/>
                    </a:cubicBezTo>
                    <a:cubicBezTo>
                      <a:pt x="137" y="136"/>
                      <a:pt x="142" y="144"/>
                      <a:pt x="147" y="152"/>
                    </a:cubicBezTo>
                    <a:cubicBezTo>
                      <a:pt x="147" y="156"/>
                      <a:pt x="146" y="160"/>
                      <a:pt x="146" y="164"/>
                    </a:cubicBezTo>
                    <a:cubicBezTo>
                      <a:pt x="145" y="165"/>
                      <a:pt x="145" y="165"/>
                      <a:pt x="145" y="166"/>
                    </a:cubicBezTo>
                    <a:cubicBezTo>
                      <a:pt x="145" y="166"/>
                      <a:pt x="145" y="166"/>
                      <a:pt x="145" y="166"/>
                    </a:cubicBezTo>
                    <a:cubicBezTo>
                      <a:pt x="133" y="147"/>
                      <a:pt x="121" y="127"/>
                      <a:pt x="109" y="108"/>
                    </a:cubicBezTo>
                    <a:cubicBezTo>
                      <a:pt x="108" y="106"/>
                      <a:pt x="106" y="108"/>
                      <a:pt x="107" y="109"/>
                    </a:cubicBezTo>
                    <a:cubicBezTo>
                      <a:pt x="119" y="131"/>
                      <a:pt x="132" y="152"/>
                      <a:pt x="145" y="173"/>
                    </a:cubicBezTo>
                    <a:cubicBezTo>
                      <a:pt x="145" y="173"/>
                      <a:pt x="145" y="174"/>
                      <a:pt x="145" y="174"/>
                    </a:cubicBezTo>
                    <a:cubicBezTo>
                      <a:pt x="145" y="177"/>
                      <a:pt x="144" y="179"/>
                      <a:pt x="144" y="182"/>
                    </a:cubicBezTo>
                    <a:cubicBezTo>
                      <a:pt x="128" y="156"/>
                      <a:pt x="112" y="131"/>
                      <a:pt x="97" y="105"/>
                    </a:cubicBezTo>
                    <a:cubicBezTo>
                      <a:pt x="96" y="104"/>
                      <a:pt x="96" y="104"/>
                      <a:pt x="96" y="104"/>
                    </a:cubicBezTo>
                    <a:cubicBezTo>
                      <a:pt x="75" y="70"/>
                      <a:pt x="55" y="35"/>
                      <a:pt x="33" y="1"/>
                    </a:cubicBezTo>
                    <a:cubicBezTo>
                      <a:pt x="32" y="0"/>
                      <a:pt x="30" y="1"/>
                      <a:pt x="31" y="3"/>
                    </a:cubicBezTo>
                    <a:cubicBezTo>
                      <a:pt x="54" y="38"/>
                      <a:pt x="74" y="76"/>
                      <a:pt x="97" y="112"/>
                    </a:cubicBezTo>
                    <a:cubicBezTo>
                      <a:pt x="97" y="112"/>
                      <a:pt x="97" y="112"/>
                      <a:pt x="97" y="112"/>
                    </a:cubicBezTo>
                    <a:cubicBezTo>
                      <a:pt x="112" y="137"/>
                      <a:pt x="128" y="162"/>
                      <a:pt x="144" y="188"/>
                    </a:cubicBezTo>
                    <a:cubicBezTo>
                      <a:pt x="143" y="195"/>
                      <a:pt x="142" y="203"/>
                      <a:pt x="141" y="210"/>
                    </a:cubicBezTo>
                    <a:cubicBezTo>
                      <a:pt x="122" y="179"/>
                      <a:pt x="101" y="149"/>
                      <a:pt x="79" y="120"/>
                    </a:cubicBezTo>
                    <a:cubicBezTo>
                      <a:pt x="78" y="118"/>
                      <a:pt x="75" y="120"/>
                      <a:pt x="76" y="122"/>
                    </a:cubicBezTo>
                    <a:cubicBezTo>
                      <a:pt x="99" y="153"/>
                      <a:pt x="120" y="185"/>
                      <a:pt x="141" y="218"/>
                    </a:cubicBezTo>
                    <a:cubicBezTo>
                      <a:pt x="140" y="224"/>
                      <a:pt x="140" y="230"/>
                      <a:pt x="139" y="237"/>
                    </a:cubicBezTo>
                    <a:cubicBezTo>
                      <a:pt x="118" y="206"/>
                      <a:pt x="99" y="174"/>
                      <a:pt x="82" y="141"/>
                    </a:cubicBezTo>
                    <a:cubicBezTo>
                      <a:pt x="81" y="139"/>
                      <a:pt x="78" y="140"/>
                      <a:pt x="79" y="142"/>
                    </a:cubicBezTo>
                    <a:cubicBezTo>
                      <a:pt x="97" y="176"/>
                      <a:pt x="117" y="210"/>
                      <a:pt x="139" y="242"/>
                    </a:cubicBezTo>
                    <a:cubicBezTo>
                      <a:pt x="138" y="246"/>
                      <a:pt x="138" y="251"/>
                      <a:pt x="137" y="255"/>
                    </a:cubicBezTo>
                    <a:cubicBezTo>
                      <a:pt x="114" y="224"/>
                      <a:pt x="90" y="193"/>
                      <a:pt x="68" y="161"/>
                    </a:cubicBezTo>
                    <a:cubicBezTo>
                      <a:pt x="68" y="160"/>
                      <a:pt x="66" y="161"/>
                      <a:pt x="67" y="162"/>
                    </a:cubicBezTo>
                    <a:cubicBezTo>
                      <a:pt x="89" y="196"/>
                      <a:pt x="113" y="228"/>
                      <a:pt x="137" y="260"/>
                    </a:cubicBezTo>
                    <a:cubicBezTo>
                      <a:pt x="137" y="262"/>
                      <a:pt x="137" y="264"/>
                      <a:pt x="136" y="265"/>
                    </a:cubicBezTo>
                    <a:cubicBezTo>
                      <a:pt x="135" y="268"/>
                      <a:pt x="134" y="270"/>
                      <a:pt x="133" y="272"/>
                    </a:cubicBezTo>
                    <a:cubicBezTo>
                      <a:pt x="124" y="259"/>
                      <a:pt x="113" y="246"/>
                      <a:pt x="103" y="233"/>
                    </a:cubicBezTo>
                    <a:cubicBezTo>
                      <a:pt x="87" y="212"/>
                      <a:pt x="73" y="189"/>
                      <a:pt x="56" y="169"/>
                    </a:cubicBezTo>
                    <a:cubicBezTo>
                      <a:pt x="55" y="168"/>
                      <a:pt x="55" y="168"/>
                      <a:pt x="55" y="168"/>
                    </a:cubicBezTo>
                    <a:cubicBezTo>
                      <a:pt x="54" y="169"/>
                      <a:pt x="53" y="169"/>
                      <a:pt x="53" y="169"/>
                    </a:cubicBezTo>
                    <a:cubicBezTo>
                      <a:pt x="52" y="169"/>
                      <a:pt x="52" y="170"/>
                      <a:pt x="53" y="170"/>
                    </a:cubicBezTo>
                    <a:cubicBezTo>
                      <a:pt x="53" y="171"/>
                      <a:pt x="54" y="172"/>
                      <a:pt x="55" y="172"/>
                    </a:cubicBezTo>
                    <a:cubicBezTo>
                      <a:pt x="55" y="173"/>
                      <a:pt x="56" y="172"/>
                      <a:pt x="55" y="172"/>
                    </a:cubicBezTo>
                    <a:cubicBezTo>
                      <a:pt x="81" y="205"/>
                      <a:pt x="105" y="240"/>
                      <a:pt x="129" y="274"/>
                    </a:cubicBezTo>
                    <a:cubicBezTo>
                      <a:pt x="126" y="274"/>
                      <a:pt x="123" y="275"/>
                      <a:pt x="120" y="275"/>
                    </a:cubicBezTo>
                    <a:cubicBezTo>
                      <a:pt x="92" y="246"/>
                      <a:pt x="70" y="211"/>
                      <a:pt x="49" y="176"/>
                    </a:cubicBezTo>
                    <a:cubicBezTo>
                      <a:pt x="48" y="174"/>
                      <a:pt x="45" y="176"/>
                      <a:pt x="46" y="178"/>
                    </a:cubicBezTo>
                    <a:cubicBezTo>
                      <a:pt x="66" y="212"/>
                      <a:pt x="87" y="247"/>
                      <a:pt x="115" y="276"/>
                    </a:cubicBezTo>
                    <a:cubicBezTo>
                      <a:pt x="112" y="276"/>
                      <a:pt x="109" y="277"/>
                      <a:pt x="106" y="277"/>
                    </a:cubicBezTo>
                    <a:cubicBezTo>
                      <a:pt x="104" y="277"/>
                      <a:pt x="102" y="277"/>
                      <a:pt x="100" y="277"/>
                    </a:cubicBezTo>
                    <a:cubicBezTo>
                      <a:pt x="75" y="249"/>
                      <a:pt x="55" y="217"/>
                      <a:pt x="35" y="187"/>
                    </a:cubicBezTo>
                    <a:cubicBezTo>
                      <a:pt x="35" y="185"/>
                      <a:pt x="33" y="187"/>
                      <a:pt x="34" y="188"/>
                    </a:cubicBezTo>
                    <a:cubicBezTo>
                      <a:pt x="53" y="218"/>
                      <a:pt x="72" y="249"/>
                      <a:pt x="96" y="277"/>
                    </a:cubicBezTo>
                    <a:cubicBezTo>
                      <a:pt x="90" y="276"/>
                      <a:pt x="85" y="276"/>
                      <a:pt x="79" y="276"/>
                    </a:cubicBezTo>
                    <a:cubicBezTo>
                      <a:pt x="66" y="261"/>
                      <a:pt x="53" y="245"/>
                      <a:pt x="40" y="230"/>
                    </a:cubicBezTo>
                    <a:cubicBezTo>
                      <a:pt x="40" y="229"/>
                      <a:pt x="39" y="230"/>
                      <a:pt x="39" y="231"/>
                    </a:cubicBezTo>
                    <a:cubicBezTo>
                      <a:pt x="52" y="246"/>
                      <a:pt x="65" y="261"/>
                      <a:pt x="78" y="276"/>
                    </a:cubicBezTo>
                    <a:cubicBezTo>
                      <a:pt x="71" y="277"/>
                      <a:pt x="64" y="277"/>
                      <a:pt x="57" y="278"/>
                    </a:cubicBezTo>
                    <a:cubicBezTo>
                      <a:pt x="43" y="279"/>
                      <a:pt x="21" y="292"/>
                      <a:pt x="8" y="288"/>
                    </a:cubicBezTo>
                    <a:cubicBezTo>
                      <a:pt x="3" y="286"/>
                      <a:pt x="0" y="293"/>
                      <a:pt x="5" y="295"/>
                    </a:cubicBezTo>
                    <a:cubicBezTo>
                      <a:pt x="15" y="300"/>
                      <a:pt x="27" y="297"/>
                      <a:pt x="38" y="294"/>
                    </a:cubicBezTo>
                    <a:cubicBezTo>
                      <a:pt x="61" y="288"/>
                      <a:pt x="84" y="291"/>
                      <a:pt x="107" y="290"/>
                    </a:cubicBezTo>
                    <a:cubicBezTo>
                      <a:pt x="108" y="291"/>
                      <a:pt x="109" y="292"/>
                      <a:pt x="110" y="292"/>
                    </a:cubicBezTo>
                    <a:cubicBezTo>
                      <a:pt x="111" y="294"/>
                      <a:pt x="113" y="291"/>
                      <a:pt x="112" y="290"/>
                    </a:cubicBezTo>
                    <a:cubicBezTo>
                      <a:pt x="112" y="290"/>
                      <a:pt x="111" y="290"/>
                      <a:pt x="111" y="289"/>
                    </a:cubicBezTo>
                    <a:cubicBezTo>
                      <a:pt x="113" y="289"/>
                      <a:pt x="115" y="289"/>
                      <a:pt x="116" y="289"/>
                    </a:cubicBezTo>
                    <a:cubicBezTo>
                      <a:pt x="117" y="289"/>
                      <a:pt x="118" y="288"/>
                      <a:pt x="119" y="288"/>
                    </a:cubicBezTo>
                    <a:cubicBezTo>
                      <a:pt x="122" y="288"/>
                      <a:pt x="125" y="288"/>
                      <a:pt x="127" y="288"/>
                    </a:cubicBezTo>
                    <a:cubicBezTo>
                      <a:pt x="129" y="289"/>
                      <a:pt x="131" y="291"/>
                      <a:pt x="133" y="292"/>
                    </a:cubicBezTo>
                    <a:cubicBezTo>
                      <a:pt x="134" y="294"/>
                      <a:pt x="136" y="291"/>
                      <a:pt x="135" y="290"/>
                    </a:cubicBezTo>
                    <a:cubicBezTo>
                      <a:pt x="134" y="289"/>
                      <a:pt x="133" y="289"/>
                      <a:pt x="133" y="288"/>
                    </a:cubicBezTo>
                    <a:cubicBezTo>
                      <a:pt x="134" y="288"/>
                      <a:pt x="136" y="288"/>
                      <a:pt x="138" y="288"/>
                    </a:cubicBezTo>
                    <a:cubicBezTo>
                      <a:pt x="138" y="288"/>
                      <a:pt x="138" y="288"/>
                      <a:pt x="139" y="288"/>
                    </a:cubicBezTo>
                    <a:cubicBezTo>
                      <a:pt x="141" y="291"/>
                      <a:pt x="143" y="294"/>
                      <a:pt x="145" y="297"/>
                    </a:cubicBezTo>
                    <a:cubicBezTo>
                      <a:pt x="146" y="299"/>
                      <a:pt x="149" y="297"/>
                      <a:pt x="148" y="295"/>
                    </a:cubicBezTo>
                    <a:cubicBezTo>
                      <a:pt x="147" y="295"/>
                      <a:pt x="147" y="295"/>
                      <a:pt x="147" y="294"/>
                    </a:cubicBezTo>
                    <a:cubicBezTo>
                      <a:pt x="148" y="295"/>
                      <a:pt x="150" y="295"/>
                      <a:pt x="152" y="294"/>
                    </a:cubicBezTo>
                    <a:cubicBezTo>
                      <a:pt x="152" y="294"/>
                      <a:pt x="153" y="294"/>
                      <a:pt x="153" y="294"/>
                    </a:cubicBezTo>
                    <a:cubicBezTo>
                      <a:pt x="156" y="293"/>
                      <a:pt x="157" y="289"/>
                      <a:pt x="156" y="287"/>
                    </a:cubicBezTo>
                    <a:cubicBezTo>
                      <a:pt x="155" y="283"/>
                      <a:pt x="154" y="279"/>
                      <a:pt x="153" y="275"/>
                    </a:cubicBezTo>
                    <a:cubicBezTo>
                      <a:pt x="154" y="273"/>
                      <a:pt x="154" y="272"/>
                      <a:pt x="154" y="270"/>
                    </a:cubicBezTo>
                    <a:cubicBezTo>
                      <a:pt x="154" y="268"/>
                      <a:pt x="154" y="267"/>
                      <a:pt x="155" y="265"/>
                    </a:cubicBezTo>
                    <a:cubicBezTo>
                      <a:pt x="156" y="266"/>
                      <a:pt x="157" y="268"/>
                      <a:pt x="158" y="269"/>
                    </a:cubicBezTo>
                    <a:cubicBezTo>
                      <a:pt x="159" y="271"/>
                      <a:pt x="161" y="269"/>
                      <a:pt x="160" y="267"/>
                    </a:cubicBezTo>
                    <a:cubicBezTo>
                      <a:pt x="158" y="265"/>
                      <a:pt x="157" y="262"/>
                      <a:pt x="155" y="260"/>
                    </a:cubicBezTo>
                    <a:cubicBezTo>
                      <a:pt x="155" y="254"/>
                      <a:pt x="156" y="249"/>
                      <a:pt x="157" y="244"/>
                    </a:cubicBezTo>
                    <a:cubicBezTo>
                      <a:pt x="158" y="245"/>
                      <a:pt x="159" y="247"/>
                      <a:pt x="160" y="249"/>
                    </a:cubicBezTo>
                    <a:cubicBezTo>
                      <a:pt x="161" y="251"/>
                      <a:pt x="164" y="249"/>
                      <a:pt x="163" y="247"/>
                    </a:cubicBezTo>
                    <a:cubicBezTo>
                      <a:pt x="161" y="244"/>
                      <a:pt x="159" y="241"/>
                      <a:pt x="157" y="237"/>
                    </a:cubicBezTo>
                    <a:cubicBezTo>
                      <a:pt x="159" y="229"/>
                      <a:pt x="160" y="220"/>
                      <a:pt x="160" y="212"/>
                    </a:cubicBezTo>
                    <a:cubicBezTo>
                      <a:pt x="160" y="212"/>
                      <a:pt x="160" y="211"/>
                      <a:pt x="160" y="211"/>
                    </a:cubicBezTo>
                    <a:cubicBezTo>
                      <a:pt x="161" y="211"/>
                      <a:pt x="161" y="210"/>
                      <a:pt x="161" y="209"/>
                    </a:cubicBezTo>
                    <a:cubicBezTo>
                      <a:pt x="160" y="209"/>
                      <a:pt x="160" y="208"/>
                      <a:pt x="160" y="208"/>
                    </a:cubicBezTo>
                    <a:cubicBezTo>
                      <a:pt x="160" y="204"/>
                      <a:pt x="160" y="200"/>
                      <a:pt x="159" y="196"/>
                    </a:cubicBezTo>
                    <a:cubicBezTo>
                      <a:pt x="161" y="199"/>
                      <a:pt x="163" y="203"/>
                      <a:pt x="165" y="206"/>
                    </a:cubicBezTo>
                    <a:cubicBezTo>
                      <a:pt x="166" y="207"/>
                      <a:pt x="169" y="206"/>
                      <a:pt x="168" y="20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3" name="í$ľïḑê"/>
              <p:cNvSpPr/>
              <p:nvPr/>
            </p:nvSpPr>
            <p:spPr bwMode="auto">
              <a:xfrm>
                <a:off x="3417" y="2378"/>
                <a:ext cx="48" cy="83"/>
              </a:xfrm>
              <a:custGeom>
                <a:avLst/>
                <a:gdLst>
                  <a:gd name="T0" fmla="*/ 43 w 44"/>
                  <a:gd name="T1" fmla="*/ 73 h 75"/>
                  <a:gd name="T2" fmla="*/ 2 w 44"/>
                  <a:gd name="T3" fmla="*/ 1 h 75"/>
                  <a:gd name="T4" fmla="*/ 1 w 44"/>
                  <a:gd name="T5" fmla="*/ 3 h 75"/>
                  <a:gd name="T6" fmla="*/ 41 w 44"/>
                  <a:gd name="T7" fmla="*/ 74 h 75"/>
                  <a:gd name="T8" fmla="*/ 43 w 44"/>
                  <a:gd name="T9" fmla="*/ 73 h 75"/>
                </a:gdLst>
                <a:ahLst/>
                <a:cxnLst>
                  <a:cxn ang="0">
                    <a:pos x="T0" y="T1"/>
                  </a:cxn>
                  <a:cxn ang="0">
                    <a:pos x="T2" y="T3"/>
                  </a:cxn>
                  <a:cxn ang="0">
                    <a:pos x="T4" y="T5"/>
                  </a:cxn>
                  <a:cxn ang="0">
                    <a:pos x="T6" y="T7"/>
                  </a:cxn>
                  <a:cxn ang="0">
                    <a:pos x="T8" y="T9"/>
                  </a:cxn>
                </a:cxnLst>
                <a:rect l="0" t="0" r="r" b="b"/>
                <a:pathLst>
                  <a:path w="44" h="75">
                    <a:moveTo>
                      <a:pt x="43" y="73"/>
                    </a:moveTo>
                    <a:cubicBezTo>
                      <a:pt x="30" y="48"/>
                      <a:pt x="17" y="24"/>
                      <a:pt x="2" y="1"/>
                    </a:cubicBezTo>
                    <a:cubicBezTo>
                      <a:pt x="2" y="0"/>
                      <a:pt x="0" y="1"/>
                      <a:pt x="1" y="3"/>
                    </a:cubicBezTo>
                    <a:cubicBezTo>
                      <a:pt x="15" y="25"/>
                      <a:pt x="28" y="50"/>
                      <a:pt x="41" y="74"/>
                    </a:cubicBezTo>
                    <a:cubicBezTo>
                      <a:pt x="42" y="75"/>
                      <a:pt x="44" y="74"/>
                      <a:pt x="43"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4" name="íşḷîďê"/>
              <p:cNvSpPr/>
              <p:nvPr/>
            </p:nvSpPr>
            <p:spPr bwMode="auto">
              <a:xfrm>
                <a:off x="3386" y="2311"/>
                <a:ext cx="83" cy="131"/>
              </a:xfrm>
              <a:custGeom>
                <a:avLst/>
                <a:gdLst>
                  <a:gd name="T0" fmla="*/ 74 w 75"/>
                  <a:gd name="T1" fmla="*/ 115 h 119"/>
                  <a:gd name="T2" fmla="*/ 38 w 75"/>
                  <a:gd name="T3" fmla="*/ 52 h 119"/>
                  <a:gd name="T4" fmla="*/ 36 w 75"/>
                  <a:gd name="T5" fmla="*/ 53 h 119"/>
                  <a:gd name="T6" fmla="*/ 36 w 75"/>
                  <a:gd name="T7" fmla="*/ 55 h 119"/>
                  <a:gd name="T8" fmla="*/ 38 w 75"/>
                  <a:gd name="T9" fmla="*/ 55 h 119"/>
                  <a:gd name="T10" fmla="*/ 43 w 75"/>
                  <a:gd name="T11" fmla="*/ 65 h 119"/>
                  <a:gd name="T12" fmla="*/ 53 w 75"/>
                  <a:gd name="T13" fmla="*/ 85 h 119"/>
                  <a:gd name="T14" fmla="*/ 58 w 75"/>
                  <a:gd name="T15" fmla="*/ 95 h 119"/>
                  <a:gd name="T16" fmla="*/ 3 w 75"/>
                  <a:gd name="T17" fmla="*/ 1 h 119"/>
                  <a:gd name="T18" fmla="*/ 0 w 75"/>
                  <a:gd name="T19" fmla="*/ 3 h 119"/>
                  <a:gd name="T20" fmla="*/ 61 w 75"/>
                  <a:gd name="T21" fmla="*/ 104 h 119"/>
                  <a:gd name="T22" fmla="*/ 64 w 75"/>
                  <a:gd name="T23" fmla="*/ 104 h 119"/>
                  <a:gd name="T24" fmla="*/ 71 w 75"/>
                  <a:gd name="T25" fmla="*/ 117 h 119"/>
                  <a:gd name="T26" fmla="*/ 74 w 75"/>
                  <a:gd name="T27"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9">
                    <a:moveTo>
                      <a:pt x="74" y="115"/>
                    </a:moveTo>
                    <a:cubicBezTo>
                      <a:pt x="62" y="94"/>
                      <a:pt x="51" y="72"/>
                      <a:pt x="38" y="52"/>
                    </a:cubicBezTo>
                    <a:cubicBezTo>
                      <a:pt x="37" y="52"/>
                      <a:pt x="36" y="52"/>
                      <a:pt x="36" y="53"/>
                    </a:cubicBezTo>
                    <a:cubicBezTo>
                      <a:pt x="36" y="54"/>
                      <a:pt x="36" y="55"/>
                      <a:pt x="36" y="55"/>
                    </a:cubicBezTo>
                    <a:cubicBezTo>
                      <a:pt x="36" y="56"/>
                      <a:pt x="38" y="56"/>
                      <a:pt x="38" y="55"/>
                    </a:cubicBezTo>
                    <a:cubicBezTo>
                      <a:pt x="38" y="52"/>
                      <a:pt x="42" y="64"/>
                      <a:pt x="43" y="65"/>
                    </a:cubicBezTo>
                    <a:cubicBezTo>
                      <a:pt x="46" y="72"/>
                      <a:pt x="50" y="78"/>
                      <a:pt x="53" y="85"/>
                    </a:cubicBezTo>
                    <a:cubicBezTo>
                      <a:pt x="55" y="88"/>
                      <a:pt x="57" y="91"/>
                      <a:pt x="58" y="95"/>
                    </a:cubicBezTo>
                    <a:cubicBezTo>
                      <a:pt x="38" y="64"/>
                      <a:pt x="21" y="32"/>
                      <a:pt x="3" y="1"/>
                    </a:cubicBezTo>
                    <a:cubicBezTo>
                      <a:pt x="2" y="0"/>
                      <a:pt x="0" y="1"/>
                      <a:pt x="0" y="3"/>
                    </a:cubicBezTo>
                    <a:cubicBezTo>
                      <a:pt x="21" y="37"/>
                      <a:pt x="39" y="72"/>
                      <a:pt x="61" y="104"/>
                    </a:cubicBezTo>
                    <a:cubicBezTo>
                      <a:pt x="62" y="105"/>
                      <a:pt x="63" y="105"/>
                      <a:pt x="64" y="104"/>
                    </a:cubicBezTo>
                    <a:cubicBezTo>
                      <a:pt x="66" y="109"/>
                      <a:pt x="69" y="113"/>
                      <a:pt x="71" y="117"/>
                    </a:cubicBezTo>
                    <a:cubicBezTo>
                      <a:pt x="72" y="119"/>
                      <a:pt x="75" y="117"/>
                      <a:pt x="74" y="1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5" name="íšḷíde"/>
              <p:cNvSpPr/>
              <p:nvPr/>
            </p:nvSpPr>
            <p:spPr bwMode="auto">
              <a:xfrm>
                <a:off x="3397" y="2283"/>
                <a:ext cx="72" cy="139"/>
              </a:xfrm>
              <a:custGeom>
                <a:avLst/>
                <a:gdLst>
                  <a:gd name="T0" fmla="*/ 64 w 65"/>
                  <a:gd name="T1" fmla="*/ 124 h 127"/>
                  <a:gd name="T2" fmla="*/ 56 w 65"/>
                  <a:gd name="T3" fmla="*/ 110 h 127"/>
                  <a:gd name="T4" fmla="*/ 56 w 65"/>
                  <a:gd name="T5" fmla="*/ 109 h 127"/>
                  <a:gd name="T6" fmla="*/ 33 w 65"/>
                  <a:gd name="T7" fmla="*/ 61 h 127"/>
                  <a:gd name="T8" fmla="*/ 31 w 65"/>
                  <a:gd name="T9" fmla="*/ 61 h 127"/>
                  <a:gd name="T10" fmla="*/ 43 w 65"/>
                  <a:gd name="T11" fmla="*/ 86 h 127"/>
                  <a:gd name="T12" fmla="*/ 3 w 65"/>
                  <a:gd name="T13" fmla="*/ 2 h 127"/>
                  <a:gd name="T14" fmla="*/ 0 w 65"/>
                  <a:gd name="T15" fmla="*/ 3 h 127"/>
                  <a:gd name="T16" fmla="*/ 61 w 65"/>
                  <a:gd name="T17" fmla="*/ 125 h 127"/>
                  <a:gd name="T18" fmla="*/ 64 w 65"/>
                  <a:gd name="T1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7">
                    <a:moveTo>
                      <a:pt x="64" y="124"/>
                    </a:moveTo>
                    <a:cubicBezTo>
                      <a:pt x="61" y="119"/>
                      <a:pt x="59" y="114"/>
                      <a:pt x="56" y="110"/>
                    </a:cubicBezTo>
                    <a:cubicBezTo>
                      <a:pt x="56" y="109"/>
                      <a:pt x="56" y="109"/>
                      <a:pt x="56" y="109"/>
                    </a:cubicBezTo>
                    <a:cubicBezTo>
                      <a:pt x="49" y="92"/>
                      <a:pt x="41" y="77"/>
                      <a:pt x="33" y="61"/>
                    </a:cubicBezTo>
                    <a:cubicBezTo>
                      <a:pt x="32" y="60"/>
                      <a:pt x="31" y="60"/>
                      <a:pt x="31" y="61"/>
                    </a:cubicBezTo>
                    <a:cubicBezTo>
                      <a:pt x="35" y="69"/>
                      <a:pt x="39" y="78"/>
                      <a:pt x="43" y="86"/>
                    </a:cubicBezTo>
                    <a:cubicBezTo>
                      <a:pt x="28" y="59"/>
                      <a:pt x="14" y="31"/>
                      <a:pt x="3" y="2"/>
                    </a:cubicBezTo>
                    <a:cubicBezTo>
                      <a:pt x="2" y="0"/>
                      <a:pt x="0" y="1"/>
                      <a:pt x="0" y="3"/>
                    </a:cubicBezTo>
                    <a:cubicBezTo>
                      <a:pt x="16" y="46"/>
                      <a:pt x="38" y="86"/>
                      <a:pt x="61" y="125"/>
                    </a:cubicBezTo>
                    <a:cubicBezTo>
                      <a:pt x="62" y="127"/>
                      <a:pt x="65" y="125"/>
                      <a:pt x="64"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6" name="îŝľiḍé"/>
              <p:cNvSpPr/>
              <p:nvPr/>
            </p:nvSpPr>
            <p:spPr bwMode="auto">
              <a:xfrm>
                <a:off x="3399" y="2257"/>
                <a:ext cx="66" cy="138"/>
              </a:xfrm>
              <a:custGeom>
                <a:avLst/>
                <a:gdLst>
                  <a:gd name="T0" fmla="*/ 59 w 60"/>
                  <a:gd name="T1" fmla="*/ 122 h 125"/>
                  <a:gd name="T2" fmla="*/ 57 w 60"/>
                  <a:gd name="T3" fmla="*/ 113 h 125"/>
                  <a:gd name="T4" fmla="*/ 57 w 60"/>
                  <a:gd name="T5" fmla="*/ 111 h 125"/>
                  <a:gd name="T6" fmla="*/ 42 w 60"/>
                  <a:gd name="T7" fmla="*/ 79 h 125"/>
                  <a:gd name="T8" fmla="*/ 39 w 60"/>
                  <a:gd name="T9" fmla="*/ 73 h 125"/>
                  <a:gd name="T10" fmla="*/ 38 w 60"/>
                  <a:gd name="T11" fmla="*/ 72 h 125"/>
                  <a:gd name="T12" fmla="*/ 4 w 60"/>
                  <a:gd name="T13" fmla="*/ 2 h 125"/>
                  <a:gd name="T14" fmla="*/ 1 w 60"/>
                  <a:gd name="T15" fmla="*/ 3 h 125"/>
                  <a:gd name="T16" fmla="*/ 44 w 60"/>
                  <a:gd name="T17" fmla="*/ 93 h 125"/>
                  <a:gd name="T18" fmla="*/ 57 w 60"/>
                  <a:gd name="T19" fmla="*/ 123 h 125"/>
                  <a:gd name="T20" fmla="*/ 59 w 60"/>
                  <a:gd name="T21"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25">
                    <a:moveTo>
                      <a:pt x="59" y="122"/>
                    </a:moveTo>
                    <a:cubicBezTo>
                      <a:pt x="59" y="119"/>
                      <a:pt x="58" y="116"/>
                      <a:pt x="57" y="113"/>
                    </a:cubicBezTo>
                    <a:cubicBezTo>
                      <a:pt x="57" y="113"/>
                      <a:pt x="57" y="112"/>
                      <a:pt x="57" y="111"/>
                    </a:cubicBezTo>
                    <a:cubicBezTo>
                      <a:pt x="52" y="100"/>
                      <a:pt x="47" y="90"/>
                      <a:pt x="42" y="79"/>
                    </a:cubicBezTo>
                    <a:cubicBezTo>
                      <a:pt x="41" y="77"/>
                      <a:pt x="40" y="75"/>
                      <a:pt x="39" y="73"/>
                    </a:cubicBezTo>
                    <a:cubicBezTo>
                      <a:pt x="39" y="73"/>
                      <a:pt x="39" y="72"/>
                      <a:pt x="38" y="72"/>
                    </a:cubicBezTo>
                    <a:cubicBezTo>
                      <a:pt x="26" y="49"/>
                      <a:pt x="14" y="26"/>
                      <a:pt x="4" y="2"/>
                    </a:cubicBezTo>
                    <a:cubicBezTo>
                      <a:pt x="3" y="0"/>
                      <a:pt x="0" y="1"/>
                      <a:pt x="1" y="3"/>
                    </a:cubicBezTo>
                    <a:cubicBezTo>
                      <a:pt x="13" y="34"/>
                      <a:pt x="29" y="63"/>
                      <a:pt x="44" y="93"/>
                    </a:cubicBezTo>
                    <a:cubicBezTo>
                      <a:pt x="48" y="102"/>
                      <a:pt x="53" y="112"/>
                      <a:pt x="57" y="123"/>
                    </a:cubicBezTo>
                    <a:cubicBezTo>
                      <a:pt x="57" y="125"/>
                      <a:pt x="60" y="123"/>
                      <a:pt x="59" y="1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7" name="îŝ1iḓè"/>
              <p:cNvSpPr/>
              <p:nvPr/>
            </p:nvSpPr>
            <p:spPr bwMode="auto">
              <a:xfrm>
                <a:off x="3453" y="2342"/>
                <a:ext cx="9" cy="16"/>
              </a:xfrm>
              <a:custGeom>
                <a:avLst/>
                <a:gdLst>
                  <a:gd name="T0" fmla="*/ 8 w 8"/>
                  <a:gd name="T1" fmla="*/ 12 h 14"/>
                  <a:gd name="T2" fmla="*/ 2 w 8"/>
                  <a:gd name="T3" fmla="*/ 1 h 14"/>
                  <a:gd name="T4" fmla="*/ 1 w 8"/>
                  <a:gd name="T5" fmla="*/ 3 h 14"/>
                  <a:gd name="T6" fmla="*/ 5 w 8"/>
                  <a:gd name="T7" fmla="*/ 12 h 14"/>
                  <a:gd name="T8" fmla="*/ 8 w 8"/>
                  <a:gd name="T9" fmla="*/ 12 h 14"/>
                </a:gdLst>
                <a:ahLst/>
                <a:cxnLst>
                  <a:cxn ang="0">
                    <a:pos x="T0" y="T1"/>
                  </a:cxn>
                  <a:cxn ang="0">
                    <a:pos x="T2" y="T3"/>
                  </a:cxn>
                  <a:cxn ang="0">
                    <a:pos x="T4" y="T5"/>
                  </a:cxn>
                  <a:cxn ang="0">
                    <a:pos x="T6" y="T7"/>
                  </a:cxn>
                  <a:cxn ang="0">
                    <a:pos x="T8" y="T9"/>
                  </a:cxn>
                </a:cxnLst>
                <a:rect l="0" t="0" r="r" b="b"/>
                <a:pathLst>
                  <a:path w="8" h="14">
                    <a:moveTo>
                      <a:pt x="8" y="12"/>
                    </a:moveTo>
                    <a:cubicBezTo>
                      <a:pt x="6" y="8"/>
                      <a:pt x="5" y="4"/>
                      <a:pt x="2" y="1"/>
                    </a:cubicBezTo>
                    <a:cubicBezTo>
                      <a:pt x="1" y="0"/>
                      <a:pt x="0" y="2"/>
                      <a:pt x="1" y="3"/>
                    </a:cubicBezTo>
                    <a:cubicBezTo>
                      <a:pt x="3" y="5"/>
                      <a:pt x="4" y="9"/>
                      <a:pt x="5" y="12"/>
                    </a:cubicBezTo>
                    <a:cubicBezTo>
                      <a:pt x="6" y="14"/>
                      <a:pt x="8" y="13"/>
                      <a:pt x="8" y="1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8" name="ïSļïďê"/>
              <p:cNvSpPr/>
              <p:nvPr/>
            </p:nvSpPr>
            <p:spPr bwMode="auto">
              <a:xfrm>
                <a:off x="3804" y="1912"/>
                <a:ext cx="132" cy="206"/>
              </a:xfrm>
              <a:custGeom>
                <a:avLst/>
                <a:gdLst>
                  <a:gd name="T0" fmla="*/ 70 w 120"/>
                  <a:gd name="T1" fmla="*/ 108 h 187"/>
                  <a:gd name="T2" fmla="*/ 19 w 120"/>
                  <a:gd name="T3" fmla="*/ 38 h 187"/>
                  <a:gd name="T4" fmla="*/ 60 w 120"/>
                  <a:gd name="T5" fmla="*/ 82 h 187"/>
                  <a:gd name="T6" fmla="*/ 18 w 120"/>
                  <a:gd name="T7" fmla="*/ 22 h 187"/>
                  <a:gd name="T8" fmla="*/ 13 w 120"/>
                  <a:gd name="T9" fmla="*/ 4 h 187"/>
                  <a:gd name="T10" fmla="*/ 7 w 120"/>
                  <a:gd name="T11" fmla="*/ 6 h 187"/>
                  <a:gd name="T12" fmla="*/ 13 w 120"/>
                  <a:gd name="T13" fmla="*/ 19 h 187"/>
                  <a:gd name="T14" fmla="*/ 10 w 120"/>
                  <a:gd name="T15" fmla="*/ 31 h 187"/>
                  <a:gd name="T16" fmla="*/ 12 w 120"/>
                  <a:gd name="T17" fmla="*/ 75 h 187"/>
                  <a:gd name="T18" fmla="*/ 12 w 120"/>
                  <a:gd name="T19" fmla="*/ 80 h 187"/>
                  <a:gd name="T20" fmla="*/ 10 w 120"/>
                  <a:gd name="T21" fmla="*/ 91 h 187"/>
                  <a:gd name="T22" fmla="*/ 5 w 120"/>
                  <a:gd name="T23" fmla="*/ 89 h 187"/>
                  <a:gd name="T24" fmla="*/ 9 w 120"/>
                  <a:gd name="T25" fmla="*/ 110 h 187"/>
                  <a:gd name="T26" fmla="*/ 5 w 120"/>
                  <a:gd name="T27" fmla="*/ 103 h 187"/>
                  <a:gd name="T28" fmla="*/ 11 w 120"/>
                  <a:gd name="T29" fmla="*/ 129 h 187"/>
                  <a:gd name="T30" fmla="*/ 0 w 120"/>
                  <a:gd name="T31" fmla="*/ 114 h 187"/>
                  <a:gd name="T32" fmla="*/ 12 w 120"/>
                  <a:gd name="T33" fmla="*/ 141 h 187"/>
                  <a:gd name="T34" fmla="*/ 7 w 120"/>
                  <a:gd name="T35" fmla="*/ 134 h 187"/>
                  <a:gd name="T36" fmla="*/ 2 w 120"/>
                  <a:gd name="T37" fmla="*/ 132 h 187"/>
                  <a:gd name="T38" fmla="*/ 13 w 120"/>
                  <a:gd name="T39" fmla="*/ 155 h 187"/>
                  <a:gd name="T40" fmla="*/ 9 w 120"/>
                  <a:gd name="T41" fmla="*/ 149 h 187"/>
                  <a:gd name="T42" fmla="*/ 5 w 120"/>
                  <a:gd name="T43" fmla="*/ 147 h 187"/>
                  <a:gd name="T44" fmla="*/ 15 w 120"/>
                  <a:gd name="T45" fmla="*/ 169 h 187"/>
                  <a:gd name="T46" fmla="*/ 7 w 120"/>
                  <a:gd name="T47" fmla="*/ 162 h 187"/>
                  <a:gd name="T48" fmla="*/ 4 w 120"/>
                  <a:gd name="T49" fmla="*/ 160 h 187"/>
                  <a:gd name="T50" fmla="*/ 2 w 120"/>
                  <a:gd name="T51" fmla="*/ 158 h 187"/>
                  <a:gd name="T52" fmla="*/ 9 w 120"/>
                  <a:gd name="T53" fmla="*/ 167 h 187"/>
                  <a:gd name="T54" fmla="*/ 16 w 120"/>
                  <a:gd name="T55" fmla="*/ 180 h 187"/>
                  <a:gd name="T56" fmla="*/ 34 w 120"/>
                  <a:gd name="T57" fmla="*/ 174 h 187"/>
                  <a:gd name="T58" fmla="*/ 38 w 120"/>
                  <a:gd name="T59" fmla="*/ 174 h 187"/>
                  <a:gd name="T60" fmla="*/ 45 w 120"/>
                  <a:gd name="T61" fmla="*/ 175 h 187"/>
                  <a:gd name="T62" fmla="*/ 47 w 120"/>
                  <a:gd name="T63" fmla="*/ 172 h 187"/>
                  <a:gd name="T64" fmla="*/ 40 w 120"/>
                  <a:gd name="T65" fmla="*/ 165 h 187"/>
                  <a:gd name="T66" fmla="*/ 23 w 120"/>
                  <a:gd name="T67" fmla="*/ 133 h 187"/>
                  <a:gd name="T68" fmla="*/ 63 w 120"/>
                  <a:gd name="T69" fmla="*/ 174 h 187"/>
                  <a:gd name="T70" fmla="*/ 23 w 120"/>
                  <a:gd name="T71" fmla="*/ 127 h 187"/>
                  <a:gd name="T72" fmla="*/ 69 w 120"/>
                  <a:gd name="T73" fmla="*/ 165 h 187"/>
                  <a:gd name="T74" fmla="*/ 22 w 120"/>
                  <a:gd name="T75" fmla="*/ 107 h 187"/>
                  <a:gd name="T76" fmla="*/ 78 w 120"/>
                  <a:gd name="T77" fmla="*/ 163 h 187"/>
                  <a:gd name="T78" fmla="*/ 20 w 120"/>
                  <a:gd name="T79" fmla="*/ 87 h 187"/>
                  <a:gd name="T80" fmla="*/ 91 w 120"/>
                  <a:gd name="T81" fmla="*/ 158 h 187"/>
                  <a:gd name="T82" fmla="*/ 19 w 120"/>
                  <a:gd name="T83" fmla="*/ 65 h 187"/>
                  <a:gd name="T84" fmla="*/ 68 w 120"/>
                  <a:gd name="T85" fmla="*/ 112 h 187"/>
                  <a:gd name="T86" fmla="*/ 116 w 120"/>
                  <a:gd name="T87" fmla="*/ 170 h 187"/>
                  <a:gd name="T88" fmla="*/ 35 w 120"/>
                  <a:gd name="T89" fmla="*/ 164 h 187"/>
                  <a:gd name="T90" fmla="*/ 25 w 120"/>
                  <a:gd name="T91" fmla="*/ 158 h 187"/>
                  <a:gd name="T92" fmla="*/ 35 w 120"/>
                  <a:gd name="T93" fmla="*/ 16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87">
                    <a:moveTo>
                      <a:pt x="119" y="169"/>
                    </a:moveTo>
                    <a:cubicBezTo>
                      <a:pt x="102" y="149"/>
                      <a:pt x="86" y="129"/>
                      <a:pt x="70" y="108"/>
                    </a:cubicBezTo>
                    <a:cubicBezTo>
                      <a:pt x="70" y="107"/>
                      <a:pt x="69" y="107"/>
                      <a:pt x="68" y="108"/>
                    </a:cubicBezTo>
                    <a:cubicBezTo>
                      <a:pt x="51" y="85"/>
                      <a:pt x="34" y="62"/>
                      <a:pt x="19" y="38"/>
                    </a:cubicBezTo>
                    <a:cubicBezTo>
                      <a:pt x="18" y="35"/>
                      <a:pt x="18" y="31"/>
                      <a:pt x="18" y="27"/>
                    </a:cubicBezTo>
                    <a:cubicBezTo>
                      <a:pt x="32" y="45"/>
                      <a:pt x="46" y="63"/>
                      <a:pt x="60" y="82"/>
                    </a:cubicBezTo>
                    <a:cubicBezTo>
                      <a:pt x="62" y="83"/>
                      <a:pt x="64" y="81"/>
                      <a:pt x="63" y="80"/>
                    </a:cubicBezTo>
                    <a:cubicBezTo>
                      <a:pt x="48" y="61"/>
                      <a:pt x="33" y="42"/>
                      <a:pt x="18" y="22"/>
                    </a:cubicBezTo>
                    <a:cubicBezTo>
                      <a:pt x="19" y="16"/>
                      <a:pt x="19" y="11"/>
                      <a:pt x="19" y="5"/>
                    </a:cubicBezTo>
                    <a:cubicBezTo>
                      <a:pt x="19" y="1"/>
                      <a:pt x="13" y="0"/>
                      <a:pt x="13" y="4"/>
                    </a:cubicBezTo>
                    <a:cubicBezTo>
                      <a:pt x="13" y="7"/>
                      <a:pt x="13" y="11"/>
                      <a:pt x="13" y="14"/>
                    </a:cubicBezTo>
                    <a:cubicBezTo>
                      <a:pt x="11" y="12"/>
                      <a:pt x="9" y="9"/>
                      <a:pt x="7" y="6"/>
                    </a:cubicBezTo>
                    <a:cubicBezTo>
                      <a:pt x="6" y="5"/>
                      <a:pt x="4" y="6"/>
                      <a:pt x="5" y="8"/>
                    </a:cubicBezTo>
                    <a:cubicBezTo>
                      <a:pt x="7" y="12"/>
                      <a:pt x="10" y="15"/>
                      <a:pt x="13" y="19"/>
                    </a:cubicBezTo>
                    <a:cubicBezTo>
                      <a:pt x="12" y="22"/>
                      <a:pt x="12" y="25"/>
                      <a:pt x="12" y="29"/>
                    </a:cubicBezTo>
                    <a:cubicBezTo>
                      <a:pt x="11" y="27"/>
                      <a:pt x="8" y="29"/>
                      <a:pt x="10" y="31"/>
                    </a:cubicBezTo>
                    <a:cubicBezTo>
                      <a:pt x="10" y="32"/>
                      <a:pt x="11" y="33"/>
                      <a:pt x="12" y="35"/>
                    </a:cubicBezTo>
                    <a:cubicBezTo>
                      <a:pt x="12" y="48"/>
                      <a:pt x="12" y="61"/>
                      <a:pt x="12" y="75"/>
                    </a:cubicBezTo>
                    <a:cubicBezTo>
                      <a:pt x="11" y="73"/>
                      <a:pt x="9" y="75"/>
                      <a:pt x="10" y="76"/>
                    </a:cubicBezTo>
                    <a:cubicBezTo>
                      <a:pt x="10" y="78"/>
                      <a:pt x="11" y="79"/>
                      <a:pt x="12" y="80"/>
                    </a:cubicBezTo>
                    <a:cubicBezTo>
                      <a:pt x="12" y="84"/>
                      <a:pt x="12" y="87"/>
                      <a:pt x="12" y="91"/>
                    </a:cubicBezTo>
                    <a:cubicBezTo>
                      <a:pt x="12" y="90"/>
                      <a:pt x="10" y="90"/>
                      <a:pt x="10" y="91"/>
                    </a:cubicBezTo>
                    <a:cubicBezTo>
                      <a:pt x="9" y="90"/>
                      <a:pt x="8" y="88"/>
                      <a:pt x="7" y="87"/>
                    </a:cubicBezTo>
                    <a:cubicBezTo>
                      <a:pt x="6" y="86"/>
                      <a:pt x="3" y="88"/>
                      <a:pt x="5" y="89"/>
                    </a:cubicBezTo>
                    <a:cubicBezTo>
                      <a:pt x="6" y="91"/>
                      <a:pt x="7" y="92"/>
                      <a:pt x="8" y="94"/>
                    </a:cubicBezTo>
                    <a:cubicBezTo>
                      <a:pt x="8" y="99"/>
                      <a:pt x="9" y="104"/>
                      <a:pt x="9" y="110"/>
                    </a:cubicBezTo>
                    <a:cubicBezTo>
                      <a:pt x="7" y="107"/>
                      <a:pt x="6" y="105"/>
                      <a:pt x="7" y="104"/>
                    </a:cubicBezTo>
                    <a:cubicBezTo>
                      <a:pt x="8" y="103"/>
                      <a:pt x="6" y="102"/>
                      <a:pt x="5" y="103"/>
                    </a:cubicBezTo>
                    <a:cubicBezTo>
                      <a:pt x="3" y="105"/>
                      <a:pt x="6" y="111"/>
                      <a:pt x="10" y="115"/>
                    </a:cubicBezTo>
                    <a:cubicBezTo>
                      <a:pt x="10" y="120"/>
                      <a:pt x="10" y="124"/>
                      <a:pt x="11" y="129"/>
                    </a:cubicBezTo>
                    <a:cubicBezTo>
                      <a:pt x="7" y="124"/>
                      <a:pt x="4" y="119"/>
                      <a:pt x="2" y="113"/>
                    </a:cubicBezTo>
                    <a:cubicBezTo>
                      <a:pt x="1" y="112"/>
                      <a:pt x="0" y="113"/>
                      <a:pt x="0" y="114"/>
                    </a:cubicBezTo>
                    <a:cubicBezTo>
                      <a:pt x="3" y="122"/>
                      <a:pt x="7" y="129"/>
                      <a:pt x="11" y="136"/>
                    </a:cubicBezTo>
                    <a:cubicBezTo>
                      <a:pt x="11" y="138"/>
                      <a:pt x="11" y="139"/>
                      <a:pt x="12" y="141"/>
                    </a:cubicBezTo>
                    <a:cubicBezTo>
                      <a:pt x="10" y="139"/>
                      <a:pt x="8" y="137"/>
                      <a:pt x="7" y="134"/>
                    </a:cubicBezTo>
                    <a:cubicBezTo>
                      <a:pt x="7" y="134"/>
                      <a:pt x="7" y="134"/>
                      <a:pt x="7" y="134"/>
                    </a:cubicBezTo>
                    <a:cubicBezTo>
                      <a:pt x="7" y="132"/>
                      <a:pt x="6" y="131"/>
                      <a:pt x="4" y="130"/>
                    </a:cubicBezTo>
                    <a:cubicBezTo>
                      <a:pt x="3" y="130"/>
                      <a:pt x="2" y="131"/>
                      <a:pt x="2" y="132"/>
                    </a:cubicBezTo>
                    <a:cubicBezTo>
                      <a:pt x="5" y="137"/>
                      <a:pt x="8" y="143"/>
                      <a:pt x="12" y="148"/>
                    </a:cubicBezTo>
                    <a:cubicBezTo>
                      <a:pt x="12" y="150"/>
                      <a:pt x="13" y="153"/>
                      <a:pt x="13" y="155"/>
                    </a:cubicBezTo>
                    <a:cubicBezTo>
                      <a:pt x="12" y="154"/>
                      <a:pt x="10" y="152"/>
                      <a:pt x="9" y="150"/>
                    </a:cubicBezTo>
                    <a:cubicBezTo>
                      <a:pt x="9" y="150"/>
                      <a:pt x="9" y="149"/>
                      <a:pt x="9" y="149"/>
                    </a:cubicBezTo>
                    <a:cubicBezTo>
                      <a:pt x="6" y="146"/>
                      <a:pt x="6" y="146"/>
                      <a:pt x="6" y="146"/>
                    </a:cubicBezTo>
                    <a:cubicBezTo>
                      <a:pt x="6" y="145"/>
                      <a:pt x="5" y="146"/>
                      <a:pt x="5" y="147"/>
                    </a:cubicBezTo>
                    <a:cubicBezTo>
                      <a:pt x="7" y="152"/>
                      <a:pt x="10" y="156"/>
                      <a:pt x="14" y="160"/>
                    </a:cubicBezTo>
                    <a:cubicBezTo>
                      <a:pt x="14" y="163"/>
                      <a:pt x="14" y="166"/>
                      <a:pt x="15" y="169"/>
                    </a:cubicBezTo>
                    <a:cubicBezTo>
                      <a:pt x="14" y="168"/>
                      <a:pt x="14" y="167"/>
                      <a:pt x="13" y="167"/>
                    </a:cubicBezTo>
                    <a:cubicBezTo>
                      <a:pt x="11" y="165"/>
                      <a:pt x="9" y="163"/>
                      <a:pt x="7" y="162"/>
                    </a:cubicBezTo>
                    <a:cubicBezTo>
                      <a:pt x="6" y="161"/>
                      <a:pt x="5" y="160"/>
                      <a:pt x="4" y="160"/>
                    </a:cubicBezTo>
                    <a:cubicBezTo>
                      <a:pt x="4" y="160"/>
                      <a:pt x="4" y="160"/>
                      <a:pt x="4" y="160"/>
                    </a:cubicBezTo>
                    <a:cubicBezTo>
                      <a:pt x="4" y="159"/>
                      <a:pt x="4" y="159"/>
                      <a:pt x="4" y="159"/>
                    </a:cubicBezTo>
                    <a:cubicBezTo>
                      <a:pt x="3" y="158"/>
                      <a:pt x="2" y="158"/>
                      <a:pt x="2" y="158"/>
                    </a:cubicBezTo>
                    <a:cubicBezTo>
                      <a:pt x="1" y="158"/>
                      <a:pt x="1" y="159"/>
                      <a:pt x="1" y="159"/>
                    </a:cubicBezTo>
                    <a:cubicBezTo>
                      <a:pt x="1" y="162"/>
                      <a:pt x="7" y="166"/>
                      <a:pt x="9" y="167"/>
                    </a:cubicBezTo>
                    <a:cubicBezTo>
                      <a:pt x="12" y="170"/>
                      <a:pt x="14" y="173"/>
                      <a:pt x="16" y="175"/>
                    </a:cubicBezTo>
                    <a:cubicBezTo>
                      <a:pt x="16" y="177"/>
                      <a:pt x="16" y="179"/>
                      <a:pt x="16" y="180"/>
                    </a:cubicBezTo>
                    <a:cubicBezTo>
                      <a:pt x="16" y="187"/>
                      <a:pt x="27" y="186"/>
                      <a:pt x="26" y="179"/>
                    </a:cubicBezTo>
                    <a:cubicBezTo>
                      <a:pt x="26" y="176"/>
                      <a:pt x="30" y="175"/>
                      <a:pt x="34" y="174"/>
                    </a:cubicBezTo>
                    <a:cubicBezTo>
                      <a:pt x="34" y="175"/>
                      <a:pt x="35" y="175"/>
                      <a:pt x="35" y="176"/>
                    </a:cubicBezTo>
                    <a:cubicBezTo>
                      <a:pt x="36" y="177"/>
                      <a:pt x="38" y="176"/>
                      <a:pt x="38" y="174"/>
                    </a:cubicBezTo>
                    <a:cubicBezTo>
                      <a:pt x="40" y="174"/>
                      <a:pt x="42" y="174"/>
                      <a:pt x="43" y="173"/>
                    </a:cubicBezTo>
                    <a:cubicBezTo>
                      <a:pt x="44" y="174"/>
                      <a:pt x="45" y="175"/>
                      <a:pt x="45" y="175"/>
                    </a:cubicBezTo>
                    <a:cubicBezTo>
                      <a:pt x="47" y="177"/>
                      <a:pt x="49" y="175"/>
                      <a:pt x="48" y="174"/>
                    </a:cubicBezTo>
                    <a:cubicBezTo>
                      <a:pt x="47" y="173"/>
                      <a:pt x="47" y="173"/>
                      <a:pt x="47" y="172"/>
                    </a:cubicBezTo>
                    <a:cubicBezTo>
                      <a:pt x="48" y="171"/>
                      <a:pt x="48" y="167"/>
                      <a:pt x="45" y="166"/>
                    </a:cubicBezTo>
                    <a:cubicBezTo>
                      <a:pt x="44" y="165"/>
                      <a:pt x="42" y="165"/>
                      <a:pt x="40" y="165"/>
                    </a:cubicBezTo>
                    <a:cubicBezTo>
                      <a:pt x="35" y="159"/>
                      <a:pt x="29" y="153"/>
                      <a:pt x="24" y="147"/>
                    </a:cubicBezTo>
                    <a:cubicBezTo>
                      <a:pt x="24" y="142"/>
                      <a:pt x="24" y="138"/>
                      <a:pt x="23" y="133"/>
                    </a:cubicBezTo>
                    <a:cubicBezTo>
                      <a:pt x="35" y="148"/>
                      <a:pt x="47" y="163"/>
                      <a:pt x="61" y="176"/>
                    </a:cubicBezTo>
                    <a:cubicBezTo>
                      <a:pt x="62" y="177"/>
                      <a:pt x="64" y="175"/>
                      <a:pt x="63" y="174"/>
                    </a:cubicBezTo>
                    <a:cubicBezTo>
                      <a:pt x="50" y="160"/>
                      <a:pt x="39" y="145"/>
                      <a:pt x="27" y="131"/>
                    </a:cubicBezTo>
                    <a:cubicBezTo>
                      <a:pt x="26" y="130"/>
                      <a:pt x="25" y="129"/>
                      <a:pt x="23" y="127"/>
                    </a:cubicBezTo>
                    <a:cubicBezTo>
                      <a:pt x="23" y="122"/>
                      <a:pt x="22" y="118"/>
                      <a:pt x="22" y="114"/>
                    </a:cubicBezTo>
                    <a:cubicBezTo>
                      <a:pt x="36" y="133"/>
                      <a:pt x="50" y="152"/>
                      <a:pt x="69" y="165"/>
                    </a:cubicBezTo>
                    <a:cubicBezTo>
                      <a:pt x="70" y="166"/>
                      <a:pt x="71" y="165"/>
                      <a:pt x="70" y="164"/>
                    </a:cubicBezTo>
                    <a:cubicBezTo>
                      <a:pt x="52" y="146"/>
                      <a:pt x="36" y="127"/>
                      <a:pt x="22" y="107"/>
                    </a:cubicBezTo>
                    <a:cubicBezTo>
                      <a:pt x="21" y="103"/>
                      <a:pt x="21" y="98"/>
                      <a:pt x="21" y="93"/>
                    </a:cubicBezTo>
                    <a:cubicBezTo>
                      <a:pt x="38" y="118"/>
                      <a:pt x="59" y="140"/>
                      <a:pt x="78" y="163"/>
                    </a:cubicBezTo>
                    <a:cubicBezTo>
                      <a:pt x="79" y="164"/>
                      <a:pt x="82" y="163"/>
                      <a:pt x="81" y="161"/>
                    </a:cubicBezTo>
                    <a:cubicBezTo>
                      <a:pt x="61" y="136"/>
                      <a:pt x="39" y="113"/>
                      <a:pt x="20" y="87"/>
                    </a:cubicBezTo>
                    <a:cubicBezTo>
                      <a:pt x="20" y="82"/>
                      <a:pt x="20" y="76"/>
                      <a:pt x="20" y="70"/>
                    </a:cubicBezTo>
                    <a:cubicBezTo>
                      <a:pt x="41" y="101"/>
                      <a:pt x="65" y="130"/>
                      <a:pt x="91" y="158"/>
                    </a:cubicBezTo>
                    <a:cubicBezTo>
                      <a:pt x="92" y="159"/>
                      <a:pt x="95" y="157"/>
                      <a:pt x="93" y="156"/>
                    </a:cubicBezTo>
                    <a:cubicBezTo>
                      <a:pt x="67" y="127"/>
                      <a:pt x="42" y="97"/>
                      <a:pt x="19" y="65"/>
                    </a:cubicBezTo>
                    <a:cubicBezTo>
                      <a:pt x="19" y="58"/>
                      <a:pt x="19" y="51"/>
                      <a:pt x="19" y="44"/>
                    </a:cubicBezTo>
                    <a:cubicBezTo>
                      <a:pt x="34" y="68"/>
                      <a:pt x="51" y="90"/>
                      <a:pt x="68" y="112"/>
                    </a:cubicBezTo>
                    <a:cubicBezTo>
                      <a:pt x="69" y="113"/>
                      <a:pt x="70" y="112"/>
                      <a:pt x="70" y="112"/>
                    </a:cubicBezTo>
                    <a:cubicBezTo>
                      <a:pt x="85" y="132"/>
                      <a:pt x="100" y="152"/>
                      <a:pt x="116" y="170"/>
                    </a:cubicBezTo>
                    <a:cubicBezTo>
                      <a:pt x="118" y="172"/>
                      <a:pt x="120" y="170"/>
                      <a:pt x="119" y="169"/>
                    </a:cubicBezTo>
                    <a:close/>
                    <a:moveTo>
                      <a:pt x="35" y="164"/>
                    </a:moveTo>
                    <a:cubicBezTo>
                      <a:pt x="33" y="164"/>
                      <a:pt x="32" y="164"/>
                      <a:pt x="31" y="164"/>
                    </a:cubicBezTo>
                    <a:cubicBezTo>
                      <a:pt x="29" y="162"/>
                      <a:pt x="27" y="160"/>
                      <a:pt x="25" y="158"/>
                    </a:cubicBezTo>
                    <a:cubicBezTo>
                      <a:pt x="25" y="156"/>
                      <a:pt x="25" y="155"/>
                      <a:pt x="25" y="153"/>
                    </a:cubicBezTo>
                    <a:cubicBezTo>
                      <a:pt x="28" y="157"/>
                      <a:pt x="31" y="160"/>
                      <a:pt x="35" y="1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9" name="î$ḷidê"/>
              <p:cNvSpPr/>
              <p:nvPr/>
            </p:nvSpPr>
            <p:spPr bwMode="auto">
              <a:xfrm>
                <a:off x="3811" y="1887"/>
                <a:ext cx="62" cy="84"/>
              </a:xfrm>
              <a:custGeom>
                <a:avLst/>
                <a:gdLst>
                  <a:gd name="T0" fmla="*/ 56 w 56"/>
                  <a:gd name="T1" fmla="*/ 75 h 77"/>
                  <a:gd name="T2" fmla="*/ 2 w 56"/>
                  <a:gd name="T3" fmla="*/ 1 h 77"/>
                  <a:gd name="T4" fmla="*/ 0 w 56"/>
                  <a:gd name="T5" fmla="*/ 3 h 77"/>
                  <a:gd name="T6" fmla="*/ 54 w 56"/>
                  <a:gd name="T7" fmla="*/ 76 h 77"/>
                  <a:gd name="T8" fmla="*/ 56 w 56"/>
                  <a:gd name="T9" fmla="*/ 75 h 77"/>
                </a:gdLst>
                <a:ahLst/>
                <a:cxnLst>
                  <a:cxn ang="0">
                    <a:pos x="T0" y="T1"/>
                  </a:cxn>
                  <a:cxn ang="0">
                    <a:pos x="T2" y="T3"/>
                  </a:cxn>
                  <a:cxn ang="0">
                    <a:pos x="T4" y="T5"/>
                  </a:cxn>
                  <a:cxn ang="0">
                    <a:pos x="T6" y="T7"/>
                  </a:cxn>
                  <a:cxn ang="0">
                    <a:pos x="T8" y="T9"/>
                  </a:cxn>
                </a:cxnLst>
                <a:rect l="0" t="0" r="r" b="b"/>
                <a:pathLst>
                  <a:path w="56" h="77">
                    <a:moveTo>
                      <a:pt x="56" y="75"/>
                    </a:moveTo>
                    <a:cubicBezTo>
                      <a:pt x="38" y="50"/>
                      <a:pt x="20" y="26"/>
                      <a:pt x="2" y="1"/>
                    </a:cubicBezTo>
                    <a:cubicBezTo>
                      <a:pt x="1" y="0"/>
                      <a:pt x="0" y="2"/>
                      <a:pt x="0" y="3"/>
                    </a:cubicBezTo>
                    <a:cubicBezTo>
                      <a:pt x="18" y="28"/>
                      <a:pt x="36" y="52"/>
                      <a:pt x="54" y="76"/>
                    </a:cubicBezTo>
                    <a:cubicBezTo>
                      <a:pt x="55" y="77"/>
                      <a:pt x="56" y="76"/>
                      <a:pt x="56"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0" name="iṥḻídê"/>
              <p:cNvSpPr/>
              <p:nvPr/>
            </p:nvSpPr>
            <p:spPr bwMode="auto">
              <a:xfrm>
                <a:off x="3805" y="1805"/>
                <a:ext cx="66" cy="98"/>
              </a:xfrm>
              <a:custGeom>
                <a:avLst/>
                <a:gdLst>
                  <a:gd name="T0" fmla="*/ 59 w 60"/>
                  <a:gd name="T1" fmla="*/ 85 h 89"/>
                  <a:gd name="T2" fmla="*/ 4 w 60"/>
                  <a:gd name="T3" fmla="*/ 2 h 89"/>
                  <a:gd name="T4" fmla="*/ 1 w 60"/>
                  <a:gd name="T5" fmla="*/ 3 h 89"/>
                  <a:gd name="T6" fmla="*/ 57 w 60"/>
                  <a:gd name="T7" fmla="*/ 87 h 89"/>
                  <a:gd name="T8" fmla="*/ 59 w 60"/>
                  <a:gd name="T9" fmla="*/ 85 h 89"/>
                </a:gdLst>
                <a:ahLst/>
                <a:cxnLst>
                  <a:cxn ang="0">
                    <a:pos x="T0" y="T1"/>
                  </a:cxn>
                  <a:cxn ang="0">
                    <a:pos x="T2" y="T3"/>
                  </a:cxn>
                  <a:cxn ang="0">
                    <a:pos x="T4" y="T5"/>
                  </a:cxn>
                  <a:cxn ang="0">
                    <a:pos x="T6" y="T7"/>
                  </a:cxn>
                  <a:cxn ang="0">
                    <a:pos x="T8" y="T9"/>
                  </a:cxn>
                </a:cxnLst>
                <a:rect l="0" t="0" r="r" b="b"/>
                <a:pathLst>
                  <a:path w="60" h="89">
                    <a:moveTo>
                      <a:pt x="59" y="85"/>
                    </a:moveTo>
                    <a:cubicBezTo>
                      <a:pt x="41" y="57"/>
                      <a:pt x="22" y="30"/>
                      <a:pt x="4" y="2"/>
                    </a:cubicBezTo>
                    <a:cubicBezTo>
                      <a:pt x="2" y="0"/>
                      <a:pt x="0" y="2"/>
                      <a:pt x="1" y="3"/>
                    </a:cubicBezTo>
                    <a:cubicBezTo>
                      <a:pt x="19" y="32"/>
                      <a:pt x="39" y="59"/>
                      <a:pt x="57" y="87"/>
                    </a:cubicBezTo>
                    <a:cubicBezTo>
                      <a:pt x="58" y="89"/>
                      <a:pt x="60" y="87"/>
                      <a:pt x="59"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1" name="ïSḻïḑè"/>
              <p:cNvSpPr/>
              <p:nvPr/>
            </p:nvSpPr>
            <p:spPr bwMode="auto">
              <a:xfrm>
                <a:off x="3797" y="1758"/>
                <a:ext cx="97" cy="142"/>
              </a:xfrm>
              <a:custGeom>
                <a:avLst/>
                <a:gdLst>
                  <a:gd name="T0" fmla="*/ 87 w 88"/>
                  <a:gd name="T1" fmla="*/ 126 h 129"/>
                  <a:gd name="T2" fmla="*/ 3 w 88"/>
                  <a:gd name="T3" fmla="*/ 2 h 129"/>
                  <a:gd name="T4" fmla="*/ 0 w 88"/>
                  <a:gd name="T5" fmla="*/ 3 h 129"/>
                  <a:gd name="T6" fmla="*/ 84 w 88"/>
                  <a:gd name="T7" fmla="*/ 128 h 129"/>
                  <a:gd name="T8" fmla="*/ 87 w 88"/>
                  <a:gd name="T9" fmla="*/ 126 h 129"/>
                </a:gdLst>
                <a:ahLst/>
                <a:cxnLst>
                  <a:cxn ang="0">
                    <a:pos x="T0" y="T1"/>
                  </a:cxn>
                  <a:cxn ang="0">
                    <a:pos x="T2" y="T3"/>
                  </a:cxn>
                  <a:cxn ang="0">
                    <a:pos x="T4" y="T5"/>
                  </a:cxn>
                  <a:cxn ang="0">
                    <a:pos x="T6" y="T7"/>
                  </a:cxn>
                  <a:cxn ang="0">
                    <a:pos x="T8" y="T9"/>
                  </a:cxn>
                </a:cxnLst>
                <a:rect l="0" t="0" r="r" b="b"/>
                <a:pathLst>
                  <a:path w="88" h="129">
                    <a:moveTo>
                      <a:pt x="87" y="126"/>
                    </a:moveTo>
                    <a:cubicBezTo>
                      <a:pt x="59" y="84"/>
                      <a:pt x="27" y="45"/>
                      <a:pt x="3" y="2"/>
                    </a:cubicBezTo>
                    <a:cubicBezTo>
                      <a:pt x="2" y="0"/>
                      <a:pt x="0" y="1"/>
                      <a:pt x="0" y="3"/>
                    </a:cubicBezTo>
                    <a:cubicBezTo>
                      <a:pt x="24" y="47"/>
                      <a:pt x="55" y="87"/>
                      <a:pt x="84" y="128"/>
                    </a:cubicBezTo>
                    <a:cubicBezTo>
                      <a:pt x="85" y="129"/>
                      <a:pt x="88" y="127"/>
                      <a:pt x="87"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2" name="ísḷïḋê"/>
              <p:cNvSpPr/>
              <p:nvPr/>
            </p:nvSpPr>
            <p:spPr bwMode="auto">
              <a:xfrm>
                <a:off x="3794" y="1718"/>
                <a:ext cx="131" cy="191"/>
              </a:xfrm>
              <a:custGeom>
                <a:avLst/>
                <a:gdLst>
                  <a:gd name="T0" fmla="*/ 118 w 119"/>
                  <a:gd name="T1" fmla="*/ 169 h 173"/>
                  <a:gd name="T2" fmla="*/ 3 w 119"/>
                  <a:gd name="T3" fmla="*/ 2 h 173"/>
                  <a:gd name="T4" fmla="*/ 1 w 119"/>
                  <a:gd name="T5" fmla="*/ 4 h 173"/>
                  <a:gd name="T6" fmla="*/ 115 w 119"/>
                  <a:gd name="T7" fmla="*/ 171 h 173"/>
                  <a:gd name="T8" fmla="*/ 118 w 119"/>
                  <a:gd name="T9" fmla="*/ 169 h 173"/>
                </a:gdLst>
                <a:ahLst/>
                <a:cxnLst>
                  <a:cxn ang="0">
                    <a:pos x="T0" y="T1"/>
                  </a:cxn>
                  <a:cxn ang="0">
                    <a:pos x="T2" y="T3"/>
                  </a:cxn>
                  <a:cxn ang="0">
                    <a:pos x="T4" y="T5"/>
                  </a:cxn>
                  <a:cxn ang="0">
                    <a:pos x="T6" y="T7"/>
                  </a:cxn>
                  <a:cxn ang="0">
                    <a:pos x="T8" y="T9"/>
                  </a:cxn>
                </a:cxnLst>
                <a:rect l="0" t="0" r="r" b="b"/>
                <a:pathLst>
                  <a:path w="119" h="173">
                    <a:moveTo>
                      <a:pt x="118" y="169"/>
                    </a:moveTo>
                    <a:cubicBezTo>
                      <a:pt x="80" y="114"/>
                      <a:pt x="40" y="59"/>
                      <a:pt x="3" y="2"/>
                    </a:cubicBezTo>
                    <a:cubicBezTo>
                      <a:pt x="2" y="0"/>
                      <a:pt x="0" y="2"/>
                      <a:pt x="1" y="4"/>
                    </a:cubicBezTo>
                    <a:cubicBezTo>
                      <a:pt x="37" y="61"/>
                      <a:pt x="77" y="115"/>
                      <a:pt x="115" y="171"/>
                    </a:cubicBezTo>
                    <a:cubicBezTo>
                      <a:pt x="116" y="173"/>
                      <a:pt x="119" y="171"/>
                      <a:pt x="118"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3" name="ï$líḓê"/>
              <p:cNvSpPr/>
              <p:nvPr/>
            </p:nvSpPr>
            <p:spPr bwMode="auto">
              <a:xfrm>
                <a:off x="3795" y="1681"/>
                <a:ext cx="110" cy="164"/>
              </a:xfrm>
              <a:custGeom>
                <a:avLst/>
                <a:gdLst>
                  <a:gd name="T0" fmla="*/ 99 w 100"/>
                  <a:gd name="T1" fmla="*/ 145 h 149"/>
                  <a:gd name="T2" fmla="*/ 2 w 100"/>
                  <a:gd name="T3" fmla="*/ 1 h 149"/>
                  <a:gd name="T4" fmla="*/ 0 w 100"/>
                  <a:gd name="T5" fmla="*/ 2 h 149"/>
                  <a:gd name="T6" fmla="*/ 96 w 100"/>
                  <a:gd name="T7" fmla="*/ 147 h 149"/>
                  <a:gd name="T8" fmla="*/ 99 w 100"/>
                  <a:gd name="T9" fmla="*/ 145 h 149"/>
                </a:gdLst>
                <a:ahLst/>
                <a:cxnLst>
                  <a:cxn ang="0">
                    <a:pos x="T0" y="T1"/>
                  </a:cxn>
                  <a:cxn ang="0">
                    <a:pos x="T2" y="T3"/>
                  </a:cxn>
                  <a:cxn ang="0">
                    <a:pos x="T4" y="T5"/>
                  </a:cxn>
                  <a:cxn ang="0">
                    <a:pos x="T6" y="T7"/>
                  </a:cxn>
                  <a:cxn ang="0">
                    <a:pos x="T8" y="T9"/>
                  </a:cxn>
                </a:cxnLst>
                <a:rect l="0" t="0" r="r" b="b"/>
                <a:pathLst>
                  <a:path w="100" h="149">
                    <a:moveTo>
                      <a:pt x="99" y="145"/>
                    </a:moveTo>
                    <a:cubicBezTo>
                      <a:pt x="67" y="97"/>
                      <a:pt x="35" y="48"/>
                      <a:pt x="2" y="1"/>
                    </a:cubicBezTo>
                    <a:cubicBezTo>
                      <a:pt x="1" y="0"/>
                      <a:pt x="0" y="1"/>
                      <a:pt x="0" y="2"/>
                    </a:cubicBezTo>
                    <a:cubicBezTo>
                      <a:pt x="32" y="50"/>
                      <a:pt x="63" y="99"/>
                      <a:pt x="96" y="147"/>
                    </a:cubicBezTo>
                    <a:cubicBezTo>
                      <a:pt x="97" y="149"/>
                      <a:pt x="100" y="147"/>
                      <a:pt x="99" y="1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4" name="iṩ1iḑê"/>
              <p:cNvSpPr/>
              <p:nvPr/>
            </p:nvSpPr>
            <p:spPr bwMode="auto">
              <a:xfrm>
                <a:off x="3884" y="1999"/>
                <a:ext cx="62" cy="82"/>
              </a:xfrm>
              <a:custGeom>
                <a:avLst/>
                <a:gdLst>
                  <a:gd name="T0" fmla="*/ 55 w 56"/>
                  <a:gd name="T1" fmla="*/ 72 h 75"/>
                  <a:gd name="T2" fmla="*/ 2 w 56"/>
                  <a:gd name="T3" fmla="*/ 1 h 75"/>
                  <a:gd name="T4" fmla="*/ 1 w 56"/>
                  <a:gd name="T5" fmla="*/ 2 h 75"/>
                  <a:gd name="T6" fmla="*/ 54 w 56"/>
                  <a:gd name="T7" fmla="*/ 74 h 75"/>
                  <a:gd name="T8" fmla="*/ 55 w 56"/>
                  <a:gd name="T9" fmla="*/ 72 h 75"/>
                </a:gdLst>
                <a:ahLst/>
                <a:cxnLst>
                  <a:cxn ang="0">
                    <a:pos x="T0" y="T1"/>
                  </a:cxn>
                  <a:cxn ang="0">
                    <a:pos x="T2" y="T3"/>
                  </a:cxn>
                  <a:cxn ang="0">
                    <a:pos x="T4" y="T5"/>
                  </a:cxn>
                  <a:cxn ang="0">
                    <a:pos x="T6" y="T7"/>
                  </a:cxn>
                  <a:cxn ang="0">
                    <a:pos x="T8" y="T9"/>
                  </a:cxn>
                </a:cxnLst>
                <a:rect l="0" t="0" r="r" b="b"/>
                <a:pathLst>
                  <a:path w="56" h="75">
                    <a:moveTo>
                      <a:pt x="55" y="72"/>
                    </a:moveTo>
                    <a:cubicBezTo>
                      <a:pt x="35" y="51"/>
                      <a:pt x="18" y="26"/>
                      <a:pt x="2" y="1"/>
                    </a:cubicBezTo>
                    <a:cubicBezTo>
                      <a:pt x="2" y="0"/>
                      <a:pt x="0" y="1"/>
                      <a:pt x="1" y="2"/>
                    </a:cubicBezTo>
                    <a:cubicBezTo>
                      <a:pt x="16" y="28"/>
                      <a:pt x="33" y="52"/>
                      <a:pt x="54" y="74"/>
                    </a:cubicBezTo>
                    <a:cubicBezTo>
                      <a:pt x="55" y="75"/>
                      <a:pt x="56" y="73"/>
                      <a:pt x="55" y="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5" name="íṥļîdê"/>
              <p:cNvSpPr/>
              <p:nvPr/>
            </p:nvSpPr>
            <p:spPr bwMode="auto">
              <a:xfrm>
                <a:off x="3891" y="1985"/>
                <a:ext cx="81" cy="99"/>
              </a:xfrm>
              <a:custGeom>
                <a:avLst/>
                <a:gdLst>
                  <a:gd name="T0" fmla="*/ 73 w 74"/>
                  <a:gd name="T1" fmla="*/ 87 h 90"/>
                  <a:gd name="T2" fmla="*/ 9 w 74"/>
                  <a:gd name="T3" fmla="*/ 9 h 90"/>
                  <a:gd name="T4" fmla="*/ 8 w 74"/>
                  <a:gd name="T5" fmla="*/ 9 h 90"/>
                  <a:gd name="T6" fmla="*/ 3 w 74"/>
                  <a:gd name="T7" fmla="*/ 2 h 90"/>
                  <a:gd name="T8" fmla="*/ 3 w 74"/>
                  <a:gd name="T9" fmla="*/ 2 h 90"/>
                  <a:gd name="T10" fmla="*/ 2 w 74"/>
                  <a:gd name="T11" fmla="*/ 0 h 90"/>
                  <a:gd name="T12" fmla="*/ 1 w 74"/>
                  <a:gd name="T13" fmla="*/ 1 h 90"/>
                  <a:gd name="T14" fmla="*/ 7 w 74"/>
                  <a:gd name="T15" fmla="*/ 11 h 90"/>
                  <a:gd name="T16" fmla="*/ 8 w 74"/>
                  <a:gd name="T17" fmla="*/ 11 h 90"/>
                  <a:gd name="T18" fmla="*/ 71 w 74"/>
                  <a:gd name="T19" fmla="*/ 89 h 90"/>
                  <a:gd name="T20" fmla="*/ 73 w 74"/>
                  <a:gd name="T21"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0">
                    <a:moveTo>
                      <a:pt x="73" y="87"/>
                    </a:moveTo>
                    <a:cubicBezTo>
                      <a:pt x="50" y="62"/>
                      <a:pt x="29" y="36"/>
                      <a:pt x="9" y="9"/>
                    </a:cubicBezTo>
                    <a:cubicBezTo>
                      <a:pt x="9" y="9"/>
                      <a:pt x="8" y="8"/>
                      <a:pt x="8" y="9"/>
                    </a:cubicBezTo>
                    <a:cubicBezTo>
                      <a:pt x="7" y="9"/>
                      <a:pt x="3" y="3"/>
                      <a:pt x="3" y="2"/>
                    </a:cubicBezTo>
                    <a:cubicBezTo>
                      <a:pt x="3" y="3"/>
                      <a:pt x="4" y="2"/>
                      <a:pt x="3" y="2"/>
                    </a:cubicBezTo>
                    <a:cubicBezTo>
                      <a:pt x="3" y="1"/>
                      <a:pt x="3" y="1"/>
                      <a:pt x="2" y="0"/>
                    </a:cubicBezTo>
                    <a:cubicBezTo>
                      <a:pt x="2" y="0"/>
                      <a:pt x="1" y="0"/>
                      <a:pt x="1" y="1"/>
                    </a:cubicBezTo>
                    <a:cubicBezTo>
                      <a:pt x="0" y="4"/>
                      <a:pt x="5" y="9"/>
                      <a:pt x="7" y="11"/>
                    </a:cubicBezTo>
                    <a:cubicBezTo>
                      <a:pt x="7" y="11"/>
                      <a:pt x="8" y="11"/>
                      <a:pt x="8" y="11"/>
                    </a:cubicBezTo>
                    <a:cubicBezTo>
                      <a:pt x="8" y="10"/>
                      <a:pt x="63" y="82"/>
                      <a:pt x="71" y="89"/>
                    </a:cubicBezTo>
                    <a:cubicBezTo>
                      <a:pt x="72" y="90"/>
                      <a:pt x="74" y="89"/>
                      <a:pt x="73" y="8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6" name="îśļídé"/>
              <p:cNvSpPr/>
              <p:nvPr/>
            </p:nvSpPr>
            <p:spPr bwMode="auto">
              <a:xfrm>
                <a:off x="3903" y="1959"/>
                <a:ext cx="84" cy="106"/>
              </a:xfrm>
              <a:custGeom>
                <a:avLst/>
                <a:gdLst>
                  <a:gd name="T0" fmla="*/ 74 w 76"/>
                  <a:gd name="T1" fmla="*/ 93 h 96"/>
                  <a:gd name="T2" fmla="*/ 3 w 76"/>
                  <a:gd name="T3" fmla="*/ 1 h 96"/>
                  <a:gd name="T4" fmla="*/ 1 w 76"/>
                  <a:gd name="T5" fmla="*/ 3 h 96"/>
                  <a:gd name="T6" fmla="*/ 72 w 76"/>
                  <a:gd name="T7" fmla="*/ 94 h 96"/>
                  <a:gd name="T8" fmla="*/ 74 w 76"/>
                  <a:gd name="T9" fmla="*/ 93 h 96"/>
                </a:gdLst>
                <a:ahLst/>
                <a:cxnLst>
                  <a:cxn ang="0">
                    <a:pos x="T0" y="T1"/>
                  </a:cxn>
                  <a:cxn ang="0">
                    <a:pos x="T2" y="T3"/>
                  </a:cxn>
                  <a:cxn ang="0">
                    <a:pos x="T4" y="T5"/>
                  </a:cxn>
                  <a:cxn ang="0">
                    <a:pos x="T6" y="T7"/>
                  </a:cxn>
                  <a:cxn ang="0">
                    <a:pos x="T8" y="T9"/>
                  </a:cxn>
                </a:cxnLst>
                <a:rect l="0" t="0" r="r" b="b"/>
                <a:pathLst>
                  <a:path w="76" h="96">
                    <a:moveTo>
                      <a:pt x="74" y="93"/>
                    </a:moveTo>
                    <a:cubicBezTo>
                      <a:pt x="48" y="64"/>
                      <a:pt x="25" y="33"/>
                      <a:pt x="3" y="1"/>
                    </a:cubicBezTo>
                    <a:cubicBezTo>
                      <a:pt x="2" y="0"/>
                      <a:pt x="0" y="2"/>
                      <a:pt x="1" y="3"/>
                    </a:cubicBezTo>
                    <a:cubicBezTo>
                      <a:pt x="23" y="35"/>
                      <a:pt x="46" y="66"/>
                      <a:pt x="72" y="94"/>
                    </a:cubicBezTo>
                    <a:cubicBezTo>
                      <a:pt x="73" y="96"/>
                      <a:pt x="76" y="94"/>
                      <a:pt x="74" y="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7" name="íSļiḑé"/>
              <p:cNvSpPr/>
              <p:nvPr/>
            </p:nvSpPr>
            <p:spPr bwMode="auto">
              <a:xfrm>
                <a:off x="3931" y="1967"/>
                <a:ext cx="71" cy="95"/>
              </a:xfrm>
              <a:custGeom>
                <a:avLst/>
                <a:gdLst>
                  <a:gd name="T0" fmla="*/ 63 w 64"/>
                  <a:gd name="T1" fmla="*/ 83 h 86"/>
                  <a:gd name="T2" fmla="*/ 3 w 64"/>
                  <a:gd name="T3" fmla="*/ 2 h 86"/>
                  <a:gd name="T4" fmla="*/ 0 w 64"/>
                  <a:gd name="T5" fmla="*/ 3 h 86"/>
                  <a:gd name="T6" fmla="*/ 62 w 64"/>
                  <a:gd name="T7" fmla="*/ 85 h 86"/>
                  <a:gd name="T8" fmla="*/ 63 w 64"/>
                  <a:gd name="T9" fmla="*/ 83 h 86"/>
                </a:gdLst>
                <a:ahLst/>
                <a:cxnLst>
                  <a:cxn ang="0">
                    <a:pos x="T0" y="T1"/>
                  </a:cxn>
                  <a:cxn ang="0">
                    <a:pos x="T2" y="T3"/>
                  </a:cxn>
                  <a:cxn ang="0">
                    <a:pos x="T4" y="T5"/>
                  </a:cxn>
                  <a:cxn ang="0">
                    <a:pos x="T6" y="T7"/>
                  </a:cxn>
                  <a:cxn ang="0">
                    <a:pos x="T8" y="T9"/>
                  </a:cxn>
                </a:cxnLst>
                <a:rect l="0" t="0" r="r" b="b"/>
                <a:pathLst>
                  <a:path w="64" h="86">
                    <a:moveTo>
                      <a:pt x="63" y="83"/>
                    </a:moveTo>
                    <a:cubicBezTo>
                      <a:pt x="41" y="58"/>
                      <a:pt x="21" y="31"/>
                      <a:pt x="3" y="2"/>
                    </a:cubicBezTo>
                    <a:cubicBezTo>
                      <a:pt x="2" y="0"/>
                      <a:pt x="0" y="2"/>
                      <a:pt x="0" y="3"/>
                    </a:cubicBezTo>
                    <a:cubicBezTo>
                      <a:pt x="19" y="32"/>
                      <a:pt x="39" y="60"/>
                      <a:pt x="62" y="85"/>
                    </a:cubicBezTo>
                    <a:cubicBezTo>
                      <a:pt x="63" y="86"/>
                      <a:pt x="64" y="84"/>
                      <a:pt x="63"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8" name="ïşḻïḋê"/>
              <p:cNvSpPr/>
              <p:nvPr/>
            </p:nvSpPr>
            <p:spPr bwMode="auto">
              <a:xfrm>
                <a:off x="3948" y="1970"/>
                <a:ext cx="74" cy="94"/>
              </a:xfrm>
              <a:custGeom>
                <a:avLst/>
                <a:gdLst>
                  <a:gd name="T0" fmla="*/ 66 w 67"/>
                  <a:gd name="T1" fmla="*/ 83 h 85"/>
                  <a:gd name="T2" fmla="*/ 3 w 67"/>
                  <a:gd name="T3" fmla="*/ 2 h 85"/>
                  <a:gd name="T4" fmla="*/ 1 w 67"/>
                  <a:gd name="T5" fmla="*/ 3 h 85"/>
                  <a:gd name="T6" fmla="*/ 64 w 67"/>
                  <a:gd name="T7" fmla="*/ 84 h 85"/>
                  <a:gd name="T8" fmla="*/ 66 w 67"/>
                  <a:gd name="T9" fmla="*/ 83 h 85"/>
                </a:gdLst>
                <a:ahLst/>
                <a:cxnLst>
                  <a:cxn ang="0">
                    <a:pos x="T0" y="T1"/>
                  </a:cxn>
                  <a:cxn ang="0">
                    <a:pos x="T2" y="T3"/>
                  </a:cxn>
                  <a:cxn ang="0">
                    <a:pos x="T4" y="T5"/>
                  </a:cxn>
                  <a:cxn ang="0">
                    <a:pos x="T6" y="T7"/>
                  </a:cxn>
                  <a:cxn ang="0">
                    <a:pos x="T8" y="T9"/>
                  </a:cxn>
                </a:cxnLst>
                <a:rect l="0" t="0" r="r" b="b"/>
                <a:pathLst>
                  <a:path w="67" h="85">
                    <a:moveTo>
                      <a:pt x="66" y="83"/>
                    </a:moveTo>
                    <a:cubicBezTo>
                      <a:pt x="44" y="57"/>
                      <a:pt x="23" y="29"/>
                      <a:pt x="3" y="2"/>
                    </a:cubicBezTo>
                    <a:cubicBezTo>
                      <a:pt x="2" y="0"/>
                      <a:pt x="0" y="2"/>
                      <a:pt x="1" y="3"/>
                    </a:cubicBezTo>
                    <a:cubicBezTo>
                      <a:pt x="21" y="31"/>
                      <a:pt x="41" y="59"/>
                      <a:pt x="64" y="84"/>
                    </a:cubicBezTo>
                    <a:cubicBezTo>
                      <a:pt x="65" y="85"/>
                      <a:pt x="67" y="84"/>
                      <a:pt x="66"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9" name="íŝḷidé"/>
              <p:cNvSpPr/>
              <p:nvPr/>
            </p:nvSpPr>
            <p:spPr bwMode="auto">
              <a:xfrm>
                <a:off x="3957" y="1955"/>
                <a:ext cx="93" cy="121"/>
              </a:xfrm>
              <a:custGeom>
                <a:avLst/>
                <a:gdLst>
                  <a:gd name="T0" fmla="*/ 84 w 85"/>
                  <a:gd name="T1" fmla="*/ 107 h 110"/>
                  <a:gd name="T2" fmla="*/ 2 w 85"/>
                  <a:gd name="T3" fmla="*/ 1 h 110"/>
                  <a:gd name="T4" fmla="*/ 1 w 85"/>
                  <a:gd name="T5" fmla="*/ 1 h 110"/>
                  <a:gd name="T6" fmla="*/ 82 w 85"/>
                  <a:gd name="T7" fmla="*/ 108 h 110"/>
                  <a:gd name="T8" fmla="*/ 84 w 85"/>
                  <a:gd name="T9" fmla="*/ 107 h 110"/>
                </a:gdLst>
                <a:ahLst/>
                <a:cxnLst>
                  <a:cxn ang="0">
                    <a:pos x="T0" y="T1"/>
                  </a:cxn>
                  <a:cxn ang="0">
                    <a:pos x="T2" y="T3"/>
                  </a:cxn>
                  <a:cxn ang="0">
                    <a:pos x="T4" y="T5"/>
                  </a:cxn>
                  <a:cxn ang="0">
                    <a:pos x="T6" y="T7"/>
                  </a:cxn>
                  <a:cxn ang="0">
                    <a:pos x="T8" y="T9"/>
                  </a:cxn>
                </a:cxnLst>
                <a:rect l="0" t="0" r="r" b="b"/>
                <a:pathLst>
                  <a:path w="85" h="110">
                    <a:moveTo>
                      <a:pt x="84" y="107"/>
                    </a:moveTo>
                    <a:cubicBezTo>
                      <a:pt x="54" y="73"/>
                      <a:pt x="31" y="35"/>
                      <a:pt x="2" y="1"/>
                    </a:cubicBezTo>
                    <a:cubicBezTo>
                      <a:pt x="1" y="0"/>
                      <a:pt x="0" y="1"/>
                      <a:pt x="1" y="1"/>
                    </a:cubicBezTo>
                    <a:cubicBezTo>
                      <a:pt x="29" y="36"/>
                      <a:pt x="51" y="76"/>
                      <a:pt x="82" y="108"/>
                    </a:cubicBezTo>
                    <a:cubicBezTo>
                      <a:pt x="83" y="110"/>
                      <a:pt x="85" y="108"/>
                      <a:pt x="84" y="10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0" name="îşľïḍê"/>
              <p:cNvSpPr/>
              <p:nvPr/>
            </p:nvSpPr>
            <p:spPr bwMode="auto">
              <a:xfrm>
                <a:off x="3992" y="1976"/>
                <a:ext cx="75" cy="94"/>
              </a:xfrm>
              <a:custGeom>
                <a:avLst/>
                <a:gdLst>
                  <a:gd name="T0" fmla="*/ 67 w 68"/>
                  <a:gd name="T1" fmla="*/ 83 h 86"/>
                  <a:gd name="T2" fmla="*/ 32 w 68"/>
                  <a:gd name="T3" fmla="*/ 37 h 86"/>
                  <a:gd name="T4" fmla="*/ 3 w 68"/>
                  <a:gd name="T5" fmla="*/ 1 h 86"/>
                  <a:gd name="T6" fmla="*/ 2 w 68"/>
                  <a:gd name="T7" fmla="*/ 3 h 86"/>
                  <a:gd name="T8" fmla="*/ 29 w 68"/>
                  <a:gd name="T9" fmla="*/ 39 h 86"/>
                  <a:gd name="T10" fmla="*/ 65 w 68"/>
                  <a:gd name="T11" fmla="*/ 84 h 86"/>
                  <a:gd name="T12" fmla="*/ 67 w 68"/>
                  <a:gd name="T13" fmla="*/ 83 h 86"/>
                </a:gdLst>
                <a:ahLst/>
                <a:cxnLst>
                  <a:cxn ang="0">
                    <a:pos x="T0" y="T1"/>
                  </a:cxn>
                  <a:cxn ang="0">
                    <a:pos x="T2" y="T3"/>
                  </a:cxn>
                  <a:cxn ang="0">
                    <a:pos x="T4" y="T5"/>
                  </a:cxn>
                  <a:cxn ang="0">
                    <a:pos x="T6" y="T7"/>
                  </a:cxn>
                  <a:cxn ang="0">
                    <a:pos x="T8" y="T9"/>
                  </a:cxn>
                  <a:cxn ang="0">
                    <a:pos x="T10" y="T11"/>
                  </a:cxn>
                  <a:cxn ang="0">
                    <a:pos x="T12" y="T13"/>
                  </a:cxn>
                </a:cxnLst>
                <a:rect l="0" t="0" r="r" b="b"/>
                <a:pathLst>
                  <a:path w="68" h="86">
                    <a:moveTo>
                      <a:pt x="67" y="83"/>
                    </a:moveTo>
                    <a:cubicBezTo>
                      <a:pt x="56" y="67"/>
                      <a:pt x="44" y="52"/>
                      <a:pt x="32" y="37"/>
                    </a:cubicBezTo>
                    <a:cubicBezTo>
                      <a:pt x="22" y="25"/>
                      <a:pt x="15" y="12"/>
                      <a:pt x="3" y="1"/>
                    </a:cubicBezTo>
                    <a:cubicBezTo>
                      <a:pt x="2" y="0"/>
                      <a:pt x="0" y="2"/>
                      <a:pt x="2" y="3"/>
                    </a:cubicBezTo>
                    <a:cubicBezTo>
                      <a:pt x="13" y="13"/>
                      <a:pt x="20" y="26"/>
                      <a:pt x="29" y="39"/>
                    </a:cubicBezTo>
                    <a:cubicBezTo>
                      <a:pt x="40" y="54"/>
                      <a:pt x="53" y="69"/>
                      <a:pt x="65" y="84"/>
                    </a:cubicBezTo>
                    <a:cubicBezTo>
                      <a:pt x="66" y="86"/>
                      <a:pt x="68" y="84"/>
                      <a:pt x="67"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1" name="îŝ1ïḋê"/>
              <p:cNvSpPr/>
              <p:nvPr/>
            </p:nvSpPr>
            <p:spPr bwMode="auto">
              <a:xfrm>
                <a:off x="4032" y="1993"/>
                <a:ext cx="46" cy="60"/>
              </a:xfrm>
              <a:custGeom>
                <a:avLst/>
                <a:gdLst>
                  <a:gd name="T0" fmla="*/ 41 w 42"/>
                  <a:gd name="T1" fmla="*/ 52 h 54"/>
                  <a:gd name="T2" fmla="*/ 3 w 42"/>
                  <a:gd name="T3" fmla="*/ 1 h 54"/>
                  <a:gd name="T4" fmla="*/ 1 w 42"/>
                  <a:gd name="T5" fmla="*/ 2 h 54"/>
                  <a:gd name="T6" fmla="*/ 39 w 42"/>
                  <a:gd name="T7" fmla="*/ 53 h 54"/>
                  <a:gd name="T8" fmla="*/ 41 w 42"/>
                  <a:gd name="T9" fmla="*/ 52 h 54"/>
                </a:gdLst>
                <a:ahLst/>
                <a:cxnLst>
                  <a:cxn ang="0">
                    <a:pos x="T0" y="T1"/>
                  </a:cxn>
                  <a:cxn ang="0">
                    <a:pos x="T2" y="T3"/>
                  </a:cxn>
                  <a:cxn ang="0">
                    <a:pos x="T4" y="T5"/>
                  </a:cxn>
                  <a:cxn ang="0">
                    <a:pos x="T6" y="T7"/>
                  </a:cxn>
                  <a:cxn ang="0">
                    <a:pos x="T8" y="T9"/>
                  </a:cxn>
                </a:cxnLst>
                <a:rect l="0" t="0" r="r" b="b"/>
                <a:pathLst>
                  <a:path w="42" h="54">
                    <a:moveTo>
                      <a:pt x="41" y="52"/>
                    </a:moveTo>
                    <a:cubicBezTo>
                      <a:pt x="28" y="35"/>
                      <a:pt x="15" y="18"/>
                      <a:pt x="3" y="1"/>
                    </a:cubicBezTo>
                    <a:cubicBezTo>
                      <a:pt x="2" y="0"/>
                      <a:pt x="0" y="1"/>
                      <a:pt x="1" y="2"/>
                    </a:cubicBezTo>
                    <a:cubicBezTo>
                      <a:pt x="13" y="19"/>
                      <a:pt x="27" y="36"/>
                      <a:pt x="39" y="53"/>
                    </a:cubicBezTo>
                    <a:cubicBezTo>
                      <a:pt x="40" y="54"/>
                      <a:pt x="42" y="53"/>
                      <a:pt x="41" y="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2" name="íṩ1îdé"/>
              <p:cNvSpPr/>
              <p:nvPr/>
            </p:nvSpPr>
            <p:spPr bwMode="auto">
              <a:xfrm>
                <a:off x="3922" y="1804"/>
                <a:ext cx="154" cy="221"/>
              </a:xfrm>
              <a:custGeom>
                <a:avLst/>
                <a:gdLst>
                  <a:gd name="T0" fmla="*/ 139 w 140"/>
                  <a:gd name="T1" fmla="*/ 198 h 201"/>
                  <a:gd name="T2" fmla="*/ 113 w 140"/>
                  <a:gd name="T3" fmla="*/ 164 h 201"/>
                  <a:gd name="T4" fmla="*/ 111 w 140"/>
                  <a:gd name="T5" fmla="*/ 160 h 201"/>
                  <a:gd name="T6" fmla="*/ 109 w 140"/>
                  <a:gd name="T7" fmla="*/ 160 h 201"/>
                  <a:gd name="T8" fmla="*/ 63 w 140"/>
                  <a:gd name="T9" fmla="*/ 91 h 201"/>
                  <a:gd name="T10" fmla="*/ 29 w 140"/>
                  <a:gd name="T11" fmla="*/ 41 h 201"/>
                  <a:gd name="T12" fmla="*/ 1 w 140"/>
                  <a:gd name="T13" fmla="*/ 1 h 201"/>
                  <a:gd name="T14" fmla="*/ 0 w 140"/>
                  <a:gd name="T15" fmla="*/ 1 h 201"/>
                  <a:gd name="T16" fmla="*/ 27 w 140"/>
                  <a:gd name="T17" fmla="*/ 42 h 201"/>
                  <a:gd name="T18" fmla="*/ 60 w 140"/>
                  <a:gd name="T19" fmla="*/ 93 h 201"/>
                  <a:gd name="T20" fmla="*/ 117 w 140"/>
                  <a:gd name="T21" fmla="*/ 176 h 201"/>
                  <a:gd name="T22" fmla="*/ 126 w 140"/>
                  <a:gd name="T23" fmla="*/ 189 h 201"/>
                  <a:gd name="T24" fmla="*/ 128 w 140"/>
                  <a:gd name="T25" fmla="*/ 190 h 201"/>
                  <a:gd name="T26" fmla="*/ 136 w 140"/>
                  <a:gd name="T27" fmla="*/ 200 h 201"/>
                  <a:gd name="T28" fmla="*/ 139 w 140"/>
                  <a:gd name="T29"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01">
                    <a:moveTo>
                      <a:pt x="139" y="198"/>
                    </a:moveTo>
                    <a:cubicBezTo>
                      <a:pt x="130" y="187"/>
                      <a:pt x="121" y="176"/>
                      <a:pt x="113" y="164"/>
                    </a:cubicBezTo>
                    <a:cubicBezTo>
                      <a:pt x="112" y="163"/>
                      <a:pt x="111" y="162"/>
                      <a:pt x="111" y="160"/>
                    </a:cubicBezTo>
                    <a:cubicBezTo>
                      <a:pt x="110" y="160"/>
                      <a:pt x="110" y="160"/>
                      <a:pt x="109" y="160"/>
                    </a:cubicBezTo>
                    <a:cubicBezTo>
                      <a:pt x="93" y="137"/>
                      <a:pt x="78" y="115"/>
                      <a:pt x="63" y="91"/>
                    </a:cubicBezTo>
                    <a:cubicBezTo>
                      <a:pt x="52" y="74"/>
                      <a:pt x="40" y="58"/>
                      <a:pt x="29" y="41"/>
                    </a:cubicBezTo>
                    <a:cubicBezTo>
                      <a:pt x="21" y="27"/>
                      <a:pt x="13" y="11"/>
                      <a:pt x="1" y="1"/>
                    </a:cubicBezTo>
                    <a:cubicBezTo>
                      <a:pt x="0" y="0"/>
                      <a:pt x="0" y="1"/>
                      <a:pt x="0" y="1"/>
                    </a:cubicBezTo>
                    <a:cubicBezTo>
                      <a:pt x="12" y="12"/>
                      <a:pt x="19" y="29"/>
                      <a:pt x="27" y="42"/>
                    </a:cubicBezTo>
                    <a:cubicBezTo>
                      <a:pt x="37" y="60"/>
                      <a:pt x="48" y="77"/>
                      <a:pt x="60" y="93"/>
                    </a:cubicBezTo>
                    <a:cubicBezTo>
                      <a:pt x="80" y="121"/>
                      <a:pt x="97" y="149"/>
                      <a:pt x="117" y="176"/>
                    </a:cubicBezTo>
                    <a:cubicBezTo>
                      <a:pt x="120" y="181"/>
                      <a:pt x="123" y="185"/>
                      <a:pt x="126" y="189"/>
                    </a:cubicBezTo>
                    <a:cubicBezTo>
                      <a:pt x="127" y="190"/>
                      <a:pt x="127" y="190"/>
                      <a:pt x="128" y="190"/>
                    </a:cubicBezTo>
                    <a:cubicBezTo>
                      <a:pt x="131" y="193"/>
                      <a:pt x="133" y="197"/>
                      <a:pt x="136" y="200"/>
                    </a:cubicBezTo>
                    <a:cubicBezTo>
                      <a:pt x="138" y="201"/>
                      <a:pt x="140" y="200"/>
                      <a:pt x="139"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3" name="íşḷídé"/>
              <p:cNvSpPr/>
              <p:nvPr/>
            </p:nvSpPr>
            <p:spPr bwMode="auto">
              <a:xfrm>
                <a:off x="3934" y="1775"/>
                <a:ext cx="156" cy="248"/>
              </a:xfrm>
              <a:custGeom>
                <a:avLst/>
                <a:gdLst>
                  <a:gd name="T0" fmla="*/ 141 w 142"/>
                  <a:gd name="T1" fmla="*/ 222 h 226"/>
                  <a:gd name="T2" fmla="*/ 3 w 142"/>
                  <a:gd name="T3" fmla="*/ 2 h 226"/>
                  <a:gd name="T4" fmla="*/ 1 w 142"/>
                  <a:gd name="T5" fmla="*/ 3 h 226"/>
                  <a:gd name="T6" fmla="*/ 138 w 142"/>
                  <a:gd name="T7" fmla="*/ 224 h 226"/>
                  <a:gd name="T8" fmla="*/ 141 w 142"/>
                  <a:gd name="T9" fmla="*/ 222 h 226"/>
                </a:gdLst>
                <a:ahLst/>
                <a:cxnLst>
                  <a:cxn ang="0">
                    <a:pos x="T0" y="T1"/>
                  </a:cxn>
                  <a:cxn ang="0">
                    <a:pos x="T2" y="T3"/>
                  </a:cxn>
                  <a:cxn ang="0">
                    <a:pos x="T4" y="T5"/>
                  </a:cxn>
                  <a:cxn ang="0">
                    <a:pos x="T6" y="T7"/>
                  </a:cxn>
                  <a:cxn ang="0">
                    <a:pos x="T8" y="T9"/>
                  </a:cxn>
                </a:cxnLst>
                <a:rect l="0" t="0" r="r" b="b"/>
                <a:pathLst>
                  <a:path w="142" h="226">
                    <a:moveTo>
                      <a:pt x="141" y="222"/>
                    </a:moveTo>
                    <a:cubicBezTo>
                      <a:pt x="93" y="150"/>
                      <a:pt x="47" y="76"/>
                      <a:pt x="3" y="2"/>
                    </a:cubicBezTo>
                    <a:cubicBezTo>
                      <a:pt x="2" y="0"/>
                      <a:pt x="0" y="2"/>
                      <a:pt x="1" y="3"/>
                    </a:cubicBezTo>
                    <a:cubicBezTo>
                      <a:pt x="45" y="78"/>
                      <a:pt x="90" y="152"/>
                      <a:pt x="138" y="224"/>
                    </a:cubicBezTo>
                    <a:cubicBezTo>
                      <a:pt x="139" y="226"/>
                      <a:pt x="142" y="224"/>
                      <a:pt x="141" y="2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4" name="ïŝlîdè"/>
              <p:cNvSpPr/>
              <p:nvPr/>
            </p:nvSpPr>
            <p:spPr bwMode="auto">
              <a:xfrm>
                <a:off x="4012" y="1891"/>
                <a:ext cx="31" cy="51"/>
              </a:xfrm>
              <a:custGeom>
                <a:avLst/>
                <a:gdLst>
                  <a:gd name="T0" fmla="*/ 0 w 28"/>
                  <a:gd name="T1" fmla="*/ 1 h 46"/>
                  <a:gd name="T2" fmla="*/ 0 w 28"/>
                  <a:gd name="T3" fmla="*/ 1 h 46"/>
                  <a:gd name="T4" fmla="*/ 27 w 28"/>
                  <a:gd name="T5" fmla="*/ 46 h 46"/>
                  <a:gd name="T6" fmla="*/ 28 w 28"/>
                  <a:gd name="T7" fmla="*/ 46 h 46"/>
                  <a:gd name="T8" fmla="*/ 0 w 28"/>
                  <a:gd name="T9" fmla="*/ 1 h 46"/>
                </a:gdLst>
                <a:ahLst/>
                <a:cxnLst>
                  <a:cxn ang="0">
                    <a:pos x="T0" y="T1"/>
                  </a:cxn>
                  <a:cxn ang="0">
                    <a:pos x="T2" y="T3"/>
                  </a:cxn>
                  <a:cxn ang="0">
                    <a:pos x="T4" y="T5"/>
                  </a:cxn>
                  <a:cxn ang="0">
                    <a:pos x="T6" y="T7"/>
                  </a:cxn>
                  <a:cxn ang="0">
                    <a:pos x="T8" y="T9"/>
                  </a:cxn>
                </a:cxnLst>
                <a:rect l="0" t="0" r="r" b="b"/>
                <a:pathLst>
                  <a:path w="28" h="46">
                    <a:moveTo>
                      <a:pt x="0" y="1"/>
                    </a:moveTo>
                    <a:cubicBezTo>
                      <a:pt x="0" y="0"/>
                      <a:pt x="0" y="1"/>
                      <a:pt x="0" y="1"/>
                    </a:cubicBezTo>
                    <a:cubicBezTo>
                      <a:pt x="9" y="16"/>
                      <a:pt x="18" y="31"/>
                      <a:pt x="27" y="46"/>
                    </a:cubicBezTo>
                    <a:cubicBezTo>
                      <a:pt x="28" y="46"/>
                      <a:pt x="28" y="46"/>
                      <a:pt x="28" y="46"/>
                    </a:cubicBezTo>
                    <a:cubicBezTo>
                      <a:pt x="18" y="31"/>
                      <a:pt x="9" y="16"/>
                      <a:pt x="0"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5" name="iṡ1iḑe"/>
              <p:cNvSpPr/>
              <p:nvPr/>
            </p:nvSpPr>
            <p:spPr bwMode="auto">
              <a:xfrm>
                <a:off x="3928" y="1736"/>
                <a:ext cx="204" cy="307"/>
              </a:xfrm>
              <a:custGeom>
                <a:avLst/>
                <a:gdLst>
                  <a:gd name="T0" fmla="*/ 183 w 185"/>
                  <a:gd name="T1" fmla="*/ 275 h 279"/>
                  <a:gd name="T2" fmla="*/ 3 w 185"/>
                  <a:gd name="T3" fmla="*/ 1 h 279"/>
                  <a:gd name="T4" fmla="*/ 1 w 185"/>
                  <a:gd name="T5" fmla="*/ 3 h 279"/>
                  <a:gd name="T6" fmla="*/ 181 w 185"/>
                  <a:gd name="T7" fmla="*/ 277 h 279"/>
                  <a:gd name="T8" fmla="*/ 183 w 185"/>
                  <a:gd name="T9" fmla="*/ 275 h 279"/>
                </a:gdLst>
                <a:ahLst/>
                <a:cxnLst>
                  <a:cxn ang="0">
                    <a:pos x="T0" y="T1"/>
                  </a:cxn>
                  <a:cxn ang="0">
                    <a:pos x="T2" y="T3"/>
                  </a:cxn>
                  <a:cxn ang="0">
                    <a:pos x="T4" y="T5"/>
                  </a:cxn>
                  <a:cxn ang="0">
                    <a:pos x="T6" y="T7"/>
                  </a:cxn>
                  <a:cxn ang="0">
                    <a:pos x="T8" y="T9"/>
                  </a:cxn>
                </a:cxnLst>
                <a:rect l="0" t="0" r="r" b="b"/>
                <a:pathLst>
                  <a:path w="185" h="279">
                    <a:moveTo>
                      <a:pt x="183" y="275"/>
                    </a:moveTo>
                    <a:cubicBezTo>
                      <a:pt x="119" y="187"/>
                      <a:pt x="59" y="95"/>
                      <a:pt x="3" y="1"/>
                    </a:cubicBezTo>
                    <a:cubicBezTo>
                      <a:pt x="2" y="0"/>
                      <a:pt x="0" y="1"/>
                      <a:pt x="1" y="3"/>
                    </a:cubicBezTo>
                    <a:cubicBezTo>
                      <a:pt x="56" y="97"/>
                      <a:pt x="113" y="191"/>
                      <a:pt x="181" y="277"/>
                    </a:cubicBezTo>
                    <a:cubicBezTo>
                      <a:pt x="182" y="279"/>
                      <a:pt x="185" y="277"/>
                      <a:pt x="183" y="2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6" name="iṥḷîḑê"/>
              <p:cNvSpPr/>
              <p:nvPr/>
            </p:nvSpPr>
            <p:spPr bwMode="auto">
              <a:xfrm>
                <a:off x="3934" y="1685"/>
                <a:ext cx="207" cy="327"/>
              </a:xfrm>
              <a:custGeom>
                <a:avLst/>
                <a:gdLst>
                  <a:gd name="T0" fmla="*/ 186 w 188"/>
                  <a:gd name="T1" fmla="*/ 293 h 297"/>
                  <a:gd name="T2" fmla="*/ 4 w 188"/>
                  <a:gd name="T3" fmla="*/ 2 h 297"/>
                  <a:gd name="T4" fmla="*/ 1 w 188"/>
                  <a:gd name="T5" fmla="*/ 3 h 297"/>
                  <a:gd name="T6" fmla="*/ 183 w 188"/>
                  <a:gd name="T7" fmla="*/ 295 h 297"/>
                  <a:gd name="T8" fmla="*/ 186 w 188"/>
                  <a:gd name="T9" fmla="*/ 293 h 297"/>
                </a:gdLst>
                <a:ahLst/>
                <a:cxnLst>
                  <a:cxn ang="0">
                    <a:pos x="T0" y="T1"/>
                  </a:cxn>
                  <a:cxn ang="0">
                    <a:pos x="T2" y="T3"/>
                  </a:cxn>
                  <a:cxn ang="0">
                    <a:pos x="T4" y="T5"/>
                  </a:cxn>
                  <a:cxn ang="0">
                    <a:pos x="T6" y="T7"/>
                  </a:cxn>
                  <a:cxn ang="0">
                    <a:pos x="T8" y="T9"/>
                  </a:cxn>
                </a:cxnLst>
                <a:rect l="0" t="0" r="r" b="b"/>
                <a:pathLst>
                  <a:path w="188" h="297">
                    <a:moveTo>
                      <a:pt x="186" y="293"/>
                    </a:moveTo>
                    <a:cubicBezTo>
                      <a:pt x="120" y="199"/>
                      <a:pt x="55" y="105"/>
                      <a:pt x="4" y="2"/>
                    </a:cubicBezTo>
                    <a:cubicBezTo>
                      <a:pt x="3" y="0"/>
                      <a:pt x="0" y="1"/>
                      <a:pt x="1" y="3"/>
                    </a:cubicBezTo>
                    <a:cubicBezTo>
                      <a:pt x="51" y="106"/>
                      <a:pt x="115" y="203"/>
                      <a:pt x="183" y="295"/>
                    </a:cubicBezTo>
                    <a:cubicBezTo>
                      <a:pt x="185" y="297"/>
                      <a:pt x="188" y="295"/>
                      <a:pt x="186" y="2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7" name="îSḷiḑê"/>
              <p:cNvSpPr/>
              <p:nvPr/>
            </p:nvSpPr>
            <p:spPr bwMode="auto">
              <a:xfrm>
                <a:off x="4026" y="1803"/>
                <a:ext cx="157" cy="240"/>
              </a:xfrm>
              <a:custGeom>
                <a:avLst/>
                <a:gdLst>
                  <a:gd name="T0" fmla="*/ 140 w 142"/>
                  <a:gd name="T1" fmla="*/ 214 h 218"/>
                  <a:gd name="T2" fmla="*/ 3 w 142"/>
                  <a:gd name="T3" fmla="*/ 1 h 218"/>
                  <a:gd name="T4" fmla="*/ 1 w 142"/>
                  <a:gd name="T5" fmla="*/ 3 h 218"/>
                  <a:gd name="T6" fmla="*/ 138 w 142"/>
                  <a:gd name="T7" fmla="*/ 217 h 218"/>
                  <a:gd name="T8" fmla="*/ 140 w 142"/>
                  <a:gd name="T9" fmla="*/ 214 h 218"/>
                </a:gdLst>
                <a:ahLst/>
                <a:cxnLst>
                  <a:cxn ang="0">
                    <a:pos x="T0" y="T1"/>
                  </a:cxn>
                  <a:cxn ang="0">
                    <a:pos x="T2" y="T3"/>
                  </a:cxn>
                  <a:cxn ang="0">
                    <a:pos x="T4" y="T5"/>
                  </a:cxn>
                  <a:cxn ang="0">
                    <a:pos x="T6" y="T7"/>
                  </a:cxn>
                  <a:cxn ang="0">
                    <a:pos x="T8" y="T9"/>
                  </a:cxn>
                </a:cxnLst>
                <a:rect l="0" t="0" r="r" b="b"/>
                <a:pathLst>
                  <a:path w="142" h="218">
                    <a:moveTo>
                      <a:pt x="140" y="214"/>
                    </a:moveTo>
                    <a:cubicBezTo>
                      <a:pt x="85" y="149"/>
                      <a:pt x="47" y="74"/>
                      <a:pt x="3" y="1"/>
                    </a:cubicBezTo>
                    <a:cubicBezTo>
                      <a:pt x="2" y="0"/>
                      <a:pt x="0" y="1"/>
                      <a:pt x="1" y="3"/>
                    </a:cubicBezTo>
                    <a:cubicBezTo>
                      <a:pt x="44" y="75"/>
                      <a:pt x="79" y="156"/>
                      <a:pt x="138" y="217"/>
                    </a:cubicBezTo>
                    <a:cubicBezTo>
                      <a:pt x="139" y="218"/>
                      <a:pt x="142" y="216"/>
                      <a:pt x="140" y="2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8" name="ïšḷiďe"/>
              <p:cNvSpPr/>
              <p:nvPr/>
            </p:nvSpPr>
            <p:spPr bwMode="auto">
              <a:xfrm>
                <a:off x="4095" y="1882"/>
                <a:ext cx="57" cy="86"/>
              </a:xfrm>
              <a:custGeom>
                <a:avLst/>
                <a:gdLst>
                  <a:gd name="T0" fmla="*/ 51 w 52"/>
                  <a:gd name="T1" fmla="*/ 73 h 78"/>
                  <a:gd name="T2" fmla="*/ 5 w 52"/>
                  <a:gd name="T3" fmla="*/ 2 h 78"/>
                  <a:gd name="T4" fmla="*/ 1 w 52"/>
                  <a:gd name="T5" fmla="*/ 5 h 78"/>
                  <a:gd name="T6" fmla="*/ 47 w 52"/>
                  <a:gd name="T7" fmla="*/ 76 h 78"/>
                  <a:gd name="T8" fmla="*/ 51 w 52"/>
                  <a:gd name="T9" fmla="*/ 73 h 78"/>
                </a:gdLst>
                <a:ahLst/>
                <a:cxnLst>
                  <a:cxn ang="0">
                    <a:pos x="T0" y="T1"/>
                  </a:cxn>
                  <a:cxn ang="0">
                    <a:pos x="T2" y="T3"/>
                  </a:cxn>
                  <a:cxn ang="0">
                    <a:pos x="T4" y="T5"/>
                  </a:cxn>
                  <a:cxn ang="0">
                    <a:pos x="T6" y="T7"/>
                  </a:cxn>
                  <a:cxn ang="0">
                    <a:pos x="T8" y="T9"/>
                  </a:cxn>
                </a:cxnLst>
                <a:rect l="0" t="0" r="r" b="b"/>
                <a:pathLst>
                  <a:path w="52" h="78">
                    <a:moveTo>
                      <a:pt x="51" y="73"/>
                    </a:moveTo>
                    <a:cubicBezTo>
                      <a:pt x="36" y="49"/>
                      <a:pt x="21" y="26"/>
                      <a:pt x="5" y="2"/>
                    </a:cubicBezTo>
                    <a:cubicBezTo>
                      <a:pt x="4" y="0"/>
                      <a:pt x="0" y="2"/>
                      <a:pt x="1" y="5"/>
                    </a:cubicBezTo>
                    <a:cubicBezTo>
                      <a:pt x="17" y="28"/>
                      <a:pt x="33" y="52"/>
                      <a:pt x="47" y="76"/>
                    </a:cubicBezTo>
                    <a:cubicBezTo>
                      <a:pt x="49" y="78"/>
                      <a:pt x="52" y="76"/>
                      <a:pt x="51"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9" name="ïṩḻîďé"/>
              <p:cNvSpPr/>
              <p:nvPr/>
            </p:nvSpPr>
            <p:spPr bwMode="auto">
              <a:xfrm>
                <a:off x="4136" y="1912"/>
                <a:ext cx="57" cy="91"/>
              </a:xfrm>
              <a:custGeom>
                <a:avLst/>
                <a:gdLst>
                  <a:gd name="T0" fmla="*/ 50 w 51"/>
                  <a:gd name="T1" fmla="*/ 80 h 83"/>
                  <a:gd name="T2" fmla="*/ 2 w 51"/>
                  <a:gd name="T3" fmla="*/ 1 h 83"/>
                  <a:gd name="T4" fmla="*/ 0 w 51"/>
                  <a:gd name="T5" fmla="*/ 2 h 83"/>
                  <a:gd name="T6" fmla="*/ 48 w 51"/>
                  <a:gd name="T7" fmla="*/ 81 h 83"/>
                  <a:gd name="T8" fmla="*/ 50 w 51"/>
                  <a:gd name="T9" fmla="*/ 80 h 83"/>
                </a:gdLst>
                <a:ahLst/>
                <a:cxnLst>
                  <a:cxn ang="0">
                    <a:pos x="T0" y="T1"/>
                  </a:cxn>
                  <a:cxn ang="0">
                    <a:pos x="T2" y="T3"/>
                  </a:cxn>
                  <a:cxn ang="0">
                    <a:pos x="T4" y="T5"/>
                  </a:cxn>
                  <a:cxn ang="0">
                    <a:pos x="T6" y="T7"/>
                  </a:cxn>
                  <a:cxn ang="0">
                    <a:pos x="T8" y="T9"/>
                  </a:cxn>
                </a:cxnLst>
                <a:rect l="0" t="0" r="r" b="b"/>
                <a:pathLst>
                  <a:path w="51" h="83">
                    <a:moveTo>
                      <a:pt x="50" y="80"/>
                    </a:moveTo>
                    <a:cubicBezTo>
                      <a:pt x="32" y="55"/>
                      <a:pt x="17" y="28"/>
                      <a:pt x="2" y="1"/>
                    </a:cubicBezTo>
                    <a:cubicBezTo>
                      <a:pt x="1" y="0"/>
                      <a:pt x="0" y="2"/>
                      <a:pt x="0" y="2"/>
                    </a:cubicBezTo>
                    <a:cubicBezTo>
                      <a:pt x="16" y="29"/>
                      <a:pt x="31" y="56"/>
                      <a:pt x="48" y="81"/>
                    </a:cubicBezTo>
                    <a:cubicBezTo>
                      <a:pt x="49" y="83"/>
                      <a:pt x="51" y="81"/>
                      <a:pt x="50"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50" name="îSļîďê"/>
              <p:cNvSpPr/>
              <p:nvPr/>
            </p:nvSpPr>
            <p:spPr bwMode="auto">
              <a:xfrm>
                <a:off x="4155" y="1918"/>
                <a:ext cx="68" cy="114"/>
              </a:xfrm>
              <a:custGeom>
                <a:avLst/>
                <a:gdLst>
                  <a:gd name="T0" fmla="*/ 61 w 62"/>
                  <a:gd name="T1" fmla="*/ 100 h 104"/>
                  <a:gd name="T2" fmla="*/ 2 w 62"/>
                  <a:gd name="T3" fmla="*/ 1 h 104"/>
                  <a:gd name="T4" fmla="*/ 1 w 62"/>
                  <a:gd name="T5" fmla="*/ 2 h 104"/>
                  <a:gd name="T6" fmla="*/ 59 w 62"/>
                  <a:gd name="T7" fmla="*/ 102 h 104"/>
                  <a:gd name="T8" fmla="*/ 61 w 62"/>
                  <a:gd name="T9" fmla="*/ 100 h 104"/>
                </a:gdLst>
                <a:ahLst/>
                <a:cxnLst>
                  <a:cxn ang="0">
                    <a:pos x="T0" y="T1"/>
                  </a:cxn>
                  <a:cxn ang="0">
                    <a:pos x="T2" y="T3"/>
                  </a:cxn>
                  <a:cxn ang="0">
                    <a:pos x="T4" y="T5"/>
                  </a:cxn>
                  <a:cxn ang="0">
                    <a:pos x="T6" y="T7"/>
                  </a:cxn>
                  <a:cxn ang="0">
                    <a:pos x="T8" y="T9"/>
                  </a:cxn>
                </a:cxnLst>
                <a:rect l="0" t="0" r="r" b="b"/>
                <a:pathLst>
                  <a:path w="62" h="104">
                    <a:moveTo>
                      <a:pt x="61" y="100"/>
                    </a:moveTo>
                    <a:cubicBezTo>
                      <a:pt x="41" y="68"/>
                      <a:pt x="21" y="35"/>
                      <a:pt x="2" y="1"/>
                    </a:cubicBezTo>
                    <a:cubicBezTo>
                      <a:pt x="2" y="0"/>
                      <a:pt x="0" y="1"/>
                      <a:pt x="1" y="2"/>
                    </a:cubicBezTo>
                    <a:cubicBezTo>
                      <a:pt x="19" y="36"/>
                      <a:pt x="39" y="69"/>
                      <a:pt x="59" y="102"/>
                    </a:cubicBezTo>
                    <a:cubicBezTo>
                      <a:pt x="60" y="104"/>
                      <a:pt x="62" y="102"/>
                      <a:pt x="61" y="10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51" name="ïśḻïḍè"/>
              <p:cNvSpPr/>
              <p:nvPr/>
            </p:nvSpPr>
            <p:spPr bwMode="auto">
              <a:xfrm>
                <a:off x="3791" y="1560"/>
                <a:ext cx="54" cy="77"/>
              </a:xfrm>
              <a:custGeom>
                <a:avLst/>
                <a:gdLst>
                  <a:gd name="T0" fmla="*/ 48 w 49"/>
                  <a:gd name="T1" fmla="*/ 67 h 70"/>
                  <a:gd name="T2" fmla="*/ 3 w 49"/>
                  <a:gd name="T3" fmla="*/ 1 h 70"/>
                  <a:gd name="T4" fmla="*/ 1 w 49"/>
                  <a:gd name="T5" fmla="*/ 3 h 70"/>
                  <a:gd name="T6" fmla="*/ 46 w 49"/>
                  <a:gd name="T7" fmla="*/ 69 h 70"/>
                  <a:gd name="T8" fmla="*/ 48 w 49"/>
                  <a:gd name="T9" fmla="*/ 67 h 70"/>
                </a:gdLst>
                <a:ahLst/>
                <a:cxnLst>
                  <a:cxn ang="0">
                    <a:pos x="T0" y="T1"/>
                  </a:cxn>
                  <a:cxn ang="0">
                    <a:pos x="T2" y="T3"/>
                  </a:cxn>
                  <a:cxn ang="0">
                    <a:pos x="T4" y="T5"/>
                  </a:cxn>
                  <a:cxn ang="0">
                    <a:pos x="T6" y="T7"/>
                  </a:cxn>
                  <a:cxn ang="0">
                    <a:pos x="T8" y="T9"/>
                  </a:cxn>
                </a:cxnLst>
                <a:rect l="0" t="0" r="r" b="b"/>
                <a:pathLst>
                  <a:path w="49" h="70">
                    <a:moveTo>
                      <a:pt x="48" y="67"/>
                    </a:moveTo>
                    <a:cubicBezTo>
                      <a:pt x="34" y="45"/>
                      <a:pt x="19" y="23"/>
                      <a:pt x="3" y="1"/>
                    </a:cubicBezTo>
                    <a:cubicBezTo>
                      <a:pt x="2" y="0"/>
                      <a:pt x="0" y="1"/>
                      <a:pt x="1" y="3"/>
                    </a:cubicBezTo>
                    <a:cubicBezTo>
                      <a:pt x="17" y="24"/>
                      <a:pt x="31" y="47"/>
                      <a:pt x="46" y="69"/>
                    </a:cubicBezTo>
                    <a:cubicBezTo>
                      <a:pt x="47" y="70"/>
                      <a:pt x="49" y="69"/>
                      <a:pt x="48" y="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52" name="iṧľïḑe"/>
              <p:cNvSpPr/>
              <p:nvPr/>
            </p:nvSpPr>
            <p:spPr bwMode="auto">
              <a:xfrm>
                <a:off x="3786" y="1493"/>
                <a:ext cx="57" cy="97"/>
              </a:xfrm>
              <a:custGeom>
                <a:avLst/>
                <a:gdLst>
                  <a:gd name="T0" fmla="*/ 51 w 52"/>
                  <a:gd name="T1" fmla="*/ 85 h 88"/>
                  <a:gd name="T2" fmla="*/ 3 w 52"/>
                  <a:gd name="T3" fmla="*/ 2 h 88"/>
                  <a:gd name="T4" fmla="*/ 0 w 52"/>
                  <a:gd name="T5" fmla="*/ 3 h 88"/>
                  <a:gd name="T6" fmla="*/ 49 w 52"/>
                  <a:gd name="T7" fmla="*/ 87 h 88"/>
                  <a:gd name="T8" fmla="*/ 51 w 52"/>
                  <a:gd name="T9" fmla="*/ 85 h 88"/>
                </a:gdLst>
                <a:ahLst/>
                <a:cxnLst>
                  <a:cxn ang="0">
                    <a:pos x="T0" y="T1"/>
                  </a:cxn>
                  <a:cxn ang="0">
                    <a:pos x="T2" y="T3"/>
                  </a:cxn>
                  <a:cxn ang="0">
                    <a:pos x="T4" y="T5"/>
                  </a:cxn>
                  <a:cxn ang="0">
                    <a:pos x="T6" y="T7"/>
                  </a:cxn>
                  <a:cxn ang="0">
                    <a:pos x="T8" y="T9"/>
                  </a:cxn>
                </a:cxnLst>
                <a:rect l="0" t="0" r="r" b="b"/>
                <a:pathLst>
                  <a:path w="52" h="88">
                    <a:moveTo>
                      <a:pt x="51" y="85"/>
                    </a:moveTo>
                    <a:cubicBezTo>
                      <a:pt x="33" y="59"/>
                      <a:pt x="16" y="31"/>
                      <a:pt x="3" y="2"/>
                    </a:cubicBezTo>
                    <a:cubicBezTo>
                      <a:pt x="2" y="0"/>
                      <a:pt x="0" y="1"/>
                      <a:pt x="0" y="3"/>
                    </a:cubicBezTo>
                    <a:cubicBezTo>
                      <a:pt x="13" y="33"/>
                      <a:pt x="30" y="60"/>
                      <a:pt x="49" y="87"/>
                    </a:cubicBezTo>
                    <a:cubicBezTo>
                      <a:pt x="50" y="88"/>
                      <a:pt x="52" y="86"/>
                      <a:pt x="51"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nvGrpSpPr>
            <p:cNvPr id="18" name="iṩļïdè"/>
            <p:cNvGrpSpPr/>
            <p:nvPr/>
          </p:nvGrpSpPr>
          <p:grpSpPr bwMode="auto">
            <a:xfrm>
              <a:off x="4864139" y="1860557"/>
              <a:ext cx="3492525" cy="4191020"/>
              <a:chOff x="3064" y="1172"/>
              <a:chExt cx="2200" cy="2640"/>
            </a:xfrm>
          </p:grpSpPr>
          <p:sp>
            <p:nvSpPr>
              <p:cNvPr id="553" name="işlíďe"/>
              <p:cNvSpPr/>
              <p:nvPr/>
            </p:nvSpPr>
            <p:spPr bwMode="auto">
              <a:xfrm>
                <a:off x="3789" y="1461"/>
                <a:ext cx="76" cy="106"/>
              </a:xfrm>
              <a:custGeom>
                <a:avLst/>
                <a:gdLst>
                  <a:gd name="T0" fmla="*/ 68 w 69"/>
                  <a:gd name="T1" fmla="*/ 94 h 96"/>
                  <a:gd name="T2" fmla="*/ 2 w 69"/>
                  <a:gd name="T3" fmla="*/ 0 h 96"/>
                  <a:gd name="T4" fmla="*/ 0 w 69"/>
                  <a:gd name="T5" fmla="*/ 1 h 96"/>
                  <a:gd name="T6" fmla="*/ 66 w 69"/>
                  <a:gd name="T7" fmla="*/ 95 h 96"/>
                  <a:gd name="T8" fmla="*/ 68 w 69"/>
                  <a:gd name="T9" fmla="*/ 94 h 96"/>
                </a:gdLst>
                <a:ahLst/>
                <a:cxnLst>
                  <a:cxn ang="0">
                    <a:pos x="T0" y="T1"/>
                  </a:cxn>
                  <a:cxn ang="0">
                    <a:pos x="T2" y="T3"/>
                  </a:cxn>
                  <a:cxn ang="0">
                    <a:pos x="T4" y="T5"/>
                  </a:cxn>
                  <a:cxn ang="0">
                    <a:pos x="T6" y="T7"/>
                  </a:cxn>
                  <a:cxn ang="0">
                    <a:pos x="T8" y="T9"/>
                  </a:cxn>
                </a:cxnLst>
                <a:rect l="0" t="0" r="r" b="b"/>
                <a:pathLst>
                  <a:path w="69" h="96">
                    <a:moveTo>
                      <a:pt x="68" y="94"/>
                    </a:moveTo>
                    <a:cubicBezTo>
                      <a:pt x="45" y="63"/>
                      <a:pt x="24" y="32"/>
                      <a:pt x="2" y="0"/>
                    </a:cubicBezTo>
                    <a:cubicBezTo>
                      <a:pt x="1" y="0"/>
                      <a:pt x="0" y="0"/>
                      <a:pt x="0" y="1"/>
                    </a:cubicBezTo>
                    <a:cubicBezTo>
                      <a:pt x="22" y="33"/>
                      <a:pt x="43" y="65"/>
                      <a:pt x="66" y="95"/>
                    </a:cubicBezTo>
                    <a:cubicBezTo>
                      <a:pt x="67" y="96"/>
                      <a:pt x="69" y="95"/>
                      <a:pt x="68" y="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4" name="îşļiḋe"/>
              <p:cNvSpPr/>
              <p:nvPr/>
            </p:nvSpPr>
            <p:spPr bwMode="auto">
              <a:xfrm>
                <a:off x="3794" y="1426"/>
                <a:ext cx="82" cy="125"/>
              </a:xfrm>
              <a:custGeom>
                <a:avLst/>
                <a:gdLst>
                  <a:gd name="T0" fmla="*/ 74 w 75"/>
                  <a:gd name="T1" fmla="*/ 110 h 114"/>
                  <a:gd name="T2" fmla="*/ 3 w 75"/>
                  <a:gd name="T3" fmla="*/ 1 h 114"/>
                  <a:gd name="T4" fmla="*/ 1 w 75"/>
                  <a:gd name="T5" fmla="*/ 3 h 114"/>
                  <a:gd name="T6" fmla="*/ 72 w 75"/>
                  <a:gd name="T7" fmla="*/ 112 h 114"/>
                  <a:gd name="T8" fmla="*/ 74 w 75"/>
                  <a:gd name="T9" fmla="*/ 110 h 114"/>
                </a:gdLst>
                <a:ahLst/>
                <a:cxnLst>
                  <a:cxn ang="0">
                    <a:pos x="T0" y="T1"/>
                  </a:cxn>
                  <a:cxn ang="0">
                    <a:pos x="T2" y="T3"/>
                  </a:cxn>
                  <a:cxn ang="0">
                    <a:pos x="T4" y="T5"/>
                  </a:cxn>
                  <a:cxn ang="0">
                    <a:pos x="T6" y="T7"/>
                  </a:cxn>
                  <a:cxn ang="0">
                    <a:pos x="T8" y="T9"/>
                  </a:cxn>
                </a:cxnLst>
                <a:rect l="0" t="0" r="r" b="b"/>
                <a:pathLst>
                  <a:path w="75" h="114">
                    <a:moveTo>
                      <a:pt x="74" y="110"/>
                    </a:moveTo>
                    <a:cubicBezTo>
                      <a:pt x="51" y="74"/>
                      <a:pt x="26" y="39"/>
                      <a:pt x="3" y="1"/>
                    </a:cubicBezTo>
                    <a:cubicBezTo>
                      <a:pt x="2" y="0"/>
                      <a:pt x="0" y="2"/>
                      <a:pt x="1" y="3"/>
                    </a:cubicBezTo>
                    <a:cubicBezTo>
                      <a:pt x="23" y="40"/>
                      <a:pt x="48" y="76"/>
                      <a:pt x="72" y="112"/>
                    </a:cubicBezTo>
                    <a:cubicBezTo>
                      <a:pt x="73" y="114"/>
                      <a:pt x="75" y="112"/>
                      <a:pt x="74"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5" name="íṥļiḓé"/>
              <p:cNvSpPr/>
              <p:nvPr/>
            </p:nvSpPr>
            <p:spPr bwMode="auto">
              <a:xfrm>
                <a:off x="3789" y="1366"/>
                <a:ext cx="116" cy="185"/>
              </a:xfrm>
              <a:custGeom>
                <a:avLst/>
                <a:gdLst>
                  <a:gd name="T0" fmla="*/ 104 w 105"/>
                  <a:gd name="T1" fmla="*/ 164 h 168"/>
                  <a:gd name="T2" fmla="*/ 48 w 105"/>
                  <a:gd name="T3" fmla="*/ 80 h 168"/>
                  <a:gd name="T4" fmla="*/ 26 w 105"/>
                  <a:gd name="T5" fmla="*/ 45 h 168"/>
                  <a:gd name="T6" fmla="*/ 2 w 105"/>
                  <a:gd name="T7" fmla="*/ 0 h 168"/>
                  <a:gd name="T8" fmla="*/ 1 w 105"/>
                  <a:gd name="T9" fmla="*/ 0 h 168"/>
                  <a:gd name="T10" fmla="*/ 34 w 105"/>
                  <a:gd name="T11" fmla="*/ 64 h 168"/>
                  <a:gd name="T12" fmla="*/ 101 w 105"/>
                  <a:gd name="T13" fmla="*/ 166 h 168"/>
                  <a:gd name="T14" fmla="*/ 104 w 105"/>
                  <a:gd name="T15" fmla="*/ 16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68">
                    <a:moveTo>
                      <a:pt x="104" y="164"/>
                    </a:moveTo>
                    <a:cubicBezTo>
                      <a:pt x="85" y="137"/>
                      <a:pt x="66" y="109"/>
                      <a:pt x="48" y="80"/>
                    </a:cubicBezTo>
                    <a:cubicBezTo>
                      <a:pt x="41" y="68"/>
                      <a:pt x="34" y="56"/>
                      <a:pt x="26" y="45"/>
                    </a:cubicBezTo>
                    <a:cubicBezTo>
                      <a:pt x="16" y="31"/>
                      <a:pt x="4" y="17"/>
                      <a:pt x="2" y="0"/>
                    </a:cubicBezTo>
                    <a:cubicBezTo>
                      <a:pt x="2" y="0"/>
                      <a:pt x="0" y="0"/>
                      <a:pt x="1" y="0"/>
                    </a:cubicBezTo>
                    <a:cubicBezTo>
                      <a:pt x="1" y="24"/>
                      <a:pt x="22" y="44"/>
                      <a:pt x="34" y="64"/>
                    </a:cubicBezTo>
                    <a:cubicBezTo>
                      <a:pt x="55" y="99"/>
                      <a:pt x="77" y="133"/>
                      <a:pt x="101" y="166"/>
                    </a:cubicBezTo>
                    <a:cubicBezTo>
                      <a:pt x="103" y="168"/>
                      <a:pt x="105" y="166"/>
                      <a:pt x="104" y="1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6" name="íş1ïḋe"/>
              <p:cNvSpPr/>
              <p:nvPr/>
            </p:nvSpPr>
            <p:spPr bwMode="auto">
              <a:xfrm>
                <a:off x="3783" y="1330"/>
                <a:ext cx="139" cy="221"/>
              </a:xfrm>
              <a:custGeom>
                <a:avLst/>
                <a:gdLst>
                  <a:gd name="T0" fmla="*/ 125 w 126"/>
                  <a:gd name="T1" fmla="*/ 197 h 201"/>
                  <a:gd name="T2" fmla="*/ 3 w 126"/>
                  <a:gd name="T3" fmla="*/ 2 h 201"/>
                  <a:gd name="T4" fmla="*/ 1 w 126"/>
                  <a:gd name="T5" fmla="*/ 4 h 201"/>
                  <a:gd name="T6" fmla="*/ 122 w 126"/>
                  <a:gd name="T7" fmla="*/ 199 h 201"/>
                  <a:gd name="T8" fmla="*/ 125 w 126"/>
                  <a:gd name="T9" fmla="*/ 197 h 201"/>
                </a:gdLst>
                <a:ahLst/>
                <a:cxnLst>
                  <a:cxn ang="0">
                    <a:pos x="T0" y="T1"/>
                  </a:cxn>
                  <a:cxn ang="0">
                    <a:pos x="T2" y="T3"/>
                  </a:cxn>
                  <a:cxn ang="0">
                    <a:pos x="T4" y="T5"/>
                  </a:cxn>
                  <a:cxn ang="0">
                    <a:pos x="T6" y="T7"/>
                  </a:cxn>
                  <a:cxn ang="0">
                    <a:pos x="T8" y="T9"/>
                  </a:cxn>
                </a:cxnLst>
                <a:rect l="0" t="0" r="r" b="b"/>
                <a:pathLst>
                  <a:path w="126" h="201">
                    <a:moveTo>
                      <a:pt x="125" y="197"/>
                    </a:moveTo>
                    <a:cubicBezTo>
                      <a:pt x="86" y="132"/>
                      <a:pt x="42" y="68"/>
                      <a:pt x="3" y="2"/>
                    </a:cubicBezTo>
                    <a:cubicBezTo>
                      <a:pt x="2" y="0"/>
                      <a:pt x="0" y="2"/>
                      <a:pt x="1" y="4"/>
                    </a:cubicBezTo>
                    <a:cubicBezTo>
                      <a:pt x="39" y="70"/>
                      <a:pt x="81" y="134"/>
                      <a:pt x="122" y="199"/>
                    </a:cubicBezTo>
                    <a:cubicBezTo>
                      <a:pt x="124" y="201"/>
                      <a:pt x="126" y="199"/>
                      <a:pt x="125" y="1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7" name="ïšļide"/>
              <p:cNvSpPr/>
              <p:nvPr/>
            </p:nvSpPr>
            <p:spPr bwMode="auto">
              <a:xfrm>
                <a:off x="3779" y="1303"/>
                <a:ext cx="118" cy="187"/>
              </a:xfrm>
              <a:custGeom>
                <a:avLst/>
                <a:gdLst>
                  <a:gd name="T0" fmla="*/ 105 w 107"/>
                  <a:gd name="T1" fmla="*/ 167 h 170"/>
                  <a:gd name="T2" fmla="*/ 4 w 107"/>
                  <a:gd name="T3" fmla="*/ 2 h 170"/>
                  <a:gd name="T4" fmla="*/ 1 w 107"/>
                  <a:gd name="T5" fmla="*/ 3 h 170"/>
                  <a:gd name="T6" fmla="*/ 103 w 107"/>
                  <a:gd name="T7" fmla="*/ 169 h 170"/>
                  <a:gd name="T8" fmla="*/ 105 w 107"/>
                  <a:gd name="T9" fmla="*/ 167 h 170"/>
                </a:gdLst>
                <a:ahLst/>
                <a:cxnLst>
                  <a:cxn ang="0">
                    <a:pos x="T0" y="T1"/>
                  </a:cxn>
                  <a:cxn ang="0">
                    <a:pos x="T2" y="T3"/>
                  </a:cxn>
                  <a:cxn ang="0">
                    <a:pos x="T4" y="T5"/>
                  </a:cxn>
                  <a:cxn ang="0">
                    <a:pos x="T6" y="T7"/>
                  </a:cxn>
                  <a:cxn ang="0">
                    <a:pos x="T8" y="T9"/>
                  </a:cxn>
                </a:cxnLst>
                <a:rect l="0" t="0" r="r" b="b"/>
                <a:pathLst>
                  <a:path w="107" h="170">
                    <a:moveTo>
                      <a:pt x="105" y="167"/>
                    </a:moveTo>
                    <a:cubicBezTo>
                      <a:pt x="70" y="113"/>
                      <a:pt x="35" y="58"/>
                      <a:pt x="4" y="2"/>
                    </a:cubicBezTo>
                    <a:cubicBezTo>
                      <a:pt x="3" y="0"/>
                      <a:pt x="0" y="2"/>
                      <a:pt x="1" y="3"/>
                    </a:cubicBezTo>
                    <a:cubicBezTo>
                      <a:pt x="32" y="60"/>
                      <a:pt x="67" y="115"/>
                      <a:pt x="103" y="169"/>
                    </a:cubicBezTo>
                    <a:cubicBezTo>
                      <a:pt x="104" y="170"/>
                      <a:pt x="107" y="168"/>
                      <a:pt x="105" y="1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8" name="îşḻïḓe"/>
              <p:cNvSpPr/>
              <p:nvPr/>
            </p:nvSpPr>
            <p:spPr bwMode="auto">
              <a:xfrm>
                <a:off x="3818" y="1339"/>
                <a:ext cx="62" cy="101"/>
              </a:xfrm>
              <a:custGeom>
                <a:avLst/>
                <a:gdLst>
                  <a:gd name="T0" fmla="*/ 55 w 56"/>
                  <a:gd name="T1" fmla="*/ 88 h 92"/>
                  <a:gd name="T2" fmla="*/ 5 w 56"/>
                  <a:gd name="T3" fmla="*/ 2 h 92"/>
                  <a:gd name="T4" fmla="*/ 1 w 56"/>
                  <a:gd name="T5" fmla="*/ 3 h 92"/>
                  <a:gd name="T6" fmla="*/ 52 w 56"/>
                  <a:gd name="T7" fmla="*/ 90 h 92"/>
                  <a:gd name="T8" fmla="*/ 55 w 56"/>
                  <a:gd name="T9" fmla="*/ 88 h 92"/>
                </a:gdLst>
                <a:ahLst/>
                <a:cxnLst>
                  <a:cxn ang="0">
                    <a:pos x="T0" y="T1"/>
                  </a:cxn>
                  <a:cxn ang="0">
                    <a:pos x="T2" y="T3"/>
                  </a:cxn>
                  <a:cxn ang="0">
                    <a:pos x="T4" y="T5"/>
                  </a:cxn>
                  <a:cxn ang="0">
                    <a:pos x="T6" y="T7"/>
                  </a:cxn>
                  <a:cxn ang="0">
                    <a:pos x="T8" y="T9"/>
                  </a:cxn>
                </a:cxnLst>
                <a:rect l="0" t="0" r="r" b="b"/>
                <a:pathLst>
                  <a:path w="56" h="92">
                    <a:moveTo>
                      <a:pt x="55" y="88"/>
                    </a:moveTo>
                    <a:cubicBezTo>
                      <a:pt x="37" y="60"/>
                      <a:pt x="20" y="32"/>
                      <a:pt x="5" y="2"/>
                    </a:cubicBezTo>
                    <a:cubicBezTo>
                      <a:pt x="4" y="0"/>
                      <a:pt x="0" y="1"/>
                      <a:pt x="1" y="3"/>
                    </a:cubicBezTo>
                    <a:cubicBezTo>
                      <a:pt x="16" y="33"/>
                      <a:pt x="34" y="62"/>
                      <a:pt x="52" y="90"/>
                    </a:cubicBezTo>
                    <a:cubicBezTo>
                      <a:pt x="54" y="92"/>
                      <a:pt x="56" y="90"/>
                      <a:pt x="55" y="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9" name="íṡ1ídê"/>
              <p:cNvSpPr/>
              <p:nvPr/>
            </p:nvSpPr>
            <p:spPr bwMode="auto">
              <a:xfrm>
                <a:off x="3783" y="1255"/>
                <a:ext cx="128" cy="204"/>
              </a:xfrm>
              <a:custGeom>
                <a:avLst/>
                <a:gdLst>
                  <a:gd name="T0" fmla="*/ 115 w 116"/>
                  <a:gd name="T1" fmla="*/ 182 h 185"/>
                  <a:gd name="T2" fmla="*/ 3 w 116"/>
                  <a:gd name="T3" fmla="*/ 2 h 185"/>
                  <a:gd name="T4" fmla="*/ 1 w 116"/>
                  <a:gd name="T5" fmla="*/ 3 h 185"/>
                  <a:gd name="T6" fmla="*/ 113 w 116"/>
                  <a:gd name="T7" fmla="*/ 183 h 185"/>
                  <a:gd name="T8" fmla="*/ 115 w 116"/>
                  <a:gd name="T9" fmla="*/ 182 h 185"/>
                </a:gdLst>
                <a:ahLst/>
                <a:cxnLst>
                  <a:cxn ang="0">
                    <a:pos x="T0" y="T1"/>
                  </a:cxn>
                  <a:cxn ang="0">
                    <a:pos x="T2" y="T3"/>
                  </a:cxn>
                  <a:cxn ang="0">
                    <a:pos x="T4" y="T5"/>
                  </a:cxn>
                  <a:cxn ang="0">
                    <a:pos x="T6" y="T7"/>
                  </a:cxn>
                  <a:cxn ang="0">
                    <a:pos x="T8" y="T9"/>
                  </a:cxn>
                </a:cxnLst>
                <a:rect l="0" t="0" r="r" b="b"/>
                <a:pathLst>
                  <a:path w="116" h="185">
                    <a:moveTo>
                      <a:pt x="115" y="182"/>
                    </a:moveTo>
                    <a:cubicBezTo>
                      <a:pt x="77" y="122"/>
                      <a:pt x="39" y="63"/>
                      <a:pt x="3" y="2"/>
                    </a:cubicBezTo>
                    <a:cubicBezTo>
                      <a:pt x="2" y="0"/>
                      <a:pt x="0" y="2"/>
                      <a:pt x="1" y="3"/>
                    </a:cubicBezTo>
                    <a:cubicBezTo>
                      <a:pt x="36" y="64"/>
                      <a:pt x="73" y="125"/>
                      <a:pt x="113" y="183"/>
                    </a:cubicBezTo>
                    <a:cubicBezTo>
                      <a:pt x="114" y="185"/>
                      <a:pt x="116" y="183"/>
                      <a:pt x="115" y="1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0" name="íṧ1îḓê"/>
              <p:cNvSpPr/>
              <p:nvPr/>
            </p:nvSpPr>
            <p:spPr bwMode="auto">
              <a:xfrm>
                <a:off x="3793" y="1252"/>
                <a:ext cx="99" cy="161"/>
              </a:xfrm>
              <a:custGeom>
                <a:avLst/>
                <a:gdLst>
                  <a:gd name="T0" fmla="*/ 89 w 90"/>
                  <a:gd name="T1" fmla="*/ 141 h 146"/>
                  <a:gd name="T2" fmla="*/ 5 w 90"/>
                  <a:gd name="T3" fmla="*/ 2 h 146"/>
                  <a:gd name="T4" fmla="*/ 2 w 90"/>
                  <a:gd name="T5" fmla="*/ 4 h 146"/>
                  <a:gd name="T6" fmla="*/ 85 w 90"/>
                  <a:gd name="T7" fmla="*/ 144 h 146"/>
                  <a:gd name="T8" fmla="*/ 89 w 90"/>
                  <a:gd name="T9" fmla="*/ 141 h 146"/>
                </a:gdLst>
                <a:ahLst/>
                <a:cxnLst>
                  <a:cxn ang="0">
                    <a:pos x="T0" y="T1"/>
                  </a:cxn>
                  <a:cxn ang="0">
                    <a:pos x="T2" y="T3"/>
                  </a:cxn>
                  <a:cxn ang="0">
                    <a:pos x="T4" y="T5"/>
                  </a:cxn>
                  <a:cxn ang="0">
                    <a:pos x="T6" y="T7"/>
                  </a:cxn>
                  <a:cxn ang="0">
                    <a:pos x="T8" y="T9"/>
                  </a:cxn>
                </a:cxnLst>
                <a:rect l="0" t="0" r="r" b="b"/>
                <a:pathLst>
                  <a:path w="90" h="146">
                    <a:moveTo>
                      <a:pt x="89" y="141"/>
                    </a:moveTo>
                    <a:cubicBezTo>
                      <a:pt x="60" y="95"/>
                      <a:pt x="32" y="49"/>
                      <a:pt x="5" y="2"/>
                    </a:cubicBezTo>
                    <a:cubicBezTo>
                      <a:pt x="3" y="0"/>
                      <a:pt x="0" y="2"/>
                      <a:pt x="2" y="4"/>
                    </a:cubicBezTo>
                    <a:cubicBezTo>
                      <a:pt x="29" y="51"/>
                      <a:pt x="57" y="97"/>
                      <a:pt x="85" y="144"/>
                    </a:cubicBezTo>
                    <a:cubicBezTo>
                      <a:pt x="87" y="146"/>
                      <a:pt x="90" y="143"/>
                      <a:pt x="89" y="14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1" name="ïSḻïḑé"/>
              <p:cNvSpPr/>
              <p:nvPr/>
            </p:nvSpPr>
            <p:spPr bwMode="auto">
              <a:xfrm>
                <a:off x="3784" y="1201"/>
                <a:ext cx="97" cy="168"/>
              </a:xfrm>
              <a:custGeom>
                <a:avLst/>
                <a:gdLst>
                  <a:gd name="T0" fmla="*/ 87 w 88"/>
                  <a:gd name="T1" fmla="*/ 146 h 152"/>
                  <a:gd name="T2" fmla="*/ 6 w 88"/>
                  <a:gd name="T3" fmla="*/ 2 h 152"/>
                  <a:gd name="T4" fmla="*/ 1 w 88"/>
                  <a:gd name="T5" fmla="*/ 4 h 152"/>
                  <a:gd name="T6" fmla="*/ 83 w 88"/>
                  <a:gd name="T7" fmla="*/ 149 h 152"/>
                  <a:gd name="T8" fmla="*/ 87 w 88"/>
                  <a:gd name="T9" fmla="*/ 146 h 152"/>
                </a:gdLst>
                <a:ahLst/>
                <a:cxnLst>
                  <a:cxn ang="0">
                    <a:pos x="T0" y="T1"/>
                  </a:cxn>
                  <a:cxn ang="0">
                    <a:pos x="T2" y="T3"/>
                  </a:cxn>
                  <a:cxn ang="0">
                    <a:pos x="T4" y="T5"/>
                  </a:cxn>
                  <a:cxn ang="0">
                    <a:pos x="T6" y="T7"/>
                  </a:cxn>
                  <a:cxn ang="0">
                    <a:pos x="T8" y="T9"/>
                  </a:cxn>
                </a:cxnLst>
                <a:rect l="0" t="0" r="r" b="b"/>
                <a:pathLst>
                  <a:path w="88" h="152">
                    <a:moveTo>
                      <a:pt x="87" y="146"/>
                    </a:moveTo>
                    <a:cubicBezTo>
                      <a:pt x="59" y="99"/>
                      <a:pt x="31" y="51"/>
                      <a:pt x="6" y="2"/>
                    </a:cubicBezTo>
                    <a:cubicBezTo>
                      <a:pt x="4" y="0"/>
                      <a:pt x="0" y="1"/>
                      <a:pt x="1" y="4"/>
                    </a:cubicBezTo>
                    <a:cubicBezTo>
                      <a:pt x="27" y="53"/>
                      <a:pt x="55" y="101"/>
                      <a:pt x="83" y="149"/>
                    </a:cubicBezTo>
                    <a:cubicBezTo>
                      <a:pt x="84" y="152"/>
                      <a:pt x="88" y="149"/>
                      <a:pt x="87" y="1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2" name="ï$ḷïḍê"/>
              <p:cNvSpPr/>
              <p:nvPr/>
            </p:nvSpPr>
            <p:spPr bwMode="auto">
              <a:xfrm>
                <a:off x="3783" y="1172"/>
                <a:ext cx="129" cy="221"/>
              </a:xfrm>
              <a:custGeom>
                <a:avLst/>
                <a:gdLst>
                  <a:gd name="T0" fmla="*/ 115 w 117"/>
                  <a:gd name="T1" fmla="*/ 196 h 201"/>
                  <a:gd name="T2" fmla="*/ 60 w 117"/>
                  <a:gd name="T3" fmla="*/ 99 h 201"/>
                  <a:gd name="T4" fmla="*/ 3 w 117"/>
                  <a:gd name="T5" fmla="*/ 2 h 201"/>
                  <a:gd name="T6" fmla="*/ 1 w 117"/>
                  <a:gd name="T7" fmla="*/ 3 h 201"/>
                  <a:gd name="T8" fmla="*/ 53 w 117"/>
                  <a:gd name="T9" fmla="*/ 94 h 201"/>
                  <a:gd name="T10" fmla="*/ 112 w 117"/>
                  <a:gd name="T11" fmla="*/ 199 h 201"/>
                  <a:gd name="T12" fmla="*/ 115 w 117"/>
                  <a:gd name="T13" fmla="*/ 196 h 201"/>
                </a:gdLst>
                <a:ahLst/>
                <a:cxnLst>
                  <a:cxn ang="0">
                    <a:pos x="T0" y="T1"/>
                  </a:cxn>
                  <a:cxn ang="0">
                    <a:pos x="T2" y="T3"/>
                  </a:cxn>
                  <a:cxn ang="0">
                    <a:pos x="T4" y="T5"/>
                  </a:cxn>
                  <a:cxn ang="0">
                    <a:pos x="T6" y="T7"/>
                  </a:cxn>
                  <a:cxn ang="0">
                    <a:pos x="T8" y="T9"/>
                  </a:cxn>
                  <a:cxn ang="0">
                    <a:pos x="T10" y="T11"/>
                  </a:cxn>
                  <a:cxn ang="0">
                    <a:pos x="T12" y="T13"/>
                  </a:cxn>
                </a:cxnLst>
                <a:rect l="0" t="0" r="r" b="b"/>
                <a:pathLst>
                  <a:path w="117" h="201">
                    <a:moveTo>
                      <a:pt x="115" y="196"/>
                    </a:moveTo>
                    <a:cubicBezTo>
                      <a:pt x="97" y="164"/>
                      <a:pt x="79" y="131"/>
                      <a:pt x="60" y="99"/>
                    </a:cubicBezTo>
                    <a:cubicBezTo>
                      <a:pt x="41" y="67"/>
                      <a:pt x="18" y="36"/>
                      <a:pt x="3" y="2"/>
                    </a:cubicBezTo>
                    <a:cubicBezTo>
                      <a:pt x="3" y="0"/>
                      <a:pt x="0" y="1"/>
                      <a:pt x="1" y="3"/>
                    </a:cubicBezTo>
                    <a:cubicBezTo>
                      <a:pt x="14" y="35"/>
                      <a:pt x="35" y="64"/>
                      <a:pt x="53" y="94"/>
                    </a:cubicBezTo>
                    <a:cubicBezTo>
                      <a:pt x="73" y="129"/>
                      <a:pt x="93" y="164"/>
                      <a:pt x="112" y="199"/>
                    </a:cubicBezTo>
                    <a:cubicBezTo>
                      <a:pt x="113" y="201"/>
                      <a:pt x="117" y="199"/>
                      <a:pt x="115" y="1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3" name="îṩḻíḍè"/>
              <p:cNvSpPr/>
              <p:nvPr/>
            </p:nvSpPr>
            <p:spPr bwMode="auto">
              <a:xfrm>
                <a:off x="3827" y="1219"/>
                <a:ext cx="125" cy="212"/>
              </a:xfrm>
              <a:custGeom>
                <a:avLst/>
                <a:gdLst>
                  <a:gd name="T0" fmla="*/ 113 w 114"/>
                  <a:gd name="T1" fmla="*/ 189 h 193"/>
                  <a:gd name="T2" fmla="*/ 4 w 114"/>
                  <a:gd name="T3" fmla="*/ 1 h 193"/>
                  <a:gd name="T4" fmla="*/ 1 w 114"/>
                  <a:gd name="T5" fmla="*/ 3 h 193"/>
                  <a:gd name="T6" fmla="*/ 110 w 114"/>
                  <a:gd name="T7" fmla="*/ 191 h 193"/>
                  <a:gd name="T8" fmla="*/ 113 w 114"/>
                  <a:gd name="T9" fmla="*/ 189 h 193"/>
                </a:gdLst>
                <a:ahLst/>
                <a:cxnLst>
                  <a:cxn ang="0">
                    <a:pos x="T0" y="T1"/>
                  </a:cxn>
                  <a:cxn ang="0">
                    <a:pos x="T2" y="T3"/>
                  </a:cxn>
                  <a:cxn ang="0">
                    <a:pos x="T4" y="T5"/>
                  </a:cxn>
                  <a:cxn ang="0">
                    <a:pos x="T6" y="T7"/>
                  </a:cxn>
                  <a:cxn ang="0">
                    <a:pos x="T8" y="T9"/>
                  </a:cxn>
                </a:cxnLst>
                <a:rect l="0" t="0" r="r" b="b"/>
                <a:pathLst>
                  <a:path w="114" h="193">
                    <a:moveTo>
                      <a:pt x="113" y="189"/>
                    </a:moveTo>
                    <a:cubicBezTo>
                      <a:pt x="78" y="126"/>
                      <a:pt x="41" y="64"/>
                      <a:pt x="4" y="1"/>
                    </a:cubicBezTo>
                    <a:cubicBezTo>
                      <a:pt x="3" y="0"/>
                      <a:pt x="0" y="1"/>
                      <a:pt x="1" y="3"/>
                    </a:cubicBezTo>
                    <a:cubicBezTo>
                      <a:pt x="38" y="66"/>
                      <a:pt x="74" y="128"/>
                      <a:pt x="110" y="191"/>
                    </a:cubicBezTo>
                    <a:cubicBezTo>
                      <a:pt x="112" y="193"/>
                      <a:pt x="114" y="191"/>
                      <a:pt x="113" y="1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4" name="íṩḻíḑè"/>
              <p:cNvSpPr/>
              <p:nvPr/>
            </p:nvSpPr>
            <p:spPr bwMode="auto">
              <a:xfrm>
                <a:off x="3858" y="1235"/>
                <a:ext cx="106" cy="194"/>
              </a:xfrm>
              <a:custGeom>
                <a:avLst/>
                <a:gdLst>
                  <a:gd name="T0" fmla="*/ 95 w 97"/>
                  <a:gd name="T1" fmla="*/ 172 h 176"/>
                  <a:gd name="T2" fmla="*/ 4 w 97"/>
                  <a:gd name="T3" fmla="*/ 2 h 176"/>
                  <a:gd name="T4" fmla="*/ 1 w 97"/>
                  <a:gd name="T5" fmla="*/ 3 h 176"/>
                  <a:gd name="T6" fmla="*/ 92 w 97"/>
                  <a:gd name="T7" fmla="*/ 174 h 176"/>
                  <a:gd name="T8" fmla="*/ 95 w 97"/>
                  <a:gd name="T9" fmla="*/ 172 h 176"/>
                </a:gdLst>
                <a:ahLst/>
                <a:cxnLst>
                  <a:cxn ang="0">
                    <a:pos x="T0" y="T1"/>
                  </a:cxn>
                  <a:cxn ang="0">
                    <a:pos x="T2" y="T3"/>
                  </a:cxn>
                  <a:cxn ang="0">
                    <a:pos x="T4" y="T5"/>
                  </a:cxn>
                  <a:cxn ang="0">
                    <a:pos x="T6" y="T7"/>
                  </a:cxn>
                  <a:cxn ang="0">
                    <a:pos x="T8" y="T9"/>
                  </a:cxn>
                </a:cxnLst>
                <a:rect l="0" t="0" r="r" b="b"/>
                <a:pathLst>
                  <a:path w="97" h="176">
                    <a:moveTo>
                      <a:pt x="95" y="172"/>
                    </a:moveTo>
                    <a:cubicBezTo>
                      <a:pt x="65" y="115"/>
                      <a:pt x="35" y="58"/>
                      <a:pt x="4" y="2"/>
                    </a:cubicBezTo>
                    <a:cubicBezTo>
                      <a:pt x="3" y="0"/>
                      <a:pt x="0" y="2"/>
                      <a:pt x="1" y="3"/>
                    </a:cubicBezTo>
                    <a:cubicBezTo>
                      <a:pt x="32" y="60"/>
                      <a:pt x="62" y="117"/>
                      <a:pt x="92" y="174"/>
                    </a:cubicBezTo>
                    <a:cubicBezTo>
                      <a:pt x="94" y="176"/>
                      <a:pt x="97" y="174"/>
                      <a:pt x="95" y="1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5" name="íşḻiḑè"/>
              <p:cNvSpPr/>
              <p:nvPr/>
            </p:nvSpPr>
            <p:spPr bwMode="auto">
              <a:xfrm>
                <a:off x="3874" y="1238"/>
                <a:ext cx="98" cy="169"/>
              </a:xfrm>
              <a:custGeom>
                <a:avLst/>
                <a:gdLst>
                  <a:gd name="T0" fmla="*/ 88 w 89"/>
                  <a:gd name="T1" fmla="*/ 149 h 154"/>
                  <a:gd name="T2" fmla="*/ 4 w 89"/>
                  <a:gd name="T3" fmla="*/ 2 h 154"/>
                  <a:gd name="T4" fmla="*/ 1 w 89"/>
                  <a:gd name="T5" fmla="*/ 4 h 154"/>
                  <a:gd name="T6" fmla="*/ 85 w 89"/>
                  <a:gd name="T7" fmla="*/ 151 h 154"/>
                  <a:gd name="T8" fmla="*/ 88 w 89"/>
                  <a:gd name="T9" fmla="*/ 149 h 154"/>
                </a:gdLst>
                <a:ahLst/>
                <a:cxnLst>
                  <a:cxn ang="0">
                    <a:pos x="T0" y="T1"/>
                  </a:cxn>
                  <a:cxn ang="0">
                    <a:pos x="T2" y="T3"/>
                  </a:cxn>
                  <a:cxn ang="0">
                    <a:pos x="T4" y="T5"/>
                  </a:cxn>
                  <a:cxn ang="0">
                    <a:pos x="T6" y="T7"/>
                  </a:cxn>
                  <a:cxn ang="0">
                    <a:pos x="T8" y="T9"/>
                  </a:cxn>
                </a:cxnLst>
                <a:rect l="0" t="0" r="r" b="b"/>
                <a:pathLst>
                  <a:path w="89" h="154">
                    <a:moveTo>
                      <a:pt x="88" y="149"/>
                    </a:moveTo>
                    <a:cubicBezTo>
                      <a:pt x="60" y="100"/>
                      <a:pt x="32" y="51"/>
                      <a:pt x="4" y="2"/>
                    </a:cubicBezTo>
                    <a:cubicBezTo>
                      <a:pt x="3" y="0"/>
                      <a:pt x="0" y="2"/>
                      <a:pt x="1" y="4"/>
                    </a:cubicBezTo>
                    <a:cubicBezTo>
                      <a:pt x="30" y="53"/>
                      <a:pt x="57" y="103"/>
                      <a:pt x="85" y="151"/>
                    </a:cubicBezTo>
                    <a:cubicBezTo>
                      <a:pt x="86" y="154"/>
                      <a:pt x="89" y="151"/>
                      <a:pt x="88" y="1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6" name="i$lïḋe"/>
              <p:cNvSpPr/>
              <p:nvPr/>
            </p:nvSpPr>
            <p:spPr bwMode="auto">
              <a:xfrm>
                <a:off x="3925" y="1272"/>
                <a:ext cx="100" cy="194"/>
              </a:xfrm>
              <a:custGeom>
                <a:avLst/>
                <a:gdLst>
                  <a:gd name="T0" fmla="*/ 90 w 91"/>
                  <a:gd name="T1" fmla="*/ 175 h 177"/>
                  <a:gd name="T2" fmla="*/ 4 w 91"/>
                  <a:gd name="T3" fmla="*/ 2 h 177"/>
                  <a:gd name="T4" fmla="*/ 1 w 91"/>
                  <a:gd name="T5" fmla="*/ 3 h 177"/>
                  <a:gd name="T6" fmla="*/ 88 w 91"/>
                  <a:gd name="T7" fmla="*/ 176 h 177"/>
                  <a:gd name="T8" fmla="*/ 90 w 91"/>
                  <a:gd name="T9" fmla="*/ 175 h 177"/>
                </a:gdLst>
                <a:ahLst/>
                <a:cxnLst>
                  <a:cxn ang="0">
                    <a:pos x="T0" y="T1"/>
                  </a:cxn>
                  <a:cxn ang="0">
                    <a:pos x="T2" y="T3"/>
                  </a:cxn>
                  <a:cxn ang="0">
                    <a:pos x="T4" y="T5"/>
                  </a:cxn>
                  <a:cxn ang="0">
                    <a:pos x="T6" y="T7"/>
                  </a:cxn>
                  <a:cxn ang="0">
                    <a:pos x="T8" y="T9"/>
                  </a:cxn>
                </a:cxnLst>
                <a:rect l="0" t="0" r="r" b="b"/>
                <a:pathLst>
                  <a:path w="91" h="177">
                    <a:moveTo>
                      <a:pt x="90" y="175"/>
                    </a:moveTo>
                    <a:cubicBezTo>
                      <a:pt x="60" y="118"/>
                      <a:pt x="29" y="61"/>
                      <a:pt x="4" y="2"/>
                    </a:cubicBezTo>
                    <a:cubicBezTo>
                      <a:pt x="3" y="0"/>
                      <a:pt x="0" y="1"/>
                      <a:pt x="1" y="3"/>
                    </a:cubicBezTo>
                    <a:cubicBezTo>
                      <a:pt x="26" y="63"/>
                      <a:pt x="56" y="120"/>
                      <a:pt x="88" y="176"/>
                    </a:cubicBezTo>
                    <a:cubicBezTo>
                      <a:pt x="88" y="177"/>
                      <a:pt x="91" y="176"/>
                      <a:pt x="90"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7" name="iŝľiďè"/>
              <p:cNvSpPr/>
              <p:nvPr/>
            </p:nvSpPr>
            <p:spPr bwMode="auto">
              <a:xfrm>
                <a:off x="3979" y="1318"/>
                <a:ext cx="70" cy="143"/>
              </a:xfrm>
              <a:custGeom>
                <a:avLst/>
                <a:gdLst>
                  <a:gd name="T0" fmla="*/ 64 w 64"/>
                  <a:gd name="T1" fmla="*/ 128 h 130"/>
                  <a:gd name="T2" fmla="*/ 3 w 64"/>
                  <a:gd name="T3" fmla="*/ 1 h 130"/>
                  <a:gd name="T4" fmla="*/ 1 w 64"/>
                  <a:gd name="T5" fmla="*/ 2 h 130"/>
                  <a:gd name="T6" fmla="*/ 61 w 64"/>
                  <a:gd name="T7" fmla="*/ 129 h 130"/>
                  <a:gd name="T8" fmla="*/ 64 w 64"/>
                  <a:gd name="T9" fmla="*/ 128 h 130"/>
                </a:gdLst>
                <a:ahLst/>
                <a:cxnLst>
                  <a:cxn ang="0">
                    <a:pos x="T0" y="T1"/>
                  </a:cxn>
                  <a:cxn ang="0">
                    <a:pos x="T2" y="T3"/>
                  </a:cxn>
                  <a:cxn ang="0">
                    <a:pos x="T4" y="T5"/>
                  </a:cxn>
                  <a:cxn ang="0">
                    <a:pos x="T6" y="T7"/>
                  </a:cxn>
                  <a:cxn ang="0">
                    <a:pos x="T8" y="T9"/>
                  </a:cxn>
                </a:cxnLst>
                <a:rect l="0" t="0" r="r" b="b"/>
                <a:pathLst>
                  <a:path w="64" h="130">
                    <a:moveTo>
                      <a:pt x="64" y="128"/>
                    </a:moveTo>
                    <a:cubicBezTo>
                      <a:pt x="44" y="85"/>
                      <a:pt x="23" y="43"/>
                      <a:pt x="3" y="1"/>
                    </a:cubicBezTo>
                    <a:cubicBezTo>
                      <a:pt x="2" y="0"/>
                      <a:pt x="0" y="0"/>
                      <a:pt x="1" y="2"/>
                    </a:cubicBezTo>
                    <a:cubicBezTo>
                      <a:pt x="21" y="44"/>
                      <a:pt x="41" y="86"/>
                      <a:pt x="61" y="129"/>
                    </a:cubicBezTo>
                    <a:cubicBezTo>
                      <a:pt x="62" y="130"/>
                      <a:pt x="64" y="129"/>
                      <a:pt x="64" y="12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8" name="íṥḻiḓé"/>
              <p:cNvSpPr/>
              <p:nvPr/>
            </p:nvSpPr>
            <p:spPr bwMode="auto">
              <a:xfrm>
                <a:off x="4217" y="1761"/>
                <a:ext cx="168" cy="311"/>
              </a:xfrm>
              <a:custGeom>
                <a:avLst/>
                <a:gdLst>
                  <a:gd name="T0" fmla="*/ 84 w 153"/>
                  <a:gd name="T1" fmla="*/ 154 h 282"/>
                  <a:gd name="T2" fmla="*/ 20 w 153"/>
                  <a:gd name="T3" fmla="*/ 19 h 282"/>
                  <a:gd name="T4" fmla="*/ 19 w 153"/>
                  <a:gd name="T5" fmla="*/ 12 h 282"/>
                  <a:gd name="T6" fmla="*/ 8 w 153"/>
                  <a:gd name="T7" fmla="*/ 1 h 282"/>
                  <a:gd name="T8" fmla="*/ 9 w 153"/>
                  <a:gd name="T9" fmla="*/ 28 h 282"/>
                  <a:gd name="T10" fmla="*/ 7 w 153"/>
                  <a:gd name="T11" fmla="*/ 33 h 282"/>
                  <a:gd name="T12" fmla="*/ 7 w 153"/>
                  <a:gd name="T13" fmla="*/ 194 h 282"/>
                  <a:gd name="T14" fmla="*/ 6 w 153"/>
                  <a:gd name="T15" fmla="*/ 217 h 282"/>
                  <a:gd name="T16" fmla="*/ 6 w 153"/>
                  <a:gd name="T17" fmla="*/ 226 h 282"/>
                  <a:gd name="T18" fmla="*/ 18 w 153"/>
                  <a:gd name="T19" fmla="*/ 244 h 282"/>
                  <a:gd name="T20" fmla="*/ 20 w 153"/>
                  <a:gd name="T21" fmla="*/ 238 h 282"/>
                  <a:gd name="T22" fmla="*/ 51 w 153"/>
                  <a:gd name="T23" fmla="*/ 265 h 282"/>
                  <a:gd name="T24" fmla="*/ 46 w 153"/>
                  <a:gd name="T25" fmla="*/ 249 h 282"/>
                  <a:gd name="T26" fmla="*/ 51 w 153"/>
                  <a:gd name="T27" fmla="*/ 250 h 282"/>
                  <a:gd name="T28" fmla="*/ 63 w 153"/>
                  <a:gd name="T29" fmla="*/ 255 h 282"/>
                  <a:gd name="T30" fmla="*/ 74 w 153"/>
                  <a:gd name="T31" fmla="*/ 258 h 282"/>
                  <a:gd name="T32" fmla="*/ 99 w 153"/>
                  <a:gd name="T33" fmla="*/ 277 h 282"/>
                  <a:gd name="T34" fmla="*/ 104 w 153"/>
                  <a:gd name="T35" fmla="*/ 273 h 282"/>
                  <a:gd name="T36" fmla="*/ 71 w 153"/>
                  <a:gd name="T37" fmla="*/ 211 h 282"/>
                  <a:gd name="T38" fmla="*/ 35 w 153"/>
                  <a:gd name="T39" fmla="*/ 141 h 282"/>
                  <a:gd name="T40" fmla="*/ 120 w 153"/>
                  <a:gd name="T41" fmla="*/ 277 h 282"/>
                  <a:gd name="T42" fmla="*/ 35 w 153"/>
                  <a:gd name="T43" fmla="*/ 126 h 282"/>
                  <a:gd name="T44" fmla="*/ 20 w 153"/>
                  <a:gd name="T45" fmla="*/ 82 h 282"/>
                  <a:gd name="T46" fmla="*/ 109 w 153"/>
                  <a:gd name="T47" fmla="*/ 247 h 282"/>
                  <a:gd name="T48" fmla="*/ 21 w 153"/>
                  <a:gd name="T49" fmla="*/ 72 h 282"/>
                  <a:gd name="T50" fmla="*/ 100 w 153"/>
                  <a:gd name="T51" fmla="*/ 204 h 282"/>
                  <a:gd name="T52" fmla="*/ 23 w 153"/>
                  <a:gd name="T53" fmla="*/ 39 h 282"/>
                  <a:gd name="T54" fmla="*/ 56 w 153"/>
                  <a:gd name="T55" fmla="*/ 115 h 282"/>
                  <a:gd name="T56" fmla="*/ 15 w 153"/>
                  <a:gd name="T57" fmla="*/ 87 h 282"/>
                  <a:gd name="T58" fmla="*/ 14 w 153"/>
                  <a:gd name="T59" fmla="*/ 67 h 282"/>
                  <a:gd name="T60" fmla="*/ 15 w 153"/>
                  <a:gd name="T61" fmla="*/ 55 h 282"/>
                  <a:gd name="T62" fmla="*/ 14 w 153"/>
                  <a:gd name="T63" fmla="*/ 58 h 282"/>
                  <a:gd name="T64" fmla="*/ 15 w 153"/>
                  <a:gd name="T65" fmla="*/ 55 h 282"/>
                  <a:gd name="T66" fmla="*/ 14 w 153"/>
                  <a:gd name="T67" fmla="*/ 40 h 282"/>
                  <a:gd name="T68" fmla="*/ 16 w 153"/>
                  <a:gd name="T69" fmla="*/ 25 h 282"/>
                  <a:gd name="T70" fmla="*/ 68 w 153"/>
                  <a:gd name="T71" fmla="*/ 217 h 282"/>
                  <a:gd name="T72" fmla="*/ 66 w 153"/>
                  <a:gd name="T73" fmla="*/ 221 h 282"/>
                  <a:gd name="T74" fmla="*/ 70 w 153"/>
                  <a:gd name="T75" fmla="*/ 237 h 282"/>
                  <a:gd name="T76" fmla="*/ 64 w 153"/>
                  <a:gd name="T77" fmla="*/ 224 h 282"/>
                  <a:gd name="T78" fmla="*/ 64 w 153"/>
                  <a:gd name="T79" fmla="*/ 208 h 282"/>
                  <a:gd name="T80" fmla="*/ 35 w 153"/>
                  <a:gd name="T81" fmla="*/ 166 h 282"/>
                  <a:gd name="T82" fmla="*/ 35 w 153"/>
                  <a:gd name="T83" fmla="*/ 174 h 282"/>
                  <a:gd name="T84" fmla="*/ 57 w 153"/>
                  <a:gd name="T85" fmla="*/ 212 h 282"/>
                  <a:gd name="T86" fmla="*/ 35 w 153"/>
                  <a:gd name="T87" fmla="*/ 185 h 282"/>
                  <a:gd name="T88" fmla="*/ 19 w 153"/>
                  <a:gd name="T89" fmla="*/ 135 h 282"/>
                  <a:gd name="T90" fmla="*/ 19 w 153"/>
                  <a:gd name="T91" fmla="*/ 1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282">
                    <a:moveTo>
                      <a:pt x="152" y="275"/>
                    </a:moveTo>
                    <a:cubicBezTo>
                      <a:pt x="128" y="236"/>
                      <a:pt x="105" y="196"/>
                      <a:pt x="82" y="156"/>
                    </a:cubicBezTo>
                    <a:cubicBezTo>
                      <a:pt x="84" y="156"/>
                      <a:pt x="85" y="155"/>
                      <a:pt x="84" y="154"/>
                    </a:cubicBezTo>
                    <a:cubicBezTo>
                      <a:pt x="66" y="112"/>
                      <a:pt x="44" y="72"/>
                      <a:pt x="23" y="32"/>
                    </a:cubicBezTo>
                    <a:cubicBezTo>
                      <a:pt x="23" y="28"/>
                      <a:pt x="23" y="24"/>
                      <a:pt x="23" y="20"/>
                    </a:cubicBezTo>
                    <a:cubicBezTo>
                      <a:pt x="24" y="18"/>
                      <a:pt x="20" y="17"/>
                      <a:pt x="20" y="19"/>
                    </a:cubicBezTo>
                    <a:cubicBezTo>
                      <a:pt x="20" y="21"/>
                      <a:pt x="20" y="24"/>
                      <a:pt x="20" y="26"/>
                    </a:cubicBezTo>
                    <a:cubicBezTo>
                      <a:pt x="20" y="26"/>
                      <a:pt x="20" y="26"/>
                      <a:pt x="20" y="26"/>
                    </a:cubicBezTo>
                    <a:cubicBezTo>
                      <a:pt x="20" y="21"/>
                      <a:pt x="19" y="16"/>
                      <a:pt x="19" y="12"/>
                    </a:cubicBezTo>
                    <a:cubicBezTo>
                      <a:pt x="19" y="9"/>
                      <a:pt x="15" y="9"/>
                      <a:pt x="14" y="11"/>
                    </a:cubicBezTo>
                    <a:cubicBezTo>
                      <a:pt x="14" y="12"/>
                      <a:pt x="14" y="13"/>
                      <a:pt x="14" y="13"/>
                    </a:cubicBezTo>
                    <a:cubicBezTo>
                      <a:pt x="12" y="9"/>
                      <a:pt x="10" y="5"/>
                      <a:pt x="8" y="1"/>
                    </a:cubicBezTo>
                    <a:cubicBezTo>
                      <a:pt x="7" y="0"/>
                      <a:pt x="4" y="1"/>
                      <a:pt x="5" y="2"/>
                    </a:cubicBezTo>
                    <a:cubicBezTo>
                      <a:pt x="7" y="7"/>
                      <a:pt x="10" y="13"/>
                      <a:pt x="12" y="18"/>
                    </a:cubicBezTo>
                    <a:cubicBezTo>
                      <a:pt x="11" y="21"/>
                      <a:pt x="10" y="25"/>
                      <a:pt x="9" y="28"/>
                    </a:cubicBezTo>
                    <a:cubicBezTo>
                      <a:pt x="8" y="25"/>
                      <a:pt x="7" y="22"/>
                      <a:pt x="5" y="19"/>
                    </a:cubicBezTo>
                    <a:cubicBezTo>
                      <a:pt x="4" y="18"/>
                      <a:pt x="2" y="19"/>
                      <a:pt x="3" y="20"/>
                    </a:cubicBezTo>
                    <a:cubicBezTo>
                      <a:pt x="4" y="24"/>
                      <a:pt x="6" y="29"/>
                      <a:pt x="7" y="33"/>
                    </a:cubicBezTo>
                    <a:cubicBezTo>
                      <a:pt x="6" y="34"/>
                      <a:pt x="4" y="35"/>
                      <a:pt x="4" y="38"/>
                    </a:cubicBezTo>
                    <a:cubicBezTo>
                      <a:pt x="4" y="73"/>
                      <a:pt x="4" y="107"/>
                      <a:pt x="3" y="142"/>
                    </a:cubicBezTo>
                    <a:cubicBezTo>
                      <a:pt x="3" y="158"/>
                      <a:pt x="4" y="177"/>
                      <a:pt x="7" y="194"/>
                    </a:cubicBezTo>
                    <a:cubicBezTo>
                      <a:pt x="7" y="202"/>
                      <a:pt x="8" y="210"/>
                      <a:pt x="9" y="218"/>
                    </a:cubicBezTo>
                    <a:cubicBezTo>
                      <a:pt x="8" y="219"/>
                      <a:pt x="8" y="219"/>
                      <a:pt x="8" y="219"/>
                    </a:cubicBezTo>
                    <a:cubicBezTo>
                      <a:pt x="7" y="219"/>
                      <a:pt x="7" y="218"/>
                      <a:pt x="6" y="217"/>
                    </a:cubicBezTo>
                    <a:cubicBezTo>
                      <a:pt x="6" y="215"/>
                      <a:pt x="4" y="212"/>
                      <a:pt x="3" y="210"/>
                    </a:cubicBezTo>
                    <a:cubicBezTo>
                      <a:pt x="2" y="208"/>
                      <a:pt x="0" y="209"/>
                      <a:pt x="0" y="211"/>
                    </a:cubicBezTo>
                    <a:cubicBezTo>
                      <a:pt x="1" y="216"/>
                      <a:pt x="3" y="221"/>
                      <a:pt x="6" y="226"/>
                    </a:cubicBezTo>
                    <a:cubicBezTo>
                      <a:pt x="5" y="226"/>
                      <a:pt x="4" y="227"/>
                      <a:pt x="5" y="229"/>
                    </a:cubicBezTo>
                    <a:cubicBezTo>
                      <a:pt x="8" y="234"/>
                      <a:pt x="11" y="240"/>
                      <a:pt x="15" y="245"/>
                    </a:cubicBezTo>
                    <a:cubicBezTo>
                      <a:pt x="16" y="246"/>
                      <a:pt x="18" y="245"/>
                      <a:pt x="18" y="244"/>
                    </a:cubicBezTo>
                    <a:cubicBezTo>
                      <a:pt x="23" y="250"/>
                      <a:pt x="28" y="256"/>
                      <a:pt x="33" y="262"/>
                    </a:cubicBezTo>
                    <a:cubicBezTo>
                      <a:pt x="35" y="263"/>
                      <a:pt x="37" y="262"/>
                      <a:pt x="36" y="260"/>
                    </a:cubicBezTo>
                    <a:cubicBezTo>
                      <a:pt x="31" y="252"/>
                      <a:pt x="25" y="245"/>
                      <a:pt x="20" y="238"/>
                    </a:cubicBezTo>
                    <a:cubicBezTo>
                      <a:pt x="23" y="241"/>
                      <a:pt x="28" y="243"/>
                      <a:pt x="32" y="244"/>
                    </a:cubicBezTo>
                    <a:cubicBezTo>
                      <a:pt x="37" y="252"/>
                      <a:pt x="42" y="260"/>
                      <a:pt x="49" y="267"/>
                    </a:cubicBezTo>
                    <a:cubicBezTo>
                      <a:pt x="50" y="268"/>
                      <a:pt x="52" y="267"/>
                      <a:pt x="51" y="265"/>
                    </a:cubicBezTo>
                    <a:cubicBezTo>
                      <a:pt x="47" y="259"/>
                      <a:pt x="43" y="253"/>
                      <a:pt x="39" y="247"/>
                    </a:cubicBezTo>
                    <a:cubicBezTo>
                      <a:pt x="41" y="248"/>
                      <a:pt x="44" y="248"/>
                      <a:pt x="46" y="249"/>
                    </a:cubicBezTo>
                    <a:cubicBezTo>
                      <a:pt x="46" y="249"/>
                      <a:pt x="46" y="249"/>
                      <a:pt x="46" y="249"/>
                    </a:cubicBezTo>
                    <a:cubicBezTo>
                      <a:pt x="51" y="256"/>
                      <a:pt x="56" y="263"/>
                      <a:pt x="61" y="269"/>
                    </a:cubicBezTo>
                    <a:cubicBezTo>
                      <a:pt x="62" y="270"/>
                      <a:pt x="64" y="269"/>
                      <a:pt x="63" y="268"/>
                    </a:cubicBezTo>
                    <a:cubicBezTo>
                      <a:pt x="59" y="262"/>
                      <a:pt x="55" y="256"/>
                      <a:pt x="51" y="250"/>
                    </a:cubicBezTo>
                    <a:cubicBezTo>
                      <a:pt x="53" y="250"/>
                      <a:pt x="55" y="250"/>
                      <a:pt x="56" y="248"/>
                    </a:cubicBezTo>
                    <a:cubicBezTo>
                      <a:pt x="58" y="251"/>
                      <a:pt x="60" y="254"/>
                      <a:pt x="61" y="256"/>
                    </a:cubicBezTo>
                    <a:cubicBezTo>
                      <a:pt x="62" y="258"/>
                      <a:pt x="64" y="256"/>
                      <a:pt x="63" y="255"/>
                    </a:cubicBezTo>
                    <a:cubicBezTo>
                      <a:pt x="61" y="251"/>
                      <a:pt x="59" y="247"/>
                      <a:pt x="56" y="243"/>
                    </a:cubicBezTo>
                    <a:cubicBezTo>
                      <a:pt x="58" y="245"/>
                      <a:pt x="60" y="246"/>
                      <a:pt x="62" y="247"/>
                    </a:cubicBezTo>
                    <a:cubicBezTo>
                      <a:pt x="66" y="251"/>
                      <a:pt x="70" y="254"/>
                      <a:pt x="74" y="258"/>
                    </a:cubicBezTo>
                    <a:cubicBezTo>
                      <a:pt x="76" y="260"/>
                      <a:pt x="77" y="262"/>
                      <a:pt x="79" y="265"/>
                    </a:cubicBezTo>
                    <a:cubicBezTo>
                      <a:pt x="79" y="266"/>
                      <a:pt x="81" y="265"/>
                      <a:pt x="82" y="265"/>
                    </a:cubicBezTo>
                    <a:cubicBezTo>
                      <a:pt x="87" y="269"/>
                      <a:pt x="93" y="274"/>
                      <a:pt x="99" y="277"/>
                    </a:cubicBezTo>
                    <a:cubicBezTo>
                      <a:pt x="100" y="278"/>
                      <a:pt x="101" y="278"/>
                      <a:pt x="102" y="278"/>
                    </a:cubicBezTo>
                    <a:cubicBezTo>
                      <a:pt x="103" y="279"/>
                      <a:pt x="106" y="277"/>
                      <a:pt x="105" y="275"/>
                    </a:cubicBezTo>
                    <a:cubicBezTo>
                      <a:pt x="105" y="275"/>
                      <a:pt x="104" y="274"/>
                      <a:pt x="104" y="273"/>
                    </a:cubicBezTo>
                    <a:cubicBezTo>
                      <a:pt x="104" y="272"/>
                      <a:pt x="104" y="271"/>
                      <a:pt x="103" y="270"/>
                    </a:cubicBezTo>
                    <a:cubicBezTo>
                      <a:pt x="103" y="270"/>
                      <a:pt x="102" y="270"/>
                      <a:pt x="102" y="270"/>
                    </a:cubicBezTo>
                    <a:cubicBezTo>
                      <a:pt x="93" y="250"/>
                      <a:pt x="82" y="230"/>
                      <a:pt x="71" y="211"/>
                    </a:cubicBezTo>
                    <a:cubicBezTo>
                      <a:pt x="72" y="209"/>
                      <a:pt x="71" y="207"/>
                      <a:pt x="69" y="207"/>
                    </a:cubicBezTo>
                    <a:cubicBezTo>
                      <a:pt x="57" y="186"/>
                      <a:pt x="46" y="165"/>
                      <a:pt x="35" y="143"/>
                    </a:cubicBezTo>
                    <a:cubicBezTo>
                      <a:pt x="35" y="141"/>
                      <a:pt x="35" y="141"/>
                      <a:pt x="35" y="141"/>
                    </a:cubicBezTo>
                    <a:cubicBezTo>
                      <a:pt x="42" y="153"/>
                      <a:pt x="49" y="165"/>
                      <a:pt x="55" y="176"/>
                    </a:cubicBezTo>
                    <a:cubicBezTo>
                      <a:pt x="74" y="211"/>
                      <a:pt x="88" y="252"/>
                      <a:pt x="117" y="280"/>
                    </a:cubicBezTo>
                    <a:cubicBezTo>
                      <a:pt x="119" y="282"/>
                      <a:pt x="121" y="279"/>
                      <a:pt x="120" y="277"/>
                    </a:cubicBezTo>
                    <a:cubicBezTo>
                      <a:pt x="98" y="248"/>
                      <a:pt x="84" y="216"/>
                      <a:pt x="66" y="185"/>
                    </a:cubicBezTo>
                    <a:cubicBezTo>
                      <a:pt x="57" y="167"/>
                      <a:pt x="45" y="149"/>
                      <a:pt x="35" y="131"/>
                    </a:cubicBezTo>
                    <a:cubicBezTo>
                      <a:pt x="35" y="129"/>
                      <a:pt x="35" y="127"/>
                      <a:pt x="35" y="126"/>
                    </a:cubicBezTo>
                    <a:cubicBezTo>
                      <a:pt x="35" y="122"/>
                      <a:pt x="33" y="120"/>
                      <a:pt x="30" y="121"/>
                    </a:cubicBezTo>
                    <a:cubicBezTo>
                      <a:pt x="26" y="113"/>
                      <a:pt x="23" y="106"/>
                      <a:pt x="20" y="99"/>
                    </a:cubicBezTo>
                    <a:cubicBezTo>
                      <a:pt x="20" y="93"/>
                      <a:pt x="20" y="87"/>
                      <a:pt x="20" y="82"/>
                    </a:cubicBezTo>
                    <a:cubicBezTo>
                      <a:pt x="23" y="87"/>
                      <a:pt x="25" y="91"/>
                      <a:pt x="27" y="96"/>
                    </a:cubicBezTo>
                    <a:cubicBezTo>
                      <a:pt x="35" y="114"/>
                      <a:pt x="44" y="132"/>
                      <a:pt x="53" y="149"/>
                    </a:cubicBezTo>
                    <a:cubicBezTo>
                      <a:pt x="70" y="183"/>
                      <a:pt x="89" y="215"/>
                      <a:pt x="109" y="247"/>
                    </a:cubicBezTo>
                    <a:cubicBezTo>
                      <a:pt x="110" y="249"/>
                      <a:pt x="114" y="247"/>
                      <a:pt x="112" y="244"/>
                    </a:cubicBezTo>
                    <a:cubicBezTo>
                      <a:pt x="95" y="212"/>
                      <a:pt x="76" y="180"/>
                      <a:pt x="58" y="147"/>
                    </a:cubicBezTo>
                    <a:cubicBezTo>
                      <a:pt x="45" y="122"/>
                      <a:pt x="34" y="97"/>
                      <a:pt x="21" y="72"/>
                    </a:cubicBezTo>
                    <a:cubicBezTo>
                      <a:pt x="21" y="70"/>
                      <a:pt x="21" y="69"/>
                      <a:pt x="21" y="67"/>
                    </a:cubicBezTo>
                    <a:cubicBezTo>
                      <a:pt x="43" y="115"/>
                      <a:pt x="72" y="160"/>
                      <a:pt x="96" y="206"/>
                    </a:cubicBezTo>
                    <a:cubicBezTo>
                      <a:pt x="97" y="208"/>
                      <a:pt x="101" y="207"/>
                      <a:pt x="100" y="204"/>
                    </a:cubicBezTo>
                    <a:cubicBezTo>
                      <a:pt x="84" y="172"/>
                      <a:pt x="66" y="140"/>
                      <a:pt x="48" y="109"/>
                    </a:cubicBezTo>
                    <a:cubicBezTo>
                      <a:pt x="39" y="92"/>
                      <a:pt x="30" y="74"/>
                      <a:pt x="22" y="57"/>
                    </a:cubicBezTo>
                    <a:cubicBezTo>
                      <a:pt x="22" y="51"/>
                      <a:pt x="22" y="45"/>
                      <a:pt x="23" y="39"/>
                    </a:cubicBezTo>
                    <a:cubicBezTo>
                      <a:pt x="39" y="73"/>
                      <a:pt x="57" y="106"/>
                      <a:pt x="74" y="140"/>
                    </a:cubicBezTo>
                    <a:cubicBezTo>
                      <a:pt x="69" y="131"/>
                      <a:pt x="64" y="122"/>
                      <a:pt x="59" y="113"/>
                    </a:cubicBezTo>
                    <a:cubicBezTo>
                      <a:pt x="58" y="111"/>
                      <a:pt x="55" y="113"/>
                      <a:pt x="56" y="115"/>
                    </a:cubicBezTo>
                    <a:cubicBezTo>
                      <a:pt x="86" y="170"/>
                      <a:pt x="115" y="225"/>
                      <a:pt x="150" y="277"/>
                    </a:cubicBezTo>
                    <a:cubicBezTo>
                      <a:pt x="151" y="278"/>
                      <a:pt x="153" y="277"/>
                      <a:pt x="152" y="275"/>
                    </a:cubicBezTo>
                    <a:close/>
                    <a:moveTo>
                      <a:pt x="15" y="87"/>
                    </a:moveTo>
                    <a:cubicBezTo>
                      <a:pt x="15" y="86"/>
                      <a:pt x="14" y="85"/>
                      <a:pt x="14" y="83"/>
                    </a:cubicBezTo>
                    <a:cubicBezTo>
                      <a:pt x="14" y="83"/>
                      <a:pt x="14" y="82"/>
                      <a:pt x="14" y="81"/>
                    </a:cubicBezTo>
                    <a:cubicBezTo>
                      <a:pt x="14" y="76"/>
                      <a:pt x="14" y="71"/>
                      <a:pt x="14" y="67"/>
                    </a:cubicBezTo>
                    <a:cubicBezTo>
                      <a:pt x="14" y="68"/>
                      <a:pt x="15" y="69"/>
                      <a:pt x="15" y="70"/>
                    </a:cubicBezTo>
                    <a:cubicBezTo>
                      <a:pt x="15" y="76"/>
                      <a:pt x="15" y="81"/>
                      <a:pt x="15" y="87"/>
                    </a:cubicBezTo>
                    <a:close/>
                    <a:moveTo>
                      <a:pt x="15" y="55"/>
                    </a:moveTo>
                    <a:cubicBezTo>
                      <a:pt x="15" y="57"/>
                      <a:pt x="15" y="59"/>
                      <a:pt x="15" y="61"/>
                    </a:cubicBezTo>
                    <a:cubicBezTo>
                      <a:pt x="15" y="61"/>
                      <a:pt x="14" y="61"/>
                      <a:pt x="14" y="61"/>
                    </a:cubicBezTo>
                    <a:cubicBezTo>
                      <a:pt x="14" y="60"/>
                      <a:pt x="14" y="59"/>
                      <a:pt x="14" y="58"/>
                    </a:cubicBezTo>
                    <a:cubicBezTo>
                      <a:pt x="14" y="55"/>
                      <a:pt x="14" y="53"/>
                      <a:pt x="14" y="50"/>
                    </a:cubicBezTo>
                    <a:cubicBezTo>
                      <a:pt x="14" y="51"/>
                      <a:pt x="15" y="52"/>
                      <a:pt x="15" y="53"/>
                    </a:cubicBezTo>
                    <a:cubicBezTo>
                      <a:pt x="15" y="54"/>
                      <a:pt x="15" y="55"/>
                      <a:pt x="15" y="55"/>
                    </a:cubicBezTo>
                    <a:close/>
                    <a:moveTo>
                      <a:pt x="16" y="44"/>
                    </a:moveTo>
                    <a:cubicBezTo>
                      <a:pt x="15" y="43"/>
                      <a:pt x="15" y="43"/>
                      <a:pt x="15" y="42"/>
                    </a:cubicBezTo>
                    <a:cubicBezTo>
                      <a:pt x="15" y="41"/>
                      <a:pt x="14" y="41"/>
                      <a:pt x="14" y="40"/>
                    </a:cubicBezTo>
                    <a:cubicBezTo>
                      <a:pt x="14" y="39"/>
                      <a:pt x="14" y="38"/>
                      <a:pt x="14" y="37"/>
                    </a:cubicBezTo>
                    <a:cubicBezTo>
                      <a:pt x="14" y="36"/>
                      <a:pt x="14" y="36"/>
                      <a:pt x="14" y="35"/>
                    </a:cubicBezTo>
                    <a:cubicBezTo>
                      <a:pt x="14" y="32"/>
                      <a:pt x="15" y="29"/>
                      <a:pt x="16" y="25"/>
                    </a:cubicBezTo>
                    <a:cubicBezTo>
                      <a:pt x="16" y="25"/>
                      <a:pt x="16" y="26"/>
                      <a:pt x="16" y="26"/>
                    </a:cubicBezTo>
                    <a:cubicBezTo>
                      <a:pt x="16" y="32"/>
                      <a:pt x="16" y="38"/>
                      <a:pt x="16" y="44"/>
                    </a:cubicBezTo>
                    <a:close/>
                    <a:moveTo>
                      <a:pt x="68" y="217"/>
                    </a:moveTo>
                    <a:cubicBezTo>
                      <a:pt x="73" y="228"/>
                      <a:pt x="79" y="238"/>
                      <a:pt x="84" y="248"/>
                    </a:cubicBezTo>
                    <a:cubicBezTo>
                      <a:pt x="82" y="245"/>
                      <a:pt x="79" y="242"/>
                      <a:pt x="77" y="238"/>
                    </a:cubicBezTo>
                    <a:cubicBezTo>
                      <a:pt x="73" y="233"/>
                      <a:pt x="69" y="227"/>
                      <a:pt x="66" y="221"/>
                    </a:cubicBezTo>
                    <a:cubicBezTo>
                      <a:pt x="67" y="220"/>
                      <a:pt x="67" y="219"/>
                      <a:pt x="68" y="217"/>
                    </a:cubicBezTo>
                    <a:close/>
                    <a:moveTo>
                      <a:pt x="73" y="239"/>
                    </a:moveTo>
                    <a:cubicBezTo>
                      <a:pt x="72" y="238"/>
                      <a:pt x="71" y="237"/>
                      <a:pt x="70" y="237"/>
                    </a:cubicBezTo>
                    <a:cubicBezTo>
                      <a:pt x="68" y="234"/>
                      <a:pt x="66" y="233"/>
                      <a:pt x="63" y="231"/>
                    </a:cubicBezTo>
                    <a:cubicBezTo>
                      <a:pt x="62" y="229"/>
                      <a:pt x="62" y="228"/>
                      <a:pt x="61" y="227"/>
                    </a:cubicBezTo>
                    <a:cubicBezTo>
                      <a:pt x="62" y="226"/>
                      <a:pt x="63" y="225"/>
                      <a:pt x="64" y="224"/>
                    </a:cubicBezTo>
                    <a:cubicBezTo>
                      <a:pt x="67" y="229"/>
                      <a:pt x="70" y="234"/>
                      <a:pt x="73" y="239"/>
                    </a:cubicBezTo>
                    <a:close/>
                    <a:moveTo>
                      <a:pt x="54" y="189"/>
                    </a:moveTo>
                    <a:cubicBezTo>
                      <a:pt x="57" y="196"/>
                      <a:pt x="60" y="202"/>
                      <a:pt x="64" y="208"/>
                    </a:cubicBezTo>
                    <a:cubicBezTo>
                      <a:pt x="62" y="210"/>
                      <a:pt x="61" y="211"/>
                      <a:pt x="60" y="211"/>
                    </a:cubicBezTo>
                    <a:cubicBezTo>
                      <a:pt x="58" y="206"/>
                      <a:pt x="55" y="200"/>
                      <a:pt x="52" y="195"/>
                    </a:cubicBezTo>
                    <a:cubicBezTo>
                      <a:pt x="47" y="185"/>
                      <a:pt x="41" y="176"/>
                      <a:pt x="35" y="166"/>
                    </a:cubicBezTo>
                    <a:cubicBezTo>
                      <a:pt x="35" y="162"/>
                      <a:pt x="35" y="157"/>
                      <a:pt x="35" y="153"/>
                    </a:cubicBezTo>
                    <a:cubicBezTo>
                      <a:pt x="41" y="165"/>
                      <a:pt x="48" y="177"/>
                      <a:pt x="54" y="189"/>
                    </a:cubicBezTo>
                    <a:close/>
                    <a:moveTo>
                      <a:pt x="35" y="174"/>
                    </a:moveTo>
                    <a:cubicBezTo>
                      <a:pt x="35" y="172"/>
                      <a:pt x="35" y="172"/>
                      <a:pt x="35" y="172"/>
                    </a:cubicBezTo>
                    <a:cubicBezTo>
                      <a:pt x="36" y="174"/>
                      <a:pt x="37" y="175"/>
                      <a:pt x="38" y="176"/>
                    </a:cubicBezTo>
                    <a:cubicBezTo>
                      <a:pt x="45" y="188"/>
                      <a:pt x="51" y="200"/>
                      <a:pt x="57" y="212"/>
                    </a:cubicBezTo>
                    <a:cubicBezTo>
                      <a:pt x="51" y="213"/>
                      <a:pt x="48" y="199"/>
                      <a:pt x="44" y="194"/>
                    </a:cubicBezTo>
                    <a:cubicBezTo>
                      <a:pt x="43" y="192"/>
                      <a:pt x="41" y="191"/>
                      <a:pt x="39" y="191"/>
                    </a:cubicBezTo>
                    <a:cubicBezTo>
                      <a:pt x="38" y="189"/>
                      <a:pt x="36" y="187"/>
                      <a:pt x="35" y="185"/>
                    </a:cubicBezTo>
                    <a:cubicBezTo>
                      <a:pt x="35" y="181"/>
                      <a:pt x="35" y="178"/>
                      <a:pt x="35" y="174"/>
                    </a:cubicBezTo>
                    <a:close/>
                    <a:moveTo>
                      <a:pt x="23" y="125"/>
                    </a:moveTo>
                    <a:cubicBezTo>
                      <a:pt x="21" y="129"/>
                      <a:pt x="20" y="132"/>
                      <a:pt x="19" y="135"/>
                    </a:cubicBezTo>
                    <a:cubicBezTo>
                      <a:pt x="19" y="135"/>
                      <a:pt x="19" y="135"/>
                      <a:pt x="19" y="135"/>
                    </a:cubicBezTo>
                    <a:cubicBezTo>
                      <a:pt x="19" y="132"/>
                      <a:pt x="19" y="130"/>
                      <a:pt x="19" y="128"/>
                    </a:cubicBezTo>
                    <a:cubicBezTo>
                      <a:pt x="19" y="124"/>
                      <a:pt x="19" y="120"/>
                      <a:pt x="19" y="115"/>
                    </a:cubicBezTo>
                    <a:cubicBezTo>
                      <a:pt x="20" y="119"/>
                      <a:pt x="22" y="122"/>
                      <a:pt x="23"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9" name="iṧľîḍè"/>
              <p:cNvSpPr/>
              <p:nvPr/>
            </p:nvSpPr>
            <p:spPr bwMode="auto">
              <a:xfrm>
                <a:off x="4228" y="1722"/>
                <a:ext cx="170" cy="340"/>
              </a:xfrm>
              <a:custGeom>
                <a:avLst/>
                <a:gdLst>
                  <a:gd name="T0" fmla="*/ 153 w 154"/>
                  <a:gd name="T1" fmla="*/ 306 h 309"/>
                  <a:gd name="T2" fmla="*/ 80 w 154"/>
                  <a:gd name="T3" fmla="*/ 167 h 309"/>
                  <a:gd name="T4" fmla="*/ 82 w 154"/>
                  <a:gd name="T5" fmla="*/ 164 h 309"/>
                  <a:gd name="T6" fmla="*/ 41 w 154"/>
                  <a:gd name="T7" fmla="*/ 82 h 309"/>
                  <a:gd name="T8" fmla="*/ 3 w 154"/>
                  <a:gd name="T9" fmla="*/ 2 h 309"/>
                  <a:gd name="T10" fmla="*/ 0 w 154"/>
                  <a:gd name="T11" fmla="*/ 2 h 309"/>
                  <a:gd name="T12" fmla="*/ 6 w 154"/>
                  <a:gd name="T13" fmla="*/ 27 h 309"/>
                  <a:gd name="T14" fmla="*/ 6 w 154"/>
                  <a:gd name="T15" fmla="*/ 28 h 309"/>
                  <a:gd name="T16" fmla="*/ 6 w 154"/>
                  <a:gd name="T17" fmla="*/ 33 h 309"/>
                  <a:gd name="T18" fmla="*/ 7 w 154"/>
                  <a:gd name="T19" fmla="*/ 33 h 309"/>
                  <a:gd name="T20" fmla="*/ 8 w 154"/>
                  <a:gd name="T21" fmla="*/ 31 h 309"/>
                  <a:gd name="T22" fmla="*/ 11 w 154"/>
                  <a:gd name="T23" fmla="*/ 37 h 309"/>
                  <a:gd name="T24" fmla="*/ 12 w 154"/>
                  <a:gd name="T25" fmla="*/ 41 h 309"/>
                  <a:gd name="T26" fmla="*/ 20 w 154"/>
                  <a:gd name="T27" fmla="*/ 61 h 309"/>
                  <a:gd name="T28" fmla="*/ 38 w 154"/>
                  <a:gd name="T29" fmla="*/ 100 h 309"/>
                  <a:gd name="T30" fmla="*/ 76 w 154"/>
                  <a:gd name="T31" fmla="*/ 174 h 309"/>
                  <a:gd name="T32" fmla="*/ 79 w 154"/>
                  <a:gd name="T33" fmla="*/ 174 h 309"/>
                  <a:gd name="T34" fmla="*/ 150 w 154"/>
                  <a:gd name="T35" fmla="*/ 308 h 309"/>
                  <a:gd name="T36" fmla="*/ 153 w 154"/>
                  <a:gd name="T37" fmla="*/ 306 h 309"/>
                  <a:gd name="T38" fmla="*/ 29 w 154"/>
                  <a:gd name="T39" fmla="*/ 72 h 309"/>
                  <a:gd name="T40" fmla="*/ 33 w 154"/>
                  <a:gd name="T41" fmla="*/ 78 h 309"/>
                  <a:gd name="T42" fmla="*/ 73 w 154"/>
                  <a:gd name="T43" fmla="*/ 155 h 309"/>
                  <a:gd name="T44" fmla="*/ 72 w 154"/>
                  <a:gd name="T45" fmla="*/ 155 h 309"/>
                  <a:gd name="T46" fmla="*/ 45 w 154"/>
                  <a:gd name="T47" fmla="*/ 104 h 309"/>
                  <a:gd name="T48" fmla="*/ 29 w 154"/>
                  <a:gd name="T49" fmla="*/ 7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309">
                    <a:moveTo>
                      <a:pt x="153" y="306"/>
                    </a:moveTo>
                    <a:cubicBezTo>
                      <a:pt x="129" y="260"/>
                      <a:pt x="105" y="213"/>
                      <a:pt x="80" y="167"/>
                    </a:cubicBezTo>
                    <a:cubicBezTo>
                      <a:pt x="82" y="167"/>
                      <a:pt x="83" y="166"/>
                      <a:pt x="82" y="164"/>
                    </a:cubicBezTo>
                    <a:cubicBezTo>
                      <a:pt x="70" y="136"/>
                      <a:pt x="55" y="109"/>
                      <a:pt x="41" y="82"/>
                    </a:cubicBezTo>
                    <a:cubicBezTo>
                      <a:pt x="27" y="56"/>
                      <a:pt x="10" y="31"/>
                      <a:pt x="3" y="2"/>
                    </a:cubicBezTo>
                    <a:cubicBezTo>
                      <a:pt x="3" y="0"/>
                      <a:pt x="0" y="1"/>
                      <a:pt x="0" y="2"/>
                    </a:cubicBezTo>
                    <a:cubicBezTo>
                      <a:pt x="1" y="11"/>
                      <a:pt x="3" y="19"/>
                      <a:pt x="6" y="27"/>
                    </a:cubicBezTo>
                    <a:cubicBezTo>
                      <a:pt x="6" y="27"/>
                      <a:pt x="6" y="27"/>
                      <a:pt x="6" y="28"/>
                    </a:cubicBezTo>
                    <a:cubicBezTo>
                      <a:pt x="6" y="29"/>
                      <a:pt x="6" y="31"/>
                      <a:pt x="6" y="33"/>
                    </a:cubicBezTo>
                    <a:cubicBezTo>
                      <a:pt x="6" y="33"/>
                      <a:pt x="7" y="33"/>
                      <a:pt x="7" y="33"/>
                    </a:cubicBezTo>
                    <a:cubicBezTo>
                      <a:pt x="7" y="32"/>
                      <a:pt x="8" y="31"/>
                      <a:pt x="8" y="31"/>
                    </a:cubicBezTo>
                    <a:cubicBezTo>
                      <a:pt x="9" y="33"/>
                      <a:pt x="10" y="35"/>
                      <a:pt x="11" y="37"/>
                    </a:cubicBezTo>
                    <a:cubicBezTo>
                      <a:pt x="11" y="39"/>
                      <a:pt x="12" y="41"/>
                      <a:pt x="12" y="41"/>
                    </a:cubicBezTo>
                    <a:cubicBezTo>
                      <a:pt x="15" y="47"/>
                      <a:pt x="17" y="54"/>
                      <a:pt x="20" y="61"/>
                    </a:cubicBezTo>
                    <a:cubicBezTo>
                      <a:pt x="26" y="74"/>
                      <a:pt x="31" y="87"/>
                      <a:pt x="38" y="100"/>
                    </a:cubicBezTo>
                    <a:cubicBezTo>
                      <a:pt x="51" y="124"/>
                      <a:pt x="63" y="149"/>
                      <a:pt x="76" y="174"/>
                    </a:cubicBezTo>
                    <a:cubicBezTo>
                      <a:pt x="77" y="175"/>
                      <a:pt x="78" y="175"/>
                      <a:pt x="79" y="174"/>
                    </a:cubicBezTo>
                    <a:cubicBezTo>
                      <a:pt x="102" y="219"/>
                      <a:pt x="123" y="265"/>
                      <a:pt x="150" y="308"/>
                    </a:cubicBezTo>
                    <a:cubicBezTo>
                      <a:pt x="151" y="309"/>
                      <a:pt x="154" y="308"/>
                      <a:pt x="153" y="306"/>
                    </a:cubicBezTo>
                    <a:close/>
                    <a:moveTo>
                      <a:pt x="29" y="72"/>
                    </a:moveTo>
                    <a:cubicBezTo>
                      <a:pt x="30" y="74"/>
                      <a:pt x="32" y="76"/>
                      <a:pt x="33" y="78"/>
                    </a:cubicBezTo>
                    <a:cubicBezTo>
                      <a:pt x="45" y="104"/>
                      <a:pt x="59" y="129"/>
                      <a:pt x="73" y="155"/>
                    </a:cubicBezTo>
                    <a:cubicBezTo>
                      <a:pt x="72" y="155"/>
                      <a:pt x="72" y="155"/>
                      <a:pt x="72" y="155"/>
                    </a:cubicBezTo>
                    <a:cubicBezTo>
                      <a:pt x="63" y="138"/>
                      <a:pt x="54" y="121"/>
                      <a:pt x="45" y="104"/>
                    </a:cubicBezTo>
                    <a:cubicBezTo>
                      <a:pt x="39" y="93"/>
                      <a:pt x="34" y="83"/>
                      <a:pt x="29" y="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0" name="ïṩļíḑé"/>
              <p:cNvSpPr/>
              <p:nvPr/>
            </p:nvSpPr>
            <p:spPr bwMode="auto">
              <a:xfrm>
                <a:off x="4233" y="1705"/>
                <a:ext cx="176" cy="349"/>
              </a:xfrm>
              <a:custGeom>
                <a:avLst/>
                <a:gdLst>
                  <a:gd name="T0" fmla="*/ 158 w 159"/>
                  <a:gd name="T1" fmla="*/ 314 h 317"/>
                  <a:gd name="T2" fmla="*/ 95 w 159"/>
                  <a:gd name="T3" fmla="*/ 183 h 317"/>
                  <a:gd name="T4" fmla="*/ 95 w 159"/>
                  <a:gd name="T5" fmla="*/ 182 h 317"/>
                  <a:gd name="T6" fmla="*/ 3 w 159"/>
                  <a:gd name="T7" fmla="*/ 2 h 317"/>
                  <a:gd name="T8" fmla="*/ 1 w 159"/>
                  <a:gd name="T9" fmla="*/ 2 h 317"/>
                  <a:gd name="T10" fmla="*/ 89 w 159"/>
                  <a:gd name="T11" fmla="*/ 178 h 317"/>
                  <a:gd name="T12" fmla="*/ 88 w 159"/>
                  <a:gd name="T13" fmla="*/ 181 h 317"/>
                  <a:gd name="T14" fmla="*/ 155 w 159"/>
                  <a:gd name="T15" fmla="*/ 315 h 317"/>
                  <a:gd name="T16" fmla="*/ 158 w 159"/>
                  <a:gd name="T17"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317">
                    <a:moveTo>
                      <a:pt x="158" y="314"/>
                    </a:moveTo>
                    <a:cubicBezTo>
                      <a:pt x="142" y="269"/>
                      <a:pt x="115" y="227"/>
                      <a:pt x="95" y="183"/>
                    </a:cubicBezTo>
                    <a:cubicBezTo>
                      <a:pt x="95" y="183"/>
                      <a:pt x="95" y="182"/>
                      <a:pt x="95" y="182"/>
                    </a:cubicBezTo>
                    <a:cubicBezTo>
                      <a:pt x="70" y="119"/>
                      <a:pt x="30" y="64"/>
                      <a:pt x="3" y="2"/>
                    </a:cubicBezTo>
                    <a:cubicBezTo>
                      <a:pt x="2" y="0"/>
                      <a:pt x="0" y="1"/>
                      <a:pt x="1" y="2"/>
                    </a:cubicBezTo>
                    <a:cubicBezTo>
                      <a:pt x="23" y="64"/>
                      <a:pt x="60" y="120"/>
                      <a:pt x="89" y="178"/>
                    </a:cubicBezTo>
                    <a:cubicBezTo>
                      <a:pt x="88" y="179"/>
                      <a:pt x="88" y="180"/>
                      <a:pt x="88" y="181"/>
                    </a:cubicBezTo>
                    <a:cubicBezTo>
                      <a:pt x="108" y="226"/>
                      <a:pt x="129" y="273"/>
                      <a:pt x="155" y="315"/>
                    </a:cubicBezTo>
                    <a:cubicBezTo>
                      <a:pt x="156" y="317"/>
                      <a:pt x="159" y="316"/>
                      <a:pt x="158" y="3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1" name="ïšļíḓe"/>
              <p:cNvSpPr/>
              <p:nvPr/>
            </p:nvSpPr>
            <p:spPr bwMode="auto">
              <a:xfrm>
                <a:off x="4253" y="1694"/>
                <a:ext cx="120" cy="236"/>
              </a:xfrm>
              <a:custGeom>
                <a:avLst/>
                <a:gdLst>
                  <a:gd name="T0" fmla="*/ 108 w 109"/>
                  <a:gd name="T1" fmla="*/ 209 h 214"/>
                  <a:gd name="T2" fmla="*/ 3 w 109"/>
                  <a:gd name="T3" fmla="*/ 2 h 214"/>
                  <a:gd name="T4" fmla="*/ 0 w 109"/>
                  <a:gd name="T5" fmla="*/ 2 h 214"/>
                  <a:gd name="T6" fmla="*/ 104 w 109"/>
                  <a:gd name="T7" fmla="*/ 211 h 214"/>
                  <a:gd name="T8" fmla="*/ 108 w 109"/>
                  <a:gd name="T9" fmla="*/ 209 h 214"/>
                </a:gdLst>
                <a:ahLst/>
                <a:cxnLst>
                  <a:cxn ang="0">
                    <a:pos x="T0" y="T1"/>
                  </a:cxn>
                  <a:cxn ang="0">
                    <a:pos x="T2" y="T3"/>
                  </a:cxn>
                  <a:cxn ang="0">
                    <a:pos x="T4" y="T5"/>
                  </a:cxn>
                  <a:cxn ang="0">
                    <a:pos x="T6" y="T7"/>
                  </a:cxn>
                  <a:cxn ang="0">
                    <a:pos x="T8" y="T9"/>
                  </a:cxn>
                </a:cxnLst>
                <a:rect l="0" t="0" r="r" b="b"/>
                <a:pathLst>
                  <a:path w="109" h="214">
                    <a:moveTo>
                      <a:pt x="108" y="209"/>
                    </a:moveTo>
                    <a:cubicBezTo>
                      <a:pt x="71" y="141"/>
                      <a:pt x="34" y="72"/>
                      <a:pt x="3" y="2"/>
                    </a:cubicBezTo>
                    <a:cubicBezTo>
                      <a:pt x="2" y="0"/>
                      <a:pt x="0" y="1"/>
                      <a:pt x="0" y="2"/>
                    </a:cubicBezTo>
                    <a:cubicBezTo>
                      <a:pt x="30" y="74"/>
                      <a:pt x="65" y="144"/>
                      <a:pt x="104" y="211"/>
                    </a:cubicBezTo>
                    <a:cubicBezTo>
                      <a:pt x="105" y="214"/>
                      <a:pt x="109" y="212"/>
                      <a:pt x="108" y="2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2" name="ïšlïḍé"/>
              <p:cNvSpPr/>
              <p:nvPr/>
            </p:nvSpPr>
            <p:spPr bwMode="auto">
              <a:xfrm>
                <a:off x="4279" y="1714"/>
                <a:ext cx="133" cy="287"/>
              </a:xfrm>
              <a:custGeom>
                <a:avLst/>
                <a:gdLst>
                  <a:gd name="T0" fmla="*/ 120 w 121"/>
                  <a:gd name="T1" fmla="*/ 257 h 261"/>
                  <a:gd name="T2" fmla="*/ 86 w 121"/>
                  <a:gd name="T3" fmla="*/ 182 h 261"/>
                  <a:gd name="T4" fmla="*/ 101 w 121"/>
                  <a:gd name="T5" fmla="*/ 206 h 261"/>
                  <a:gd name="T6" fmla="*/ 104 w 121"/>
                  <a:gd name="T7" fmla="*/ 204 h 261"/>
                  <a:gd name="T8" fmla="*/ 2 w 121"/>
                  <a:gd name="T9" fmla="*/ 1 h 261"/>
                  <a:gd name="T10" fmla="*/ 0 w 121"/>
                  <a:gd name="T11" fmla="*/ 2 h 261"/>
                  <a:gd name="T12" fmla="*/ 1 w 121"/>
                  <a:gd name="T13" fmla="*/ 7 h 261"/>
                  <a:gd name="T14" fmla="*/ 2 w 121"/>
                  <a:gd name="T15" fmla="*/ 7 h 261"/>
                  <a:gd name="T16" fmla="*/ 10 w 121"/>
                  <a:gd name="T17" fmla="*/ 21 h 261"/>
                  <a:gd name="T18" fmla="*/ 22 w 121"/>
                  <a:gd name="T19" fmla="*/ 47 h 261"/>
                  <a:gd name="T20" fmla="*/ 49 w 121"/>
                  <a:gd name="T21" fmla="*/ 105 h 261"/>
                  <a:gd name="T22" fmla="*/ 72 w 121"/>
                  <a:gd name="T23" fmla="*/ 155 h 261"/>
                  <a:gd name="T24" fmla="*/ 71 w 121"/>
                  <a:gd name="T25" fmla="*/ 157 h 261"/>
                  <a:gd name="T26" fmla="*/ 116 w 121"/>
                  <a:gd name="T27" fmla="*/ 259 h 261"/>
                  <a:gd name="T28" fmla="*/ 120 w 121"/>
                  <a:gd name="T29" fmla="*/ 25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261">
                    <a:moveTo>
                      <a:pt x="120" y="257"/>
                    </a:moveTo>
                    <a:cubicBezTo>
                      <a:pt x="109" y="232"/>
                      <a:pt x="98" y="207"/>
                      <a:pt x="86" y="182"/>
                    </a:cubicBezTo>
                    <a:cubicBezTo>
                      <a:pt x="91" y="190"/>
                      <a:pt x="96" y="198"/>
                      <a:pt x="101" y="206"/>
                    </a:cubicBezTo>
                    <a:cubicBezTo>
                      <a:pt x="103" y="208"/>
                      <a:pt x="106" y="206"/>
                      <a:pt x="104" y="204"/>
                    </a:cubicBezTo>
                    <a:cubicBezTo>
                      <a:pt x="66" y="138"/>
                      <a:pt x="41" y="66"/>
                      <a:pt x="2" y="1"/>
                    </a:cubicBezTo>
                    <a:cubicBezTo>
                      <a:pt x="2" y="0"/>
                      <a:pt x="0" y="1"/>
                      <a:pt x="0" y="2"/>
                    </a:cubicBezTo>
                    <a:cubicBezTo>
                      <a:pt x="1" y="3"/>
                      <a:pt x="1" y="5"/>
                      <a:pt x="1" y="7"/>
                    </a:cubicBezTo>
                    <a:cubicBezTo>
                      <a:pt x="1" y="7"/>
                      <a:pt x="2" y="7"/>
                      <a:pt x="2" y="7"/>
                    </a:cubicBezTo>
                    <a:cubicBezTo>
                      <a:pt x="2" y="4"/>
                      <a:pt x="9" y="19"/>
                      <a:pt x="10" y="21"/>
                    </a:cubicBezTo>
                    <a:cubicBezTo>
                      <a:pt x="14" y="30"/>
                      <a:pt x="18" y="39"/>
                      <a:pt x="22" y="47"/>
                    </a:cubicBezTo>
                    <a:cubicBezTo>
                      <a:pt x="31" y="67"/>
                      <a:pt x="40" y="86"/>
                      <a:pt x="49" y="105"/>
                    </a:cubicBezTo>
                    <a:cubicBezTo>
                      <a:pt x="57" y="122"/>
                      <a:pt x="64" y="139"/>
                      <a:pt x="72" y="155"/>
                    </a:cubicBezTo>
                    <a:cubicBezTo>
                      <a:pt x="71" y="155"/>
                      <a:pt x="71" y="156"/>
                      <a:pt x="71" y="157"/>
                    </a:cubicBezTo>
                    <a:cubicBezTo>
                      <a:pt x="86" y="191"/>
                      <a:pt x="100" y="225"/>
                      <a:pt x="116" y="259"/>
                    </a:cubicBezTo>
                    <a:cubicBezTo>
                      <a:pt x="117" y="261"/>
                      <a:pt x="121" y="260"/>
                      <a:pt x="120" y="25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3" name="ïsļíḋê"/>
              <p:cNvSpPr/>
              <p:nvPr/>
            </p:nvSpPr>
            <p:spPr bwMode="auto">
              <a:xfrm>
                <a:off x="4306" y="1745"/>
                <a:ext cx="89" cy="179"/>
              </a:xfrm>
              <a:custGeom>
                <a:avLst/>
                <a:gdLst>
                  <a:gd name="T0" fmla="*/ 80 w 81"/>
                  <a:gd name="T1" fmla="*/ 158 h 163"/>
                  <a:gd name="T2" fmla="*/ 31 w 81"/>
                  <a:gd name="T3" fmla="*/ 48 h 163"/>
                  <a:gd name="T4" fmla="*/ 2 w 81"/>
                  <a:gd name="T5" fmla="*/ 1 h 163"/>
                  <a:gd name="T6" fmla="*/ 1 w 81"/>
                  <a:gd name="T7" fmla="*/ 2 h 163"/>
                  <a:gd name="T8" fmla="*/ 30 w 81"/>
                  <a:gd name="T9" fmla="*/ 59 h 163"/>
                  <a:gd name="T10" fmla="*/ 76 w 81"/>
                  <a:gd name="T11" fmla="*/ 160 h 163"/>
                  <a:gd name="T12" fmla="*/ 80 w 81"/>
                  <a:gd name="T13" fmla="*/ 158 h 163"/>
                </a:gdLst>
                <a:ahLst/>
                <a:cxnLst>
                  <a:cxn ang="0">
                    <a:pos x="T0" y="T1"/>
                  </a:cxn>
                  <a:cxn ang="0">
                    <a:pos x="T2" y="T3"/>
                  </a:cxn>
                  <a:cxn ang="0">
                    <a:pos x="T4" y="T5"/>
                  </a:cxn>
                  <a:cxn ang="0">
                    <a:pos x="T6" y="T7"/>
                  </a:cxn>
                  <a:cxn ang="0">
                    <a:pos x="T8" y="T9"/>
                  </a:cxn>
                  <a:cxn ang="0">
                    <a:pos x="T10" y="T11"/>
                  </a:cxn>
                  <a:cxn ang="0">
                    <a:pos x="T12" y="T13"/>
                  </a:cxn>
                </a:cxnLst>
                <a:rect l="0" t="0" r="r" b="b"/>
                <a:pathLst>
                  <a:path w="81" h="163">
                    <a:moveTo>
                      <a:pt x="80" y="158"/>
                    </a:moveTo>
                    <a:cubicBezTo>
                      <a:pt x="65" y="121"/>
                      <a:pt x="48" y="85"/>
                      <a:pt x="31" y="48"/>
                    </a:cubicBezTo>
                    <a:cubicBezTo>
                      <a:pt x="26" y="37"/>
                      <a:pt x="17" y="4"/>
                      <a:pt x="2" y="1"/>
                    </a:cubicBezTo>
                    <a:cubicBezTo>
                      <a:pt x="1" y="0"/>
                      <a:pt x="0" y="2"/>
                      <a:pt x="1" y="2"/>
                    </a:cubicBezTo>
                    <a:cubicBezTo>
                      <a:pt x="16" y="14"/>
                      <a:pt x="23" y="42"/>
                      <a:pt x="30" y="59"/>
                    </a:cubicBezTo>
                    <a:cubicBezTo>
                      <a:pt x="44" y="93"/>
                      <a:pt x="59" y="127"/>
                      <a:pt x="76" y="160"/>
                    </a:cubicBezTo>
                    <a:cubicBezTo>
                      <a:pt x="77" y="163"/>
                      <a:pt x="81" y="161"/>
                      <a:pt x="80" y="15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4" name="î$lidê"/>
              <p:cNvSpPr/>
              <p:nvPr/>
            </p:nvSpPr>
            <p:spPr bwMode="auto">
              <a:xfrm>
                <a:off x="4347" y="1784"/>
                <a:ext cx="37" cy="77"/>
              </a:xfrm>
              <a:custGeom>
                <a:avLst/>
                <a:gdLst>
                  <a:gd name="T0" fmla="*/ 33 w 34"/>
                  <a:gd name="T1" fmla="*/ 66 h 70"/>
                  <a:gd name="T2" fmla="*/ 5 w 34"/>
                  <a:gd name="T3" fmla="*/ 3 h 70"/>
                  <a:gd name="T4" fmla="*/ 1 w 34"/>
                  <a:gd name="T5" fmla="*/ 4 h 70"/>
                  <a:gd name="T6" fmla="*/ 29 w 34"/>
                  <a:gd name="T7" fmla="*/ 68 h 70"/>
                  <a:gd name="T8" fmla="*/ 33 w 34"/>
                  <a:gd name="T9" fmla="*/ 66 h 70"/>
                </a:gdLst>
                <a:ahLst/>
                <a:cxnLst>
                  <a:cxn ang="0">
                    <a:pos x="T0" y="T1"/>
                  </a:cxn>
                  <a:cxn ang="0">
                    <a:pos x="T2" y="T3"/>
                  </a:cxn>
                  <a:cxn ang="0">
                    <a:pos x="T4" y="T5"/>
                  </a:cxn>
                  <a:cxn ang="0">
                    <a:pos x="T6" y="T7"/>
                  </a:cxn>
                  <a:cxn ang="0">
                    <a:pos x="T8" y="T9"/>
                  </a:cxn>
                </a:cxnLst>
                <a:rect l="0" t="0" r="r" b="b"/>
                <a:pathLst>
                  <a:path w="34" h="70">
                    <a:moveTo>
                      <a:pt x="33" y="66"/>
                    </a:moveTo>
                    <a:cubicBezTo>
                      <a:pt x="22" y="46"/>
                      <a:pt x="13" y="25"/>
                      <a:pt x="5" y="3"/>
                    </a:cubicBezTo>
                    <a:cubicBezTo>
                      <a:pt x="4" y="0"/>
                      <a:pt x="0" y="2"/>
                      <a:pt x="1" y="4"/>
                    </a:cubicBezTo>
                    <a:cubicBezTo>
                      <a:pt x="9" y="26"/>
                      <a:pt x="18" y="47"/>
                      <a:pt x="29" y="68"/>
                    </a:cubicBezTo>
                    <a:cubicBezTo>
                      <a:pt x="30" y="70"/>
                      <a:pt x="34" y="69"/>
                      <a:pt x="33"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5" name="iṩḷïďê"/>
              <p:cNvSpPr/>
              <p:nvPr/>
            </p:nvSpPr>
            <p:spPr bwMode="auto">
              <a:xfrm>
                <a:off x="4346" y="1759"/>
                <a:ext cx="55" cy="117"/>
              </a:xfrm>
              <a:custGeom>
                <a:avLst/>
                <a:gdLst>
                  <a:gd name="T0" fmla="*/ 49 w 50"/>
                  <a:gd name="T1" fmla="*/ 102 h 106"/>
                  <a:gd name="T2" fmla="*/ 23 w 50"/>
                  <a:gd name="T3" fmla="*/ 48 h 106"/>
                  <a:gd name="T4" fmla="*/ 2 w 50"/>
                  <a:gd name="T5" fmla="*/ 1 h 106"/>
                  <a:gd name="T6" fmla="*/ 0 w 50"/>
                  <a:gd name="T7" fmla="*/ 2 h 106"/>
                  <a:gd name="T8" fmla="*/ 20 w 50"/>
                  <a:gd name="T9" fmla="*/ 49 h 106"/>
                  <a:gd name="T10" fmla="*/ 45 w 50"/>
                  <a:gd name="T11" fmla="*/ 104 h 106"/>
                  <a:gd name="T12" fmla="*/ 49 w 50"/>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50" h="106">
                    <a:moveTo>
                      <a:pt x="49" y="102"/>
                    </a:moveTo>
                    <a:cubicBezTo>
                      <a:pt x="40" y="84"/>
                      <a:pt x="32" y="66"/>
                      <a:pt x="23" y="48"/>
                    </a:cubicBezTo>
                    <a:cubicBezTo>
                      <a:pt x="16" y="32"/>
                      <a:pt x="11" y="15"/>
                      <a:pt x="2" y="1"/>
                    </a:cubicBezTo>
                    <a:cubicBezTo>
                      <a:pt x="1" y="0"/>
                      <a:pt x="0" y="1"/>
                      <a:pt x="0" y="2"/>
                    </a:cubicBezTo>
                    <a:cubicBezTo>
                      <a:pt x="8" y="17"/>
                      <a:pt x="12" y="34"/>
                      <a:pt x="20" y="49"/>
                    </a:cubicBezTo>
                    <a:cubicBezTo>
                      <a:pt x="28" y="67"/>
                      <a:pt x="36" y="86"/>
                      <a:pt x="45" y="104"/>
                    </a:cubicBezTo>
                    <a:cubicBezTo>
                      <a:pt x="46" y="106"/>
                      <a:pt x="50" y="104"/>
                      <a:pt x="49"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6" name="îŝ1ïḋe"/>
              <p:cNvSpPr/>
              <p:nvPr/>
            </p:nvSpPr>
            <p:spPr bwMode="auto">
              <a:xfrm>
                <a:off x="4353" y="1747"/>
                <a:ext cx="60" cy="124"/>
              </a:xfrm>
              <a:custGeom>
                <a:avLst/>
                <a:gdLst>
                  <a:gd name="T0" fmla="*/ 52 w 54"/>
                  <a:gd name="T1" fmla="*/ 108 h 113"/>
                  <a:gd name="T2" fmla="*/ 23 w 54"/>
                  <a:gd name="T3" fmla="*/ 52 h 113"/>
                  <a:gd name="T4" fmla="*/ 12 w 54"/>
                  <a:gd name="T5" fmla="*/ 27 h 113"/>
                  <a:gd name="T6" fmla="*/ 7 w 54"/>
                  <a:gd name="T7" fmla="*/ 14 h 113"/>
                  <a:gd name="T8" fmla="*/ 4 w 54"/>
                  <a:gd name="T9" fmla="*/ 6 h 113"/>
                  <a:gd name="T10" fmla="*/ 5 w 54"/>
                  <a:gd name="T11" fmla="*/ 4 h 113"/>
                  <a:gd name="T12" fmla="*/ 3 w 54"/>
                  <a:gd name="T13" fmla="*/ 1 h 113"/>
                  <a:gd name="T14" fmla="*/ 0 w 54"/>
                  <a:gd name="T15" fmla="*/ 2 h 113"/>
                  <a:gd name="T16" fmla="*/ 48 w 54"/>
                  <a:gd name="T17" fmla="*/ 110 h 113"/>
                  <a:gd name="T18" fmla="*/ 52 w 54"/>
                  <a:gd name="T19"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13">
                    <a:moveTo>
                      <a:pt x="52" y="108"/>
                    </a:moveTo>
                    <a:cubicBezTo>
                      <a:pt x="43" y="89"/>
                      <a:pt x="32" y="71"/>
                      <a:pt x="23" y="52"/>
                    </a:cubicBezTo>
                    <a:cubicBezTo>
                      <a:pt x="19" y="44"/>
                      <a:pt x="15" y="35"/>
                      <a:pt x="12" y="27"/>
                    </a:cubicBezTo>
                    <a:cubicBezTo>
                      <a:pt x="10" y="23"/>
                      <a:pt x="8" y="18"/>
                      <a:pt x="7" y="14"/>
                    </a:cubicBezTo>
                    <a:cubicBezTo>
                      <a:pt x="7" y="13"/>
                      <a:pt x="1" y="3"/>
                      <a:pt x="4" y="6"/>
                    </a:cubicBezTo>
                    <a:cubicBezTo>
                      <a:pt x="5" y="7"/>
                      <a:pt x="7" y="5"/>
                      <a:pt x="5" y="4"/>
                    </a:cubicBezTo>
                    <a:cubicBezTo>
                      <a:pt x="5" y="3"/>
                      <a:pt x="4" y="2"/>
                      <a:pt x="3" y="1"/>
                    </a:cubicBezTo>
                    <a:cubicBezTo>
                      <a:pt x="2" y="0"/>
                      <a:pt x="0" y="1"/>
                      <a:pt x="0" y="2"/>
                    </a:cubicBezTo>
                    <a:cubicBezTo>
                      <a:pt x="8" y="41"/>
                      <a:pt x="29" y="76"/>
                      <a:pt x="48" y="110"/>
                    </a:cubicBezTo>
                    <a:cubicBezTo>
                      <a:pt x="49" y="113"/>
                      <a:pt x="54" y="110"/>
                      <a:pt x="52"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7" name="ïşḷîḍê"/>
              <p:cNvSpPr/>
              <p:nvPr/>
            </p:nvSpPr>
            <p:spPr bwMode="auto">
              <a:xfrm>
                <a:off x="4366" y="1748"/>
                <a:ext cx="45" cy="101"/>
              </a:xfrm>
              <a:custGeom>
                <a:avLst/>
                <a:gdLst>
                  <a:gd name="T0" fmla="*/ 40 w 41"/>
                  <a:gd name="T1" fmla="*/ 90 h 92"/>
                  <a:gd name="T2" fmla="*/ 2 w 41"/>
                  <a:gd name="T3" fmla="*/ 1 h 92"/>
                  <a:gd name="T4" fmla="*/ 0 w 41"/>
                  <a:gd name="T5" fmla="*/ 2 h 92"/>
                  <a:gd name="T6" fmla="*/ 38 w 41"/>
                  <a:gd name="T7" fmla="*/ 91 h 92"/>
                  <a:gd name="T8" fmla="*/ 40 w 41"/>
                  <a:gd name="T9" fmla="*/ 90 h 92"/>
                </a:gdLst>
                <a:ahLst/>
                <a:cxnLst>
                  <a:cxn ang="0">
                    <a:pos x="T0" y="T1"/>
                  </a:cxn>
                  <a:cxn ang="0">
                    <a:pos x="T2" y="T3"/>
                  </a:cxn>
                  <a:cxn ang="0">
                    <a:pos x="T4" y="T5"/>
                  </a:cxn>
                  <a:cxn ang="0">
                    <a:pos x="T6" y="T7"/>
                  </a:cxn>
                  <a:cxn ang="0">
                    <a:pos x="T8" y="T9"/>
                  </a:cxn>
                </a:cxnLst>
                <a:rect l="0" t="0" r="r" b="b"/>
                <a:pathLst>
                  <a:path w="41" h="92">
                    <a:moveTo>
                      <a:pt x="40" y="90"/>
                    </a:moveTo>
                    <a:cubicBezTo>
                      <a:pt x="29" y="59"/>
                      <a:pt x="18" y="28"/>
                      <a:pt x="2" y="1"/>
                    </a:cubicBezTo>
                    <a:cubicBezTo>
                      <a:pt x="1" y="0"/>
                      <a:pt x="0" y="0"/>
                      <a:pt x="0" y="2"/>
                    </a:cubicBezTo>
                    <a:cubicBezTo>
                      <a:pt x="14" y="31"/>
                      <a:pt x="25" y="61"/>
                      <a:pt x="38" y="91"/>
                    </a:cubicBezTo>
                    <a:cubicBezTo>
                      <a:pt x="39" y="92"/>
                      <a:pt x="41" y="91"/>
                      <a:pt x="40"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8" name="íśľîďè"/>
              <p:cNvSpPr/>
              <p:nvPr/>
            </p:nvSpPr>
            <p:spPr bwMode="auto">
              <a:xfrm>
                <a:off x="4338" y="1883"/>
                <a:ext cx="68" cy="136"/>
              </a:xfrm>
              <a:custGeom>
                <a:avLst/>
                <a:gdLst>
                  <a:gd name="T0" fmla="*/ 61 w 62"/>
                  <a:gd name="T1" fmla="*/ 119 h 123"/>
                  <a:gd name="T2" fmla="*/ 5 w 62"/>
                  <a:gd name="T3" fmla="*/ 2 h 123"/>
                  <a:gd name="T4" fmla="*/ 1 w 62"/>
                  <a:gd name="T5" fmla="*/ 3 h 123"/>
                  <a:gd name="T6" fmla="*/ 57 w 62"/>
                  <a:gd name="T7" fmla="*/ 120 h 123"/>
                  <a:gd name="T8" fmla="*/ 61 w 62"/>
                  <a:gd name="T9" fmla="*/ 119 h 123"/>
                </a:gdLst>
                <a:ahLst/>
                <a:cxnLst>
                  <a:cxn ang="0">
                    <a:pos x="T0" y="T1"/>
                  </a:cxn>
                  <a:cxn ang="0">
                    <a:pos x="T2" y="T3"/>
                  </a:cxn>
                  <a:cxn ang="0">
                    <a:pos x="T4" y="T5"/>
                  </a:cxn>
                  <a:cxn ang="0">
                    <a:pos x="T6" y="T7"/>
                  </a:cxn>
                  <a:cxn ang="0">
                    <a:pos x="T8" y="T9"/>
                  </a:cxn>
                </a:cxnLst>
                <a:rect l="0" t="0" r="r" b="b"/>
                <a:pathLst>
                  <a:path w="62" h="123">
                    <a:moveTo>
                      <a:pt x="61" y="119"/>
                    </a:moveTo>
                    <a:cubicBezTo>
                      <a:pt x="43" y="80"/>
                      <a:pt x="23" y="41"/>
                      <a:pt x="5" y="2"/>
                    </a:cubicBezTo>
                    <a:cubicBezTo>
                      <a:pt x="4" y="0"/>
                      <a:pt x="0" y="1"/>
                      <a:pt x="1" y="3"/>
                    </a:cubicBezTo>
                    <a:cubicBezTo>
                      <a:pt x="19" y="43"/>
                      <a:pt x="39" y="81"/>
                      <a:pt x="57" y="120"/>
                    </a:cubicBezTo>
                    <a:cubicBezTo>
                      <a:pt x="58" y="123"/>
                      <a:pt x="62" y="121"/>
                      <a:pt x="61"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9" name="îṥlîďè"/>
              <p:cNvSpPr/>
              <p:nvPr/>
            </p:nvSpPr>
            <p:spPr bwMode="auto">
              <a:xfrm>
                <a:off x="4232" y="2147"/>
                <a:ext cx="77" cy="112"/>
              </a:xfrm>
              <a:custGeom>
                <a:avLst/>
                <a:gdLst>
                  <a:gd name="T0" fmla="*/ 68 w 70"/>
                  <a:gd name="T1" fmla="*/ 96 h 101"/>
                  <a:gd name="T2" fmla="*/ 4 w 70"/>
                  <a:gd name="T3" fmla="*/ 3 h 101"/>
                  <a:gd name="T4" fmla="*/ 1 w 70"/>
                  <a:gd name="T5" fmla="*/ 5 h 101"/>
                  <a:gd name="T6" fmla="*/ 64 w 70"/>
                  <a:gd name="T7" fmla="*/ 99 h 101"/>
                  <a:gd name="T8" fmla="*/ 68 w 70"/>
                  <a:gd name="T9" fmla="*/ 96 h 101"/>
                </a:gdLst>
                <a:ahLst/>
                <a:cxnLst>
                  <a:cxn ang="0">
                    <a:pos x="T0" y="T1"/>
                  </a:cxn>
                  <a:cxn ang="0">
                    <a:pos x="T2" y="T3"/>
                  </a:cxn>
                  <a:cxn ang="0">
                    <a:pos x="T4" y="T5"/>
                  </a:cxn>
                  <a:cxn ang="0">
                    <a:pos x="T6" y="T7"/>
                  </a:cxn>
                  <a:cxn ang="0">
                    <a:pos x="T8" y="T9"/>
                  </a:cxn>
                </a:cxnLst>
                <a:rect l="0" t="0" r="r" b="b"/>
                <a:pathLst>
                  <a:path w="70" h="101">
                    <a:moveTo>
                      <a:pt x="68" y="96"/>
                    </a:moveTo>
                    <a:cubicBezTo>
                      <a:pt x="45" y="66"/>
                      <a:pt x="24" y="35"/>
                      <a:pt x="4" y="3"/>
                    </a:cubicBezTo>
                    <a:cubicBezTo>
                      <a:pt x="3" y="0"/>
                      <a:pt x="0" y="3"/>
                      <a:pt x="1" y="5"/>
                    </a:cubicBezTo>
                    <a:cubicBezTo>
                      <a:pt x="21" y="37"/>
                      <a:pt x="42" y="69"/>
                      <a:pt x="64" y="99"/>
                    </a:cubicBezTo>
                    <a:cubicBezTo>
                      <a:pt x="66" y="101"/>
                      <a:pt x="70" y="99"/>
                      <a:pt x="68"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0" name="íṣḻîḋè"/>
              <p:cNvSpPr/>
              <p:nvPr/>
            </p:nvSpPr>
            <p:spPr bwMode="auto">
              <a:xfrm>
                <a:off x="4236" y="2127"/>
                <a:ext cx="87" cy="126"/>
              </a:xfrm>
              <a:custGeom>
                <a:avLst/>
                <a:gdLst>
                  <a:gd name="T0" fmla="*/ 78 w 79"/>
                  <a:gd name="T1" fmla="*/ 110 h 115"/>
                  <a:gd name="T2" fmla="*/ 4 w 79"/>
                  <a:gd name="T3" fmla="*/ 2 h 115"/>
                  <a:gd name="T4" fmla="*/ 1 w 79"/>
                  <a:gd name="T5" fmla="*/ 3 h 115"/>
                  <a:gd name="T6" fmla="*/ 74 w 79"/>
                  <a:gd name="T7" fmla="*/ 113 h 115"/>
                  <a:gd name="T8" fmla="*/ 78 w 79"/>
                  <a:gd name="T9" fmla="*/ 110 h 115"/>
                </a:gdLst>
                <a:ahLst/>
                <a:cxnLst>
                  <a:cxn ang="0">
                    <a:pos x="T0" y="T1"/>
                  </a:cxn>
                  <a:cxn ang="0">
                    <a:pos x="T2" y="T3"/>
                  </a:cxn>
                  <a:cxn ang="0">
                    <a:pos x="T4" y="T5"/>
                  </a:cxn>
                  <a:cxn ang="0">
                    <a:pos x="T6" y="T7"/>
                  </a:cxn>
                  <a:cxn ang="0">
                    <a:pos x="T8" y="T9"/>
                  </a:cxn>
                </a:cxnLst>
                <a:rect l="0" t="0" r="r" b="b"/>
                <a:pathLst>
                  <a:path w="79" h="115">
                    <a:moveTo>
                      <a:pt x="78" y="110"/>
                    </a:moveTo>
                    <a:cubicBezTo>
                      <a:pt x="52" y="75"/>
                      <a:pt x="26" y="39"/>
                      <a:pt x="4" y="2"/>
                    </a:cubicBezTo>
                    <a:cubicBezTo>
                      <a:pt x="2" y="0"/>
                      <a:pt x="0" y="2"/>
                      <a:pt x="1" y="3"/>
                    </a:cubicBezTo>
                    <a:cubicBezTo>
                      <a:pt x="24" y="41"/>
                      <a:pt x="49" y="77"/>
                      <a:pt x="74" y="113"/>
                    </a:cubicBezTo>
                    <a:cubicBezTo>
                      <a:pt x="76" y="115"/>
                      <a:pt x="79" y="113"/>
                      <a:pt x="78"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1" name="íš1íḋé"/>
              <p:cNvSpPr/>
              <p:nvPr/>
            </p:nvSpPr>
            <p:spPr bwMode="auto">
              <a:xfrm>
                <a:off x="4330" y="2194"/>
                <a:ext cx="53" cy="87"/>
              </a:xfrm>
              <a:custGeom>
                <a:avLst/>
                <a:gdLst>
                  <a:gd name="T0" fmla="*/ 47 w 48"/>
                  <a:gd name="T1" fmla="*/ 75 h 79"/>
                  <a:gd name="T2" fmla="*/ 4 w 48"/>
                  <a:gd name="T3" fmla="*/ 2 h 79"/>
                  <a:gd name="T4" fmla="*/ 1 w 48"/>
                  <a:gd name="T5" fmla="*/ 3 h 79"/>
                  <a:gd name="T6" fmla="*/ 44 w 48"/>
                  <a:gd name="T7" fmla="*/ 77 h 79"/>
                  <a:gd name="T8" fmla="*/ 47 w 48"/>
                  <a:gd name="T9" fmla="*/ 75 h 79"/>
                </a:gdLst>
                <a:ahLst/>
                <a:cxnLst>
                  <a:cxn ang="0">
                    <a:pos x="T0" y="T1"/>
                  </a:cxn>
                  <a:cxn ang="0">
                    <a:pos x="T2" y="T3"/>
                  </a:cxn>
                  <a:cxn ang="0">
                    <a:pos x="T4" y="T5"/>
                  </a:cxn>
                  <a:cxn ang="0">
                    <a:pos x="T6" y="T7"/>
                  </a:cxn>
                  <a:cxn ang="0">
                    <a:pos x="T8" y="T9"/>
                  </a:cxn>
                </a:cxnLst>
                <a:rect l="0" t="0" r="r" b="b"/>
                <a:pathLst>
                  <a:path w="48" h="79">
                    <a:moveTo>
                      <a:pt x="47" y="75"/>
                    </a:moveTo>
                    <a:cubicBezTo>
                      <a:pt x="32" y="51"/>
                      <a:pt x="17" y="27"/>
                      <a:pt x="4" y="2"/>
                    </a:cubicBezTo>
                    <a:cubicBezTo>
                      <a:pt x="3" y="0"/>
                      <a:pt x="0" y="1"/>
                      <a:pt x="1" y="3"/>
                    </a:cubicBezTo>
                    <a:cubicBezTo>
                      <a:pt x="14" y="28"/>
                      <a:pt x="30" y="52"/>
                      <a:pt x="44" y="77"/>
                    </a:cubicBezTo>
                    <a:cubicBezTo>
                      <a:pt x="46" y="79"/>
                      <a:pt x="48" y="77"/>
                      <a:pt x="47"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2" name="îSḻîḍe"/>
              <p:cNvSpPr/>
              <p:nvPr/>
            </p:nvSpPr>
            <p:spPr bwMode="auto">
              <a:xfrm>
                <a:off x="4201" y="2135"/>
                <a:ext cx="214" cy="175"/>
              </a:xfrm>
              <a:custGeom>
                <a:avLst/>
                <a:gdLst>
                  <a:gd name="T0" fmla="*/ 189 w 194"/>
                  <a:gd name="T1" fmla="*/ 143 h 159"/>
                  <a:gd name="T2" fmla="*/ 138 w 194"/>
                  <a:gd name="T3" fmla="*/ 64 h 159"/>
                  <a:gd name="T4" fmla="*/ 152 w 194"/>
                  <a:gd name="T5" fmla="*/ 128 h 159"/>
                  <a:gd name="T6" fmla="*/ 103 w 194"/>
                  <a:gd name="T7" fmla="*/ 59 h 159"/>
                  <a:gd name="T8" fmla="*/ 135 w 194"/>
                  <a:gd name="T9" fmla="*/ 122 h 159"/>
                  <a:gd name="T10" fmla="*/ 53 w 194"/>
                  <a:gd name="T11" fmla="*/ 2 h 159"/>
                  <a:gd name="T12" fmla="*/ 126 w 194"/>
                  <a:gd name="T13" fmla="*/ 119 h 159"/>
                  <a:gd name="T14" fmla="*/ 100 w 194"/>
                  <a:gd name="T15" fmla="*/ 80 h 159"/>
                  <a:gd name="T16" fmla="*/ 102 w 194"/>
                  <a:gd name="T17" fmla="*/ 87 h 159"/>
                  <a:gd name="T18" fmla="*/ 110 w 194"/>
                  <a:gd name="T19" fmla="*/ 104 h 159"/>
                  <a:gd name="T20" fmla="*/ 113 w 194"/>
                  <a:gd name="T21" fmla="*/ 116 h 159"/>
                  <a:gd name="T22" fmla="*/ 90 w 194"/>
                  <a:gd name="T23" fmla="*/ 89 h 159"/>
                  <a:gd name="T24" fmla="*/ 87 w 194"/>
                  <a:gd name="T25" fmla="*/ 112 h 159"/>
                  <a:gd name="T26" fmla="*/ 83 w 194"/>
                  <a:gd name="T27" fmla="*/ 110 h 159"/>
                  <a:gd name="T28" fmla="*/ 79 w 194"/>
                  <a:gd name="T29" fmla="*/ 111 h 159"/>
                  <a:gd name="T30" fmla="*/ 29 w 194"/>
                  <a:gd name="T31" fmla="*/ 32 h 159"/>
                  <a:gd name="T32" fmla="*/ 25 w 194"/>
                  <a:gd name="T33" fmla="*/ 1 h 159"/>
                  <a:gd name="T34" fmla="*/ 22 w 194"/>
                  <a:gd name="T35" fmla="*/ 27 h 159"/>
                  <a:gd name="T36" fmla="*/ 4 w 194"/>
                  <a:gd name="T37" fmla="*/ 5 h 159"/>
                  <a:gd name="T38" fmla="*/ 22 w 194"/>
                  <a:gd name="T39" fmla="*/ 52 h 159"/>
                  <a:gd name="T40" fmla="*/ 1 w 194"/>
                  <a:gd name="T41" fmla="*/ 29 h 159"/>
                  <a:gd name="T42" fmla="*/ 21 w 194"/>
                  <a:gd name="T43" fmla="*/ 67 h 159"/>
                  <a:gd name="T44" fmla="*/ 11 w 194"/>
                  <a:gd name="T45" fmla="*/ 56 h 159"/>
                  <a:gd name="T46" fmla="*/ 20 w 194"/>
                  <a:gd name="T47" fmla="*/ 76 h 159"/>
                  <a:gd name="T48" fmla="*/ 21 w 194"/>
                  <a:gd name="T49" fmla="*/ 86 h 159"/>
                  <a:gd name="T50" fmla="*/ 21 w 194"/>
                  <a:gd name="T51" fmla="*/ 92 h 159"/>
                  <a:gd name="T52" fmla="*/ 20 w 194"/>
                  <a:gd name="T53" fmla="*/ 98 h 159"/>
                  <a:gd name="T54" fmla="*/ 13 w 194"/>
                  <a:gd name="T55" fmla="*/ 97 h 159"/>
                  <a:gd name="T56" fmla="*/ 19 w 194"/>
                  <a:gd name="T57" fmla="*/ 117 h 159"/>
                  <a:gd name="T58" fmla="*/ 14 w 194"/>
                  <a:gd name="T59" fmla="*/ 118 h 159"/>
                  <a:gd name="T60" fmla="*/ 22 w 194"/>
                  <a:gd name="T61" fmla="*/ 127 h 159"/>
                  <a:gd name="T62" fmla="*/ 57 w 194"/>
                  <a:gd name="T63" fmla="*/ 138 h 159"/>
                  <a:gd name="T64" fmla="*/ 73 w 194"/>
                  <a:gd name="T65" fmla="*/ 141 h 159"/>
                  <a:gd name="T66" fmla="*/ 74 w 194"/>
                  <a:gd name="T67" fmla="*/ 137 h 159"/>
                  <a:gd name="T68" fmla="*/ 92 w 194"/>
                  <a:gd name="T69" fmla="*/ 137 h 159"/>
                  <a:gd name="T70" fmla="*/ 99 w 194"/>
                  <a:gd name="T71" fmla="*/ 138 h 159"/>
                  <a:gd name="T72" fmla="*/ 101 w 194"/>
                  <a:gd name="T73" fmla="*/ 138 h 159"/>
                  <a:gd name="T74" fmla="*/ 123 w 194"/>
                  <a:gd name="T75" fmla="*/ 156 h 159"/>
                  <a:gd name="T76" fmla="*/ 124 w 194"/>
                  <a:gd name="T77" fmla="*/ 143 h 159"/>
                  <a:gd name="T78" fmla="*/ 139 w 194"/>
                  <a:gd name="T79" fmla="*/ 156 h 159"/>
                  <a:gd name="T80" fmla="*/ 136 w 194"/>
                  <a:gd name="T81" fmla="*/ 144 h 159"/>
                  <a:gd name="T82" fmla="*/ 141 w 194"/>
                  <a:gd name="T83" fmla="*/ 145 h 159"/>
                  <a:gd name="T84" fmla="*/ 158 w 194"/>
                  <a:gd name="T85" fmla="*/ 146 h 159"/>
                  <a:gd name="T86" fmla="*/ 164 w 194"/>
                  <a:gd name="T87" fmla="*/ 148 h 159"/>
                  <a:gd name="T88" fmla="*/ 189 w 194"/>
                  <a:gd name="T89" fmla="*/ 149 h 159"/>
                  <a:gd name="T90" fmla="*/ 192 w 194"/>
                  <a:gd name="T91" fmla="*/ 149 h 159"/>
                  <a:gd name="T92" fmla="*/ 37 w 194"/>
                  <a:gd name="T93" fmla="*/ 110 h 159"/>
                  <a:gd name="T94" fmla="*/ 42 w 194"/>
                  <a:gd name="T95" fmla="*/ 115 h 159"/>
                  <a:gd name="T96" fmla="*/ 37 w 194"/>
                  <a:gd name="T97" fmla="*/ 110 h 159"/>
                  <a:gd name="T98" fmla="*/ 30 w 194"/>
                  <a:gd name="T99" fmla="*/ 72 h 159"/>
                  <a:gd name="T100" fmla="*/ 30 w 194"/>
                  <a:gd name="T101" fmla="*/ 71 h 159"/>
                  <a:gd name="T102" fmla="*/ 58 w 194"/>
                  <a:gd name="T103" fmla="*/ 113 h 159"/>
                  <a:gd name="T104" fmla="*/ 67 w 194"/>
                  <a:gd name="T105" fmla="*/ 112 h 159"/>
                  <a:gd name="T106" fmla="*/ 30 w 194"/>
                  <a:gd name="T107" fmla="*/ 61 h 159"/>
                  <a:gd name="T108" fmla="*/ 74 w 194"/>
                  <a:gd name="T109" fmla="*/ 1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59">
                    <a:moveTo>
                      <a:pt x="192" y="144"/>
                    </a:moveTo>
                    <a:cubicBezTo>
                      <a:pt x="191" y="144"/>
                      <a:pt x="190" y="143"/>
                      <a:pt x="189" y="143"/>
                    </a:cubicBezTo>
                    <a:cubicBezTo>
                      <a:pt x="174" y="116"/>
                      <a:pt x="157" y="89"/>
                      <a:pt x="142" y="62"/>
                    </a:cubicBezTo>
                    <a:cubicBezTo>
                      <a:pt x="140" y="59"/>
                      <a:pt x="137" y="62"/>
                      <a:pt x="138" y="64"/>
                    </a:cubicBezTo>
                    <a:cubicBezTo>
                      <a:pt x="152" y="90"/>
                      <a:pt x="168" y="115"/>
                      <a:pt x="183" y="140"/>
                    </a:cubicBezTo>
                    <a:cubicBezTo>
                      <a:pt x="173" y="136"/>
                      <a:pt x="163" y="131"/>
                      <a:pt x="152" y="128"/>
                    </a:cubicBezTo>
                    <a:cubicBezTo>
                      <a:pt x="138" y="103"/>
                      <a:pt x="122" y="80"/>
                      <a:pt x="106" y="57"/>
                    </a:cubicBezTo>
                    <a:cubicBezTo>
                      <a:pt x="105" y="55"/>
                      <a:pt x="101" y="57"/>
                      <a:pt x="103" y="59"/>
                    </a:cubicBezTo>
                    <a:cubicBezTo>
                      <a:pt x="117" y="81"/>
                      <a:pt x="131" y="103"/>
                      <a:pt x="145" y="125"/>
                    </a:cubicBezTo>
                    <a:cubicBezTo>
                      <a:pt x="142" y="124"/>
                      <a:pt x="139" y="123"/>
                      <a:pt x="135" y="122"/>
                    </a:cubicBezTo>
                    <a:cubicBezTo>
                      <a:pt x="108" y="82"/>
                      <a:pt x="82" y="41"/>
                      <a:pt x="54" y="2"/>
                    </a:cubicBezTo>
                    <a:cubicBezTo>
                      <a:pt x="54" y="1"/>
                      <a:pt x="53" y="2"/>
                      <a:pt x="53" y="2"/>
                    </a:cubicBezTo>
                    <a:cubicBezTo>
                      <a:pt x="79" y="42"/>
                      <a:pt x="104" y="82"/>
                      <a:pt x="131" y="120"/>
                    </a:cubicBezTo>
                    <a:cubicBezTo>
                      <a:pt x="129" y="120"/>
                      <a:pt x="127" y="119"/>
                      <a:pt x="126" y="119"/>
                    </a:cubicBezTo>
                    <a:cubicBezTo>
                      <a:pt x="123" y="116"/>
                      <a:pt x="121" y="114"/>
                      <a:pt x="119" y="111"/>
                    </a:cubicBezTo>
                    <a:cubicBezTo>
                      <a:pt x="111" y="102"/>
                      <a:pt x="107" y="90"/>
                      <a:pt x="100" y="80"/>
                    </a:cubicBezTo>
                    <a:cubicBezTo>
                      <a:pt x="99" y="80"/>
                      <a:pt x="98" y="80"/>
                      <a:pt x="99" y="81"/>
                    </a:cubicBezTo>
                    <a:cubicBezTo>
                      <a:pt x="100" y="83"/>
                      <a:pt x="101" y="85"/>
                      <a:pt x="102" y="87"/>
                    </a:cubicBezTo>
                    <a:cubicBezTo>
                      <a:pt x="102" y="89"/>
                      <a:pt x="103" y="90"/>
                      <a:pt x="103" y="90"/>
                    </a:cubicBezTo>
                    <a:cubicBezTo>
                      <a:pt x="105" y="95"/>
                      <a:pt x="107" y="99"/>
                      <a:pt x="110" y="104"/>
                    </a:cubicBezTo>
                    <a:cubicBezTo>
                      <a:pt x="112" y="108"/>
                      <a:pt x="115" y="113"/>
                      <a:pt x="118" y="117"/>
                    </a:cubicBezTo>
                    <a:cubicBezTo>
                      <a:pt x="116" y="116"/>
                      <a:pt x="115" y="116"/>
                      <a:pt x="113" y="116"/>
                    </a:cubicBezTo>
                    <a:cubicBezTo>
                      <a:pt x="106" y="106"/>
                      <a:pt x="99" y="97"/>
                      <a:pt x="93" y="88"/>
                    </a:cubicBezTo>
                    <a:cubicBezTo>
                      <a:pt x="92" y="86"/>
                      <a:pt x="90" y="88"/>
                      <a:pt x="90" y="89"/>
                    </a:cubicBezTo>
                    <a:cubicBezTo>
                      <a:pt x="95" y="97"/>
                      <a:pt x="100" y="105"/>
                      <a:pt x="105" y="114"/>
                    </a:cubicBezTo>
                    <a:cubicBezTo>
                      <a:pt x="99" y="113"/>
                      <a:pt x="93" y="112"/>
                      <a:pt x="87" y="112"/>
                    </a:cubicBezTo>
                    <a:cubicBezTo>
                      <a:pt x="87" y="110"/>
                      <a:pt x="86" y="109"/>
                      <a:pt x="85" y="108"/>
                    </a:cubicBezTo>
                    <a:cubicBezTo>
                      <a:pt x="84" y="106"/>
                      <a:pt x="82" y="108"/>
                      <a:pt x="83" y="110"/>
                    </a:cubicBezTo>
                    <a:cubicBezTo>
                      <a:pt x="83" y="110"/>
                      <a:pt x="84" y="111"/>
                      <a:pt x="84" y="111"/>
                    </a:cubicBezTo>
                    <a:cubicBezTo>
                      <a:pt x="82" y="111"/>
                      <a:pt x="81" y="111"/>
                      <a:pt x="79" y="111"/>
                    </a:cubicBezTo>
                    <a:cubicBezTo>
                      <a:pt x="62" y="87"/>
                      <a:pt x="45" y="63"/>
                      <a:pt x="29" y="38"/>
                    </a:cubicBezTo>
                    <a:cubicBezTo>
                      <a:pt x="29" y="36"/>
                      <a:pt x="29" y="34"/>
                      <a:pt x="29" y="32"/>
                    </a:cubicBezTo>
                    <a:cubicBezTo>
                      <a:pt x="29" y="24"/>
                      <a:pt x="25" y="10"/>
                      <a:pt x="27" y="3"/>
                    </a:cubicBezTo>
                    <a:cubicBezTo>
                      <a:pt x="27" y="1"/>
                      <a:pt x="26" y="0"/>
                      <a:pt x="25" y="1"/>
                    </a:cubicBezTo>
                    <a:cubicBezTo>
                      <a:pt x="21" y="5"/>
                      <a:pt x="21" y="8"/>
                      <a:pt x="22" y="13"/>
                    </a:cubicBezTo>
                    <a:cubicBezTo>
                      <a:pt x="22" y="18"/>
                      <a:pt x="22" y="23"/>
                      <a:pt x="22" y="27"/>
                    </a:cubicBezTo>
                    <a:cubicBezTo>
                      <a:pt x="17" y="19"/>
                      <a:pt x="12" y="11"/>
                      <a:pt x="6" y="4"/>
                    </a:cubicBezTo>
                    <a:cubicBezTo>
                      <a:pt x="5" y="2"/>
                      <a:pt x="3" y="4"/>
                      <a:pt x="4" y="5"/>
                    </a:cubicBezTo>
                    <a:cubicBezTo>
                      <a:pt x="10" y="15"/>
                      <a:pt x="16" y="24"/>
                      <a:pt x="22" y="33"/>
                    </a:cubicBezTo>
                    <a:cubicBezTo>
                      <a:pt x="22" y="39"/>
                      <a:pt x="22" y="45"/>
                      <a:pt x="22" y="52"/>
                    </a:cubicBezTo>
                    <a:cubicBezTo>
                      <a:pt x="16" y="43"/>
                      <a:pt x="10" y="35"/>
                      <a:pt x="4" y="26"/>
                    </a:cubicBezTo>
                    <a:cubicBezTo>
                      <a:pt x="3" y="24"/>
                      <a:pt x="0" y="26"/>
                      <a:pt x="1" y="29"/>
                    </a:cubicBezTo>
                    <a:cubicBezTo>
                      <a:pt x="8" y="39"/>
                      <a:pt x="14" y="49"/>
                      <a:pt x="21" y="59"/>
                    </a:cubicBezTo>
                    <a:cubicBezTo>
                      <a:pt x="21" y="62"/>
                      <a:pt x="21" y="64"/>
                      <a:pt x="21" y="67"/>
                    </a:cubicBezTo>
                    <a:cubicBezTo>
                      <a:pt x="19" y="63"/>
                      <a:pt x="17" y="59"/>
                      <a:pt x="15" y="55"/>
                    </a:cubicBezTo>
                    <a:cubicBezTo>
                      <a:pt x="14" y="53"/>
                      <a:pt x="10" y="54"/>
                      <a:pt x="11" y="56"/>
                    </a:cubicBezTo>
                    <a:cubicBezTo>
                      <a:pt x="14" y="62"/>
                      <a:pt x="17" y="67"/>
                      <a:pt x="20" y="73"/>
                    </a:cubicBezTo>
                    <a:cubicBezTo>
                      <a:pt x="20" y="74"/>
                      <a:pt x="20" y="75"/>
                      <a:pt x="20" y="76"/>
                    </a:cubicBezTo>
                    <a:cubicBezTo>
                      <a:pt x="20" y="78"/>
                      <a:pt x="21" y="79"/>
                      <a:pt x="21" y="81"/>
                    </a:cubicBezTo>
                    <a:cubicBezTo>
                      <a:pt x="21" y="83"/>
                      <a:pt x="21" y="85"/>
                      <a:pt x="21" y="86"/>
                    </a:cubicBezTo>
                    <a:cubicBezTo>
                      <a:pt x="19" y="86"/>
                      <a:pt x="18" y="88"/>
                      <a:pt x="19" y="89"/>
                    </a:cubicBezTo>
                    <a:cubicBezTo>
                      <a:pt x="19" y="90"/>
                      <a:pt x="20" y="91"/>
                      <a:pt x="21" y="92"/>
                    </a:cubicBezTo>
                    <a:cubicBezTo>
                      <a:pt x="21" y="92"/>
                      <a:pt x="21" y="92"/>
                      <a:pt x="21" y="92"/>
                    </a:cubicBezTo>
                    <a:cubicBezTo>
                      <a:pt x="20" y="94"/>
                      <a:pt x="20" y="96"/>
                      <a:pt x="20" y="98"/>
                    </a:cubicBezTo>
                    <a:cubicBezTo>
                      <a:pt x="19" y="97"/>
                      <a:pt x="18" y="96"/>
                      <a:pt x="17" y="95"/>
                    </a:cubicBezTo>
                    <a:cubicBezTo>
                      <a:pt x="16" y="93"/>
                      <a:pt x="13" y="94"/>
                      <a:pt x="13" y="97"/>
                    </a:cubicBezTo>
                    <a:cubicBezTo>
                      <a:pt x="15" y="101"/>
                      <a:pt x="17" y="105"/>
                      <a:pt x="19" y="109"/>
                    </a:cubicBezTo>
                    <a:cubicBezTo>
                      <a:pt x="19" y="111"/>
                      <a:pt x="19" y="114"/>
                      <a:pt x="19" y="117"/>
                    </a:cubicBezTo>
                    <a:cubicBezTo>
                      <a:pt x="18" y="116"/>
                      <a:pt x="17" y="115"/>
                      <a:pt x="17" y="115"/>
                    </a:cubicBezTo>
                    <a:cubicBezTo>
                      <a:pt x="15" y="113"/>
                      <a:pt x="12" y="116"/>
                      <a:pt x="14" y="118"/>
                    </a:cubicBezTo>
                    <a:cubicBezTo>
                      <a:pt x="16" y="120"/>
                      <a:pt x="18" y="122"/>
                      <a:pt x="20" y="123"/>
                    </a:cubicBezTo>
                    <a:cubicBezTo>
                      <a:pt x="20" y="125"/>
                      <a:pt x="21" y="126"/>
                      <a:pt x="22" y="127"/>
                    </a:cubicBezTo>
                    <a:cubicBezTo>
                      <a:pt x="29" y="137"/>
                      <a:pt x="42" y="139"/>
                      <a:pt x="55" y="138"/>
                    </a:cubicBezTo>
                    <a:cubicBezTo>
                      <a:pt x="56" y="139"/>
                      <a:pt x="57" y="139"/>
                      <a:pt x="57" y="138"/>
                    </a:cubicBezTo>
                    <a:cubicBezTo>
                      <a:pt x="61" y="138"/>
                      <a:pt x="64" y="138"/>
                      <a:pt x="68" y="137"/>
                    </a:cubicBezTo>
                    <a:cubicBezTo>
                      <a:pt x="70" y="138"/>
                      <a:pt x="71" y="140"/>
                      <a:pt x="73" y="141"/>
                    </a:cubicBezTo>
                    <a:cubicBezTo>
                      <a:pt x="75" y="142"/>
                      <a:pt x="76" y="139"/>
                      <a:pt x="75" y="138"/>
                    </a:cubicBezTo>
                    <a:cubicBezTo>
                      <a:pt x="74" y="137"/>
                      <a:pt x="74" y="137"/>
                      <a:pt x="74" y="137"/>
                    </a:cubicBezTo>
                    <a:cubicBezTo>
                      <a:pt x="79" y="136"/>
                      <a:pt x="85" y="136"/>
                      <a:pt x="90" y="136"/>
                    </a:cubicBezTo>
                    <a:cubicBezTo>
                      <a:pt x="90" y="136"/>
                      <a:pt x="91" y="136"/>
                      <a:pt x="92" y="137"/>
                    </a:cubicBezTo>
                    <a:cubicBezTo>
                      <a:pt x="93" y="138"/>
                      <a:pt x="94" y="139"/>
                      <a:pt x="95" y="140"/>
                    </a:cubicBezTo>
                    <a:cubicBezTo>
                      <a:pt x="97" y="143"/>
                      <a:pt x="100" y="140"/>
                      <a:pt x="99" y="138"/>
                    </a:cubicBezTo>
                    <a:cubicBezTo>
                      <a:pt x="98" y="138"/>
                      <a:pt x="98" y="138"/>
                      <a:pt x="98" y="138"/>
                    </a:cubicBezTo>
                    <a:cubicBezTo>
                      <a:pt x="99" y="138"/>
                      <a:pt x="100" y="138"/>
                      <a:pt x="101" y="138"/>
                    </a:cubicBezTo>
                    <a:cubicBezTo>
                      <a:pt x="107" y="146"/>
                      <a:pt x="114" y="153"/>
                      <a:pt x="121" y="158"/>
                    </a:cubicBezTo>
                    <a:cubicBezTo>
                      <a:pt x="123" y="159"/>
                      <a:pt x="124" y="157"/>
                      <a:pt x="123" y="156"/>
                    </a:cubicBezTo>
                    <a:cubicBezTo>
                      <a:pt x="118" y="150"/>
                      <a:pt x="113" y="145"/>
                      <a:pt x="108" y="140"/>
                    </a:cubicBezTo>
                    <a:cubicBezTo>
                      <a:pt x="113" y="141"/>
                      <a:pt x="119" y="142"/>
                      <a:pt x="124" y="143"/>
                    </a:cubicBezTo>
                    <a:cubicBezTo>
                      <a:pt x="128" y="148"/>
                      <a:pt x="132" y="153"/>
                      <a:pt x="136" y="158"/>
                    </a:cubicBezTo>
                    <a:cubicBezTo>
                      <a:pt x="137" y="159"/>
                      <a:pt x="140" y="158"/>
                      <a:pt x="139" y="156"/>
                    </a:cubicBezTo>
                    <a:cubicBezTo>
                      <a:pt x="137" y="152"/>
                      <a:pt x="135" y="148"/>
                      <a:pt x="133" y="144"/>
                    </a:cubicBezTo>
                    <a:cubicBezTo>
                      <a:pt x="134" y="144"/>
                      <a:pt x="135" y="144"/>
                      <a:pt x="136" y="144"/>
                    </a:cubicBezTo>
                    <a:cubicBezTo>
                      <a:pt x="137" y="144"/>
                      <a:pt x="139" y="144"/>
                      <a:pt x="140" y="144"/>
                    </a:cubicBezTo>
                    <a:cubicBezTo>
                      <a:pt x="141" y="145"/>
                      <a:pt x="141" y="145"/>
                      <a:pt x="141" y="145"/>
                    </a:cubicBezTo>
                    <a:cubicBezTo>
                      <a:pt x="142" y="147"/>
                      <a:pt x="144" y="146"/>
                      <a:pt x="144" y="145"/>
                    </a:cubicBezTo>
                    <a:cubicBezTo>
                      <a:pt x="149" y="145"/>
                      <a:pt x="154" y="145"/>
                      <a:pt x="158" y="146"/>
                    </a:cubicBezTo>
                    <a:cubicBezTo>
                      <a:pt x="159" y="147"/>
                      <a:pt x="160" y="149"/>
                      <a:pt x="161" y="150"/>
                    </a:cubicBezTo>
                    <a:cubicBezTo>
                      <a:pt x="163" y="152"/>
                      <a:pt x="165" y="150"/>
                      <a:pt x="164" y="148"/>
                    </a:cubicBezTo>
                    <a:cubicBezTo>
                      <a:pt x="164" y="148"/>
                      <a:pt x="163" y="147"/>
                      <a:pt x="163" y="146"/>
                    </a:cubicBezTo>
                    <a:cubicBezTo>
                      <a:pt x="171" y="147"/>
                      <a:pt x="180" y="148"/>
                      <a:pt x="189" y="149"/>
                    </a:cubicBezTo>
                    <a:cubicBezTo>
                      <a:pt x="189" y="150"/>
                      <a:pt x="189" y="150"/>
                      <a:pt x="189" y="150"/>
                    </a:cubicBezTo>
                    <a:cubicBezTo>
                      <a:pt x="190" y="152"/>
                      <a:pt x="193" y="151"/>
                      <a:pt x="192" y="149"/>
                    </a:cubicBezTo>
                    <a:cubicBezTo>
                      <a:pt x="194" y="148"/>
                      <a:pt x="194" y="145"/>
                      <a:pt x="192" y="144"/>
                    </a:cubicBezTo>
                    <a:close/>
                    <a:moveTo>
                      <a:pt x="37" y="110"/>
                    </a:moveTo>
                    <a:cubicBezTo>
                      <a:pt x="37" y="109"/>
                      <a:pt x="37" y="109"/>
                      <a:pt x="37" y="108"/>
                    </a:cubicBezTo>
                    <a:cubicBezTo>
                      <a:pt x="39" y="110"/>
                      <a:pt x="41" y="113"/>
                      <a:pt x="42" y="115"/>
                    </a:cubicBezTo>
                    <a:cubicBezTo>
                      <a:pt x="42" y="115"/>
                      <a:pt x="41" y="115"/>
                      <a:pt x="40" y="115"/>
                    </a:cubicBezTo>
                    <a:cubicBezTo>
                      <a:pt x="39" y="113"/>
                      <a:pt x="38" y="112"/>
                      <a:pt x="37" y="110"/>
                    </a:cubicBezTo>
                    <a:close/>
                    <a:moveTo>
                      <a:pt x="58" y="113"/>
                    </a:moveTo>
                    <a:cubicBezTo>
                      <a:pt x="50" y="99"/>
                      <a:pt x="41" y="84"/>
                      <a:pt x="30" y="72"/>
                    </a:cubicBezTo>
                    <a:cubicBezTo>
                      <a:pt x="30" y="72"/>
                      <a:pt x="30" y="72"/>
                      <a:pt x="30" y="72"/>
                    </a:cubicBezTo>
                    <a:cubicBezTo>
                      <a:pt x="30" y="72"/>
                      <a:pt x="30" y="71"/>
                      <a:pt x="30" y="71"/>
                    </a:cubicBezTo>
                    <a:cubicBezTo>
                      <a:pt x="40" y="85"/>
                      <a:pt x="51" y="99"/>
                      <a:pt x="62" y="113"/>
                    </a:cubicBezTo>
                    <a:cubicBezTo>
                      <a:pt x="60" y="113"/>
                      <a:pt x="59" y="113"/>
                      <a:pt x="58" y="113"/>
                    </a:cubicBezTo>
                    <a:close/>
                    <a:moveTo>
                      <a:pt x="69" y="112"/>
                    </a:moveTo>
                    <a:cubicBezTo>
                      <a:pt x="68" y="112"/>
                      <a:pt x="68" y="112"/>
                      <a:pt x="67" y="112"/>
                    </a:cubicBezTo>
                    <a:cubicBezTo>
                      <a:pt x="55" y="96"/>
                      <a:pt x="42" y="80"/>
                      <a:pt x="30" y="63"/>
                    </a:cubicBezTo>
                    <a:cubicBezTo>
                      <a:pt x="30" y="63"/>
                      <a:pt x="30" y="62"/>
                      <a:pt x="30" y="61"/>
                    </a:cubicBezTo>
                    <a:cubicBezTo>
                      <a:pt x="30" y="55"/>
                      <a:pt x="30" y="50"/>
                      <a:pt x="29" y="44"/>
                    </a:cubicBezTo>
                    <a:cubicBezTo>
                      <a:pt x="44" y="67"/>
                      <a:pt x="59" y="89"/>
                      <a:pt x="74" y="111"/>
                    </a:cubicBezTo>
                    <a:cubicBezTo>
                      <a:pt x="72" y="111"/>
                      <a:pt x="70" y="112"/>
                      <a:pt x="69" y="11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3" name="iṧḷíḓé"/>
              <p:cNvSpPr/>
              <p:nvPr/>
            </p:nvSpPr>
            <p:spPr bwMode="auto">
              <a:xfrm>
                <a:off x="4376" y="2207"/>
                <a:ext cx="58" cy="96"/>
              </a:xfrm>
              <a:custGeom>
                <a:avLst/>
                <a:gdLst>
                  <a:gd name="T0" fmla="*/ 52 w 53"/>
                  <a:gd name="T1" fmla="*/ 83 h 87"/>
                  <a:gd name="T2" fmla="*/ 4 w 53"/>
                  <a:gd name="T3" fmla="*/ 2 h 87"/>
                  <a:gd name="T4" fmla="*/ 1 w 53"/>
                  <a:gd name="T5" fmla="*/ 4 h 87"/>
                  <a:gd name="T6" fmla="*/ 49 w 53"/>
                  <a:gd name="T7" fmla="*/ 85 h 87"/>
                  <a:gd name="T8" fmla="*/ 52 w 53"/>
                  <a:gd name="T9" fmla="*/ 83 h 87"/>
                </a:gdLst>
                <a:ahLst/>
                <a:cxnLst>
                  <a:cxn ang="0">
                    <a:pos x="T0" y="T1"/>
                  </a:cxn>
                  <a:cxn ang="0">
                    <a:pos x="T2" y="T3"/>
                  </a:cxn>
                  <a:cxn ang="0">
                    <a:pos x="T4" y="T5"/>
                  </a:cxn>
                  <a:cxn ang="0">
                    <a:pos x="T6" y="T7"/>
                  </a:cxn>
                  <a:cxn ang="0">
                    <a:pos x="T8" y="T9"/>
                  </a:cxn>
                </a:cxnLst>
                <a:rect l="0" t="0" r="r" b="b"/>
                <a:pathLst>
                  <a:path w="53" h="87">
                    <a:moveTo>
                      <a:pt x="52" y="83"/>
                    </a:moveTo>
                    <a:cubicBezTo>
                      <a:pt x="34" y="57"/>
                      <a:pt x="19" y="30"/>
                      <a:pt x="4" y="2"/>
                    </a:cubicBezTo>
                    <a:cubicBezTo>
                      <a:pt x="3" y="0"/>
                      <a:pt x="0" y="2"/>
                      <a:pt x="1" y="4"/>
                    </a:cubicBezTo>
                    <a:cubicBezTo>
                      <a:pt x="16" y="32"/>
                      <a:pt x="31" y="59"/>
                      <a:pt x="49" y="85"/>
                    </a:cubicBezTo>
                    <a:cubicBezTo>
                      <a:pt x="50" y="87"/>
                      <a:pt x="53" y="85"/>
                      <a:pt x="52"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4" name="íṡļíḋè"/>
              <p:cNvSpPr/>
              <p:nvPr/>
            </p:nvSpPr>
            <p:spPr bwMode="auto">
              <a:xfrm>
                <a:off x="4000" y="2672"/>
                <a:ext cx="37" cy="52"/>
              </a:xfrm>
              <a:custGeom>
                <a:avLst/>
                <a:gdLst>
                  <a:gd name="T0" fmla="*/ 32 w 34"/>
                  <a:gd name="T1" fmla="*/ 43 h 47"/>
                  <a:gd name="T2" fmla="*/ 5 w 34"/>
                  <a:gd name="T3" fmla="*/ 3 h 47"/>
                  <a:gd name="T4" fmla="*/ 1 w 34"/>
                  <a:gd name="T5" fmla="*/ 5 h 47"/>
                  <a:gd name="T6" fmla="*/ 30 w 34"/>
                  <a:gd name="T7" fmla="*/ 46 h 47"/>
                  <a:gd name="T8" fmla="*/ 32 w 34"/>
                  <a:gd name="T9" fmla="*/ 43 h 47"/>
                </a:gdLst>
                <a:ahLst/>
                <a:cxnLst>
                  <a:cxn ang="0">
                    <a:pos x="T0" y="T1"/>
                  </a:cxn>
                  <a:cxn ang="0">
                    <a:pos x="T2" y="T3"/>
                  </a:cxn>
                  <a:cxn ang="0">
                    <a:pos x="T4" y="T5"/>
                  </a:cxn>
                  <a:cxn ang="0">
                    <a:pos x="T6" y="T7"/>
                  </a:cxn>
                  <a:cxn ang="0">
                    <a:pos x="T8" y="T9"/>
                  </a:cxn>
                </a:cxnLst>
                <a:rect l="0" t="0" r="r" b="b"/>
                <a:pathLst>
                  <a:path w="34" h="47">
                    <a:moveTo>
                      <a:pt x="32" y="43"/>
                    </a:moveTo>
                    <a:cubicBezTo>
                      <a:pt x="20" y="32"/>
                      <a:pt x="11" y="18"/>
                      <a:pt x="5" y="3"/>
                    </a:cubicBezTo>
                    <a:cubicBezTo>
                      <a:pt x="4" y="0"/>
                      <a:pt x="0" y="2"/>
                      <a:pt x="1" y="5"/>
                    </a:cubicBezTo>
                    <a:cubicBezTo>
                      <a:pt x="7" y="20"/>
                      <a:pt x="16" y="36"/>
                      <a:pt x="30" y="46"/>
                    </a:cubicBezTo>
                    <a:cubicBezTo>
                      <a:pt x="32" y="47"/>
                      <a:pt x="34" y="45"/>
                      <a:pt x="32" y="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5" name="îşḷîḑé"/>
              <p:cNvSpPr/>
              <p:nvPr/>
            </p:nvSpPr>
            <p:spPr bwMode="auto">
              <a:xfrm>
                <a:off x="3995" y="2646"/>
                <a:ext cx="51" cy="70"/>
              </a:xfrm>
              <a:custGeom>
                <a:avLst/>
                <a:gdLst>
                  <a:gd name="T0" fmla="*/ 44 w 46"/>
                  <a:gd name="T1" fmla="*/ 60 h 64"/>
                  <a:gd name="T2" fmla="*/ 13 w 46"/>
                  <a:gd name="T3" fmla="*/ 16 h 64"/>
                  <a:gd name="T4" fmla="*/ 13 w 46"/>
                  <a:gd name="T5" fmla="*/ 15 h 64"/>
                  <a:gd name="T6" fmla="*/ 11 w 46"/>
                  <a:gd name="T7" fmla="*/ 13 h 64"/>
                  <a:gd name="T8" fmla="*/ 3 w 46"/>
                  <a:gd name="T9" fmla="*/ 2 h 64"/>
                  <a:gd name="T10" fmla="*/ 1 w 46"/>
                  <a:gd name="T11" fmla="*/ 4 h 64"/>
                  <a:gd name="T12" fmla="*/ 3 w 46"/>
                  <a:gd name="T13" fmla="*/ 7 h 64"/>
                  <a:gd name="T14" fmla="*/ 41 w 46"/>
                  <a:gd name="T15" fmla="*/ 62 h 64"/>
                  <a:gd name="T16" fmla="*/ 44 w 46"/>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4" y="60"/>
                    </a:moveTo>
                    <a:cubicBezTo>
                      <a:pt x="33" y="45"/>
                      <a:pt x="23" y="31"/>
                      <a:pt x="13" y="16"/>
                    </a:cubicBezTo>
                    <a:cubicBezTo>
                      <a:pt x="13" y="16"/>
                      <a:pt x="13" y="15"/>
                      <a:pt x="13" y="15"/>
                    </a:cubicBezTo>
                    <a:cubicBezTo>
                      <a:pt x="12" y="14"/>
                      <a:pt x="11" y="14"/>
                      <a:pt x="11" y="13"/>
                    </a:cubicBezTo>
                    <a:cubicBezTo>
                      <a:pt x="8" y="9"/>
                      <a:pt x="6" y="6"/>
                      <a:pt x="3" y="2"/>
                    </a:cubicBezTo>
                    <a:cubicBezTo>
                      <a:pt x="2" y="0"/>
                      <a:pt x="0" y="2"/>
                      <a:pt x="1" y="4"/>
                    </a:cubicBezTo>
                    <a:cubicBezTo>
                      <a:pt x="1" y="5"/>
                      <a:pt x="2" y="6"/>
                      <a:pt x="3" y="7"/>
                    </a:cubicBezTo>
                    <a:cubicBezTo>
                      <a:pt x="14" y="26"/>
                      <a:pt x="26" y="46"/>
                      <a:pt x="41" y="62"/>
                    </a:cubicBezTo>
                    <a:cubicBezTo>
                      <a:pt x="43" y="64"/>
                      <a:pt x="46" y="62"/>
                      <a:pt x="44"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6" name="i$ļíḋé"/>
              <p:cNvSpPr/>
              <p:nvPr/>
            </p:nvSpPr>
            <p:spPr bwMode="auto">
              <a:xfrm>
                <a:off x="3994" y="2619"/>
                <a:ext cx="65" cy="94"/>
              </a:xfrm>
              <a:custGeom>
                <a:avLst/>
                <a:gdLst>
                  <a:gd name="T0" fmla="*/ 58 w 59"/>
                  <a:gd name="T1" fmla="*/ 82 h 85"/>
                  <a:gd name="T2" fmla="*/ 1 w 59"/>
                  <a:gd name="T3" fmla="*/ 1 h 85"/>
                  <a:gd name="T4" fmla="*/ 0 w 59"/>
                  <a:gd name="T5" fmla="*/ 1 h 85"/>
                  <a:gd name="T6" fmla="*/ 55 w 59"/>
                  <a:gd name="T7" fmla="*/ 84 h 85"/>
                  <a:gd name="T8" fmla="*/ 58 w 59"/>
                  <a:gd name="T9" fmla="*/ 82 h 85"/>
                </a:gdLst>
                <a:ahLst/>
                <a:cxnLst>
                  <a:cxn ang="0">
                    <a:pos x="T0" y="T1"/>
                  </a:cxn>
                  <a:cxn ang="0">
                    <a:pos x="T2" y="T3"/>
                  </a:cxn>
                  <a:cxn ang="0">
                    <a:pos x="T4" y="T5"/>
                  </a:cxn>
                  <a:cxn ang="0">
                    <a:pos x="T6" y="T7"/>
                  </a:cxn>
                  <a:cxn ang="0">
                    <a:pos x="T8" y="T9"/>
                  </a:cxn>
                </a:cxnLst>
                <a:rect l="0" t="0" r="r" b="b"/>
                <a:pathLst>
                  <a:path w="59" h="85">
                    <a:moveTo>
                      <a:pt x="58" y="82"/>
                    </a:moveTo>
                    <a:cubicBezTo>
                      <a:pt x="35" y="57"/>
                      <a:pt x="21" y="27"/>
                      <a:pt x="1" y="1"/>
                    </a:cubicBezTo>
                    <a:cubicBezTo>
                      <a:pt x="0" y="0"/>
                      <a:pt x="0" y="1"/>
                      <a:pt x="0" y="1"/>
                    </a:cubicBezTo>
                    <a:cubicBezTo>
                      <a:pt x="15" y="30"/>
                      <a:pt x="32" y="61"/>
                      <a:pt x="55" y="84"/>
                    </a:cubicBezTo>
                    <a:cubicBezTo>
                      <a:pt x="57" y="85"/>
                      <a:pt x="59" y="83"/>
                      <a:pt x="58"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7" name="ïS1îdê"/>
              <p:cNvSpPr/>
              <p:nvPr/>
            </p:nvSpPr>
            <p:spPr bwMode="auto">
              <a:xfrm>
                <a:off x="3994" y="2593"/>
                <a:ext cx="88" cy="134"/>
              </a:xfrm>
              <a:custGeom>
                <a:avLst/>
                <a:gdLst>
                  <a:gd name="T0" fmla="*/ 78 w 80"/>
                  <a:gd name="T1" fmla="*/ 118 h 122"/>
                  <a:gd name="T2" fmla="*/ 5 w 80"/>
                  <a:gd name="T3" fmla="*/ 2 h 122"/>
                  <a:gd name="T4" fmla="*/ 1 w 80"/>
                  <a:gd name="T5" fmla="*/ 3 h 122"/>
                  <a:gd name="T6" fmla="*/ 75 w 80"/>
                  <a:gd name="T7" fmla="*/ 120 h 122"/>
                  <a:gd name="T8" fmla="*/ 78 w 80"/>
                  <a:gd name="T9" fmla="*/ 118 h 122"/>
                </a:gdLst>
                <a:ahLst/>
                <a:cxnLst>
                  <a:cxn ang="0">
                    <a:pos x="T0" y="T1"/>
                  </a:cxn>
                  <a:cxn ang="0">
                    <a:pos x="T2" y="T3"/>
                  </a:cxn>
                  <a:cxn ang="0">
                    <a:pos x="T4" y="T5"/>
                  </a:cxn>
                  <a:cxn ang="0">
                    <a:pos x="T6" y="T7"/>
                  </a:cxn>
                  <a:cxn ang="0">
                    <a:pos x="T8" y="T9"/>
                  </a:cxn>
                </a:cxnLst>
                <a:rect l="0" t="0" r="r" b="b"/>
                <a:pathLst>
                  <a:path w="80" h="122">
                    <a:moveTo>
                      <a:pt x="78" y="118"/>
                    </a:moveTo>
                    <a:cubicBezTo>
                      <a:pt x="48" y="83"/>
                      <a:pt x="26" y="42"/>
                      <a:pt x="5" y="2"/>
                    </a:cubicBezTo>
                    <a:cubicBezTo>
                      <a:pt x="4" y="0"/>
                      <a:pt x="0" y="1"/>
                      <a:pt x="1" y="3"/>
                    </a:cubicBezTo>
                    <a:cubicBezTo>
                      <a:pt x="23" y="44"/>
                      <a:pt x="43" y="86"/>
                      <a:pt x="75" y="120"/>
                    </a:cubicBezTo>
                    <a:cubicBezTo>
                      <a:pt x="77" y="122"/>
                      <a:pt x="80" y="120"/>
                      <a:pt x="78" y="11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8" name="ís1iḍe"/>
              <p:cNvSpPr/>
              <p:nvPr/>
            </p:nvSpPr>
            <p:spPr bwMode="auto">
              <a:xfrm>
                <a:off x="3999" y="2560"/>
                <a:ext cx="97" cy="156"/>
              </a:xfrm>
              <a:custGeom>
                <a:avLst/>
                <a:gdLst>
                  <a:gd name="T0" fmla="*/ 87 w 88"/>
                  <a:gd name="T1" fmla="*/ 138 h 142"/>
                  <a:gd name="T2" fmla="*/ 3 w 88"/>
                  <a:gd name="T3" fmla="*/ 1 h 142"/>
                  <a:gd name="T4" fmla="*/ 0 w 88"/>
                  <a:gd name="T5" fmla="*/ 2 h 142"/>
                  <a:gd name="T6" fmla="*/ 84 w 88"/>
                  <a:gd name="T7" fmla="*/ 140 h 142"/>
                  <a:gd name="T8" fmla="*/ 87 w 88"/>
                  <a:gd name="T9" fmla="*/ 138 h 142"/>
                </a:gdLst>
                <a:ahLst/>
                <a:cxnLst>
                  <a:cxn ang="0">
                    <a:pos x="T0" y="T1"/>
                  </a:cxn>
                  <a:cxn ang="0">
                    <a:pos x="T2" y="T3"/>
                  </a:cxn>
                  <a:cxn ang="0">
                    <a:pos x="T4" y="T5"/>
                  </a:cxn>
                  <a:cxn ang="0">
                    <a:pos x="T6" y="T7"/>
                  </a:cxn>
                  <a:cxn ang="0">
                    <a:pos x="T8" y="T9"/>
                  </a:cxn>
                </a:cxnLst>
                <a:rect l="0" t="0" r="r" b="b"/>
                <a:pathLst>
                  <a:path w="88" h="142">
                    <a:moveTo>
                      <a:pt x="87" y="138"/>
                    </a:moveTo>
                    <a:cubicBezTo>
                      <a:pt x="53" y="96"/>
                      <a:pt x="26" y="50"/>
                      <a:pt x="3" y="1"/>
                    </a:cubicBezTo>
                    <a:cubicBezTo>
                      <a:pt x="2" y="0"/>
                      <a:pt x="0" y="1"/>
                      <a:pt x="0" y="2"/>
                    </a:cubicBezTo>
                    <a:cubicBezTo>
                      <a:pt x="23" y="51"/>
                      <a:pt x="50" y="98"/>
                      <a:pt x="84" y="140"/>
                    </a:cubicBezTo>
                    <a:cubicBezTo>
                      <a:pt x="85" y="142"/>
                      <a:pt x="88" y="140"/>
                      <a:pt x="87" y="13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9" name="îşḻiḋê"/>
              <p:cNvSpPr/>
              <p:nvPr/>
            </p:nvSpPr>
            <p:spPr bwMode="auto">
              <a:xfrm>
                <a:off x="3995" y="2524"/>
                <a:ext cx="128" cy="202"/>
              </a:xfrm>
              <a:custGeom>
                <a:avLst/>
                <a:gdLst>
                  <a:gd name="T0" fmla="*/ 115 w 116"/>
                  <a:gd name="T1" fmla="*/ 181 h 184"/>
                  <a:gd name="T2" fmla="*/ 3 w 116"/>
                  <a:gd name="T3" fmla="*/ 1 h 184"/>
                  <a:gd name="T4" fmla="*/ 1 w 116"/>
                  <a:gd name="T5" fmla="*/ 2 h 184"/>
                  <a:gd name="T6" fmla="*/ 112 w 116"/>
                  <a:gd name="T7" fmla="*/ 183 h 184"/>
                  <a:gd name="T8" fmla="*/ 115 w 116"/>
                  <a:gd name="T9" fmla="*/ 181 h 184"/>
                </a:gdLst>
                <a:ahLst/>
                <a:cxnLst>
                  <a:cxn ang="0">
                    <a:pos x="T0" y="T1"/>
                  </a:cxn>
                  <a:cxn ang="0">
                    <a:pos x="T2" y="T3"/>
                  </a:cxn>
                  <a:cxn ang="0">
                    <a:pos x="T4" y="T5"/>
                  </a:cxn>
                  <a:cxn ang="0">
                    <a:pos x="T6" y="T7"/>
                  </a:cxn>
                  <a:cxn ang="0">
                    <a:pos x="T8" y="T9"/>
                  </a:cxn>
                </a:cxnLst>
                <a:rect l="0" t="0" r="r" b="b"/>
                <a:pathLst>
                  <a:path w="116" h="184">
                    <a:moveTo>
                      <a:pt x="115" y="181"/>
                    </a:moveTo>
                    <a:cubicBezTo>
                      <a:pt x="72" y="125"/>
                      <a:pt x="35" y="65"/>
                      <a:pt x="3" y="1"/>
                    </a:cubicBezTo>
                    <a:cubicBezTo>
                      <a:pt x="2" y="0"/>
                      <a:pt x="0" y="1"/>
                      <a:pt x="1" y="2"/>
                    </a:cubicBezTo>
                    <a:cubicBezTo>
                      <a:pt x="31" y="66"/>
                      <a:pt x="67" y="129"/>
                      <a:pt x="112" y="183"/>
                    </a:cubicBezTo>
                    <a:cubicBezTo>
                      <a:pt x="114" y="184"/>
                      <a:pt x="116" y="183"/>
                      <a:pt x="115" y="1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0" name="îşļîďè"/>
              <p:cNvSpPr/>
              <p:nvPr/>
            </p:nvSpPr>
            <p:spPr bwMode="auto">
              <a:xfrm>
                <a:off x="4004" y="2496"/>
                <a:ext cx="141" cy="233"/>
              </a:xfrm>
              <a:custGeom>
                <a:avLst/>
                <a:gdLst>
                  <a:gd name="T0" fmla="*/ 127 w 128"/>
                  <a:gd name="T1" fmla="*/ 209 h 212"/>
                  <a:gd name="T2" fmla="*/ 3 w 128"/>
                  <a:gd name="T3" fmla="*/ 1 h 212"/>
                  <a:gd name="T4" fmla="*/ 0 w 128"/>
                  <a:gd name="T5" fmla="*/ 2 h 212"/>
                  <a:gd name="T6" fmla="*/ 125 w 128"/>
                  <a:gd name="T7" fmla="*/ 211 h 212"/>
                  <a:gd name="T8" fmla="*/ 127 w 128"/>
                  <a:gd name="T9" fmla="*/ 209 h 212"/>
                </a:gdLst>
                <a:ahLst/>
                <a:cxnLst>
                  <a:cxn ang="0">
                    <a:pos x="T0" y="T1"/>
                  </a:cxn>
                  <a:cxn ang="0">
                    <a:pos x="T2" y="T3"/>
                  </a:cxn>
                  <a:cxn ang="0">
                    <a:pos x="T4" y="T5"/>
                  </a:cxn>
                  <a:cxn ang="0">
                    <a:pos x="T6" y="T7"/>
                  </a:cxn>
                  <a:cxn ang="0">
                    <a:pos x="T8" y="T9"/>
                  </a:cxn>
                </a:cxnLst>
                <a:rect l="0" t="0" r="r" b="b"/>
                <a:pathLst>
                  <a:path w="128" h="212">
                    <a:moveTo>
                      <a:pt x="127" y="209"/>
                    </a:moveTo>
                    <a:cubicBezTo>
                      <a:pt x="79" y="144"/>
                      <a:pt x="37" y="74"/>
                      <a:pt x="3" y="1"/>
                    </a:cubicBezTo>
                    <a:cubicBezTo>
                      <a:pt x="2" y="0"/>
                      <a:pt x="0" y="1"/>
                      <a:pt x="0" y="2"/>
                    </a:cubicBezTo>
                    <a:cubicBezTo>
                      <a:pt x="35" y="76"/>
                      <a:pt x="76" y="146"/>
                      <a:pt x="125" y="211"/>
                    </a:cubicBezTo>
                    <a:cubicBezTo>
                      <a:pt x="126" y="212"/>
                      <a:pt x="128" y="210"/>
                      <a:pt x="127" y="2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1" name="ïşľiḍè"/>
              <p:cNvSpPr/>
              <p:nvPr/>
            </p:nvSpPr>
            <p:spPr bwMode="auto">
              <a:xfrm>
                <a:off x="3995" y="2448"/>
                <a:ext cx="168" cy="279"/>
              </a:xfrm>
              <a:custGeom>
                <a:avLst/>
                <a:gdLst>
                  <a:gd name="T0" fmla="*/ 151 w 152"/>
                  <a:gd name="T1" fmla="*/ 250 h 254"/>
                  <a:gd name="T2" fmla="*/ 69 w 152"/>
                  <a:gd name="T3" fmla="*/ 126 h 254"/>
                  <a:gd name="T4" fmla="*/ 35 w 152"/>
                  <a:gd name="T5" fmla="*/ 65 h 254"/>
                  <a:gd name="T6" fmla="*/ 15 w 152"/>
                  <a:gd name="T7" fmla="*/ 29 h 254"/>
                  <a:gd name="T8" fmla="*/ 12 w 152"/>
                  <a:gd name="T9" fmla="*/ 15 h 254"/>
                  <a:gd name="T10" fmla="*/ 12 w 152"/>
                  <a:gd name="T11" fmla="*/ 15 h 254"/>
                  <a:gd name="T12" fmla="*/ 5 w 152"/>
                  <a:gd name="T13" fmla="*/ 5 h 254"/>
                  <a:gd name="T14" fmla="*/ 4 w 152"/>
                  <a:gd name="T15" fmla="*/ 5 h 254"/>
                  <a:gd name="T16" fmla="*/ 63 w 152"/>
                  <a:gd name="T17" fmla="*/ 121 h 254"/>
                  <a:gd name="T18" fmla="*/ 148 w 152"/>
                  <a:gd name="T19" fmla="*/ 252 h 254"/>
                  <a:gd name="T20" fmla="*/ 151 w 152"/>
                  <a:gd name="T21" fmla="*/ 2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254">
                    <a:moveTo>
                      <a:pt x="151" y="250"/>
                    </a:moveTo>
                    <a:cubicBezTo>
                      <a:pt x="122" y="210"/>
                      <a:pt x="95" y="168"/>
                      <a:pt x="69" y="126"/>
                    </a:cubicBezTo>
                    <a:cubicBezTo>
                      <a:pt x="57" y="106"/>
                      <a:pt x="46" y="85"/>
                      <a:pt x="35" y="65"/>
                    </a:cubicBezTo>
                    <a:cubicBezTo>
                      <a:pt x="28" y="53"/>
                      <a:pt x="21" y="42"/>
                      <a:pt x="15" y="29"/>
                    </a:cubicBezTo>
                    <a:cubicBezTo>
                      <a:pt x="12" y="23"/>
                      <a:pt x="0" y="0"/>
                      <a:pt x="12" y="15"/>
                    </a:cubicBezTo>
                    <a:cubicBezTo>
                      <a:pt x="12" y="15"/>
                      <a:pt x="12" y="15"/>
                      <a:pt x="12" y="15"/>
                    </a:cubicBezTo>
                    <a:cubicBezTo>
                      <a:pt x="9" y="12"/>
                      <a:pt x="7" y="8"/>
                      <a:pt x="5" y="5"/>
                    </a:cubicBezTo>
                    <a:cubicBezTo>
                      <a:pt x="5" y="4"/>
                      <a:pt x="4" y="5"/>
                      <a:pt x="4" y="5"/>
                    </a:cubicBezTo>
                    <a:cubicBezTo>
                      <a:pt x="15" y="46"/>
                      <a:pt x="41" y="85"/>
                      <a:pt x="63" y="121"/>
                    </a:cubicBezTo>
                    <a:cubicBezTo>
                      <a:pt x="89" y="166"/>
                      <a:pt x="117" y="210"/>
                      <a:pt x="148" y="252"/>
                    </a:cubicBezTo>
                    <a:cubicBezTo>
                      <a:pt x="149" y="254"/>
                      <a:pt x="152" y="252"/>
                      <a:pt x="151" y="2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2" name="îŝļiḑê"/>
              <p:cNvSpPr/>
              <p:nvPr/>
            </p:nvSpPr>
            <p:spPr bwMode="auto">
              <a:xfrm>
                <a:off x="4004" y="2421"/>
                <a:ext cx="161" cy="295"/>
              </a:xfrm>
              <a:custGeom>
                <a:avLst/>
                <a:gdLst>
                  <a:gd name="T0" fmla="*/ 145 w 146"/>
                  <a:gd name="T1" fmla="*/ 264 h 268"/>
                  <a:gd name="T2" fmla="*/ 2 w 146"/>
                  <a:gd name="T3" fmla="*/ 1 h 268"/>
                  <a:gd name="T4" fmla="*/ 1 w 146"/>
                  <a:gd name="T5" fmla="*/ 1 h 268"/>
                  <a:gd name="T6" fmla="*/ 142 w 146"/>
                  <a:gd name="T7" fmla="*/ 266 h 268"/>
                  <a:gd name="T8" fmla="*/ 145 w 146"/>
                  <a:gd name="T9" fmla="*/ 264 h 268"/>
                </a:gdLst>
                <a:ahLst/>
                <a:cxnLst>
                  <a:cxn ang="0">
                    <a:pos x="T0" y="T1"/>
                  </a:cxn>
                  <a:cxn ang="0">
                    <a:pos x="T2" y="T3"/>
                  </a:cxn>
                  <a:cxn ang="0">
                    <a:pos x="T4" y="T5"/>
                  </a:cxn>
                  <a:cxn ang="0">
                    <a:pos x="T6" y="T7"/>
                  </a:cxn>
                  <a:cxn ang="0">
                    <a:pos x="T8" y="T9"/>
                  </a:cxn>
                </a:cxnLst>
                <a:rect l="0" t="0" r="r" b="b"/>
                <a:pathLst>
                  <a:path w="146" h="268">
                    <a:moveTo>
                      <a:pt x="145" y="264"/>
                    </a:moveTo>
                    <a:cubicBezTo>
                      <a:pt x="94" y="178"/>
                      <a:pt x="44" y="92"/>
                      <a:pt x="2" y="1"/>
                    </a:cubicBezTo>
                    <a:cubicBezTo>
                      <a:pt x="2" y="0"/>
                      <a:pt x="0" y="0"/>
                      <a:pt x="1" y="1"/>
                    </a:cubicBezTo>
                    <a:cubicBezTo>
                      <a:pt x="41" y="93"/>
                      <a:pt x="92" y="180"/>
                      <a:pt x="142" y="266"/>
                    </a:cubicBezTo>
                    <a:cubicBezTo>
                      <a:pt x="143" y="268"/>
                      <a:pt x="146" y="266"/>
                      <a:pt x="145" y="2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3" name="îŝlïďe"/>
              <p:cNvSpPr/>
              <p:nvPr/>
            </p:nvSpPr>
            <p:spPr bwMode="auto">
              <a:xfrm>
                <a:off x="4088" y="2551"/>
                <a:ext cx="120" cy="207"/>
              </a:xfrm>
              <a:custGeom>
                <a:avLst/>
                <a:gdLst>
                  <a:gd name="T0" fmla="*/ 107 w 109"/>
                  <a:gd name="T1" fmla="*/ 184 h 188"/>
                  <a:gd name="T2" fmla="*/ 3 w 109"/>
                  <a:gd name="T3" fmla="*/ 2 h 188"/>
                  <a:gd name="T4" fmla="*/ 1 w 109"/>
                  <a:gd name="T5" fmla="*/ 3 h 188"/>
                  <a:gd name="T6" fmla="*/ 104 w 109"/>
                  <a:gd name="T7" fmla="*/ 186 h 188"/>
                  <a:gd name="T8" fmla="*/ 107 w 109"/>
                  <a:gd name="T9" fmla="*/ 184 h 188"/>
                </a:gdLst>
                <a:ahLst/>
                <a:cxnLst>
                  <a:cxn ang="0">
                    <a:pos x="T0" y="T1"/>
                  </a:cxn>
                  <a:cxn ang="0">
                    <a:pos x="T2" y="T3"/>
                  </a:cxn>
                  <a:cxn ang="0">
                    <a:pos x="T4" y="T5"/>
                  </a:cxn>
                  <a:cxn ang="0">
                    <a:pos x="T6" y="T7"/>
                  </a:cxn>
                  <a:cxn ang="0">
                    <a:pos x="T8" y="T9"/>
                  </a:cxn>
                </a:cxnLst>
                <a:rect l="0" t="0" r="r" b="b"/>
                <a:pathLst>
                  <a:path w="109" h="188">
                    <a:moveTo>
                      <a:pt x="107" y="184"/>
                    </a:moveTo>
                    <a:cubicBezTo>
                      <a:pt x="70" y="125"/>
                      <a:pt x="34" y="65"/>
                      <a:pt x="3" y="2"/>
                    </a:cubicBezTo>
                    <a:cubicBezTo>
                      <a:pt x="2" y="0"/>
                      <a:pt x="0" y="1"/>
                      <a:pt x="1" y="3"/>
                    </a:cubicBezTo>
                    <a:cubicBezTo>
                      <a:pt x="31" y="66"/>
                      <a:pt x="65" y="128"/>
                      <a:pt x="104" y="186"/>
                    </a:cubicBezTo>
                    <a:cubicBezTo>
                      <a:pt x="106" y="188"/>
                      <a:pt x="109" y="186"/>
                      <a:pt x="107" y="1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4" name="íṥļîdé"/>
              <p:cNvSpPr/>
              <p:nvPr/>
            </p:nvSpPr>
            <p:spPr bwMode="auto">
              <a:xfrm>
                <a:off x="4121" y="2576"/>
                <a:ext cx="101" cy="174"/>
              </a:xfrm>
              <a:custGeom>
                <a:avLst/>
                <a:gdLst>
                  <a:gd name="T0" fmla="*/ 90 w 92"/>
                  <a:gd name="T1" fmla="*/ 153 h 158"/>
                  <a:gd name="T2" fmla="*/ 4 w 92"/>
                  <a:gd name="T3" fmla="*/ 2 h 158"/>
                  <a:gd name="T4" fmla="*/ 1 w 92"/>
                  <a:gd name="T5" fmla="*/ 3 h 158"/>
                  <a:gd name="T6" fmla="*/ 87 w 92"/>
                  <a:gd name="T7" fmla="*/ 156 h 158"/>
                  <a:gd name="T8" fmla="*/ 90 w 92"/>
                  <a:gd name="T9" fmla="*/ 153 h 158"/>
                </a:gdLst>
                <a:ahLst/>
                <a:cxnLst>
                  <a:cxn ang="0">
                    <a:pos x="T0" y="T1"/>
                  </a:cxn>
                  <a:cxn ang="0">
                    <a:pos x="T2" y="T3"/>
                  </a:cxn>
                  <a:cxn ang="0">
                    <a:pos x="T4" y="T5"/>
                  </a:cxn>
                  <a:cxn ang="0">
                    <a:pos x="T6" y="T7"/>
                  </a:cxn>
                  <a:cxn ang="0">
                    <a:pos x="T8" y="T9"/>
                  </a:cxn>
                </a:cxnLst>
                <a:rect l="0" t="0" r="r" b="b"/>
                <a:pathLst>
                  <a:path w="92" h="158">
                    <a:moveTo>
                      <a:pt x="90" y="153"/>
                    </a:moveTo>
                    <a:cubicBezTo>
                      <a:pt x="56" y="105"/>
                      <a:pt x="31" y="54"/>
                      <a:pt x="4" y="2"/>
                    </a:cubicBezTo>
                    <a:cubicBezTo>
                      <a:pt x="3" y="0"/>
                      <a:pt x="0" y="1"/>
                      <a:pt x="1" y="3"/>
                    </a:cubicBezTo>
                    <a:cubicBezTo>
                      <a:pt x="27" y="54"/>
                      <a:pt x="48" y="113"/>
                      <a:pt x="87" y="156"/>
                    </a:cubicBezTo>
                    <a:cubicBezTo>
                      <a:pt x="89" y="158"/>
                      <a:pt x="92" y="155"/>
                      <a:pt x="90" y="15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5" name="ïSḻîḓè"/>
              <p:cNvSpPr/>
              <p:nvPr/>
            </p:nvSpPr>
            <p:spPr bwMode="auto">
              <a:xfrm>
                <a:off x="4132" y="2573"/>
                <a:ext cx="93" cy="163"/>
              </a:xfrm>
              <a:custGeom>
                <a:avLst/>
                <a:gdLst>
                  <a:gd name="T0" fmla="*/ 83 w 84"/>
                  <a:gd name="T1" fmla="*/ 144 h 148"/>
                  <a:gd name="T2" fmla="*/ 4 w 84"/>
                  <a:gd name="T3" fmla="*/ 2 h 148"/>
                  <a:gd name="T4" fmla="*/ 1 w 84"/>
                  <a:gd name="T5" fmla="*/ 3 h 148"/>
                  <a:gd name="T6" fmla="*/ 79 w 84"/>
                  <a:gd name="T7" fmla="*/ 146 h 148"/>
                  <a:gd name="T8" fmla="*/ 83 w 84"/>
                  <a:gd name="T9" fmla="*/ 144 h 148"/>
                </a:gdLst>
                <a:ahLst/>
                <a:cxnLst>
                  <a:cxn ang="0">
                    <a:pos x="T0" y="T1"/>
                  </a:cxn>
                  <a:cxn ang="0">
                    <a:pos x="T2" y="T3"/>
                  </a:cxn>
                  <a:cxn ang="0">
                    <a:pos x="T4" y="T5"/>
                  </a:cxn>
                  <a:cxn ang="0">
                    <a:pos x="T6" y="T7"/>
                  </a:cxn>
                  <a:cxn ang="0">
                    <a:pos x="T8" y="T9"/>
                  </a:cxn>
                </a:cxnLst>
                <a:rect l="0" t="0" r="r" b="b"/>
                <a:pathLst>
                  <a:path w="84" h="148">
                    <a:moveTo>
                      <a:pt x="83" y="144"/>
                    </a:moveTo>
                    <a:cubicBezTo>
                      <a:pt x="55" y="97"/>
                      <a:pt x="28" y="51"/>
                      <a:pt x="4" y="2"/>
                    </a:cubicBezTo>
                    <a:cubicBezTo>
                      <a:pt x="3" y="0"/>
                      <a:pt x="0" y="1"/>
                      <a:pt x="1" y="3"/>
                    </a:cubicBezTo>
                    <a:cubicBezTo>
                      <a:pt x="24" y="52"/>
                      <a:pt x="48" y="102"/>
                      <a:pt x="79" y="146"/>
                    </a:cubicBezTo>
                    <a:cubicBezTo>
                      <a:pt x="81" y="148"/>
                      <a:pt x="84" y="146"/>
                      <a:pt x="8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6" name="ïs1îďe"/>
              <p:cNvSpPr/>
              <p:nvPr/>
            </p:nvSpPr>
            <p:spPr bwMode="auto">
              <a:xfrm>
                <a:off x="4134" y="2550"/>
                <a:ext cx="85" cy="152"/>
              </a:xfrm>
              <a:custGeom>
                <a:avLst/>
                <a:gdLst>
                  <a:gd name="T0" fmla="*/ 75 w 77"/>
                  <a:gd name="T1" fmla="*/ 134 h 138"/>
                  <a:gd name="T2" fmla="*/ 39 w 77"/>
                  <a:gd name="T3" fmla="*/ 72 h 138"/>
                  <a:gd name="T4" fmla="*/ 5 w 77"/>
                  <a:gd name="T5" fmla="*/ 3 h 138"/>
                  <a:gd name="T6" fmla="*/ 1 w 77"/>
                  <a:gd name="T7" fmla="*/ 4 h 138"/>
                  <a:gd name="T8" fmla="*/ 35 w 77"/>
                  <a:gd name="T9" fmla="*/ 73 h 138"/>
                  <a:gd name="T10" fmla="*/ 72 w 77"/>
                  <a:gd name="T11" fmla="*/ 136 h 138"/>
                  <a:gd name="T12" fmla="*/ 75 w 77"/>
                  <a:gd name="T13" fmla="*/ 134 h 138"/>
                </a:gdLst>
                <a:ahLst/>
                <a:cxnLst>
                  <a:cxn ang="0">
                    <a:pos x="T0" y="T1"/>
                  </a:cxn>
                  <a:cxn ang="0">
                    <a:pos x="T2" y="T3"/>
                  </a:cxn>
                  <a:cxn ang="0">
                    <a:pos x="T4" y="T5"/>
                  </a:cxn>
                  <a:cxn ang="0">
                    <a:pos x="T6" y="T7"/>
                  </a:cxn>
                  <a:cxn ang="0">
                    <a:pos x="T8" y="T9"/>
                  </a:cxn>
                  <a:cxn ang="0">
                    <a:pos x="T10" y="T11"/>
                  </a:cxn>
                  <a:cxn ang="0">
                    <a:pos x="T12" y="T13"/>
                  </a:cxn>
                </a:cxnLst>
                <a:rect l="0" t="0" r="r" b="b"/>
                <a:pathLst>
                  <a:path w="77" h="138">
                    <a:moveTo>
                      <a:pt x="75" y="134"/>
                    </a:moveTo>
                    <a:cubicBezTo>
                      <a:pt x="61" y="115"/>
                      <a:pt x="51" y="93"/>
                      <a:pt x="39" y="72"/>
                    </a:cubicBezTo>
                    <a:cubicBezTo>
                      <a:pt x="27" y="49"/>
                      <a:pt x="14" y="27"/>
                      <a:pt x="5" y="3"/>
                    </a:cubicBezTo>
                    <a:cubicBezTo>
                      <a:pt x="4" y="0"/>
                      <a:pt x="0" y="2"/>
                      <a:pt x="1" y="4"/>
                    </a:cubicBezTo>
                    <a:cubicBezTo>
                      <a:pt x="10" y="28"/>
                      <a:pt x="23" y="51"/>
                      <a:pt x="35" y="73"/>
                    </a:cubicBezTo>
                    <a:cubicBezTo>
                      <a:pt x="47" y="95"/>
                      <a:pt x="57" y="118"/>
                      <a:pt x="72" y="136"/>
                    </a:cubicBezTo>
                    <a:cubicBezTo>
                      <a:pt x="74" y="138"/>
                      <a:pt x="77" y="136"/>
                      <a:pt x="75" y="13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7" name="í$ḷïḍé"/>
              <p:cNvSpPr/>
              <p:nvPr/>
            </p:nvSpPr>
            <p:spPr bwMode="auto">
              <a:xfrm>
                <a:off x="4146" y="2545"/>
                <a:ext cx="75" cy="143"/>
              </a:xfrm>
              <a:custGeom>
                <a:avLst/>
                <a:gdLst>
                  <a:gd name="T0" fmla="*/ 67 w 68"/>
                  <a:gd name="T1" fmla="*/ 127 h 130"/>
                  <a:gd name="T2" fmla="*/ 4 w 68"/>
                  <a:gd name="T3" fmla="*/ 3 h 130"/>
                  <a:gd name="T4" fmla="*/ 0 w 68"/>
                  <a:gd name="T5" fmla="*/ 4 h 130"/>
                  <a:gd name="T6" fmla="*/ 64 w 68"/>
                  <a:gd name="T7" fmla="*/ 129 h 130"/>
                  <a:gd name="T8" fmla="*/ 67 w 68"/>
                  <a:gd name="T9" fmla="*/ 127 h 130"/>
                </a:gdLst>
                <a:ahLst/>
                <a:cxnLst>
                  <a:cxn ang="0">
                    <a:pos x="T0" y="T1"/>
                  </a:cxn>
                  <a:cxn ang="0">
                    <a:pos x="T2" y="T3"/>
                  </a:cxn>
                  <a:cxn ang="0">
                    <a:pos x="T4" y="T5"/>
                  </a:cxn>
                  <a:cxn ang="0">
                    <a:pos x="T6" y="T7"/>
                  </a:cxn>
                  <a:cxn ang="0">
                    <a:pos x="T8" y="T9"/>
                  </a:cxn>
                </a:cxnLst>
                <a:rect l="0" t="0" r="r" b="b"/>
                <a:pathLst>
                  <a:path w="68" h="130">
                    <a:moveTo>
                      <a:pt x="67" y="127"/>
                    </a:moveTo>
                    <a:cubicBezTo>
                      <a:pt x="42" y="87"/>
                      <a:pt x="20" y="47"/>
                      <a:pt x="4" y="3"/>
                    </a:cubicBezTo>
                    <a:cubicBezTo>
                      <a:pt x="3" y="0"/>
                      <a:pt x="0" y="2"/>
                      <a:pt x="0" y="4"/>
                    </a:cubicBezTo>
                    <a:cubicBezTo>
                      <a:pt x="16" y="48"/>
                      <a:pt x="37" y="91"/>
                      <a:pt x="64" y="129"/>
                    </a:cubicBezTo>
                    <a:cubicBezTo>
                      <a:pt x="65" y="130"/>
                      <a:pt x="68" y="128"/>
                      <a:pt x="67" y="1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8" name="îṡľiḍé"/>
              <p:cNvSpPr/>
              <p:nvPr/>
            </p:nvSpPr>
            <p:spPr bwMode="auto">
              <a:xfrm>
                <a:off x="4168" y="2565"/>
                <a:ext cx="55" cy="97"/>
              </a:xfrm>
              <a:custGeom>
                <a:avLst/>
                <a:gdLst>
                  <a:gd name="T0" fmla="*/ 49 w 50"/>
                  <a:gd name="T1" fmla="*/ 85 h 88"/>
                  <a:gd name="T2" fmla="*/ 4 w 50"/>
                  <a:gd name="T3" fmla="*/ 1 h 88"/>
                  <a:gd name="T4" fmla="*/ 1 w 50"/>
                  <a:gd name="T5" fmla="*/ 3 h 88"/>
                  <a:gd name="T6" fmla="*/ 47 w 50"/>
                  <a:gd name="T7" fmla="*/ 87 h 88"/>
                  <a:gd name="T8" fmla="*/ 49 w 50"/>
                  <a:gd name="T9" fmla="*/ 85 h 88"/>
                </a:gdLst>
                <a:ahLst/>
                <a:cxnLst>
                  <a:cxn ang="0">
                    <a:pos x="T0" y="T1"/>
                  </a:cxn>
                  <a:cxn ang="0">
                    <a:pos x="T2" y="T3"/>
                  </a:cxn>
                  <a:cxn ang="0">
                    <a:pos x="T4" y="T5"/>
                  </a:cxn>
                  <a:cxn ang="0">
                    <a:pos x="T6" y="T7"/>
                  </a:cxn>
                  <a:cxn ang="0">
                    <a:pos x="T8" y="T9"/>
                  </a:cxn>
                </a:cxnLst>
                <a:rect l="0" t="0" r="r" b="b"/>
                <a:pathLst>
                  <a:path w="50" h="88">
                    <a:moveTo>
                      <a:pt x="49" y="85"/>
                    </a:moveTo>
                    <a:cubicBezTo>
                      <a:pt x="31" y="59"/>
                      <a:pt x="17" y="30"/>
                      <a:pt x="4" y="1"/>
                    </a:cubicBezTo>
                    <a:cubicBezTo>
                      <a:pt x="3" y="0"/>
                      <a:pt x="0" y="1"/>
                      <a:pt x="1" y="3"/>
                    </a:cubicBezTo>
                    <a:cubicBezTo>
                      <a:pt x="14" y="32"/>
                      <a:pt x="28" y="61"/>
                      <a:pt x="47" y="87"/>
                    </a:cubicBezTo>
                    <a:cubicBezTo>
                      <a:pt x="48" y="88"/>
                      <a:pt x="50" y="87"/>
                      <a:pt x="49"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9" name="îşḻîḍè"/>
              <p:cNvSpPr/>
              <p:nvPr/>
            </p:nvSpPr>
            <p:spPr bwMode="auto">
              <a:xfrm>
                <a:off x="4171" y="2536"/>
                <a:ext cx="57" cy="111"/>
              </a:xfrm>
              <a:custGeom>
                <a:avLst/>
                <a:gdLst>
                  <a:gd name="T0" fmla="*/ 51 w 52"/>
                  <a:gd name="T1" fmla="*/ 97 h 101"/>
                  <a:gd name="T2" fmla="*/ 5 w 52"/>
                  <a:gd name="T3" fmla="*/ 3 h 101"/>
                  <a:gd name="T4" fmla="*/ 1 w 52"/>
                  <a:gd name="T5" fmla="*/ 4 h 101"/>
                  <a:gd name="T6" fmla="*/ 47 w 52"/>
                  <a:gd name="T7" fmla="*/ 98 h 101"/>
                  <a:gd name="T8" fmla="*/ 51 w 52"/>
                  <a:gd name="T9" fmla="*/ 97 h 101"/>
                </a:gdLst>
                <a:ahLst/>
                <a:cxnLst>
                  <a:cxn ang="0">
                    <a:pos x="T0" y="T1"/>
                  </a:cxn>
                  <a:cxn ang="0">
                    <a:pos x="T2" y="T3"/>
                  </a:cxn>
                  <a:cxn ang="0">
                    <a:pos x="T4" y="T5"/>
                  </a:cxn>
                  <a:cxn ang="0">
                    <a:pos x="T6" y="T7"/>
                  </a:cxn>
                  <a:cxn ang="0">
                    <a:pos x="T8" y="T9"/>
                  </a:cxn>
                </a:cxnLst>
                <a:rect l="0" t="0" r="r" b="b"/>
                <a:pathLst>
                  <a:path w="52" h="101">
                    <a:moveTo>
                      <a:pt x="51" y="97"/>
                    </a:moveTo>
                    <a:cubicBezTo>
                      <a:pt x="36" y="65"/>
                      <a:pt x="18" y="35"/>
                      <a:pt x="5" y="3"/>
                    </a:cubicBezTo>
                    <a:cubicBezTo>
                      <a:pt x="4" y="0"/>
                      <a:pt x="0" y="2"/>
                      <a:pt x="1" y="4"/>
                    </a:cubicBezTo>
                    <a:cubicBezTo>
                      <a:pt x="14" y="37"/>
                      <a:pt x="31" y="67"/>
                      <a:pt x="47" y="98"/>
                    </a:cubicBezTo>
                    <a:cubicBezTo>
                      <a:pt x="48" y="101"/>
                      <a:pt x="52" y="99"/>
                      <a:pt x="51"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0" name="î$ḻïḍè"/>
              <p:cNvSpPr/>
              <p:nvPr/>
            </p:nvSpPr>
            <p:spPr bwMode="auto">
              <a:xfrm>
                <a:off x="4193" y="2553"/>
                <a:ext cx="28" cy="54"/>
              </a:xfrm>
              <a:custGeom>
                <a:avLst/>
                <a:gdLst>
                  <a:gd name="T0" fmla="*/ 25 w 26"/>
                  <a:gd name="T1" fmla="*/ 45 h 49"/>
                  <a:gd name="T2" fmla="*/ 5 w 26"/>
                  <a:gd name="T3" fmla="*/ 2 h 49"/>
                  <a:gd name="T4" fmla="*/ 2 w 26"/>
                  <a:gd name="T5" fmla="*/ 4 h 49"/>
                  <a:gd name="T6" fmla="*/ 22 w 26"/>
                  <a:gd name="T7" fmla="*/ 47 h 49"/>
                  <a:gd name="T8" fmla="*/ 25 w 26"/>
                  <a:gd name="T9" fmla="*/ 45 h 49"/>
                </a:gdLst>
                <a:ahLst/>
                <a:cxnLst>
                  <a:cxn ang="0">
                    <a:pos x="T0" y="T1"/>
                  </a:cxn>
                  <a:cxn ang="0">
                    <a:pos x="T2" y="T3"/>
                  </a:cxn>
                  <a:cxn ang="0">
                    <a:pos x="T4" y="T5"/>
                  </a:cxn>
                  <a:cxn ang="0">
                    <a:pos x="T6" y="T7"/>
                  </a:cxn>
                  <a:cxn ang="0">
                    <a:pos x="T8" y="T9"/>
                  </a:cxn>
                </a:cxnLst>
                <a:rect l="0" t="0" r="r" b="b"/>
                <a:pathLst>
                  <a:path w="26" h="49">
                    <a:moveTo>
                      <a:pt x="25" y="45"/>
                    </a:moveTo>
                    <a:cubicBezTo>
                      <a:pt x="19" y="31"/>
                      <a:pt x="13" y="15"/>
                      <a:pt x="5" y="2"/>
                    </a:cubicBezTo>
                    <a:cubicBezTo>
                      <a:pt x="3" y="0"/>
                      <a:pt x="0" y="2"/>
                      <a:pt x="2" y="4"/>
                    </a:cubicBezTo>
                    <a:cubicBezTo>
                      <a:pt x="10" y="18"/>
                      <a:pt x="14" y="33"/>
                      <a:pt x="22" y="47"/>
                    </a:cubicBezTo>
                    <a:cubicBezTo>
                      <a:pt x="23" y="49"/>
                      <a:pt x="26" y="47"/>
                      <a:pt x="25" y="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1" name="íşḻiḋè"/>
              <p:cNvSpPr/>
              <p:nvPr/>
            </p:nvSpPr>
            <p:spPr bwMode="auto">
              <a:xfrm>
                <a:off x="4191" y="2529"/>
                <a:ext cx="28" cy="45"/>
              </a:xfrm>
              <a:custGeom>
                <a:avLst/>
                <a:gdLst>
                  <a:gd name="T0" fmla="*/ 24 w 25"/>
                  <a:gd name="T1" fmla="*/ 37 h 41"/>
                  <a:gd name="T2" fmla="*/ 7 w 25"/>
                  <a:gd name="T3" fmla="*/ 4 h 41"/>
                  <a:gd name="T4" fmla="*/ 2 w 25"/>
                  <a:gd name="T5" fmla="*/ 5 h 41"/>
                  <a:gd name="T6" fmla="*/ 20 w 25"/>
                  <a:gd name="T7" fmla="*/ 39 h 41"/>
                  <a:gd name="T8" fmla="*/ 24 w 25"/>
                  <a:gd name="T9" fmla="*/ 37 h 41"/>
                </a:gdLst>
                <a:ahLst/>
                <a:cxnLst>
                  <a:cxn ang="0">
                    <a:pos x="T0" y="T1"/>
                  </a:cxn>
                  <a:cxn ang="0">
                    <a:pos x="T2" y="T3"/>
                  </a:cxn>
                  <a:cxn ang="0">
                    <a:pos x="T4" y="T5"/>
                  </a:cxn>
                  <a:cxn ang="0">
                    <a:pos x="T6" y="T7"/>
                  </a:cxn>
                  <a:cxn ang="0">
                    <a:pos x="T8" y="T9"/>
                  </a:cxn>
                </a:cxnLst>
                <a:rect l="0" t="0" r="r" b="b"/>
                <a:pathLst>
                  <a:path w="25" h="41">
                    <a:moveTo>
                      <a:pt x="24" y="37"/>
                    </a:moveTo>
                    <a:cubicBezTo>
                      <a:pt x="19" y="25"/>
                      <a:pt x="12" y="15"/>
                      <a:pt x="7" y="4"/>
                    </a:cubicBezTo>
                    <a:cubicBezTo>
                      <a:pt x="5" y="0"/>
                      <a:pt x="0" y="2"/>
                      <a:pt x="2" y="5"/>
                    </a:cubicBezTo>
                    <a:cubicBezTo>
                      <a:pt x="7" y="17"/>
                      <a:pt x="14" y="28"/>
                      <a:pt x="20" y="39"/>
                    </a:cubicBezTo>
                    <a:cubicBezTo>
                      <a:pt x="21" y="41"/>
                      <a:pt x="25" y="39"/>
                      <a:pt x="24" y="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2" name="îşḻiḍé"/>
              <p:cNvSpPr/>
              <p:nvPr/>
            </p:nvSpPr>
            <p:spPr bwMode="auto">
              <a:xfrm>
                <a:off x="4411" y="2303"/>
                <a:ext cx="161" cy="257"/>
              </a:xfrm>
              <a:custGeom>
                <a:avLst/>
                <a:gdLst>
                  <a:gd name="T0" fmla="*/ 145 w 146"/>
                  <a:gd name="T1" fmla="*/ 228 h 234"/>
                  <a:gd name="T2" fmla="*/ 129 w 146"/>
                  <a:gd name="T3" fmla="*/ 210 h 234"/>
                  <a:gd name="T4" fmla="*/ 108 w 146"/>
                  <a:gd name="T5" fmla="*/ 174 h 234"/>
                  <a:gd name="T6" fmla="*/ 15 w 146"/>
                  <a:gd name="T7" fmla="*/ 2 h 234"/>
                  <a:gd name="T8" fmla="*/ 81 w 146"/>
                  <a:gd name="T9" fmla="*/ 130 h 234"/>
                  <a:gd name="T10" fmla="*/ 112 w 146"/>
                  <a:gd name="T11" fmla="*/ 193 h 234"/>
                  <a:gd name="T12" fmla="*/ 117 w 146"/>
                  <a:gd name="T13" fmla="*/ 207 h 234"/>
                  <a:gd name="T14" fmla="*/ 25 w 146"/>
                  <a:gd name="T15" fmla="*/ 53 h 234"/>
                  <a:gd name="T16" fmla="*/ 25 w 146"/>
                  <a:gd name="T17" fmla="*/ 46 h 234"/>
                  <a:gd name="T18" fmla="*/ 25 w 146"/>
                  <a:gd name="T19" fmla="*/ 37 h 234"/>
                  <a:gd name="T20" fmla="*/ 21 w 146"/>
                  <a:gd name="T21" fmla="*/ 45 h 234"/>
                  <a:gd name="T22" fmla="*/ 20 w 146"/>
                  <a:gd name="T23" fmla="*/ 23 h 234"/>
                  <a:gd name="T24" fmla="*/ 14 w 146"/>
                  <a:gd name="T25" fmla="*/ 33 h 234"/>
                  <a:gd name="T26" fmla="*/ 5 w 146"/>
                  <a:gd name="T27" fmla="*/ 18 h 234"/>
                  <a:gd name="T28" fmla="*/ 14 w 146"/>
                  <a:gd name="T29" fmla="*/ 51 h 234"/>
                  <a:gd name="T30" fmla="*/ 5 w 146"/>
                  <a:gd name="T31" fmla="*/ 40 h 234"/>
                  <a:gd name="T32" fmla="*/ 15 w 146"/>
                  <a:gd name="T33" fmla="*/ 66 h 234"/>
                  <a:gd name="T34" fmla="*/ 10 w 146"/>
                  <a:gd name="T35" fmla="*/ 60 h 234"/>
                  <a:gd name="T36" fmla="*/ 15 w 146"/>
                  <a:gd name="T37" fmla="*/ 79 h 234"/>
                  <a:gd name="T38" fmla="*/ 13 w 146"/>
                  <a:gd name="T39" fmla="*/ 90 h 234"/>
                  <a:gd name="T40" fmla="*/ 15 w 146"/>
                  <a:gd name="T41" fmla="*/ 105 h 234"/>
                  <a:gd name="T42" fmla="*/ 13 w 146"/>
                  <a:gd name="T43" fmla="*/ 108 h 234"/>
                  <a:gd name="T44" fmla="*/ 14 w 146"/>
                  <a:gd name="T45" fmla="*/ 123 h 234"/>
                  <a:gd name="T46" fmla="*/ 12 w 146"/>
                  <a:gd name="T47" fmla="*/ 135 h 234"/>
                  <a:gd name="T48" fmla="*/ 14 w 146"/>
                  <a:gd name="T49" fmla="*/ 144 h 234"/>
                  <a:gd name="T50" fmla="*/ 12 w 146"/>
                  <a:gd name="T51" fmla="*/ 149 h 234"/>
                  <a:gd name="T52" fmla="*/ 14 w 146"/>
                  <a:gd name="T53" fmla="*/ 165 h 234"/>
                  <a:gd name="T54" fmla="*/ 7 w 146"/>
                  <a:gd name="T55" fmla="*/ 169 h 234"/>
                  <a:gd name="T56" fmla="*/ 11 w 146"/>
                  <a:gd name="T57" fmla="*/ 187 h 234"/>
                  <a:gd name="T58" fmla="*/ 14 w 146"/>
                  <a:gd name="T59" fmla="*/ 193 h 234"/>
                  <a:gd name="T60" fmla="*/ 15 w 146"/>
                  <a:gd name="T61" fmla="*/ 195 h 234"/>
                  <a:gd name="T62" fmla="*/ 22 w 146"/>
                  <a:gd name="T63" fmla="*/ 205 h 234"/>
                  <a:gd name="T64" fmla="*/ 30 w 146"/>
                  <a:gd name="T65" fmla="*/ 211 h 234"/>
                  <a:gd name="T66" fmla="*/ 18 w 146"/>
                  <a:gd name="T67" fmla="*/ 192 h 234"/>
                  <a:gd name="T68" fmla="*/ 21 w 146"/>
                  <a:gd name="T69" fmla="*/ 189 h 234"/>
                  <a:gd name="T70" fmla="*/ 44 w 146"/>
                  <a:gd name="T71" fmla="*/ 217 h 234"/>
                  <a:gd name="T72" fmla="*/ 30 w 146"/>
                  <a:gd name="T73" fmla="*/ 197 h 234"/>
                  <a:gd name="T74" fmla="*/ 23 w 146"/>
                  <a:gd name="T75" fmla="*/ 183 h 234"/>
                  <a:gd name="T76" fmla="*/ 58 w 146"/>
                  <a:gd name="T77" fmla="*/ 219 h 234"/>
                  <a:gd name="T78" fmla="*/ 25 w 146"/>
                  <a:gd name="T79" fmla="*/ 164 h 234"/>
                  <a:gd name="T80" fmla="*/ 58 w 146"/>
                  <a:gd name="T81" fmla="*/ 204 h 234"/>
                  <a:gd name="T82" fmla="*/ 24 w 146"/>
                  <a:gd name="T83" fmla="*/ 151 h 234"/>
                  <a:gd name="T84" fmla="*/ 40 w 146"/>
                  <a:gd name="T85" fmla="*/ 166 h 234"/>
                  <a:gd name="T86" fmla="*/ 78 w 146"/>
                  <a:gd name="T87" fmla="*/ 217 h 234"/>
                  <a:gd name="T88" fmla="*/ 25 w 146"/>
                  <a:gd name="T89" fmla="*/ 133 h 234"/>
                  <a:gd name="T90" fmla="*/ 83 w 146"/>
                  <a:gd name="T91" fmla="*/ 217 h 234"/>
                  <a:gd name="T92" fmla="*/ 25 w 146"/>
                  <a:gd name="T93" fmla="*/ 116 h 234"/>
                  <a:gd name="T94" fmla="*/ 25 w 146"/>
                  <a:gd name="T95" fmla="*/ 98 h 234"/>
                  <a:gd name="T96" fmla="*/ 96 w 146"/>
                  <a:gd name="T97" fmla="*/ 214 h 234"/>
                  <a:gd name="T98" fmla="*/ 52 w 146"/>
                  <a:gd name="T99" fmla="*/ 137 h 234"/>
                  <a:gd name="T100" fmla="*/ 25 w 146"/>
                  <a:gd name="T101" fmla="*/ 84 h 234"/>
                  <a:gd name="T102" fmla="*/ 73 w 146"/>
                  <a:gd name="T103" fmla="*/ 159 h 234"/>
                  <a:gd name="T104" fmla="*/ 96 w 146"/>
                  <a:gd name="T105" fmla="*/ 191 h 234"/>
                  <a:gd name="T106" fmla="*/ 99 w 146"/>
                  <a:gd name="T107" fmla="*/ 195 h 234"/>
                  <a:gd name="T108" fmla="*/ 121 w 146"/>
                  <a:gd name="T109" fmla="*/ 211 h 234"/>
                  <a:gd name="T110" fmla="*/ 145 w 146"/>
                  <a:gd name="T111" fmla="*/ 231 h 234"/>
                  <a:gd name="T112" fmla="*/ 78 w 146"/>
                  <a:gd name="T113" fmla="*/ 158 h 234"/>
                  <a:gd name="T114" fmla="*/ 25 w 146"/>
                  <a:gd name="T115" fmla="*/ 68 h 234"/>
                  <a:gd name="T116" fmla="*/ 98 w 146"/>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234">
                    <a:moveTo>
                      <a:pt x="145" y="231"/>
                    </a:moveTo>
                    <a:cubicBezTo>
                      <a:pt x="145" y="230"/>
                      <a:pt x="145" y="229"/>
                      <a:pt x="145" y="228"/>
                    </a:cubicBezTo>
                    <a:cubicBezTo>
                      <a:pt x="144" y="226"/>
                      <a:pt x="141" y="226"/>
                      <a:pt x="141" y="228"/>
                    </a:cubicBezTo>
                    <a:cubicBezTo>
                      <a:pt x="142" y="225"/>
                      <a:pt x="132" y="215"/>
                      <a:pt x="129" y="210"/>
                    </a:cubicBezTo>
                    <a:cubicBezTo>
                      <a:pt x="122" y="201"/>
                      <a:pt x="118" y="191"/>
                      <a:pt x="113" y="182"/>
                    </a:cubicBezTo>
                    <a:cubicBezTo>
                      <a:pt x="111" y="179"/>
                      <a:pt x="110" y="176"/>
                      <a:pt x="108" y="174"/>
                    </a:cubicBezTo>
                    <a:cubicBezTo>
                      <a:pt x="109" y="173"/>
                      <a:pt x="109" y="172"/>
                      <a:pt x="109" y="171"/>
                    </a:cubicBezTo>
                    <a:cubicBezTo>
                      <a:pt x="78" y="115"/>
                      <a:pt x="41" y="61"/>
                      <a:pt x="15" y="2"/>
                    </a:cubicBezTo>
                    <a:cubicBezTo>
                      <a:pt x="14" y="0"/>
                      <a:pt x="11" y="1"/>
                      <a:pt x="12" y="3"/>
                    </a:cubicBezTo>
                    <a:cubicBezTo>
                      <a:pt x="32" y="47"/>
                      <a:pt x="57" y="89"/>
                      <a:pt x="81" y="130"/>
                    </a:cubicBezTo>
                    <a:cubicBezTo>
                      <a:pt x="80" y="131"/>
                      <a:pt x="80" y="132"/>
                      <a:pt x="80" y="132"/>
                    </a:cubicBezTo>
                    <a:cubicBezTo>
                      <a:pt x="89" y="153"/>
                      <a:pt x="101" y="173"/>
                      <a:pt x="112" y="193"/>
                    </a:cubicBezTo>
                    <a:cubicBezTo>
                      <a:pt x="114" y="198"/>
                      <a:pt x="117" y="204"/>
                      <a:pt x="120" y="209"/>
                    </a:cubicBezTo>
                    <a:cubicBezTo>
                      <a:pt x="119" y="208"/>
                      <a:pt x="118" y="208"/>
                      <a:pt x="117" y="207"/>
                    </a:cubicBezTo>
                    <a:cubicBezTo>
                      <a:pt x="117" y="207"/>
                      <a:pt x="117" y="207"/>
                      <a:pt x="117" y="207"/>
                    </a:cubicBezTo>
                    <a:cubicBezTo>
                      <a:pt x="86" y="155"/>
                      <a:pt x="53" y="106"/>
                      <a:pt x="25" y="53"/>
                    </a:cubicBezTo>
                    <a:cubicBezTo>
                      <a:pt x="25" y="53"/>
                      <a:pt x="25" y="53"/>
                      <a:pt x="25" y="53"/>
                    </a:cubicBezTo>
                    <a:cubicBezTo>
                      <a:pt x="25" y="50"/>
                      <a:pt x="22" y="37"/>
                      <a:pt x="25" y="46"/>
                    </a:cubicBezTo>
                    <a:cubicBezTo>
                      <a:pt x="25" y="47"/>
                      <a:pt x="28" y="47"/>
                      <a:pt x="27" y="45"/>
                    </a:cubicBezTo>
                    <a:cubicBezTo>
                      <a:pt x="26" y="43"/>
                      <a:pt x="26" y="40"/>
                      <a:pt x="25" y="37"/>
                    </a:cubicBezTo>
                    <a:cubicBezTo>
                      <a:pt x="24" y="36"/>
                      <a:pt x="22" y="36"/>
                      <a:pt x="22" y="38"/>
                    </a:cubicBezTo>
                    <a:cubicBezTo>
                      <a:pt x="22" y="40"/>
                      <a:pt x="21" y="43"/>
                      <a:pt x="21" y="45"/>
                    </a:cubicBezTo>
                    <a:cubicBezTo>
                      <a:pt x="20" y="44"/>
                      <a:pt x="20" y="43"/>
                      <a:pt x="19" y="42"/>
                    </a:cubicBezTo>
                    <a:cubicBezTo>
                      <a:pt x="19" y="36"/>
                      <a:pt x="19" y="29"/>
                      <a:pt x="20" y="23"/>
                    </a:cubicBezTo>
                    <a:cubicBezTo>
                      <a:pt x="20" y="21"/>
                      <a:pt x="18" y="20"/>
                      <a:pt x="17" y="22"/>
                    </a:cubicBezTo>
                    <a:cubicBezTo>
                      <a:pt x="16" y="26"/>
                      <a:pt x="15" y="29"/>
                      <a:pt x="14" y="33"/>
                    </a:cubicBezTo>
                    <a:cubicBezTo>
                      <a:pt x="12" y="27"/>
                      <a:pt x="9" y="22"/>
                      <a:pt x="7" y="17"/>
                    </a:cubicBezTo>
                    <a:cubicBezTo>
                      <a:pt x="6" y="16"/>
                      <a:pt x="4" y="17"/>
                      <a:pt x="5" y="18"/>
                    </a:cubicBezTo>
                    <a:cubicBezTo>
                      <a:pt x="8" y="24"/>
                      <a:pt x="11" y="31"/>
                      <a:pt x="14" y="37"/>
                    </a:cubicBezTo>
                    <a:cubicBezTo>
                      <a:pt x="14" y="42"/>
                      <a:pt x="14" y="46"/>
                      <a:pt x="14" y="51"/>
                    </a:cubicBezTo>
                    <a:cubicBezTo>
                      <a:pt x="14" y="53"/>
                      <a:pt x="14" y="55"/>
                      <a:pt x="14" y="57"/>
                    </a:cubicBezTo>
                    <a:cubicBezTo>
                      <a:pt x="11" y="52"/>
                      <a:pt x="8" y="46"/>
                      <a:pt x="5" y="40"/>
                    </a:cubicBezTo>
                    <a:cubicBezTo>
                      <a:pt x="4" y="38"/>
                      <a:pt x="0" y="39"/>
                      <a:pt x="2" y="41"/>
                    </a:cubicBezTo>
                    <a:cubicBezTo>
                      <a:pt x="6" y="49"/>
                      <a:pt x="10" y="58"/>
                      <a:pt x="15" y="66"/>
                    </a:cubicBezTo>
                    <a:cubicBezTo>
                      <a:pt x="15" y="67"/>
                      <a:pt x="15" y="68"/>
                      <a:pt x="15" y="70"/>
                    </a:cubicBezTo>
                    <a:cubicBezTo>
                      <a:pt x="13" y="67"/>
                      <a:pt x="12" y="63"/>
                      <a:pt x="10" y="60"/>
                    </a:cubicBezTo>
                    <a:cubicBezTo>
                      <a:pt x="9" y="58"/>
                      <a:pt x="5" y="59"/>
                      <a:pt x="6" y="61"/>
                    </a:cubicBezTo>
                    <a:cubicBezTo>
                      <a:pt x="9" y="67"/>
                      <a:pt x="12" y="73"/>
                      <a:pt x="15" y="79"/>
                    </a:cubicBezTo>
                    <a:cubicBezTo>
                      <a:pt x="15" y="84"/>
                      <a:pt x="15" y="89"/>
                      <a:pt x="15" y="94"/>
                    </a:cubicBezTo>
                    <a:cubicBezTo>
                      <a:pt x="14" y="93"/>
                      <a:pt x="13" y="92"/>
                      <a:pt x="13" y="90"/>
                    </a:cubicBezTo>
                    <a:cubicBezTo>
                      <a:pt x="12" y="88"/>
                      <a:pt x="8" y="89"/>
                      <a:pt x="9" y="92"/>
                    </a:cubicBezTo>
                    <a:cubicBezTo>
                      <a:pt x="11" y="96"/>
                      <a:pt x="13" y="101"/>
                      <a:pt x="15" y="105"/>
                    </a:cubicBezTo>
                    <a:cubicBezTo>
                      <a:pt x="14" y="108"/>
                      <a:pt x="14" y="110"/>
                      <a:pt x="14" y="112"/>
                    </a:cubicBezTo>
                    <a:cubicBezTo>
                      <a:pt x="14" y="111"/>
                      <a:pt x="13" y="110"/>
                      <a:pt x="13" y="108"/>
                    </a:cubicBezTo>
                    <a:cubicBezTo>
                      <a:pt x="12" y="106"/>
                      <a:pt x="8" y="107"/>
                      <a:pt x="9" y="110"/>
                    </a:cubicBezTo>
                    <a:cubicBezTo>
                      <a:pt x="10" y="114"/>
                      <a:pt x="12" y="119"/>
                      <a:pt x="14" y="123"/>
                    </a:cubicBezTo>
                    <a:cubicBezTo>
                      <a:pt x="14" y="127"/>
                      <a:pt x="14" y="130"/>
                      <a:pt x="14" y="133"/>
                    </a:cubicBezTo>
                    <a:cubicBezTo>
                      <a:pt x="13" y="133"/>
                      <a:pt x="12" y="134"/>
                      <a:pt x="12" y="135"/>
                    </a:cubicBezTo>
                    <a:cubicBezTo>
                      <a:pt x="13" y="137"/>
                      <a:pt x="13" y="139"/>
                      <a:pt x="14" y="140"/>
                    </a:cubicBezTo>
                    <a:cubicBezTo>
                      <a:pt x="14" y="142"/>
                      <a:pt x="14" y="143"/>
                      <a:pt x="14" y="144"/>
                    </a:cubicBezTo>
                    <a:cubicBezTo>
                      <a:pt x="14" y="148"/>
                      <a:pt x="14" y="153"/>
                      <a:pt x="15" y="157"/>
                    </a:cubicBezTo>
                    <a:cubicBezTo>
                      <a:pt x="14" y="154"/>
                      <a:pt x="13" y="152"/>
                      <a:pt x="12" y="149"/>
                    </a:cubicBezTo>
                    <a:cubicBezTo>
                      <a:pt x="12" y="148"/>
                      <a:pt x="9" y="148"/>
                      <a:pt x="10" y="150"/>
                    </a:cubicBezTo>
                    <a:cubicBezTo>
                      <a:pt x="11" y="155"/>
                      <a:pt x="12" y="160"/>
                      <a:pt x="14" y="165"/>
                    </a:cubicBezTo>
                    <a:cubicBezTo>
                      <a:pt x="13" y="170"/>
                      <a:pt x="12" y="176"/>
                      <a:pt x="11" y="181"/>
                    </a:cubicBezTo>
                    <a:cubicBezTo>
                      <a:pt x="10" y="177"/>
                      <a:pt x="8" y="173"/>
                      <a:pt x="7" y="169"/>
                    </a:cubicBezTo>
                    <a:cubicBezTo>
                      <a:pt x="7" y="167"/>
                      <a:pt x="4" y="169"/>
                      <a:pt x="4" y="170"/>
                    </a:cubicBezTo>
                    <a:cubicBezTo>
                      <a:pt x="6" y="176"/>
                      <a:pt x="8" y="181"/>
                      <a:pt x="11" y="187"/>
                    </a:cubicBezTo>
                    <a:cubicBezTo>
                      <a:pt x="11" y="187"/>
                      <a:pt x="11" y="187"/>
                      <a:pt x="11" y="187"/>
                    </a:cubicBezTo>
                    <a:cubicBezTo>
                      <a:pt x="10" y="190"/>
                      <a:pt x="12" y="192"/>
                      <a:pt x="14" y="193"/>
                    </a:cubicBezTo>
                    <a:cubicBezTo>
                      <a:pt x="15" y="193"/>
                      <a:pt x="15" y="194"/>
                      <a:pt x="15" y="194"/>
                    </a:cubicBezTo>
                    <a:cubicBezTo>
                      <a:pt x="15" y="194"/>
                      <a:pt x="15" y="195"/>
                      <a:pt x="15" y="195"/>
                    </a:cubicBezTo>
                    <a:cubicBezTo>
                      <a:pt x="15" y="200"/>
                      <a:pt x="17" y="203"/>
                      <a:pt x="20" y="206"/>
                    </a:cubicBezTo>
                    <a:cubicBezTo>
                      <a:pt x="21" y="207"/>
                      <a:pt x="23" y="206"/>
                      <a:pt x="22" y="205"/>
                    </a:cubicBezTo>
                    <a:cubicBezTo>
                      <a:pt x="19" y="202"/>
                      <a:pt x="18" y="200"/>
                      <a:pt x="17" y="197"/>
                    </a:cubicBezTo>
                    <a:cubicBezTo>
                      <a:pt x="21" y="203"/>
                      <a:pt x="26" y="207"/>
                      <a:pt x="30" y="211"/>
                    </a:cubicBezTo>
                    <a:cubicBezTo>
                      <a:pt x="31" y="212"/>
                      <a:pt x="33" y="211"/>
                      <a:pt x="32" y="210"/>
                    </a:cubicBezTo>
                    <a:cubicBezTo>
                      <a:pt x="27" y="204"/>
                      <a:pt x="23" y="199"/>
                      <a:pt x="18" y="192"/>
                    </a:cubicBezTo>
                    <a:cubicBezTo>
                      <a:pt x="19" y="192"/>
                      <a:pt x="20" y="191"/>
                      <a:pt x="21" y="190"/>
                    </a:cubicBezTo>
                    <a:cubicBezTo>
                      <a:pt x="21" y="190"/>
                      <a:pt x="21" y="189"/>
                      <a:pt x="21" y="189"/>
                    </a:cubicBezTo>
                    <a:cubicBezTo>
                      <a:pt x="23" y="192"/>
                      <a:pt x="25" y="196"/>
                      <a:pt x="27" y="199"/>
                    </a:cubicBezTo>
                    <a:cubicBezTo>
                      <a:pt x="30" y="204"/>
                      <a:pt x="37" y="218"/>
                      <a:pt x="44" y="217"/>
                    </a:cubicBezTo>
                    <a:cubicBezTo>
                      <a:pt x="45" y="217"/>
                      <a:pt x="46" y="216"/>
                      <a:pt x="45" y="215"/>
                    </a:cubicBezTo>
                    <a:cubicBezTo>
                      <a:pt x="41" y="208"/>
                      <a:pt x="34" y="203"/>
                      <a:pt x="30" y="197"/>
                    </a:cubicBezTo>
                    <a:cubicBezTo>
                      <a:pt x="28" y="193"/>
                      <a:pt x="25" y="189"/>
                      <a:pt x="23" y="185"/>
                    </a:cubicBezTo>
                    <a:cubicBezTo>
                      <a:pt x="23" y="184"/>
                      <a:pt x="23" y="183"/>
                      <a:pt x="23" y="183"/>
                    </a:cubicBezTo>
                    <a:cubicBezTo>
                      <a:pt x="32" y="197"/>
                      <a:pt x="44" y="211"/>
                      <a:pt x="55" y="222"/>
                    </a:cubicBezTo>
                    <a:cubicBezTo>
                      <a:pt x="57" y="224"/>
                      <a:pt x="60" y="222"/>
                      <a:pt x="58" y="219"/>
                    </a:cubicBezTo>
                    <a:cubicBezTo>
                      <a:pt x="49" y="203"/>
                      <a:pt x="35" y="190"/>
                      <a:pt x="25" y="175"/>
                    </a:cubicBezTo>
                    <a:cubicBezTo>
                      <a:pt x="25" y="172"/>
                      <a:pt x="25" y="168"/>
                      <a:pt x="25" y="164"/>
                    </a:cubicBezTo>
                    <a:cubicBezTo>
                      <a:pt x="34" y="179"/>
                      <a:pt x="45" y="193"/>
                      <a:pt x="55" y="207"/>
                    </a:cubicBezTo>
                    <a:cubicBezTo>
                      <a:pt x="56" y="209"/>
                      <a:pt x="60" y="206"/>
                      <a:pt x="58" y="204"/>
                    </a:cubicBezTo>
                    <a:cubicBezTo>
                      <a:pt x="47" y="188"/>
                      <a:pt x="35" y="172"/>
                      <a:pt x="25" y="155"/>
                    </a:cubicBezTo>
                    <a:cubicBezTo>
                      <a:pt x="25" y="154"/>
                      <a:pt x="24" y="152"/>
                      <a:pt x="24" y="151"/>
                    </a:cubicBezTo>
                    <a:cubicBezTo>
                      <a:pt x="24" y="148"/>
                      <a:pt x="25" y="145"/>
                      <a:pt x="25" y="143"/>
                    </a:cubicBezTo>
                    <a:cubicBezTo>
                      <a:pt x="29" y="151"/>
                      <a:pt x="35" y="158"/>
                      <a:pt x="40" y="166"/>
                    </a:cubicBezTo>
                    <a:cubicBezTo>
                      <a:pt x="52" y="183"/>
                      <a:pt x="60" y="206"/>
                      <a:pt x="76" y="219"/>
                    </a:cubicBezTo>
                    <a:cubicBezTo>
                      <a:pt x="77" y="221"/>
                      <a:pt x="79" y="219"/>
                      <a:pt x="78" y="217"/>
                    </a:cubicBezTo>
                    <a:cubicBezTo>
                      <a:pt x="67" y="201"/>
                      <a:pt x="58" y="184"/>
                      <a:pt x="48" y="168"/>
                    </a:cubicBezTo>
                    <a:cubicBezTo>
                      <a:pt x="40" y="157"/>
                      <a:pt x="32" y="145"/>
                      <a:pt x="25" y="133"/>
                    </a:cubicBezTo>
                    <a:cubicBezTo>
                      <a:pt x="25" y="131"/>
                      <a:pt x="25" y="129"/>
                      <a:pt x="25" y="127"/>
                    </a:cubicBezTo>
                    <a:cubicBezTo>
                      <a:pt x="41" y="159"/>
                      <a:pt x="61" y="189"/>
                      <a:pt x="83" y="217"/>
                    </a:cubicBezTo>
                    <a:cubicBezTo>
                      <a:pt x="84" y="218"/>
                      <a:pt x="87" y="216"/>
                      <a:pt x="86" y="215"/>
                    </a:cubicBezTo>
                    <a:cubicBezTo>
                      <a:pt x="65" y="182"/>
                      <a:pt x="43" y="150"/>
                      <a:pt x="25" y="116"/>
                    </a:cubicBezTo>
                    <a:cubicBezTo>
                      <a:pt x="25" y="110"/>
                      <a:pt x="25" y="104"/>
                      <a:pt x="25" y="99"/>
                    </a:cubicBezTo>
                    <a:cubicBezTo>
                      <a:pt x="25" y="98"/>
                      <a:pt x="25" y="98"/>
                      <a:pt x="25" y="98"/>
                    </a:cubicBezTo>
                    <a:cubicBezTo>
                      <a:pt x="32" y="110"/>
                      <a:pt x="39" y="122"/>
                      <a:pt x="46" y="134"/>
                    </a:cubicBezTo>
                    <a:cubicBezTo>
                      <a:pt x="61" y="161"/>
                      <a:pt x="75" y="190"/>
                      <a:pt x="96" y="214"/>
                    </a:cubicBezTo>
                    <a:cubicBezTo>
                      <a:pt x="97" y="216"/>
                      <a:pt x="100" y="214"/>
                      <a:pt x="99" y="212"/>
                    </a:cubicBezTo>
                    <a:cubicBezTo>
                      <a:pt x="82" y="188"/>
                      <a:pt x="67" y="163"/>
                      <a:pt x="52" y="137"/>
                    </a:cubicBezTo>
                    <a:cubicBezTo>
                      <a:pt x="43" y="121"/>
                      <a:pt x="34" y="106"/>
                      <a:pt x="25" y="89"/>
                    </a:cubicBezTo>
                    <a:cubicBezTo>
                      <a:pt x="25" y="88"/>
                      <a:pt x="25" y="86"/>
                      <a:pt x="25" y="84"/>
                    </a:cubicBezTo>
                    <a:cubicBezTo>
                      <a:pt x="40" y="109"/>
                      <a:pt x="56" y="133"/>
                      <a:pt x="72" y="157"/>
                    </a:cubicBezTo>
                    <a:cubicBezTo>
                      <a:pt x="72" y="158"/>
                      <a:pt x="72" y="158"/>
                      <a:pt x="73" y="159"/>
                    </a:cubicBezTo>
                    <a:cubicBezTo>
                      <a:pt x="73" y="160"/>
                      <a:pt x="74" y="161"/>
                      <a:pt x="75" y="162"/>
                    </a:cubicBezTo>
                    <a:cubicBezTo>
                      <a:pt x="82" y="172"/>
                      <a:pt x="89" y="182"/>
                      <a:pt x="96" y="191"/>
                    </a:cubicBezTo>
                    <a:cubicBezTo>
                      <a:pt x="96" y="192"/>
                      <a:pt x="96" y="192"/>
                      <a:pt x="97" y="192"/>
                    </a:cubicBezTo>
                    <a:cubicBezTo>
                      <a:pt x="97" y="193"/>
                      <a:pt x="98" y="194"/>
                      <a:pt x="99" y="195"/>
                    </a:cubicBezTo>
                    <a:cubicBezTo>
                      <a:pt x="104" y="202"/>
                      <a:pt x="110" y="213"/>
                      <a:pt x="120" y="212"/>
                    </a:cubicBezTo>
                    <a:cubicBezTo>
                      <a:pt x="121" y="212"/>
                      <a:pt x="121" y="212"/>
                      <a:pt x="121" y="211"/>
                    </a:cubicBezTo>
                    <a:cubicBezTo>
                      <a:pt x="127" y="220"/>
                      <a:pt x="133" y="228"/>
                      <a:pt x="142" y="233"/>
                    </a:cubicBezTo>
                    <a:cubicBezTo>
                      <a:pt x="143" y="234"/>
                      <a:pt x="146" y="232"/>
                      <a:pt x="145" y="231"/>
                    </a:cubicBezTo>
                    <a:close/>
                    <a:moveTo>
                      <a:pt x="96" y="183"/>
                    </a:moveTo>
                    <a:cubicBezTo>
                      <a:pt x="90" y="175"/>
                      <a:pt x="84" y="166"/>
                      <a:pt x="78" y="158"/>
                    </a:cubicBezTo>
                    <a:cubicBezTo>
                      <a:pt x="60" y="131"/>
                      <a:pt x="41" y="104"/>
                      <a:pt x="25" y="76"/>
                    </a:cubicBezTo>
                    <a:cubicBezTo>
                      <a:pt x="25" y="73"/>
                      <a:pt x="25" y="71"/>
                      <a:pt x="25" y="68"/>
                    </a:cubicBezTo>
                    <a:cubicBezTo>
                      <a:pt x="25" y="65"/>
                      <a:pt x="25" y="63"/>
                      <a:pt x="25" y="60"/>
                    </a:cubicBezTo>
                    <a:cubicBezTo>
                      <a:pt x="47" y="103"/>
                      <a:pt x="72" y="145"/>
                      <a:pt x="98" y="186"/>
                    </a:cubicBezTo>
                    <a:cubicBezTo>
                      <a:pt x="97" y="185"/>
                      <a:pt x="97" y="184"/>
                      <a:pt x="96" y="1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3" name="íṥ1ïdé"/>
              <p:cNvSpPr/>
              <p:nvPr/>
            </p:nvSpPr>
            <p:spPr bwMode="auto">
              <a:xfrm>
                <a:off x="4403" y="2239"/>
                <a:ext cx="180" cy="312"/>
              </a:xfrm>
              <a:custGeom>
                <a:avLst/>
                <a:gdLst>
                  <a:gd name="T0" fmla="*/ 162 w 163"/>
                  <a:gd name="T1" fmla="*/ 280 h 284"/>
                  <a:gd name="T2" fmla="*/ 131 w 163"/>
                  <a:gd name="T3" fmla="*/ 234 h 284"/>
                  <a:gd name="T4" fmla="*/ 102 w 163"/>
                  <a:gd name="T5" fmla="*/ 180 h 284"/>
                  <a:gd name="T6" fmla="*/ 126 w 163"/>
                  <a:gd name="T7" fmla="*/ 224 h 284"/>
                  <a:gd name="T8" fmla="*/ 128 w 163"/>
                  <a:gd name="T9" fmla="*/ 222 h 284"/>
                  <a:gd name="T10" fmla="*/ 4 w 163"/>
                  <a:gd name="T11" fmla="*/ 1 h 284"/>
                  <a:gd name="T12" fmla="*/ 1 w 163"/>
                  <a:gd name="T13" fmla="*/ 3 h 284"/>
                  <a:gd name="T14" fmla="*/ 95 w 163"/>
                  <a:gd name="T15" fmla="*/ 168 h 284"/>
                  <a:gd name="T16" fmla="*/ 94 w 163"/>
                  <a:gd name="T17" fmla="*/ 170 h 284"/>
                  <a:gd name="T18" fmla="*/ 116 w 163"/>
                  <a:gd name="T19" fmla="*/ 219 h 284"/>
                  <a:gd name="T20" fmla="*/ 158 w 163"/>
                  <a:gd name="T21" fmla="*/ 282 h 284"/>
                  <a:gd name="T22" fmla="*/ 162 w 163"/>
                  <a:gd name="T2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84">
                    <a:moveTo>
                      <a:pt x="162" y="280"/>
                    </a:moveTo>
                    <a:cubicBezTo>
                      <a:pt x="151" y="264"/>
                      <a:pt x="140" y="249"/>
                      <a:pt x="131" y="234"/>
                    </a:cubicBezTo>
                    <a:cubicBezTo>
                      <a:pt x="120" y="217"/>
                      <a:pt x="108" y="199"/>
                      <a:pt x="102" y="180"/>
                    </a:cubicBezTo>
                    <a:cubicBezTo>
                      <a:pt x="110" y="195"/>
                      <a:pt x="118" y="209"/>
                      <a:pt x="126" y="224"/>
                    </a:cubicBezTo>
                    <a:cubicBezTo>
                      <a:pt x="127" y="225"/>
                      <a:pt x="129" y="224"/>
                      <a:pt x="128" y="222"/>
                    </a:cubicBezTo>
                    <a:cubicBezTo>
                      <a:pt x="91" y="147"/>
                      <a:pt x="44" y="76"/>
                      <a:pt x="4" y="1"/>
                    </a:cubicBezTo>
                    <a:cubicBezTo>
                      <a:pt x="3" y="0"/>
                      <a:pt x="0" y="1"/>
                      <a:pt x="1" y="3"/>
                    </a:cubicBezTo>
                    <a:cubicBezTo>
                      <a:pt x="31" y="58"/>
                      <a:pt x="63" y="113"/>
                      <a:pt x="95" y="168"/>
                    </a:cubicBezTo>
                    <a:cubicBezTo>
                      <a:pt x="94" y="168"/>
                      <a:pt x="94" y="169"/>
                      <a:pt x="94" y="170"/>
                    </a:cubicBezTo>
                    <a:cubicBezTo>
                      <a:pt x="98" y="188"/>
                      <a:pt x="107" y="204"/>
                      <a:pt x="116" y="219"/>
                    </a:cubicBezTo>
                    <a:cubicBezTo>
                      <a:pt x="130" y="241"/>
                      <a:pt x="143" y="262"/>
                      <a:pt x="158" y="282"/>
                    </a:cubicBezTo>
                    <a:cubicBezTo>
                      <a:pt x="160" y="284"/>
                      <a:pt x="163" y="282"/>
                      <a:pt x="162" y="2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4" name="iŝļiďê"/>
              <p:cNvSpPr/>
              <p:nvPr/>
            </p:nvSpPr>
            <p:spPr bwMode="auto">
              <a:xfrm>
                <a:off x="4423" y="2224"/>
                <a:ext cx="174" cy="316"/>
              </a:xfrm>
              <a:custGeom>
                <a:avLst/>
                <a:gdLst>
                  <a:gd name="T0" fmla="*/ 156 w 158"/>
                  <a:gd name="T1" fmla="*/ 283 h 287"/>
                  <a:gd name="T2" fmla="*/ 147 w 158"/>
                  <a:gd name="T3" fmla="*/ 270 h 287"/>
                  <a:gd name="T4" fmla="*/ 91 w 158"/>
                  <a:gd name="T5" fmla="*/ 171 h 287"/>
                  <a:gd name="T6" fmla="*/ 78 w 158"/>
                  <a:gd name="T7" fmla="*/ 146 h 287"/>
                  <a:gd name="T8" fmla="*/ 4 w 158"/>
                  <a:gd name="T9" fmla="*/ 2 h 287"/>
                  <a:gd name="T10" fmla="*/ 1 w 158"/>
                  <a:gd name="T11" fmla="*/ 3 h 287"/>
                  <a:gd name="T12" fmla="*/ 77 w 158"/>
                  <a:gd name="T13" fmla="*/ 154 h 287"/>
                  <a:gd name="T14" fmla="*/ 77 w 158"/>
                  <a:gd name="T15" fmla="*/ 156 h 287"/>
                  <a:gd name="T16" fmla="*/ 82 w 158"/>
                  <a:gd name="T17" fmla="*/ 164 h 287"/>
                  <a:gd name="T18" fmla="*/ 146 w 158"/>
                  <a:gd name="T19" fmla="*/ 276 h 287"/>
                  <a:gd name="T20" fmla="*/ 150 w 158"/>
                  <a:gd name="T21" fmla="*/ 285 h 287"/>
                  <a:gd name="T22" fmla="*/ 153 w 158"/>
                  <a:gd name="T23" fmla="*/ 285 h 287"/>
                  <a:gd name="T24" fmla="*/ 156 w 158"/>
                  <a:gd name="T25" fmla="*/ 2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87">
                    <a:moveTo>
                      <a:pt x="156" y="283"/>
                    </a:moveTo>
                    <a:cubicBezTo>
                      <a:pt x="153" y="279"/>
                      <a:pt x="150" y="274"/>
                      <a:pt x="147" y="270"/>
                    </a:cubicBezTo>
                    <a:cubicBezTo>
                      <a:pt x="130" y="236"/>
                      <a:pt x="110" y="203"/>
                      <a:pt x="91" y="171"/>
                    </a:cubicBezTo>
                    <a:cubicBezTo>
                      <a:pt x="86" y="163"/>
                      <a:pt x="82" y="154"/>
                      <a:pt x="78" y="146"/>
                    </a:cubicBezTo>
                    <a:cubicBezTo>
                      <a:pt x="53" y="98"/>
                      <a:pt x="27" y="50"/>
                      <a:pt x="4" y="2"/>
                    </a:cubicBezTo>
                    <a:cubicBezTo>
                      <a:pt x="3" y="0"/>
                      <a:pt x="0" y="1"/>
                      <a:pt x="1" y="3"/>
                    </a:cubicBezTo>
                    <a:cubicBezTo>
                      <a:pt x="25" y="54"/>
                      <a:pt x="51" y="104"/>
                      <a:pt x="77" y="154"/>
                    </a:cubicBezTo>
                    <a:cubicBezTo>
                      <a:pt x="77" y="155"/>
                      <a:pt x="77" y="155"/>
                      <a:pt x="77" y="156"/>
                    </a:cubicBezTo>
                    <a:cubicBezTo>
                      <a:pt x="79" y="158"/>
                      <a:pt x="80" y="161"/>
                      <a:pt x="82" y="164"/>
                    </a:cubicBezTo>
                    <a:cubicBezTo>
                      <a:pt x="101" y="202"/>
                      <a:pt x="119" y="243"/>
                      <a:pt x="146" y="276"/>
                    </a:cubicBezTo>
                    <a:cubicBezTo>
                      <a:pt x="147" y="279"/>
                      <a:pt x="149" y="282"/>
                      <a:pt x="150" y="285"/>
                    </a:cubicBezTo>
                    <a:cubicBezTo>
                      <a:pt x="151" y="286"/>
                      <a:pt x="153" y="286"/>
                      <a:pt x="153" y="285"/>
                    </a:cubicBezTo>
                    <a:cubicBezTo>
                      <a:pt x="155" y="287"/>
                      <a:pt x="158" y="285"/>
                      <a:pt x="156"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5" name="íṡļïdé"/>
              <p:cNvSpPr/>
              <p:nvPr/>
            </p:nvSpPr>
            <p:spPr bwMode="auto">
              <a:xfrm>
                <a:off x="4512" y="2354"/>
                <a:ext cx="95" cy="170"/>
              </a:xfrm>
              <a:custGeom>
                <a:avLst/>
                <a:gdLst>
                  <a:gd name="T0" fmla="*/ 85 w 86"/>
                  <a:gd name="T1" fmla="*/ 150 h 154"/>
                  <a:gd name="T2" fmla="*/ 4 w 86"/>
                  <a:gd name="T3" fmla="*/ 2 h 154"/>
                  <a:gd name="T4" fmla="*/ 1 w 86"/>
                  <a:gd name="T5" fmla="*/ 5 h 154"/>
                  <a:gd name="T6" fmla="*/ 82 w 86"/>
                  <a:gd name="T7" fmla="*/ 152 h 154"/>
                  <a:gd name="T8" fmla="*/ 85 w 86"/>
                  <a:gd name="T9" fmla="*/ 150 h 154"/>
                </a:gdLst>
                <a:ahLst/>
                <a:cxnLst>
                  <a:cxn ang="0">
                    <a:pos x="T0" y="T1"/>
                  </a:cxn>
                  <a:cxn ang="0">
                    <a:pos x="T2" y="T3"/>
                  </a:cxn>
                  <a:cxn ang="0">
                    <a:pos x="T4" y="T5"/>
                  </a:cxn>
                  <a:cxn ang="0">
                    <a:pos x="T6" y="T7"/>
                  </a:cxn>
                  <a:cxn ang="0">
                    <a:pos x="T8" y="T9"/>
                  </a:cxn>
                </a:cxnLst>
                <a:rect l="0" t="0" r="r" b="b"/>
                <a:pathLst>
                  <a:path w="86" h="154">
                    <a:moveTo>
                      <a:pt x="85" y="150"/>
                    </a:moveTo>
                    <a:cubicBezTo>
                      <a:pt x="58" y="101"/>
                      <a:pt x="31" y="52"/>
                      <a:pt x="4" y="2"/>
                    </a:cubicBezTo>
                    <a:cubicBezTo>
                      <a:pt x="3" y="0"/>
                      <a:pt x="0" y="3"/>
                      <a:pt x="1" y="5"/>
                    </a:cubicBezTo>
                    <a:cubicBezTo>
                      <a:pt x="28" y="54"/>
                      <a:pt x="54" y="104"/>
                      <a:pt x="82" y="152"/>
                    </a:cubicBezTo>
                    <a:cubicBezTo>
                      <a:pt x="84" y="154"/>
                      <a:pt x="86" y="152"/>
                      <a:pt x="85" y="1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6" name="iṩḷíḋè"/>
              <p:cNvSpPr/>
              <p:nvPr/>
            </p:nvSpPr>
            <p:spPr bwMode="auto">
              <a:xfrm>
                <a:off x="4549" y="2392"/>
                <a:ext cx="87" cy="137"/>
              </a:xfrm>
              <a:custGeom>
                <a:avLst/>
                <a:gdLst>
                  <a:gd name="T0" fmla="*/ 78 w 79"/>
                  <a:gd name="T1" fmla="*/ 121 h 125"/>
                  <a:gd name="T2" fmla="*/ 4 w 79"/>
                  <a:gd name="T3" fmla="*/ 2 h 125"/>
                  <a:gd name="T4" fmla="*/ 1 w 79"/>
                  <a:gd name="T5" fmla="*/ 4 h 125"/>
                  <a:gd name="T6" fmla="*/ 75 w 79"/>
                  <a:gd name="T7" fmla="*/ 123 h 125"/>
                  <a:gd name="T8" fmla="*/ 78 w 79"/>
                  <a:gd name="T9" fmla="*/ 121 h 125"/>
                </a:gdLst>
                <a:ahLst/>
                <a:cxnLst>
                  <a:cxn ang="0">
                    <a:pos x="T0" y="T1"/>
                  </a:cxn>
                  <a:cxn ang="0">
                    <a:pos x="T2" y="T3"/>
                  </a:cxn>
                  <a:cxn ang="0">
                    <a:pos x="T4" y="T5"/>
                  </a:cxn>
                  <a:cxn ang="0">
                    <a:pos x="T6" y="T7"/>
                  </a:cxn>
                  <a:cxn ang="0">
                    <a:pos x="T8" y="T9"/>
                  </a:cxn>
                </a:cxnLst>
                <a:rect l="0" t="0" r="r" b="b"/>
                <a:pathLst>
                  <a:path w="79" h="125">
                    <a:moveTo>
                      <a:pt x="78" y="121"/>
                    </a:moveTo>
                    <a:cubicBezTo>
                      <a:pt x="48" y="84"/>
                      <a:pt x="28" y="42"/>
                      <a:pt x="4" y="2"/>
                    </a:cubicBezTo>
                    <a:cubicBezTo>
                      <a:pt x="3" y="0"/>
                      <a:pt x="0" y="2"/>
                      <a:pt x="1" y="4"/>
                    </a:cubicBezTo>
                    <a:cubicBezTo>
                      <a:pt x="25" y="44"/>
                      <a:pt x="44" y="87"/>
                      <a:pt x="75" y="123"/>
                    </a:cubicBezTo>
                    <a:cubicBezTo>
                      <a:pt x="76" y="125"/>
                      <a:pt x="79" y="123"/>
                      <a:pt x="78"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7" name="ïṡ1iḍè"/>
              <p:cNvSpPr/>
              <p:nvPr/>
            </p:nvSpPr>
            <p:spPr bwMode="auto">
              <a:xfrm>
                <a:off x="4577" y="2414"/>
                <a:ext cx="84" cy="137"/>
              </a:xfrm>
              <a:custGeom>
                <a:avLst/>
                <a:gdLst>
                  <a:gd name="T0" fmla="*/ 75 w 76"/>
                  <a:gd name="T1" fmla="*/ 121 h 125"/>
                  <a:gd name="T2" fmla="*/ 3 w 76"/>
                  <a:gd name="T3" fmla="*/ 2 h 125"/>
                  <a:gd name="T4" fmla="*/ 1 w 76"/>
                  <a:gd name="T5" fmla="*/ 4 h 125"/>
                  <a:gd name="T6" fmla="*/ 72 w 76"/>
                  <a:gd name="T7" fmla="*/ 123 h 125"/>
                  <a:gd name="T8" fmla="*/ 75 w 76"/>
                  <a:gd name="T9" fmla="*/ 121 h 125"/>
                </a:gdLst>
                <a:ahLst/>
                <a:cxnLst>
                  <a:cxn ang="0">
                    <a:pos x="T0" y="T1"/>
                  </a:cxn>
                  <a:cxn ang="0">
                    <a:pos x="T2" y="T3"/>
                  </a:cxn>
                  <a:cxn ang="0">
                    <a:pos x="T4" y="T5"/>
                  </a:cxn>
                  <a:cxn ang="0">
                    <a:pos x="T6" y="T7"/>
                  </a:cxn>
                  <a:cxn ang="0">
                    <a:pos x="T8" y="T9"/>
                  </a:cxn>
                </a:cxnLst>
                <a:rect l="0" t="0" r="r" b="b"/>
                <a:pathLst>
                  <a:path w="76" h="125">
                    <a:moveTo>
                      <a:pt x="75" y="121"/>
                    </a:moveTo>
                    <a:cubicBezTo>
                      <a:pt x="48" y="83"/>
                      <a:pt x="26" y="42"/>
                      <a:pt x="3" y="2"/>
                    </a:cubicBezTo>
                    <a:cubicBezTo>
                      <a:pt x="2" y="0"/>
                      <a:pt x="0" y="2"/>
                      <a:pt x="1" y="4"/>
                    </a:cubicBezTo>
                    <a:cubicBezTo>
                      <a:pt x="23" y="44"/>
                      <a:pt x="44" y="86"/>
                      <a:pt x="72" y="123"/>
                    </a:cubicBezTo>
                    <a:cubicBezTo>
                      <a:pt x="73" y="125"/>
                      <a:pt x="76" y="123"/>
                      <a:pt x="75"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8" name="ïṥļiḋê"/>
              <p:cNvSpPr/>
              <p:nvPr/>
            </p:nvSpPr>
            <p:spPr bwMode="auto">
              <a:xfrm>
                <a:off x="4599" y="2411"/>
                <a:ext cx="75" cy="135"/>
              </a:xfrm>
              <a:custGeom>
                <a:avLst/>
                <a:gdLst>
                  <a:gd name="T0" fmla="*/ 67 w 68"/>
                  <a:gd name="T1" fmla="*/ 119 h 122"/>
                  <a:gd name="T2" fmla="*/ 4 w 68"/>
                  <a:gd name="T3" fmla="*/ 2 h 122"/>
                  <a:gd name="T4" fmla="*/ 1 w 68"/>
                  <a:gd name="T5" fmla="*/ 3 h 122"/>
                  <a:gd name="T6" fmla="*/ 64 w 68"/>
                  <a:gd name="T7" fmla="*/ 120 h 122"/>
                  <a:gd name="T8" fmla="*/ 67 w 68"/>
                  <a:gd name="T9" fmla="*/ 119 h 122"/>
                </a:gdLst>
                <a:ahLst/>
                <a:cxnLst>
                  <a:cxn ang="0">
                    <a:pos x="T0" y="T1"/>
                  </a:cxn>
                  <a:cxn ang="0">
                    <a:pos x="T2" y="T3"/>
                  </a:cxn>
                  <a:cxn ang="0">
                    <a:pos x="T4" y="T5"/>
                  </a:cxn>
                  <a:cxn ang="0">
                    <a:pos x="T6" y="T7"/>
                  </a:cxn>
                  <a:cxn ang="0">
                    <a:pos x="T8" y="T9"/>
                  </a:cxn>
                </a:cxnLst>
                <a:rect l="0" t="0" r="r" b="b"/>
                <a:pathLst>
                  <a:path w="68" h="122">
                    <a:moveTo>
                      <a:pt x="67" y="119"/>
                    </a:moveTo>
                    <a:cubicBezTo>
                      <a:pt x="47" y="79"/>
                      <a:pt x="22" y="42"/>
                      <a:pt x="4" y="2"/>
                    </a:cubicBezTo>
                    <a:cubicBezTo>
                      <a:pt x="3" y="0"/>
                      <a:pt x="0" y="1"/>
                      <a:pt x="1" y="3"/>
                    </a:cubicBezTo>
                    <a:cubicBezTo>
                      <a:pt x="19" y="44"/>
                      <a:pt x="43" y="81"/>
                      <a:pt x="64" y="120"/>
                    </a:cubicBezTo>
                    <a:cubicBezTo>
                      <a:pt x="65" y="122"/>
                      <a:pt x="68" y="120"/>
                      <a:pt x="67"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9" name="iṧ1iďé"/>
              <p:cNvSpPr/>
              <p:nvPr/>
            </p:nvSpPr>
            <p:spPr bwMode="auto">
              <a:xfrm>
                <a:off x="4619" y="2414"/>
                <a:ext cx="78" cy="137"/>
              </a:xfrm>
              <a:custGeom>
                <a:avLst/>
                <a:gdLst>
                  <a:gd name="T0" fmla="*/ 70 w 71"/>
                  <a:gd name="T1" fmla="*/ 121 h 125"/>
                  <a:gd name="T2" fmla="*/ 4 w 71"/>
                  <a:gd name="T3" fmla="*/ 2 h 125"/>
                  <a:gd name="T4" fmla="*/ 1 w 71"/>
                  <a:gd name="T5" fmla="*/ 4 h 125"/>
                  <a:gd name="T6" fmla="*/ 67 w 71"/>
                  <a:gd name="T7" fmla="*/ 123 h 125"/>
                  <a:gd name="T8" fmla="*/ 70 w 71"/>
                  <a:gd name="T9" fmla="*/ 121 h 125"/>
                </a:gdLst>
                <a:ahLst/>
                <a:cxnLst>
                  <a:cxn ang="0">
                    <a:pos x="T0" y="T1"/>
                  </a:cxn>
                  <a:cxn ang="0">
                    <a:pos x="T2" y="T3"/>
                  </a:cxn>
                  <a:cxn ang="0">
                    <a:pos x="T4" y="T5"/>
                  </a:cxn>
                  <a:cxn ang="0">
                    <a:pos x="T6" y="T7"/>
                  </a:cxn>
                  <a:cxn ang="0">
                    <a:pos x="T8" y="T9"/>
                  </a:cxn>
                </a:cxnLst>
                <a:rect l="0" t="0" r="r" b="b"/>
                <a:pathLst>
                  <a:path w="71" h="125">
                    <a:moveTo>
                      <a:pt x="70" y="121"/>
                    </a:moveTo>
                    <a:cubicBezTo>
                      <a:pt x="43" y="84"/>
                      <a:pt x="26" y="42"/>
                      <a:pt x="4" y="2"/>
                    </a:cubicBezTo>
                    <a:cubicBezTo>
                      <a:pt x="2" y="0"/>
                      <a:pt x="0" y="2"/>
                      <a:pt x="1" y="4"/>
                    </a:cubicBezTo>
                    <a:cubicBezTo>
                      <a:pt x="22" y="44"/>
                      <a:pt x="38" y="88"/>
                      <a:pt x="67" y="123"/>
                    </a:cubicBezTo>
                    <a:cubicBezTo>
                      <a:pt x="68" y="125"/>
                      <a:pt x="71" y="123"/>
                      <a:pt x="70"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0" name="î$1iḓê"/>
              <p:cNvSpPr/>
              <p:nvPr/>
            </p:nvSpPr>
            <p:spPr bwMode="auto">
              <a:xfrm>
                <a:off x="4650" y="2446"/>
                <a:ext cx="55" cy="99"/>
              </a:xfrm>
              <a:custGeom>
                <a:avLst/>
                <a:gdLst>
                  <a:gd name="T0" fmla="*/ 49 w 50"/>
                  <a:gd name="T1" fmla="*/ 88 h 90"/>
                  <a:gd name="T2" fmla="*/ 3 w 50"/>
                  <a:gd name="T3" fmla="*/ 1 h 90"/>
                  <a:gd name="T4" fmla="*/ 1 w 50"/>
                  <a:gd name="T5" fmla="*/ 2 h 90"/>
                  <a:gd name="T6" fmla="*/ 46 w 50"/>
                  <a:gd name="T7" fmla="*/ 89 h 90"/>
                  <a:gd name="T8" fmla="*/ 49 w 50"/>
                  <a:gd name="T9" fmla="*/ 88 h 90"/>
                </a:gdLst>
                <a:ahLst/>
                <a:cxnLst>
                  <a:cxn ang="0">
                    <a:pos x="T0" y="T1"/>
                  </a:cxn>
                  <a:cxn ang="0">
                    <a:pos x="T2" y="T3"/>
                  </a:cxn>
                  <a:cxn ang="0">
                    <a:pos x="T4" y="T5"/>
                  </a:cxn>
                  <a:cxn ang="0">
                    <a:pos x="T6" y="T7"/>
                  </a:cxn>
                  <a:cxn ang="0">
                    <a:pos x="T8" y="T9"/>
                  </a:cxn>
                </a:cxnLst>
                <a:rect l="0" t="0" r="r" b="b"/>
                <a:pathLst>
                  <a:path w="50" h="90">
                    <a:moveTo>
                      <a:pt x="49" y="88"/>
                    </a:moveTo>
                    <a:cubicBezTo>
                      <a:pt x="36" y="58"/>
                      <a:pt x="19" y="30"/>
                      <a:pt x="3" y="1"/>
                    </a:cubicBezTo>
                    <a:cubicBezTo>
                      <a:pt x="2" y="0"/>
                      <a:pt x="0" y="1"/>
                      <a:pt x="1" y="2"/>
                    </a:cubicBezTo>
                    <a:cubicBezTo>
                      <a:pt x="16" y="31"/>
                      <a:pt x="32" y="59"/>
                      <a:pt x="46" y="89"/>
                    </a:cubicBezTo>
                    <a:cubicBezTo>
                      <a:pt x="47" y="90"/>
                      <a:pt x="50" y="89"/>
                      <a:pt x="49" y="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1" name="îṧḻiďê"/>
              <p:cNvSpPr/>
              <p:nvPr/>
            </p:nvSpPr>
            <p:spPr bwMode="auto">
              <a:xfrm>
                <a:off x="4675" y="2468"/>
                <a:ext cx="42" cy="72"/>
              </a:xfrm>
              <a:custGeom>
                <a:avLst/>
                <a:gdLst>
                  <a:gd name="T0" fmla="*/ 36 w 38"/>
                  <a:gd name="T1" fmla="*/ 62 h 66"/>
                  <a:gd name="T2" fmla="*/ 3 w 38"/>
                  <a:gd name="T3" fmla="*/ 1 h 66"/>
                  <a:gd name="T4" fmla="*/ 1 w 38"/>
                  <a:gd name="T5" fmla="*/ 3 h 66"/>
                  <a:gd name="T6" fmla="*/ 33 w 38"/>
                  <a:gd name="T7" fmla="*/ 64 h 66"/>
                  <a:gd name="T8" fmla="*/ 36 w 38"/>
                  <a:gd name="T9" fmla="*/ 62 h 66"/>
                </a:gdLst>
                <a:ahLst/>
                <a:cxnLst>
                  <a:cxn ang="0">
                    <a:pos x="T0" y="T1"/>
                  </a:cxn>
                  <a:cxn ang="0">
                    <a:pos x="T2" y="T3"/>
                  </a:cxn>
                  <a:cxn ang="0">
                    <a:pos x="T4" y="T5"/>
                  </a:cxn>
                  <a:cxn ang="0">
                    <a:pos x="T6" y="T7"/>
                  </a:cxn>
                  <a:cxn ang="0">
                    <a:pos x="T8" y="T9"/>
                  </a:cxn>
                </a:cxnLst>
                <a:rect l="0" t="0" r="r" b="b"/>
                <a:pathLst>
                  <a:path w="38" h="66">
                    <a:moveTo>
                      <a:pt x="36" y="62"/>
                    </a:moveTo>
                    <a:cubicBezTo>
                      <a:pt x="23" y="43"/>
                      <a:pt x="15" y="21"/>
                      <a:pt x="3" y="1"/>
                    </a:cubicBezTo>
                    <a:cubicBezTo>
                      <a:pt x="2" y="0"/>
                      <a:pt x="0" y="1"/>
                      <a:pt x="1" y="3"/>
                    </a:cubicBezTo>
                    <a:cubicBezTo>
                      <a:pt x="12" y="23"/>
                      <a:pt x="20" y="45"/>
                      <a:pt x="33" y="64"/>
                    </a:cubicBezTo>
                    <a:cubicBezTo>
                      <a:pt x="35" y="66"/>
                      <a:pt x="38" y="64"/>
                      <a:pt x="36"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2" name="ïṧlîdé"/>
              <p:cNvSpPr/>
              <p:nvPr/>
            </p:nvSpPr>
            <p:spPr bwMode="auto">
              <a:xfrm>
                <a:off x="4712" y="2513"/>
                <a:ext cx="14" cy="26"/>
              </a:xfrm>
              <a:custGeom>
                <a:avLst/>
                <a:gdLst>
                  <a:gd name="T0" fmla="*/ 13 w 13"/>
                  <a:gd name="T1" fmla="*/ 22 h 24"/>
                  <a:gd name="T2" fmla="*/ 3 w 13"/>
                  <a:gd name="T3" fmla="*/ 1 h 24"/>
                  <a:gd name="T4" fmla="*/ 1 w 13"/>
                  <a:gd name="T5" fmla="*/ 2 h 24"/>
                  <a:gd name="T6" fmla="*/ 11 w 13"/>
                  <a:gd name="T7" fmla="*/ 23 h 24"/>
                  <a:gd name="T8" fmla="*/ 13 w 13"/>
                  <a:gd name="T9" fmla="*/ 22 h 24"/>
                </a:gdLst>
                <a:ahLst/>
                <a:cxnLst>
                  <a:cxn ang="0">
                    <a:pos x="T0" y="T1"/>
                  </a:cxn>
                  <a:cxn ang="0">
                    <a:pos x="T2" y="T3"/>
                  </a:cxn>
                  <a:cxn ang="0">
                    <a:pos x="T4" y="T5"/>
                  </a:cxn>
                  <a:cxn ang="0">
                    <a:pos x="T6" y="T7"/>
                  </a:cxn>
                  <a:cxn ang="0">
                    <a:pos x="T8" y="T9"/>
                  </a:cxn>
                </a:cxnLst>
                <a:rect l="0" t="0" r="r" b="b"/>
                <a:pathLst>
                  <a:path w="13" h="24">
                    <a:moveTo>
                      <a:pt x="13" y="22"/>
                    </a:moveTo>
                    <a:cubicBezTo>
                      <a:pt x="9" y="15"/>
                      <a:pt x="5" y="9"/>
                      <a:pt x="3" y="1"/>
                    </a:cubicBezTo>
                    <a:cubicBezTo>
                      <a:pt x="2" y="0"/>
                      <a:pt x="0" y="1"/>
                      <a:pt x="1" y="2"/>
                    </a:cubicBezTo>
                    <a:cubicBezTo>
                      <a:pt x="3" y="10"/>
                      <a:pt x="7" y="16"/>
                      <a:pt x="11" y="23"/>
                    </a:cubicBezTo>
                    <a:cubicBezTo>
                      <a:pt x="12" y="24"/>
                      <a:pt x="13" y="23"/>
                      <a:pt x="13"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3" name="îşliḍè"/>
              <p:cNvSpPr/>
              <p:nvPr/>
            </p:nvSpPr>
            <p:spPr bwMode="auto">
              <a:xfrm>
                <a:off x="3492" y="3670"/>
                <a:ext cx="54" cy="60"/>
              </a:xfrm>
              <a:custGeom>
                <a:avLst/>
                <a:gdLst>
                  <a:gd name="T0" fmla="*/ 47 w 49"/>
                  <a:gd name="T1" fmla="*/ 54 h 55"/>
                  <a:gd name="T2" fmla="*/ 25 w 49"/>
                  <a:gd name="T3" fmla="*/ 32 h 55"/>
                  <a:gd name="T4" fmla="*/ 3 w 49"/>
                  <a:gd name="T5" fmla="*/ 1 h 55"/>
                  <a:gd name="T6" fmla="*/ 1 w 49"/>
                  <a:gd name="T7" fmla="*/ 1 h 55"/>
                  <a:gd name="T8" fmla="*/ 23 w 49"/>
                  <a:gd name="T9" fmla="*/ 32 h 55"/>
                  <a:gd name="T10" fmla="*/ 39 w 49"/>
                  <a:gd name="T11" fmla="*/ 49 h 55"/>
                  <a:gd name="T12" fmla="*/ 47 w 49"/>
                  <a:gd name="T13" fmla="*/ 55 h 55"/>
                  <a:gd name="T14" fmla="*/ 48 w 49"/>
                  <a:gd name="T15" fmla="*/ 55 h 55"/>
                  <a:gd name="T16" fmla="*/ 48 w 49"/>
                  <a:gd name="T17" fmla="*/ 55 h 55"/>
                  <a:gd name="T18" fmla="*/ 47 w 49"/>
                  <a:gd name="T1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5">
                    <a:moveTo>
                      <a:pt x="47" y="54"/>
                    </a:moveTo>
                    <a:cubicBezTo>
                      <a:pt x="47" y="53"/>
                      <a:pt x="27" y="34"/>
                      <a:pt x="25" y="32"/>
                    </a:cubicBezTo>
                    <a:cubicBezTo>
                      <a:pt x="19" y="26"/>
                      <a:pt x="1" y="11"/>
                      <a:pt x="3" y="1"/>
                    </a:cubicBezTo>
                    <a:cubicBezTo>
                      <a:pt x="3" y="0"/>
                      <a:pt x="1" y="0"/>
                      <a:pt x="1" y="1"/>
                    </a:cubicBezTo>
                    <a:cubicBezTo>
                      <a:pt x="0" y="11"/>
                      <a:pt x="16" y="25"/>
                      <a:pt x="23" y="32"/>
                    </a:cubicBezTo>
                    <a:cubicBezTo>
                      <a:pt x="28" y="38"/>
                      <a:pt x="34" y="43"/>
                      <a:pt x="39" y="49"/>
                    </a:cubicBezTo>
                    <a:cubicBezTo>
                      <a:pt x="41" y="50"/>
                      <a:pt x="45" y="55"/>
                      <a:pt x="47" y="55"/>
                    </a:cubicBezTo>
                    <a:cubicBezTo>
                      <a:pt x="48" y="55"/>
                      <a:pt x="48" y="55"/>
                      <a:pt x="48" y="55"/>
                    </a:cubicBezTo>
                    <a:cubicBezTo>
                      <a:pt x="48" y="55"/>
                      <a:pt x="48" y="55"/>
                      <a:pt x="48" y="55"/>
                    </a:cubicBezTo>
                    <a:cubicBezTo>
                      <a:pt x="49" y="54"/>
                      <a:pt x="48" y="53"/>
                      <a:pt x="47" y="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4" name="ís1îḓè"/>
              <p:cNvSpPr/>
              <p:nvPr/>
            </p:nvSpPr>
            <p:spPr bwMode="auto">
              <a:xfrm>
                <a:off x="3506" y="3576"/>
                <a:ext cx="94" cy="114"/>
              </a:xfrm>
              <a:custGeom>
                <a:avLst/>
                <a:gdLst>
                  <a:gd name="T0" fmla="*/ 84 w 85"/>
                  <a:gd name="T1" fmla="*/ 100 h 103"/>
                  <a:gd name="T2" fmla="*/ 2 w 85"/>
                  <a:gd name="T3" fmla="*/ 1 h 103"/>
                  <a:gd name="T4" fmla="*/ 1 w 85"/>
                  <a:gd name="T5" fmla="*/ 3 h 103"/>
                  <a:gd name="T6" fmla="*/ 82 w 85"/>
                  <a:gd name="T7" fmla="*/ 102 h 103"/>
                  <a:gd name="T8" fmla="*/ 84 w 85"/>
                  <a:gd name="T9" fmla="*/ 100 h 103"/>
                </a:gdLst>
                <a:ahLst/>
                <a:cxnLst>
                  <a:cxn ang="0">
                    <a:pos x="T0" y="T1"/>
                  </a:cxn>
                  <a:cxn ang="0">
                    <a:pos x="T2" y="T3"/>
                  </a:cxn>
                  <a:cxn ang="0">
                    <a:pos x="T4" y="T5"/>
                  </a:cxn>
                  <a:cxn ang="0">
                    <a:pos x="T6" y="T7"/>
                  </a:cxn>
                  <a:cxn ang="0">
                    <a:pos x="T8" y="T9"/>
                  </a:cxn>
                </a:cxnLst>
                <a:rect l="0" t="0" r="r" b="b"/>
                <a:pathLst>
                  <a:path w="85" h="103">
                    <a:moveTo>
                      <a:pt x="84" y="100"/>
                    </a:moveTo>
                    <a:cubicBezTo>
                      <a:pt x="55" y="69"/>
                      <a:pt x="28" y="36"/>
                      <a:pt x="2" y="1"/>
                    </a:cubicBezTo>
                    <a:cubicBezTo>
                      <a:pt x="2" y="0"/>
                      <a:pt x="0" y="2"/>
                      <a:pt x="1" y="3"/>
                    </a:cubicBezTo>
                    <a:cubicBezTo>
                      <a:pt x="26" y="37"/>
                      <a:pt x="53" y="70"/>
                      <a:pt x="82" y="102"/>
                    </a:cubicBezTo>
                    <a:cubicBezTo>
                      <a:pt x="83" y="103"/>
                      <a:pt x="85" y="102"/>
                      <a:pt x="84" y="10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5" name="îSļiḓe"/>
              <p:cNvSpPr/>
              <p:nvPr/>
            </p:nvSpPr>
            <p:spPr bwMode="auto">
              <a:xfrm>
                <a:off x="3512" y="3515"/>
                <a:ext cx="122" cy="156"/>
              </a:xfrm>
              <a:custGeom>
                <a:avLst/>
                <a:gdLst>
                  <a:gd name="T0" fmla="*/ 110 w 111"/>
                  <a:gd name="T1" fmla="*/ 138 h 142"/>
                  <a:gd name="T2" fmla="*/ 3 w 111"/>
                  <a:gd name="T3" fmla="*/ 1 h 142"/>
                  <a:gd name="T4" fmla="*/ 1 w 111"/>
                  <a:gd name="T5" fmla="*/ 3 h 142"/>
                  <a:gd name="T6" fmla="*/ 107 w 111"/>
                  <a:gd name="T7" fmla="*/ 140 h 142"/>
                  <a:gd name="T8" fmla="*/ 110 w 111"/>
                  <a:gd name="T9" fmla="*/ 138 h 142"/>
                </a:gdLst>
                <a:ahLst/>
                <a:cxnLst>
                  <a:cxn ang="0">
                    <a:pos x="T0" y="T1"/>
                  </a:cxn>
                  <a:cxn ang="0">
                    <a:pos x="T2" y="T3"/>
                  </a:cxn>
                  <a:cxn ang="0">
                    <a:pos x="T4" y="T5"/>
                  </a:cxn>
                  <a:cxn ang="0">
                    <a:pos x="T6" y="T7"/>
                  </a:cxn>
                  <a:cxn ang="0">
                    <a:pos x="T8" y="T9"/>
                  </a:cxn>
                </a:cxnLst>
                <a:rect l="0" t="0" r="r" b="b"/>
                <a:pathLst>
                  <a:path w="111" h="142">
                    <a:moveTo>
                      <a:pt x="110" y="138"/>
                    </a:moveTo>
                    <a:cubicBezTo>
                      <a:pt x="74" y="93"/>
                      <a:pt x="36" y="49"/>
                      <a:pt x="3" y="1"/>
                    </a:cubicBezTo>
                    <a:cubicBezTo>
                      <a:pt x="2" y="0"/>
                      <a:pt x="0" y="2"/>
                      <a:pt x="1" y="3"/>
                    </a:cubicBezTo>
                    <a:cubicBezTo>
                      <a:pt x="34" y="51"/>
                      <a:pt x="71" y="95"/>
                      <a:pt x="107" y="140"/>
                    </a:cubicBezTo>
                    <a:cubicBezTo>
                      <a:pt x="108" y="142"/>
                      <a:pt x="111" y="140"/>
                      <a:pt x="110" y="13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6" name="íŝļiḍé"/>
              <p:cNvSpPr/>
              <p:nvPr/>
            </p:nvSpPr>
            <p:spPr bwMode="auto">
              <a:xfrm>
                <a:off x="3484" y="3445"/>
                <a:ext cx="186" cy="234"/>
              </a:xfrm>
              <a:custGeom>
                <a:avLst/>
                <a:gdLst>
                  <a:gd name="T0" fmla="*/ 168 w 169"/>
                  <a:gd name="T1" fmla="*/ 209 h 212"/>
                  <a:gd name="T2" fmla="*/ 2 w 169"/>
                  <a:gd name="T3" fmla="*/ 1 h 212"/>
                  <a:gd name="T4" fmla="*/ 0 w 169"/>
                  <a:gd name="T5" fmla="*/ 2 h 212"/>
                  <a:gd name="T6" fmla="*/ 165 w 169"/>
                  <a:gd name="T7" fmla="*/ 211 h 212"/>
                  <a:gd name="T8" fmla="*/ 168 w 169"/>
                  <a:gd name="T9" fmla="*/ 209 h 212"/>
                </a:gdLst>
                <a:ahLst/>
                <a:cxnLst>
                  <a:cxn ang="0">
                    <a:pos x="T0" y="T1"/>
                  </a:cxn>
                  <a:cxn ang="0">
                    <a:pos x="T2" y="T3"/>
                  </a:cxn>
                  <a:cxn ang="0">
                    <a:pos x="T4" y="T5"/>
                  </a:cxn>
                  <a:cxn ang="0">
                    <a:pos x="T6" y="T7"/>
                  </a:cxn>
                  <a:cxn ang="0">
                    <a:pos x="T8" y="T9"/>
                  </a:cxn>
                </a:cxnLst>
                <a:rect l="0" t="0" r="r" b="b"/>
                <a:pathLst>
                  <a:path w="169" h="212">
                    <a:moveTo>
                      <a:pt x="168" y="209"/>
                    </a:moveTo>
                    <a:cubicBezTo>
                      <a:pt x="111" y="141"/>
                      <a:pt x="53" y="74"/>
                      <a:pt x="2" y="1"/>
                    </a:cubicBezTo>
                    <a:cubicBezTo>
                      <a:pt x="1" y="0"/>
                      <a:pt x="0" y="1"/>
                      <a:pt x="0" y="2"/>
                    </a:cubicBezTo>
                    <a:cubicBezTo>
                      <a:pt x="51" y="75"/>
                      <a:pt x="108" y="144"/>
                      <a:pt x="165" y="211"/>
                    </a:cubicBezTo>
                    <a:cubicBezTo>
                      <a:pt x="166" y="212"/>
                      <a:pt x="169" y="211"/>
                      <a:pt x="168" y="2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7" name="îṣļîḋè"/>
              <p:cNvSpPr/>
              <p:nvPr/>
            </p:nvSpPr>
            <p:spPr bwMode="auto">
              <a:xfrm>
                <a:off x="3496" y="3436"/>
                <a:ext cx="181" cy="227"/>
              </a:xfrm>
              <a:custGeom>
                <a:avLst/>
                <a:gdLst>
                  <a:gd name="T0" fmla="*/ 162 w 164"/>
                  <a:gd name="T1" fmla="*/ 202 h 207"/>
                  <a:gd name="T2" fmla="*/ 1 w 164"/>
                  <a:gd name="T3" fmla="*/ 0 h 207"/>
                  <a:gd name="T4" fmla="*/ 0 w 164"/>
                  <a:gd name="T5" fmla="*/ 1 h 207"/>
                  <a:gd name="T6" fmla="*/ 159 w 164"/>
                  <a:gd name="T7" fmla="*/ 205 h 207"/>
                  <a:gd name="T8" fmla="*/ 162 w 164"/>
                  <a:gd name="T9" fmla="*/ 202 h 207"/>
                </a:gdLst>
                <a:ahLst/>
                <a:cxnLst>
                  <a:cxn ang="0">
                    <a:pos x="T0" y="T1"/>
                  </a:cxn>
                  <a:cxn ang="0">
                    <a:pos x="T2" y="T3"/>
                  </a:cxn>
                  <a:cxn ang="0">
                    <a:pos x="T4" y="T5"/>
                  </a:cxn>
                  <a:cxn ang="0">
                    <a:pos x="T6" y="T7"/>
                  </a:cxn>
                  <a:cxn ang="0">
                    <a:pos x="T8" y="T9"/>
                  </a:cxn>
                </a:cxnLst>
                <a:rect l="0" t="0" r="r" b="b"/>
                <a:pathLst>
                  <a:path w="164" h="207">
                    <a:moveTo>
                      <a:pt x="162" y="202"/>
                    </a:moveTo>
                    <a:cubicBezTo>
                      <a:pt x="106" y="137"/>
                      <a:pt x="52" y="70"/>
                      <a:pt x="1" y="0"/>
                    </a:cubicBezTo>
                    <a:cubicBezTo>
                      <a:pt x="1" y="0"/>
                      <a:pt x="0" y="0"/>
                      <a:pt x="0" y="1"/>
                    </a:cubicBezTo>
                    <a:cubicBezTo>
                      <a:pt x="49" y="72"/>
                      <a:pt x="103" y="139"/>
                      <a:pt x="159" y="205"/>
                    </a:cubicBezTo>
                    <a:cubicBezTo>
                      <a:pt x="160" y="207"/>
                      <a:pt x="164" y="204"/>
                      <a:pt x="162" y="2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8" name="ïṩļíḑê"/>
              <p:cNvSpPr/>
              <p:nvPr/>
            </p:nvSpPr>
            <p:spPr bwMode="auto">
              <a:xfrm>
                <a:off x="3495" y="3406"/>
                <a:ext cx="195" cy="251"/>
              </a:xfrm>
              <a:custGeom>
                <a:avLst/>
                <a:gdLst>
                  <a:gd name="T0" fmla="*/ 176 w 177"/>
                  <a:gd name="T1" fmla="*/ 225 h 228"/>
                  <a:gd name="T2" fmla="*/ 2 w 177"/>
                  <a:gd name="T3" fmla="*/ 2 h 228"/>
                  <a:gd name="T4" fmla="*/ 1 w 177"/>
                  <a:gd name="T5" fmla="*/ 3 h 228"/>
                  <a:gd name="T6" fmla="*/ 173 w 177"/>
                  <a:gd name="T7" fmla="*/ 227 h 228"/>
                  <a:gd name="T8" fmla="*/ 176 w 177"/>
                  <a:gd name="T9" fmla="*/ 225 h 228"/>
                </a:gdLst>
                <a:ahLst/>
                <a:cxnLst>
                  <a:cxn ang="0">
                    <a:pos x="T0" y="T1"/>
                  </a:cxn>
                  <a:cxn ang="0">
                    <a:pos x="T2" y="T3"/>
                  </a:cxn>
                  <a:cxn ang="0">
                    <a:pos x="T4" y="T5"/>
                  </a:cxn>
                  <a:cxn ang="0">
                    <a:pos x="T6" y="T7"/>
                  </a:cxn>
                  <a:cxn ang="0">
                    <a:pos x="T8" y="T9"/>
                  </a:cxn>
                </a:cxnLst>
                <a:rect l="0" t="0" r="r" b="b"/>
                <a:pathLst>
                  <a:path w="177" h="228">
                    <a:moveTo>
                      <a:pt x="176" y="225"/>
                    </a:moveTo>
                    <a:cubicBezTo>
                      <a:pt x="116" y="152"/>
                      <a:pt x="57" y="78"/>
                      <a:pt x="2" y="2"/>
                    </a:cubicBezTo>
                    <a:cubicBezTo>
                      <a:pt x="2" y="0"/>
                      <a:pt x="0" y="2"/>
                      <a:pt x="1" y="3"/>
                    </a:cubicBezTo>
                    <a:cubicBezTo>
                      <a:pt x="54" y="80"/>
                      <a:pt x="113" y="154"/>
                      <a:pt x="173" y="227"/>
                    </a:cubicBezTo>
                    <a:cubicBezTo>
                      <a:pt x="174" y="228"/>
                      <a:pt x="177" y="226"/>
                      <a:pt x="176" y="2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9" name="íṥḷîďé"/>
              <p:cNvSpPr/>
              <p:nvPr/>
            </p:nvSpPr>
            <p:spPr bwMode="auto">
              <a:xfrm>
                <a:off x="3494" y="3384"/>
                <a:ext cx="123" cy="158"/>
              </a:xfrm>
              <a:custGeom>
                <a:avLst/>
                <a:gdLst>
                  <a:gd name="T0" fmla="*/ 111 w 112"/>
                  <a:gd name="T1" fmla="*/ 140 h 144"/>
                  <a:gd name="T2" fmla="*/ 53 w 112"/>
                  <a:gd name="T3" fmla="*/ 66 h 144"/>
                  <a:gd name="T4" fmla="*/ 4 w 112"/>
                  <a:gd name="T5" fmla="*/ 1 h 144"/>
                  <a:gd name="T6" fmla="*/ 1 w 112"/>
                  <a:gd name="T7" fmla="*/ 2 h 144"/>
                  <a:gd name="T8" fmla="*/ 46 w 112"/>
                  <a:gd name="T9" fmla="*/ 62 h 144"/>
                  <a:gd name="T10" fmla="*/ 108 w 112"/>
                  <a:gd name="T11" fmla="*/ 142 h 144"/>
                  <a:gd name="T12" fmla="*/ 111 w 112"/>
                  <a:gd name="T13" fmla="*/ 140 h 144"/>
                </a:gdLst>
                <a:ahLst/>
                <a:cxnLst>
                  <a:cxn ang="0">
                    <a:pos x="T0" y="T1"/>
                  </a:cxn>
                  <a:cxn ang="0">
                    <a:pos x="T2" y="T3"/>
                  </a:cxn>
                  <a:cxn ang="0">
                    <a:pos x="T4" y="T5"/>
                  </a:cxn>
                  <a:cxn ang="0">
                    <a:pos x="T6" y="T7"/>
                  </a:cxn>
                  <a:cxn ang="0">
                    <a:pos x="T8" y="T9"/>
                  </a:cxn>
                  <a:cxn ang="0">
                    <a:pos x="T10" y="T11"/>
                  </a:cxn>
                  <a:cxn ang="0">
                    <a:pos x="T12" y="T13"/>
                  </a:cxn>
                </a:cxnLst>
                <a:rect l="0" t="0" r="r" b="b"/>
                <a:pathLst>
                  <a:path w="112" h="144">
                    <a:moveTo>
                      <a:pt x="111" y="140"/>
                    </a:moveTo>
                    <a:cubicBezTo>
                      <a:pt x="92" y="116"/>
                      <a:pt x="73" y="91"/>
                      <a:pt x="53" y="66"/>
                    </a:cubicBezTo>
                    <a:cubicBezTo>
                      <a:pt x="38" y="46"/>
                      <a:pt x="14" y="25"/>
                      <a:pt x="4" y="1"/>
                    </a:cubicBezTo>
                    <a:cubicBezTo>
                      <a:pt x="3" y="0"/>
                      <a:pt x="0" y="1"/>
                      <a:pt x="1" y="2"/>
                    </a:cubicBezTo>
                    <a:cubicBezTo>
                      <a:pt x="10" y="25"/>
                      <a:pt x="31" y="43"/>
                      <a:pt x="46" y="62"/>
                    </a:cubicBezTo>
                    <a:cubicBezTo>
                      <a:pt x="66" y="89"/>
                      <a:pt x="87" y="116"/>
                      <a:pt x="108" y="142"/>
                    </a:cubicBezTo>
                    <a:cubicBezTo>
                      <a:pt x="109" y="144"/>
                      <a:pt x="112" y="142"/>
                      <a:pt x="111" y="14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0" name="ïS1îḑê"/>
              <p:cNvSpPr/>
              <p:nvPr/>
            </p:nvSpPr>
            <p:spPr bwMode="auto">
              <a:xfrm>
                <a:off x="3509" y="3362"/>
                <a:ext cx="94" cy="110"/>
              </a:xfrm>
              <a:custGeom>
                <a:avLst/>
                <a:gdLst>
                  <a:gd name="T0" fmla="*/ 84 w 85"/>
                  <a:gd name="T1" fmla="*/ 97 h 100"/>
                  <a:gd name="T2" fmla="*/ 2 w 85"/>
                  <a:gd name="T3" fmla="*/ 1 h 100"/>
                  <a:gd name="T4" fmla="*/ 0 w 85"/>
                  <a:gd name="T5" fmla="*/ 2 h 100"/>
                  <a:gd name="T6" fmla="*/ 81 w 85"/>
                  <a:gd name="T7" fmla="*/ 99 h 100"/>
                  <a:gd name="T8" fmla="*/ 84 w 85"/>
                  <a:gd name="T9" fmla="*/ 97 h 100"/>
                </a:gdLst>
                <a:ahLst/>
                <a:cxnLst>
                  <a:cxn ang="0">
                    <a:pos x="T0" y="T1"/>
                  </a:cxn>
                  <a:cxn ang="0">
                    <a:pos x="T2" y="T3"/>
                  </a:cxn>
                  <a:cxn ang="0">
                    <a:pos x="T4" y="T5"/>
                  </a:cxn>
                  <a:cxn ang="0">
                    <a:pos x="T6" y="T7"/>
                  </a:cxn>
                  <a:cxn ang="0">
                    <a:pos x="T8" y="T9"/>
                  </a:cxn>
                </a:cxnLst>
                <a:rect l="0" t="0" r="r" b="b"/>
                <a:pathLst>
                  <a:path w="85" h="100">
                    <a:moveTo>
                      <a:pt x="84" y="97"/>
                    </a:moveTo>
                    <a:cubicBezTo>
                      <a:pt x="55" y="66"/>
                      <a:pt x="27" y="35"/>
                      <a:pt x="2" y="1"/>
                    </a:cubicBezTo>
                    <a:cubicBezTo>
                      <a:pt x="1" y="0"/>
                      <a:pt x="0" y="1"/>
                      <a:pt x="0" y="2"/>
                    </a:cubicBezTo>
                    <a:cubicBezTo>
                      <a:pt x="25" y="36"/>
                      <a:pt x="53" y="68"/>
                      <a:pt x="81" y="99"/>
                    </a:cubicBezTo>
                    <a:cubicBezTo>
                      <a:pt x="83" y="100"/>
                      <a:pt x="85" y="98"/>
                      <a:pt x="84"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1" name="íš1iḍè"/>
              <p:cNvSpPr/>
              <p:nvPr/>
            </p:nvSpPr>
            <p:spPr bwMode="auto">
              <a:xfrm>
                <a:off x="3515" y="3329"/>
                <a:ext cx="121" cy="143"/>
              </a:xfrm>
              <a:custGeom>
                <a:avLst/>
                <a:gdLst>
                  <a:gd name="T0" fmla="*/ 109 w 110"/>
                  <a:gd name="T1" fmla="*/ 127 h 130"/>
                  <a:gd name="T2" fmla="*/ 2 w 110"/>
                  <a:gd name="T3" fmla="*/ 1 h 130"/>
                  <a:gd name="T4" fmla="*/ 1 w 110"/>
                  <a:gd name="T5" fmla="*/ 1 h 130"/>
                  <a:gd name="T6" fmla="*/ 107 w 110"/>
                  <a:gd name="T7" fmla="*/ 129 h 130"/>
                  <a:gd name="T8" fmla="*/ 109 w 110"/>
                  <a:gd name="T9" fmla="*/ 127 h 130"/>
                </a:gdLst>
                <a:ahLst/>
                <a:cxnLst>
                  <a:cxn ang="0">
                    <a:pos x="T0" y="T1"/>
                  </a:cxn>
                  <a:cxn ang="0">
                    <a:pos x="T2" y="T3"/>
                  </a:cxn>
                  <a:cxn ang="0">
                    <a:pos x="T4" y="T5"/>
                  </a:cxn>
                  <a:cxn ang="0">
                    <a:pos x="T6" y="T7"/>
                  </a:cxn>
                  <a:cxn ang="0">
                    <a:pos x="T8" y="T9"/>
                  </a:cxn>
                </a:cxnLst>
                <a:rect l="0" t="0" r="r" b="b"/>
                <a:pathLst>
                  <a:path w="110" h="130">
                    <a:moveTo>
                      <a:pt x="109" y="127"/>
                    </a:moveTo>
                    <a:cubicBezTo>
                      <a:pt x="74" y="84"/>
                      <a:pt x="38" y="42"/>
                      <a:pt x="2" y="1"/>
                    </a:cubicBezTo>
                    <a:cubicBezTo>
                      <a:pt x="1" y="0"/>
                      <a:pt x="0" y="1"/>
                      <a:pt x="1" y="1"/>
                    </a:cubicBezTo>
                    <a:cubicBezTo>
                      <a:pt x="37" y="43"/>
                      <a:pt x="72" y="86"/>
                      <a:pt x="107" y="129"/>
                    </a:cubicBezTo>
                    <a:cubicBezTo>
                      <a:pt x="108" y="130"/>
                      <a:pt x="110" y="129"/>
                      <a:pt x="109" y="1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2" name="iṡļîḑê"/>
              <p:cNvSpPr/>
              <p:nvPr/>
            </p:nvSpPr>
            <p:spPr bwMode="auto">
              <a:xfrm>
                <a:off x="3546" y="3334"/>
                <a:ext cx="132" cy="152"/>
              </a:xfrm>
              <a:custGeom>
                <a:avLst/>
                <a:gdLst>
                  <a:gd name="T0" fmla="*/ 119 w 120"/>
                  <a:gd name="T1" fmla="*/ 135 h 138"/>
                  <a:gd name="T2" fmla="*/ 2 w 120"/>
                  <a:gd name="T3" fmla="*/ 1 h 138"/>
                  <a:gd name="T4" fmla="*/ 1 w 120"/>
                  <a:gd name="T5" fmla="*/ 2 h 138"/>
                  <a:gd name="T6" fmla="*/ 117 w 120"/>
                  <a:gd name="T7" fmla="*/ 136 h 138"/>
                  <a:gd name="T8" fmla="*/ 119 w 120"/>
                  <a:gd name="T9" fmla="*/ 135 h 138"/>
                </a:gdLst>
                <a:ahLst/>
                <a:cxnLst>
                  <a:cxn ang="0">
                    <a:pos x="T0" y="T1"/>
                  </a:cxn>
                  <a:cxn ang="0">
                    <a:pos x="T2" y="T3"/>
                  </a:cxn>
                  <a:cxn ang="0">
                    <a:pos x="T4" y="T5"/>
                  </a:cxn>
                  <a:cxn ang="0">
                    <a:pos x="T6" y="T7"/>
                  </a:cxn>
                  <a:cxn ang="0">
                    <a:pos x="T8" y="T9"/>
                  </a:cxn>
                </a:cxnLst>
                <a:rect l="0" t="0" r="r" b="b"/>
                <a:pathLst>
                  <a:path w="120" h="138">
                    <a:moveTo>
                      <a:pt x="119" y="135"/>
                    </a:moveTo>
                    <a:cubicBezTo>
                      <a:pt x="81" y="89"/>
                      <a:pt x="41" y="45"/>
                      <a:pt x="2" y="1"/>
                    </a:cubicBezTo>
                    <a:cubicBezTo>
                      <a:pt x="1" y="0"/>
                      <a:pt x="0" y="1"/>
                      <a:pt x="1" y="2"/>
                    </a:cubicBezTo>
                    <a:cubicBezTo>
                      <a:pt x="40" y="46"/>
                      <a:pt x="79" y="91"/>
                      <a:pt x="117" y="136"/>
                    </a:cubicBezTo>
                    <a:cubicBezTo>
                      <a:pt x="118" y="138"/>
                      <a:pt x="120" y="136"/>
                      <a:pt x="119" y="13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3" name="ïṣḻîďe"/>
              <p:cNvSpPr/>
              <p:nvPr/>
            </p:nvSpPr>
            <p:spPr bwMode="auto">
              <a:xfrm>
                <a:off x="3708" y="3420"/>
                <a:ext cx="150" cy="161"/>
              </a:xfrm>
              <a:custGeom>
                <a:avLst/>
                <a:gdLst>
                  <a:gd name="T0" fmla="*/ 135 w 136"/>
                  <a:gd name="T1" fmla="*/ 143 h 146"/>
                  <a:gd name="T2" fmla="*/ 2 w 136"/>
                  <a:gd name="T3" fmla="*/ 1 h 146"/>
                  <a:gd name="T4" fmla="*/ 1 w 136"/>
                  <a:gd name="T5" fmla="*/ 2 h 146"/>
                  <a:gd name="T6" fmla="*/ 133 w 136"/>
                  <a:gd name="T7" fmla="*/ 145 h 146"/>
                  <a:gd name="T8" fmla="*/ 135 w 136"/>
                  <a:gd name="T9" fmla="*/ 143 h 146"/>
                </a:gdLst>
                <a:ahLst/>
                <a:cxnLst>
                  <a:cxn ang="0">
                    <a:pos x="T0" y="T1"/>
                  </a:cxn>
                  <a:cxn ang="0">
                    <a:pos x="T2" y="T3"/>
                  </a:cxn>
                  <a:cxn ang="0">
                    <a:pos x="T4" y="T5"/>
                  </a:cxn>
                  <a:cxn ang="0">
                    <a:pos x="T6" y="T7"/>
                  </a:cxn>
                  <a:cxn ang="0">
                    <a:pos x="T8" y="T9"/>
                  </a:cxn>
                </a:cxnLst>
                <a:rect l="0" t="0" r="r" b="b"/>
                <a:pathLst>
                  <a:path w="136" h="146">
                    <a:moveTo>
                      <a:pt x="135" y="143"/>
                    </a:moveTo>
                    <a:cubicBezTo>
                      <a:pt x="91" y="96"/>
                      <a:pt x="46" y="49"/>
                      <a:pt x="2" y="1"/>
                    </a:cubicBezTo>
                    <a:cubicBezTo>
                      <a:pt x="1" y="0"/>
                      <a:pt x="0" y="1"/>
                      <a:pt x="1" y="2"/>
                    </a:cubicBezTo>
                    <a:cubicBezTo>
                      <a:pt x="44" y="51"/>
                      <a:pt x="88" y="98"/>
                      <a:pt x="133" y="145"/>
                    </a:cubicBezTo>
                    <a:cubicBezTo>
                      <a:pt x="134" y="146"/>
                      <a:pt x="136" y="144"/>
                      <a:pt x="135" y="1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4" name="îṡľîḑe"/>
              <p:cNvSpPr/>
              <p:nvPr/>
            </p:nvSpPr>
            <p:spPr bwMode="auto">
              <a:xfrm>
                <a:off x="3717" y="3385"/>
                <a:ext cx="163" cy="188"/>
              </a:xfrm>
              <a:custGeom>
                <a:avLst/>
                <a:gdLst>
                  <a:gd name="T0" fmla="*/ 147 w 148"/>
                  <a:gd name="T1" fmla="*/ 168 h 171"/>
                  <a:gd name="T2" fmla="*/ 1 w 148"/>
                  <a:gd name="T3" fmla="*/ 1 h 171"/>
                  <a:gd name="T4" fmla="*/ 1 w 148"/>
                  <a:gd name="T5" fmla="*/ 1 h 171"/>
                  <a:gd name="T6" fmla="*/ 145 w 148"/>
                  <a:gd name="T7" fmla="*/ 169 h 171"/>
                  <a:gd name="T8" fmla="*/ 147 w 148"/>
                  <a:gd name="T9" fmla="*/ 168 h 171"/>
                </a:gdLst>
                <a:ahLst/>
                <a:cxnLst>
                  <a:cxn ang="0">
                    <a:pos x="T0" y="T1"/>
                  </a:cxn>
                  <a:cxn ang="0">
                    <a:pos x="T2" y="T3"/>
                  </a:cxn>
                  <a:cxn ang="0">
                    <a:pos x="T4" y="T5"/>
                  </a:cxn>
                  <a:cxn ang="0">
                    <a:pos x="T6" y="T7"/>
                  </a:cxn>
                  <a:cxn ang="0">
                    <a:pos x="T8" y="T9"/>
                  </a:cxn>
                </a:cxnLst>
                <a:rect l="0" t="0" r="r" b="b"/>
                <a:pathLst>
                  <a:path w="148" h="171">
                    <a:moveTo>
                      <a:pt x="147" y="168"/>
                    </a:moveTo>
                    <a:cubicBezTo>
                      <a:pt x="97" y="114"/>
                      <a:pt x="48" y="58"/>
                      <a:pt x="1" y="1"/>
                    </a:cubicBezTo>
                    <a:cubicBezTo>
                      <a:pt x="1" y="0"/>
                      <a:pt x="0" y="1"/>
                      <a:pt x="1" y="1"/>
                    </a:cubicBezTo>
                    <a:cubicBezTo>
                      <a:pt x="46" y="60"/>
                      <a:pt x="93" y="116"/>
                      <a:pt x="145" y="169"/>
                    </a:cubicBezTo>
                    <a:cubicBezTo>
                      <a:pt x="146" y="171"/>
                      <a:pt x="148" y="169"/>
                      <a:pt x="147" y="16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5" name="íṧḻïḍè"/>
              <p:cNvSpPr/>
              <p:nvPr/>
            </p:nvSpPr>
            <p:spPr bwMode="auto">
              <a:xfrm>
                <a:off x="3760" y="3399"/>
                <a:ext cx="136" cy="162"/>
              </a:xfrm>
              <a:custGeom>
                <a:avLst/>
                <a:gdLst>
                  <a:gd name="T0" fmla="*/ 123 w 124"/>
                  <a:gd name="T1" fmla="*/ 144 h 147"/>
                  <a:gd name="T2" fmla="*/ 60 w 124"/>
                  <a:gd name="T3" fmla="*/ 71 h 147"/>
                  <a:gd name="T4" fmla="*/ 0 w 124"/>
                  <a:gd name="T5" fmla="*/ 0 h 147"/>
                  <a:gd name="T6" fmla="*/ 0 w 124"/>
                  <a:gd name="T7" fmla="*/ 1 h 147"/>
                  <a:gd name="T8" fmla="*/ 58 w 124"/>
                  <a:gd name="T9" fmla="*/ 72 h 147"/>
                  <a:gd name="T10" fmla="*/ 121 w 124"/>
                  <a:gd name="T11" fmla="*/ 146 h 147"/>
                  <a:gd name="T12" fmla="*/ 123 w 124"/>
                  <a:gd name="T13" fmla="*/ 144 h 147"/>
                </a:gdLst>
                <a:ahLst/>
                <a:cxnLst>
                  <a:cxn ang="0">
                    <a:pos x="T0" y="T1"/>
                  </a:cxn>
                  <a:cxn ang="0">
                    <a:pos x="T2" y="T3"/>
                  </a:cxn>
                  <a:cxn ang="0">
                    <a:pos x="T4" y="T5"/>
                  </a:cxn>
                  <a:cxn ang="0">
                    <a:pos x="T6" y="T7"/>
                  </a:cxn>
                  <a:cxn ang="0">
                    <a:pos x="T8" y="T9"/>
                  </a:cxn>
                  <a:cxn ang="0">
                    <a:pos x="T10" y="T11"/>
                  </a:cxn>
                  <a:cxn ang="0">
                    <a:pos x="T12" y="T13"/>
                  </a:cxn>
                </a:cxnLst>
                <a:rect l="0" t="0" r="r" b="b"/>
                <a:pathLst>
                  <a:path w="124" h="147">
                    <a:moveTo>
                      <a:pt x="123" y="144"/>
                    </a:moveTo>
                    <a:cubicBezTo>
                      <a:pt x="100" y="121"/>
                      <a:pt x="80" y="96"/>
                      <a:pt x="60" y="71"/>
                    </a:cubicBezTo>
                    <a:cubicBezTo>
                      <a:pt x="40" y="47"/>
                      <a:pt x="19" y="25"/>
                      <a:pt x="0" y="0"/>
                    </a:cubicBezTo>
                    <a:cubicBezTo>
                      <a:pt x="0" y="0"/>
                      <a:pt x="0" y="0"/>
                      <a:pt x="0" y="1"/>
                    </a:cubicBezTo>
                    <a:cubicBezTo>
                      <a:pt x="17" y="26"/>
                      <a:pt x="37" y="49"/>
                      <a:pt x="58" y="72"/>
                    </a:cubicBezTo>
                    <a:cubicBezTo>
                      <a:pt x="79" y="97"/>
                      <a:pt x="98" y="123"/>
                      <a:pt x="121" y="146"/>
                    </a:cubicBezTo>
                    <a:cubicBezTo>
                      <a:pt x="122" y="147"/>
                      <a:pt x="124" y="145"/>
                      <a:pt x="12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6" name="îş1îḋè"/>
              <p:cNvSpPr/>
              <p:nvPr/>
            </p:nvSpPr>
            <p:spPr bwMode="auto">
              <a:xfrm>
                <a:off x="3783" y="3397"/>
                <a:ext cx="136" cy="164"/>
              </a:xfrm>
              <a:custGeom>
                <a:avLst/>
                <a:gdLst>
                  <a:gd name="T0" fmla="*/ 122 w 124"/>
                  <a:gd name="T1" fmla="*/ 146 h 149"/>
                  <a:gd name="T2" fmla="*/ 3 w 124"/>
                  <a:gd name="T3" fmla="*/ 2 h 149"/>
                  <a:gd name="T4" fmla="*/ 1 w 124"/>
                  <a:gd name="T5" fmla="*/ 3 h 149"/>
                  <a:gd name="T6" fmla="*/ 120 w 124"/>
                  <a:gd name="T7" fmla="*/ 148 h 149"/>
                  <a:gd name="T8" fmla="*/ 122 w 124"/>
                  <a:gd name="T9" fmla="*/ 146 h 149"/>
                </a:gdLst>
                <a:ahLst/>
                <a:cxnLst>
                  <a:cxn ang="0">
                    <a:pos x="T0" y="T1"/>
                  </a:cxn>
                  <a:cxn ang="0">
                    <a:pos x="T2" y="T3"/>
                  </a:cxn>
                  <a:cxn ang="0">
                    <a:pos x="T4" y="T5"/>
                  </a:cxn>
                  <a:cxn ang="0">
                    <a:pos x="T6" y="T7"/>
                  </a:cxn>
                  <a:cxn ang="0">
                    <a:pos x="T8" y="T9"/>
                  </a:cxn>
                </a:cxnLst>
                <a:rect l="0" t="0" r="r" b="b"/>
                <a:pathLst>
                  <a:path w="124" h="149">
                    <a:moveTo>
                      <a:pt x="122" y="146"/>
                    </a:moveTo>
                    <a:cubicBezTo>
                      <a:pt x="83" y="98"/>
                      <a:pt x="42" y="50"/>
                      <a:pt x="3" y="2"/>
                    </a:cubicBezTo>
                    <a:cubicBezTo>
                      <a:pt x="2" y="0"/>
                      <a:pt x="0" y="2"/>
                      <a:pt x="1" y="3"/>
                    </a:cubicBezTo>
                    <a:cubicBezTo>
                      <a:pt x="40" y="52"/>
                      <a:pt x="79" y="101"/>
                      <a:pt x="120" y="148"/>
                    </a:cubicBezTo>
                    <a:cubicBezTo>
                      <a:pt x="121" y="149"/>
                      <a:pt x="124" y="148"/>
                      <a:pt x="122" y="1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7" name="íŝ1idè"/>
              <p:cNvSpPr/>
              <p:nvPr/>
            </p:nvSpPr>
            <p:spPr bwMode="auto">
              <a:xfrm>
                <a:off x="3817" y="3404"/>
                <a:ext cx="79" cy="95"/>
              </a:xfrm>
              <a:custGeom>
                <a:avLst/>
                <a:gdLst>
                  <a:gd name="T0" fmla="*/ 71 w 72"/>
                  <a:gd name="T1" fmla="*/ 85 h 87"/>
                  <a:gd name="T2" fmla="*/ 2 w 72"/>
                  <a:gd name="T3" fmla="*/ 1 h 87"/>
                  <a:gd name="T4" fmla="*/ 1 w 72"/>
                  <a:gd name="T5" fmla="*/ 2 h 87"/>
                  <a:gd name="T6" fmla="*/ 69 w 72"/>
                  <a:gd name="T7" fmla="*/ 86 h 87"/>
                  <a:gd name="T8" fmla="*/ 71 w 72"/>
                  <a:gd name="T9" fmla="*/ 85 h 87"/>
                </a:gdLst>
                <a:ahLst/>
                <a:cxnLst>
                  <a:cxn ang="0">
                    <a:pos x="T0" y="T1"/>
                  </a:cxn>
                  <a:cxn ang="0">
                    <a:pos x="T2" y="T3"/>
                  </a:cxn>
                  <a:cxn ang="0">
                    <a:pos x="T4" y="T5"/>
                  </a:cxn>
                  <a:cxn ang="0">
                    <a:pos x="T6" y="T7"/>
                  </a:cxn>
                  <a:cxn ang="0">
                    <a:pos x="T8" y="T9"/>
                  </a:cxn>
                </a:cxnLst>
                <a:rect l="0" t="0" r="r" b="b"/>
                <a:pathLst>
                  <a:path w="72" h="87">
                    <a:moveTo>
                      <a:pt x="71" y="85"/>
                    </a:moveTo>
                    <a:cubicBezTo>
                      <a:pt x="48" y="57"/>
                      <a:pt x="25" y="29"/>
                      <a:pt x="2" y="1"/>
                    </a:cubicBezTo>
                    <a:cubicBezTo>
                      <a:pt x="1" y="0"/>
                      <a:pt x="0" y="1"/>
                      <a:pt x="1" y="2"/>
                    </a:cubicBezTo>
                    <a:cubicBezTo>
                      <a:pt x="23" y="30"/>
                      <a:pt x="46" y="58"/>
                      <a:pt x="69" y="86"/>
                    </a:cubicBezTo>
                    <a:cubicBezTo>
                      <a:pt x="70" y="87"/>
                      <a:pt x="72" y="86"/>
                      <a:pt x="71"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8" name="íšḻïḓe"/>
              <p:cNvSpPr/>
              <p:nvPr/>
            </p:nvSpPr>
            <p:spPr bwMode="auto">
              <a:xfrm>
                <a:off x="3845" y="3352"/>
                <a:ext cx="73" cy="91"/>
              </a:xfrm>
              <a:custGeom>
                <a:avLst/>
                <a:gdLst>
                  <a:gd name="T0" fmla="*/ 65 w 66"/>
                  <a:gd name="T1" fmla="*/ 81 h 83"/>
                  <a:gd name="T2" fmla="*/ 23 w 66"/>
                  <a:gd name="T3" fmla="*/ 27 h 83"/>
                  <a:gd name="T4" fmla="*/ 1 w 66"/>
                  <a:gd name="T5" fmla="*/ 0 h 83"/>
                  <a:gd name="T6" fmla="*/ 1 w 66"/>
                  <a:gd name="T7" fmla="*/ 1 h 83"/>
                  <a:gd name="T8" fmla="*/ 63 w 66"/>
                  <a:gd name="T9" fmla="*/ 82 h 83"/>
                  <a:gd name="T10" fmla="*/ 65 w 66"/>
                  <a:gd name="T11" fmla="*/ 81 h 83"/>
                </a:gdLst>
                <a:ahLst/>
                <a:cxnLst>
                  <a:cxn ang="0">
                    <a:pos x="T0" y="T1"/>
                  </a:cxn>
                  <a:cxn ang="0">
                    <a:pos x="T2" y="T3"/>
                  </a:cxn>
                  <a:cxn ang="0">
                    <a:pos x="T4" y="T5"/>
                  </a:cxn>
                  <a:cxn ang="0">
                    <a:pos x="T6" y="T7"/>
                  </a:cxn>
                  <a:cxn ang="0">
                    <a:pos x="T8" y="T9"/>
                  </a:cxn>
                  <a:cxn ang="0">
                    <a:pos x="T10" y="T11"/>
                  </a:cxn>
                </a:cxnLst>
                <a:rect l="0" t="0" r="r" b="b"/>
                <a:pathLst>
                  <a:path w="66" h="83">
                    <a:moveTo>
                      <a:pt x="65" y="81"/>
                    </a:moveTo>
                    <a:cubicBezTo>
                      <a:pt x="51" y="63"/>
                      <a:pt x="37" y="45"/>
                      <a:pt x="23" y="27"/>
                    </a:cubicBezTo>
                    <a:cubicBezTo>
                      <a:pt x="16" y="18"/>
                      <a:pt x="10" y="8"/>
                      <a:pt x="1" y="0"/>
                    </a:cubicBezTo>
                    <a:cubicBezTo>
                      <a:pt x="1" y="0"/>
                      <a:pt x="0" y="0"/>
                      <a:pt x="1" y="1"/>
                    </a:cubicBezTo>
                    <a:cubicBezTo>
                      <a:pt x="22" y="27"/>
                      <a:pt x="42" y="55"/>
                      <a:pt x="63" y="82"/>
                    </a:cubicBezTo>
                    <a:cubicBezTo>
                      <a:pt x="64" y="83"/>
                      <a:pt x="66" y="82"/>
                      <a:pt x="65" y="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9" name="ï$1ïďe"/>
              <p:cNvSpPr/>
              <p:nvPr/>
            </p:nvSpPr>
            <p:spPr bwMode="auto">
              <a:xfrm>
                <a:off x="3897" y="3522"/>
                <a:ext cx="55" cy="55"/>
              </a:xfrm>
              <a:custGeom>
                <a:avLst/>
                <a:gdLst>
                  <a:gd name="T0" fmla="*/ 49 w 50"/>
                  <a:gd name="T1" fmla="*/ 47 h 50"/>
                  <a:gd name="T2" fmla="*/ 3 w 50"/>
                  <a:gd name="T3" fmla="*/ 2 h 50"/>
                  <a:gd name="T4" fmla="*/ 1 w 50"/>
                  <a:gd name="T5" fmla="*/ 4 h 50"/>
                  <a:gd name="T6" fmla="*/ 47 w 50"/>
                  <a:gd name="T7" fmla="*/ 50 h 50"/>
                  <a:gd name="T8" fmla="*/ 49 w 50"/>
                  <a:gd name="T9" fmla="*/ 47 h 50"/>
                </a:gdLst>
                <a:ahLst/>
                <a:cxnLst>
                  <a:cxn ang="0">
                    <a:pos x="T0" y="T1"/>
                  </a:cxn>
                  <a:cxn ang="0">
                    <a:pos x="T2" y="T3"/>
                  </a:cxn>
                  <a:cxn ang="0">
                    <a:pos x="T4" y="T5"/>
                  </a:cxn>
                  <a:cxn ang="0">
                    <a:pos x="T6" y="T7"/>
                  </a:cxn>
                  <a:cxn ang="0">
                    <a:pos x="T8" y="T9"/>
                  </a:cxn>
                </a:cxnLst>
                <a:rect l="0" t="0" r="r" b="b"/>
                <a:pathLst>
                  <a:path w="50" h="50">
                    <a:moveTo>
                      <a:pt x="49" y="47"/>
                    </a:moveTo>
                    <a:cubicBezTo>
                      <a:pt x="30" y="35"/>
                      <a:pt x="17" y="18"/>
                      <a:pt x="3" y="2"/>
                    </a:cubicBezTo>
                    <a:cubicBezTo>
                      <a:pt x="2" y="0"/>
                      <a:pt x="0" y="2"/>
                      <a:pt x="1" y="4"/>
                    </a:cubicBezTo>
                    <a:cubicBezTo>
                      <a:pt x="14" y="20"/>
                      <a:pt x="28" y="39"/>
                      <a:pt x="47" y="50"/>
                    </a:cubicBezTo>
                    <a:cubicBezTo>
                      <a:pt x="49" y="50"/>
                      <a:pt x="50" y="48"/>
                      <a:pt x="49"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0" name="îṧlïḑé"/>
              <p:cNvSpPr/>
              <p:nvPr/>
            </p:nvSpPr>
            <p:spPr bwMode="auto">
              <a:xfrm>
                <a:off x="3897" y="3489"/>
                <a:ext cx="70" cy="87"/>
              </a:xfrm>
              <a:custGeom>
                <a:avLst/>
                <a:gdLst>
                  <a:gd name="T0" fmla="*/ 62 w 63"/>
                  <a:gd name="T1" fmla="*/ 75 h 79"/>
                  <a:gd name="T2" fmla="*/ 3 w 63"/>
                  <a:gd name="T3" fmla="*/ 2 h 79"/>
                  <a:gd name="T4" fmla="*/ 1 w 63"/>
                  <a:gd name="T5" fmla="*/ 3 h 79"/>
                  <a:gd name="T6" fmla="*/ 59 w 63"/>
                  <a:gd name="T7" fmla="*/ 77 h 79"/>
                  <a:gd name="T8" fmla="*/ 62 w 63"/>
                  <a:gd name="T9" fmla="*/ 75 h 79"/>
                </a:gdLst>
                <a:ahLst/>
                <a:cxnLst>
                  <a:cxn ang="0">
                    <a:pos x="T0" y="T1"/>
                  </a:cxn>
                  <a:cxn ang="0">
                    <a:pos x="T2" y="T3"/>
                  </a:cxn>
                  <a:cxn ang="0">
                    <a:pos x="T4" y="T5"/>
                  </a:cxn>
                  <a:cxn ang="0">
                    <a:pos x="T6" y="T7"/>
                  </a:cxn>
                  <a:cxn ang="0">
                    <a:pos x="T8" y="T9"/>
                  </a:cxn>
                </a:cxnLst>
                <a:rect l="0" t="0" r="r" b="b"/>
                <a:pathLst>
                  <a:path w="63" h="79">
                    <a:moveTo>
                      <a:pt x="62" y="75"/>
                    </a:moveTo>
                    <a:cubicBezTo>
                      <a:pt x="42" y="50"/>
                      <a:pt x="19" y="29"/>
                      <a:pt x="3" y="2"/>
                    </a:cubicBezTo>
                    <a:cubicBezTo>
                      <a:pt x="2" y="0"/>
                      <a:pt x="0" y="2"/>
                      <a:pt x="1" y="3"/>
                    </a:cubicBezTo>
                    <a:cubicBezTo>
                      <a:pt x="17" y="31"/>
                      <a:pt x="40" y="52"/>
                      <a:pt x="59" y="77"/>
                    </a:cubicBezTo>
                    <a:cubicBezTo>
                      <a:pt x="60" y="79"/>
                      <a:pt x="63" y="77"/>
                      <a:pt x="62"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1" name="î$ḻiďé"/>
              <p:cNvSpPr/>
              <p:nvPr/>
            </p:nvSpPr>
            <p:spPr bwMode="auto">
              <a:xfrm>
                <a:off x="3901" y="3474"/>
                <a:ext cx="99" cy="116"/>
              </a:xfrm>
              <a:custGeom>
                <a:avLst/>
                <a:gdLst>
                  <a:gd name="T0" fmla="*/ 89 w 90"/>
                  <a:gd name="T1" fmla="*/ 102 h 105"/>
                  <a:gd name="T2" fmla="*/ 44 w 90"/>
                  <a:gd name="T3" fmla="*/ 52 h 105"/>
                  <a:gd name="T4" fmla="*/ 25 w 90"/>
                  <a:gd name="T5" fmla="*/ 29 h 105"/>
                  <a:gd name="T6" fmla="*/ 6 w 90"/>
                  <a:gd name="T7" fmla="*/ 6 h 105"/>
                  <a:gd name="T8" fmla="*/ 7 w 90"/>
                  <a:gd name="T9" fmla="*/ 6 h 105"/>
                  <a:gd name="T10" fmla="*/ 2 w 90"/>
                  <a:gd name="T11" fmla="*/ 0 h 105"/>
                  <a:gd name="T12" fmla="*/ 1 w 90"/>
                  <a:gd name="T13" fmla="*/ 2 h 105"/>
                  <a:gd name="T14" fmla="*/ 87 w 90"/>
                  <a:gd name="T15" fmla="*/ 103 h 105"/>
                  <a:gd name="T16" fmla="*/ 89 w 90"/>
                  <a:gd name="T17"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5">
                    <a:moveTo>
                      <a:pt x="89" y="102"/>
                    </a:moveTo>
                    <a:cubicBezTo>
                      <a:pt x="74" y="85"/>
                      <a:pt x="59" y="69"/>
                      <a:pt x="44" y="52"/>
                    </a:cubicBezTo>
                    <a:cubicBezTo>
                      <a:pt x="38" y="45"/>
                      <a:pt x="31" y="37"/>
                      <a:pt x="25" y="29"/>
                    </a:cubicBezTo>
                    <a:cubicBezTo>
                      <a:pt x="20" y="23"/>
                      <a:pt x="9" y="13"/>
                      <a:pt x="6" y="6"/>
                    </a:cubicBezTo>
                    <a:cubicBezTo>
                      <a:pt x="6" y="7"/>
                      <a:pt x="8" y="7"/>
                      <a:pt x="7" y="6"/>
                    </a:cubicBezTo>
                    <a:cubicBezTo>
                      <a:pt x="5" y="1"/>
                      <a:pt x="7" y="2"/>
                      <a:pt x="2" y="0"/>
                    </a:cubicBezTo>
                    <a:cubicBezTo>
                      <a:pt x="1" y="0"/>
                      <a:pt x="0" y="1"/>
                      <a:pt x="1" y="2"/>
                    </a:cubicBezTo>
                    <a:cubicBezTo>
                      <a:pt x="26" y="38"/>
                      <a:pt x="56" y="71"/>
                      <a:pt x="87" y="103"/>
                    </a:cubicBezTo>
                    <a:cubicBezTo>
                      <a:pt x="88" y="105"/>
                      <a:pt x="90" y="103"/>
                      <a:pt x="89"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2" name="îsľíḋe"/>
              <p:cNvSpPr/>
              <p:nvPr/>
            </p:nvSpPr>
            <p:spPr bwMode="auto">
              <a:xfrm>
                <a:off x="3899" y="3436"/>
                <a:ext cx="126" cy="162"/>
              </a:xfrm>
              <a:custGeom>
                <a:avLst/>
                <a:gdLst>
                  <a:gd name="T0" fmla="*/ 113 w 114"/>
                  <a:gd name="T1" fmla="*/ 144 h 148"/>
                  <a:gd name="T2" fmla="*/ 54 w 114"/>
                  <a:gd name="T3" fmla="*/ 72 h 148"/>
                  <a:gd name="T4" fmla="*/ 3 w 114"/>
                  <a:gd name="T5" fmla="*/ 5 h 148"/>
                  <a:gd name="T6" fmla="*/ 2 w 114"/>
                  <a:gd name="T7" fmla="*/ 6 h 148"/>
                  <a:gd name="T8" fmla="*/ 10 w 114"/>
                  <a:gd name="T9" fmla="*/ 21 h 148"/>
                  <a:gd name="T10" fmla="*/ 11 w 114"/>
                  <a:gd name="T11" fmla="*/ 21 h 148"/>
                  <a:gd name="T12" fmla="*/ 20 w 114"/>
                  <a:gd name="T13" fmla="*/ 27 h 148"/>
                  <a:gd name="T14" fmla="*/ 49 w 114"/>
                  <a:gd name="T15" fmla="*/ 67 h 148"/>
                  <a:gd name="T16" fmla="*/ 111 w 114"/>
                  <a:gd name="T17" fmla="*/ 146 h 148"/>
                  <a:gd name="T18" fmla="*/ 113 w 11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48">
                    <a:moveTo>
                      <a:pt x="113" y="144"/>
                    </a:moveTo>
                    <a:cubicBezTo>
                      <a:pt x="93" y="121"/>
                      <a:pt x="71" y="97"/>
                      <a:pt x="54" y="72"/>
                    </a:cubicBezTo>
                    <a:cubicBezTo>
                      <a:pt x="39" y="48"/>
                      <a:pt x="23" y="25"/>
                      <a:pt x="3" y="5"/>
                    </a:cubicBezTo>
                    <a:cubicBezTo>
                      <a:pt x="3" y="5"/>
                      <a:pt x="2" y="5"/>
                      <a:pt x="2" y="6"/>
                    </a:cubicBezTo>
                    <a:cubicBezTo>
                      <a:pt x="5" y="11"/>
                      <a:pt x="7" y="16"/>
                      <a:pt x="10" y="21"/>
                    </a:cubicBezTo>
                    <a:cubicBezTo>
                      <a:pt x="10" y="21"/>
                      <a:pt x="11" y="21"/>
                      <a:pt x="11" y="21"/>
                    </a:cubicBezTo>
                    <a:cubicBezTo>
                      <a:pt x="0" y="0"/>
                      <a:pt x="14" y="19"/>
                      <a:pt x="20" y="27"/>
                    </a:cubicBezTo>
                    <a:cubicBezTo>
                      <a:pt x="31" y="40"/>
                      <a:pt x="40" y="53"/>
                      <a:pt x="49" y="67"/>
                    </a:cubicBezTo>
                    <a:cubicBezTo>
                      <a:pt x="67" y="95"/>
                      <a:pt x="88" y="121"/>
                      <a:pt x="111" y="146"/>
                    </a:cubicBezTo>
                    <a:cubicBezTo>
                      <a:pt x="112" y="148"/>
                      <a:pt x="114" y="146"/>
                      <a:pt x="11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3" name="iṥliḋé"/>
              <p:cNvSpPr/>
              <p:nvPr/>
            </p:nvSpPr>
            <p:spPr bwMode="auto">
              <a:xfrm>
                <a:off x="3899" y="3410"/>
                <a:ext cx="137" cy="171"/>
              </a:xfrm>
              <a:custGeom>
                <a:avLst/>
                <a:gdLst>
                  <a:gd name="T0" fmla="*/ 123 w 124"/>
                  <a:gd name="T1" fmla="*/ 152 h 155"/>
                  <a:gd name="T2" fmla="*/ 3 w 124"/>
                  <a:gd name="T3" fmla="*/ 0 h 155"/>
                  <a:gd name="T4" fmla="*/ 2 w 124"/>
                  <a:gd name="T5" fmla="*/ 0 h 155"/>
                  <a:gd name="T6" fmla="*/ 1 w 124"/>
                  <a:gd name="T7" fmla="*/ 2 h 155"/>
                  <a:gd name="T8" fmla="*/ 1 w 124"/>
                  <a:gd name="T9" fmla="*/ 2 h 155"/>
                  <a:gd name="T10" fmla="*/ 2 w 124"/>
                  <a:gd name="T11" fmla="*/ 3 h 155"/>
                  <a:gd name="T12" fmla="*/ 3 w 124"/>
                  <a:gd name="T13" fmla="*/ 3 h 155"/>
                  <a:gd name="T14" fmla="*/ 30 w 124"/>
                  <a:gd name="T15" fmla="*/ 35 h 155"/>
                  <a:gd name="T16" fmla="*/ 62 w 124"/>
                  <a:gd name="T17" fmla="*/ 76 h 155"/>
                  <a:gd name="T18" fmla="*/ 121 w 124"/>
                  <a:gd name="T19" fmla="*/ 154 h 155"/>
                  <a:gd name="T20" fmla="*/ 123 w 124"/>
                  <a:gd name="T21"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5">
                    <a:moveTo>
                      <a:pt x="123" y="152"/>
                    </a:moveTo>
                    <a:cubicBezTo>
                      <a:pt x="83" y="102"/>
                      <a:pt x="45" y="49"/>
                      <a:pt x="3" y="0"/>
                    </a:cubicBezTo>
                    <a:cubicBezTo>
                      <a:pt x="3" y="0"/>
                      <a:pt x="3" y="0"/>
                      <a:pt x="2" y="0"/>
                    </a:cubicBezTo>
                    <a:cubicBezTo>
                      <a:pt x="2" y="1"/>
                      <a:pt x="1" y="1"/>
                      <a:pt x="1" y="2"/>
                    </a:cubicBezTo>
                    <a:cubicBezTo>
                      <a:pt x="0" y="2"/>
                      <a:pt x="0" y="2"/>
                      <a:pt x="1" y="2"/>
                    </a:cubicBezTo>
                    <a:cubicBezTo>
                      <a:pt x="1" y="3"/>
                      <a:pt x="2" y="3"/>
                      <a:pt x="2" y="3"/>
                    </a:cubicBezTo>
                    <a:cubicBezTo>
                      <a:pt x="3" y="4"/>
                      <a:pt x="3" y="3"/>
                      <a:pt x="3" y="3"/>
                    </a:cubicBezTo>
                    <a:cubicBezTo>
                      <a:pt x="14" y="11"/>
                      <a:pt x="22" y="25"/>
                      <a:pt x="30" y="35"/>
                    </a:cubicBezTo>
                    <a:cubicBezTo>
                      <a:pt x="41" y="49"/>
                      <a:pt x="51" y="63"/>
                      <a:pt x="62" y="76"/>
                    </a:cubicBezTo>
                    <a:cubicBezTo>
                      <a:pt x="81" y="102"/>
                      <a:pt x="101" y="128"/>
                      <a:pt x="121" y="154"/>
                    </a:cubicBezTo>
                    <a:cubicBezTo>
                      <a:pt x="122" y="155"/>
                      <a:pt x="124" y="153"/>
                      <a:pt x="123" y="1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4" name="iṩ1îde"/>
              <p:cNvSpPr/>
              <p:nvPr/>
            </p:nvSpPr>
            <p:spPr bwMode="auto">
              <a:xfrm>
                <a:off x="3953" y="3400"/>
                <a:ext cx="52" cy="72"/>
              </a:xfrm>
              <a:custGeom>
                <a:avLst/>
                <a:gdLst>
                  <a:gd name="T0" fmla="*/ 46 w 47"/>
                  <a:gd name="T1" fmla="*/ 62 h 65"/>
                  <a:gd name="T2" fmla="*/ 3 w 47"/>
                  <a:gd name="T3" fmla="*/ 1 h 65"/>
                  <a:gd name="T4" fmla="*/ 1 w 47"/>
                  <a:gd name="T5" fmla="*/ 3 h 65"/>
                  <a:gd name="T6" fmla="*/ 44 w 47"/>
                  <a:gd name="T7" fmla="*/ 64 h 65"/>
                  <a:gd name="T8" fmla="*/ 46 w 47"/>
                  <a:gd name="T9" fmla="*/ 62 h 65"/>
                </a:gdLst>
                <a:ahLst/>
                <a:cxnLst>
                  <a:cxn ang="0">
                    <a:pos x="T0" y="T1"/>
                  </a:cxn>
                  <a:cxn ang="0">
                    <a:pos x="T2" y="T3"/>
                  </a:cxn>
                  <a:cxn ang="0">
                    <a:pos x="T4" y="T5"/>
                  </a:cxn>
                  <a:cxn ang="0">
                    <a:pos x="T6" y="T7"/>
                  </a:cxn>
                  <a:cxn ang="0">
                    <a:pos x="T8" y="T9"/>
                  </a:cxn>
                </a:cxnLst>
                <a:rect l="0" t="0" r="r" b="b"/>
                <a:pathLst>
                  <a:path w="47" h="65">
                    <a:moveTo>
                      <a:pt x="46" y="62"/>
                    </a:moveTo>
                    <a:cubicBezTo>
                      <a:pt x="33" y="41"/>
                      <a:pt x="18" y="21"/>
                      <a:pt x="3" y="1"/>
                    </a:cubicBezTo>
                    <a:cubicBezTo>
                      <a:pt x="2" y="0"/>
                      <a:pt x="0" y="2"/>
                      <a:pt x="1" y="3"/>
                    </a:cubicBezTo>
                    <a:cubicBezTo>
                      <a:pt x="16" y="23"/>
                      <a:pt x="31" y="43"/>
                      <a:pt x="44" y="64"/>
                    </a:cubicBezTo>
                    <a:cubicBezTo>
                      <a:pt x="45" y="65"/>
                      <a:pt x="47" y="64"/>
                      <a:pt x="46"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5" name="íṧḻïḋè"/>
              <p:cNvSpPr/>
              <p:nvPr/>
            </p:nvSpPr>
            <p:spPr bwMode="auto">
              <a:xfrm>
                <a:off x="3929" y="3217"/>
                <a:ext cx="89" cy="128"/>
              </a:xfrm>
              <a:custGeom>
                <a:avLst/>
                <a:gdLst>
                  <a:gd name="T0" fmla="*/ 80 w 81"/>
                  <a:gd name="T1" fmla="*/ 115 h 117"/>
                  <a:gd name="T2" fmla="*/ 2 w 81"/>
                  <a:gd name="T3" fmla="*/ 1 h 117"/>
                  <a:gd name="T4" fmla="*/ 0 w 81"/>
                  <a:gd name="T5" fmla="*/ 2 h 117"/>
                  <a:gd name="T6" fmla="*/ 79 w 81"/>
                  <a:gd name="T7" fmla="*/ 116 h 117"/>
                  <a:gd name="T8" fmla="*/ 80 w 81"/>
                  <a:gd name="T9" fmla="*/ 115 h 117"/>
                </a:gdLst>
                <a:ahLst/>
                <a:cxnLst>
                  <a:cxn ang="0">
                    <a:pos x="T0" y="T1"/>
                  </a:cxn>
                  <a:cxn ang="0">
                    <a:pos x="T2" y="T3"/>
                  </a:cxn>
                  <a:cxn ang="0">
                    <a:pos x="T4" y="T5"/>
                  </a:cxn>
                  <a:cxn ang="0">
                    <a:pos x="T6" y="T7"/>
                  </a:cxn>
                  <a:cxn ang="0">
                    <a:pos x="T8" y="T9"/>
                  </a:cxn>
                </a:cxnLst>
                <a:rect l="0" t="0" r="r" b="b"/>
                <a:pathLst>
                  <a:path w="81" h="117">
                    <a:moveTo>
                      <a:pt x="80" y="115"/>
                    </a:moveTo>
                    <a:cubicBezTo>
                      <a:pt x="52" y="79"/>
                      <a:pt x="25" y="41"/>
                      <a:pt x="2" y="1"/>
                    </a:cubicBezTo>
                    <a:cubicBezTo>
                      <a:pt x="1" y="0"/>
                      <a:pt x="0" y="1"/>
                      <a:pt x="0" y="2"/>
                    </a:cubicBezTo>
                    <a:cubicBezTo>
                      <a:pt x="23" y="42"/>
                      <a:pt x="50" y="80"/>
                      <a:pt x="79" y="116"/>
                    </a:cubicBezTo>
                    <a:cubicBezTo>
                      <a:pt x="80" y="117"/>
                      <a:pt x="81" y="116"/>
                      <a:pt x="80" y="1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6" name="iṡ1îḑê"/>
              <p:cNvSpPr/>
              <p:nvPr/>
            </p:nvSpPr>
            <p:spPr bwMode="auto">
              <a:xfrm>
                <a:off x="3906" y="3166"/>
                <a:ext cx="110" cy="155"/>
              </a:xfrm>
              <a:custGeom>
                <a:avLst/>
                <a:gdLst>
                  <a:gd name="T0" fmla="*/ 99 w 100"/>
                  <a:gd name="T1" fmla="*/ 138 h 141"/>
                  <a:gd name="T2" fmla="*/ 2 w 100"/>
                  <a:gd name="T3" fmla="*/ 1 h 141"/>
                  <a:gd name="T4" fmla="*/ 1 w 100"/>
                  <a:gd name="T5" fmla="*/ 2 h 141"/>
                  <a:gd name="T6" fmla="*/ 97 w 100"/>
                  <a:gd name="T7" fmla="*/ 140 h 141"/>
                  <a:gd name="T8" fmla="*/ 99 w 100"/>
                  <a:gd name="T9" fmla="*/ 138 h 141"/>
                </a:gdLst>
                <a:ahLst/>
                <a:cxnLst>
                  <a:cxn ang="0">
                    <a:pos x="T0" y="T1"/>
                  </a:cxn>
                  <a:cxn ang="0">
                    <a:pos x="T2" y="T3"/>
                  </a:cxn>
                  <a:cxn ang="0">
                    <a:pos x="T4" y="T5"/>
                  </a:cxn>
                  <a:cxn ang="0">
                    <a:pos x="T6" y="T7"/>
                  </a:cxn>
                  <a:cxn ang="0">
                    <a:pos x="T8" y="T9"/>
                  </a:cxn>
                </a:cxnLst>
                <a:rect l="0" t="0" r="r" b="b"/>
                <a:pathLst>
                  <a:path w="100" h="141">
                    <a:moveTo>
                      <a:pt x="99" y="138"/>
                    </a:moveTo>
                    <a:cubicBezTo>
                      <a:pt x="65" y="94"/>
                      <a:pt x="31" y="50"/>
                      <a:pt x="2" y="1"/>
                    </a:cubicBezTo>
                    <a:cubicBezTo>
                      <a:pt x="2" y="0"/>
                      <a:pt x="0" y="1"/>
                      <a:pt x="1" y="2"/>
                    </a:cubicBezTo>
                    <a:cubicBezTo>
                      <a:pt x="29" y="51"/>
                      <a:pt x="63" y="95"/>
                      <a:pt x="97" y="140"/>
                    </a:cubicBezTo>
                    <a:cubicBezTo>
                      <a:pt x="98" y="141"/>
                      <a:pt x="100" y="140"/>
                      <a:pt x="99" y="13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7" name="í$ḻíḋé"/>
              <p:cNvSpPr/>
              <p:nvPr/>
            </p:nvSpPr>
            <p:spPr bwMode="auto">
              <a:xfrm>
                <a:off x="3923" y="3167"/>
                <a:ext cx="130" cy="179"/>
              </a:xfrm>
              <a:custGeom>
                <a:avLst/>
                <a:gdLst>
                  <a:gd name="T0" fmla="*/ 117 w 118"/>
                  <a:gd name="T1" fmla="*/ 160 h 163"/>
                  <a:gd name="T2" fmla="*/ 57 w 118"/>
                  <a:gd name="T3" fmla="*/ 81 h 163"/>
                  <a:gd name="T4" fmla="*/ 26 w 118"/>
                  <a:gd name="T5" fmla="*/ 39 h 163"/>
                  <a:gd name="T6" fmla="*/ 14 w 118"/>
                  <a:gd name="T7" fmla="*/ 20 h 163"/>
                  <a:gd name="T8" fmla="*/ 7 w 118"/>
                  <a:gd name="T9" fmla="*/ 6 h 163"/>
                  <a:gd name="T10" fmla="*/ 7 w 118"/>
                  <a:gd name="T11" fmla="*/ 6 h 163"/>
                  <a:gd name="T12" fmla="*/ 3 w 118"/>
                  <a:gd name="T13" fmla="*/ 0 h 163"/>
                  <a:gd name="T14" fmla="*/ 1 w 118"/>
                  <a:gd name="T15" fmla="*/ 1 h 163"/>
                  <a:gd name="T16" fmla="*/ 115 w 118"/>
                  <a:gd name="T17" fmla="*/ 162 h 163"/>
                  <a:gd name="T18" fmla="*/ 117 w 118"/>
                  <a:gd name="T19" fmla="*/ 16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63">
                    <a:moveTo>
                      <a:pt x="117" y="160"/>
                    </a:moveTo>
                    <a:cubicBezTo>
                      <a:pt x="97" y="133"/>
                      <a:pt x="77" y="107"/>
                      <a:pt x="57" y="81"/>
                    </a:cubicBezTo>
                    <a:cubicBezTo>
                      <a:pt x="47" y="67"/>
                      <a:pt x="36" y="53"/>
                      <a:pt x="26" y="39"/>
                    </a:cubicBezTo>
                    <a:cubicBezTo>
                      <a:pt x="22" y="33"/>
                      <a:pt x="18" y="27"/>
                      <a:pt x="14" y="20"/>
                    </a:cubicBezTo>
                    <a:cubicBezTo>
                      <a:pt x="12" y="18"/>
                      <a:pt x="0" y="0"/>
                      <a:pt x="7" y="6"/>
                    </a:cubicBezTo>
                    <a:cubicBezTo>
                      <a:pt x="7" y="6"/>
                      <a:pt x="7" y="6"/>
                      <a:pt x="7" y="6"/>
                    </a:cubicBezTo>
                    <a:cubicBezTo>
                      <a:pt x="6" y="4"/>
                      <a:pt x="4" y="2"/>
                      <a:pt x="3" y="0"/>
                    </a:cubicBezTo>
                    <a:cubicBezTo>
                      <a:pt x="2" y="0"/>
                      <a:pt x="1" y="0"/>
                      <a:pt x="1" y="1"/>
                    </a:cubicBezTo>
                    <a:cubicBezTo>
                      <a:pt x="29" y="60"/>
                      <a:pt x="75" y="111"/>
                      <a:pt x="115" y="162"/>
                    </a:cubicBezTo>
                    <a:cubicBezTo>
                      <a:pt x="116" y="163"/>
                      <a:pt x="118" y="161"/>
                      <a:pt x="117" y="1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8" name="ïṡḻïḓè"/>
              <p:cNvSpPr/>
              <p:nvPr/>
            </p:nvSpPr>
            <p:spPr bwMode="auto">
              <a:xfrm>
                <a:off x="3934" y="3177"/>
                <a:ext cx="176" cy="226"/>
              </a:xfrm>
              <a:custGeom>
                <a:avLst/>
                <a:gdLst>
                  <a:gd name="T0" fmla="*/ 158 w 160"/>
                  <a:gd name="T1" fmla="*/ 202 h 205"/>
                  <a:gd name="T2" fmla="*/ 3 w 160"/>
                  <a:gd name="T3" fmla="*/ 1 h 205"/>
                  <a:gd name="T4" fmla="*/ 1 w 160"/>
                  <a:gd name="T5" fmla="*/ 3 h 205"/>
                  <a:gd name="T6" fmla="*/ 156 w 160"/>
                  <a:gd name="T7" fmla="*/ 203 h 205"/>
                  <a:gd name="T8" fmla="*/ 158 w 160"/>
                  <a:gd name="T9" fmla="*/ 202 h 205"/>
                </a:gdLst>
                <a:ahLst/>
                <a:cxnLst>
                  <a:cxn ang="0">
                    <a:pos x="T0" y="T1"/>
                  </a:cxn>
                  <a:cxn ang="0">
                    <a:pos x="T2" y="T3"/>
                  </a:cxn>
                  <a:cxn ang="0">
                    <a:pos x="T4" y="T5"/>
                  </a:cxn>
                  <a:cxn ang="0">
                    <a:pos x="T6" y="T7"/>
                  </a:cxn>
                  <a:cxn ang="0">
                    <a:pos x="T8" y="T9"/>
                  </a:cxn>
                </a:cxnLst>
                <a:rect l="0" t="0" r="r" b="b"/>
                <a:pathLst>
                  <a:path w="160" h="205">
                    <a:moveTo>
                      <a:pt x="158" y="202"/>
                    </a:moveTo>
                    <a:cubicBezTo>
                      <a:pt x="107" y="135"/>
                      <a:pt x="48" y="73"/>
                      <a:pt x="3" y="1"/>
                    </a:cubicBezTo>
                    <a:cubicBezTo>
                      <a:pt x="2" y="0"/>
                      <a:pt x="0" y="1"/>
                      <a:pt x="1" y="3"/>
                    </a:cubicBezTo>
                    <a:cubicBezTo>
                      <a:pt x="46" y="74"/>
                      <a:pt x="103" y="138"/>
                      <a:pt x="156" y="203"/>
                    </a:cubicBezTo>
                    <a:cubicBezTo>
                      <a:pt x="157" y="205"/>
                      <a:pt x="160" y="203"/>
                      <a:pt x="158" y="2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9" name="ïṡļíḓe"/>
              <p:cNvSpPr/>
              <p:nvPr/>
            </p:nvSpPr>
            <p:spPr bwMode="auto">
              <a:xfrm>
                <a:off x="4113" y="3211"/>
                <a:ext cx="60" cy="71"/>
              </a:xfrm>
              <a:custGeom>
                <a:avLst/>
                <a:gdLst>
                  <a:gd name="T0" fmla="*/ 53 w 54"/>
                  <a:gd name="T1" fmla="*/ 62 h 64"/>
                  <a:gd name="T2" fmla="*/ 2 w 54"/>
                  <a:gd name="T3" fmla="*/ 1 h 64"/>
                  <a:gd name="T4" fmla="*/ 1 w 54"/>
                  <a:gd name="T5" fmla="*/ 2 h 64"/>
                  <a:gd name="T6" fmla="*/ 51 w 54"/>
                  <a:gd name="T7" fmla="*/ 63 h 64"/>
                  <a:gd name="T8" fmla="*/ 53 w 54"/>
                  <a:gd name="T9" fmla="*/ 62 h 64"/>
                </a:gdLst>
                <a:ahLst/>
                <a:cxnLst>
                  <a:cxn ang="0">
                    <a:pos x="T0" y="T1"/>
                  </a:cxn>
                  <a:cxn ang="0">
                    <a:pos x="T2" y="T3"/>
                  </a:cxn>
                  <a:cxn ang="0">
                    <a:pos x="T4" y="T5"/>
                  </a:cxn>
                  <a:cxn ang="0">
                    <a:pos x="T6" y="T7"/>
                  </a:cxn>
                  <a:cxn ang="0">
                    <a:pos x="T8" y="T9"/>
                  </a:cxn>
                </a:cxnLst>
                <a:rect l="0" t="0" r="r" b="b"/>
                <a:pathLst>
                  <a:path w="54" h="64">
                    <a:moveTo>
                      <a:pt x="53" y="62"/>
                    </a:moveTo>
                    <a:cubicBezTo>
                      <a:pt x="38" y="40"/>
                      <a:pt x="20" y="21"/>
                      <a:pt x="2" y="1"/>
                    </a:cubicBezTo>
                    <a:cubicBezTo>
                      <a:pt x="2" y="0"/>
                      <a:pt x="0" y="1"/>
                      <a:pt x="1" y="2"/>
                    </a:cubicBezTo>
                    <a:cubicBezTo>
                      <a:pt x="18" y="22"/>
                      <a:pt x="35" y="42"/>
                      <a:pt x="51" y="63"/>
                    </a:cubicBezTo>
                    <a:cubicBezTo>
                      <a:pt x="52" y="64"/>
                      <a:pt x="54" y="63"/>
                      <a:pt x="53"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0" name="îş1îḓe"/>
              <p:cNvSpPr/>
              <p:nvPr/>
            </p:nvSpPr>
            <p:spPr bwMode="auto">
              <a:xfrm>
                <a:off x="4113" y="3169"/>
                <a:ext cx="74" cy="102"/>
              </a:xfrm>
              <a:custGeom>
                <a:avLst/>
                <a:gdLst>
                  <a:gd name="T0" fmla="*/ 66 w 67"/>
                  <a:gd name="T1" fmla="*/ 90 h 92"/>
                  <a:gd name="T2" fmla="*/ 2 w 67"/>
                  <a:gd name="T3" fmla="*/ 1 h 92"/>
                  <a:gd name="T4" fmla="*/ 1 w 67"/>
                  <a:gd name="T5" fmla="*/ 2 h 92"/>
                  <a:gd name="T6" fmla="*/ 64 w 67"/>
                  <a:gd name="T7" fmla="*/ 91 h 92"/>
                  <a:gd name="T8" fmla="*/ 66 w 67"/>
                  <a:gd name="T9" fmla="*/ 90 h 92"/>
                </a:gdLst>
                <a:ahLst/>
                <a:cxnLst>
                  <a:cxn ang="0">
                    <a:pos x="T0" y="T1"/>
                  </a:cxn>
                  <a:cxn ang="0">
                    <a:pos x="T2" y="T3"/>
                  </a:cxn>
                  <a:cxn ang="0">
                    <a:pos x="T4" y="T5"/>
                  </a:cxn>
                  <a:cxn ang="0">
                    <a:pos x="T6" y="T7"/>
                  </a:cxn>
                  <a:cxn ang="0">
                    <a:pos x="T8" y="T9"/>
                  </a:cxn>
                </a:cxnLst>
                <a:rect l="0" t="0" r="r" b="b"/>
                <a:pathLst>
                  <a:path w="67" h="92">
                    <a:moveTo>
                      <a:pt x="66" y="90"/>
                    </a:moveTo>
                    <a:cubicBezTo>
                      <a:pt x="43" y="61"/>
                      <a:pt x="21" y="32"/>
                      <a:pt x="2" y="1"/>
                    </a:cubicBezTo>
                    <a:cubicBezTo>
                      <a:pt x="2" y="0"/>
                      <a:pt x="0" y="1"/>
                      <a:pt x="1" y="2"/>
                    </a:cubicBezTo>
                    <a:cubicBezTo>
                      <a:pt x="19" y="33"/>
                      <a:pt x="41" y="63"/>
                      <a:pt x="64" y="91"/>
                    </a:cubicBezTo>
                    <a:cubicBezTo>
                      <a:pt x="65" y="92"/>
                      <a:pt x="67" y="91"/>
                      <a:pt x="66"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1" name="îṧḻidê"/>
              <p:cNvSpPr/>
              <p:nvPr/>
            </p:nvSpPr>
            <p:spPr bwMode="auto">
              <a:xfrm>
                <a:off x="4120" y="3131"/>
                <a:ext cx="66" cy="89"/>
              </a:xfrm>
              <a:custGeom>
                <a:avLst/>
                <a:gdLst>
                  <a:gd name="T0" fmla="*/ 60 w 60"/>
                  <a:gd name="T1" fmla="*/ 79 h 81"/>
                  <a:gd name="T2" fmla="*/ 1 w 60"/>
                  <a:gd name="T3" fmla="*/ 0 h 81"/>
                  <a:gd name="T4" fmla="*/ 0 w 60"/>
                  <a:gd name="T5" fmla="*/ 1 h 81"/>
                  <a:gd name="T6" fmla="*/ 59 w 60"/>
                  <a:gd name="T7" fmla="*/ 80 h 81"/>
                  <a:gd name="T8" fmla="*/ 60 w 60"/>
                  <a:gd name="T9" fmla="*/ 79 h 81"/>
                </a:gdLst>
                <a:ahLst/>
                <a:cxnLst>
                  <a:cxn ang="0">
                    <a:pos x="T0" y="T1"/>
                  </a:cxn>
                  <a:cxn ang="0">
                    <a:pos x="T2" y="T3"/>
                  </a:cxn>
                  <a:cxn ang="0">
                    <a:pos x="T4" y="T5"/>
                  </a:cxn>
                  <a:cxn ang="0">
                    <a:pos x="T6" y="T7"/>
                  </a:cxn>
                  <a:cxn ang="0">
                    <a:pos x="T8" y="T9"/>
                  </a:cxn>
                </a:cxnLst>
                <a:rect l="0" t="0" r="r" b="b"/>
                <a:pathLst>
                  <a:path w="60" h="81">
                    <a:moveTo>
                      <a:pt x="60" y="79"/>
                    </a:moveTo>
                    <a:cubicBezTo>
                      <a:pt x="39" y="54"/>
                      <a:pt x="19" y="28"/>
                      <a:pt x="1" y="0"/>
                    </a:cubicBezTo>
                    <a:cubicBezTo>
                      <a:pt x="1" y="0"/>
                      <a:pt x="0" y="1"/>
                      <a:pt x="0" y="1"/>
                    </a:cubicBezTo>
                    <a:cubicBezTo>
                      <a:pt x="18" y="29"/>
                      <a:pt x="38" y="54"/>
                      <a:pt x="59" y="80"/>
                    </a:cubicBezTo>
                    <a:cubicBezTo>
                      <a:pt x="59" y="81"/>
                      <a:pt x="60" y="80"/>
                      <a:pt x="60" y="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2" name="iṣḻiḓê"/>
              <p:cNvSpPr/>
              <p:nvPr/>
            </p:nvSpPr>
            <p:spPr bwMode="auto">
              <a:xfrm>
                <a:off x="4141" y="3387"/>
                <a:ext cx="79" cy="89"/>
              </a:xfrm>
              <a:custGeom>
                <a:avLst/>
                <a:gdLst>
                  <a:gd name="T0" fmla="*/ 71 w 72"/>
                  <a:gd name="T1" fmla="*/ 80 h 81"/>
                  <a:gd name="T2" fmla="*/ 3 w 72"/>
                  <a:gd name="T3" fmla="*/ 1 h 81"/>
                  <a:gd name="T4" fmla="*/ 1 w 72"/>
                  <a:gd name="T5" fmla="*/ 2 h 81"/>
                  <a:gd name="T6" fmla="*/ 70 w 72"/>
                  <a:gd name="T7" fmla="*/ 81 h 81"/>
                  <a:gd name="T8" fmla="*/ 71 w 72"/>
                  <a:gd name="T9" fmla="*/ 80 h 81"/>
                </a:gdLst>
                <a:ahLst/>
                <a:cxnLst>
                  <a:cxn ang="0">
                    <a:pos x="T0" y="T1"/>
                  </a:cxn>
                  <a:cxn ang="0">
                    <a:pos x="T2" y="T3"/>
                  </a:cxn>
                  <a:cxn ang="0">
                    <a:pos x="T4" y="T5"/>
                  </a:cxn>
                  <a:cxn ang="0">
                    <a:pos x="T6" y="T7"/>
                  </a:cxn>
                  <a:cxn ang="0">
                    <a:pos x="T8" y="T9"/>
                  </a:cxn>
                </a:cxnLst>
                <a:rect l="0" t="0" r="r" b="b"/>
                <a:pathLst>
                  <a:path w="72" h="81">
                    <a:moveTo>
                      <a:pt x="71" y="80"/>
                    </a:moveTo>
                    <a:cubicBezTo>
                      <a:pt x="49" y="53"/>
                      <a:pt x="26" y="27"/>
                      <a:pt x="3" y="1"/>
                    </a:cubicBezTo>
                    <a:cubicBezTo>
                      <a:pt x="2" y="0"/>
                      <a:pt x="0" y="1"/>
                      <a:pt x="1" y="2"/>
                    </a:cubicBezTo>
                    <a:cubicBezTo>
                      <a:pt x="24" y="28"/>
                      <a:pt x="47" y="54"/>
                      <a:pt x="70" y="81"/>
                    </a:cubicBezTo>
                    <a:cubicBezTo>
                      <a:pt x="70" y="81"/>
                      <a:pt x="72" y="80"/>
                      <a:pt x="71"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3" name="ïšlíďê"/>
              <p:cNvSpPr/>
              <p:nvPr/>
            </p:nvSpPr>
            <p:spPr bwMode="auto">
              <a:xfrm>
                <a:off x="4133" y="3331"/>
                <a:ext cx="96" cy="112"/>
              </a:xfrm>
              <a:custGeom>
                <a:avLst/>
                <a:gdLst>
                  <a:gd name="T0" fmla="*/ 86 w 87"/>
                  <a:gd name="T1" fmla="*/ 100 h 102"/>
                  <a:gd name="T2" fmla="*/ 2 w 87"/>
                  <a:gd name="T3" fmla="*/ 1 h 102"/>
                  <a:gd name="T4" fmla="*/ 1 w 87"/>
                  <a:gd name="T5" fmla="*/ 2 h 102"/>
                  <a:gd name="T6" fmla="*/ 84 w 87"/>
                  <a:gd name="T7" fmla="*/ 101 h 102"/>
                  <a:gd name="T8" fmla="*/ 86 w 87"/>
                  <a:gd name="T9" fmla="*/ 100 h 102"/>
                </a:gdLst>
                <a:ahLst/>
                <a:cxnLst>
                  <a:cxn ang="0">
                    <a:pos x="T0" y="T1"/>
                  </a:cxn>
                  <a:cxn ang="0">
                    <a:pos x="T2" y="T3"/>
                  </a:cxn>
                  <a:cxn ang="0">
                    <a:pos x="T4" y="T5"/>
                  </a:cxn>
                  <a:cxn ang="0">
                    <a:pos x="T6" y="T7"/>
                  </a:cxn>
                  <a:cxn ang="0">
                    <a:pos x="T8" y="T9"/>
                  </a:cxn>
                </a:cxnLst>
                <a:rect l="0" t="0" r="r" b="b"/>
                <a:pathLst>
                  <a:path w="87" h="102">
                    <a:moveTo>
                      <a:pt x="86" y="100"/>
                    </a:moveTo>
                    <a:cubicBezTo>
                      <a:pt x="58" y="67"/>
                      <a:pt x="30" y="34"/>
                      <a:pt x="2" y="1"/>
                    </a:cubicBezTo>
                    <a:cubicBezTo>
                      <a:pt x="1" y="0"/>
                      <a:pt x="0" y="1"/>
                      <a:pt x="1" y="2"/>
                    </a:cubicBezTo>
                    <a:cubicBezTo>
                      <a:pt x="28" y="35"/>
                      <a:pt x="56" y="68"/>
                      <a:pt x="84" y="101"/>
                    </a:cubicBezTo>
                    <a:cubicBezTo>
                      <a:pt x="85" y="102"/>
                      <a:pt x="87" y="101"/>
                      <a:pt x="86" y="10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4" name="íṥ1îďê"/>
              <p:cNvSpPr/>
              <p:nvPr/>
            </p:nvSpPr>
            <p:spPr bwMode="auto">
              <a:xfrm>
                <a:off x="4130" y="3309"/>
                <a:ext cx="104" cy="118"/>
              </a:xfrm>
              <a:custGeom>
                <a:avLst/>
                <a:gdLst>
                  <a:gd name="T0" fmla="*/ 94 w 95"/>
                  <a:gd name="T1" fmla="*/ 105 h 107"/>
                  <a:gd name="T2" fmla="*/ 3 w 95"/>
                  <a:gd name="T3" fmla="*/ 1 h 107"/>
                  <a:gd name="T4" fmla="*/ 1 w 95"/>
                  <a:gd name="T5" fmla="*/ 2 h 107"/>
                  <a:gd name="T6" fmla="*/ 92 w 95"/>
                  <a:gd name="T7" fmla="*/ 106 h 107"/>
                  <a:gd name="T8" fmla="*/ 94 w 95"/>
                  <a:gd name="T9" fmla="*/ 105 h 107"/>
                </a:gdLst>
                <a:ahLst/>
                <a:cxnLst>
                  <a:cxn ang="0">
                    <a:pos x="T0" y="T1"/>
                  </a:cxn>
                  <a:cxn ang="0">
                    <a:pos x="T2" y="T3"/>
                  </a:cxn>
                  <a:cxn ang="0">
                    <a:pos x="T4" y="T5"/>
                  </a:cxn>
                  <a:cxn ang="0">
                    <a:pos x="T6" y="T7"/>
                  </a:cxn>
                  <a:cxn ang="0">
                    <a:pos x="T8" y="T9"/>
                  </a:cxn>
                </a:cxnLst>
                <a:rect l="0" t="0" r="r" b="b"/>
                <a:pathLst>
                  <a:path w="95" h="107">
                    <a:moveTo>
                      <a:pt x="94" y="105"/>
                    </a:moveTo>
                    <a:cubicBezTo>
                      <a:pt x="64" y="69"/>
                      <a:pt x="31" y="37"/>
                      <a:pt x="3" y="1"/>
                    </a:cubicBezTo>
                    <a:cubicBezTo>
                      <a:pt x="2" y="0"/>
                      <a:pt x="0" y="1"/>
                      <a:pt x="1" y="2"/>
                    </a:cubicBezTo>
                    <a:cubicBezTo>
                      <a:pt x="30" y="38"/>
                      <a:pt x="62" y="71"/>
                      <a:pt x="92" y="106"/>
                    </a:cubicBezTo>
                    <a:cubicBezTo>
                      <a:pt x="93" y="107"/>
                      <a:pt x="95" y="106"/>
                      <a:pt x="94" y="1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5" name="ïŝļïdé"/>
              <p:cNvSpPr/>
              <p:nvPr/>
            </p:nvSpPr>
            <p:spPr bwMode="auto">
              <a:xfrm>
                <a:off x="4124" y="3261"/>
                <a:ext cx="66" cy="80"/>
              </a:xfrm>
              <a:custGeom>
                <a:avLst/>
                <a:gdLst>
                  <a:gd name="T0" fmla="*/ 59 w 60"/>
                  <a:gd name="T1" fmla="*/ 70 h 73"/>
                  <a:gd name="T2" fmla="*/ 3 w 60"/>
                  <a:gd name="T3" fmla="*/ 1 h 73"/>
                  <a:gd name="T4" fmla="*/ 1 w 60"/>
                  <a:gd name="T5" fmla="*/ 3 h 73"/>
                  <a:gd name="T6" fmla="*/ 57 w 60"/>
                  <a:gd name="T7" fmla="*/ 71 h 73"/>
                  <a:gd name="T8" fmla="*/ 59 w 60"/>
                  <a:gd name="T9" fmla="*/ 70 h 73"/>
                </a:gdLst>
                <a:ahLst/>
                <a:cxnLst>
                  <a:cxn ang="0">
                    <a:pos x="T0" y="T1"/>
                  </a:cxn>
                  <a:cxn ang="0">
                    <a:pos x="T2" y="T3"/>
                  </a:cxn>
                  <a:cxn ang="0">
                    <a:pos x="T4" y="T5"/>
                  </a:cxn>
                  <a:cxn ang="0">
                    <a:pos x="T6" y="T7"/>
                  </a:cxn>
                  <a:cxn ang="0">
                    <a:pos x="T8" y="T9"/>
                  </a:cxn>
                </a:cxnLst>
                <a:rect l="0" t="0" r="r" b="b"/>
                <a:pathLst>
                  <a:path w="60" h="73">
                    <a:moveTo>
                      <a:pt x="59" y="70"/>
                    </a:moveTo>
                    <a:cubicBezTo>
                      <a:pt x="39" y="48"/>
                      <a:pt x="20" y="26"/>
                      <a:pt x="3" y="1"/>
                    </a:cubicBezTo>
                    <a:cubicBezTo>
                      <a:pt x="2" y="0"/>
                      <a:pt x="0" y="2"/>
                      <a:pt x="1" y="3"/>
                    </a:cubicBezTo>
                    <a:cubicBezTo>
                      <a:pt x="18" y="27"/>
                      <a:pt x="37" y="49"/>
                      <a:pt x="57" y="71"/>
                    </a:cubicBezTo>
                    <a:cubicBezTo>
                      <a:pt x="58" y="73"/>
                      <a:pt x="60" y="71"/>
                      <a:pt x="59" y="7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6" name="ïṣľïḑè"/>
              <p:cNvSpPr/>
              <p:nvPr/>
            </p:nvSpPr>
            <p:spPr bwMode="auto">
              <a:xfrm>
                <a:off x="4123" y="3058"/>
                <a:ext cx="100" cy="132"/>
              </a:xfrm>
              <a:custGeom>
                <a:avLst/>
                <a:gdLst>
                  <a:gd name="T0" fmla="*/ 90 w 91"/>
                  <a:gd name="T1" fmla="*/ 117 h 120"/>
                  <a:gd name="T2" fmla="*/ 0 w 91"/>
                  <a:gd name="T3" fmla="*/ 1 h 120"/>
                  <a:gd name="T4" fmla="*/ 0 w 91"/>
                  <a:gd name="T5" fmla="*/ 1 h 120"/>
                  <a:gd name="T6" fmla="*/ 88 w 91"/>
                  <a:gd name="T7" fmla="*/ 118 h 120"/>
                  <a:gd name="T8" fmla="*/ 90 w 91"/>
                  <a:gd name="T9" fmla="*/ 117 h 120"/>
                </a:gdLst>
                <a:ahLst/>
                <a:cxnLst>
                  <a:cxn ang="0">
                    <a:pos x="T0" y="T1"/>
                  </a:cxn>
                  <a:cxn ang="0">
                    <a:pos x="T2" y="T3"/>
                  </a:cxn>
                  <a:cxn ang="0">
                    <a:pos x="T4" y="T5"/>
                  </a:cxn>
                  <a:cxn ang="0">
                    <a:pos x="T6" y="T7"/>
                  </a:cxn>
                  <a:cxn ang="0">
                    <a:pos x="T8" y="T9"/>
                  </a:cxn>
                </a:cxnLst>
                <a:rect l="0" t="0" r="r" b="b"/>
                <a:pathLst>
                  <a:path w="91" h="120">
                    <a:moveTo>
                      <a:pt x="90" y="117"/>
                    </a:moveTo>
                    <a:cubicBezTo>
                      <a:pt x="60" y="79"/>
                      <a:pt x="29" y="41"/>
                      <a:pt x="0" y="1"/>
                    </a:cubicBezTo>
                    <a:cubicBezTo>
                      <a:pt x="0" y="0"/>
                      <a:pt x="0" y="1"/>
                      <a:pt x="0" y="1"/>
                    </a:cubicBezTo>
                    <a:cubicBezTo>
                      <a:pt x="27" y="42"/>
                      <a:pt x="57" y="80"/>
                      <a:pt x="88" y="118"/>
                    </a:cubicBezTo>
                    <a:cubicBezTo>
                      <a:pt x="89" y="120"/>
                      <a:pt x="91" y="118"/>
                      <a:pt x="90" y="1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7" name="îŝlïḑe"/>
              <p:cNvSpPr/>
              <p:nvPr/>
            </p:nvSpPr>
            <p:spPr bwMode="auto">
              <a:xfrm>
                <a:off x="4130" y="3024"/>
                <a:ext cx="74" cy="101"/>
              </a:xfrm>
              <a:custGeom>
                <a:avLst/>
                <a:gdLst>
                  <a:gd name="T0" fmla="*/ 66 w 67"/>
                  <a:gd name="T1" fmla="*/ 89 h 92"/>
                  <a:gd name="T2" fmla="*/ 3 w 67"/>
                  <a:gd name="T3" fmla="*/ 1 h 92"/>
                  <a:gd name="T4" fmla="*/ 1 w 67"/>
                  <a:gd name="T5" fmla="*/ 2 h 92"/>
                  <a:gd name="T6" fmla="*/ 64 w 67"/>
                  <a:gd name="T7" fmla="*/ 91 h 92"/>
                  <a:gd name="T8" fmla="*/ 66 w 67"/>
                  <a:gd name="T9" fmla="*/ 89 h 92"/>
                </a:gdLst>
                <a:ahLst/>
                <a:cxnLst>
                  <a:cxn ang="0">
                    <a:pos x="T0" y="T1"/>
                  </a:cxn>
                  <a:cxn ang="0">
                    <a:pos x="T2" y="T3"/>
                  </a:cxn>
                  <a:cxn ang="0">
                    <a:pos x="T4" y="T5"/>
                  </a:cxn>
                  <a:cxn ang="0">
                    <a:pos x="T6" y="T7"/>
                  </a:cxn>
                  <a:cxn ang="0">
                    <a:pos x="T8" y="T9"/>
                  </a:cxn>
                </a:cxnLst>
                <a:rect l="0" t="0" r="r" b="b"/>
                <a:pathLst>
                  <a:path w="67" h="92">
                    <a:moveTo>
                      <a:pt x="66" y="89"/>
                    </a:moveTo>
                    <a:cubicBezTo>
                      <a:pt x="45" y="60"/>
                      <a:pt x="23" y="31"/>
                      <a:pt x="3" y="1"/>
                    </a:cubicBezTo>
                    <a:cubicBezTo>
                      <a:pt x="2" y="0"/>
                      <a:pt x="0" y="1"/>
                      <a:pt x="1" y="2"/>
                    </a:cubicBezTo>
                    <a:cubicBezTo>
                      <a:pt x="21" y="32"/>
                      <a:pt x="43" y="61"/>
                      <a:pt x="64" y="91"/>
                    </a:cubicBezTo>
                    <a:cubicBezTo>
                      <a:pt x="65" y="92"/>
                      <a:pt x="67" y="91"/>
                      <a:pt x="66"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8" name="íŝḷîḓê"/>
              <p:cNvSpPr/>
              <p:nvPr/>
            </p:nvSpPr>
            <p:spPr bwMode="auto">
              <a:xfrm>
                <a:off x="4122" y="2993"/>
                <a:ext cx="93" cy="121"/>
              </a:xfrm>
              <a:custGeom>
                <a:avLst/>
                <a:gdLst>
                  <a:gd name="T0" fmla="*/ 83 w 84"/>
                  <a:gd name="T1" fmla="*/ 107 h 110"/>
                  <a:gd name="T2" fmla="*/ 2 w 84"/>
                  <a:gd name="T3" fmla="*/ 1 h 110"/>
                  <a:gd name="T4" fmla="*/ 0 w 84"/>
                  <a:gd name="T5" fmla="*/ 2 h 110"/>
                  <a:gd name="T6" fmla="*/ 81 w 84"/>
                  <a:gd name="T7" fmla="*/ 109 h 110"/>
                  <a:gd name="T8" fmla="*/ 83 w 84"/>
                  <a:gd name="T9" fmla="*/ 107 h 110"/>
                </a:gdLst>
                <a:ahLst/>
                <a:cxnLst>
                  <a:cxn ang="0">
                    <a:pos x="T0" y="T1"/>
                  </a:cxn>
                  <a:cxn ang="0">
                    <a:pos x="T2" y="T3"/>
                  </a:cxn>
                  <a:cxn ang="0">
                    <a:pos x="T4" y="T5"/>
                  </a:cxn>
                  <a:cxn ang="0">
                    <a:pos x="T6" y="T7"/>
                  </a:cxn>
                  <a:cxn ang="0">
                    <a:pos x="T8" y="T9"/>
                  </a:cxn>
                </a:cxnLst>
                <a:rect l="0" t="0" r="r" b="b"/>
                <a:pathLst>
                  <a:path w="84" h="110">
                    <a:moveTo>
                      <a:pt x="83" y="107"/>
                    </a:moveTo>
                    <a:cubicBezTo>
                      <a:pt x="56" y="72"/>
                      <a:pt x="28" y="37"/>
                      <a:pt x="2" y="1"/>
                    </a:cubicBezTo>
                    <a:cubicBezTo>
                      <a:pt x="1" y="0"/>
                      <a:pt x="0" y="1"/>
                      <a:pt x="0" y="2"/>
                    </a:cubicBezTo>
                    <a:cubicBezTo>
                      <a:pt x="26" y="38"/>
                      <a:pt x="54" y="74"/>
                      <a:pt x="81" y="109"/>
                    </a:cubicBezTo>
                    <a:cubicBezTo>
                      <a:pt x="82" y="110"/>
                      <a:pt x="84" y="109"/>
                      <a:pt x="83" y="10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9" name="ïs1íḍè"/>
              <p:cNvSpPr/>
              <p:nvPr/>
            </p:nvSpPr>
            <p:spPr bwMode="auto">
              <a:xfrm>
                <a:off x="4113" y="2948"/>
                <a:ext cx="158" cy="208"/>
              </a:xfrm>
              <a:custGeom>
                <a:avLst/>
                <a:gdLst>
                  <a:gd name="T0" fmla="*/ 142 w 143"/>
                  <a:gd name="T1" fmla="*/ 186 h 189"/>
                  <a:gd name="T2" fmla="*/ 2 w 143"/>
                  <a:gd name="T3" fmla="*/ 1 h 189"/>
                  <a:gd name="T4" fmla="*/ 1 w 143"/>
                  <a:gd name="T5" fmla="*/ 2 h 189"/>
                  <a:gd name="T6" fmla="*/ 140 w 143"/>
                  <a:gd name="T7" fmla="*/ 188 h 189"/>
                  <a:gd name="T8" fmla="*/ 142 w 143"/>
                  <a:gd name="T9" fmla="*/ 186 h 189"/>
                </a:gdLst>
                <a:ahLst/>
                <a:cxnLst>
                  <a:cxn ang="0">
                    <a:pos x="T0" y="T1"/>
                  </a:cxn>
                  <a:cxn ang="0">
                    <a:pos x="T2" y="T3"/>
                  </a:cxn>
                  <a:cxn ang="0">
                    <a:pos x="T4" y="T5"/>
                  </a:cxn>
                  <a:cxn ang="0">
                    <a:pos x="T6" y="T7"/>
                  </a:cxn>
                  <a:cxn ang="0">
                    <a:pos x="T8" y="T9"/>
                  </a:cxn>
                </a:cxnLst>
                <a:rect l="0" t="0" r="r" b="b"/>
                <a:pathLst>
                  <a:path w="143" h="189">
                    <a:moveTo>
                      <a:pt x="142" y="186"/>
                    </a:moveTo>
                    <a:cubicBezTo>
                      <a:pt x="93" y="126"/>
                      <a:pt x="46" y="65"/>
                      <a:pt x="2" y="1"/>
                    </a:cubicBezTo>
                    <a:cubicBezTo>
                      <a:pt x="2" y="0"/>
                      <a:pt x="0" y="1"/>
                      <a:pt x="1" y="2"/>
                    </a:cubicBezTo>
                    <a:cubicBezTo>
                      <a:pt x="44" y="67"/>
                      <a:pt x="90" y="129"/>
                      <a:pt x="140" y="188"/>
                    </a:cubicBezTo>
                    <a:cubicBezTo>
                      <a:pt x="141" y="189"/>
                      <a:pt x="143" y="188"/>
                      <a:pt x="142" y="1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0" name="i$ḻiḋè"/>
              <p:cNvSpPr/>
              <p:nvPr/>
            </p:nvSpPr>
            <p:spPr bwMode="auto">
              <a:xfrm>
                <a:off x="4151" y="2960"/>
                <a:ext cx="131" cy="165"/>
              </a:xfrm>
              <a:custGeom>
                <a:avLst/>
                <a:gdLst>
                  <a:gd name="T0" fmla="*/ 118 w 119"/>
                  <a:gd name="T1" fmla="*/ 148 h 150"/>
                  <a:gd name="T2" fmla="*/ 1 w 119"/>
                  <a:gd name="T3" fmla="*/ 1 h 150"/>
                  <a:gd name="T4" fmla="*/ 0 w 119"/>
                  <a:gd name="T5" fmla="*/ 1 h 150"/>
                  <a:gd name="T6" fmla="*/ 117 w 119"/>
                  <a:gd name="T7" fmla="*/ 149 h 150"/>
                  <a:gd name="T8" fmla="*/ 118 w 119"/>
                  <a:gd name="T9" fmla="*/ 148 h 150"/>
                </a:gdLst>
                <a:ahLst/>
                <a:cxnLst>
                  <a:cxn ang="0">
                    <a:pos x="T0" y="T1"/>
                  </a:cxn>
                  <a:cxn ang="0">
                    <a:pos x="T2" y="T3"/>
                  </a:cxn>
                  <a:cxn ang="0">
                    <a:pos x="T4" y="T5"/>
                  </a:cxn>
                  <a:cxn ang="0">
                    <a:pos x="T6" y="T7"/>
                  </a:cxn>
                  <a:cxn ang="0">
                    <a:pos x="T8" y="T9"/>
                  </a:cxn>
                </a:cxnLst>
                <a:rect l="0" t="0" r="r" b="b"/>
                <a:pathLst>
                  <a:path w="119" h="150">
                    <a:moveTo>
                      <a:pt x="118" y="148"/>
                    </a:moveTo>
                    <a:cubicBezTo>
                      <a:pt x="78" y="100"/>
                      <a:pt x="40" y="50"/>
                      <a:pt x="1" y="1"/>
                    </a:cubicBezTo>
                    <a:cubicBezTo>
                      <a:pt x="1" y="0"/>
                      <a:pt x="0" y="1"/>
                      <a:pt x="0" y="1"/>
                    </a:cubicBezTo>
                    <a:cubicBezTo>
                      <a:pt x="39" y="51"/>
                      <a:pt x="76" y="101"/>
                      <a:pt x="117" y="149"/>
                    </a:cubicBezTo>
                    <a:cubicBezTo>
                      <a:pt x="117" y="150"/>
                      <a:pt x="119" y="149"/>
                      <a:pt x="118" y="1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1" name="í$ļíḋe"/>
              <p:cNvSpPr/>
              <p:nvPr/>
            </p:nvSpPr>
            <p:spPr bwMode="auto">
              <a:xfrm>
                <a:off x="4185" y="2953"/>
                <a:ext cx="128" cy="178"/>
              </a:xfrm>
              <a:custGeom>
                <a:avLst/>
                <a:gdLst>
                  <a:gd name="T0" fmla="*/ 115 w 116"/>
                  <a:gd name="T1" fmla="*/ 160 h 162"/>
                  <a:gd name="T2" fmla="*/ 0 w 116"/>
                  <a:gd name="T3" fmla="*/ 0 h 162"/>
                  <a:gd name="T4" fmla="*/ 0 w 116"/>
                  <a:gd name="T5" fmla="*/ 0 h 162"/>
                  <a:gd name="T6" fmla="*/ 114 w 116"/>
                  <a:gd name="T7" fmla="*/ 161 h 162"/>
                  <a:gd name="T8" fmla="*/ 115 w 116"/>
                  <a:gd name="T9" fmla="*/ 160 h 162"/>
                </a:gdLst>
                <a:ahLst/>
                <a:cxnLst>
                  <a:cxn ang="0">
                    <a:pos x="T0" y="T1"/>
                  </a:cxn>
                  <a:cxn ang="0">
                    <a:pos x="T2" y="T3"/>
                  </a:cxn>
                  <a:cxn ang="0">
                    <a:pos x="T4" y="T5"/>
                  </a:cxn>
                  <a:cxn ang="0">
                    <a:pos x="T6" y="T7"/>
                  </a:cxn>
                  <a:cxn ang="0">
                    <a:pos x="T8" y="T9"/>
                  </a:cxn>
                </a:cxnLst>
                <a:rect l="0" t="0" r="r" b="b"/>
                <a:pathLst>
                  <a:path w="116" h="162">
                    <a:moveTo>
                      <a:pt x="115" y="160"/>
                    </a:moveTo>
                    <a:cubicBezTo>
                      <a:pt x="75" y="108"/>
                      <a:pt x="34" y="56"/>
                      <a:pt x="0" y="0"/>
                    </a:cubicBezTo>
                    <a:cubicBezTo>
                      <a:pt x="0" y="0"/>
                      <a:pt x="0" y="0"/>
                      <a:pt x="0" y="0"/>
                    </a:cubicBezTo>
                    <a:cubicBezTo>
                      <a:pt x="33" y="57"/>
                      <a:pt x="74" y="109"/>
                      <a:pt x="114" y="161"/>
                    </a:cubicBezTo>
                    <a:cubicBezTo>
                      <a:pt x="114" y="162"/>
                      <a:pt x="116" y="161"/>
                      <a:pt x="115" y="1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2" name="îşľïďe"/>
              <p:cNvSpPr/>
              <p:nvPr/>
            </p:nvSpPr>
            <p:spPr bwMode="auto">
              <a:xfrm>
                <a:off x="4262" y="3019"/>
                <a:ext cx="196" cy="249"/>
              </a:xfrm>
              <a:custGeom>
                <a:avLst/>
                <a:gdLst>
                  <a:gd name="T0" fmla="*/ 177 w 178"/>
                  <a:gd name="T1" fmla="*/ 224 h 227"/>
                  <a:gd name="T2" fmla="*/ 96 w 178"/>
                  <a:gd name="T3" fmla="*/ 113 h 227"/>
                  <a:gd name="T4" fmla="*/ 95 w 178"/>
                  <a:gd name="T5" fmla="*/ 112 h 227"/>
                  <a:gd name="T6" fmla="*/ 93 w 178"/>
                  <a:gd name="T7" fmla="*/ 113 h 227"/>
                  <a:gd name="T8" fmla="*/ 93 w 178"/>
                  <a:gd name="T9" fmla="*/ 114 h 227"/>
                  <a:gd name="T10" fmla="*/ 95 w 178"/>
                  <a:gd name="T11" fmla="*/ 116 h 227"/>
                  <a:gd name="T12" fmla="*/ 95 w 178"/>
                  <a:gd name="T13" fmla="*/ 115 h 227"/>
                  <a:gd name="T14" fmla="*/ 114 w 178"/>
                  <a:gd name="T15" fmla="*/ 141 h 227"/>
                  <a:gd name="T16" fmla="*/ 2 w 178"/>
                  <a:gd name="T17" fmla="*/ 1 h 227"/>
                  <a:gd name="T18" fmla="*/ 1 w 178"/>
                  <a:gd name="T19" fmla="*/ 2 h 227"/>
                  <a:gd name="T20" fmla="*/ 125 w 178"/>
                  <a:gd name="T21" fmla="*/ 157 h 227"/>
                  <a:gd name="T22" fmla="*/ 125 w 178"/>
                  <a:gd name="T23" fmla="*/ 157 h 227"/>
                  <a:gd name="T24" fmla="*/ 175 w 178"/>
                  <a:gd name="T25" fmla="*/ 225 h 227"/>
                  <a:gd name="T26" fmla="*/ 177 w 178"/>
                  <a:gd name="T27" fmla="*/ 22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227">
                    <a:moveTo>
                      <a:pt x="177" y="224"/>
                    </a:moveTo>
                    <a:cubicBezTo>
                      <a:pt x="149" y="187"/>
                      <a:pt x="124" y="149"/>
                      <a:pt x="96" y="113"/>
                    </a:cubicBezTo>
                    <a:cubicBezTo>
                      <a:pt x="95" y="112"/>
                      <a:pt x="95" y="112"/>
                      <a:pt x="95" y="112"/>
                    </a:cubicBezTo>
                    <a:cubicBezTo>
                      <a:pt x="94" y="113"/>
                      <a:pt x="94" y="113"/>
                      <a:pt x="93" y="113"/>
                    </a:cubicBezTo>
                    <a:cubicBezTo>
                      <a:pt x="93" y="113"/>
                      <a:pt x="93" y="113"/>
                      <a:pt x="93" y="114"/>
                    </a:cubicBezTo>
                    <a:cubicBezTo>
                      <a:pt x="93" y="114"/>
                      <a:pt x="94" y="115"/>
                      <a:pt x="95" y="116"/>
                    </a:cubicBezTo>
                    <a:cubicBezTo>
                      <a:pt x="95" y="116"/>
                      <a:pt x="96" y="116"/>
                      <a:pt x="95" y="115"/>
                    </a:cubicBezTo>
                    <a:cubicBezTo>
                      <a:pt x="102" y="124"/>
                      <a:pt x="108" y="132"/>
                      <a:pt x="114" y="141"/>
                    </a:cubicBezTo>
                    <a:cubicBezTo>
                      <a:pt x="75" y="95"/>
                      <a:pt x="38" y="48"/>
                      <a:pt x="2" y="1"/>
                    </a:cubicBezTo>
                    <a:cubicBezTo>
                      <a:pt x="1" y="0"/>
                      <a:pt x="0" y="1"/>
                      <a:pt x="1" y="2"/>
                    </a:cubicBezTo>
                    <a:cubicBezTo>
                      <a:pt x="41" y="54"/>
                      <a:pt x="82" y="106"/>
                      <a:pt x="125" y="157"/>
                    </a:cubicBezTo>
                    <a:cubicBezTo>
                      <a:pt x="125" y="157"/>
                      <a:pt x="125" y="157"/>
                      <a:pt x="125" y="157"/>
                    </a:cubicBezTo>
                    <a:cubicBezTo>
                      <a:pt x="142" y="180"/>
                      <a:pt x="158" y="203"/>
                      <a:pt x="175" y="225"/>
                    </a:cubicBezTo>
                    <a:cubicBezTo>
                      <a:pt x="176" y="227"/>
                      <a:pt x="178" y="225"/>
                      <a:pt x="177" y="2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3" name="îṡḻide"/>
              <p:cNvSpPr/>
              <p:nvPr/>
            </p:nvSpPr>
            <p:spPr bwMode="auto">
              <a:xfrm>
                <a:off x="4379" y="3229"/>
                <a:ext cx="3" cy="2"/>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3" y="0"/>
                      <a:pt x="2"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4" name="is1ïdê"/>
              <p:cNvSpPr/>
              <p:nvPr/>
            </p:nvSpPr>
            <p:spPr bwMode="auto">
              <a:xfrm>
                <a:off x="4350" y="3166"/>
                <a:ext cx="70" cy="88"/>
              </a:xfrm>
              <a:custGeom>
                <a:avLst/>
                <a:gdLst>
                  <a:gd name="T0" fmla="*/ 62 w 63"/>
                  <a:gd name="T1" fmla="*/ 77 h 80"/>
                  <a:gd name="T2" fmla="*/ 3 w 63"/>
                  <a:gd name="T3" fmla="*/ 1 h 80"/>
                  <a:gd name="T4" fmla="*/ 1 w 63"/>
                  <a:gd name="T5" fmla="*/ 3 h 80"/>
                  <a:gd name="T6" fmla="*/ 60 w 63"/>
                  <a:gd name="T7" fmla="*/ 79 h 80"/>
                  <a:gd name="T8" fmla="*/ 62 w 63"/>
                  <a:gd name="T9" fmla="*/ 77 h 80"/>
                </a:gdLst>
                <a:ahLst/>
                <a:cxnLst>
                  <a:cxn ang="0">
                    <a:pos x="T0" y="T1"/>
                  </a:cxn>
                  <a:cxn ang="0">
                    <a:pos x="T2" y="T3"/>
                  </a:cxn>
                  <a:cxn ang="0">
                    <a:pos x="T4" y="T5"/>
                  </a:cxn>
                  <a:cxn ang="0">
                    <a:pos x="T6" y="T7"/>
                  </a:cxn>
                  <a:cxn ang="0">
                    <a:pos x="T8" y="T9"/>
                  </a:cxn>
                </a:cxnLst>
                <a:rect l="0" t="0" r="r" b="b"/>
                <a:pathLst>
                  <a:path w="63" h="80">
                    <a:moveTo>
                      <a:pt x="62" y="77"/>
                    </a:moveTo>
                    <a:cubicBezTo>
                      <a:pt x="42" y="52"/>
                      <a:pt x="22" y="27"/>
                      <a:pt x="3" y="1"/>
                    </a:cubicBezTo>
                    <a:cubicBezTo>
                      <a:pt x="2" y="0"/>
                      <a:pt x="0" y="1"/>
                      <a:pt x="1" y="3"/>
                    </a:cubicBezTo>
                    <a:cubicBezTo>
                      <a:pt x="20" y="29"/>
                      <a:pt x="40" y="54"/>
                      <a:pt x="60" y="79"/>
                    </a:cubicBezTo>
                    <a:cubicBezTo>
                      <a:pt x="61" y="80"/>
                      <a:pt x="63" y="79"/>
                      <a:pt x="62"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5" name="îŝliḓè"/>
              <p:cNvSpPr/>
              <p:nvPr/>
            </p:nvSpPr>
            <p:spPr bwMode="auto">
              <a:xfrm>
                <a:off x="4351" y="3139"/>
                <a:ext cx="82" cy="115"/>
              </a:xfrm>
              <a:custGeom>
                <a:avLst/>
                <a:gdLst>
                  <a:gd name="T0" fmla="*/ 73 w 74"/>
                  <a:gd name="T1" fmla="*/ 102 h 105"/>
                  <a:gd name="T2" fmla="*/ 2 w 74"/>
                  <a:gd name="T3" fmla="*/ 1 h 105"/>
                  <a:gd name="T4" fmla="*/ 0 w 74"/>
                  <a:gd name="T5" fmla="*/ 2 h 105"/>
                  <a:gd name="T6" fmla="*/ 71 w 74"/>
                  <a:gd name="T7" fmla="*/ 104 h 105"/>
                  <a:gd name="T8" fmla="*/ 73 w 74"/>
                  <a:gd name="T9" fmla="*/ 102 h 105"/>
                </a:gdLst>
                <a:ahLst/>
                <a:cxnLst>
                  <a:cxn ang="0">
                    <a:pos x="T0" y="T1"/>
                  </a:cxn>
                  <a:cxn ang="0">
                    <a:pos x="T2" y="T3"/>
                  </a:cxn>
                  <a:cxn ang="0">
                    <a:pos x="T4" y="T5"/>
                  </a:cxn>
                  <a:cxn ang="0">
                    <a:pos x="T6" y="T7"/>
                  </a:cxn>
                  <a:cxn ang="0">
                    <a:pos x="T8" y="T9"/>
                  </a:cxn>
                </a:cxnLst>
                <a:rect l="0" t="0" r="r" b="b"/>
                <a:pathLst>
                  <a:path w="74" h="105">
                    <a:moveTo>
                      <a:pt x="73" y="102"/>
                    </a:moveTo>
                    <a:cubicBezTo>
                      <a:pt x="50" y="68"/>
                      <a:pt x="25" y="35"/>
                      <a:pt x="2" y="1"/>
                    </a:cubicBezTo>
                    <a:cubicBezTo>
                      <a:pt x="1" y="0"/>
                      <a:pt x="0" y="1"/>
                      <a:pt x="0" y="2"/>
                    </a:cubicBezTo>
                    <a:cubicBezTo>
                      <a:pt x="23" y="37"/>
                      <a:pt x="48" y="70"/>
                      <a:pt x="71" y="104"/>
                    </a:cubicBezTo>
                    <a:cubicBezTo>
                      <a:pt x="72" y="105"/>
                      <a:pt x="74" y="104"/>
                      <a:pt x="73"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6" name="îṡľïḓè"/>
              <p:cNvSpPr/>
              <p:nvPr/>
            </p:nvSpPr>
            <p:spPr bwMode="auto">
              <a:xfrm>
                <a:off x="4360" y="3103"/>
                <a:ext cx="116" cy="160"/>
              </a:xfrm>
              <a:custGeom>
                <a:avLst/>
                <a:gdLst>
                  <a:gd name="T0" fmla="*/ 104 w 105"/>
                  <a:gd name="T1" fmla="*/ 142 h 145"/>
                  <a:gd name="T2" fmla="*/ 1 w 105"/>
                  <a:gd name="T3" fmla="*/ 0 h 145"/>
                  <a:gd name="T4" fmla="*/ 1 w 105"/>
                  <a:gd name="T5" fmla="*/ 1 h 145"/>
                  <a:gd name="T6" fmla="*/ 101 w 105"/>
                  <a:gd name="T7" fmla="*/ 143 h 145"/>
                  <a:gd name="T8" fmla="*/ 104 w 105"/>
                  <a:gd name="T9" fmla="*/ 142 h 145"/>
                </a:gdLst>
                <a:ahLst/>
                <a:cxnLst>
                  <a:cxn ang="0">
                    <a:pos x="T0" y="T1"/>
                  </a:cxn>
                  <a:cxn ang="0">
                    <a:pos x="T2" y="T3"/>
                  </a:cxn>
                  <a:cxn ang="0">
                    <a:pos x="T4" y="T5"/>
                  </a:cxn>
                  <a:cxn ang="0">
                    <a:pos x="T6" y="T7"/>
                  </a:cxn>
                  <a:cxn ang="0">
                    <a:pos x="T8" y="T9"/>
                  </a:cxn>
                </a:cxnLst>
                <a:rect l="0" t="0" r="r" b="b"/>
                <a:pathLst>
                  <a:path w="105" h="145">
                    <a:moveTo>
                      <a:pt x="104" y="142"/>
                    </a:moveTo>
                    <a:cubicBezTo>
                      <a:pt x="68" y="96"/>
                      <a:pt x="36" y="47"/>
                      <a:pt x="1" y="0"/>
                    </a:cubicBezTo>
                    <a:cubicBezTo>
                      <a:pt x="1" y="0"/>
                      <a:pt x="0" y="0"/>
                      <a:pt x="1" y="1"/>
                    </a:cubicBezTo>
                    <a:cubicBezTo>
                      <a:pt x="35" y="48"/>
                      <a:pt x="66" y="97"/>
                      <a:pt x="101" y="143"/>
                    </a:cubicBezTo>
                    <a:cubicBezTo>
                      <a:pt x="102" y="145"/>
                      <a:pt x="105" y="143"/>
                      <a:pt x="104" y="1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7" name="îsľîdé"/>
              <p:cNvSpPr/>
              <p:nvPr/>
            </p:nvSpPr>
            <p:spPr bwMode="auto">
              <a:xfrm>
                <a:off x="4363" y="3078"/>
                <a:ext cx="138" cy="190"/>
              </a:xfrm>
              <a:custGeom>
                <a:avLst/>
                <a:gdLst>
                  <a:gd name="T0" fmla="*/ 123 w 125"/>
                  <a:gd name="T1" fmla="*/ 170 h 173"/>
                  <a:gd name="T2" fmla="*/ 58 w 125"/>
                  <a:gd name="T3" fmla="*/ 85 h 173"/>
                  <a:gd name="T4" fmla="*/ 1 w 125"/>
                  <a:gd name="T5" fmla="*/ 0 h 173"/>
                  <a:gd name="T6" fmla="*/ 0 w 125"/>
                  <a:gd name="T7" fmla="*/ 1 h 173"/>
                  <a:gd name="T8" fmla="*/ 52 w 125"/>
                  <a:gd name="T9" fmla="*/ 81 h 173"/>
                  <a:gd name="T10" fmla="*/ 121 w 125"/>
                  <a:gd name="T11" fmla="*/ 171 h 173"/>
                  <a:gd name="T12" fmla="*/ 123 w 125"/>
                  <a:gd name="T13" fmla="*/ 17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123" y="170"/>
                    </a:moveTo>
                    <a:cubicBezTo>
                      <a:pt x="100" y="143"/>
                      <a:pt x="79" y="114"/>
                      <a:pt x="58" y="85"/>
                    </a:cubicBezTo>
                    <a:cubicBezTo>
                      <a:pt x="38" y="57"/>
                      <a:pt x="24" y="26"/>
                      <a:pt x="1" y="0"/>
                    </a:cubicBezTo>
                    <a:cubicBezTo>
                      <a:pt x="0" y="0"/>
                      <a:pt x="0" y="0"/>
                      <a:pt x="0" y="1"/>
                    </a:cubicBezTo>
                    <a:cubicBezTo>
                      <a:pt x="20" y="26"/>
                      <a:pt x="34" y="55"/>
                      <a:pt x="52" y="81"/>
                    </a:cubicBezTo>
                    <a:cubicBezTo>
                      <a:pt x="73" y="112"/>
                      <a:pt x="95" y="143"/>
                      <a:pt x="121" y="171"/>
                    </a:cubicBezTo>
                    <a:cubicBezTo>
                      <a:pt x="122" y="173"/>
                      <a:pt x="125" y="171"/>
                      <a:pt x="123" y="17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8" name="îşlïḓê"/>
              <p:cNvSpPr/>
              <p:nvPr/>
            </p:nvSpPr>
            <p:spPr bwMode="auto">
              <a:xfrm>
                <a:off x="4369" y="3056"/>
                <a:ext cx="165" cy="220"/>
              </a:xfrm>
              <a:custGeom>
                <a:avLst/>
                <a:gdLst>
                  <a:gd name="T0" fmla="*/ 149 w 150"/>
                  <a:gd name="T1" fmla="*/ 198 h 200"/>
                  <a:gd name="T2" fmla="*/ 69 w 150"/>
                  <a:gd name="T3" fmla="*/ 99 h 200"/>
                  <a:gd name="T4" fmla="*/ 35 w 150"/>
                  <a:gd name="T5" fmla="*/ 50 h 200"/>
                  <a:gd name="T6" fmla="*/ 1 w 150"/>
                  <a:gd name="T7" fmla="*/ 0 h 200"/>
                  <a:gd name="T8" fmla="*/ 0 w 150"/>
                  <a:gd name="T9" fmla="*/ 1 h 200"/>
                  <a:gd name="T10" fmla="*/ 29 w 150"/>
                  <a:gd name="T11" fmla="*/ 45 h 200"/>
                  <a:gd name="T12" fmla="*/ 67 w 150"/>
                  <a:gd name="T13" fmla="*/ 101 h 200"/>
                  <a:gd name="T14" fmla="*/ 147 w 150"/>
                  <a:gd name="T15" fmla="*/ 199 h 200"/>
                  <a:gd name="T16" fmla="*/ 149 w 150"/>
                  <a:gd name="T17" fmla="*/ 19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00">
                    <a:moveTo>
                      <a:pt x="149" y="198"/>
                    </a:moveTo>
                    <a:cubicBezTo>
                      <a:pt x="121" y="166"/>
                      <a:pt x="94" y="133"/>
                      <a:pt x="69" y="99"/>
                    </a:cubicBezTo>
                    <a:cubicBezTo>
                      <a:pt x="58" y="83"/>
                      <a:pt x="47" y="66"/>
                      <a:pt x="35" y="50"/>
                    </a:cubicBezTo>
                    <a:cubicBezTo>
                      <a:pt x="24" y="33"/>
                      <a:pt x="15" y="15"/>
                      <a:pt x="1" y="0"/>
                    </a:cubicBezTo>
                    <a:cubicBezTo>
                      <a:pt x="1" y="0"/>
                      <a:pt x="0" y="0"/>
                      <a:pt x="0" y="1"/>
                    </a:cubicBezTo>
                    <a:cubicBezTo>
                      <a:pt x="12" y="14"/>
                      <a:pt x="19" y="30"/>
                      <a:pt x="29" y="45"/>
                    </a:cubicBezTo>
                    <a:cubicBezTo>
                      <a:pt x="42" y="64"/>
                      <a:pt x="54" y="83"/>
                      <a:pt x="67" y="101"/>
                    </a:cubicBezTo>
                    <a:cubicBezTo>
                      <a:pt x="92" y="135"/>
                      <a:pt x="118" y="168"/>
                      <a:pt x="147" y="199"/>
                    </a:cubicBezTo>
                    <a:cubicBezTo>
                      <a:pt x="148" y="200"/>
                      <a:pt x="150" y="199"/>
                      <a:pt x="149"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9" name="íS1îde"/>
              <p:cNvSpPr/>
              <p:nvPr/>
            </p:nvSpPr>
            <p:spPr bwMode="auto">
              <a:xfrm>
                <a:off x="4412" y="3073"/>
                <a:ext cx="151" cy="207"/>
              </a:xfrm>
              <a:custGeom>
                <a:avLst/>
                <a:gdLst>
                  <a:gd name="T0" fmla="*/ 136 w 137"/>
                  <a:gd name="T1" fmla="*/ 185 h 189"/>
                  <a:gd name="T2" fmla="*/ 4 w 137"/>
                  <a:gd name="T3" fmla="*/ 2 h 189"/>
                  <a:gd name="T4" fmla="*/ 1 w 137"/>
                  <a:gd name="T5" fmla="*/ 4 h 189"/>
                  <a:gd name="T6" fmla="*/ 133 w 137"/>
                  <a:gd name="T7" fmla="*/ 187 h 189"/>
                  <a:gd name="T8" fmla="*/ 136 w 137"/>
                  <a:gd name="T9" fmla="*/ 185 h 189"/>
                </a:gdLst>
                <a:ahLst/>
                <a:cxnLst>
                  <a:cxn ang="0">
                    <a:pos x="T0" y="T1"/>
                  </a:cxn>
                  <a:cxn ang="0">
                    <a:pos x="T2" y="T3"/>
                  </a:cxn>
                  <a:cxn ang="0">
                    <a:pos x="T4" y="T5"/>
                  </a:cxn>
                  <a:cxn ang="0">
                    <a:pos x="T6" y="T7"/>
                  </a:cxn>
                  <a:cxn ang="0">
                    <a:pos x="T8" y="T9"/>
                  </a:cxn>
                </a:cxnLst>
                <a:rect l="0" t="0" r="r" b="b"/>
                <a:pathLst>
                  <a:path w="137" h="189">
                    <a:moveTo>
                      <a:pt x="136" y="185"/>
                    </a:moveTo>
                    <a:cubicBezTo>
                      <a:pt x="91" y="124"/>
                      <a:pt x="44" y="65"/>
                      <a:pt x="4" y="2"/>
                    </a:cubicBezTo>
                    <a:cubicBezTo>
                      <a:pt x="2" y="0"/>
                      <a:pt x="0" y="2"/>
                      <a:pt x="1" y="4"/>
                    </a:cubicBezTo>
                    <a:cubicBezTo>
                      <a:pt x="41" y="67"/>
                      <a:pt x="87" y="127"/>
                      <a:pt x="133" y="187"/>
                    </a:cubicBezTo>
                    <a:cubicBezTo>
                      <a:pt x="134" y="189"/>
                      <a:pt x="137" y="187"/>
                      <a:pt x="136"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0" name="íṥlîďé"/>
              <p:cNvSpPr/>
              <p:nvPr/>
            </p:nvSpPr>
            <p:spPr bwMode="auto">
              <a:xfrm>
                <a:off x="4446" y="3086"/>
                <a:ext cx="144" cy="197"/>
              </a:xfrm>
              <a:custGeom>
                <a:avLst/>
                <a:gdLst>
                  <a:gd name="T0" fmla="*/ 130 w 131"/>
                  <a:gd name="T1" fmla="*/ 175 h 179"/>
                  <a:gd name="T2" fmla="*/ 63 w 131"/>
                  <a:gd name="T3" fmla="*/ 84 h 179"/>
                  <a:gd name="T4" fmla="*/ 2 w 131"/>
                  <a:gd name="T5" fmla="*/ 1 h 179"/>
                  <a:gd name="T6" fmla="*/ 1 w 131"/>
                  <a:gd name="T7" fmla="*/ 1 h 179"/>
                  <a:gd name="T8" fmla="*/ 56 w 131"/>
                  <a:gd name="T9" fmla="*/ 80 h 179"/>
                  <a:gd name="T10" fmla="*/ 127 w 131"/>
                  <a:gd name="T11" fmla="*/ 177 h 179"/>
                  <a:gd name="T12" fmla="*/ 130 w 131"/>
                  <a:gd name="T13" fmla="*/ 175 h 179"/>
                </a:gdLst>
                <a:ahLst/>
                <a:cxnLst>
                  <a:cxn ang="0">
                    <a:pos x="T0" y="T1"/>
                  </a:cxn>
                  <a:cxn ang="0">
                    <a:pos x="T2" y="T3"/>
                  </a:cxn>
                  <a:cxn ang="0">
                    <a:pos x="T4" y="T5"/>
                  </a:cxn>
                  <a:cxn ang="0">
                    <a:pos x="T6" y="T7"/>
                  </a:cxn>
                  <a:cxn ang="0">
                    <a:pos x="T8" y="T9"/>
                  </a:cxn>
                  <a:cxn ang="0">
                    <a:pos x="T10" y="T11"/>
                  </a:cxn>
                  <a:cxn ang="0">
                    <a:pos x="T12" y="T13"/>
                  </a:cxn>
                </a:cxnLst>
                <a:rect l="0" t="0" r="r" b="b"/>
                <a:pathLst>
                  <a:path w="131" h="179">
                    <a:moveTo>
                      <a:pt x="130" y="175"/>
                    </a:moveTo>
                    <a:cubicBezTo>
                      <a:pt x="108" y="144"/>
                      <a:pt x="85" y="114"/>
                      <a:pt x="63" y="84"/>
                    </a:cubicBezTo>
                    <a:cubicBezTo>
                      <a:pt x="43" y="56"/>
                      <a:pt x="19" y="31"/>
                      <a:pt x="2" y="1"/>
                    </a:cubicBezTo>
                    <a:cubicBezTo>
                      <a:pt x="2" y="0"/>
                      <a:pt x="0" y="1"/>
                      <a:pt x="1" y="1"/>
                    </a:cubicBezTo>
                    <a:cubicBezTo>
                      <a:pt x="15" y="30"/>
                      <a:pt x="37" y="53"/>
                      <a:pt x="56" y="80"/>
                    </a:cubicBezTo>
                    <a:cubicBezTo>
                      <a:pt x="79" y="112"/>
                      <a:pt x="103" y="145"/>
                      <a:pt x="127" y="177"/>
                    </a:cubicBezTo>
                    <a:cubicBezTo>
                      <a:pt x="129" y="179"/>
                      <a:pt x="131" y="177"/>
                      <a:pt x="130"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1" name="îṩlïḍè"/>
              <p:cNvSpPr/>
              <p:nvPr/>
            </p:nvSpPr>
            <p:spPr bwMode="auto">
              <a:xfrm>
                <a:off x="4467" y="3081"/>
                <a:ext cx="143" cy="202"/>
              </a:xfrm>
              <a:custGeom>
                <a:avLst/>
                <a:gdLst>
                  <a:gd name="T0" fmla="*/ 129 w 130"/>
                  <a:gd name="T1" fmla="*/ 179 h 183"/>
                  <a:gd name="T2" fmla="*/ 62 w 130"/>
                  <a:gd name="T3" fmla="*/ 91 h 183"/>
                  <a:gd name="T4" fmla="*/ 1 w 130"/>
                  <a:gd name="T5" fmla="*/ 0 h 183"/>
                  <a:gd name="T6" fmla="*/ 0 w 130"/>
                  <a:gd name="T7" fmla="*/ 0 h 183"/>
                  <a:gd name="T8" fmla="*/ 126 w 130"/>
                  <a:gd name="T9" fmla="*/ 181 h 183"/>
                  <a:gd name="T10" fmla="*/ 129 w 130"/>
                  <a:gd name="T11" fmla="*/ 179 h 183"/>
                </a:gdLst>
                <a:ahLst/>
                <a:cxnLst>
                  <a:cxn ang="0">
                    <a:pos x="T0" y="T1"/>
                  </a:cxn>
                  <a:cxn ang="0">
                    <a:pos x="T2" y="T3"/>
                  </a:cxn>
                  <a:cxn ang="0">
                    <a:pos x="T4" y="T5"/>
                  </a:cxn>
                  <a:cxn ang="0">
                    <a:pos x="T6" y="T7"/>
                  </a:cxn>
                  <a:cxn ang="0">
                    <a:pos x="T8" y="T9"/>
                  </a:cxn>
                  <a:cxn ang="0">
                    <a:pos x="T10" y="T11"/>
                  </a:cxn>
                </a:cxnLst>
                <a:rect l="0" t="0" r="r" b="b"/>
                <a:pathLst>
                  <a:path w="130" h="183">
                    <a:moveTo>
                      <a:pt x="129" y="179"/>
                    </a:moveTo>
                    <a:cubicBezTo>
                      <a:pt x="106" y="151"/>
                      <a:pt x="83" y="121"/>
                      <a:pt x="62" y="91"/>
                    </a:cubicBezTo>
                    <a:cubicBezTo>
                      <a:pt x="40" y="61"/>
                      <a:pt x="22" y="30"/>
                      <a:pt x="1" y="0"/>
                    </a:cubicBezTo>
                    <a:cubicBezTo>
                      <a:pt x="0" y="0"/>
                      <a:pt x="0" y="0"/>
                      <a:pt x="0" y="0"/>
                    </a:cubicBezTo>
                    <a:cubicBezTo>
                      <a:pt x="32" y="65"/>
                      <a:pt x="80" y="126"/>
                      <a:pt x="126" y="181"/>
                    </a:cubicBezTo>
                    <a:cubicBezTo>
                      <a:pt x="127" y="183"/>
                      <a:pt x="130" y="181"/>
                      <a:pt x="129" y="1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2" name="ïŝḷîḍê"/>
              <p:cNvSpPr/>
              <p:nvPr/>
            </p:nvSpPr>
            <p:spPr bwMode="auto">
              <a:xfrm>
                <a:off x="4491" y="3091"/>
                <a:ext cx="142" cy="203"/>
              </a:xfrm>
              <a:custGeom>
                <a:avLst/>
                <a:gdLst>
                  <a:gd name="T0" fmla="*/ 127 w 129"/>
                  <a:gd name="T1" fmla="*/ 180 h 184"/>
                  <a:gd name="T2" fmla="*/ 2 w 129"/>
                  <a:gd name="T3" fmla="*/ 1 h 184"/>
                  <a:gd name="T4" fmla="*/ 1 w 129"/>
                  <a:gd name="T5" fmla="*/ 2 h 184"/>
                  <a:gd name="T6" fmla="*/ 124 w 129"/>
                  <a:gd name="T7" fmla="*/ 183 h 184"/>
                  <a:gd name="T8" fmla="*/ 127 w 129"/>
                  <a:gd name="T9" fmla="*/ 180 h 184"/>
                </a:gdLst>
                <a:ahLst/>
                <a:cxnLst>
                  <a:cxn ang="0">
                    <a:pos x="T0" y="T1"/>
                  </a:cxn>
                  <a:cxn ang="0">
                    <a:pos x="T2" y="T3"/>
                  </a:cxn>
                  <a:cxn ang="0">
                    <a:pos x="T4" y="T5"/>
                  </a:cxn>
                  <a:cxn ang="0">
                    <a:pos x="T6" y="T7"/>
                  </a:cxn>
                  <a:cxn ang="0">
                    <a:pos x="T8" y="T9"/>
                  </a:cxn>
                </a:cxnLst>
                <a:rect l="0" t="0" r="r" b="b"/>
                <a:pathLst>
                  <a:path w="129" h="184">
                    <a:moveTo>
                      <a:pt x="127" y="180"/>
                    </a:moveTo>
                    <a:cubicBezTo>
                      <a:pt x="83" y="122"/>
                      <a:pt x="40" y="63"/>
                      <a:pt x="2" y="1"/>
                    </a:cubicBezTo>
                    <a:cubicBezTo>
                      <a:pt x="1" y="0"/>
                      <a:pt x="0" y="1"/>
                      <a:pt x="1" y="2"/>
                    </a:cubicBezTo>
                    <a:cubicBezTo>
                      <a:pt x="38" y="65"/>
                      <a:pt x="79" y="125"/>
                      <a:pt x="124" y="183"/>
                    </a:cubicBezTo>
                    <a:cubicBezTo>
                      <a:pt x="126" y="184"/>
                      <a:pt x="129" y="182"/>
                      <a:pt x="127" y="1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3" name="ïṩ1íḋe"/>
              <p:cNvSpPr/>
              <p:nvPr/>
            </p:nvSpPr>
            <p:spPr bwMode="auto">
              <a:xfrm>
                <a:off x="4508" y="3089"/>
                <a:ext cx="143" cy="207"/>
              </a:xfrm>
              <a:custGeom>
                <a:avLst/>
                <a:gdLst>
                  <a:gd name="T0" fmla="*/ 129 w 130"/>
                  <a:gd name="T1" fmla="*/ 185 h 188"/>
                  <a:gd name="T2" fmla="*/ 2 w 130"/>
                  <a:gd name="T3" fmla="*/ 0 h 188"/>
                  <a:gd name="T4" fmla="*/ 1 w 130"/>
                  <a:gd name="T5" fmla="*/ 1 h 188"/>
                  <a:gd name="T6" fmla="*/ 128 w 130"/>
                  <a:gd name="T7" fmla="*/ 187 h 188"/>
                  <a:gd name="T8" fmla="*/ 129 w 130"/>
                  <a:gd name="T9" fmla="*/ 185 h 188"/>
                </a:gdLst>
                <a:ahLst/>
                <a:cxnLst>
                  <a:cxn ang="0">
                    <a:pos x="T0" y="T1"/>
                  </a:cxn>
                  <a:cxn ang="0">
                    <a:pos x="T2" y="T3"/>
                  </a:cxn>
                  <a:cxn ang="0">
                    <a:pos x="T4" y="T5"/>
                  </a:cxn>
                  <a:cxn ang="0">
                    <a:pos x="T6" y="T7"/>
                  </a:cxn>
                  <a:cxn ang="0">
                    <a:pos x="T8" y="T9"/>
                  </a:cxn>
                </a:cxnLst>
                <a:rect l="0" t="0" r="r" b="b"/>
                <a:pathLst>
                  <a:path w="130" h="188">
                    <a:moveTo>
                      <a:pt x="129" y="185"/>
                    </a:moveTo>
                    <a:cubicBezTo>
                      <a:pt x="86" y="124"/>
                      <a:pt x="43" y="63"/>
                      <a:pt x="2" y="0"/>
                    </a:cubicBezTo>
                    <a:cubicBezTo>
                      <a:pt x="2" y="0"/>
                      <a:pt x="0" y="0"/>
                      <a:pt x="1" y="1"/>
                    </a:cubicBezTo>
                    <a:cubicBezTo>
                      <a:pt x="41" y="64"/>
                      <a:pt x="84" y="126"/>
                      <a:pt x="128" y="187"/>
                    </a:cubicBezTo>
                    <a:cubicBezTo>
                      <a:pt x="128" y="188"/>
                      <a:pt x="130" y="187"/>
                      <a:pt x="129"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4" name="îṣḻíḓé"/>
              <p:cNvSpPr/>
              <p:nvPr/>
            </p:nvSpPr>
            <p:spPr bwMode="auto">
              <a:xfrm>
                <a:off x="4525" y="3084"/>
                <a:ext cx="141" cy="207"/>
              </a:xfrm>
              <a:custGeom>
                <a:avLst/>
                <a:gdLst>
                  <a:gd name="T0" fmla="*/ 126 w 128"/>
                  <a:gd name="T1" fmla="*/ 185 h 189"/>
                  <a:gd name="T2" fmla="*/ 1 w 128"/>
                  <a:gd name="T3" fmla="*/ 0 h 189"/>
                  <a:gd name="T4" fmla="*/ 0 w 128"/>
                  <a:gd name="T5" fmla="*/ 1 h 189"/>
                  <a:gd name="T6" fmla="*/ 6 w 128"/>
                  <a:gd name="T7" fmla="*/ 14 h 189"/>
                  <a:gd name="T8" fmla="*/ 6 w 128"/>
                  <a:gd name="T9" fmla="*/ 13 h 189"/>
                  <a:gd name="T10" fmla="*/ 8 w 128"/>
                  <a:gd name="T11" fmla="*/ 14 h 189"/>
                  <a:gd name="T12" fmla="*/ 23 w 128"/>
                  <a:gd name="T13" fmla="*/ 39 h 189"/>
                  <a:gd name="T14" fmla="*/ 55 w 128"/>
                  <a:gd name="T15" fmla="*/ 89 h 189"/>
                  <a:gd name="T16" fmla="*/ 124 w 128"/>
                  <a:gd name="T17" fmla="*/ 187 h 189"/>
                  <a:gd name="T18" fmla="*/ 126 w 128"/>
                  <a:gd name="T19"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89">
                    <a:moveTo>
                      <a:pt x="126" y="185"/>
                    </a:moveTo>
                    <a:cubicBezTo>
                      <a:pt x="83" y="125"/>
                      <a:pt x="42" y="63"/>
                      <a:pt x="1" y="0"/>
                    </a:cubicBezTo>
                    <a:cubicBezTo>
                      <a:pt x="1" y="0"/>
                      <a:pt x="0" y="0"/>
                      <a:pt x="0" y="1"/>
                    </a:cubicBezTo>
                    <a:cubicBezTo>
                      <a:pt x="1" y="6"/>
                      <a:pt x="3" y="9"/>
                      <a:pt x="6" y="14"/>
                    </a:cubicBezTo>
                    <a:cubicBezTo>
                      <a:pt x="6" y="14"/>
                      <a:pt x="6" y="14"/>
                      <a:pt x="6" y="13"/>
                    </a:cubicBezTo>
                    <a:cubicBezTo>
                      <a:pt x="4" y="10"/>
                      <a:pt x="0" y="1"/>
                      <a:pt x="8" y="14"/>
                    </a:cubicBezTo>
                    <a:cubicBezTo>
                      <a:pt x="13" y="22"/>
                      <a:pt x="18" y="31"/>
                      <a:pt x="23" y="39"/>
                    </a:cubicBezTo>
                    <a:cubicBezTo>
                      <a:pt x="33" y="56"/>
                      <a:pt x="44" y="73"/>
                      <a:pt x="55" y="89"/>
                    </a:cubicBezTo>
                    <a:cubicBezTo>
                      <a:pt x="77" y="122"/>
                      <a:pt x="99" y="155"/>
                      <a:pt x="124" y="187"/>
                    </a:cubicBezTo>
                    <a:cubicBezTo>
                      <a:pt x="125" y="189"/>
                      <a:pt x="128" y="187"/>
                      <a:pt x="126"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5" name="išlíḍe"/>
              <p:cNvSpPr/>
              <p:nvPr/>
            </p:nvSpPr>
            <p:spPr bwMode="auto">
              <a:xfrm>
                <a:off x="4555" y="3110"/>
                <a:ext cx="99" cy="142"/>
              </a:xfrm>
              <a:custGeom>
                <a:avLst/>
                <a:gdLst>
                  <a:gd name="T0" fmla="*/ 89 w 90"/>
                  <a:gd name="T1" fmla="*/ 126 h 129"/>
                  <a:gd name="T2" fmla="*/ 43 w 90"/>
                  <a:gd name="T3" fmla="*/ 60 h 129"/>
                  <a:gd name="T4" fmla="*/ 22 w 90"/>
                  <a:gd name="T5" fmla="*/ 31 h 129"/>
                  <a:gd name="T6" fmla="*/ 10 w 90"/>
                  <a:gd name="T7" fmla="*/ 13 h 129"/>
                  <a:gd name="T8" fmla="*/ 7 w 90"/>
                  <a:gd name="T9" fmla="*/ 10 h 129"/>
                  <a:gd name="T10" fmla="*/ 7 w 90"/>
                  <a:gd name="T11" fmla="*/ 9 h 129"/>
                  <a:gd name="T12" fmla="*/ 3 w 90"/>
                  <a:gd name="T13" fmla="*/ 1 h 129"/>
                  <a:gd name="T14" fmla="*/ 1 w 90"/>
                  <a:gd name="T15" fmla="*/ 3 h 129"/>
                  <a:gd name="T16" fmla="*/ 87 w 90"/>
                  <a:gd name="T17" fmla="*/ 127 h 129"/>
                  <a:gd name="T18" fmla="*/ 89 w 90"/>
                  <a:gd name="T19"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29">
                    <a:moveTo>
                      <a:pt x="89" y="126"/>
                    </a:moveTo>
                    <a:cubicBezTo>
                      <a:pt x="75" y="103"/>
                      <a:pt x="59" y="82"/>
                      <a:pt x="43" y="60"/>
                    </a:cubicBezTo>
                    <a:cubicBezTo>
                      <a:pt x="36" y="51"/>
                      <a:pt x="29" y="41"/>
                      <a:pt x="22" y="31"/>
                    </a:cubicBezTo>
                    <a:cubicBezTo>
                      <a:pt x="18" y="25"/>
                      <a:pt x="14" y="19"/>
                      <a:pt x="10" y="13"/>
                    </a:cubicBezTo>
                    <a:cubicBezTo>
                      <a:pt x="10" y="13"/>
                      <a:pt x="9" y="11"/>
                      <a:pt x="7" y="10"/>
                    </a:cubicBezTo>
                    <a:cubicBezTo>
                      <a:pt x="7" y="10"/>
                      <a:pt x="7" y="9"/>
                      <a:pt x="7" y="9"/>
                    </a:cubicBezTo>
                    <a:cubicBezTo>
                      <a:pt x="6" y="7"/>
                      <a:pt x="4" y="4"/>
                      <a:pt x="3" y="1"/>
                    </a:cubicBezTo>
                    <a:cubicBezTo>
                      <a:pt x="2" y="0"/>
                      <a:pt x="0" y="1"/>
                      <a:pt x="1" y="3"/>
                    </a:cubicBezTo>
                    <a:cubicBezTo>
                      <a:pt x="25" y="47"/>
                      <a:pt x="58" y="86"/>
                      <a:pt x="87" y="127"/>
                    </a:cubicBezTo>
                    <a:cubicBezTo>
                      <a:pt x="88" y="129"/>
                      <a:pt x="90" y="127"/>
                      <a:pt x="89"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6" name="išlïďé"/>
              <p:cNvSpPr/>
              <p:nvPr/>
            </p:nvSpPr>
            <p:spPr bwMode="auto">
              <a:xfrm>
                <a:off x="4572" y="3107"/>
                <a:ext cx="98" cy="143"/>
              </a:xfrm>
              <a:custGeom>
                <a:avLst/>
                <a:gdLst>
                  <a:gd name="T0" fmla="*/ 87 w 89"/>
                  <a:gd name="T1" fmla="*/ 126 h 130"/>
                  <a:gd name="T2" fmla="*/ 3 w 89"/>
                  <a:gd name="T3" fmla="*/ 2 h 130"/>
                  <a:gd name="T4" fmla="*/ 1 w 89"/>
                  <a:gd name="T5" fmla="*/ 3 h 130"/>
                  <a:gd name="T6" fmla="*/ 9 w 89"/>
                  <a:gd name="T7" fmla="*/ 18 h 130"/>
                  <a:gd name="T8" fmla="*/ 10 w 89"/>
                  <a:gd name="T9" fmla="*/ 19 h 130"/>
                  <a:gd name="T10" fmla="*/ 12 w 89"/>
                  <a:gd name="T11" fmla="*/ 23 h 130"/>
                  <a:gd name="T12" fmla="*/ 36 w 89"/>
                  <a:gd name="T13" fmla="*/ 61 h 130"/>
                  <a:gd name="T14" fmla="*/ 84 w 89"/>
                  <a:gd name="T15" fmla="*/ 128 h 130"/>
                  <a:gd name="T16" fmla="*/ 87 w 89"/>
                  <a:gd name="T17"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30">
                    <a:moveTo>
                      <a:pt x="87" y="126"/>
                    </a:moveTo>
                    <a:cubicBezTo>
                      <a:pt x="58" y="85"/>
                      <a:pt x="30" y="44"/>
                      <a:pt x="3" y="2"/>
                    </a:cubicBezTo>
                    <a:cubicBezTo>
                      <a:pt x="2" y="0"/>
                      <a:pt x="0" y="2"/>
                      <a:pt x="1" y="3"/>
                    </a:cubicBezTo>
                    <a:cubicBezTo>
                      <a:pt x="4" y="8"/>
                      <a:pt x="6" y="13"/>
                      <a:pt x="9" y="18"/>
                    </a:cubicBezTo>
                    <a:cubicBezTo>
                      <a:pt x="9" y="19"/>
                      <a:pt x="9" y="19"/>
                      <a:pt x="10" y="19"/>
                    </a:cubicBezTo>
                    <a:cubicBezTo>
                      <a:pt x="11" y="20"/>
                      <a:pt x="11" y="21"/>
                      <a:pt x="12" y="23"/>
                    </a:cubicBezTo>
                    <a:cubicBezTo>
                      <a:pt x="20" y="36"/>
                      <a:pt x="28" y="48"/>
                      <a:pt x="36" y="61"/>
                    </a:cubicBezTo>
                    <a:cubicBezTo>
                      <a:pt x="51" y="84"/>
                      <a:pt x="67" y="106"/>
                      <a:pt x="84" y="128"/>
                    </a:cubicBezTo>
                    <a:cubicBezTo>
                      <a:pt x="86" y="130"/>
                      <a:pt x="89" y="128"/>
                      <a:pt x="87"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7" name="îṥļïde"/>
              <p:cNvSpPr/>
              <p:nvPr/>
            </p:nvSpPr>
            <p:spPr bwMode="auto">
              <a:xfrm>
                <a:off x="4591" y="3112"/>
                <a:ext cx="67" cy="98"/>
              </a:xfrm>
              <a:custGeom>
                <a:avLst/>
                <a:gdLst>
                  <a:gd name="T0" fmla="*/ 59 w 60"/>
                  <a:gd name="T1" fmla="*/ 86 h 89"/>
                  <a:gd name="T2" fmla="*/ 3 w 60"/>
                  <a:gd name="T3" fmla="*/ 1 h 89"/>
                  <a:gd name="T4" fmla="*/ 0 w 60"/>
                  <a:gd name="T5" fmla="*/ 3 h 89"/>
                  <a:gd name="T6" fmla="*/ 3 w 60"/>
                  <a:gd name="T7" fmla="*/ 13 h 89"/>
                  <a:gd name="T8" fmla="*/ 5 w 60"/>
                  <a:gd name="T9" fmla="*/ 13 h 89"/>
                  <a:gd name="T10" fmla="*/ 11 w 60"/>
                  <a:gd name="T11" fmla="*/ 16 h 89"/>
                  <a:gd name="T12" fmla="*/ 27 w 60"/>
                  <a:gd name="T13" fmla="*/ 39 h 89"/>
                  <a:gd name="T14" fmla="*/ 56 w 60"/>
                  <a:gd name="T15" fmla="*/ 87 h 89"/>
                  <a:gd name="T16" fmla="*/ 59 w 60"/>
                  <a:gd name="T17"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9">
                    <a:moveTo>
                      <a:pt x="59" y="86"/>
                    </a:moveTo>
                    <a:cubicBezTo>
                      <a:pt x="42" y="56"/>
                      <a:pt x="27" y="25"/>
                      <a:pt x="3" y="1"/>
                    </a:cubicBezTo>
                    <a:cubicBezTo>
                      <a:pt x="1" y="0"/>
                      <a:pt x="0" y="2"/>
                      <a:pt x="0" y="3"/>
                    </a:cubicBezTo>
                    <a:cubicBezTo>
                      <a:pt x="1" y="7"/>
                      <a:pt x="2" y="10"/>
                      <a:pt x="3" y="13"/>
                    </a:cubicBezTo>
                    <a:cubicBezTo>
                      <a:pt x="3" y="15"/>
                      <a:pt x="6" y="14"/>
                      <a:pt x="5" y="13"/>
                    </a:cubicBezTo>
                    <a:cubicBezTo>
                      <a:pt x="4" y="3"/>
                      <a:pt x="7" y="11"/>
                      <a:pt x="11" y="16"/>
                    </a:cubicBezTo>
                    <a:cubicBezTo>
                      <a:pt x="17" y="23"/>
                      <a:pt x="22" y="31"/>
                      <a:pt x="27" y="39"/>
                    </a:cubicBezTo>
                    <a:cubicBezTo>
                      <a:pt x="37" y="55"/>
                      <a:pt x="46" y="72"/>
                      <a:pt x="56" y="87"/>
                    </a:cubicBezTo>
                    <a:cubicBezTo>
                      <a:pt x="57" y="89"/>
                      <a:pt x="60" y="87"/>
                      <a:pt x="59" y="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8" name="išļiďé"/>
              <p:cNvSpPr/>
              <p:nvPr/>
            </p:nvSpPr>
            <p:spPr bwMode="auto">
              <a:xfrm>
                <a:off x="4603" y="3113"/>
                <a:ext cx="49" cy="75"/>
              </a:xfrm>
              <a:custGeom>
                <a:avLst/>
                <a:gdLst>
                  <a:gd name="T0" fmla="*/ 44 w 45"/>
                  <a:gd name="T1" fmla="*/ 64 h 68"/>
                  <a:gd name="T2" fmla="*/ 24 w 45"/>
                  <a:gd name="T3" fmla="*/ 30 h 68"/>
                  <a:gd name="T4" fmla="*/ 15 w 45"/>
                  <a:gd name="T5" fmla="*/ 18 h 68"/>
                  <a:gd name="T6" fmla="*/ 3 w 45"/>
                  <a:gd name="T7" fmla="*/ 4 h 68"/>
                  <a:gd name="T8" fmla="*/ 5 w 45"/>
                  <a:gd name="T9" fmla="*/ 4 h 68"/>
                  <a:gd name="T10" fmla="*/ 2 w 45"/>
                  <a:gd name="T11" fmla="*/ 0 h 68"/>
                  <a:gd name="T12" fmla="*/ 1 w 45"/>
                  <a:gd name="T13" fmla="*/ 2 h 68"/>
                  <a:gd name="T14" fmla="*/ 16 w 45"/>
                  <a:gd name="T15" fmla="*/ 25 h 68"/>
                  <a:gd name="T16" fmla="*/ 41 w 45"/>
                  <a:gd name="T17" fmla="*/ 66 h 68"/>
                  <a:gd name="T18" fmla="*/ 44 w 45"/>
                  <a:gd name="T19"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8">
                    <a:moveTo>
                      <a:pt x="44" y="64"/>
                    </a:moveTo>
                    <a:cubicBezTo>
                      <a:pt x="37" y="53"/>
                      <a:pt x="30" y="41"/>
                      <a:pt x="24" y="30"/>
                    </a:cubicBezTo>
                    <a:cubicBezTo>
                      <a:pt x="21" y="26"/>
                      <a:pt x="18" y="22"/>
                      <a:pt x="15" y="18"/>
                    </a:cubicBezTo>
                    <a:cubicBezTo>
                      <a:pt x="13" y="15"/>
                      <a:pt x="4" y="7"/>
                      <a:pt x="3" y="4"/>
                    </a:cubicBezTo>
                    <a:cubicBezTo>
                      <a:pt x="3" y="6"/>
                      <a:pt x="5" y="5"/>
                      <a:pt x="5" y="4"/>
                    </a:cubicBezTo>
                    <a:cubicBezTo>
                      <a:pt x="5" y="1"/>
                      <a:pt x="5" y="1"/>
                      <a:pt x="2" y="0"/>
                    </a:cubicBezTo>
                    <a:cubicBezTo>
                      <a:pt x="1" y="0"/>
                      <a:pt x="0" y="1"/>
                      <a:pt x="1" y="2"/>
                    </a:cubicBezTo>
                    <a:cubicBezTo>
                      <a:pt x="4" y="11"/>
                      <a:pt x="11" y="18"/>
                      <a:pt x="16" y="25"/>
                    </a:cubicBezTo>
                    <a:cubicBezTo>
                      <a:pt x="26" y="38"/>
                      <a:pt x="33" y="53"/>
                      <a:pt x="41" y="66"/>
                    </a:cubicBezTo>
                    <a:cubicBezTo>
                      <a:pt x="42" y="68"/>
                      <a:pt x="45" y="66"/>
                      <a:pt x="44"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9" name="ïsliďe"/>
              <p:cNvSpPr/>
              <p:nvPr/>
            </p:nvSpPr>
            <p:spPr bwMode="auto">
              <a:xfrm>
                <a:off x="4617" y="3102"/>
                <a:ext cx="40" cy="74"/>
              </a:xfrm>
              <a:custGeom>
                <a:avLst/>
                <a:gdLst>
                  <a:gd name="T0" fmla="*/ 36 w 36"/>
                  <a:gd name="T1" fmla="*/ 64 h 67"/>
                  <a:gd name="T2" fmla="*/ 3 w 36"/>
                  <a:gd name="T3" fmla="*/ 1 h 67"/>
                  <a:gd name="T4" fmla="*/ 0 w 36"/>
                  <a:gd name="T5" fmla="*/ 2 h 67"/>
                  <a:gd name="T6" fmla="*/ 33 w 36"/>
                  <a:gd name="T7" fmla="*/ 66 h 67"/>
                  <a:gd name="T8" fmla="*/ 36 w 36"/>
                  <a:gd name="T9" fmla="*/ 64 h 67"/>
                </a:gdLst>
                <a:ahLst/>
                <a:cxnLst>
                  <a:cxn ang="0">
                    <a:pos x="T0" y="T1"/>
                  </a:cxn>
                  <a:cxn ang="0">
                    <a:pos x="T2" y="T3"/>
                  </a:cxn>
                  <a:cxn ang="0">
                    <a:pos x="T4" y="T5"/>
                  </a:cxn>
                  <a:cxn ang="0">
                    <a:pos x="T6" y="T7"/>
                  </a:cxn>
                  <a:cxn ang="0">
                    <a:pos x="T8" y="T9"/>
                  </a:cxn>
                </a:cxnLst>
                <a:rect l="0" t="0" r="r" b="b"/>
                <a:pathLst>
                  <a:path w="36" h="67">
                    <a:moveTo>
                      <a:pt x="36" y="64"/>
                    </a:moveTo>
                    <a:cubicBezTo>
                      <a:pt x="24" y="44"/>
                      <a:pt x="7" y="25"/>
                      <a:pt x="3" y="1"/>
                    </a:cubicBezTo>
                    <a:cubicBezTo>
                      <a:pt x="2" y="0"/>
                      <a:pt x="0" y="0"/>
                      <a:pt x="0" y="2"/>
                    </a:cubicBezTo>
                    <a:cubicBezTo>
                      <a:pt x="4" y="25"/>
                      <a:pt x="21" y="45"/>
                      <a:pt x="33" y="66"/>
                    </a:cubicBezTo>
                    <a:cubicBezTo>
                      <a:pt x="34" y="67"/>
                      <a:pt x="36" y="66"/>
                      <a:pt x="36"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0" name="îṡḷíḓè"/>
              <p:cNvSpPr/>
              <p:nvPr/>
            </p:nvSpPr>
            <p:spPr bwMode="auto">
              <a:xfrm>
                <a:off x="4627" y="3109"/>
                <a:ext cx="25" cy="36"/>
              </a:xfrm>
              <a:custGeom>
                <a:avLst/>
                <a:gdLst>
                  <a:gd name="T0" fmla="*/ 22 w 23"/>
                  <a:gd name="T1" fmla="*/ 30 h 33"/>
                  <a:gd name="T2" fmla="*/ 4 w 23"/>
                  <a:gd name="T3" fmla="*/ 2 h 33"/>
                  <a:gd name="T4" fmla="*/ 1 w 23"/>
                  <a:gd name="T5" fmla="*/ 4 h 33"/>
                  <a:gd name="T6" fmla="*/ 19 w 23"/>
                  <a:gd name="T7" fmla="*/ 32 h 33"/>
                  <a:gd name="T8" fmla="*/ 22 w 23"/>
                  <a:gd name="T9" fmla="*/ 30 h 33"/>
                </a:gdLst>
                <a:ahLst/>
                <a:cxnLst>
                  <a:cxn ang="0">
                    <a:pos x="T0" y="T1"/>
                  </a:cxn>
                  <a:cxn ang="0">
                    <a:pos x="T2" y="T3"/>
                  </a:cxn>
                  <a:cxn ang="0">
                    <a:pos x="T4" y="T5"/>
                  </a:cxn>
                  <a:cxn ang="0">
                    <a:pos x="T6" y="T7"/>
                  </a:cxn>
                  <a:cxn ang="0">
                    <a:pos x="T8" y="T9"/>
                  </a:cxn>
                </a:cxnLst>
                <a:rect l="0" t="0" r="r" b="b"/>
                <a:pathLst>
                  <a:path w="23" h="33">
                    <a:moveTo>
                      <a:pt x="22" y="30"/>
                    </a:moveTo>
                    <a:cubicBezTo>
                      <a:pt x="17" y="20"/>
                      <a:pt x="11" y="11"/>
                      <a:pt x="4" y="2"/>
                    </a:cubicBezTo>
                    <a:cubicBezTo>
                      <a:pt x="3" y="0"/>
                      <a:pt x="0" y="2"/>
                      <a:pt x="1" y="4"/>
                    </a:cubicBezTo>
                    <a:cubicBezTo>
                      <a:pt x="8" y="13"/>
                      <a:pt x="14" y="22"/>
                      <a:pt x="19" y="32"/>
                    </a:cubicBezTo>
                    <a:cubicBezTo>
                      <a:pt x="20" y="33"/>
                      <a:pt x="23" y="32"/>
                      <a:pt x="22"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1" name="iṩlîḋé"/>
              <p:cNvSpPr/>
              <p:nvPr/>
            </p:nvSpPr>
            <p:spPr bwMode="auto">
              <a:xfrm>
                <a:off x="4647" y="3115"/>
                <a:ext cx="18" cy="28"/>
              </a:xfrm>
              <a:custGeom>
                <a:avLst/>
                <a:gdLst>
                  <a:gd name="T0" fmla="*/ 16 w 17"/>
                  <a:gd name="T1" fmla="*/ 22 h 25"/>
                  <a:gd name="T2" fmla="*/ 4 w 17"/>
                  <a:gd name="T3" fmla="*/ 1 h 25"/>
                  <a:gd name="T4" fmla="*/ 1 w 17"/>
                  <a:gd name="T5" fmla="*/ 3 h 25"/>
                  <a:gd name="T6" fmla="*/ 14 w 17"/>
                  <a:gd name="T7" fmla="*/ 23 h 25"/>
                  <a:gd name="T8" fmla="*/ 16 w 17"/>
                  <a:gd name="T9" fmla="*/ 22 h 25"/>
                </a:gdLst>
                <a:ahLst/>
                <a:cxnLst>
                  <a:cxn ang="0">
                    <a:pos x="T0" y="T1"/>
                  </a:cxn>
                  <a:cxn ang="0">
                    <a:pos x="T2" y="T3"/>
                  </a:cxn>
                  <a:cxn ang="0">
                    <a:pos x="T4" y="T5"/>
                  </a:cxn>
                  <a:cxn ang="0">
                    <a:pos x="T6" y="T7"/>
                  </a:cxn>
                  <a:cxn ang="0">
                    <a:pos x="T8" y="T9"/>
                  </a:cxn>
                </a:cxnLst>
                <a:rect l="0" t="0" r="r" b="b"/>
                <a:pathLst>
                  <a:path w="17" h="25">
                    <a:moveTo>
                      <a:pt x="16" y="22"/>
                    </a:moveTo>
                    <a:cubicBezTo>
                      <a:pt x="12" y="15"/>
                      <a:pt x="8" y="8"/>
                      <a:pt x="4" y="1"/>
                    </a:cubicBezTo>
                    <a:cubicBezTo>
                      <a:pt x="3" y="0"/>
                      <a:pt x="0" y="1"/>
                      <a:pt x="1" y="3"/>
                    </a:cubicBezTo>
                    <a:cubicBezTo>
                      <a:pt x="6" y="10"/>
                      <a:pt x="10" y="17"/>
                      <a:pt x="14" y="23"/>
                    </a:cubicBezTo>
                    <a:cubicBezTo>
                      <a:pt x="15" y="25"/>
                      <a:pt x="17" y="23"/>
                      <a:pt x="16"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2" name="îşļîḓé"/>
              <p:cNvSpPr/>
              <p:nvPr/>
            </p:nvSpPr>
            <p:spPr bwMode="auto">
              <a:xfrm>
                <a:off x="4371" y="3317"/>
                <a:ext cx="68" cy="93"/>
              </a:xfrm>
              <a:custGeom>
                <a:avLst/>
                <a:gdLst>
                  <a:gd name="T0" fmla="*/ 61 w 62"/>
                  <a:gd name="T1" fmla="*/ 82 h 85"/>
                  <a:gd name="T2" fmla="*/ 2 w 62"/>
                  <a:gd name="T3" fmla="*/ 1 h 85"/>
                  <a:gd name="T4" fmla="*/ 0 w 62"/>
                  <a:gd name="T5" fmla="*/ 2 h 85"/>
                  <a:gd name="T6" fmla="*/ 58 w 62"/>
                  <a:gd name="T7" fmla="*/ 84 h 85"/>
                  <a:gd name="T8" fmla="*/ 61 w 62"/>
                  <a:gd name="T9" fmla="*/ 82 h 85"/>
                </a:gdLst>
                <a:ahLst/>
                <a:cxnLst>
                  <a:cxn ang="0">
                    <a:pos x="T0" y="T1"/>
                  </a:cxn>
                  <a:cxn ang="0">
                    <a:pos x="T2" y="T3"/>
                  </a:cxn>
                  <a:cxn ang="0">
                    <a:pos x="T4" y="T5"/>
                  </a:cxn>
                  <a:cxn ang="0">
                    <a:pos x="T6" y="T7"/>
                  </a:cxn>
                  <a:cxn ang="0">
                    <a:pos x="T8" y="T9"/>
                  </a:cxn>
                </a:cxnLst>
                <a:rect l="0" t="0" r="r" b="b"/>
                <a:pathLst>
                  <a:path w="62" h="85">
                    <a:moveTo>
                      <a:pt x="61" y="82"/>
                    </a:moveTo>
                    <a:cubicBezTo>
                      <a:pt x="40" y="56"/>
                      <a:pt x="20" y="29"/>
                      <a:pt x="2" y="1"/>
                    </a:cubicBezTo>
                    <a:cubicBezTo>
                      <a:pt x="1" y="0"/>
                      <a:pt x="0" y="1"/>
                      <a:pt x="0" y="2"/>
                    </a:cubicBezTo>
                    <a:cubicBezTo>
                      <a:pt x="18" y="31"/>
                      <a:pt x="38" y="58"/>
                      <a:pt x="58" y="84"/>
                    </a:cubicBezTo>
                    <a:cubicBezTo>
                      <a:pt x="59" y="85"/>
                      <a:pt x="62" y="84"/>
                      <a:pt x="61"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3" name="íšļïḋê"/>
              <p:cNvSpPr/>
              <p:nvPr/>
            </p:nvSpPr>
            <p:spPr bwMode="auto">
              <a:xfrm>
                <a:off x="4355" y="3249"/>
                <a:ext cx="310" cy="253"/>
              </a:xfrm>
              <a:custGeom>
                <a:avLst/>
                <a:gdLst>
                  <a:gd name="T0" fmla="*/ 279 w 282"/>
                  <a:gd name="T1" fmla="*/ 224 h 230"/>
                  <a:gd name="T2" fmla="*/ 136 w 282"/>
                  <a:gd name="T3" fmla="*/ 173 h 230"/>
                  <a:gd name="T4" fmla="*/ 124 w 282"/>
                  <a:gd name="T5" fmla="*/ 169 h 230"/>
                  <a:gd name="T6" fmla="*/ 60 w 282"/>
                  <a:gd name="T7" fmla="*/ 86 h 230"/>
                  <a:gd name="T8" fmla="*/ 1 w 282"/>
                  <a:gd name="T9" fmla="*/ 0 h 230"/>
                  <a:gd name="T10" fmla="*/ 1 w 282"/>
                  <a:gd name="T11" fmla="*/ 1 h 230"/>
                  <a:gd name="T12" fmla="*/ 51 w 282"/>
                  <a:gd name="T13" fmla="*/ 78 h 230"/>
                  <a:gd name="T14" fmla="*/ 120 w 282"/>
                  <a:gd name="T15" fmla="*/ 168 h 230"/>
                  <a:gd name="T16" fmla="*/ 54 w 282"/>
                  <a:gd name="T17" fmla="*/ 142 h 230"/>
                  <a:gd name="T18" fmla="*/ 14 w 282"/>
                  <a:gd name="T19" fmla="*/ 84 h 230"/>
                  <a:gd name="T20" fmla="*/ 13 w 282"/>
                  <a:gd name="T21" fmla="*/ 85 h 230"/>
                  <a:gd name="T22" fmla="*/ 51 w 282"/>
                  <a:gd name="T23" fmla="*/ 141 h 230"/>
                  <a:gd name="T24" fmla="*/ 33 w 282"/>
                  <a:gd name="T25" fmla="*/ 137 h 230"/>
                  <a:gd name="T26" fmla="*/ 1 w 282"/>
                  <a:gd name="T27" fmla="*/ 99 h 230"/>
                  <a:gd name="T28" fmla="*/ 0 w 282"/>
                  <a:gd name="T29" fmla="*/ 100 h 230"/>
                  <a:gd name="T30" fmla="*/ 29 w 282"/>
                  <a:gd name="T31" fmla="*/ 136 h 230"/>
                  <a:gd name="T32" fmla="*/ 6 w 282"/>
                  <a:gd name="T33" fmla="*/ 136 h 230"/>
                  <a:gd name="T34" fmla="*/ 2 w 282"/>
                  <a:gd name="T35" fmla="*/ 138 h 230"/>
                  <a:gd name="T36" fmla="*/ 1 w 282"/>
                  <a:gd name="T37" fmla="*/ 148 h 230"/>
                  <a:gd name="T38" fmla="*/ 6 w 282"/>
                  <a:gd name="T39" fmla="*/ 148 h 230"/>
                  <a:gd name="T40" fmla="*/ 31 w 282"/>
                  <a:gd name="T41" fmla="*/ 152 h 230"/>
                  <a:gd name="T42" fmla="*/ 66 w 282"/>
                  <a:gd name="T43" fmla="*/ 165 h 230"/>
                  <a:gd name="T44" fmla="*/ 132 w 282"/>
                  <a:gd name="T45" fmla="*/ 186 h 230"/>
                  <a:gd name="T46" fmla="*/ 277 w 282"/>
                  <a:gd name="T47" fmla="*/ 229 h 230"/>
                  <a:gd name="T48" fmla="*/ 279 w 282"/>
                  <a:gd name="T49" fmla="*/ 2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2" h="230">
                    <a:moveTo>
                      <a:pt x="279" y="224"/>
                    </a:moveTo>
                    <a:cubicBezTo>
                      <a:pt x="231" y="207"/>
                      <a:pt x="184" y="189"/>
                      <a:pt x="136" y="173"/>
                    </a:cubicBezTo>
                    <a:cubicBezTo>
                      <a:pt x="132" y="172"/>
                      <a:pt x="128" y="171"/>
                      <a:pt x="124" y="169"/>
                    </a:cubicBezTo>
                    <a:cubicBezTo>
                      <a:pt x="103" y="141"/>
                      <a:pt x="81" y="114"/>
                      <a:pt x="60" y="86"/>
                    </a:cubicBezTo>
                    <a:cubicBezTo>
                      <a:pt x="39" y="58"/>
                      <a:pt x="13" y="35"/>
                      <a:pt x="1" y="0"/>
                    </a:cubicBezTo>
                    <a:cubicBezTo>
                      <a:pt x="1" y="0"/>
                      <a:pt x="0" y="0"/>
                      <a:pt x="1" y="1"/>
                    </a:cubicBezTo>
                    <a:cubicBezTo>
                      <a:pt x="8" y="31"/>
                      <a:pt x="31" y="55"/>
                      <a:pt x="51" y="78"/>
                    </a:cubicBezTo>
                    <a:cubicBezTo>
                      <a:pt x="75" y="107"/>
                      <a:pt x="98" y="138"/>
                      <a:pt x="120" y="168"/>
                    </a:cubicBezTo>
                    <a:cubicBezTo>
                      <a:pt x="99" y="159"/>
                      <a:pt x="77" y="148"/>
                      <a:pt x="54" y="142"/>
                    </a:cubicBezTo>
                    <a:cubicBezTo>
                      <a:pt x="41" y="122"/>
                      <a:pt x="27" y="103"/>
                      <a:pt x="14" y="84"/>
                    </a:cubicBezTo>
                    <a:cubicBezTo>
                      <a:pt x="14" y="83"/>
                      <a:pt x="12" y="84"/>
                      <a:pt x="13" y="85"/>
                    </a:cubicBezTo>
                    <a:cubicBezTo>
                      <a:pt x="25" y="104"/>
                      <a:pt x="38" y="122"/>
                      <a:pt x="51" y="141"/>
                    </a:cubicBezTo>
                    <a:cubicBezTo>
                      <a:pt x="45" y="139"/>
                      <a:pt x="39" y="138"/>
                      <a:pt x="33" y="137"/>
                    </a:cubicBezTo>
                    <a:cubicBezTo>
                      <a:pt x="23" y="124"/>
                      <a:pt x="12" y="111"/>
                      <a:pt x="1" y="99"/>
                    </a:cubicBezTo>
                    <a:cubicBezTo>
                      <a:pt x="1" y="98"/>
                      <a:pt x="0" y="99"/>
                      <a:pt x="0" y="100"/>
                    </a:cubicBezTo>
                    <a:cubicBezTo>
                      <a:pt x="10" y="112"/>
                      <a:pt x="20" y="124"/>
                      <a:pt x="29" y="136"/>
                    </a:cubicBezTo>
                    <a:cubicBezTo>
                      <a:pt x="22" y="135"/>
                      <a:pt x="14" y="135"/>
                      <a:pt x="6" y="136"/>
                    </a:cubicBezTo>
                    <a:cubicBezTo>
                      <a:pt x="4" y="136"/>
                      <a:pt x="3" y="137"/>
                      <a:pt x="2" y="138"/>
                    </a:cubicBezTo>
                    <a:cubicBezTo>
                      <a:pt x="0" y="142"/>
                      <a:pt x="0" y="143"/>
                      <a:pt x="1" y="148"/>
                    </a:cubicBezTo>
                    <a:cubicBezTo>
                      <a:pt x="1" y="151"/>
                      <a:pt x="6" y="151"/>
                      <a:pt x="6" y="148"/>
                    </a:cubicBezTo>
                    <a:cubicBezTo>
                      <a:pt x="7" y="142"/>
                      <a:pt x="26" y="151"/>
                      <a:pt x="31" y="152"/>
                    </a:cubicBezTo>
                    <a:cubicBezTo>
                      <a:pt x="43" y="156"/>
                      <a:pt x="54" y="160"/>
                      <a:pt x="66" y="165"/>
                    </a:cubicBezTo>
                    <a:cubicBezTo>
                      <a:pt x="88" y="173"/>
                      <a:pt x="110" y="180"/>
                      <a:pt x="132" y="186"/>
                    </a:cubicBezTo>
                    <a:cubicBezTo>
                      <a:pt x="180" y="200"/>
                      <a:pt x="228" y="217"/>
                      <a:pt x="277" y="229"/>
                    </a:cubicBezTo>
                    <a:cubicBezTo>
                      <a:pt x="280" y="230"/>
                      <a:pt x="282" y="225"/>
                      <a:pt x="279" y="2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4" name="iS1îḍè"/>
              <p:cNvSpPr/>
              <p:nvPr/>
            </p:nvSpPr>
            <p:spPr bwMode="auto">
              <a:xfrm>
                <a:off x="4358" y="3209"/>
                <a:ext cx="154" cy="212"/>
              </a:xfrm>
              <a:custGeom>
                <a:avLst/>
                <a:gdLst>
                  <a:gd name="T0" fmla="*/ 139 w 140"/>
                  <a:gd name="T1" fmla="*/ 191 h 193"/>
                  <a:gd name="T2" fmla="*/ 1 w 140"/>
                  <a:gd name="T3" fmla="*/ 1 h 193"/>
                  <a:gd name="T4" fmla="*/ 0 w 140"/>
                  <a:gd name="T5" fmla="*/ 1 h 193"/>
                  <a:gd name="T6" fmla="*/ 5 w 140"/>
                  <a:gd name="T7" fmla="*/ 9 h 193"/>
                  <a:gd name="T8" fmla="*/ 8 w 140"/>
                  <a:gd name="T9" fmla="*/ 14 h 193"/>
                  <a:gd name="T10" fmla="*/ 25 w 140"/>
                  <a:gd name="T11" fmla="*/ 40 h 193"/>
                  <a:gd name="T12" fmla="*/ 59 w 140"/>
                  <a:gd name="T13" fmla="*/ 90 h 193"/>
                  <a:gd name="T14" fmla="*/ 136 w 140"/>
                  <a:gd name="T15" fmla="*/ 192 h 193"/>
                  <a:gd name="T16" fmla="*/ 139 w 140"/>
                  <a:gd name="T17" fmla="*/ 1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93">
                    <a:moveTo>
                      <a:pt x="139" y="191"/>
                    </a:moveTo>
                    <a:cubicBezTo>
                      <a:pt x="91" y="129"/>
                      <a:pt x="46" y="64"/>
                      <a:pt x="1" y="1"/>
                    </a:cubicBezTo>
                    <a:cubicBezTo>
                      <a:pt x="0" y="0"/>
                      <a:pt x="0" y="1"/>
                      <a:pt x="0" y="1"/>
                    </a:cubicBezTo>
                    <a:cubicBezTo>
                      <a:pt x="1" y="4"/>
                      <a:pt x="3" y="6"/>
                      <a:pt x="5" y="9"/>
                    </a:cubicBezTo>
                    <a:cubicBezTo>
                      <a:pt x="5" y="10"/>
                      <a:pt x="6" y="12"/>
                      <a:pt x="8" y="14"/>
                    </a:cubicBezTo>
                    <a:cubicBezTo>
                      <a:pt x="13" y="23"/>
                      <a:pt x="19" y="31"/>
                      <a:pt x="25" y="40"/>
                    </a:cubicBezTo>
                    <a:cubicBezTo>
                      <a:pt x="36" y="57"/>
                      <a:pt x="48" y="73"/>
                      <a:pt x="59" y="90"/>
                    </a:cubicBezTo>
                    <a:cubicBezTo>
                      <a:pt x="84" y="125"/>
                      <a:pt x="110" y="159"/>
                      <a:pt x="136" y="192"/>
                    </a:cubicBezTo>
                    <a:cubicBezTo>
                      <a:pt x="138" y="193"/>
                      <a:pt x="140" y="192"/>
                      <a:pt x="139" y="1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5" name="ïsḻidè"/>
              <p:cNvSpPr/>
              <p:nvPr/>
            </p:nvSpPr>
            <p:spPr bwMode="auto">
              <a:xfrm>
                <a:off x="4398" y="3212"/>
                <a:ext cx="136" cy="200"/>
              </a:xfrm>
              <a:custGeom>
                <a:avLst/>
                <a:gdLst>
                  <a:gd name="T0" fmla="*/ 123 w 124"/>
                  <a:gd name="T1" fmla="*/ 180 h 182"/>
                  <a:gd name="T2" fmla="*/ 0 w 124"/>
                  <a:gd name="T3" fmla="*/ 0 h 182"/>
                  <a:gd name="T4" fmla="*/ 0 w 124"/>
                  <a:gd name="T5" fmla="*/ 1 h 182"/>
                  <a:gd name="T6" fmla="*/ 121 w 124"/>
                  <a:gd name="T7" fmla="*/ 181 h 182"/>
                  <a:gd name="T8" fmla="*/ 123 w 124"/>
                  <a:gd name="T9" fmla="*/ 180 h 182"/>
                </a:gdLst>
                <a:ahLst/>
                <a:cxnLst>
                  <a:cxn ang="0">
                    <a:pos x="T0" y="T1"/>
                  </a:cxn>
                  <a:cxn ang="0">
                    <a:pos x="T2" y="T3"/>
                  </a:cxn>
                  <a:cxn ang="0">
                    <a:pos x="T4" y="T5"/>
                  </a:cxn>
                  <a:cxn ang="0">
                    <a:pos x="T6" y="T7"/>
                  </a:cxn>
                  <a:cxn ang="0">
                    <a:pos x="T8" y="T9"/>
                  </a:cxn>
                </a:cxnLst>
                <a:rect l="0" t="0" r="r" b="b"/>
                <a:pathLst>
                  <a:path w="124" h="182">
                    <a:moveTo>
                      <a:pt x="123" y="180"/>
                    </a:moveTo>
                    <a:cubicBezTo>
                      <a:pt x="80" y="121"/>
                      <a:pt x="38" y="62"/>
                      <a:pt x="0" y="0"/>
                    </a:cubicBezTo>
                    <a:cubicBezTo>
                      <a:pt x="0" y="0"/>
                      <a:pt x="0" y="0"/>
                      <a:pt x="0" y="1"/>
                    </a:cubicBezTo>
                    <a:cubicBezTo>
                      <a:pt x="37" y="63"/>
                      <a:pt x="77" y="123"/>
                      <a:pt x="121" y="181"/>
                    </a:cubicBezTo>
                    <a:cubicBezTo>
                      <a:pt x="122" y="182"/>
                      <a:pt x="124" y="181"/>
                      <a:pt x="123" y="1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6" name="ïSḷiḓé"/>
              <p:cNvSpPr/>
              <p:nvPr/>
            </p:nvSpPr>
            <p:spPr bwMode="auto">
              <a:xfrm>
                <a:off x="4504" y="3328"/>
                <a:ext cx="58" cy="82"/>
              </a:xfrm>
              <a:custGeom>
                <a:avLst/>
                <a:gdLst>
                  <a:gd name="T0" fmla="*/ 51 w 52"/>
                  <a:gd name="T1" fmla="*/ 72 h 75"/>
                  <a:gd name="T2" fmla="*/ 3 w 52"/>
                  <a:gd name="T3" fmla="*/ 1 h 75"/>
                  <a:gd name="T4" fmla="*/ 1 w 52"/>
                  <a:gd name="T5" fmla="*/ 3 h 75"/>
                  <a:gd name="T6" fmla="*/ 49 w 52"/>
                  <a:gd name="T7" fmla="*/ 74 h 75"/>
                  <a:gd name="T8" fmla="*/ 51 w 52"/>
                  <a:gd name="T9" fmla="*/ 72 h 75"/>
                </a:gdLst>
                <a:ahLst/>
                <a:cxnLst>
                  <a:cxn ang="0">
                    <a:pos x="T0" y="T1"/>
                  </a:cxn>
                  <a:cxn ang="0">
                    <a:pos x="T2" y="T3"/>
                  </a:cxn>
                  <a:cxn ang="0">
                    <a:pos x="T4" y="T5"/>
                  </a:cxn>
                  <a:cxn ang="0">
                    <a:pos x="T6" y="T7"/>
                  </a:cxn>
                  <a:cxn ang="0">
                    <a:pos x="T8" y="T9"/>
                  </a:cxn>
                </a:cxnLst>
                <a:rect l="0" t="0" r="r" b="b"/>
                <a:pathLst>
                  <a:path w="52" h="75">
                    <a:moveTo>
                      <a:pt x="51" y="72"/>
                    </a:moveTo>
                    <a:cubicBezTo>
                      <a:pt x="35" y="49"/>
                      <a:pt x="19" y="25"/>
                      <a:pt x="3" y="1"/>
                    </a:cubicBezTo>
                    <a:cubicBezTo>
                      <a:pt x="2" y="0"/>
                      <a:pt x="0" y="1"/>
                      <a:pt x="1" y="3"/>
                    </a:cubicBezTo>
                    <a:cubicBezTo>
                      <a:pt x="17" y="27"/>
                      <a:pt x="33" y="50"/>
                      <a:pt x="49" y="74"/>
                    </a:cubicBezTo>
                    <a:cubicBezTo>
                      <a:pt x="50" y="75"/>
                      <a:pt x="52" y="74"/>
                      <a:pt x="51" y="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7" name="ïṣļïḑê"/>
              <p:cNvSpPr/>
              <p:nvPr/>
            </p:nvSpPr>
            <p:spPr bwMode="auto">
              <a:xfrm>
                <a:off x="3079" y="3060"/>
                <a:ext cx="13" cy="11"/>
              </a:xfrm>
              <a:custGeom>
                <a:avLst/>
                <a:gdLst>
                  <a:gd name="T0" fmla="*/ 12 w 12"/>
                  <a:gd name="T1" fmla="*/ 8 h 10"/>
                  <a:gd name="T2" fmla="*/ 2 w 12"/>
                  <a:gd name="T3" fmla="*/ 1 h 10"/>
                  <a:gd name="T4" fmla="*/ 1 w 12"/>
                  <a:gd name="T5" fmla="*/ 2 h 10"/>
                  <a:gd name="T6" fmla="*/ 11 w 12"/>
                  <a:gd name="T7" fmla="*/ 10 h 10"/>
                  <a:gd name="T8" fmla="*/ 12 w 12"/>
                  <a:gd name="T9" fmla="*/ 8 h 10"/>
                </a:gdLst>
                <a:ahLst/>
                <a:cxnLst>
                  <a:cxn ang="0">
                    <a:pos x="T0" y="T1"/>
                  </a:cxn>
                  <a:cxn ang="0">
                    <a:pos x="T2" y="T3"/>
                  </a:cxn>
                  <a:cxn ang="0">
                    <a:pos x="T4" y="T5"/>
                  </a:cxn>
                  <a:cxn ang="0">
                    <a:pos x="T6" y="T7"/>
                  </a:cxn>
                  <a:cxn ang="0">
                    <a:pos x="T8" y="T9"/>
                  </a:cxn>
                </a:cxnLst>
                <a:rect l="0" t="0" r="r" b="b"/>
                <a:pathLst>
                  <a:path w="12" h="10">
                    <a:moveTo>
                      <a:pt x="12" y="8"/>
                    </a:moveTo>
                    <a:cubicBezTo>
                      <a:pt x="9" y="5"/>
                      <a:pt x="5" y="4"/>
                      <a:pt x="2" y="1"/>
                    </a:cubicBezTo>
                    <a:cubicBezTo>
                      <a:pt x="1" y="0"/>
                      <a:pt x="0" y="1"/>
                      <a:pt x="1" y="2"/>
                    </a:cubicBezTo>
                    <a:cubicBezTo>
                      <a:pt x="4" y="5"/>
                      <a:pt x="8" y="7"/>
                      <a:pt x="11" y="10"/>
                    </a:cubicBezTo>
                    <a:cubicBezTo>
                      <a:pt x="12" y="10"/>
                      <a:pt x="12" y="9"/>
                      <a:pt x="12" y="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8" name="ïṩlîḑe"/>
              <p:cNvSpPr/>
              <p:nvPr/>
            </p:nvSpPr>
            <p:spPr bwMode="auto">
              <a:xfrm>
                <a:off x="3071" y="3042"/>
                <a:ext cx="42" cy="35"/>
              </a:xfrm>
              <a:custGeom>
                <a:avLst/>
                <a:gdLst>
                  <a:gd name="T0" fmla="*/ 37 w 38"/>
                  <a:gd name="T1" fmla="*/ 30 h 32"/>
                  <a:gd name="T2" fmla="*/ 1 w 38"/>
                  <a:gd name="T3" fmla="*/ 0 h 32"/>
                  <a:gd name="T4" fmla="*/ 0 w 38"/>
                  <a:gd name="T5" fmla="*/ 1 h 32"/>
                  <a:gd name="T6" fmla="*/ 36 w 38"/>
                  <a:gd name="T7" fmla="*/ 32 h 32"/>
                  <a:gd name="T8" fmla="*/ 37 w 38"/>
                  <a:gd name="T9" fmla="*/ 30 h 32"/>
                </a:gdLst>
                <a:ahLst/>
                <a:cxnLst>
                  <a:cxn ang="0">
                    <a:pos x="T0" y="T1"/>
                  </a:cxn>
                  <a:cxn ang="0">
                    <a:pos x="T2" y="T3"/>
                  </a:cxn>
                  <a:cxn ang="0">
                    <a:pos x="T4" y="T5"/>
                  </a:cxn>
                  <a:cxn ang="0">
                    <a:pos x="T6" y="T7"/>
                  </a:cxn>
                  <a:cxn ang="0">
                    <a:pos x="T8" y="T9"/>
                  </a:cxn>
                </a:cxnLst>
                <a:rect l="0" t="0" r="r" b="b"/>
                <a:pathLst>
                  <a:path w="38" h="32">
                    <a:moveTo>
                      <a:pt x="37" y="30"/>
                    </a:moveTo>
                    <a:cubicBezTo>
                      <a:pt x="23" y="22"/>
                      <a:pt x="12" y="11"/>
                      <a:pt x="1" y="0"/>
                    </a:cubicBezTo>
                    <a:cubicBezTo>
                      <a:pt x="0" y="0"/>
                      <a:pt x="0" y="1"/>
                      <a:pt x="0" y="1"/>
                    </a:cubicBezTo>
                    <a:cubicBezTo>
                      <a:pt x="11" y="12"/>
                      <a:pt x="22" y="24"/>
                      <a:pt x="36" y="32"/>
                    </a:cubicBezTo>
                    <a:cubicBezTo>
                      <a:pt x="37" y="32"/>
                      <a:pt x="38" y="31"/>
                      <a:pt x="37"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9" name="îŝlïḋé"/>
              <p:cNvSpPr/>
              <p:nvPr/>
            </p:nvSpPr>
            <p:spPr bwMode="auto">
              <a:xfrm>
                <a:off x="3079" y="3030"/>
                <a:ext cx="54" cy="45"/>
              </a:xfrm>
              <a:custGeom>
                <a:avLst/>
                <a:gdLst>
                  <a:gd name="T0" fmla="*/ 48 w 49"/>
                  <a:gd name="T1" fmla="*/ 39 h 41"/>
                  <a:gd name="T2" fmla="*/ 2 w 49"/>
                  <a:gd name="T3" fmla="*/ 1 h 41"/>
                  <a:gd name="T4" fmla="*/ 1 w 49"/>
                  <a:gd name="T5" fmla="*/ 2 h 41"/>
                  <a:gd name="T6" fmla="*/ 46 w 49"/>
                  <a:gd name="T7" fmla="*/ 40 h 41"/>
                  <a:gd name="T8" fmla="*/ 48 w 49"/>
                  <a:gd name="T9" fmla="*/ 39 h 41"/>
                </a:gdLst>
                <a:ahLst/>
                <a:cxnLst>
                  <a:cxn ang="0">
                    <a:pos x="T0" y="T1"/>
                  </a:cxn>
                  <a:cxn ang="0">
                    <a:pos x="T2" y="T3"/>
                  </a:cxn>
                  <a:cxn ang="0">
                    <a:pos x="T4" y="T5"/>
                  </a:cxn>
                  <a:cxn ang="0">
                    <a:pos x="T6" y="T7"/>
                  </a:cxn>
                  <a:cxn ang="0">
                    <a:pos x="T8" y="T9"/>
                  </a:cxn>
                </a:cxnLst>
                <a:rect l="0" t="0" r="r" b="b"/>
                <a:pathLst>
                  <a:path w="49" h="41">
                    <a:moveTo>
                      <a:pt x="48" y="39"/>
                    </a:moveTo>
                    <a:cubicBezTo>
                      <a:pt x="33" y="26"/>
                      <a:pt x="17" y="13"/>
                      <a:pt x="2" y="1"/>
                    </a:cubicBezTo>
                    <a:cubicBezTo>
                      <a:pt x="1" y="0"/>
                      <a:pt x="0" y="1"/>
                      <a:pt x="1" y="2"/>
                    </a:cubicBezTo>
                    <a:cubicBezTo>
                      <a:pt x="16" y="15"/>
                      <a:pt x="31" y="28"/>
                      <a:pt x="46" y="40"/>
                    </a:cubicBezTo>
                    <a:cubicBezTo>
                      <a:pt x="47" y="41"/>
                      <a:pt x="49" y="40"/>
                      <a:pt x="48" y="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0" name="íṩ1ïḓe"/>
              <p:cNvSpPr/>
              <p:nvPr/>
            </p:nvSpPr>
            <p:spPr bwMode="auto">
              <a:xfrm>
                <a:off x="3066" y="2998"/>
                <a:ext cx="83" cy="75"/>
              </a:xfrm>
              <a:custGeom>
                <a:avLst/>
                <a:gdLst>
                  <a:gd name="T0" fmla="*/ 74 w 75"/>
                  <a:gd name="T1" fmla="*/ 65 h 68"/>
                  <a:gd name="T2" fmla="*/ 3 w 75"/>
                  <a:gd name="T3" fmla="*/ 2 h 68"/>
                  <a:gd name="T4" fmla="*/ 1 w 75"/>
                  <a:gd name="T5" fmla="*/ 3 h 68"/>
                  <a:gd name="T6" fmla="*/ 72 w 75"/>
                  <a:gd name="T7" fmla="*/ 67 h 68"/>
                  <a:gd name="T8" fmla="*/ 74 w 75"/>
                  <a:gd name="T9" fmla="*/ 65 h 68"/>
                </a:gdLst>
                <a:ahLst/>
                <a:cxnLst>
                  <a:cxn ang="0">
                    <a:pos x="T0" y="T1"/>
                  </a:cxn>
                  <a:cxn ang="0">
                    <a:pos x="T2" y="T3"/>
                  </a:cxn>
                  <a:cxn ang="0">
                    <a:pos x="T4" y="T5"/>
                  </a:cxn>
                  <a:cxn ang="0">
                    <a:pos x="T6" y="T7"/>
                  </a:cxn>
                  <a:cxn ang="0">
                    <a:pos x="T8" y="T9"/>
                  </a:cxn>
                </a:cxnLst>
                <a:rect l="0" t="0" r="r" b="b"/>
                <a:pathLst>
                  <a:path w="75" h="68">
                    <a:moveTo>
                      <a:pt x="74" y="65"/>
                    </a:moveTo>
                    <a:cubicBezTo>
                      <a:pt x="48" y="46"/>
                      <a:pt x="25" y="24"/>
                      <a:pt x="3" y="2"/>
                    </a:cubicBezTo>
                    <a:cubicBezTo>
                      <a:pt x="2" y="0"/>
                      <a:pt x="0" y="2"/>
                      <a:pt x="1" y="3"/>
                    </a:cubicBezTo>
                    <a:cubicBezTo>
                      <a:pt x="24" y="26"/>
                      <a:pt x="46" y="48"/>
                      <a:pt x="72" y="67"/>
                    </a:cubicBezTo>
                    <a:cubicBezTo>
                      <a:pt x="74" y="68"/>
                      <a:pt x="75" y="66"/>
                      <a:pt x="74"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1" name="îṥḷiḓé"/>
              <p:cNvSpPr/>
              <p:nvPr/>
            </p:nvSpPr>
            <p:spPr bwMode="auto">
              <a:xfrm>
                <a:off x="3068" y="2977"/>
                <a:ext cx="78" cy="70"/>
              </a:xfrm>
              <a:custGeom>
                <a:avLst/>
                <a:gdLst>
                  <a:gd name="T0" fmla="*/ 70 w 71"/>
                  <a:gd name="T1" fmla="*/ 61 h 64"/>
                  <a:gd name="T2" fmla="*/ 2 w 71"/>
                  <a:gd name="T3" fmla="*/ 1 h 64"/>
                  <a:gd name="T4" fmla="*/ 1 w 71"/>
                  <a:gd name="T5" fmla="*/ 2 h 64"/>
                  <a:gd name="T6" fmla="*/ 69 w 71"/>
                  <a:gd name="T7" fmla="*/ 63 h 64"/>
                  <a:gd name="T8" fmla="*/ 70 w 71"/>
                  <a:gd name="T9" fmla="*/ 61 h 64"/>
                </a:gdLst>
                <a:ahLst/>
                <a:cxnLst>
                  <a:cxn ang="0">
                    <a:pos x="T0" y="T1"/>
                  </a:cxn>
                  <a:cxn ang="0">
                    <a:pos x="T2" y="T3"/>
                  </a:cxn>
                  <a:cxn ang="0">
                    <a:pos x="T4" y="T5"/>
                  </a:cxn>
                  <a:cxn ang="0">
                    <a:pos x="T6" y="T7"/>
                  </a:cxn>
                  <a:cxn ang="0">
                    <a:pos x="T8" y="T9"/>
                  </a:cxn>
                </a:cxnLst>
                <a:rect l="0" t="0" r="r" b="b"/>
                <a:pathLst>
                  <a:path w="71" h="64">
                    <a:moveTo>
                      <a:pt x="70" y="61"/>
                    </a:moveTo>
                    <a:cubicBezTo>
                      <a:pt x="47" y="41"/>
                      <a:pt x="24" y="21"/>
                      <a:pt x="2" y="1"/>
                    </a:cubicBezTo>
                    <a:cubicBezTo>
                      <a:pt x="1" y="0"/>
                      <a:pt x="0" y="1"/>
                      <a:pt x="1" y="2"/>
                    </a:cubicBezTo>
                    <a:cubicBezTo>
                      <a:pt x="23" y="22"/>
                      <a:pt x="46" y="43"/>
                      <a:pt x="69" y="63"/>
                    </a:cubicBezTo>
                    <a:cubicBezTo>
                      <a:pt x="70" y="64"/>
                      <a:pt x="71" y="62"/>
                      <a:pt x="70" y="6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2" name="ï$lïḋé"/>
              <p:cNvSpPr/>
              <p:nvPr/>
            </p:nvSpPr>
            <p:spPr bwMode="auto">
              <a:xfrm>
                <a:off x="3075" y="2957"/>
                <a:ext cx="116" cy="101"/>
              </a:xfrm>
              <a:custGeom>
                <a:avLst/>
                <a:gdLst>
                  <a:gd name="T0" fmla="*/ 104 w 105"/>
                  <a:gd name="T1" fmla="*/ 89 h 92"/>
                  <a:gd name="T2" fmla="*/ 3 w 105"/>
                  <a:gd name="T3" fmla="*/ 1 h 92"/>
                  <a:gd name="T4" fmla="*/ 1 w 105"/>
                  <a:gd name="T5" fmla="*/ 2 h 92"/>
                  <a:gd name="T6" fmla="*/ 103 w 105"/>
                  <a:gd name="T7" fmla="*/ 91 h 92"/>
                  <a:gd name="T8" fmla="*/ 104 w 105"/>
                  <a:gd name="T9" fmla="*/ 89 h 92"/>
                </a:gdLst>
                <a:ahLst/>
                <a:cxnLst>
                  <a:cxn ang="0">
                    <a:pos x="T0" y="T1"/>
                  </a:cxn>
                  <a:cxn ang="0">
                    <a:pos x="T2" y="T3"/>
                  </a:cxn>
                  <a:cxn ang="0">
                    <a:pos x="T4" y="T5"/>
                  </a:cxn>
                  <a:cxn ang="0">
                    <a:pos x="T6" y="T7"/>
                  </a:cxn>
                  <a:cxn ang="0">
                    <a:pos x="T8" y="T9"/>
                  </a:cxn>
                </a:cxnLst>
                <a:rect l="0" t="0" r="r" b="b"/>
                <a:pathLst>
                  <a:path w="105" h="92">
                    <a:moveTo>
                      <a:pt x="104" y="89"/>
                    </a:moveTo>
                    <a:cubicBezTo>
                      <a:pt x="70" y="60"/>
                      <a:pt x="34" y="33"/>
                      <a:pt x="3" y="1"/>
                    </a:cubicBezTo>
                    <a:cubicBezTo>
                      <a:pt x="2" y="0"/>
                      <a:pt x="0" y="1"/>
                      <a:pt x="1" y="2"/>
                    </a:cubicBezTo>
                    <a:cubicBezTo>
                      <a:pt x="32" y="35"/>
                      <a:pt x="68" y="62"/>
                      <a:pt x="103" y="91"/>
                    </a:cubicBezTo>
                    <a:cubicBezTo>
                      <a:pt x="104" y="92"/>
                      <a:pt x="105" y="90"/>
                      <a:pt x="104"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3" name="i$ľiḓê"/>
              <p:cNvSpPr/>
              <p:nvPr/>
            </p:nvSpPr>
            <p:spPr bwMode="auto">
              <a:xfrm>
                <a:off x="3090" y="2943"/>
                <a:ext cx="84" cy="79"/>
              </a:xfrm>
              <a:custGeom>
                <a:avLst/>
                <a:gdLst>
                  <a:gd name="T0" fmla="*/ 76 w 77"/>
                  <a:gd name="T1" fmla="*/ 69 h 72"/>
                  <a:gd name="T2" fmla="*/ 2 w 77"/>
                  <a:gd name="T3" fmla="*/ 1 h 72"/>
                  <a:gd name="T4" fmla="*/ 1 w 77"/>
                  <a:gd name="T5" fmla="*/ 3 h 72"/>
                  <a:gd name="T6" fmla="*/ 74 w 77"/>
                  <a:gd name="T7" fmla="*/ 71 h 72"/>
                  <a:gd name="T8" fmla="*/ 76 w 77"/>
                  <a:gd name="T9" fmla="*/ 69 h 72"/>
                </a:gdLst>
                <a:ahLst/>
                <a:cxnLst>
                  <a:cxn ang="0">
                    <a:pos x="T0" y="T1"/>
                  </a:cxn>
                  <a:cxn ang="0">
                    <a:pos x="T2" y="T3"/>
                  </a:cxn>
                  <a:cxn ang="0">
                    <a:pos x="T4" y="T5"/>
                  </a:cxn>
                  <a:cxn ang="0">
                    <a:pos x="T6" y="T7"/>
                  </a:cxn>
                  <a:cxn ang="0">
                    <a:pos x="T8" y="T9"/>
                  </a:cxn>
                </a:cxnLst>
                <a:rect l="0" t="0" r="r" b="b"/>
                <a:pathLst>
                  <a:path w="77" h="72">
                    <a:moveTo>
                      <a:pt x="76" y="69"/>
                    </a:moveTo>
                    <a:cubicBezTo>
                      <a:pt x="52" y="46"/>
                      <a:pt x="27" y="23"/>
                      <a:pt x="2" y="1"/>
                    </a:cubicBezTo>
                    <a:cubicBezTo>
                      <a:pt x="1" y="0"/>
                      <a:pt x="0" y="2"/>
                      <a:pt x="1" y="3"/>
                    </a:cubicBezTo>
                    <a:cubicBezTo>
                      <a:pt x="26" y="25"/>
                      <a:pt x="51" y="47"/>
                      <a:pt x="74" y="71"/>
                    </a:cubicBezTo>
                    <a:cubicBezTo>
                      <a:pt x="75" y="72"/>
                      <a:pt x="77" y="70"/>
                      <a:pt x="76" y="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4" name="i$ļïḍè"/>
              <p:cNvSpPr/>
              <p:nvPr/>
            </p:nvSpPr>
            <p:spPr bwMode="auto">
              <a:xfrm>
                <a:off x="3092" y="2921"/>
                <a:ext cx="76" cy="72"/>
              </a:xfrm>
              <a:custGeom>
                <a:avLst/>
                <a:gdLst>
                  <a:gd name="T0" fmla="*/ 69 w 69"/>
                  <a:gd name="T1" fmla="*/ 64 h 66"/>
                  <a:gd name="T2" fmla="*/ 3 w 69"/>
                  <a:gd name="T3" fmla="*/ 1 h 66"/>
                  <a:gd name="T4" fmla="*/ 1 w 69"/>
                  <a:gd name="T5" fmla="*/ 2 h 66"/>
                  <a:gd name="T6" fmla="*/ 67 w 69"/>
                  <a:gd name="T7" fmla="*/ 66 h 66"/>
                  <a:gd name="T8" fmla="*/ 69 w 69"/>
                  <a:gd name="T9" fmla="*/ 64 h 66"/>
                </a:gdLst>
                <a:ahLst/>
                <a:cxnLst>
                  <a:cxn ang="0">
                    <a:pos x="T0" y="T1"/>
                  </a:cxn>
                  <a:cxn ang="0">
                    <a:pos x="T2" y="T3"/>
                  </a:cxn>
                  <a:cxn ang="0">
                    <a:pos x="T4" y="T5"/>
                  </a:cxn>
                  <a:cxn ang="0">
                    <a:pos x="T6" y="T7"/>
                  </a:cxn>
                  <a:cxn ang="0">
                    <a:pos x="T8" y="T9"/>
                  </a:cxn>
                </a:cxnLst>
                <a:rect l="0" t="0" r="r" b="b"/>
                <a:pathLst>
                  <a:path w="69" h="66">
                    <a:moveTo>
                      <a:pt x="69" y="64"/>
                    </a:moveTo>
                    <a:cubicBezTo>
                      <a:pt x="46" y="44"/>
                      <a:pt x="24" y="22"/>
                      <a:pt x="3" y="1"/>
                    </a:cubicBezTo>
                    <a:cubicBezTo>
                      <a:pt x="2" y="0"/>
                      <a:pt x="0" y="1"/>
                      <a:pt x="1" y="2"/>
                    </a:cubicBezTo>
                    <a:cubicBezTo>
                      <a:pt x="23" y="24"/>
                      <a:pt x="45" y="45"/>
                      <a:pt x="67" y="66"/>
                    </a:cubicBezTo>
                    <a:cubicBezTo>
                      <a:pt x="68" y="66"/>
                      <a:pt x="69" y="65"/>
                      <a:pt x="69"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5" name="íšḷiďe"/>
              <p:cNvSpPr/>
              <p:nvPr/>
            </p:nvSpPr>
            <p:spPr bwMode="auto">
              <a:xfrm>
                <a:off x="3073" y="2873"/>
                <a:ext cx="123" cy="124"/>
              </a:xfrm>
              <a:custGeom>
                <a:avLst/>
                <a:gdLst>
                  <a:gd name="T0" fmla="*/ 111 w 112"/>
                  <a:gd name="T1" fmla="*/ 110 h 112"/>
                  <a:gd name="T2" fmla="*/ 2 w 112"/>
                  <a:gd name="T3" fmla="*/ 0 h 112"/>
                  <a:gd name="T4" fmla="*/ 1 w 112"/>
                  <a:gd name="T5" fmla="*/ 2 h 112"/>
                  <a:gd name="T6" fmla="*/ 110 w 112"/>
                  <a:gd name="T7" fmla="*/ 111 h 112"/>
                  <a:gd name="T8" fmla="*/ 111 w 112"/>
                  <a:gd name="T9" fmla="*/ 110 h 112"/>
                </a:gdLst>
                <a:ahLst/>
                <a:cxnLst>
                  <a:cxn ang="0">
                    <a:pos x="T0" y="T1"/>
                  </a:cxn>
                  <a:cxn ang="0">
                    <a:pos x="T2" y="T3"/>
                  </a:cxn>
                  <a:cxn ang="0">
                    <a:pos x="T4" y="T5"/>
                  </a:cxn>
                  <a:cxn ang="0">
                    <a:pos x="T6" y="T7"/>
                  </a:cxn>
                  <a:cxn ang="0">
                    <a:pos x="T8" y="T9"/>
                  </a:cxn>
                </a:cxnLst>
                <a:rect l="0" t="0" r="r" b="b"/>
                <a:pathLst>
                  <a:path w="112" h="112">
                    <a:moveTo>
                      <a:pt x="111" y="110"/>
                    </a:moveTo>
                    <a:cubicBezTo>
                      <a:pt x="75" y="73"/>
                      <a:pt x="38" y="37"/>
                      <a:pt x="2" y="0"/>
                    </a:cubicBezTo>
                    <a:cubicBezTo>
                      <a:pt x="1" y="0"/>
                      <a:pt x="0" y="1"/>
                      <a:pt x="1" y="2"/>
                    </a:cubicBezTo>
                    <a:cubicBezTo>
                      <a:pt x="37" y="38"/>
                      <a:pt x="73" y="75"/>
                      <a:pt x="110" y="111"/>
                    </a:cubicBezTo>
                    <a:cubicBezTo>
                      <a:pt x="111" y="112"/>
                      <a:pt x="112" y="111"/>
                      <a:pt x="111"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6" name="îšḻîḍe"/>
              <p:cNvSpPr/>
              <p:nvPr/>
            </p:nvSpPr>
            <p:spPr bwMode="auto">
              <a:xfrm>
                <a:off x="3081" y="2861"/>
                <a:ext cx="97" cy="95"/>
              </a:xfrm>
              <a:custGeom>
                <a:avLst/>
                <a:gdLst>
                  <a:gd name="T0" fmla="*/ 86 w 88"/>
                  <a:gd name="T1" fmla="*/ 82 h 86"/>
                  <a:gd name="T2" fmla="*/ 3 w 88"/>
                  <a:gd name="T3" fmla="*/ 1 h 86"/>
                  <a:gd name="T4" fmla="*/ 1 w 88"/>
                  <a:gd name="T5" fmla="*/ 3 h 86"/>
                  <a:gd name="T6" fmla="*/ 85 w 88"/>
                  <a:gd name="T7" fmla="*/ 84 h 86"/>
                  <a:gd name="T8" fmla="*/ 86 w 88"/>
                  <a:gd name="T9" fmla="*/ 82 h 86"/>
                </a:gdLst>
                <a:ahLst/>
                <a:cxnLst>
                  <a:cxn ang="0">
                    <a:pos x="T0" y="T1"/>
                  </a:cxn>
                  <a:cxn ang="0">
                    <a:pos x="T2" y="T3"/>
                  </a:cxn>
                  <a:cxn ang="0">
                    <a:pos x="T4" y="T5"/>
                  </a:cxn>
                  <a:cxn ang="0">
                    <a:pos x="T6" y="T7"/>
                  </a:cxn>
                  <a:cxn ang="0">
                    <a:pos x="T8" y="T9"/>
                  </a:cxn>
                </a:cxnLst>
                <a:rect l="0" t="0" r="r" b="b"/>
                <a:pathLst>
                  <a:path w="88" h="86">
                    <a:moveTo>
                      <a:pt x="86" y="82"/>
                    </a:moveTo>
                    <a:cubicBezTo>
                      <a:pt x="58" y="56"/>
                      <a:pt x="30" y="28"/>
                      <a:pt x="3" y="1"/>
                    </a:cubicBezTo>
                    <a:cubicBezTo>
                      <a:pt x="1" y="0"/>
                      <a:pt x="0" y="2"/>
                      <a:pt x="1" y="3"/>
                    </a:cubicBezTo>
                    <a:cubicBezTo>
                      <a:pt x="28" y="31"/>
                      <a:pt x="56" y="58"/>
                      <a:pt x="85" y="84"/>
                    </a:cubicBezTo>
                    <a:cubicBezTo>
                      <a:pt x="86" y="86"/>
                      <a:pt x="88" y="83"/>
                      <a:pt x="86"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7" name="iṧļîḓè"/>
              <p:cNvSpPr/>
              <p:nvPr/>
            </p:nvSpPr>
            <p:spPr bwMode="auto">
              <a:xfrm>
                <a:off x="3064" y="2801"/>
                <a:ext cx="149" cy="148"/>
              </a:xfrm>
              <a:custGeom>
                <a:avLst/>
                <a:gdLst>
                  <a:gd name="T0" fmla="*/ 134 w 135"/>
                  <a:gd name="T1" fmla="*/ 132 h 135"/>
                  <a:gd name="T2" fmla="*/ 2 w 135"/>
                  <a:gd name="T3" fmla="*/ 0 h 135"/>
                  <a:gd name="T4" fmla="*/ 1 w 135"/>
                  <a:gd name="T5" fmla="*/ 2 h 135"/>
                  <a:gd name="T6" fmla="*/ 133 w 135"/>
                  <a:gd name="T7" fmla="*/ 134 h 135"/>
                  <a:gd name="T8" fmla="*/ 134 w 135"/>
                  <a:gd name="T9" fmla="*/ 132 h 135"/>
                </a:gdLst>
                <a:ahLst/>
                <a:cxnLst>
                  <a:cxn ang="0">
                    <a:pos x="T0" y="T1"/>
                  </a:cxn>
                  <a:cxn ang="0">
                    <a:pos x="T2" y="T3"/>
                  </a:cxn>
                  <a:cxn ang="0">
                    <a:pos x="T4" y="T5"/>
                  </a:cxn>
                  <a:cxn ang="0">
                    <a:pos x="T6" y="T7"/>
                  </a:cxn>
                  <a:cxn ang="0">
                    <a:pos x="T8" y="T9"/>
                  </a:cxn>
                </a:cxnLst>
                <a:rect l="0" t="0" r="r" b="b"/>
                <a:pathLst>
                  <a:path w="135" h="135">
                    <a:moveTo>
                      <a:pt x="134" y="132"/>
                    </a:moveTo>
                    <a:cubicBezTo>
                      <a:pt x="89" y="89"/>
                      <a:pt x="46" y="44"/>
                      <a:pt x="2" y="0"/>
                    </a:cubicBezTo>
                    <a:cubicBezTo>
                      <a:pt x="1" y="0"/>
                      <a:pt x="0" y="1"/>
                      <a:pt x="1" y="2"/>
                    </a:cubicBezTo>
                    <a:cubicBezTo>
                      <a:pt x="45" y="46"/>
                      <a:pt x="87" y="92"/>
                      <a:pt x="133" y="134"/>
                    </a:cubicBezTo>
                    <a:cubicBezTo>
                      <a:pt x="134" y="135"/>
                      <a:pt x="135" y="133"/>
                      <a:pt x="134" y="1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8" name="ïšļîḓe"/>
              <p:cNvSpPr/>
              <p:nvPr/>
            </p:nvSpPr>
            <p:spPr bwMode="auto">
              <a:xfrm>
                <a:off x="3082" y="2788"/>
                <a:ext cx="129" cy="134"/>
              </a:xfrm>
              <a:custGeom>
                <a:avLst/>
                <a:gdLst>
                  <a:gd name="T0" fmla="*/ 116 w 117"/>
                  <a:gd name="T1" fmla="*/ 119 h 122"/>
                  <a:gd name="T2" fmla="*/ 60 w 117"/>
                  <a:gd name="T3" fmla="*/ 62 h 122"/>
                  <a:gd name="T4" fmla="*/ 26 w 117"/>
                  <a:gd name="T5" fmla="*/ 27 h 122"/>
                  <a:gd name="T6" fmla="*/ 1 w 117"/>
                  <a:gd name="T7" fmla="*/ 0 h 122"/>
                  <a:gd name="T8" fmla="*/ 0 w 117"/>
                  <a:gd name="T9" fmla="*/ 1 h 122"/>
                  <a:gd name="T10" fmla="*/ 43 w 117"/>
                  <a:gd name="T11" fmla="*/ 48 h 122"/>
                  <a:gd name="T12" fmla="*/ 114 w 117"/>
                  <a:gd name="T13" fmla="*/ 121 h 122"/>
                  <a:gd name="T14" fmla="*/ 116 w 117"/>
                  <a:gd name="T15" fmla="*/ 119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2">
                    <a:moveTo>
                      <a:pt x="116" y="119"/>
                    </a:moveTo>
                    <a:cubicBezTo>
                      <a:pt x="98" y="99"/>
                      <a:pt x="79" y="81"/>
                      <a:pt x="60" y="62"/>
                    </a:cubicBezTo>
                    <a:cubicBezTo>
                      <a:pt x="48" y="50"/>
                      <a:pt x="37" y="39"/>
                      <a:pt x="26" y="27"/>
                    </a:cubicBezTo>
                    <a:cubicBezTo>
                      <a:pt x="18" y="17"/>
                      <a:pt x="8" y="12"/>
                      <a:pt x="1" y="0"/>
                    </a:cubicBezTo>
                    <a:cubicBezTo>
                      <a:pt x="1" y="0"/>
                      <a:pt x="0" y="0"/>
                      <a:pt x="0" y="1"/>
                    </a:cubicBezTo>
                    <a:cubicBezTo>
                      <a:pt x="9" y="19"/>
                      <a:pt x="29" y="33"/>
                      <a:pt x="43" y="48"/>
                    </a:cubicBezTo>
                    <a:cubicBezTo>
                      <a:pt x="66" y="72"/>
                      <a:pt x="91" y="96"/>
                      <a:pt x="114" y="121"/>
                    </a:cubicBezTo>
                    <a:cubicBezTo>
                      <a:pt x="115" y="122"/>
                      <a:pt x="117" y="120"/>
                      <a:pt x="116"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9" name="í$ḷiďé"/>
              <p:cNvSpPr/>
              <p:nvPr/>
            </p:nvSpPr>
            <p:spPr bwMode="auto">
              <a:xfrm>
                <a:off x="3092" y="2761"/>
                <a:ext cx="270" cy="264"/>
              </a:xfrm>
              <a:custGeom>
                <a:avLst/>
                <a:gdLst>
                  <a:gd name="T0" fmla="*/ 244 w 245"/>
                  <a:gd name="T1" fmla="*/ 237 h 240"/>
                  <a:gd name="T2" fmla="*/ 3 w 245"/>
                  <a:gd name="T3" fmla="*/ 1 h 240"/>
                  <a:gd name="T4" fmla="*/ 1 w 245"/>
                  <a:gd name="T5" fmla="*/ 2 h 240"/>
                  <a:gd name="T6" fmla="*/ 242 w 245"/>
                  <a:gd name="T7" fmla="*/ 239 h 240"/>
                  <a:gd name="T8" fmla="*/ 244 w 245"/>
                  <a:gd name="T9" fmla="*/ 237 h 240"/>
                </a:gdLst>
                <a:ahLst/>
                <a:cxnLst>
                  <a:cxn ang="0">
                    <a:pos x="T0" y="T1"/>
                  </a:cxn>
                  <a:cxn ang="0">
                    <a:pos x="T2" y="T3"/>
                  </a:cxn>
                  <a:cxn ang="0">
                    <a:pos x="T4" y="T5"/>
                  </a:cxn>
                  <a:cxn ang="0">
                    <a:pos x="T6" y="T7"/>
                  </a:cxn>
                  <a:cxn ang="0">
                    <a:pos x="T8" y="T9"/>
                  </a:cxn>
                </a:cxnLst>
                <a:rect l="0" t="0" r="r" b="b"/>
                <a:pathLst>
                  <a:path w="245" h="240">
                    <a:moveTo>
                      <a:pt x="244" y="237"/>
                    </a:moveTo>
                    <a:cubicBezTo>
                      <a:pt x="160" y="162"/>
                      <a:pt x="79" y="84"/>
                      <a:pt x="3" y="1"/>
                    </a:cubicBezTo>
                    <a:cubicBezTo>
                      <a:pt x="2" y="0"/>
                      <a:pt x="0" y="1"/>
                      <a:pt x="1" y="2"/>
                    </a:cubicBezTo>
                    <a:cubicBezTo>
                      <a:pt x="77" y="86"/>
                      <a:pt x="157" y="165"/>
                      <a:pt x="242" y="239"/>
                    </a:cubicBezTo>
                    <a:cubicBezTo>
                      <a:pt x="244" y="240"/>
                      <a:pt x="245" y="238"/>
                      <a:pt x="244" y="2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0" name="îṧ1íďê"/>
              <p:cNvSpPr/>
              <p:nvPr/>
            </p:nvSpPr>
            <p:spPr bwMode="auto">
              <a:xfrm>
                <a:off x="3182" y="2792"/>
                <a:ext cx="180" cy="188"/>
              </a:xfrm>
              <a:custGeom>
                <a:avLst/>
                <a:gdLst>
                  <a:gd name="T0" fmla="*/ 162 w 163"/>
                  <a:gd name="T1" fmla="*/ 169 h 171"/>
                  <a:gd name="T2" fmla="*/ 2 w 163"/>
                  <a:gd name="T3" fmla="*/ 1 h 171"/>
                  <a:gd name="T4" fmla="*/ 0 w 163"/>
                  <a:gd name="T5" fmla="*/ 2 h 171"/>
                  <a:gd name="T6" fmla="*/ 161 w 163"/>
                  <a:gd name="T7" fmla="*/ 170 h 171"/>
                  <a:gd name="T8" fmla="*/ 162 w 163"/>
                  <a:gd name="T9" fmla="*/ 169 h 171"/>
                </a:gdLst>
                <a:ahLst/>
                <a:cxnLst>
                  <a:cxn ang="0">
                    <a:pos x="T0" y="T1"/>
                  </a:cxn>
                  <a:cxn ang="0">
                    <a:pos x="T2" y="T3"/>
                  </a:cxn>
                  <a:cxn ang="0">
                    <a:pos x="T4" y="T5"/>
                  </a:cxn>
                  <a:cxn ang="0">
                    <a:pos x="T6" y="T7"/>
                  </a:cxn>
                  <a:cxn ang="0">
                    <a:pos x="T8" y="T9"/>
                  </a:cxn>
                </a:cxnLst>
                <a:rect l="0" t="0" r="r" b="b"/>
                <a:pathLst>
                  <a:path w="163" h="171">
                    <a:moveTo>
                      <a:pt x="162" y="169"/>
                    </a:moveTo>
                    <a:cubicBezTo>
                      <a:pt x="109" y="113"/>
                      <a:pt x="53" y="59"/>
                      <a:pt x="2" y="1"/>
                    </a:cubicBezTo>
                    <a:cubicBezTo>
                      <a:pt x="1" y="0"/>
                      <a:pt x="0" y="1"/>
                      <a:pt x="0" y="2"/>
                    </a:cubicBezTo>
                    <a:cubicBezTo>
                      <a:pt x="51" y="60"/>
                      <a:pt x="107" y="114"/>
                      <a:pt x="161" y="170"/>
                    </a:cubicBezTo>
                    <a:cubicBezTo>
                      <a:pt x="161" y="171"/>
                      <a:pt x="163" y="169"/>
                      <a:pt x="162"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1" name="iṧľïḋè"/>
              <p:cNvSpPr/>
              <p:nvPr/>
            </p:nvSpPr>
            <p:spPr bwMode="auto">
              <a:xfrm>
                <a:off x="3307" y="2898"/>
                <a:ext cx="122" cy="121"/>
              </a:xfrm>
              <a:custGeom>
                <a:avLst/>
                <a:gdLst>
                  <a:gd name="T0" fmla="*/ 110 w 111"/>
                  <a:gd name="T1" fmla="*/ 108 h 110"/>
                  <a:gd name="T2" fmla="*/ 3 w 111"/>
                  <a:gd name="T3" fmla="*/ 1 h 110"/>
                  <a:gd name="T4" fmla="*/ 1 w 111"/>
                  <a:gd name="T5" fmla="*/ 3 h 110"/>
                  <a:gd name="T6" fmla="*/ 108 w 111"/>
                  <a:gd name="T7" fmla="*/ 110 h 110"/>
                  <a:gd name="T8" fmla="*/ 110 w 111"/>
                  <a:gd name="T9" fmla="*/ 108 h 110"/>
                </a:gdLst>
                <a:ahLst/>
                <a:cxnLst>
                  <a:cxn ang="0">
                    <a:pos x="T0" y="T1"/>
                  </a:cxn>
                  <a:cxn ang="0">
                    <a:pos x="T2" y="T3"/>
                  </a:cxn>
                  <a:cxn ang="0">
                    <a:pos x="T4" y="T5"/>
                  </a:cxn>
                  <a:cxn ang="0">
                    <a:pos x="T6" y="T7"/>
                  </a:cxn>
                  <a:cxn ang="0">
                    <a:pos x="T8" y="T9"/>
                  </a:cxn>
                </a:cxnLst>
                <a:rect l="0" t="0" r="r" b="b"/>
                <a:pathLst>
                  <a:path w="111" h="110">
                    <a:moveTo>
                      <a:pt x="110" y="108"/>
                    </a:moveTo>
                    <a:cubicBezTo>
                      <a:pt x="74" y="72"/>
                      <a:pt x="37" y="39"/>
                      <a:pt x="3" y="1"/>
                    </a:cubicBezTo>
                    <a:cubicBezTo>
                      <a:pt x="2" y="0"/>
                      <a:pt x="0" y="2"/>
                      <a:pt x="1" y="3"/>
                    </a:cubicBezTo>
                    <a:cubicBezTo>
                      <a:pt x="35" y="41"/>
                      <a:pt x="72" y="74"/>
                      <a:pt x="108" y="110"/>
                    </a:cubicBezTo>
                    <a:cubicBezTo>
                      <a:pt x="109" y="110"/>
                      <a:pt x="111" y="109"/>
                      <a:pt x="110"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2" name="îŝḻídê"/>
              <p:cNvSpPr/>
              <p:nvPr/>
            </p:nvSpPr>
            <p:spPr bwMode="auto">
              <a:xfrm>
                <a:off x="3313" y="2871"/>
                <a:ext cx="118" cy="131"/>
              </a:xfrm>
              <a:custGeom>
                <a:avLst/>
                <a:gdLst>
                  <a:gd name="T0" fmla="*/ 106 w 107"/>
                  <a:gd name="T1" fmla="*/ 117 h 119"/>
                  <a:gd name="T2" fmla="*/ 2 w 107"/>
                  <a:gd name="T3" fmla="*/ 0 h 119"/>
                  <a:gd name="T4" fmla="*/ 1 w 107"/>
                  <a:gd name="T5" fmla="*/ 1 h 119"/>
                  <a:gd name="T6" fmla="*/ 105 w 107"/>
                  <a:gd name="T7" fmla="*/ 118 h 119"/>
                  <a:gd name="T8" fmla="*/ 106 w 107"/>
                  <a:gd name="T9" fmla="*/ 117 h 119"/>
                </a:gdLst>
                <a:ahLst/>
                <a:cxnLst>
                  <a:cxn ang="0">
                    <a:pos x="T0" y="T1"/>
                  </a:cxn>
                  <a:cxn ang="0">
                    <a:pos x="T2" y="T3"/>
                  </a:cxn>
                  <a:cxn ang="0">
                    <a:pos x="T4" y="T5"/>
                  </a:cxn>
                  <a:cxn ang="0">
                    <a:pos x="T6" y="T7"/>
                  </a:cxn>
                  <a:cxn ang="0">
                    <a:pos x="T8" y="T9"/>
                  </a:cxn>
                </a:cxnLst>
                <a:rect l="0" t="0" r="r" b="b"/>
                <a:pathLst>
                  <a:path w="107" h="119">
                    <a:moveTo>
                      <a:pt x="106" y="117"/>
                    </a:moveTo>
                    <a:cubicBezTo>
                      <a:pt x="73" y="77"/>
                      <a:pt x="37" y="39"/>
                      <a:pt x="2" y="0"/>
                    </a:cubicBezTo>
                    <a:cubicBezTo>
                      <a:pt x="1" y="0"/>
                      <a:pt x="0" y="0"/>
                      <a:pt x="1" y="1"/>
                    </a:cubicBezTo>
                    <a:cubicBezTo>
                      <a:pt x="35" y="40"/>
                      <a:pt x="70" y="79"/>
                      <a:pt x="105" y="118"/>
                    </a:cubicBezTo>
                    <a:cubicBezTo>
                      <a:pt x="106" y="119"/>
                      <a:pt x="107" y="118"/>
                      <a:pt x="106" y="1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3" name="íṩļiďé"/>
              <p:cNvSpPr/>
              <p:nvPr/>
            </p:nvSpPr>
            <p:spPr bwMode="auto">
              <a:xfrm>
                <a:off x="3312" y="2844"/>
                <a:ext cx="115" cy="125"/>
              </a:xfrm>
              <a:custGeom>
                <a:avLst/>
                <a:gdLst>
                  <a:gd name="T0" fmla="*/ 103 w 104"/>
                  <a:gd name="T1" fmla="*/ 111 h 114"/>
                  <a:gd name="T2" fmla="*/ 4 w 104"/>
                  <a:gd name="T3" fmla="*/ 2 h 114"/>
                  <a:gd name="T4" fmla="*/ 1 w 104"/>
                  <a:gd name="T5" fmla="*/ 4 h 114"/>
                  <a:gd name="T6" fmla="*/ 100 w 104"/>
                  <a:gd name="T7" fmla="*/ 113 h 114"/>
                  <a:gd name="T8" fmla="*/ 103 w 104"/>
                  <a:gd name="T9" fmla="*/ 111 h 114"/>
                </a:gdLst>
                <a:ahLst/>
                <a:cxnLst>
                  <a:cxn ang="0">
                    <a:pos x="T0" y="T1"/>
                  </a:cxn>
                  <a:cxn ang="0">
                    <a:pos x="T2" y="T3"/>
                  </a:cxn>
                  <a:cxn ang="0">
                    <a:pos x="T4" y="T5"/>
                  </a:cxn>
                  <a:cxn ang="0">
                    <a:pos x="T6" y="T7"/>
                  </a:cxn>
                  <a:cxn ang="0">
                    <a:pos x="T8" y="T9"/>
                  </a:cxn>
                </a:cxnLst>
                <a:rect l="0" t="0" r="r" b="b"/>
                <a:pathLst>
                  <a:path w="104" h="114">
                    <a:moveTo>
                      <a:pt x="103" y="111"/>
                    </a:moveTo>
                    <a:cubicBezTo>
                      <a:pt x="70" y="75"/>
                      <a:pt x="37" y="38"/>
                      <a:pt x="4" y="2"/>
                    </a:cubicBezTo>
                    <a:cubicBezTo>
                      <a:pt x="2" y="0"/>
                      <a:pt x="0" y="2"/>
                      <a:pt x="1" y="4"/>
                    </a:cubicBezTo>
                    <a:cubicBezTo>
                      <a:pt x="35" y="40"/>
                      <a:pt x="67" y="77"/>
                      <a:pt x="100" y="113"/>
                    </a:cubicBezTo>
                    <a:cubicBezTo>
                      <a:pt x="102" y="114"/>
                      <a:pt x="104" y="113"/>
                      <a:pt x="103" y="11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4" name="ïṣ1îḓé"/>
              <p:cNvSpPr/>
              <p:nvPr/>
            </p:nvSpPr>
            <p:spPr bwMode="auto">
              <a:xfrm>
                <a:off x="3308" y="2803"/>
                <a:ext cx="103" cy="118"/>
              </a:xfrm>
              <a:custGeom>
                <a:avLst/>
                <a:gdLst>
                  <a:gd name="T0" fmla="*/ 93 w 94"/>
                  <a:gd name="T1" fmla="*/ 105 h 107"/>
                  <a:gd name="T2" fmla="*/ 2 w 94"/>
                  <a:gd name="T3" fmla="*/ 1 h 107"/>
                  <a:gd name="T4" fmla="*/ 1 w 94"/>
                  <a:gd name="T5" fmla="*/ 2 h 107"/>
                  <a:gd name="T6" fmla="*/ 92 w 94"/>
                  <a:gd name="T7" fmla="*/ 106 h 107"/>
                  <a:gd name="T8" fmla="*/ 93 w 94"/>
                  <a:gd name="T9" fmla="*/ 105 h 107"/>
                </a:gdLst>
                <a:ahLst/>
                <a:cxnLst>
                  <a:cxn ang="0">
                    <a:pos x="T0" y="T1"/>
                  </a:cxn>
                  <a:cxn ang="0">
                    <a:pos x="T2" y="T3"/>
                  </a:cxn>
                  <a:cxn ang="0">
                    <a:pos x="T4" y="T5"/>
                  </a:cxn>
                  <a:cxn ang="0">
                    <a:pos x="T6" y="T7"/>
                  </a:cxn>
                  <a:cxn ang="0">
                    <a:pos x="T8" y="T9"/>
                  </a:cxn>
                </a:cxnLst>
                <a:rect l="0" t="0" r="r" b="b"/>
                <a:pathLst>
                  <a:path w="94" h="107">
                    <a:moveTo>
                      <a:pt x="93" y="105"/>
                    </a:moveTo>
                    <a:cubicBezTo>
                      <a:pt x="65" y="69"/>
                      <a:pt x="32" y="36"/>
                      <a:pt x="2" y="1"/>
                    </a:cubicBezTo>
                    <a:cubicBezTo>
                      <a:pt x="1" y="0"/>
                      <a:pt x="0" y="1"/>
                      <a:pt x="1" y="2"/>
                    </a:cubicBezTo>
                    <a:cubicBezTo>
                      <a:pt x="31" y="37"/>
                      <a:pt x="63" y="70"/>
                      <a:pt x="92" y="106"/>
                    </a:cubicBezTo>
                    <a:cubicBezTo>
                      <a:pt x="93" y="107"/>
                      <a:pt x="94" y="106"/>
                      <a:pt x="93" y="1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5" name="íṡḻíďé"/>
              <p:cNvSpPr/>
              <p:nvPr/>
            </p:nvSpPr>
            <p:spPr bwMode="auto">
              <a:xfrm>
                <a:off x="3300" y="2757"/>
                <a:ext cx="123" cy="145"/>
              </a:xfrm>
              <a:custGeom>
                <a:avLst/>
                <a:gdLst>
                  <a:gd name="T0" fmla="*/ 111 w 112"/>
                  <a:gd name="T1" fmla="*/ 129 h 132"/>
                  <a:gd name="T2" fmla="*/ 1 w 112"/>
                  <a:gd name="T3" fmla="*/ 0 h 132"/>
                  <a:gd name="T4" fmla="*/ 1 w 112"/>
                  <a:gd name="T5" fmla="*/ 1 h 132"/>
                  <a:gd name="T6" fmla="*/ 109 w 112"/>
                  <a:gd name="T7" fmla="*/ 131 h 132"/>
                  <a:gd name="T8" fmla="*/ 111 w 112"/>
                  <a:gd name="T9" fmla="*/ 129 h 132"/>
                </a:gdLst>
                <a:ahLst/>
                <a:cxnLst>
                  <a:cxn ang="0">
                    <a:pos x="T0" y="T1"/>
                  </a:cxn>
                  <a:cxn ang="0">
                    <a:pos x="T2" y="T3"/>
                  </a:cxn>
                  <a:cxn ang="0">
                    <a:pos x="T4" y="T5"/>
                  </a:cxn>
                  <a:cxn ang="0">
                    <a:pos x="T6" y="T7"/>
                  </a:cxn>
                  <a:cxn ang="0">
                    <a:pos x="T8" y="T9"/>
                  </a:cxn>
                </a:cxnLst>
                <a:rect l="0" t="0" r="r" b="b"/>
                <a:pathLst>
                  <a:path w="112" h="132">
                    <a:moveTo>
                      <a:pt x="111" y="129"/>
                    </a:moveTo>
                    <a:cubicBezTo>
                      <a:pt x="76" y="85"/>
                      <a:pt x="40" y="41"/>
                      <a:pt x="1" y="0"/>
                    </a:cubicBezTo>
                    <a:cubicBezTo>
                      <a:pt x="1" y="0"/>
                      <a:pt x="0" y="1"/>
                      <a:pt x="1" y="1"/>
                    </a:cubicBezTo>
                    <a:cubicBezTo>
                      <a:pt x="39" y="43"/>
                      <a:pt x="73" y="88"/>
                      <a:pt x="109" y="131"/>
                    </a:cubicBezTo>
                    <a:cubicBezTo>
                      <a:pt x="110" y="132"/>
                      <a:pt x="112" y="131"/>
                      <a:pt x="111" y="1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6" name="ïŝḻîḑê"/>
              <p:cNvSpPr/>
              <p:nvPr/>
            </p:nvSpPr>
            <p:spPr bwMode="auto">
              <a:xfrm>
                <a:off x="3309" y="2738"/>
                <a:ext cx="103" cy="129"/>
              </a:xfrm>
              <a:custGeom>
                <a:avLst/>
                <a:gdLst>
                  <a:gd name="T0" fmla="*/ 93 w 94"/>
                  <a:gd name="T1" fmla="*/ 113 h 117"/>
                  <a:gd name="T2" fmla="*/ 4 w 94"/>
                  <a:gd name="T3" fmla="*/ 1 h 117"/>
                  <a:gd name="T4" fmla="*/ 2 w 94"/>
                  <a:gd name="T5" fmla="*/ 3 h 117"/>
                  <a:gd name="T6" fmla="*/ 90 w 94"/>
                  <a:gd name="T7" fmla="*/ 115 h 117"/>
                  <a:gd name="T8" fmla="*/ 93 w 94"/>
                  <a:gd name="T9" fmla="*/ 113 h 117"/>
                </a:gdLst>
                <a:ahLst/>
                <a:cxnLst>
                  <a:cxn ang="0">
                    <a:pos x="T0" y="T1"/>
                  </a:cxn>
                  <a:cxn ang="0">
                    <a:pos x="T2" y="T3"/>
                  </a:cxn>
                  <a:cxn ang="0">
                    <a:pos x="T4" y="T5"/>
                  </a:cxn>
                  <a:cxn ang="0">
                    <a:pos x="T6" y="T7"/>
                  </a:cxn>
                  <a:cxn ang="0">
                    <a:pos x="T8" y="T9"/>
                  </a:cxn>
                </a:cxnLst>
                <a:rect l="0" t="0" r="r" b="b"/>
                <a:pathLst>
                  <a:path w="94" h="117">
                    <a:moveTo>
                      <a:pt x="93" y="113"/>
                    </a:moveTo>
                    <a:cubicBezTo>
                      <a:pt x="65" y="75"/>
                      <a:pt x="30" y="42"/>
                      <a:pt x="4" y="1"/>
                    </a:cubicBezTo>
                    <a:cubicBezTo>
                      <a:pt x="3" y="0"/>
                      <a:pt x="0" y="2"/>
                      <a:pt x="2" y="3"/>
                    </a:cubicBezTo>
                    <a:cubicBezTo>
                      <a:pt x="27" y="44"/>
                      <a:pt x="61" y="77"/>
                      <a:pt x="90" y="115"/>
                    </a:cubicBezTo>
                    <a:cubicBezTo>
                      <a:pt x="92" y="117"/>
                      <a:pt x="94" y="115"/>
                      <a:pt x="93"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7" name="ïšļiďe"/>
              <p:cNvSpPr/>
              <p:nvPr/>
            </p:nvSpPr>
            <p:spPr bwMode="auto">
              <a:xfrm>
                <a:off x="3341" y="2754"/>
                <a:ext cx="74" cy="86"/>
              </a:xfrm>
              <a:custGeom>
                <a:avLst/>
                <a:gdLst>
                  <a:gd name="T0" fmla="*/ 66 w 67"/>
                  <a:gd name="T1" fmla="*/ 77 h 79"/>
                  <a:gd name="T2" fmla="*/ 3 w 67"/>
                  <a:gd name="T3" fmla="*/ 1 h 79"/>
                  <a:gd name="T4" fmla="*/ 1 w 67"/>
                  <a:gd name="T5" fmla="*/ 2 h 79"/>
                  <a:gd name="T6" fmla="*/ 64 w 67"/>
                  <a:gd name="T7" fmla="*/ 78 h 79"/>
                  <a:gd name="T8" fmla="*/ 66 w 67"/>
                  <a:gd name="T9" fmla="*/ 77 h 79"/>
                </a:gdLst>
                <a:ahLst/>
                <a:cxnLst>
                  <a:cxn ang="0">
                    <a:pos x="T0" y="T1"/>
                  </a:cxn>
                  <a:cxn ang="0">
                    <a:pos x="T2" y="T3"/>
                  </a:cxn>
                  <a:cxn ang="0">
                    <a:pos x="T4" y="T5"/>
                  </a:cxn>
                  <a:cxn ang="0">
                    <a:pos x="T6" y="T7"/>
                  </a:cxn>
                  <a:cxn ang="0">
                    <a:pos x="T8" y="T9"/>
                  </a:cxn>
                </a:cxnLst>
                <a:rect l="0" t="0" r="r" b="b"/>
                <a:pathLst>
                  <a:path w="67" h="79">
                    <a:moveTo>
                      <a:pt x="66" y="77"/>
                    </a:moveTo>
                    <a:cubicBezTo>
                      <a:pt x="46" y="51"/>
                      <a:pt x="24" y="26"/>
                      <a:pt x="3" y="1"/>
                    </a:cubicBezTo>
                    <a:cubicBezTo>
                      <a:pt x="2" y="0"/>
                      <a:pt x="0" y="1"/>
                      <a:pt x="1" y="2"/>
                    </a:cubicBezTo>
                    <a:cubicBezTo>
                      <a:pt x="21" y="28"/>
                      <a:pt x="43" y="52"/>
                      <a:pt x="64" y="78"/>
                    </a:cubicBezTo>
                    <a:cubicBezTo>
                      <a:pt x="65" y="79"/>
                      <a:pt x="67" y="78"/>
                      <a:pt x="66"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8" name="iş1ïďè"/>
              <p:cNvSpPr/>
              <p:nvPr/>
            </p:nvSpPr>
            <p:spPr bwMode="auto">
              <a:xfrm>
                <a:off x="3343" y="2722"/>
                <a:ext cx="58" cy="74"/>
              </a:xfrm>
              <a:custGeom>
                <a:avLst/>
                <a:gdLst>
                  <a:gd name="T0" fmla="*/ 52 w 53"/>
                  <a:gd name="T1" fmla="*/ 65 h 68"/>
                  <a:gd name="T2" fmla="*/ 3 w 53"/>
                  <a:gd name="T3" fmla="*/ 1 h 68"/>
                  <a:gd name="T4" fmla="*/ 1 w 53"/>
                  <a:gd name="T5" fmla="*/ 3 h 68"/>
                  <a:gd name="T6" fmla="*/ 50 w 53"/>
                  <a:gd name="T7" fmla="*/ 66 h 68"/>
                  <a:gd name="T8" fmla="*/ 52 w 53"/>
                  <a:gd name="T9" fmla="*/ 65 h 68"/>
                </a:gdLst>
                <a:ahLst/>
                <a:cxnLst>
                  <a:cxn ang="0">
                    <a:pos x="T0" y="T1"/>
                  </a:cxn>
                  <a:cxn ang="0">
                    <a:pos x="T2" y="T3"/>
                  </a:cxn>
                  <a:cxn ang="0">
                    <a:pos x="T4" y="T5"/>
                  </a:cxn>
                  <a:cxn ang="0">
                    <a:pos x="T6" y="T7"/>
                  </a:cxn>
                  <a:cxn ang="0">
                    <a:pos x="T8" y="T9"/>
                  </a:cxn>
                </a:cxnLst>
                <a:rect l="0" t="0" r="r" b="b"/>
                <a:pathLst>
                  <a:path w="53" h="68">
                    <a:moveTo>
                      <a:pt x="52" y="65"/>
                    </a:moveTo>
                    <a:cubicBezTo>
                      <a:pt x="35" y="44"/>
                      <a:pt x="21" y="22"/>
                      <a:pt x="3" y="1"/>
                    </a:cubicBezTo>
                    <a:cubicBezTo>
                      <a:pt x="2" y="0"/>
                      <a:pt x="0" y="2"/>
                      <a:pt x="1" y="3"/>
                    </a:cubicBezTo>
                    <a:cubicBezTo>
                      <a:pt x="19" y="23"/>
                      <a:pt x="33" y="45"/>
                      <a:pt x="50" y="66"/>
                    </a:cubicBezTo>
                    <a:cubicBezTo>
                      <a:pt x="51" y="68"/>
                      <a:pt x="53" y="66"/>
                      <a:pt x="52"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9" name="ïṡḷîḑe"/>
              <p:cNvSpPr/>
              <p:nvPr/>
            </p:nvSpPr>
            <p:spPr bwMode="auto">
              <a:xfrm>
                <a:off x="3358" y="2723"/>
                <a:ext cx="65" cy="90"/>
              </a:xfrm>
              <a:custGeom>
                <a:avLst/>
                <a:gdLst>
                  <a:gd name="T0" fmla="*/ 58 w 59"/>
                  <a:gd name="T1" fmla="*/ 79 h 82"/>
                  <a:gd name="T2" fmla="*/ 2 w 59"/>
                  <a:gd name="T3" fmla="*/ 1 h 82"/>
                  <a:gd name="T4" fmla="*/ 1 w 59"/>
                  <a:gd name="T5" fmla="*/ 2 h 82"/>
                  <a:gd name="T6" fmla="*/ 56 w 59"/>
                  <a:gd name="T7" fmla="*/ 81 h 82"/>
                  <a:gd name="T8" fmla="*/ 58 w 59"/>
                  <a:gd name="T9" fmla="*/ 79 h 82"/>
                </a:gdLst>
                <a:ahLst/>
                <a:cxnLst>
                  <a:cxn ang="0">
                    <a:pos x="T0" y="T1"/>
                  </a:cxn>
                  <a:cxn ang="0">
                    <a:pos x="T2" y="T3"/>
                  </a:cxn>
                  <a:cxn ang="0">
                    <a:pos x="T4" y="T5"/>
                  </a:cxn>
                  <a:cxn ang="0">
                    <a:pos x="T6" y="T7"/>
                  </a:cxn>
                  <a:cxn ang="0">
                    <a:pos x="T8" y="T9"/>
                  </a:cxn>
                </a:cxnLst>
                <a:rect l="0" t="0" r="r" b="b"/>
                <a:pathLst>
                  <a:path w="59" h="82">
                    <a:moveTo>
                      <a:pt x="58" y="79"/>
                    </a:moveTo>
                    <a:cubicBezTo>
                      <a:pt x="40" y="53"/>
                      <a:pt x="19" y="28"/>
                      <a:pt x="2" y="1"/>
                    </a:cubicBezTo>
                    <a:cubicBezTo>
                      <a:pt x="1" y="0"/>
                      <a:pt x="0" y="1"/>
                      <a:pt x="1" y="2"/>
                    </a:cubicBezTo>
                    <a:cubicBezTo>
                      <a:pt x="18" y="29"/>
                      <a:pt x="37" y="54"/>
                      <a:pt x="56" y="81"/>
                    </a:cubicBezTo>
                    <a:cubicBezTo>
                      <a:pt x="57" y="82"/>
                      <a:pt x="59" y="80"/>
                      <a:pt x="58" y="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0" name="ïṡḻïḍê"/>
              <p:cNvSpPr/>
              <p:nvPr/>
            </p:nvSpPr>
            <p:spPr bwMode="auto">
              <a:xfrm>
                <a:off x="3367" y="2712"/>
                <a:ext cx="58" cy="77"/>
              </a:xfrm>
              <a:custGeom>
                <a:avLst/>
                <a:gdLst>
                  <a:gd name="T0" fmla="*/ 50 w 52"/>
                  <a:gd name="T1" fmla="*/ 66 h 70"/>
                  <a:gd name="T2" fmla="*/ 5 w 52"/>
                  <a:gd name="T3" fmla="*/ 2 h 70"/>
                  <a:gd name="T4" fmla="*/ 2 w 52"/>
                  <a:gd name="T5" fmla="*/ 5 h 70"/>
                  <a:gd name="T6" fmla="*/ 48 w 52"/>
                  <a:gd name="T7" fmla="*/ 68 h 70"/>
                  <a:gd name="T8" fmla="*/ 50 w 52"/>
                  <a:gd name="T9" fmla="*/ 66 h 70"/>
                </a:gdLst>
                <a:ahLst/>
                <a:cxnLst>
                  <a:cxn ang="0">
                    <a:pos x="T0" y="T1"/>
                  </a:cxn>
                  <a:cxn ang="0">
                    <a:pos x="T2" y="T3"/>
                  </a:cxn>
                  <a:cxn ang="0">
                    <a:pos x="T4" y="T5"/>
                  </a:cxn>
                  <a:cxn ang="0">
                    <a:pos x="T6" y="T7"/>
                  </a:cxn>
                  <a:cxn ang="0">
                    <a:pos x="T8" y="T9"/>
                  </a:cxn>
                </a:cxnLst>
                <a:rect l="0" t="0" r="r" b="b"/>
                <a:pathLst>
                  <a:path w="52" h="70">
                    <a:moveTo>
                      <a:pt x="50" y="66"/>
                    </a:moveTo>
                    <a:cubicBezTo>
                      <a:pt x="35" y="45"/>
                      <a:pt x="20" y="23"/>
                      <a:pt x="5" y="2"/>
                    </a:cubicBezTo>
                    <a:cubicBezTo>
                      <a:pt x="3" y="0"/>
                      <a:pt x="0" y="3"/>
                      <a:pt x="2" y="5"/>
                    </a:cubicBezTo>
                    <a:cubicBezTo>
                      <a:pt x="17" y="26"/>
                      <a:pt x="32" y="47"/>
                      <a:pt x="48" y="68"/>
                    </a:cubicBezTo>
                    <a:cubicBezTo>
                      <a:pt x="49" y="70"/>
                      <a:pt x="52" y="68"/>
                      <a:pt x="50"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1" name="íṡḷíḋè"/>
              <p:cNvSpPr/>
              <p:nvPr/>
            </p:nvSpPr>
            <p:spPr bwMode="auto">
              <a:xfrm>
                <a:off x="3387" y="2715"/>
                <a:ext cx="34" cy="40"/>
              </a:xfrm>
              <a:custGeom>
                <a:avLst/>
                <a:gdLst>
                  <a:gd name="T0" fmla="*/ 29 w 31"/>
                  <a:gd name="T1" fmla="*/ 32 h 36"/>
                  <a:gd name="T2" fmla="*/ 15 w 31"/>
                  <a:gd name="T3" fmla="*/ 15 h 36"/>
                  <a:gd name="T4" fmla="*/ 1 w 31"/>
                  <a:gd name="T5" fmla="*/ 0 h 36"/>
                  <a:gd name="T6" fmla="*/ 0 w 31"/>
                  <a:gd name="T7" fmla="*/ 1 h 36"/>
                  <a:gd name="T8" fmla="*/ 16 w 31"/>
                  <a:gd name="T9" fmla="*/ 20 h 36"/>
                  <a:gd name="T10" fmla="*/ 28 w 31"/>
                  <a:gd name="T11" fmla="*/ 35 h 36"/>
                  <a:gd name="T12" fmla="*/ 29 w 31"/>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9" y="32"/>
                    </a:moveTo>
                    <a:cubicBezTo>
                      <a:pt x="23" y="29"/>
                      <a:pt x="19" y="20"/>
                      <a:pt x="15" y="15"/>
                    </a:cubicBezTo>
                    <a:cubicBezTo>
                      <a:pt x="11" y="9"/>
                      <a:pt x="7" y="2"/>
                      <a:pt x="1" y="0"/>
                    </a:cubicBezTo>
                    <a:cubicBezTo>
                      <a:pt x="0" y="0"/>
                      <a:pt x="0" y="1"/>
                      <a:pt x="0" y="1"/>
                    </a:cubicBezTo>
                    <a:cubicBezTo>
                      <a:pt x="7" y="4"/>
                      <a:pt x="12" y="14"/>
                      <a:pt x="16" y="20"/>
                    </a:cubicBezTo>
                    <a:cubicBezTo>
                      <a:pt x="19" y="24"/>
                      <a:pt x="22" y="31"/>
                      <a:pt x="28" y="35"/>
                    </a:cubicBezTo>
                    <a:cubicBezTo>
                      <a:pt x="29" y="36"/>
                      <a:pt x="31" y="33"/>
                      <a:pt x="29" y="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2" name="ïṥḻîḋe"/>
              <p:cNvSpPr/>
              <p:nvPr/>
            </p:nvSpPr>
            <p:spPr bwMode="auto">
              <a:xfrm>
                <a:off x="3408" y="2716"/>
                <a:ext cx="46" cy="57"/>
              </a:xfrm>
              <a:custGeom>
                <a:avLst/>
                <a:gdLst>
                  <a:gd name="T0" fmla="*/ 41 w 42"/>
                  <a:gd name="T1" fmla="*/ 50 h 52"/>
                  <a:gd name="T2" fmla="*/ 3 w 42"/>
                  <a:gd name="T3" fmla="*/ 1 h 52"/>
                  <a:gd name="T4" fmla="*/ 1 w 42"/>
                  <a:gd name="T5" fmla="*/ 3 h 52"/>
                  <a:gd name="T6" fmla="*/ 39 w 42"/>
                  <a:gd name="T7" fmla="*/ 51 h 52"/>
                  <a:gd name="T8" fmla="*/ 41 w 42"/>
                  <a:gd name="T9" fmla="*/ 50 h 52"/>
                </a:gdLst>
                <a:ahLst/>
                <a:cxnLst>
                  <a:cxn ang="0">
                    <a:pos x="T0" y="T1"/>
                  </a:cxn>
                  <a:cxn ang="0">
                    <a:pos x="T2" y="T3"/>
                  </a:cxn>
                  <a:cxn ang="0">
                    <a:pos x="T4" y="T5"/>
                  </a:cxn>
                  <a:cxn ang="0">
                    <a:pos x="T6" y="T7"/>
                  </a:cxn>
                  <a:cxn ang="0">
                    <a:pos x="T8" y="T9"/>
                  </a:cxn>
                </a:cxnLst>
                <a:rect l="0" t="0" r="r" b="b"/>
                <a:pathLst>
                  <a:path w="42" h="52">
                    <a:moveTo>
                      <a:pt x="41" y="50"/>
                    </a:moveTo>
                    <a:cubicBezTo>
                      <a:pt x="28" y="33"/>
                      <a:pt x="16" y="17"/>
                      <a:pt x="3" y="1"/>
                    </a:cubicBezTo>
                    <a:cubicBezTo>
                      <a:pt x="2" y="0"/>
                      <a:pt x="0" y="2"/>
                      <a:pt x="1" y="3"/>
                    </a:cubicBezTo>
                    <a:cubicBezTo>
                      <a:pt x="14" y="19"/>
                      <a:pt x="25" y="36"/>
                      <a:pt x="39" y="51"/>
                    </a:cubicBezTo>
                    <a:cubicBezTo>
                      <a:pt x="40" y="52"/>
                      <a:pt x="42" y="51"/>
                      <a:pt x="41" y="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3" name="ïṣḷiḍê"/>
              <p:cNvSpPr/>
              <p:nvPr/>
            </p:nvSpPr>
            <p:spPr bwMode="auto">
              <a:xfrm>
                <a:off x="3428" y="2705"/>
                <a:ext cx="37" cy="52"/>
              </a:xfrm>
              <a:custGeom>
                <a:avLst/>
                <a:gdLst>
                  <a:gd name="T0" fmla="*/ 33 w 34"/>
                  <a:gd name="T1" fmla="*/ 44 h 47"/>
                  <a:gd name="T2" fmla="*/ 3 w 34"/>
                  <a:gd name="T3" fmla="*/ 1 h 47"/>
                  <a:gd name="T4" fmla="*/ 0 w 34"/>
                  <a:gd name="T5" fmla="*/ 2 h 47"/>
                  <a:gd name="T6" fmla="*/ 31 w 34"/>
                  <a:gd name="T7" fmla="*/ 46 h 47"/>
                  <a:gd name="T8" fmla="*/ 33 w 34"/>
                  <a:gd name="T9" fmla="*/ 44 h 47"/>
                </a:gdLst>
                <a:ahLst/>
                <a:cxnLst>
                  <a:cxn ang="0">
                    <a:pos x="T0" y="T1"/>
                  </a:cxn>
                  <a:cxn ang="0">
                    <a:pos x="T2" y="T3"/>
                  </a:cxn>
                  <a:cxn ang="0">
                    <a:pos x="T4" y="T5"/>
                  </a:cxn>
                  <a:cxn ang="0">
                    <a:pos x="T6" y="T7"/>
                  </a:cxn>
                  <a:cxn ang="0">
                    <a:pos x="T8" y="T9"/>
                  </a:cxn>
                </a:cxnLst>
                <a:rect l="0" t="0" r="r" b="b"/>
                <a:pathLst>
                  <a:path w="34" h="47">
                    <a:moveTo>
                      <a:pt x="33" y="44"/>
                    </a:moveTo>
                    <a:cubicBezTo>
                      <a:pt x="22" y="31"/>
                      <a:pt x="10" y="18"/>
                      <a:pt x="3" y="1"/>
                    </a:cubicBezTo>
                    <a:cubicBezTo>
                      <a:pt x="2" y="0"/>
                      <a:pt x="0" y="1"/>
                      <a:pt x="0" y="2"/>
                    </a:cubicBezTo>
                    <a:cubicBezTo>
                      <a:pt x="8" y="19"/>
                      <a:pt x="20" y="32"/>
                      <a:pt x="31" y="46"/>
                    </a:cubicBezTo>
                    <a:cubicBezTo>
                      <a:pt x="32" y="47"/>
                      <a:pt x="34" y="46"/>
                      <a:pt x="33" y="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4" name="íŝľîḍé"/>
              <p:cNvSpPr/>
              <p:nvPr/>
            </p:nvSpPr>
            <p:spPr bwMode="auto">
              <a:xfrm>
                <a:off x="3455" y="2711"/>
                <a:ext cx="38" cy="51"/>
              </a:xfrm>
              <a:custGeom>
                <a:avLst/>
                <a:gdLst>
                  <a:gd name="T0" fmla="*/ 33 w 34"/>
                  <a:gd name="T1" fmla="*/ 45 h 47"/>
                  <a:gd name="T2" fmla="*/ 3 w 34"/>
                  <a:gd name="T3" fmla="*/ 1 h 47"/>
                  <a:gd name="T4" fmla="*/ 1 w 34"/>
                  <a:gd name="T5" fmla="*/ 3 h 47"/>
                  <a:gd name="T6" fmla="*/ 32 w 34"/>
                  <a:gd name="T7" fmla="*/ 46 h 47"/>
                  <a:gd name="T8" fmla="*/ 33 w 34"/>
                  <a:gd name="T9" fmla="*/ 45 h 47"/>
                </a:gdLst>
                <a:ahLst/>
                <a:cxnLst>
                  <a:cxn ang="0">
                    <a:pos x="T0" y="T1"/>
                  </a:cxn>
                  <a:cxn ang="0">
                    <a:pos x="T2" y="T3"/>
                  </a:cxn>
                  <a:cxn ang="0">
                    <a:pos x="T4" y="T5"/>
                  </a:cxn>
                  <a:cxn ang="0">
                    <a:pos x="T6" y="T7"/>
                  </a:cxn>
                  <a:cxn ang="0">
                    <a:pos x="T8" y="T9"/>
                  </a:cxn>
                </a:cxnLst>
                <a:rect l="0" t="0" r="r" b="b"/>
                <a:pathLst>
                  <a:path w="34" h="47">
                    <a:moveTo>
                      <a:pt x="33" y="45"/>
                    </a:moveTo>
                    <a:cubicBezTo>
                      <a:pt x="26" y="29"/>
                      <a:pt x="13" y="16"/>
                      <a:pt x="3" y="1"/>
                    </a:cubicBezTo>
                    <a:cubicBezTo>
                      <a:pt x="2" y="0"/>
                      <a:pt x="0" y="1"/>
                      <a:pt x="1" y="3"/>
                    </a:cubicBezTo>
                    <a:cubicBezTo>
                      <a:pt x="11" y="17"/>
                      <a:pt x="23" y="30"/>
                      <a:pt x="32" y="46"/>
                    </a:cubicBezTo>
                    <a:cubicBezTo>
                      <a:pt x="32" y="47"/>
                      <a:pt x="34" y="46"/>
                      <a:pt x="33" y="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5" name="ïṩlïďe"/>
              <p:cNvSpPr/>
              <p:nvPr/>
            </p:nvSpPr>
            <p:spPr bwMode="auto">
              <a:xfrm>
                <a:off x="3475" y="2711"/>
                <a:ext cx="16" cy="17"/>
              </a:xfrm>
              <a:custGeom>
                <a:avLst/>
                <a:gdLst>
                  <a:gd name="T0" fmla="*/ 13 w 14"/>
                  <a:gd name="T1" fmla="*/ 14 h 16"/>
                  <a:gd name="T2" fmla="*/ 2 w 14"/>
                  <a:gd name="T3" fmla="*/ 1 h 16"/>
                  <a:gd name="T4" fmla="*/ 1 w 14"/>
                  <a:gd name="T5" fmla="*/ 3 h 16"/>
                  <a:gd name="T6" fmla="*/ 11 w 14"/>
                  <a:gd name="T7" fmla="*/ 15 h 16"/>
                  <a:gd name="T8" fmla="*/ 13 w 14"/>
                  <a:gd name="T9" fmla="*/ 14 h 16"/>
                </a:gdLst>
                <a:ahLst/>
                <a:cxnLst>
                  <a:cxn ang="0">
                    <a:pos x="T0" y="T1"/>
                  </a:cxn>
                  <a:cxn ang="0">
                    <a:pos x="T2" y="T3"/>
                  </a:cxn>
                  <a:cxn ang="0">
                    <a:pos x="T4" y="T5"/>
                  </a:cxn>
                  <a:cxn ang="0">
                    <a:pos x="T6" y="T7"/>
                  </a:cxn>
                  <a:cxn ang="0">
                    <a:pos x="T8" y="T9"/>
                  </a:cxn>
                </a:cxnLst>
                <a:rect l="0" t="0" r="r" b="b"/>
                <a:pathLst>
                  <a:path w="14" h="16">
                    <a:moveTo>
                      <a:pt x="13" y="14"/>
                    </a:moveTo>
                    <a:cubicBezTo>
                      <a:pt x="10" y="9"/>
                      <a:pt x="8" y="4"/>
                      <a:pt x="2" y="1"/>
                    </a:cubicBezTo>
                    <a:cubicBezTo>
                      <a:pt x="1" y="0"/>
                      <a:pt x="0" y="2"/>
                      <a:pt x="1" y="3"/>
                    </a:cubicBezTo>
                    <a:cubicBezTo>
                      <a:pt x="6" y="6"/>
                      <a:pt x="9" y="10"/>
                      <a:pt x="11" y="15"/>
                    </a:cubicBezTo>
                    <a:cubicBezTo>
                      <a:pt x="11" y="16"/>
                      <a:pt x="14" y="16"/>
                      <a:pt x="13" y="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6" name="ï$ľïďé"/>
              <p:cNvSpPr/>
              <p:nvPr/>
            </p:nvSpPr>
            <p:spPr bwMode="auto">
              <a:xfrm>
                <a:off x="3513" y="2724"/>
                <a:ext cx="10" cy="9"/>
              </a:xfrm>
              <a:custGeom>
                <a:avLst/>
                <a:gdLst>
                  <a:gd name="T0" fmla="*/ 9 w 9"/>
                  <a:gd name="T1" fmla="*/ 8 h 8"/>
                  <a:gd name="T2" fmla="*/ 1 w 9"/>
                  <a:gd name="T3" fmla="*/ 0 h 8"/>
                  <a:gd name="T4" fmla="*/ 1 w 9"/>
                  <a:gd name="T5" fmla="*/ 0 h 8"/>
                  <a:gd name="T6" fmla="*/ 8 w 9"/>
                  <a:gd name="T7" fmla="*/ 8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6" y="5"/>
                      <a:pt x="3" y="2"/>
                      <a:pt x="1" y="0"/>
                    </a:cubicBezTo>
                    <a:cubicBezTo>
                      <a:pt x="1" y="0"/>
                      <a:pt x="0" y="0"/>
                      <a:pt x="1" y="0"/>
                    </a:cubicBezTo>
                    <a:cubicBezTo>
                      <a:pt x="3" y="3"/>
                      <a:pt x="6" y="5"/>
                      <a:pt x="8" y="8"/>
                    </a:cubicBezTo>
                    <a:cubicBezTo>
                      <a:pt x="8" y="8"/>
                      <a:pt x="9" y="8"/>
                      <a:pt x="9" y="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7" name="íşḷïďè"/>
              <p:cNvSpPr/>
              <p:nvPr/>
            </p:nvSpPr>
            <p:spPr bwMode="auto">
              <a:xfrm>
                <a:off x="3458" y="3527"/>
                <a:ext cx="637" cy="285"/>
              </a:xfrm>
              <a:custGeom>
                <a:avLst/>
                <a:gdLst>
                  <a:gd name="T0" fmla="*/ 576 w 578"/>
                  <a:gd name="T1" fmla="*/ 201 h 259"/>
                  <a:gd name="T2" fmla="*/ 431 w 578"/>
                  <a:gd name="T3" fmla="*/ 210 h 259"/>
                  <a:gd name="T4" fmla="*/ 286 w 578"/>
                  <a:gd name="T5" fmla="*/ 223 h 259"/>
                  <a:gd name="T6" fmla="*/ 142 w 578"/>
                  <a:gd name="T7" fmla="*/ 241 h 259"/>
                  <a:gd name="T8" fmla="*/ 46 w 578"/>
                  <a:gd name="T9" fmla="*/ 249 h 259"/>
                  <a:gd name="T10" fmla="*/ 75 w 578"/>
                  <a:gd name="T11" fmla="*/ 230 h 259"/>
                  <a:gd name="T12" fmla="*/ 76 w 578"/>
                  <a:gd name="T13" fmla="*/ 230 h 259"/>
                  <a:gd name="T14" fmla="*/ 83 w 578"/>
                  <a:gd name="T15" fmla="*/ 236 h 259"/>
                  <a:gd name="T16" fmla="*/ 84 w 578"/>
                  <a:gd name="T17" fmla="*/ 234 h 259"/>
                  <a:gd name="T18" fmla="*/ 78 w 578"/>
                  <a:gd name="T19" fmla="*/ 229 h 259"/>
                  <a:gd name="T20" fmla="*/ 90 w 578"/>
                  <a:gd name="T21" fmla="*/ 222 h 259"/>
                  <a:gd name="T22" fmla="*/ 93 w 578"/>
                  <a:gd name="T23" fmla="*/ 225 h 259"/>
                  <a:gd name="T24" fmla="*/ 95 w 578"/>
                  <a:gd name="T25" fmla="*/ 224 h 259"/>
                  <a:gd name="T26" fmla="*/ 92 w 578"/>
                  <a:gd name="T27" fmla="*/ 221 h 259"/>
                  <a:gd name="T28" fmla="*/ 111 w 578"/>
                  <a:gd name="T29" fmla="*/ 211 h 259"/>
                  <a:gd name="T30" fmla="*/ 125 w 578"/>
                  <a:gd name="T31" fmla="*/ 201 h 259"/>
                  <a:gd name="T32" fmla="*/ 131 w 578"/>
                  <a:gd name="T33" fmla="*/ 208 h 259"/>
                  <a:gd name="T34" fmla="*/ 133 w 578"/>
                  <a:gd name="T35" fmla="*/ 206 h 259"/>
                  <a:gd name="T36" fmla="*/ 127 w 578"/>
                  <a:gd name="T37" fmla="*/ 200 h 259"/>
                  <a:gd name="T38" fmla="*/ 140 w 578"/>
                  <a:gd name="T39" fmla="*/ 189 h 259"/>
                  <a:gd name="T40" fmla="*/ 169 w 578"/>
                  <a:gd name="T41" fmla="*/ 169 h 259"/>
                  <a:gd name="T42" fmla="*/ 172 w 578"/>
                  <a:gd name="T43" fmla="*/ 173 h 259"/>
                  <a:gd name="T44" fmla="*/ 174 w 578"/>
                  <a:gd name="T45" fmla="*/ 171 h 259"/>
                  <a:gd name="T46" fmla="*/ 171 w 578"/>
                  <a:gd name="T47" fmla="*/ 168 h 259"/>
                  <a:gd name="T48" fmla="*/ 179 w 578"/>
                  <a:gd name="T49" fmla="*/ 163 h 259"/>
                  <a:gd name="T50" fmla="*/ 259 w 578"/>
                  <a:gd name="T51" fmla="*/ 117 h 259"/>
                  <a:gd name="T52" fmla="*/ 329 w 578"/>
                  <a:gd name="T53" fmla="*/ 64 h 259"/>
                  <a:gd name="T54" fmla="*/ 327 w 578"/>
                  <a:gd name="T55" fmla="*/ 60 h 259"/>
                  <a:gd name="T56" fmla="*/ 259 w 578"/>
                  <a:gd name="T57" fmla="*/ 106 h 259"/>
                  <a:gd name="T58" fmla="*/ 167 w 578"/>
                  <a:gd name="T59" fmla="*/ 158 h 259"/>
                  <a:gd name="T60" fmla="*/ 164 w 578"/>
                  <a:gd name="T61" fmla="*/ 160 h 259"/>
                  <a:gd name="T62" fmla="*/ 31 w 578"/>
                  <a:gd name="T63" fmla="*/ 1 h 259"/>
                  <a:gd name="T64" fmla="*/ 30 w 578"/>
                  <a:gd name="T65" fmla="*/ 2 h 259"/>
                  <a:gd name="T66" fmla="*/ 161 w 578"/>
                  <a:gd name="T67" fmla="*/ 161 h 259"/>
                  <a:gd name="T68" fmla="*/ 126 w 578"/>
                  <a:gd name="T69" fmla="*/ 177 h 259"/>
                  <a:gd name="T70" fmla="*/ 39 w 578"/>
                  <a:gd name="T71" fmla="*/ 75 h 259"/>
                  <a:gd name="T72" fmla="*/ 37 w 578"/>
                  <a:gd name="T73" fmla="*/ 75 h 259"/>
                  <a:gd name="T74" fmla="*/ 124 w 578"/>
                  <a:gd name="T75" fmla="*/ 178 h 259"/>
                  <a:gd name="T76" fmla="*/ 113 w 578"/>
                  <a:gd name="T77" fmla="*/ 185 h 259"/>
                  <a:gd name="T78" fmla="*/ 44 w 578"/>
                  <a:gd name="T79" fmla="*/ 102 h 259"/>
                  <a:gd name="T80" fmla="*/ 42 w 578"/>
                  <a:gd name="T81" fmla="*/ 104 h 259"/>
                  <a:gd name="T82" fmla="*/ 112 w 578"/>
                  <a:gd name="T83" fmla="*/ 186 h 259"/>
                  <a:gd name="T84" fmla="*/ 90 w 578"/>
                  <a:gd name="T85" fmla="*/ 201 h 259"/>
                  <a:gd name="T86" fmla="*/ 80 w 578"/>
                  <a:gd name="T87" fmla="*/ 207 h 259"/>
                  <a:gd name="T88" fmla="*/ 63 w 578"/>
                  <a:gd name="T89" fmla="*/ 187 h 259"/>
                  <a:gd name="T90" fmla="*/ 34 w 578"/>
                  <a:gd name="T91" fmla="*/ 155 h 259"/>
                  <a:gd name="T92" fmla="*/ 32 w 578"/>
                  <a:gd name="T93" fmla="*/ 157 h 259"/>
                  <a:gd name="T94" fmla="*/ 58 w 578"/>
                  <a:gd name="T95" fmla="*/ 185 h 259"/>
                  <a:gd name="T96" fmla="*/ 78 w 578"/>
                  <a:gd name="T97" fmla="*/ 208 h 259"/>
                  <a:gd name="T98" fmla="*/ 64 w 578"/>
                  <a:gd name="T99" fmla="*/ 216 h 259"/>
                  <a:gd name="T100" fmla="*/ 31 w 578"/>
                  <a:gd name="T101" fmla="*/ 176 h 259"/>
                  <a:gd name="T102" fmla="*/ 30 w 578"/>
                  <a:gd name="T103" fmla="*/ 177 h 259"/>
                  <a:gd name="T104" fmla="*/ 63 w 578"/>
                  <a:gd name="T105" fmla="*/ 217 h 259"/>
                  <a:gd name="T106" fmla="*/ 35 w 578"/>
                  <a:gd name="T107" fmla="*/ 245 h 259"/>
                  <a:gd name="T108" fmla="*/ 36 w 578"/>
                  <a:gd name="T109" fmla="*/ 251 h 259"/>
                  <a:gd name="T110" fmla="*/ 2 w 578"/>
                  <a:gd name="T111" fmla="*/ 256 h 259"/>
                  <a:gd name="T112" fmla="*/ 3 w 578"/>
                  <a:gd name="T113" fmla="*/ 259 h 259"/>
                  <a:gd name="T114" fmla="*/ 287 w 578"/>
                  <a:gd name="T115" fmla="*/ 232 h 259"/>
                  <a:gd name="T116" fmla="*/ 576 w 578"/>
                  <a:gd name="T117" fmla="*/ 203 h 259"/>
                  <a:gd name="T118" fmla="*/ 576 w 578"/>
                  <a:gd name="T119"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8" h="259">
                    <a:moveTo>
                      <a:pt x="576" y="201"/>
                    </a:moveTo>
                    <a:cubicBezTo>
                      <a:pt x="528" y="203"/>
                      <a:pt x="479" y="206"/>
                      <a:pt x="431" y="210"/>
                    </a:cubicBezTo>
                    <a:cubicBezTo>
                      <a:pt x="383" y="214"/>
                      <a:pt x="335" y="221"/>
                      <a:pt x="286" y="223"/>
                    </a:cubicBezTo>
                    <a:cubicBezTo>
                      <a:pt x="238" y="225"/>
                      <a:pt x="190" y="237"/>
                      <a:pt x="142" y="241"/>
                    </a:cubicBezTo>
                    <a:cubicBezTo>
                      <a:pt x="110" y="243"/>
                      <a:pt x="78" y="245"/>
                      <a:pt x="46" y="249"/>
                    </a:cubicBezTo>
                    <a:cubicBezTo>
                      <a:pt x="53" y="239"/>
                      <a:pt x="65" y="235"/>
                      <a:pt x="75" y="230"/>
                    </a:cubicBezTo>
                    <a:cubicBezTo>
                      <a:pt x="76" y="230"/>
                      <a:pt x="76" y="230"/>
                      <a:pt x="76" y="230"/>
                    </a:cubicBezTo>
                    <a:cubicBezTo>
                      <a:pt x="78" y="232"/>
                      <a:pt x="81" y="234"/>
                      <a:pt x="83" y="236"/>
                    </a:cubicBezTo>
                    <a:cubicBezTo>
                      <a:pt x="84" y="236"/>
                      <a:pt x="85" y="235"/>
                      <a:pt x="84" y="234"/>
                    </a:cubicBezTo>
                    <a:cubicBezTo>
                      <a:pt x="82" y="232"/>
                      <a:pt x="80" y="231"/>
                      <a:pt x="78" y="229"/>
                    </a:cubicBezTo>
                    <a:cubicBezTo>
                      <a:pt x="82" y="227"/>
                      <a:pt x="86" y="225"/>
                      <a:pt x="90" y="222"/>
                    </a:cubicBezTo>
                    <a:cubicBezTo>
                      <a:pt x="91" y="223"/>
                      <a:pt x="92" y="224"/>
                      <a:pt x="93" y="225"/>
                    </a:cubicBezTo>
                    <a:cubicBezTo>
                      <a:pt x="94" y="226"/>
                      <a:pt x="95" y="225"/>
                      <a:pt x="95" y="224"/>
                    </a:cubicBezTo>
                    <a:cubicBezTo>
                      <a:pt x="94" y="223"/>
                      <a:pt x="93" y="222"/>
                      <a:pt x="92" y="221"/>
                    </a:cubicBezTo>
                    <a:cubicBezTo>
                      <a:pt x="99" y="218"/>
                      <a:pt x="105" y="214"/>
                      <a:pt x="111" y="211"/>
                    </a:cubicBezTo>
                    <a:cubicBezTo>
                      <a:pt x="116" y="208"/>
                      <a:pt x="121" y="205"/>
                      <a:pt x="125" y="201"/>
                    </a:cubicBezTo>
                    <a:cubicBezTo>
                      <a:pt x="127" y="203"/>
                      <a:pt x="129" y="205"/>
                      <a:pt x="131" y="208"/>
                    </a:cubicBezTo>
                    <a:cubicBezTo>
                      <a:pt x="132" y="209"/>
                      <a:pt x="134" y="207"/>
                      <a:pt x="133" y="206"/>
                    </a:cubicBezTo>
                    <a:cubicBezTo>
                      <a:pt x="131" y="204"/>
                      <a:pt x="129" y="202"/>
                      <a:pt x="127" y="200"/>
                    </a:cubicBezTo>
                    <a:cubicBezTo>
                      <a:pt x="131" y="196"/>
                      <a:pt x="135" y="193"/>
                      <a:pt x="140" y="189"/>
                    </a:cubicBezTo>
                    <a:cubicBezTo>
                      <a:pt x="148" y="182"/>
                      <a:pt x="158" y="175"/>
                      <a:pt x="169" y="169"/>
                    </a:cubicBezTo>
                    <a:cubicBezTo>
                      <a:pt x="170" y="170"/>
                      <a:pt x="171" y="171"/>
                      <a:pt x="172" y="173"/>
                    </a:cubicBezTo>
                    <a:cubicBezTo>
                      <a:pt x="173" y="174"/>
                      <a:pt x="175" y="172"/>
                      <a:pt x="174" y="171"/>
                    </a:cubicBezTo>
                    <a:cubicBezTo>
                      <a:pt x="173" y="170"/>
                      <a:pt x="172" y="169"/>
                      <a:pt x="171" y="168"/>
                    </a:cubicBezTo>
                    <a:cubicBezTo>
                      <a:pt x="174" y="166"/>
                      <a:pt x="176" y="165"/>
                      <a:pt x="179" y="163"/>
                    </a:cubicBezTo>
                    <a:cubicBezTo>
                      <a:pt x="206" y="148"/>
                      <a:pt x="234" y="134"/>
                      <a:pt x="259" y="117"/>
                    </a:cubicBezTo>
                    <a:cubicBezTo>
                      <a:pt x="283" y="101"/>
                      <a:pt x="304" y="80"/>
                      <a:pt x="329" y="64"/>
                    </a:cubicBezTo>
                    <a:cubicBezTo>
                      <a:pt x="331" y="63"/>
                      <a:pt x="329" y="59"/>
                      <a:pt x="327" y="60"/>
                    </a:cubicBezTo>
                    <a:cubicBezTo>
                      <a:pt x="303" y="72"/>
                      <a:pt x="279" y="88"/>
                      <a:pt x="259" y="106"/>
                    </a:cubicBezTo>
                    <a:cubicBezTo>
                      <a:pt x="234" y="129"/>
                      <a:pt x="197" y="143"/>
                      <a:pt x="167" y="158"/>
                    </a:cubicBezTo>
                    <a:cubicBezTo>
                      <a:pt x="166" y="159"/>
                      <a:pt x="165" y="159"/>
                      <a:pt x="164" y="160"/>
                    </a:cubicBezTo>
                    <a:cubicBezTo>
                      <a:pt x="116" y="109"/>
                      <a:pt x="70" y="58"/>
                      <a:pt x="31" y="1"/>
                    </a:cubicBezTo>
                    <a:cubicBezTo>
                      <a:pt x="31" y="0"/>
                      <a:pt x="29" y="1"/>
                      <a:pt x="30" y="2"/>
                    </a:cubicBezTo>
                    <a:cubicBezTo>
                      <a:pt x="68" y="59"/>
                      <a:pt x="113" y="111"/>
                      <a:pt x="161" y="161"/>
                    </a:cubicBezTo>
                    <a:cubicBezTo>
                      <a:pt x="149" y="166"/>
                      <a:pt x="137" y="171"/>
                      <a:pt x="126" y="177"/>
                    </a:cubicBezTo>
                    <a:cubicBezTo>
                      <a:pt x="95" y="144"/>
                      <a:pt x="67" y="110"/>
                      <a:pt x="39" y="75"/>
                    </a:cubicBezTo>
                    <a:cubicBezTo>
                      <a:pt x="38" y="74"/>
                      <a:pt x="37" y="75"/>
                      <a:pt x="37" y="75"/>
                    </a:cubicBezTo>
                    <a:cubicBezTo>
                      <a:pt x="65" y="111"/>
                      <a:pt x="93" y="146"/>
                      <a:pt x="124" y="178"/>
                    </a:cubicBezTo>
                    <a:cubicBezTo>
                      <a:pt x="121" y="180"/>
                      <a:pt x="117" y="182"/>
                      <a:pt x="113" y="185"/>
                    </a:cubicBezTo>
                    <a:cubicBezTo>
                      <a:pt x="89" y="158"/>
                      <a:pt x="65" y="131"/>
                      <a:pt x="44" y="102"/>
                    </a:cubicBezTo>
                    <a:cubicBezTo>
                      <a:pt x="43" y="101"/>
                      <a:pt x="41" y="102"/>
                      <a:pt x="42" y="104"/>
                    </a:cubicBezTo>
                    <a:cubicBezTo>
                      <a:pt x="64" y="132"/>
                      <a:pt x="87" y="160"/>
                      <a:pt x="112" y="186"/>
                    </a:cubicBezTo>
                    <a:cubicBezTo>
                      <a:pt x="105" y="191"/>
                      <a:pt x="98" y="197"/>
                      <a:pt x="90" y="201"/>
                    </a:cubicBezTo>
                    <a:cubicBezTo>
                      <a:pt x="87" y="203"/>
                      <a:pt x="83" y="205"/>
                      <a:pt x="80" y="207"/>
                    </a:cubicBezTo>
                    <a:cubicBezTo>
                      <a:pt x="74" y="200"/>
                      <a:pt x="69" y="193"/>
                      <a:pt x="63" y="187"/>
                    </a:cubicBezTo>
                    <a:cubicBezTo>
                      <a:pt x="53" y="176"/>
                      <a:pt x="41" y="168"/>
                      <a:pt x="34" y="155"/>
                    </a:cubicBezTo>
                    <a:cubicBezTo>
                      <a:pt x="33" y="154"/>
                      <a:pt x="31" y="156"/>
                      <a:pt x="32" y="157"/>
                    </a:cubicBezTo>
                    <a:cubicBezTo>
                      <a:pt x="38" y="168"/>
                      <a:pt x="48" y="176"/>
                      <a:pt x="58" y="185"/>
                    </a:cubicBezTo>
                    <a:cubicBezTo>
                      <a:pt x="65" y="192"/>
                      <a:pt x="71" y="200"/>
                      <a:pt x="78" y="208"/>
                    </a:cubicBezTo>
                    <a:cubicBezTo>
                      <a:pt x="73" y="210"/>
                      <a:pt x="69" y="213"/>
                      <a:pt x="64" y="216"/>
                    </a:cubicBezTo>
                    <a:cubicBezTo>
                      <a:pt x="53" y="203"/>
                      <a:pt x="43" y="188"/>
                      <a:pt x="31" y="176"/>
                    </a:cubicBezTo>
                    <a:cubicBezTo>
                      <a:pt x="30" y="175"/>
                      <a:pt x="29" y="176"/>
                      <a:pt x="30" y="177"/>
                    </a:cubicBezTo>
                    <a:cubicBezTo>
                      <a:pt x="42" y="189"/>
                      <a:pt x="51" y="204"/>
                      <a:pt x="63" y="217"/>
                    </a:cubicBezTo>
                    <a:cubicBezTo>
                      <a:pt x="51" y="224"/>
                      <a:pt x="41" y="233"/>
                      <a:pt x="35" y="245"/>
                    </a:cubicBezTo>
                    <a:cubicBezTo>
                      <a:pt x="35" y="247"/>
                      <a:pt x="35" y="249"/>
                      <a:pt x="36" y="251"/>
                    </a:cubicBezTo>
                    <a:cubicBezTo>
                      <a:pt x="25" y="252"/>
                      <a:pt x="13" y="254"/>
                      <a:pt x="2" y="256"/>
                    </a:cubicBezTo>
                    <a:cubicBezTo>
                      <a:pt x="0" y="257"/>
                      <a:pt x="1" y="259"/>
                      <a:pt x="3" y="259"/>
                    </a:cubicBezTo>
                    <a:cubicBezTo>
                      <a:pt x="98" y="259"/>
                      <a:pt x="193" y="244"/>
                      <a:pt x="287" y="232"/>
                    </a:cubicBezTo>
                    <a:cubicBezTo>
                      <a:pt x="383" y="220"/>
                      <a:pt x="480" y="213"/>
                      <a:pt x="576" y="203"/>
                    </a:cubicBezTo>
                    <a:cubicBezTo>
                      <a:pt x="578" y="203"/>
                      <a:pt x="578" y="201"/>
                      <a:pt x="576" y="2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8" name="îṡlîḑê"/>
              <p:cNvSpPr/>
              <p:nvPr/>
            </p:nvSpPr>
            <p:spPr bwMode="auto">
              <a:xfrm>
                <a:off x="4101" y="3414"/>
                <a:ext cx="249" cy="217"/>
              </a:xfrm>
              <a:custGeom>
                <a:avLst/>
                <a:gdLst>
                  <a:gd name="T0" fmla="*/ 222 w 226"/>
                  <a:gd name="T1" fmla="*/ 2 h 198"/>
                  <a:gd name="T2" fmla="*/ 111 w 226"/>
                  <a:gd name="T3" fmla="*/ 99 h 198"/>
                  <a:gd name="T4" fmla="*/ 47 w 226"/>
                  <a:gd name="T5" fmla="*/ 144 h 198"/>
                  <a:gd name="T6" fmla="*/ 3 w 226"/>
                  <a:gd name="T7" fmla="*/ 188 h 198"/>
                  <a:gd name="T8" fmla="*/ 12 w 226"/>
                  <a:gd name="T9" fmla="*/ 194 h 198"/>
                  <a:gd name="T10" fmla="*/ 67 w 226"/>
                  <a:gd name="T11" fmla="*/ 151 h 198"/>
                  <a:gd name="T12" fmla="*/ 122 w 226"/>
                  <a:gd name="T13" fmla="*/ 103 h 198"/>
                  <a:gd name="T14" fmla="*/ 170 w 226"/>
                  <a:gd name="T15" fmla="*/ 57 h 198"/>
                  <a:gd name="T16" fmla="*/ 224 w 226"/>
                  <a:gd name="T17" fmla="*/ 4 h 198"/>
                  <a:gd name="T18" fmla="*/ 222 w 226"/>
                  <a:gd name="T1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98">
                    <a:moveTo>
                      <a:pt x="222" y="2"/>
                    </a:moveTo>
                    <a:cubicBezTo>
                      <a:pt x="183" y="32"/>
                      <a:pt x="153" y="72"/>
                      <a:pt x="111" y="99"/>
                    </a:cubicBezTo>
                    <a:cubicBezTo>
                      <a:pt x="88" y="113"/>
                      <a:pt x="68" y="127"/>
                      <a:pt x="47" y="144"/>
                    </a:cubicBezTo>
                    <a:cubicBezTo>
                      <a:pt x="30" y="158"/>
                      <a:pt x="13" y="169"/>
                      <a:pt x="3" y="188"/>
                    </a:cubicBezTo>
                    <a:cubicBezTo>
                      <a:pt x="0" y="194"/>
                      <a:pt x="8" y="198"/>
                      <a:pt x="12" y="194"/>
                    </a:cubicBezTo>
                    <a:cubicBezTo>
                      <a:pt x="27" y="176"/>
                      <a:pt x="50" y="167"/>
                      <a:pt x="67" y="151"/>
                    </a:cubicBezTo>
                    <a:cubicBezTo>
                      <a:pt x="85" y="135"/>
                      <a:pt x="103" y="119"/>
                      <a:pt x="122" y="103"/>
                    </a:cubicBezTo>
                    <a:cubicBezTo>
                      <a:pt x="139" y="90"/>
                      <a:pt x="156" y="74"/>
                      <a:pt x="170" y="57"/>
                    </a:cubicBezTo>
                    <a:cubicBezTo>
                      <a:pt x="188" y="38"/>
                      <a:pt x="205" y="21"/>
                      <a:pt x="224" y="4"/>
                    </a:cubicBezTo>
                    <a:cubicBezTo>
                      <a:pt x="226" y="3"/>
                      <a:pt x="224" y="0"/>
                      <a:pt x="222" y="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9" name="íŝ1iḋê"/>
              <p:cNvSpPr/>
              <p:nvPr/>
            </p:nvSpPr>
            <p:spPr bwMode="auto">
              <a:xfrm>
                <a:off x="4282" y="3569"/>
                <a:ext cx="667" cy="83"/>
              </a:xfrm>
              <a:custGeom>
                <a:avLst/>
                <a:gdLst>
                  <a:gd name="T0" fmla="*/ 602 w 605"/>
                  <a:gd name="T1" fmla="*/ 0 h 76"/>
                  <a:gd name="T2" fmla="*/ 310 w 605"/>
                  <a:gd name="T3" fmla="*/ 36 h 76"/>
                  <a:gd name="T4" fmla="*/ 236 w 605"/>
                  <a:gd name="T5" fmla="*/ 38 h 76"/>
                  <a:gd name="T6" fmla="*/ 160 w 605"/>
                  <a:gd name="T7" fmla="*/ 47 h 76"/>
                  <a:gd name="T8" fmla="*/ 1 w 605"/>
                  <a:gd name="T9" fmla="*/ 74 h 76"/>
                  <a:gd name="T10" fmla="*/ 1 w 605"/>
                  <a:gd name="T11" fmla="*/ 76 h 76"/>
                  <a:gd name="T12" fmla="*/ 154 w 605"/>
                  <a:gd name="T13" fmla="*/ 61 h 76"/>
                  <a:gd name="T14" fmla="*/ 303 w 605"/>
                  <a:gd name="T15" fmla="*/ 44 h 76"/>
                  <a:gd name="T16" fmla="*/ 452 w 605"/>
                  <a:gd name="T17" fmla="*/ 24 h 76"/>
                  <a:gd name="T18" fmla="*/ 603 w 605"/>
                  <a:gd name="T19" fmla="*/ 3 h 76"/>
                  <a:gd name="T20" fmla="*/ 602 w 605"/>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5" h="76">
                    <a:moveTo>
                      <a:pt x="602" y="0"/>
                    </a:moveTo>
                    <a:cubicBezTo>
                      <a:pt x="506" y="15"/>
                      <a:pt x="407" y="22"/>
                      <a:pt x="310" y="36"/>
                    </a:cubicBezTo>
                    <a:cubicBezTo>
                      <a:pt x="286" y="39"/>
                      <a:pt x="260" y="37"/>
                      <a:pt x="236" y="38"/>
                    </a:cubicBezTo>
                    <a:cubicBezTo>
                      <a:pt x="210" y="39"/>
                      <a:pt x="185" y="44"/>
                      <a:pt x="160" y="47"/>
                    </a:cubicBezTo>
                    <a:cubicBezTo>
                      <a:pt x="107" y="55"/>
                      <a:pt x="54" y="65"/>
                      <a:pt x="1" y="74"/>
                    </a:cubicBezTo>
                    <a:cubicBezTo>
                      <a:pt x="0" y="74"/>
                      <a:pt x="0" y="76"/>
                      <a:pt x="1" y="76"/>
                    </a:cubicBezTo>
                    <a:cubicBezTo>
                      <a:pt x="52" y="69"/>
                      <a:pt x="103" y="65"/>
                      <a:pt x="154" y="61"/>
                    </a:cubicBezTo>
                    <a:cubicBezTo>
                      <a:pt x="204" y="57"/>
                      <a:pt x="253" y="49"/>
                      <a:pt x="303" y="44"/>
                    </a:cubicBezTo>
                    <a:cubicBezTo>
                      <a:pt x="353" y="39"/>
                      <a:pt x="403" y="29"/>
                      <a:pt x="452" y="24"/>
                    </a:cubicBezTo>
                    <a:cubicBezTo>
                      <a:pt x="503" y="19"/>
                      <a:pt x="553" y="14"/>
                      <a:pt x="603" y="3"/>
                    </a:cubicBezTo>
                    <a:cubicBezTo>
                      <a:pt x="605" y="2"/>
                      <a:pt x="604" y="0"/>
                      <a:pt x="602"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0" name="íṧ1iḑê"/>
              <p:cNvSpPr/>
              <p:nvPr/>
            </p:nvSpPr>
            <p:spPr bwMode="auto">
              <a:xfrm>
                <a:off x="4781" y="2255"/>
                <a:ext cx="131" cy="296"/>
              </a:xfrm>
              <a:custGeom>
                <a:avLst/>
                <a:gdLst>
                  <a:gd name="T0" fmla="*/ 81 w 119"/>
                  <a:gd name="T1" fmla="*/ 196 h 269"/>
                  <a:gd name="T2" fmla="*/ 18 w 119"/>
                  <a:gd name="T3" fmla="*/ 75 h 269"/>
                  <a:gd name="T4" fmla="*/ 110 w 119"/>
                  <a:gd name="T5" fmla="*/ 216 h 269"/>
                  <a:gd name="T6" fmla="*/ 14 w 119"/>
                  <a:gd name="T7" fmla="*/ 31 h 269"/>
                  <a:gd name="T8" fmla="*/ 9 w 119"/>
                  <a:gd name="T9" fmla="*/ 2 h 269"/>
                  <a:gd name="T10" fmla="*/ 8 w 119"/>
                  <a:gd name="T11" fmla="*/ 20 h 269"/>
                  <a:gd name="T12" fmla="*/ 9 w 119"/>
                  <a:gd name="T13" fmla="*/ 26 h 269"/>
                  <a:gd name="T14" fmla="*/ 8 w 119"/>
                  <a:gd name="T15" fmla="*/ 55 h 269"/>
                  <a:gd name="T16" fmla="*/ 10 w 119"/>
                  <a:gd name="T17" fmla="*/ 63 h 269"/>
                  <a:gd name="T18" fmla="*/ 11 w 119"/>
                  <a:gd name="T19" fmla="*/ 85 h 269"/>
                  <a:gd name="T20" fmla="*/ 4 w 119"/>
                  <a:gd name="T21" fmla="*/ 76 h 269"/>
                  <a:gd name="T22" fmla="*/ 6 w 119"/>
                  <a:gd name="T23" fmla="*/ 88 h 269"/>
                  <a:gd name="T24" fmla="*/ 6 w 119"/>
                  <a:gd name="T25" fmla="*/ 118 h 269"/>
                  <a:gd name="T26" fmla="*/ 8 w 119"/>
                  <a:gd name="T27" fmla="*/ 129 h 269"/>
                  <a:gd name="T28" fmla="*/ 9 w 119"/>
                  <a:gd name="T29" fmla="*/ 144 h 269"/>
                  <a:gd name="T30" fmla="*/ 9 w 119"/>
                  <a:gd name="T31" fmla="*/ 151 h 269"/>
                  <a:gd name="T32" fmla="*/ 4 w 119"/>
                  <a:gd name="T33" fmla="*/ 161 h 269"/>
                  <a:gd name="T34" fmla="*/ 11 w 119"/>
                  <a:gd name="T35" fmla="*/ 179 h 269"/>
                  <a:gd name="T36" fmla="*/ 4 w 119"/>
                  <a:gd name="T37" fmla="*/ 177 h 269"/>
                  <a:gd name="T38" fmla="*/ 11 w 119"/>
                  <a:gd name="T39" fmla="*/ 198 h 269"/>
                  <a:gd name="T40" fmla="*/ 6 w 119"/>
                  <a:gd name="T41" fmla="*/ 200 h 269"/>
                  <a:gd name="T42" fmla="*/ 10 w 119"/>
                  <a:gd name="T43" fmla="*/ 215 h 269"/>
                  <a:gd name="T44" fmla="*/ 6 w 119"/>
                  <a:gd name="T45" fmla="*/ 210 h 269"/>
                  <a:gd name="T46" fmla="*/ 9 w 119"/>
                  <a:gd name="T47" fmla="*/ 222 h 269"/>
                  <a:gd name="T48" fmla="*/ 5 w 119"/>
                  <a:gd name="T49" fmla="*/ 231 h 269"/>
                  <a:gd name="T50" fmla="*/ 6 w 119"/>
                  <a:gd name="T51" fmla="*/ 234 h 269"/>
                  <a:gd name="T52" fmla="*/ 3 w 119"/>
                  <a:gd name="T53" fmla="*/ 237 h 269"/>
                  <a:gd name="T54" fmla="*/ 5 w 119"/>
                  <a:gd name="T55" fmla="*/ 240 h 269"/>
                  <a:gd name="T56" fmla="*/ 8 w 119"/>
                  <a:gd name="T57" fmla="*/ 244 h 269"/>
                  <a:gd name="T58" fmla="*/ 14 w 119"/>
                  <a:gd name="T59" fmla="*/ 247 h 269"/>
                  <a:gd name="T60" fmla="*/ 21 w 119"/>
                  <a:gd name="T61" fmla="*/ 250 h 269"/>
                  <a:gd name="T62" fmla="*/ 23 w 119"/>
                  <a:gd name="T63" fmla="*/ 246 h 269"/>
                  <a:gd name="T64" fmla="*/ 32 w 119"/>
                  <a:gd name="T65" fmla="*/ 262 h 269"/>
                  <a:gd name="T66" fmla="*/ 26 w 119"/>
                  <a:gd name="T67" fmla="*/ 245 h 269"/>
                  <a:gd name="T68" fmla="*/ 39 w 119"/>
                  <a:gd name="T69" fmla="*/ 259 h 269"/>
                  <a:gd name="T70" fmla="*/ 33 w 119"/>
                  <a:gd name="T71" fmla="*/ 244 h 269"/>
                  <a:gd name="T72" fmla="*/ 42 w 119"/>
                  <a:gd name="T73" fmla="*/ 249 h 269"/>
                  <a:gd name="T74" fmla="*/ 42 w 119"/>
                  <a:gd name="T75" fmla="*/ 244 h 269"/>
                  <a:gd name="T76" fmla="*/ 80 w 119"/>
                  <a:gd name="T77" fmla="*/ 267 h 269"/>
                  <a:gd name="T78" fmla="*/ 67 w 119"/>
                  <a:gd name="T79" fmla="*/ 244 h 269"/>
                  <a:gd name="T80" fmla="*/ 57 w 119"/>
                  <a:gd name="T81" fmla="*/ 230 h 269"/>
                  <a:gd name="T82" fmla="*/ 52 w 119"/>
                  <a:gd name="T83" fmla="*/ 220 h 269"/>
                  <a:gd name="T84" fmla="*/ 28 w 119"/>
                  <a:gd name="T85" fmla="*/ 170 h 269"/>
                  <a:gd name="T86" fmla="*/ 64 w 119"/>
                  <a:gd name="T87" fmla="*/ 229 h 269"/>
                  <a:gd name="T88" fmla="*/ 90 w 119"/>
                  <a:gd name="T89" fmla="*/ 260 h 269"/>
                  <a:gd name="T90" fmla="*/ 31 w 119"/>
                  <a:gd name="T91" fmla="*/ 163 h 269"/>
                  <a:gd name="T92" fmla="*/ 28 w 119"/>
                  <a:gd name="T93" fmla="*/ 163 h 269"/>
                  <a:gd name="T94" fmla="*/ 75 w 119"/>
                  <a:gd name="T95" fmla="*/ 226 h 269"/>
                  <a:gd name="T96" fmla="*/ 26 w 119"/>
                  <a:gd name="T97" fmla="*/ 135 h 269"/>
                  <a:gd name="T98" fmla="*/ 24 w 119"/>
                  <a:gd name="T99" fmla="*/ 117 h 269"/>
                  <a:gd name="T100" fmla="*/ 80 w 119"/>
                  <a:gd name="T101" fmla="*/ 207 h 269"/>
                  <a:gd name="T102" fmla="*/ 19 w 119"/>
                  <a:gd name="T103" fmla="*/ 81 h 269"/>
                  <a:gd name="T104" fmla="*/ 57 w 119"/>
                  <a:gd name="T105" fmla="*/ 158 h 269"/>
                  <a:gd name="T106" fmla="*/ 118 w 119"/>
                  <a:gd name="T107" fmla="*/ 258 h 269"/>
                  <a:gd name="T108" fmla="*/ 31 w 119"/>
                  <a:gd name="T109" fmla="*/ 197 h 269"/>
                  <a:gd name="T110" fmla="*/ 27 w 119"/>
                  <a:gd name="T111" fmla="*/ 18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269">
                    <a:moveTo>
                      <a:pt x="118" y="258"/>
                    </a:moveTo>
                    <a:cubicBezTo>
                      <a:pt x="107" y="237"/>
                      <a:pt x="93" y="217"/>
                      <a:pt x="81" y="196"/>
                    </a:cubicBezTo>
                    <a:cubicBezTo>
                      <a:pt x="82" y="196"/>
                      <a:pt x="83" y="196"/>
                      <a:pt x="82" y="195"/>
                    </a:cubicBezTo>
                    <a:cubicBezTo>
                      <a:pt x="62" y="154"/>
                      <a:pt x="39" y="115"/>
                      <a:pt x="18" y="75"/>
                    </a:cubicBezTo>
                    <a:cubicBezTo>
                      <a:pt x="17" y="63"/>
                      <a:pt x="16" y="51"/>
                      <a:pt x="15" y="39"/>
                    </a:cubicBezTo>
                    <a:cubicBezTo>
                      <a:pt x="41" y="101"/>
                      <a:pt x="75" y="160"/>
                      <a:pt x="110" y="216"/>
                    </a:cubicBezTo>
                    <a:cubicBezTo>
                      <a:pt x="111" y="218"/>
                      <a:pt x="114" y="216"/>
                      <a:pt x="113" y="215"/>
                    </a:cubicBezTo>
                    <a:cubicBezTo>
                      <a:pt x="78" y="154"/>
                      <a:pt x="46" y="92"/>
                      <a:pt x="14" y="31"/>
                    </a:cubicBezTo>
                    <a:cubicBezTo>
                      <a:pt x="13" y="21"/>
                      <a:pt x="12" y="12"/>
                      <a:pt x="11" y="2"/>
                    </a:cubicBezTo>
                    <a:cubicBezTo>
                      <a:pt x="11" y="0"/>
                      <a:pt x="9" y="1"/>
                      <a:pt x="9" y="2"/>
                    </a:cubicBezTo>
                    <a:cubicBezTo>
                      <a:pt x="9" y="9"/>
                      <a:pt x="9" y="15"/>
                      <a:pt x="9" y="22"/>
                    </a:cubicBezTo>
                    <a:cubicBezTo>
                      <a:pt x="9" y="21"/>
                      <a:pt x="8" y="20"/>
                      <a:pt x="8" y="20"/>
                    </a:cubicBezTo>
                    <a:cubicBezTo>
                      <a:pt x="8" y="19"/>
                      <a:pt x="6" y="19"/>
                      <a:pt x="7" y="20"/>
                    </a:cubicBezTo>
                    <a:cubicBezTo>
                      <a:pt x="8" y="22"/>
                      <a:pt x="8" y="24"/>
                      <a:pt x="9" y="26"/>
                    </a:cubicBezTo>
                    <a:cubicBezTo>
                      <a:pt x="9" y="37"/>
                      <a:pt x="10" y="48"/>
                      <a:pt x="10" y="59"/>
                    </a:cubicBezTo>
                    <a:cubicBezTo>
                      <a:pt x="9" y="57"/>
                      <a:pt x="9" y="56"/>
                      <a:pt x="8" y="55"/>
                    </a:cubicBezTo>
                    <a:cubicBezTo>
                      <a:pt x="8" y="54"/>
                      <a:pt x="6" y="55"/>
                      <a:pt x="7" y="56"/>
                    </a:cubicBezTo>
                    <a:cubicBezTo>
                      <a:pt x="8" y="58"/>
                      <a:pt x="9" y="61"/>
                      <a:pt x="10" y="63"/>
                    </a:cubicBezTo>
                    <a:cubicBezTo>
                      <a:pt x="10" y="70"/>
                      <a:pt x="11" y="78"/>
                      <a:pt x="11" y="85"/>
                    </a:cubicBezTo>
                    <a:cubicBezTo>
                      <a:pt x="11" y="85"/>
                      <a:pt x="11" y="85"/>
                      <a:pt x="11" y="85"/>
                    </a:cubicBezTo>
                    <a:cubicBezTo>
                      <a:pt x="9" y="82"/>
                      <a:pt x="8" y="79"/>
                      <a:pt x="6" y="75"/>
                    </a:cubicBezTo>
                    <a:cubicBezTo>
                      <a:pt x="5" y="74"/>
                      <a:pt x="3" y="75"/>
                      <a:pt x="4" y="76"/>
                    </a:cubicBezTo>
                    <a:cubicBezTo>
                      <a:pt x="5" y="79"/>
                      <a:pt x="6" y="82"/>
                      <a:pt x="8" y="85"/>
                    </a:cubicBezTo>
                    <a:cubicBezTo>
                      <a:pt x="7" y="86"/>
                      <a:pt x="6" y="87"/>
                      <a:pt x="6" y="88"/>
                    </a:cubicBezTo>
                    <a:cubicBezTo>
                      <a:pt x="6" y="98"/>
                      <a:pt x="6" y="109"/>
                      <a:pt x="7" y="120"/>
                    </a:cubicBezTo>
                    <a:cubicBezTo>
                      <a:pt x="7" y="119"/>
                      <a:pt x="6" y="119"/>
                      <a:pt x="6" y="118"/>
                    </a:cubicBezTo>
                    <a:cubicBezTo>
                      <a:pt x="6" y="117"/>
                      <a:pt x="3" y="118"/>
                      <a:pt x="3" y="120"/>
                    </a:cubicBezTo>
                    <a:cubicBezTo>
                      <a:pt x="5" y="123"/>
                      <a:pt x="6" y="126"/>
                      <a:pt x="8" y="129"/>
                    </a:cubicBezTo>
                    <a:cubicBezTo>
                      <a:pt x="8" y="134"/>
                      <a:pt x="8" y="139"/>
                      <a:pt x="9" y="145"/>
                    </a:cubicBezTo>
                    <a:cubicBezTo>
                      <a:pt x="9" y="144"/>
                      <a:pt x="9" y="144"/>
                      <a:pt x="9" y="144"/>
                    </a:cubicBezTo>
                    <a:cubicBezTo>
                      <a:pt x="8" y="143"/>
                      <a:pt x="5" y="143"/>
                      <a:pt x="6" y="145"/>
                    </a:cubicBezTo>
                    <a:cubicBezTo>
                      <a:pt x="7" y="147"/>
                      <a:pt x="8" y="149"/>
                      <a:pt x="9" y="151"/>
                    </a:cubicBezTo>
                    <a:cubicBezTo>
                      <a:pt x="10" y="158"/>
                      <a:pt x="11" y="165"/>
                      <a:pt x="11" y="173"/>
                    </a:cubicBezTo>
                    <a:cubicBezTo>
                      <a:pt x="9" y="169"/>
                      <a:pt x="6" y="165"/>
                      <a:pt x="4" y="161"/>
                    </a:cubicBezTo>
                    <a:cubicBezTo>
                      <a:pt x="2" y="159"/>
                      <a:pt x="0" y="161"/>
                      <a:pt x="1" y="163"/>
                    </a:cubicBezTo>
                    <a:cubicBezTo>
                      <a:pt x="5" y="168"/>
                      <a:pt x="8" y="174"/>
                      <a:pt x="11" y="179"/>
                    </a:cubicBezTo>
                    <a:cubicBezTo>
                      <a:pt x="12" y="183"/>
                      <a:pt x="12" y="187"/>
                      <a:pt x="12" y="191"/>
                    </a:cubicBezTo>
                    <a:cubicBezTo>
                      <a:pt x="9" y="186"/>
                      <a:pt x="6" y="182"/>
                      <a:pt x="4" y="177"/>
                    </a:cubicBezTo>
                    <a:cubicBezTo>
                      <a:pt x="3" y="175"/>
                      <a:pt x="0" y="176"/>
                      <a:pt x="1" y="178"/>
                    </a:cubicBezTo>
                    <a:cubicBezTo>
                      <a:pt x="4" y="185"/>
                      <a:pt x="8" y="191"/>
                      <a:pt x="11" y="198"/>
                    </a:cubicBezTo>
                    <a:cubicBezTo>
                      <a:pt x="11" y="202"/>
                      <a:pt x="11" y="206"/>
                      <a:pt x="11" y="209"/>
                    </a:cubicBezTo>
                    <a:cubicBezTo>
                      <a:pt x="9" y="206"/>
                      <a:pt x="8" y="203"/>
                      <a:pt x="6" y="200"/>
                    </a:cubicBezTo>
                    <a:cubicBezTo>
                      <a:pt x="6" y="198"/>
                      <a:pt x="3" y="199"/>
                      <a:pt x="3" y="201"/>
                    </a:cubicBezTo>
                    <a:cubicBezTo>
                      <a:pt x="5" y="206"/>
                      <a:pt x="7" y="211"/>
                      <a:pt x="10" y="215"/>
                    </a:cubicBezTo>
                    <a:cubicBezTo>
                      <a:pt x="10" y="216"/>
                      <a:pt x="10" y="217"/>
                      <a:pt x="10" y="218"/>
                    </a:cubicBezTo>
                    <a:cubicBezTo>
                      <a:pt x="8" y="215"/>
                      <a:pt x="7" y="213"/>
                      <a:pt x="6" y="210"/>
                    </a:cubicBezTo>
                    <a:cubicBezTo>
                      <a:pt x="5" y="209"/>
                      <a:pt x="4" y="210"/>
                      <a:pt x="4" y="211"/>
                    </a:cubicBezTo>
                    <a:cubicBezTo>
                      <a:pt x="6" y="214"/>
                      <a:pt x="7" y="218"/>
                      <a:pt x="9" y="222"/>
                    </a:cubicBezTo>
                    <a:cubicBezTo>
                      <a:pt x="9" y="224"/>
                      <a:pt x="8" y="226"/>
                      <a:pt x="8" y="229"/>
                    </a:cubicBezTo>
                    <a:cubicBezTo>
                      <a:pt x="6" y="229"/>
                      <a:pt x="5" y="230"/>
                      <a:pt x="5" y="231"/>
                    </a:cubicBezTo>
                    <a:cubicBezTo>
                      <a:pt x="6" y="232"/>
                      <a:pt x="6" y="233"/>
                      <a:pt x="6" y="233"/>
                    </a:cubicBezTo>
                    <a:cubicBezTo>
                      <a:pt x="6" y="234"/>
                      <a:pt x="6" y="234"/>
                      <a:pt x="6" y="234"/>
                    </a:cubicBezTo>
                    <a:cubicBezTo>
                      <a:pt x="6" y="234"/>
                      <a:pt x="6" y="234"/>
                      <a:pt x="6" y="234"/>
                    </a:cubicBezTo>
                    <a:cubicBezTo>
                      <a:pt x="5" y="233"/>
                      <a:pt x="2" y="235"/>
                      <a:pt x="3" y="237"/>
                    </a:cubicBezTo>
                    <a:cubicBezTo>
                      <a:pt x="4" y="237"/>
                      <a:pt x="4" y="238"/>
                      <a:pt x="5" y="239"/>
                    </a:cubicBezTo>
                    <a:cubicBezTo>
                      <a:pt x="5" y="239"/>
                      <a:pt x="5" y="239"/>
                      <a:pt x="5" y="240"/>
                    </a:cubicBezTo>
                    <a:cubicBezTo>
                      <a:pt x="5" y="240"/>
                      <a:pt x="5" y="240"/>
                      <a:pt x="5" y="240"/>
                    </a:cubicBezTo>
                    <a:cubicBezTo>
                      <a:pt x="4" y="242"/>
                      <a:pt x="6" y="245"/>
                      <a:pt x="8" y="244"/>
                    </a:cubicBezTo>
                    <a:cubicBezTo>
                      <a:pt x="9" y="245"/>
                      <a:pt x="10" y="246"/>
                      <a:pt x="11" y="247"/>
                    </a:cubicBezTo>
                    <a:cubicBezTo>
                      <a:pt x="12" y="248"/>
                      <a:pt x="14" y="248"/>
                      <a:pt x="14" y="247"/>
                    </a:cubicBezTo>
                    <a:cubicBezTo>
                      <a:pt x="16" y="249"/>
                      <a:pt x="17" y="251"/>
                      <a:pt x="19" y="252"/>
                    </a:cubicBezTo>
                    <a:cubicBezTo>
                      <a:pt x="20" y="254"/>
                      <a:pt x="23" y="251"/>
                      <a:pt x="21" y="250"/>
                    </a:cubicBezTo>
                    <a:cubicBezTo>
                      <a:pt x="21" y="249"/>
                      <a:pt x="20" y="248"/>
                      <a:pt x="20" y="247"/>
                    </a:cubicBezTo>
                    <a:cubicBezTo>
                      <a:pt x="21" y="247"/>
                      <a:pt x="22" y="247"/>
                      <a:pt x="23" y="246"/>
                    </a:cubicBezTo>
                    <a:cubicBezTo>
                      <a:pt x="23" y="246"/>
                      <a:pt x="23" y="246"/>
                      <a:pt x="23" y="246"/>
                    </a:cubicBezTo>
                    <a:cubicBezTo>
                      <a:pt x="26" y="251"/>
                      <a:pt x="29" y="257"/>
                      <a:pt x="32" y="262"/>
                    </a:cubicBezTo>
                    <a:cubicBezTo>
                      <a:pt x="33" y="263"/>
                      <a:pt x="34" y="262"/>
                      <a:pt x="34" y="261"/>
                    </a:cubicBezTo>
                    <a:cubicBezTo>
                      <a:pt x="32" y="255"/>
                      <a:pt x="29" y="250"/>
                      <a:pt x="26" y="245"/>
                    </a:cubicBezTo>
                    <a:cubicBezTo>
                      <a:pt x="27" y="244"/>
                      <a:pt x="28" y="244"/>
                      <a:pt x="29" y="244"/>
                    </a:cubicBezTo>
                    <a:cubicBezTo>
                      <a:pt x="33" y="249"/>
                      <a:pt x="36" y="254"/>
                      <a:pt x="39" y="259"/>
                    </a:cubicBezTo>
                    <a:cubicBezTo>
                      <a:pt x="40" y="260"/>
                      <a:pt x="42" y="259"/>
                      <a:pt x="41" y="258"/>
                    </a:cubicBezTo>
                    <a:cubicBezTo>
                      <a:pt x="39" y="253"/>
                      <a:pt x="36" y="248"/>
                      <a:pt x="33" y="244"/>
                    </a:cubicBezTo>
                    <a:cubicBezTo>
                      <a:pt x="35" y="243"/>
                      <a:pt x="37" y="243"/>
                      <a:pt x="38" y="244"/>
                    </a:cubicBezTo>
                    <a:cubicBezTo>
                      <a:pt x="39" y="245"/>
                      <a:pt x="41" y="247"/>
                      <a:pt x="42" y="249"/>
                    </a:cubicBezTo>
                    <a:cubicBezTo>
                      <a:pt x="43" y="251"/>
                      <a:pt x="45" y="249"/>
                      <a:pt x="44" y="248"/>
                    </a:cubicBezTo>
                    <a:cubicBezTo>
                      <a:pt x="44" y="246"/>
                      <a:pt x="43" y="245"/>
                      <a:pt x="42" y="244"/>
                    </a:cubicBezTo>
                    <a:cubicBezTo>
                      <a:pt x="49" y="244"/>
                      <a:pt x="56" y="246"/>
                      <a:pt x="61" y="246"/>
                    </a:cubicBezTo>
                    <a:cubicBezTo>
                      <a:pt x="67" y="253"/>
                      <a:pt x="73" y="260"/>
                      <a:pt x="80" y="267"/>
                    </a:cubicBezTo>
                    <a:cubicBezTo>
                      <a:pt x="81" y="269"/>
                      <a:pt x="84" y="267"/>
                      <a:pt x="82" y="265"/>
                    </a:cubicBezTo>
                    <a:cubicBezTo>
                      <a:pt x="77" y="258"/>
                      <a:pt x="72" y="251"/>
                      <a:pt x="67" y="244"/>
                    </a:cubicBezTo>
                    <a:cubicBezTo>
                      <a:pt x="69" y="242"/>
                      <a:pt x="69" y="238"/>
                      <a:pt x="67" y="237"/>
                    </a:cubicBezTo>
                    <a:cubicBezTo>
                      <a:pt x="63" y="234"/>
                      <a:pt x="60" y="232"/>
                      <a:pt x="57" y="230"/>
                    </a:cubicBezTo>
                    <a:cubicBezTo>
                      <a:pt x="55" y="228"/>
                      <a:pt x="53" y="225"/>
                      <a:pt x="51" y="222"/>
                    </a:cubicBezTo>
                    <a:cubicBezTo>
                      <a:pt x="52" y="222"/>
                      <a:pt x="52" y="221"/>
                      <a:pt x="52" y="220"/>
                    </a:cubicBezTo>
                    <a:cubicBezTo>
                      <a:pt x="43" y="206"/>
                      <a:pt x="35" y="192"/>
                      <a:pt x="27" y="178"/>
                    </a:cubicBezTo>
                    <a:cubicBezTo>
                      <a:pt x="27" y="175"/>
                      <a:pt x="28" y="173"/>
                      <a:pt x="28" y="170"/>
                    </a:cubicBezTo>
                    <a:cubicBezTo>
                      <a:pt x="39" y="190"/>
                      <a:pt x="50" y="209"/>
                      <a:pt x="62" y="229"/>
                    </a:cubicBezTo>
                    <a:cubicBezTo>
                      <a:pt x="63" y="230"/>
                      <a:pt x="64" y="230"/>
                      <a:pt x="64" y="229"/>
                    </a:cubicBezTo>
                    <a:cubicBezTo>
                      <a:pt x="71" y="240"/>
                      <a:pt x="79" y="251"/>
                      <a:pt x="87" y="262"/>
                    </a:cubicBezTo>
                    <a:cubicBezTo>
                      <a:pt x="88" y="265"/>
                      <a:pt x="92" y="262"/>
                      <a:pt x="90" y="260"/>
                    </a:cubicBezTo>
                    <a:cubicBezTo>
                      <a:pt x="70" y="228"/>
                      <a:pt x="46" y="198"/>
                      <a:pt x="35" y="161"/>
                    </a:cubicBezTo>
                    <a:cubicBezTo>
                      <a:pt x="34" y="159"/>
                      <a:pt x="30" y="160"/>
                      <a:pt x="31" y="163"/>
                    </a:cubicBezTo>
                    <a:cubicBezTo>
                      <a:pt x="32" y="168"/>
                      <a:pt x="34" y="173"/>
                      <a:pt x="36" y="177"/>
                    </a:cubicBezTo>
                    <a:cubicBezTo>
                      <a:pt x="33" y="173"/>
                      <a:pt x="31" y="168"/>
                      <a:pt x="28" y="163"/>
                    </a:cubicBezTo>
                    <a:cubicBezTo>
                      <a:pt x="28" y="156"/>
                      <a:pt x="28" y="149"/>
                      <a:pt x="27" y="142"/>
                    </a:cubicBezTo>
                    <a:cubicBezTo>
                      <a:pt x="42" y="171"/>
                      <a:pt x="57" y="199"/>
                      <a:pt x="75" y="226"/>
                    </a:cubicBezTo>
                    <a:cubicBezTo>
                      <a:pt x="76" y="228"/>
                      <a:pt x="78" y="226"/>
                      <a:pt x="77" y="225"/>
                    </a:cubicBezTo>
                    <a:cubicBezTo>
                      <a:pt x="58" y="196"/>
                      <a:pt x="42" y="166"/>
                      <a:pt x="26" y="135"/>
                    </a:cubicBezTo>
                    <a:cubicBezTo>
                      <a:pt x="26" y="134"/>
                      <a:pt x="26" y="133"/>
                      <a:pt x="26" y="133"/>
                    </a:cubicBezTo>
                    <a:cubicBezTo>
                      <a:pt x="25" y="127"/>
                      <a:pt x="24" y="122"/>
                      <a:pt x="24" y="117"/>
                    </a:cubicBezTo>
                    <a:cubicBezTo>
                      <a:pt x="40" y="148"/>
                      <a:pt x="59" y="178"/>
                      <a:pt x="77" y="209"/>
                    </a:cubicBezTo>
                    <a:cubicBezTo>
                      <a:pt x="78" y="211"/>
                      <a:pt x="81" y="209"/>
                      <a:pt x="80" y="207"/>
                    </a:cubicBezTo>
                    <a:cubicBezTo>
                      <a:pt x="61" y="174"/>
                      <a:pt x="40" y="142"/>
                      <a:pt x="22" y="108"/>
                    </a:cubicBezTo>
                    <a:cubicBezTo>
                      <a:pt x="21" y="99"/>
                      <a:pt x="20" y="90"/>
                      <a:pt x="19" y="81"/>
                    </a:cubicBezTo>
                    <a:cubicBezTo>
                      <a:pt x="32" y="106"/>
                      <a:pt x="45" y="131"/>
                      <a:pt x="59" y="156"/>
                    </a:cubicBezTo>
                    <a:cubicBezTo>
                      <a:pt x="58" y="155"/>
                      <a:pt x="56" y="156"/>
                      <a:pt x="57" y="158"/>
                    </a:cubicBezTo>
                    <a:cubicBezTo>
                      <a:pt x="72" y="194"/>
                      <a:pt x="95" y="226"/>
                      <a:pt x="115" y="260"/>
                    </a:cubicBezTo>
                    <a:cubicBezTo>
                      <a:pt x="116" y="262"/>
                      <a:pt x="119" y="259"/>
                      <a:pt x="118" y="258"/>
                    </a:cubicBezTo>
                    <a:close/>
                    <a:moveTo>
                      <a:pt x="27" y="187"/>
                    </a:moveTo>
                    <a:cubicBezTo>
                      <a:pt x="28" y="190"/>
                      <a:pt x="29" y="194"/>
                      <a:pt x="31" y="197"/>
                    </a:cubicBezTo>
                    <a:cubicBezTo>
                      <a:pt x="29" y="194"/>
                      <a:pt x="28" y="192"/>
                      <a:pt x="27" y="190"/>
                    </a:cubicBezTo>
                    <a:cubicBezTo>
                      <a:pt x="27" y="189"/>
                      <a:pt x="27" y="188"/>
                      <a:pt x="27" y="18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1" name="isļîḑê"/>
              <p:cNvSpPr/>
              <p:nvPr/>
            </p:nvSpPr>
            <p:spPr bwMode="auto">
              <a:xfrm>
                <a:off x="4787" y="2230"/>
                <a:ext cx="85" cy="169"/>
              </a:xfrm>
              <a:custGeom>
                <a:avLst/>
                <a:gdLst>
                  <a:gd name="T0" fmla="*/ 77 w 78"/>
                  <a:gd name="T1" fmla="*/ 152 h 154"/>
                  <a:gd name="T2" fmla="*/ 4 w 78"/>
                  <a:gd name="T3" fmla="*/ 2 h 154"/>
                  <a:gd name="T4" fmla="*/ 1 w 78"/>
                  <a:gd name="T5" fmla="*/ 3 h 154"/>
                  <a:gd name="T6" fmla="*/ 75 w 78"/>
                  <a:gd name="T7" fmla="*/ 153 h 154"/>
                  <a:gd name="T8" fmla="*/ 77 w 78"/>
                  <a:gd name="T9" fmla="*/ 152 h 154"/>
                </a:gdLst>
                <a:ahLst/>
                <a:cxnLst>
                  <a:cxn ang="0">
                    <a:pos x="T0" y="T1"/>
                  </a:cxn>
                  <a:cxn ang="0">
                    <a:pos x="T2" y="T3"/>
                  </a:cxn>
                  <a:cxn ang="0">
                    <a:pos x="T4" y="T5"/>
                  </a:cxn>
                  <a:cxn ang="0">
                    <a:pos x="T6" y="T7"/>
                  </a:cxn>
                  <a:cxn ang="0">
                    <a:pos x="T8" y="T9"/>
                  </a:cxn>
                </a:cxnLst>
                <a:rect l="0" t="0" r="r" b="b"/>
                <a:pathLst>
                  <a:path w="78" h="154">
                    <a:moveTo>
                      <a:pt x="77" y="152"/>
                    </a:moveTo>
                    <a:cubicBezTo>
                      <a:pt x="55" y="101"/>
                      <a:pt x="24" y="54"/>
                      <a:pt x="4" y="2"/>
                    </a:cubicBezTo>
                    <a:cubicBezTo>
                      <a:pt x="3" y="0"/>
                      <a:pt x="0" y="1"/>
                      <a:pt x="1" y="3"/>
                    </a:cubicBezTo>
                    <a:cubicBezTo>
                      <a:pt x="21" y="55"/>
                      <a:pt x="51" y="102"/>
                      <a:pt x="75" y="153"/>
                    </a:cubicBezTo>
                    <a:cubicBezTo>
                      <a:pt x="75" y="154"/>
                      <a:pt x="78" y="153"/>
                      <a:pt x="77" y="1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2" name="îsḷiďè"/>
              <p:cNvSpPr/>
              <p:nvPr/>
            </p:nvSpPr>
            <p:spPr bwMode="auto">
              <a:xfrm>
                <a:off x="4788" y="2204"/>
                <a:ext cx="99" cy="196"/>
              </a:xfrm>
              <a:custGeom>
                <a:avLst/>
                <a:gdLst>
                  <a:gd name="T0" fmla="*/ 89 w 90"/>
                  <a:gd name="T1" fmla="*/ 176 h 179"/>
                  <a:gd name="T2" fmla="*/ 2 w 90"/>
                  <a:gd name="T3" fmla="*/ 1 h 179"/>
                  <a:gd name="T4" fmla="*/ 1 w 90"/>
                  <a:gd name="T5" fmla="*/ 1 h 179"/>
                  <a:gd name="T6" fmla="*/ 86 w 90"/>
                  <a:gd name="T7" fmla="*/ 177 h 179"/>
                  <a:gd name="T8" fmla="*/ 89 w 90"/>
                  <a:gd name="T9" fmla="*/ 176 h 179"/>
                </a:gdLst>
                <a:ahLst/>
                <a:cxnLst>
                  <a:cxn ang="0">
                    <a:pos x="T0" y="T1"/>
                  </a:cxn>
                  <a:cxn ang="0">
                    <a:pos x="T2" y="T3"/>
                  </a:cxn>
                  <a:cxn ang="0">
                    <a:pos x="T4" y="T5"/>
                  </a:cxn>
                  <a:cxn ang="0">
                    <a:pos x="T6" y="T7"/>
                  </a:cxn>
                  <a:cxn ang="0">
                    <a:pos x="T8" y="T9"/>
                  </a:cxn>
                </a:cxnLst>
                <a:rect l="0" t="0" r="r" b="b"/>
                <a:pathLst>
                  <a:path w="90" h="179">
                    <a:moveTo>
                      <a:pt x="89" y="176"/>
                    </a:moveTo>
                    <a:cubicBezTo>
                      <a:pt x="60" y="118"/>
                      <a:pt x="30" y="60"/>
                      <a:pt x="2" y="1"/>
                    </a:cubicBezTo>
                    <a:cubicBezTo>
                      <a:pt x="2" y="0"/>
                      <a:pt x="0" y="0"/>
                      <a:pt x="1" y="1"/>
                    </a:cubicBezTo>
                    <a:cubicBezTo>
                      <a:pt x="27" y="61"/>
                      <a:pt x="56" y="119"/>
                      <a:pt x="86" y="177"/>
                    </a:cubicBezTo>
                    <a:cubicBezTo>
                      <a:pt x="87" y="179"/>
                      <a:pt x="90" y="177"/>
                      <a:pt x="89" y="17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3" name="iŝḷiďe"/>
              <p:cNvSpPr/>
              <p:nvPr/>
            </p:nvSpPr>
            <p:spPr bwMode="auto">
              <a:xfrm>
                <a:off x="4784" y="2164"/>
                <a:ext cx="117" cy="222"/>
              </a:xfrm>
              <a:custGeom>
                <a:avLst/>
                <a:gdLst>
                  <a:gd name="T0" fmla="*/ 105 w 106"/>
                  <a:gd name="T1" fmla="*/ 199 h 202"/>
                  <a:gd name="T2" fmla="*/ 3 w 106"/>
                  <a:gd name="T3" fmla="*/ 1 h 202"/>
                  <a:gd name="T4" fmla="*/ 1 w 106"/>
                  <a:gd name="T5" fmla="*/ 2 h 202"/>
                  <a:gd name="T6" fmla="*/ 102 w 106"/>
                  <a:gd name="T7" fmla="*/ 200 h 202"/>
                  <a:gd name="T8" fmla="*/ 105 w 106"/>
                  <a:gd name="T9" fmla="*/ 199 h 202"/>
                </a:gdLst>
                <a:ahLst/>
                <a:cxnLst>
                  <a:cxn ang="0">
                    <a:pos x="T0" y="T1"/>
                  </a:cxn>
                  <a:cxn ang="0">
                    <a:pos x="T2" y="T3"/>
                  </a:cxn>
                  <a:cxn ang="0">
                    <a:pos x="T4" y="T5"/>
                  </a:cxn>
                  <a:cxn ang="0">
                    <a:pos x="T6" y="T7"/>
                  </a:cxn>
                  <a:cxn ang="0">
                    <a:pos x="T8" y="T9"/>
                  </a:cxn>
                </a:cxnLst>
                <a:rect l="0" t="0" r="r" b="b"/>
                <a:pathLst>
                  <a:path w="106" h="202">
                    <a:moveTo>
                      <a:pt x="105" y="199"/>
                    </a:moveTo>
                    <a:cubicBezTo>
                      <a:pt x="70" y="133"/>
                      <a:pt x="37" y="67"/>
                      <a:pt x="3" y="1"/>
                    </a:cubicBezTo>
                    <a:cubicBezTo>
                      <a:pt x="2" y="0"/>
                      <a:pt x="0" y="0"/>
                      <a:pt x="1" y="2"/>
                    </a:cubicBezTo>
                    <a:cubicBezTo>
                      <a:pt x="33" y="69"/>
                      <a:pt x="66" y="135"/>
                      <a:pt x="102" y="200"/>
                    </a:cubicBezTo>
                    <a:cubicBezTo>
                      <a:pt x="103" y="202"/>
                      <a:pt x="106" y="200"/>
                      <a:pt x="105" y="19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4" name="ísḻíḋe"/>
              <p:cNvSpPr/>
              <p:nvPr/>
            </p:nvSpPr>
            <p:spPr bwMode="auto">
              <a:xfrm>
                <a:off x="4803" y="2160"/>
                <a:ext cx="93" cy="179"/>
              </a:xfrm>
              <a:custGeom>
                <a:avLst/>
                <a:gdLst>
                  <a:gd name="T0" fmla="*/ 83 w 84"/>
                  <a:gd name="T1" fmla="*/ 160 h 163"/>
                  <a:gd name="T2" fmla="*/ 4 w 84"/>
                  <a:gd name="T3" fmla="*/ 2 h 163"/>
                  <a:gd name="T4" fmla="*/ 1 w 84"/>
                  <a:gd name="T5" fmla="*/ 3 h 163"/>
                  <a:gd name="T6" fmla="*/ 80 w 84"/>
                  <a:gd name="T7" fmla="*/ 161 h 163"/>
                  <a:gd name="T8" fmla="*/ 83 w 84"/>
                  <a:gd name="T9" fmla="*/ 160 h 163"/>
                </a:gdLst>
                <a:ahLst/>
                <a:cxnLst>
                  <a:cxn ang="0">
                    <a:pos x="T0" y="T1"/>
                  </a:cxn>
                  <a:cxn ang="0">
                    <a:pos x="T2" y="T3"/>
                  </a:cxn>
                  <a:cxn ang="0">
                    <a:pos x="T4" y="T5"/>
                  </a:cxn>
                  <a:cxn ang="0">
                    <a:pos x="T6" y="T7"/>
                  </a:cxn>
                  <a:cxn ang="0">
                    <a:pos x="T8" y="T9"/>
                  </a:cxn>
                </a:cxnLst>
                <a:rect l="0" t="0" r="r" b="b"/>
                <a:pathLst>
                  <a:path w="84" h="163">
                    <a:moveTo>
                      <a:pt x="83" y="160"/>
                    </a:moveTo>
                    <a:cubicBezTo>
                      <a:pt x="58" y="107"/>
                      <a:pt x="30" y="55"/>
                      <a:pt x="4" y="2"/>
                    </a:cubicBezTo>
                    <a:cubicBezTo>
                      <a:pt x="3" y="0"/>
                      <a:pt x="0" y="1"/>
                      <a:pt x="1" y="3"/>
                    </a:cubicBezTo>
                    <a:cubicBezTo>
                      <a:pt x="26" y="56"/>
                      <a:pt x="54" y="108"/>
                      <a:pt x="80" y="161"/>
                    </a:cubicBezTo>
                    <a:cubicBezTo>
                      <a:pt x="81" y="163"/>
                      <a:pt x="84" y="162"/>
                      <a:pt x="83" y="1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5" name="išḻîḍe"/>
              <p:cNvSpPr/>
              <p:nvPr/>
            </p:nvSpPr>
            <p:spPr bwMode="auto">
              <a:xfrm>
                <a:off x="4676" y="2111"/>
                <a:ext cx="36" cy="52"/>
              </a:xfrm>
              <a:custGeom>
                <a:avLst/>
                <a:gdLst>
                  <a:gd name="T0" fmla="*/ 30 w 32"/>
                  <a:gd name="T1" fmla="*/ 43 h 47"/>
                  <a:gd name="T2" fmla="*/ 6 w 32"/>
                  <a:gd name="T3" fmla="*/ 3 h 47"/>
                  <a:gd name="T4" fmla="*/ 1 w 32"/>
                  <a:gd name="T5" fmla="*/ 5 h 47"/>
                  <a:gd name="T6" fmla="*/ 28 w 32"/>
                  <a:gd name="T7" fmla="*/ 46 h 47"/>
                  <a:gd name="T8" fmla="*/ 30 w 32"/>
                  <a:gd name="T9" fmla="*/ 43 h 47"/>
                </a:gdLst>
                <a:ahLst/>
                <a:cxnLst>
                  <a:cxn ang="0">
                    <a:pos x="T0" y="T1"/>
                  </a:cxn>
                  <a:cxn ang="0">
                    <a:pos x="T2" y="T3"/>
                  </a:cxn>
                  <a:cxn ang="0">
                    <a:pos x="T4" y="T5"/>
                  </a:cxn>
                  <a:cxn ang="0">
                    <a:pos x="T6" y="T7"/>
                  </a:cxn>
                  <a:cxn ang="0">
                    <a:pos x="T8" y="T9"/>
                  </a:cxn>
                </a:cxnLst>
                <a:rect l="0" t="0" r="r" b="b"/>
                <a:pathLst>
                  <a:path w="32" h="47">
                    <a:moveTo>
                      <a:pt x="30" y="43"/>
                    </a:moveTo>
                    <a:cubicBezTo>
                      <a:pt x="18" y="32"/>
                      <a:pt x="11" y="17"/>
                      <a:pt x="6" y="3"/>
                    </a:cubicBezTo>
                    <a:cubicBezTo>
                      <a:pt x="4" y="0"/>
                      <a:pt x="0" y="2"/>
                      <a:pt x="1" y="5"/>
                    </a:cubicBezTo>
                    <a:cubicBezTo>
                      <a:pt x="7" y="19"/>
                      <a:pt x="15" y="37"/>
                      <a:pt x="28" y="46"/>
                    </a:cubicBezTo>
                    <a:cubicBezTo>
                      <a:pt x="30" y="47"/>
                      <a:pt x="32" y="45"/>
                      <a:pt x="30" y="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6" name="îSľïḑé"/>
              <p:cNvSpPr/>
              <p:nvPr/>
            </p:nvSpPr>
            <p:spPr bwMode="auto">
              <a:xfrm>
                <a:off x="4681" y="2094"/>
                <a:ext cx="35" cy="57"/>
              </a:xfrm>
              <a:custGeom>
                <a:avLst/>
                <a:gdLst>
                  <a:gd name="T0" fmla="*/ 31 w 32"/>
                  <a:gd name="T1" fmla="*/ 50 h 52"/>
                  <a:gd name="T2" fmla="*/ 18 w 32"/>
                  <a:gd name="T3" fmla="*/ 29 h 52"/>
                  <a:gd name="T4" fmla="*/ 3 w 32"/>
                  <a:gd name="T5" fmla="*/ 1 h 52"/>
                  <a:gd name="T6" fmla="*/ 1 w 32"/>
                  <a:gd name="T7" fmla="*/ 2 h 52"/>
                  <a:gd name="T8" fmla="*/ 29 w 32"/>
                  <a:gd name="T9" fmla="*/ 51 h 52"/>
                  <a:gd name="T10" fmla="*/ 31 w 32"/>
                  <a:gd name="T11" fmla="*/ 50 h 52"/>
                </a:gdLst>
                <a:ahLst/>
                <a:cxnLst>
                  <a:cxn ang="0">
                    <a:pos x="T0" y="T1"/>
                  </a:cxn>
                  <a:cxn ang="0">
                    <a:pos x="T2" y="T3"/>
                  </a:cxn>
                  <a:cxn ang="0">
                    <a:pos x="T4" y="T5"/>
                  </a:cxn>
                  <a:cxn ang="0">
                    <a:pos x="T6" y="T7"/>
                  </a:cxn>
                  <a:cxn ang="0">
                    <a:pos x="T8" y="T9"/>
                  </a:cxn>
                  <a:cxn ang="0">
                    <a:pos x="T10" y="T11"/>
                  </a:cxn>
                </a:cxnLst>
                <a:rect l="0" t="0" r="r" b="b"/>
                <a:pathLst>
                  <a:path w="32" h="52">
                    <a:moveTo>
                      <a:pt x="31" y="50"/>
                    </a:moveTo>
                    <a:cubicBezTo>
                      <a:pt x="28" y="42"/>
                      <a:pt x="23" y="36"/>
                      <a:pt x="18" y="29"/>
                    </a:cubicBezTo>
                    <a:cubicBezTo>
                      <a:pt x="13" y="20"/>
                      <a:pt x="8" y="10"/>
                      <a:pt x="3" y="1"/>
                    </a:cubicBezTo>
                    <a:cubicBezTo>
                      <a:pt x="2" y="0"/>
                      <a:pt x="0" y="1"/>
                      <a:pt x="1" y="2"/>
                    </a:cubicBezTo>
                    <a:cubicBezTo>
                      <a:pt x="6" y="19"/>
                      <a:pt x="17" y="38"/>
                      <a:pt x="29" y="51"/>
                    </a:cubicBezTo>
                    <a:cubicBezTo>
                      <a:pt x="30" y="52"/>
                      <a:pt x="32" y="51"/>
                      <a:pt x="31" y="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7" name="ïṧḷiďè"/>
              <p:cNvSpPr/>
              <p:nvPr/>
            </p:nvSpPr>
            <p:spPr bwMode="auto">
              <a:xfrm>
                <a:off x="4684" y="2080"/>
                <a:ext cx="43" cy="71"/>
              </a:xfrm>
              <a:custGeom>
                <a:avLst/>
                <a:gdLst>
                  <a:gd name="T0" fmla="*/ 38 w 39"/>
                  <a:gd name="T1" fmla="*/ 61 h 64"/>
                  <a:gd name="T2" fmla="*/ 20 w 39"/>
                  <a:gd name="T3" fmla="*/ 34 h 64"/>
                  <a:gd name="T4" fmla="*/ 9 w 39"/>
                  <a:gd name="T5" fmla="*/ 15 h 64"/>
                  <a:gd name="T6" fmla="*/ 6 w 39"/>
                  <a:gd name="T7" fmla="*/ 8 h 64"/>
                  <a:gd name="T8" fmla="*/ 4 w 39"/>
                  <a:gd name="T9" fmla="*/ 5 h 64"/>
                  <a:gd name="T10" fmla="*/ 2 w 39"/>
                  <a:gd name="T11" fmla="*/ 1 h 64"/>
                  <a:gd name="T12" fmla="*/ 1 w 39"/>
                  <a:gd name="T13" fmla="*/ 2 h 64"/>
                  <a:gd name="T14" fmla="*/ 36 w 39"/>
                  <a:gd name="T15" fmla="*/ 63 h 64"/>
                  <a:gd name="T16" fmla="*/ 38 w 39"/>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4">
                    <a:moveTo>
                      <a:pt x="38" y="61"/>
                    </a:moveTo>
                    <a:cubicBezTo>
                      <a:pt x="32" y="52"/>
                      <a:pt x="26" y="43"/>
                      <a:pt x="20" y="34"/>
                    </a:cubicBezTo>
                    <a:cubicBezTo>
                      <a:pt x="16" y="28"/>
                      <a:pt x="13" y="22"/>
                      <a:pt x="9" y="15"/>
                    </a:cubicBezTo>
                    <a:cubicBezTo>
                      <a:pt x="8" y="13"/>
                      <a:pt x="7" y="11"/>
                      <a:pt x="6" y="8"/>
                    </a:cubicBezTo>
                    <a:cubicBezTo>
                      <a:pt x="5" y="7"/>
                      <a:pt x="4" y="6"/>
                      <a:pt x="4" y="5"/>
                    </a:cubicBezTo>
                    <a:cubicBezTo>
                      <a:pt x="4" y="4"/>
                      <a:pt x="3" y="2"/>
                      <a:pt x="2" y="1"/>
                    </a:cubicBezTo>
                    <a:cubicBezTo>
                      <a:pt x="2" y="0"/>
                      <a:pt x="0" y="1"/>
                      <a:pt x="1" y="2"/>
                    </a:cubicBezTo>
                    <a:cubicBezTo>
                      <a:pt x="8" y="24"/>
                      <a:pt x="22" y="44"/>
                      <a:pt x="36" y="63"/>
                    </a:cubicBezTo>
                    <a:cubicBezTo>
                      <a:pt x="37" y="64"/>
                      <a:pt x="39" y="63"/>
                      <a:pt x="38" y="6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8" name="iśḻîďé"/>
              <p:cNvSpPr/>
              <p:nvPr/>
            </p:nvSpPr>
            <p:spPr bwMode="auto">
              <a:xfrm>
                <a:off x="4682" y="2047"/>
                <a:ext cx="56" cy="102"/>
              </a:xfrm>
              <a:custGeom>
                <a:avLst/>
                <a:gdLst>
                  <a:gd name="T0" fmla="*/ 50 w 51"/>
                  <a:gd name="T1" fmla="*/ 89 h 92"/>
                  <a:gd name="T2" fmla="*/ 15 w 51"/>
                  <a:gd name="T3" fmla="*/ 28 h 92"/>
                  <a:gd name="T4" fmla="*/ 1 w 51"/>
                  <a:gd name="T5" fmla="*/ 1 h 92"/>
                  <a:gd name="T6" fmla="*/ 1 w 51"/>
                  <a:gd name="T7" fmla="*/ 0 h 92"/>
                  <a:gd name="T8" fmla="*/ 1 w 51"/>
                  <a:gd name="T9" fmla="*/ 0 h 92"/>
                  <a:gd name="T10" fmla="*/ 0 w 51"/>
                  <a:gd name="T11" fmla="*/ 1 h 92"/>
                  <a:gd name="T12" fmla="*/ 12 w 51"/>
                  <a:gd name="T13" fmla="*/ 29 h 92"/>
                  <a:gd name="T14" fmla="*/ 48 w 51"/>
                  <a:gd name="T15" fmla="*/ 90 h 92"/>
                  <a:gd name="T16" fmla="*/ 50 w 51"/>
                  <a:gd name="T17"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92">
                    <a:moveTo>
                      <a:pt x="50" y="89"/>
                    </a:moveTo>
                    <a:cubicBezTo>
                      <a:pt x="39" y="69"/>
                      <a:pt x="26" y="49"/>
                      <a:pt x="15" y="28"/>
                    </a:cubicBezTo>
                    <a:cubicBezTo>
                      <a:pt x="13" y="24"/>
                      <a:pt x="5" y="2"/>
                      <a:pt x="1" y="1"/>
                    </a:cubicBezTo>
                    <a:cubicBezTo>
                      <a:pt x="2" y="2"/>
                      <a:pt x="2" y="0"/>
                      <a:pt x="1" y="0"/>
                    </a:cubicBezTo>
                    <a:cubicBezTo>
                      <a:pt x="1" y="0"/>
                      <a:pt x="1" y="0"/>
                      <a:pt x="1" y="0"/>
                    </a:cubicBezTo>
                    <a:cubicBezTo>
                      <a:pt x="0" y="0"/>
                      <a:pt x="0" y="0"/>
                      <a:pt x="0" y="1"/>
                    </a:cubicBezTo>
                    <a:cubicBezTo>
                      <a:pt x="1" y="11"/>
                      <a:pt x="8" y="20"/>
                      <a:pt x="12" y="29"/>
                    </a:cubicBezTo>
                    <a:cubicBezTo>
                      <a:pt x="23" y="50"/>
                      <a:pt x="35" y="71"/>
                      <a:pt x="48" y="90"/>
                    </a:cubicBezTo>
                    <a:cubicBezTo>
                      <a:pt x="49" y="92"/>
                      <a:pt x="51" y="90"/>
                      <a:pt x="50"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9" name="ïśḻïďè"/>
              <p:cNvSpPr/>
              <p:nvPr/>
            </p:nvSpPr>
            <p:spPr bwMode="auto">
              <a:xfrm>
                <a:off x="4680" y="2029"/>
                <a:ext cx="78" cy="133"/>
              </a:xfrm>
              <a:custGeom>
                <a:avLst/>
                <a:gdLst>
                  <a:gd name="T0" fmla="*/ 70 w 71"/>
                  <a:gd name="T1" fmla="*/ 119 h 121"/>
                  <a:gd name="T2" fmla="*/ 5 w 71"/>
                  <a:gd name="T3" fmla="*/ 2 h 121"/>
                  <a:gd name="T4" fmla="*/ 1 w 71"/>
                  <a:gd name="T5" fmla="*/ 3 h 121"/>
                  <a:gd name="T6" fmla="*/ 68 w 71"/>
                  <a:gd name="T7" fmla="*/ 120 h 121"/>
                  <a:gd name="T8" fmla="*/ 70 w 71"/>
                  <a:gd name="T9" fmla="*/ 119 h 121"/>
                </a:gdLst>
                <a:ahLst/>
                <a:cxnLst>
                  <a:cxn ang="0">
                    <a:pos x="T0" y="T1"/>
                  </a:cxn>
                  <a:cxn ang="0">
                    <a:pos x="T2" y="T3"/>
                  </a:cxn>
                  <a:cxn ang="0">
                    <a:pos x="T4" y="T5"/>
                  </a:cxn>
                  <a:cxn ang="0">
                    <a:pos x="T6" y="T7"/>
                  </a:cxn>
                  <a:cxn ang="0">
                    <a:pos x="T8" y="T9"/>
                  </a:cxn>
                </a:cxnLst>
                <a:rect l="0" t="0" r="r" b="b"/>
                <a:pathLst>
                  <a:path w="71" h="121">
                    <a:moveTo>
                      <a:pt x="70" y="119"/>
                    </a:moveTo>
                    <a:cubicBezTo>
                      <a:pt x="50" y="79"/>
                      <a:pt x="23" y="43"/>
                      <a:pt x="5" y="2"/>
                    </a:cubicBezTo>
                    <a:cubicBezTo>
                      <a:pt x="4" y="0"/>
                      <a:pt x="0" y="1"/>
                      <a:pt x="1" y="3"/>
                    </a:cubicBezTo>
                    <a:cubicBezTo>
                      <a:pt x="20" y="44"/>
                      <a:pt x="47" y="80"/>
                      <a:pt x="68" y="120"/>
                    </a:cubicBezTo>
                    <a:cubicBezTo>
                      <a:pt x="68" y="121"/>
                      <a:pt x="71" y="120"/>
                      <a:pt x="70"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0" name="ïṧḷíḑé"/>
              <p:cNvSpPr/>
              <p:nvPr/>
            </p:nvSpPr>
            <p:spPr bwMode="auto">
              <a:xfrm>
                <a:off x="4681" y="1997"/>
                <a:ext cx="88" cy="149"/>
              </a:xfrm>
              <a:custGeom>
                <a:avLst/>
                <a:gdLst>
                  <a:gd name="T0" fmla="*/ 79 w 80"/>
                  <a:gd name="T1" fmla="*/ 132 h 136"/>
                  <a:gd name="T2" fmla="*/ 3 w 80"/>
                  <a:gd name="T3" fmla="*/ 1 h 136"/>
                  <a:gd name="T4" fmla="*/ 1 w 80"/>
                  <a:gd name="T5" fmla="*/ 1 h 136"/>
                  <a:gd name="T6" fmla="*/ 77 w 80"/>
                  <a:gd name="T7" fmla="*/ 134 h 136"/>
                  <a:gd name="T8" fmla="*/ 79 w 80"/>
                  <a:gd name="T9" fmla="*/ 132 h 136"/>
                </a:gdLst>
                <a:ahLst/>
                <a:cxnLst>
                  <a:cxn ang="0">
                    <a:pos x="T0" y="T1"/>
                  </a:cxn>
                  <a:cxn ang="0">
                    <a:pos x="T2" y="T3"/>
                  </a:cxn>
                  <a:cxn ang="0">
                    <a:pos x="T4" y="T5"/>
                  </a:cxn>
                  <a:cxn ang="0">
                    <a:pos x="T6" y="T7"/>
                  </a:cxn>
                  <a:cxn ang="0">
                    <a:pos x="T8" y="T9"/>
                  </a:cxn>
                </a:cxnLst>
                <a:rect l="0" t="0" r="r" b="b"/>
                <a:pathLst>
                  <a:path w="80" h="136">
                    <a:moveTo>
                      <a:pt x="79" y="132"/>
                    </a:moveTo>
                    <a:cubicBezTo>
                      <a:pt x="52" y="89"/>
                      <a:pt x="26" y="46"/>
                      <a:pt x="3" y="1"/>
                    </a:cubicBezTo>
                    <a:cubicBezTo>
                      <a:pt x="2" y="0"/>
                      <a:pt x="0" y="0"/>
                      <a:pt x="1" y="1"/>
                    </a:cubicBezTo>
                    <a:cubicBezTo>
                      <a:pt x="24" y="47"/>
                      <a:pt x="49" y="91"/>
                      <a:pt x="77" y="134"/>
                    </a:cubicBezTo>
                    <a:cubicBezTo>
                      <a:pt x="78" y="136"/>
                      <a:pt x="80" y="134"/>
                      <a:pt x="79" y="1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1" name="isḷîḑê"/>
              <p:cNvSpPr/>
              <p:nvPr/>
            </p:nvSpPr>
            <p:spPr bwMode="auto">
              <a:xfrm>
                <a:off x="4692" y="1981"/>
                <a:ext cx="89" cy="168"/>
              </a:xfrm>
              <a:custGeom>
                <a:avLst/>
                <a:gdLst>
                  <a:gd name="T0" fmla="*/ 80 w 81"/>
                  <a:gd name="T1" fmla="*/ 149 h 152"/>
                  <a:gd name="T2" fmla="*/ 4 w 81"/>
                  <a:gd name="T3" fmla="*/ 2 h 152"/>
                  <a:gd name="T4" fmla="*/ 0 w 81"/>
                  <a:gd name="T5" fmla="*/ 3 h 152"/>
                  <a:gd name="T6" fmla="*/ 77 w 81"/>
                  <a:gd name="T7" fmla="*/ 151 h 152"/>
                  <a:gd name="T8" fmla="*/ 80 w 81"/>
                  <a:gd name="T9" fmla="*/ 149 h 152"/>
                </a:gdLst>
                <a:ahLst/>
                <a:cxnLst>
                  <a:cxn ang="0">
                    <a:pos x="T0" y="T1"/>
                  </a:cxn>
                  <a:cxn ang="0">
                    <a:pos x="T2" y="T3"/>
                  </a:cxn>
                  <a:cxn ang="0">
                    <a:pos x="T4" y="T5"/>
                  </a:cxn>
                  <a:cxn ang="0">
                    <a:pos x="T6" y="T7"/>
                  </a:cxn>
                  <a:cxn ang="0">
                    <a:pos x="T8" y="T9"/>
                  </a:cxn>
                </a:cxnLst>
                <a:rect l="0" t="0" r="r" b="b"/>
                <a:pathLst>
                  <a:path w="81" h="152">
                    <a:moveTo>
                      <a:pt x="80" y="149"/>
                    </a:moveTo>
                    <a:cubicBezTo>
                      <a:pt x="54" y="100"/>
                      <a:pt x="27" y="52"/>
                      <a:pt x="4" y="2"/>
                    </a:cubicBezTo>
                    <a:cubicBezTo>
                      <a:pt x="3" y="0"/>
                      <a:pt x="0" y="1"/>
                      <a:pt x="0" y="3"/>
                    </a:cubicBezTo>
                    <a:cubicBezTo>
                      <a:pt x="23" y="53"/>
                      <a:pt x="51" y="102"/>
                      <a:pt x="77" y="151"/>
                    </a:cubicBezTo>
                    <a:cubicBezTo>
                      <a:pt x="78" y="152"/>
                      <a:pt x="81" y="151"/>
                      <a:pt x="80" y="1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2" name="iṡ1iḋe"/>
              <p:cNvSpPr/>
              <p:nvPr/>
            </p:nvSpPr>
            <p:spPr bwMode="auto">
              <a:xfrm>
                <a:off x="4686" y="1942"/>
                <a:ext cx="108" cy="210"/>
              </a:xfrm>
              <a:custGeom>
                <a:avLst/>
                <a:gdLst>
                  <a:gd name="T0" fmla="*/ 97 w 98"/>
                  <a:gd name="T1" fmla="*/ 188 h 191"/>
                  <a:gd name="T2" fmla="*/ 4 w 98"/>
                  <a:gd name="T3" fmla="*/ 2 h 191"/>
                  <a:gd name="T4" fmla="*/ 0 w 98"/>
                  <a:gd name="T5" fmla="*/ 3 h 191"/>
                  <a:gd name="T6" fmla="*/ 95 w 98"/>
                  <a:gd name="T7" fmla="*/ 189 h 191"/>
                  <a:gd name="T8" fmla="*/ 97 w 98"/>
                  <a:gd name="T9" fmla="*/ 188 h 191"/>
                </a:gdLst>
                <a:ahLst/>
                <a:cxnLst>
                  <a:cxn ang="0">
                    <a:pos x="T0" y="T1"/>
                  </a:cxn>
                  <a:cxn ang="0">
                    <a:pos x="T2" y="T3"/>
                  </a:cxn>
                  <a:cxn ang="0">
                    <a:pos x="T4" y="T5"/>
                  </a:cxn>
                  <a:cxn ang="0">
                    <a:pos x="T6" y="T7"/>
                  </a:cxn>
                  <a:cxn ang="0">
                    <a:pos x="T8" y="T9"/>
                  </a:cxn>
                </a:cxnLst>
                <a:rect l="0" t="0" r="r" b="b"/>
                <a:pathLst>
                  <a:path w="98" h="191">
                    <a:moveTo>
                      <a:pt x="97" y="188"/>
                    </a:moveTo>
                    <a:cubicBezTo>
                      <a:pt x="65" y="127"/>
                      <a:pt x="30" y="66"/>
                      <a:pt x="4" y="2"/>
                    </a:cubicBezTo>
                    <a:cubicBezTo>
                      <a:pt x="3" y="0"/>
                      <a:pt x="0" y="1"/>
                      <a:pt x="0" y="3"/>
                    </a:cubicBezTo>
                    <a:cubicBezTo>
                      <a:pt x="26" y="68"/>
                      <a:pt x="61" y="128"/>
                      <a:pt x="95" y="189"/>
                    </a:cubicBezTo>
                    <a:cubicBezTo>
                      <a:pt x="95" y="191"/>
                      <a:pt x="98" y="189"/>
                      <a:pt x="97" y="1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3" name="íslíḋe"/>
              <p:cNvSpPr/>
              <p:nvPr/>
            </p:nvSpPr>
            <p:spPr bwMode="auto">
              <a:xfrm>
                <a:off x="4681" y="1883"/>
                <a:ext cx="161" cy="316"/>
              </a:xfrm>
              <a:custGeom>
                <a:avLst/>
                <a:gdLst>
                  <a:gd name="T0" fmla="*/ 145 w 146"/>
                  <a:gd name="T1" fmla="*/ 283 h 287"/>
                  <a:gd name="T2" fmla="*/ 69 w 146"/>
                  <a:gd name="T3" fmla="*/ 140 h 287"/>
                  <a:gd name="T4" fmla="*/ 3 w 146"/>
                  <a:gd name="T5" fmla="*/ 2 h 287"/>
                  <a:gd name="T6" fmla="*/ 1 w 146"/>
                  <a:gd name="T7" fmla="*/ 3 h 287"/>
                  <a:gd name="T8" fmla="*/ 68 w 146"/>
                  <a:gd name="T9" fmla="*/ 148 h 287"/>
                  <a:gd name="T10" fmla="*/ 143 w 146"/>
                  <a:gd name="T11" fmla="*/ 285 h 287"/>
                  <a:gd name="T12" fmla="*/ 145 w 146"/>
                  <a:gd name="T13" fmla="*/ 283 h 287"/>
                </a:gdLst>
                <a:ahLst/>
                <a:cxnLst>
                  <a:cxn ang="0">
                    <a:pos x="T0" y="T1"/>
                  </a:cxn>
                  <a:cxn ang="0">
                    <a:pos x="T2" y="T3"/>
                  </a:cxn>
                  <a:cxn ang="0">
                    <a:pos x="T4" y="T5"/>
                  </a:cxn>
                  <a:cxn ang="0">
                    <a:pos x="T6" y="T7"/>
                  </a:cxn>
                  <a:cxn ang="0">
                    <a:pos x="T8" y="T9"/>
                  </a:cxn>
                  <a:cxn ang="0">
                    <a:pos x="T10" y="T11"/>
                  </a:cxn>
                  <a:cxn ang="0">
                    <a:pos x="T12" y="T13"/>
                  </a:cxn>
                </a:cxnLst>
                <a:rect l="0" t="0" r="r" b="b"/>
                <a:pathLst>
                  <a:path w="146" h="287">
                    <a:moveTo>
                      <a:pt x="145" y="283"/>
                    </a:moveTo>
                    <a:cubicBezTo>
                      <a:pt x="118" y="237"/>
                      <a:pt x="92" y="188"/>
                      <a:pt x="69" y="140"/>
                    </a:cubicBezTo>
                    <a:cubicBezTo>
                      <a:pt x="46" y="94"/>
                      <a:pt x="21" y="50"/>
                      <a:pt x="3" y="2"/>
                    </a:cubicBezTo>
                    <a:cubicBezTo>
                      <a:pt x="3" y="0"/>
                      <a:pt x="0" y="1"/>
                      <a:pt x="1" y="3"/>
                    </a:cubicBezTo>
                    <a:cubicBezTo>
                      <a:pt x="19" y="53"/>
                      <a:pt x="45" y="100"/>
                      <a:pt x="68" y="148"/>
                    </a:cubicBezTo>
                    <a:cubicBezTo>
                      <a:pt x="91" y="195"/>
                      <a:pt x="116" y="241"/>
                      <a:pt x="143" y="285"/>
                    </a:cubicBezTo>
                    <a:cubicBezTo>
                      <a:pt x="144" y="287"/>
                      <a:pt x="146" y="285"/>
                      <a:pt x="145"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4" name="íṥḻiḑe"/>
              <p:cNvSpPr/>
              <p:nvPr/>
            </p:nvSpPr>
            <p:spPr bwMode="auto">
              <a:xfrm>
                <a:off x="4687" y="1852"/>
                <a:ext cx="103" cy="211"/>
              </a:xfrm>
              <a:custGeom>
                <a:avLst/>
                <a:gdLst>
                  <a:gd name="T0" fmla="*/ 92 w 93"/>
                  <a:gd name="T1" fmla="*/ 188 h 192"/>
                  <a:gd name="T2" fmla="*/ 44 w 93"/>
                  <a:gd name="T3" fmla="*/ 94 h 192"/>
                  <a:gd name="T4" fmla="*/ 2 w 93"/>
                  <a:gd name="T5" fmla="*/ 1 h 192"/>
                  <a:gd name="T6" fmla="*/ 0 w 93"/>
                  <a:gd name="T7" fmla="*/ 1 h 192"/>
                  <a:gd name="T8" fmla="*/ 37 w 93"/>
                  <a:gd name="T9" fmla="*/ 88 h 192"/>
                  <a:gd name="T10" fmla="*/ 88 w 93"/>
                  <a:gd name="T11" fmla="*/ 190 h 192"/>
                  <a:gd name="T12" fmla="*/ 92 w 93"/>
                  <a:gd name="T13" fmla="*/ 188 h 192"/>
                </a:gdLst>
                <a:ahLst/>
                <a:cxnLst>
                  <a:cxn ang="0">
                    <a:pos x="T0" y="T1"/>
                  </a:cxn>
                  <a:cxn ang="0">
                    <a:pos x="T2" y="T3"/>
                  </a:cxn>
                  <a:cxn ang="0">
                    <a:pos x="T4" y="T5"/>
                  </a:cxn>
                  <a:cxn ang="0">
                    <a:pos x="T6" y="T7"/>
                  </a:cxn>
                  <a:cxn ang="0">
                    <a:pos x="T8" y="T9"/>
                  </a:cxn>
                  <a:cxn ang="0">
                    <a:pos x="T10" y="T11"/>
                  </a:cxn>
                  <a:cxn ang="0">
                    <a:pos x="T12" y="T13"/>
                  </a:cxn>
                </a:cxnLst>
                <a:rect l="0" t="0" r="r" b="b"/>
                <a:pathLst>
                  <a:path w="93" h="192">
                    <a:moveTo>
                      <a:pt x="92" y="188"/>
                    </a:moveTo>
                    <a:cubicBezTo>
                      <a:pt x="75" y="157"/>
                      <a:pt x="59" y="125"/>
                      <a:pt x="44" y="94"/>
                    </a:cubicBezTo>
                    <a:cubicBezTo>
                      <a:pt x="29" y="64"/>
                      <a:pt x="11" y="33"/>
                      <a:pt x="2" y="1"/>
                    </a:cubicBezTo>
                    <a:cubicBezTo>
                      <a:pt x="2" y="0"/>
                      <a:pt x="0" y="0"/>
                      <a:pt x="0" y="1"/>
                    </a:cubicBezTo>
                    <a:cubicBezTo>
                      <a:pt x="7" y="31"/>
                      <a:pt x="24" y="60"/>
                      <a:pt x="37" y="88"/>
                    </a:cubicBezTo>
                    <a:cubicBezTo>
                      <a:pt x="53" y="122"/>
                      <a:pt x="70" y="156"/>
                      <a:pt x="88" y="190"/>
                    </a:cubicBezTo>
                    <a:cubicBezTo>
                      <a:pt x="89" y="192"/>
                      <a:pt x="93" y="191"/>
                      <a:pt x="92" y="1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5" name="iṥ1iďê"/>
              <p:cNvSpPr/>
              <p:nvPr/>
            </p:nvSpPr>
            <p:spPr bwMode="auto">
              <a:xfrm>
                <a:off x="4704" y="1845"/>
                <a:ext cx="146" cy="301"/>
              </a:xfrm>
              <a:custGeom>
                <a:avLst/>
                <a:gdLst>
                  <a:gd name="T0" fmla="*/ 132 w 133"/>
                  <a:gd name="T1" fmla="*/ 270 h 274"/>
                  <a:gd name="T2" fmla="*/ 2 w 133"/>
                  <a:gd name="T3" fmla="*/ 2 h 274"/>
                  <a:gd name="T4" fmla="*/ 0 w 133"/>
                  <a:gd name="T5" fmla="*/ 2 h 274"/>
                  <a:gd name="T6" fmla="*/ 129 w 133"/>
                  <a:gd name="T7" fmla="*/ 272 h 274"/>
                  <a:gd name="T8" fmla="*/ 132 w 133"/>
                  <a:gd name="T9" fmla="*/ 270 h 274"/>
                </a:gdLst>
                <a:ahLst/>
                <a:cxnLst>
                  <a:cxn ang="0">
                    <a:pos x="T0" y="T1"/>
                  </a:cxn>
                  <a:cxn ang="0">
                    <a:pos x="T2" y="T3"/>
                  </a:cxn>
                  <a:cxn ang="0">
                    <a:pos x="T4" y="T5"/>
                  </a:cxn>
                  <a:cxn ang="0">
                    <a:pos x="T6" y="T7"/>
                  </a:cxn>
                  <a:cxn ang="0">
                    <a:pos x="T8" y="T9"/>
                  </a:cxn>
                </a:cxnLst>
                <a:rect l="0" t="0" r="r" b="b"/>
                <a:pathLst>
                  <a:path w="133" h="274">
                    <a:moveTo>
                      <a:pt x="132" y="270"/>
                    </a:moveTo>
                    <a:cubicBezTo>
                      <a:pt x="85" y="183"/>
                      <a:pt x="40" y="94"/>
                      <a:pt x="2" y="2"/>
                    </a:cubicBezTo>
                    <a:cubicBezTo>
                      <a:pt x="2" y="0"/>
                      <a:pt x="0" y="1"/>
                      <a:pt x="0" y="2"/>
                    </a:cubicBezTo>
                    <a:cubicBezTo>
                      <a:pt x="37" y="95"/>
                      <a:pt x="81" y="185"/>
                      <a:pt x="129" y="272"/>
                    </a:cubicBezTo>
                    <a:cubicBezTo>
                      <a:pt x="130" y="274"/>
                      <a:pt x="133" y="272"/>
                      <a:pt x="132" y="27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6" name="ïślïdê"/>
              <p:cNvSpPr/>
              <p:nvPr/>
            </p:nvSpPr>
            <p:spPr bwMode="auto">
              <a:xfrm>
                <a:off x="4691" y="1779"/>
                <a:ext cx="99" cy="217"/>
              </a:xfrm>
              <a:custGeom>
                <a:avLst/>
                <a:gdLst>
                  <a:gd name="T0" fmla="*/ 89 w 90"/>
                  <a:gd name="T1" fmla="*/ 193 h 197"/>
                  <a:gd name="T2" fmla="*/ 39 w 90"/>
                  <a:gd name="T3" fmla="*/ 92 h 197"/>
                  <a:gd name="T4" fmla="*/ 16 w 90"/>
                  <a:gd name="T5" fmla="*/ 43 h 197"/>
                  <a:gd name="T6" fmla="*/ 6 w 90"/>
                  <a:gd name="T7" fmla="*/ 21 h 197"/>
                  <a:gd name="T8" fmla="*/ 5 w 90"/>
                  <a:gd name="T9" fmla="*/ 6 h 197"/>
                  <a:gd name="T10" fmla="*/ 6 w 90"/>
                  <a:gd name="T11" fmla="*/ 6 h 197"/>
                  <a:gd name="T12" fmla="*/ 1 w 90"/>
                  <a:gd name="T13" fmla="*/ 1 h 197"/>
                  <a:gd name="T14" fmla="*/ 0 w 90"/>
                  <a:gd name="T15" fmla="*/ 1 h 197"/>
                  <a:gd name="T16" fmla="*/ 32 w 90"/>
                  <a:gd name="T17" fmla="*/ 87 h 197"/>
                  <a:gd name="T18" fmla="*/ 85 w 90"/>
                  <a:gd name="T19" fmla="*/ 195 h 197"/>
                  <a:gd name="T20" fmla="*/ 89 w 90"/>
                  <a:gd name="T21"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97">
                    <a:moveTo>
                      <a:pt x="89" y="193"/>
                    </a:moveTo>
                    <a:cubicBezTo>
                      <a:pt x="72" y="160"/>
                      <a:pt x="55" y="126"/>
                      <a:pt x="39" y="92"/>
                    </a:cubicBezTo>
                    <a:cubicBezTo>
                      <a:pt x="31" y="76"/>
                      <a:pt x="23" y="59"/>
                      <a:pt x="16" y="43"/>
                    </a:cubicBezTo>
                    <a:cubicBezTo>
                      <a:pt x="13" y="36"/>
                      <a:pt x="9" y="29"/>
                      <a:pt x="6" y="21"/>
                    </a:cubicBezTo>
                    <a:cubicBezTo>
                      <a:pt x="6" y="20"/>
                      <a:pt x="0" y="1"/>
                      <a:pt x="5" y="6"/>
                    </a:cubicBezTo>
                    <a:cubicBezTo>
                      <a:pt x="6" y="7"/>
                      <a:pt x="6" y="6"/>
                      <a:pt x="6" y="6"/>
                    </a:cubicBezTo>
                    <a:cubicBezTo>
                      <a:pt x="4" y="4"/>
                      <a:pt x="3" y="2"/>
                      <a:pt x="1" y="1"/>
                    </a:cubicBezTo>
                    <a:cubicBezTo>
                      <a:pt x="1" y="0"/>
                      <a:pt x="0" y="0"/>
                      <a:pt x="0" y="1"/>
                    </a:cubicBezTo>
                    <a:cubicBezTo>
                      <a:pt x="0" y="30"/>
                      <a:pt x="20" y="62"/>
                      <a:pt x="32" y="87"/>
                    </a:cubicBezTo>
                    <a:cubicBezTo>
                      <a:pt x="48" y="123"/>
                      <a:pt x="67" y="159"/>
                      <a:pt x="85" y="195"/>
                    </a:cubicBezTo>
                    <a:cubicBezTo>
                      <a:pt x="86" y="197"/>
                      <a:pt x="90" y="196"/>
                      <a:pt x="89" y="1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7" name="îṩļiḑé"/>
              <p:cNvSpPr/>
              <p:nvPr/>
            </p:nvSpPr>
            <p:spPr bwMode="auto">
              <a:xfrm>
                <a:off x="4690" y="1756"/>
                <a:ext cx="122" cy="237"/>
              </a:xfrm>
              <a:custGeom>
                <a:avLst/>
                <a:gdLst>
                  <a:gd name="T0" fmla="*/ 110 w 111"/>
                  <a:gd name="T1" fmla="*/ 211 h 216"/>
                  <a:gd name="T2" fmla="*/ 2 w 111"/>
                  <a:gd name="T3" fmla="*/ 1 h 216"/>
                  <a:gd name="T4" fmla="*/ 1 w 111"/>
                  <a:gd name="T5" fmla="*/ 2 h 216"/>
                  <a:gd name="T6" fmla="*/ 107 w 111"/>
                  <a:gd name="T7" fmla="*/ 214 h 216"/>
                  <a:gd name="T8" fmla="*/ 110 w 111"/>
                  <a:gd name="T9" fmla="*/ 211 h 216"/>
                </a:gdLst>
                <a:ahLst/>
                <a:cxnLst>
                  <a:cxn ang="0">
                    <a:pos x="T0" y="T1"/>
                  </a:cxn>
                  <a:cxn ang="0">
                    <a:pos x="T2" y="T3"/>
                  </a:cxn>
                  <a:cxn ang="0">
                    <a:pos x="T4" y="T5"/>
                  </a:cxn>
                  <a:cxn ang="0">
                    <a:pos x="T6" y="T7"/>
                  </a:cxn>
                  <a:cxn ang="0">
                    <a:pos x="T8" y="T9"/>
                  </a:cxn>
                </a:cxnLst>
                <a:rect l="0" t="0" r="r" b="b"/>
                <a:pathLst>
                  <a:path w="111" h="216">
                    <a:moveTo>
                      <a:pt x="110" y="211"/>
                    </a:moveTo>
                    <a:cubicBezTo>
                      <a:pt x="72" y="142"/>
                      <a:pt x="33" y="75"/>
                      <a:pt x="2" y="1"/>
                    </a:cubicBezTo>
                    <a:cubicBezTo>
                      <a:pt x="2" y="0"/>
                      <a:pt x="0" y="1"/>
                      <a:pt x="1" y="2"/>
                    </a:cubicBezTo>
                    <a:cubicBezTo>
                      <a:pt x="23" y="77"/>
                      <a:pt x="68" y="146"/>
                      <a:pt x="107" y="214"/>
                    </a:cubicBezTo>
                    <a:cubicBezTo>
                      <a:pt x="108" y="216"/>
                      <a:pt x="111" y="213"/>
                      <a:pt x="110" y="21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8" name="îšḻîḓê"/>
              <p:cNvSpPr/>
              <p:nvPr/>
            </p:nvSpPr>
            <p:spPr bwMode="auto">
              <a:xfrm>
                <a:off x="4828" y="2428"/>
                <a:ext cx="73" cy="123"/>
              </a:xfrm>
              <a:custGeom>
                <a:avLst/>
                <a:gdLst>
                  <a:gd name="T0" fmla="*/ 65 w 66"/>
                  <a:gd name="T1" fmla="*/ 108 h 112"/>
                  <a:gd name="T2" fmla="*/ 34 w 66"/>
                  <a:gd name="T3" fmla="*/ 60 h 112"/>
                  <a:gd name="T4" fmla="*/ 4 w 66"/>
                  <a:gd name="T5" fmla="*/ 2 h 112"/>
                  <a:gd name="T6" fmla="*/ 1 w 66"/>
                  <a:gd name="T7" fmla="*/ 3 h 112"/>
                  <a:gd name="T8" fmla="*/ 28 w 66"/>
                  <a:gd name="T9" fmla="*/ 56 h 112"/>
                  <a:gd name="T10" fmla="*/ 62 w 66"/>
                  <a:gd name="T11" fmla="*/ 110 h 112"/>
                  <a:gd name="T12" fmla="*/ 65 w 66"/>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66" h="112">
                    <a:moveTo>
                      <a:pt x="65" y="108"/>
                    </a:moveTo>
                    <a:cubicBezTo>
                      <a:pt x="54" y="93"/>
                      <a:pt x="46" y="75"/>
                      <a:pt x="34" y="60"/>
                    </a:cubicBezTo>
                    <a:cubicBezTo>
                      <a:pt x="22" y="42"/>
                      <a:pt x="11" y="23"/>
                      <a:pt x="4" y="2"/>
                    </a:cubicBezTo>
                    <a:cubicBezTo>
                      <a:pt x="3" y="0"/>
                      <a:pt x="0" y="1"/>
                      <a:pt x="1" y="3"/>
                    </a:cubicBezTo>
                    <a:cubicBezTo>
                      <a:pt x="7" y="22"/>
                      <a:pt x="17" y="40"/>
                      <a:pt x="28" y="56"/>
                    </a:cubicBezTo>
                    <a:cubicBezTo>
                      <a:pt x="39" y="74"/>
                      <a:pt x="49" y="94"/>
                      <a:pt x="62" y="110"/>
                    </a:cubicBezTo>
                    <a:cubicBezTo>
                      <a:pt x="63" y="112"/>
                      <a:pt x="66" y="110"/>
                      <a:pt x="65"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9" name="iṥļïḋe"/>
              <p:cNvSpPr/>
              <p:nvPr/>
            </p:nvSpPr>
            <p:spPr bwMode="auto">
              <a:xfrm>
                <a:off x="4849" y="2413"/>
                <a:ext cx="51" cy="84"/>
              </a:xfrm>
              <a:custGeom>
                <a:avLst/>
                <a:gdLst>
                  <a:gd name="T0" fmla="*/ 45 w 46"/>
                  <a:gd name="T1" fmla="*/ 74 h 77"/>
                  <a:gd name="T2" fmla="*/ 2 w 46"/>
                  <a:gd name="T3" fmla="*/ 1 h 77"/>
                  <a:gd name="T4" fmla="*/ 1 w 46"/>
                  <a:gd name="T5" fmla="*/ 2 h 77"/>
                  <a:gd name="T6" fmla="*/ 44 w 46"/>
                  <a:gd name="T7" fmla="*/ 76 h 77"/>
                  <a:gd name="T8" fmla="*/ 45 w 46"/>
                  <a:gd name="T9" fmla="*/ 74 h 77"/>
                </a:gdLst>
                <a:ahLst/>
                <a:cxnLst>
                  <a:cxn ang="0">
                    <a:pos x="T0" y="T1"/>
                  </a:cxn>
                  <a:cxn ang="0">
                    <a:pos x="T2" y="T3"/>
                  </a:cxn>
                  <a:cxn ang="0">
                    <a:pos x="T4" y="T5"/>
                  </a:cxn>
                  <a:cxn ang="0">
                    <a:pos x="T6" y="T7"/>
                  </a:cxn>
                  <a:cxn ang="0">
                    <a:pos x="T8" y="T9"/>
                  </a:cxn>
                </a:cxnLst>
                <a:rect l="0" t="0" r="r" b="b"/>
                <a:pathLst>
                  <a:path w="46" h="77">
                    <a:moveTo>
                      <a:pt x="45" y="74"/>
                    </a:moveTo>
                    <a:cubicBezTo>
                      <a:pt x="29" y="51"/>
                      <a:pt x="16" y="25"/>
                      <a:pt x="2" y="1"/>
                    </a:cubicBezTo>
                    <a:cubicBezTo>
                      <a:pt x="1" y="0"/>
                      <a:pt x="0" y="1"/>
                      <a:pt x="1" y="2"/>
                    </a:cubicBezTo>
                    <a:cubicBezTo>
                      <a:pt x="15" y="26"/>
                      <a:pt x="28" y="52"/>
                      <a:pt x="44" y="76"/>
                    </a:cubicBezTo>
                    <a:cubicBezTo>
                      <a:pt x="44" y="77"/>
                      <a:pt x="46" y="75"/>
                      <a:pt x="45" y="7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0" name="ïšļîḍe"/>
              <p:cNvSpPr/>
              <p:nvPr/>
            </p:nvSpPr>
            <p:spPr bwMode="auto">
              <a:xfrm>
                <a:off x="4885" y="242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1" name="îSľíḋê"/>
              <p:cNvSpPr/>
              <p:nvPr/>
            </p:nvSpPr>
            <p:spPr bwMode="auto">
              <a:xfrm>
                <a:off x="4697" y="2811"/>
                <a:ext cx="96" cy="155"/>
              </a:xfrm>
              <a:custGeom>
                <a:avLst/>
                <a:gdLst>
                  <a:gd name="T0" fmla="*/ 87 w 87"/>
                  <a:gd name="T1" fmla="*/ 139 h 141"/>
                  <a:gd name="T2" fmla="*/ 3 w 87"/>
                  <a:gd name="T3" fmla="*/ 2 h 141"/>
                  <a:gd name="T4" fmla="*/ 1 w 87"/>
                  <a:gd name="T5" fmla="*/ 3 h 141"/>
                  <a:gd name="T6" fmla="*/ 7 w 87"/>
                  <a:gd name="T7" fmla="*/ 13 h 141"/>
                  <a:gd name="T8" fmla="*/ 5 w 87"/>
                  <a:gd name="T9" fmla="*/ 16 h 141"/>
                  <a:gd name="T10" fmla="*/ 31 w 87"/>
                  <a:gd name="T11" fmla="*/ 59 h 141"/>
                  <a:gd name="T12" fmla="*/ 33 w 87"/>
                  <a:gd name="T13" fmla="*/ 60 h 141"/>
                  <a:gd name="T14" fmla="*/ 85 w 87"/>
                  <a:gd name="T15" fmla="*/ 140 h 141"/>
                  <a:gd name="T16" fmla="*/ 87 w 87"/>
                  <a:gd name="T17"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41">
                    <a:moveTo>
                      <a:pt x="87" y="139"/>
                    </a:moveTo>
                    <a:cubicBezTo>
                      <a:pt x="57" y="94"/>
                      <a:pt x="29" y="48"/>
                      <a:pt x="3" y="2"/>
                    </a:cubicBezTo>
                    <a:cubicBezTo>
                      <a:pt x="2" y="0"/>
                      <a:pt x="0" y="2"/>
                      <a:pt x="1" y="3"/>
                    </a:cubicBezTo>
                    <a:cubicBezTo>
                      <a:pt x="3" y="7"/>
                      <a:pt x="5" y="10"/>
                      <a:pt x="7" y="13"/>
                    </a:cubicBezTo>
                    <a:cubicBezTo>
                      <a:pt x="6" y="14"/>
                      <a:pt x="5" y="15"/>
                      <a:pt x="5" y="16"/>
                    </a:cubicBezTo>
                    <a:cubicBezTo>
                      <a:pt x="11" y="32"/>
                      <a:pt x="21" y="46"/>
                      <a:pt x="31" y="59"/>
                    </a:cubicBezTo>
                    <a:cubicBezTo>
                      <a:pt x="32" y="60"/>
                      <a:pt x="32" y="60"/>
                      <a:pt x="33" y="60"/>
                    </a:cubicBezTo>
                    <a:cubicBezTo>
                      <a:pt x="49" y="87"/>
                      <a:pt x="66" y="115"/>
                      <a:pt x="85" y="140"/>
                    </a:cubicBezTo>
                    <a:cubicBezTo>
                      <a:pt x="86" y="141"/>
                      <a:pt x="87" y="140"/>
                      <a:pt x="87" y="1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2" name="ïṡḻíḓé"/>
              <p:cNvSpPr/>
              <p:nvPr/>
            </p:nvSpPr>
            <p:spPr bwMode="auto">
              <a:xfrm>
                <a:off x="4699" y="2785"/>
                <a:ext cx="59" cy="92"/>
              </a:xfrm>
              <a:custGeom>
                <a:avLst/>
                <a:gdLst>
                  <a:gd name="T0" fmla="*/ 52 w 53"/>
                  <a:gd name="T1" fmla="*/ 80 h 83"/>
                  <a:gd name="T2" fmla="*/ 4 w 53"/>
                  <a:gd name="T3" fmla="*/ 2 h 83"/>
                  <a:gd name="T4" fmla="*/ 1 w 53"/>
                  <a:gd name="T5" fmla="*/ 3 h 83"/>
                  <a:gd name="T6" fmla="*/ 50 w 53"/>
                  <a:gd name="T7" fmla="*/ 82 h 83"/>
                  <a:gd name="T8" fmla="*/ 52 w 53"/>
                  <a:gd name="T9" fmla="*/ 80 h 83"/>
                </a:gdLst>
                <a:ahLst/>
                <a:cxnLst>
                  <a:cxn ang="0">
                    <a:pos x="T0" y="T1"/>
                  </a:cxn>
                  <a:cxn ang="0">
                    <a:pos x="T2" y="T3"/>
                  </a:cxn>
                  <a:cxn ang="0">
                    <a:pos x="T4" y="T5"/>
                  </a:cxn>
                  <a:cxn ang="0">
                    <a:pos x="T6" y="T7"/>
                  </a:cxn>
                  <a:cxn ang="0">
                    <a:pos x="T8" y="T9"/>
                  </a:cxn>
                </a:cxnLst>
                <a:rect l="0" t="0" r="r" b="b"/>
                <a:pathLst>
                  <a:path w="53" h="83">
                    <a:moveTo>
                      <a:pt x="52" y="80"/>
                    </a:moveTo>
                    <a:cubicBezTo>
                      <a:pt x="35" y="55"/>
                      <a:pt x="17" y="30"/>
                      <a:pt x="4" y="2"/>
                    </a:cubicBezTo>
                    <a:cubicBezTo>
                      <a:pt x="3" y="0"/>
                      <a:pt x="0" y="1"/>
                      <a:pt x="1" y="3"/>
                    </a:cubicBezTo>
                    <a:cubicBezTo>
                      <a:pt x="14" y="31"/>
                      <a:pt x="31" y="57"/>
                      <a:pt x="50" y="82"/>
                    </a:cubicBezTo>
                    <a:cubicBezTo>
                      <a:pt x="51" y="83"/>
                      <a:pt x="53" y="82"/>
                      <a:pt x="52"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3" name="í$1íḑé"/>
              <p:cNvSpPr/>
              <p:nvPr/>
            </p:nvSpPr>
            <p:spPr bwMode="auto">
              <a:xfrm>
                <a:off x="4703" y="2749"/>
                <a:ext cx="55" cy="95"/>
              </a:xfrm>
              <a:custGeom>
                <a:avLst/>
                <a:gdLst>
                  <a:gd name="T0" fmla="*/ 49 w 50"/>
                  <a:gd name="T1" fmla="*/ 83 h 86"/>
                  <a:gd name="T2" fmla="*/ 4 w 50"/>
                  <a:gd name="T3" fmla="*/ 2 h 86"/>
                  <a:gd name="T4" fmla="*/ 0 w 50"/>
                  <a:gd name="T5" fmla="*/ 3 h 86"/>
                  <a:gd name="T6" fmla="*/ 47 w 50"/>
                  <a:gd name="T7" fmla="*/ 85 h 86"/>
                  <a:gd name="T8" fmla="*/ 49 w 50"/>
                  <a:gd name="T9" fmla="*/ 83 h 86"/>
                </a:gdLst>
                <a:ahLst/>
                <a:cxnLst>
                  <a:cxn ang="0">
                    <a:pos x="T0" y="T1"/>
                  </a:cxn>
                  <a:cxn ang="0">
                    <a:pos x="T2" y="T3"/>
                  </a:cxn>
                  <a:cxn ang="0">
                    <a:pos x="T4" y="T5"/>
                  </a:cxn>
                  <a:cxn ang="0">
                    <a:pos x="T6" y="T7"/>
                  </a:cxn>
                  <a:cxn ang="0">
                    <a:pos x="T8" y="T9"/>
                  </a:cxn>
                </a:cxnLst>
                <a:rect l="0" t="0" r="r" b="b"/>
                <a:pathLst>
                  <a:path w="50" h="86">
                    <a:moveTo>
                      <a:pt x="49" y="83"/>
                    </a:moveTo>
                    <a:cubicBezTo>
                      <a:pt x="32" y="57"/>
                      <a:pt x="16" y="31"/>
                      <a:pt x="4" y="2"/>
                    </a:cubicBezTo>
                    <a:cubicBezTo>
                      <a:pt x="3" y="0"/>
                      <a:pt x="0" y="1"/>
                      <a:pt x="0" y="3"/>
                    </a:cubicBezTo>
                    <a:cubicBezTo>
                      <a:pt x="13" y="32"/>
                      <a:pt x="28" y="59"/>
                      <a:pt x="47" y="85"/>
                    </a:cubicBezTo>
                    <a:cubicBezTo>
                      <a:pt x="48" y="86"/>
                      <a:pt x="50" y="85"/>
                      <a:pt x="49"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4" name="iṥḻíḓè"/>
              <p:cNvSpPr/>
              <p:nvPr/>
            </p:nvSpPr>
            <p:spPr bwMode="auto">
              <a:xfrm>
                <a:off x="4706" y="2730"/>
                <a:ext cx="54" cy="92"/>
              </a:xfrm>
              <a:custGeom>
                <a:avLst/>
                <a:gdLst>
                  <a:gd name="T0" fmla="*/ 49 w 49"/>
                  <a:gd name="T1" fmla="*/ 80 h 83"/>
                  <a:gd name="T2" fmla="*/ 3 w 49"/>
                  <a:gd name="T3" fmla="*/ 1 h 83"/>
                  <a:gd name="T4" fmla="*/ 1 w 49"/>
                  <a:gd name="T5" fmla="*/ 2 h 83"/>
                  <a:gd name="T6" fmla="*/ 46 w 49"/>
                  <a:gd name="T7" fmla="*/ 81 h 83"/>
                  <a:gd name="T8" fmla="*/ 49 w 49"/>
                  <a:gd name="T9" fmla="*/ 80 h 83"/>
                </a:gdLst>
                <a:ahLst/>
                <a:cxnLst>
                  <a:cxn ang="0">
                    <a:pos x="T0" y="T1"/>
                  </a:cxn>
                  <a:cxn ang="0">
                    <a:pos x="T2" y="T3"/>
                  </a:cxn>
                  <a:cxn ang="0">
                    <a:pos x="T4" y="T5"/>
                  </a:cxn>
                  <a:cxn ang="0">
                    <a:pos x="T6" y="T7"/>
                  </a:cxn>
                  <a:cxn ang="0">
                    <a:pos x="T8" y="T9"/>
                  </a:cxn>
                </a:cxnLst>
                <a:rect l="0" t="0" r="r" b="b"/>
                <a:pathLst>
                  <a:path w="49" h="83">
                    <a:moveTo>
                      <a:pt x="49" y="80"/>
                    </a:moveTo>
                    <a:cubicBezTo>
                      <a:pt x="34" y="53"/>
                      <a:pt x="18" y="27"/>
                      <a:pt x="3" y="1"/>
                    </a:cubicBezTo>
                    <a:cubicBezTo>
                      <a:pt x="2" y="0"/>
                      <a:pt x="0" y="1"/>
                      <a:pt x="1" y="2"/>
                    </a:cubicBezTo>
                    <a:cubicBezTo>
                      <a:pt x="16" y="28"/>
                      <a:pt x="32" y="55"/>
                      <a:pt x="46" y="81"/>
                    </a:cubicBezTo>
                    <a:cubicBezTo>
                      <a:pt x="47" y="83"/>
                      <a:pt x="49" y="81"/>
                      <a:pt x="49"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5" name="is1iḋè"/>
              <p:cNvSpPr/>
              <p:nvPr/>
            </p:nvSpPr>
            <p:spPr bwMode="auto">
              <a:xfrm>
                <a:off x="4723" y="2716"/>
                <a:ext cx="43" cy="74"/>
              </a:xfrm>
              <a:custGeom>
                <a:avLst/>
                <a:gdLst>
                  <a:gd name="T0" fmla="*/ 38 w 39"/>
                  <a:gd name="T1" fmla="*/ 65 h 67"/>
                  <a:gd name="T2" fmla="*/ 3 w 39"/>
                  <a:gd name="T3" fmla="*/ 1 h 67"/>
                  <a:gd name="T4" fmla="*/ 1 w 39"/>
                  <a:gd name="T5" fmla="*/ 3 h 67"/>
                  <a:gd name="T6" fmla="*/ 37 w 39"/>
                  <a:gd name="T7" fmla="*/ 66 h 67"/>
                  <a:gd name="T8" fmla="*/ 38 w 39"/>
                  <a:gd name="T9" fmla="*/ 65 h 67"/>
                </a:gdLst>
                <a:ahLst/>
                <a:cxnLst>
                  <a:cxn ang="0">
                    <a:pos x="T0" y="T1"/>
                  </a:cxn>
                  <a:cxn ang="0">
                    <a:pos x="T2" y="T3"/>
                  </a:cxn>
                  <a:cxn ang="0">
                    <a:pos x="T4" y="T5"/>
                  </a:cxn>
                  <a:cxn ang="0">
                    <a:pos x="T6" y="T7"/>
                  </a:cxn>
                  <a:cxn ang="0">
                    <a:pos x="T8" y="T9"/>
                  </a:cxn>
                </a:cxnLst>
                <a:rect l="0" t="0" r="r" b="b"/>
                <a:pathLst>
                  <a:path w="39" h="67">
                    <a:moveTo>
                      <a:pt x="38" y="65"/>
                    </a:moveTo>
                    <a:cubicBezTo>
                      <a:pt x="26" y="44"/>
                      <a:pt x="15" y="23"/>
                      <a:pt x="3" y="1"/>
                    </a:cubicBezTo>
                    <a:cubicBezTo>
                      <a:pt x="2" y="0"/>
                      <a:pt x="0" y="2"/>
                      <a:pt x="1" y="3"/>
                    </a:cubicBezTo>
                    <a:cubicBezTo>
                      <a:pt x="13" y="24"/>
                      <a:pt x="24" y="46"/>
                      <a:pt x="37" y="66"/>
                    </a:cubicBezTo>
                    <a:cubicBezTo>
                      <a:pt x="37" y="67"/>
                      <a:pt x="39" y="66"/>
                      <a:pt x="38"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6" name="í$1îḍè"/>
              <p:cNvSpPr/>
              <p:nvPr/>
            </p:nvSpPr>
            <p:spPr bwMode="auto">
              <a:xfrm>
                <a:off x="4712" y="2677"/>
                <a:ext cx="68" cy="116"/>
              </a:xfrm>
              <a:custGeom>
                <a:avLst/>
                <a:gdLst>
                  <a:gd name="T0" fmla="*/ 61 w 62"/>
                  <a:gd name="T1" fmla="*/ 103 h 106"/>
                  <a:gd name="T2" fmla="*/ 3 w 62"/>
                  <a:gd name="T3" fmla="*/ 2 h 106"/>
                  <a:gd name="T4" fmla="*/ 1 w 62"/>
                  <a:gd name="T5" fmla="*/ 3 h 106"/>
                  <a:gd name="T6" fmla="*/ 59 w 62"/>
                  <a:gd name="T7" fmla="*/ 105 h 106"/>
                  <a:gd name="T8" fmla="*/ 61 w 62"/>
                  <a:gd name="T9" fmla="*/ 103 h 106"/>
                </a:gdLst>
                <a:ahLst/>
                <a:cxnLst>
                  <a:cxn ang="0">
                    <a:pos x="T0" y="T1"/>
                  </a:cxn>
                  <a:cxn ang="0">
                    <a:pos x="T2" y="T3"/>
                  </a:cxn>
                  <a:cxn ang="0">
                    <a:pos x="T4" y="T5"/>
                  </a:cxn>
                  <a:cxn ang="0">
                    <a:pos x="T6" y="T7"/>
                  </a:cxn>
                  <a:cxn ang="0">
                    <a:pos x="T8" y="T9"/>
                  </a:cxn>
                </a:cxnLst>
                <a:rect l="0" t="0" r="r" b="b"/>
                <a:pathLst>
                  <a:path w="62" h="106">
                    <a:moveTo>
                      <a:pt x="61" y="103"/>
                    </a:moveTo>
                    <a:cubicBezTo>
                      <a:pt x="42" y="69"/>
                      <a:pt x="22" y="36"/>
                      <a:pt x="3" y="2"/>
                    </a:cubicBezTo>
                    <a:cubicBezTo>
                      <a:pt x="2" y="0"/>
                      <a:pt x="0" y="2"/>
                      <a:pt x="1" y="3"/>
                    </a:cubicBezTo>
                    <a:cubicBezTo>
                      <a:pt x="19" y="38"/>
                      <a:pt x="39" y="71"/>
                      <a:pt x="59" y="105"/>
                    </a:cubicBezTo>
                    <a:cubicBezTo>
                      <a:pt x="60" y="106"/>
                      <a:pt x="62" y="105"/>
                      <a:pt x="61" y="10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7" name="iśļiḓè"/>
              <p:cNvSpPr/>
              <p:nvPr/>
            </p:nvSpPr>
            <p:spPr bwMode="auto">
              <a:xfrm>
                <a:off x="4708" y="2629"/>
                <a:ext cx="70" cy="128"/>
              </a:xfrm>
              <a:custGeom>
                <a:avLst/>
                <a:gdLst>
                  <a:gd name="T0" fmla="*/ 62 w 63"/>
                  <a:gd name="T1" fmla="*/ 113 h 116"/>
                  <a:gd name="T2" fmla="*/ 4 w 63"/>
                  <a:gd name="T3" fmla="*/ 2 h 116"/>
                  <a:gd name="T4" fmla="*/ 1 w 63"/>
                  <a:gd name="T5" fmla="*/ 3 h 116"/>
                  <a:gd name="T6" fmla="*/ 60 w 63"/>
                  <a:gd name="T7" fmla="*/ 115 h 116"/>
                  <a:gd name="T8" fmla="*/ 62 w 63"/>
                  <a:gd name="T9" fmla="*/ 113 h 116"/>
                </a:gdLst>
                <a:ahLst/>
                <a:cxnLst>
                  <a:cxn ang="0">
                    <a:pos x="T0" y="T1"/>
                  </a:cxn>
                  <a:cxn ang="0">
                    <a:pos x="T2" y="T3"/>
                  </a:cxn>
                  <a:cxn ang="0">
                    <a:pos x="T4" y="T5"/>
                  </a:cxn>
                  <a:cxn ang="0">
                    <a:pos x="T6" y="T7"/>
                  </a:cxn>
                  <a:cxn ang="0">
                    <a:pos x="T8" y="T9"/>
                  </a:cxn>
                </a:cxnLst>
                <a:rect l="0" t="0" r="r" b="b"/>
                <a:pathLst>
                  <a:path w="63" h="116">
                    <a:moveTo>
                      <a:pt x="62" y="113"/>
                    </a:moveTo>
                    <a:cubicBezTo>
                      <a:pt x="41" y="77"/>
                      <a:pt x="22" y="40"/>
                      <a:pt x="4" y="2"/>
                    </a:cubicBezTo>
                    <a:cubicBezTo>
                      <a:pt x="3" y="0"/>
                      <a:pt x="0" y="1"/>
                      <a:pt x="1" y="3"/>
                    </a:cubicBezTo>
                    <a:cubicBezTo>
                      <a:pt x="19" y="41"/>
                      <a:pt x="38" y="79"/>
                      <a:pt x="60" y="115"/>
                    </a:cubicBezTo>
                    <a:cubicBezTo>
                      <a:pt x="60" y="116"/>
                      <a:pt x="63" y="115"/>
                      <a:pt x="62"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8" name="ïšḷïḍê"/>
              <p:cNvSpPr/>
              <p:nvPr/>
            </p:nvSpPr>
            <p:spPr bwMode="auto">
              <a:xfrm>
                <a:off x="4714" y="2611"/>
                <a:ext cx="66" cy="121"/>
              </a:xfrm>
              <a:custGeom>
                <a:avLst/>
                <a:gdLst>
                  <a:gd name="T0" fmla="*/ 59 w 60"/>
                  <a:gd name="T1" fmla="*/ 108 h 110"/>
                  <a:gd name="T2" fmla="*/ 4 w 60"/>
                  <a:gd name="T3" fmla="*/ 1 h 110"/>
                  <a:gd name="T4" fmla="*/ 1 w 60"/>
                  <a:gd name="T5" fmla="*/ 2 h 110"/>
                  <a:gd name="T6" fmla="*/ 57 w 60"/>
                  <a:gd name="T7" fmla="*/ 109 h 110"/>
                  <a:gd name="T8" fmla="*/ 59 w 60"/>
                  <a:gd name="T9" fmla="*/ 108 h 110"/>
                </a:gdLst>
                <a:ahLst/>
                <a:cxnLst>
                  <a:cxn ang="0">
                    <a:pos x="T0" y="T1"/>
                  </a:cxn>
                  <a:cxn ang="0">
                    <a:pos x="T2" y="T3"/>
                  </a:cxn>
                  <a:cxn ang="0">
                    <a:pos x="T4" y="T5"/>
                  </a:cxn>
                  <a:cxn ang="0">
                    <a:pos x="T6" y="T7"/>
                  </a:cxn>
                  <a:cxn ang="0">
                    <a:pos x="T8" y="T9"/>
                  </a:cxn>
                </a:cxnLst>
                <a:rect l="0" t="0" r="r" b="b"/>
                <a:pathLst>
                  <a:path w="60" h="110">
                    <a:moveTo>
                      <a:pt x="59" y="108"/>
                    </a:moveTo>
                    <a:cubicBezTo>
                      <a:pt x="41" y="72"/>
                      <a:pt x="22" y="37"/>
                      <a:pt x="4" y="1"/>
                    </a:cubicBezTo>
                    <a:cubicBezTo>
                      <a:pt x="3" y="0"/>
                      <a:pt x="0" y="1"/>
                      <a:pt x="1" y="2"/>
                    </a:cubicBezTo>
                    <a:cubicBezTo>
                      <a:pt x="19" y="38"/>
                      <a:pt x="39" y="73"/>
                      <a:pt x="57" y="109"/>
                    </a:cubicBezTo>
                    <a:cubicBezTo>
                      <a:pt x="58" y="110"/>
                      <a:pt x="60" y="109"/>
                      <a:pt x="59"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9" name="iṡlïḋê"/>
              <p:cNvSpPr/>
              <p:nvPr/>
            </p:nvSpPr>
            <p:spPr bwMode="auto">
              <a:xfrm>
                <a:off x="4707" y="2550"/>
                <a:ext cx="70" cy="140"/>
              </a:xfrm>
              <a:custGeom>
                <a:avLst/>
                <a:gdLst>
                  <a:gd name="T0" fmla="*/ 63 w 63"/>
                  <a:gd name="T1" fmla="*/ 125 h 127"/>
                  <a:gd name="T2" fmla="*/ 31 w 63"/>
                  <a:gd name="T3" fmla="*/ 64 h 127"/>
                  <a:gd name="T4" fmla="*/ 1 w 63"/>
                  <a:gd name="T5" fmla="*/ 1 h 127"/>
                  <a:gd name="T6" fmla="*/ 0 w 63"/>
                  <a:gd name="T7" fmla="*/ 1 h 127"/>
                  <a:gd name="T8" fmla="*/ 61 w 63"/>
                  <a:gd name="T9" fmla="*/ 126 h 127"/>
                  <a:gd name="T10" fmla="*/ 63 w 63"/>
                  <a:gd name="T11" fmla="*/ 125 h 127"/>
                </a:gdLst>
                <a:ahLst/>
                <a:cxnLst>
                  <a:cxn ang="0">
                    <a:pos x="T0" y="T1"/>
                  </a:cxn>
                  <a:cxn ang="0">
                    <a:pos x="T2" y="T3"/>
                  </a:cxn>
                  <a:cxn ang="0">
                    <a:pos x="T4" y="T5"/>
                  </a:cxn>
                  <a:cxn ang="0">
                    <a:pos x="T6" y="T7"/>
                  </a:cxn>
                  <a:cxn ang="0">
                    <a:pos x="T8" y="T9"/>
                  </a:cxn>
                  <a:cxn ang="0">
                    <a:pos x="T10" y="T11"/>
                  </a:cxn>
                </a:cxnLst>
                <a:rect l="0" t="0" r="r" b="b"/>
                <a:pathLst>
                  <a:path w="63" h="127">
                    <a:moveTo>
                      <a:pt x="63" y="125"/>
                    </a:moveTo>
                    <a:cubicBezTo>
                      <a:pt x="52" y="105"/>
                      <a:pt x="42" y="84"/>
                      <a:pt x="31" y="64"/>
                    </a:cubicBezTo>
                    <a:cubicBezTo>
                      <a:pt x="21" y="43"/>
                      <a:pt x="12" y="21"/>
                      <a:pt x="1" y="1"/>
                    </a:cubicBezTo>
                    <a:cubicBezTo>
                      <a:pt x="1" y="0"/>
                      <a:pt x="0" y="0"/>
                      <a:pt x="0" y="1"/>
                    </a:cubicBezTo>
                    <a:cubicBezTo>
                      <a:pt x="18" y="44"/>
                      <a:pt x="38" y="85"/>
                      <a:pt x="61" y="126"/>
                    </a:cubicBezTo>
                    <a:cubicBezTo>
                      <a:pt x="61" y="127"/>
                      <a:pt x="63" y="126"/>
                      <a:pt x="63"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0" name="iślide"/>
              <p:cNvSpPr/>
              <p:nvPr/>
            </p:nvSpPr>
            <p:spPr bwMode="auto">
              <a:xfrm>
                <a:off x="4720" y="2536"/>
                <a:ext cx="15" cy="27"/>
              </a:xfrm>
              <a:custGeom>
                <a:avLst/>
                <a:gdLst>
                  <a:gd name="T0" fmla="*/ 2 w 13"/>
                  <a:gd name="T1" fmla="*/ 1 h 25"/>
                  <a:gd name="T2" fmla="*/ 1 w 13"/>
                  <a:gd name="T3" fmla="*/ 1 h 25"/>
                  <a:gd name="T4" fmla="*/ 11 w 13"/>
                  <a:gd name="T5" fmla="*/ 24 h 25"/>
                  <a:gd name="T6" fmla="*/ 12 w 13"/>
                  <a:gd name="T7" fmla="*/ 24 h 25"/>
                  <a:gd name="T8" fmla="*/ 2 w 13"/>
                  <a:gd name="T9" fmla="*/ 1 h 25"/>
                </a:gdLst>
                <a:ahLst/>
                <a:cxnLst>
                  <a:cxn ang="0">
                    <a:pos x="T0" y="T1"/>
                  </a:cxn>
                  <a:cxn ang="0">
                    <a:pos x="T2" y="T3"/>
                  </a:cxn>
                  <a:cxn ang="0">
                    <a:pos x="T4" y="T5"/>
                  </a:cxn>
                  <a:cxn ang="0">
                    <a:pos x="T6" y="T7"/>
                  </a:cxn>
                  <a:cxn ang="0">
                    <a:pos x="T8" y="T9"/>
                  </a:cxn>
                </a:cxnLst>
                <a:rect l="0" t="0" r="r" b="b"/>
                <a:pathLst>
                  <a:path w="13" h="25">
                    <a:moveTo>
                      <a:pt x="2" y="1"/>
                    </a:moveTo>
                    <a:cubicBezTo>
                      <a:pt x="2" y="0"/>
                      <a:pt x="0" y="0"/>
                      <a:pt x="1" y="1"/>
                    </a:cubicBezTo>
                    <a:cubicBezTo>
                      <a:pt x="3" y="9"/>
                      <a:pt x="8" y="16"/>
                      <a:pt x="11" y="24"/>
                    </a:cubicBezTo>
                    <a:cubicBezTo>
                      <a:pt x="11" y="25"/>
                      <a:pt x="13" y="25"/>
                      <a:pt x="12" y="24"/>
                    </a:cubicBezTo>
                    <a:cubicBezTo>
                      <a:pt x="10" y="16"/>
                      <a:pt x="5" y="9"/>
                      <a:pt x="2"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1" name="ïš1îdè"/>
              <p:cNvSpPr/>
              <p:nvPr/>
            </p:nvSpPr>
            <p:spPr bwMode="auto">
              <a:xfrm>
                <a:off x="4707" y="2958"/>
                <a:ext cx="21" cy="29"/>
              </a:xfrm>
              <a:custGeom>
                <a:avLst/>
                <a:gdLst>
                  <a:gd name="T0" fmla="*/ 19 w 19"/>
                  <a:gd name="T1" fmla="*/ 25 h 26"/>
                  <a:gd name="T2" fmla="*/ 1 w 19"/>
                  <a:gd name="T3" fmla="*/ 0 h 26"/>
                  <a:gd name="T4" fmla="*/ 0 w 19"/>
                  <a:gd name="T5" fmla="*/ 1 h 26"/>
                  <a:gd name="T6" fmla="*/ 18 w 19"/>
                  <a:gd name="T7" fmla="*/ 26 h 26"/>
                  <a:gd name="T8" fmla="*/ 19 w 19"/>
                  <a:gd name="T9" fmla="*/ 25 h 26"/>
                </a:gdLst>
                <a:ahLst/>
                <a:cxnLst>
                  <a:cxn ang="0">
                    <a:pos x="T0" y="T1"/>
                  </a:cxn>
                  <a:cxn ang="0">
                    <a:pos x="T2" y="T3"/>
                  </a:cxn>
                  <a:cxn ang="0">
                    <a:pos x="T4" y="T5"/>
                  </a:cxn>
                  <a:cxn ang="0">
                    <a:pos x="T6" y="T7"/>
                  </a:cxn>
                  <a:cxn ang="0">
                    <a:pos x="T8" y="T9"/>
                  </a:cxn>
                </a:cxnLst>
                <a:rect l="0" t="0" r="r" b="b"/>
                <a:pathLst>
                  <a:path w="19" h="26">
                    <a:moveTo>
                      <a:pt x="19" y="25"/>
                    </a:moveTo>
                    <a:cubicBezTo>
                      <a:pt x="11" y="18"/>
                      <a:pt x="6" y="10"/>
                      <a:pt x="1" y="0"/>
                    </a:cubicBezTo>
                    <a:cubicBezTo>
                      <a:pt x="1" y="0"/>
                      <a:pt x="0" y="0"/>
                      <a:pt x="0" y="1"/>
                    </a:cubicBezTo>
                    <a:cubicBezTo>
                      <a:pt x="5" y="10"/>
                      <a:pt x="11" y="19"/>
                      <a:pt x="18" y="26"/>
                    </a:cubicBezTo>
                    <a:cubicBezTo>
                      <a:pt x="19" y="26"/>
                      <a:pt x="19" y="26"/>
                      <a:pt x="19" y="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2" name="îšḷîḋè"/>
              <p:cNvSpPr/>
              <p:nvPr/>
            </p:nvSpPr>
            <p:spPr bwMode="auto">
              <a:xfrm>
                <a:off x="4704" y="2935"/>
                <a:ext cx="34" cy="47"/>
              </a:xfrm>
              <a:custGeom>
                <a:avLst/>
                <a:gdLst>
                  <a:gd name="T0" fmla="*/ 30 w 31"/>
                  <a:gd name="T1" fmla="*/ 41 h 43"/>
                  <a:gd name="T2" fmla="*/ 2 w 31"/>
                  <a:gd name="T3" fmla="*/ 1 h 43"/>
                  <a:gd name="T4" fmla="*/ 0 w 31"/>
                  <a:gd name="T5" fmla="*/ 1 h 43"/>
                  <a:gd name="T6" fmla="*/ 28 w 31"/>
                  <a:gd name="T7" fmla="*/ 42 h 43"/>
                  <a:gd name="T8" fmla="*/ 30 w 31"/>
                  <a:gd name="T9" fmla="*/ 41 h 43"/>
                </a:gdLst>
                <a:ahLst/>
                <a:cxnLst>
                  <a:cxn ang="0">
                    <a:pos x="T0" y="T1"/>
                  </a:cxn>
                  <a:cxn ang="0">
                    <a:pos x="T2" y="T3"/>
                  </a:cxn>
                  <a:cxn ang="0">
                    <a:pos x="T4" y="T5"/>
                  </a:cxn>
                  <a:cxn ang="0">
                    <a:pos x="T6" y="T7"/>
                  </a:cxn>
                  <a:cxn ang="0">
                    <a:pos x="T8" y="T9"/>
                  </a:cxn>
                </a:cxnLst>
                <a:rect l="0" t="0" r="r" b="b"/>
                <a:pathLst>
                  <a:path w="31" h="43">
                    <a:moveTo>
                      <a:pt x="30" y="41"/>
                    </a:moveTo>
                    <a:cubicBezTo>
                      <a:pt x="20" y="28"/>
                      <a:pt x="10" y="15"/>
                      <a:pt x="2" y="1"/>
                    </a:cubicBezTo>
                    <a:cubicBezTo>
                      <a:pt x="2" y="0"/>
                      <a:pt x="0" y="0"/>
                      <a:pt x="0" y="1"/>
                    </a:cubicBezTo>
                    <a:cubicBezTo>
                      <a:pt x="8" y="16"/>
                      <a:pt x="18" y="29"/>
                      <a:pt x="28" y="42"/>
                    </a:cubicBezTo>
                    <a:cubicBezTo>
                      <a:pt x="29" y="43"/>
                      <a:pt x="31" y="42"/>
                      <a:pt x="30" y="4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3" name="i$ḻîḍê"/>
              <p:cNvSpPr/>
              <p:nvPr/>
            </p:nvSpPr>
            <p:spPr bwMode="auto">
              <a:xfrm>
                <a:off x="4694" y="2903"/>
                <a:ext cx="61" cy="83"/>
              </a:xfrm>
              <a:custGeom>
                <a:avLst/>
                <a:gdLst>
                  <a:gd name="T0" fmla="*/ 54 w 55"/>
                  <a:gd name="T1" fmla="*/ 73 h 75"/>
                  <a:gd name="T2" fmla="*/ 29 w 55"/>
                  <a:gd name="T3" fmla="*/ 37 h 75"/>
                  <a:gd name="T4" fmla="*/ 4 w 55"/>
                  <a:gd name="T5" fmla="*/ 1 h 75"/>
                  <a:gd name="T6" fmla="*/ 1 w 55"/>
                  <a:gd name="T7" fmla="*/ 3 h 75"/>
                  <a:gd name="T8" fmla="*/ 24 w 55"/>
                  <a:gd name="T9" fmla="*/ 35 h 75"/>
                  <a:gd name="T10" fmla="*/ 52 w 55"/>
                  <a:gd name="T11" fmla="*/ 74 h 75"/>
                  <a:gd name="T12" fmla="*/ 54 w 55"/>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55" h="75">
                    <a:moveTo>
                      <a:pt x="54" y="73"/>
                    </a:moveTo>
                    <a:cubicBezTo>
                      <a:pt x="47" y="60"/>
                      <a:pt x="37" y="49"/>
                      <a:pt x="29" y="37"/>
                    </a:cubicBezTo>
                    <a:cubicBezTo>
                      <a:pt x="22" y="25"/>
                      <a:pt x="14" y="12"/>
                      <a:pt x="4" y="1"/>
                    </a:cubicBezTo>
                    <a:cubicBezTo>
                      <a:pt x="3" y="0"/>
                      <a:pt x="0" y="2"/>
                      <a:pt x="1" y="3"/>
                    </a:cubicBezTo>
                    <a:cubicBezTo>
                      <a:pt x="11" y="13"/>
                      <a:pt x="17" y="24"/>
                      <a:pt x="24" y="35"/>
                    </a:cubicBezTo>
                    <a:cubicBezTo>
                      <a:pt x="33" y="49"/>
                      <a:pt x="43" y="61"/>
                      <a:pt x="52" y="74"/>
                    </a:cubicBezTo>
                    <a:cubicBezTo>
                      <a:pt x="53" y="75"/>
                      <a:pt x="55" y="74"/>
                      <a:pt x="54"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4" name="îśḷidê"/>
              <p:cNvSpPr/>
              <p:nvPr/>
            </p:nvSpPr>
            <p:spPr bwMode="auto">
              <a:xfrm>
                <a:off x="4697" y="2872"/>
                <a:ext cx="64" cy="98"/>
              </a:xfrm>
              <a:custGeom>
                <a:avLst/>
                <a:gdLst>
                  <a:gd name="T0" fmla="*/ 57 w 58"/>
                  <a:gd name="T1" fmla="*/ 85 h 89"/>
                  <a:gd name="T2" fmla="*/ 4 w 58"/>
                  <a:gd name="T3" fmla="*/ 2 h 89"/>
                  <a:gd name="T4" fmla="*/ 1 w 58"/>
                  <a:gd name="T5" fmla="*/ 3 h 89"/>
                  <a:gd name="T6" fmla="*/ 54 w 58"/>
                  <a:gd name="T7" fmla="*/ 87 h 89"/>
                  <a:gd name="T8" fmla="*/ 57 w 58"/>
                  <a:gd name="T9" fmla="*/ 85 h 89"/>
                </a:gdLst>
                <a:ahLst/>
                <a:cxnLst>
                  <a:cxn ang="0">
                    <a:pos x="T0" y="T1"/>
                  </a:cxn>
                  <a:cxn ang="0">
                    <a:pos x="T2" y="T3"/>
                  </a:cxn>
                  <a:cxn ang="0">
                    <a:pos x="T4" y="T5"/>
                  </a:cxn>
                  <a:cxn ang="0">
                    <a:pos x="T6" y="T7"/>
                  </a:cxn>
                  <a:cxn ang="0">
                    <a:pos x="T8" y="T9"/>
                  </a:cxn>
                </a:cxnLst>
                <a:rect l="0" t="0" r="r" b="b"/>
                <a:pathLst>
                  <a:path w="58" h="89">
                    <a:moveTo>
                      <a:pt x="57" y="85"/>
                    </a:moveTo>
                    <a:cubicBezTo>
                      <a:pt x="38" y="58"/>
                      <a:pt x="19" y="31"/>
                      <a:pt x="4" y="2"/>
                    </a:cubicBezTo>
                    <a:cubicBezTo>
                      <a:pt x="3" y="0"/>
                      <a:pt x="0" y="1"/>
                      <a:pt x="1" y="3"/>
                    </a:cubicBezTo>
                    <a:cubicBezTo>
                      <a:pt x="16" y="33"/>
                      <a:pt x="35" y="60"/>
                      <a:pt x="54" y="87"/>
                    </a:cubicBezTo>
                    <a:cubicBezTo>
                      <a:pt x="55" y="89"/>
                      <a:pt x="58" y="87"/>
                      <a:pt x="57"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5" name="iṩḻiḍe"/>
              <p:cNvSpPr/>
              <p:nvPr/>
            </p:nvSpPr>
            <p:spPr bwMode="auto">
              <a:xfrm>
                <a:off x="4697" y="2845"/>
                <a:ext cx="66" cy="104"/>
              </a:xfrm>
              <a:custGeom>
                <a:avLst/>
                <a:gdLst>
                  <a:gd name="T0" fmla="*/ 59 w 60"/>
                  <a:gd name="T1" fmla="*/ 93 h 95"/>
                  <a:gd name="T2" fmla="*/ 3 w 60"/>
                  <a:gd name="T3" fmla="*/ 1 h 95"/>
                  <a:gd name="T4" fmla="*/ 1 w 60"/>
                  <a:gd name="T5" fmla="*/ 3 h 95"/>
                  <a:gd name="T6" fmla="*/ 57 w 60"/>
                  <a:gd name="T7" fmla="*/ 94 h 95"/>
                  <a:gd name="T8" fmla="*/ 59 w 60"/>
                  <a:gd name="T9" fmla="*/ 93 h 95"/>
                </a:gdLst>
                <a:ahLst/>
                <a:cxnLst>
                  <a:cxn ang="0">
                    <a:pos x="T0" y="T1"/>
                  </a:cxn>
                  <a:cxn ang="0">
                    <a:pos x="T2" y="T3"/>
                  </a:cxn>
                  <a:cxn ang="0">
                    <a:pos x="T4" y="T5"/>
                  </a:cxn>
                  <a:cxn ang="0">
                    <a:pos x="T6" y="T7"/>
                  </a:cxn>
                  <a:cxn ang="0">
                    <a:pos x="T8" y="T9"/>
                  </a:cxn>
                </a:cxnLst>
                <a:rect l="0" t="0" r="r" b="b"/>
                <a:pathLst>
                  <a:path w="60" h="95">
                    <a:moveTo>
                      <a:pt x="59" y="93"/>
                    </a:moveTo>
                    <a:cubicBezTo>
                      <a:pt x="41" y="62"/>
                      <a:pt x="21" y="32"/>
                      <a:pt x="3" y="1"/>
                    </a:cubicBezTo>
                    <a:cubicBezTo>
                      <a:pt x="2" y="0"/>
                      <a:pt x="0" y="1"/>
                      <a:pt x="1" y="3"/>
                    </a:cubicBezTo>
                    <a:cubicBezTo>
                      <a:pt x="19" y="33"/>
                      <a:pt x="39" y="63"/>
                      <a:pt x="57" y="94"/>
                    </a:cubicBezTo>
                    <a:cubicBezTo>
                      <a:pt x="58" y="95"/>
                      <a:pt x="60" y="94"/>
                      <a:pt x="59" y="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6" name="íşlîdê"/>
              <p:cNvSpPr/>
              <p:nvPr/>
            </p:nvSpPr>
            <p:spPr bwMode="auto">
              <a:xfrm>
                <a:off x="4712" y="2795"/>
                <a:ext cx="62" cy="96"/>
              </a:xfrm>
              <a:custGeom>
                <a:avLst/>
                <a:gdLst>
                  <a:gd name="T0" fmla="*/ 56 w 57"/>
                  <a:gd name="T1" fmla="*/ 84 h 87"/>
                  <a:gd name="T2" fmla="*/ 3 w 57"/>
                  <a:gd name="T3" fmla="*/ 1 h 87"/>
                  <a:gd name="T4" fmla="*/ 1 w 57"/>
                  <a:gd name="T5" fmla="*/ 2 h 87"/>
                  <a:gd name="T6" fmla="*/ 54 w 57"/>
                  <a:gd name="T7" fmla="*/ 86 h 87"/>
                  <a:gd name="T8" fmla="*/ 56 w 57"/>
                  <a:gd name="T9" fmla="*/ 84 h 87"/>
                </a:gdLst>
                <a:ahLst/>
                <a:cxnLst>
                  <a:cxn ang="0">
                    <a:pos x="T0" y="T1"/>
                  </a:cxn>
                  <a:cxn ang="0">
                    <a:pos x="T2" y="T3"/>
                  </a:cxn>
                  <a:cxn ang="0">
                    <a:pos x="T4" y="T5"/>
                  </a:cxn>
                  <a:cxn ang="0">
                    <a:pos x="T6" y="T7"/>
                  </a:cxn>
                  <a:cxn ang="0">
                    <a:pos x="T8" y="T9"/>
                  </a:cxn>
                </a:cxnLst>
                <a:rect l="0" t="0" r="r" b="b"/>
                <a:pathLst>
                  <a:path w="57" h="87">
                    <a:moveTo>
                      <a:pt x="56" y="84"/>
                    </a:moveTo>
                    <a:cubicBezTo>
                      <a:pt x="38" y="56"/>
                      <a:pt x="20" y="29"/>
                      <a:pt x="3" y="1"/>
                    </a:cubicBezTo>
                    <a:cubicBezTo>
                      <a:pt x="2" y="0"/>
                      <a:pt x="0" y="1"/>
                      <a:pt x="1" y="2"/>
                    </a:cubicBezTo>
                    <a:cubicBezTo>
                      <a:pt x="19" y="30"/>
                      <a:pt x="37" y="58"/>
                      <a:pt x="54" y="86"/>
                    </a:cubicBezTo>
                    <a:cubicBezTo>
                      <a:pt x="55" y="87"/>
                      <a:pt x="57" y="85"/>
                      <a:pt x="56" y="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7" name="isḷíḋé"/>
              <p:cNvSpPr/>
              <p:nvPr/>
            </p:nvSpPr>
            <p:spPr bwMode="auto">
              <a:xfrm>
                <a:off x="4761" y="2814"/>
                <a:ext cx="37" cy="52"/>
              </a:xfrm>
              <a:custGeom>
                <a:avLst/>
                <a:gdLst>
                  <a:gd name="T0" fmla="*/ 32 w 33"/>
                  <a:gd name="T1" fmla="*/ 44 h 47"/>
                  <a:gd name="T2" fmla="*/ 4 w 33"/>
                  <a:gd name="T3" fmla="*/ 1 h 47"/>
                  <a:gd name="T4" fmla="*/ 1 w 33"/>
                  <a:gd name="T5" fmla="*/ 3 h 47"/>
                  <a:gd name="T6" fmla="*/ 29 w 33"/>
                  <a:gd name="T7" fmla="*/ 46 h 47"/>
                  <a:gd name="T8" fmla="*/ 32 w 33"/>
                  <a:gd name="T9" fmla="*/ 44 h 47"/>
                </a:gdLst>
                <a:ahLst/>
                <a:cxnLst>
                  <a:cxn ang="0">
                    <a:pos x="T0" y="T1"/>
                  </a:cxn>
                  <a:cxn ang="0">
                    <a:pos x="T2" y="T3"/>
                  </a:cxn>
                  <a:cxn ang="0">
                    <a:pos x="T4" y="T5"/>
                  </a:cxn>
                  <a:cxn ang="0">
                    <a:pos x="T6" y="T7"/>
                  </a:cxn>
                  <a:cxn ang="0">
                    <a:pos x="T8" y="T9"/>
                  </a:cxn>
                </a:cxnLst>
                <a:rect l="0" t="0" r="r" b="b"/>
                <a:pathLst>
                  <a:path w="33" h="47">
                    <a:moveTo>
                      <a:pt x="32" y="44"/>
                    </a:moveTo>
                    <a:cubicBezTo>
                      <a:pt x="21" y="31"/>
                      <a:pt x="13" y="15"/>
                      <a:pt x="4" y="1"/>
                    </a:cubicBezTo>
                    <a:cubicBezTo>
                      <a:pt x="3" y="0"/>
                      <a:pt x="0" y="1"/>
                      <a:pt x="1" y="3"/>
                    </a:cubicBezTo>
                    <a:cubicBezTo>
                      <a:pt x="11" y="17"/>
                      <a:pt x="19" y="32"/>
                      <a:pt x="29" y="46"/>
                    </a:cubicBezTo>
                    <a:cubicBezTo>
                      <a:pt x="30" y="47"/>
                      <a:pt x="33" y="46"/>
                      <a:pt x="32" y="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8" name="iṩ1ïḓe"/>
              <p:cNvSpPr/>
              <p:nvPr/>
            </p:nvSpPr>
            <p:spPr bwMode="auto">
              <a:xfrm>
                <a:off x="5220" y="2920"/>
                <a:ext cx="19" cy="22"/>
              </a:xfrm>
              <a:custGeom>
                <a:avLst/>
                <a:gdLst>
                  <a:gd name="T0" fmla="*/ 17 w 18"/>
                  <a:gd name="T1" fmla="*/ 17 h 20"/>
                  <a:gd name="T2" fmla="*/ 4 w 18"/>
                  <a:gd name="T3" fmla="*/ 2 h 20"/>
                  <a:gd name="T4" fmla="*/ 1 w 18"/>
                  <a:gd name="T5" fmla="*/ 3 h 20"/>
                  <a:gd name="T6" fmla="*/ 15 w 18"/>
                  <a:gd name="T7" fmla="*/ 19 h 20"/>
                  <a:gd name="T8" fmla="*/ 17 w 18"/>
                  <a:gd name="T9" fmla="*/ 17 h 20"/>
                </a:gdLst>
                <a:ahLst/>
                <a:cxnLst>
                  <a:cxn ang="0">
                    <a:pos x="T0" y="T1"/>
                  </a:cxn>
                  <a:cxn ang="0">
                    <a:pos x="T2" y="T3"/>
                  </a:cxn>
                  <a:cxn ang="0">
                    <a:pos x="T4" y="T5"/>
                  </a:cxn>
                  <a:cxn ang="0">
                    <a:pos x="T6" y="T7"/>
                  </a:cxn>
                  <a:cxn ang="0">
                    <a:pos x="T8" y="T9"/>
                  </a:cxn>
                </a:cxnLst>
                <a:rect l="0" t="0" r="r" b="b"/>
                <a:pathLst>
                  <a:path w="18" h="20">
                    <a:moveTo>
                      <a:pt x="17" y="17"/>
                    </a:moveTo>
                    <a:cubicBezTo>
                      <a:pt x="12" y="12"/>
                      <a:pt x="7" y="8"/>
                      <a:pt x="4" y="2"/>
                    </a:cubicBezTo>
                    <a:cubicBezTo>
                      <a:pt x="3" y="0"/>
                      <a:pt x="0" y="1"/>
                      <a:pt x="1" y="3"/>
                    </a:cubicBezTo>
                    <a:cubicBezTo>
                      <a:pt x="5" y="9"/>
                      <a:pt x="10" y="14"/>
                      <a:pt x="15" y="19"/>
                    </a:cubicBezTo>
                    <a:cubicBezTo>
                      <a:pt x="16" y="20"/>
                      <a:pt x="18" y="18"/>
                      <a:pt x="17" y="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9" name="ïŝḻiḑê"/>
              <p:cNvSpPr/>
              <p:nvPr/>
            </p:nvSpPr>
            <p:spPr bwMode="auto">
              <a:xfrm>
                <a:off x="5218" y="2892"/>
                <a:ext cx="18" cy="27"/>
              </a:xfrm>
              <a:custGeom>
                <a:avLst/>
                <a:gdLst>
                  <a:gd name="T0" fmla="*/ 15 w 16"/>
                  <a:gd name="T1" fmla="*/ 22 h 24"/>
                  <a:gd name="T2" fmla="*/ 2 w 16"/>
                  <a:gd name="T3" fmla="*/ 1 h 24"/>
                  <a:gd name="T4" fmla="*/ 0 w 16"/>
                  <a:gd name="T5" fmla="*/ 3 h 24"/>
                  <a:gd name="T6" fmla="*/ 13 w 16"/>
                  <a:gd name="T7" fmla="*/ 23 h 24"/>
                  <a:gd name="T8" fmla="*/ 15 w 16"/>
                  <a:gd name="T9" fmla="*/ 22 h 24"/>
                </a:gdLst>
                <a:ahLst/>
                <a:cxnLst>
                  <a:cxn ang="0">
                    <a:pos x="T0" y="T1"/>
                  </a:cxn>
                  <a:cxn ang="0">
                    <a:pos x="T2" y="T3"/>
                  </a:cxn>
                  <a:cxn ang="0">
                    <a:pos x="T4" y="T5"/>
                  </a:cxn>
                  <a:cxn ang="0">
                    <a:pos x="T6" y="T7"/>
                  </a:cxn>
                  <a:cxn ang="0">
                    <a:pos x="T8" y="T9"/>
                  </a:cxn>
                </a:cxnLst>
                <a:rect l="0" t="0" r="r" b="b"/>
                <a:pathLst>
                  <a:path w="16" h="24">
                    <a:moveTo>
                      <a:pt x="15" y="22"/>
                    </a:moveTo>
                    <a:cubicBezTo>
                      <a:pt x="12" y="14"/>
                      <a:pt x="7" y="8"/>
                      <a:pt x="2" y="1"/>
                    </a:cubicBezTo>
                    <a:cubicBezTo>
                      <a:pt x="1" y="0"/>
                      <a:pt x="0" y="1"/>
                      <a:pt x="0" y="3"/>
                    </a:cubicBezTo>
                    <a:cubicBezTo>
                      <a:pt x="5" y="9"/>
                      <a:pt x="10" y="15"/>
                      <a:pt x="13" y="23"/>
                    </a:cubicBezTo>
                    <a:cubicBezTo>
                      <a:pt x="13" y="24"/>
                      <a:pt x="16" y="23"/>
                      <a:pt x="15"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0" name="íŝḷíḓé"/>
              <p:cNvSpPr/>
              <p:nvPr/>
            </p:nvSpPr>
            <p:spPr bwMode="auto">
              <a:xfrm>
                <a:off x="5223" y="2887"/>
                <a:ext cx="26" cy="28"/>
              </a:xfrm>
              <a:custGeom>
                <a:avLst/>
                <a:gdLst>
                  <a:gd name="T0" fmla="*/ 23 w 24"/>
                  <a:gd name="T1" fmla="*/ 24 h 26"/>
                  <a:gd name="T2" fmla="*/ 4 w 24"/>
                  <a:gd name="T3" fmla="*/ 1 h 26"/>
                  <a:gd name="T4" fmla="*/ 1 w 24"/>
                  <a:gd name="T5" fmla="*/ 3 h 26"/>
                  <a:gd name="T6" fmla="*/ 22 w 24"/>
                  <a:gd name="T7" fmla="*/ 26 h 26"/>
                  <a:gd name="T8" fmla="*/ 23 w 24"/>
                  <a:gd name="T9" fmla="*/ 24 h 26"/>
                </a:gdLst>
                <a:ahLst/>
                <a:cxnLst>
                  <a:cxn ang="0">
                    <a:pos x="T0" y="T1"/>
                  </a:cxn>
                  <a:cxn ang="0">
                    <a:pos x="T2" y="T3"/>
                  </a:cxn>
                  <a:cxn ang="0">
                    <a:pos x="T4" y="T5"/>
                  </a:cxn>
                  <a:cxn ang="0">
                    <a:pos x="T6" y="T7"/>
                  </a:cxn>
                  <a:cxn ang="0">
                    <a:pos x="T8" y="T9"/>
                  </a:cxn>
                </a:cxnLst>
                <a:rect l="0" t="0" r="r" b="b"/>
                <a:pathLst>
                  <a:path w="24" h="26">
                    <a:moveTo>
                      <a:pt x="23" y="24"/>
                    </a:moveTo>
                    <a:cubicBezTo>
                      <a:pt x="15" y="18"/>
                      <a:pt x="9" y="10"/>
                      <a:pt x="4" y="1"/>
                    </a:cubicBezTo>
                    <a:cubicBezTo>
                      <a:pt x="3" y="0"/>
                      <a:pt x="0" y="1"/>
                      <a:pt x="1" y="3"/>
                    </a:cubicBezTo>
                    <a:cubicBezTo>
                      <a:pt x="7" y="11"/>
                      <a:pt x="13" y="20"/>
                      <a:pt x="22" y="26"/>
                    </a:cubicBezTo>
                    <a:cubicBezTo>
                      <a:pt x="23" y="26"/>
                      <a:pt x="24" y="25"/>
                      <a:pt x="23" y="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1" name="îṥļîḋè"/>
              <p:cNvSpPr/>
              <p:nvPr/>
            </p:nvSpPr>
            <p:spPr bwMode="auto">
              <a:xfrm>
                <a:off x="5210" y="2856"/>
                <a:ext cx="48" cy="60"/>
              </a:xfrm>
              <a:custGeom>
                <a:avLst/>
                <a:gdLst>
                  <a:gd name="T0" fmla="*/ 43 w 44"/>
                  <a:gd name="T1" fmla="*/ 52 h 55"/>
                  <a:gd name="T2" fmla="*/ 3 w 44"/>
                  <a:gd name="T3" fmla="*/ 1 h 55"/>
                  <a:gd name="T4" fmla="*/ 1 w 44"/>
                  <a:gd name="T5" fmla="*/ 3 h 55"/>
                  <a:gd name="T6" fmla="*/ 42 w 44"/>
                  <a:gd name="T7" fmla="*/ 54 h 55"/>
                  <a:gd name="T8" fmla="*/ 43 w 44"/>
                  <a:gd name="T9" fmla="*/ 52 h 55"/>
                </a:gdLst>
                <a:ahLst/>
                <a:cxnLst>
                  <a:cxn ang="0">
                    <a:pos x="T0" y="T1"/>
                  </a:cxn>
                  <a:cxn ang="0">
                    <a:pos x="T2" y="T3"/>
                  </a:cxn>
                  <a:cxn ang="0">
                    <a:pos x="T4" y="T5"/>
                  </a:cxn>
                  <a:cxn ang="0">
                    <a:pos x="T6" y="T7"/>
                  </a:cxn>
                  <a:cxn ang="0">
                    <a:pos x="T8" y="T9"/>
                  </a:cxn>
                </a:cxnLst>
                <a:rect l="0" t="0" r="r" b="b"/>
                <a:pathLst>
                  <a:path w="44" h="55">
                    <a:moveTo>
                      <a:pt x="43" y="52"/>
                    </a:moveTo>
                    <a:cubicBezTo>
                      <a:pt x="27" y="38"/>
                      <a:pt x="15" y="19"/>
                      <a:pt x="3" y="1"/>
                    </a:cubicBezTo>
                    <a:cubicBezTo>
                      <a:pt x="2" y="0"/>
                      <a:pt x="0" y="2"/>
                      <a:pt x="1" y="3"/>
                    </a:cubicBezTo>
                    <a:cubicBezTo>
                      <a:pt x="13" y="20"/>
                      <a:pt x="25" y="39"/>
                      <a:pt x="42" y="54"/>
                    </a:cubicBezTo>
                    <a:cubicBezTo>
                      <a:pt x="43" y="55"/>
                      <a:pt x="44" y="53"/>
                      <a:pt x="43" y="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2" name="iṥ1iḋè"/>
              <p:cNvSpPr/>
              <p:nvPr/>
            </p:nvSpPr>
            <p:spPr bwMode="auto">
              <a:xfrm>
                <a:off x="5207" y="2826"/>
                <a:ext cx="57" cy="73"/>
              </a:xfrm>
              <a:custGeom>
                <a:avLst/>
                <a:gdLst>
                  <a:gd name="T0" fmla="*/ 50 w 51"/>
                  <a:gd name="T1" fmla="*/ 64 h 66"/>
                  <a:gd name="T2" fmla="*/ 2 w 51"/>
                  <a:gd name="T3" fmla="*/ 1 h 66"/>
                  <a:gd name="T4" fmla="*/ 1 w 51"/>
                  <a:gd name="T5" fmla="*/ 2 h 66"/>
                  <a:gd name="T6" fmla="*/ 49 w 51"/>
                  <a:gd name="T7" fmla="*/ 65 h 66"/>
                  <a:gd name="T8" fmla="*/ 50 w 51"/>
                  <a:gd name="T9" fmla="*/ 64 h 66"/>
                </a:gdLst>
                <a:ahLst/>
                <a:cxnLst>
                  <a:cxn ang="0">
                    <a:pos x="T0" y="T1"/>
                  </a:cxn>
                  <a:cxn ang="0">
                    <a:pos x="T2" y="T3"/>
                  </a:cxn>
                  <a:cxn ang="0">
                    <a:pos x="T4" y="T5"/>
                  </a:cxn>
                  <a:cxn ang="0">
                    <a:pos x="T6" y="T7"/>
                  </a:cxn>
                  <a:cxn ang="0">
                    <a:pos x="T8" y="T9"/>
                  </a:cxn>
                </a:cxnLst>
                <a:rect l="0" t="0" r="r" b="b"/>
                <a:pathLst>
                  <a:path w="51" h="66">
                    <a:moveTo>
                      <a:pt x="50" y="64"/>
                    </a:moveTo>
                    <a:cubicBezTo>
                      <a:pt x="33" y="44"/>
                      <a:pt x="18" y="22"/>
                      <a:pt x="2" y="1"/>
                    </a:cubicBezTo>
                    <a:cubicBezTo>
                      <a:pt x="1" y="0"/>
                      <a:pt x="0" y="1"/>
                      <a:pt x="1" y="2"/>
                    </a:cubicBezTo>
                    <a:cubicBezTo>
                      <a:pt x="16" y="23"/>
                      <a:pt x="31" y="45"/>
                      <a:pt x="49" y="65"/>
                    </a:cubicBezTo>
                    <a:cubicBezTo>
                      <a:pt x="49" y="66"/>
                      <a:pt x="51" y="65"/>
                      <a:pt x="50"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nvGrpSpPr>
            <p:cNvPr id="19" name="ïšḷîdè"/>
            <p:cNvGrpSpPr/>
            <p:nvPr/>
          </p:nvGrpSpPr>
          <p:grpSpPr bwMode="auto">
            <a:xfrm>
              <a:off x="3544917" y="1589"/>
              <a:ext cx="5184820" cy="5964278"/>
              <a:chOff x="2233" y="1"/>
              <a:chExt cx="3266" cy="3757"/>
            </a:xfrm>
          </p:grpSpPr>
          <p:sp>
            <p:nvSpPr>
              <p:cNvPr id="353" name="i$1iďé"/>
              <p:cNvSpPr/>
              <p:nvPr/>
            </p:nvSpPr>
            <p:spPr bwMode="auto">
              <a:xfrm>
                <a:off x="5206" y="2802"/>
                <a:ext cx="70" cy="89"/>
              </a:xfrm>
              <a:custGeom>
                <a:avLst/>
                <a:gdLst>
                  <a:gd name="T0" fmla="*/ 62 w 63"/>
                  <a:gd name="T1" fmla="*/ 78 h 81"/>
                  <a:gd name="T2" fmla="*/ 3 w 63"/>
                  <a:gd name="T3" fmla="*/ 2 h 81"/>
                  <a:gd name="T4" fmla="*/ 1 w 63"/>
                  <a:gd name="T5" fmla="*/ 4 h 81"/>
                  <a:gd name="T6" fmla="*/ 60 w 63"/>
                  <a:gd name="T7" fmla="*/ 80 h 81"/>
                  <a:gd name="T8" fmla="*/ 62 w 63"/>
                  <a:gd name="T9" fmla="*/ 78 h 81"/>
                </a:gdLst>
                <a:ahLst/>
                <a:cxnLst>
                  <a:cxn ang="0">
                    <a:pos x="T0" y="T1"/>
                  </a:cxn>
                  <a:cxn ang="0">
                    <a:pos x="T2" y="T3"/>
                  </a:cxn>
                  <a:cxn ang="0">
                    <a:pos x="T4" y="T5"/>
                  </a:cxn>
                  <a:cxn ang="0">
                    <a:pos x="T6" y="T7"/>
                  </a:cxn>
                  <a:cxn ang="0">
                    <a:pos x="T8" y="T9"/>
                  </a:cxn>
                </a:cxnLst>
                <a:rect l="0" t="0" r="r" b="b"/>
                <a:pathLst>
                  <a:path w="63" h="81">
                    <a:moveTo>
                      <a:pt x="62" y="78"/>
                    </a:moveTo>
                    <a:cubicBezTo>
                      <a:pt x="41" y="53"/>
                      <a:pt x="19" y="30"/>
                      <a:pt x="3" y="2"/>
                    </a:cubicBezTo>
                    <a:cubicBezTo>
                      <a:pt x="2" y="0"/>
                      <a:pt x="0" y="2"/>
                      <a:pt x="1" y="4"/>
                    </a:cubicBezTo>
                    <a:cubicBezTo>
                      <a:pt x="17" y="32"/>
                      <a:pt x="39" y="55"/>
                      <a:pt x="60" y="80"/>
                    </a:cubicBezTo>
                    <a:cubicBezTo>
                      <a:pt x="61" y="81"/>
                      <a:pt x="63" y="79"/>
                      <a:pt x="62" y="7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4" name="îsḷïḋé"/>
              <p:cNvSpPr/>
              <p:nvPr/>
            </p:nvSpPr>
            <p:spPr bwMode="auto">
              <a:xfrm>
                <a:off x="5217" y="2789"/>
                <a:ext cx="50" cy="69"/>
              </a:xfrm>
              <a:custGeom>
                <a:avLst/>
                <a:gdLst>
                  <a:gd name="T0" fmla="*/ 44 w 45"/>
                  <a:gd name="T1" fmla="*/ 60 h 63"/>
                  <a:gd name="T2" fmla="*/ 3 w 45"/>
                  <a:gd name="T3" fmla="*/ 1 h 63"/>
                  <a:gd name="T4" fmla="*/ 1 w 45"/>
                  <a:gd name="T5" fmla="*/ 3 h 63"/>
                  <a:gd name="T6" fmla="*/ 42 w 45"/>
                  <a:gd name="T7" fmla="*/ 61 h 63"/>
                  <a:gd name="T8" fmla="*/ 44 w 45"/>
                  <a:gd name="T9" fmla="*/ 60 h 63"/>
                </a:gdLst>
                <a:ahLst/>
                <a:cxnLst>
                  <a:cxn ang="0">
                    <a:pos x="T0" y="T1"/>
                  </a:cxn>
                  <a:cxn ang="0">
                    <a:pos x="T2" y="T3"/>
                  </a:cxn>
                  <a:cxn ang="0">
                    <a:pos x="T4" y="T5"/>
                  </a:cxn>
                  <a:cxn ang="0">
                    <a:pos x="T6" y="T7"/>
                  </a:cxn>
                  <a:cxn ang="0">
                    <a:pos x="T8" y="T9"/>
                  </a:cxn>
                </a:cxnLst>
                <a:rect l="0" t="0" r="r" b="b"/>
                <a:pathLst>
                  <a:path w="45" h="63">
                    <a:moveTo>
                      <a:pt x="44" y="60"/>
                    </a:moveTo>
                    <a:cubicBezTo>
                      <a:pt x="30" y="40"/>
                      <a:pt x="16" y="21"/>
                      <a:pt x="3" y="1"/>
                    </a:cubicBezTo>
                    <a:cubicBezTo>
                      <a:pt x="3" y="0"/>
                      <a:pt x="0" y="1"/>
                      <a:pt x="1" y="3"/>
                    </a:cubicBezTo>
                    <a:cubicBezTo>
                      <a:pt x="14" y="23"/>
                      <a:pt x="28" y="42"/>
                      <a:pt x="42" y="61"/>
                    </a:cubicBezTo>
                    <a:cubicBezTo>
                      <a:pt x="43" y="63"/>
                      <a:pt x="45" y="61"/>
                      <a:pt x="44"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5" name="íSľídè"/>
              <p:cNvSpPr/>
              <p:nvPr/>
            </p:nvSpPr>
            <p:spPr bwMode="auto">
              <a:xfrm>
                <a:off x="5210" y="2756"/>
                <a:ext cx="99" cy="141"/>
              </a:xfrm>
              <a:custGeom>
                <a:avLst/>
                <a:gdLst>
                  <a:gd name="T0" fmla="*/ 89 w 90"/>
                  <a:gd name="T1" fmla="*/ 125 h 128"/>
                  <a:gd name="T2" fmla="*/ 3 w 90"/>
                  <a:gd name="T3" fmla="*/ 1 h 128"/>
                  <a:gd name="T4" fmla="*/ 1 w 90"/>
                  <a:gd name="T5" fmla="*/ 2 h 128"/>
                  <a:gd name="T6" fmla="*/ 87 w 90"/>
                  <a:gd name="T7" fmla="*/ 127 h 128"/>
                  <a:gd name="T8" fmla="*/ 89 w 90"/>
                  <a:gd name="T9" fmla="*/ 125 h 128"/>
                </a:gdLst>
                <a:ahLst/>
                <a:cxnLst>
                  <a:cxn ang="0">
                    <a:pos x="T0" y="T1"/>
                  </a:cxn>
                  <a:cxn ang="0">
                    <a:pos x="T2" y="T3"/>
                  </a:cxn>
                  <a:cxn ang="0">
                    <a:pos x="T4" y="T5"/>
                  </a:cxn>
                  <a:cxn ang="0">
                    <a:pos x="T6" y="T7"/>
                  </a:cxn>
                  <a:cxn ang="0">
                    <a:pos x="T8" y="T9"/>
                  </a:cxn>
                </a:cxnLst>
                <a:rect l="0" t="0" r="r" b="b"/>
                <a:pathLst>
                  <a:path w="90" h="128">
                    <a:moveTo>
                      <a:pt x="89" y="125"/>
                    </a:moveTo>
                    <a:cubicBezTo>
                      <a:pt x="56" y="87"/>
                      <a:pt x="30" y="43"/>
                      <a:pt x="3" y="1"/>
                    </a:cubicBezTo>
                    <a:cubicBezTo>
                      <a:pt x="2" y="0"/>
                      <a:pt x="0" y="1"/>
                      <a:pt x="1" y="2"/>
                    </a:cubicBezTo>
                    <a:cubicBezTo>
                      <a:pt x="28" y="45"/>
                      <a:pt x="52" y="90"/>
                      <a:pt x="87" y="127"/>
                    </a:cubicBezTo>
                    <a:cubicBezTo>
                      <a:pt x="88" y="128"/>
                      <a:pt x="90" y="126"/>
                      <a:pt x="89"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6" name="išľiḓé"/>
              <p:cNvSpPr/>
              <p:nvPr/>
            </p:nvSpPr>
            <p:spPr bwMode="auto">
              <a:xfrm>
                <a:off x="5211" y="2734"/>
                <a:ext cx="99" cy="141"/>
              </a:xfrm>
              <a:custGeom>
                <a:avLst/>
                <a:gdLst>
                  <a:gd name="T0" fmla="*/ 88 w 90"/>
                  <a:gd name="T1" fmla="*/ 125 h 128"/>
                  <a:gd name="T2" fmla="*/ 1 w 90"/>
                  <a:gd name="T3" fmla="*/ 1 h 128"/>
                  <a:gd name="T4" fmla="*/ 0 w 90"/>
                  <a:gd name="T5" fmla="*/ 2 h 128"/>
                  <a:gd name="T6" fmla="*/ 34 w 90"/>
                  <a:gd name="T7" fmla="*/ 58 h 128"/>
                  <a:gd name="T8" fmla="*/ 86 w 90"/>
                  <a:gd name="T9" fmla="*/ 127 h 128"/>
                  <a:gd name="T10" fmla="*/ 88 w 90"/>
                  <a:gd name="T11" fmla="*/ 125 h 128"/>
                </a:gdLst>
                <a:ahLst/>
                <a:cxnLst>
                  <a:cxn ang="0">
                    <a:pos x="T0" y="T1"/>
                  </a:cxn>
                  <a:cxn ang="0">
                    <a:pos x="T2" y="T3"/>
                  </a:cxn>
                  <a:cxn ang="0">
                    <a:pos x="T4" y="T5"/>
                  </a:cxn>
                  <a:cxn ang="0">
                    <a:pos x="T6" y="T7"/>
                  </a:cxn>
                  <a:cxn ang="0">
                    <a:pos x="T8" y="T9"/>
                  </a:cxn>
                  <a:cxn ang="0">
                    <a:pos x="T10" y="T11"/>
                  </a:cxn>
                </a:cxnLst>
                <a:rect l="0" t="0" r="r" b="b"/>
                <a:pathLst>
                  <a:path w="90" h="128">
                    <a:moveTo>
                      <a:pt x="88" y="125"/>
                    </a:moveTo>
                    <a:cubicBezTo>
                      <a:pt x="57" y="87"/>
                      <a:pt x="24" y="45"/>
                      <a:pt x="1" y="1"/>
                    </a:cubicBezTo>
                    <a:cubicBezTo>
                      <a:pt x="1" y="0"/>
                      <a:pt x="0" y="1"/>
                      <a:pt x="0" y="2"/>
                    </a:cubicBezTo>
                    <a:cubicBezTo>
                      <a:pt x="9" y="22"/>
                      <a:pt x="22" y="39"/>
                      <a:pt x="34" y="58"/>
                    </a:cubicBezTo>
                    <a:cubicBezTo>
                      <a:pt x="50" y="82"/>
                      <a:pt x="67" y="105"/>
                      <a:pt x="86" y="127"/>
                    </a:cubicBezTo>
                    <a:cubicBezTo>
                      <a:pt x="87" y="128"/>
                      <a:pt x="90" y="126"/>
                      <a:pt x="88"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7" name="iṣ1ïḓe"/>
              <p:cNvSpPr/>
              <p:nvPr/>
            </p:nvSpPr>
            <p:spPr bwMode="auto">
              <a:xfrm>
                <a:off x="5218" y="2716"/>
                <a:ext cx="96" cy="145"/>
              </a:xfrm>
              <a:custGeom>
                <a:avLst/>
                <a:gdLst>
                  <a:gd name="T0" fmla="*/ 86 w 87"/>
                  <a:gd name="T1" fmla="*/ 128 h 132"/>
                  <a:gd name="T2" fmla="*/ 2 w 87"/>
                  <a:gd name="T3" fmla="*/ 2 h 132"/>
                  <a:gd name="T4" fmla="*/ 0 w 87"/>
                  <a:gd name="T5" fmla="*/ 3 h 132"/>
                  <a:gd name="T6" fmla="*/ 84 w 87"/>
                  <a:gd name="T7" fmla="*/ 130 h 132"/>
                  <a:gd name="T8" fmla="*/ 86 w 87"/>
                  <a:gd name="T9" fmla="*/ 128 h 132"/>
                </a:gdLst>
                <a:ahLst/>
                <a:cxnLst>
                  <a:cxn ang="0">
                    <a:pos x="T0" y="T1"/>
                  </a:cxn>
                  <a:cxn ang="0">
                    <a:pos x="T2" y="T3"/>
                  </a:cxn>
                  <a:cxn ang="0">
                    <a:pos x="T4" y="T5"/>
                  </a:cxn>
                  <a:cxn ang="0">
                    <a:pos x="T6" y="T7"/>
                  </a:cxn>
                  <a:cxn ang="0">
                    <a:pos x="T8" y="T9"/>
                  </a:cxn>
                </a:cxnLst>
                <a:rect l="0" t="0" r="r" b="b"/>
                <a:pathLst>
                  <a:path w="87" h="132">
                    <a:moveTo>
                      <a:pt x="86" y="128"/>
                    </a:moveTo>
                    <a:cubicBezTo>
                      <a:pt x="60" y="85"/>
                      <a:pt x="23" y="49"/>
                      <a:pt x="2" y="2"/>
                    </a:cubicBezTo>
                    <a:cubicBezTo>
                      <a:pt x="2" y="0"/>
                      <a:pt x="0" y="1"/>
                      <a:pt x="0" y="3"/>
                    </a:cubicBezTo>
                    <a:cubicBezTo>
                      <a:pt x="19" y="50"/>
                      <a:pt x="56" y="88"/>
                      <a:pt x="84" y="130"/>
                    </a:cubicBezTo>
                    <a:cubicBezTo>
                      <a:pt x="85" y="132"/>
                      <a:pt x="87" y="130"/>
                      <a:pt x="86" y="12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8" name="išľídè"/>
              <p:cNvSpPr/>
              <p:nvPr/>
            </p:nvSpPr>
            <p:spPr bwMode="auto">
              <a:xfrm>
                <a:off x="5230" y="2716"/>
                <a:ext cx="84" cy="121"/>
              </a:xfrm>
              <a:custGeom>
                <a:avLst/>
                <a:gdLst>
                  <a:gd name="T0" fmla="*/ 76 w 77"/>
                  <a:gd name="T1" fmla="*/ 108 h 110"/>
                  <a:gd name="T2" fmla="*/ 3 w 77"/>
                  <a:gd name="T3" fmla="*/ 1 h 110"/>
                  <a:gd name="T4" fmla="*/ 0 w 77"/>
                  <a:gd name="T5" fmla="*/ 3 h 110"/>
                  <a:gd name="T6" fmla="*/ 74 w 77"/>
                  <a:gd name="T7" fmla="*/ 109 h 110"/>
                  <a:gd name="T8" fmla="*/ 76 w 77"/>
                  <a:gd name="T9" fmla="*/ 108 h 110"/>
                </a:gdLst>
                <a:ahLst/>
                <a:cxnLst>
                  <a:cxn ang="0">
                    <a:pos x="T0" y="T1"/>
                  </a:cxn>
                  <a:cxn ang="0">
                    <a:pos x="T2" y="T3"/>
                  </a:cxn>
                  <a:cxn ang="0">
                    <a:pos x="T4" y="T5"/>
                  </a:cxn>
                  <a:cxn ang="0">
                    <a:pos x="T6" y="T7"/>
                  </a:cxn>
                  <a:cxn ang="0">
                    <a:pos x="T8" y="T9"/>
                  </a:cxn>
                </a:cxnLst>
                <a:rect l="0" t="0" r="r" b="b"/>
                <a:pathLst>
                  <a:path w="77" h="110">
                    <a:moveTo>
                      <a:pt x="76" y="108"/>
                    </a:moveTo>
                    <a:cubicBezTo>
                      <a:pt x="51" y="73"/>
                      <a:pt x="26" y="38"/>
                      <a:pt x="3" y="1"/>
                    </a:cubicBezTo>
                    <a:cubicBezTo>
                      <a:pt x="2" y="0"/>
                      <a:pt x="0" y="1"/>
                      <a:pt x="0" y="3"/>
                    </a:cubicBezTo>
                    <a:cubicBezTo>
                      <a:pt x="24" y="39"/>
                      <a:pt x="49" y="74"/>
                      <a:pt x="74" y="109"/>
                    </a:cubicBezTo>
                    <a:cubicBezTo>
                      <a:pt x="75" y="110"/>
                      <a:pt x="77" y="109"/>
                      <a:pt x="76"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9" name="îsḷiḑé"/>
              <p:cNvSpPr/>
              <p:nvPr/>
            </p:nvSpPr>
            <p:spPr bwMode="auto">
              <a:xfrm>
                <a:off x="5255" y="2730"/>
                <a:ext cx="70" cy="102"/>
              </a:xfrm>
              <a:custGeom>
                <a:avLst/>
                <a:gdLst>
                  <a:gd name="T0" fmla="*/ 63 w 64"/>
                  <a:gd name="T1" fmla="*/ 90 h 92"/>
                  <a:gd name="T2" fmla="*/ 2 w 64"/>
                  <a:gd name="T3" fmla="*/ 1 h 92"/>
                  <a:gd name="T4" fmla="*/ 0 w 64"/>
                  <a:gd name="T5" fmla="*/ 2 h 92"/>
                  <a:gd name="T6" fmla="*/ 62 w 64"/>
                  <a:gd name="T7" fmla="*/ 91 h 92"/>
                  <a:gd name="T8" fmla="*/ 63 w 64"/>
                  <a:gd name="T9" fmla="*/ 90 h 92"/>
                </a:gdLst>
                <a:ahLst/>
                <a:cxnLst>
                  <a:cxn ang="0">
                    <a:pos x="T0" y="T1"/>
                  </a:cxn>
                  <a:cxn ang="0">
                    <a:pos x="T2" y="T3"/>
                  </a:cxn>
                  <a:cxn ang="0">
                    <a:pos x="T4" y="T5"/>
                  </a:cxn>
                  <a:cxn ang="0">
                    <a:pos x="T6" y="T7"/>
                  </a:cxn>
                  <a:cxn ang="0">
                    <a:pos x="T8" y="T9"/>
                  </a:cxn>
                </a:cxnLst>
                <a:rect l="0" t="0" r="r" b="b"/>
                <a:pathLst>
                  <a:path w="64" h="92">
                    <a:moveTo>
                      <a:pt x="63" y="90"/>
                    </a:moveTo>
                    <a:cubicBezTo>
                      <a:pt x="44" y="60"/>
                      <a:pt x="22" y="31"/>
                      <a:pt x="2" y="1"/>
                    </a:cubicBezTo>
                    <a:cubicBezTo>
                      <a:pt x="1" y="0"/>
                      <a:pt x="0" y="1"/>
                      <a:pt x="0" y="2"/>
                    </a:cubicBezTo>
                    <a:cubicBezTo>
                      <a:pt x="20" y="32"/>
                      <a:pt x="41" y="62"/>
                      <a:pt x="62" y="91"/>
                    </a:cubicBezTo>
                    <a:cubicBezTo>
                      <a:pt x="62" y="92"/>
                      <a:pt x="64" y="91"/>
                      <a:pt x="63"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0" name="ïŝlïḍè"/>
              <p:cNvSpPr/>
              <p:nvPr/>
            </p:nvSpPr>
            <p:spPr bwMode="auto">
              <a:xfrm>
                <a:off x="5258" y="2697"/>
                <a:ext cx="59" cy="91"/>
              </a:xfrm>
              <a:custGeom>
                <a:avLst/>
                <a:gdLst>
                  <a:gd name="T0" fmla="*/ 53 w 53"/>
                  <a:gd name="T1" fmla="*/ 79 h 82"/>
                  <a:gd name="T2" fmla="*/ 2 w 53"/>
                  <a:gd name="T3" fmla="*/ 1 h 82"/>
                  <a:gd name="T4" fmla="*/ 0 w 53"/>
                  <a:gd name="T5" fmla="*/ 2 h 82"/>
                  <a:gd name="T6" fmla="*/ 51 w 53"/>
                  <a:gd name="T7" fmla="*/ 81 h 82"/>
                  <a:gd name="T8" fmla="*/ 53 w 53"/>
                  <a:gd name="T9" fmla="*/ 79 h 82"/>
                </a:gdLst>
                <a:ahLst/>
                <a:cxnLst>
                  <a:cxn ang="0">
                    <a:pos x="T0" y="T1"/>
                  </a:cxn>
                  <a:cxn ang="0">
                    <a:pos x="T2" y="T3"/>
                  </a:cxn>
                  <a:cxn ang="0">
                    <a:pos x="T4" y="T5"/>
                  </a:cxn>
                  <a:cxn ang="0">
                    <a:pos x="T6" y="T7"/>
                  </a:cxn>
                  <a:cxn ang="0">
                    <a:pos x="T8" y="T9"/>
                  </a:cxn>
                </a:cxnLst>
                <a:rect l="0" t="0" r="r" b="b"/>
                <a:pathLst>
                  <a:path w="53" h="82">
                    <a:moveTo>
                      <a:pt x="53" y="79"/>
                    </a:moveTo>
                    <a:cubicBezTo>
                      <a:pt x="35" y="54"/>
                      <a:pt x="17" y="28"/>
                      <a:pt x="2" y="1"/>
                    </a:cubicBezTo>
                    <a:cubicBezTo>
                      <a:pt x="1" y="0"/>
                      <a:pt x="0" y="1"/>
                      <a:pt x="0" y="2"/>
                    </a:cubicBezTo>
                    <a:cubicBezTo>
                      <a:pt x="15" y="29"/>
                      <a:pt x="33" y="55"/>
                      <a:pt x="51" y="81"/>
                    </a:cubicBezTo>
                    <a:cubicBezTo>
                      <a:pt x="52" y="82"/>
                      <a:pt x="53" y="81"/>
                      <a:pt x="53" y="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1" name="ïṣľîdè"/>
              <p:cNvSpPr/>
              <p:nvPr/>
            </p:nvSpPr>
            <p:spPr bwMode="auto">
              <a:xfrm>
                <a:off x="5309" y="2732"/>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2" name="ïSľíḋè"/>
              <p:cNvSpPr/>
              <p:nvPr/>
            </p:nvSpPr>
            <p:spPr bwMode="auto">
              <a:xfrm>
                <a:off x="4684" y="1485"/>
                <a:ext cx="267" cy="492"/>
              </a:xfrm>
              <a:custGeom>
                <a:avLst/>
                <a:gdLst>
                  <a:gd name="T0" fmla="*/ 226 w 242"/>
                  <a:gd name="T1" fmla="*/ 237 h 447"/>
                  <a:gd name="T2" fmla="*/ 156 w 242"/>
                  <a:gd name="T3" fmla="*/ 162 h 447"/>
                  <a:gd name="T4" fmla="*/ 106 w 242"/>
                  <a:gd name="T5" fmla="*/ 70 h 447"/>
                  <a:gd name="T6" fmla="*/ 117 w 242"/>
                  <a:gd name="T7" fmla="*/ 119 h 447"/>
                  <a:gd name="T8" fmla="*/ 111 w 242"/>
                  <a:gd name="T9" fmla="*/ 128 h 447"/>
                  <a:gd name="T10" fmla="*/ 36 w 242"/>
                  <a:gd name="T11" fmla="*/ 17 h 447"/>
                  <a:gd name="T12" fmla="*/ 46 w 242"/>
                  <a:gd name="T13" fmla="*/ 63 h 447"/>
                  <a:gd name="T14" fmla="*/ 15 w 242"/>
                  <a:gd name="T15" fmla="*/ 1 h 447"/>
                  <a:gd name="T16" fmla="*/ 11 w 242"/>
                  <a:gd name="T17" fmla="*/ 22 h 447"/>
                  <a:gd name="T18" fmla="*/ 26 w 242"/>
                  <a:gd name="T19" fmla="*/ 75 h 447"/>
                  <a:gd name="T20" fmla="*/ 16 w 242"/>
                  <a:gd name="T21" fmla="*/ 83 h 447"/>
                  <a:gd name="T22" fmla="*/ 26 w 242"/>
                  <a:gd name="T23" fmla="*/ 116 h 447"/>
                  <a:gd name="T24" fmla="*/ 25 w 242"/>
                  <a:gd name="T25" fmla="*/ 154 h 447"/>
                  <a:gd name="T26" fmla="*/ 25 w 242"/>
                  <a:gd name="T27" fmla="*/ 160 h 447"/>
                  <a:gd name="T28" fmla="*/ 25 w 242"/>
                  <a:gd name="T29" fmla="*/ 211 h 447"/>
                  <a:gd name="T30" fmla="*/ 2 w 242"/>
                  <a:gd name="T31" fmla="*/ 187 h 447"/>
                  <a:gd name="T32" fmla="*/ 54 w 242"/>
                  <a:gd name="T33" fmla="*/ 305 h 447"/>
                  <a:gd name="T34" fmla="*/ 115 w 242"/>
                  <a:gd name="T35" fmla="*/ 402 h 447"/>
                  <a:gd name="T36" fmla="*/ 104 w 242"/>
                  <a:gd name="T37" fmla="*/ 334 h 447"/>
                  <a:gd name="T38" fmla="*/ 83 w 242"/>
                  <a:gd name="T39" fmla="*/ 266 h 447"/>
                  <a:gd name="T40" fmla="*/ 109 w 242"/>
                  <a:gd name="T41" fmla="*/ 314 h 447"/>
                  <a:gd name="T42" fmla="*/ 108 w 242"/>
                  <a:gd name="T43" fmla="*/ 262 h 447"/>
                  <a:gd name="T44" fmla="*/ 108 w 242"/>
                  <a:gd name="T45" fmla="*/ 215 h 447"/>
                  <a:gd name="T46" fmla="*/ 128 w 242"/>
                  <a:gd name="T47" fmla="*/ 213 h 447"/>
                  <a:gd name="T48" fmla="*/ 150 w 242"/>
                  <a:gd name="T49" fmla="*/ 258 h 447"/>
                  <a:gd name="T50" fmla="*/ 151 w 242"/>
                  <a:gd name="T51" fmla="*/ 197 h 447"/>
                  <a:gd name="T52" fmla="*/ 151 w 242"/>
                  <a:gd name="T53" fmla="*/ 157 h 447"/>
                  <a:gd name="T54" fmla="*/ 206 w 242"/>
                  <a:gd name="T55" fmla="*/ 251 h 447"/>
                  <a:gd name="T56" fmla="*/ 219 w 242"/>
                  <a:gd name="T57" fmla="*/ 446 h 447"/>
                  <a:gd name="T58" fmla="*/ 60 w 242"/>
                  <a:gd name="T59" fmla="*/ 68 h 447"/>
                  <a:gd name="T60" fmla="*/ 60 w 242"/>
                  <a:gd name="T61" fmla="*/ 68 h 447"/>
                  <a:gd name="T62" fmla="*/ 86 w 242"/>
                  <a:gd name="T63" fmla="*/ 182 h 447"/>
                  <a:gd name="T64" fmla="*/ 104 w 242"/>
                  <a:gd name="T65" fmla="*/ 218 h 447"/>
                  <a:gd name="T66" fmla="*/ 59 w 242"/>
                  <a:gd name="T67" fmla="*/ 99 h 447"/>
                  <a:gd name="T68" fmla="*/ 58 w 242"/>
                  <a:gd name="T69" fmla="*/ 126 h 447"/>
                  <a:gd name="T70" fmla="*/ 48 w 242"/>
                  <a:gd name="T71" fmla="*/ 68 h 447"/>
                  <a:gd name="T72" fmla="*/ 48 w 242"/>
                  <a:gd name="T73" fmla="*/ 91 h 447"/>
                  <a:gd name="T74" fmla="*/ 56 w 242"/>
                  <a:gd name="T75" fmla="*/ 132 h 447"/>
                  <a:gd name="T76" fmla="*/ 56 w 242"/>
                  <a:gd name="T77" fmla="*/ 162 h 447"/>
                  <a:gd name="T78" fmla="*/ 56 w 242"/>
                  <a:gd name="T79" fmla="*/ 193 h 447"/>
                  <a:gd name="T80" fmla="*/ 57 w 242"/>
                  <a:gd name="T81" fmla="*/ 217 h 447"/>
                  <a:gd name="T82" fmla="*/ 57 w 242"/>
                  <a:gd name="T83" fmla="*/ 248 h 447"/>
                  <a:gd name="T84" fmla="*/ 29 w 242"/>
                  <a:gd name="T85" fmla="*/ 54 h 447"/>
                  <a:gd name="T86" fmla="*/ 29 w 242"/>
                  <a:gd name="T87" fmla="*/ 86 h 447"/>
                  <a:gd name="T88" fmla="*/ 44 w 242"/>
                  <a:gd name="T89" fmla="*/ 169 h 447"/>
                  <a:gd name="T90" fmla="*/ 29 w 242"/>
                  <a:gd name="T91" fmla="*/ 67 h 447"/>
                  <a:gd name="T92" fmla="*/ 44 w 242"/>
                  <a:gd name="T93" fmla="*/ 179 h 447"/>
                  <a:gd name="T94" fmla="*/ 28 w 242"/>
                  <a:gd name="T95" fmla="*/ 166 h 447"/>
                  <a:gd name="T96" fmla="*/ 28 w 242"/>
                  <a:gd name="T97" fmla="*/ 166 h 447"/>
                  <a:gd name="T98" fmla="*/ 46 w 242"/>
                  <a:gd name="T99" fmla="*/ 253 h 447"/>
                  <a:gd name="T100" fmla="*/ 82 w 242"/>
                  <a:gd name="T101" fmla="*/ 264 h 447"/>
                  <a:gd name="T102" fmla="*/ 83 w 242"/>
                  <a:gd name="T103" fmla="*/ 242 h 447"/>
                  <a:gd name="T104" fmla="*/ 84 w 242"/>
                  <a:gd name="T105" fmla="*/ 211 h 447"/>
                  <a:gd name="T106" fmla="*/ 85 w 242"/>
                  <a:gd name="T107" fmla="*/ 245 h 447"/>
                  <a:gd name="T108" fmla="*/ 106 w 242"/>
                  <a:gd name="T109" fmla="*/ 201 h 447"/>
                  <a:gd name="T110" fmla="*/ 106 w 242"/>
                  <a:gd name="T111" fmla="*/ 177 h 447"/>
                  <a:gd name="T112" fmla="*/ 149 w 242"/>
                  <a:gd name="T113" fmla="*/ 2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 h="447">
                    <a:moveTo>
                      <a:pt x="241" y="262"/>
                    </a:moveTo>
                    <a:cubicBezTo>
                      <a:pt x="236" y="255"/>
                      <a:pt x="232" y="247"/>
                      <a:pt x="227" y="239"/>
                    </a:cubicBezTo>
                    <a:cubicBezTo>
                      <a:pt x="227" y="233"/>
                      <a:pt x="228" y="226"/>
                      <a:pt x="228" y="220"/>
                    </a:cubicBezTo>
                    <a:cubicBezTo>
                      <a:pt x="228" y="219"/>
                      <a:pt x="227" y="219"/>
                      <a:pt x="227" y="220"/>
                    </a:cubicBezTo>
                    <a:cubicBezTo>
                      <a:pt x="226" y="225"/>
                      <a:pt x="226" y="231"/>
                      <a:pt x="226" y="237"/>
                    </a:cubicBezTo>
                    <a:cubicBezTo>
                      <a:pt x="192" y="181"/>
                      <a:pt x="159" y="126"/>
                      <a:pt x="132" y="67"/>
                    </a:cubicBezTo>
                    <a:cubicBezTo>
                      <a:pt x="131" y="66"/>
                      <a:pt x="129" y="67"/>
                      <a:pt x="130" y="68"/>
                    </a:cubicBezTo>
                    <a:cubicBezTo>
                      <a:pt x="142" y="94"/>
                      <a:pt x="155" y="119"/>
                      <a:pt x="169" y="144"/>
                    </a:cubicBezTo>
                    <a:cubicBezTo>
                      <a:pt x="168" y="157"/>
                      <a:pt x="168" y="170"/>
                      <a:pt x="168" y="182"/>
                    </a:cubicBezTo>
                    <a:cubicBezTo>
                      <a:pt x="164" y="175"/>
                      <a:pt x="160" y="169"/>
                      <a:pt x="156" y="162"/>
                    </a:cubicBezTo>
                    <a:cubicBezTo>
                      <a:pt x="154" y="159"/>
                      <a:pt x="152" y="155"/>
                      <a:pt x="150" y="152"/>
                    </a:cubicBezTo>
                    <a:cubicBezTo>
                      <a:pt x="150" y="148"/>
                      <a:pt x="150" y="143"/>
                      <a:pt x="150" y="139"/>
                    </a:cubicBezTo>
                    <a:cubicBezTo>
                      <a:pt x="150" y="137"/>
                      <a:pt x="148" y="137"/>
                      <a:pt x="148" y="139"/>
                    </a:cubicBezTo>
                    <a:cubicBezTo>
                      <a:pt x="148" y="142"/>
                      <a:pt x="148" y="145"/>
                      <a:pt x="148" y="148"/>
                    </a:cubicBezTo>
                    <a:cubicBezTo>
                      <a:pt x="133" y="123"/>
                      <a:pt x="116" y="97"/>
                      <a:pt x="106" y="70"/>
                    </a:cubicBezTo>
                    <a:cubicBezTo>
                      <a:pt x="106" y="69"/>
                      <a:pt x="104" y="69"/>
                      <a:pt x="105" y="70"/>
                    </a:cubicBezTo>
                    <a:cubicBezTo>
                      <a:pt x="115" y="100"/>
                      <a:pt x="133" y="126"/>
                      <a:pt x="148" y="153"/>
                    </a:cubicBezTo>
                    <a:cubicBezTo>
                      <a:pt x="149" y="164"/>
                      <a:pt x="149" y="176"/>
                      <a:pt x="149" y="187"/>
                    </a:cubicBezTo>
                    <a:cubicBezTo>
                      <a:pt x="137" y="167"/>
                      <a:pt x="126" y="147"/>
                      <a:pt x="114" y="127"/>
                    </a:cubicBezTo>
                    <a:cubicBezTo>
                      <a:pt x="115" y="124"/>
                      <a:pt x="116" y="121"/>
                      <a:pt x="117" y="119"/>
                    </a:cubicBezTo>
                    <a:cubicBezTo>
                      <a:pt x="118" y="117"/>
                      <a:pt x="115" y="116"/>
                      <a:pt x="114" y="118"/>
                    </a:cubicBezTo>
                    <a:cubicBezTo>
                      <a:pt x="114" y="120"/>
                      <a:pt x="113" y="121"/>
                      <a:pt x="113" y="123"/>
                    </a:cubicBezTo>
                    <a:cubicBezTo>
                      <a:pt x="96" y="93"/>
                      <a:pt x="80" y="63"/>
                      <a:pt x="66" y="31"/>
                    </a:cubicBezTo>
                    <a:cubicBezTo>
                      <a:pt x="66" y="30"/>
                      <a:pt x="63" y="31"/>
                      <a:pt x="64" y="32"/>
                    </a:cubicBezTo>
                    <a:cubicBezTo>
                      <a:pt x="78" y="65"/>
                      <a:pt x="94" y="97"/>
                      <a:pt x="111" y="128"/>
                    </a:cubicBezTo>
                    <a:cubicBezTo>
                      <a:pt x="109" y="134"/>
                      <a:pt x="108" y="141"/>
                      <a:pt x="107" y="148"/>
                    </a:cubicBezTo>
                    <a:cubicBezTo>
                      <a:pt x="101" y="137"/>
                      <a:pt x="94" y="126"/>
                      <a:pt x="87" y="114"/>
                    </a:cubicBezTo>
                    <a:cubicBezTo>
                      <a:pt x="77" y="96"/>
                      <a:pt x="68" y="78"/>
                      <a:pt x="60" y="59"/>
                    </a:cubicBezTo>
                    <a:cubicBezTo>
                      <a:pt x="56" y="51"/>
                      <a:pt x="53" y="43"/>
                      <a:pt x="49" y="35"/>
                    </a:cubicBezTo>
                    <a:cubicBezTo>
                      <a:pt x="46" y="30"/>
                      <a:pt x="38" y="22"/>
                      <a:pt x="36" y="17"/>
                    </a:cubicBezTo>
                    <a:cubicBezTo>
                      <a:pt x="37" y="18"/>
                      <a:pt x="38" y="17"/>
                      <a:pt x="38" y="17"/>
                    </a:cubicBezTo>
                    <a:cubicBezTo>
                      <a:pt x="37" y="14"/>
                      <a:pt x="37" y="15"/>
                      <a:pt x="35" y="13"/>
                    </a:cubicBezTo>
                    <a:cubicBezTo>
                      <a:pt x="34" y="13"/>
                      <a:pt x="33" y="14"/>
                      <a:pt x="34" y="15"/>
                    </a:cubicBezTo>
                    <a:cubicBezTo>
                      <a:pt x="38" y="22"/>
                      <a:pt x="42" y="30"/>
                      <a:pt x="46" y="38"/>
                    </a:cubicBezTo>
                    <a:cubicBezTo>
                      <a:pt x="46" y="46"/>
                      <a:pt x="46" y="55"/>
                      <a:pt x="46" y="63"/>
                    </a:cubicBezTo>
                    <a:cubicBezTo>
                      <a:pt x="40" y="51"/>
                      <a:pt x="34" y="39"/>
                      <a:pt x="28" y="27"/>
                    </a:cubicBezTo>
                    <a:cubicBezTo>
                      <a:pt x="28" y="23"/>
                      <a:pt x="28" y="18"/>
                      <a:pt x="28" y="14"/>
                    </a:cubicBezTo>
                    <a:cubicBezTo>
                      <a:pt x="28" y="13"/>
                      <a:pt x="26" y="13"/>
                      <a:pt x="26" y="14"/>
                    </a:cubicBezTo>
                    <a:cubicBezTo>
                      <a:pt x="26" y="17"/>
                      <a:pt x="26" y="20"/>
                      <a:pt x="26" y="23"/>
                    </a:cubicBezTo>
                    <a:cubicBezTo>
                      <a:pt x="22" y="16"/>
                      <a:pt x="19" y="8"/>
                      <a:pt x="15" y="1"/>
                    </a:cubicBezTo>
                    <a:cubicBezTo>
                      <a:pt x="15" y="0"/>
                      <a:pt x="12" y="1"/>
                      <a:pt x="13" y="2"/>
                    </a:cubicBezTo>
                    <a:cubicBezTo>
                      <a:pt x="17" y="11"/>
                      <a:pt x="22" y="21"/>
                      <a:pt x="26" y="30"/>
                    </a:cubicBezTo>
                    <a:cubicBezTo>
                      <a:pt x="26" y="37"/>
                      <a:pt x="26" y="43"/>
                      <a:pt x="26" y="50"/>
                    </a:cubicBezTo>
                    <a:cubicBezTo>
                      <a:pt x="22" y="40"/>
                      <a:pt x="17" y="31"/>
                      <a:pt x="13" y="21"/>
                    </a:cubicBezTo>
                    <a:cubicBezTo>
                      <a:pt x="12" y="20"/>
                      <a:pt x="10" y="21"/>
                      <a:pt x="11" y="22"/>
                    </a:cubicBezTo>
                    <a:cubicBezTo>
                      <a:pt x="12" y="25"/>
                      <a:pt x="13" y="27"/>
                      <a:pt x="13" y="30"/>
                    </a:cubicBezTo>
                    <a:cubicBezTo>
                      <a:pt x="14" y="30"/>
                      <a:pt x="14" y="30"/>
                      <a:pt x="14" y="30"/>
                    </a:cubicBezTo>
                    <a:cubicBezTo>
                      <a:pt x="15" y="33"/>
                      <a:pt x="15" y="36"/>
                      <a:pt x="15" y="36"/>
                    </a:cubicBezTo>
                    <a:cubicBezTo>
                      <a:pt x="19" y="45"/>
                      <a:pt x="23" y="53"/>
                      <a:pt x="26" y="62"/>
                    </a:cubicBezTo>
                    <a:cubicBezTo>
                      <a:pt x="26" y="66"/>
                      <a:pt x="26" y="70"/>
                      <a:pt x="26" y="75"/>
                    </a:cubicBezTo>
                    <a:cubicBezTo>
                      <a:pt x="20" y="62"/>
                      <a:pt x="15" y="50"/>
                      <a:pt x="10" y="37"/>
                    </a:cubicBezTo>
                    <a:cubicBezTo>
                      <a:pt x="9" y="36"/>
                      <a:pt x="8" y="36"/>
                      <a:pt x="8" y="37"/>
                    </a:cubicBezTo>
                    <a:cubicBezTo>
                      <a:pt x="14" y="52"/>
                      <a:pt x="20" y="67"/>
                      <a:pt x="26" y="81"/>
                    </a:cubicBezTo>
                    <a:cubicBezTo>
                      <a:pt x="26" y="89"/>
                      <a:pt x="26" y="97"/>
                      <a:pt x="26" y="105"/>
                    </a:cubicBezTo>
                    <a:cubicBezTo>
                      <a:pt x="22" y="97"/>
                      <a:pt x="19" y="90"/>
                      <a:pt x="16" y="83"/>
                    </a:cubicBezTo>
                    <a:cubicBezTo>
                      <a:pt x="15" y="82"/>
                      <a:pt x="15" y="81"/>
                      <a:pt x="15" y="81"/>
                    </a:cubicBezTo>
                    <a:cubicBezTo>
                      <a:pt x="15" y="81"/>
                      <a:pt x="15" y="80"/>
                      <a:pt x="15" y="80"/>
                    </a:cubicBezTo>
                    <a:cubicBezTo>
                      <a:pt x="13" y="77"/>
                      <a:pt x="12" y="73"/>
                      <a:pt x="10" y="70"/>
                    </a:cubicBezTo>
                    <a:cubicBezTo>
                      <a:pt x="10" y="68"/>
                      <a:pt x="7" y="69"/>
                      <a:pt x="8" y="70"/>
                    </a:cubicBezTo>
                    <a:cubicBezTo>
                      <a:pt x="13" y="86"/>
                      <a:pt x="19" y="101"/>
                      <a:pt x="26" y="116"/>
                    </a:cubicBezTo>
                    <a:cubicBezTo>
                      <a:pt x="26" y="121"/>
                      <a:pt x="26" y="126"/>
                      <a:pt x="25" y="130"/>
                    </a:cubicBezTo>
                    <a:cubicBezTo>
                      <a:pt x="18" y="115"/>
                      <a:pt x="12" y="100"/>
                      <a:pt x="5" y="85"/>
                    </a:cubicBezTo>
                    <a:cubicBezTo>
                      <a:pt x="5" y="83"/>
                      <a:pt x="2" y="84"/>
                      <a:pt x="3" y="86"/>
                    </a:cubicBezTo>
                    <a:cubicBezTo>
                      <a:pt x="10" y="104"/>
                      <a:pt x="17" y="122"/>
                      <a:pt x="25" y="139"/>
                    </a:cubicBezTo>
                    <a:cubicBezTo>
                      <a:pt x="25" y="144"/>
                      <a:pt x="25" y="149"/>
                      <a:pt x="25" y="154"/>
                    </a:cubicBezTo>
                    <a:cubicBezTo>
                      <a:pt x="24" y="152"/>
                      <a:pt x="22" y="149"/>
                      <a:pt x="21" y="146"/>
                    </a:cubicBezTo>
                    <a:cubicBezTo>
                      <a:pt x="17" y="138"/>
                      <a:pt x="6" y="123"/>
                      <a:pt x="8" y="113"/>
                    </a:cubicBezTo>
                    <a:cubicBezTo>
                      <a:pt x="8" y="112"/>
                      <a:pt x="6" y="112"/>
                      <a:pt x="6" y="113"/>
                    </a:cubicBezTo>
                    <a:cubicBezTo>
                      <a:pt x="4" y="120"/>
                      <a:pt x="10" y="129"/>
                      <a:pt x="13" y="135"/>
                    </a:cubicBezTo>
                    <a:cubicBezTo>
                      <a:pt x="17" y="144"/>
                      <a:pt x="21" y="152"/>
                      <a:pt x="25" y="160"/>
                    </a:cubicBezTo>
                    <a:cubicBezTo>
                      <a:pt x="25" y="170"/>
                      <a:pt x="25" y="179"/>
                      <a:pt x="25" y="188"/>
                    </a:cubicBezTo>
                    <a:cubicBezTo>
                      <a:pt x="19" y="176"/>
                      <a:pt x="13" y="164"/>
                      <a:pt x="7" y="151"/>
                    </a:cubicBezTo>
                    <a:cubicBezTo>
                      <a:pt x="7" y="150"/>
                      <a:pt x="5" y="150"/>
                      <a:pt x="6" y="152"/>
                    </a:cubicBezTo>
                    <a:cubicBezTo>
                      <a:pt x="11" y="166"/>
                      <a:pt x="18" y="180"/>
                      <a:pt x="25" y="194"/>
                    </a:cubicBezTo>
                    <a:cubicBezTo>
                      <a:pt x="25" y="200"/>
                      <a:pt x="25" y="205"/>
                      <a:pt x="25" y="211"/>
                    </a:cubicBezTo>
                    <a:cubicBezTo>
                      <a:pt x="17" y="193"/>
                      <a:pt x="10" y="175"/>
                      <a:pt x="3" y="156"/>
                    </a:cubicBezTo>
                    <a:cubicBezTo>
                      <a:pt x="2" y="154"/>
                      <a:pt x="0" y="155"/>
                      <a:pt x="0" y="157"/>
                    </a:cubicBezTo>
                    <a:cubicBezTo>
                      <a:pt x="8" y="178"/>
                      <a:pt x="16" y="200"/>
                      <a:pt x="25" y="221"/>
                    </a:cubicBezTo>
                    <a:cubicBezTo>
                      <a:pt x="25" y="230"/>
                      <a:pt x="25" y="239"/>
                      <a:pt x="25" y="248"/>
                    </a:cubicBezTo>
                    <a:cubicBezTo>
                      <a:pt x="15" y="228"/>
                      <a:pt x="7" y="208"/>
                      <a:pt x="2" y="187"/>
                    </a:cubicBezTo>
                    <a:cubicBezTo>
                      <a:pt x="2" y="186"/>
                      <a:pt x="1" y="186"/>
                      <a:pt x="1" y="187"/>
                    </a:cubicBezTo>
                    <a:cubicBezTo>
                      <a:pt x="8" y="227"/>
                      <a:pt x="31" y="263"/>
                      <a:pt x="47" y="300"/>
                    </a:cubicBezTo>
                    <a:cubicBezTo>
                      <a:pt x="67" y="345"/>
                      <a:pt x="90" y="389"/>
                      <a:pt x="114" y="432"/>
                    </a:cubicBezTo>
                    <a:cubicBezTo>
                      <a:pt x="115" y="434"/>
                      <a:pt x="119" y="432"/>
                      <a:pt x="118" y="430"/>
                    </a:cubicBezTo>
                    <a:cubicBezTo>
                      <a:pt x="96" y="389"/>
                      <a:pt x="74" y="347"/>
                      <a:pt x="54" y="305"/>
                    </a:cubicBezTo>
                    <a:cubicBezTo>
                      <a:pt x="46" y="288"/>
                      <a:pt x="37" y="271"/>
                      <a:pt x="28" y="254"/>
                    </a:cubicBezTo>
                    <a:cubicBezTo>
                      <a:pt x="28" y="253"/>
                      <a:pt x="28" y="253"/>
                      <a:pt x="28" y="253"/>
                    </a:cubicBezTo>
                    <a:cubicBezTo>
                      <a:pt x="28" y="245"/>
                      <a:pt x="28" y="237"/>
                      <a:pt x="28" y="229"/>
                    </a:cubicBezTo>
                    <a:cubicBezTo>
                      <a:pt x="53" y="288"/>
                      <a:pt x="82" y="346"/>
                      <a:pt x="111" y="403"/>
                    </a:cubicBezTo>
                    <a:cubicBezTo>
                      <a:pt x="112" y="406"/>
                      <a:pt x="116" y="404"/>
                      <a:pt x="115" y="402"/>
                    </a:cubicBezTo>
                    <a:cubicBezTo>
                      <a:pt x="97" y="365"/>
                      <a:pt x="78" y="328"/>
                      <a:pt x="61" y="291"/>
                    </a:cubicBezTo>
                    <a:cubicBezTo>
                      <a:pt x="61" y="291"/>
                      <a:pt x="61" y="291"/>
                      <a:pt x="61" y="291"/>
                    </a:cubicBezTo>
                    <a:cubicBezTo>
                      <a:pt x="61" y="280"/>
                      <a:pt x="60" y="270"/>
                      <a:pt x="60" y="259"/>
                    </a:cubicBezTo>
                    <a:cubicBezTo>
                      <a:pt x="74" y="284"/>
                      <a:pt x="88" y="309"/>
                      <a:pt x="102" y="335"/>
                    </a:cubicBezTo>
                    <a:cubicBezTo>
                      <a:pt x="102" y="336"/>
                      <a:pt x="105" y="335"/>
                      <a:pt x="104" y="334"/>
                    </a:cubicBezTo>
                    <a:cubicBezTo>
                      <a:pt x="91" y="306"/>
                      <a:pt x="75" y="279"/>
                      <a:pt x="60" y="252"/>
                    </a:cubicBezTo>
                    <a:cubicBezTo>
                      <a:pt x="59" y="244"/>
                      <a:pt x="59" y="236"/>
                      <a:pt x="59" y="227"/>
                    </a:cubicBezTo>
                    <a:cubicBezTo>
                      <a:pt x="73" y="254"/>
                      <a:pt x="87" y="281"/>
                      <a:pt x="102" y="307"/>
                    </a:cubicBezTo>
                    <a:cubicBezTo>
                      <a:pt x="103" y="308"/>
                      <a:pt x="105" y="307"/>
                      <a:pt x="104" y="306"/>
                    </a:cubicBezTo>
                    <a:cubicBezTo>
                      <a:pt x="97" y="293"/>
                      <a:pt x="90" y="280"/>
                      <a:pt x="83" y="266"/>
                    </a:cubicBezTo>
                    <a:cubicBezTo>
                      <a:pt x="83" y="266"/>
                      <a:pt x="84" y="266"/>
                      <a:pt x="84" y="266"/>
                    </a:cubicBezTo>
                    <a:cubicBezTo>
                      <a:pt x="84" y="262"/>
                      <a:pt x="84" y="258"/>
                      <a:pt x="84" y="255"/>
                    </a:cubicBezTo>
                    <a:cubicBezTo>
                      <a:pt x="91" y="266"/>
                      <a:pt x="98" y="278"/>
                      <a:pt x="106" y="290"/>
                    </a:cubicBezTo>
                    <a:cubicBezTo>
                      <a:pt x="106" y="298"/>
                      <a:pt x="106" y="306"/>
                      <a:pt x="107" y="314"/>
                    </a:cubicBezTo>
                    <a:cubicBezTo>
                      <a:pt x="107" y="316"/>
                      <a:pt x="110" y="315"/>
                      <a:pt x="109" y="314"/>
                    </a:cubicBezTo>
                    <a:cubicBezTo>
                      <a:pt x="109" y="307"/>
                      <a:pt x="109" y="301"/>
                      <a:pt x="109" y="294"/>
                    </a:cubicBezTo>
                    <a:cubicBezTo>
                      <a:pt x="111" y="299"/>
                      <a:pt x="114" y="303"/>
                      <a:pt x="117" y="307"/>
                    </a:cubicBezTo>
                    <a:cubicBezTo>
                      <a:pt x="118" y="309"/>
                      <a:pt x="121" y="307"/>
                      <a:pt x="120" y="305"/>
                    </a:cubicBezTo>
                    <a:cubicBezTo>
                      <a:pt x="116" y="299"/>
                      <a:pt x="112" y="293"/>
                      <a:pt x="108" y="286"/>
                    </a:cubicBezTo>
                    <a:cubicBezTo>
                      <a:pt x="108" y="278"/>
                      <a:pt x="108" y="270"/>
                      <a:pt x="108" y="262"/>
                    </a:cubicBezTo>
                    <a:cubicBezTo>
                      <a:pt x="108" y="263"/>
                      <a:pt x="109" y="263"/>
                      <a:pt x="109" y="264"/>
                    </a:cubicBezTo>
                    <a:cubicBezTo>
                      <a:pt x="110" y="266"/>
                      <a:pt x="113" y="264"/>
                      <a:pt x="112" y="262"/>
                    </a:cubicBezTo>
                    <a:cubicBezTo>
                      <a:pt x="111" y="259"/>
                      <a:pt x="109" y="257"/>
                      <a:pt x="108" y="254"/>
                    </a:cubicBezTo>
                    <a:cubicBezTo>
                      <a:pt x="108" y="242"/>
                      <a:pt x="108" y="230"/>
                      <a:pt x="108" y="218"/>
                    </a:cubicBezTo>
                    <a:cubicBezTo>
                      <a:pt x="108" y="217"/>
                      <a:pt x="108" y="216"/>
                      <a:pt x="108" y="215"/>
                    </a:cubicBezTo>
                    <a:cubicBezTo>
                      <a:pt x="110" y="215"/>
                      <a:pt x="111" y="213"/>
                      <a:pt x="111" y="211"/>
                    </a:cubicBezTo>
                    <a:cubicBezTo>
                      <a:pt x="110" y="210"/>
                      <a:pt x="109" y="208"/>
                      <a:pt x="108" y="207"/>
                    </a:cubicBezTo>
                    <a:cubicBezTo>
                      <a:pt x="108" y="201"/>
                      <a:pt x="108" y="196"/>
                      <a:pt x="108" y="191"/>
                    </a:cubicBezTo>
                    <a:cubicBezTo>
                      <a:pt x="113" y="199"/>
                      <a:pt x="119" y="208"/>
                      <a:pt x="124" y="216"/>
                    </a:cubicBezTo>
                    <a:cubicBezTo>
                      <a:pt x="126" y="218"/>
                      <a:pt x="129" y="216"/>
                      <a:pt x="128" y="213"/>
                    </a:cubicBezTo>
                    <a:cubicBezTo>
                      <a:pt x="121" y="203"/>
                      <a:pt x="114" y="192"/>
                      <a:pt x="108" y="182"/>
                    </a:cubicBezTo>
                    <a:cubicBezTo>
                      <a:pt x="108" y="174"/>
                      <a:pt x="109" y="167"/>
                      <a:pt x="109" y="160"/>
                    </a:cubicBezTo>
                    <a:cubicBezTo>
                      <a:pt x="122" y="182"/>
                      <a:pt x="136" y="203"/>
                      <a:pt x="149" y="224"/>
                    </a:cubicBezTo>
                    <a:cubicBezTo>
                      <a:pt x="149" y="235"/>
                      <a:pt x="148" y="247"/>
                      <a:pt x="148" y="258"/>
                    </a:cubicBezTo>
                    <a:cubicBezTo>
                      <a:pt x="148" y="259"/>
                      <a:pt x="150" y="259"/>
                      <a:pt x="150" y="258"/>
                    </a:cubicBezTo>
                    <a:cubicBezTo>
                      <a:pt x="150" y="248"/>
                      <a:pt x="151" y="238"/>
                      <a:pt x="151" y="227"/>
                    </a:cubicBezTo>
                    <a:cubicBezTo>
                      <a:pt x="151" y="228"/>
                      <a:pt x="152" y="228"/>
                      <a:pt x="152" y="229"/>
                    </a:cubicBezTo>
                    <a:cubicBezTo>
                      <a:pt x="154" y="231"/>
                      <a:pt x="157" y="229"/>
                      <a:pt x="156" y="226"/>
                    </a:cubicBezTo>
                    <a:cubicBezTo>
                      <a:pt x="154" y="224"/>
                      <a:pt x="153" y="221"/>
                      <a:pt x="151" y="219"/>
                    </a:cubicBezTo>
                    <a:cubicBezTo>
                      <a:pt x="151" y="212"/>
                      <a:pt x="151" y="205"/>
                      <a:pt x="151" y="197"/>
                    </a:cubicBezTo>
                    <a:cubicBezTo>
                      <a:pt x="155" y="204"/>
                      <a:pt x="159" y="210"/>
                      <a:pt x="163" y="216"/>
                    </a:cubicBezTo>
                    <a:cubicBezTo>
                      <a:pt x="164" y="218"/>
                      <a:pt x="166" y="216"/>
                      <a:pt x="165" y="214"/>
                    </a:cubicBezTo>
                    <a:cubicBezTo>
                      <a:pt x="161" y="206"/>
                      <a:pt x="156" y="198"/>
                      <a:pt x="151" y="191"/>
                    </a:cubicBezTo>
                    <a:cubicBezTo>
                      <a:pt x="151" y="179"/>
                      <a:pt x="151" y="168"/>
                      <a:pt x="151" y="156"/>
                    </a:cubicBezTo>
                    <a:cubicBezTo>
                      <a:pt x="151" y="157"/>
                      <a:pt x="151" y="157"/>
                      <a:pt x="151" y="157"/>
                    </a:cubicBezTo>
                    <a:cubicBezTo>
                      <a:pt x="156" y="167"/>
                      <a:pt x="162" y="177"/>
                      <a:pt x="168" y="187"/>
                    </a:cubicBezTo>
                    <a:cubicBezTo>
                      <a:pt x="167" y="215"/>
                      <a:pt x="168" y="243"/>
                      <a:pt x="168" y="271"/>
                    </a:cubicBezTo>
                    <a:cubicBezTo>
                      <a:pt x="168" y="271"/>
                      <a:pt x="170" y="271"/>
                      <a:pt x="170" y="271"/>
                    </a:cubicBezTo>
                    <a:cubicBezTo>
                      <a:pt x="170" y="243"/>
                      <a:pt x="169" y="216"/>
                      <a:pt x="169" y="188"/>
                    </a:cubicBezTo>
                    <a:cubicBezTo>
                      <a:pt x="181" y="209"/>
                      <a:pt x="194" y="230"/>
                      <a:pt x="206" y="251"/>
                    </a:cubicBezTo>
                    <a:cubicBezTo>
                      <a:pt x="207" y="252"/>
                      <a:pt x="209" y="251"/>
                      <a:pt x="208" y="250"/>
                    </a:cubicBezTo>
                    <a:cubicBezTo>
                      <a:pt x="195" y="228"/>
                      <a:pt x="181" y="206"/>
                      <a:pt x="169" y="184"/>
                    </a:cubicBezTo>
                    <a:cubicBezTo>
                      <a:pt x="169" y="171"/>
                      <a:pt x="169" y="159"/>
                      <a:pt x="169" y="146"/>
                    </a:cubicBezTo>
                    <a:cubicBezTo>
                      <a:pt x="187" y="178"/>
                      <a:pt x="206" y="210"/>
                      <a:pt x="225" y="241"/>
                    </a:cubicBezTo>
                    <a:cubicBezTo>
                      <a:pt x="222" y="309"/>
                      <a:pt x="221" y="378"/>
                      <a:pt x="219" y="446"/>
                    </a:cubicBezTo>
                    <a:cubicBezTo>
                      <a:pt x="219" y="447"/>
                      <a:pt x="221" y="447"/>
                      <a:pt x="221" y="446"/>
                    </a:cubicBezTo>
                    <a:cubicBezTo>
                      <a:pt x="223" y="378"/>
                      <a:pt x="223" y="311"/>
                      <a:pt x="227" y="243"/>
                    </a:cubicBezTo>
                    <a:cubicBezTo>
                      <a:pt x="231" y="250"/>
                      <a:pt x="235" y="257"/>
                      <a:pt x="239" y="264"/>
                    </a:cubicBezTo>
                    <a:cubicBezTo>
                      <a:pt x="240" y="265"/>
                      <a:pt x="242" y="264"/>
                      <a:pt x="241" y="262"/>
                    </a:cubicBezTo>
                    <a:close/>
                    <a:moveTo>
                      <a:pt x="60" y="68"/>
                    </a:moveTo>
                    <a:cubicBezTo>
                      <a:pt x="68" y="85"/>
                      <a:pt x="75" y="101"/>
                      <a:pt x="84" y="117"/>
                    </a:cubicBezTo>
                    <a:cubicBezTo>
                      <a:pt x="85" y="119"/>
                      <a:pt x="86" y="121"/>
                      <a:pt x="87" y="123"/>
                    </a:cubicBezTo>
                    <a:cubicBezTo>
                      <a:pt x="87" y="129"/>
                      <a:pt x="86" y="136"/>
                      <a:pt x="86" y="142"/>
                    </a:cubicBezTo>
                    <a:cubicBezTo>
                      <a:pt x="77" y="125"/>
                      <a:pt x="68" y="108"/>
                      <a:pt x="59" y="90"/>
                    </a:cubicBezTo>
                    <a:cubicBezTo>
                      <a:pt x="60" y="83"/>
                      <a:pt x="60" y="76"/>
                      <a:pt x="60" y="68"/>
                    </a:cubicBezTo>
                    <a:close/>
                    <a:moveTo>
                      <a:pt x="86" y="182"/>
                    </a:moveTo>
                    <a:cubicBezTo>
                      <a:pt x="86" y="181"/>
                      <a:pt x="87" y="180"/>
                      <a:pt x="87" y="178"/>
                    </a:cubicBezTo>
                    <a:cubicBezTo>
                      <a:pt x="93" y="190"/>
                      <a:pt x="99" y="201"/>
                      <a:pt x="105" y="213"/>
                    </a:cubicBezTo>
                    <a:cubicBezTo>
                      <a:pt x="105" y="213"/>
                      <a:pt x="105" y="213"/>
                      <a:pt x="105" y="213"/>
                    </a:cubicBezTo>
                    <a:cubicBezTo>
                      <a:pt x="99" y="203"/>
                      <a:pt x="93" y="193"/>
                      <a:pt x="86" y="182"/>
                    </a:cubicBezTo>
                    <a:close/>
                    <a:moveTo>
                      <a:pt x="105" y="219"/>
                    </a:moveTo>
                    <a:cubicBezTo>
                      <a:pt x="105" y="229"/>
                      <a:pt x="105" y="239"/>
                      <a:pt x="105" y="248"/>
                    </a:cubicBezTo>
                    <a:cubicBezTo>
                      <a:pt x="98" y="237"/>
                      <a:pt x="92" y="225"/>
                      <a:pt x="86" y="214"/>
                    </a:cubicBezTo>
                    <a:cubicBezTo>
                      <a:pt x="86" y="206"/>
                      <a:pt x="86" y="198"/>
                      <a:pt x="86" y="189"/>
                    </a:cubicBezTo>
                    <a:cubicBezTo>
                      <a:pt x="92" y="199"/>
                      <a:pt x="98" y="209"/>
                      <a:pt x="104" y="218"/>
                    </a:cubicBezTo>
                    <a:cubicBezTo>
                      <a:pt x="104" y="219"/>
                      <a:pt x="105" y="219"/>
                      <a:pt x="105" y="219"/>
                    </a:cubicBezTo>
                    <a:close/>
                    <a:moveTo>
                      <a:pt x="86" y="151"/>
                    </a:moveTo>
                    <a:cubicBezTo>
                      <a:pt x="86" y="155"/>
                      <a:pt x="85" y="159"/>
                      <a:pt x="85" y="162"/>
                    </a:cubicBezTo>
                    <a:cubicBezTo>
                      <a:pt x="76" y="145"/>
                      <a:pt x="68" y="129"/>
                      <a:pt x="59" y="112"/>
                    </a:cubicBezTo>
                    <a:cubicBezTo>
                      <a:pt x="59" y="108"/>
                      <a:pt x="59" y="103"/>
                      <a:pt x="59" y="99"/>
                    </a:cubicBezTo>
                    <a:cubicBezTo>
                      <a:pt x="68" y="117"/>
                      <a:pt x="76" y="134"/>
                      <a:pt x="86" y="151"/>
                    </a:cubicBezTo>
                    <a:close/>
                    <a:moveTo>
                      <a:pt x="85" y="175"/>
                    </a:moveTo>
                    <a:cubicBezTo>
                      <a:pt x="85" y="177"/>
                      <a:pt x="85" y="178"/>
                      <a:pt x="85" y="180"/>
                    </a:cubicBezTo>
                    <a:cubicBezTo>
                      <a:pt x="76" y="165"/>
                      <a:pt x="67" y="150"/>
                      <a:pt x="58" y="135"/>
                    </a:cubicBezTo>
                    <a:cubicBezTo>
                      <a:pt x="58" y="132"/>
                      <a:pt x="58" y="129"/>
                      <a:pt x="58" y="126"/>
                    </a:cubicBezTo>
                    <a:cubicBezTo>
                      <a:pt x="67" y="143"/>
                      <a:pt x="76" y="159"/>
                      <a:pt x="85" y="175"/>
                    </a:cubicBezTo>
                    <a:close/>
                    <a:moveTo>
                      <a:pt x="48" y="42"/>
                    </a:moveTo>
                    <a:cubicBezTo>
                      <a:pt x="52" y="49"/>
                      <a:pt x="55" y="57"/>
                      <a:pt x="59" y="65"/>
                    </a:cubicBezTo>
                    <a:cubicBezTo>
                      <a:pt x="58" y="73"/>
                      <a:pt x="58" y="80"/>
                      <a:pt x="58" y="87"/>
                    </a:cubicBezTo>
                    <a:cubicBezTo>
                      <a:pt x="54" y="81"/>
                      <a:pt x="51" y="74"/>
                      <a:pt x="48" y="68"/>
                    </a:cubicBezTo>
                    <a:cubicBezTo>
                      <a:pt x="48" y="59"/>
                      <a:pt x="48" y="50"/>
                      <a:pt x="48" y="42"/>
                    </a:cubicBezTo>
                    <a:close/>
                    <a:moveTo>
                      <a:pt x="48" y="77"/>
                    </a:moveTo>
                    <a:cubicBezTo>
                      <a:pt x="51" y="83"/>
                      <a:pt x="54" y="90"/>
                      <a:pt x="57" y="96"/>
                    </a:cubicBezTo>
                    <a:cubicBezTo>
                      <a:pt x="57" y="100"/>
                      <a:pt x="57" y="104"/>
                      <a:pt x="57" y="109"/>
                    </a:cubicBezTo>
                    <a:cubicBezTo>
                      <a:pt x="54" y="103"/>
                      <a:pt x="51" y="97"/>
                      <a:pt x="48" y="91"/>
                    </a:cubicBezTo>
                    <a:cubicBezTo>
                      <a:pt x="48" y="86"/>
                      <a:pt x="48" y="81"/>
                      <a:pt x="48" y="77"/>
                    </a:cubicBezTo>
                    <a:close/>
                    <a:moveTo>
                      <a:pt x="48" y="106"/>
                    </a:moveTo>
                    <a:cubicBezTo>
                      <a:pt x="49" y="109"/>
                      <a:pt x="51" y="112"/>
                      <a:pt x="53" y="116"/>
                    </a:cubicBezTo>
                    <a:cubicBezTo>
                      <a:pt x="54" y="118"/>
                      <a:pt x="55" y="120"/>
                      <a:pt x="56" y="123"/>
                    </a:cubicBezTo>
                    <a:cubicBezTo>
                      <a:pt x="56" y="126"/>
                      <a:pt x="56" y="129"/>
                      <a:pt x="56" y="132"/>
                    </a:cubicBezTo>
                    <a:cubicBezTo>
                      <a:pt x="53" y="126"/>
                      <a:pt x="50" y="121"/>
                      <a:pt x="47" y="116"/>
                    </a:cubicBezTo>
                    <a:cubicBezTo>
                      <a:pt x="48" y="113"/>
                      <a:pt x="48" y="109"/>
                      <a:pt x="48" y="106"/>
                    </a:cubicBezTo>
                    <a:close/>
                    <a:moveTo>
                      <a:pt x="47" y="123"/>
                    </a:moveTo>
                    <a:cubicBezTo>
                      <a:pt x="50" y="128"/>
                      <a:pt x="53" y="134"/>
                      <a:pt x="56" y="139"/>
                    </a:cubicBezTo>
                    <a:cubicBezTo>
                      <a:pt x="56" y="146"/>
                      <a:pt x="56" y="154"/>
                      <a:pt x="56" y="162"/>
                    </a:cubicBezTo>
                    <a:cubicBezTo>
                      <a:pt x="53" y="156"/>
                      <a:pt x="50" y="151"/>
                      <a:pt x="47" y="145"/>
                    </a:cubicBezTo>
                    <a:cubicBezTo>
                      <a:pt x="47" y="138"/>
                      <a:pt x="47" y="130"/>
                      <a:pt x="47" y="123"/>
                    </a:cubicBezTo>
                    <a:close/>
                    <a:moveTo>
                      <a:pt x="47" y="158"/>
                    </a:moveTo>
                    <a:cubicBezTo>
                      <a:pt x="50" y="164"/>
                      <a:pt x="53" y="169"/>
                      <a:pt x="56" y="175"/>
                    </a:cubicBezTo>
                    <a:cubicBezTo>
                      <a:pt x="56" y="181"/>
                      <a:pt x="56" y="187"/>
                      <a:pt x="56" y="193"/>
                    </a:cubicBezTo>
                    <a:cubicBezTo>
                      <a:pt x="53" y="187"/>
                      <a:pt x="50" y="180"/>
                      <a:pt x="47" y="174"/>
                    </a:cubicBezTo>
                    <a:cubicBezTo>
                      <a:pt x="47" y="169"/>
                      <a:pt x="47" y="164"/>
                      <a:pt x="47" y="158"/>
                    </a:cubicBezTo>
                    <a:close/>
                    <a:moveTo>
                      <a:pt x="47" y="185"/>
                    </a:moveTo>
                    <a:cubicBezTo>
                      <a:pt x="50" y="191"/>
                      <a:pt x="53" y="198"/>
                      <a:pt x="56" y="204"/>
                    </a:cubicBezTo>
                    <a:cubicBezTo>
                      <a:pt x="56" y="208"/>
                      <a:pt x="57" y="212"/>
                      <a:pt x="57" y="217"/>
                    </a:cubicBezTo>
                    <a:cubicBezTo>
                      <a:pt x="53" y="210"/>
                      <a:pt x="50" y="204"/>
                      <a:pt x="46" y="197"/>
                    </a:cubicBezTo>
                    <a:cubicBezTo>
                      <a:pt x="46" y="193"/>
                      <a:pt x="46" y="189"/>
                      <a:pt x="47" y="185"/>
                    </a:cubicBezTo>
                    <a:close/>
                    <a:moveTo>
                      <a:pt x="46" y="203"/>
                    </a:moveTo>
                    <a:cubicBezTo>
                      <a:pt x="50" y="210"/>
                      <a:pt x="53" y="216"/>
                      <a:pt x="57" y="223"/>
                    </a:cubicBezTo>
                    <a:cubicBezTo>
                      <a:pt x="57" y="232"/>
                      <a:pt x="57" y="240"/>
                      <a:pt x="57" y="248"/>
                    </a:cubicBezTo>
                    <a:cubicBezTo>
                      <a:pt x="54" y="242"/>
                      <a:pt x="50" y="235"/>
                      <a:pt x="46" y="229"/>
                    </a:cubicBezTo>
                    <a:cubicBezTo>
                      <a:pt x="46" y="220"/>
                      <a:pt x="46" y="211"/>
                      <a:pt x="46" y="203"/>
                    </a:cubicBezTo>
                    <a:close/>
                    <a:moveTo>
                      <a:pt x="46" y="72"/>
                    </a:moveTo>
                    <a:cubicBezTo>
                      <a:pt x="46" y="77"/>
                      <a:pt x="46" y="82"/>
                      <a:pt x="46" y="87"/>
                    </a:cubicBezTo>
                    <a:cubicBezTo>
                      <a:pt x="40" y="76"/>
                      <a:pt x="34" y="65"/>
                      <a:pt x="29" y="54"/>
                    </a:cubicBezTo>
                    <a:cubicBezTo>
                      <a:pt x="28" y="47"/>
                      <a:pt x="28" y="41"/>
                      <a:pt x="28" y="35"/>
                    </a:cubicBezTo>
                    <a:cubicBezTo>
                      <a:pt x="34" y="47"/>
                      <a:pt x="40" y="60"/>
                      <a:pt x="46" y="72"/>
                    </a:cubicBezTo>
                    <a:close/>
                    <a:moveTo>
                      <a:pt x="29" y="110"/>
                    </a:moveTo>
                    <a:cubicBezTo>
                      <a:pt x="29" y="110"/>
                      <a:pt x="29" y="110"/>
                      <a:pt x="28" y="110"/>
                    </a:cubicBezTo>
                    <a:cubicBezTo>
                      <a:pt x="29" y="102"/>
                      <a:pt x="29" y="94"/>
                      <a:pt x="29" y="86"/>
                    </a:cubicBezTo>
                    <a:cubicBezTo>
                      <a:pt x="34" y="97"/>
                      <a:pt x="39" y="108"/>
                      <a:pt x="45" y="119"/>
                    </a:cubicBezTo>
                    <a:cubicBezTo>
                      <a:pt x="45" y="126"/>
                      <a:pt x="45" y="134"/>
                      <a:pt x="45" y="141"/>
                    </a:cubicBezTo>
                    <a:cubicBezTo>
                      <a:pt x="39" y="131"/>
                      <a:pt x="34" y="120"/>
                      <a:pt x="29" y="110"/>
                    </a:cubicBezTo>
                    <a:close/>
                    <a:moveTo>
                      <a:pt x="45" y="154"/>
                    </a:moveTo>
                    <a:cubicBezTo>
                      <a:pt x="44" y="159"/>
                      <a:pt x="44" y="164"/>
                      <a:pt x="44" y="169"/>
                    </a:cubicBezTo>
                    <a:cubicBezTo>
                      <a:pt x="39" y="158"/>
                      <a:pt x="33" y="147"/>
                      <a:pt x="28" y="136"/>
                    </a:cubicBezTo>
                    <a:cubicBezTo>
                      <a:pt x="28" y="132"/>
                      <a:pt x="28" y="127"/>
                      <a:pt x="28" y="122"/>
                    </a:cubicBezTo>
                    <a:cubicBezTo>
                      <a:pt x="33" y="133"/>
                      <a:pt x="39" y="143"/>
                      <a:pt x="45" y="154"/>
                    </a:cubicBezTo>
                    <a:close/>
                    <a:moveTo>
                      <a:pt x="29" y="80"/>
                    </a:moveTo>
                    <a:cubicBezTo>
                      <a:pt x="29" y="75"/>
                      <a:pt x="29" y="71"/>
                      <a:pt x="29" y="67"/>
                    </a:cubicBezTo>
                    <a:cubicBezTo>
                      <a:pt x="34" y="79"/>
                      <a:pt x="40" y="90"/>
                      <a:pt x="45" y="102"/>
                    </a:cubicBezTo>
                    <a:cubicBezTo>
                      <a:pt x="45" y="105"/>
                      <a:pt x="45" y="108"/>
                      <a:pt x="45" y="112"/>
                    </a:cubicBezTo>
                    <a:cubicBezTo>
                      <a:pt x="39" y="101"/>
                      <a:pt x="34" y="91"/>
                      <a:pt x="29" y="80"/>
                    </a:cubicBezTo>
                    <a:close/>
                    <a:moveTo>
                      <a:pt x="28" y="146"/>
                    </a:moveTo>
                    <a:cubicBezTo>
                      <a:pt x="33" y="157"/>
                      <a:pt x="39" y="168"/>
                      <a:pt x="44" y="179"/>
                    </a:cubicBezTo>
                    <a:cubicBezTo>
                      <a:pt x="44" y="184"/>
                      <a:pt x="44" y="188"/>
                      <a:pt x="44" y="192"/>
                    </a:cubicBezTo>
                    <a:cubicBezTo>
                      <a:pt x="42" y="188"/>
                      <a:pt x="39" y="183"/>
                      <a:pt x="37" y="179"/>
                    </a:cubicBezTo>
                    <a:cubicBezTo>
                      <a:pt x="34" y="173"/>
                      <a:pt x="31" y="167"/>
                      <a:pt x="28" y="160"/>
                    </a:cubicBezTo>
                    <a:cubicBezTo>
                      <a:pt x="28" y="155"/>
                      <a:pt x="28" y="150"/>
                      <a:pt x="28" y="146"/>
                    </a:cubicBezTo>
                    <a:close/>
                    <a:moveTo>
                      <a:pt x="28" y="166"/>
                    </a:moveTo>
                    <a:cubicBezTo>
                      <a:pt x="29" y="169"/>
                      <a:pt x="30" y="171"/>
                      <a:pt x="31" y="174"/>
                    </a:cubicBezTo>
                    <a:cubicBezTo>
                      <a:pt x="35" y="182"/>
                      <a:pt x="40" y="190"/>
                      <a:pt x="44" y="198"/>
                    </a:cubicBezTo>
                    <a:cubicBezTo>
                      <a:pt x="44" y="206"/>
                      <a:pt x="44" y="215"/>
                      <a:pt x="43" y="224"/>
                    </a:cubicBezTo>
                    <a:cubicBezTo>
                      <a:pt x="38" y="214"/>
                      <a:pt x="33" y="204"/>
                      <a:pt x="28" y="194"/>
                    </a:cubicBezTo>
                    <a:cubicBezTo>
                      <a:pt x="28" y="185"/>
                      <a:pt x="28" y="176"/>
                      <a:pt x="28" y="166"/>
                    </a:cubicBezTo>
                    <a:close/>
                    <a:moveTo>
                      <a:pt x="28" y="219"/>
                    </a:moveTo>
                    <a:cubicBezTo>
                      <a:pt x="28" y="213"/>
                      <a:pt x="28" y="206"/>
                      <a:pt x="28" y="200"/>
                    </a:cubicBezTo>
                    <a:cubicBezTo>
                      <a:pt x="33" y="210"/>
                      <a:pt x="38" y="220"/>
                      <a:pt x="43" y="230"/>
                    </a:cubicBezTo>
                    <a:cubicBezTo>
                      <a:pt x="43" y="237"/>
                      <a:pt x="43" y="245"/>
                      <a:pt x="43" y="253"/>
                    </a:cubicBezTo>
                    <a:cubicBezTo>
                      <a:pt x="43" y="255"/>
                      <a:pt x="46" y="255"/>
                      <a:pt x="46" y="253"/>
                    </a:cubicBezTo>
                    <a:cubicBezTo>
                      <a:pt x="46" y="247"/>
                      <a:pt x="46" y="241"/>
                      <a:pt x="46" y="235"/>
                    </a:cubicBezTo>
                    <a:cubicBezTo>
                      <a:pt x="50" y="241"/>
                      <a:pt x="54" y="248"/>
                      <a:pt x="58" y="255"/>
                    </a:cubicBezTo>
                    <a:cubicBezTo>
                      <a:pt x="58" y="266"/>
                      <a:pt x="58" y="276"/>
                      <a:pt x="59" y="287"/>
                    </a:cubicBezTo>
                    <a:cubicBezTo>
                      <a:pt x="48" y="264"/>
                      <a:pt x="38" y="242"/>
                      <a:pt x="28" y="219"/>
                    </a:cubicBezTo>
                    <a:close/>
                    <a:moveTo>
                      <a:pt x="82" y="264"/>
                    </a:moveTo>
                    <a:cubicBezTo>
                      <a:pt x="74" y="250"/>
                      <a:pt x="66" y="235"/>
                      <a:pt x="59" y="221"/>
                    </a:cubicBezTo>
                    <a:cubicBezTo>
                      <a:pt x="59" y="217"/>
                      <a:pt x="59" y="213"/>
                      <a:pt x="59" y="208"/>
                    </a:cubicBezTo>
                    <a:cubicBezTo>
                      <a:pt x="66" y="223"/>
                      <a:pt x="74" y="237"/>
                      <a:pt x="82" y="251"/>
                    </a:cubicBezTo>
                    <a:cubicBezTo>
                      <a:pt x="82" y="256"/>
                      <a:pt x="82" y="260"/>
                      <a:pt x="82" y="264"/>
                    </a:cubicBezTo>
                    <a:close/>
                    <a:moveTo>
                      <a:pt x="83" y="242"/>
                    </a:moveTo>
                    <a:cubicBezTo>
                      <a:pt x="74" y="227"/>
                      <a:pt x="66" y="212"/>
                      <a:pt x="58" y="197"/>
                    </a:cubicBezTo>
                    <a:cubicBezTo>
                      <a:pt x="58" y="191"/>
                      <a:pt x="58" y="185"/>
                      <a:pt x="58" y="179"/>
                    </a:cubicBezTo>
                    <a:cubicBezTo>
                      <a:pt x="66" y="193"/>
                      <a:pt x="75" y="207"/>
                      <a:pt x="83" y="221"/>
                    </a:cubicBezTo>
                    <a:cubicBezTo>
                      <a:pt x="83" y="228"/>
                      <a:pt x="83" y="235"/>
                      <a:pt x="83" y="242"/>
                    </a:cubicBezTo>
                    <a:close/>
                    <a:moveTo>
                      <a:pt x="84" y="211"/>
                    </a:moveTo>
                    <a:cubicBezTo>
                      <a:pt x="75" y="196"/>
                      <a:pt x="67" y="180"/>
                      <a:pt x="58" y="165"/>
                    </a:cubicBezTo>
                    <a:cubicBezTo>
                      <a:pt x="58" y="158"/>
                      <a:pt x="58" y="150"/>
                      <a:pt x="58" y="142"/>
                    </a:cubicBezTo>
                    <a:cubicBezTo>
                      <a:pt x="67" y="157"/>
                      <a:pt x="76" y="172"/>
                      <a:pt x="85" y="187"/>
                    </a:cubicBezTo>
                    <a:cubicBezTo>
                      <a:pt x="84" y="195"/>
                      <a:pt x="84" y="203"/>
                      <a:pt x="84" y="211"/>
                    </a:cubicBezTo>
                    <a:close/>
                    <a:moveTo>
                      <a:pt x="85" y="245"/>
                    </a:moveTo>
                    <a:cubicBezTo>
                      <a:pt x="85" y="238"/>
                      <a:pt x="85" y="231"/>
                      <a:pt x="85" y="224"/>
                    </a:cubicBezTo>
                    <a:cubicBezTo>
                      <a:pt x="92" y="235"/>
                      <a:pt x="98" y="246"/>
                      <a:pt x="105" y="257"/>
                    </a:cubicBezTo>
                    <a:cubicBezTo>
                      <a:pt x="105" y="265"/>
                      <a:pt x="105" y="273"/>
                      <a:pt x="105" y="281"/>
                    </a:cubicBezTo>
                    <a:cubicBezTo>
                      <a:pt x="98" y="269"/>
                      <a:pt x="91" y="257"/>
                      <a:pt x="85" y="245"/>
                    </a:cubicBezTo>
                    <a:close/>
                    <a:moveTo>
                      <a:pt x="106" y="201"/>
                    </a:moveTo>
                    <a:cubicBezTo>
                      <a:pt x="99" y="189"/>
                      <a:pt x="93" y="177"/>
                      <a:pt x="87" y="165"/>
                    </a:cubicBezTo>
                    <a:cubicBezTo>
                      <a:pt x="87" y="162"/>
                      <a:pt x="87" y="158"/>
                      <a:pt x="87" y="154"/>
                    </a:cubicBezTo>
                    <a:cubicBezTo>
                      <a:pt x="93" y="165"/>
                      <a:pt x="99" y="176"/>
                      <a:pt x="106" y="187"/>
                    </a:cubicBezTo>
                    <a:cubicBezTo>
                      <a:pt x="106" y="192"/>
                      <a:pt x="106" y="196"/>
                      <a:pt x="106" y="201"/>
                    </a:cubicBezTo>
                    <a:close/>
                    <a:moveTo>
                      <a:pt x="106" y="177"/>
                    </a:moveTo>
                    <a:cubicBezTo>
                      <a:pt x="100" y="167"/>
                      <a:pt x="94" y="156"/>
                      <a:pt x="88" y="145"/>
                    </a:cubicBezTo>
                    <a:cubicBezTo>
                      <a:pt x="88" y="138"/>
                      <a:pt x="88" y="132"/>
                      <a:pt x="88" y="125"/>
                    </a:cubicBezTo>
                    <a:cubicBezTo>
                      <a:pt x="94" y="136"/>
                      <a:pt x="100" y="146"/>
                      <a:pt x="107" y="156"/>
                    </a:cubicBezTo>
                    <a:cubicBezTo>
                      <a:pt x="106" y="163"/>
                      <a:pt x="106" y="170"/>
                      <a:pt x="106" y="177"/>
                    </a:cubicBezTo>
                    <a:close/>
                    <a:moveTo>
                      <a:pt x="149" y="216"/>
                    </a:moveTo>
                    <a:cubicBezTo>
                      <a:pt x="136" y="195"/>
                      <a:pt x="123" y="173"/>
                      <a:pt x="110" y="152"/>
                    </a:cubicBezTo>
                    <a:cubicBezTo>
                      <a:pt x="111" y="145"/>
                      <a:pt x="112" y="138"/>
                      <a:pt x="113" y="131"/>
                    </a:cubicBezTo>
                    <a:cubicBezTo>
                      <a:pt x="125" y="152"/>
                      <a:pt x="137" y="173"/>
                      <a:pt x="149" y="194"/>
                    </a:cubicBezTo>
                    <a:cubicBezTo>
                      <a:pt x="149" y="201"/>
                      <a:pt x="149" y="209"/>
                      <a:pt x="149" y="21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3" name="îşľîḓè"/>
              <p:cNvSpPr/>
              <p:nvPr/>
            </p:nvSpPr>
            <p:spPr bwMode="auto">
              <a:xfrm>
                <a:off x="4906" y="1779"/>
                <a:ext cx="4" cy="189"/>
              </a:xfrm>
              <a:custGeom>
                <a:avLst/>
                <a:gdLst>
                  <a:gd name="T0" fmla="*/ 4 w 4"/>
                  <a:gd name="T1" fmla="*/ 1 h 172"/>
                  <a:gd name="T2" fmla="*/ 3 w 4"/>
                  <a:gd name="T3" fmla="*/ 1 h 172"/>
                  <a:gd name="T4" fmla="*/ 0 w 4"/>
                  <a:gd name="T5" fmla="*/ 171 h 172"/>
                  <a:gd name="T6" fmla="*/ 2 w 4"/>
                  <a:gd name="T7" fmla="*/ 171 h 172"/>
                  <a:gd name="T8" fmla="*/ 4 w 4"/>
                  <a:gd name="T9" fmla="*/ 1 h 172"/>
                </a:gdLst>
                <a:ahLst/>
                <a:cxnLst>
                  <a:cxn ang="0">
                    <a:pos x="T0" y="T1"/>
                  </a:cxn>
                  <a:cxn ang="0">
                    <a:pos x="T2" y="T3"/>
                  </a:cxn>
                  <a:cxn ang="0">
                    <a:pos x="T4" y="T5"/>
                  </a:cxn>
                  <a:cxn ang="0">
                    <a:pos x="T6" y="T7"/>
                  </a:cxn>
                  <a:cxn ang="0">
                    <a:pos x="T8" y="T9"/>
                  </a:cxn>
                </a:cxnLst>
                <a:rect l="0" t="0" r="r" b="b"/>
                <a:pathLst>
                  <a:path w="4" h="172">
                    <a:moveTo>
                      <a:pt x="4" y="1"/>
                    </a:moveTo>
                    <a:cubicBezTo>
                      <a:pt x="4" y="0"/>
                      <a:pt x="3" y="0"/>
                      <a:pt x="3" y="1"/>
                    </a:cubicBezTo>
                    <a:cubicBezTo>
                      <a:pt x="0" y="58"/>
                      <a:pt x="0" y="114"/>
                      <a:pt x="0" y="171"/>
                    </a:cubicBezTo>
                    <a:cubicBezTo>
                      <a:pt x="0" y="172"/>
                      <a:pt x="2" y="172"/>
                      <a:pt x="2" y="171"/>
                    </a:cubicBezTo>
                    <a:cubicBezTo>
                      <a:pt x="2" y="114"/>
                      <a:pt x="2" y="58"/>
                      <a:pt x="4"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4" name="iṧ1ïḓê"/>
              <p:cNvSpPr/>
              <p:nvPr/>
            </p:nvSpPr>
            <p:spPr bwMode="auto">
              <a:xfrm>
                <a:off x="5190" y="1904"/>
                <a:ext cx="106" cy="558"/>
              </a:xfrm>
              <a:custGeom>
                <a:avLst/>
                <a:gdLst>
                  <a:gd name="T0" fmla="*/ 48 w 96"/>
                  <a:gd name="T1" fmla="*/ 191 h 507"/>
                  <a:gd name="T2" fmla="*/ 48 w 96"/>
                  <a:gd name="T3" fmla="*/ 183 h 507"/>
                  <a:gd name="T4" fmla="*/ 80 w 96"/>
                  <a:gd name="T5" fmla="*/ 232 h 507"/>
                  <a:gd name="T6" fmla="*/ 54 w 96"/>
                  <a:gd name="T7" fmla="*/ 154 h 507"/>
                  <a:gd name="T8" fmla="*/ 50 w 96"/>
                  <a:gd name="T9" fmla="*/ 4 h 507"/>
                  <a:gd name="T10" fmla="*/ 36 w 96"/>
                  <a:gd name="T11" fmla="*/ 49 h 507"/>
                  <a:gd name="T12" fmla="*/ 40 w 96"/>
                  <a:gd name="T13" fmla="*/ 112 h 507"/>
                  <a:gd name="T14" fmla="*/ 39 w 96"/>
                  <a:gd name="T15" fmla="*/ 117 h 507"/>
                  <a:gd name="T16" fmla="*/ 21 w 96"/>
                  <a:gd name="T17" fmla="*/ 101 h 507"/>
                  <a:gd name="T18" fmla="*/ 24 w 96"/>
                  <a:gd name="T19" fmla="*/ 125 h 507"/>
                  <a:gd name="T20" fmla="*/ 39 w 96"/>
                  <a:gd name="T21" fmla="*/ 196 h 507"/>
                  <a:gd name="T22" fmla="*/ 19 w 96"/>
                  <a:gd name="T23" fmla="*/ 158 h 507"/>
                  <a:gd name="T24" fmla="*/ 11 w 96"/>
                  <a:gd name="T25" fmla="*/ 212 h 507"/>
                  <a:gd name="T26" fmla="*/ 12 w 96"/>
                  <a:gd name="T27" fmla="*/ 240 h 507"/>
                  <a:gd name="T28" fmla="*/ 12 w 96"/>
                  <a:gd name="T29" fmla="*/ 246 h 507"/>
                  <a:gd name="T30" fmla="*/ 10 w 96"/>
                  <a:gd name="T31" fmla="*/ 269 h 507"/>
                  <a:gd name="T32" fmla="*/ 7 w 96"/>
                  <a:gd name="T33" fmla="*/ 327 h 507"/>
                  <a:gd name="T34" fmla="*/ 13 w 96"/>
                  <a:gd name="T35" fmla="*/ 458 h 507"/>
                  <a:gd name="T36" fmla="*/ 14 w 96"/>
                  <a:gd name="T37" fmla="*/ 483 h 507"/>
                  <a:gd name="T38" fmla="*/ 20 w 96"/>
                  <a:gd name="T39" fmla="*/ 496 h 507"/>
                  <a:gd name="T40" fmla="*/ 48 w 96"/>
                  <a:gd name="T41" fmla="*/ 504 h 507"/>
                  <a:gd name="T42" fmla="*/ 52 w 96"/>
                  <a:gd name="T43" fmla="*/ 489 h 507"/>
                  <a:gd name="T44" fmla="*/ 67 w 96"/>
                  <a:gd name="T45" fmla="*/ 495 h 507"/>
                  <a:gd name="T46" fmla="*/ 75 w 96"/>
                  <a:gd name="T47" fmla="*/ 495 h 507"/>
                  <a:gd name="T48" fmla="*/ 49 w 96"/>
                  <a:gd name="T49" fmla="*/ 435 h 507"/>
                  <a:gd name="T50" fmla="*/ 71 w 96"/>
                  <a:gd name="T51" fmla="*/ 465 h 507"/>
                  <a:gd name="T52" fmla="*/ 75 w 96"/>
                  <a:gd name="T53" fmla="*/ 456 h 507"/>
                  <a:gd name="T54" fmla="*/ 47 w 96"/>
                  <a:gd name="T55" fmla="*/ 376 h 507"/>
                  <a:gd name="T56" fmla="*/ 84 w 96"/>
                  <a:gd name="T57" fmla="*/ 438 h 507"/>
                  <a:gd name="T58" fmla="*/ 56 w 96"/>
                  <a:gd name="T59" fmla="*/ 365 h 507"/>
                  <a:gd name="T60" fmla="*/ 47 w 96"/>
                  <a:gd name="T61" fmla="*/ 319 h 507"/>
                  <a:gd name="T62" fmla="*/ 47 w 96"/>
                  <a:gd name="T63" fmla="*/ 312 h 507"/>
                  <a:gd name="T64" fmla="*/ 79 w 96"/>
                  <a:gd name="T65" fmla="*/ 361 h 507"/>
                  <a:gd name="T66" fmla="*/ 85 w 96"/>
                  <a:gd name="T67" fmla="*/ 344 h 507"/>
                  <a:gd name="T68" fmla="*/ 47 w 96"/>
                  <a:gd name="T69" fmla="*/ 225 h 507"/>
                  <a:gd name="T70" fmla="*/ 18 w 96"/>
                  <a:gd name="T71" fmla="*/ 236 h 507"/>
                  <a:gd name="T72" fmla="*/ 18 w 96"/>
                  <a:gd name="T73" fmla="*/ 253 h 507"/>
                  <a:gd name="T74" fmla="*/ 20 w 96"/>
                  <a:gd name="T75" fmla="*/ 265 h 507"/>
                  <a:gd name="T76" fmla="*/ 18 w 96"/>
                  <a:gd name="T77" fmla="*/ 260 h 507"/>
                  <a:gd name="T78" fmla="*/ 18 w 96"/>
                  <a:gd name="T79" fmla="*/ 404 h 507"/>
                  <a:gd name="T80" fmla="*/ 19 w 96"/>
                  <a:gd name="T81" fmla="*/ 398 h 507"/>
                  <a:gd name="T82" fmla="*/ 16 w 96"/>
                  <a:gd name="T83" fmla="*/ 356 h 507"/>
                  <a:gd name="T84" fmla="*/ 21 w 96"/>
                  <a:gd name="T85" fmla="*/ 374 h 507"/>
                  <a:gd name="T86" fmla="*/ 21 w 96"/>
                  <a:gd name="T87" fmla="*/ 288 h 507"/>
                  <a:gd name="T88" fmla="*/ 29 w 96"/>
                  <a:gd name="T89" fmla="*/ 424 h 507"/>
                  <a:gd name="T90" fmla="*/ 29 w 96"/>
                  <a:gd name="T91" fmla="*/ 435 h 507"/>
                  <a:gd name="T92" fmla="*/ 30 w 96"/>
                  <a:gd name="T93" fmla="*/ 461 h 507"/>
                  <a:gd name="T94" fmla="*/ 33 w 96"/>
                  <a:gd name="T95" fmla="*/ 475 h 507"/>
                  <a:gd name="T96" fmla="*/ 31 w 96"/>
                  <a:gd name="T97" fmla="*/ 420 h 507"/>
                  <a:gd name="T98" fmla="*/ 31 w 96"/>
                  <a:gd name="T99" fmla="*/ 377 h 507"/>
                  <a:gd name="T100" fmla="*/ 33 w 96"/>
                  <a:gd name="T101" fmla="*/ 375 h 507"/>
                  <a:gd name="T102" fmla="*/ 35 w 96"/>
                  <a:gd name="T103" fmla="*/ 343 h 507"/>
                  <a:gd name="T104" fmla="*/ 30 w 96"/>
                  <a:gd name="T105" fmla="*/ 325 h 507"/>
                  <a:gd name="T106" fmla="*/ 35 w 96"/>
                  <a:gd name="T107" fmla="*/ 336 h 507"/>
                  <a:gd name="T108" fmla="*/ 27 w 96"/>
                  <a:gd name="T109" fmla="*/ 278 h 507"/>
                  <a:gd name="T110" fmla="*/ 37 w 96"/>
                  <a:gd name="T111" fmla="*/ 293 h 507"/>
                  <a:gd name="T112" fmla="*/ 38 w 96"/>
                  <a:gd name="T113" fmla="*/ 279 h 507"/>
                  <a:gd name="T114" fmla="*/ 38 w 96"/>
                  <a:gd name="T115" fmla="*/ 273 h 507"/>
                  <a:gd name="T116" fmla="*/ 24 w 96"/>
                  <a:gd name="T117" fmla="*/ 222 h 507"/>
                  <a:gd name="T118" fmla="*/ 19 w 96"/>
                  <a:gd name="T119" fmla="*/ 196 h 507"/>
                  <a:gd name="T120" fmla="*/ 38 w 96"/>
                  <a:gd name="T121" fmla="*/ 232 h 507"/>
                  <a:gd name="T122" fmla="*/ 21 w 96"/>
                  <a:gd name="T123" fmla="*/ 16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507">
                    <a:moveTo>
                      <a:pt x="95" y="318"/>
                    </a:moveTo>
                    <a:cubicBezTo>
                      <a:pt x="79" y="284"/>
                      <a:pt x="63" y="250"/>
                      <a:pt x="47" y="216"/>
                    </a:cubicBezTo>
                    <a:cubicBezTo>
                      <a:pt x="47" y="208"/>
                      <a:pt x="48" y="199"/>
                      <a:pt x="48" y="191"/>
                    </a:cubicBezTo>
                    <a:cubicBezTo>
                      <a:pt x="59" y="215"/>
                      <a:pt x="70" y="238"/>
                      <a:pt x="82" y="261"/>
                    </a:cubicBezTo>
                    <a:cubicBezTo>
                      <a:pt x="83" y="262"/>
                      <a:pt x="85" y="261"/>
                      <a:pt x="84" y="260"/>
                    </a:cubicBezTo>
                    <a:cubicBezTo>
                      <a:pt x="71" y="235"/>
                      <a:pt x="59" y="209"/>
                      <a:pt x="48" y="183"/>
                    </a:cubicBezTo>
                    <a:cubicBezTo>
                      <a:pt x="48" y="179"/>
                      <a:pt x="48" y="174"/>
                      <a:pt x="48" y="170"/>
                    </a:cubicBezTo>
                    <a:cubicBezTo>
                      <a:pt x="57" y="191"/>
                      <a:pt x="67" y="212"/>
                      <a:pt x="77" y="233"/>
                    </a:cubicBezTo>
                    <a:cubicBezTo>
                      <a:pt x="78" y="235"/>
                      <a:pt x="80" y="234"/>
                      <a:pt x="80" y="232"/>
                    </a:cubicBezTo>
                    <a:cubicBezTo>
                      <a:pt x="69" y="208"/>
                      <a:pt x="59" y="184"/>
                      <a:pt x="49" y="160"/>
                    </a:cubicBezTo>
                    <a:cubicBezTo>
                      <a:pt x="49" y="154"/>
                      <a:pt x="49" y="148"/>
                      <a:pt x="49" y="141"/>
                    </a:cubicBezTo>
                    <a:cubicBezTo>
                      <a:pt x="51" y="145"/>
                      <a:pt x="53" y="150"/>
                      <a:pt x="54" y="154"/>
                    </a:cubicBezTo>
                    <a:cubicBezTo>
                      <a:pt x="55" y="155"/>
                      <a:pt x="57" y="155"/>
                      <a:pt x="56" y="153"/>
                    </a:cubicBezTo>
                    <a:cubicBezTo>
                      <a:pt x="54" y="147"/>
                      <a:pt x="52" y="142"/>
                      <a:pt x="49" y="136"/>
                    </a:cubicBezTo>
                    <a:cubicBezTo>
                      <a:pt x="50" y="92"/>
                      <a:pt x="51" y="48"/>
                      <a:pt x="50" y="4"/>
                    </a:cubicBezTo>
                    <a:cubicBezTo>
                      <a:pt x="50" y="0"/>
                      <a:pt x="45" y="0"/>
                      <a:pt x="45" y="3"/>
                    </a:cubicBezTo>
                    <a:cubicBezTo>
                      <a:pt x="43" y="23"/>
                      <a:pt x="42" y="43"/>
                      <a:pt x="41" y="62"/>
                    </a:cubicBezTo>
                    <a:cubicBezTo>
                      <a:pt x="39" y="58"/>
                      <a:pt x="38" y="54"/>
                      <a:pt x="36" y="49"/>
                    </a:cubicBezTo>
                    <a:cubicBezTo>
                      <a:pt x="36" y="47"/>
                      <a:pt x="33" y="48"/>
                      <a:pt x="34" y="50"/>
                    </a:cubicBezTo>
                    <a:cubicBezTo>
                      <a:pt x="35" y="57"/>
                      <a:pt x="38" y="63"/>
                      <a:pt x="41" y="70"/>
                    </a:cubicBezTo>
                    <a:cubicBezTo>
                      <a:pt x="40" y="84"/>
                      <a:pt x="40" y="98"/>
                      <a:pt x="40" y="112"/>
                    </a:cubicBezTo>
                    <a:cubicBezTo>
                      <a:pt x="35" y="100"/>
                      <a:pt x="30" y="89"/>
                      <a:pt x="26" y="77"/>
                    </a:cubicBezTo>
                    <a:cubicBezTo>
                      <a:pt x="25" y="76"/>
                      <a:pt x="23" y="77"/>
                      <a:pt x="24" y="78"/>
                    </a:cubicBezTo>
                    <a:cubicBezTo>
                      <a:pt x="29" y="91"/>
                      <a:pt x="34" y="104"/>
                      <a:pt x="39" y="117"/>
                    </a:cubicBezTo>
                    <a:cubicBezTo>
                      <a:pt x="39" y="124"/>
                      <a:pt x="39" y="131"/>
                      <a:pt x="39" y="137"/>
                    </a:cubicBezTo>
                    <a:cubicBezTo>
                      <a:pt x="34" y="125"/>
                      <a:pt x="29" y="112"/>
                      <a:pt x="24" y="100"/>
                    </a:cubicBezTo>
                    <a:cubicBezTo>
                      <a:pt x="23" y="98"/>
                      <a:pt x="20" y="99"/>
                      <a:pt x="21" y="101"/>
                    </a:cubicBezTo>
                    <a:cubicBezTo>
                      <a:pt x="27" y="116"/>
                      <a:pt x="33" y="132"/>
                      <a:pt x="39" y="147"/>
                    </a:cubicBezTo>
                    <a:cubicBezTo>
                      <a:pt x="39" y="152"/>
                      <a:pt x="39" y="157"/>
                      <a:pt x="39" y="162"/>
                    </a:cubicBezTo>
                    <a:cubicBezTo>
                      <a:pt x="34" y="150"/>
                      <a:pt x="29" y="138"/>
                      <a:pt x="24" y="125"/>
                    </a:cubicBezTo>
                    <a:cubicBezTo>
                      <a:pt x="23" y="123"/>
                      <a:pt x="20" y="124"/>
                      <a:pt x="21" y="126"/>
                    </a:cubicBezTo>
                    <a:cubicBezTo>
                      <a:pt x="27" y="141"/>
                      <a:pt x="33" y="156"/>
                      <a:pt x="39" y="170"/>
                    </a:cubicBezTo>
                    <a:cubicBezTo>
                      <a:pt x="39" y="179"/>
                      <a:pt x="39" y="188"/>
                      <a:pt x="39" y="196"/>
                    </a:cubicBezTo>
                    <a:cubicBezTo>
                      <a:pt x="31" y="179"/>
                      <a:pt x="23" y="161"/>
                      <a:pt x="16" y="143"/>
                    </a:cubicBezTo>
                    <a:cubicBezTo>
                      <a:pt x="15" y="141"/>
                      <a:pt x="13" y="142"/>
                      <a:pt x="13" y="144"/>
                    </a:cubicBezTo>
                    <a:cubicBezTo>
                      <a:pt x="15" y="149"/>
                      <a:pt x="17" y="153"/>
                      <a:pt x="19" y="158"/>
                    </a:cubicBezTo>
                    <a:cubicBezTo>
                      <a:pt x="19" y="158"/>
                      <a:pt x="19" y="158"/>
                      <a:pt x="19" y="159"/>
                    </a:cubicBezTo>
                    <a:cubicBezTo>
                      <a:pt x="17" y="178"/>
                      <a:pt x="15" y="198"/>
                      <a:pt x="14" y="218"/>
                    </a:cubicBezTo>
                    <a:cubicBezTo>
                      <a:pt x="13" y="216"/>
                      <a:pt x="12" y="214"/>
                      <a:pt x="11" y="212"/>
                    </a:cubicBezTo>
                    <a:cubicBezTo>
                      <a:pt x="10" y="210"/>
                      <a:pt x="8" y="211"/>
                      <a:pt x="8" y="213"/>
                    </a:cubicBezTo>
                    <a:cubicBezTo>
                      <a:pt x="10" y="217"/>
                      <a:pt x="12" y="221"/>
                      <a:pt x="13" y="225"/>
                    </a:cubicBezTo>
                    <a:cubicBezTo>
                      <a:pt x="13" y="230"/>
                      <a:pt x="12" y="235"/>
                      <a:pt x="12" y="240"/>
                    </a:cubicBezTo>
                    <a:cubicBezTo>
                      <a:pt x="9" y="234"/>
                      <a:pt x="6" y="228"/>
                      <a:pt x="3" y="222"/>
                    </a:cubicBezTo>
                    <a:cubicBezTo>
                      <a:pt x="2" y="220"/>
                      <a:pt x="0" y="221"/>
                      <a:pt x="1" y="223"/>
                    </a:cubicBezTo>
                    <a:cubicBezTo>
                      <a:pt x="4" y="231"/>
                      <a:pt x="8" y="238"/>
                      <a:pt x="12" y="246"/>
                    </a:cubicBezTo>
                    <a:cubicBezTo>
                      <a:pt x="11" y="253"/>
                      <a:pt x="11" y="260"/>
                      <a:pt x="10" y="266"/>
                    </a:cubicBezTo>
                    <a:cubicBezTo>
                      <a:pt x="10" y="267"/>
                      <a:pt x="9" y="268"/>
                      <a:pt x="10" y="269"/>
                    </a:cubicBezTo>
                    <a:cubicBezTo>
                      <a:pt x="10" y="269"/>
                      <a:pt x="10" y="269"/>
                      <a:pt x="10" y="269"/>
                    </a:cubicBezTo>
                    <a:cubicBezTo>
                      <a:pt x="9" y="287"/>
                      <a:pt x="8" y="305"/>
                      <a:pt x="7" y="322"/>
                    </a:cubicBezTo>
                    <a:cubicBezTo>
                      <a:pt x="6" y="322"/>
                      <a:pt x="5" y="323"/>
                      <a:pt x="6" y="324"/>
                    </a:cubicBezTo>
                    <a:cubicBezTo>
                      <a:pt x="6" y="325"/>
                      <a:pt x="7" y="326"/>
                      <a:pt x="7" y="327"/>
                    </a:cubicBezTo>
                    <a:cubicBezTo>
                      <a:pt x="6" y="346"/>
                      <a:pt x="5" y="365"/>
                      <a:pt x="4" y="384"/>
                    </a:cubicBezTo>
                    <a:cubicBezTo>
                      <a:pt x="3" y="399"/>
                      <a:pt x="3" y="414"/>
                      <a:pt x="4" y="429"/>
                    </a:cubicBezTo>
                    <a:cubicBezTo>
                      <a:pt x="4" y="437"/>
                      <a:pt x="10" y="448"/>
                      <a:pt x="13" y="458"/>
                    </a:cubicBezTo>
                    <a:cubicBezTo>
                      <a:pt x="14" y="463"/>
                      <a:pt x="14" y="467"/>
                      <a:pt x="14" y="471"/>
                    </a:cubicBezTo>
                    <a:cubicBezTo>
                      <a:pt x="14" y="474"/>
                      <a:pt x="14" y="477"/>
                      <a:pt x="14" y="479"/>
                    </a:cubicBezTo>
                    <a:cubicBezTo>
                      <a:pt x="14" y="481"/>
                      <a:pt x="14" y="482"/>
                      <a:pt x="14" y="483"/>
                    </a:cubicBezTo>
                    <a:cubicBezTo>
                      <a:pt x="14" y="488"/>
                      <a:pt x="14" y="492"/>
                      <a:pt x="14" y="497"/>
                    </a:cubicBezTo>
                    <a:cubicBezTo>
                      <a:pt x="15" y="500"/>
                      <a:pt x="19" y="500"/>
                      <a:pt x="20" y="497"/>
                    </a:cubicBezTo>
                    <a:cubicBezTo>
                      <a:pt x="20" y="497"/>
                      <a:pt x="20" y="496"/>
                      <a:pt x="20" y="496"/>
                    </a:cubicBezTo>
                    <a:cubicBezTo>
                      <a:pt x="22" y="497"/>
                      <a:pt x="25" y="497"/>
                      <a:pt x="26" y="495"/>
                    </a:cubicBezTo>
                    <a:cubicBezTo>
                      <a:pt x="26" y="495"/>
                      <a:pt x="26" y="495"/>
                      <a:pt x="26" y="495"/>
                    </a:cubicBezTo>
                    <a:cubicBezTo>
                      <a:pt x="34" y="499"/>
                      <a:pt x="44" y="502"/>
                      <a:pt x="48" y="504"/>
                    </a:cubicBezTo>
                    <a:cubicBezTo>
                      <a:pt x="53" y="507"/>
                      <a:pt x="58" y="498"/>
                      <a:pt x="54" y="495"/>
                    </a:cubicBezTo>
                    <a:cubicBezTo>
                      <a:pt x="53" y="494"/>
                      <a:pt x="53" y="494"/>
                      <a:pt x="52" y="493"/>
                    </a:cubicBezTo>
                    <a:cubicBezTo>
                      <a:pt x="53" y="492"/>
                      <a:pt x="53" y="490"/>
                      <a:pt x="52" y="489"/>
                    </a:cubicBezTo>
                    <a:cubicBezTo>
                      <a:pt x="51" y="485"/>
                      <a:pt x="51" y="481"/>
                      <a:pt x="50" y="477"/>
                    </a:cubicBezTo>
                    <a:cubicBezTo>
                      <a:pt x="54" y="484"/>
                      <a:pt x="59" y="491"/>
                      <a:pt x="64" y="497"/>
                    </a:cubicBezTo>
                    <a:cubicBezTo>
                      <a:pt x="65" y="499"/>
                      <a:pt x="68" y="497"/>
                      <a:pt x="67" y="495"/>
                    </a:cubicBezTo>
                    <a:cubicBezTo>
                      <a:pt x="61" y="487"/>
                      <a:pt x="55" y="478"/>
                      <a:pt x="49" y="469"/>
                    </a:cubicBezTo>
                    <a:cubicBezTo>
                      <a:pt x="49" y="466"/>
                      <a:pt x="49" y="463"/>
                      <a:pt x="49" y="460"/>
                    </a:cubicBezTo>
                    <a:cubicBezTo>
                      <a:pt x="56" y="472"/>
                      <a:pt x="65" y="484"/>
                      <a:pt x="75" y="495"/>
                    </a:cubicBezTo>
                    <a:cubicBezTo>
                      <a:pt x="76" y="496"/>
                      <a:pt x="78" y="494"/>
                      <a:pt x="77" y="493"/>
                    </a:cubicBezTo>
                    <a:cubicBezTo>
                      <a:pt x="66" y="480"/>
                      <a:pt x="57" y="465"/>
                      <a:pt x="49" y="451"/>
                    </a:cubicBezTo>
                    <a:cubicBezTo>
                      <a:pt x="49" y="445"/>
                      <a:pt x="49" y="440"/>
                      <a:pt x="49" y="435"/>
                    </a:cubicBezTo>
                    <a:cubicBezTo>
                      <a:pt x="49" y="433"/>
                      <a:pt x="49" y="431"/>
                      <a:pt x="49" y="430"/>
                    </a:cubicBezTo>
                    <a:cubicBezTo>
                      <a:pt x="56" y="442"/>
                      <a:pt x="63" y="454"/>
                      <a:pt x="70" y="467"/>
                    </a:cubicBezTo>
                    <a:cubicBezTo>
                      <a:pt x="70" y="468"/>
                      <a:pt x="72" y="466"/>
                      <a:pt x="71" y="465"/>
                    </a:cubicBezTo>
                    <a:cubicBezTo>
                      <a:pt x="64" y="452"/>
                      <a:pt x="56" y="439"/>
                      <a:pt x="49" y="426"/>
                    </a:cubicBezTo>
                    <a:cubicBezTo>
                      <a:pt x="49" y="421"/>
                      <a:pt x="49" y="416"/>
                      <a:pt x="48" y="411"/>
                    </a:cubicBezTo>
                    <a:cubicBezTo>
                      <a:pt x="57" y="426"/>
                      <a:pt x="65" y="442"/>
                      <a:pt x="75" y="456"/>
                    </a:cubicBezTo>
                    <a:cubicBezTo>
                      <a:pt x="75" y="458"/>
                      <a:pt x="77" y="456"/>
                      <a:pt x="76" y="455"/>
                    </a:cubicBezTo>
                    <a:cubicBezTo>
                      <a:pt x="67" y="439"/>
                      <a:pt x="57" y="422"/>
                      <a:pt x="48" y="404"/>
                    </a:cubicBezTo>
                    <a:cubicBezTo>
                      <a:pt x="48" y="395"/>
                      <a:pt x="47" y="386"/>
                      <a:pt x="47" y="376"/>
                    </a:cubicBezTo>
                    <a:cubicBezTo>
                      <a:pt x="47" y="373"/>
                      <a:pt x="47" y="371"/>
                      <a:pt x="47" y="368"/>
                    </a:cubicBezTo>
                    <a:cubicBezTo>
                      <a:pt x="59" y="391"/>
                      <a:pt x="71" y="415"/>
                      <a:pt x="82" y="438"/>
                    </a:cubicBezTo>
                    <a:cubicBezTo>
                      <a:pt x="83" y="440"/>
                      <a:pt x="85" y="439"/>
                      <a:pt x="84" y="438"/>
                    </a:cubicBezTo>
                    <a:cubicBezTo>
                      <a:pt x="72" y="412"/>
                      <a:pt x="60" y="386"/>
                      <a:pt x="47" y="361"/>
                    </a:cubicBezTo>
                    <a:cubicBezTo>
                      <a:pt x="47" y="355"/>
                      <a:pt x="47" y="350"/>
                      <a:pt x="47" y="345"/>
                    </a:cubicBezTo>
                    <a:cubicBezTo>
                      <a:pt x="50" y="352"/>
                      <a:pt x="53" y="358"/>
                      <a:pt x="56" y="365"/>
                    </a:cubicBezTo>
                    <a:cubicBezTo>
                      <a:pt x="57" y="368"/>
                      <a:pt x="61" y="366"/>
                      <a:pt x="60" y="364"/>
                    </a:cubicBezTo>
                    <a:cubicBezTo>
                      <a:pt x="55" y="353"/>
                      <a:pt x="51" y="343"/>
                      <a:pt x="47" y="333"/>
                    </a:cubicBezTo>
                    <a:cubicBezTo>
                      <a:pt x="47" y="328"/>
                      <a:pt x="47" y="324"/>
                      <a:pt x="47" y="319"/>
                    </a:cubicBezTo>
                    <a:cubicBezTo>
                      <a:pt x="54" y="334"/>
                      <a:pt x="61" y="348"/>
                      <a:pt x="69" y="363"/>
                    </a:cubicBezTo>
                    <a:cubicBezTo>
                      <a:pt x="70" y="364"/>
                      <a:pt x="72" y="363"/>
                      <a:pt x="72" y="361"/>
                    </a:cubicBezTo>
                    <a:cubicBezTo>
                      <a:pt x="63" y="345"/>
                      <a:pt x="55" y="329"/>
                      <a:pt x="47" y="312"/>
                    </a:cubicBezTo>
                    <a:cubicBezTo>
                      <a:pt x="47" y="308"/>
                      <a:pt x="47" y="303"/>
                      <a:pt x="47" y="298"/>
                    </a:cubicBezTo>
                    <a:cubicBezTo>
                      <a:pt x="57" y="320"/>
                      <a:pt x="67" y="341"/>
                      <a:pt x="77" y="362"/>
                    </a:cubicBezTo>
                    <a:cubicBezTo>
                      <a:pt x="78" y="364"/>
                      <a:pt x="80" y="363"/>
                      <a:pt x="79" y="361"/>
                    </a:cubicBezTo>
                    <a:cubicBezTo>
                      <a:pt x="69" y="338"/>
                      <a:pt x="58" y="315"/>
                      <a:pt x="47" y="291"/>
                    </a:cubicBezTo>
                    <a:cubicBezTo>
                      <a:pt x="47" y="280"/>
                      <a:pt x="47" y="269"/>
                      <a:pt x="47" y="258"/>
                    </a:cubicBezTo>
                    <a:cubicBezTo>
                      <a:pt x="60" y="286"/>
                      <a:pt x="73" y="315"/>
                      <a:pt x="85" y="344"/>
                    </a:cubicBezTo>
                    <a:cubicBezTo>
                      <a:pt x="85" y="346"/>
                      <a:pt x="87" y="345"/>
                      <a:pt x="87" y="344"/>
                    </a:cubicBezTo>
                    <a:cubicBezTo>
                      <a:pt x="75" y="312"/>
                      <a:pt x="61" y="281"/>
                      <a:pt x="47" y="251"/>
                    </a:cubicBezTo>
                    <a:cubicBezTo>
                      <a:pt x="47" y="242"/>
                      <a:pt x="47" y="233"/>
                      <a:pt x="47" y="225"/>
                    </a:cubicBezTo>
                    <a:cubicBezTo>
                      <a:pt x="61" y="257"/>
                      <a:pt x="76" y="288"/>
                      <a:pt x="92" y="319"/>
                    </a:cubicBezTo>
                    <a:cubicBezTo>
                      <a:pt x="93" y="321"/>
                      <a:pt x="96" y="320"/>
                      <a:pt x="95" y="318"/>
                    </a:cubicBezTo>
                    <a:close/>
                    <a:moveTo>
                      <a:pt x="18" y="236"/>
                    </a:moveTo>
                    <a:cubicBezTo>
                      <a:pt x="19" y="239"/>
                      <a:pt x="20" y="241"/>
                      <a:pt x="21" y="243"/>
                    </a:cubicBezTo>
                    <a:cubicBezTo>
                      <a:pt x="21" y="249"/>
                      <a:pt x="21" y="254"/>
                      <a:pt x="21" y="259"/>
                    </a:cubicBezTo>
                    <a:cubicBezTo>
                      <a:pt x="20" y="257"/>
                      <a:pt x="19" y="255"/>
                      <a:pt x="18" y="253"/>
                    </a:cubicBezTo>
                    <a:cubicBezTo>
                      <a:pt x="18" y="247"/>
                      <a:pt x="18" y="242"/>
                      <a:pt x="18" y="236"/>
                    </a:cubicBezTo>
                    <a:close/>
                    <a:moveTo>
                      <a:pt x="18" y="260"/>
                    </a:moveTo>
                    <a:cubicBezTo>
                      <a:pt x="19" y="262"/>
                      <a:pt x="20" y="263"/>
                      <a:pt x="20" y="265"/>
                    </a:cubicBezTo>
                    <a:cubicBezTo>
                      <a:pt x="20" y="269"/>
                      <a:pt x="20" y="273"/>
                      <a:pt x="20" y="277"/>
                    </a:cubicBezTo>
                    <a:cubicBezTo>
                      <a:pt x="20" y="276"/>
                      <a:pt x="19" y="274"/>
                      <a:pt x="18" y="273"/>
                    </a:cubicBezTo>
                    <a:lnTo>
                      <a:pt x="18" y="260"/>
                    </a:lnTo>
                    <a:close/>
                    <a:moveTo>
                      <a:pt x="17" y="432"/>
                    </a:moveTo>
                    <a:cubicBezTo>
                      <a:pt x="15" y="420"/>
                      <a:pt x="15" y="409"/>
                      <a:pt x="15" y="398"/>
                    </a:cubicBezTo>
                    <a:cubicBezTo>
                      <a:pt x="16" y="400"/>
                      <a:pt x="17" y="402"/>
                      <a:pt x="18" y="404"/>
                    </a:cubicBezTo>
                    <a:cubicBezTo>
                      <a:pt x="17" y="413"/>
                      <a:pt x="17" y="422"/>
                      <a:pt x="17" y="432"/>
                    </a:cubicBezTo>
                    <a:close/>
                    <a:moveTo>
                      <a:pt x="21" y="374"/>
                    </a:moveTo>
                    <a:cubicBezTo>
                      <a:pt x="20" y="382"/>
                      <a:pt x="19" y="390"/>
                      <a:pt x="19" y="398"/>
                    </a:cubicBezTo>
                    <a:cubicBezTo>
                      <a:pt x="18" y="397"/>
                      <a:pt x="17" y="395"/>
                      <a:pt x="16" y="394"/>
                    </a:cubicBezTo>
                    <a:cubicBezTo>
                      <a:pt x="16" y="393"/>
                      <a:pt x="15" y="393"/>
                      <a:pt x="14" y="393"/>
                    </a:cubicBezTo>
                    <a:cubicBezTo>
                      <a:pt x="15" y="381"/>
                      <a:pt x="15" y="369"/>
                      <a:pt x="16" y="356"/>
                    </a:cubicBezTo>
                    <a:cubicBezTo>
                      <a:pt x="16" y="353"/>
                      <a:pt x="16" y="350"/>
                      <a:pt x="16" y="346"/>
                    </a:cubicBezTo>
                    <a:cubicBezTo>
                      <a:pt x="18" y="350"/>
                      <a:pt x="20" y="354"/>
                      <a:pt x="22" y="358"/>
                    </a:cubicBezTo>
                    <a:cubicBezTo>
                      <a:pt x="21" y="363"/>
                      <a:pt x="21" y="368"/>
                      <a:pt x="21" y="374"/>
                    </a:cubicBezTo>
                    <a:close/>
                    <a:moveTo>
                      <a:pt x="17" y="341"/>
                    </a:moveTo>
                    <a:cubicBezTo>
                      <a:pt x="17" y="321"/>
                      <a:pt x="18" y="302"/>
                      <a:pt x="18" y="283"/>
                    </a:cubicBezTo>
                    <a:cubicBezTo>
                      <a:pt x="19" y="284"/>
                      <a:pt x="20" y="286"/>
                      <a:pt x="21" y="288"/>
                    </a:cubicBezTo>
                    <a:cubicBezTo>
                      <a:pt x="21" y="309"/>
                      <a:pt x="22" y="330"/>
                      <a:pt x="22" y="351"/>
                    </a:cubicBezTo>
                    <a:cubicBezTo>
                      <a:pt x="20" y="348"/>
                      <a:pt x="18" y="344"/>
                      <a:pt x="17" y="341"/>
                    </a:cubicBezTo>
                    <a:close/>
                    <a:moveTo>
                      <a:pt x="29" y="424"/>
                    </a:moveTo>
                    <a:cubicBezTo>
                      <a:pt x="30" y="425"/>
                      <a:pt x="30" y="426"/>
                      <a:pt x="31" y="427"/>
                    </a:cubicBezTo>
                    <a:cubicBezTo>
                      <a:pt x="30" y="430"/>
                      <a:pt x="30" y="434"/>
                      <a:pt x="30" y="437"/>
                    </a:cubicBezTo>
                    <a:cubicBezTo>
                      <a:pt x="30" y="437"/>
                      <a:pt x="29" y="436"/>
                      <a:pt x="29" y="435"/>
                    </a:cubicBezTo>
                    <a:cubicBezTo>
                      <a:pt x="29" y="432"/>
                      <a:pt x="29" y="428"/>
                      <a:pt x="29" y="424"/>
                    </a:cubicBezTo>
                    <a:close/>
                    <a:moveTo>
                      <a:pt x="31" y="475"/>
                    </a:moveTo>
                    <a:cubicBezTo>
                      <a:pt x="31" y="470"/>
                      <a:pt x="31" y="465"/>
                      <a:pt x="30" y="461"/>
                    </a:cubicBezTo>
                    <a:cubicBezTo>
                      <a:pt x="30" y="455"/>
                      <a:pt x="30" y="449"/>
                      <a:pt x="29" y="443"/>
                    </a:cubicBezTo>
                    <a:cubicBezTo>
                      <a:pt x="30" y="443"/>
                      <a:pt x="30" y="444"/>
                      <a:pt x="30" y="444"/>
                    </a:cubicBezTo>
                    <a:cubicBezTo>
                      <a:pt x="30" y="455"/>
                      <a:pt x="31" y="465"/>
                      <a:pt x="33" y="475"/>
                    </a:cubicBezTo>
                    <a:cubicBezTo>
                      <a:pt x="32" y="475"/>
                      <a:pt x="32" y="475"/>
                      <a:pt x="31" y="475"/>
                    </a:cubicBezTo>
                    <a:close/>
                    <a:moveTo>
                      <a:pt x="32" y="390"/>
                    </a:moveTo>
                    <a:cubicBezTo>
                      <a:pt x="32" y="400"/>
                      <a:pt x="31" y="410"/>
                      <a:pt x="31" y="420"/>
                    </a:cubicBezTo>
                    <a:cubicBezTo>
                      <a:pt x="30" y="419"/>
                      <a:pt x="30" y="418"/>
                      <a:pt x="29" y="417"/>
                    </a:cubicBezTo>
                    <a:cubicBezTo>
                      <a:pt x="29" y="410"/>
                      <a:pt x="30" y="404"/>
                      <a:pt x="30" y="398"/>
                    </a:cubicBezTo>
                    <a:cubicBezTo>
                      <a:pt x="31" y="391"/>
                      <a:pt x="31" y="384"/>
                      <a:pt x="31" y="377"/>
                    </a:cubicBezTo>
                    <a:cubicBezTo>
                      <a:pt x="32" y="379"/>
                      <a:pt x="32" y="380"/>
                      <a:pt x="33" y="381"/>
                    </a:cubicBezTo>
                    <a:cubicBezTo>
                      <a:pt x="33" y="384"/>
                      <a:pt x="33" y="387"/>
                      <a:pt x="32" y="390"/>
                    </a:cubicBezTo>
                    <a:close/>
                    <a:moveTo>
                      <a:pt x="33" y="375"/>
                    </a:moveTo>
                    <a:cubicBezTo>
                      <a:pt x="32" y="374"/>
                      <a:pt x="32" y="372"/>
                      <a:pt x="31" y="371"/>
                    </a:cubicBezTo>
                    <a:cubicBezTo>
                      <a:pt x="31" y="358"/>
                      <a:pt x="31" y="346"/>
                      <a:pt x="30" y="333"/>
                    </a:cubicBezTo>
                    <a:cubicBezTo>
                      <a:pt x="32" y="336"/>
                      <a:pt x="33" y="339"/>
                      <a:pt x="35" y="343"/>
                    </a:cubicBezTo>
                    <a:cubicBezTo>
                      <a:pt x="34" y="353"/>
                      <a:pt x="34" y="364"/>
                      <a:pt x="33" y="375"/>
                    </a:cubicBezTo>
                    <a:close/>
                    <a:moveTo>
                      <a:pt x="35" y="336"/>
                    </a:moveTo>
                    <a:cubicBezTo>
                      <a:pt x="33" y="333"/>
                      <a:pt x="31" y="329"/>
                      <a:pt x="30" y="325"/>
                    </a:cubicBezTo>
                    <a:cubicBezTo>
                      <a:pt x="29" y="318"/>
                      <a:pt x="29" y="310"/>
                      <a:pt x="28" y="303"/>
                    </a:cubicBezTo>
                    <a:cubicBezTo>
                      <a:pt x="31" y="309"/>
                      <a:pt x="33" y="314"/>
                      <a:pt x="36" y="320"/>
                    </a:cubicBezTo>
                    <a:cubicBezTo>
                      <a:pt x="36" y="325"/>
                      <a:pt x="35" y="331"/>
                      <a:pt x="35" y="336"/>
                    </a:cubicBezTo>
                    <a:close/>
                    <a:moveTo>
                      <a:pt x="36" y="310"/>
                    </a:moveTo>
                    <a:cubicBezTo>
                      <a:pt x="34" y="303"/>
                      <a:pt x="31" y="297"/>
                      <a:pt x="27" y="290"/>
                    </a:cubicBezTo>
                    <a:cubicBezTo>
                      <a:pt x="27" y="286"/>
                      <a:pt x="27" y="282"/>
                      <a:pt x="27" y="278"/>
                    </a:cubicBezTo>
                    <a:cubicBezTo>
                      <a:pt x="30" y="285"/>
                      <a:pt x="33" y="292"/>
                      <a:pt x="37" y="300"/>
                    </a:cubicBezTo>
                    <a:cubicBezTo>
                      <a:pt x="37" y="303"/>
                      <a:pt x="37" y="306"/>
                      <a:pt x="36" y="310"/>
                    </a:cubicBezTo>
                    <a:close/>
                    <a:moveTo>
                      <a:pt x="37" y="293"/>
                    </a:moveTo>
                    <a:cubicBezTo>
                      <a:pt x="33" y="285"/>
                      <a:pt x="30" y="278"/>
                      <a:pt x="26" y="270"/>
                    </a:cubicBezTo>
                    <a:cubicBezTo>
                      <a:pt x="26" y="264"/>
                      <a:pt x="26" y="259"/>
                      <a:pt x="26" y="253"/>
                    </a:cubicBezTo>
                    <a:cubicBezTo>
                      <a:pt x="30" y="262"/>
                      <a:pt x="34" y="270"/>
                      <a:pt x="38" y="279"/>
                    </a:cubicBezTo>
                    <a:cubicBezTo>
                      <a:pt x="38" y="284"/>
                      <a:pt x="37" y="288"/>
                      <a:pt x="37" y="293"/>
                    </a:cubicBezTo>
                    <a:close/>
                    <a:moveTo>
                      <a:pt x="38" y="256"/>
                    </a:moveTo>
                    <a:cubicBezTo>
                      <a:pt x="38" y="261"/>
                      <a:pt x="38" y="267"/>
                      <a:pt x="38" y="273"/>
                    </a:cubicBezTo>
                    <a:cubicBezTo>
                      <a:pt x="34" y="264"/>
                      <a:pt x="30" y="255"/>
                      <a:pt x="25" y="245"/>
                    </a:cubicBezTo>
                    <a:cubicBezTo>
                      <a:pt x="25" y="238"/>
                      <a:pt x="26" y="230"/>
                      <a:pt x="26" y="222"/>
                    </a:cubicBezTo>
                    <a:cubicBezTo>
                      <a:pt x="26" y="221"/>
                      <a:pt x="24" y="220"/>
                      <a:pt x="24" y="222"/>
                    </a:cubicBezTo>
                    <a:cubicBezTo>
                      <a:pt x="23" y="227"/>
                      <a:pt x="22" y="232"/>
                      <a:pt x="22" y="237"/>
                    </a:cubicBezTo>
                    <a:cubicBezTo>
                      <a:pt x="21" y="235"/>
                      <a:pt x="19" y="232"/>
                      <a:pt x="18" y="229"/>
                    </a:cubicBezTo>
                    <a:cubicBezTo>
                      <a:pt x="18" y="218"/>
                      <a:pt x="19" y="207"/>
                      <a:pt x="19" y="196"/>
                    </a:cubicBezTo>
                    <a:cubicBezTo>
                      <a:pt x="25" y="210"/>
                      <a:pt x="32" y="224"/>
                      <a:pt x="38" y="239"/>
                    </a:cubicBezTo>
                    <a:cubicBezTo>
                      <a:pt x="38" y="244"/>
                      <a:pt x="38" y="250"/>
                      <a:pt x="38" y="256"/>
                    </a:cubicBezTo>
                    <a:close/>
                    <a:moveTo>
                      <a:pt x="38" y="232"/>
                    </a:moveTo>
                    <a:cubicBezTo>
                      <a:pt x="33" y="219"/>
                      <a:pt x="27" y="207"/>
                      <a:pt x="21" y="194"/>
                    </a:cubicBezTo>
                    <a:cubicBezTo>
                      <a:pt x="21" y="193"/>
                      <a:pt x="20" y="193"/>
                      <a:pt x="19" y="193"/>
                    </a:cubicBezTo>
                    <a:cubicBezTo>
                      <a:pt x="19" y="183"/>
                      <a:pt x="20" y="173"/>
                      <a:pt x="21" y="162"/>
                    </a:cubicBezTo>
                    <a:cubicBezTo>
                      <a:pt x="26" y="177"/>
                      <a:pt x="32" y="191"/>
                      <a:pt x="39" y="205"/>
                    </a:cubicBezTo>
                    <a:cubicBezTo>
                      <a:pt x="38" y="214"/>
                      <a:pt x="38" y="223"/>
                      <a:pt x="38" y="2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5" name="îšľïḋe"/>
              <p:cNvSpPr/>
              <p:nvPr/>
            </p:nvSpPr>
            <p:spPr bwMode="auto">
              <a:xfrm>
                <a:off x="5350" y="2015"/>
                <a:ext cx="115" cy="535"/>
              </a:xfrm>
              <a:custGeom>
                <a:avLst/>
                <a:gdLst>
                  <a:gd name="T0" fmla="*/ 50 w 105"/>
                  <a:gd name="T1" fmla="*/ 282 h 486"/>
                  <a:gd name="T2" fmla="*/ 82 w 105"/>
                  <a:gd name="T3" fmla="*/ 322 h 486"/>
                  <a:gd name="T4" fmla="*/ 50 w 105"/>
                  <a:gd name="T5" fmla="*/ 265 h 486"/>
                  <a:gd name="T6" fmla="*/ 84 w 105"/>
                  <a:gd name="T7" fmla="*/ 302 h 486"/>
                  <a:gd name="T8" fmla="*/ 51 w 105"/>
                  <a:gd name="T9" fmla="*/ 233 h 486"/>
                  <a:gd name="T10" fmla="*/ 52 w 105"/>
                  <a:gd name="T11" fmla="*/ 215 h 486"/>
                  <a:gd name="T12" fmla="*/ 87 w 105"/>
                  <a:gd name="T13" fmla="*/ 279 h 486"/>
                  <a:gd name="T14" fmla="*/ 55 w 105"/>
                  <a:gd name="T15" fmla="*/ 215 h 486"/>
                  <a:gd name="T16" fmla="*/ 52 w 105"/>
                  <a:gd name="T17" fmla="*/ 187 h 486"/>
                  <a:gd name="T18" fmla="*/ 84 w 105"/>
                  <a:gd name="T19" fmla="*/ 238 h 486"/>
                  <a:gd name="T20" fmla="*/ 51 w 105"/>
                  <a:gd name="T21" fmla="*/ 156 h 486"/>
                  <a:gd name="T22" fmla="*/ 66 w 105"/>
                  <a:gd name="T23" fmla="*/ 179 h 486"/>
                  <a:gd name="T24" fmla="*/ 51 w 105"/>
                  <a:gd name="T25" fmla="*/ 119 h 486"/>
                  <a:gd name="T26" fmla="*/ 84 w 105"/>
                  <a:gd name="T27" fmla="*/ 171 h 486"/>
                  <a:gd name="T28" fmla="*/ 56 w 105"/>
                  <a:gd name="T29" fmla="*/ 2 h 486"/>
                  <a:gd name="T30" fmla="*/ 44 w 105"/>
                  <a:gd name="T31" fmla="*/ 99 h 486"/>
                  <a:gd name="T32" fmla="*/ 26 w 105"/>
                  <a:gd name="T33" fmla="*/ 63 h 486"/>
                  <a:gd name="T34" fmla="*/ 42 w 105"/>
                  <a:gd name="T35" fmla="*/ 132 h 486"/>
                  <a:gd name="T36" fmla="*/ 13 w 105"/>
                  <a:gd name="T37" fmla="*/ 76 h 486"/>
                  <a:gd name="T38" fmla="*/ 41 w 105"/>
                  <a:gd name="T39" fmla="*/ 160 h 486"/>
                  <a:gd name="T40" fmla="*/ 3 w 105"/>
                  <a:gd name="T41" fmla="*/ 91 h 486"/>
                  <a:gd name="T42" fmla="*/ 40 w 105"/>
                  <a:gd name="T43" fmla="*/ 186 h 486"/>
                  <a:gd name="T44" fmla="*/ 21 w 105"/>
                  <a:gd name="T45" fmla="*/ 158 h 486"/>
                  <a:gd name="T46" fmla="*/ 38 w 105"/>
                  <a:gd name="T47" fmla="*/ 209 h 486"/>
                  <a:gd name="T48" fmla="*/ 21 w 105"/>
                  <a:gd name="T49" fmla="*/ 180 h 486"/>
                  <a:gd name="T50" fmla="*/ 37 w 105"/>
                  <a:gd name="T51" fmla="*/ 222 h 486"/>
                  <a:gd name="T52" fmla="*/ 10 w 105"/>
                  <a:gd name="T53" fmla="*/ 194 h 486"/>
                  <a:gd name="T54" fmla="*/ 35 w 105"/>
                  <a:gd name="T55" fmla="*/ 244 h 486"/>
                  <a:gd name="T56" fmla="*/ 8 w 105"/>
                  <a:gd name="T57" fmla="*/ 209 h 486"/>
                  <a:gd name="T58" fmla="*/ 34 w 105"/>
                  <a:gd name="T59" fmla="*/ 260 h 486"/>
                  <a:gd name="T60" fmla="*/ 34 w 105"/>
                  <a:gd name="T61" fmla="*/ 290 h 486"/>
                  <a:gd name="T62" fmla="*/ 0 w 105"/>
                  <a:gd name="T63" fmla="*/ 238 h 486"/>
                  <a:gd name="T64" fmla="*/ 33 w 105"/>
                  <a:gd name="T65" fmla="*/ 321 h 486"/>
                  <a:gd name="T66" fmla="*/ 1 w 105"/>
                  <a:gd name="T67" fmla="*/ 266 h 486"/>
                  <a:gd name="T68" fmla="*/ 32 w 105"/>
                  <a:gd name="T69" fmla="*/ 326 h 486"/>
                  <a:gd name="T70" fmla="*/ 21 w 105"/>
                  <a:gd name="T71" fmla="*/ 319 h 486"/>
                  <a:gd name="T72" fmla="*/ 31 w 105"/>
                  <a:gd name="T73" fmla="*/ 346 h 486"/>
                  <a:gd name="T74" fmla="*/ 11 w 105"/>
                  <a:gd name="T75" fmla="*/ 333 h 486"/>
                  <a:gd name="T76" fmla="*/ 30 w 105"/>
                  <a:gd name="T77" fmla="*/ 374 h 486"/>
                  <a:gd name="T78" fmla="*/ 20 w 105"/>
                  <a:gd name="T79" fmla="*/ 369 h 486"/>
                  <a:gd name="T80" fmla="*/ 30 w 105"/>
                  <a:gd name="T81" fmla="*/ 388 h 486"/>
                  <a:gd name="T82" fmla="*/ 42 w 105"/>
                  <a:gd name="T83" fmla="*/ 435 h 486"/>
                  <a:gd name="T84" fmla="*/ 71 w 105"/>
                  <a:gd name="T85" fmla="*/ 478 h 486"/>
                  <a:gd name="T86" fmla="*/ 44 w 105"/>
                  <a:gd name="T87" fmla="*/ 411 h 486"/>
                  <a:gd name="T88" fmla="*/ 91 w 105"/>
                  <a:gd name="T89" fmla="*/ 484 h 486"/>
                  <a:gd name="T90" fmla="*/ 45 w 105"/>
                  <a:gd name="T91" fmla="*/ 400 h 486"/>
                  <a:gd name="T92" fmla="*/ 84 w 105"/>
                  <a:gd name="T93" fmla="*/ 455 h 486"/>
                  <a:gd name="T94" fmla="*/ 46 w 105"/>
                  <a:gd name="T95" fmla="*/ 374 h 486"/>
                  <a:gd name="T96" fmla="*/ 92 w 105"/>
                  <a:gd name="T97" fmla="*/ 440 h 486"/>
                  <a:gd name="T98" fmla="*/ 47 w 105"/>
                  <a:gd name="T99" fmla="*/ 351 h 486"/>
                  <a:gd name="T100" fmla="*/ 94 w 105"/>
                  <a:gd name="T101" fmla="*/ 425 h 486"/>
                  <a:gd name="T102" fmla="*/ 48 w 105"/>
                  <a:gd name="T103" fmla="*/ 321 h 486"/>
                  <a:gd name="T104" fmla="*/ 100 w 105"/>
                  <a:gd name="T105" fmla="*/ 397 h 486"/>
                  <a:gd name="T106" fmla="*/ 49 w 105"/>
                  <a:gd name="T107" fmla="*/ 288 h 486"/>
                  <a:gd name="T108" fmla="*/ 102 w 105"/>
                  <a:gd name="T109" fmla="*/ 38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486">
                    <a:moveTo>
                      <a:pt x="104" y="380"/>
                    </a:moveTo>
                    <a:cubicBezTo>
                      <a:pt x="87" y="347"/>
                      <a:pt x="68" y="314"/>
                      <a:pt x="50" y="282"/>
                    </a:cubicBezTo>
                    <a:cubicBezTo>
                      <a:pt x="50" y="278"/>
                      <a:pt x="50" y="274"/>
                      <a:pt x="50" y="270"/>
                    </a:cubicBezTo>
                    <a:cubicBezTo>
                      <a:pt x="60" y="288"/>
                      <a:pt x="71" y="305"/>
                      <a:pt x="82" y="322"/>
                    </a:cubicBezTo>
                    <a:cubicBezTo>
                      <a:pt x="83" y="324"/>
                      <a:pt x="85" y="322"/>
                      <a:pt x="84" y="321"/>
                    </a:cubicBezTo>
                    <a:cubicBezTo>
                      <a:pt x="72" y="302"/>
                      <a:pt x="61" y="284"/>
                      <a:pt x="50" y="265"/>
                    </a:cubicBezTo>
                    <a:cubicBezTo>
                      <a:pt x="50" y="256"/>
                      <a:pt x="51" y="247"/>
                      <a:pt x="51" y="238"/>
                    </a:cubicBezTo>
                    <a:cubicBezTo>
                      <a:pt x="62" y="259"/>
                      <a:pt x="73" y="280"/>
                      <a:pt x="84" y="302"/>
                    </a:cubicBezTo>
                    <a:cubicBezTo>
                      <a:pt x="85" y="303"/>
                      <a:pt x="87" y="302"/>
                      <a:pt x="87" y="301"/>
                    </a:cubicBezTo>
                    <a:cubicBezTo>
                      <a:pt x="75" y="278"/>
                      <a:pt x="63" y="256"/>
                      <a:pt x="51" y="233"/>
                    </a:cubicBezTo>
                    <a:cubicBezTo>
                      <a:pt x="51" y="232"/>
                      <a:pt x="51" y="231"/>
                      <a:pt x="51" y="230"/>
                    </a:cubicBezTo>
                    <a:cubicBezTo>
                      <a:pt x="51" y="225"/>
                      <a:pt x="51" y="220"/>
                      <a:pt x="52" y="215"/>
                    </a:cubicBezTo>
                    <a:cubicBezTo>
                      <a:pt x="53" y="218"/>
                      <a:pt x="54" y="220"/>
                      <a:pt x="56" y="223"/>
                    </a:cubicBezTo>
                    <a:cubicBezTo>
                      <a:pt x="65" y="242"/>
                      <a:pt x="78" y="260"/>
                      <a:pt x="87" y="279"/>
                    </a:cubicBezTo>
                    <a:cubicBezTo>
                      <a:pt x="87" y="281"/>
                      <a:pt x="90" y="280"/>
                      <a:pt x="89" y="278"/>
                    </a:cubicBezTo>
                    <a:cubicBezTo>
                      <a:pt x="80" y="256"/>
                      <a:pt x="66" y="236"/>
                      <a:pt x="55" y="215"/>
                    </a:cubicBezTo>
                    <a:cubicBezTo>
                      <a:pt x="54" y="213"/>
                      <a:pt x="53" y="211"/>
                      <a:pt x="52" y="208"/>
                    </a:cubicBezTo>
                    <a:cubicBezTo>
                      <a:pt x="52" y="201"/>
                      <a:pt x="52" y="194"/>
                      <a:pt x="52" y="187"/>
                    </a:cubicBezTo>
                    <a:cubicBezTo>
                      <a:pt x="61" y="205"/>
                      <a:pt x="72" y="222"/>
                      <a:pt x="82" y="239"/>
                    </a:cubicBezTo>
                    <a:cubicBezTo>
                      <a:pt x="83" y="240"/>
                      <a:pt x="85" y="239"/>
                      <a:pt x="84" y="238"/>
                    </a:cubicBezTo>
                    <a:cubicBezTo>
                      <a:pt x="73" y="218"/>
                      <a:pt x="63" y="199"/>
                      <a:pt x="52" y="179"/>
                    </a:cubicBezTo>
                    <a:cubicBezTo>
                      <a:pt x="52" y="171"/>
                      <a:pt x="52" y="164"/>
                      <a:pt x="51" y="156"/>
                    </a:cubicBezTo>
                    <a:cubicBezTo>
                      <a:pt x="56" y="164"/>
                      <a:pt x="60" y="172"/>
                      <a:pt x="65" y="180"/>
                    </a:cubicBezTo>
                    <a:cubicBezTo>
                      <a:pt x="65" y="181"/>
                      <a:pt x="66" y="180"/>
                      <a:pt x="66" y="179"/>
                    </a:cubicBezTo>
                    <a:cubicBezTo>
                      <a:pt x="61" y="170"/>
                      <a:pt x="56" y="161"/>
                      <a:pt x="51" y="151"/>
                    </a:cubicBezTo>
                    <a:cubicBezTo>
                      <a:pt x="51" y="140"/>
                      <a:pt x="51" y="129"/>
                      <a:pt x="51" y="119"/>
                    </a:cubicBezTo>
                    <a:cubicBezTo>
                      <a:pt x="60" y="137"/>
                      <a:pt x="71" y="155"/>
                      <a:pt x="82" y="172"/>
                    </a:cubicBezTo>
                    <a:cubicBezTo>
                      <a:pt x="83" y="173"/>
                      <a:pt x="84" y="172"/>
                      <a:pt x="84" y="171"/>
                    </a:cubicBezTo>
                    <a:cubicBezTo>
                      <a:pt x="71" y="153"/>
                      <a:pt x="61" y="134"/>
                      <a:pt x="51" y="115"/>
                    </a:cubicBezTo>
                    <a:cubicBezTo>
                      <a:pt x="51" y="77"/>
                      <a:pt x="52" y="40"/>
                      <a:pt x="56" y="2"/>
                    </a:cubicBezTo>
                    <a:cubicBezTo>
                      <a:pt x="57" y="0"/>
                      <a:pt x="54" y="0"/>
                      <a:pt x="54" y="2"/>
                    </a:cubicBezTo>
                    <a:cubicBezTo>
                      <a:pt x="48" y="34"/>
                      <a:pt x="45" y="67"/>
                      <a:pt x="44" y="99"/>
                    </a:cubicBezTo>
                    <a:cubicBezTo>
                      <a:pt x="38" y="87"/>
                      <a:pt x="33" y="75"/>
                      <a:pt x="28" y="63"/>
                    </a:cubicBezTo>
                    <a:cubicBezTo>
                      <a:pt x="27" y="62"/>
                      <a:pt x="26" y="62"/>
                      <a:pt x="26" y="63"/>
                    </a:cubicBezTo>
                    <a:cubicBezTo>
                      <a:pt x="32" y="76"/>
                      <a:pt x="37" y="90"/>
                      <a:pt x="43" y="102"/>
                    </a:cubicBezTo>
                    <a:cubicBezTo>
                      <a:pt x="43" y="112"/>
                      <a:pt x="42" y="122"/>
                      <a:pt x="42" y="132"/>
                    </a:cubicBezTo>
                    <a:cubicBezTo>
                      <a:pt x="33" y="113"/>
                      <a:pt x="24" y="94"/>
                      <a:pt x="15" y="75"/>
                    </a:cubicBezTo>
                    <a:cubicBezTo>
                      <a:pt x="15" y="74"/>
                      <a:pt x="13" y="75"/>
                      <a:pt x="13" y="76"/>
                    </a:cubicBezTo>
                    <a:cubicBezTo>
                      <a:pt x="22" y="96"/>
                      <a:pt x="32" y="117"/>
                      <a:pt x="42" y="137"/>
                    </a:cubicBezTo>
                    <a:cubicBezTo>
                      <a:pt x="41" y="144"/>
                      <a:pt x="41" y="152"/>
                      <a:pt x="41" y="160"/>
                    </a:cubicBezTo>
                    <a:cubicBezTo>
                      <a:pt x="28" y="137"/>
                      <a:pt x="16" y="114"/>
                      <a:pt x="5" y="90"/>
                    </a:cubicBezTo>
                    <a:cubicBezTo>
                      <a:pt x="5" y="89"/>
                      <a:pt x="3" y="90"/>
                      <a:pt x="3" y="91"/>
                    </a:cubicBezTo>
                    <a:cubicBezTo>
                      <a:pt x="15" y="117"/>
                      <a:pt x="27" y="142"/>
                      <a:pt x="41" y="167"/>
                    </a:cubicBezTo>
                    <a:cubicBezTo>
                      <a:pt x="40" y="173"/>
                      <a:pt x="40" y="180"/>
                      <a:pt x="40" y="186"/>
                    </a:cubicBezTo>
                    <a:cubicBezTo>
                      <a:pt x="34" y="176"/>
                      <a:pt x="29" y="166"/>
                      <a:pt x="23" y="156"/>
                    </a:cubicBezTo>
                    <a:cubicBezTo>
                      <a:pt x="22" y="154"/>
                      <a:pt x="20" y="156"/>
                      <a:pt x="21" y="158"/>
                    </a:cubicBezTo>
                    <a:cubicBezTo>
                      <a:pt x="27" y="169"/>
                      <a:pt x="33" y="181"/>
                      <a:pt x="39" y="192"/>
                    </a:cubicBezTo>
                    <a:cubicBezTo>
                      <a:pt x="39" y="198"/>
                      <a:pt x="39" y="203"/>
                      <a:pt x="38" y="209"/>
                    </a:cubicBezTo>
                    <a:cubicBezTo>
                      <a:pt x="33" y="199"/>
                      <a:pt x="28" y="189"/>
                      <a:pt x="23" y="179"/>
                    </a:cubicBezTo>
                    <a:cubicBezTo>
                      <a:pt x="22" y="178"/>
                      <a:pt x="20" y="179"/>
                      <a:pt x="21" y="180"/>
                    </a:cubicBezTo>
                    <a:cubicBezTo>
                      <a:pt x="27" y="191"/>
                      <a:pt x="32" y="202"/>
                      <a:pt x="38" y="213"/>
                    </a:cubicBezTo>
                    <a:cubicBezTo>
                      <a:pt x="38" y="216"/>
                      <a:pt x="38" y="219"/>
                      <a:pt x="37" y="222"/>
                    </a:cubicBezTo>
                    <a:cubicBezTo>
                      <a:pt x="37" y="228"/>
                      <a:pt x="36" y="234"/>
                      <a:pt x="36" y="240"/>
                    </a:cubicBezTo>
                    <a:cubicBezTo>
                      <a:pt x="27" y="225"/>
                      <a:pt x="19" y="210"/>
                      <a:pt x="10" y="194"/>
                    </a:cubicBezTo>
                    <a:cubicBezTo>
                      <a:pt x="10" y="193"/>
                      <a:pt x="8" y="194"/>
                      <a:pt x="8" y="195"/>
                    </a:cubicBezTo>
                    <a:cubicBezTo>
                      <a:pt x="17" y="212"/>
                      <a:pt x="26" y="228"/>
                      <a:pt x="35" y="244"/>
                    </a:cubicBezTo>
                    <a:cubicBezTo>
                      <a:pt x="35" y="248"/>
                      <a:pt x="34" y="251"/>
                      <a:pt x="34" y="255"/>
                    </a:cubicBezTo>
                    <a:cubicBezTo>
                      <a:pt x="25" y="240"/>
                      <a:pt x="16" y="225"/>
                      <a:pt x="8" y="209"/>
                    </a:cubicBezTo>
                    <a:cubicBezTo>
                      <a:pt x="7" y="208"/>
                      <a:pt x="5" y="210"/>
                      <a:pt x="6" y="211"/>
                    </a:cubicBezTo>
                    <a:cubicBezTo>
                      <a:pt x="15" y="227"/>
                      <a:pt x="24" y="244"/>
                      <a:pt x="34" y="260"/>
                    </a:cubicBezTo>
                    <a:cubicBezTo>
                      <a:pt x="34" y="263"/>
                      <a:pt x="33" y="266"/>
                      <a:pt x="33" y="269"/>
                    </a:cubicBezTo>
                    <a:cubicBezTo>
                      <a:pt x="33" y="276"/>
                      <a:pt x="33" y="283"/>
                      <a:pt x="34" y="290"/>
                    </a:cubicBezTo>
                    <a:cubicBezTo>
                      <a:pt x="23" y="273"/>
                      <a:pt x="12" y="256"/>
                      <a:pt x="3" y="237"/>
                    </a:cubicBezTo>
                    <a:cubicBezTo>
                      <a:pt x="2" y="236"/>
                      <a:pt x="0" y="237"/>
                      <a:pt x="0" y="238"/>
                    </a:cubicBezTo>
                    <a:cubicBezTo>
                      <a:pt x="10" y="259"/>
                      <a:pt x="22" y="278"/>
                      <a:pt x="34" y="297"/>
                    </a:cubicBezTo>
                    <a:cubicBezTo>
                      <a:pt x="34" y="305"/>
                      <a:pt x="33" y="313"/>
                      <a:pt x="33" y="321"/>
                    </a:cubicBezTo>
                    <a:cubicBezTo>
                      <a:pt x="22" y="303"/>
                      <a:pt x="12" y="284"/>
                      <a:pt x="3" y="266"/>
                    </a:cubicBezTo>
                    <a:cubicBezTo>
                      <a:pt x="2" y="265"/>
                      <a:pt x="0" y="265"/>
                      <a:pt x="1" y="266"/>
                    </a:cubicBezTo>
                    <a:cubicBezTo>
                      <a:pt x="11" y="286"/>
                      <a:pt x="21" y="306"/>
                      <a:pt x="32" y="325"/>
                    </a:cubicBezTo>
                    <a:cubicBezTo>
                      <a:pt x="32" y="325"/>
                      <a:pt x="32" y="325"/>
                      <a:pt x="32" y="326"/>
                    </a:cubicBezTo>
                    <a:cubicBezTo>
                      <a:pt x="32" y="330"/>
                      <a:pt x="32" y="334"/>
                      <a:pt x="31" y="339"/>
                    </a:cubicBezTo>
                    <a:cubicBezTo>
                      <a:pt x="28" y="332"/>
                      <a:pt x="25" y="325"/>
                      <a:pt x="21" y="319"/>
                    </a:cubicBezTo>
                    <a:cubicBezTo>
                      <a:pt x="20" y="317"/>
                      <a:pt x="17" y="318"/>
                      <a:pt x="18" y="320"/>
                    </a:cubicBezTo>
                    <a:cubicBezTo>
                      <a:pt x="22" y="328"/>
                      <a:pt x="26" y="337"/>
                      <a:pt x="31" y="346"/>
                    </a:cubicBezTo>
                    <a:cubicBezTo>
                      <a:pt x="30" y="352"/>
                      <a:pt x="30" y="359"/>
                      <a:pt x="30" y="366"/>
                    </a:cubicBezTo>
                    <a:cubicBezTo>
                      <a:pt x="24" y="355"/>
                      <a:pt x="17" y="344"/>
                      <a:pt x="11" y="333"/>
                    </a:cubicBezTo>
                    <a:cubicBezTo>
                      <a:pt x="10" y="331"/>
                      <a:pt x="6" y="333"/>
                      <a:pt x="8" y="336"/>
                    </a:cubicBezTo>
                    <a:cubicBezTo>
                      <a:pt x="15" y="349"/>
                      <a:pt x="22" y="362"/>
                      <a:pt x="30" y="374"/>
                    </a:cubicBezTo>
                    <a:cubicBezTo>
                      <a:pt x="30" y="377"/>
                      <a:pt x="30" y="381"/>
                      <a:pt x="30" y="384"/>
                    </a:cubicBezTo>
                    <a:cubicBezTo>
                      <a:pt x="27" y="379"/>
                      <a:pt x="24" y="374"/>
                      <a:pt x="20" y="369"/>
                    </a:cubicBezTo>
                    <a:cubicBezTo>
                      <a:pt x="19" y="368"/>
                      <a:pt x="18" y="370"/>
                      <a:pt x="19" y="371"/>
                    </a:cubicBezTo>
                    <a:cubicBezTo>
                      <a:pt x="23" y="376"/>
                      <a:pt x="26" y="382"/>
                      <a:pt x="30" y="388"/>
                    </a:cubicBezTo>
                    <a:cubicBezTo>
                      <a:pt x="30" y="403"/>
                      <a:pt x="31" y="419"/>
                      <a:pt x="32" y="434"/>
                    </a:cubicBezTo>
                    <a:cubicBezTo>
                      <a:pt x="32" y="440"/>
                      <a:pt x="41" y="440"/>
                      <a:pt x="42" y="435"/>
                    </a:cubicBezTo>
                    <a:cubicBezTo>
                      <a:pt x="51" y="450"/>
                      <a:pt x="60" y="465"/>
                      <a:pt x="69" y="480"/>
                    </a:cubicBezTo>
                    <a:cubicBezTo>
                      <a:pt x="70" y="482"/>
                      <a:pt x="72" y="480"/>
                      <a:pt x="71" y="478"/>
                    </a:cubicBezTo>
                    <a:cubicBezTo>
                      <a:pt x="62" y="463"/>
                      <a:pt x="52" y="447"/>
                      <a:pt x="43" y="431"/>
                    </a:cubicBezTo>
                    <a:cubicBezTo>
                      <a:pt x="43" y="424"/>
                      <a:pt x="44" y="418"/>
                      <a:pt x="44" y="411"/>
                    </a:cubicBezTo>
                    <a:cubicBezTo>
                      <a:pt x="58" y="437"/>
                      <a:pt x="72" y="462"/>
                      <a:pt x="90" y="485"/>
                    </a:cubicBezTo>
                    <a:cubicBezTo>
                      <a:pt x="91" y="486"/>
                      <a:pt x="92" y="485"/>
                      <a:pt x="91" y="484"/>
                    </a:cubicBezTo>
                    <a:cubicBezTo>
                      <a:pt x="74" y="458"/>
                      <a:pt x="59" y="432"/>
                      <a:pt x="45" y="405"/>
                    </a:cubicBezTo>
                    <a:cubicBezTo>
                      <a:pt x="45" y="404"/>
                      <a:pt x="45" y="402"/>
                      <a:pt x="45" y="400"/>
                    </a:cubicBezTo>
                    <a:cubicBezTo>
                      <a:pt x="57" y="419"/>
                      <a:pt x="69" y="439"/>
                      <a:pt x="81" y="457"/>
                    </a:cubicBezTo>
                    <a:cubicBezTo>
                      <a:pt x="83" y="459"/>
                      <a:pt x="86" y="457"/>
                      <a:pt x="84" y="455"/>
                    </a:cubicBezTo>
                    <a:cubicBezTo>
                      <a:pt x="71" y="434"/>
                      <a:pt x="58" y="413"/>
                      <a:pt x="45" y="392"/>
                    </a:cubicBezTo>
                    <a:cubicBezTo>
                      <a:pt x="46" y="386"/>
                      <a:pt x="46" y="380"/>
                      <a:pt x="46" y="374"/>
                    </a:cubicBezTo>
                    <a:cubicBezTo>
                      <a:pt x="59" y="398"/>
                      <a:pt x="73" y="421"/>
                      <a:pt x="89" y="442"/>
                    </a:cubicBezTo>
                    <a:cubicBezTo>
                      <a:pt x="90" y="444"/>
                      <a:pt x="93" y="442"/>
                      <a:pt x="92" y="440"/>
                    </a:cubicBezTo>
                    <a:cubicBezTo>
                      <a:pt x="75" y="416"/>
                      <a:pt x="60" y="392"/>
                      <a:pt x="47" y="367"/>
                    </a:cubicBezTo>
                    <a:cubicBezTo>
                      <a:pt x="47" y="362"/>
                      <a:pt x="47" y="356"/>
                      <a:pt x="47" y="351"/>
                    </a:cubicBezTo>
                    <a:cubicBezTo>
                      <a:pt x="62" y="376"/>
                      <a:pt x="77" y="401"/>
                      <a:pt x="92" y="427"/>
                    </a:cubicBezTo>
                    <a:cubicBezTo>
                      <a:pt x="93" y="428"/>
                      <a:pt x="95" y="427"/>
                      <a:pt x="94" y="425"/>
                    </a:cubicBezTo>
                    <a:cubicBezTo>
                      <a:pt x="79" y="398"/>
                      <a:pt x="63" y="372"/>
                      <a:pt x="47" y="346"/>
                    </a:cubicBezTo>
                    <a:cubicBezTo>
                      <a:pt x="48" y="337"/>
                      <a:pt x="48" y="329"/>
                      <a:pt x="48" y="321"/>
                    </a:cubicBezTo>
                    <a:cubicBezTo>
                      <a:pt x="65" y="346"/>
                      <a:pt x="82" y="372"/>
                      <a:pt x="97" y="399"/>
                    </a:cubicBezTo>
                    <a:cubicBezTo>
                      <a:pt x="98" y="400"/>
                      <a:pt x="100" y="399"/>
                      <a:pt x="100" y="397"/>
                    </a:cubicBezTo>
                    <a:cubicBezTo>
                      <a:pt x="84" y="369"/>
                      <a:pt x="66" y="341"/>
                      <a:pt x="49" y="314"/>
                    </a:cubicBezTo>
                    <a:cubicBezTo>
                      <a:pt x="49" y="305"/>
                      <a:pt x="49" y="296"/>
                      <a:pt x="49" y="288"/>
                    </a:cubicBezTo>
                    <a:cubicBezTo>
                      <a:pt x="55" y="298"/>
                      <a:pt x="55" y="298"/>
                      <a:pt x="55" y="298"/>
                    </a:cubicBezTo>
                    <a:cubicBezTo>
                      <a:pt x="71" y="325"/>
                      <a:pt x="84" y="355"/>
                      <a:pt x="102" y="381"/>
                    </a:cubicBezTo>
                    <a:cubicBezTo>
                      <a:pt x="103" y="382"/>
                      <a:pt x="105" y="381"/>
                      <a:pt x="104" y="3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6" name="íslïḓe"/>
              <p:cNvSpPr/>
              <p:nvPr/>
            </p:nvSpPr>
            <p:spPr bwMode="auto">
              <a:xfrm>
                <a:off x="5336" y="2466"/>
                <a:ext cx="114" cy="168"/>
              </a:xfrm>
              <a:custGeom>
                <a:avLst/>
                <a:gdLst>
                  <a:gd name="T0" fmla="*/ 97 w 103"/>
                  <a:gd name="T1" fmla="*/ 140 h 152"/>
                  <a:gd name="T2" fmla="*/ 72 w 103"/>
                  <a:gd name="T3" fmla="*/ 131 h 152"/>
                  <a:gd name="T4" fmla="*/ 46 w 103"/>
                  <a:gd name="T5" fmla="*/ 88 h 152"/>
                  <a:gd name="T6" fmla="*/ 22 w 103"/>
                  <a:gd name="T7" fmla="*/ 52 h 152"/>
                  <a:gd name="T8" fmla="*/ 20 w 103"/>
                  <a:gd name="T9" fmla="*/ 32 h 152"/>
                  <a:gd name="T10" fmla="*/ 73 w 103"/>
                  <a:gd name="T11" fmla="*/ 124 h 152"/>
                  <a:gd name="T12" fmla="*/ 77 w 103"/>
                  <a:gd name="T13" fmla="*/ 122 h 152"/>
                  <a:gd name="T14" fmla="*/ 17 w 103"/>
                  <a:gd name="T15" fmla="*/ 16 h 152"/>
                  <a:gd name="T16" fmla="*/ 15 w 103"/>
                  <a:gd name="T17" fmla="*/ 5 h 152"/>
                  <a:gd name="T18" fmla="*/ 11 w 103"/>
                  <a:gd name="T19" fmla="*/ 2 h 152"/>
                  <a:gd name="T20" fmla="*/ 6 w 103"/>
                  <a:gd name="T21" fmla="*/ 4 h 152"/>
                  <a:gd name="T22" fmla="*/ 7 w 103"/>
                  <a:gd name="T23" fmla="*/ 6 h 152"/>
                  <a:gd name="T24" fmla="*/ 7 w 103"/>
                  <a:gd name="T25" fmla="*/ 90 h 152"/>
                  <a:gd name="T26" fmla="*/ 14 w 103"/>
                  <a:gd name="T27" fmla="*/ 136 h 152"/>
                  <a:gd name="T28" fmla="*/ 26 w 103"/>
                  <a:gd name="T29" fmla="*/ 129 h 152"/>
                  <a:gd name="T30" fmla="*/ 94 w 103"/>
                  <a:gd name="T31" fmla="*/ 151 h 152"/>
                  <a:gd name="T32" fmla="*/ 97 w 103"/>
                  <a:gd name="T33" fmla="*/ 140 h 152"/>
                  <a:gd name="T34" fmla="*/ 24 w 103"/>
                  <a:gd name="T35" fmla="*/ 102 h 152"/>
                  <a:gd name="T36" fmla="*/ 25 w 103"/>
                  <a:gd name="T37" fmla="*/ 93 h 152"/>
                  <a:gd name="T38" fmla="*/ 32 w 103"/>
                  <a:gd name="T39" fmla="*/ 103 h 152"/>
                  <a:gd name="T40" fmla="*/ 24 w 103"/>
                  <a:gd name="T41" fmla="*/ 102 h 152"/>
                  <a:gd name="T42" fmla="*/ 38 w 103"/>
                  <a:gd name="T43" fmla="*/ 104 h 152"/>
                  <a:gd name="T44" fmla="*/ 36 w 103"/>
                  <a:gd name="T45" fmla="*/ 104 h 152"/>
                  <a:gd name="T46" fmla="*/ 25 w 103"/>
                  <a:gd name="T47" fmla="*/ 88 h 152"/>
                  <a:gd name="T48" fmla="*/ 25 w 103"/>
                  <a:gd name="T49" fmla="*/ 81 h 152"/>
                  <a:gd name="T50" fmla="*/ 24 w 103"/>
                  <a:gd name="T51" fmla="*/ 73 h 152"/>
                  <a:gd name="T52" fmla="*/ 45 w 103"/>
                  <a:gd name="T53" fmla="*/ 108 h 152"/>
                  <a:gd name="T54" fmla="*/ 38 w 103"/>
                  <a:gd name="T55" fmla="*/ 104 h 152"/>
                  <a:gd name="T56" fmla="*/ 53 w 103"/>
                  <a:gd name="T57" fmla="*/ 110 h 152"/>
                  <a:gd name="T58" fmla="*/ 50 w 103"/>
                  <a:gd name="T59" fmla="*/ 110 h 152"/>
                  <a:gd name="T60" fmla="*/ 24 w 103"/>
                  <a:gd name="T61" fmla="*/ 66 h 152"/>
                  <a:gd name="T62" fmla="*/ 23 w 103"/>
                  <a:gd name="T63" fmla="*/ 60 h 152"/>
                  <a:gd name="T64" fmla="*/ 39 w 103"/>
                  <a:gd name="T65" fmla="*/ 85 h 152"/>
                  <a:gd name="T66" fmla="*/ 54 w 103"/>
                  <a:gd name="T67" fmla="*/ 110 h 152"/>
                  <a:gd name="T68" fmla="*/ 53 w 103"/>
                  <a:gd name="T69" fmla="*/ 110 h 152"/>
                  <a:gd name="T70" fmla="*/ 61 w 103"/>
                  <a:gd name="T71" fmla="*/ 129 h 152"/>
                  <a:gd name="T72" fmla="*/ 60 w 103"/>
                  <a:gd name="T73" fmla="*/ 126 h 152"/>
                  <a:gd name="T74" fmla="*/ 61 w 103"/>
                  <a:gd name="T75" fmla="*/ 124 h 152"/>
                  <a:gd name="T76" fmla="*/ 61 w 103"/>
                  <a:gd name="T77" fmla="*/ 123 h 152"/>
                  <a:gd name="T78" fmla="*/ 65 w 103"/>
                  <a:gd name="T79" fmla="*/ 130 h 152"/>
                  <a:gd name="T80" fmla="*/ 61 w 103"/>
                  <a:gd name="T81"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52">
                    <a:moveTo>
                      <a:pt x="97" y="140"/>
                    </a:moveTo>
                    <a:cubicBezTo>
                      <a:pt x="89" y="136"/>
                      <a:pt x="80" y="133"/>
                      <a:pt x="72" y="131"/>
                    </a:cubicBezTo>
                    <a:cubicBezTo>
                      <a:pt x="62" y="117"/>
                      <a:pt x="54" y="103"/>
                      <a:pt x="46" y="88"/>
                    </a:cubicBezTo>
                    <a:cubicBezTo>
                      <a:pt x="39" y="76"/>
                      <a:pt x="30" y="64"/>
                      <a:pt x="22" y="52"/>
                    </a:cubicBezTo>
                    <a:cubicBezTo>
                      <a:pt x="22" y="45"/>
                      <a:pt x="21" y="38"/>
                      <a:pt x="20" y="32"/>
                    </a:cubicBezTo>
                    <a:cubicBezTo>
                      <a:pt x="36" y="63"/>
                      <a:pt x="56" y="93"/>
                      <a:pt x="73" y="124"/>
                    </a:cubicBezTo>
                    <a:cubicBezTo>
                      <a:pt x="74" y="126"/>
                      <a:pt x="78" y="124"/>
                      <a:pt x="77" y="122"/>
                    </a:cubicBezTo>
                    <a:cubicBezTo>
                      <a:pt x="58" y="86"/>
                      <a:pt x="35" y="53"/>
                      <a:pt x="17" y="16"/>
                    </a:cubicBezTo>
                    <a:cubicBezTo>
                      <a:pt x="16" y="13"/>
                      <a:pt x="16" y="9"/>
                      <a:pt x="15" y="5"/>
                    </a:cubicBezTo>
                    <a:cubicBezTo>
                      <a:pt x="14" y="3"/>
                      <a:pt x="12" y="2"/>
                      <a:pt x="11" y="2"/>
                    </a:cubicBezTo>
                    <a:cubicBezTo>
                      <a:pt x="9" y="0"/>
                      <a:pt x="5" y="1"/>
                      <a:pt x="6" y="4"/>
                    </a:cubicBezTo>
                    <a:cubicBezTo>
                      <a:pt x="7" y="4"/>
                      <a:pt x="7" y="5"/>
                      <a:pt x="7" y="6"/>
                    </a:cubicBezTo>
                    <a:cubicBezTo>
                      <a:pt x="2" y="34"/>
                      <a:pt x="4" y="62"/>
                      <a:pt x="7" y="90"/>
                    </a:cubicBezTo>
                    <a:cubicBezTo>
                      <a:pt x="8" y="106"/>
                      <a:pt x="0" y="124"/>
                      <a:pt x="14" y="136"/>
                    </a:cubicBezTo>
                    <a:cubicBezTo>
                      <a:pt x="20" y="140"/>
                      <a:pt x="26" y="134"/>
                      <a:pt x="26" y="129"/>
                    </a:cubicBezTo>
                    <a:cubicBezTo>
                      <a:pt x="41" y="148"/>
                      <a:pt x="71" y="148"/>
                      <a:pt x="94" y="151"/>
                    </a:cubicBezTo>
                    <a:cubicBezTo>
                      <a:pt x="101" y="152"/>
                      <a:pt x="103" y="143"/>
                      <a:pt x="97" y="140"/>
                    </a:cubicBezTo>
                    <a:close/>
                    <a:moveTo>
                      <a:pt x="24" y="102"/>
                    </a:moveTo>
                    <a:cubicBezTo>
                      <a:pt x="24" y="99"/>
                      <a:pt x="25" y="96"/>
                      <a:pt x="25" y="93"/>
                    </a:cubicBezTo>
                    <a:cubicBezTo>
                      <a:pt x="27" y="96"/>
                      <a:pt x="30" y="100"/>
                      <a:pt x="32" y="103"/>
                    </a:cubicBezTo>
                    <a:cubicBezTo>
                      <a:pt x="29" y="103"/>
                      <a:pt x="27" y="103"/>
                      <a:pt x="24" y="102"/>
                    </a:cubicBezTo>
                    <a:close/>
                    <a:moveTo>
                      <a:pt x="38" y="104"/>
                    </a:moveTo>
                    <a:cubicBezTo>
                      <a:pt x="37" y="104"/>
                      <a:pt x="37" y="104"/>
                      <a:pt x="36" y="104"/>
                    </a:cubicBezTo>
                    <a:cubicBezTo>
                      <a:pt x="33" y="99"/>
                      <a:pt x="29" y="93"/>
                      <a:pt x="25" y="88"/>
                    </a:cubicBezTo>
                    <a:cubicBezTo>
                      <a:pt x="25" y="86"/>
                      <a:pt x="25" y="83"/>
                      <a:pt x="25" y="81"/>
                    </a:cubicBezTo>
                    <a:cubicBezTo>
                      <a:pt x="25" y="78"/>
                      <a:pt x="25" y="76"/>
                      <a:pt x="24" y="73"/>
                    </a:cubicBezTo>
                    <a:cubicBezTo>
                      <a:pt x="31" y="85"/>
                      <a:pt x="38" y="96"/>
                      <a:pt x="45" y="108"/>
                    </a:cubicBezTo>
                    <a:cubicBezTo>
                      <a:pt x="43" y="107"/>
                      <a:pt x="40" y="105"/>
                      <a:pt x="38" y="104"/>
                    </a:cubicBezTo>
                    <a:close/>
                    <a:moveTo>
                      <a:pt x="53" y="110"/>
                    </a:moveTo>
                    <a:cubicBezTo>
                      <a:pt x="52" y="110"/>
                      <a:pt x="51" y="110"/>
                      <a:pt x="50" y="110"/>
                    </a:cubicBezTo>
                    <a:cubicBezTo>
                      <a:pt x="42" y="95"/>
                      <a:pt x="33" y="81"/>
                      <a:pt x="24" y="66"/>
                    </a:cubicBezTo>
                    <a:cubicBezTo>
                      <a:pt x="24" y="64"/>
                      <a:pt x="23" y="62"/>
                      <a:pt x="23" y="60"/>
                    </a:cubicBezTo>
                    <a:cubicBezTo>
                      <a:pt x="28" y="68"/>
                      <a:pt x="34" y="77"/>
                      <a:pt x="39" y="85"/>
                    </a:cubicBezTo>
                    <a:cubicBezTo>
                      <a:pt x="44" y="94"/>
                      <a:pt x="49" y="102"/>
                      <a:pt x="54" y="110"/>
                    </a:cubicBezTo>
                    <a:cubicBezTo>
                      <a:pt x="54" y="110"/>
                      <a:pt x="53" y="110"/>
                      <a:pt x="53" y="110"/>
                    </a:cubicBezTo>
                    <a:close/>
                    <a:moveTo>
                      <a:pt x="61" y="129"/>
                    </a:moveTo>
                    <a:cubicBezTo>
                      <a:pt x="61" y="128"/>
                      <a:pt x="60" y="127"/>
                      <a:pt x="60" y="126"/>
                    </a:cubicBezTo>
                    <a:cubicBezTo>
                      <a:pt x="60" y="125"/>
                      <a:pt x="60" y="125"/>
                      <a:pt x="61" y="124"/>
                    </a:cubicBezTo>
                    <a:cubicBezTo>
                      <a:pt x="61" y="124"/>
                      <a:pt x="61" y="123"/>
                      <a:pt x="61" y="123"/>
                    </a:cubicBezTo>
                    <a:cubicBezTo>
                      <a:pt x="62" y="125"/>
                      <a:pt x="64" y="128"/>
                      <a:pt x="65" y="130"/>
                    </a:cubicBezTo>
                    <a:cubicBezTo>
                      <a:pt x="64" y="130"/>
                      <a:pt x="63" y="129"/>
                      <a:pt x="61" y="1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7" name="ïṥḷiḑê"/>
              <p:cNvSpPr/>
              <p:nvPr/>
            </p:nvSpPr>
            <p:spPr bwMode="auto">
              <a:xfrm>
                <a:off x="5357" y="2464"/>
                <a:ext cx="72" cy="120"/>
              </a:xfrm>
              <a:custGeom>
                <a:avLst/>
                <a:gdLst>
                  <a:gd name="T0" fmla="*/ 64 w 65"/>
                  <a:gd name="T1" fmla="*/ 106 h 109"/>
                  <a:gd name="T2" fmla="*/ 4 w 65"/>
                  <a:gd name="T3" fmla="*/ 2 h 109"/>
                  <a:gd name="T4" fmla="*/ 1 w 65"/>
                  <a:gd name="T5" fmla="*/ 4 h 109"/>
                  <a:gd name="T6" fmla="*/ 62 w 65"/>
                  <a:gd name="T7" fmla="*/ 108 h 109"/>
                  <a:gd name="T8" fmla="*/ 64 w 65"/>
                  <a:gd name="T9" fmla="*/ 106 h 109"/>
                </a:gdLst>
                <a:ahLst/>
                <a:cxnLst>
                  <a:cxn ang="0">
                    <a:pos x="T0" y="T1"/>
                  </a:cxn>
                  <a:cxn ang="0">
                    <a:pos x="T2" y="T3"/>
                  </a:cxn>
                  <a:cxn ang="0">
                    <a:pos x="T4" y="T5"/>
                  </a:cxn>
                  <a:cxn ang="0">
                    <a:pos x="T6" y="T7"/>
                  </a:cxn>
                  <a:cxn ang="0">
                    <a:pos x="T8" y="T9"/>
                  </a:cxn>
                </a:cxnLst>
                <a:rect l="0" t="0" r="r" b="b"/>
                <a:pathLst>
                  <a:path w="65" h="109">
                    <a:moveTo>
                      <a:pt x="64" y="106"/>
                    </a:moveTo>
                    <a:cubicBezTo>
                      <a:pt x="44" y="71"/>
                      <a:pt x="24" y="37"/>
                      <a:pt x="4" y="2"/>
                    </a:cubicBezTo>
                    <a:cubicBezTo>
                      <a:pt x="3" y="0"/>
                      <a:pt x="0" y="2"/>
                      <a:pt x="1" y="4"/>
                    </a:cubicBezTo>
                    <a:cubicBezTo>
                      <a:pt x="21" y="39"/>
                      <a:pt x="40" y="74"/>
                      <a:pt x="62" y="108"/>
                    </a:cubicBezTo>
                    <a:cubicBezTo>
                      <a:pt x="63" y="109"/>
                      <a:pt x="65" y="107"/>
                      <a:pt x="64" y="10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8" name="i$ḻíḑé"/>
              <p:cNvSpPr/>
              <p:nvPr/>
            </p:nvSpPr>
            <p:spPr bwMode="auto">
              <a:xfrm>
                <a:off x="5393" y="2075"/>
                <a:ext cx="2" cy="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9" name="iś1ïḑé"/>
              <p:cNvSpPr/>
              <p:nvPr/>
            </p:nvSpPr>
            <p:spPr bwMode="auto">
              <a:xfrm>
                <a:off x="3911" y="927"/>
                <a:ext cx="267" cy="494"/>
              </a:xfrm>
              <a:custGeom>
                <a:avLst/>
                <a:gdLst>
                  <a:gd name="T0" fmla="*/ 219 w 243"/>
                  <a:gd name="T1" fmla="*/ 409 h 449"/>
                  <a:gd name="T2" fmla="*/ 202 w 243"/>
                  <a:gd name="T3" fmla="*/ 395 h 449"/>
                  <a:gd name="T4" fmla="*/ 193 w 243"/>
                  <a:gd name="T5" fmla="*/ 389 h 449"/>
                  <a:gd name="T6" fmla="*/ 78 w 243"/>
                  <a:gd name="T7" fmla="*/ 230 h 449"/>
                  <a:gd name="T8" fmla="*/ 165 w 243"/>
                  <a:gd name="T9" fmla="*/ 372 h 449"/>
                  <a:gd name="T10" fmla="*/ 65 w 243"/>
                  <a:gd name="T11" fmla="*/ 221 h 449"/>
                  <a:gd name="T12" fmla="*/ 100 w 243"/>
                  <a:gd name="T13" fmla="*/ 251 h 449"/>
                  <a:gd name="T14" fmla="*/ 61 w 243"/>
                  <a:gd name="T15" fmla="*/ 136 h 449"/>
                  <a:gd name="T16" fmla="*/ 61 w 243"/>
                  <a:gd name="T17" fmla="*/ 128 h 449"/>
                  <a:gd name="T18" fmla="*/ 54 w 243"/>
                  <a:gd name="T19" fmla="*/ 117 h 449"/>
                  <a:gd name="T20" fmla="*/ 5 w 243"/>
                  <a:gd name="T21" fmla="*/ 3 h 449"/>
                  <a:gd name="T22" fmla="*/ 6 w 243"/>
                  <a:gd name="T23" fmla="*/ 211 h 449"/>
                  <a:gd name="T24" fmla="*/ 13 w 243"/>
                  <a:gd name="T25" fmla="*/ 305 h 449"/>
                  <a:gd name="T26" fmla="*/ 38 w 243"/>
                  <a:gd name="T27" fmla="*/ 320 h 449"/>
                  <a:gd name="T28" fmla="*/ 61 w 243"/>
                  <a:gd name="T29" fmla="*/ 335 h 449"/>
                  <a:gd name="T30" fmla="*/ 142 w 243"/>
                  <a:gd name="T31" fmla="*/ 387 h 449"/>
                  <a:gd name="T32" fmla="*/ 220 w 243"/>
                  <a:gd name="T33" fmla="*/ 429 h 449"/>
                  <a:gd name="T34" fmla="*/ 216 w 243"/>
                  <a:gd name="T35" fmla="*/ 421 h 449"/>
                  <a:gd name="T36" fmla="*/ 23 w 243"/>
                  <a:gd name="T37" fmla="*/ 293 h 449"/>
                  <a:gd name="T38" fmla="*/ 23 w 243"/>
                  <a:gd name="T39" fmla="*/ 293 h 449"/>
                  <a:gd name="T40" fmla="*/ 44 w 243"/>
                  <a:gd name="T41" fmla="*/ 306 h 449"/>
                  <a:gd name="T42" fmla="*/ 33 w 243"/>
                  <a:gd name="T43" fmla="*/ 277 h 449"/>
                  <a:gd name="T44" fmla="*/ 25 w 243"/>
                  <a:gd name="T45" fmla="*/ 252 h 449"/>
                  <a:gd name="T46" fmla="*/ 45 w 243"/>
                  <a:gd name="T47" fmla="*/ 274 h 449"/>
                  <a:gd name="T48" fmla="*/ 22 w 243"/>
                  <a:gd name="T49" fmla="*/ 221 h 449"/>
                  <a:gd name="T50" fmla="*/ 48 w 243"/>
                  <a:gd name="T51" fmla="*/ 255 h 449"/>
                  <a:gd name="T52" fmla="*/ 50 w 243"/>
                  <a:gd name="T53" fmla="*/ 244 h 449"/>
                  <a:gd name="T54" fmla="*/ 17 w 243"/>
                  <a:gd name="T55" fmla="*/ 175 h 449"/>
                  <a:gd name="T56" fmla="*/ 52 w 243"/>
                  <a:gd name="T57" fmla="*/ 230 h 449"/>
                  <a:gd name="T58" fmla="*/ 52 w 243"/>
                  <a:gd name="T59" fmla="*/ 222 h 449"/>
                  <a:gd name="T60" fmla="*/ 25 w 243"/>
                  <a:gd name="T61" fmla="*/ 153 h 449"/>
                  <a:gd name="T62" fmla="*/ 54 w 243"/>
                  <a:gd name="T63" fmla="*/ 154 h 449"/>
                  <a:gd name="T64" fmla="*/ 54 w 243"/>
                  <a:gd name="T65" fmla="*/ 165 h 449"/>
                  <a:gd name="T66" fmla="*/ 15 w 243"/>
                  <a:gd name="T67" fmla="*/ 126 h 449"/>
                  <a:gd name="T68" fmla="*/ 54 w 243"/>
                  <a:gd name="T69" fmla="*/ 154 h 449"/>
                  <a:gd name="T70" fmla="*/ 65 w 243"/>
                  <a:gd name="T71" fmla="*/ 316 h 449"/>
                  <a:gd name="T72" fmla="*/ 73 w 243"/>
                  <a:gd name="T73" fmla="*/ 320 h 449"/>
                  <a:gd name="T74" fmla="*/ 84 w 243"/>
                  <a:gd name="T75" fmla="*/ 326 h 449"/>
                  <a:gd name="T76" fmla="*/ 64 w 243"/>
                  <a:gd name="T77" fmla="*/ 284 h 449"/>
                  <a:gd name="T78" fmla="*/ 91 w 243"/>
                  <a:gd name="T79" fmla="*/ 329 h 449"/>
                  <a:gd name="T80" fmla="*/ 65 w 243"/>
                  <a:gd name="T81" fmla="*/ 256 h 449"/>
                  <a:gd name="T82" fmla="*/ 119 w 243"/>
                  <a:gd name="T83" fmla="*/ 342 h 449"/>
                  <a:gd name="T84" fmla="*/ 115 w 243"/>
                  <a:gd name="T85" fmla="*/ 319 h 449"/>
                  <a:gd name="T86" fmla="*/ 159 w 243"/>
                  <a:gd name="T87" fmla="*/ 367 h 449"/>
                  <a:gd name="T88" fmla="*/ 117 w 243"/>
                  <a:gd name="T89" fmla="*/ 313 h 449"/>
                  <a:gd name="T90" fmla="*/ 119 w 243"/>
                  <a:gd name="T91" fmla="*/ 342 h 449"/>
                  <a:gd name="T92" fmla="*/ 133 w 243"/>
                  <a:gd name="T93" fmla="*/ 363 h 449"/>
                  <a:gd name="T94" fmla="*/ 148 w 243"/>
                  <a:gd name="T95" fmla="*/ 373 h 449"/>
                  <a:gd name="T96" fmla="*/ 169 w 243"/>
                  <a:gd name="T97" fmla="*/ 379 h 449"/>
                  <a:gd name="T98" fmla="*/ 179 w 243"/>
                  <a:gd name="T99" fmla="*/ 389 h 449"/>
                  <a:gd name="T100" fmla="*/ 189 w 243"/>
                  <a:gd name="T101" fmla="*/ 394 h 449"/>
                  <a:gd name="T102" fmla="*/ 194 w 243"/>
                  <a:gd name="T103" fmla="*/ 394 h 449"/>
                  <a:gd name="T104" fmla="*/ 196 w 243"/>
                  <a:gd name="T105" fmla="*/ 39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449">
                    <a:moveTo>
                      <a:pt x="242" y="447"/>
                    </a:moveTo>
                    <a:cubicBezTo>
                      <a:pt x="234" y="438"/>
                      <a:pt x="227" y="429"/>
                      <a:pt x="220" y="419"/>
                    </a:cubicBezTo>
                    <a:cubicBezTo>
                      <a:pt x="223" y="417"/>
                      <a:pt x="223" y="412"/>
                      <a:pt x="219" y="409"/>
                    </a:cubicBezTo>
                    <a:cubicBezTo>
                      <a:pt x="216" y="408"/>
                      <a:pt x="214" y="406"/>
                      <a:pt x="212" y="405"/>
                    </a:cubicBezTo>
                    <a:cubicBezTo>
                      <a:pt x="212" y="405"/>
                      <a:pt x="212" y="404"/>
                      <a:pt x="212" y="403"/>
                    </a:cubicBezTo>
                    <a:cubicBezTo>
                      <a:pt x="209" y="400"/>
                      <a:pt x="206" y="398"/>
                      <a:pt x="202" y="395"/>
                    </a:cubicBezTo>
                    <a:cubicBezTo>
                      <a:pt x="174" y="355"/>
                      <a:pt x="150" y="313"/>
                      <a:pt x="123" y="272"/>
                    </a:cubicBezTo>
                    <a:cubicBezTo>
                      <a:pt x="122" y="270"/>
                      <a:pt x="120" y="272"/>
                      <a:pt x="121" y="273"/>
                    </a:cubicBezTo>
                    <a:cubicBezTo>
                      <a:pt x="145" y="311"/>
                      <a:pt x="167" y="351"/>
                      <a:pt x="193" y="389"/>
                    </a:cubicBezTo>
                    <a:cubicBezTo>
                      <a:pt x="191" y="388"/>
                      <a:pt x="189" y="387"/>
                      <a:pt x="188" y="386"/>
                    </a:cubicBezTo>
                    <a:cubicBezTo>
                      <a:pt x="150" y="334"/>
                      <a:pt x="114" y="283"/>
                      <a:pt x="80" y="229"/>
                    </a:cubicBezTo>
                    <a:cubicBezTo>
                      <a:pt x="79" y="228"/>
                      <a:pt x="78" y="229"/>
                      <a:pt x="78" y="230"/>
                    </a:cubicBezTo>
                    <a:cubicBezTo>
                      <a:pt x="110" y="281"/>
                      <a:pt x="144" y="332"/>
                      <a:pt x="180" y="381"/>
                    </a:cubicBezTo>
                    <a:cubicBezTo>
                      <a:pt x="175" y="378"/>
                      <a:pt x="171" y="376"/>
                      <a:pt x="167" y="373"/>
                    </a:cubicBezTo>
                    <a:cubicBezTo>
                      <a:pt x="166" y="372"/>
                      <a:pt x="166" y="372"/>
                      <a:pt x="165" y="372"/>
                    </a:cubicBezTo>
                    <a:cubicBezTo>
                      <a:pt x="140" y="339"/>
                      <a:pt x="116" y="305"/>
                      <a:pt x="93" y="270"/>
                    </a:cubicBezTo>
                    <a:cubicBezTo>
                      <a:pt x="84" y="254"/>
                      <a:pt x="74" y="238"/>
                      <a:pt x="65" y="221"/>
                    </a:cubicBezTo>
                    <a:cubicBezTo>
                      <a:pt x="65" y="221"/>
                      <a:pt x="65" y="221"/>
                      <a:pt x="65" y="221"/>
                    </a:cubicBezTo>
                    <a:cubicBezTo>
                      <a:pt x="65" y="218"/>
                      <a:pt x="65" y="214"/>
                      <a:pt x="64" y="211"/>
                    </a:cubicBezTo>
                    <a:cubicBezTo>
                      <a:pt x="64" y="202"/>
                      <a:pt x="64" y="193"/>
                      <a:pt x="63" y="183"/>
                    </a:cubicBezTo>
                    <a:cubicBezTo>
                      <a:pt x="75" y="206"/>
                      <a:pt x="87" y="229"/>
                      <a:pt x="100" y="251"/>
                    </a:cubicBezTo>
                    <a:cubicBezTo>
                      <a:pt x="101" y="253"/>
                      <a:pt x="105" y="251"/>
                      <a:pt x="104" y="248"/>
                    </a:cubicBezTo>
                    <a:cubicBezTo>
                      <a:pt x="89" y="223"/>
                      <a:pt x="76" y="197"/>
                      <a:pt x="63" y="172"/>
                    </a:cubicBezTo>
                    <a:cubicBezTo>
                      <a:pt x="62" y="160"/>
                      <a:pt x="62" y="148"/>
                      <a:pt x="61" y="136"/>
                    </a:cubicBezTo>
                    <a:cubicBezTo>
                      <a:pt x="67" y="147"/>
                      <a:pt x="73" y="157"/>
                      <a:pt x="80" y="167"/>
                    </a:cubicBezTo>
                    <a:cubicBezTo>
                      <a:pt x="81" y="169"/>
                      <a:pt x="85" y="167"/>
                      <a:pt x="83" y="165"/>
                    </a:cubicBezTo>
                    <a:cubicBezTo>
                      <a:pt x="76" y="152"/>
                      <a:pt x="68" y="140"/>
                      <a:pt x="61" y="128"/>
                    </a:cubicBezTo>
                    <a:cubicBezTo>
                      <a:pt x="60" y="116"/>
                      <a:pt x="59" y="104"/>
                      <a:pt x="58" y="92"/>
                    </a:cubicBezTo>
                    <a:cubicBezTo>
                      <a:pt x="58" y="89"/>
                      <a:pt x="54" y="90"/>
                      <a:pt x="54" y="92"/>
                    </a:cubicBezTo>
                    <a:cubicBezTo>
                      <a:pt x="54" y="100"/>
                      <a:pt x="54" y="109"/>
                      <a:pt x="54" y="117"/>
                    </a:cubicBezTo>
                    <a:cubicBezTo>
                      <a:pt x="39" y="90"/>
                      <a:pt x="25" y="64"/>
                      <a:pt x="12" y="36"/>
                    </a:cubicBezTo>
                    <a:cubicBezTo>
                      <a:pt x="11" y="25"/>
                      <a:pt x="11" y="14"/>
                      <a:pt x="10" y="3"/>
                    </a:cubicBezTo>
                    <a:cubicBezTo>
                      <a:pt x="10" y="0"/>
                      <a:pt x="5" y="0"/>
                      <a:pt x="5" y="3"/>
                    </a:cubicBezTo>
                    <a:cubicBezTo>
                      <a:pt x="4" y="50"/>
                      <a:pt x="5" y="97"/>
                      <a:pt x="5" y="143"/>
                    </a:cubicBezTo>
                    <a:cubicBezTo>
                      <a:pt x="5" y="166"/>
                      <a:pt x="5" y="188"/>
                      <a:pt x="6" y="211"/>
                    </a:cubicBezTo>
                    <a:cubicBezTo>
                      <a:pt x="6" y="211"/>
                      <a:pt x="6" y="211"/>
                      <a:pt x="6" y="211"/>
                    </a:cubicBezTo>
                    <a:cubicBezTo>
                      <a:pt x="5" y="214"/>
                      <a:pt x="5" y="219"/>
                      <a:pt x="7" y="223"/>
                    </a:cubicBezTo>
                    <a:cubicBezTo>
                      <a:pt x="8" y="245"/>
                      <a:pt x="5" y="268"/>
                      <a:pt x="4" y="290"/>
                    </a:cubicBezTo>
                    <a:cubicBezTo>
                      <a:pt x="0" y="296"/>
                      <a:pt x="5" y="307"/>
                      <a:pt x="13" y="305"/>
                    </a:cubicBezTo>
                    <a:cubicBezTo>
                      <a:pt x="14" y="305"/>
                      <a:pt x="15" y="305"/>
                      <a:pt x="16" y="304"/>
                    </a:cubicBezTo>
                    <a:cubicBezTo>
                      <a:pt x="17" y="304"/>
                      <a:pt x="17" y="304"/>
                      <a:pt x="18" y="305"/>
                    </a:cubicBezTo>
                    <a:cubicBezTo>
                      <a:pt x="22" y="312"/>
                      <a:pt x="29" y="318"/>
                      <a:pt x="38" y="320"/>
                    </a:cubicBezTo>
                    <a:cubicBezTo>
                      <a:pt x="42" y="322"/>
                      <a:pt x="45" y="325"/>
                      <a:pt x="48" y="327"/>
                    </a:cubicBezTo>
                    <a:cubicBezTo>
                      <a:pt x="49" y="328"/>
                      <a:pt x="50" y="329"/>
                      <a:pt x="52" y="329"/>
                    </a:cubicBezTo>
                    <a:cubicBezTo>
                      <a:pt x="54" y="331"/>
                      <a:pt x="57" y="333"/>
                      <a:pt x="61" y="335"/>
                    </a:cubicBezTo>
                    <a:cubicBezTo>
                      <a:pt x="73" y="342"/>
                      <a:pt x="84" y="346"/>
                      <a:pt x="97" y="350"/>
                    </a:cubicBezTo>
                    <a:cubicBezTo>
                      <a:pt x="98" y="351"/>
                      <a:pt x="99" y="351"/>
                      <a:pt x="100" y="352"/>
                    </a:cubicBezTo>
                    <a:cubicBezTo>
                      <a:pt x="115" y="362"/>
                      <a:pt x="127" y="377"/>
                      <a:pt x="142" y="387"/>
                    </a:cubicBezTo>
                    <a:cubicBezTo>
                      <a:pt x="163" y="400"/>
                      <a:pt x="185" y="411"/>
                      <a:pt x="208" y="418"/>
                    </a:cubicBezTo>
                    <a:cubicBezTo>
                      <a:pt x="211" y="422"/>
                      <a:pt x="214" y="427"/>
                      <a:pt x="218" y="431"/>
                    </a:cubicBezTo>
                    <a:cubicBezTo>
                      <a:pt x="219" y="432"/>
                      <a:pt x="220" y="430"/>
                      <a:pt x="220" y="429"/>
                    </a:cubicBezTo>
                    <a:cubicBezTo>
                      <a:pt x="217" y="426"/>
                      <a:pt x="215" y="423"/>
                      <a:pt x="213" y="420"/>
                    </a:cubicBezTo>
                    <a:cubicBezTo>
                      <a:pt x="213" y="420"/>
                      <a:pt x="213" y="420"/>
                      <a:pt x="214" y="420"/>
                    </a:cubicBezTo>
                    <a:cubicBezTo>
                      <a:pt x="214" y="421"/>
                      <a:pt x="215" y="421"/>
                      <a:pt x="216" y="421"/>
                    </a:cubicBezTo>
                    <a:cubicBezTo>
                      <a:pt x="224" y="430"/>
                      <a:pt x="232" y="440"/>
                      <a:pt x="241" y="448"/>
                    </a:cubicBezTo>
                    <a:cubicBezTo>
                      <a:pt x="242" y="449"/>
                      <a:pt x="243" y="448"/>
                      <a:pt x="242" y="447"/>
                    </a:cubicBezTo>
                    <a:close/>
                    <a:moveTo>
                      <a:pt x="23" y="293"/>
                    </a:moveTo>
                    <a:cubicBezTo>
                      <a:pt x="24" y="291"/>
                      <a:pt x="24" y="289"/>
                      <a:pt x="24" y="287"/>
                    </a:cubicBezTo>
                    <a:cubicBezTo>
                      <a:pt x="26" y="290"/>
                      <a:pt x="28" y="293"/>
                      <a:pt x="30" y="296"/>
                    </a:cubicBezTo>
                    <a:cubicBezTo>
                      <a:pt x="28" y="295"/>
                      <a:pt x="25" y="294"/>
                      <a:pt x="23" y="293"/>
                    </a:cubicBezTo>
                    <a:close/>
                    <a:moveTo>
                      <a:pt x="25" y="281"/>
                    </a:moveTo>
                    <a:cubicBezTo>
                      <a:pt x="25" y="278"/>
                      <a:pt x="25" y="276"/>
                      <a:pt x="25" y="274"/>
                    </a:cubicBezTo>
                    <a:cubicBezTo>
                      <a:pt x="30" y="285"/>
                      <a:pt x="37" y="296"/>
                      <a:pt x="44" y="306"/>
                    </a:cubicBezTo>
                    <a:cubicBezTo>
                      <a:pt x="37" y="298"/>
                      <a:pt x="31" y="290"/>
                      <a:pt x="25" y="281"/>
                    </a:cubicBezTo>
                    <a:close/>
                    <a:moveTo>
                      <a:pt x="44" y="294"/>
                    </a:moveTo>
                    <a:cubicBezTo>
                      <a:pt x="40" y="288"/>
                      <a:pt x="37" y="283"/>
                      <a:pt x="33" y="277"/>
                    </a:cubicBezTo>
                    <a:cubicBezTo>
                      <a:pt x="31" y="273"/>
                      <a:pt x="29" y="270"/>
                      <a:pt x="27" y="267"/>
                    </a:cubicBezTo>
                    <a:cubicBezTo>
                      <a:pt x="27" y="266"/>
                      <a:pt x="26" y="265"/>
                      <a:pt x="25" y="264"/>
                    </a:cubicBezTo>
                    <a:cubicBezTo>
                      <a:pt x="25" y="260"/>
                      <a:pt x="25" y="256"/>
                      <a:pt x="25" y="252"/>
                    </a:cubicBezTo>
                    <a:cubicBezTo>
                      <a:pt x="32" y="262"/>
                      <a:pt x="38" y="273"/>
                      <a:pt x="45" y="283"/>
                    </a:cubicBezTo>
                    <a:cubicBezTo>
                      <a:pt x="44" y="287"/>
                      <a:pt x="44" y="290"/>
                      <a:pt x="44" y="294"/>
                    </a:cubicBezTo>
                    <a:close/>
                    <a:moveTo>
                      <a:pt x="45" y="274"/>
                    </a:moveTo>
                    <a:cubicBezTo>
                      <a:pt x="41" y="267"/>
                      <a:pt x="37" y="260"/>
                      <a:pt x="33" y="253"/>
                    </a:cubicBezTo>
                    <a:cubicBezTo>
                      <a:pt x="31" y="251"/>
                      <a:pt x="28" y="247"/>
                      <a:pt x="25" y="243"/>
                    </a:cubicBezTo>
                    <a:cubicBezTo>
                      <a:pt x="24" y="235"/>
                      <a:pt x="23" y="228"/>
                      <a:pt x="22" y="221"/>
                    </a:cubicBezTo>
                    <a:cubicBezTo>
                      <a:pt x="31" y="235"/>
                      <a:pt x="39" y="249"/>
                      <a:pt x="47" y="263"/>
                    </a:cubicBezTo>
                    <a:cubicBezTo>
                      <a:pt x="46" y="267"/>
                      <a:pt x="46" y="271"/>
                      <a:pt x="45" y="274"/>
                    </a:cubicBezTo>
                    <a:close/>
                    <a:moveTo>
                      <a:pt x="48" y="255"/>
                    </a:moveTo>
                    <a:cubicBezTo>
                      <a:pt x="39" y="240"/>
                      <a:pt x="30" y="224"/>
                      <a:pt x="21" y="209"/>
                    </a:cubicBezTo>
                    <a:cubicBezTo>
                      <a:pt x="20" y="200"/>
                      <a:pt x="19" y="192"/>
                      <a:pt x="18" y="184"/>
                    </a:cubicBezTo>
                    <a:cubicBezTo>
                      <a:pt x="28" y="204"/>
                      <a:pt x="39" y="224"/>
                      <a:pt x="50" y="244"/>
                    </a:cubicBezTo>
                    <a:cubicBezTo>
                      <a:pt x="49" y="248"/>
                      <a:pt x="49" y="252"/>
                      <a:pt x="48" y="255"/>
                    </a:cubicBezTo>
                    <a:close/>
                    <a:moveTo>
                      <a:pt x="51" y="236"/>
                    </a:moveTo>
                    <a:cubicBezTo>
                      <a:pt x="39" y="216"/>
                      <a:pt x="28" y="196"/>
                      <a:pt x="17" y="175"/>
                    </a:cubicBezTo>
                    <a:cubicBezTo>
                      <a:pt x="17" y="175"/>
                      <a:pt x="17" y="175"/>
                      <a:pt x="17" y="175"/>
                    </a:cubicBezTo>
                    <a:cubicBezTo>
                      <a:pt x="17" y="170"/>
                      <a:pt x="16" y="165"/>
                      <a:pt x="16" y="159"/>
                    </a:cubicBezTo>
                    <a:cubicBezTo>
                      <a:pt x="27" y="183"/>
                      <a:pt x="39" y="207"/>
                      <a:pt x="52" y="230"/>
                    </a:cubicBezTo>
                    <a:cubicBezTo>
                      <a:pt x="51" y="232"/>
                      <a:pt x="51" y="234"/>
                      <a:pt x="51" y="236"/>
                    </a:cubicBezTo>
                    <a:close/>
                    <a:moveTo>
                      <a:pt x="53" y="218"/>
                    </a:moveTo>
                    <a:cubicBezTo>
                      <a:pt x="53" y="219"/>
                      <a:pt x="52" y="220"/>
                      <a:pt x="52" y="222"/>
                    </a:cubicBezTo>
                    <a:cubicBezTo>
                      <a:pt x="40" y="198"/>
                      <a:pt x="27" y="174"/>
                      <a:pt x="16" y="150"/>
                    </a:cubicBezTo>
                    <a:cubicBezTo>
                      <a:pt x="16" y="145"/>
                      <a:pt x="15" y="140"/>
                      <a:pt x="15" y="134"/>
                    </a:cubicBezTo>
                    <a:cubicBezTo>
                      <a:pt x="19" y="141"/>
                      <a:pt x="22" y="147"/>
                      <a:pt x="25" y="153"/>
                    </a:cubicBezTo>
                    <a:cubicBezTo>
                      <a:pt x="34" y="173"/>
                      <a:pt x="43" y="191"/>
                      <a:pt x="53" y="210"/>
                    </a:cubicBezTo>
                    <a:cubicBezTo>
                      <a:pt x="53" y="213"/>
                      <a:pt x="53" y="215"/>
                      <a:pt x="53" y="218"/>
                    </a:cubicBezTo>
                    <a:close/>
                    <a:moveTo>
                      <a:pt x="54" y="154"/>
                    </a:moveTo>
                    <a:cubicBezTo>
                      <a:pt x="42" y="131"/>
                      <a:pt x="31" y="107"/>
                      <a:pt x="20" y="84"/>
                    </a:cubicBezTo>
                    <a:cubicBezTo>
                      <a:pt x="19" y="81"/>
                      <a:pt x="15" y="83"/>
                      <a:pt x="16" y="85"/>
                    </a:cubicBezTo>
                    <a:cubicBezTo>
                      <a:pt x="28" y="112"/>
                      <a:pt x="41" y="139"/>
                      <a:pt x="54" y="165"/>
                    </a:cubicBezTo>
                    <a:cubicBezTo>
                      <a:pt x="54" y="177"/>
                      <a:pt x="54" y="188"/>
                      <a:pt x="53" y="200"/>
                    </a:cubicBezTo>
                    <a:cubicBezTo>
                      <a:pt x="47" y="188"/>
                      <a:pt x="41" y="176"/>
                      <a:pt x="35" y="165"/>
                    </a:cubicBezTo>
                    <a:cubicBezTo>
                      <a:pt x="30" y="153"/>
                      <a:pt x="21" y="139"/>
                      <a:pt x="15" y="126"/>
                    </a:cubicBezTo>
                    <a:cubicBezTo>
                      <a:pt x="14" y="98"/>
                      <a:pt x="13" y="70"/>
                      <a:pt x="12" y="43"/>
                    </a:cubicBezTo>
                    <a:cubicBezTo>
                      <a:pt x="24" y="71"/>
                      <a:pt x="39" y="98"/>
                      <a:pt x="54" y="124"/>
                    </a:cubicBezTo>
                    <a:cubicBezTo>
                      <a:pt x="54" y="134"/>
                      <a:pt x="54" y="144"/>
                      <a:pt x="54" y="154"/>
                    </a:cubicBezTo>
                    <a:close/>
                    <a:moveTo>
                      <a:pt x="61" y="314"/>
                    </a:moveTo>
                    <a:cubicBezTo>
                      <a:pt x="61" y="313"/>
                      <a:pt x="62" y="312"/>
                      <a:pt x="62" y="311"/>
                    </a:cubicBezTo>
                    <a:cubicBezTo>
                      <a:pt x="63" y="313"/>
                      <a:pt x="64" y="314"/>
                      <a:pt x="65" y="316"/>
                    </a:cubicBezTo>
                    <a:cubicBezTo>
                      <a:pt x="64" y="315"/>
                      <a:pt x="62" y="315"/>
                      <a:pt x="61" y="314"/>
                    </a:cubicBezTo>
                    <a:close/>
                    <a:moveTo>
                      <a:pt x="74" y="321"/>
                    </a:moveTo>
                    <a:cubicBezTo>
                      <a:pt x="73" y="321"/>
                      <a:pt x="73" y="320"/>
                      <a:pt x="73" y="320"/>
                    </a:cubicBezTo>
                    <a:cubicBezTo>
                      <a:pt x="69" y="314"/>
                      <a:pt x="66" y="309"/>
                      <a:pt x="63" y="303"/>
                    </a:cubicBezTo>
                    <a:cubicBezTo>
                      <a:pt x="63" y="299"/>
                      <a:pt x="63" y="296"/>
                      <a:pt x="64" y="292"/>
                    </a:cubicBezTo>
                    <a:cubicBezTo>
                      <a:pt x="71" y="303"/>
                      <a:pt x="77" y="315"/>
                      <a:pt x="84" y="326"/>
                    </a:cubicBezTo>
                    <a:cubicBezTo>
                      <a:pt x="81" y="324"/>
                      <a:pt x="77" y="323"/>
                      <a:pt x="74" y="321"/>
                    </a:cubicBezTo>
                    <a:close/>
                    <a:moveTo>
                      <a:pt x="91" y="329"/>
                    </a:moveTo>
                    <a:cubicBezTo>
                      <a:pt x="82" y="314"/>
                      <a:pt x="73" y="299"/>
                      <a:pt x="64" y="284"/>
                    </a:cubicBezTo>
                    <a:cubicBezTo>
                      <a:pt x="65" y="279"/>
                      <a:pt x="65" y="275"/>
                      <a:pt x="65" y="271"/>
                    </a:cubicBezTo>
                    <a:cubicBezTo>
                      <a:pt x="77" y="292"/>
                      <a:pt x="90" y="314"/>
                      <a:pt x="103" y="335"/>
                    </a:cubicBezTo>
                    <a:cubicBezTo>
                      <a:pt x="99" y="333"/>
                      <a:pt x="95" y="331"/>
                      <a:pt x="91" y="329"/>
                    </a:cubicBezTo>
                    <a:close/>
                    <a:moveTo>
                      <a:pt x="111" y="338"/>
                    </a:moveTo>
                    <a:cubicBezTo>
                      <a:pt x="95" y="313"/>
                      <a:pt x="80" y="287"/>
                      <a:pt x="65" y="261"/>
                    </a:cubicBezTo>
                    <a:cubicBezTo>
                      <a:pt x="65" y="260"/>
                      <a:pt x="65" y="258"/>
                      <a:pt x="65" y="256"/>
                    </a:cubicBezTo>
                    <a:cubicBezTo>
                      <a:pt x="81" y="284"/>
                      <a:pt x="97" y="312"/>
                      <a:pt x="114" y="340"/>
                    </a:cubicBezTo>
                    <a:cubicBezTo>
                      <a:pt x="113" y="339"/>
                      <a:pt x="112" y="339"/>
                      <a:pt x="111" y="338"/>
                    </a:cubicBezTo>
                    <a:close/>
                    <a:moveTo>
                      <a:pt x="119" y="342"/>
                    </a:moveTo>
                    <a:cubicBezTo>
                      <a:pt x="101" y="310"/>
                      <a:pt x="83" y="278"/>
                      <a:pt x="65" y="246"/>
                    </a:cubicBezTo>
                    <a:cubicBezTo>
                      <a:pt x="65" y="241"/>
                      <a:pt x="65" y="237"/>
                      <a:pt x="65" y="232"/>
                    </a:cubicBezTo>
                    <a:cubicBezTo>
                      <a:pt x="81" y="262"/>
                      <a:pt x="98" y="290"/>
                      <a:pt x="115" y="319"/>
                    </a:cubicBezTo>
                    <a:cubicBezTo>
                      <a:pt x="117" y="321"/>
                      <a:pt x="120" y="319"/>
                      <a:pt x="119" y="317"/>
                    </a:cubicBezTo>
                    <a:cubicBezTo>
                      <a:pt x="112" y="305"/>
                      <a:pt x="105" y="292"/>
                      <a:pt x="98" y="279"/>
                    </a:cubicBezTo>
                    <a:cubicBezTo>
                      <a:pt x="117" y="309"/>
                      <a:pt x="137" y="339"/>
                      <a:pt x="159" y="367"/>
                    </a:cubicBezTo>
                    <a:cubicBezTo>
                      <a:pt x="155" y="364"/>
                      <a:pt x="152" y="361"/>
                      <a:pt x="148" y="359"/>
                    </a:cubicBezTo>
                    <a:cubicBezTo>
                      <a:pt x="137" y="344"/>
                      <a:pt x="127" y="328"/>
                      <a:pt x="117" y="313"/>
                    </a:cubicBezTo>
                    <a:cubicBezTo>
                      <a:pt x="117" y="312"/>
                      <a:pt x="116" y="313"/>
                      <a:pt x="117" y="313"/>
                    </a:cubicBezTo>
                    <a:cubicBezTo>
                      <a:pt x="126" y="328"/>
                      <a:pt x="135" y="343"/>
                      <a:pt x="145" y="357"/>
                    </a:cubicBezTo>
                    <a:cubicBezTo>
                      <a:pt x="138" y="352"/>
                      <a:pt x="132" y="348"/>
                      <a:pt x="124" y="345"/>
                    </a:cubicBezTo>
                    <a:cubicBezTo>
                      <a:pt x="122" y="344"/>
                      <a:pt x="121" y="343"/>
                      <a:pt x="119" y="342"/>
                    </a:cubicBezTo>
                    <a:close/>
                    <a:moveTo>
                      <a:pt x="148" y="373"/>
                    </a:moveTo>
                    <a:cubicBezTo>
                      <a:pt x="143" y="369"/>
                      <a:pt x="139" y="366"/>
                      <a:pt x="134" y="363"/>
                    </a:cubicBezTo>
                    <a:cubicBezTo>
                      <a:pt x="134" y="363"/>
                      <a:pt x="134" y="363"/>
                      <a:pt x="133" y="363"/>
                    </a:cubicBezTo>
                    <a:cubicBezTo>
                      <a:pt x="141" y="366"/>
                      <a:pt x="148" y="369"/>
                      <a:pt x="156" y="373"/>
                    </a:cubicBezTo>
                    <a:cubicBezTo>
                      <a:pt x="158" y="375"/>
                      <a:pt x="159" y="377"/>
                      <a:pt x="161" y="380"/>
                    </a:cubicBezTo>
                    <a:cubicBezTo>
                      <a:pt x="156" y="377"/>
                      <a:pt x="152" y="375"/>
                      <a:pt x="148" y="373"/>
                    </a:cubicBezTo>
                    <a:close/>
                    <a:moveTo>
                      <a:pt x="164" y="381"/>
                    </a:moveTo>
                    <a:cubicBezTo>
                      <a:pt x="162" y="379"/>
                      <a:pt x="160" y="376"/>
                      <a:pt x="158" y="374"/>
                    </a:cubicBezTo>
                    <a:cubicBezTo>
                      <a:pt x="162" y="376"/>
                      <a:pt x="165" y="377"/>
                      <a:pt x="169" y="379"/>
                    </a:cubicBezTo>
                    <a:cubicBezTo>
                      <a:pt x="171" y="382"/>
                      <a:pt x="173" y="384"/>
                      <a:pt x="175" y="387"/>
                    </a:cubicBezTo>
                    <a:cubicBezTo>
                      <a:pt x="171" y="385"/>
                      <a:pt x="167" y="383"/>
                      <a:pt x="164" y="381"/>
                    </a:cubicBezTo>
                    <a:close/>
                    <a:moveTo>
                      <a:pt x="179" y="389"/>
                    </a:moveTo>
                    <a:cubicBezTo>
                      <a:pt x="177" y="387"/>
                      <a:pt x="176" y="384"/>
                      <a:pt x="174" y="382"/>
                    </a:cubicBezTo>
                    <a:cubicBezTo>
                      <a:pt x="178" y="384"/>
                      <a:pt x="182" y="386"/>
                      <a:pt x="186" y="389"/>
                    </a:cubicBezTo>
                    <a:cubicBezTo>
                      <a:pt x="187" y="390"/>
                      <a:pt x="188" y="392"/>
                      <a:pt x="189" y="394"/>
                    </a:cubicBezTo>
                    <a:cubicBezTo>
                      <a:pt x="186" y="392"/>
                      <a:pt x="183" y="391"/>
                      <a:pt x="179" y="389"/>
                    </a:cubicBezTo>
                    <a:close/>
                    <a:moveTo>
                      <a:pt x="196" y="397"/>
                    </a:moveTo>
                    <a:cubicBezTo>
                      <a:pt x="194" y="394"/>
                      <a:pt x="194" y="394"/>
                      <a:pt x="194" y="394"/>
                    </a:cubicBezTo>
                    <a:cubicBezTo>
                      <a:pt x="195" y="395"/>
                      <a:pt x="197" y="396"/>
                      <a:pt x="198" y="397"/>
                    </a:cubicBezTo>
                    <a:cubicBezTo>
                      <a:pt x="199" y="398"/>
                      <a:pt x="199" y="398"/>
                      <a:pt x="200" y="399"/>
                    </a:cubicBezTo>
                    <a:cubicBezTo>
                      <a:pt x="198" y="398"/>
                      <a:pt x="197" y="398"/>
                      <a:pt x="196" y="3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0" name="íSḻíďe"/>
              <p:cNvSpPr/>
              <p:nvPr/>
            </p:nvSpPr>
            <p:spPr bwMode="auto">
              <a:xfrm>
                <a:off x="3923" y="924"/>
                <a:ext cx="94" cy="159"/>
              </a:xfrm>
              <a:custGeom>
                <a:avLst/>
                <a:gdLst>
                  <a:gd name="T0" fmla="*/ 85 w 86"/>
                  <a:gd name="T1" fmla="*/ 140 h 144"/>
                  <a:gd name="T2" fmla="*/ 3 w 86"/>
                  <a:gd name="T3" fmla="*/ 1 h 144"/>
                  <a:gd name="T4" fmla="*/ 1 w 86"/>
                  <a:gd name="T5" fmla="*/ 2 h 144"/>
                  <a:gd name="T6" fmla="*/ 82 w 86"/>
                  <a:gd name="T7" fmla="*/ 142 h 144"/>
                  <a:gd name="T8" fmla="*/ 85 w 86"/>
                  <a:gd name="T9" fmla="*/ 140 h 144"/>
                </a:gdLst>
                <a:ahLst/>
                <a:cxnLst>
                  <a:cxn ang="0">
                    <a:pos x="T0" y="T1"/>
                  </a:cxn>
                  <a:cxn ang="0">
                    <a:pos x="T2" y="T3"/>
                  </a:cxn>
                  <a:cxn ang="0">
                    <a:pos x="T4" y="T5"/>
                  </a:cxn>
                  <a:cxn ang="0">
                    <a:pos x="T6" y="T7"/>
                  </a:cxn>
                  <a:cxn ang="0">
                    <a:pos x="T8" y="T9"/>
                  </a:cxn>
                </a:cxnLst>
                <a:rect l="0" t="0" r="r" b="b"/>
                <a:pathLst>
                  <a:path w="86" h="144">
                    <a:moveTo>
                      <a:pt x="85" y="140"/>
                    </a:moveTo>
                    <a:cubicBezTo>
                      <a:pt x="57" y="94"/>
                      <a:pt x="31" y="46"/>
                      <a:pt x="3" y="1"/>
                    </a:cubicBezTo>
                    <a:cubicBezTo>
                      <a:pt x="2" y="0"/>
                      <a:pt x="0" y="1"/>
                      <a:pt x="1" y="2"/>
                    </a:cubicBezTo>
                    <a:cubicBezTo>
                      <a:pt x="29" y="48"/>
                      <a:pt x="54" y="96"/>
                      <a:pt x="82" y="142"/>
                    </a:cubicBezTo>
                    <a:cubicBezTo>
                      <a:pt x="83" y="144"/>
                      <a:pt x="86" y="142"/>
                      <a:pt x="85" y="14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1" name="işḷíde"/>
              <p:cNvSpPr/>
              <p:nvPr/>
            </p:nvSpPr>
            <p:spPr bwMode="auto">
              <a:xfrm>
                <a:off x="3891" y="582"/>
                <a:ext cx="343" cy="681"/>
              </a:xfrm>
              <a:custGeom>
                <a:avLst/>
                <a:gdLst>
                  <a:gd name="T0" fmla="*/ 188 w 312"/>
                  <a:gd name="T1" fmla="*/ 273 h 619"/>
                  <a:gd name="T2" fmla="*/ 205 w 312"/>
                  <a:gd name="T3" fmla="*/ 293 h 619"/>
                  <a:gd name="T4" fmla="*/ 222 w 312"/>
                  <a:gd name="T5" fmla="*/ 281 h 619"/>
                  <a:gd name="T6" fmla="*/ 192 w 312"/>
                  <a:gd name="T7" fmla="*/ 177 h 619"/>
                  <a:gd name="T8" fmla="*/ 156 w 312"/>
                  <a:gd name="T9" fmla="*/ 155 h 619"/>
                  <a:gd name="T10" fmla="*/ 134 w 312"/>
                  <a:gd name="T11" fmla="*/ 153 h 619"/>
                  <a:gd name="T12" fmla="*/ 132 w 312"/>
                  <a:gd name="T13" fmla="*/ 173 h 619"/>
                  <a:gd name="T14" fmla="*/ 127 w 312"/>
                  <a:gd name="T15" fmla="*/ 108 h 619"/>
                  <a:gd name="T16" fmla="*/ 12 w 312"/>
                  <a:gd name="T17" fmla="*/ 2 h 619"/>
                  <a:gd name="T18" fmla="*/ 5 w 312"/>
                  <a:gd name="T19" fmla="*/ 40 h 619"/>
                  <a:gd name="T20" fmla="*/ 10 w 312"/>
                  <a:gd name="T21" fmla="*/ 84 h 619"/>
                  <a:gd name="T22" fmla="*/ 24 w 312"/>
                  <a:gd name="T23" fmla="*/ 132 h 619"/>
                  <a:gd name="T24" fmla="*/ 33 w 312"/>
                  <a:gd name="T25" fmla="*/ 209 h 619"/>
                  <a:gd name="T26" fmla="*/ 25 w 312"/>
                  <a:gd name="T27" fmla="*/ 268 h 619"/>
                  <a:gd name="T28" fmla="*/ 68 w 312"/>
                  <a:gd name="T29" fmla="*/ 366 h 619"/>
                  <a:gd name="T30" fmla="*/ 133 w 312"/>
                  <a:gd name="T31" fmla="*/ 476 h 619"/>
                  <a:gd name="T32" fmla="*/ 111 w 312"/>
                  <a:gd name="T33" fmla="*/ 398 h 619"/>
                  <a:gd name="T34" fmla="*/ 124 w 312"/>
                  <a:gd name="T35" fmla="*/ 369 h 619"/>
                  <a:gd name="T36" fmla="*/ 84 w 312"/>
                  <a:gd name="T37" fmla="*/ 232 h 619"/>
                  <a:gd name="T38" fmla="*/ 121 w 312"/>
                  <a:gd name="T39" fmla="*/ 271 h 619"/>
                  <a:gd name="T40" fmla="*/ 119 w 312"/>
                  <a:gd name="T41" fmla="*/ 210 h 619"/>
                  <a:gd name="T42" fmla="*/ 148 w 312"/>
                  <a:gd name="T43" fmla="*/ 244 h 619"/>
                  <a:gd name="T44" fmla="*/ 152 w 312"/>
                  <a:gd name="T45" fmla="*/ 360 h 619"/>
                  <a:gd name="T46" fmla="*/ 311 w 312"/>
                  <a:gd name="T47" fmla="*/ 611 h 619"/>
                  <a:gd name="T48" fmla="*/ 203 w 312"/>
                  <a:gd name="T49" fmla="*/ 279 h 619"/>
                  <a:gd name="T50" fmla="*/ 185 w 312"/>
                  <a:gd name="T51" fmla="*/ 250 h 619"/>
                  <a:gd name="T52" fmla="*/ 66 w 312"/>
                  <a:gd name="T53" fmla="*/ 81 h 619"/>
                  <a:gd name="T54" fmla="*/ 39 w 312"/>
                  <a:gd name="T55" fmla="*/ 71 h 619"/>
                  <a:gd name="T56" fmla="*/ 37 w 312"/>
                  <a:gd name="T57" fmla="*/ 106 h 619"/>
                  <a:gd name="T58" fmla="*/ 35 w 312"/>
                  <a:gd name="T59" fmla="*/ 146 h 619"/>
                  <a:gd name="T60" fmla="*/ 33 w 312"/>
                  <a:gd name="T61" fmla="*/ 93 h 619"/>
                  <a:gd name="T62" fmla="*/ 31 w 312"/>
                  <a:gd name="T63" fmla="*/ 128 h 619"/>
                  <a:gd name="T64" fmla="*/ 33 w 312"/>
                  <a:gd name="T65" fmla="*/ 204 h 619"/>
                  <a:gd name="T66" fmla="*/ 47 w 312"/>
                  <a:gd name="T67" fmla="*/ 230 h 619"/>
                  <a:gd name="T68" fmla="*/ 54 w 312"/>
                  <a:gd name="T69" fmla="*/ 71 h 619"/>
                  <a:gd name="T70" fmla="*/ 65 w 312"/>
                  <a:gd name="T71" fmla="*/ 118 h 619"/>
                  <a:gd name="T72" fmla="*/ 48 w 312"/>
                  <a:gd name="T73" fmla="*/ 93 h 619"/>
                  <a:gd name="T74" fmla="*/ 65 w 312"/>
                  <a:gd name="T75" fmla="*/ 188 h 619"/>
                  <a:gd name="T76" fmla="*/ 50 w 312"/>
                  <a:gd name="T77" fmla="*/ 194 h 619"/>
                  <a:gd name="T78" fmla="*/ 52 w 312"/>
                  <a:gd name="T79" fmla="*/ 245 h 619"/>
                  <a:gd name="T80" fmla="*/ 66 w 312"/>
                  <a:gd name="T81" fmla="*/ 316 h 619"/>
                  <a:gd name="T82" fmla="*/ 66 w 312"/>
                  <a:gd name="T83" fmla="*/ 323 h 619"/>
                  <a:gd name="T84" fmla="*/ 67 w 312"/>
                  <a:gd name="T85" fmla="*/ 104 h 619"/>
                  <a:gd name="T86" fmla="*/ 68 w 312"/>
                  <a:gd name="T87" fmla="*/ 127 h 619"/>
                  <a:gd name="T88" fmla="*/ 82 w 312"/>
                  <a:gd name="T89" fmla="*/ 203 h 619"/>
                  <a:gd name="T90" fmla="*/ 69 w 312"/>
                  <a:gd name="T91" fmla="*/ 195 h 619"/>
                  <a:gd name="T92" fmla="*/ 82 w 312"/>
                  <a:gd name="T93" fmla="*/ 236 h 619"/>
                  <a:gd name="T94" fmla="*/ 83 w 312"/>
                  <a:gd name="T95" fmla="*/ 130 h 619"/>
                  <a:gd name="T96" fmla="*/ 84 w 312"/>
                  <a:gd name="T97" fmla="*/ 155 h 619"/>
                  <a:gd name="T98" fmla="*/ 106 w 312"/>
                  <a:gd name="T99" fmla="*/ 227 h 619"/>
                  <a:gd name="T100" fmla="*/ 81 w 312"/>
                  <a:gd name="T101" fmla="*/ 104 h 619"/>
                  <a:gd name="T102" fmla="*/ 131 w 312"/>
                  <a:gd name="T103" fmla="*/ 201 h 619"/>
                  <a:gd name="T104" fmla="*/ 131 w 312"/>
                  <a:gd name="T105" fmla="*/ 198 h 619"/>
                  <a:gd name="T106" fmla="*/ 155 w 312"/>
                  <a:gd name="T107" fmla="*/ 164 h 619"/>
                  <a:gd name="T108" fmla="*/ 171 w 312"/>
                  <a:gd name="T109" fmla="*/ 237 h 619"/>
                  <a:gd name="T110" fmla="*/ 170 w 312"/>
                  <a:gd name="T111" fmla="*/ 244 h 619"/>
                  <a:gd name="T112" fmla="*/ 134 w 312"/>
                  <a:gd name="T113" fmla="*/ 209 h 619"/>
                  <a:gd name="T114" fmla="*/ 148 w 312"/>
                  <a:gd name="T115" fmla="*/ 217 h 619"/>
                  <a:gd name="T116" fmla="*/ 152 w 312"/>
                  <a:gd name="T117" fmla="*/ 250 h 619"/>
                  <a:gd name="T118" fmla="*/ 169 w 312"/>
                  <a:gd name="T119" fmla="*/ 36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619">
                    <a:moveTo>
                      <a:pt x="311" y="611"/>
                    </a:moveTo>
                    <a:cubicBezTo>
                      <a:pt x="266" y="530"/>
                      <a:pt x="216" y="451"/>
                      <a:pt x="172" y="369"/>
                    </a:cubicBezTo>
                    <a:cubicBezTo>
                      <a:pt x="173" y="330"/>
                      <a:pt x="174" y="290"/>
                      <a:pt x="174" y="250"/>
                    </a:cubicBezTo>
                    <a:cubicBezTo>
                      <a:pt x="178" y="256"/>
                      <a:pt x="181" y="261"/>
                      <a:pt x="185" y="267"/>
                    </a:cubicBezTo>
                    <a:cubicBezTo>
                      <a:pt x="184" y="307"/>
                      <a:pt x="185" y="346"/>
                      <a:pt x="187" y="386"/>
                    </a:cubicBezTo>
                    <a:cubicBezTo>
                      <a:pt x="187" y="388"/>
                      <a:pt x="190" y="388"/>
                      <a:pt x="190" y="386"/>
                    </a:cubicBezTo>
                    <a:cubicBezTo>
                      <a:pt x="189" y="348"/>
                      <a:pt x="188" y="310"/>
                      <a:pt x="188" y="273"/>
                    </a:cubicBezTo>
                    <a:cubicBezTo>
                      <a:pt x="193" y="280"/>
                      <a:pt x="197" y="287"/>
                      <a:pt x="202" y="294"/>
                    </a:cubicBezTo>
                    <a:cubicBezTo>
                      <a:pt x="200" y="321"/>
                      <a:pt x="199" y="349"/>
                      <a:pt x="199" y="376"/>
                    </a:cubicBezTo>
                    <a:cubicBezTo>
                      <a:pt x="199" y="378"/>
                      <a:pt x="203" y="378"/>
                      <a:pt x="203" y="376"/>
                    </a:cubicBezTo>
                    <a:cubicBezTo>
                      <a:pt x="203" y="350"/>
                      <a:pt x="203" y="324"/>
                      <a:pt x="205" y="299"/>
                    </a:cubicBezTo>
                    <a:cubicBezTo>
                      <a:pt x="206" y="300"/>
                      <a:pt x="206" y="302"/>
                      <a:pt x="207" y="303"/>
                    </a:cubicBezTo>
                    <a:cubicBezTo>
                      <a:pt x="208" y="305"/>
                      <a:pt x="211" y="303"/>
                      <a:pt x="210" y="301"/>
                    </a:cubicBezTo>
                    <a:cubicBezTo>
                      <a:pt x="208" y="298"/>
                      <a:pt x="207" y="296"/>
                      <a:pt x="205" y="293"/>
                    </a:cubicBezTo>
                    <a:cubicBezTo>
                      <a:pt x="205" y="290"/>
                      <a:pt x="205" y="287"/>
                      <a:pt x="205" y="284"/>
                    </a:cubicBezTo>
                    <a:cubicBezTo>
                      <a:pt x="209" y="290"/>
                      <a:pt x="213" y="297"/>
                      <a:pt x="217" y="303"/>
                    </a:cubicBezTo>
                    <a:cubicBezTo>
                      <a:pt x="219" y="305"/>
                      <a:pt x="222" y="303"/>
                      <a:pt x="220" y="301"/>
                    </a:cubicBezTo>
                    <a:cubicBezTo>
                      <a:pt x="215" y="293"/>
                      <a:pt x="211" y="285"/>
                      <a:pt x="206" y="277"/>
                    </a:cubicBezTo>
                    <a:cubicBezTo>
                      <a:pt x="206" y="271"/>
                      <a:pt x="207" y="265"/>
                      <a:pt x="207" y="259"/>
                    </a:cubicBezTo>
                    <a:cubicBezTo>
                      <a:pt x="211" y="267"/>
                      <a:pt x="216" y="275"/>
                      <a:pt x="220" y="283"/>
                    </a:cubicBezTo>
                    <a:cubicBezTo>
                      <a:pt x="221" y="284"/>
                      <a:pt x="223" y="282"/>
                      <a:pt x="222" y="281"/>
                    </a:cubicBezTo>
                    <a:cubicBezTo>
                      <a:pt x="217" y="272"/>
                      <a:pt x="212" y="263"/>
                      <a:pt x="207" y="254"/>
                    </a:cubicBezTo>
                    <a:cubicBezTo>
                      <a:pt x="208" y="244"/>
                      <a:pt x="209" y="234"/>
                      <a:pt x="210" y="224"/>
                    </a:cubicBezTo>
                    <a:cubicBezTo>
                      <a:pt x="210" y="222"/>
                      <a:pt x="208" y="222"/>
                      <a:pt x="207" y="223"/>
                    </a:cubicBezTo>
                    <a:cubicBezTo>
                      <a:pt x="207" y="232"/>
                      <a:pt x="206" y="241"/>
                      <a:pt x="205" y="250"/>
                    </a:cubicBezTo>
                    <a:cubicBezTo>
                      <a:pt x="200" y="241"/>
                      <a:pt x="195" y="232"/>
                      <a:pt x="190" y="223"/>
                    </a:cubicBezTo>
                    <a:cubicBezTo>
                      <a:pt x="191" y="208"/>
                      <a:pt x="193" y="193"/>
                      <a:pt x="195" y="178"/>
                    </a:cubicBezTo>
                    <a:cubicBezTo>
                      <a:pt x="195" y="176"/>
                      <a:pt x="192" y="176"/>
                      <a:pt x="192" y="177"/>
                    </a:cubicBezTo>
                    <a:cubicBezTo>
                      <a:pt x="190" y="191"/>
                      <a:pt x="189" y="204"/>
                      <a:pt x="187" y="218"/>
                    </a:cubicBezTo>
                    <a:cubicBezTo>
                      <a:pt x="183" y="210"/>
                      <a:pt x="178" y="202"/>
                      <a:pt x="174" y="194"/>
                    </a:cubicBezTo>
                    <a:cubicBezTo>
                      <a:pt x="174" y="188"/>
                      <a:pt x="174" y="181"/>
                      <a:pt x="174" y="175"/>
                    </a:cubicBezTo>
                    <a:cubicBezTo>
                      <a:pt x="174" y="175"/>
                      <a:pt x="173" y="175"/>
                      <a:pt x="173" y="175"/>
                    </a:cubicBezTo>
                    <a:cubicBezTo>
                      <a:pt x="172" y="180"/>
                      <a:pt x="172" y="185"/>
                      <a:pt x="172" y="190"/>
                    </a:cubicBezTo>
                    <a:cubicBezTo>
                      <a:pt x="167" y="181"/>
                      <a:pt x="161" y="171"/>
                      <a:pt x="155" y="161"/>
                    </a:cubicBezTo>
                    <a:cubicBezTo>
                      <a:pt x="156" y="159"/>
                      <a:pt x="156" y="157"/>
                      <a:pt x="156" y="155"/>
                    </a:cubicBezTo>
                    <a:cubicBezTo>
                      <a:pt x="157" y="154"/>
                      <a:pt x="155" y="153"/>
                      <a:pt x="154" y="155"/>
                    </a:cubicBezTo>
                    <a:cubicBezTo>
                      <a:pt x="154" y="156"/>
                      <a:pt x="154" y="157"/>
                      <a:pt x="154" y="158"/>
                    </a:cubicBezTo>
                    <a:cubicBezTo>
                      <a:pt x="146" y="144"/>
                      <a:pt x="138" y="130"/>
                      <a:pt x="131" y="116"/>
                    </a:cubicBezTo>
                    <a:cubicBezTo>
                      <a:pt x="130" y="115"/>
                      <a:pt x="128" y="116"/>
                      <a:pt x="129" y="117"/>
                    </a:cubicBezTo>
                    <a:cubicBezTo>
                      <a:pt x="137" y="132"/>
                      <a:pt x="145" y="147"/>
                      <a:pt x="153" y="161"/>
                    </a:cubicBezTo>
                    <a:cubicBezTo>
                      <a:pt x="152" y="168"/>
                      <a:pt x="151" y="175"/>
                      <a:pt x="150" y="182"/>
                    </a:cubicBezTo>
                    <a:cubicBezTo>
                      <a:pt x="145" y="172"/>
                      <a:pt x="139" y="163"/>
                      <a:pt x="134" y="153"/>
                    </a:cubicBezTo>
                    <a:cubicBezTo>
                      <a:pt x="134" y="148"/>
                      <a:pt x="134" y="142"/>
                      <a:pt x="134" y="137"/>
                    </a:cubicBezTo>
                    <a:cubicBezTo>
                      <a:pt x="134" y="135"/>
                      <a:pt x="131" y="136"/>
                      <a:pt x="131" y="137"/>
                    </a:cubicBezTo>
                    <a:cubicBezTo>
                      <a:pt x="131" y="141"/>
                      <a:pt x="131" y="145"/>
                      <a:pt x="131" y="149"/>
                    </a:cubicBezTo>
                    <a:cubicBezTo>
                      <a:pt x="126" y="139"/>
                      <a:pt x="121" y="130"/>
                      <a:pt x="116" y="121"/>
                    </a:cubicBezTo>
                    <a:cubicBezTo>
                      <a:pt x="115" y="119"/>
                      <a:pt x="112" y="121"/>
                      <a:pt x="113" y="122"/>
                    </a:cubicBezTo>
                    <a:cubicBezTo>
                      <a:pt x="119" y="134"/>
                      <a:pt x="125" y="145"/>
                      <a:pt x="132" y="156"/>
                    </a:cubicBezTo>
                    <a:cubicBezTo>
                      <a:pt x="132" y="161"/>
                      <a:pt x="132" y="167"/>
                      <a:pt x="132" y="173"/>
                    </a:cubicBezTo>
                    <a:cubicBezTo>
                      <a:pt x="125" y="161"/>
                      <a:pt x="117" y="149"/>
                      <a:pt x="110" y="137"/>
                    </a:cubicBezTo>
                    <a:cubicBezTo>
                      <a:pt x="111" y="130"/>
                      <a:pt x="111" y="122"/>
                      <a:pt x="111" y="114"/>
                    </a:cubicBezTo>
                    <a:cubicBezTo>
                      <a:pt x="111" y="112"/>
                      <a:pt x="108" y="112"/>
                      <a:pt x="108" y="114"/>
                    </a:cubicBezTo>
                    <a:cubicBezTo>
                      <a:pt x="108" y="120"/>
                      <a:pt x="108" y="126"/>
                      <a:pt x="107" y="132"/>
                    </a:cubicBezTo>
                    <a:cubicBezTo>
                      <a:pt x="101" y="120"/>
                      <a:pt x="94" y="109"/>
                      <a:pt x="87" y="97"/>
                    </a:cubicBezTo>
                    <a:cubicBezTo>
                      <a:pt x="98" y="104"/>
                      <a:pt x="110" y="110"/>
                      <a:pt x="123" y="115"/>
                    </a:cubicBezTo>
                    <a:cubicBezTo>
                      <a:pt x="127" y="117"/>
                      <a:pt x="131" y="111"/>
                      <a:pt x="127" y="108"/>
                    </a:cubicBezTo>
                    <a:cubicBezTo>
                      <a:pt x="109" y="96"/>
                      <a:pt x="93" y="80"/>
                      <a:pt x="76" y="65"/>
                    </a:cubicBezTo>
                    <a:cubicBezTo>
                      <a:pt x="63" y="54"/>
                      <a:pt x="48" y="45"/>
                      <a:pt x="38" y="32"/>
                    </a:cubicBezTo>
                    <a:cubicBezTo>
                      <a:pt x="37" y="30"/>
                      <a:pt x="36" y="27"/>
                      <a:pt x="35" y="25"/>
                    </a:cubicBezTo>
                    <a:cubicBezTo>
                      <a:pt x="34" y="24"/>
                      <a:pt x="33" y="24"/>
                      <a:pt x="32" y="24"/>
                    </a:cubicBezTo>
                    <a:cubicBezTo>
                      <a:pt x="31" y="22"/>
                      <a:pt x="30" y="20"/>
                      <a:pt x="29" y="17"/>
                    </a:cubicBezTo>
                    <a:cubicBezTo>
                      <a:pt x="27" y="11"/>
                      <a:pt x="21" y="11"/>
                      <a:pt x="17" y="13"/>
                    </a:cubicBezTo>
                    <a:cubicBezTo>
                      <a:pt x="15" y="9"/>
                      <a:pt x="14" y="6"/>
                      <a:pt x="12" y="2"/>
                    </a:cubicBezTo>
                    <a:cubicBezTo>
                      <a:pt x="11" y="0"/>
                      <a:pt x="8" y="1"/>
                      <a:pt x="9" y="3"/>
                    </a:cubicBezTo>
                    <a:cubicBezTo>
                      <a:pt x="11" y="7"/>
                      <a:pt x="12" y="11"/>
                      <a:pt x="14" y="16"/>
                    </a:cubicBezTo>
                    <a:cubicBezTo>
                      <a:pt x="12" y="18"/>
                      <a:pt x="12" y="20"/>
                      <a:pt x="13" y="23"/>
                    </a:cubicBezTo>
                    <a:cubicBezTo>
                      <a:pt x="14" y="26"/>
                      <a:pt x="15" y="28"/>
                      <a:pt x="16" y="31"/>
                    </a:cubicBezTo>
                    <a:cubicBezTo>
                      <a:pt x="16" y="35"/>
                      <a:pt x="16" y="40"/>
                      <a:pt x="17" y="44"/>
                    </a:cubicBezTo>
                    <a:cubicBezTo>
                      <a:pt x="16" y="50"/>
                      <a:pt x="17" y="57"/>
                      <a:pt x="17" y="63"/>
                    </a:cubicBezTo>
                    <a:cubicBezTo>
                      <a:pt x="13" y="56"/>
                      <a:pt x="9" y="48"/>
                      <a:pt x="5" y="40"/>
                    </a:cubicBezTo>
                    <a:cubicBezTo>
                      <a:pt x="4" y="38"/>
                      <a:pt x="0" y="39"/>
                      <a:pt x="1" y="41"/>
                    </a:cubicBezTo>
                    <a:cubicBezTo>
                      <a:pt x="7" y="52"/>
                      <a:pt x="12" y="62"/>
                      <a:pt x="18" y="72"/>
                    </a:cubicBezTo>
                    <a:cubicBezTo>
                      <a:pt x="18" y="75"/>
                      <a:pt x="18" y="78"/>
                      <a:pt x="19" y="81"/>
                    </a:cubicBezTo>
                    <a:cubicBezTo>
                      <a:pt x="19" y="82"/>
                      <a:pt x="19" y="82"/>
                      <a:pt x="19" y="83"/>
                    </a:cubicBezTo>
                    <a:cubicBezTo>
                      <a:pt x="19" y="87"/>
                      <a:pt x="19" y="92"/>
                      <a:pt x="19" y="96"/>
                    </a:cubicBezTo>
                    <a:cubicBezTo>
                      <a:pt x="16" y="92"/>
                      <a:pt x="14" y="88"/>
                      <a:pt x="11" y="83"/>
                    </a:cubicBezTo>
                    <a:cubicBezTo>
                      <a:pt x="11" y="83"/>
                      <a:pt x="10" y="83"/>
                      <a:pt x="10" y="84"/>
                    </a:cubicBezTo>
                    <a:cubicBezTo>
                      <a:pt x="13" y="91"/>
                      <a:pt x="16" y="98"/>
                      <a:pt x="19" y="105"/>
                    </a:cubicBezTo>
                    <a:cubicBezTo>
                      <a:pt x="20" y="110"/>
                      <a:pt x="21" y="115"/>
                      <a:pt x="22" y="120"/>
                    </a:cubicBezTo>
                    <a:cubicBezTo>
                      <a:pt x="22" y="121"/>
                      <a:pt x="23" y="121"/>
                      <a:pt x="24" y="121"/>
                    </a:cubicBezTo>
                    <a:cubicBezTo>
                      <a:pt x="24" y="123"/>
                      <a:pt x="24" y="125"/>
                      <a:pt x="24" y="126"/>
                    </a:cubicBezTo>
                    <a:cubicBezTo>
                      <a:pt x="20" y="119"/>
                      <a:pt x="16" y="111"/>
                      <a:pt x="12" y="104"/>
                    </a:cubicBezTo>
                    <a:cubicBezTo>
                      <a:pt x="11" y="102"/>
                      <a:pt x="9" y="103"/>
                      <a:pt x="10" y="104"/>
                    </a:cubicBezTo>
                    <a:cubicBezTo>
                      <a:pt x="14" y="114"/>
                      <a:pt x="19" y="123"/>
                      <a:pt x="24" y="132"/>
                    </a:cubicBezTo>
                    <a:cubicBezTo>
                      <a:pt x="23" y="160"/>
                      <a:pt x="23" y="188"/>
                      <a:pt x="21" y="215"/>
                    </a:cubicBezTo>
                    <a:cubicBezTo>
                      <a:pt x="21" y="218"/>
                      <a:pt x="25" y="219"/>
                      <a:pt x="25" y="216"/>
                    </a:cubicBezTo>
                    <a:cubicBezTo>
                      <a:pt x="26" y="190"/>
                      <a:pt x="27" y="165"/>
                      <a:pt x="27" y="139"/>
                    </a:cubicBezTo>
                    <a:cubicBezTo>
                      <a:pt x="28" y="141"/>
                      <a:pt x="29" y="143"/>
                      <a:pt x="30" y="145"/>
                    </a:cubicBezTo>
                    <a:cubicBezTo>
                      <a:pt x="29" y="169"/>
                      <a:pt x="29" y="192"/>
                      <a:pt x="29" y="216"/>
                    </a:cubicBezTo>
                    <a:cubicBezTo>
                      <a:pt x="29" y="218"/>
                      <a:pt x="33" y="218"/>
                      <a:pt x="33" y="216"/>
                    </a:cubicBezTo>
                    <a:cubicBezTo>
                      <a:pt x="33" y="214"/>
                      <a:pt x="33" y="211"/>
                      <a:pt x="33" y="209"/>
                    </a:cubicBezTo>
                    <a:cubicBezTo>
                      <a:pt x="38" y="218"/>
                      <a:pt x="42" y="227"/>
                      <a:pt x="47" y="236"/>
                    </a:cubicBezTo>
                    <a:cubicBezTo>
                      <a:pt x="48" y="243"/>
                      <a:pt x="48" y="251"/>
                      <a:pt x="48" y="258"/>
                    </a:cubicBezTo>
                    <a:cubicBezTo>
                      <a:pt x="44" y="250"/>
                      <a:pt x="39" y="241"/>
                      <a:pt x="35" y="233"/>
                    </a:cubicBezTo>
                    <a:cubicBezTo>
                      <a:pt x="34" y="231"/>
                      <a:pt x="31" y="232"/>
                      <a:pt x="32" y="234"/>
                    </a:cubicBezTo>
                    <a:cubicBezTo>
                      <a:pt x="37" y="245"/>
                      <a:pt x="43" y="255"/>
                      <a:pt x="49" y="265"/>
                    </a:cubicBezTo>
                    <a:cubicBezTo>
                      <a:pt x="50" y="287"/>
                      <a:pt x="52" y="308"/>
                      <a:pt x="54" y="330"/>
                    </a:cubicBezTo>
                    <a:cubicBezTo>
                      <a:pt x="44" y="310"/>
                      <a:pt x="34" y="289"/>
                      <a:pt x="25" y="268"/>
                    </a:cubicBezTo>
                    <a:cubicBezTo>
                      <a:pt x="24" y="266"/>
                      <a:pt x="20" y="267"/>
                      <a:pt x="21" y="270"/>
                    </a:cubicBezTo>
                    <a:cubicBezTo>
                      <a:pt x="31" y="293"/>
                      <a:pt x="43" y="316"/>
                      <a:pt x="55" y="338"/>
                    </a:cubicBezTo>
                    <a:cubicBezTo>
                      <a:pt x="55" y="341"/>
                      <a:pt x="55" y="343"/>
                      <a:pt x="55" y="345"/>
                    </a:cubicBezTo>
                    <a:cubicBezTo>
                      <a:pt x="55" y="347"/>
                      <a:pt x="57" y="346"/>
                      <a:pt x="57" y="345"/>
                    </a:cubicBezTo>
                    <a:cubicBezTo>
                      <a:pt x="57" y="344"/>
                      <a:pt x="57" y="344"/>
                      <a:pt x="57" y="343"/>
                    </a:cubicBezTo>
                    <a:cubicBezTo>
                      <a:pt x="61" y="349"/>
                      <a:pt x="64" y="356"/>
                      <a:pt x="68" y="362"/>
                    </a:cubicBezTo>
                    <a:cubicBezTo>
                      <a:pt x="68" y="363"/>
                      <a:pt x="68" y="364"/>
                      <a:pt x="68" y="366"/>
                    </a:cubicBezTo>
                    <a:cubicBezTo>
                      <a:pt x="68" y="367"/>
                      <a:pt x="69" y="367"/>
                      <a:pt x="70" y="366"/>
                    </a:cubicBezTo>
                    <a:cubicBezTo>
                      <a:pt x="73" y="371"/>
                      <a:pt x="73" y="371"/>
                      <a:pt x="73" y="371"/>
                    </a:cubicBezTo>
                    <a:cubicBezTo>
                      <a:pt x="76" y="378"/>
                      <a:pt x="80" y="384"/>
                      <a:pt x="83" y="391"/>
                    </a:cubicBezTo>
                    <a:cubicBezTo>
                      <a:pt x="83" y="391"/>
                      <a:pt x="83" y="391"/>
                      <a:pt x="83" y="391"/>
                    </a:cubicBezTo>
                    <a:cubicBezTo>
                      <a:pt x="85" y="394"/>
                      <a:pt x="87" y="397"/>
                      <a:pt x="88" y="399"/>
                    </a:cubicBezTo>
                    <a:cubicBezTo>
                      <a:pt x="102" y="425"/>
                      <a:pt x="116" y="451"/>
                      <a:pt x="131" y="476"/>
                    </a:cubicBezTo>
                    <a:cubicBezTo>
                      <a:pt x="132" y="477"/>
                      <a:pt x="133" y="477"/>
                      <a:pt x="133" y="476"/>
                    </a:cubicBezTo>
                    <a:cubicBezTo>
                      <a:pt x="162" y="523"/>
                      <a:pt x="190" y="570"/>
                      <a:pt x="218" y="618"/>
                    </a:cubicBezTo>
                    <a:cubicBezTo>
                      <a:pt x="219" y="619"/>
                      <a:pt x="221" y="618"/>
                      <a:pt x="220" y="616"/>
                    </a:cubicBezTo>
                    <a:cubicBezTo>
                      <a:pt x="190" y="563"/>
                      <a:pt x="157" y="511"/>
                      <a:pt x="126" y="459"/>
                    </a:cubicBezTo>
                    <a:cubicBezTo>
                      <a:pt x="107" y="427"/>
                      <a:pt x="88" y="394"/>
                      <a:pt x="70" y="361"/>
                    </a:cubicBezTo>
                    <a:cubicBezTo>
                      <a:pt x="70" y="350"/>
                      <a:pt x="70" y="340"/>
                      <a:pt x="70" y="329"/>
                    </a:cubicBezTo>
                    <a:cubicBezTo>
                      <a:pt x="83" y="352"/>
                      <a:pt x="96" y="376"/>
                      <a:pt x="108" y="399"/>
                    </a:cubicBezTo>
                    <a:cubicBezTo>
                      <a:pt x="109" y="401"/>
                      <a:pt x="112" y="400"/>
                      <a:pt x="111" y="398"/>
                    </a:cubicBezTo>
                    <a:cubicBezTo>
                      <a:pt x="98" y="373"/>
                      <a:pt x="84" y="348"/>
                      <a:pt x="70" y="323"/>
                    </a:cubicBezTo>
                    <a:cubicBezTo>
                      <a:pt x="70" y="315"/>
                      <a:pt x="70" y="307"/>
                      <a:pt x="70" y="300"/>
                    </a:cubicBezTo>
                    <a:cubicBezTo>
                      <a:pt x="72" y="303"/>
                      <a:pt x="73" y="305"/>
                      <a:pt x="75" y="308"/>
                    </a:cubicBezTo>
                    <a:cubicBezTo>
                      <a:pt x="76" y="310"/>
                      <a:pt x="79" y="308"/>
                      <a:pt x="78" y="306"/>
                    </a:cubicBezTo>
                    <a:cubicBezTo>
                      <a:pt x="75" y="302"/>
                      <a:pt x="72" y="297"/>
                      <a:pt x="70" y="293"/>
                    </a:cubicBezTo>
                    <a:cubicBezTo>
                      <a:pt x="70" y="287"/>
                      <a:pt x="70" y="282"/>
                      <a:pt x="69" y="276"/>
                    </a:cubicBezTo>
                    <a:cubicBezTo>
                      <a:pt x="87" y="307"/>
                      <a:pt x="105" y="338"/>
                      <a:pt x="124" y="369"/>
                    </a:cubicBezTo>
                    <a:cubicBezTo>
                      <a:pt x="125" y="370"/>
                      <a:pt x="127" y="369"/>
                      <a:pt x="126" y="367"/>
                    </a:cubicBezTo>
                    <a:cubicBezTo>
                      <a:pt x="112" y="344"/>
                      <a:pt x="98" y="320"/>
                      <a:pt x="84" y="296"/>
                    </a:cubicBezTo>
                    <a:cubicBezTo>
                      <a:pt x="85" y="296"/>
                      <a:pt x="86" y="295"/>
                      <a:pt x="86" y="294"/>
                    </a:cubicBezTo>
                    <a:cubicBezTo>
                      <a:pt x="85" y="276"/>
                      <a:pt x="85" y="258"/>
                      <a:pt x="85" y="241"/>
                    </a:cubicBezTo>
                    <a:cubicBezTo>
                      <a:pt x="91" y="250"/>
                      <a:pt x="97" y="260"/>
                      <a:pt x="103" y="270"/>
                    </a:cubicBezTo>
                    <a:cubicBezTo>
                      <a:pt x="104" y="272"/>
                      <a:pt x="107" y="270"/>
                      <a:pt x="106" y="268"/>
                    </a:cubicBezTo>
                    <a:cubicBezTo>
                      <a:pt x="99" y="256"/>
                      <a:pt x="92" y="244"/>
                      <a:pt x="84" y="232"/>
                    </a:cubicBezTo>
                    <a:cubicBezTo>
                      <a:pt x="84" y="228"/>
                      <a:pt x="84" y="224"/>
                      <a:pt x="84" y="220"/>
                    </a:cubicBezTo>
                    <a:cubicBezTo>
                      <a:pt x="92" y="232"/>
                      <a:pt x="99" y="244"/>
                      <a:pt x="107" y="255"/>
                    </a:cubicBezTo>
                    <a:cubicBezTo>
                      <a:pt x="107" y="264"/>
                      <a:pt x="107" y="273"/>
                      <a:pt x="108" y="282"/>
                    </a:cubicBezTo>
                    <a:cubicBezTo>
                      <a:pt x="108" y="284"/>
                      <a:pt x="112" y="284"/>
                      <a:pt x="111" y="282"/>
                    </a:cubicBezTo>
                    <a:cubicBezTo>
                      <a:pt x="111" y="275"/>
                      <a:pt x="111" y="268"/>
                      <a:pt x="111" y="261"/>
                    </a:cubicBezTo>
                    <a:cubicBezTo>
                      <a:pt x="113" y="265"/>
                      <a:pt x="116" y="269"/>
                      <a:pt x="118" y="273"/>
                    </a:cubicBezTo>
                    <a:cubicBezTo>
                      <a:pt x="120" y="274"/>
                      <a:pt x="122" y="272"/>
                      <a:pt x="121" y="271"/>
                    </a:cubicBezTo>
                    <a:cubicBezTo>
                      <a:pt x="118" y="264"/>
                      <a:pt x="114" y="258"/>
                      <a:pt x="110" y="252"/>
                    </a:cubicBezTo>
                    <a:cubicBezTo>
                      <a:pt x="110" y="245"/>
                      <a:pt x="110" y="238"/>
                      <a:pt x="110" y="231"/>
                    </a:cubicBezTo>
                    <a:cubicBezTo>
                      <a:pt x="111" y="230"/>
                      <a:pt x="112" y="229"/>
                      <a:pt x="111" y="227"/>
                    </a:cubicBezTo>
                    <a:cubicBezTo>
                      <a:pt x="111" y="226"/>
                      <a:pt x="110" y="225"/>
                      <a:pt x="110" y="225"/>
                    </a:cubicBezTo>
                    <a:cubicBezTo>
                      <a:pt x="110" y="217"/>
                      <a:pt x="110" y="208"/>
                      <a:pt x="110" y="200"/>
                    </a:cubicBezTo>
                    <a:cubicBezTo>
                      <a:pt x="112" y="204"/>
                      <a:pt x="114" y="208"/>
                      <a:pt x="116" y="212"/>
                    </a:cubicBezTo>
                    <a:cubicBezTo>
                      <a:pt x="117" y="213"/>
                      <a:pt x="120" y="212"/>
                      <a:pt x="119" y="210"/>
                    </a:cubicBezTo>
                    <a:cubicBezTo>
                      <a:pt x="116" y="204"/>
                      <a:pt x="113" y="199"/>
                      <a:pt x="110" y="194"/>
                    </a:cubicBezTo>
                    <a:cubicBezTo>
                      <a:pt x="110" y="190"/>
                      <a:pt x="110" y="187"/>
                      <a:pt x="110" y="184"/>
                    </a:cubicBezTo>
                    <a:cubicBezTo>
                      <a:pt x="117" y="195"/>
                      <a:pt x="124" y="206"/>
                      <a:pt x="131" y="218"/>
                    </a:cubicBezTo>
                    <a:cubicBezTo>
                      <a:pt x="130" y="258"/>
                      <a:pt x="129" y="298"/>
                      <a:pt x="131" y="338"/>
                    </a:cubicBezTo>
                    <a:cubicBezTo>
                      <a:pt x="131" y="340"/>
                      <a:pt x="134" y="339"/>
                      <a:pt x="134" y="337"/>
                    </a:cubicBezTo>
                    <a:cubicBezTo>
                      <a:pt x="133" y="299"/>
                      <a:pt x="134" y="261"/>
                      <a:pt x="134" y="222"/>
                    </a:cubicBezTo>
                    <a:cubicBezTo>
                      <a:pt x="139" y="230"/>
                      <a:pt x="144" y="237"/>
                      <a:pt x="148" y="244"/>
                    </a:cubicBezTo>
                    <a:cubicBezTo>
                      <a:pt x="148" y="246"/>
                      <a:pt x="148" y="248"/>
                      <a:pt x="148" y="249"/>
                    </a:cubicBezTo>
                    <a:cubicBezTo>
                      <a:pt x="149" y="274"/>
                      <a:pt x="148" y="298"/>
                      <a:pt x="147" y="322"/>
                    </a:cubicBezTo>
                    <a:cubicBezTo>
                      <a:pt x="146" y="320"/>
                      <a:pt x="145" y="317"/>
                      <a:pt x="144" y="314"/>
                    </a:cubicBezTo>
                    <a:cubicBezTo>
                      <a:pt x="143" y="313"/>
                      <a:pt x="141" y="314"/>
                      <a:pt x="142" y="315"/>
                    </a:cubicBezTo>
                    <a:cubicBezTo>
                      <a:pt x="144" y="319"/>
                      <a:pt x="146" y="323"/>
                      <a:pt x="147" y="327"/>
                    </a:cubicBezTo>
                    <a:cubicBezTo>
                      <a:pt x="148" y="338"/>
                      <a:pt x="148" y="349"/>
                      <a:pt x="149" y="361"/>
                    </a:cubicBezTo>
                    <a:cubicBezTo>
                      <a:pt x="149" y="363"/>
                      <a:pt x="152" y="362"/>
                      <a:pt x="152" y="360"/>
                    </a:cubicBezTo>
                    <a:cubicBezTo>
                      <a:pt x="151" y="352"/>
                      <a:pt x="151" y="343"/>
                      <a:pt x="151" y="334"/>
                    </a:cubicBezTo>
                    <a:cubicBezTo>
                      <a:pt x="157" y="346"/>
                      <a:pt x="163" y="358"/>
                      <a:pt x="169" y="369"/>
                    </a:cubicBezTo>
                    <a:cubicBezTo>
                      <a:pt x="169" y="373"/>
                      <a:pt x="169" y="377"/>
                      <a:pt x="169" y="381"/>
                    </a:cubicBezTo>
                    <a:cubicBezTo>
                      <a:pt x="169" y="382"/>
                      <a:pt x="172" y="382"/>
                      <a:pt x="172" y="381"/>
                    </a:cubicBezTo>
                    <a:cubicBezTo>
                      <a:pt x="172" y="378"/>
                      <a:pt x="172" y="376"/>
                      <a:pt x="172" y="374"/>
                    </a:cubicBezTo>
                    <a:cubicBezTo>
                      <a:pt x="215" y="455"/>
                      <a:pt x="263" y="533"/>
                      <a:pt x="309" y="612"/>
                    </a:cubicBezTo>
                    <a:cubicBezTo>
                      <a:pt x="310" y="614"/>
                      <a:pt x="312" y="612"/>
                      <a:pt x="311" y="611"/>
                    </a:cubicBezTo>
                    <a:close/>
                    <a:moveTo>
                      <a:pt x="190" y="227"/>
                    </a:moveTo>
                    <a:cubicBezTo>
                      <a:pt x="195" y="236"/>
                      <a:pt x="200" y="245"/>
                      <a:pt x="205" y="254"/>
                    </a:cubicBezTo>
                    <a:cubicBezTo>
                      <a:pt x="204" y="260"/>
                      <a:pt x="204" y="266"/>
                      <a:pt x="203" y="272"/>
                    </a:cubicBezTo>
                    <a:cubicBezTo>
                      <a:pt x="198" y="264"/>
                      <a:pt x="194" y="256"/>
                      <a:pt x="189" y="248"/>
                    </a:cubicBezTo>
                    <a:cubicBezTo>
                      <a:pt x="189" y="241"/>
                      <a:pt x="189" y="234"/>
                      <a:pt x="190" y="227"/>
                    </a:cubicBezTo>
                    <a:close/>
                    <a:moveTo>
                      <a:pt x="189" y="256"/>
                    </a:moveTo>
                    <a:cubicBezTo>
                      <a:pt x="193" y="264"/>
                      <a:pt x="198" y="271"/>
                      <a:pt x="203" y="279"/>
                    </a:cubicBezTo>
                    <a:cubicBezTo>
                      <a:pt x="203" y="282"/>
                      <a:pt x="202" y="285"/>
                      <a:pt x="202" y="288"/>
                    </a:cubicBezTo>
                    <a:cubicBezTo>
                      <a:pt x="198" y="281"/>
                      <a:pt x="193" y="273"/>
                      <a:pt x="188" y="265"/>
                    </a:cubicBezTo>
                    <a:cubicBezTo>
                      <a:pt x="188" y="262"/>
                      <a:pt x="188" y="259"/>
                      <a:pt x="189" y="256"/>
                    </a:cubicBezTo>
                    <a:close/>
                    <a:moveTo>
                      <a:pt x="185" y="260"/>
                    </a:moveTo>
                    <a:cubicBezTo>
                      <a:pt x="181" y="254"/>
                      <a:pt x="178" y="248"/>
                      <a:pt x="174" y="242"/>
                    </a:cubicBezTo>
                    <a:cubicBezTo>
                      <a:pt x="174" y="239"/>
                      <a:pt x="174" y="235"/>
                      <a:pt x="174" y="231"/>
                    </a:cubicBezTo>
                    <a:cubicBezTo>
                      <a:pt x="178" y="238"/>
                      <a:pt x="182" y="244"/>
                      <a:pt x="185" y="250"/>
                    </a:cubicBezTo>
                    <a:cubicBezTo>
                      <a:pt x="185" y="253"/>
                      <a:pt x="185" y="257"/>
                      <a:pt x="185" y="260"/>
                    </a:cubicBezTo>
                    <a:close/>
                    <a:moveTo>
                      <a:pt x="187" y="222"/>
                    </a:moveTo>
                    <a:cubicBezTo>
                      <a:pt x="187" y="229"/>
                      <a:pt x="186" y="236"/>
                      <a:pt x="186" y="242"/>
                    </a:cubicBezTo>
                    <a:cubicBezTo>
                      <a:pt x="182" y="236"/>
                      <a:pt x="178" y="230"/>
                      <a:pt x="174" y="223"/>
                    </a:cubicBezTo>
                    <a:cubicBezTo>
                      <a:pt x="174" y="215"/>
                      <a:pt x="174" y="207"/>
                      <a:pt x="174" y="199"/>
                    </a:cubicBezTo>
                    <a:cubicBezTo>
                      <a:pt x="178" y="207"/>
                      <a:pt x="183" y="215"/>
                      <a:pt x="187" y="222"/>
                    </a:cubicBezTo>
                    <a:close/>
                    <a:moveTo>
                      <a:pt x="66" y="81"/>
                    </a:moveTo>
                    <a:cubicBezTo>
                      <a:pt x="66" y="82"/>
                      <a:pt x="66" y="83"/>
                      <a:pt x="66" y="84"/>
                    </a:cubicBezTo>
                    <a:cubicBezTo>
                      <a:pt x="64" y="82"/>
                      <a:pt x="63" y="80"/>
                      <a:pt x="62" y="78"/>
                    </a:cubicBezTo>
                    <a:cubicBezTo>
                      <a:pt x="63" y="79"/>
                      <a:pt x="65" y="80"/>
                      <a:pt x="66" y="81"/>
                    </a:cubicBezTo>
                    <a:close/>
                    <a:moveTo>
                      <a:pt x="39" y="67"/>
                    </a:moveTo>
                    <a:cubicBezTo>
                      <a:pt x="41" y="70"/>
                      <a:pt x="43" y="73"/>
                      <a:pt x="44" y="76"/>
                    </a:cubicBezTo>
                    <a:cubicBezTo>
                      <a:pt x="44" y="77"/>
                      <a:pt x="44" y="79"/>
                      <a:pt x="44" y="81"/>
                    </a:cubicBezTo>
                    <a:cubicBezTo>
                      <a:pt x="43" y="77"/>
                      <a:pt x="41" y="74"/>
                      <a:pt x="39" y="71"/>
                    </a:cubicBezTo>
                    <a:cubicBezTo>
                      <a:pt x="39" y="70"/>
                      <a:pt x="39" y="68"/>
                      <a:pt x="39" y="67"/>
                    </a:cubicBezTo>
                    <a:close/>
                    <a:moveTo>
                      <a:pt x="39" y="76"/>
                    </a:moveTo>
                    <a:cubicBezTo>
                      <a:pt x="40" y="79"/>
                      <a:pt x="42" y="82"/>
                      <a:pt x="44" y="86"/>
                    </a:cubicBezTo>
                    <a:cubicBezTo>
                      <a:pt x="44" y="95"/>
                      <a:pt x="44" y="103"/>
                      <a:pt x="44" y="112"/>
                    </a:cubicBezTo>
                    <a:cubicBezTo>
                      <a:pt x="42" y="108"/>
                      <a:pt x="39" y="103"/>
                      <a:pt x="37" y="99"/>
                    </a:cubicBezTo>
                    <a:cubicBezTo>
                      <a:pt x="37" y="91"/>
                      <a:pt x="38" y="83"/>
                      <a:pt x="39" y="76"/>
                    </a:cubicBezTo>
                    <a:close/>
                    <a:moveTo>
                      <a:pt x="37" y="106"/>
                    </a:moveTo>
                    <a:cubicBezTo>
                      <a:pt x="39" y="111"/>
                      <a:pt x="42" y="115"/>
                      <a:pt x="44" y="120"/>
                    </a:cubicBezTo>
                    <a:cubicBezTo>
                      <a:pt x="45" y="127"/>
                      <a:pt x="45" y="133"/>
                      <a:pt x="45" y="139"/>
                    </a:cubicBezTo>
                    <a:cubicBezTo>
                      <a:pt x="42" y="134"/>
                      <a:pt x="39" y="129"/>
                      <a:pt x="36" y="124"/>
                    </a:cubicBezTo>
                    <a:cubicBezTo>
                      <a:pt x="36" y="118"/>
                      <a:pt x="36" y="112"/>
                      <a:pt x="37" y="106"/>
                    </a:cubicBezTo>
                    <a:close/>
                    <a:moveTo>
                      <a:pt x="45" y="154"/>
                    </a:moveTo>
                    <a:cubicBezTo>
                      <a:pt x="45" y="157"/>
                      <a:pt x="45" y="161"/>
                      <a:pt x="45" y="164"/>
                    </a:cubicBezTo>
                    <a:cubicBezTo>
                      <a:pt x="42" y="158"/>
                      <a:pt x="38" y="152"/>
                      <a:pt x="35" y="146"/>
                    </a:cubicBezTo>
                    <a:cubicBezTo>
                      <a:pt x="35" y="142"/>
                      <a:pt x="35" y="139"/>
                      <a:pt x="35" y="135"/>
                    </a:cubicBezTo>
                    <a:cubicBezTo>
                      <a:pt x="38" y="141"/>
                      <a:pt x="42" y="148"/>
                      <a:pt x="45" y="154"/>
                    </a:cubicBezTo>
                    <a:close/>
                    <a:moveTo>
                      <a:pt x="27" y="61"/>
                    </a:moveTo>
                    <a:cubicBezTo>
                      <a:pt x="27" y="62"/>
                      <a:pt x="28" y="62"/>
                      <a:pt x="28" y="62"/>
                    </a:cubicBezTo>
                    <a:cubicBezTo>
                      <a:pt x="29" y="64"/>
                      <a:pt x="31" y="65"/>
                      <a:pt x="33" y="65"/>
                    </a:cubicBezTo>
                    <a:cubicBezTo>
                      <a:pt x="34" y="67"/>
                      <a:pt x="34" y="68"/>
                      <a:pt x="35" y="70"/>
                    </a:cubicBezTo>
                    <a:cubicBezTo>
                      <a:pt x="35" y="77"/>
                      <a:pt x="34" y="85"/>
                      <a:pt x="33" y="93"/>
                    </a:cubicBezTo>
                    <a:cubicBezTo>
                      <a:pt x="31" y="89"/>
                      <a:pt x="30" y="86"/>
                      <a:pt x="28" y="83"/>
                    </a:cubicBezTo>
                    <a:cubicBezTo>
                      <a:pt x="28" y="78"/>
                      <a:pt x="28" y="74"/>
                      <a:pt x="27" y="70"/>
                    </a:cubicBezTo>
                    <a:cubicBezTo>
                      <a:pt x="27" y="67"/>
                      <a:pt x="27" y="64"/>
                      <a:pt x="27" y="61"/>
                    </a:cubicBezTo>
                    <a:close/>
                    <a:moveTo>
                      <a:pt x="31" y="139"/>
                    </a:moveTo>
                    <a:cubicBezTo>
                      <a:pt x="30" y="137"/>
                      <a:pt x="28" y="135"/>
                      <a:pt x="27" y="133"/>
                    </a:cubicBezTo>
                    <a:cubicBezTo>
                      <a:pt x="27" y="129"/>
                      <a:pt x="27" y="125"/>
                      <a:pt x="27" y="121"/>
                    </a:cubicBezTo>
                    <a:cubicBezTo>
                      <a:pt x="29" y="123"/>
                      <a:pt x="30" y="125"/>
                      <a:pt x="31" y="128"/>
                    </a:cubicBezTo>
                    <a:cubicBezTo>
                      <a:pt x="31" y="132"/>
                      <a:pt x="31" y="135"/>
                      <a:pt x="31" y="139"/>
                    </a:cubicBezTo>
                    <a:close/>
                    <a:moveTo>
                      <a:pt x="32" y="118"/>
                    </a:moveTo>
                    <a:cubicBezTo>
                      <a:pt x="30" y="115"/>
                      <a:pt x="29" y="113"/>
                      <a:pt x="27" y="110"/>
                    </a:cubicBezTo>
                    <a:cubicBezTo>
                      <a:pt x="27" y="104"/>
                      <a:pt x="27" y="97"/>
                      <a:pt x="27" y="90"/>
                    </a:cubicBezTo>
                    <a:cubicBezTo>
                      <a:pt x="29" y="93"/>
                      <a:pt x="31" y="96"/>
                      <a:pt x="33" y="99"/>
                    </a:cubicBezTo>
                    <a:cubicBezTo>
                      <a:pt x="32" y="105"/>
                      <a:pt x="32" y="112"/>
                      <a:pt x="32" y="118"/>
                    </a:cubicBezTo>
                    <a:close/>
                    <a:moveTo>
                      <a:pt x="33" y="204"/>
                    </a:moveTo>
                    <a:cubicBezTo>
                      <a:pt x="33" y="187"/>
                      <a:pt x="34" y="170"/>
                      <a:pt x="34" y="153"/>
                    </a:cubicBezTo>
                    <a:cubicBezTo>
                      <a:pt x="38" y="159"/>
                      <a:pt x="42" y="166"/>
                      <a:pt x="45" y="172"/>
                    </a:cubicBezTo>
                    <a:cubicBezTo>
                      <a:pt x="45" y="176"/>
                      <a:pt x="45" y="181"/>
                      <a:pt x="46" y="185"/>
                    </a:cubicBezTo>
                    <a:cubicBezTo>
                      <a:pt x="43" y="179"/>
                      <a:pt x="40" y="174"/>
                      <a:pt x="38" y="169"/>
                    </a:cubicBezTo>
                    <a:cubicBezTo>
                      <a:pt x="37" y="167"/>
                      <a:pt x="33" y="168"/>
                      <a:pt x="34" y="171"/>
                    </a:cubicBezTo>
                    <a:cubicBezTo>
                      <a:pt x="38" y="178"/>
                      <a:pt x="42" y="186"/>
                      <a:pt x="46" y="194"/>
                    </a:cubicBezTo>
                    <a:cubicBezTo>
                      <a:pt x="46" y="206"/>
                      <a:pt x="47" y="218"/>
                      <a:pt x="47" y="230"/>
                    </a:cubicBezTo>
                    <a:cubicBezTo>
                      <a:pt x="42" y="221"/>
                      <a:pt x="38" y="213"/>
                      <a:pt x="33" y="204"/>
                    </a:cubicBezTo>
                    <a:close/>
                    <a:moveTo>
                      <a:pt x="48" y="68"/>
                    </a:moveTo>
                    <a:cubicBezTo>
                      <a:pt x="48" y="66"/>
                      <a:pt x="46" y="66"/>
                      <a:pt x="45" y="67"/>
                    </a:cubicBezTo>
                    <a:cubicBezTo>
                      <a:pt x="43" y="65"/>
                      <a:pt x="42" y="62"/>
                      <a:pt x="40" y="60"/>
                    </a:cubicBezTo>
                    <a:cubicBezTo>
                      <a:pt x="40" y="60"/>
                      <a:pt x="40" y="59"/>
                      <a:pt x="40" y="59"/>
                    </a:cubicBezTo>
                    <a:cubicBezTo>
                      <a:pt x="44" y="63"/>
                      <a:pt x="49" y="67"/>
                      <a:pt x="53" y="70"/>
                    </a:cubicBezTo>
                    <a:cubicBezTo>
                      <a:pt x="53" y="71"/>
                      <a:pt x="54" y="71"/>
                      <a:pt x="54" y="71"/>
                    </a:cubicBezTo>
                    <a:cubicBezTo>
                      <a:pt x="58" y="78"/>
                      <a:pt x="62" y="84"/>
                      <a:pt x="66" y="91"/>
                    </a:cubicBezTo>
                    <a:cubicBezTo>
                      <a:pt x="66" y="101"/>
                      <a:pt x="66" y="101"/>
                      <a:pt x="66" y="101"/>
                    </a:cubicBezTo>
                    <a:cubicBezTo>
                      <a:pt x="60" y="92"/>
                      <a:pt x="54" y="82"/>
                      <a:pt x="48" y="73"/>
                    </a:cubicBezTo>
                    <a:cubicBezTo>
                      <a:pt x="48" y="71"/>
                      <a:pt x="48" y="70"/>
                      <a:pt x="48" y="68"/>
                    </a:cubicBezTo>
                    <a:close/>
                    <a:moveTo>
                      <a:pt x="48" y="82"/>
                    </a:moveTo>
                    <a:cubicBezTo>
                      <a:pt x="54" y="92"/>
                      <a:pt x="60" y="102"/>
                      <a:pt x="65" y="111"/>
                    </a:cubicBezTo>
                    <a:cubicBezTo>
                      <a:pt x="65" y="113"/>
                      <a:pt x="65" y="115"/>
                      <a:pt x="65" y="118"/>
                    </a:cubicBezTo>
                    <a:cubicBezTo>
                      <a:pt x="60" y="108"/>
                      <a:pt x="54" y="97"/>
                      <a:pt x="48" y="87"/>
                    </a:cubicBezTo>
                    <a:cubicBezTo>
                      <a:pt x="48" y="86"/>
                      <a:pt x="48" y="84"/>
                      <a:pt x="48" y="82"/>
                    </a:cubicBezTo>
                    <a:close/>
                    <a:moveTo>
                      <a:pt x="48" y="93"/>
                    </a:moveTo>
                    <a:cubicBezTo>
                      <a:pt x="54" y="103"/>
                      <a:pt x="60" y="113"/>
                      <a:pt x="65" y="123"/>
                    </a:cubicBezTo>
                    <a:cubicBezTo>
                      <a:pt x="65" y="131"/>
                      <a:pt x="65" y="140"/>
                      <a:pt x="65" y="148"/>
                    </a:cubicBezTo>
                    <a:cubicBezTo>
                      <a:pt x="60" y="138"/>
                      <a:pt x="54" y="129"/>
                      <a:pt x="49" y="119"/>
                    </a:cubicBezTo>
                    <a:cubicBezTo>
                      <a:pt x="48" y="110"/>
                      <a:pt x="48" y="102"/>
                      <a:pt x="48" y="93"/>
                    </a:cubicBezTo>
                    <a:close/>
                    <a:moveTo>
                      <a:pt x="49" y="127"/>
                    </a:moveTo>
                    <a:cubicBezTo>
                      <a:pt x="54" y="137"/>
                      <a:pt x="60" y="146"/>
                      <a:pt x="65" y="156"/>
                    </a:cubicBezTo>
                    <a:cubicBezTo>
                      <a:pt x="65" y="162"/>
                      <a:pt x="65" y="168"/>
                      <a:pt x="65" y="174"/>
                    </a:cubicBezTo>
                    <a:cubicBezTo>
                      <a:pt x="60" y="165"/>
                      <a:pt x="54" y="156"/>
                      <a:pt x="49" y="147"/>
                    </a:cubicBezTo>
                    <a:cubicBezTo>
                      <a:pt x="49" y="140"/>
                      <a:pt x="49" y="134"/>
                      <a:pt x="49" y="127"/>
                    </a:cubicBezTo>
                    <a:close/>
                    <a:moveTo>
                      <a:pt x="49" y="162"/>
                    </a:moveTo>
                    <a:cubicBezTo>
                      <a:pt x="54" y="171"/>
                      <a:pt x="60" y="180"/>
                      <a:pt x="65" y="188"/>
                    </a:cubicBezTo>
                    <a:cubicBezTo>
                      <a:pt x="65" y="192"/>
                      <a:pt x="65" y="195"/>
                      <a:pt x="65" y="199"/>
                    </a:cubicBezTo>
                    <a:cubicBezTo>
                      <a:pt x="60" y="190"/>
                      <a:pt x="55" y="181"/>
                      <a:pt x="50" y="173"/>
                    </a:cubicBezTo>
                    <a:cubicBezTo>
                      <a:pt x="50" y="169"/>
                      <a:pt x="49" y="165"/>
                      <a:pt x="49" y="162"/>
                    </a:cubicBezTo>
                    <a:close/>
                    <a:moveTo>
                      <a:pt x="50" y="181"/>
                    </a:moveTo>
                    <a:cubicBezTo>
                      <a:pt x="55" y="190"/>
                      <a:pt x="60" y="199"/>
                      <a:pt x="65" y="207"/>
                    </a:cubicBezTo>
                    <a:cubicBezTo>
                      <a:pt x="65" y="212"/>
                      <a:pt x="65" y="217"/>
                      <a:pt x="65" y="221"/>
                    </a:cubicBezTo>
                    <a:cubicBezTo>
                      <a:pt x="60" y="212"/>
                      <a:pt x="55" y="203"/>
                      <a:pt x="50" y="194"/>
                    </a:cubicBezTo>
                    <a:cubicBezTo>
                      <a:pt x="50" y="190"/>
                      <a:pt x="50" y="185"/>
                      <a:pt x="50" y="181"/>
                    </a:cubicBezTo>
                    <a:close/>
                    <a:moveTo>
                      <a:pt x="51" y="203"/>
                    </a:moveTo>
                    <a:cubicBezTo>
                      <a:pt x="55" y="212"/>
                      <a:pt x="60" y="221"/>
                      <a:pt x="65" y="229"/>
                    </a:cubicBezTo>
                    <a:cubicBezTo>
                      <a:pt x="65" y="240"/>
                      <a:pt x="65" y="251"/>
                      <a:pt x="65" y="262"/>
                    </a:cubicBezTo>
                    <a:cubicBezTo>
                      <a:pt x="61" y="254"/>
                      <a:pt x="56" y="246"/>
                      <a:pt x="52" y="239"/>
                    </a:cubicBezTo>
                    <a:cubicBezTo>
                      <a:pt x="51" y="227"/>
                      <a:pt x="51" y="215"/>
                      <a:pt x="51" y="203"/>
                    </a:cubicBezTo>
                    <a:close/>
                    <a:moveTo>
                      <a:pt x="52" y="245"/>
                    </a:moveTo>
                    <a:cubicBezTo>
                      <a:pt x="57" y="253"/>
                      <a:pt x="61" y="261"/>
                      <a:pt x="65" y="268"/>
                    </a:cubicBezTo>
                    <a:cubicBezTo>
                      <a:pt x="65" y="274"/>
                      <a:pt x="65" y="280"/>
                      <a:pt x="65" y="286"/>
                    </a:cubicBezTo>
                    <a:cubicBezTo>
                      <a:pt x="61" y="280"/>
                      <a:pt x="57" y="273"/>
                      <a:pt x="53" y="266"/>
                    </a:cubicBezTo>
                    <a:cubicBezTo>
                      <a:pt x="53" y="259"/>
                      <a:pt x="53" y="252"/>
                      <a:pt x="52" y="245"/>
                    </a:cubicBezTo>
                    <a:close/>
                    <a:moveTo>
                      <a:pt x="54" y="274"/>
                    </a:moveTo>
                    <a:cubicBezTo>
                      <a:pt x="57" y="280"/>
                      <a:pt x="61" y="287"/>
                      <a:pt x="65" y="293"/>
                    </a:cubicBezTo>
                    <a:cubicBezTo>
                      <a:pt x="66" y="301"/>
                      <a:pt x="66" y="308"/>
                      <a:pt x="66" y="316"/>
                    </a:cubicBezTo>
                    <a:cubicBezTo>
                      <a:pt x="63" y="311"/>
                      <a:pt x="60" y="306"/>
                      <a:pt x="58" y="301"/>
                    </a:cubicBezTo>
                    <a:cubicBezTo>
                      <a:pt x="57" y="300"/>
                      <a:pt x="55" y="301"/>
                      <a:pt x="55" y="302"/>
                    </a:cubicBezTo>
                    <a:cubicBezTo>
                      <a:pt x="54" y="292"/>
                      <a:pt x="54" y="283"/>
                      <a:pt x="54" y="274"/>
                    </a:cubicBezTo>
                    <a:close/>
                    <a:moveTo>
                      <a:pt x="57" y="336"/>
                    </a:moveTo>
                    <a:cubicBezTo>
                      <a:pt x="56" y="325"/>
                      <a:pt x="56" y="314"/>
                      <a:pt x="55" y="303"/>
                    </a:cubicBezTo>
                    <a:cubicBezTo>
                      <a:pt x="55" y="303"/>
                      <a:pt x="55" y="303"/>
                      <a:pt x="55" y="303"/>
                    </a:cubicBezTo>
                    <a:cubicBezTo>
                      <a:pt x="59" y="309"/>
                      <a:pt x="62" y="316"/>
                      <a:pt x="66" y="323"/>
                    </a:cubicBezTo>
                    <a:cubicBezTo>
                      <a:pt x="66" y="334"/>
                      <a:pt x="67" y="345"/>
                      <a:pt x="67" y="356"/>
                    </a:cubicBezTo>
                    <a:cubicBezTo>
                      <a:pt x="64" y="349"/>
                      <a:pt x="60" y="342"/>
                      <a:pt x="57" y="336"/>
                    </a:cubicBezTo>
                    <a:close/>
                    <a:moveTo>
                      <a:pt x="67" y="104"/>
                    </a:moveTo>
                    <a:cubicBezTo>
                      <a:pt x="67" y="94"/>
                      <a:pt x="67" y="94"/>
                      <a:pt x="67" y="94"/>
                    </a:cubicBezTo>
                    <a:cubicBezTo>
                      <a:pt x="72" y="101"/>
                      <a:pt x="77" y="109"/>
                      <a:pt x="81" y="116"/>
                    </a:cubicBezTo>
                    <a:cubicBezTo>
                      <a:pt x="81" y="120"/>
                      <a:pt x="81" y="123"/>
                      <a:pt x="82" y="127"/>
                    </a:cubicBezTo>
                    <a:cubicBezTo>
                      <a:pt x="77" y="119"/>
                      <a:pt x="72" y="112"/>
                      <a:pt x="67" y="104"/>
                    </a:cubicBezTo>
                    <a:close/>
                    <a:moveTo>
                      <a:pt x="68" y="122"/>
                    </a:moveTo>
                    <a:cubicBezTo>
                      <a:pt x="68" y="119"/>
                      <a:pt x="68" y="117"/>
                      <a:pt x="68" y="115"/>
                    </a:cubicBezTo>
                    <a:cubicBezTo>
                      <a:pt x="69" y="117"/>
                      <a:pt x="70" y="118"/>
                      <a:pt x="71" y="120"/>
                    </a:cubicBezTo>
                    <a:cubicBezTo>
                      <a:pt x="74" y="126"/>
                      <a:pt x="78" y="132"/>
                      <a:pt x="82" y="138"/>
                    </a:cubicBezTo>
                    <a:cubicBezTo>
                      <a:pt x="82" y="141"/>
                      <a:pt x="82" y="143"/>
                      <a:pt x="82" y="146"/>
                    </a:cubicBezTo>
                    <a:cubicBezTo>
                      <a:pt x="77" y="138"/>
                      <a:pt x="72" y="130"/>
                      <a:pt x="68" y="122"/>
                    </a:cubicBezTo>
                    <a:close/>
                    <a:moveTo>
                      <a:pt x="68" y="127"/>
                    </a:moveTo>
                    <a:cubicBezTo>
                      <a:pt x="72" y="135"/>
                      <a:pt x="77" y="144"/>
                      <a:pt x="82" y="152"/>
                    </a:cubicBezTo>
                    <a:cubicBezTo>
                      <a:pt x="82" y="160"/>
                      <a:pt x="82" y="168"/>
                      <a:pt x="82" y="177"/>
                    </a:cubicBezTo>
                    <a:cubicBezTo>
                      <a:pt x="77" y="169"/>
                      <a:pt x="73" y="161"/>
                      <a:pt x="68" y="153"/>
                    </a:cubicBezTo>
                    <a:cubicBezTo>
                      <a:pt x="68" y="144"/>
                      <a:pt x="68" y="136"/>
                      <a:pt x="68" y="127"/>
                    </a:cubicBezTo>
                    <a:close/>
                    <a:moveTo>
                      <a:pt x="68" y="161"/>
                    </a:moveTo>
                    <a:cubicBezTo>
                      <a:pt x="73" y="169"/>
                      <a:pt x="77" y="177"/>
                      <a:pt x="82" y="185"/>
                    </a:cubicBezTo>
                    <a:cubicBezTo>
                      <a:pt x="82" y="191"/>
                      <a:pt x="82" y="197"/>
                      <a:pt x="82" y="203"/>
                    </a:cubicBezTo>
                    <a:cubicBezTo>
                      <a:pt x="77" y="195"/>
                      <a:pt x="73" y="187"/>
                      <a:pt x="68" y="180"/>
                    </a:cubicBezTo>
                    <a:cubicBezTo>
                      <a:pt x="68" y="174"/>
                      <a:pt x="68" y="168"/>
                      <a:pt x="68" y="161"/>
                    </a:cubicBezTo>
                    <a:close/>
                    <a:moveTo>
                      <a:pt x="69" y="195"/>
                    </a:moveTo>
                    <a:cubicBezTo>
                      <a:pt x="73" y="202"/>
                      <a:pt x="77" y="209"/>
                      <a:pt x="82" y="216"/>
                    </a:cubicBezTo>
                    <a:cubicBezTo>
                      <a:pt x="82" y="220"/>
                      <a:pt x="82" y="223"/>
                      <a:pt x="82" y="227"/>
                    </a:cubicBezTo>
                    <a:cubicBezTo>
                      <a:pt x="77" y="220"/>
                      <a:pt x="73" y="212"/>
                      <a:pt x="69" y="205"/>
                    </a:cubicBezTo>
                    <a:cubicBezTo>
                      <a:pt x="69" y="202"/>
                      <a:pt x="69" y="198"/>
                      <a:pt x="69" y="195"/>
                    </a:cubicBezTo>
                    <a:close/>
                    <a:moveTo>
                      <a:pt x="69" y="270"/>
                    </a:moveTo>
                    <a:cubicBezTo>
                      <a:pt x="69" y="259"/>
                      <a:pt x="69" y="248"/>
                      <a:pt x="69" y="237"/>
                    </a:cubicBezTo>
                    <a:cubicBezTo>
                      <a:pt x="71" y="240"/>
                      <a:pt x="73" y="244"/>
                      <a:pt x="75" y="247"/>
                    </a:cubicBezTo>
                    <a:cubicBezTo>
                      <a:pt x="76" y="249"/>
                      <a:pt x="79" y="247"/>
                      <a:pt x="78" y="245"/>
                    </a:cubicBezTo>
                    <a:cubicBezTo>
                      <a:pt x="75" y="240"/>
                      <a:pt x="72" y="234"/>
                      <a:pt x="69" y="229"/>
                    </a:cubicBezTo>
                    <a:cubicBezTo>
                      <a:pt x="69" y="224"/>
                      <a:pt x="69" y="219"/>
                      <a:pt x="69" y="214"/>
                    </a:cubicBezTo>
                    <a:cubicBezTo>
                      <a:pt x="73" y="221"/>
                      <a:pt x="77" y="229"/>
                      <a:pt x="82" y="236"/>
                    </a:cubicBezTo>
                    <a:cubicBezTo>
                      <a:pt x="82" y="255"/>
                      <a:pt x="82" y="275"/>
                      <a:pt x="83" y="294"/>
                    </a:cubicBezTo>
                    <a:cubicBezTo>
                      <a:pt x="78" y="286"/>
                      <a:pt x="74" y="278"/>
                      <a:pt x="69" y="270"/>
                    </a:cubicBezTo>
                    <a:close/>
                    <a:moveTo>
                      <a:pt x="83" y="119"/>
                    </a:moveTo>
                    <a:cubicBezTo>
                      <a:pt x="87" y="125"/>
                      <a:pt x="90" y="131"/>
                      <a:pt x="94" y="137"/>
                    </a:cubicBezTo>
                    <a:cubicBezTo>
                      <a:pt x="98" y="144"/>
                      <a:pt x="102" y="151"/>
                      <a:pt x="107" y="158"/>
                    </a:cubicBezTo>
                    <a:cubicBezTo>
                      <a:pt x="107" y="161"/>
                      <a:pt x="107" y="164"/>
                      <a:pt x="106" y="167"/>
                    </a:cubicBezTo>
                    <a:cubicBezTo>
                      <a:pt x="99" y="155"/>
                      <a:pt x="91" y="142"/>
                      <a:pt x="83" y="130"/>
                    </a:cubicBezTo>
                    <a:cubicBezTo>
                      <a:pt x="83" y="126"/>
                      <a:pt x="83" y="122"/>
                      <a:pt x="83" y="119"/>
                    </a:cubicBezTo>
                    <a:close/>
                    <a:moveTo>
                      <a:pt x="83" y="141"/>
                    </a:moveTo>
                    <a:cubicBezTo>
                      <a:pt x="91" y="154"/>
                      <a:pt x="99" y="166"/>
                      <a:pt x="106" y="178"/>
                    </a:cubicBezTo>
                    <a:cubicBezTo>
                      <a:pt x="106" y="182"/>
                      <a:pt x="106" y="185"/>
                      <a:pt x="106" y="188"/>
                    </a:cubicBezTo>
                    <a:cubicBezTo>
                      <a:pt x="99" y="175"/>
                      <a:pt x="91" y="162"/>
                      <a:pt x="84" y="149"/>
                    </a:cubicBezTo>
                    <a:cubicBezTo>
                      <a:pt x="84" y="147"/>
                      <a:pt x="84" y="144"/>
                      <a:pt x="83" y="141"/>
                    </a:cubicBezTo>
                    <a:close/>
                    <a:moveTo>
                      <a:pt x="84" y="155"/>
                    </a:moveTo>
                    <a:cubicBezTo>
                      <a:pt x="91" y="168"/>
                      <a:pt x="99" y="181"/>
                      <a:pt x="106" y="195"/>
                    </a:cubicBezTo>
                    <a:cubicBezTo>
                      <a:pt x="106" y="203"/>
                      <a:pt x="106" y="210"/>
                      <a:pt x="106" y="218"/>
                    </a:cubicBezTo>
                    <a:cubicBezTo>
                      <a:pt x="99" y="206"/>
                      <a:pt x="91" y="193"/>
                      <a:pt x="84" y="180"/>
                    </a:cubicBezTo>
                    <a:cubicBezTo>
                      <a:pt x="84" y="172"/>
                      <a:pt x="84" y="164"/>
                      <a:pt x="84" y="155"/>
                    </a:cubicBezTo>
                    <a:close/>
                    <a:moveTo>
                      <a:pt x="84" y="207"/>
                    </a:moveTo>
                    <a:cubicBezTo>
                      <a:pt x="84" y="201"/>
                      <a:pt x="84" y="195"/>
                      <a:pt x="84" y="189"/>
                    </a:cubicBezTo>
                    <a:cubicBezTo>
                      <a:pt x="92" y="202"/>
                      <a:pt x="99" y="214"/>
                      <a:pt x="106" y="227"/>
                    </a:cubicBezTo>
                    <a:cubicBezTo>
                      <a:pt x="106" y="233"/>
                      <a:pt x="107" y="239"/>
                      <a:pt x="107" y="246"/>
                    </a:cubicBezTo>
                    <a:cubicBezTo>
                      <a:pt x="99" y="233"/>
                      <a:pt x="92" y="220"/>
                      <a:pt x="84" y="207"/>
                    </a:cubicBezTo>
                    <a:close/>
                    <a:moveTo>
                      <a:pt x="107" y="150"/>
                    </a:moveTo>
                    <a:cubicBezTo>
                      <a:pt x="105" y="147"/>
                      <a:pt x="103" y="144"/>
                      <a:pt x="101" y="141"/>
                    </a:cubicBezTo>
                    <a:cubicBezTo>
                      <a:pt x="95" y="131"/>
                      <a:pt x="89" y="121"/>
                      <a:pt x="83" y="111"/>
                    </a:cubicBezTo>
                    <a:cubicBezTo>
                      <a:pt x="83" y="109"/>
                      <a:pt x="82" y="106"/>
                      <a:pt x="82" y="104"/>
                    </a:cubicBezTo>
                    <a:cubicBezTo>
                      <a:pt x="82" y="103"/>
                      <a:pt x="81" y="103"/>
                      <a:pt x="81" y="104"/>
                    </a:cubicBezTo>
                    <a:cubicBezTo>
                      <a:pt x="81" y="106"/>
                      <a:pt x="81" y="107"/>
                      <a:pt x="81" y="109"/>
                    </a:cubicBezTo>
                    <a:cubicBezTo>
                      <a:pt x="76" y="101"/>
                      <a:pt x="72" y="94"/>
                      <a:pt x="67" y="87"/>
                    </a:cubicBezTo>
                    <a:cubicBezTo>
                      <a:pt x="67" y="85"/>
                      <a:pt x="67" y="84"/>
                      <a:pt x="67" y="82"/>
                    </a:cubicBezTo>
                    <a:cubicBezTo>
                      <a:pt x="72" y="86"/>
                      <a:pt x="77" y="90"/>
                      <a:pt x="82" y="93"/>
                    </a:cubicBezTo>
                    <a:cubicBezTo>
                      <a:pt x="90" y="109"/>
                      <a:pt x="99" y="124"/>
                      <a:pt x="107" y="139"/>
                    </a:cubicBezTo>
                    <a:cubicBezTo>
                      <a:pt x="107" y="142"/>
                      <a:pt x="107" y="146"/>
                      <a:pt x="107" y="150"/>
                    </a:cubicBezTo>
                    <a:close/>
                    <a:moveTo>
                      <a:pt x="131" y="201"/>
                    </a:moveTo>
                    <a:cubicBezTo>
                      <a:pt x="128" y="195"/>
                      <a:pt x="124" y="189"/>
                      <a:pt x="121" y="182"/>
                    </a:cubicBezTo>
                    <a:cubicBezTo>
                      <a:pt x="120" y="182"/>
                      <a:pt x="119" y="182"/>
                      <a:pt x="119" y="183"/>
                    </a:cubicBezTo>
                    <a:cubicBezTo>
                      <a:pt x="123" y="190"/>
                      <a:pt x="127" y="197"/>
                      <a:pt x="131" y="204"/>
                    </a:cubicBezTo>
                    <a:cubicBezTo>
                      <a:pt x="131" y="205"/>
                      <a:pt x="131" y="206"/>
                      <a:pt x="131" y="207"/>
                    </a:cubicBezTo>
                    <a:cubicBezTo>
                      <a:pt x="124" y="196"/>
                      <a:pt x="117" y="184"/>
                      <a:pt x="110" y="173"/>
                    </a:cubicBezTo>
                    <a:cubicBezTo>
                      <a:pt x="110" y="169"/>
                      <a:pt x="110" y="166"/>
                      <a:pt x="110" y="163"/>
                    </a:cubicBezTo>
                    <a:cubicBezTo>
                      <a:pt x="117" y="175"/>
                      <a:pt x="124" y="186"/>
                      <a:pt x="131" y="198"/>
                    </a:cubicBezTo>
                    <a:cubicBezTo>
                      <a:pt x="131" y="199"/>
                      <a:pt x="131" y="200"/>
                      <a:pt x="131" y="201"/>
                    </a:cubicBezTo>
                    <a:close/>
                    <a:moveTo>
                      <a:pt x="132" y="190"/>
                    </a:moveTo>
                    <a:cubicBezTo>
                      <a:pt x="124" y="178"/>
                      <a:pt x="117" y="167"/>
                      <a:pt x="110" y="155"/>
                    </a:cubicBezTo>
                    <a:cubicBezTo>
                      <a:pt x="110" y="151"/>
                      <a:pt x="110" y="148"/>
                      <a:pt x="110" y="144"/>
                    </a:cubicBezTo>
                    <a:cubicBezTo>
                      <a:pt x="117" y="156"/>
                      <a:pt x="124" y="169"/>
                      <a:pt x="132" y="181"/>
                    </a:cubicBezTo>
                    <a:cubicBezTo>
                      <a:pt x="132" y="184"/>
                      <a:pt x="132" y="187"/>
                      <a:pt x="132" y="190"/>
                    </a:cubicBezTo>
                    <a:close/>
                    <a:moveTo>
                      <a:pt x="155" y="164"/>
                    </a:moveTo>
                    <a:cubicBezTo>
                      <a:pt x="161" y="175"/>
                      <a:pt x="166" y="185"/>
                      <a:pt x="172" y="195"/>
                    </a:cubicBezTo>
                    <a:cubicBezTo>
                      <a:pt x="172" y="203"/>
                      <a:pt x="171" y="210"/>
                      <a:pt x="171" y="218"/>
                    </a:cubicBezTo>
                    <a:cubicBezTo>
                      <a:pt x="165" y="207"/>
                      <a:pt x="159" y="196"/>
                      <a:pt x="152" y="186"/>
                    </a:cubicBezTo>
                    <a:cubicBezTo>
                      <a:pt x="153" y="179"/>
                      <a:pt x="154" y="171"/>
                      <a:pt x="155" y="164"/>
                    </a:cubicBezTo>
                    <a:close/>
                    <a:moveTo>
                      <a:pt x="152" y="193"/>
                    </a:moveTo>
                    <a:cubicBezTo>
                      <a:pt x="158" y="204"/>
                      <a:pt x="165" y="215"/>
                      <a:pt x="171" y="226"/>
                    </a:cubicBezTo>
                    <a:cubicBezTo>
                      <a:pt x="171" y="229"/>
                      <a:pt x="171" y="233"/>
                      <a:pt x="171" y="237"/>
                    </a:cubicBezTo>
                    <a:cubicBezTo>
                      <a:pt x="164" y="226"/>
                      <a:pt x="158" y="216"/>
                      <a:pt x="152" y="206"/>
                    </a:cubicBezTo>
                    <a:cubicBezTo>
                      <a:pt x="152" y="201"/>
                      <a:pt x="152" y="197"/>
                      <a:pt x="152" y="193"/>
                    </a:cubicBezTo>
                    <a:close/>
                    <a:moveTo>
                      <a:pt x="170" y="244"/>
                    </a:moveTo>
                    <a:cubicBezTo>
                      <a:pt x="170" y="247"/>
                      <a:pt x="170" y="250"/>
                      <a:pt x="170" y="252"/>
                    </a:cubicBezTo>
                    <a:cubicBezTo>
                      <a:pt x="164" y="242"/>
                      <a:pt x="158" y="232"/>
                      <a:pt x="152" y="222"/>
                    </a:cubicBezTo>
                    <a:cubicBezTo>
                      <a:pt x="152" y="219"/>
                      <a:pt x="152" y="217"/>
                      <a:pt x="152" y="214"/>
                    </a:cubicBezTo>
                    <a:cubicBezTo>
                      <a:pt x="158" y="224"/>
                      <a:pt x="164" y="234"/>
                      <a:pt x="170" y="244"/>
                    </a:cubicBezTo>
                    <a:close/>
                    <a:moveTo>
                      <a:pt x="150" y="188"/>
                    </a:moveTo>
                    <a:cubicBezTo>
                      <a:pt x="149" y="192"/>
                      <a:pt x="149" y="197"/>
                      <a:pt x="149" y="201"/>
                    </a:cubicBezTo>
                    <a:cubicBezTo>
                      <a:pt x="144" y="193"/>
                      <a:pt x="139" y="185"/>
                      <a:pt x="134" y="177"/>
                    </a:cubicBezTo>
                    <a:cubicBezTo>
                      <a:pt x="134" y="172"/>
                      <a:pt x="134" y="166"/>
                      <a:pt x="134" y="161"/>
                    </a:cubicBezTo>
                    <a:cubicBezTo>
                      <a:pt x="139" y="170"/>
                      <a:pt x="144" y="179"/>
                      <a:pt x="150" y="188"/>
                    </a:cubicBezTo>
                    <a:close/>
                    <a:moveTo>
                      <a:pt x="134" y="212"/>
                    </a:moveTo>
                    <a:cubicBezTo>
                      <a:pt x="134" y="211"/>
                      <a:pt x="134" y="210"/>
                      <a:pt x="134" y="209"/>
                    </a:cubicBezTo>
                    <a:cubicBezTo>
                      <a:pt x="135" y="209"/>
                      <a:pt x="136" y="209"/>
                      <a:pt x="136" y="208"/>
                    </a:cubicBezTo>
                    <a:cubicBezTo>
                      <a:pt x="135" y="207"/>
                      <a:pt x="135" y="206"/>
                      <a:pt x="134" y="206"/>
                    </a:cubicBezTo>
                    <a:cubicBezTo>
                      <a:pt x="134" y="205"/>
                      <a:pt x="134" y="204"/>
                      <a:pt x="134" y="203"/>
                    </a:cubicBezTo>
                    <a:cubicBezTo>
                      <a:pt x="139" y="210"/>
                      <a:pt x="144" y="217"/>
                      <a:pt x="148" y="225"/>
                    </a:cubicBezTo>
                    <a:cubicBezTo>
                      <a:pt x="148" y="228"/>
                      <a:pt x="148" y="231"/>
                      <a:pt x="148" y="234"/>
                    </a:cubicBezTo>
                    <a:cubicBezTo>
                      <a:pt x="144" y="227"/>
                      <a:pt x="139" y="219"/>
                      <a:pt x="134" y="212"/>
                    </a:cubicBezTo>
                    <a:close/>
                    <a:moveTo>
                      <a:pt x="148" y="217"/>
                    </a:moveTo>
                    <a:cubicBezTo>
                      <a:pt x="144" y="209"/>
                      <a:pt x="139" y="202"/>
                      <a:pt x="135" y="195"/>
                    </a:cubicBezTo>
                    <a:cubicBezTo>
                      <a:pt x="135" y="192"/>
                      <a:pt x="135" y="189"/>
                      <a:pt x="135" y="186"/>
                    </a:cubicBezTo>
                    <a:cubicBezTo>
                      <a:pt x="139" y="193"/>
                      <a:pt x="144" y="201"/>
                      <a:pt x="149" y="209"/>
                    </a:cubicBezTo>
                    <a:cubicBezTo>
                      <a:pt x="148" y="211"/>
                      <a:pt x="148" y="214"/>
                      <a:pt x="148" y="217"/>
                    </a:cubicBezTo>
                    <a:close/>
                    <a:moveTo>
                      <a:pt x="151" y="329"/>
                    </a:moveTo>
                    <a:cubicBezTo>
                      <a:pt x="151" y="308"/>
                      <a:pt x="152" y="286"/>
                      <a:pt x="152" y="264"/>
                    </a:cubicBezTo>
                    <a:cubicBezTo>
                      <a:pt x="152" y="259"/>
                      <a:pt x="152" y="254"/>
                      <a:pt x="152" y="250"/>
                    </a:cubicBezTo>
                    <a:cubicBezTo>
                      <a:pt x="153" y="251"/>
                      <a:pt x="154" y="253"/>
                      <a:pt x="156" y="255"/>
                    </a:cubicBezTo>
                    <a:cubicBezTo>
                      <a:pt x="158" y="258"/>
                      <a:pt x="162" y="255"/>
                      <a:pt x="160" y="252"/>
                    </a:cubicBezTo>
                    <a:cubicBezTo>
                      <a:pt x="157" y="248"/>
                      <a:pt x="155" y="244"/>
                      <a:pt x="152" y="240"/>
                    </a:cubicBezTo>
                    <a:cubicBezTo>
                      <a:pt x="152" y="236"/>
                      <a:pt x="152" y="233"/>
                      <a:pt x="152" y="230"/>
                    </a:cubicBezTo>
                    <a:cubicBezTo>
                      <a:pt x="158" y="239"/>
                      <a:pt x="163" y="248"/>
                      <a:pt x="169" y="257"/>
                    </a:cubicBezTo>
                    <a:cubicBezTo>
                      <a:pt x="169" y="258"/>
                      <a:pt x="170" y="258"/>
                      <a:pt x="170" y="258"/>
                    </a:cubicBezTo>
                    <a:cubicBezTo>
                      <a:pt x="169" y="294"/>
                      <a:pt x="169" y="329"/>
                      <a:pt x="169" y="364"/>
                    </a:cubicBezTo>
                    <a:cubicBezTo>
                      <a:pt x="163" y="352"/>
                      <a:pt x="157" y="341"/>
                      <a:pt x="151" y="3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2" name="iŝliḓe"/>
              <p:cNvSpPr/>
              <p:nvPr/>
            </p:nvSpPr>
            <p:spPr bwMode="auto">
              <a:xfrm>
                <a:off x="4131" y="839"/>
                <a:ext cx="142" cy="317"/>
              </a:xfrm>
              <a:custGeom>
                <a:avLst/>
                <a:gdLst>
                  <a:gd name="T0" fmla="*/ 128 w 129"/>
                  <a:gd name="T1" fmla="*/ 286 h 288"/>
                  <a:gd name="T2" fmla="*/ 12 w 129"/>
                  <a:gd name="T3" fmla="*/ 78 h 288"/>
                  <a:gd name="T4" fmla="*/ 12 w 129"/>
                  <a:gd name="T5" fmla="*/ 2 h 288"/>
                  <a:gd name="T6" fmla="*/ 10 w 129"/>
                  <a:gd name="T7" fmla="*/ 2 h 288"/>
                  <a:gd name="T8" fmla="*/ 10 w 129"/>
                  <a:gd name="T9" fmla="*/ 74 h 288"/>
                  <a:gd name="T10" fmla="*/ 2 w 129"/>
                  <a:gd name="T11" fmla="*/ 58 h 288"/>
                  <a:gd name="T12" fmla="*/ 0 w 129"/>
                  <a:gd name="T13" fmla="*/ 58 h 288"/>
                  <a:gd name="T14" fmla="*/ 10 w 129"/>
                  <a:gd name="T15" fmla="*/ 78 h 288"/>
                  <a:gd name="T16" fmla="*/ 10 w 129"/>
                  <a:gd name="T17" fmla="*/ 81 h 288"/>
                  <a:gd name="T18" fmla="*/ 12 w 129"/>
                  <a:gd name="T19" fmla="*/ 81 h 288"/>
                  <a:gd name="T20" fmla="*/ 127 w 129"/>
                  <a:gd name="T21" fmla="*/ 287 h 288"/>
                  <a:gd name="T22" fmla="*/ 128 w 129"/>
                  <a:gd name="T23" fmla="*/ 28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288">
                    <a:moveTo>
                      <a:pt x="128" y="286"/>
                    </a:moveTo>
                    <a:cubicBezTo>
                      <a:pt x="88" y="218"/>
                      <a:pt x="48" y="149"/>
                      <a:pt x="12" y="78"/>
                    </a:cubicBezTo>
                    <a:cubicBezTo>
                      <a:pt x="12" y="53"/>
                      <a:pt x="12" y="27"/>
                      <a:pt x="12" y="2"/>
                    </a:cubicBezTo>
                    <a:cubicBezTo>
                      <a:pt x="12" y="0"/>
                      <a:pt x="10" y="1"/>
                      <a:pt x="10" y="2"/>
                    </a:cubicBezTo>
                    <a:cubicBezTo>
                      <a:pt x="10" y="26"/>
                      <a:pt x="10" y="50"/>
                      <a:pt x="10" y="74"/>
                    </a:cubicBezTo>
                    <a:cubicBezTo>
                      <a:pt x="7" y="69"/>
                      <a:pt x="4" y="63"/>
                      <a:pt x="2" y="58"/>
                    </a:cubicBezTo>
                    <a:cubicBezTo>
                      <a:pt x="1" y="57"/>
                      <a:pt x="0" y="57"/>
                      <a:pt x="0" y="58"/>
                    </a:cubicBezTo>
                    <a:cubicBezTo>
                      <a:pt x="3" y="65"/>
                      <a:pt x="7" y="72"/>
                      <a:pt x="10" y="78"/>
                    </a:cubicBezTo>
                    <a:cubicBezTo>
                      <a:pt x="10" y="79"/>
                      <a:pt x="10" y="80"/>
                      <a:pt x="10" y="81"/>
                    </a:cubicBezTo>
                    <a:cubicBezTo>
                      <a:pt x="10" y="82"/>
                      <a:pt x="11" y="82"/>
                      <a:pt x="12" y="81"/>
                    </a:cubicBezTo>
                    <a:cubicBezTo>
                      <a:pt x="47" y="152"/>
                      <a:pt x="86" y="220"/>
                      <a:pt x="127" y="287"/>
                    </a:cubicBezTo>
                    <a:cubicBezTo>
                      <a:pt x="128" y="288"/>
                      <a:pt x="129" y="287"/>
                      <a:pt x="128" y="2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3" name="î$liďé"/>
              <p:cNvSpPr/>
              <p:nvPr/>
            </p:nvSpPr>
            <p:spPr bwMode="auto">
              <a:xfrm>
                <a:off x="4086" y="1262"/>
                <a:ext cx="99" cy="146"/>
              </a:xfrm>
              <a:custGeom>
                <a:avLst/>
                <a:gdLst>
                  <a:gd name="T0" fmla="*/ 89 w 90"/>
                  <a:gd name="T1" fmla="*/ 130 h 133"/>
                  <a:gd name="T2" fmla="*/ 46 w 90"/>
                  <a:gd name="T3" fmla="*/ 67 h 133"/>
                  <a:gd name="T4" fmla="*/ 2 w 90"/>
                  <a:gd name="T5" fmla="*/ 1 h 133"/>
                  <a:gd name="T6" fmla="*/ 1 w 90"/>
                  <a:gd name="T7" fmla="*/ 2 h 133"/>
                  <a:gd name="T8" fmla="*/ 36 w 90"/>
                  <a:gd name="T9" fmla="*/ 55 h 133"/>
                  <a:gd name="T10" fmla="*/ 60 w 90"/>
                  <a:gd name="T11" fmla="*/ 94 h 133"/>
                  <a:gd name="T12" fmla="*/ 86 w 90"/>
                  <a:gd name="T13" fmla="*/ 132 h 133"/>
                  <a:gd name="T14" fmla="*/ 89 w 90"/>
                  <a:gd name="T15" fmla="*/ 13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33">
                    <a:moveTo>
                      <a:pt x="89" y="130"/>
                    </a:moveTo>
                    <a:cubicBezTo>
                      <a:pt x="74" y="109"/>
                      <a:pt x="59" y="88"/>
                      <a:pt x="46" y="67"/>
                    </a:cubicBezTo>
                    <a:cubicBezTo>
                      <a:pt x="31" y="44"/>
                      <a:pt x="12" y="26"/>
                      <a:pt x="2" y="1"/>
                    </a:cubicBezTo>
                    <a:cubicBezTo>
                      <a:pt x="1" y="0"/>
                      <a:pt x="0" y="1"/>
                      <a:pt x="1" y="2"/>
                    </a:cubicBezTo>
                    <a:cubicBezTo>
                      <a:pt x="9" y="22"/>
                      <a:pt x="22" y="39"/>
                      <a:pt x="36" y="55"/>
                    </a:cubicBezTo>
                    <a:cubicBezTo>
                      <a:pt x="45" y="67"/>
                      <a:pt x="52" y="81"/>
                      <a:pt x="60" y="94"/>
                    </a:cubicBezTo>
                    <a:cubicBezTo>
                      <a:pt x="69" y="106"/>
                      <a:pt x="78" y="119"/>
                      <a:pt x="86" y="132"/>
                    </a:cubicBezTo>
                    <a:cubicBezTo>
                      <a:pt x="87" y="133"/>
                      <a:pt x="90" y="132"/>
                      <a:pt x="89"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4" name="i$lîḓê"/>
              <p:cNvSpPr/>
              <p:nvPr/>
            </p:nvSpPr>
            <p:spPr bwMode="auto">
              <a:xfrm>
                <a:off x="4088" y="1256"/>
                <a:ext cx="155" cy="216"/>
              </a:xfrm>
              <a:custGeom>
                <a:avLst/>
                <a:gdLst>
                  <a:gd name="T0" fmla="*/ 140 w 141"/>
                  <a:gd name="T1" fmla="*/ 193 h 196"/>
                  <a:gd name="T2" fmla="*/ 2 w 141"/>
                  <a:gd name="T3" fmla="*/ 1 h 196"/>
                  <a:gd name="T4" fmla="*/ 1 w 141"/>
                  <a:gd name="T5" fmla="*/ 2 h 196"/>
                  <a:gd name="T6" fmla="*/ 138 w 141"/>
                  <a:gd name="T7" fmla="*/ 195 h 196"/>
                  <a:gd name="T8" fmla="*/ 140 w 141"/>
                  <a:gd name="T9" fmla="*/ 193 h 196"/>
                </a:gdLst>
                <a:ahLst/>
                <a:cxnLst>
                  <a:cxn ang="0">
                    <a:pos x="T0" y="T1"/>
                  </a:cxn>
                  <a:cxn ang="0">
                    <a:pos x="T2" y="T3"/>
                  </a:cxn>
                  <a:cxn ang="0">
                    <a:pos x="T4" y="T5"/>
                  </a:cxn>
                  <a:cxn ang="0">
                    <a:pos x="T6" y="T7"/>
                  </a:cxn>
                  <a:cxn ang="0">
                    <a:pos x="T8" y="T9"/>
                  </a:cxn>
                </a:cxnLst>
                <a:rect l="0" t="0" r="r" b="b"/>
                <a:pathLst>
                  <a:path w="141" h="196">
                    <a:moveTo>
                      <a:pt x="140" y="193"/>
                    </a:moveTo>
                    <a:cubicBezTo>
                      <a:pt x="87" y="134"/>
                      <a:pt x="44" y="68"/>
                      <a:pt x="2" y="1"/>
                    </a:cubicBezTo>
                    <a:cubicBezTo>
                      <a:pt x="2" y="0"/>
                      <a:pt x="0" y="1"/>
                      <a:pt x="1" y="2"/>
                    </a:cubicBezTo>
                    <a:cubicBezTo>
                      <a:pt x="42" y="69"/>
                      <a:pt x="84" y="137"/>
                      <a:pt x="138" y="195"/>
                    </a:cubicBezTo>
                    <a:cubicBezTo>
                      <a:pt x="139" y="196"/>
                      <a:pt x="141" y="195"/>
                      <a:pt x="140" y="1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5" name="iṡľîḑé"/>
              <p:cNvSpPr/>
              <p:nvPr/>
            </p:nvSpPr>
            <p:spPr bwMode="auto">
              <a:xfrm>
                <a:off x="3984" y="1100"/>
                <a:ext cx="161" cy="254"/>
              </a:xfrm>
              <a:custGeom>
                <a:avLst/>
                <a:gdLst>
                  <a:gd name="T0" fmla="*/ 145 w 146"/>
                  <a:gd name="T1" fmla="*/ 229 h 231"/>
                  <a:gd name="T2" fmla="*/ 3 w 146"/>
                  <a:gd name="T3" fmla="*/ 1 h 231"/>
                  <a:gd name="T4" fmla="*/ 1 w 146"/>
                  <a:gd name="T5" fmla="*/ 2 h 231"/>
                  <a:gd name="T6" fmla="*/ 143 w 146"/>
                  <a:gd name="T7" fmla="*/ 230 h 231"/>
                  <a:gd name="T8" fmla="*/ 145 w 146"/>
                  <a:gd name="T9" fmla="*/ 229 h 231"/>
                </a:gdLst>
                <a:ahLst/>
                <a:cxnLst>
                  <a:cxn ang="0">
                    <a:pos x="T0" y="T1"/>
                  </a:cxn>
                  <a:cxn ang="0">
                    <a:pos x="T2" y="T3"/>
                  </a:cxn>
                  <a:cxn ang="0">
                    <a:pos x="T4" y="T5"/>
                  </a:cxn>
                  <a:cxn ang="0">
                    <a:pos x="T6" y="T7"/>
                  </a:cxn>
                  <a:cxn ang="0">
                    <a:pos x="T8" y="T9"/>
                  </a:cxn>
                </a:cxnLst>
                <a:rect l="0" t="0" r="r" b="b"/>
                <a:pathLst>
                  <a:path w="146" h="231">
                    <a:moveTo>
                      <a:pt x="145" y="229"/>
                    </a:moveTo>
                    <a:cubicBezTo>
                      <a:pt x="89" y="158"/>
                      <a:pt x="43" y="81"/>
                      <a:pt x="3" y="1"/>
                    </a:cubicBezTo>
                    <a:cubicBezTo>
                      <a:pt x="2" y="0"/>
                      <a:pt x="0" y="0"/>
                      <a:pt x="1" y="2"/>
                    </a:cubicBezTo>
                    <a:cubicBezTo>
                      <a:pt x="41" y="82"/>
                      <a:pt x="86" y="161"/>
                      <a:pt x="143" y="230"/>
                    </a:cubicBezTo>
                    <a:cubicBezTo>
                      <a:pt x="144" y="231"/>
                      <a:pt x="146" y="230"/>
                      <a:pt x="145" y="2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6" name="íṡļîďé"/>
              <p:cNvSpPr/>
              <p:nvPr/>
            </p:nvSpPr>
            <p:spPr bwMode="auto">
              <a:xfrm>
                <a:off x="4006" y="1094"/>
                <a:ext cx="119" cy="205"/>
              </a:xfrm>
              <a:custGeom>
                <a:avLst/>
                <a:gdLst>
                  <a:gd name="T0" fmla="*/ 107 w 108"/>
                  <a:gd name="T1" fmla="*/ 184 h 187"/>
                  <a:gd name="T2" fmla="*/ 3 w 108"/>
                  <a:gd name="T3" fmla="*/ 1 h 187"/>
                  <a:gd name="T4" fmla="*/ 1 w 108"/>
                  <a:gd name="T5" fmla="*/ 3 h 187"/>
                  <a:gd name="T6" fmla="*/ 105 w 108"/>
                  <a:gd name="T7" fmla="*/ 186 h 187"/>
                  <a:gd name="T8" fmla="*/ 107 w 108"/>
                  <a:gd name="T9" fmla="*/ 184 h 187"/>
                </a:gdLst>
                <a:ahLst/>
                <a:cxnLst>
                  <a:cxn ang="0">
                    <a:pos x="T0" y="T1"/>
                  </a:cxn>
                  <a:cxn ang="0">
                    <a:pos x="T2" y="T3"/>
                  </a:cxn>
                  <a:cxn ang="0">
                    <a:pos x="T4" y="T5"/>
                  </a:cxn>
                  <a:cxn ang="0">
                    <a:pos x="T6" y="T7"/>
                  </a:cxn>
                  <a:cxn ang="0">
                    <a:pos x="T8" y="T9"/>
                  </a:cxn>
                </a:cxnLst>
                <a:rect l="0" t="0" r="r" b="b"/>
                <a:pathLst>
                  <a:path w="108" h="187">
                    <a:moveTo>
                      <a:pt x="107" y="184"/>
                    </a:moveTo>
                    <a:cubicBezTo>
                      <a:pt x="72" y="123"/>
                      <a:pt x="37" y="63"/>
                      <a:pt x="3" y="1"/>
                    </a:cubicBezTo>
                    <a:cubicBezTo>
                      <a:pt x="2" y="0"/>
                      <a:pt x="0" y="1"/>
                      <a:pt x="1" y="3"/>
                    </a:cubicBezTo>
                    <a:cubicBezTo>
                      <a:pt x="35" y="64"/>
                      <a:pt x="70" y="125"/>
                      <a:pt x="105" y="186"/>
                    </a:cubicBezTo>
                    <a:cubicBezTo>
                      <a:pt x="106" y="187"/>
                      <a:pt x="108" y="185"/>
                      <a:pt x="107" y="1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7" name="iŝ1ïḍê"/>
              <p:cNvSpPr/>
              <p:nvPr/>
            </p:nvSpPr>
            <p:spPr bwMode="auto">
              <a:xfrm>
                <a:off x="4001" y="985"/>
                <a:ext cx="170" cy="270"/>
              </a:xfrm>
              <a:custGeom>
                <a:avLst/>
                <a:gdLst>
                  <a:gd name="T0" fmla="*/ 153 w 154"/>
                  <a:gd name="T1" fmla="*/ 242 h 246"/>
                  <a:gd name="T2" fmla="*/ 3 w 154"/>
                  <a:gd name="T3" fmla="*/ 1 h 246"/>
                  <a:gd name="T4" fmla="*/ 1 w 154"/>
                  <a:gd name="T5" fmla="*/ 3 h 246"/>
                  <a:gd name="T6" fmla="*/ 151 w 154"/>
                  <a:gd name="T7" fmla="*/ 244 h 246"/>
                  <a:gd name="T8" fmla="*/ 153 w 154"/>
                  <a:gd name="T9" fmla="*/ 242 h 246"/>
                </a:gdLst>
                <a:ahLst/>
                <a:cxnLst>
                  <a:cxn ang="0">
                    <a:pos x="T0" y="T1"/>
                  </a:cxn>
                  <a:cxn ang="0">
                    <a:pos x="T2" y="T3"/>
                  </a:cxn>
                  <a:cxn ang="0">
                    <a:pos x="T4" y="T5"/>
                  </a:cxn>
                  <a:cxn ang="0">
                    <a:pos x="T6" y="T7"/>
                  </a:cxn>
                  <a:cxn ang="0">
                    <a:pos x="T8" y="T9"/>
                  </a:cxn>
                </a:cxnLst>
                <a:rect l="0" t="0" r="r" b="b"/>
                <a:pathLst>
                  <a:path w="154" h="246">
                    <a:moveTo>
                      <a:pt x="153" y="242"/>
                    </a:moveTo>
                    <a:cubicBezTo>
                      <a:pt x="102" y="163"/>
                      <a:pt x="51" y="83"/>
                      <a:pt x="3" y="1"/>
                    </a:cubicBezTo>
                    <a:cubicBezTo>
                      <a:pt x="2" y="0"/>
                      <a:pt x="0" y="1"/>
                      <a:pt x="1" y="3"/>
                    </a:cubicBezTo>
                    <a:cubicBezTo>
                      <a:pt x="49" y="84"/>
                      <a:pt x="99" y="165"/>
                      <a:pt x="151" y="244"/>
                    </a:cubicBezTo>
                    <a:cubicBezTo>
                      <a:pt x="152" y="246"/>
                      <a:pt x="154" y="244"/>
                      <a:pt x="153" y="2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8" name="íşļïḋè"/>
              <p:cNvSpPr/>
              <p:nvPr/>
            </p:nvSpPr>
            <p:spPr bwMode="auto">
              <a:xfrm>
                <a:off x="4028" y="976"/>
                <a:ext cx="132" cy="218"/>
              </a:xfrm>
              <a:custGeom>
                <a:avLst/>
                <a:gdLst>
                  <a:gd name="T0" fmla="*/ 118 w 119"/>
                  <a:gd name="T1" fmla="*/ 194 h 198"/>
                  <a:gd name="T2" fmla="*/ 4 w 119"/>
                  <a:gd name="T3" fmla="*/ 2 h 198"/>
                  <a:gd name="T4" fmla="*/ 1 w 119"/>
                  <a:gd name="T5" fmla="*/ 3 h 198"/>
                  <a:gd name="T6" fmla="*/ 115 w 119"/>
                  <a:gd name="T7" fmla="*/ 196 h 198"/>
                  <a:gd name="T8" fmla="*/ 118 w 119"/>
                  <a:gd name="T9" fmla="*/ 194 h 198"/>
                </a:gdLst>
                <a:ahLst/>
                <a:cxnLst>
                  <a:cxn ang="0">
                    <a:pos x="T0" y="T1"/>
                  </a:cxn>
                  <a:cxn ang="0">
                    <a:pos x="T2" y="T3"/>
                  </a:cxn>
                  <a:cxn ang="0">
                    <a:pos x="T4" y="T5"/>
                  </a:cxn>
                  <a:cxn ang="0">
                    <a:pos x="T6" y="T7"/>
                  </a:cxn>
                  <a:cxn ang="0">
                    <a:pos x="T8" y="T9"/>
                  </a:cxn>
                </a:cxnLst>
                <a:rect l="0" t="0" r="r" b="b"/>
                <a:pathLst>
                  <a:path w="119" h="198">
                    <a:moveTo>
                      <a:pt x="118" y="194"/>
                    </a:moveTo>
                    <a:cubicBezTo>
                      <a:pt x="81" y="130"/>
                      <a:pt x="42" y="66"/>
                      <a:pt x="4" y="2"/>
                    </a:cubicBezTo>
                    <a:cubicBezTo>
                      <a:pt x="3" y="0"/>
                      <a:pt x="0" y="2"/>
                      <a:pt x="1" y="3"/>
                    </a:cubicBezTo>
                    <a:cubicBezTo>
                      <a:pt x="40" y="67"/>
                      <a:pt x="78" y="132"/>
                      <a:pt x="115" y="196"/>
                    </a:cubicBezTo>
                    <a:cubicBezTo>
                      <a:pt x="116" y="198"/>
                      <a:pt x="119" y="196"/>
                      <a:pt x="118" y="1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9" name="í$1íḍé"/>
              <p:cNvSpPr/>
              <p:nvPr/>
            </p:nvSpPr>
            <p:spPr bwMode="auto">
              <a:xfrm>
                <a:off x="4121" y="996"/>
                <a:ext cx="150" cy="238"/>
              </a:xfrm>
              <a:custGeom>
                <a:avLst/>
                <a:gdLst>
                  <a:gd name="T0" fmla="*/ 135 w 136"/>
                  <a:gd name="T1" fmla="*/ 215 h 217"/>
                  <a:gd name="T2" fmla="*/ 3 w 136"/>
                  <a:gd name="T3" fmla="*/ 1 h 217"/>
                  <a:gd name="T4" fmla="*/ 1 w 136"/>
                  <a:gd name="T5" fmla="*/ 3 h 217"/>
                  <a:gd name="T6" fmla="*/ 133 w 136"/>
                  <a:gd name="T7" fmla="*/ 216 h 217"/>
                  <a:gd name="T8" fmla="*/ 135 w 136"/>
                  <a:gd name="T9" fmla="*/ 215 h 217"/>
                </a:gdLst>
                <a:ahLst/>
                <a:cxnLst>
                  <a:cxn ang="0">
                    <a:pos x="T0" y="T1"/>
                  </a:cxn>
                  <a:cxn ang="0">
                    <a:pos x="T2" y="T3"/>
                  </a:cxn>
                  <a:cxn ang="0">
                    <a:pos x="T4" y="T5"/>
                  </a:cxn>
                  <a:cxn ang="0">
                    <a:pos x="T6" y="T7"/>
                  </a:cxn>
                  <a:cxn ang="0">
                    <a:pos x="T8" y="T9"/>
                  </a:cxn>
                </a:cxnLst>
                <a:rect l="0" t="0" r="r" b="b"/>
                <a:pathLst>
                  <a:path w="136" h="217">
                    <a:moveTo>
                      <a:pt x="135" y="215"/>
                    </a:moveTo>
                    <a:cubicBezTo>
                      <a:pt x="89" y="145"/>
                      <a:pt x="47" y="73"/>
                      <a:pt x="3" y="1"/>
                    </a:cubicBezTo>
                    <a:cubicBezTo>
                      <a:pt x="2" y="0"/>
                      <a:pt x="0" y="2"/>
                      <a:pt x="1" y="3"/>
                    </a:cubicBezTo>
                    <a:cubicBezTo>
                      <a:pt x="44" y="74"/>
                      <a:pt x="86" y="147"/>
                      <a:pt x="133" y="216"/>
                    </a:cubicBezTo>
                    <a:cubicBezTo>
                      <a:pt x="134" y="217"/>
                      <a:pt x="136" y="216"/>
                      <a:pt x="135" y="2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0" name="ïślïḋé"/>
              <p:cNvSpPr/>
              <p:nvPr/>
            </p:nvSpPr>
            <p:spPr bwMode="auto">
              <a:xfrm>
                <a:off x="4179" y="948"/>
                <a:ext cx="101" cy="173"/>
              </a:xfrm>
              <a:custGeom>
                <a:avLst/>
                <a:gdLst>
                  <a:gd name="T0" fmla="*/ 90 w 91"/>
                  <a:gd name="T1" fmla="*/ 154 h 157"/>
                  <a:gd name="T2" fmla="*/ 4 w 91"/>
                  <a:gd name="T3" fmla="*/ 1 h 157"/>
                  <a:gd name="T4" fmla="*/ 1 w 91"/>
                  <a:gd name="T5" fmla="*/ 3 h 157"/>
                  <a:gd name="T6" fmla="*/ 88 w 91"/>
                  <a:gd name="T7" fmla="*/ 155 h 157"/>
                  <a:gd name="T8" fmla="*/ 90 w 91"/>
                  <a:gd name="T9" fmla="*/ 154 h 157"/>
                </a:gdLst>
                <a:ahLst/>
                <a:cxnLst>
                  <a:cxn ang="0">
                    <a:pos x="T0" y="T1"/>
                  </a:cxn>
                  <a:cxn ang="0">
                    <a:pos x="T2" y="T3"/>
                  </a:cxn>
                  <a:cxn ang="0">
                    <a:pos x="T4" y="T5"/>
                  </a:cxn>
                  <a:cxn ang="0">
                    <a:pos x="T6" y="T7"/>
                  </a:cxn>
                  <a:cxn ang="0">
                    <a:pos x="T8" y="T9"/>
                  </a:cxn>
                </a:cxnLst>
                <a:rect l="0" t="0" r="r" b="b"/>
                <a:pathLst>
                  <a:path w="91" h="157">
                    <a:moveTo>
                      <a:pt x="90" y="154"/>
                    </a:moveTo>
                    <a:cubicBezTo>
                      <a:pt x="60" y="103"/>
                      <a:pt x="32" y="52"/>
                      <a:pt x="4" y="1"/>
                    </a:cubicBezTo>
                    <a:cubicBezTo>
                      <a:pt x="3" y="0"/>
                      <a:pt x="0" y="1"/>
                      <a:pt x="1" y="3"/>
                    </a:cubicBezTo>
                    <a:cubicBezTo>
                      <a:pt x="29" y="54"/>
                      <a:pt x="58" y="105"/>
                      <a:pt x="88" y="155"/>
                    </a:cubicBezTo>
                    <a:cubicBezTo>
                      <a:pt x="89" y="157"/>
                      <a:pt x="91" y="155"/>
                      <a:pt x="90" y="1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1" name="îṩ1íďè"/>
              <p:cNvSpPr/>
              <p:nvPr/>
            </p:nvSpPr>
            <p:spPr bwMode="auto">
              <a:xfrm>
                <a:off x="4180" y="921"/>
                <a:ext cx="135" cy="224"/>
              </a:xfrm>
              <a:custGeom>
                <a:avLst/>
                <a:gdLst>
                  <a:gd name="T0" fmla="*/ 122 w 122"/>
                  <a:gd name="T1" fmla="*/ 202 h 204"/>
                  <a:gd name="T2" fmla="*/ 2 w 122"/>
                  <a:gd name="T3" fmla="*/ 1 h 204"/>
                  <a:gd name="T4" fmla="*/ 0 w 122"/>
                  <a:gd name="T5" fmla="*/ 2 h 204"/>
                  <a:gd name="T6" fmla="*/ 120 w 122"/>
                  <a:gd name="T7" fmla="*/ 203 h 204"/>
                  <a:gd name="T8" fmla="*/ 122 w 122"/>
                  <a:gd name="T9" fmla="*/ 202 h 204"/>
                </a:gdLst>
                <a:ahLst/>
                <a:cxnLst>
                  <a:cxn ang="0">
                    <a:pos x="T0" y="T1"/>
                  </a:cxn>
                  <a:cxn ang="0">
                    <a:pos x="T2" y="T3"/>
                  </a:cxn>
                  <a:cxn ang="0">
                    <a:pos x="T4" y="T5"/>
                  </a:cxn>
                  <a:cxn ang="0">
                    <a:pos x="T6" y="T7"/>
                  </a:cxn>
                  <a:cxn ang="0">
                    <a:pos x="T8" y="T9"/>
                  </a:cxn>
                </a:cxnLst>
                <a:rect l="0" t="0" r="r" b="b"/>
                <a:pathLst>
                  <a:path w="122" h="204">
                    <a:moveTo>
                      <a:pt x="122" y="202"/>
                    </a:moveTo>
                    <a:cubicBezTo>
                      <a:pt x="81" y="135"/>
                      <a:pt x="40" y="69"/>
                      <a:pt x="2" y="1"/>
                    </a:cubicBezTo>
                    <a:cubicBezTo>
                      <a:pt x="2" y="0"/>
                      <a:pt x="0" y="1"/>
                      <a:pt x="0" y="2"/>
                    </a:cubicBezTo>
                    <a:cubicBezTo>
                      <a:pt x="38" y="70"/>
                      <a:pt x="79" y="137"/>
                      <a:pt x="120" y="203"/>
                    </a:cubicBezTo>
                    <a:cubicBezTo>
                      <a:pt x="121" y="204"/>
                      <a:pt x="122" y="203"/>
                      <a:pt x="122" y="2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2" name="îslîďè"/>
              <p:cNvSpPr/>
              <p:nvPr/>
            </p:nvSpPr>
            <p:spPr bwMode="auto">
              <a:xfrm>
                <a:off x="4174" y="859"/>
                <a:ext cx="159" cy="273"/>
              </a:xfrm>
              <a:custGeom>
                <a:avLst/>
                <a:gdLst>
                  <a:gd name="T0" fmla="*/ 143 w 144"/>
                  <a:gd name="T1" fmla="*/ 245 h 248"/>
                  <a:gd name="T2" fmla="*/ 4 w 144"/>
                  <a:gd name="T3" fmla="*/ 1 h 248"/>
                  <a:gd name="T4" fmla="*/ 1 w 144"/>
                  <a:gd name="T5" fmla="*/ 2 h 248"/>
                  <a:gd name="T6" fmla="*/ 141 w 144"/>
                  <a:gd name="T7" fmla="*/ 247 h 248"/>
                  <a:gd name="T8" fmla="*/ 143 w 144"/>
                  <a:gd name="T9" fmla="*/ 245 h 248"/>
                </a:gdLst>
                <a:ahLst/>
                <a:cxnLst>
                  <a:cxn ang="0">
                    <a:pos x="T0" y="T1"/>
                  </a:cxn>
                  <a:cxn ang="0">
                    <a:pos x="T2" y="T3"/>
                  </a:cxn>
                  <a:cxn ang="0">
                    <a:pos x="T4" y="T5"/>
                  </a:cxn>
                  <a:cxn ang="0">
                    <a:pos x="T6" y="T7"/>
                  </a:cxn>
                  <a:cxn ang="0">
                    <a:pos x="T8" y="T9"/>
                  </a:cxn>
                </a:cxnLst>
                <a:rect l="0" t="0" r="r" b="b"/>
                <a:pathLst>
                  <a:path w="144" h="248">
                    <a:moveTo>
                      <a:pt x="143" y="245"/>
                    </a:moveTo>
                    <a:cubicBezTo>
                      <a:pt x="96" y="164"/>
                      <a:pt x="45" y="85"/>
                      <a:pt x="4" y="1"/>
                    </a:cubicBezTo>
                    <a:cubicBezTo>
                      <a:pt x="3" y="0"/>
                      <a:pt x="0" y="1"/>
                      <a:pt x="1" y="2"/>
                    </a:cubicBezTo>
                    <a:cubicBezTo>
                      <a:pt x="42" y="87"/>
                      <a:pt x="90" y="167"/>
                      <a:pt x="141" y="247"/>
                    </a:cubicBezTo>
                    <a:cubicBezTo>
                      <a:pt x="142" y="248"/>
                      <a:pt x="144" y="246"/>
                      <a:pt x="143" y="2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3" name="îsḻíḍê"/>
              <p:cNvSpPr/>
              <p:nvPr/>
            </p:nvSpPr>
            <p:spPr bwMode="auto">
              <a:xfrm>
                <a:off x="4200" y="890"/>
                <a:ext cx="127" cy="217"/>
              </a:xfrm>
              <a:custGeom>
                <a:avLst/>
                <a:gdLst>
                  <a:gd name="T0" fmla="*/ 114 w 115"/>
                  <a:gd name="T1" fmla="*/ 194 h 197"/>
                  <a:gd name="T2" fmla="*/ 2 w 115"/>
                  <a:gd name="T3" fmla="*/ 1 h 197"/>
                  <a:gd name="T4" fmla="*/ 0 w 115"/>
                  <a:gd name="T5" fmla="*/ 2 h 197"/>
                  <a:gd name="T6" fmla="*/ 112 w 115"/>
                  <a:gd name="T7" fmla="*/ 196 h 197"/>
                  <a:gd name="T8" fmla="*/ 114 w 115"/>
                  <a:gd name="T9" fmla="*/ 194 h 197"/>
                </a:gdLst>
                <a:ahLst/>
                <a:cxnLst>
                  <a:cxn ang="0">
                    <a:pos x="T0" y="T1"/>
                  </a:cxn>
                  <a:cxn ang="0">
                    <a:pos x="T2" y="T3"/>
                  </a:cxn>
                  <a:cxn ang="0">
                    <a:pos x="T4" y="T5"/>
                  </a:cxn>
                  <a:cxn ang="0">
                    <a:pos x="T6" y="T7"/>
                  </a:cxn>
                  <a:cxn ang="0">
                    <a:pos x="T8" y="T9"/>
                  </a:cxn>
                </a:cxnLst>
                <a:rect l="0" t="0" r="r" b="b"/>
                <a:pathLst>
                  <a:path w="115" h="197">
                    <a:moveTo>
                      <a:pt x="114" y="194"/>
                    </a:moveTo>
                    <a:cubicBezTo>
                      <a:pt x="73" y="132"/>
                      <a:pt x="31" y="70"/>
                      <a:pt x="2" y="1"/>
                    </a:cubicBezTo>
                    <a:cubicBezTo>
                      <a:pt x="2" y="0"/>
                      <a:pt x="0" y="1"/>
                      <a:pt x="0" y="2"/>
                    </a:cubicBezTo>
                    <a:cubicBezTo>
                      <a:pt x="29" y="71"/>
                      <a:pt x="70" y="134"/>
                      <a:pt x="112" y="196"/>
                    </a:cubicBezTo>
                    <a:cubicBezTo>
                      <a:pt x="113" y="197"/>
                      <a:pt x="115" y="195"/>
                      <a:pt x="114" y="1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4" name="í$1ïḋè"/>
              <p:cNvSpPr/>
              <p:nvPr/>
            </p:nvSpPr>
            <p:spPr bwMode="auto">
              <a:xfrm>
                <a:off x="4221" y="907"/>
                <a:ext cx="113" cy="174"/>
              </a:xfrm>
              <a:custGeom>
                <a:avLst/>
                <a:gdLst>
                  <a:gd name="T0" fmla="*/ 100 w 102"/>
                  <a:gd name="T1" fmla="*/ 156 h 159"/>
                  <a:gd name="T2" fmla="*/ 4 w 102"/>
                  <a:gd name="T3" fmla="*/ 1 h 159"/>
                  <a:gd name="T4" fmla="*/ 1 w 102"/>
                  <a:gd name="T5" fmla="*/ 3 h 159"/>
                  <a:gd name="T6" fmla="*/ 98 w 102"/>
                  <a:gd name="T7" fmla="*/ 158 h 159"/>
                  <a:gd name="T8" fmla="*/ 100 w 102"/>
                  <a:gd name="T9" fmla="*/ 156 h 159"/>
                </a:gdLst>
                <a:ahLst/>
                <a:cxnLst>
                  <a:cxn ang="0">
                    <a:pos x="T0" y="T1"/>
                  </a:cxn>
                  <a:cxn ang="0">
                    <a:pos x="T2" y="T3"/>
                  </a:cxn>
                  <a:cxn ang="0">
                    <a:pos x="T4" y="T5"/>
                  </a:cxn>
                  <a:cxn ang="0">
                    <a:pos x="T6" y="T7"/>
                  </a:cxn>
                  <a:cxn ang="0">
                    <a:pos x="T8" y="T9"/>
                  </a:cxn>
                </a:cxnLst>
                <a:rect l="0" t="0" r="r" b="b"/>
                <a:pathLst>
                  <a:path w="102" h="159">
                    <a:moveTo>
                      <a:pt x="100" y="156"/>
                    </a:moveTo>
                    <a:cubicBezTo>
                      <a:pt x="63" y="107"/>
                      <a:pt x="31" y="56"/>
                      <a:pt x="4" y="1"/>
                    </a:cubicBezTo>
                    <a:cubicBezTo>
                      <a:pt x="3" y="0"/>
                      <a:pt x="0" y="1"/>
                      <a:pt x="1" y="3"/>
                    </a:cubicBezTo>
                    <a:cubicBezTo>
                      <a:pt x="27" y="58"/>
                      <a:pt x="59" y="110"/>
                      <a:pt x="98" y="158"/>
                    </a:cubicBezTo>
                    <a:cubicBezTo>
                      <a:pt x="99" y="159"/>
                      <a:pt x="102" y="158"/>
                      <a:pt x="100" y="15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5" name="îSḻïḑé"/>
              <p:cNvSpPr/>
              <p:nvPr/>
            </p:nvSpPr>
            <p:spPr bwMode="auto">
              <a:xfrm>
                <a:off x="4241" y="903"/>
                <a:ext cx="83" cy="142"/>
              </a:xfrm>
              <a:custGeom>
                <a:avLst/>
                <a:gdLst>
                  <a:gd name="T0" fmla="*/ 74 w 75"/>
                  <a:gd name="T1" fmla="*/ 126 h 129"/>
                  <a:gd name="T2" fmla="*/ 4 w 75"/>
                  <a:gd name="T3" fmla="*/ 2 h 129"/>
                  <a:gd name="T4" fmla="*/ 1 w 75"/>
                  <a:gd name="T5" fmla="*/ 3 h 129"/>
                  <a:gd name="T6" fmla="*/ 72 w 75"/>
                  <a:gd name="T7" fmla="*/ 128 h 129"/>
                  <a:gd name="T8" fmla="*/ 74 w 75"/>
                  <a:gd name="T9" fmla="*/ 126 h 129"/>
                </a:gdLst>
                <a:ahLst/>
                <a:cxnLst>
                  <a:cxn ang="0">
                    <a:pos x="T0" y="T1"/>
                  </a:cxn>
                  <a:cxn ang="0">
                    <a:pos x="T2" y="T3"/>
                  </a:cxn>
                  <a:cxn ang="0">
                    <a:pos x="T4" y="T5"/>
                  </a:cxn>
                  <a:cxn ang="0">
                    <a:pos x="T6" y="T7"/>
                  </a:cxn>
                  <a:cxn ang="0">
                    <a:pos x="T8" y="T9"/>
                  </a:cxn>
                </a:cxnLst>
                <a:rect l="0" t="0" r="r" b="b"/>
                <a:pathLst>
                  <a:path w="75" h="129">
                    <a:moveTo>
                      <a:pt x="74" y="126"/>
                    </a:moveTo>
                    <a:cubicBezTo>
                      <a:pt x="49" y="85"/>
                      <a:pt x="26" y="44"/>
                      <a:pt x="4" y="2"/>
                    </a:cubicBezTo>
                    <a:cubicBezTo>
                      <a:pt x="3" y="0"/>
                      <a:pt x="0" y="1"/>
                      <a:pt x="1" y="3"/>
                    </a:cubicBezTo>
                    <a:cubicBezTo>
                      <a:pt x="23" y="45"/>
                      <a:pt x="47" y="87"/>
                      <a:pt x="72" y="128"/>
                    </a:cubicBezTo>
                    <a:cubicBezTo>
                      <a:pt x="73" y="129"/>
                      <a:pt x="75" y="128"/>
                      <a:pt x="74"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6" name="íṡľíḋê"/>
              <p:cNvSpPr/>
              <p:nvPr/>
            </p:nvSpPr>
            <p:spPr bwMode="auto">
              <a:xfrm>
                <a:off x="4275" y="929"/>
                <a:ext cx="41" cy="82"/>
              </a:xfrm>
              <a:custGeom>
                <a:avLst/>
                <a:gdLst>
                  <a:gd name="T0" fmla="*/ 36 w 37"/>
                  <a:gd name="T1" fmla="*/ 73 h 75"/>
                  <a:gd name="T2" fmla="*/ 3 w 37"/>
                  <a:gd name="T3" fmla="*/ 2 h 75"/>
                  <a:gd name="T4" fmla="*/ 1 w 37"/>
                  <a:gd name="T5" fmla="*/ 3 h 75"/>
                  <a:gd name="T6" fmla="*/ 34 w 37"/>
                  <a:gd name="T7" fmla="*/ 74 h 75"/>
                  <a:gd name="T8" fmla="*/ 36 w 37"/>
                  <a:gd name="T9" fmla="*/ 73 h 75"/>
                </a:gdLst>
                <a:ahLst/>
                <a:cxnLst>
                  <a:cxn ang="0">
                    <a:pos x="T0" y="T1"/>
                  </a:cxn>
                  <a:cxn ang="0">
                    <a:pos x="T2" y="T3"/>
                  </a:cxn>
                  <a:cxn ang="0">
                    <a:pos x="T4" y="T5"/>
                  </a:cxn>
                  <a:cxn ang="0">
                    <a:pos x="T6" y="T7"/>
                  </a:cxn>
                  <a:cxn ang="0">
                    <a:pos x="T8" y="T9"/>
                  </a:cxn>
                </a:cxnLst>
                <a:rect l="0" t="0" r="r" b="b"/>
                <a:pathLst>
                  <a:path w="37" h="75">
                    <a:moveTo>
                      <a:pt x="36" y="73"/>
                    </a:moveTo>
                    <a:cubicBezTo>
                      <a:pt x="26" y="49"/>
                      <a:pt x="14" y="26"/>
                      <a:pt x="3" y="2"/>
                    </a:cubicBezTo>
                    <a:cubicBezTo>
                      <a:pt x="2" y="0"/>
                      <a:pt x="0" y="1"/>
                      <a:pt x="1" y="3"/>
                    </a:cubicBezTo>
                    <a:cubicBezTo>
                      <a:pt x="11" y="27"/>
                      <a:pt x="24" y="50"/>
                      <a:pt x="34" y="74"/>
                    </a:cubicBezTo>
                    <a:cubicBezTo>
                      <a:pt x="34" y="75"/>
                      <a:pt x="37" y="75"/>
                      <a:pt x="36"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7" name="ïşḻiḍe"/>
              <p:cNvSpPr/>
              <p:nvPr/>
            </p:nvSpPr>
            <p:spPr bwMode="auto">
              <a:xfrm>
                <a:off x="4226" y="1672"/>
                <a:ext cx="16" cy="21"/>
              </a:xfrm>
              <a:custGeom>
                <a:avLst/>
                <a:gdLst>
                  <a:gd name="T0" fmla="*/ 14 w 15"/>
                  <a:gd name="T1" fmla="*/ 16 h 19"/>
                  <a:gd name="T2" fmla="*/ 2 w 15"/>
                  <a:gd name="T3" fmla="*/ 1 h 19"/>
                  <a:gd name="T4" fmla="*/ 0 w 15"/>
                  <a:gd name="T5" fmla="*/ 2 h 19"/>
                  <a:gd name="T6" fmla="*/ 13 w 15"/>
                  <a:gd name="T7" fmla="*/ 18 h 19"/>
                  <a:gd name="T8" fmla="*/ 14 w 15"/>
                  <a:gd name="T9" fmla="*/ 16 h 19"/>
                </a:gdLst>
                <a:ahLst/>
                <a:cxnLst>
                  <a:cxn ang="0">
                    <a:pos x="T0" y="T1"/>
                  </a:cxn>
                  <a:cxn ang="0">
                    <a:pos x="T2" y="T3"/>
                  </a:cxn>
                  <a:cxn ang="0">
                    <a:pos x="T4" y="T5"/>
                  </a:cxn>
                  <a:cxn ang="0">
                    <a:pos x="T6" y="T7"/>
                  </a:cxn>
                  <a:cxn ang="0">
                    <a:pos x="T8" y="T9"/>
                  </a:cxn>
                </a:cxnLst>
                <a:rect l="0" t="0" r="r" b="b"/>
                <a:pathLst>
                  <a:path w="15" h="19">
                    <a:moveTo>
                      <a:pt x="14" y="16"/>
                    </a:moveTo>
                    <a:cubicBezTo>
                      <a:pt x="10" y="11"/>
                      <a:pt x="6" y="6"/>
                      <a:pt x="2" y="1"/>
                    </a:cubicBezTo>
                    <a:cubicBezTo>
                      <a:pt x="1" y="0"/>
                      <a:pt x="0" y="1"/>
                      <a:pt x="0" y="2"/>
                    </a:cubicBezTo>
                    <a:cubicBezTo>
                      <a:pt x="5" y="7"/>
                      <a:pt x="9" y="13"/>
                      <a:pt x="13" y="18"/>
                    </a:cubicBezTo>
                    <a:cubicBezTo>
                      <a:pt x="14" y="19"/>
                      <a:pt x="15" y="17"/>
                      <a:pt x="14" y="1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8" name="íŝlïḓè"/>
              <p:cNvSpPr/>
              <p:nvPr/>
            </p:nvSpPr>
            <p:spPr bwMode="auto">
              <a:xfrm>
                <a:off x="4222" y="1641"/>
                <a:ext cx="46" cy="69"/>
              </a:xfrm>
              <a:custGeom>
                <a:avLst/>
                <a:gdLst>
                  <a:gd name="T0" fmla="*/ 40 w 41"/>
                  <a:gd name="T1" fmla="*/ 60 h 62"/>
                  <a:gd name="T2" fmla="*/ 2 w 41"/>
                  <a:gd name="T3" fmla="*/ 1 h 62"/>
                  <a:gd name="T4" fmla="*/ 1 w 41"/>
                  <a:gd name="T5" fmla="*/ 2 h 62"/>
                  <a:gd name="T6" fmla="*/ 39 w 41"/>
                  <a:gd name="T7" fmla="*/ 61 h 62"/>
                  <a:gd name="T8" fmla="*/ 40 w 41"/>
                  <a:gd name="T9" fmla="*/ 60 h 62"/>
                </a:gdLst>
                <a:ahLst/>
                <a:cxnLst>
                  <a:cxn ang="0">
                    <a:pos x="T0" y="T1"/>
                  </a:cxn>
                  <a:cxn ang="0">
                    <a:pos x="T2" y="T3"/>
                  </a:cxn>
                  <a:cxn ang="0">
                    <a:pos x="T4" y="T5"/>
                  </a:cxn>
                  <a:cxn ang="0">
                    <a:pos x="T6" y="T7"/>
                  </a:cxn>
                  <a:cxn ang="0">
                    <a:pos x="T8" y="T9"/>
                  </a:cxn>
                </a:cxnLst>
                <a:rect l="0" t="0" r="r" b="b"/>
                <a:pathLst>
                  <a:path w="41" h="62">
                    <a:moveTo>
                      <a:pt x="40" y="60"/>
                    </a:moveTo>
                    <a:cubicBezTo>
                      <a:pt x="27" y="40"/>
                      <a:pt x="15" y="21"/>
                      <a:pt x="2" y="1"/>
                    </a:cubicBezTo>
                    <a:cubicBezTo>
                      <a:pt x="2" y="0"/>
                      <a:pt x="0" y="1"/>
                      <a:pt x="1" y="2"/>
                    </a:cubicBezTo>
                    <a:cubicBezTo>
                      <a:pt x="13" y="22"/>
                      <a:pt x="25" y="42"/>
                      <a:pt x="39" y="61"/>
                    </a:cubicBezTo>
                    <a:cubicBezTo>
                      <a:pt x="40" y="62"/>
                      <a:pt x="41" y="61"/>
                      <a:pt x="40"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9" name="ïṣḻíḋe"/>
              <p:cNvSpPr/>
              <p:nvPr/>
            </p:nvSpPr>
            <p:spPr bwMode="auto">
              <a:xfrm>
                <a:off x="4225" y="1625"/>
                <a:ext cx="46" cy="70"/>
              </a:xfrm>
              <a:custGeom>
                <a:avLst/>
                <a:gdLst>
                  <a:gd name="T0" fmla="*/ 41 w 42"/>
                  <a:gd name="T1" fmla="*/ 62 h 64"/>
                  <a:gd name="T2" fmla="*/ 3 w 42"/>
                  <a:gd name="T3" fmla="*/ 1 h 64"/>
                  <a:gd name="T4" fmla="*/ 1 w 42"/>
                  <a:gd name="T5" fmla="*/ 2 h 64"/>
                  <a:gd name="T6" fmla="*/ 39 w 42"/>
                  <a:gd name="T7" fmla="*/ 63 h 64"/>
                  <a:gd name="T8" fmla="*/ 41 w 42"/>
                  <a:gd name="T9" fmla="*/ 62 h 64"/>
                </a:gdLst>
                <a:ahLst/>
                <a:cxnLst>
                  <a:cxn ang="0">
                    <a:pos x="T0" y="T1"/>
                  </a:cxn>
                  <a:cxn ang="0">
                    <a:pos x="T2" y="T3"/>
                  </a:cxn>
                  <a:cxn ang="0">
                    <a:pos x="T4" y="T5"/>
                  </a:cxn>
                  <a:cxn ang="0">
                    <a:pos x="T6" y="T7"/>
                  </a:cxn>
                  <a:cxn ang="0">
                    <a:pos x="T8" y="T9"/>
                  </a:cxn>
                </a:cxnLst>
                <a:rect l="0" t="0" r="r" b="b"/>
                <a:pathLst>
                  <a:path w="42" h="64">
                    <a:moveTo>
                      <a:pt x="41" y="62"/>
                    </a:moveTo>
                    <a:cubicBezTo>
                      <a:pt x="28" y="41"/>
                      <a:pt x="16" y="21"/>
                      <a:pt x="3" y="1"/>
                    </a:cubicBezTo>
                    <a:cubicBezTo>
                      <a:pt x="2" y="0"/>
                      <a:pt x="0" y="1"/>
                      <a:pt x="1" y="2"/>
                    </a:cubicBezTo>
                    <a:cubicBezTo>
                      <a:pt x="14" y="22"/>
                      <a:pt x="27" y="43"/>
                      <a:pt x="39" y="63"/>
                    </a:cubicBezTo>
                    <a:cubicBezTo>
                      <a:pt x="40" y="64"/>
                      <a:pt x="42" y="63"/>
                      <a:pt x="41"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0" name="îṣ1îḓê"/>
              <p:cNvSpPr/>
              <p:nvPr/>
            </p:nvSpPr>
            <p:spPr bwMode="auto">
              <a:xfrm>
                <a:off x="4231" y="1605"/>
                <a:ext cx="38" cy="57"/>
              </a:xfrm>
              <a:custGeom>
                <a:avLst/>
                <a:gdLst>
                  <a:gd name="T0" fmla="*/ 33 w 34"/>
                  <a:gd name="T1" fmla="*/ 49 h 52"/>
                  <a:gd name="T2" fmla="*/ 2 w 34"/>
                  <a:gd name="T3" fmla="*/ 1 h 52"/>
                  <a:gd name="T4" fmla="*/ 0 w 34"/>
                  <a:gd name="T5" fmla="*/ 2 h 52"/>
                  <a:gd name="T6" fmla="*/ 31 w 34"/>
                  <a:gd name="T7" fmla="*/ 51 h 52"/>
                  <a:gd name="T8" fmla="*/ 33 w 34"/>
                  <a:gd name="T9" fmla="*/ 49 h 52"/>
                </a:gdLst>
                <a:ahLst/>
                <a:cxnLst>
                  <a:cxn ang="0">
                    <a:pos x="T0" y="T1"/>
                  </a:cxn>
                  <a:cxn ang="0">
                    <a:pos x="T2" y="T3"/>
                  </a:cxn>
                  <a:cxn ang="0">
                    <a:pos x="T4" y="T5"/>
                  </a:cxn>
                  <a:cxn ang="0">
                    <a:pos x="T6" y="T7"/>
                  </a:cxn>
                  <a:cxn ang="0">
                    <a:pos x="T8" y="T9"/>
                  </a:cxn>
                </a:cxnLst>
                <a:rect l="0" t="0" r="r" b="b"/>
                <a:pathLst>
                  <a:path w="34" h="52">
                    <a:moveTo>
                      <a:pt x="33" y="49"/>
                    </a:moveTo>
                    <a:cubicBezTo>
                      <a:pt x="22" y="33"/>
                      <a:pt x="13" y="17"/>
                      <a:pt x="2" y="1"/>
                    </a:cubicBezTo>
                    <a:cubicBezTo>
                      <a:pt x="1" y="0"/>
                      <a:pt x="0" y="1"/>
                      <a:pt x="0" y="2"/>
                    </a:cubicBezTo>
                    <a:cubicBezTo>
                      <a:pt x="11" y="18"/>
                      <a:pt x="20" y="35"/>
                      <a:pt x="31" y="51"/>
                    </a:cubicBezTo>
                    <a:cubicBezTo>
                      <a:pt x="32" y="52"/>
                      <a:pt x="34" y="51"/>
                      <a:pt x="33" y="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1" name="íṥļíḋè"/>
              <p:cNvSpPr/>
              <p:nvPr/>
            </p:nvSpPr>
            <p:spPr bwMode="auto">
              <a:xfrm>
                <a:off x="4244" y="1598"/>
                <a:ext cx="32" cy="52"/>
              </a:xfrm>
              <a:custGeom>
                <a:avLst/>
                <a:gdLst>
                  <a:gd name="T0" fmla="*/ 28 w 29"/>
                  <a:gd name="T1" fmla="*/ 45 h 47"/>
                  <a:gd name="T2" fmla="*/ 3 w 29"/>
                  <a:gd name="T3" fmla="*/ 2 h 47"/>
                  <a:gd name="T4" fmla="*/ 1 w 29"/>
                  <a:gd name="T5" fmla="*/ 3 h 47"/>
                  <a:gd name="T6" fmla="*/ 26 w 29"/>
                  <a:gd name="T7" fmla="*/ 46 h 47"/>
                  <a:gd name="T8" fmla="*/ 28 w 29"/>
                  <a:gd name="T9" fmla="*/ 45 h 47"/>
                </a:gdLst>
                <a:ahLst/>
                <a:cxnLst>
                  <a:cxn ang="0">
                    <a:pos x="T0" y="T1"/>
                  </a:cxn>
                  <a:cxn ang="0">
                    <a:pos x="T2" y="T3"/>
                  </a:cxn>
                  <a:cxn ang="0">
                    <a:pos x="T4" y="T5"/>
                  </a:cxn>
                  <a:cxn ang="0">
                    <a:pos x="T6" y="T7"/>
                  </a:cxn>
                  <a:cxn ang="0">
                    <a:pos x="T8" y="T9"/>
                  </a:cxn>
                </a:cxnLst>
                <a:rect l="0" t="0" r="r" b="b"/>
                <a:pathLst>
                  <a:path w="29" h="47">
                    <a:moveTo>
                      <a:pt x="28" y="45"/>
                    </a:moveTo>
                    <a:cubicBezTo>
                      <a:pt x="21" y="30"/>
                      <a:pt x="12" y="16"/>
                      <a:pt x="3" y="2"/>
                    </a:cubicBezTo>
                    <a:cubicBezTo>
                      <a:pt x="2" y="0"/>
                      <a:pt x="0" y="2"/>
                      <a:pt x="1" y="3"/>
                    </a:cubicBezTo>
                    <a:cubicBezTo>
                      <a:pt x="9" y="18"/>
                      <a:pt x="19" y="31"/>
                      <a:pt x="26" y="46"/>
                    </a:cubicBezTo>
                    <a:cubicBezTo>
                      <a:pt x="27" y="47"/>
                      <a:pt x="29" y="47"/>
                      <a:pt x="28" y="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2" name="ï$ḷïḍè"/>
              <p:cNvSpPr/>
              <p:nvPr/>
            </p:nvSpPr>
            <p:spPr bwMode="auto">
              <a:xfrm>
                <a:off x="4230" y="1554"/>
                <a:ext cx="61" cy="92"/>
              </a:xfrm>
              <a:custGeom>
                <a:avLst/>
                <a:gdLst>
                  <a:gd name="T0" fmla="*/ 54 w 55"/>
                  <a:gd name="T1" fmla="*/ 80 h 83"/>
                  <a:gd name="T2" fmla="*/ 3 w 55"/>
                  <a:gd name="T3" fmla="*/ 1 h 83"/>
                  <a:gd name="T4" fmla="*/ 1 w 55"/>
                  <a:gd name="T5" fmla="*/ 3 h 83"/>
                  <a:gd name="T6" fmla="*/ 52 w 55"/>
                  <a:gd name="T7" fmla="*/ 82 h 83"/>
                  <a:gd name="T8" fmla="*/ 54 w 55"/>
                  <a:gd name="T9" fmla="*/ 80 h 83"/>
                </a:gdLst>
                <a:ahLst/>
                <a:cxnLst>
                  <a:cxn ang="0">
                    <a:pos x="T0" y="T1"/>
                  </a:cxn>
                  <a:cxn ang="0">
                    <a:pos x="T2" y="T3"/>
                  </a:cxn>
                  <a:cxn ang="0">
                    <a:pos x="T4" y="T5"/>
                  </a:cxn>
                  <a:cxn ang="0">
                    <a:pos x="T6" y="T7"/>
                  </a:cxn>
                  <a:cxn ang="0">
                    <a:pos x="T8" y="T9"/>
                  </a:cxn>
                </a:cxnLst>
                <a:rect l="0" t="0" r="r" b="b"/>
                <a:pathLst>
                  <a:path w="55" h="83">
                    <a:moveTo>
                      <a:pt x="54" y="80"/>
                    </a:moveTo>
                    <a:cubicBezTo>
                      <a:pt x="36" y="54"/>
                      <a:pt x="21" y="27"/>
                      <a:pt x="3" y="1"/>
                    </a:cubicBezTo>
                    <a:cubicBezTo>
                      <a:pt x="2" y="0"/>
                      <a:pt x="0" y="1"/>
                      <a:pt x="1" y="3"/>
                    </a:cubicBezTo>
                    <a:cubicBezTo>
                      <a:pt x="19" y="29"/>
                      <a:pt x="34" y="56"/>
                      <a:pt x="52" y="82"/>
                    </a:cubicBezTo>
                    <a:cubicBezTo>
                      <a:pt x="53" y="83"/>
                      <a:pt x="55" y="81"/>
                      <a:pt x="54"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3" name="ïśḻïḓé"/>
              <p:cNvSpPr/>
              <p:nvPr/>
            </p:nvSpPr>
            <p:spPr bwMode="auto">
              <a:xfrm>
                <a:off x="4223" y="1519"/>
                <a:ext cx="73" cy="109"/>
              </a:xfrm>
              <a:custGeom>
                <a:avLst/>
                <a:gdLst>
                  <a:gd name="T0" fmla="*/ 65 w 66"/>
                  <a:gd name="T1" fmla="*/ 97 h 99"/>
                  <a:gd name="T2" fmla="*/ 1 w 66"/>
                  <a:gd name="T3" fmla="*/ 1 h 99"/>
                  <a:gd name="T4" fmla="*/ 0 w 66"/>
                  <a:gd name="T5" fmla="*/ 1 h 99"/>
                  <a:gd name="T6" fmla="*/ 63 w 66"/>
                  <a:gd name="T7" fmla="*/ 98 h 99"/>
                  <a:gd name="T8" fmla="*/ 65 w 66"/>
                  <a:gd name="T9" fmla="*/ 97 h 99"/>
                </a:gdLst>
                <a:ahLst/>
                <a:cxnLst>
                  <a:cxn ang="0">
                    <a:pos x="T0" y="T1"/>
                  </a:cxn>
                  <a:cxn ang="0">
                    <a:pos x="T2" y="T3"/>
                  </a:cxn>
                  <a:cxn ang="0">
                    <a:pos x="T4" y="T5"/>
                  </a:cxn>
                  <a:cxn ang="0">
                    <a:pos x="T6" y="T7"/>
                  </a:cxn>
                  <a:cxn ang="0">
                    <a:pos x="T8" y="T9"/>
                  </a:cxn>
                </a:cxnLst>
                <a:rect l="0" t="0" r="r" b="b"/>
                <a:pathLst>
                  <a:path w="66" h="99">
                    <a:moveTo>
                      <a:pt x="65" y="97"/>
                    </a:moveTo>
                    <a:cubicBezTo>
                      <a:pt x="42" y="66"/>
                      <a:pt x="22" y="33"/>
                      <a:pt x="1" y="1"/>
                    </a:cubicBezTo>
                    <a:cubicBezTo>
                      <a:pt x="1" y="0"/>
                      <a:pt x="0" y="1"/>
                      <a:pt x="0" y="1"/>
                    </a:cubicBezTo>
                    <a:cubicBezTo>
                      <a:pt x="20" y="34"/>
                      <a:pt x="40" y="67"/>
                      <a:pt x="63" y="98"/>
                    </a:cubicBezTo>
                    <a:cubicBezTo>
                      <a:pt x="64" y="99"/>
                      <a:pt x="66" y="98"/>
                      <a:pt x="65"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4" name="išlîdê"/>
              <p:cNvSpPr/>
              <p:nvPr/>
            </p:nvSpPr>
            <p:spPr bwMode="auto">
              <a:xfrm>
                <a:off x="4237" y="1504"/>
                <a:ext cx="65" cy="110"/>
              </a:xfrm>
              <a:custGeom>
                <a:avLst/>
                <a:gdLst>
                  <a:gd name="T0" fmla="*/ 58 w 59"/>
                  <a:gd name="T1" fmla="*/ 98 h 100"/>
                  <a:gd name="T2" fmla="*/ 2 w 59"/>
                  <a:gd name="T3" fmla="*/ 2 h 100"/>
                  <a:gd name="T4" fmla="*/ 0 w 59"/>
                  <a:gd name="T5" fmla="*/ 3 h 100"/>
                  <a:gd name="T6" fmla="*/ 56 w 59"/>
                  <a:gd name="T7" fmla="*/ 99 h 100"/>
                  <a:gd name="T8" fmla="*/ 58 w 59"/>
                  <a:gd name="T9" fmla="*/ 98 h 100"/>
                </a:gdLst>
                <a:ahLst/>
                <a:cxnLst>
                  <a:cxn ang="0">
                    <a:pos x="T0" y="T1"/>
                  </a:cxn>
                  <a:cxn ang="0">
                    <a:pos x="T2" y="T3"/>
                  </a:cxn>
                  <a:cxn ang="0">
                    <a:pos x="T4" y="T5"/>
                  </a:cxn>
                  <a:cxn ang="0">
                    <a:pos x="T6" y="T7"/>
                  </a:cxn>
                  <a:cxn ang="0">
                    <a:pos x="T8" y="T9"/>
                  </a:cxn>
                </a:cxnLst>
                <a:rect l="0" t="0" r="r" b="b"/>
                <a:pathLst>
                  <a:path w="59" h="100">
                    <a:moveTo>
                      <a:pt x="58" y="98"/>
                    </a:moveTo>
                    <a:cubicBezTo>
                      <a:pt x="38" y="67"/>
                      <a:pt x="20" y="34"/>
                      <a:pt x="2" y="2"/>
                    </a:cubicBezTo>
                    <a:cubicBezTo>
                      <a:pt x="2" y="0"/>
                      <a:pt x="0" y="2"/>
                      <a:pt x="0" y="3"/>
                    </a:cubicBezTo>
                    <a:cubicBezTo>
                      <a:pt x="18" y="36"/>
                      <a:pt x="35" y="68"/>
                      <a:pt x="56" y="99"/>
                    </a:cubicBezTo>
                    <a:cubicBezTo>
                      <a:pt x="57" y="100"/>
                      <a:pt x="59" y="99"/>
                      <a:pt x="58"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5" name="ïş1íḓé"/>
              <p:cNvSpPr/>
              <p:nvPr/>
            </p:nvSpPr>
            <p:spPr bwMode="auto">
              <a:xfrm>
                <a:off x="4233" y="1479"/>
                <a:ext cx="69" cy="100"/>
              </a:xfrm>
              <a:custGeom>
                <a:avLst/>
                <a:gdLst>
                  <a:gd name="T0" fmla="*/ 61 w 62"/>
                  <a:gd name="T1" fmla="*/ 88 h 91"/>
                  <a:gd name="T2" fmla="*/ 3 w 62"/>
                  <a:gd name="T3" fmla="*/ 2 h 91"/>
                  <a:gd name="T4" fmla="*/ 1 w 62"/>
                  <a:gd name="T5" fmla="*/ 3 h 91"/>
                  <a:gd name="T6" fmla="*/ 59 w 62"/>
                  <a:gd name="T7" fmla="*/ 89 h 91"/>
                  <a:gd name="T8" fmla="*/ 61 w 62"/>
                  <a:gd name="T9" fmla="*/ 88 h 91"/>
                </a:gdLst>
                <a:ahLst/>
                <a:cxnLst>
                  <a:cxn ang="0">
                    <a:pos x="T0" y="T1"/>
                  </a:cxn>
                  <a:cxn ang="0">
                    <a:pos x="T2" y="T3"/>
                  </a:cxn>
                  <a:cxn ang="0">
                    <a:pos x="T4" y="T5"/>
                  </a:cxn>
                  <a:cxn ang="0">
                    <a:pos x="T6" y="T7"/>
                  </a:cxn>
                  <a:cxn ang="0">
                    <a:pos x="T8" y="T9"/>
                  </a:cxn>
                </a:cxnLst>
                <a:rect l="0" t="0" r="r" b="b"/>
                <a:pathLst>
                  <a:path w="62" h="91">
                    <a:moveTo>
                      <a:pt x="61" y="88"/>
                    </a:moveTo>
                    <a:cubicBezTo>
                      <a:pt x="41" y="60"/>
                      <a:pt x="20" y="32"/>
                      <a:pt x="3" y="2"/>
                    </a:cubicBezTo>
                    <a:cubicBezTo>
                      <a:pt x="2" y="0"/>
                      <a:pt x="0" y="2"/>
                      <a:pt x="1" y="3"/>
                    </a:cubicBezTo>
                    <a:cubicBezTo>
                      <a:pt x="18" y="33"/>
                      <a:pt x="38" y="62"/>
                      <a:pt x="59" y="89"/>
                    </a:cubicBezTo>
                    <a:cubicBezTo>
                      <a:pt x="60" y="91"/>
                      <a:pt x="62" y="89"/>
                      <a:pt x="61" y="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6" name="ïs1iḓê"/>
              <p:cNvSpPr/>
              <p:nvPr/>
            </p:nvSpPr>
            <p:spPr bwMode="auto">
              <a:xfrm>
                <a:off x="4196" y="1392"/>
                <a:ext cx="97" cy="145"/>
              </a:xfrm>
              <a:custGeom>
                <a:avLst/>
                <a:gdLst>
                  <a:gd name="T0" fmla="*/ 88 w 88"/>
                  <a:gd name="T1" fmla="*/ 129 h 132"/>
                  <a:gd name="T2" fmla="*/ 45 w 88"/>
                  <a:gd name="T3" fmla="*/ 68 h 132"/>
                  <a:gd name="T4" fmla="*/ 4 w 88"/>
                  <a:gd name="T5" fmla="*/ 2 h 132"/>
                  <a:gd name="T6" fmla="*/ 1 w 88"/>
                  <a:gd name="T7" fmla="*/ 3 h 132"/>
                  <a:gd name="T8" fmla="*/ 38 w 88"/>
                  <a:gd name="T9" fmla="*/ 63 h 132"/>
                  <a:gd name="T10" fmla="*/ 85 w 88"/>
                  <a:gd name="T11" fmla="*/ 130 h 132"/>
                  <a:gd name="T12" fmla="*/ 88 w 88"/>
                  <a:gd name="T13" fmla="*/ 129 h 132"/>
                </a:gdLst>
                <a:ahLst/>
                <a:cxnLst>
                  <a:cxn ang="0">
                    <a:pos x="T0" y="T1"/>
                  </a:cxn>
                  <a:cxn ang="0">
                    <a:pos x="T2" y="T3"/>
                  </a:cxn>
                  <a:cxn ang="0">
                    <a:pos x="T4" y="T5"/>
                  </a:cxn>
                  <a:cxn ang="0">
                    <a:pos x="T6" y="T7"/>
                  </a:cxn>
                  <a:cxn ang="0">
                    <a:pos x="T8" y="T9"/>
                  </a:cxn>
                  <a:cxn ang="0">
                    <a:pos x="T10" y="T11"/>
                  </a:cxn>
                  <a:cxn ang="0">
                    <a:pos x="T12" y="T13"/>
                  </a:cxn>
                </a:cxnLst>
                <a:rect l="0" t="0" r="r" b="b"/>
                <a:pathLst>
                  <a:path w="88" h="132">
                    <a:moveTo>
                      <a:pt x="88" y="129"/>
                    </a:moveTo>
                    <a:cubicBezTo>
                      <a:pt x="73" y="108"/>
                      <a:pt x="59" y="88"/>
                      <a:pt x="45" y="68"/>
                    </a:cubicBezTo>
                    <a:cubicBezTo>
                      <a:pt x="31" y="46"/>
                      <a:pt x="15" y="26"/>
                      <a:pt x="4" y="2"/>
                    </a:cubicBezTo>
                    <a:cubicBezTo>
                      <a:pt x="3" y="0"/>
                      <a:pt x="0" y="1"/>
                      <a:pt x="1" y="3"/>
                    </a:cubicBezTo>
                    <a:cubicBezTo>
                      <a:pt x="11" y="25"/>
                      <a:pt x="26" y="43"/>
                      <a:pt x="38" y="63"/>
                    </a:cubicBezTo>
                    <a:cubicBezTo>
                      <a:pt x="53" y="87"/>
                      <a:pt x="70" y="108"/>
                      <a:pt x="85" y="130"/>
                    </a:cubicBezTo>
                    <a:cubicBezTo>
                      <a:pt x="86" y="132"/>
                      <a:pt x="88" y="130"/>
                      <a:pt x="88" y="1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7" name="îṧļïdé"/>
              <p:cNvSpPr/>
              <p:nvPr/>
            </p:nvSpPr>
            <p:spPr bwMode="auto">
              <a:xfrm>
                <a:off x="4163" y="1320"/>
                <a:ext cx="150" cy="211"/>
              </a:xfrm>
              <a:custGeom>
                <a:avLst/>
                <a:gdLst>
                  <a:gd name="T0" fmla="*/ 135 w 136"/>
                  <a:gd name="T1" fmla="*/ 189 h 192"/>
                  <a:gd name="T2" fmla="*/ 3 w 136"/>
                  <a:gd name="T3" fmla="*/ 1 h 192"/>
                  <a:gd name="T4" fmla="*/ 1 w 136"/>
                  <a:gd name="T5" fmla="*/ 2 h 192"/>
                  <a:gd name="T6" fmla="*/ 133 w 136"/>
                  <a:gd name="T7" fmla="*/ 190 h 192"/>
                  <a:gd name="T8" fmla="*/ 135 w 136"/>
                  <a:gd name="T9" fmla="*/ 189 h 192"/>
                </a:gdLst>
                <a:ahLst/>
                <a:cxnLst>
                  <a:cxn ang="0">
                    <a:pos x="T0" y="T1"/>
                  </a:cxn>
                  <a:cxn ang="0">
                    <a:pos x="T2" y="T3"/>
                  </a:cxn>
                  <a:cxn ang="0">
                    <a:pos x="T4" y="T5"/>
                  </a:cxn>
                  <a:cxn ang="0">
                    <a:pos x="T6" y="T7"/>
                  </a:cxn>
                  <a:cxn ang="0">
                    <a:pos x="T8" y="T9"/>
                  </a:cxn>
                </a:cxnLst>
                <a:rect l="0" t="0" r="r" b="b"/>
                <a:pathLst>
                  <a:path w="136" h="192">
                    <a:moveTo>
                      <a:pt x="135" y="189"/>
                    </a:moveTo>
                    <a:cubicBezTo>
                      <a:pt x="92" y="125"/>
                      <a:pt x="46" y="64"/>
                      <a:pt x="3" y="1"/>
                    </a:cubicBezTo>
                    <a:cubicBezTo>
                      <a:pt x="2" y="0"/>
                      <a:pt x="0" y="1"/>
                      <a:pt x="1" y="2"/>
                    </a:cubicBezTo>
                    <a:cubicBezTo>
                      <a:pt x="44" y="66"/>
                      <a:pt x="90" y="127"/>
                      <a:pt x="133" y="190"/>
                    </a:cubicBezTo>
                    <a:cubicBezTo>
                      <a:pt x="134" y="192"/>
                      <a:pt x="136" y="190"/>
                      <a:pt x="135" y="1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8" name="íş1îḑe"/>
              <p:cNvSpPr/>
              <p:nvPr/>
            </p:nvSpPr>
            <p:spPr bwMode="auto">
              <a:xfrm>
                <a:off x="4186" y="1309"/>
                <a:ext cx="145" cy="221"/>
              </a:xfrm>
              <a:custGeom>
                <a:avLst/>
                <a:gdLst>
                  <a:gd name="T0" fmla="*/ 132 w 132"/>
                  <a:gd name="T1" fmla="*/ 199 h 201"/>
                  <a:gd name="T2" fmla="*/ 2 w 132"/>
                  <a:gd name="T3" fmla="*/ 1 h 201"/>
                  <a:gd name="T4" fmla="*/ 1 w 132"/>
                  <a:gd name="T5" fmla="*/ 2 h 201"/>
                  <a:gd name="T6" fmla="*/ 130 w 132"/>
                  <a:gd name="T7" fmla="*/ 200 h 201"/>
                  <a:gd name="T8" fmla="*/ 132 w 132"/>
                  <a:gd name="T9" fmla="*/ 199 h 201"/>
                </a:gdLst>
                <a:ahLst/>
                <a:cxnLst>
                  <a:cxn ang="0">
                    <a:pos x="T0" y="T1"/>
                  </a:cxn>
                  <a:cxn ang="0">
                    <a:pos x="T2" y="T3"/>
                  </a:cxn>
                  <a:cxn ang="0">
                    <a:pos x="T4" y="T5"/>
                  </a:cxn>
                  <a:cxn ang="0">
                    <a:pos x="T6" y="T7"/>
                  </a:cxn>
                  <a:cxn ang="0">
                    <a:pos x="T8" y="T9"/>
                  </a:cxn>
                </a:cxnLst>
                <a:rect l="0" t="0" r="r" b="b"/>
                <a:pathLst>
                  <a:path w="132" h="201">
                    <a:moveTo>
                      <a:pt x="132" y="199"/>
                    </a:moveTo>
                    <a:cubicBezTo>
                      <a:pt x="88" y="134"/>
                      <a:pt x="43" y="69"/>
                      <a:pt x="2" y="1"/>
                    </a:cubicBezTo>
                    <a:cubicBezTo>
                      <a:pt x="2" y="0"/>
                      <a:pt x="0" y="1"/>
                      <a:pt x="1" y="2"/>
                    </a:cubicBezTo>
                    <a:cubicBezTo>
                      <a:pt x="41" y="70"/>
                      <a:pt x="86" y="135"/>
                      <a:pt x="130" y="200"/>
                    </a:cubicBezTo>
                    <a:cubicBezTo>
                      <a:pt x="131" y="201"/>
                      <a:pt x="132" y="200"/>
                      <a:pt x="132" y="19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9" name="iṧḻîḑê"/>
              <p:cNvSpPr/>
              <p:nvPr/>
            </p:nvSpPr>
            <p:spPr bwMode="auto">
              <a:xfrm>
                <a:off x="4226" y="1331"/>
                <a:ext cx="101" cy="161"/>
              </a:xfrm>
              <a:custGeom>
                <a:avLst/>
                <a:gdLst>
                  <a:gd name="T0" fmla="*/ 91 w 92"/>
                  <a:gd name="T1" fmla="*/ 143 h 146"/>
                  <a:gd name="T2" fmla="*/ 2 w 92"/>
                  <a:gd name="T3" fmla="*/ 1 h 146"/>
                  <a:gd name="T4" fmla="*/ 0 w 92"/>
                  <a:gd name="T5" fmla="*/ 2 h 146"/>
                  <a:gd name="T6" fmla="*/ 89 w 92"/>
                  <a:gd name="T7" fmla="*/ 145 h 146"/>
                  <a:gd name="T8" fmla="*/ 91 w 92"/>
                  <a:gd name="T9" fmla="*/ 143 h 146"/>
                </a:gdLst>
                <a:ahLst/>
                <a:cxnLst>
                  <a:cxn ang="0">
                    <a:pos x="T0" y="T1"/>
                  </a:cxn>
                  <a:cxn ang="0">
                    <a:pos x="T2" y="T3"/>
                  </a:cxn>
                  <a:cxn ang="0">
                    <a:pos x="T4" y="T5"/>
                  </a:cxn>
                  <a:cxn ang="0">
                    <a:pos x="T6" y="T7"/>
                  </a:cxn>
                  <a:cxn ang="0">
                    <a:pos x="T8" y="T9"/>
                  </a:cxn>
                </a:cxnLst>
                <a:rect l="0" t="0" r="r" b="b"/>
                <a:pathLst>
                  <a:path w="92" h="146">
                    <a:moveTo>
                      <a:pt x="91" y="143"/>
                    </a:moveTo>
                    <a:cubicBezTo>
                      <a:pt x="61" y="96"/>
                      <a:pt x="32" y="49"/>
                      <a:pt x="2" y="1"/>
                    </a:cubicBezTo>
                    <a:cubicBezTo>
                      <a:pt x="1" y="0"/>
                      <a:pt x="0" y="1"/>
                      <a:pt x="0" y="2"/>
                    </a:cubicBezTo>
                    <a:cubicBezTo>
                      <a:pt x="30" y="50"/>
                      <a:pt x="59" y="98"/>
                      <a:pt x="89" y="145"/>
                    </a:cubicBezTo>
                    <a:cubicBezTo>
                      <a:pt x="90" y="146"/>
                      <a:pt x="92" y="145"/>
                      <a:pt x="91" y="1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0" name="îṧľîḓe"/>
              <p:cNvSpPr/>
              <p:nvPr/>
            </p:nvSpPr>
            <p:spPr bwMode="auto">
              <a:xfrm>
                <a:off x="4244" y="1348"/>
                <a:ext cx="100" cy="155"/>
              </a:xfrm>
              <a:custGeom>
                <a:avLst/>
                <a:gdLst>
                  <a:gd name="T0" fmla="*/ 89 w 90"/>
                  <a:gd name="T1" fmla="*/ 139 h 141"/>
                  <a:gd name="T2" fmla="*/ 3 w 90"/>
                  <a:gd name="T3" fmla="*/ 1 h 141"/>
                  <a:gd name="T4" fmla="*/ 1 w 90"/>
                  <a:gd name="T5" fmla="*/ 3 h 141"/>
                  <a:gd name="T6" fmla="*/ 87 w 90"/>
                  <a:gd name="T7" fmla="*/ 140 h 141"/>
                  <a:gd name="T8" fmla="*/ 89 w 90"/>
                  <a:gd name="T9" fmla="*/ 139 h 141"/>
                </a:gdLst>
                <a:ahLst/>
                <a:cxnLst>
                  <a:cxn ang="0">
                    <a:pos x="T0" y="T1"/>
                  </a:cxn>
                  <a:cxn ang="0">
                    <a:pos x="T2" y="T3"/>
                  </a:cxn>
                  <a:cxn ang="0">
                    <a:pos x="T4" y="T5"/>
                  </a:cxn>
                  <a:cxn ang="0">
                    <a:pos x="T6" y="T7"/>
                  </a:cxn>
                  <a:cxn ang="0">
                    <a:pos x="T8" y="T9"/>
                  </a:cxn>
                </a:cxnLst>
                <a:rect l="0" t="0" r="r" b="b"/>
                <a:pathLst>
                  <a:path w="90" h="141">
                    <a:moveTo>
                      <a:pt x="89" y="139"/>
                    </a:moveTo>
                    <a:cubicBezTo>
                      <a:pt x="62" y="92"/>
                      <a:pt x="31" y="47"/>
                      <a:pt x="3" y="1"/>
                    </a:cubicBezTo>
                    <a:cubicBezTo>
                      <a:pt x="2" y="0"/>
                      <a:pt x="0" y="2"/>
                      <a:pt x="1" y="3"/>
                    </a:cubicBezTo>
                    <a:cubicBezTo>
                      <a:pt x="29" y="49"/>
                      <a:pt x="58" y="94"/>
                      <a:pt x="87" y="140"/>
                    </a:cubicBezTo>
                    <a:cubicBezTo>
                      <a:pt x="88" y="141"/>
                      <a:pt x="90" y="140"/>
                      <a:pt x="89" y="1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1" name="íṡļidè"/>
              <p:cNvSpPr/>
              <p:nvPr/>
            </p:nvSpPr>
            <p:spPr bwMode="auto">
              <a:xfrm>
                <a:off x="4276" y="1358"/>
                <a:ext cx="64" cy="103"/>
              </a:xfrm>
              <a:custGeom>
                <a:avLst/>
                <a:gdLst>
                  <a:gd name="T0" fmla="*/ 57 w 58"/>
                  <a:gd name="T1" fmla="*/ 92 h 94"/>
                  <a:gd name="T2" fmla="*/ 27 w 58"/>
                  <a:gd name="T3" fmla="*/ 39 h 94"/>
                  <a:gd name="T4" fmla="*/ 15 w 58"/>
                  <a:gd name="T5" fmla="*/ 20 h 94"/>
                  <a:gd name="T6" fmla="*/ 5 w 58"/>
                  <a:gd name="T7" fmla="*/ 6 h 94"/>
                  <a:gd name="T8" fmla="*/ 1 w 58"/>
                  <a:gd name="T9" fmla="*/ 0 h 94"/>
                  <a:gd name="T10" fmla="*/ 0 w 58"/>
                  <a:gd name="T11" fmla="*/ 1 h 94"/>
                  <a:gd name="T12" fmla="*/ 5 w 58"/>
                  <a:gd name="T13" fmla="*/ 8 h 94"/>
                  <a:gd name="T14" fmla="*/ 6 w 58"/>
                  <a:gd name="T15" fmla="*/ 8 h 94"/>
                  <a:gd name="T16" fmla="*/ 6 w 58"/>
                  <a:gd name="T17" fmla="*/ 9 h 94"/>
                  <a:gd name="T18" fmla="*/ 24 w 58"/>
                  <a:gd name="T19" fmla="*/ 41 h 94"/>
                  <a:gd name="T20" fmla="*/ 56 w 58"/>
                  <a:gd name="T21" fmla="*/ 93 h 94"/>
                  <a:gd name="T22" fmla="*/ 57 w 58"/>
                  <a:gd name="T23"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4">
                    <a:moveTo>
                      <a:pt x="57" y="92"/>
                    </a:moveTo>
                    <a:cubicBezTo>
                      <a:pt x="47" y="74"/>
                      <a:pt x="37" y="57"/>
                      <a:pt x="27" y="39"/>
                    </a:cubicBezTo>
                    <a:cubicBezTo>
                      <a:pt x="23" y="33"/>
                      <a:pt x="19" y="27"/>
                      <a:pt x="15" y="20"/>
                    </a:cubicBezTo>
                    <a:cubicBezTo>
                      <a:pt x="14" y="19"/>
                      <a:pt x="8" y="9"/>
                      <a:pt x="5" y="6"/>
                    </a:cubicBezTo>
                    <a:cubicBezTo>
                      <a:pt x="4" y="4"/>
                      <a:pt x="5" y="4"/>
                      <a:pt x="1" y="0"/>
                    </a:cubicBezTo>
                    <a:cubicBezTo>
                      <a:pt x="1" y="0"/>
                      <a:pt x="0" y="0"/>
                      <a:pt x="0" y="1"/>
                    </a:cubicBezTo>
                    <a:cubicBezTo>
                      <a:pt x="2" y="3"/>
                      <a:pt x="4" y="5"/>
                      <a:pt x="5" y="8"/>
                    </a:cubicBezTo>
                    <a:cubicBezTo>
                      <a:pt x="5" y="8"/>
                      <a:pt x="5" y="8"/>
                      <a:pt x="6" y="8"/>
                    </a:cubicBezTo>
                    <a:cubicBezTo>
                      <a:pt x="6" y="9"/>
                      <a:pt x="6" y="9"/>
                      <a:pt x="6" y="9"/>
                    </a:cubicBezTo>
                    <a:cubicBezTo>
                      <a:pt x="13" y="19"/>
                      <a:pt x="18" y="30"/>
                      <a:pt x="24" y="41"/>
                    </a:cubicBezTo>
                    <a:cubicBezTo>
                      <a:pt x="35" y="58"/>
                      <a:pt x="45" y="76"/>
                      <a:pt x="56" y="93"/>
                    </a:cubicBezTo>
                    <a:cubicBezTo>
                      <a:pt x="57" y="94"/>
                      <a:pt x="58" y="93"/>
                      <a:pt x="57"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2" name="íṧļiḋê"/>
              <p:cNvSpPr/>
              <p:nvPr/>
            </p:nvSpPr>
            <p:spPr bwMode="auto">
              <a:xfrm>
                <a:off x="3303" y="643"/>
                <a:ext cx="114" cy="192"/>
              </a:xfrm>
              <a:custGeom>
                <a:avLst/>
                <a:gdLst>
                  <a:gd name="T0" fmla="*/ 103 w 103"/>
                  <a:gd name="T1" fmla="*/ 173 h 175"/>
                  <a:gd name="T2" fmla="*/ 1 w 103"/>
                  <a:gd name="T3" fmla="*/ 1 h 175"/>
                  <a:gd name="T4" fmla="*/ 0 w 103"/>
                  <a:gd name="T5" fmla="*/ 1 h 175"/>
                  <a:gd name="T6" fmla="*/ 101 w 103"/>
                  <a:gd name="T7" fmla="*/ 174 h 175"/>
                  <a:gd name="T8" fmla="*/ 103 w 103"/>
                  <a:gd name="T9" fmla="*/ 173 h 175"/>
                </a:gdLst>
                <a:ahLst/>
                <a:cxnLst>
                  <a:cxn ang="0">
                    <a:pos x="T0" y="T1"/>
                  </a:cxn>
                  <a:cxn ang="0">
                    <a:pos x="T2" y="T3"/>
                  </a:cxn>
                  <a:cxn ang="0">
                    <a:pos x="T4" y="T5"/>
                  </a:cxn>
                  <a:cxn ang="0">
                    <a:pos x="T6" y="T7"/>
                  </a:cxn>
                  <a:cxn ang="0">
                    <a:pos x="T8" y="T9"/>
                  </a:cxn>
                </a:cxnLst>
                <a:rect l="0" t="0" r="r" b="b"/>
                <a:pathLst>
                  <a:path w="103" h="175">
                    <a:moveTo>
                      <a:pt x="103" y="173"/>
                    </a:moveTo>
                    <a:cubicBezTo>
                      <a:pt x="68" y="116"/>
                      <a:pt x="36" y="57"/>
                      <a:pt x="1" y="1"/>
                    </a:cubicBezTo>
                    <a:cubicBezTo>
                      <a:pt x="0" y="0"/>
                      <a:pt x="0" y="1"/>
                      <a:pt x="0" y="1"/>
                    </a:cubicBezTo>
                    <a:cubicBezTo>
                      <a:pt x="34" y="59"/>
                      <a:pt x="64" y="118"/>
                      <a:pt x="101" y="174"/>
                    </a:cubicBezTo>
                    <a:cubicBezTo>
                      <a:pt x="102" y="175"/>
                      <a:pt x="103" y="174"/>
                      <a:pt x="103" y="1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3" name="i$ḷïḋe"/>
              <p:cNvSpPr/>
              <p:nvPr/>
            </p:nvSpPr>
            <p:spPr bwMode="auto">
              <a:xfrm>
                <a:off x="3344" y="670"/>
                <a:ext cx="107" cy="176"/>
              </a:xfrm>
              <a:custGeom>
                <a:avLst/>
                <a:gdLst>
                  <a:gd name="T0" fmla="*/ 96 w 97"/>
                  <a:gd name="T1" fmla="*/ 158 h 160"/>
                  <a:gd name="T2" fmla="*/ 2 w 97"/>
                  <a:gd name="T3" fmla="*/ 1 h 160"/>
                  <a:gd name="T4" fmla="*/ 0 w 97"/>
                  <a:gd name="T5" fmla="*/ 2 h 160"/>
                  <a:gd name="T6" fmla="*/ 94 w 97"/>
                  <a:gd name="T7" fmla="*/ 159 h 160"/>
                  <a:gd name="T8" fmla="*/ 96 w 97"/>
                  <a:gd name="T9" fmla="*/ 158 h 160"/>
                </a:gdLst>
                <a:ahLst/>
                <a:cxnLst>
                  <a:cxn ang="0">
                    <a:pos x="T0" y="T1"/>
                  </a:cxn>
                  <a:cxn ang="0">
                    <a:pos x="T2" y="T3"/>
                  </a:cxn>
                  <a:cxn ang="0">
                    <a:pos x="T4" y="T5"/>
                  </a:cxn>
                  <a:cxn ang="0">
                    <a:pos x="T6" y="T7"/>
                  </a:cxn>
                  <a:cxn ang="0">
                    <a:pos x="T8" y="T9"/>
                  </a:cxn>
                </a:cxnLst>
                <a:rect l="0" t="0" r="r" b="b"/>
                <a:pathLst>
                  <a:path w="97" h="160">
                    <a:moveTo>
                      <a:pt x="96" y="158"/>
                    </a:moveTo>
                    <a:cubicBezTo>
                      <a:pt x="63" y="107"/>
                      <a:pt x="27" y="57"/>
                      <a:pt x="2" y="1"/>
                    </a:cubicBezTo>
                    <a:cubicBezTo>
                      <a:pt x="2" y="0"/>
                      <a:pt x="0" y="0"/>
                      <a:pt x="0" y="2"/>
                    </a:cubicBezTo>
                    <a:cubicBezTo>
                      <a:pt x="25" y="58"/>
                      <a:pt x="61" y="108"/>
                      <a:pt x="94" y="159"/>
                    </a:cubicBezTo>
                    <a:cubicBezTo>
                      <a:pt x="95" y="160"/>
                      <a:pt x="97" y="159"/>
                      <a:pt x="96" y="15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4" name="î$ľiḋê"/>
              <p:cNvSpPr/>
              <p:nvPr/>
            </p:nvSpPr>
            <p:spPr bwMode="auto">
              <a:xfrm>
                <a:off x="3453" y="525"/>
                <a:ext cx="31" cy="53"/>
              </a:xfrm>
              <a:custGeom>
                <a:avLst/>
                <a:gdLst>
                  <a:gd name="T0" fmla="*/ 27 w 28"/>
                  <a:gd name="T1" fmla="*/ 46 h 48"/>
                  <a:gd name="T2" fmla="*/ 2 w 28"/>
                  <a:gd name="T3" fmla="*/ 1 h 48"/>
                  <a:gd name="T4" fmla="*/ 1 w 28"/>
                  <a:gd name="T5" fmla="*/ 1 h 48"/>
                  <a:gd name="T6" fmla="*/ 26 w 28"/>
                  <a:gd name="T7" fmla="*/ 47 h 48"/>
                  <a:gd name="T8" fmla="*/ 27 w 28"/>
                  <a:gd name="T9" fmla="*/ 46 h 48"/>
                </a:gdLst>
                <a:ahLst/>
                <a:cxnLst>
                  <a:cxn ang="0">
                    <a:pos x="T0" y="T1"/>
                  </a:cxn>
                  <a:cxn ang="0">
                    <a:pos x="T2" y="T3"/>
                  </a:cxn>
                  <a:cxn ang="0">
                    <a:pos x="T4" y="T5"/>
                  </a:cxn>
                  <a:cxn ang="0">
                    <a:pos x="T6" y="T7"/>
                  </a:cxn>
                  <a:cxn ang="0">
                    <a:pos x="T8" y="T9"/>
                  </a:cxn>
                </a:cxnLst>
                <a:rect l="0" t="0" r="r" b="b"/>
                <a:pathLst>
                  <a:path w="28" h="48">
                    <a:moveTo>
                      <a:pt x="27" y="46"/>
                    </a:moveTo>
                    <a:cubicBezTo>
                      <a:pt x="18" y="32"/>
                      <a:pt x="10" y="17"/>
                      <a:pt x="2" y="1"/>
                    </a:cubicBezTo>
                    <a:cubicBezTo>
                      <a:pt x="2" y="0"/>
                      <a:pt x="0" y="1"/>
                      <a:pt x="1" y="1"/>
                    </a:cubicBezTo>
                    <a:cubicBezTo>
                      <a:pt x="9" y="17"/>
                      <a:pt x="17" y="33"/>
                      <a:pt x="26" y="47"/>
                    </a:cubicBezTo>
                    <a:cubicBezTo>
                      <a:pt x="27" y="48"/>
                      <a:pt x="28" y="47"/>
                      <a:pt x="27" y="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5" name="ï$ļiḍê"/>
              <p:cNvSpPr/>
              <p:nvPr/>
            </p:nvSpPr>
            <p:spPr bwMode="auto">
              <a:xfrm>
                <a:off x="3298" y="152"/>
                <a:ext cx="107" cy="227"/>
              </a:xfrm>
              <a:custGeom>
                <a:avLst/>
                <a:gdLst>
                  <a:gd name="T0" fmla="*/ 81 w 97"/>
                  <a:gd name="T1" fmla="*/ 175 h 206"/>
                  <a:gd name="T2" fmla="*/ 81 w 97"/>
                  <a:gd name="T3" fmla="*/ 175 h 206"/>
                  <a:gd name="T4" fmla="*/ 4 w 97"/>
                  <a:gd name="T5" fmla="*/ 2 h 206"/>
                  <a:gd name="T6" fmla="*/ 1 w 97"/>
                  <a:gd name="T7" fmla="*/ 3 h 206"/>
                  <a:gd name="T8" fmla="*/ 77 w 97"/>
                  <a:gd name="T9" fmla="*/ 176 h 206"/>
                  <a:gd name="T10" fmla="*/ 81 w 97"/>
                  <a:gd name="T11" fmla="*/ 176 h 206"/>
                  <a:gd name="T12" fmla="*/ 97 w 97"/>
                  <a:gd name="T13" fmla="*/ 206 h 206"/>
                  <a:gd name="T14" fmla="*/ 97 w 97"/>
                  <a:gd name="T15" fmla="*/ 206 h 206"/>
                  <a:gd name="T16" fmla="*/ 81 w 97"/>
                  <a:gd name="T17" fmla="*/ 1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06">
                    <a:moveTo>
                      <a:pt x="81" y="175"/>
                    </a:moveTo>
                    <a:cubicBezTo>
                      <a:pt x="81" y="175"/>
                      <a:pt x="81" y="175"/>
                      <a:pt x="81" y="175"/>
                    </a:cubicBezTo>
                    <a:cubicBezTo>
                      <a:pt x="53" y="118"/>
                      <a:pt x="28" y="60"/>
                      <a:pt x="4" y="2"/>
                    </a:cubicBezTo>
                    <a:cubicBezTo>
                      <a:pt x="4" y="0"/>
                      <a:pt x="0" y="1"/>
                      <a:pt x="1" y="3"/>
                    </a:cubicBezTo>
                    <a:cubicBezTo>
                      <a:pt x="24" y="62"/>
                      <a:pt x="49" y="120"/>
                      <a:pt x="77" y="176"/>
                    </a:cubicBezTo>
                    <a:cubicBezTo>
                      <a:pt x="78" y="177"/>
                      <a:pt x="80" y="177"/>
                      <a:pt x="81" y="176"/>
                    </a:cubicBezTo>
                    <a:cubicBezTo>
                      <a:pt x="86" y="186"/>
                      <a:pt x="91" y="196"/>
                      <a:pt x="97" y="206"/>
                    </a:cubicBezTo>
                    <a:cubicBezTo>
                      <a:pt x="97" y="206"/>
                      <a:pt x="97" y="206"/>
                      <a:pt x="97" y="206"/>
                    </a:cubicBezTo>
                    <a:cubicBezTo>
                      <a:pt x="92" y="195"/>
                      <a:pt x="86" y="185"/>
                      <a:pt x="81"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6" name="íş1íḍé"/>
              <p:cNvSpPr/>
              <p:nvPr/>
            </p:nvSpPr>
            <p:spPr bwMode="auto">
              <a:xfrm>
                <a:off x="3330" y="175"/>
                <a:ext cx="173" cy="316"/>
              </a:xfrm>
              <a:custGeom>
                <a:avLst/>
                <a:gdLst>
                  <a:gd name="T0" fmla="*/ 155 w 157"/>
                  <a:gd name="T1" fmla="*/ 283 h 287"/>
                  <a:gd name="T2" fmla="*/ 99 w 157"/>
                  <a:gd name="T3" fmla="*/ 190 h 287"/>
                  <a:gd name="T4" fmla="*/ 97 w 157"/>
                  <a:gd name="T5" fmla="*/ 186 h 287"/>
                  <a:gd name="T6" fmla="*/ 97 w 157"/>
                  <a:gd name="T7" fmla="*/ 184 h 287"/>
                  <a:gd name="T8" fmla="*/ 22 w 157"/>
                  <a:gd name="T9" fmla="*/ 17 h 287"/>
                  <a:gd name="T10" fmla="*/ 22 w 157"/>
                  <a:gd name="T11" fmla="*/ 17 h 287"/>
                  <a:gd name="T12" fmla="*/ 65 w 157"/>
                  <a:gd name="T13" fmla="*/ 125 h 287"/>
                  <a:gd name="T14" fmla="*/ 58 w 157"/>
                  <a:gd name="T15" fmla="*/ 116 h 287"/>
                  <a:gd name="T16" fmla="*/ 57 w 157"/>
                  <a:gd name="T17" fmla="*/ 116 h 287"/>
                  <a:gd name="T18" fmla="*/ 57 w 157"/>
                  <a:gd name="T19" fmla="*/ 117 h 287"/>
                  <a:gd name="T20" fmla="*/ 3 w 157"/>
                  <a:gd name="T21" fmla="*/ 2 h 287"/>
                  <a:gd name="T22" fmla="*/ 1 w 157"/>
                  <a:gd name="T23" fmla="*/ 2 h 287"/>
                  <a:gd name="T24" fmla="*/ 72 w 157"/>
                  <a:gd name="T25" fmla="*/ 152 h 287"/>
                  <a:gd name="T26" fmla="*/ 74 w 157"/>
                  <a:gd name="T27" fmla="*/ 151 h 287"/>
                  <a:gd name="T28" fmla="*/ 61 w 157"/>
                  <a:gd name="T29" fmla="*/ 126 h 287"/>
                  <a:gd name="T30" fmla="*/ 60 w 157"/>
                  <a:gd name="T31" fmla="*/ 122 h 287"/>
                  <a:gd name="T32" fmla="*/ 73 w 157"/>
                  <a:gd name="T33" fmla="*/ 144 h 287"/>
                  <a:gd name="T34" fmla="*/ 96 w 157"/>
                  <a:gd name="T35" fmla="*/ 192 h 287"/>
                  <a:gd name="T36" fmla="*/ 153 w 157"/>
                  <a:gd name="T37" fmla="*/ 285 h 287"/>
                  <a:gd name="T38" fmla="*/ 155 w 157"/>
                  <a:gd name="T39" fmla="*/ 2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87">
                    <a:moveTo>
                      <a:pt x="155" y="283"/>
                    </a:moveTo>
                    <a:cubicBezTo>
                      <a:pt x="137" y="252"/>
                      <a:pt x="115" y="222"/>
                      <a:pt x="99" y="190"/>
                    </a:cubicBezTo>
                    <a:cubicBezTo>
                      <a:pt x="98" y="189"/>
                      <a:pt x="97" y="187"/>
                      <a:pt x="97" y="186"/>
                    </a:cubicBezTo>
                    <a:cubicBezTo>
                      <a:pt x="97" y="185"/>
                      <a:pt x="97" y="185"/>
                      <a:pt x="97" y="184"/>
                    </a:cubicBezTo>
                    <a:cubicBezTo>
                      <a:pt x="69" y="130"/>
                      <a:pt x="44" y="74"/>
                      <a:pt x="22" y="17"/>
                    </a:cubicBezTo>
                    <a:cubicBezTo>
                      <a:pt x="22" y="16"/>
                      <a:pt x="21" y="17"/>
                      <a:pt x="22" y="17"/>
                    </a:cubicBezTo>
                    <a:cubicBezTo>
                      <a:pt x="35" y="54"/>
                      <a:pt x="49" y="90"/>
                      <a:pt x="65" y="125"/>
                    </a:cubicBezTo>
                    <a:cubicBezTo>
                      <a:pt x="63" y="122"/>
                      <a:pt x="61" y="119"/>
                      <a:pt x="58" y="116"/>
                    </a:cubicBezTo>
                    <a:cubicBezTo>
                      <a:pt x="58" y="115"/>
                      <a:pt x="56" y="115"/>
                      <a:pt x="57" y="116"/>
                    </a:cubicBezTo>
                    <a:cubicBezTo>
                      <a:pt x="57" y="117"/>
                      <a:pt x="57" y="117"/>
                      <a:pt x="57" y="117"/>
                    </a:cubicBezTo>
                    <a:cubicBezTo>
                      <a:pt x="38" y="79"/>
                      <a:pt x="20" y="40"/>
                      <a:pt x="3" y="2"/>
                    </a:cubicBezTo>
                    <a:cubicBezTo>
                      <a:pt x="2" y="0"/>
                      <a:pt x="0" y="1"/>
                      <a:pt x="1" y="2"/>
                    </a:cubicBezTo>
                    <a:cubicBezTo>
                      <a:pt x="23" y="53"/>
                      <a:pt x="46" y="103"/>
                      <a:pt x="72" y="152"/>
                    </a:cubicBezTo>
                    <a:cubicBezTo>
                      <a:pt x="72" y="154"/>
                      <a:pt x="75" y="153"/>
                      <a:pt x="74" y="151"/>
                    </a:cubicBezTo>
                    <a:cubicBezTo>
                      <a:pt x="70" y="143"/>
                      <a:pt x="66" y="135"/>
                      <a:pt x="61" y="126"/>
                    </a:cubicBezTo>
                    <a:cubicBezTo>
                      <a:pt x="61" y="125"/>
                      <a:pt x="61" y="123"/>
                      <a:pt x="60" y="122"/>
                    </a:cubicBezTo>
                    <a:cubicBezTo>
                      <a:pt x="62" y="128"/>
                      <a:pt x="69" y="138"/>
                      <a:pt x="73" y="144"/>
                    </a:cubicBezTo>
                    <a:cubicBezTo>
                      <a:pt x="81" y="160"/>
                      <a:pt x="88" y="176"/>
                      <a:pt x="96" y="192"/>
                    </a:cubicBezTo>
                    <a:cubicBezTo>
                      <a:pt x="111" y="224"/>
                      <a:pt x="133" y="255"/>
                      <a:pt x="153" y="285"/>
                    </a:cubicBezTo>
                    <a:cubicBezTo>
                      <a:pt x="154" y="287"/>
                      <a:pt x="157" y="285"/>
                      <a:pt x="155"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7" name="ïṩḻïḋê"/>
              <p:cNvSpPr/>
              <p:nvPr/>
            </p:nvSpPr>
            <p:spPr bwMode="auto">
              <a:xfrm>
                <a:off x="3428" y="325"/>
                <a:ext cx="2" cy="6"/>
              </a:xfrm>
              <a:custGeom>
                <a:avLst/>
                <a:gdLst>
                  <a:gd name="T0" fmla="*/ 2 w 2"/>
                  <a:gd name="T1" fmla="*/ 5 h 6"/>
                  <a:gd name="T2" fmla="*/ 0 w 2"/>
                  <a:gd name="T3" fmla="*/ 0 h 6"/>
                  <a:gd name="T4" fmla="*/ 1 w 2"/>
                  <a:gd name="T5" fmla="*/ 6 h 6"/>
                  <a:gd name="T6" fmla="*/ 2 w 2"/>
                  <a:gd name="T7" fmla="*/ 5 h 6"/>
                </a:gdLst>
                <a:ahLst/>
                <a:cxnLst>
                  <a:cxn ang="0">
                    <a:pos x="T0" y="T1"/>
                  </a:cxn>
                  <a:cxn ang="0">
                    <a:pos x="T2" y="T3"/>
                  </a:cxn>
                  <a:cxn ang="0">
                    <a:pos x="T4" y="T5"/>
                  </a:cxn>
                  <a:cxn ang="0">
                    <a:pos x="T6" y="T7"/>
                  </a:cxn>
                </a:cxnLst>
                <a:rect l="0" t="0" r="r" b="b"/>
                <a:pathLst>
                  <a:path w="2" h="6">
                    <a:moveTo>
                      <a:pt x="2" y="5"/>
                    </a:moveTo>
                    <a:cubicBezTo>
                      <a:pt x="1" y="3"/>
                      <a:pt x="1" y="2"/>
                      <a:pt x="0" y="0"/>
                    </a:cubicBezTo>
                    <a:cubicBezTo>
                      <a:pt x="1" y="2"/>
                      <a:pt x="1" y="4"/>
                      <a:pt x="1" y="6"/>
                    </a:cubicBezTo>
                    <a:cubicBezTo>
                      <a:pt x="1" y="6"/>
                      <a:pt x="2" y="6"/>
                      <a:pt x="2" y="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8" name="ísļïḑè"/>
              <p:cNvSpPr/>
              <p:nvPr/>
            </p:nvSpPr>
            <p:spPr bwMode="auto">
              <a:xfrm>
                <a:off x="3389" y="240"/>
                <a:ext cx="133" cy="244"/>
              </a:xfrm>
              <a:custGeom>
                <a:avLst/>
                <a:gdLst>
                  <a:gd name="T0" fmla="*/ 119 w 120"/>
                  <a:gd name="T1" fmla="*/ 219 h 222"/>
                  <a:gd name="T2" fmla="*/ 70 w 120"/>
                  <a:gd name="T3" fmla="*/ 130 h 222"/>
                  <a:gd name="T4" fmla="*/ 43 w 120"/>
                  <a:gd name="T5" fmla="*/ 83 h 222"/>
                  <a:gd name="T6" fmla="*/ 34 w 120"/>
                  <a:gd name="T7" fmla="*/ 69 h 222"/>
                  <a:gd name="T8" fmla="*/ 2 w 120"/>
                  <a:gd name="T9" fmla="*/ 1 h 222"/>
                  <a:gd name="T10" fmla="*/ 1 w 120"/>
                  <a:gd name="T11" fmla="*/ 1 h 222"/>
                  <a:gd name="T12" fmla="*/ 26 w 120"/>
                  <a:gd name="T13" fmla="*/ 57 h 222"/>
                  <a:gd name="T14" fmla="*/ 26 w 120"/>
                  <a:gd name="T15" fmla="*/ 57 h 222"/>
                  <a:gd name="T16" fmla="*/ 33 w 120"/>
                  <a:gd name="T17" fmla="*/ 70 h 222"/>
                  <a:gd name="T18" fmla="*/ 34 w 120"/>
                  <a:gd name="T19" fmla="*/ 72 h 222"/>
                  <a:gd name="T20" fmla="*/ 35 w 120"/>
                  <a:gd name="T21" fmla="*/ 77 h 222"/>
                  <a:gd name="T22" fmla="*/ 35 w 120"/>
                  <a:gd name="T23" fmla="*/ 74 h 222"/>
                  <a:gd name="T24" fmla="*/ 46 w 120"/>
                  <a:gd name="T25" fmla="*/ 98 h 222"/>
                  <a:gd name="T26" fmla="*/ 48 w 120"/>
                  <a:gd name="T27" fmla="*/ 98 h 222"/>
                  <a:gd name="T28" fmla="*/ 116 w 120"/>
                  <a:gd name="T29" fmla="*/ 221 h 222"/>
                  <a:gd name="T30" fmla="*/ 119 w 120"/>
                  <a:gd name="T31" fmla="*/ 21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22">
                    <a:moveTo>
                      <a:pt x="119" y="219"/>
                    </a:moveTo>
                    <a:cubicBezTo>
                      <a:pt x="103" y="189"/>
                      <a:pt x="87" y="159"/>
                      <a:pt x="70" y="130"/>
                    </a:cubicBezTo>
                    <a:cubicBezTo>
                      <a:pt x="61" y="114"/>
                      <a:pt x="52" y="99"/>
                      <a:pt x="43" y="83"/>
                    </a:cubicBezTo>
                    <a:cubicBezTo>
                      <a:pt x="40" y="78"/>
                      <a:pt x="37" y="73"/>
                      <a:pt x="34" y="69"/>
                    </a:cubicBezTo>
                    <a:cubicBezTo>
                      <a:pt x="23" y="46"/>
                      <a:pt x="12" y="24"/>
                      <a:pt x="2" y="1"/>
                    </a:cubicBezTo>
                    <a:cubicBezTo>
                      <a:pt x="1" y="0"/>
                      <a:pt x="0" y="1"/>
                      <a:pt x="1" y="1"/>
                    </a:cubicBezTo>
                    <a:cubicBezTo>
                      <a:pt x="9" y="20"/>
                      <a:pt x="17" y="38"/>
                      <a:pt x="26" y="57"/>
                    </a:cubicBezTo>
                    <a:cubicBezTo>
                      <a:pt x="26" y="57"/>
                      <a:pt x="26" y="57"/>
                      <a:pt x="26" y="57"/>
                    </a:cubicBezTo>
                    <a:cubicBezTo>
                      <a:pt x="28" y="62"/>
                      <a:pt x="30" y="66"/>
                      <a:pt x="33" y="70"/>
                    </a:cubicBezTo>
                    <a:cubicBezTo>
                      <a:pt x="33" y="71"/>
                      <a:pt x="33" y="72"/>
                      <a:pt x="34" y="72"/>
                    </a:cubicBezTo>
                    <a:cubicBezTo>
                      <a:pt x="34" y="74"/>
                      <a:pt x="35" y="75"/>
                      <a:pt x="35" y="77"/>
                    </a:cubicBezTo>
                    <a:cubicBezTo>
                      <a:pt x="35" y="76"/>
                      <a:pt x="35" y="75"/>
                      <a:pt x="35" y="74"/>
                    </a:cubicBezTo>
                    <a:cubicBezTo>
                      <a:pt x="38" y="82"/>
                      <a:pt x="42" y="90"/>
                      <a:pt x="46" y="98"/>
                    </a:cubicBezTo>
                    <a:cubicBezTo>
                      <a:pt x="46" y="99"/>
                      <a:pt x="47" y="99"/>
                      <a:pt x="48" y="98"/>
                    </a:cubicBezTo>
                    <a:cubicBezTo>
                      <a:pt x="70" y="139"/>
                      <a:pt x="94" y="180"/>
                      <a:pt x="116" y="221"/>
                    </a:cubicBezTo>
                    <a:cubicBezTo>
                      <a:pt x="117" y="222"/>
                      <a:pt x="120" y="221"/>
                      <a:pt x="119" y="2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9" name="işļiďè"/>
              <p:cNvSpPr/>
              <p:nvPr/>
            </p:nvSpPr>
            <p:spPr bwMode="auto">
              <a:xfrm>
                <a:off x="3442" y="304"/>
                <a:ext cx="94" cy="170"/>
              </a:xfrm>
              <a:custGeom>
                <a:avLst/>
                <a:gdLst>
                  <a:gd name="T0" fmla="*/ 84 w 85"/>
                  <a:gd name="T1" fmla="*/ 150 h 155"/>
                  <a:gd name="T2" fmla="*/ 2 w 85"/>
                  <a:gd name="T3" fmla="*/ 1 h 155"/>
                  <a:gd name="T4" fmla="*/ 0 w 85"/>
                  <a:gd name="T5" fmla="*/ 2 h 155"/>
                  <a:gd name="T6" fmla="*/ 81 w 85"/>
                  <a:gd name="T7" fmla="*/ 153 h 155"/>
                  <a:gd name="T8" fmla="*/ 84 w 85"/>
                  <a:gd name="T9" fmla="*/ 150 h 155"/>
                </a:gdLst>
                <a:ahLst/>
                <a:cxnLst>
                  <a:cxn ang="0">
                    <a:pos x="T0" y="T1"/>
                  </a:cxn>
                  <a:cxn ang="0">
                    <a:pos x="T2" y="T3"/>
                  </a:cxn>
                  <a:cxn ang="0">
                    <a:pos x="T4" y="T5"/>
                  </a:cxn>
                  <a:cxn ang="0">
                    <a:pos x="T6" y="T7"/>
                  </a:cxn>
                  <a:cxn ang="0">
                    <a:pos x="T8" y="T9"/>
                  </a:cxn>
                </a:cxnLst>
                <a:rect l="0" t="0" r="r" b="b"/>
                <a:pathLst>
                  <a:path w="85" h="155">
                    <a:moveTo>
                      <a:pt x="84" y="150"/>
                    </a:moveTo>
                    <a:cubicBezTo>
                      <a:pt x="55" y="102"/>
                      <a:pt x="26" y="53"/>
                      <a:pt x="2" y="1"/>
                    </a:cubicBezTo>
                    <a:cubicBezTo>
                      <a:pt x="2" y="0"/>
                      <a:pt x="0" y="1"/>
                      <a:pt x="0" y="2"/>
                    </a:cubicBezTo>
                    <a:cubicBezTo>
                      <a:pt x="23" y="54"/>
                      <a:pt x="50" y="105"/>
                      <a:pt x="81" y="153"/>
                    </a:cubicBezTo>
                    <a:cubicBezTo>
                      <a:pt x="82" y="155"/>
                      <a:pt x="85" y="152"/>
                      <a:pt x="84" y="1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0" name="ïṡ1îḋê"/>
              <p:cNvSpPr/>
              <p:nvPr/>
            </p:nvSpPr>
            <p:spPr bwMode="auto">
              <a:xfrm>
                <a:off x="3459" y="316"/>
                <a:ext cx="77" cy="141"/>
              </a:xfrm>
              <a:custGeom>
                <a:avLst/>
                <a:gdLst>
                  <a:gd name="T0" fmla="*/ 69 w 70"/>
                  <a:gd name="T1" fmla="*/ 124 h 128"/>
                  <a:gd name="T2" fmla="*/ 2 w 70"/>
                  <a:gd name="T3" fmla="*/ 0 h 128"/>
                  <a:gd name="T4" fmla="*/ 1 w 70"/>
                  <a:gd name="T5" fmla="*/ 1 h 128"/>
                  <a:gd name="T6" fmla="*/ 66 w 70"/>
                  <a:gd name="T7" fmla="*/ 126 h 128"/>
                  <a:gd name="T8" fmla="*/ 69 w 70"/>
                  <a:gd name="T9" fmla="*/ 124 h 128"/>
                </a:gdLst>
                <a:ahLst/>
                <a:cxnLst>
                  <a:cxn ang="0">
                    <a:pos x="T0" y="T1"/>
                  </a:cxn>
                  <a:cxn ang="0">
                    <a:pos x="T2" y="T3"/>
                  </a:cxn>
                  <a:cxn ang="0">
                    <a:pos x="T4" y="T5"/>
                  </a:cxn>
                  <a:cxn ang="0">
                    <a:pos x="T6" y="T7"/>
                  </a:cxn>
                  <a:cxn ang="0">
                    <a:pos x="T8" y="T9"/>
                  </a:cxn>
                </a:cxnLst>
                <a:rect l="0" t="0" r="r" b="b"/>
                <a:pathLst>
                  <a:path w="70" h="128">
                    <a:moveTo>
                      <a:pt x="69" y="124"/>
                    </a:moveTo>
                    <a:cubicBezTo>
                      <a:pt x="46" y="83"/>
                      <a:pt x="24" y="42"/>
                      <a:pt x="2" y="0"/>
                    </a:cubicBezTo>
                    <a:cubicBezTo>
                      <a:pt x="2" y="0"/>
                      <a:pt x="0" y="0"/>
                      <a:pt x="1" y="1"/>
                    </a:cubicBezTo>
                    <a:cubicBezTo>
                      <a:pt x="21" y="43"/>
                      <a:pt x="40" y="87"/>
                      <a:pt x="66" y="126"/>
                    </a:cubicBezTo>
                    <a:cubicBezTo>
                      <a:pt x="67" y="128"/>
                      <a:pt x="70" y="126"/>
                      <a:pt x="69"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1" name="ï$ľîḑe"/>
              <p:cNvSpPr/>
              <p:nvPr/>
            </p:nvSpPr>
            <p:spPr bwMode="auto">
              <a:xfrm>
                <a:off x="3480" y="325"/>
                <a:ext cx="53" cy="105"/>
              </a:xfrm>
              <a:custGeom>
                <a:avLst/>
                <a:gdLst>
                  <a:gd name="T0" fmla="*/ 34 w 48"/>
                  <a:gd name="T1" fmla="*/ 61 h 96"/>
                  <a:gd name="T2" fmla="*/ 33 w 48"/>
                  <a:gd name="T3" fmla="*/ 62 h 96"/>
                  <a:gd name="T4" fmla="*/ 44 w 48"/>
                  <a:gd name="T5" fmla="*/ 89 h 96"/>
                  <a:gd name="T6" fmla="*/ 26 w 48"/>
                  <a:gd name="T7" fmla="*/ 57 h 96"/>
                  <a:gd name="T8" fmla="*/ 0 w 48"/>
                  <a:gd name="T9" fmla="*/ 0 h 96"/>
                  <a:gd name="T10" fmla="*/ 0 w 48"/>
                  <a:gd name="T11" fmla="*/ 0 h 96"/>
                  <a:gd name="T12" fmla="*/ 45 w 48"/>
                  <a:gd name="T13" fmla="*/ 95 h 96"/>
                  <a:gd name="T14" fmla="*/ 47 w 48"/>
                  <a:gd name="T15" fmla="*/ 94 h 96"/>
                  <a:gd name="T16" fmla="*/ 34 w 48"/>
                  <a:gd name="T17"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6">
                    <a:moveTo>
                      <a:pt x="34" y="61"/>
                    </a:moveTo>
                    <a:cubicBezTo>
                      <a:pt x="33" y="61"/>
                      <a:pt x="33" y="61"/>
                      <a:pt x="33" y="62"/>
                    </a:cubicBezTo>
                    <a:cubicBezTo>
                      <a:pt x="37" y="69"/>
                      <a:pt x="42" y="85"/>
                      <a:pt x="44" y="89"/>
                    </a:cubicBezTo>
                    <a:cubicBezTo>
                      <a:pt x="38" y="79"/>
                      <a:pt x="32" y="68"/>
                      <a:pt x="26" y="57"/>
                    </a:cubicBezTo>
                    <a:cubicBezTo>
                      <a:pt x="16" y="39"/>
                      <a:pt x="8" y="20"/>
                      <a:pt x="0" y="0"/>
                    </a:cubicBezTo>
                    <a:cubicBezTo>
                      <a:pt x="0" y="0"/>
                      <a:pt x="0" y="0"/>
                      <a:pt x="0" y="0"/>
                    </a:cubicBezTo>
                    <a:cubicBezTo>
                      <a:pt x="10" y="34"/>
                      <a:pt x="24" y="67"/>
                      <a:pt x="45" y="95"/>
                    </a:cubicBezTo>
                    <a:cubicBezTo>
                      <a:pt x="46" y="96"/>
                      <a:pt x="48" y="96"/>
                      <a:pt x="47" y="94"/>
                    </a:cubicBezTo>
                    <a:cubicBezTo>
                      <a:pt x="46" y="82"/>
                      <a:pt x="40" y="71"/>
                      <a:pt x="34" y="6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2" name="ïṧḷiḓê"/>
              <p:cNvSpPr/>
              <p:nvPr/>
            </p:nvSpPr>
            <p:spPr bwMode="auto">
              <a:xfrm>
                <a:off x="3476" y="294"/>
                <a:ext cx="65" cy="129"/>
              </a:xfrm>
              <a:custGeom>
                <a:avLst/>
                <a:gdLst>
                  <a:gd name="T0" fmla="*/ 58 w 59"/>
                  <a:gd name="T1" fmla="*/ 114 h 117"/>
                  <a:gd name="T2" fmla="*/ 36 w 59"/>
                  <a:gd name="T3" fmla="*/ 65 h 117"/>
                  <a:gd name="T4" fmla="*/ 5 w 59"/>
                  <a:gd name="T5" fmla="*/ 2 h 117"/>
                  <a:gd name="T6" fmla="*/ 1 w 59"/>
                  <a:gd name="T7" fmla="*/ 4 h 117"/>
                  <a:gd name="T8" fmla="*/ 25 w 59"/>
                  <a:gd name="T9" fmla="*/ 56 h 117"/>
                  <a:gd name="T10" fmla="*/ 55 w 59"/>
                  <a:gd name="T11" fmla="*/ 116 h 117"/>
                  <a:gd name="T12" fmla="*/ 58 w 59"/>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59" h="117">
                    <a:moveTo>
                      <a:pt x="58" y="114"/>
                    </a:moveTo>
                    <a:cubicBezTo>
                      <a:pt x="50" y="98"/>
                      <a:pt x="45" y="80"/>
                      <a:pt x="36" y="65"/>
                    </a:cubicBezTo>
                    <a:cubicBezTo>
                      <a:pt x="23" y="45"/>
                      <a:pt x="13" y="24"/>
                      <a:pt x="5" y="2"/>
                    </a:cubicBezTo>
                    <a:cubicBezTo>
                      <a:pt x="4" y="0"/>
                      <a:pt x="0" y="1"/>
                      <a:pt x="1" y="4"/>
                    </a:cubicBezTo>
                    <a:cubicBezTo>
                      <a:pt x="7" y="22"/>
                      <a:pt x="15" y="39"/>
                      <a:pt x="25" y="56"/>
                    </a:cubicBezTo>
                    <a:cubicBezTo>
                      <a:pt x="35" y="75"/>
                      <a:pt x="42" y="98"/>
                      <a:pt x="55" y="116"/>
                    </a:cubicBezTo>
                    <a:cubicBezTo>
                      <a:pt x="56" y="117"/>
                      <a:pt x="59" y="116"/>
                      <a:pt x="58" y="1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3" name="íš1îḑe"/>
              <p:cNvSpPr/>
              <p:nvPr/>
            </p:nvSpPr>
            <p:spPr bwMode="auto">
              <a:xfrm>
                <a:off x="3501" y="321"/>
                <a:ext cx="26" cy="58"/>
              </a:xfrm>
              <a:custGeom>
                <a:avLst/>
                <a:gdLst>
                  <a:gd name="T0" fmla="*/ 23 w 24"/>
                  <a:gd name="T1" fmla="*/ 48 h 52"/>
                  <a:gd name="T2" fmla="*/ 3 w 24"/>
                  <a:gd name="T3" fmla="*/ 1 h 52"/>
                  <a:gd name="T4" fmla="*/ 1 w 24"/>
                  <a:gd name="T5" fmla="*/ 1 h 52"/>
                  <a:gd name="T6" fmla="*/ 20 w 24"/>
                  <a:gd name="T7" fmla="*/ 50 h 52"/>
                  <a:gd name="T8" fmla="*/ 23 w 24"/>
                  <a:gd name="T9" fmla="*/ 48 h 52"/>
                </a:gdLst>
                <a:ahLst/>
                <a:cxnLst>
                  <a:cxn ang="0">
                    <a:pos x="T0" y="T1"/>
                  </a:cxn>
                  <a:cxn ang="0">
                    <a:pos x="T2" y="T3"/>
                  </a:cxn>
                  <a:cxn ang="0">
                    <a:pos x="T4" y="T5"/>
                  </a:cxn>
                  <a:cxn ang="0">
                    <a:pos x="T6" y="T7"/>
                  </a:cxn>
                  <a:cxn ang="0">
                    <a:pos x="T8" y="T9"/>
                  </a:cxn>
                </a:cxnLst>
                <a:rect l="0" t="0" r="r" b="b"/>
                <a:pathLst>
                  <a:path w="24" h="52">
                    <a:moveTo>
                      <a:pt x="23" y="48"/>
                    </a:moveTo>
                    <a:cubicBezTo>
                      <a:pt x="14" y="33"/>
                      <a:pt x="6" y="18"/>
                      <a:pt x="3" y="1"/>
                    </a:cubicBezTo>
                    <a:cubicBezTo>
                      <a:pt x="2" y="0"/>
                      <a:pt x="0" y="0"/>
                      <a:pt x="1" y="1"/>
                    </a:cubicBezTo>
                    <a:cubicBezTo>
                      <a:pt x="3" y="19"/>
                      <a:pt x="12" y="35"/>
                      <a:pt x="20" y="50"/>
                    </a:cubicBezTo>
                    <a:cubicBezTo>
                      <a:pt x="22" y="52"/>
                      <a:pt x="24" y="50"/>
                      <a:pt x="23" y="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4" name="íşḷiďè"/>
              <p:cNvSpPr/>
              <p:nvPr/>
            </p:nvSpPr>
            <p:spPr bwMode="auto">
              <a:xfrm>
                <a:off x="3508" y="325"/>
                <a:ext cx="26" cy="50"/>
              </a:xfrm>
              <a:custGeom>
                <a:avLst/>
                <a:gdLst>
                  <a:gd name="T0" fmla="*/ 22 w 23"/>
                  <a:gd name="T1" fmla="*/ 43 h 46"/>
                  <a:gd name="T2" fmla="*/ 4 w 23"/>
                  <a:gd name="T3" fmla="*/ 2 h 46"/>
                  <a:gd name="T4" fmla="*/ 1 w 23"/>
                  <a:gd name="T5" fmla="*/ 4 h 46"/>
                  <a:gd name="T6" fmla="*/ 18 w 23"/>
                  <a:gd name="T7" fmla="*/ 44 h 46"/>
                  <a:gd name="T8" fmla="*/ 22 w 23"/>
                  <a:gd name="T9" fmla="*/ 43 h 46"/>
                </a:gdLst>
                <a:ahLst/>
                <a:cxnLst>
                  <a:cxn ang="0">
                    <a:pos x="T0" y="T1"/>
                  </a:cxn>
                  <a:cxn ang="0">
                    <a:pos x="T2" y="T3"/>
                  </a:cxn>
                  <a:cxn ang="0">
                    <a:pos x="T4" y="T5"/>
                  </a:cxn>
                  <a:cxn ang="0">
                    <a:pos x="T6" y="T7"/>
                  </a:cxn>
                  <a:cxn ang="0">
                    <a:pos x="T8" y="T9"/>
                  </a:cxn>
                </a:cxnLst>
                <a:rect l="0" t="0" r="r" b="b"/>
                <a:pathLst>
                  <a:path w="23" h="46">
                    <a:moveTo>
                      <a:pt x="22" y="43"/>
                    </a:moveTo>
                    <a:cubicBezTo>
                      <a:pt x="16" y="29"/>
                      <a:pt x="9" y="16"/>
                      <a:pt x="4" y="2"/>
                    </a:cubicBezTo>
                    <a:cubicBezTo>
                      <a:pt x="3" y="0"/>
                      <a:pt x="0" y="1"/>
                      <a:pt x="1" y="4"/>
                    </a:cubicBezTo>
                    <a:cubicBezTo>
                      <a:pt x="5" y="18"/>
                      <a:pt x="13" y="31"/>
                      <a:pt x="18" y="44"/>
                    </a:cubicBezTo>
                    <a:cubicBezTo>
                      <a:pt x="19" y="46"/>
                      <a:pt x="23" y="45"/>
                      <a:pt x="22" y="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5" name="íś1îḍe"/>
              <p:cNvSpPr/>
              <p:nvPr/>
            </p:nvSpPr>
            <p:spPr bwMode="auto">
              <a:xfrm>
                <a:off x="3314" y="464"/>
                <a:ext cx="4" cy="7"/>
              </a:xfrm>
              <a:custGeom>
                <a:avLst/>
                <a:gdLst>
                  <a:gd name="T0" fmla="*/ 1 w 3"/>
                  <a:gd name="T1" fmla="*/ 0 h 6"/>
                  <a:gd name="T2" fmla="*/ 0 w 3"/>
                  <a:gd name="T3" fmla="*/ 0 h 6"/>
                  <a:gd name="T4" fmla="*/ 3 w 3"/>
                  <a:gd name="T5" fmla="*/ 5 h 6"/>
                  <a:gd name="T6" fmla="*/ 3 w 3"/>
                  <a:gd name="T7" fmla="*/ 5 h 6"/>
                  <a:gd name="T8" fmla="*/ 1 w 3"/>
                  <a:gd name="T9" fmla="*/ 0 h 6"/>
                </a:gdLst>
                <a:ahLst/>
                <a:cxnLst>
                  <a:cxn ang="0">
                    <a:pos x="T0" y="T1"/>
                  </a:cxn>
                  <a:cxn ang="0">
                    <a:pos x="T2" y="T3"/>
                  </a:cxn>
                  <a:cxn ang="0">
                    <a:pos x="T4" y="T5"/>
                  </a:cxn>
                  <a:cxn ang="0">
                    <a:pos x="T6" y="T7"/>
                  </a:cxn>
                  <a:cxn ang="0">
                    <a:pos x="T8" y="T9"/>
                  </a:cxn>
                </a:cxnLst>
                <a:rect l="0" t="0" r="r" b="b"/>
                <a:pathLst>
                  <a:path w="3" h="6">
                    <a:moveTo>
                      <a:pt x="1" y="0"/>
                    </a:moveTo>
                    <a:cubicBezTo>
                      <a:pt x="0" y="0"/>
                      <a:pt x="0" y="0"/>
                      <a:pt x="0" y="0"/>
                    </a:cubicBezTo>
                    <a:cubicBezTo>
                      <a:pt x="2" y="2"/>
                      <a:pt x="3" y="3"/>
                      <a:pt x="3" y="5"/>
                    </a:cubicBezTo>
                    <a:cubicBezTo>
                      <a:pt x="3" y="6"/>
                      <a:pt x="3" y="6"/>
                      <a:pt x="3" y="5"/>
                    </a:cubicBezTo>
                    <a:cubicBezTo>
                      <a:pt x="3" y="3"/>
                      <a:pt x="2" y="2"/>
                      <a:pt x="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6" name="íṡlide"/>
              <p:cNvSpPr/>
              <p:nvPr/>
            </p:nvSpPr>
            <p:spPr bwMode="auto">
              <a:xfrm>
                <a:off x="3293" y="407"/>
                <a:ext cx="54" cy="110"/>
              </a:xfrm>
              <a:custGeom>
                <a:avLst/>
                <a:gdLst>
                  <a:gd name="T0" fmla="*/ 49 w 49"/>
                  <a:gd name="T1" fmla="*/ 97 h 100"/>
                  <a:gd name="T2" fmla="*/ 3 w 49"/>
                  <a:gd name="T3" fmla="*/ 1 h 100"/>
                  <a:gd name="T4" fmla="*/ 0 w 49"/>
                  <a:gd name="T5" fmla="*/ 2 h 100"/>
                  <a:gd name="T6" fmla="*/ 46 w 49"/>
                  <a:gd name="T7" fmla="*/ 99 h 100"/>
                  <a:gd name="T8" fmla="*/ 49 w 49"/>
                  <a:gd name="T9" fmla="*/ 97 h 100"/>
                </a:gdLst>
                <a:ahLst/>
                <a:cxnLst>
                  <a:cxn ang="0">
                    <a:pos x="T0" y="T1"/>
                  </a:cxn>
                  <a:cxn ang="0">
                    <a:pos x="T2" y="T3"/>
                  </a:cxn>
                  <a:cxn ang="0">
                    <a:pos x="T4" y="T5"/>
                  </a:cxn>
                  <a:cxn ang="0">
                    <a:pos x="T6" y="T7"/>
                  </a:cxn>
                  <a:cxn ang="0">
                    <a:pos x="T8" y="T9"/>
                  </a:cxn>
                </a:cxnLst>
                <a:rect l="0" t="0" r="r" b="b"/>
                <a:pathLst>
                  <a:path w="49" h="100">
                    <a:moveTo>
                      <a:pt x="49" y="97"/>
                    </a:moveTo>
                    <a:cubicBezTo>
                      <a:pt x="31" y="66"/>
                      <a:pt x="16" y="34"/>
                      <a:pt x="3" y="1"/>
                    </a:cubicBezTo>
                    <a:cubicBezTo>
                      <a:pt x="2" y="0"/>
                      <a:pt x="0" y="0"/>
                      <a:pt x="0" y="2"/>
                    </a:cubicBezTo>
                    <a:cubicBezTo>
                      <a:pt x="13" y="36"/>
                      <a:pt x="28" y="68"/>
                      <a:pt x="46" y="99"/>
                    </a:cubicBezTo>
                    <a:cubicBezTo>
                      <a:pt x="47" y="100"/>
                      <a:pt x="49" y="99"/>
                      <a:pt x="49"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7" name="íṧľídê"/>
              <p:cNvSpPr/>
              <p:nvPr/>
            </p:nvSpPr>
            <p:spPr bwMode="auto">
              <a:xfrm>
                <a:off x="3292" y="269"/>
                <a:ext cx="48" cy="106"/>
              </a:xfrm>
              <a:custGeom>
                <a:avLst/>
                <a:gdLst>
                  <a:gd name="T0" fmla="*/ 42 w 43"/>
                  <a:gd name="T1" fmla="*/ 94 h 97"/>
                  <a:gd name="T2" fmla="*/ 5 w 43"/>
                  <a:gd name="T3" fmla="*/ 2 h 97"/>
                  <a:gd name="T4" fmla="*/ 1 w 43"/>
                  <a:gd name="T5" fmla="*/ 4 h 97"/>
                  <a:gd name="T6" fmla="*/ 39 w 43"/>
                  <a:gd name="T7" fmla="*/ 95 h 97"/>
                  <a:gd name="T8" fmla="*/ 42 w 43"/>
                  <a:gd name="T9" fmla="*/ 94 h 97"/>
                </a:gdLst>
                <a:ahLst/>
                <a:cxnLst>
                  <a:cxn ang="0">
                    <a:pos x="T0" y="T1"/>
                  </a:cxn>
                  <a:cxn ang="0">
                    <a:pos x="T2" y="T3"/>
                  </a:cxn>
                  <a:cxn ang="0">
                    <a:pos x="T4" y="T5"/>
                  </a:cxn>
                  <a:cxn ang="0">
                    <a:pos x="T6" y="T7"/>
                  </a:cxn>
                  <a:cxn ang="0">
                    <a:pos x="T8" y="T9"/>
                  </a:cxn>
                </a:cxnLst>
                <a:rect l="0" t="0" r="r" b="b"/>
                <a:pathLst>
                  <a:path w="43" h="97">
                    <a:moveTo>
                      <a:pt x="42" y="94"/>
                    </a:moveTo>
                    <a:cubicBezTo>
                      <a:pt x="28" y="64"/>
                      <a:pt x="17" y="33"/>
                      <a:pt x="5" y="2"/>
                    </a:cubicBezTo>
                    <a:cubicBezTo>
                      <a:pt x="4" y="0"/>
                      <a:pt x="0" y="2"/>
                      <a:pt x="1" y="4"/>
                    </a:cubicBezTo>
                    <a:cubicBezTo>
                      <a:pt x="13" y="34"/>
                      <a:pt x="24" y="66"/>
                      <a:pt x="39" y="95"/>
                    </a:cubicBezTo>
                    <a:cubicBezTo>
                      <a:pt x="40" y="97"/>
                      <a:pt x="43" y="96"/>
                      <a:pt x="42" y="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8" name="îş1ïḓe"/>
              <p:cNvSpPr/>
              <p:nvPr/>
            </p:nvSpPr>
            <p:spPr bwMode="auto">
              <a:xfrm>
                <a:off x="3297" y="223"/>
                <a:ext cx="79" cy="167"/>
              </a:xfrm>
              <a:custGeom>
                <a:avLst/>
                <a:gdLst>
                  <a:gd name="T0" fmla="*/ 71 w 72"/>
                  <a:gd name="T1" fmla="*/ 147 h 151"/>
                  <a:gd name="T2" fmla="*/ 2 w 72"/>
                  <a:gd name="T3" fmla="*/ 1 h 151"/>
                  <a:gd name="T4" fmla="*/ 1 w 72"/>
                  <a:gd name="T5" fmla="*/ 1 h 151"/>
                  <a:gd name="T6" fmla="*/ 69 w 72"/>
                  <a:gd name="T7" fmla="*/ 149 h 151"/>
                  <a:gd name="T8" fmla="*/ 71 w 72"/>
                  <a:gd name="T9" fmla="*/ 147 h 151"/>
                </a:gdLst>
                <a:ahLst/>
                <a:cxnLst>
                  <a:cxn ang="0">
                    <a:pos x="T0" y="T1"/>
                  </a:cxn>
                  <a:cxn ang="0">
                    <a:pos x="T2" y="T3"/>
                  </a:cxn>
                  <a:cxn ang="0">
                    <a:pos x="T4" y="T5"/>
                  </a:cxn>
                  <a:cxn ang="0">
                    <a:pos x="T6" y="T7"/>
                  </a:cxn>
                  <a:cxn ang="0">
                    <a:pos x="T8" y="T9"/>
                  </a:cxn>
                </a:cxnLst>
                <a:rect l="0" t="0" r="r" b="b"/>
                <a:pathLst>
                  <a:path w="72" h="151">
                    <a:moveTo>
                      <a:pt x="71" y="147"/>
                    </a:moveTo>
                    <a:cubicBezTo>
                      <a:pt x="45" y="100"/>
                      <a:pt x="19" y="52"/>
                      <a:pt x="2" y="1"/>
                    </a:cubicBezTo>
                    <a:cubicBezTo>
                      <a:pt x="2" y="0"/>
                      <a:pt x="0" y="0"/>
                      <a:pt x="1" y="1"/>
                    </a:cubicBezTo>
                    <a:cubicBezTo>
                      <a:pt x="16" y="54"/>
                      <a:pt x="42" y="102"/>
                      <a:pt x="69" y="149"/>
                    </a:cubicBezTo>
                    <a:cubicBezTo>
                      <a:pt x="70" y="151"/>
                      <a:pt x="72" y="149"/>
                      <a:pt x="71" y="1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9" name="í$ḷïḍè"/>
              <p:cNvSpPr/>
              <p:nvPr/>
            </p:nvSpPr>
            <p:spPr bwMode="auto">
              <a:xfrm>
                <a:off x="3296" y="199"/>
                <a:ext cx="77" cy="167"/>
              </a:xfrm>
              <a:custGeom>
                <a:avLst/>
                <a:gdLst>
                  <a:gd name="T0" fmla="*/ 69 w 70"/>
                  <a:gd name="T1" fmla="*/ 150 h 152"/>
                  <a:gd name="T2" fmla="*/ 4 w 70"/>
                  <a:gd name="T3" fmla="*/ 2 h 152"/>
                  <a:gd name="T4" fmla="*/ 1 w 70"/>
                  <a:gd name="T5" fmla="*/ 3 h 152"/>
                  <a:gd name="T6" fmla="*/ 67 w 70"/>
                  <a:gd name="T7" fmla="*/ 151 h 152"/>
                  <a:gd name="T8" fmla="*/ 69 w 70"/>
                  <a:gd name="T9" fmla="*/ 150 h 152"/>
                </a:gdLst>
                <a:ahLst/>
                <a:cxnLst>
                  <a:cxn ang="0">
                    <a:pos x="T0" y="T1"/>
                  </a:cxn>
                  <a:cxn ang="0">
                    <a:pos x="T2" y="T3"/>
                  </a:cxn>
                  <a:cxn ang="0">
                    <a:pos x="T4" y="T5"/>
                  </a:cxn>
                  <a:cxn ang="0">
                    <a:pos x="T6" y="T7"/>
                  </a:cxn>
                  <a:cxn ang="0">
                    <a:pos x="T8" y="T9"/>
                  </a:cxn>
                </a:cxnLst>
                <a:rect l="0" t="0" r="r" b="b"/>
                <a:pathLst>
                  <a:path w="70" h="152">
                    <a:moveTo>
                      <a:pt x="69" y="150"/>
                    </a:moveTo>
                    <a:cubicBezTo>
                      <a:pt x="45" y="101"/>
                      <a:pt x="25" y="52"/>
                      <a:pt x="4" y="2"/>
                    </a:cubicBezTo>
                    <a:cubicBezTo>
                      <a:pt x="3" y="0"/>
                      <a:pt x="0" y="1"/>
                      <a:pt x="1" y="3"/>
                    </a:cubicBezTo>
                    <a:cubicBezTo>
                      <a:pt x="21" y="53"/>
                      <a:pt x="40" y="104"/>
                      <a:pt x="67" y="151"/>
                    </a:cubicBezTo>
                    <a:cubicBezTo>
                      <a:pt x="68" y="152"/>
                      <a:pt x="70" y="151"/>
                      <a:pt x="69" y="1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0" name="iṣlïḋè"/>
              <p:cNvSpPr/>
              <p:nvPr/>
            </p:nvSpPr>
            <p:spPr bwMode="auto">
              <a:xfrm>
                <a:off x="3286" y="151"/>
                <a:ext cx="92" cy="199"/>
              </a:xfrm>
              <a:custGeom>
                <a:avLst/>
                <a:gdLst>
                  <a:gd name="T0" fmla="*/ 84 w 84"/>
                  <a:gd name="T1" fmla="*/ 178 h 181"/>
                  <a:gd name="T2" fmla="*/ 2 w 84"/>
                  <a:gd name="T3" fmla="*/ 1 h 181"/>
                  <a:gd name="T4" fmla="*/ 0 w 84"/>
                  <a:gd name="T5" fmla="*/ 1 h 181"/>
                  <a:gd name="T6" fmla="*/ 81 w 84"/>
                  <a:gd name="T7" fmla="*/ 179 h 181"/>
                  <a:gd name="T8" fmla="*/ 84 w 84"/>
                  <a:gd name="T9" fmla="*/ 178 h 181"/>
                </a:gdLst>
                <a:ahLst/>
                <a:cxnLst>
                  <a:cxn ang="0">
                    <a:pos x="T0" y="T1"/>
                  </a:cxn>
                  <a:cxn ang="0">
                    <a:pos x="T2" y="T3"/>
                  </a:cxn>
                  <a:cxn ang="0">
                    <a:pos x="T4" y="T5"/>
                  </a:cxn>
                  <a:cxn ang="0">
                    <a:pos x="T6" y="T7"/>
                  </a:cxn>
                  <a:cxn ang="0">
                    <a:pos x="T8" y="T9"/>
                  </a:cxn>
                </a:cxnLst>
                <a:rect l="0" t="0" r="r" b="b"/>
                <a:pathLst>
                  <a:path w="84" h="181">
                    <a:moveTo>
                      <a:pt x="84" y="178"/>
                    </a:moveTo>
                    <a:cubicBezTo>
                      <a:pt x="56" y="119"/>
                      <a:pt x="27" y="61"/>
                      <a:pt x="2" y="1"/>
                    </a:cubicBezTo>
                    <a:cubicBezTo>
                      <a:pt x="2" y="0"/>
                      <a:pt x="0" y="0"/>
                      <a:pt x="0" y="1"/>
                    </a:cubicBezTo>
                    <a:cubicBezTo>
                      <a:pt x="25" y="61"/>
                      <a:pt x="53" y="121"/>
                      <a:pt x="81" y="179"/>
                    </a:cubicBezTo>
                    <a:cubicBezTo>
                      <a:pt x="82" y="181"/>
                      <a:pt x="84" y="180"/>
                      <a:pt x="84" y="17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1" name="iślîḓè"/>
              <p:cNvSpPr/>
              <p:nvPr/>
            </p:nvSpPr>
            <p:spPr bwMode="auto">
              <a:xfrm>
                <a:off x="3320" y="188"/>
                <a:ext cx="81" cy="162"/>
              </a:xfrm>
              <a:custGeom>
                <a:avLst/>
                <a:gdLst>
                  <a:gd name="T0" fmla="*/ 73 w 74"/>
                  <a:gd name="T1" fmla="*/ 144 h 147"/>
                  <a:gd name="T2" fmla="*/ 1 w 74"/>
                  <a:gd name="T3" fmla="*/ 0 h 147"/>
                  <a:gd name="T4" fmla="*/ 0 w 74"/>
                  <a:gd name="T5" fmla="*/ 0 h 147"/>
                  <a:gd name="T6" fmla="*/ 70 w 74"/>
                  <a:gd name="T7" fmla="*/ 145 h 147"/>
                  <a:gd name="T8" fmla="*/ 73 w 74"/>
                  <a:gd name="T9" fmla="*/ 144 h 147"/>
                </a:gdLst>
                <a:ahLst/>
                <a:cxnLst>
                  <a:cxn ang="0">
                    <a:pos x="T0" y="T1"/>
                  </a:cxn>
                  <a:cxn ang="0">
                    <a:pos x="T2" y="T3"/>
                  </a:cxn>
                  <a:cxn ang="0">
                    <a:pos x="T4" y="T5"/>
                  </a:cxn>
                  <a:cxn ang="0">
                    <a:pos x="T6" y="T7"/>
                  </a:cxn>
                  <a:cxn ang="0">
                    <a:pos x="T8" y="T9"/>
                  </a:cxn>
                </a:cxnLst>
                <a:rect l="0" t="0" r="r" b="b"/>
                <a:pathLst>
                  <a:path w="74" h="147">
                    <a:moveTo>
                      <a:pt x="73" y="144"/>
                    </a:moveTo>
                    <a:cubicBezTo>
                      <a:pt x="50" y="96"/>
                      <a:pt x="24" y="49"/>
                      <a:pt x="1" y="0"/>
                    </a:cubicBezTo>
                    <a:cubicBezTo>
                      <a:pt x="1" y="0"/>
                      <a:pt x="0" y="0"/>
                      <a:pt x="0" y="0"/>
                    </a:cubicBezTo>
                    <a:cubicBezTo>
                      <a:pt x="22" y="49"/>
                      <a:pt x="47" y="97"/>
                      <a:pt x="70" y="145"/>
                    </a:cubicBezTo>
                    <a:cubicBezTo>
                      <a:pt x="71" y="147"/>
                      <a:pt x="74" y="146"/>
                      <a:pt x="7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2" name="îṡḷiḋê"/>
              <p:cNvSpPr/>
              <p:nvPr/>
            </p:nvSpPr>
            <p:spPr bwMode="auto">
              <a:xfrm>
                <a:off x="3523" y="2321"/>
                <a:ext cx="476" cy="270"/>
              </a:xfrm>
              <a:custGeom>
                <a:avLst/>
                <a:gdLst>
                  <a:gd name="T0" fmla="*/ 428 w 432"/>
                  <a:gd name="T1" fmla="*/ 0 h 245"/>
                  <a:gd name="T2" fmla="*/ 197 w 432"/>
                  <a:gd name="T3" fmla="*/ 24 h 245"/>
                  <a:gd name="T4" fmla="*/ 144 w 432"/>
                  <a:gd name="T5" fmla="*/ 29 h 245"/>
                  <a:gd name="T6" fmla="*/ 89 w 432"/>
                  <a:gd name="T7" fmla="*/ 38 h 245"/>
                  <a:gd name="T8" fmla="*/ 26 w 432"/>
                  <a:gd name="T9" fmla="*/ 41 h 245"/>
                  <a:gd name="T10" fmla="*/ 26 w 432"/>
                  <a:gd name="T11" fmla="*/ 21 h 245"/>
                  <a:gd name="T12" fmla="*/ 23 w 432"/>
                  <a:gd name="T13" fmla="*/ 21 h 245"/>
                  <a:gd name="T14" fmla="*/ 23 w 432"/>
                  <a:gd name="T15" fmla="*/ 41 h 245"/>
                  <a:gd name="T16" fmla="*/ 3 w 432"/>
                  <a:gd name="T17" fmla="*/ 49 h 245"/>
                  <a:gd name="T18" fmla="*/ 6 w 432"/>
                  <a:gd name="T19" fmla="*/ 53 h 245"/>
                  <a:gd name="T20" fmla="*/ 23 w 432"/>
                  <a:gd name="T21" fmla="*/ 46 h 245"/>
                  <a:gd name="T22" fmla="*/ 25 w 432"/>
                  <a:gd name="T23" fmla="*/ 151 h 245"/>
                  <a:gd name="T24" fmla="*/ 18 w 432"/>
                  <a:gd name="T25" fmla="*/ 51 h 245"/>
                  <a:gd name="T26" fmla="*/ 16 w 432"/>
                  <a:gd name="T27" fmla="*/ 51 h 245"/>
                  <a:gd name="T28" fmla="*/ 16 w 432"/>
                  <a:gd name="T29" fmla="*/ 54 h 245"/>
                  <a:gd name="T30" fmla="*/ 17 w 432"/>
                  <a:gd name="T31" fmla="*/ 54 h 245"/>
                  <a:gd name="T32" fmla="*/ 16 w 432"/>
                  <a:gd name="T33" fmla="*/ 59 h 245"/>
                  <a:gd name="T34" fmla="*/ 16 w 432"/>
                  <a:gd name="T35" fmla="*/ 83 h 245"/>
                  <a:gd name="T36" fmla="*/ 18 w 432"/>
                  <a:gd name="T37" fmla="*/ 139 h 245"/>
                  <a:gd name="T38" fmla="*/ 23 w 432"/>
                  <a:gd name="T39" fmla="*/ 242 h 245"/>
                  <a:gd name="T40" fmla="*/ 27 w 432"/>
                  <a:gd name="T41" fmla="*/ 242 h 245"/>
                  <a:gd name="T42" fmla="*/ 26 w 432"/>
                  <a:gd name="T43" fmla="*/ 185 h 245"/>
                  <a:gd name="T44" fmla="*/ 30 w 432"/>
                  <a:gd name="T45" fmla="*/ 237 h 245"/>
                  <a:gd name="T46" fmla="*/ 34 w 432"/>
                  <a:gd name="T47" fmla="*/ 236 h 245"/>
                  <a:gd name="T48" fmla="*/ 26 w 432"/>
                  <a:gd name="T49" fmla="*/ 46 h 245"/>
                  <a:gd name="T50" fmla="*/ 103 w 432"/>
                  <a:gd name="T51" fmla="*/ 42 h 245"/>
                  <a:gd name="T52" fmla="*/ 205 w 432"/>
                  <a:gd name="T53" fmla="*/ 30 h 245"/>
                  <a:gd name="T54" fmla="*/ 429 w 432"/>
                  <a:gd name="T55" fmla="*/ 6 h 245"/>
                  <a:gd name="T56" fmla="*/ 428 w 432"/>
                  <a:gd name="T5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 h="245">
                    <a:moveTo>
                      <a:pt x="428" y="0"/>
                    </a:moveTo>
                    <a:cubicBezTo>
                      <a:pt x="351" y="9"/>
                      <a:pt x="274" y="15"/>
                      <a:pt x="197" y="24"/>
                    </a:cubicBezTo>
                    <a:cubicBezTo>
                      <a:pt x="179" y="26"/>
                      <a:pt x="162" y="27"/>
                      <a:pt x="144" y="29"/>
                    </a:cubicBezTo>
                    <a:cubicBezTo>
                      <a:pt x="125" y="30"/>
                      <a:pt x="108" y="35"/>
                      <a:pt x="89" y="38"/>
                    </a:cubicBezTo>
                    <a:cubicBezTo>
                      <a:pt x="67" y="40"/>
                      <a:pt x="47" y="37"/>
                      <a:pt x="26" y="41"/>
                    </a:cubicBezTo>
                    <a:cubicBezTo>
                      <a:pt x="26" y="34"/>
                      <a:pt x="26" y="27"/>
                      <a:pt x="26" y="21"/>
                    </a:cubicBezTo>
                    <a:cubicBezTo>
                      <a:pt x="26" y="19"/>
                      <a:pt x="23" y="19"/>
                      <a:pt x="23" y="21"/>
                    </a:cubicBezTo>
                    <a:cubicBezTo>
                      <a:pt x="23" y="28"/>
                      <a:pt x="23" y="34"/>
                      <a:pt x="23" y="41"/>
                    </a:cubicBezTo>
                    <a:cubicBezTo>
                      <a:pt x="16" y="43"/>
                      <a:pt x="10" y="45"/>
                      <a:pt x="3" y="49"/>
                    </a:cubicBezTo>
                    <a:cubicBezTo>
                      <a:pt x="0" y="51"/>
                      <a:pt x="3" y="55"/>
                      <a:pt x="6" y="53"/>
                    </a:cubicBezTo>
                    <a:cubicBezTo>
                      <a:pt x="12" y="50"/>
                      <a:pt x="17" y="48"/>
                      <a:pt x="23" y="46"/>
                    </a:cubicBezTo>
                    <a:cubicBezTo>
                      <a:pt x="23" y="81"/>
                      <a:pt x="23" y="116"/>
                      <a:pt x="25" y="151"/>
                    </a:cubicBezTo>
                    <a:cubicBezTo>
                      <a:pt x="23" y="118"/>
                      <a:pt x="20" y="84"/>
                      <a:pt x="18" y="51"/>
                    </a:cubicBezTo>
                    <a:cubicBezTo>
                      <a:pt x="18" y="50"/>
                      <a:pt x="16" y="50"/>
                      <a:pt x="16" y="51"/>
                    </a:cubicBezTo>
                    <a:cubicBezTo>
                      <a:pt x="16" y="54"/>
                      <a:pt x="16" y="54"/>
                      <a:pt x="16" y="54"/>
                    </a:cubicBezTo>
                    <a:cubicBezTo>
                      <a:pt x="16" y="54"/>
                      <a:pt x="17" y="54"/>
                      <a:pt x="17" y="54"/>
                    </a:cubicBezTo>
                    <a:cubicBezTo>
                      <a:pt x="16" y="56"/>
                      <a:pt x="16" y="58"/>
                      <a:pt x="16" y="59"/>
                    </a:cubicBezTo>
                    <a:cubicBezTo>
                      <a:pt x="16" y="67"/>
                      <a:pt x="16" y="75"/>
                      <a:pt x="16" y="83"/>
                    </a:cubicBezTo>
                    <a:cubicBezTo>
                      <a:pt x="16" y="102"/>
                      <a:pt x="17" y="120"/>
                      <a:pt x="18" y="139"/>
                    </a:cubicBezTo>
                    <a:cubicBezTo>
                      <a:pt x="20" y="173"/>
                      <a:pt x="22" y="208"/>
                      <a:pt x="23" y="242"/>
                    </a:cubicBezTo>
                    <a:cubicBezTo>
                      <a:pt x="23" y="245"/>
                      <a:pt x="27" y="244"/>
                      <a:pt x="27" y="242"/>
                    </a:cubicBezTo>
                    <a:cubicBezTo>
                      <a:pt x="27" y="223"/>
                      <a:pt x="27" y="204"/>
                      <a:pt x="26" y="185"/>
                    </a:cubicBezTo>
                    <a:cubicBezTo>
                      <a:pt x="27" y="202"/>
                      <a:pt x="28" y="220"/>
                      <a:pt x="30" y="237"/>
                    </a:cubicBezTo>
                    <a:cubicBezTo>
                      <a:pt x="31" y="240"/>
                      <a:pt x="35" y="239"/>
                      <a:pt x="34" y="236"/>
                    </a:cubicBezTo>
                    <a:cubicBezTo>
                      <a:pt x="28" y="173"/>
                      <a:pt x="27" y="109"/>
                      <a:pt x="26" y="46"/>
                    </a:cubicBezTo>
                    <a:cubicBezTo>
                      <a:pt x="51" y="40"/>
                      <a:pt x="78" y="47"/>
                      <a:pt x="103" y="42"/>
                    </a:cubicBezTo>
                    <a:cubicBezTo>
                      <a:pt x="137" y="36"/>
                      <a:pt x="171" y="34"/>
                      <a:pt x="205" y="30"/>
                    </a:cubicBezTo>
                    <a:cubicBezTo>
                      <a:pt x="280" y="21"/>
                      <a:pt x="355" y="21"/>
                      <a:pt x="429" y="6"/>
                    </a:cubicBezTo>
                    <a:cubicBezTo>
                      <a:pt x="432" y="5"/>
                      <a:pt x="432" y="0"/>
                      <a:pt x="428"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3" name="îšḻïḑe"/>
              <p:cNvSpPr/>
              <p:nvPr/>
            </p:nvSpPr>
            <p:spPr bwMode="auto">
              <a:xfrm>
                <a:off x="3231" y="2287"/>
                <a:ext cx="39" cy="68"/>
              </a:xfrm>
              <a:custGeom>
                <a:avLst/>
                <a:gdLst>
                  <a:gd name="T0" fmla="*/ 1 w 36"/>
                  <a:gd name="T1" fmla="*/ 1 h 62"/>
                  <a:gd name="T2" fmla="*/ 0 w 36"/>
                  <a:gd name="T3" fmla="*/ 1 h 62"/>
                  <a:gd name="T4" fmla="*/ 36 w 36"/>
                  <a:gd name="T5" fmla="*/ 62 h 62"/>
                  <a:gd name="T6" fmla="*/ 36 w 36"/>
                  <a:gd name="T7" fmla="*/ 62 h 62"/>
                  <a:gd name="T8" fmla="*/ 1 w 36"/>
                  <a:gd name="T9" fmla="*/ 1 h 62"/>
                </a:gdLst>
                <a:ahLst/>
                <a:cxnLst>
                  <a:cxn ang="0">
                    <a:pos x="T0" y="T1"/>
                  </a:cxn>
                  <a:cxn ang="0">
                    <a:pos x="T2" y="T3"/>
                  </a:cxn>
                  <a:cxn ang="0">
                    <a:pos x="T4" y="T5"/>
                  </a:cxn>
                  <a:cxn ang="0">
                    <a:pos x="T6" y="T7"/>
                  </a:cxn>
                  <a:cxn ang="0">
                    <a:pos x="T8" y="T9"/>
                  </a:cxn>
                </a:cxnLst>
                <a:rect l="0" t="0" r="r" b="b"/>
                <a:pathLst>
                  <a:path w="36" h="62">
                    <a:moveTo>
                      <a:pt x="1" y="1"/>
                    </a:moveTo>
                    <a:cubicBezTo>
                      <a:pt x="0" y="0"/>
                      <a:pt x="0" y="1"/>
                      <a:pt x="0" y="1"/>
                    </a:cubicBezTo>
                    <a:cubicBezTo>
                      <a:pt x="12" y="21"/>
                      <a:pt x="23" y="42"/>
                      <a:pt x="36" y="62"/>
                    </a:cubicBezTo>
                    <a:cubicBezTo>
                      <a:pt x="36" y="62"/>
                      <a:pt x="36" y="62"/>
                      <a:pt x="36" y="62"/>
                    </a:cubicBezTo>
                    <a:cubicBezTo>
                      <a:pt x="24" y="42"/>
                      <a:pt x="13" y="21"/>
                      <a:pt x="1"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4" name="íṥľïde"/>
              <p:cNvSpPr/>
              <p:nvPr/>
            </p:nvSpPr>
            <p:spPr bwMode="auto">
              <a:xfrm>
                <a:off x="3255" y="2295"/>
                <a:ext cx="49" cy="87"/>
              </a:xfrm>
              <a:custGeom>
                <a:avLst/>
                <a:gdLst>
                  <a:gd name="T0" fmla="*/ 45 w 45"/>
                  <a:gd name="T1" fmla="*/ 77 h 79"/>
                  <a:gd name="T2" fmla="*/ 2 w 45"/>
                  <a:gd name="T3" fmla="*/ 1 h 79"/>
                  <a:gd name="T4" fmla="*/ 0 w 45"/>
                  <a:gd name="T5" fmla="*/ 2 h 79"/>
                  <a:gd name="T6" fmla="*/ 44 w 45"/>
                  <a:gd name="T7" fmla="*/ 78 h 79"/>
                  <a:gd name="T8" fmla="*/ 45 w 45"/>
                  <a:gd name="T9" fmla="*/ 77 h 79"/>
                </a:gdLst>
                <a:ahLst/>
                <a:cxnLst>
                  <a:cxn ang="0">
                    <a:pos x="T0" y="T1"/>
                  </a:cxn>
                  <a:cxn ang="0">
                    <a:pos x="T2" y="T3"/>
                  </a:cxn>
                  <a:cxn ang="0">
                    <a:pos x="T4" y="T5"/>
                  </a:cxn>
                  <a:cxn ang="0">
                    <a:pos x="T6" y="T7"/>
                  </a:cxn>
                  <a:cxn ang="0">
                    <a:pos x="T8" y="T9"/>
                  </a:cxn>
                </a:cxnLst>
                <a:rect l="0" t="0" r="r" b="b"/>
                <a:pathLst>
                  <a:path w="45" h="79">
                    <a:moveTo>
                      <a:pt x="45" y="77"/>
                    </a:moveTo>
                    <a:cubicBezTo>
                      <a:pt x="30" y="52"/>
                      <a:pt x="17" y="26"/>
                      <a:pt x="2" y="1"/>
                    </a:cubicBezTo>
                    <a:cubicBezTo>
                      <a:pt x="1" y="0"/>
                      <a:pt x="0" y="1"/>
                      <a:pt x="0" y="2"/>
                    </a:cubicBezTo>
                    <a:cubicBezTo>
                      <a:pt x="15" y="27"/>
                      <a:pt x="29" y="53"/>
                      <a:pt x="44" y="78"/>
                    </a:cubicBezTo>
                    <a:cubicBezTo>
                      <a:pt x="44" y="79"/>
                      <a:pt x="45" y="78"/>
                      <a:pt x="45"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5" name="íṥ1ïďè"/>
              <p:cNvSpPr/>
              <p:nvPr/>
            </p:nvSpPr>
            <p:spPr bwMode="auto">
              <a:xfrm>
                <a:off x="3252" y="2259"/>
                <a:ext cx="93" cy="162"/>
              </a:xfrm>
              <a:custGeom>
                <a:avLst/>
                <a:gdLst>
                  <a:gd name="T0" fmla="*/ 84 w 85"/>
                  <a:gd name="T1" fmla="*/ 146 h 148"/>
                  <a:gd name="T2" fmla="*/ 3 w 85"/>
                  <a:gd name="T3" fmla="*/ 1 h 148"/>
                  <a:gd name="T4" fmla="*/ 1 w 85"/>
                  <a:gd name="T5" fmla="*/ 2 h 148"/>
                  <a:gd name="T6" fmla="*/ 82 w 85"/>
                  <a:gd name="T7" fmla="*/ 147 h 148"/>
                  <a:gd name="T8" fmla="*/ 84 w 85"/>
                  <a:gd name="T9" fmla="*/ 146 h 148"/>
                </a:gdLst>
                <a:ahLst/>
                <a:cxnLst>
                  <a:cxn ang="0">
                    <a:pos x="T0" y="T1"/>
                  </a:cxn>
                  <a:cxn ang="0">
                    <a:pos x="T2" y="T3"/>
                  </a:cxn>
                  <a:cxn ang="0">
                    <a:pos x="T4" y="T5"/>
                  </a:cxn>
                  <a:cxn ang="0">
                    <a:pos x="T6" y="T7"/>
                  </a:cxn>
                  <a:cxn ang="0">
                    <a:pos x="T8" y="T9"/>
                  </a:cxn>
                </a:cxnLst>
                <a:rect l="0" t="0" r="r" b="b"/>
                <a:pathLst>
                  <a:path w="85" h="148">
                    <a:moveTo>
                      <a:pt x="84" y="146"/>
                    </a:moveTo>
                    <a:cubicBezTo>
                      <a:pt x="56" y="98"/>
                      <a:pt x="28" y="51"/>
                      <a:pt x="3" y="1"/>
                    </a:cubicBezTo>
                    <a:cubicBezTo>
                      <a:pt x="2" y="0"/>
                      <a:pt x="0" y="1"/>
                      <a:pt x="1" y="2"/>
                    </a:cubicBezTo>
                    <a:cubicBezTo>
                      <a:pt x="25" y="52"/>
                      <a:pt x="53" y="100"/>
                      <a:pt x="82" y="147"/>
                    </a:cubicBezTo>
                    <a:cubicBezTo>
                      <a:pt x="83" y="148"/>
                      <a:pt x="85" y="147"/>
                      <a:pt x="84" y="1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6" name="ïṩľiḋé"/>
              <p:cNvSpPr/>
              <p:nvPr/>
            </p:nvSpPr>
            <p:spPr bwMode="auto">
              <a:xfrm>
                <a:off x="3252" y="2231"/>
                <a:ext cx="124" cy="213"/>
              </a:xfrm>
              <a:custGeom>
                <a:avLst/>
                <a:gdLst>
                  <a:gd name="T0" fmla="*/ 112 w 113"/>
                  <a:gd name="T1" fmla="*/ 191 h 194"/>
                  <a:gd name="T2" fmla="*/ 58 w 113"/>
                  <a:gd name="T3" fmla="*/ 101 h 194"/>
                  <a:gd name="T4" fmla="*/ 5 w 113"/>
                  <a:gd name="T5" fmla="*/ 2 h 194"/>
                  <a:gd name="T6" fmla="*/ 4 w 113"/>
                  <a:gd name="T7" fmla="*/ 1 h 194"/>
                  <a:gd name="T8" fmla="*/ 2 w 113"/>
                  <a:gd name="T9" fmla="*/ 2 h 194"/>
                  <a:gd name="T10" fmla="*/ 1 w 113"/>
                  <a:gd name="T11" fmla="*/ 3 h 194"/>
                  <a:gd name="T12" fmla="*/ 51 w 113"/>
                  <a:gd name="T13" fmla="*/ 96 h 194"/>
                  <a:gd name="T14" fmla="*/ 110 w 113"/>
                  <a:gd name="T15" fmla="*/ 192 h 194"/>
                  <a:gd name="T16" fmla="*/ 112 w 113"/>
                  <a:gd name="T17" fmla="*/ 1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4">
                    <a:moveTo>
                      <a:pt x="112" y="191"/>
                    </a:moveTo>
                    <a:cubicBezTo>
                      <a:pt x="94" y="161"/>
                      <a:pt x="76" y="131"/>
                      <a:pt x="58" y="101"/>
                    </a:cubicBezTo>
                    <a:cubicBezTo>
                      <a:pt x="52" y="92"/>
                      <a:pt x="0" y="5"/>
                      <a:pt x="5" y="2"/>
                    </a:cubicBezTo>
                    <a:cubicBezTo>
                      <a:pt x="5" y="1"/>
                      <a:pt x="4" y="0"/>
                      <a:pt x="4" y="1"/>
                    </a:cubicBezTo>
                    <a:cubicBezTo>
                      <a:pt x="3" y="1"/>
                      <a:pt x="2" y="2"/>
                      <a:pt x="2" y="2"/>
                    </a:cubicBezTo>
                    <a:cubicBezTo>
                      <a:pt x="1" y="2"/>
                      <a:pt x="1" y="3"/>
                      <a:pt x="1" y="3"/>
                    </a:cubicBezTo>
                    <a:cubicBezTo>
                      <a:pt x="14" y="35"/>
                      <a:pt x="35" y="66"/>
                      <a:pt x="51" y="96"/>
                    </a:cubicBezTo>
                    <a:cubicBezTo>
                      <a:pt x="69" y="129"/>
                      <a:pt x="90" y="161"/>
                      <a:pt x="110" y="192"/>
                    </a:cubicBezTo>
                    <a:cubicBezTo>
                      <a:pt x="111" y="194"/>
                      <a:pt x="113" y="192"/>
                      <a:pt x="112" y="1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7" name="íšlïḋè"/>
              <p:cNvSpPr/>
              <p:nvPr/>
            </p:nvSpPr>
            <p:spPr bwMode="auto">
              <a:xfrm>
                <a:off x="3290" y="2266"/>
                <a:ext cx="83" cy="142"/>
              </a:xfrm>
              <a:custGeom>
                <a:avLst/>
                <a:gdLst>
                  <a:gd name="T0" fmla="*/ 74 w 75"/>
                  <a:gd name="T1" fmla="*/ 126 h 129"/>
                  <a:gd name="T2" fmla="*/ 3 w 75"/>
                  <a:gd name="T3" fmla="*/ 2 h 129"/>
                  <a:gd name="T4" fmla="*/ 1 w 75"/>
                  <a:gd name="T5" fmla="*/ 3 h 129"/>
                  <a:gd name="T6" fmla="*/ 72 w 75"/>
                  <a:gd name="T7" fmla="*/ 127 h 129"/>
                  <a:gd name="T8" fmla="*/ 74 w 75"/>
                  <a:gd name="T9" fmla="*/ 126 h 129"/>
                </a:gdLst>
                <a:ahLst/>
                <a:cxnLst>
                  <a:cxn ang="0">
                    <a:pos x="T0" y="T1"/>
                  </a:cxn>
                  <a:cxn ang="0">
                    <a:pos x="T2" y="T3"/>
                  </a:cxn>
                  <a:cxn ang="0">
                    <a:pos x="T4" y="T5"/>
                  </a:cxn>
                  <a:cxn ang="0">
                    <a:pos x="T6" y="T7"/>
                  </a:cxn>
                  <a:cxn ang="0">
                    <a:pos x="T8" y="T9"/>
                  </a:cxn>
                </a:cxnLst>
                <a:rect l="0" t="0" r="r" b="b"/>
                <a:pathLst>
                  <a:path w="75" h="129">
                    <a:moveTo>
                      <a:pt x="74" y="126"/>
                    </a:moveTo>
                    <a:cubicBezTo>
                      <a:pt x="51" y="84"/>
                      <a:pt x="26" y="44"/>
                      <a:pt x="3" y="2"/>
                    </a:cubicBezTo>
                    <a:cubicBezTo>
                      <a:pt x="3" y="0"/>
                      <a:pt x="0" y="1"/>
                      <a:pt x="1" y="3"/>
                    </a:cubicBezTo>
                    <a:cubicBezTo>
                      <a:pt x="23" y="45"/>
                      <a:pt x="48" y="86"/>
                      <a:pt x="72" y="127"/>
                    </a:cubicBezTo>
                    <a:cubicBezTo>
                      <a:pt x="73" y="129"/>
                      <a:pt x="75" y="127"/>
                      <a:pt x="74"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8" name="íṡ1ïḋè"/>
              <p:cNvSpPr/>
              <p:nvPr/>
            </p:nvSpPr>
            <p:spPr bwMode="auto">
              <a:xfrm>
                <a:off x="3417" y="2256"/>
                <a:ext cx="51" cy="102"/>
              </a:xfrm>
              <a:custGeom>
                <a:avLst/>
                <a:gdLst>
                  <a:gd name="T0" fmla="*/ 46 w 46"/>
                  <a:gd name="T1" fmla="*/ 90 h 92"/>
                  <a:gd name="T2" fmla="*/ 2 w 46"/>
                  <a:gd name="T3" fmla="*/ 1 h 92"/>
                  <a:gd name="T4" fmla="*/ 1 w 46"/>
                  <a:gd name="T5" fmla="*/ 1 h 92"/>
                  <a:gd name="T6" fmla="*/ 44 w 46"/>
                  <a:gd name="T7" fmla="*/ 91 h 92"/>
                  <a:gd name="T8" fmla="*/ 46 w 46"/>
                  <a:gd name="T9" fmla="*/ 90 h 92"/>
                </a:gdLst>
                <a:ahLst/>
                <a:cxnLst>
                  <a:cxn ang="0">
                    <a:pos x="T0" y="T1"/>
                  </a:cxn>
                  <a:cxn ang="0">
                    <a:pos x="T2" y="T3"/>
                  </a:cxn>
                  <a:cxn ang="0">
                    <a:pos x="T4" y="T5"/>
                  </a:cxn>
                  <a:cxn ang="0">
                    <a:pos x="T6" y="T7"/>
                  </a:cxn>
                  <a:cxn ang="0">
                    <a:pos x="T8" y="T9"/>
                  </a:cxn>
                </a:cxnLst>
                <a:rect l="0" t="0" r="r" b="b"/>
                <a:pathLst>
                  <a:path w="46" h="92">
                    <a:moveTo>
                      <a:pt x="46" y="90"/>
                    </a:moveTo>
                    <a:cubicBezTo>
                      <a:pt x="30" y="60"/>
                      <a:pt x="17" y="30"/>
                      <a:pt x="2" y="1"/>
                    </a:cubicBezTo>
                    <a:cubicBezTo>
                      <a:pt x="2" y="0"/>
                      <a:pt x="0" y="1"/>
                      <a:pt x="1" y="1"/>
                    </a:cubicBezTo>
                    <a:cubicBezTo>
                      <a:pt x="15" y="31"/>
                      <a:pt x="28" y="62"/>
                      <a:pt x="44" y="91"/>
                    </a:cubicBezTo>
                    <a:cubicBezTo>
                      <a:pt x="44" y="92"/>
                      <a:pt x="46" y="91"/>
                      <a:pt x="46"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9" name="í$1iḑé"/>
              <p:cNvSpPr/>
              <p:nvPr/>
            </p:nvSpPr>
            <p:spPr bwMode="auto">
              <a:xfrm>
                <a:off x="3422" y="2219"/>
                <a:ext cx="54" cy="113"/>
              </a:xfrm>
              <a:custGeom>
                <a:avLst/>
                <a:gdLst>
                  <a:gd name="T0" fmla="*/ 48 w 49"/>
                  <a:gd name="T1" fmla="*/ 101 h 103"/>
                  <a:gd name="T2" fmla="*/ 3 w 49"/>
                  <a:gd name="T3" fmla="*/ 2 h 103"/>
                  <a:gd name="T4" fmla="*/ 0 w 49"/>
                  <a:gd name="T5" fmla="*/ 3 h 103"/>
                  <a:gd name="T6" fmla="*/ 46 w 49"/>
                  <a:gd name="T7" fmla="*/ 102 h 103"/>
                  <a:gd name="T8" fmla="*/ 48 w 49"/>
                  <a:gd name="T9" fmla="*/ 101 h 103"/>
                </a:gdLst>
                <a:ahLst/>
                <a:cxnLst>
                  <a:cxn ang="0">
                    <a:pos x="T0" y="T1"/>
                  </a:cxn>
                  <a:cxn ang="0">
                    <a:pos x="T2" y="T3"/>
                  </a:cxn>
                  <a:cxn ang="0">
                    <a:pos x="T4" y="T5"/>
                  </a:cxn>
                  <a:cxn ang="0">
                    <a:pos x="T6" y="T7"/>
                  </a:cxn>
                  <a:cxn ang="0">
                    <a:pos x="T8" y="T9"/>
                  </a:cxn>
                </a:cxnLst>
                <a:rect l="0" t="0" r="r" b="b"/>
                <a:pathLst>
                  <a:path w="49" h="103">
                    <a:moveTo>
                      <a:pt x="48" y="101"/>
                    </a:moveTo>
                    <a:cubicBezTo>
                      <a:pt x="34" y="67"/>
                      <a:pt x="18" y="35"/>
                      <a:pt x="3" y="2"/>
                    </a:cubicBezTo>
                    <a:cubicBezTo>
                      <a:pt x="2" y="0"/>
                      <a:pt x="0" y="1"/>
                      <a:pt x="0" y="3"/>
                    </a:cubicBezTo>
                    <a:cubicBezTo>
                      <a:pt x="15" y="36"/>
                      <a:pt x="30" y="69"/>
                      <a:pt x="46" y="102"/>
                    </a:cubicBezTo>
                    <a:cubicBezTo>
                      <a:pt x="47" y="103"/>
                      <a:pt x="49" y="102"/>
                      <a:pt x="48" y="1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0" name="ï$liḍe"/>
              <p:cNvSpPr/>
              <p:nvPr/>
            </p:nvSpPr>
            <p:spPr bwMode="auto">
              <a:xfrm>
                <a:off x="3442" y="2226"/>
                <a:ext cx="51" cy="110"/>
              </a:xfrm>
              <a:custGeom>
                <a:avLst/>
                <a:gdLst>
                  <a:gd name="T0" fmla="*/ 46 w 46"/>
                  <a:gd name="T1" fmla="*/ 97 h 100"/>
                  <a:gd name="T2" fmla="*/ 2 w 46"/>
                  <a:gd name="T3" fmla="*/ 1 h 100"/>
                  <a:gd name="T4" fmla="*/ 0 w 46"/>
                  <a:gd name="T5" fmla="*/ 1 h 100"/>
                  <a:gd name="T6" fmla="*/ 43 w 46"/>
                  <a:gd name="T7" fmla="*/ 99 h 100"/>
                  <a:gd name="T8" fmla="*/ 46 w 46"/>
                  <a:gd name="T9" fmla="*/ 97 h 100"/>
                </a:gdLst>
                <a:ahLst/>
                <a:cxnLst>
                  <a:cxn ang="0">
                    <a:pos x="T0" y="T1"/>
                  </a:cxn>
                  <a:cxn ang="0">
                    <a:pos x="T2" y="T3"/>
                  </a:cxn>
                  <a:cxn ang="0">
                    <a:pos x="T4" y="T5"/>
                  </a:cxn>
                  <a:cxn ang="0">
                    <a:pos x="T6" y="T7"/>
                  </a:cxn>
                  <a:cxn ang="0">
                    <a:pos x="T8" y="T9"/>
                  </a:cxn>
                </a:cxnLst>
                <a:rect l="0" t="0" r="r" b="b"/>
                <a:pathLst>
                  <a:path w="46" h="100">
                    <a:moveTo>
                      <a:pt x="46" y="97"/>
                    </a:moveTo>
                    <a:cubicBezTo>
                      <a:pt x="30" y="67"/>
                      <a:pt x="10" y="34"/>
                      <a:pt x="2" y="1"/>
                    </a:cubicBezTo>
                    <a:cubicBezTo>
                      <a:pt x="2" y="0"/>
                      <a:pt x="0" y="0"/>
                      <a:pt x="0" y="1"/>
                    </a:cubicBezTo>
                    <a:cubicBezTo>
                      <a:pt x="7" y="35"/>
                      <a:pt x="26" y="70"/>
                      <a:pt x="43" y="99"/>
                    </a:cubicBezTo>
                    <a:cubicBezTo>
                      <a:pt x="44" y="100"/>
                      <a:pt x="46" y="99"/>
                      <a:pt x="46"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1" name="íṥļíḋé"/>
              <p:cNvSpPr/>
              <p:nvPr/>
            </p:nvSpPr>
            <p:spPr bwMode="auto">
              <a:xfrm>
                <a:off x="3450" y="2205"/>
                <a:ext cx="61" cy="134"/>
              </a:xfrm>
              <a:custGeom>
                <a:avLst/>
                <a:gdLst>
                  <a:gd name="T0" fmla="*/ 54 w 55"/>
                  <a:gd name="T1" fmla="*/ 119 h 122"/>
                  <a:gd name="T2" fmla="*/ 3 w 55"/>
                  <a:gd name="T3" fmla="*/ 2 h 122"/>
                  <a:gd name="T4" fmla="*/ 0 w 55"/>
                  <a:gd name="T5" fmla="*/ 3 h 122"/>
                  <a:gd name="T6" fmla="*/ 51 w 55"/>
                  <a:gd name="T7" fmla="*/ 120 h 122"/>
                  <a:gd name="T8" fmla="*/ 54 w 55"/>
                  <a:gd name="T9" fmla="*/ 119 h 122"/>
                </a:gdLst>
                <a:ahLst/>
                <a:cxnLst>
                  <a:cxn ang="0">
                    <a:pos x="T0" y="T1"/>
                  </a:cxn>
                  <a:cxn ang="0">
                    <a:pos x="T2" y="T3"/>
                  </a:cxn>
                  <a:cxn ang="0">
                    <a:pos x="T4" y="T5"/>
                  </a:cxn>
                  <a:cxn ang="0">
                    <a:pos x="T6" y="T7"/>
                  </a:cxn>
                  <a:cxn ang="0">
                    <a:pos x="T8" y="T9"/>
                  </a:cxn>
                </a:cxnLst>
                <a:rect l="0" t="0" r="r" b="b"/>
                <a:pathLst>
                  <a:path w="55" h="122">
                    <a:moveTo>
                      <a:pt x="54" y="119"/>
                    </a:moveTo>
                    <a:cubicBezTo>
                      <a:pt x="36" y="80"/>
                      <a:pt x="17" y="42"/>
                      <a:pt x="3" y="2"/>
                    </a:cubicBezTo>
                    <a:cubicBezTo>
                      <a:pt x="3" y="0"/>
                      <a:pt x="0" y="1"/>
                      <a:pt x="0" y="3"/>
                    </a:cubicBezTo>
                    <a:cubicBezTo>
                      <a:pt x="14" y="43"/>
                      <a:pt x="30" y="83"/>
                      <a:pt x="51" y="120"/>
                    </a:cubicBezTo>
                    <a:cubicBezTo>
                      <a:pt x="52" y="122"/>
                      <a:pt x="55" y="120"/>
                      <a:pt x="54"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2" name="íṣļiḍé"/>
              <p:cNvSpPr/>
              <p:nvPr/>
            </p:nvSpPr>
            <p:spPr bwMode="auto">
              <a:xfrm>
                <a:off x="3461" y="2202"/>
                <a:ext cx="58" cy="124"/>
              </a:xfrm>
              <a:custGeom>
                <a:avLst/>
                <a:gdLst>
                  <a:gd name="T0" fmla="*/ 52 w 53"/>
                  <a:gd name="T1" fmla="*/ 108 h 112"/>
                  <a:gd name="T2" fmla="*/ 27 w 53"/>
                  <a:gd name="T3" fmla="*/ 59 h 112"/>
                  <a:gd name="T4" fmla="*/ 3 w 53"/>
                  <a:gd name="T5" fmla="*/ 2 h 112"/>
                  <a:gd name="T6" fmla="*/ 1 w 53"/>
                  <a:gd name="T7" fmla="*/ 2 h 112"/>
                  <a:gd name="T8" fmla="*/ 20 w 53"/>
                  <a:gd name="T9" fmla="*/ 53 h 112"/>
                  <a:gd name="T10" fmla="*/ 49 w 53"/>
                  <a:gd name="T11" fmla="*/ 110 h 112"/>
                  <a:gd name="T12" fmla="*/ 52 w 53"/>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53" h="112">
                    <a:moveTo>
                      <a:pt x="52" y="108"/>
                    </a:moveTo>
                    <a:cubicBezTo>
                      <a:pt x="42" y="92"/>
                      <a:pt x="34" y="76"/>
                      <a:pt x="27" y="59"/>
                    </a:cubicBezTo>
                    <a:cubicBezTo>
                      <a:pt x="19" y="40"/>
                      <a:pt x="8" y="22"/>
                      <a:pt x="3" y="2"/>
                    </a:cubicBezTo>
                    <a:cubicBezTo>
                      <a:pt x="3" y="0"/>
                      <a:pt x="0" y="0"/>
                      <a:pt x="1" y="2"/>
                    </a:cubicBezTo>
                    <a:cubicBezTo>
                      <a:pt x="4" y="21"/>
                      <a:pt x="12" y="37"/>
                      <a:pt x="20" y="53"/>
                    </a:cubicBezTo>
                    <a:cubicBezTo>
                      <a:pt x="30" y="73"/>
                      <a:pt x="37" y="92"/>
                      <a:pt x="49" y="110"/>
                    </a:cubicBezTo>
                    <a:cubicBezTo>
                      <a:pt x="50" y="112"/>
                      <a:pt x="53" y="109"/>
                      <a:pt x="52"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3" name="ïṥlïḓê"/>
              <p:cNvSpPr/>
              <p:nvPr/>
            </p:nvSpPr>
            <p:spPr bwMode="auto">
              <a:xfrm>
                <a:off x="3466" y="2199"/>
                <a:ext cx="70" cy="140"/>
              </a:xfrm>
              <a:custGeom>
                <a:avLst/>
                <a:gdLst>
                  <a:gd name="T0" fmla="*/ 62 w 63"/>
                  <a:gd name="T1" fmla="*/ 124 h 127"/>
                  <a:gd name="T2" fmla="*/ 33 w 63"/>
                  <a:gd name="T3" fmla="*/ 58 h 127"/>
                  <a:gd name="T4" fmla="*/ 17 w 63"/>
                  <a:gd name="T5" fmla="*/ 26 h 127"/>
                  <a:gd name="T6" fmla="*/ 11 w 63"/>
                  <a:gd name="T7" fmla="*/ 14 h 127"/>
                  <a:gd name="T8" fmla="*/ 7 w 63"/>
                  <a:gd name="T9" fmla="*/ 9 h 127"/>
                  <a:gd name="T10" fmla="*/ 3 w 63"/>
                  <a:gd name="T11" fmla="*/ 2 h 127"/>
                  <a:gd name="T12" fmla="*/ 1 w 63"/>
                  <a:gd name="T13" fmla="*/ 3 h 127"/>
                  <a:gd name="T14" fmla="*/ 59 w 63"/>
                  <a:gd name="T15" fmla="*/ 125 h 127"/>
                  <a:gd name="T16" fmla="*/ 62 w 63"/>
                  <a:gd name="T1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27">
                    <a:moveTo>
                      <a:pt x="62" y="124"/>
                    </a:moveTo>
                    <a:cubicBezTo>
                      <a:pt x="52" y="102"/>
                      <a:pt x="43" y="80"/>
                      <a:pt x="33" y="58"/>
                    </a:cubicBezTo>
                    <a:cubicBezTo>
                      <a:pt x="28" y="48"/>
                      <a:pt x="23" y="37"/>
                      <a:pt x="17" y="26"/>
                    </a:cubicBezTo>
                    <a:cubicBezTo>
                      <a:pt x="15" y="22"/>
                      <a:pt x="13" y="18"/>
                      <a:pt x="11" y="14"/>
                    </a:cubicBezTo>
                    <a:cubicBezTo>
                      <a:pt x="9" y="11"/>
                      <a:pt x="8" y="10"/>
                      <a:pt x="7" y="9"/>
                    </a:cubicBezTo>
                    <a:cubicBezTo>
                      <a:pt x="6" y="6"/>
                      <a:pt x="5" y="4"/>
                      <a:pt x="3" y="2"/>
                    </a:cubicBezTo>
                    <a:cubicBezTo>
                      <a:pt x="2" y="0"/>
                      <a:pt x="0" y="2"/>
                      <a:pt x="1" y="3"/>
                    </a:cubicBezTo>
                    <a:cubicBezTo>
                      <a:pt x="22" y="43"/>
                      <a:pt x="38" y="85"/>
                      <a:pt x="59" y="125"/>
                    </a:cubicBezTo>
                    <a:cubicBezTo>
                      <a:pt x="60" y="127"/>
                      <a:pt x="63" y="126"/>
                      <a:pt x="62"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4" name="iṥlîḑé"/>
              <p:cNvSpPr/>
              <p:nvPr/>
            </p:nvSpPr>
            <p:spPr bwMode="auto">
              <a:xfrm>
                <a:off x="3479" y="2183"/>
                <a:ext cx="68" cy="139"/>
              </a:xfrm>
              <a:custGeom>
                <a:avLst/>
                <a:gdLst>
                  <a:gd name="T0" fmla="*/ 61 w 62"/>
                  <a:gd name="T1" fmla="*/ 123 h 127"/>
                  <a:gd name="T2" fmla="*/ 2 w 62"/>
                  <a:gd name="T3" fmla="*/ 2 h 127"/>
                  <a:gd name="T4" fmla="*/ 0 w 62"/>
                  <a:gd name="T5" fmla="*/ 3 h 127"/>
                  <a:gd name="T6" fmla="*/ 58 w 62"/>
                  <a:gd name="T7" fmla="*/ 125 h 127"/>
                  <a:gd name="T8" fmla="*/ 61 w 62"/>
                  <a:gd name="T9" fmla="*/ 123 h 127"/>
                </a:gdLst>
                <a:ahLst/>
                <a:cxnLst>
                  <a:cxn ang="0">
                    <a:pos x="T0" y="T1"/>
                  </a:cxn>
                  <a:cxn ang="0">
                    <a:pos x="T2" y="T3"/>
                  </a:cxn>
                  <a:cxn ang="0">
                    <a:pos x="T4" y="T5"/>
                  </a:cxn>
                  <a:cxn ang="0">
                    <a:pos x="T6" y="T7"/>
                  </a:cxn>
                  <a:cxn ang="0">
                    <a:pos x="T8" y="T9"/>
                  </a:cxn>
                </a:cxnLst>
                <a:rect l="0" t="0" r="r" b="b"/>
                <a:pathLst>
                  <a:path w="62" h="127">
                    <a:moveTo>
                      <a:pt x="61" y="123"/>
                    </a:moveTo>
                    <a:cubicBezTo>
                      <a:pt x="43" y="82"/>
                      <a:pt x="22" y="42"/>
                      <a:pt x="2" y="2"/>
                    </a:cubicBezTo>
                    <a:cubicBezTo>
                      <a:pt x="2" y="0"/>
                      <a:pt x="0" y="1"/>
                      <a:pt x="0" y="3"/>
                    </a:cubicBezTo>
                    <a:cubicBezTo>
                      <a:pt x="16" y="44"/>
                      <a:pt x="39" y="84"/>
                      <a:pt x="58" y="125"/>
                    </a:cubicBezTo>
                    <a:cubicBezTo>
                      <a:pt x="59" y="127"/>
                      <a:pt x="62" y="126"/>
                      <a:pt x="61" y="12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5" name="íṣḷïde"/>
              <p:cNvSpPr/>
              <p:nvPr/>
            </p:nvSpPr>
            <p:spPr bwMode="auto">
              <a:xfrm>
                <a:off x="5053" y="3068"/>
                <a:ext cx="307" cy="379"/>
              </a:xfrm>
              <a:custGeom>
                <a:avLst/>
                <a:gdLst>
                  <a:gd name="T0" fmla="*/ 275 w 278"/>
                  <a:gd name="T1" fmla="*/ 1 h 344"/>
                  <a:gd name="T2" fmla="*/ 212 w 278"/>
                  <a:gd name="T3" fmla="*/ 79 h 344"/>
                  <a:gd name="T4" fmla="*/ 141 w 278"/>
                  <a:gd name="T5" fmla="*/ 163 h 344"/>
                  <a:gd name="T6" fmla="*/ 1 w 278"/>
                  <a:gd name="T7" fmla="*/ 342 h 344"/>
                  <a:gd name="T8" fmla="*/ 2 w 278"/>
                  <a:gd name="T9" fmla="*/ 343 h 344"/>
                  <a:gd name="T10" fmla="*/ 150 w 278"/>
                  <a:gd name="T11" fmla="*/ 170 h 344"/>
                  <a:gd name="T12" fmla="*/ 213 w 278"/>
                  <a:gd name="T13" fmla="*/ 88 h 344"/>
                  <a:gd name="T14" fmla="*/ 277 w 278"/>
                  <a:gd name="T15" fmla="*/ 3 h 344"/>
                  <a:gd name="T16" fmla="*/ 275 w 278"/>
                  <a:gd name="T17"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44">
                    <a:moveTo>
                      <a:pt x="275" y="1"/>
                    </a:moveTo>
                    <a:cubicBezTo>
                      <a:pt x="251" y="25"/>
                      <a:pt x="232" y="52"/>
                      <a:pt x="212" y="79"/>
                    </a:cubicBezTo>
                    <a:cubicBezTo>
                      <a:pt x="189" y="108"/>
                      <a:pt x="162" y="133"/>
                      <a:pt x="141" y="163"/>
                    </a:cubicBezTo>
                    <a:cubicBezTo>
                      <a:pt x="97" y="224"/>
                      <a:pt x="53" y="286"/>
                      <a:pt x="1" y="342"/>
                    </a:cubicBezTo>
                    <a:cubicBezTo>
                      <a:pt x="0" y="342"/>
                      <a:pt x="1" y="344"/>
                      <a:pt x="2" y="343"/>
                    </a:cubicBezTo>
                    <a:cubicBezTo>
                      <a:pt x="56" y="291"/>
                      <a:pt x="107" y="231"/>
                      <a:pt x="150" y="170"/>
                    </a:cubicBezTo>
                    <a:cubicBezTo>
                      <a:pt x="170" y="142"/>
                      <a:pt x="193" y="116"/>
                      <a:pt x="213" y="88"/>
                    </a:cubicBezTo>
                    <a:cubicBezTo>
                      <a:pt x="233" y="59"/>
                      <a:pt x="253" y="30"/>
                      <a:pt x="277" y="3"/>
                    </a:cubicBezTo>
                    <a:cubicBezTo>
                      <a:pt x="278" y="1"/>
                      <a:pt x="276" y="0"/>
                      <a:pt x="275"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6" name="îṩļiḍé"/>
              <p:cNvSpPr/>
              <p:nvPr/>
            </p:nvSpPr>
            <p:spPr bwMode="auto">
              <a:xfrm>
                <a:off x="2233" y="3019"/>
                <a:ext cx="320" cy="61"/>
              </a:xfrm>
              <a:custGeom>
                <a:avLst/>
                <a:gdLst>
                  <a:gd name="T0" fmla="*/ 288 w 290"/>
                  <a:gd name="T1" fmla="*/ 0 h 56"/>
                  <a:gd name="T2" fmla="*/ 233 w 290"/>
                  <a:gd name="T3" fmla="*/ 7 h 56"/>
                  <a:gd name="T4" fmla="*/ 156 w 290"/>
                  <a:gd name="T5" fmla="*/ 21 h 56"/>
                  <a:gd name="T6" fmla="*/ 4 w 290"/>
                  <a:gd name="T7" fmla="*/ 46 h 56"/>
                  <a:gd name="T8" fmla="*/ 3 w 290"/>
                  <a:gd name="T9" fmla="*/ 52 h 56"/>
                  <a:gd name="T10" fmla="*/ 3 w 290"/>
                  <a:gd name="T11" fmla="*/ 55 h 56"/>
                  <a:gd name="T12" fmla="*/ 5 w 290"/>
                  <a:gd name="T13" fmla="*/ 55 h 56"/>
                  <a:gd name="T14" fmla="*/ 73 w 290"/>
                  <a:gd name="T15" fmla="*/ 49 h 56"/>
                  <a:gd name="T16" fmla="*/ 149 w 290"/>
                  <a:gd name="T17" fmla="*/ 33 h 56"/>
                  <a:gd name="T18" fmla="*/ 216 w 290"/>
                  <a:gd name="T19" fmla="*/ 18 h 56"/>
                  <a:gd name="T20" fmla="*/ 289 w 290"/>
                  <a:gd name="T21" fmla="*/ 2 h 56"/>
                  <a:gd name="T22" fmla="*/ 288 w 29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56">
                    <a:moveTo>
                      <a:pt x="288" y="0"/>
                    </a:moveTo>
                    <a:cubicBezTo>
                      <a:pt x="270" y="0"/>
                      <a:pt x="251" y="2"/>
                      <a:pt x="233" y="7"/>
                    </a:cubicBezTo>
                    <a:cubicBezTo>
                      <a:pt x="207" y="13"/>
                      <a:pt x="182" y="17"/>
                      <a:pt x="156" y="21"/>
                    </a:cubicBezTo>
                    <a:cubicBezTo>
                      <a:pt x="105" y="29"/>
                      <a:pt x="55" y="41"/>
                      <a:pt x="4" y="46"/>
                    </a:cubicBezTo>
                    <a:cubicBezTo>
                      <a:pt x="0" y="47"/>
                      <a:pt x="0" y="51"/>
                      <a:pt x="3" y="52"/>
                    </a:cubicBezTo>
                    <a:cubicBezTo>
                      <a:pt x="3" y="53"/>
                      <a:pt x="3" y="54"/>
                      <a:pt x="3" y="55"/>
                    </a:cubicBezTo>
                    <a:cubicBezTo>
                      <a:pt x="3" y="56"/>
                      <a:pt x="5" y="56"/>
                      <a:pt x="5" y="55"/>
                    </a:cubicBezTo>
                    <a:cubicBezTo>
                      <a:pt x="5" y="54"/>
                      <a:pt x="67" y="50"/>
                      <a:pt x="73" y="49"/>
                    </a:cubicBezTo>
                    <a:cubicBezTo>
                      <a:pt x="99" y="45"/>
                      <a:pt x="124" y="39"/>
                      <a:pt x="149" y="33"/>
                    </a:cubicBezTo>
                    <a:cubicBezTo>
                      <a:pt x="172" y="28"/>
                      <a:pt x="194" y="24"/>
                      <a:pt x="216" y="18"/>
                    </a:cubicBezTo>
                    <a:cubicBezTo>
                      <a:pt x="239" y="11"/>
                      <a:pt x="264" y="4"/>
                      <a:pt x="289" y="2"/>
                    </a:cubicBezTo>
                    <a:cubicBezTo>
                      <a:pt x="290" y="2"/>
                      <a:pt x="290" y="0"/>
                      <a:pt x="288"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7" name="ïš1íḍé"/>
              <p:cNvSpPr/>
              <p:nvPr/>
            </p:nvSpPr>
            <p:spPr bwMode="auto">
              <a:xfrm>
                <a:off x="2271" y="3690"/>
                <a:ext cx="186" cy="68"/>
              </a:xfrm>
              <a:custGeom>
                <a:avLst/>
                <a:gdLst>
                  <a:gd name="T0" fmla="*/ 167 w 169"/>
                  <a:gd name="T1" fmla="*/ 42 h 62"/>
                  <a:gd name="T2" fmla="*/ 108 w 169"/>
                  <a:gd name="T3" fmla="*/ 12 h 62"/>
                  <a:gd name="T4" fmla="*/ 53 w 169"/>
                  <a:gd name="T5" fmla="*/ 35 h 62"/>
                  <a:gd name="T6" fmla="*/ 2 w 169"/>
                  <a:gd name="T7" fmla="*/ 57 h 62"/>
                  <a:gd name="T8" fmla="*/ 4 w 169"/>
                  <a:gd name="T9" fmla="*/ 60 h 62"/>
                  <a:gd name="T10" fmla="*/ 49 w 169"/>
                  <a:gd name="T11" fmla="*/ 44 h 62"/>
                  <a:gd name="T12" fmla="*/ 87 w 169"/>
                  <a:gd name="T13" fmla="*/ 29 h 62"/>
                  <a:gd name="T14" fmla="*/ 135 w 169"/>
                  <a:gd name="T15" fmla="*/ 21 h 62"/>
                  <a:gd name="T16" fmla="*/ 164 w 169"/>
                  <a:gd name="T17" fmla="*/ 45 h 62"/>
                  <a:gd name="T18" fmla="*/ 167 w 169"/>
                  <a:gd name="T19"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62">
                    <a:moveTo>
                      <a:pt x="167" y="42"/>
                    </a:moveTo>
                    <a:cubicBezTo>
                      <a:pt x="150" y="25"/>
                      <a:pt x="134" y="0"/>
                      <a:pt x="108" y="12"/>
                    </a:cubicBezTo>
                    <a:cubicBezTo>
                      <a:pt x="90" y="19"/>
                      <a:pt x="72" y="28"/>
                      <a:pt x="53" y="35"/>
                    </a:cubicBezTo>
                    <a:cubicBezTo>
                      <a:pt x="35" y="42"/>
                      <a:pt x="18" y="46"/>
                      <a:pt x="2" y="57"/>
                    </a:cubicBezTo>
                    <a:cubicBezTo>
                      <a:pt x="0" y="59"/>
                      <a:pt x="2" y="62"/>
                      <a:pt x="4" y="60"/>
                    </a:cubicBezTo>
                    <a:cubicBezTo>
                      <a:pt x="18" y="52"/>
                      <a:pt x="34" y="48"/>
                      <a:pt x="49" y="44"/>
                    </a:cubicBezTo>
                    <a:cubicBezTo>
                      <a:pt x="62" y="40"/>
                      <a:pt x="75" y="34"/>
                      <a:pt x="87" y="29"/>
                    </a:cubicBezTo>
                    <a:cubicBezTo>
                      <a:pt x="101" y="24"/>
                      <a:pt x="122" y="11"/>
                      <a:pt x="135" y="21"/>
                    </a:cubicBezTo>
                    <a:cubicBezTo>
                      <a:pt x="145" y="29"/>
                      <a:pt x="154" y="38"/>
                      <a:pt x="164" y="45"/>
                    </a:cubicBezTo>
                    <a:cubicBezTo>
                      <a:pt x="167" y="47"/>
                      <a:pt x="169" y="44"/>
                      <a:pt x="167" y="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8" name="ï$ḷíḍe"/>
              <p:cNvSpPr/>
              <p:nvPr/>
            </p:nvSpPr>
            <p:spPr bwMode="auto">
              <a:xfrm>
                <a:off x="2452" y="3632"/>
                <a:ext cx="110" cy="46"/>
              </a:xfrm>
              <a:custGeom>
                <a:avLst/>
                <a:gdLst>
                  <a:gd name="T0" fmla="*/ 95 w 100"/>
                  <a:gd name="T1" fmla="*/ 2 h 41"/>
                  <a:gd name="T2" fmla="*/ 3 w 100"/>
                  <a:gd name="T3" fmla="*/ 35 h 41"/>
                  <a:gd name="T4" fmla="*/ 5 w 100"/>
                  <a:gd name="T5" fmla="*/ 40 h 41"/>
                  <a:gd name="T6" fmla="*/ 96 w 100"/>
                  <a:gd name="T7" fmla="*/ 7 h 41"/>
                  <a:gd name="T8" fmla="*/ 95 w 100"/>
                  <a:gd name="T9" fmla="*/ 2 h 41"/>
                </a:gdLst>
                <a:ahLst/>
                <a:cxnLst>
                  <a:cxn ang="0">
                    <a:pos x="T0" y="T1"/>
                  </a:cxn>
                  <a:cxn ang="0">
                    <a:pos x="T2" y="T3"/>
                  </a:cxn>
                  <a:cxn ang="0">
                    <a:pos x="T4" y="T5"/>
                  </a:cxn>
                  <a:cxn ang="0">
                    <a:pos x="T6" y="T7"/>
                  </a:cxn>
                  <a:cxn ang="0">
                    <a:pos x="T8" y="T9"/>
                  </a:cxn>
                </a:cxnLst>
                <a:rect l="0" t="0" r="r" b="b"/>
                <a:pathLst>
                  <a:path w="100" h="41">
                    <a:moveTo>
                      <a:pt x="95" y="2"/>
                    </a:moveTo>
                    <a:cubicBezTo>
                      <a:pt x="64" y="12"/>
                      <a:pt x="32" y="21"/>
                      <a:pt x="3" y="35"/>
                    </a:cubicBezTo>
                    <a:cubicBezTo>
                      <a:pt x="0" y="36"/>
                      <a:pt x="2" y="41"/>
                      <a:pt x="5" y="40"/>
                    </a:cubicBezTo>
                    <a:cubicBezTo>
                      <a:pt x="35" y="27"/>
                      <a:pt x="66" y="19"/>
                      <a:pt x="96" y="7"/>
                    </a:cubicBezTo>
                    <a:cubicBezTo>
                      <a:pt x="100" y="6"/>
                      <a:pt x="98" y="0"/>
                      <a:pt x="95" y="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39" name="íşľíďê"/>
              <p:cNvSpPr/>
              <p:nvPr/>
            </p:nvSpPr>
            <p:spPr bwMode="auto">
              <a:xfrm>
                <a:off x="3032" y="3212"/>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0" y="0"/>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0" name="ïṧ1ïdé"/>
              <p:cNvSpPr/>
              <p:nvPr/>
            </p:nvSpPr>
            <p:spPr bwMode="auto">
              <a:xfrm>
                <a:off x="2802" y="2784"/>
                <a:ext cx="245" cy="115"/>
              </a:xfrm>
              <a:custGeom>
                <a:avLst/>
                <a:gdLst>
                  <a:gd name="T0" fmla="*/ 219 w 222"/>
                  <a:gd name="T1" fmla="*/ 98 h 104"/>
                  <a:gd name="T2" fmla="*/ 105 w 222"/>
                  <a:gd name="T3" fmla="*/ 44 h 104"/>
                  <a:gd name="T4" fmla="*/ 5 w 222"/>
                  <a:gd name="T5" fmla="*/ 2 h 104"/>
                  <a:gd name="T6" fmla="*/ 2 w 222"/>
                  <a:gd name="T7" fmla="*/ 5 h 104"/>
                  <a:gd name="T8" fmla="*/ 89 w 222"/>
                  <a:gd name="T9" fmla="*/ 50 h 104"/>
                  <a:gd name="T10" fmla="*/ 216 w 222"/>
                  <a:gd name="T11" fmla="*/ 103 h 104"/>
                  <a:gd name="T12" fmla="*/ 219 w 222"/>
                  <a:gd name="T13" fmla="*/ 98 h 104"/>
                </a:gdLst>
                <a:ahLst/>
                <a:cxnLst>
                  <a:cxn ang="0">
                    <a:pos x="T0" y="T1"/>
                  </a:cxn>
                  <a:cxn ang="0">
                    <a:pos x="T2" y="T3"/>
                  </a:cxn>
                  <a:cxn ang="0">
                    <a:pos x="T4" y="T5"/>
                  </a:cxn>
                  <a:cxn ang="0">
                    <a:pos x="T6" y="T7"/>
                  </a:cxn>
                  <a:cxn ang="0">
                    <a:pos x="T8" y="T9"/>
                  </a:cxn>
                  <a:cxn ang="0">
                    <a:pos x="T10" y="T11"/>
                  </a:cxn>
                  <a:cxn ang="0">
                    <a:pos x="T12" y="T13"/>
                  </a:cxn>
                </a:cxnLst>
                <a:rect l="0" t="0" r="r" b="b"/>
                <a:pathLst>
                  <a:path w="222" h="104">
                    <a:moveTo>
                      <a:pt x="219" y="98"/>
                    </a:moveTo>
                    <a:cubicBezTo>
                      <a:pt x="184" y="75"/>
                      <a:pt x="143" y="59"/>
                      <a:pt x="105" y="44"/>
                    </a:cubicBezTo>
                    <a:cubicBezTo>
                      <a:pt x="71" y="30"/>
                      <a:pt x="35" y="23"/>
                      <a:pt x="5" y="2"/>
                    </a:cubicBezTo>
                    <a:cubicBezTo>
                      <a:pt x="2" y="0"/>
                      <a:pt x="0" y="3"/>
                      <a:pt x="2" y="5"/>
                    </a:cubicBezTo>
                    <a:cubicBezTo>
                      <a:pt x="26" y="30"/>
                      <a:pt x="57" y="39"/>
                      <a:pt x="89" y="50"/>
                    </a:cubicBezTo>
                    <a:cubicBezTo>
                      <a:pt x="132" y="65"/>
                      <a:pt x="172" y="90"/>
                      <a:pt x="216" y="103"/>
                    </a:cubicBezTo>
                    <a:cubicBezTo>
                      <a:pt x="218" y="104"/>
                      <a:pt x="222" y="100"/>
                      <a:pt x="219"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1" name="ïṣľîḑe"/>
              <p:cNvSpPr/>
              <p:nvPr/>
            </p:nvSpPr>
            <p:spPr bwMode="auto">
              <a:xfrm>
                <a:off x="3045" y="3213"/>
                <a:ext cx="464" cy="334"/>
              </a:xfrm>
              <a:custGeom>
                <a:avLst/>
                <a:gdLst>
                  <a:gd name="T0" fmla="*/ 416 w 421"/>
                  <a:gd name="T1" fmla="*/ 267 h 303"/>
                  <a:gd name="T2" fmla="*/ 373 w 421"/>
                  <a:gd name="T3" fmla="*/ 245 h 303"/>
                  <a:gd name="T4" fmla="*/ 318 w 421"/>
                  <a:gd name="T5" fmla="*/ 210 h 303"/>
                  <a:gd name="T6" fmla="*/ 212 w 421"/>
                  <a:gd name="T7" fmla="*/ 142 h 303"/>
                  <a:gd name="T8" fmla="*/ 105 w 421"/>
                  <a:gd name="T9" fmla="*/ 72 h 303"/>
                  <a:gd name="T10" fmla="*/ 59 w 421"/>
                  <a:gd name="T11" fmla="*/ 37 h 303"/>
                  <a:gd name="T12" fmla="*/ 57 w 421"/>
                  <a:gd name="T13" fmla="*/ 29 h 303"/>
                  <a:gd name="T14" fmla="*/ 51 w 421"/>
                  <a:gd name="T15" fmla="*/ 30 h 303"/>
                  <a:gd name="T16" fmla="*/ 51 w 421"/>
                  <a:gd name="T17" fmla="*/ 31 h 303"/>
                  <a:gd name="T18" fmla="*/ 36 w 421"/>
                  <a:gd name="T19" fmla="*/ 21 h 303"/>
                  <a:gd name="T20" fmla="*/ 10 w 421"/>
                  <a:gd name="T21" fmla="*/ 2 h 303"/>
                  <a:gd name="T22" fmla="*/ 7 w 421"/>
                  <a:gd name="T23" fmla="*/ 1 h 303"/>
                  <a:gd name="T24" fmla="*/ 9 w 421"/>
                  <a:gd name="T25" fmla="*/ 17 h 303"/>
                  <a:gd name="T26" fmla="*/ 30 w 421"/>
                  <a:gd name="T27" fmla="*/ 32 h 303"/>
                  <a:gd name="T28" fmla="*/ 53 w 421"/>
                  <a:gd name="T29" fmla="*/ 51 h 303"/>
                  <a:gd name="T30" fmla="*/ 48 w 421"/>
                  <a:gd name="T31" fmla="*/ 108 h 303"/>
                  <a:gd name="T32" fmla="*/ 1 w 421"/>
                  <a:gd name="T33" fmla="*/ 12 h 303"/>
                  <a:gd name="T34" fmla="*/ 0 w 421"/>
                  <a:gd name="T35" fmla="*/ 12 h 303"/>
                  <a:gd name="T36" fmla="*/ 48 w 421"/>
                  <a:gd name="T37" fmla="*/ 111 h 303"/>
                  <a:gd name="T38" fmla="*/ 46 w 421"/>
                  <a:gd name="T39" fmla="*/ 129 h 303"/>
                  <a:gd name="T40" fmla="*/ 45 w 421"/>
                  <a:gd name="T41" fmla="*/ 157 h 303"/>
                  <a:gd name="T42" fmla="*/ 29 w 421"/>
                  <a:gd name="T43" fmla="*/ 124 h 303"/>
                  <a:gd name="T44" fmla="*/ 28 w 421"/>
                  <a:gd name="T45" fmla="*/ 124 h 303"/>
                  <a:gd name="T46" fmla="*/ 45 w 421"/>
                  <a:gd name="T47" fmla="*/ 158 h 303"/>
                  <a:gd name="T48" fmla="*/ 45 w 421"/>
                  <a:gd name="T49" fmla="*/ 190 h 303"/>
                  <a:gd name="T50" fmla="*/ 22 w 421"/>
                  <a:gd name="T51" fmla="*/ 146 h 303"/>
                  <a:gd name="T52" fmla="*/ 21 w 421"/>
                  <a:gd name="T53" fmla="*/ 147 h 303"/>
                  <a:gd name="T54" fmla="*/ 45 w 421"/>
                  <a:gd name="T55" fmla="*/ 193 h 303"/>
                  <a:gd name="T56" fmla="*/ 45 w 421"/>
                  <a:gd name="T57" fmla="*/ 218 h 303"/>
                  <a:gd name="T58" fmla="*/ 53 w 421"/>
                  <a:gd name="T59" fmla="*/ 217 h 303"/>
                  <a:gd name="T60" fmla="*/ 53 w 421"/>
                  <a:gd name="T61" fmla="*/ 208 h 303"/>
                  <a:gd name="T62" fmla="*/ 104 w 421"/>
                  <a:gd name="T63" fmla="*/ 302 h 303"/>
                  <a:gd name="T64" fmla="*/ 105 w 421"/>
                  <a:gd name="T65" fmla="*/ 301 h 303"/>
                  <a:gd name="T66" fmla="*/ 53 w 421"/>
                  <a:gd name="T67" fmla="*/ 205 h 303"/>
                  <a:gd name="T68" fmla="*/ 53 w 421"/>
                  <a:gd name="T69" fmla="*/ 174 h 303"/>
                  <a:gd name="T70" fmla="*/ 109 w 421"/>
                  <a:gd name="T71" fmla="*/ 277 h 303"/>
                  <a:gd name="T72" fmla="*/ 110 w 421"/>
                  <a:gd name="T73" fmla="*/ 276 h 303"/>
                  <a:gd name="T74" fmla="*/ 53 w 421"/>
                  <a:gd name="T75" fmla="*/ 173 h 303"/>
                  <a:gd name="T76" fmla="*/ 55 w 421"/>
                  <a:gd name="T77" fmla="*/ 126 h 303"/>
                  <a:gd name="T78" fmla="*/ 101 w 421"/>
                  <a:gd name="T79" fmla="*/ 219 h 303"/>
                  <a:gd name="T80" fmla="*/ 100 w 421"/>
                  <a:gd name="T81" fmla="*/ 228 h 303"/>
                  <a:gd name="T82" fmla="*/ 105 w 421"/>
                  <a:gd name="T83" fmla="*/ 228 h 303"/>
                  <a:gd name="T84" fmla="*/ 105 w 421"/>
                  <a:gd name="T85" fmla="*/ 228 h 303"/>
                  <a:gd name="T86" fmla="*/ 117 w 421"/>
                  <a:gd name="T87" fmla="*/ 251 h 303"/>
                  <a:gd name="T88" fmla="*/ 118 w 421"/>
                  <a:gd name="T89" fmla="*/ 251 h 303"/>
                  <a:gd name="T90" fmla="*/ 105 w 421"/>
                  <a:gd name="T91" fmla="*/ 225 h 303"/>
                  <a:gd name="T92" fmla="*/ 109 w 421"/>
                  <a:gd name="T93" fmla="*/ 101 h 303"/>
                  <a:gd name="T94" fmla="*/ 106 w 421"/>
                  <a:gd name="T95" fmla="*/ 101 h 303"/>
                  <a:gd name="T96" fmla="*/ 101 w 421"/>
                  <a:gd name="T97" fmla="*/ 216 h 303"/>
                  <a:gd name="T98" fmla="*/ 55 w 421"/>
                  <a:gd name="T99" fmla="*/ 123 h 303"/>
                  <a:gd name="T100" fmla="*/ 55 w 421"/>
                  <a:gd name="T101" fmla="*/ 115 h 303"/>
                  <a:gd name="T102" fmla="*/ 60 w 421"/>
                  <a:gd name="T103" fmla="*/ 56 h 303"/>
                  <a:gd name="T104" fmla="*/ 111 w 421"/>
                  <a:gd name="T105" fmla="*/ 99 h 303"/>
                  <a:gd name="T106" fmla="*/ 175 w 421"/>
                  <a:gd name="T107" fmla="*/ 139 h 303"/>
                  <a:gd name="T108" fmla="*/ 295 w 421"/>
                  <a:gd name="T109" fmla="*/ 217 h 303"/>
                  <a:gd name="T110" fmla="*/ 349 w 421"/>
                  <a:gd name="T111" fmla="*/ 251 h 303"/>
                  <a:gd name="T112" fmla="*/ 410 w 421"/>
                  <a:gd name="T113" fmla="*/ 276 h 303"/>
                  <a:gd name="T114" fmla="*/ 416 w 421"/>
                  <a:gd name="T115"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303">
                    <a:moveTo>
                      <a:pt x="416" y="267"/>
                    </a:moveTo>
                    <a:cubicBezTo>
                      <a:pt x="402" y="258"/>
                      <a:pt x="387" y="252"/>
                      <a:pt x="373" y="245"/>
                    </a:cubicBezTo>
                    <a:cubicBezTo>
                      <a:pt x="353" y="237"/>
                      <a:pt x="336" y="222"/>
                      <a:pt x="318" y="210"/>
                    </a:cubicBezTo>
                    <a:cubicBezTo>
                      <a:pt x="283" y="187"/>
                      <a:pt x="247" y="165"/>
                      <a:pt x="212" y="142"/>
                    </a:cubicBezTo>
                    <a:cubicBezTo>
                      <a:pt x="176" y="119"/>
                      <a:pt x="139" y="98"/>
                      <a:pt x="105" y="72"/>
                    </a:cubicBezTo>
                    <a:cubicBezTo>
                      <a:pt x="89" y="60"/>
                      <a:pt x="74" y="48"/>
                      <a:pt x="59" y="37"/>
                    </a:cubicBezTo>
                    <a:cubicBezTo>
                      <a:pt x="58" y="34"/>
                      <a:pt x="58" y="31"/>
                      <a:pt x="57" y="29"/>
                    </a:cubicBezTo>
                    <a:cubicBezTo>
                      <a:pt x="56" y="25"/>
                      <a:pt x="50" y="27"/>
                      <a:pt x="51" y="30"/>
                    </a:cubicBezTo>
                    <a:cubicBezTo>
                      <a:pt x="51" y="30"/>
                      <a:pt x="51" y="31"/>
                      <a:pt x="51" y="31"/>
                    </a:cubicBezTo>
                    <a:cubicBezTo>
                      <a:pt x="46" y="27"/>
                      <a:pt x="42" y="24"/>
                      <a:pt x="36" y="21"/>
                    </a:cubicBezTo>
                    <a:cubicBezTo>
                      <a:pt x="32" y="18"/>
                      <a:pt x="8" y="11"/>
                      <a:pt x="10" y="2"/>
                    </a:cubicBezTo>
                    <a:cubicBezTo>
                      <a:pt x="10" y="1"/>
                      <a:pt x="8" y="0"/>
                      <a:pt x="7" y="1"/>
                    </a:cubicBezTo>
                    <a:cubicBezTo>
                      <a:pt x="3" y="8"/>
                      <a:pt x="4" y="11"/>
                      <a:pt x="9" y="17"/>
                    </a:cubicBezTo>
                    <a:cubicBezTo>
                      <a:pt x="15" y="24"/>
                      <a:pt x="22" y="27"/>
                      <a:pt x="30" y="32"/>
                    </a:cubicBezTo>
                    <a:cubicBezTo>
                      <a:pt x="38" y="37"/>
                      <a:pt x="45" y="44"/>
                      <a:pt x="53" y="51"/>
                    </a:cubicBezTo>
                    <a:cubicBezTo>
                      <a:pt x="53" y="69"/>
                      <a:pt x="50" y="89"/>
                      <a:pt x="48" y="108"/>
                    </a:cubicBezTo>
                    <a:cubicBezTo>
                      <a:pt x="32" y="76"/>
                      <a:pt x="17" y="44"/>
                      <a:pt x="1" y="12"/>
                    </a:cubicBezTo>
                    <a:cubicBezTo>
                      <a:pt x="1" y="11"/>
                      <a:pt x="0" y="12"/>
                      <a:pt x="0" y="12"/>
                    </a:cubicBezTo>
                    <a:cubicBezTo>
                      <a:pt x="16" y="45"/>
                      <a:pt x="32" y="78"/>
                      <a:pt x="48" y="111"/>
                    </a:cubicBezTo>
                    <a:cubicBezTo>
                      <a:pt x="47" y="117"/>
                      <a:pt x="46" y="123"/>
                      <a:pt x="46" y="129"/>
                    </a:cubicBezTo>
                    <a:cubicBezTo>
                      <a:pt x="46" y="138"/>
                      <a:pt x="45" y="147"/>
                      <a:pt x="45" y="157"/>
                    </a:cubicBezTo>
                    <a:cubicBezTo>
                      <a:pt x="40" y="146"/>
                      <a:pt x="34" y="135"/>
                      <a:pt x="29" y="124"/>
                    </a:cubicBezTo>
                    <a:cubicBezTo>
                      <a:pt x="29" y="123"/>
                      <a:pt x="28" y="124"/>
                      <a:pt x="28" y="124"/>
                    </a:cubicBezTo>
                    <a:cubicBezTo>
                      <a:pt x="34" y="135"/>
                      <a:pt x="39" y="147"/>
                      <a:pt x="45" y="158"/>
                    </a:cubicBezTo>
                    <a:cubicBezTo>
                      <a:pt x="45" y="169"/>
                      <a:pt x="45" y="179"/>
                      <a:pt x="45" y="190"/>
                    </a:cubicBezTo>
                    <a:cubicBezTo>
                      <a:pt x="37" y="176"/>
                      <a:pt x="29" y="161"/>
                      <a:pt x="22" y="146"/>
                    </a:cubicBezTo>
                    <a:cubicBezTo>
                      <a:pt x="21" y="146"/>
                      <a:pt x="20" y="146"/>
                      <a:pt x="21" y="147"/>
                    </a:cubicBezTo>
                    <a:cubicBezTo>
                      <a:pt x="29" y="162"/>
                      <a:pt x="37" y="178"/>
                      <a:pt x="45" y="193"/>
                    </a:cubicBezTo>
                    <a:cubicBezTo>
                      <a:pt x="45" y="201"/>
                      <a:pt x="45" y="210"/>
                      <a:pt x="45" y="218"/>
                    </a:cubicBezTo>
                    <a:cubicBezTo>
                      <a:pt x="45" y="223"/>
                      <a:pt x="53" y="222"/>
                      <a:pt x="53" y="217"/>
                    </a:cubicBezTo>
                    <a:cubicBezTo>
                      <a:pt x="53" y="214"/>
                      <a:pt x="53" y="211"/>
                      <a:pt x="53" y="208"/>
                    </a:cubicBezTo>
                    <a:cubicBezTo>
                      <a:pt x="70" y="239"/>
                      <a:pt x="87" y="271"/>
                      <a:pt x="104" y="302"/>
                    </a:cubicBezTo>
                    <a:cubicBezTo>
                      <a:pt x="105" y="303"/>
                      <a:pt x="106" y="302"/>
                      <a:pt x="105" y="301"/>
                    </a:cubicBezTo>
                    <a:cubicBezTo>
                      <a:pt x="88" y="269"/>
                      <a:pt x="70" y="237"/>
                      <a:pt x="53" y="205"/>
                    </a:cubicBezTo>
                    <a:cubicBezTo>
                      <a:pt x="53" y="195"/>
                      <a:pt x="53" y="184"/>
                      <a:pt x="53" y="174"/>
                    </a:cubicBezTo>
                    <a:cubicBezTo>
                      <a:pt x="71" y="209"/>
                      <a:pt x="90" y="243"/>
                      <a:pt x="109" y="277"/>
                    </a:cubicBezTo>
                    <a:cubicBezTo>
                      <a:pt x="110" y="277"/>
                      <a:pt x="111" y="276"/>
                      <a:pt x="110" y="276"/>
                    </a:cubicBezTo>
                    <a:cubicBezTo>
                      <a:pt x="91" y="242"/>
                      <a:pt x="72" y="207"/>
                      <a:pt x="53" y="173"/>
                    </a:cubicBezTo>
                    <a:cubicBezTo>
                      <a:pt x="54" y="157"/>
                      <a:pt x="54" y="142"/>
                      <a:pt x="55" y="126"/>
                    </a:cubicBezTo>
                    <a:cubicBezTo>
                      <a:pt x="70" y="157"/>
                      <a:pt x="85" y="188"/>
                      <a:pt x="101" y="219"/>
                    </a:cubicBezTo>
                    <a:cubicBezTo>
                      <a:pt x="100" y="222"/>
                      <a:pt x="100" y="225"/>
                      <a:pt x="100" y="228"/>
                    </a:cubicBezTo>
                    <a:cubicBezTo>
                      <a:pt x="99" y="231"/>
                      <a:pt x="104" y="232"/>
                      <a:pt x="105" y="228"/>
                    </a:cubicBezTo>
                    <a:cubicBezTo>
                      <a:pt x="105" y="228"/>
                      <a:pt x="105" y="228"/>
                      <a:pt x="105" y="228"/>
                    </a:cubicBezTo>
                    <a:cubicBezTo>
                      <a:pt x="109" y="235"/>
                      <a:pt x="113" y="243"/>
                      <a:pt x="117" y="251"/>
                    </a:cubicBezTo>
                    <a:cubicBezTo>
                      <a:pt x="117" y="252"/>
                      <a:pt x="119" y="251"/>
                      <a:pt x="118" y="251"/>
                    </a:cubicBezTo>
                    <a:cubicBezTo>
                      <a:pt x="114" y="242"/>
                      <a:pt x="110" y="233"/>
                      <a:pt x="105" y="225"/>
                    </a:cubicBezTo>
                    <a:cubicBezTo>
                      <a:pt x="110" y="183"/>
                      <a:pt x="112" y="142"/>
                      <a:pt x="109" y="101"/>
                    </a:cubicBezTo>
                    <a:cubicBezTo>
                      <a:pt x="109" y="99"/>
                      <a:pt x="106" y="99"/>
                      <a:pt x="106" y="101"/>
                    </a:cubicBezTo>
                    <a:cubicBezTo>
                      <a:pt x="107" y="140"/>
                      <a:pt x="105" y="178"/>
                      <a:pt x="101" y="216"/>
                    </a:cubicBezTo>
                    <a:cubicBezTo>
                      <a:pt x="86" y="185"/>
                      <a:pt x="70" y="154"/>
                      <a:pt x="55" y="123"/>
                    </a:cubicBezTo>
                    <a:cubicBezTo>
                      <a:pt x="55" y="120"/>
                      <a:pt x="55" y="118"/>
                      <a:pt x="55" y="115"/>
                    </a:cubicBezTo>
                    <a:cubicBezTo>
                      <a:pt x="56" y="96"/>
                      <a:pt x="60" y="76"/>
                      <a:pt x="60" y="56"/>
                    </a:cubicBezTo>
                    <a:cubicBezTo>
                      <a:pt x="77" y="70"/>
                      <a:pt x="94" y="85"/>
                      <a:pt x="111" y="99"/>
                    </a:cubicBezTo>
                    <a:cubicBezTo>
                      <a:pt x="131" y="114"/>
                      <a:pt x="153" y="126"/>
                      <a:pt x="175" y="139"/>
                    </a:cubicBezTo>
                    <a:cubicBezTo>
                      <a:pt x="215" y="165"/>
                      <a:pt x="254" y="192"/>
                      <a:pt x="295" y="217"/>
                    </a:cubicBezTo>
                    <a:cubicBezTo>
                      <a:pt x="313" y="228"/>
                      <a:pt x="330" y="242"/>
                      <a:pt x="349" y="251"/>
                    </a:cubicBezTo>
                    <a:cubicBezTo>
                      <a:pt x="369" y="260"/>
                      <a:pt x="390" y="267"/>
                      <a:pt x="410" y="276"/>
                    </a:cubicBezTo>
                    <a:cubicBezTo>
                      <a:pt x="415" y="279"/>
                      <a:pt x="421" y="270"/>
                      <a:pt x="416" y="2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2" name="iṧ1îdê"/>
              <p:cNvSpPr/>
              <p:nvPr/>
            </p:nvSpPr>
            <p:spPr bwMode="auto">
              <a:xfrm>
                <a:off x="3053" y="3396"/>
                <a:ext cx="82" cy="140"/>
              </a:xfrm>
              <a:custGeom>
                <a:avLst/>
                <a:gdLst>
                  <a:gd name="T0" fmla="*/ 73 w 74"/>
                  <a:gd name="T1" fmla="*/ 125 h 127"/>
                  <a:gd name="T2" fmla="*/ 2 w 74"/>
                  <a:gd name="T3" fmla="*/ 1 h 127"/>
                  <a:gd name="T4" fmla="*/ 1 w 74"/>
                  <a:gd name="T5" fmla="*/ 1 h 127"/>
                  <a:gd name="T6" fmla="*/ 72 w 74"/>
                  <a:gd name="T7" fmla="*/ 126 h 127"/>
                  <a:gd name="T8" fmla="*/ 73 w 74"/>
                  <a:gd name="T9" fmla="*/ 125 h 127"/>
                </a:gdLst>
                <a:ahLst/>
                <a:cxnLst>
                  <a:cxn ang="0">
                    <a:pos x="T0" y="T1"/>
                  </a:cxn>
                  <a:cxn ang="0">
                    <a:pos x="T2" y="T3"/>
                  </a:cxn>
                  <a:cxn ang="0">
                    <a:pos x="T4" y="T5"/>
                  </a:cxn>
                  <a:cxn ang="0">
                    <a:pos x="T6" y="T7"/>
                  </a:cxn>
                  <a:cxn ang="0">
                    <a:pos x="T8" y="T9"/>
                  </a:cxn>
                </a:cxnLst>
                <a:rect l="0" t="0" r="r" b="b"/>
                <a:pathLst>
                  <a:path w="74" h="127">
                    <a:moveTo>
                      <a:pt x="73" y="125"/>
                    </a:moveTo>
                    <a:cubicBezTo>
                      <a:pt x="48" y="84"/>
                      <a:pt x="24" y="43"/>
                      <a:pt x="2" y="1"/>
                    </a:cubicBezTo>
                    <a:cubicBezTo>
                      <a:pt x="2" y="0"/>
                      <a:pt x="0" y="0"/>
                      <a:pt x="1" y="1"/>
                    </a:cubicBezTo>
                    <a:cubicBezTo>
                      <a:pt x="23" y="44"/>
                      <a:pt x="47" y="85"/>
                      <a:pt x="72" y="126"/>
                    </a:cubicBezTo>
                    <a:cubicBezTo>
                      <a:pt x="72" y="127"/>
                      <a:pt x="74" y="126"/>
                      <a:pt x="73"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3" name="îṧ1îḓè"/>
              <p:cNvSpPr/>
              <p:nvPr/>
            </p:nvSpPr>
            <p:spPr bwMode="auto">
              <a:xfrm>
                <a:off x="3211" y="3414"/>
                <a:ext cx="124" cy="236"/>
              </a:xfrm>
              <a:custGeom>
                <a:avLst/>
                <a:gdLst>
                  <a:gd name="T0" fmla="*/ 113 w 113"/>
                  <a:gd name="T1" fmla="*/ 213 h 215"/>
                  <a:gd name="T2" fmla="*/ 1 w 113"/>
                  <a:gd name="T3" fmla="*/ 0 h 215"/>
                  <a:gd name="T4" fmla="*/ 0 w 113"/>
                  <a:gd name="T5" fmla="*/ 0 h 215"/>
                  <a:gd name="T6" fmla="*/ 112 w 113"/>
                  <a:gd name="T7" fmla="*/ 214 h 215"/>
                  <a:gd name="T8" fmla="*/ 113 w 113"/>
                  <a:gd name="T9" fmla="*/ 213 h 215"/>
                </a:gdLst>
                <a:ahLst/>
                <a:cxnLst>
                  <a:cxn ang="0">
                    <a:pos x="T0" y="T1"/>
                  </a:cxn>
                  <a:cxn ang="0">
                    <a:pos x="T2" y="T3"/>
                  </a:cxn>
                  <a:cxn ang="0">
                    <a:pos x="T4" y="T5"/>
                  </a:cxn>
                  <a:cxn ang="0">
                    <a:pos x="T6" y="T7"/>
                  </a:cxn>
                  <a:cxn ang="0">
                    <a:pos x="T8" y="T9"/>
                  </a:cxn>
                </a:cxnLst>
                <a:rect l="0" t="0" r="r" b="b"/>
                <a:pathLst>
                  <a:path w="113" h="215">
                    <a:moveTo>
                      <a:pt x="113" y="213"/>
                    </a:moveTo>
                    <a:cubicBezTo>
                      <a:pt x="74" y="143"/>
                      <a:pt x="36" y="72"/>
                      <a:pt x="1" y="0"/>
                    </a:cubicBezTo>
                    <a:cubicBezTo>
                      <a:pt x="1" y="0"/>
                      <a:pt x="0" y="0"/>
                      <a:pt x="0" y="0"/>
                    </a:cubicBezTo>
                    <a:cubicBezTo>
                      <a:pt x="35" y="73"/>
                      <a:pt x="73" y="144"/>
                      <a:pt x="112" y="214"/>
                    </a:cubicBezTo>
                    <a:cubicBezTo>
                      <a:pt x="112" y="215"/>
                      <a:pt x="113" y="214"/>
                      <a:pt x="113" y="2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4" name="ïšlîḍe"/>
              <p:cNvSpPr/>
              <p:nvPr/>
            </p:nvSpPr>
            <p:spPr bwMode="auto">
              <a:xfrm>
                <a:off x="3236" y="3405"/>
                <a:ext cx="142" cy="298"/>
              </a:xfrm>
              <a:custGeom>
                <a:avLst/>
                <a:gdLst>
                  <a:gd name="T0" fmla="*/ 128 w 129"/>
                  <a:gd name="T1" fmla="*/ 269 h 271"/>
                  <a:gd name="T2" fmla="*/ 1 w 129"/>
                  <a:gd name="T3" fmla="*/ 0 h 271"/>
                  <a:gd name="T4" fmla="*/ 0 w 129"/>
                  <a:gd name="T5" fmla="*/ 1 h 271"/>
                  <a:gd name="T6" fmla="*/ 126 w 129"/>
                  <a:gd name="T7" fmla="*/ 270 h 271"/>
                  <a:gd name="T8" fmla="*/ 128 w 129"/>
                  <a:gd name="T9" fmla="*/ 269 h 271"/>
                </a:gdLst>
                <a:ahLst/>
                <a:cxnLst>
                  <a:cxn ang="0">
                    <a:pos x="T0" y="T1"/>
                  </a:cxn>
                  <a:cxn ang="0">
                    <a:pos x="T2" y="T3"/>
                  </a:cxn>
                  <a:cxn ang="0">
                    <a:pos x="T4" y="T5"/>
                  </a:cxn>
                  <a:cxn ang="0">
                    <a:pos x="T6" y="T7"/>
                  </a:cxn>
                  <a:cxn ang="0">
                    <a:pos x="T8" y="T9"/>
                  </a:cxn>
                </a:cxnLst>
                <a:rect l="0" t="0" r="r" b="b"/>
                <a:pathLst>
                  <a:path w="129" h="271">
                    <a:moveTo>
                      <a:pt x="128" y="269"/>
                    </a:moveTo>
                    <a:cubicBezTo>
                      <a:pt x="84" y="181"/>
                      <a:pt x="41" y="91"/>
                      <a:pt x="1" y="0"/>
                    </a:cubicBezTo>
                    <a:cubicBezTo>
                      <a:pt x="1" y="0"/>
                      <a:pt x="0" y="0"/>
                      <a:pt x="0" y="1"/>
                    </a:cubicBezTo>
                    <a:cubicBezTo>
                      <a:pt x="40" y="92"/>
                      <a:pt x="81" y="182"/>
                      <a:pt x="126" y="270"/>
                    </a:cubicBezTo>
                    <a:cubicBezTo>
                      <a:pt x="127" y="271"/>
                      <a:pt x="129" y="271"/>
                      <a:pt x="128" y="2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5" name="îsļîḋé"/>
              <p:cNvSpPr/>
              <p:nvPr/>
            </p:nvSpPr>
            <p:spPr bwMode="auto">
              <a:xfrm>
                <a:off x="3278" y="3436"/>
                <a:ext cx="130" cy="278"/>
              </a:xfrm>
              <a:custGeom>
                <a:avLst/>
                <a:gdLst>
                  <a:gd name="T0" fmla="*/ 118 w 118"/>
                  <a:gd name="T1" fmla="*/ 252 h 253"/>
                  <a:gd name="T2" fmla="*/ 1 w 118"/>
                  <a:gd name="T3" fmla="*/ 0 h 253"/>
                  <a:gd name="T4" fmla="*/ 0 w 118"/>
                  <a:gd name="T5" fmla="*/ 1 h 253"/>
                  <a:gd name="T6" fmla="*/ 117 w 118"/>
                  <a:gd name="T7" fmla="*/ 252 h 253"/>
                  <a:gd name="T8" fmla="*/ 118 w 118"/>
                  <a:gd name="T9" fmla="*/ 252 h 253"/>
                </a:gdLst>
                <a:ahLst/>
                <a:cxnLst>
                  <a:cxn ang="0">
                    <a:pos x="T0" y="T1"/>
                  </a:cxn>
                  <a:cxn ang="0">
                    <a:pos x="T2" y="T3"/>
                  </a:cxn>
                  <a:cxn ang="0">
                    <a:pos x="T4" y="T5"/>
                  </a:cxn>
                  <a:cxn ang="0">
                    <a:pos x="T6" y="T7"/>
                  </a:cxn>
                  <a:cxn ang="0">
                    <a:pos x="T8" y="T9"/>
                  </a:cxn>
                </a:cxnLst>
                <a:rect l="0" t="0" r="r" b="b"/>
                <a:pathLst>
                  <a:path w="118" h="253">
                    <a:moveTo>
                      <a:pt x="118" y="252"/>
                    </a:moveTo>
                    <a:cubicBezTo>
                      <a:pt x="77" y="169"/>
                      <a:pt x="39" y="84"/>
                      <a:pt x="1" y="0"/>
                    </a:cubicBezTo>
                    <a:cubicBezTo>
                      <a:pt x="1" y="0"/>
                      <a:pt x="0" y="0"/>
                      <a:pt x="0" y="1"/>
                    </a:cubicBezTo>
                    <a:cubicBezTo>
                      <a:pt x="38" y="85"/>
                      <a:pt x="75" y="170"/>
                      <a:pt x="117" y="252"/>
                    </a:cubicBezTo>
                    <a:cubicBezTo>
                      <a:pt x="117" y="253"/>
                      <a:pt x="118" y="252"/>
                      <a:pt x="118" y="2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6" name="îSḻîḍê"/>
              <p:cNvSpPr/>
              <p:nvPr/>
            </p:nvSpPr>
            <p:spPr bwMode="auto">
              <a:xfrm>
                <a:off x="3360" y="3506"/>
                <a:ext cx="59" cy="121"/>
              </a:xfrm>
              <a:custGeom>
                <a:avLst/>
                <a:gdLst>
                  <a:gd name="T0" fmla="*/ 54 w 54"/>
                  <a:gd name="T1" fmla="*/ 109 h 110"/>
                  <a:gd name="T2" fmla="*/ 0 w 54"/>
                  <a:gd name="T3" fmla="*/ 0 h 110"/>
                  <a:gd name="T4" fmla="*/ 0 w 54"/>
                  <a:gd name="T5" fmla="*/ 0 h 110"/>
                  <a:gd name="T6" fmla="*/ 53 w 54"/>
                  <a:gd name="T7" fmla="*/ 109 h 110"/>
                  <a:gd name="T8" fmla="*/ 54 w 54"/>
                  <a:gd name="T9" fmla="*/ 109 h 110"/>
                </a:gdLst>
                <a:ahLst/>
                <a:cxnLst>
                  <a:cxn ang="0">
                    <a:pos x="T0" y="T1"/>
                  </a:cxn>
                  <a:cxn ang="0">
                    <a:pos x="T2" y="T3"/>
                  </a:cxn>
                  <a:cxn ang="0">
                    <a:pos x="T4" y="T5"/>
                  </a:cxn>
                  <a:cxn ang="0">
                    <a:pos x="T6" y="T7"/>
                  </a:cxn>
                  <a:cxn ang="0">
                    <a:pos x="T8" y="T9"/>
                  </a:cxn>
                </a:cxnLst>
                <a:rect l="0" t="0" r="r" b="b"/>
                <a:pathLst>
                  <a:path w="54" h="110">
                    <a:moveTo>
                      <a:pt x="54" y="109"/>
                    </a:moveTo>
                    <a:cubicBezTo>
                      <a:pt x="36" y="73"/>
                      <a:pt x="18" y="36"/>
                      <a:pt x="0" y="0"/>
                    </a:cubicBezTo>
                    <a:cubicBezTo>
                      <a:pt x="0" y="0"/>
                      <a:pt x="0" y="0"/>
                      <a:pt x="0" y="0"/>
                    </a:cubicBezTo>
                    <a:cubicBezTo>
                      <a:pt x="18" y="36"/>
                      <a:pt x="35" y="73"/>
                      <a:pt x="53" y="109"/>
                    </a:cubicBezTo>
                    <a:cubicBezTo>
                      <a:pt x="53" y="110"/>
                      <a:pt x="54" y="109"/>
                      <a:pt x="54" y="1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7" name="i$ļïḍé"/>
              <p:cNvSpPr/>
              <p:nvPr/>
            </p:nvSpPr>
            <p:spPr bwMode="auto">
              <a:xfrm>
                <a:off x="2773" y="2867"/>
                <a:ext cx="102" cy="155"/>
              </a:xfrm>
              <a:custGeom>
                <a:avLst/>
                <a:gdLst>
                  <a:gd name="T0" fmla="*/ 91 w 92"/>
                  <a:gd name="T1" fmla="*/ 139 h 141"/>
                  <a:gd name="T2" fmla="*/ 3 w 92"/>
                  <a:gd name="T3" fmla="*/ 2 h 141"/>
                  <a:gd name="T4" fmla="*/ 0 w 92"/>
                  <a:gd name="T5" fmla="*/ 3 h 141"/>
                  <a:gd name="T6" fmla="*/ 89 w 92"/>
                  <a:gd name="T7" fmla="*/ 140 h 141"/>
                  <a:gd name="T8" fmla="*/ 91 w 92"/>
                  <a:gd name="T9" fmla="*/ 139 h 141"/>
                </a:gdLst>
                <a:ahLst/>
                <a:cxnLst>
                  <a:cxn ang="0">
                    <a:pos x="T0" y="T1"/>
                  </a:cxn>
                  <a:cxn ang="0">
                    <a:pos x="T2" y="T3"/>
                  </a:cxn>
                  <a:cxn ang="0">
                    <a:pos x="T4" y="T5"/>
                  </a:cxn>
                  <a:cxn ang="0">
                    <a:pos x="T6" y="T7"/>
                  </a:cxn>
                  <a:cxn ang="0">
                    <a:pos x="T8" y="T9"/>
                  </a:cxn>
                </a:cxnLst>
                <a:rect l="0" t="0" r="r" b="b"/>
                <a:pathLst>
                  <a:path w="92" h="141">
                    <a:moveTo>
                      <a:pt x="91" y="139"/>
                    </a:moveTo>
                    <a:cubicBezTo>
                      <a:pt x="59" y="97"/>
                      <a:pt x="25" y="50"/>
                      <a:pt x="3" y="2"/>
                    </a:cubicBezTo>
                    <a:cubicBezTo>
                      <a:pt x="2" y="0"/>
                      <a:pt x="0" y="1"/>
                      <a:pt x="0" y="3"/>
                    </a:cubicBezTo>
                    <a:cubicBezTo>
                      <a:pt x="23" y="51"/>
                      <a:pt x="57" y="98"/>
                      <a:pt x="89" y="140"/>
                    </a:cubicBezTo>
                    <a:cubicBezTo>
                      <a:pt x="90" y="141"/>
                      <a:pt x="92" y="140"/>
                      <a:pt x="91" y="1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8" name="ïšḻîďe"/>
              <p:cNvSpPr/>
              <p:nvPr/>
            </p:nvSpPr>
            <p:spPr bwMode="auto">
              <a:xfrm>
                <a:off x="2813" y="2884"/>
                <a:ext cx="24" cy="46"/>
              </a:xfrm>
              <a:custGeom>
                <a:avLst/>
                <a:gdLst>
                  <a:gd name="T0" fmla="*/ 2 w 22"/>
                  <a:gd name="T1" fmla="*/ 1 h 41"/>
                  <a:gd name="T2" fmla="*/ 0 w 22"/>
                  <a:gd name="T3" fmla="*/ 2 h 41"/>
                  <a:gd name="T4" fmla="*/ 21 w 22"/>
                  <a:gd name="T5" fmla="*/ 40 h 41"/>
                  <a:gd name="T6" fmla="*/ 22 w 22"/>
                  <a:gd name="T7" fmla="*/ 39 h 41"/>
                  <a:gd name="T8" fmla="*/ 2 w 22"/>
                  <a:gd name="T9" fmla="*/ 1 h 41"/>
                </a:gdLst>
                <a:ahLst/>
                <a:cxnLst>
                  <a:cxn ang="0">
                    <a:pos x="T0" y="T1"/>
                  </a:cxn>
                  <a:cxn ang="0">
                    <a:pos x="T2" y="T3"/>
                  </a:cxn>
                  <a:cxn ang="0">
                    <a:pos x="T4" y="T5"/>
                  </a:cxn>
                  <a:cxn ang="0">
                    <a:pos x="T6" y="T7"/>
                  </a:cxn>
                  <a:cxn ang="0">
                    <a:pos x="T8" y="T9"/>
                  </a:cxn>
                </a:cxnLst>
                <a:rect l="0" t="0" r="r" b="b"/>
                <a:pathLst>
                  <a:path w="22" h="41">
                    <a:moveTo>
                      <a:pt x="2" y="1"/>
                    </a:moveTo>
                    <a:cubicBezTo>
                      <a:pt x="1" y="0"/>
                      <a:pt x="0" y="1"/>
                      <a:pt x="0" y="2"/>
                    </a:cubicBezTo>
                    <a:cubicBezTo>
                      <a:pt x="8" y="14"/>
                      <a:pt x="15" y="26"/>
                      <a:pt x="21" y="40"/>
                    </a:cubicBezTo>
                    <a:cubicBezTo>
                      <a:pt x="21" y="41"/>
                      <a:pt x="22" y="40"/>
                      <a:pt x="22" y="39"/>
                    </a:cubicBezTo>
                    <a:cubicBezTo>
                      <a:pt x="16" y="26"/>
                      <a:pt x="9" y="13"/>
                      <a:pt x="2"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9" name="ï$1îde"/>
              <p:cNvSpPr/>
              <p:nvPr/>
            </p:nvSpPr>
            <p:spPr bwMode="auto">
              <a:xfrm>
                <a:off x="2842" y="2877"/>
                <a:ext cx="113" cy="183"/>
              </a:xfrm>
              <a:custGeom>
                <a:avLst/>
                <a:gdLst>
                  <a:gd name="T0" fmla="*/ 103 w 103"/>
                  <a:gd name="T1" fmla="*/ 165 h 167"/>
                  <a:gd name="T2" fmla="*/ 1 w 103"/>
                  <a:gd name="T3" fmla="*/ 1 h 167"/>
                  <a:gd name="T4" fmla="*/ 0 w 103"/>
                  <a:gd name="T5" fmla="*/ 1 h 167"/>
                  <a:gd name="T6" fmla="*/ 101 w 103"/>
                  <a:gd name="T7" fmla="*/ 166 h 167"/>
                  <a:gd name="T8" fmla="*/ 103 w 103"/>
                  <a:gd name="T9" fmla="*/ 165 h 167"/>
                </a:gdLst>
                <a:ahLst/>
                <a:cxnLst>
                  <a:cxn ang="0">
                    <a:pos x="T0" y="T1"/>
                  </a:cxn>
                  <a:cxn ang="0">
                    <a:pos x="T2" y="T3"/>
                  </a:cxn>
                  <a:cxn ang="0">
                    <a:pos x="T4" y="T5"/>
                  </a:cxn>
                  <a:cxn ang="0">
                    <a:pos x="T6" y="T7"/>
                  </a:cxn>
                  <a:cxn ang="0">
                    <a:pos x="T8" y="T9"/>
                  </a:cxn>
                </a:cxnLst>
                <a:rect l="0" t="0" r="r" b="b"/>
                <a:pathLst>
                  <a:path w="103" h="167">
                    <a:moveTo>
                      <a:pt x="103" y="165"/>
                    </a:moveTo>
                    <a:cubicBezTo>
                      <a:pt x="67" y="112"/>
                      <a:pt x="34" y="56"/>
                      <a:pt x="1" y="1"/>
                    </a:cubicBezTo>
                    <a:cubicBezTo>
                      <a:pt x="0" y="0"/>
                      <a:pt x="0" y="1"/>
                      <a:pt x="0" y="1"/>
                    </a:cubicBezTo>
                    <a:cubicBezTo>
                      <a:pt x="33" y="57"/>
                      <a:pt x="66" y="112"/>
                      <a:pt x="101" y="166"/>
                    </a:cubicBezTo>
                    <a:cubicBezTo>
                      <a:pt x="102" y="167"/>
                      <a:pt x="103" y="166"/>
                      <a:pt x="103" y="1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0" name="íślidé"/>
              <p:cNvSpPr/>
              <p:nvPr/>
            </p:nvSpPr>
            <p:spPr bwMode="auto">
              <a:xfrm>
                <a:off x="2867" y="2855"/>
                <a:ext cx="128" cy="220"/>
              </a:xfrm>
              <a:custGeom>
                <a:avLst/>
                <a:gdLst>
                  <a:gd name="T0" fmla="*/ 115 w 116"/>
                  <a:gd name="T1" fmla="*/ 198 h 200"/>
                  <a:gd name="T2" fmla="*/ 0 w 116"/>
                  <a:gd name="T3" fmla="*/ 0 h 200"/>
                  <a:gd name="T4" fmla="*/ 0 w 116"/>
                  <a:gd name="T5" fmla="*/ 1 h 200"/>
                  <a:gd name="T6" fmla="*/ 114 w 116"/>
                  <a:gd name="T7" fmla="*/ 199 h 200"/>
                  <a:gd name="T8" fmla="*/ 115 w 116"/>
                  <a:gd name="T9" fmla="*/ 198 h 200"/>
                </a:gdLst>
                <a:ahLst/>
                <a:cxnLst>
                  <a:cxn ang="0">
                    <a:pos x="T0" y="T1"/>
                  </a:cxn>
                  <a:cxn ang="0">
                    <a:pos x="T2" y="T3"/>
                  </a:cxn>
                  <a:cxn ang="0">
                    <a:pos x="T4" y="T5"/>
                  </a:cxn>
                  <a:cxn ang="0">
                    <a:pos x="T6" y="T7"/>
                  </a:cxn>
                  <a:cxn ang="0">
                    <a:pos x="T8" y="T9"/>
                  </a:cxn>
                </a:cxnLst>
                <a:rect l="0" t="0" r="r" b="b"/>
                <a:pathLst>
                  <a:path w="116" h="200">
                    <a:moveTo>
                      <a:pt x="115" y="198"/>
                    </a:moveTo>
                    <a:cubicBezTo>
                      <a:pt x="78" y="132"/>
                      <a:pt x="37" y="67"/>
                      <a:pt x="0" y="0"/>
                    </a:cubicBezTo>
                    <a:cubicBezTo>
                      <a:pt x="0" y="0"/>
                      <a:pt x="0" y="0"/>
                      <a:pt x="0" y="1"/>
                    </a:cubicBezTo>
                    <a:cubicBezTo>
                      <a:pt x="36" y="68"/>
                      <a:pt x="75" y="133"/>
                      <a:pt x="114" y="199"/>
                    </a:cubicBezTo>
                    <a:cubicBezTo>
                      <a:pt x="114" y="200"/>
                      <a:pt x="116" y="199"/>
                      <a:pt x="115"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1" name="íśļîďê"/>
              <p:cNvSpPr/>
              <p:nvPr/>
            </p:nvSpPr>
            <p:spPr bwMode="auto">
              <a:xfrm>
                <a:off x="2911" y="2868"/>
                <a:ext cx="42" cy="76"/>
              </a:xfrm>
              <a:custGeom>
                <a:avLst/>
                <a:gdLst>
                  <a:gd name="T0" fmla="*/ 37 w 38"/>
                  <a:gd name="T1" fmla="*/ 67 h 69"/>
                  <a:gd name="T2" fmla="*/ 2 w 38"/>
                  <a:gd name="T3" fmla="*/ 1 h 69"/>
                  <a:gd name="T4" fmla="*/ 0 w 38"/>
                  <a:gd name="T5" fmla="*/ 1 h 69"/>
                  <a:gd name="T6" fmla="*/ 36 w 38"/>
                  <a:gd name="T7" fmla="*/ 68 h 69"/>
                  <a:gd name="T8" fmla="*/ 37 w 38"/>
                  <a:gd name="T9" fmla="*/ 67 h 69"/>
                </a:gdLst>
                <a:ahLst/>
                <a:cxnLst>
                  <a:cxn ang="0">
                    <a:pos x="T0" y="T1"/>
                  </a:cxn>
                  <a:cxn ang="0">
                    <a:pos x="T2" y="T3"/>
                  </a:cxn>
                  <a:cxn ang="0">
                    <a:pos x="T4" y="T5"/>
                  </a:cxn>
                  <a:cxn ang="0">
                    <a:pos x="T6" y="T7"/>
                  </a:cxn>
                  <a:cxn ang="0">
                    <a:pos x="T8" y="T9"/>
                  </a:cxn>
                </a:cxnLst>
                <a:rect l="0" t="0" r="r" b="b"/>
                <a:pathLst>
                  <a:path w="38" h="69">
                    <a:moveTo>
                      <a:pt x="37" y="67"/>
                    </a:moveTo>
                    <a:cubicBezTo>
                      <a:pt x="25" y="45"/>
                      <a:pt x="12" y="24"/>
                      <a:pt x="2" y="1"/>
                    </a:cubicBezTo>
                    <a:cubicBezTo>
                      <a:pt x="1" y="0"/>
                      <a:pt x="0" y="1"/>
                      <a:pt x="0" y="1"/>
                    </a:cubicBezTo>
                    <a:cubicBezTo>
                      <a:pt x="11" y="24"/>
                      <a:pt x="24" y="46"/>
                      <a:pt x="36" y="68"/>
                    </a:cubicBezTo>
                    <a:cubicBezTo>
                      <a:pt x="36" y="69"/>
                      <a:pt x="38" y="68"/>
                      <a:pt x="37" y="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2" name="ïSľiḑé"/>
              <p:cNvSpPr/>
              <p:nvPr/>
            </p:nvSpPr>
            <p:spPr bwMode="auto">
              <a:xfrm>
                <a:off x="2936" y="2868"/>
                <a:ext cx="44" cy="78"/>
              </a:xfrm>
              <a:custGeom>
                <a:avLst/>
                <a:gdLst>
                  <a:gd name="T0" fmla="*/ 39 w 40"/>
                  <a:gd name="T1" fmla="*/ 69 h 71"/>
                  <a:gd name="T2" fmla="*/ 1 w 40"/>
                  <a:gd name="T3" fmla="*/ 1 h 71"/>
                  <a:gd name="T4" fmla="*/ 0 w 40"/>
                  <a:gd name="T5" fmla="*/ 2 h 71"/>
                  <a:gd name="T6" fmla="*/ 38 w 40"/>
                  <a:gd name="T7" fmla="*/ 70 h 71"/>
                  <a:gd name="T8" fmla="*/ 39 w 40"/>
                  <a:gd name="T9" fmla="*/ 69 h 71"/>
                </a:gdLst>
                <a:ahLst/>
                <a:cxnLst>
                  <a:cxn ang="0">
                    <a:pos x="T0" y="T1"/>
                  </a:cxn>
                  <a:cxn ang="0">
                    <a:pos x="T2" y="T3"/>
                  </a:cxn>
                  <a:cxn ang="0">
                    <a:pos x="T4" y="T5"/>
                  </a:cxn>
                  <a:cxn ang="0">
                    <a:pos x="T6" y="T7"/>
                  </a:cxn>
                  <a:cxn ang="0">
                    <a:pos x="T8" y="T9"/>
                  </a:cxn>
                </a:cxnLst>
                <a:rect l="0" t="0" r="r" b="b"/>
                <a:pathLst>
                  <a:path w="40" h="71">
                    <a:moveTo>
                      <a:pt x="39" y="69"/>
                    </a:moveTo>
                    <a:cubicBezTo>
                      <a:pt x="27" y="46"/>
                      <a:pt x="14" y="24"/>
                      <a:pt x="1" y="1"/>
                    </a:cubicBezTo>
                    <a:cubicBezTo>
                      <a:pt x="1" y="0"/>
                      <a:pt x="0" y="1"/>
                      <a:pt x="0" y="2"/>
                    </a:cubicBezTo>
                    <a:cubicBezTo>
                      <a:pt x="13" y="24"/>
                      <a:pt x="26" y="47"/>
                      <a:pt x="38" y="70"/>
                    </a:cubicBezTo>
                    <a:cubicBezTo>
                      <a:pt x="39" y="71"/>
                      <a:pt x="40" y="70"/>
                      <a:pt x="39" y="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3" name="îşļîḓè"/>
              <p:cNvSpPr/>
              <p:nvPr/>
            </p:nvSpPr>
            <p:spPr bwMode="auto">
              <a:xfrm>
                <a:off x="4590" y="2943"/>
                <a:ext cx="459" cy="361"/>
              </a:xfrm>
              <a:custGeom>
                <a:avLst/>
                <a:gdLst>
                  <a:gd name="T0" fmla="*/ 416 w 416"/>
                  <a:gd name="T1" fmla="*/ 327 h 328"/>
                  <a:gd name="T2" fmla="*/ 284 w 416"/>
                  <a:gd name="T3" fmla="*/ 299 h 328"/>
                  <a:gd name="T4" fmla="*/ 288 w 416"/>
                  <a:gd name="T5" fmla="*/ 48 h 328"/>
                  <a:gd name="T6" fmla="*/ 342 w 416"/>
                  <a:gd name="T7" fmla="*/ 17 h 328"/>
                  <a:gd name="T8" fmla="*/ 342 w 416"/>
                  <a:gd name="T9" fmla="*/ 17 h 328"/>
                  <a:gd name="T10" fmla="*/ 288 w 416"/>
                  <a:gd name="T11" fmla="*/ 47 h 328"/>
                  <a:gd name="T12" fmla="*/ 285 w 416"/>
                  <a:gd name="T13" fmla="*/ 0 h 328"/>
                  <a:gd name="T14" fmla="*/ 285 w 416"/>
                  <a:gd name="T15" fmla="*/ 0 h 328"/>
                  <a:gd name="T16" fmla="*/ 287 w 416"/>
                  <a:gd name="T17" fmla="*/ 48 h 328"/>
                  <a:gd name="T18" fmla="*/ 0 w 416"/>
                  <a:gd name="T19" fmla="*/ 192 h 328"/>
                  <a:gd name="T20" fmla="*/ 0 w 416"/>
                  <a:gd name="T21" fmla="*/ 192 h 328"/>
                  <a:gd name="T22" fmla="*/ 287 w 416"/>
                  <a:gd name="T23" fmla="*/ 49 h 328"/>
                  <a:gd name="T24" fmla="*/ 283 w 416"/>
                  <a:gd name="T25" fmla="*/ 298 h 328"/>
                  <a:gd name="T26" fmla="*/ 202 w 416"/>
                  <a:gd name="T27" fmla="*/ 280 h 328"/>
                  <a:gd name="T28" fmla="*/ 202 w 416"/>
                  <a:gd name="T29" fmla="*/ 281 h 328"/>
                  <a:gd name="T30" fmla="*/ 283 w 416"/>
                  <a:gd name="T31" fmla="*/ 300 h 328"/>
                  <a:gd name="T32" fmla="*/ 283 w 416"/>
                  <a:gd name="T33" fmla="*/ 302 h 328"/>
                  <a:gd name="T34" fmla="*/ 284 w 416"/>
                  <a:gd name="T35" fmla="*/ 302 h 328"/>
                  <a:gd name="T36" fmla="*/ 284 w 416"/>
                  <a:gd name="T37" fmla="*/ 300 h 328"/>
                  <a:gd name="T38" fmla="*/ 415 w 416"/>
                  <a:gd name="T39" fmla="*/ 328 h 328"/>
                  <a:gd name="T40" fmla="*/ 416 w 416"/>
                  <a:gd name="T41" fmla="*/ 32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328">
                    <a:moveTo>
                      <a:pt x="416" y="327"/>
                    </a:moveTo>
                    <a:cubicBezTo>
                      <a:pt x="372" y="317"/>
                      <a:pt x="328" y="308"/>
                      <a:pt x="284" y="299"/>
                    </a:cubicBezTo>
                    <a:cubicBezTo>
                      <a:pt x="285" y="215"/>
                      <a:pt x="291" y="131"/>
                      <a:pt x="288" y="48"/>
                    </a:cubicBezTo>
                    <a:cubicBezTo>
                      <a:pt x="306" y="38"/>
                      <a:pt x="324" y="28"/>
                      <a:pt x="342" y="17"/>
                    </a:cubicBezTo>
                    <a:cubicBezTo>
                      <a:pt x="343" y="17"/>
                      <a:pt x="342" y="16"/>
                      <a:pt x="342" y="17"/>
                    </a:cubicBezTo>
                    <a:cubicBezTo>
                      <a:pt x="324" y="27"/>
                      <a:pt x="306" y="37"/>
                      <a:pt x="288" y="47"/>
                    </a:cubicBezTo>
                    <a:cubicBezTo>
                      <a:pt x="288" y="31"/>
                      <a:pt x="287" y="16"/>
                      <a:pt x="285" y="0"/>
                    </a:cubicBezTo>
                    <a:cubicBezTo>
                      <a:pt x="285" y="0"/>
                      <a:pt x="285" y="0"/>
                      <a:pt x="285" y="0"/>
                    </a:cubicBezTo>
                    <a:cubicBezTo>
                      <a:pt x="286" y="16"/>
                      <a:pt x="286" y="32"/>
                      <a:pt x="287" y="48"/>
                    </a:cubicBezTo>
                    <a:cubicBezTo>
                      <a:pt x="193" y="99"/>
                      <a:pt x="97" y="146"/>
                      <a:pt x="0" y="192"/>
                    </a:cubicBezTo>
                    <a:cubicBezTo>
                      <a:pt x="0" y="192"/>
                      <a:pt x="0" y="192"/>
                      <a:pt x="0" y="192"/>
                    </a:cubicBezTo>
                    <a:cubicBezTo>
                      <a:pt x="97" y="147"/>
                      <a:pt x="193" y="101"/>
                      <a:pt x="287" y="49"/>
                    </a:cubicBezTo>
                    <a:cubicBezTo>
                      <a:pt x="288" y="132"/>
                      <a:pt x="283" y="215"/>
                      <a:pt x="283" y="298"/>
                    </a:cubicBezTo>
                    <a:cubicBezTo>
                      <a:pt x="256" y="292"/>
                      <a:pt x="229" y="286"/>
                      <a:pt x="202" y="280"/>
                    </a:cubicBezTo>
                    <a:cubicBezTo>
                      <a:pt x="201" y="280"/>
                      <a:pt x="201" y="281"/>
                      <a:pt x="202" y="281"/>
                    </a:cubicBezTo>
                    <a:cubicBezTo>
                      <a:pt x="229" y="288"/>
                      <a:pt x="256" y="294"/>
                      <a:pt x="283" y="300"/>
                    </a:cubicBezTo>
                    <a:cubicBezTo>
                      <a:pt x="283" y="301"/>
                      <a:pt x="283" y="301"/>
                      <a:pt x="283" y="302"/>
                    </a:cubicBezTo>
                    <a:cubicBezTo>
                      <a:pt x="283" y="303"/>
                      <a:pt x="284" y="303"/>
                      <a:pt x="284" y="302"/>
                    </a:cubicBezTo>
                    <a:cubicBezTo>
                      <a:pt x="284" y="302"/>
                      <a:pt x="284" y="301"/>
                      <a:pt x="284" y="300"/>
                    </a:cubicBezTo>
                    <a:cubicBezTo>
                      <a:pt x="328" y="310"/>
                      <a:pt x="372" y="319"/>
                      <a:pt x="415" y="328"/>
                    </a:cubicBezTo>
                    <a:cubicBezTo>
                      <a:pt x="416" y="328"/>
                      <a:pt x="416" y="327"/>
                      <a:pt x="416" y="3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4" name="íšlíďe"/>
              <p:cNvSpPr/>
              <p:nvPr/>
            </p:nvSpPr>
            <p:spPr bwMode="auto">
              <a:xfrm>
                <a:off x="4233" y="2553"/>
                <a:ext cx="3" cy="62"/>
              </a:xfrm>
              <a:custGeom>
                <a:avLst/>
                <a:gdLst>
                  <a:gd name="T0" fmla="*/ 0 w 2"/>
                  <a:gd name="T1" fmla="*/ 0 h 56"/>
                  <a:gd name="T2" fmla="*/ 0 w 2"/>
                  <a:gd name="T3" fmla="*/ 0 h 56"/>
                  <a:gd name="T4" fmla="*/ 2 w 2"/>
                  <a:gd name="T5" fmla="*/ 55 h 56"/>
                  <a:gd name="T6" fmla="*/ 2 w 2"/>
                  <a:gd name="T7" fmla="*/ 55 h 56"/>
                  <a:gd name="T8" fmla="*/ 0 w 2"/>
                  <a:gd name="T9" fmla="*/ 0 h 56"/>
                </a:gdLst>
                <a:ahLst/>
                <a:cxnLst>
                  <a:cxn ang="0">
                    <a:pos x="T0" y="T1"/>
                  </a:cxn>
                  <a:cxn ang="0">
                    <a:pos x="T2" y="T3"/>
                  </a:cxn>
                  <a:cxn ang="0">
                    <a:pos x="T4" y="T5"/>
                  </a:cxn>
                  <a:cxn ang="0">
                    <a:pos x="T6" y="T7"/>
                  </a:cxn>
                  <a:cxn ang="0">
                    <a:pos x="T8" y="T9"/>
                  </a:cxn>
                </a:cxnLst>
                <a:rect l="0" t="0" r="r" b="b"/>
                <a:pathLst>
                  <a:path w="2" h="56">
                    <a:moveTo>
                      <a:pt x="0" y="0"/>
                    </a:moveTo>
                    <a:cubicBezTo>
                      <a:pt x="0" y="0"/>
                      <a:pt x="0" y="0"/>
                      <a:pt x="0" y="0"/>
                    </a:cubicBezTo>
                    <a:cubicBezTo>
                      <a:pt x="0" y="19"/>
                      <a:pt x="0" y="37"/>
                      <a:pt x="2" y="55"/>
                    </a:cubicBezTo>
                    <a:cubicBezTo>
                      <a:pt x="2" y="56"/>
                      <a:pt x="2" y="56"/>
                      <a:pt x="2" y="55"/>
                    </a:cubicBezTo>
                    <a:cubicBezTo>
                      <a:pt x="1" y="37"/>
                      <a:pt x="1" y="1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5" name="îSḻïḋe"/>
              <p:cNvSpPr/>
              <p:nvPr/>
            </p:nvSpPr>
            <p:spPr bwMode="auto">
              <a:xfrm>
                <a:off x="4248" y="2549"/>
                <a:ext cx="3" cy="80"/>
              </a:xfrm>
              <a:custGeom>
                <a:avLst/>
                <a:gdLst>
                  <a:gd name="T0" fmla="*/ 2 w 3"/>
                  <a:gd name="T1" fmla="*/ 1 h 73"/>
                  <a:gd name="T2" fmla="*/ 0 w 3"/>
                  <a:gd name="T3" fmla="*/ 73 h 73"/>
                  <a:gd name="T4" fmla="*/ 1 w 3"/>
                  <a:gd name="T5" fmla="*/ 73 h 73"/>
                  <a:gd name="T6" fmla="*/ 3 w 3"/>
                  <a:gd name="T7" fmla="*/ 1 h 73"/>
                  <a:gd name="T8" fmla="*/ 2 w 3"/>
                  <a:gd name="T9" fmla="*/ 1 h 73"/>
                </a:gdLst>
                <a:ahLst/>
                <a:cxnLst>
                  <a:cxn ang="0">
                    <a:pos x="T0" y="T1"/>
                  </a:cxn>
                  <a:cxn ang="0">
                    <a:pos x="T2" y="T3"/>
                  </a:cxn>
                  <a:cxn ang="0">
                    <a:pos x="T4" y="T5"/>
                  </a:cxn>
                  <a:cxn ang="0">
                    <a:pos x="T6" y="T7"/>
                  </a:cxn>
                  <a:cxn ang="0">
                    <a:pos x="T8" y="T9"/>
                  </a:cxn>
                </a:cxnLst>
                <a:rect l="0" t="0" r="r" b="b"/>
                <a:pathLst>
                  <a:path w="3" h="73">
                    <a:moveTo>
                      <a:pt x="2" y="1"/>
                    </a:moveTo>
                    <a:cubicBezTo>
                      <a:pt x="0" y="25"/>
                      <a:pt x="0" y="49"/>
                      <a:pt x="0" y="73"/>
                    </a:cubicBezTo>
                    <a:cubicBezTo>
                      <a:pt x="0" y="73"/>
                      <a:pt x="1" y="73"/>
                      <a:pt x="1" y="73"/>
                    </a:cubicBezTo>
                    <a:cubicBezTo>
                      <a:pt x="1" y="49"/>
                      <a:pt x="1" y="25"/>
                      <a:pt x="3" y="1"/>
                    </a:cubicBezTo>
                    <a:cubicBezTo>
                      <a:pt x="3" y="1"/>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6" name="îšliḋe"/>
              <p:cNvSpPr/>
              <p:nvPr/>
            </p:nvSpPr>
            <p:spPr bwMode="auto">
              <a:xfrm>
                <a:off x="4262" y="2545"/>
                <a:ext cx="3" cy="92"/>
              </a:xfrm>
              <a:custGeom>
                <a:avLst/>
                <a:gdLst>
                  <a:gd name="T0" fmla="*/ 3 w 3"/>
                  <a:gd name="T1" fmla="*/ 0 h 84"/>
                  <a:gd name="T2" fmla="*/ 2 w 3"/>
                  <a:gd name="T3" fmla="*/ 0 h 84"/>
                  <a:gd name="T4" fmla="*/ 2 w 3"/>
                  <a:gd name="T5" fmla="*/ 84 h 84"/>
                  <a:gd name="T6" fmla="*/ 3 w 3"/>
                  <a:gd name="T7" fmla="*/ 84 h 84"/>
                  <a:gd name="T8" fmla="*/ 3 w 3"/>
                  <a:gd name="T9" fmla="*/ 0 h 84"/>
                </a:gdLst>
                <a:ahLst/>
                <a:cxnLst>
                  <a:cxn ang="0">
                    <a:pos x="T0" y="T1"/>
                  </a:cxn>
                  <a:cxn ang="0">
                    <a:pos x="T2" y="T3"/>
                  </a:cxn>
                  <a:cxn ang="0">
                    <a:pos x="T4" y="T5"/>
                  </a:cxn>
                  <a:cxn ang="0">
                    <a:pos x="T6" y="T7"/>
                  </a:cxn>
                  <a:cxn ang="0">
                    <a:pos x="T8" y="T9"/>
                  </a:cxn>
                </a:cxnLst>
                <a:rect l="0" t="0" r="r" b="b"/>
                <a:pathLst>
                  <a:path w="3" h="84">
                    <a:moveTo>
                      <a:pt x="3" y="0"/>
                    </a:moveTo>
                    <a:cubicBezTo>
                      <a:pt x="3" y="0"/>
                      <a:pt x="2" y="0"/>
                      <a:pt x="2" y="0"/>
                    </a:cubicBezTo>
                    <a:cubicBezTo>
                      <a:pt x="1" y="28"/>
                      <a:pt x="0" y="56"/>
                      <a:pt x="2" y="84"/>
                    </a:cubicBezTo>
                    <a:cubicBezTo>
                      <a:pt x="2" y="84"/>
                      <a:pt x="3" y="84"/>
                      <a:pt x="3" y="84"/>
                    </a:cubicBezTo>
                    <a:cubicBezTo>
                      <a:pt x="1" y="56"/>
                      <a:pt x="1" y="28"/>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7" name="iṩ1ïḓê"/>
              <p:cNvSpPr/>
              <p:nvPr/>
            </p:nvSpPr>
            <p:spPr bwMode="auto">
              <a:xfrm>
                <a:off x="4273" y="2542"/>
                <a:ext cx="6" cy="105"/>
              </a:xfrm>
              <a:custGeom>
                <a:avLst/>
                <a:gdLst>
                  <a:gd name="T0" fmla="*/ 4 w 5"/>
                  <a:gd name="T1" fmla="*/ 0 h 95"/>
                  <a:gd name="T2" fmla="*/ 1 w 5"/>
                  <a:gd name="T3" fmla="*/ 94 h 95"/>
                  <a:gd name="T4" fmla="*/ 1 w 5"/>
                  <a:gd name="T5" fmla="*/ 94 h 95"/>
                  <a:gd name="T6" fmla="*/ 5 w 5"/>
                  <a:gd name="T7" fmla="*/ 0 h 95"/>
                  <a:gd name="T8" fmla="*/ 4 w 5"/>
                  <a:gd name="T9" fmla="*/ 0 h 95"/>
                </a:gdLst>
                <a:ahLst/>
                <a:cxnLst>
                  <a:cxn ang="0">
                    <a:pos x="T0" y="T1"/>
                  </a:cxn>
                  <a:cxn ang="0">
                    <a:pos x="T2" y="T3"/>
                  </a:cxn>
                  <a:cxn ang="0">
                    <a:pos x="T4" y="T5"/>
                  </a:cxn>
                  <a:cxn ang="0">
                    <a:pos x="T6" y="T7"/>
                  </a:cxn>
                  <a:cxn ang="0">
                    <a:pos x="T8" y="T9"/>
                  </a:cxn>
                </a:cxnLst>
                <a:rect l="0" t="0" r="r" b="b"/>
                <a:pathLst>
                  <a:path w="5" h="95">
                    <a:moveTo>
                      <a:pt x="4" y="0"/>
                    </a:moveTo>
                    <a:cubicBezTo>
                      <a:pt x="1" y="31"/>
                      <a:pt x="0" y="63"/>
                      <a:pt x="1" y="94"/>
                    </a:cubicBezTo>
                    <a:cubicBezTo>
                      <a:pt x="1" y="94"/>
                      <a:pt x="1" y="95"/>
                      <a:pt x="1" y="94"/>
                    </a:cubicBezTo>
                    <a:cubicBezTo>
                      <a:pt x="2" y="63"/>
                      <a:pt x="2" y="32"/>
                      <a:pt x="5" y="0"/>
                    </a:cubicBezTo>
                    <a:cubicBezTo>
                      <a:pt x="5"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8" name="îŝļíďe"/>
              <p:cNvSpPr/>
              <p:nvPr/>
            </p:nvSpPr>
            <p:spPr bwMode="auto">
              <a:xfrm>
                <a:off x="4288" y="2545"/>
                <a:ext cx="4" cy="96"/>
              </a:xfrm>
              <a:custGeom>
                <a:avLst/>
                <a:gdLst>
                  <a:gd name="T0" fmla="*/ 0 w 3"/>
                  <a:gd name="T1" fmla="*/ 0 h 88"/>
                  <a:gd name="T2" fmla="*/ 0 w 3"/>
                  <a:gd name="T3" fmla="*/ 0 h 88"/>
                  <a:gd name="T4" fmla="*/ 2 w 3"/>
                  <a:gd name="T5" fmla="*/ 87 h 88"/>
                  <a:gd name="T6" fmla="*/ 2 w 3"/>
                  <a:gd name="T7" fmla="*/ 87 h 88"/>
                  <a:gd name="T8" fmla="*/ 0 w 3"/>
                  <a:gd name="T9" fmla="*/ 0 h 88"/>
                </a:gdLst>
                <a:ahLst/>
                <a:cxnLst>
                  <a:cxn ang="0">
                    <a:pos x="T0" y="T1"/>
                  </a:cxn>
                  <a:cxn ang="0">
                    <a:pos x="T2" y="T3"/>
                  </a:cxn>
                  <a:cxn ang="0">
                    <a:pos x="T4" y="T5"/>
                  </a:cxn>
                  <a:cxn ang="0">
                    <a:pos x="T6" y="T7"/>
                  </a:cxn>
                  <a:cxn ang="0">
                    <a:pos x="T8" y="T9"/>
                  </a:cxn>
                </a:cxnLst>
                <a:rect l="0" t="0" r="r" b="b"/>
                <a:pathLst>
                  <a:path w="3" h="88">
                    <a:moveTo>
                      <a:pt x="0" y="0"/>
                    </a:moveTo>
                    <a:cubicBezTo>
                      <a:pt x="0" y="0"/>
                      <a:pt x="0" y="0"/>
                      <a:pt x="0" y="0"/>
                    </a:cubicBezTo>
                    <a:cubicBezTo>
                      <a:pt x="1" y="29"/>
                      <a:pt x="1" y="58"/>
                      <a:pt x="2" y="87"/>
                    </a:cubicBezTo>
                    <a:cubicBezTo>
                      <a:pt x="2" y="87"/>
                      <a:pt x="2" y="88"/>
                      <a:pt x="2" y="87"/>
                    </a:cubicBezTo>
                    <a:cubicBezTo>
                      <a:pt x="3" y="58"/>
                      <a:pt x="3" y="2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9" name="îṥļïďe"/>
              <p:cNvSpPr/>
              <p:nvPr/>
            </p:nvSpPr>
            <p:spPr bwMode="auto">
              <a:xfrm>
                <a:off x="4305" y="2542"/>
                <a:ext cx="3" cy="84"/>
              </a:xfrm>
              <a:custGeom>
                <a:avLst/>
                <a:gdLst>
                  <a:gd name="T0" fmla="*/ 1 w 3"/>
                  <a:gd name="T1" fmla="*/ 0 h 76"/>
                  <a:gd name="T2" fmla="*/ 0 w 3"/>
                  <a:gd name="T3" fmla="*/ 0 h 76"/>
                  <a:gd name="T4" fmla="*/ 2 w 3"/>
                  <a:gd name="T5" fmla="*/ 75 h 76"/>
                  <a:gd name="T6" fmla="*/ 2 w 3"/>
                  <a:gd name="T7" fmla="*/ 76 h 76"/>
                  <a:gd name="T8" fmla="*/ 1 w 3"/>
                  <a:gd name="T9" fmla="*/ 0 h 76"/>
                </a:gdLst>
                <a:ahLst/>
                <a:cxnLst>
                  <a:cxn ang="0">
                    <a:pos x="T0" y="T1"/>
                  </a:cxn>
                  <a:cxn ang="0">
                    <a:pos x="T2" y="T3"/>
                  </a:cxn>
                  <a:cxn ang="0">
                    <a:pos x="T4" y="T5"/>
                  </a:cxn>
                  <a:cxn ang="0">
                    <a:pos x="T6" y="T7"/>
                  </a:cxn>
                  <a:cxn ang="0">
                    <a:pos x="T8" y="T9"/>
                  </a:cxn>
                </a:cxnLst>
                <a:rect l="0" t="0" r="r" b="b"/>
                <a:pathLst>
                  <a:path w="3" h="76">
                    <a:moveTo>
                      <a:pt x="1" y="0"/>
                    </a:moveTo>
                    <a:cubicBezTo>
                      <a:pt x="0" y="0"/>
                      <a:pt x="0" y="0"/>
                      <a:pt x="0" y="0"/>
                    </a:cubicBezTo>
                    <a:cubicBezTo>
                      <a:pt x="3" y="25"/>
                      <a:pt x="2" y="51"/>
                      <a:pt x="2" y="75"/>
                    </a:cubicBezTo>
                    <a:cubicBezTo>
                      <a:pt x="2" y="76"/>
                      <a:pt x="2" y="76"/>
                      <a:pt x="2" y="76"/>
                    </a:cubicBezTo>
                    <a:cubicBezTo>
                      <a:pt x="2" y="51"/>
                      <a:pt x="3" y="2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0" name="íSľîďê"/>
              <p:cNvSpPr/>
              <p:nvPr/>
            </p:nvSpPr>
            <p:spPr bwMode="auto">
              <a:xfrm>
                <a:off x="4323" y="2548"/>
                <a:ext cx="3" cy="97"/>
              </a:xfrm>
              <a:custGeom>
                <a:avLst/>
                <a:gdLst>
                  <a:gd name="T0" fmla="*/ 3 w 3"/>
                  <a:gd name="T1" fmla="*/ 1 h 88"/>
                  <a:gd name="T2" fmla="*/ 2 w 3"/>
                  <a:gd name="T3" fmla="*/ 0 h 88"/>
                  <a:gd name="T4" fmla="*/ 2 w 3"/>
                  <a:gd name="T5" fmla="*/ 87 h 88"/>
                  <a:gd name="T6" fmla="*/ 3 w 3"/>
                  <a:gd name="T7" fmla="*/ 87 h 88"/>
                  <a:gd name="T8" fmla="*/ 3 w 3"/>
                  <a:gd name="T9" fmla="*/ 1 h 88"/>
                </a:gdLst>
                <a:ahLst/>
                <a:cxnLst>
                  <a:cxn ang="0">
                    <a:pos x="T0" y="T1"/>
                  </a:cxn>
                  <a:cxn ang="0">
                    <a:pos x="T2" y="T3"/>
                  </a:cxn>
                  <a:cxn ang="0">
                    <a:pos x="T4" y="T5"/>
                  </a:cxn>
                  <a:cxn ang="0">
                    <a:pos x="T6" y="T7"/>
                  </a:cxn>
                  <a:cxn ang="0">
                    <a:pos x="T8" y="T9"/>
                  </a:cxn>
                </a:cxnLst>
                <a:rect l="0" t="0" r="r" b="b"/>
                <a:pathLst>
                  <a:path w="3" h="88">
                    <a:moveTo>
                      <a:pt x="3" y="1"/>
                    </a:moveTo>
                    <a:cubicBezTo>
                      <a:pt x="3" y="0"/>
                      <a:pt x="2" y="0"/>
                      <a:pt x="2" y="0"/>
                    </a:cubicBezTo>
                    <a:cubicBezTo>
                      <a:pt x="1" y="29"/>
                      <a:pt x="0" y="58"/>
                      <a:pt x="2" y="87"/>
                    </a:cubicBezTo>
                    <a:cubicBezTo>
                      <a:pt x="2" y="87"/>
                      <a:pt x="3" y="88"/>
                      <a:pt x="3" y="87"/>
                    </a:cubicBezTo>
                    <a:cubicBezTo>
                      <a:pt x="2" y="58"/>
                      <a:pt x="1" y="29"/>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1" name="i$ḷiḍé"/>
              <p:cNvSpPr/>
              <p:nvPr/>
            </p:nvSpPr>
            <p:spPr bwMode="auto">
              <a:xfrm>
                <a:off x="4341" y="2568"/>
                <a:ext cx="1" cy="45"/>
              </a:xfrm>
              <a:custGeom>
                <a:avLst/>
                <a:gdLst>
                  <a:gd name="T0" fmla="*/ 1 w 1"/>
                  <a:gd name="T1" fmla="*/ 1 h 41"/>
                  <a:gd name="T2" fmla="*/ 0 w 1"/>
                  <a:gd name="T3" fmla="*/ 1 h 41"/>
                  <a:gd name="T4" fmla="*/ 0 w 1"/>
                  <a:gd name="T5" fmla="*/ 41 h 41"/>
                  <a:gd name="T6" fmla="*/ 1 w 1"/>
                  <a:gd name="T7" fmla="*/ 41 h 41"/>
                  <a:gd name="T8" fmla="*/ 1 w 1"/>
                  <a:gd name="T9" fmla="*/ 1 h 41"/>
                </a:gdLst>
                <a:ahLst/>
                <a:cxnLst>
                  <a:cxn ang="0">
                    <a:pos x="T0" y="T1"/>
                  </a:cxn>
                  <a:cxn ang="0">
                    <a:pos x="T2" y="T3"/>
                  </a:cxn>
                  <a:cxn ang="0">
                    <a:pos x="T4" y="T5"/>
                  </a:cxn>
                  <a:cxn ang="0">
                    <a:pos x="T6" y="T7"/>
                  </a:cxn>
                  <a:cxn ang="0">
                    <a:pos x="T8" y="T9"/>
                  </a:cxn>
                </a:cxnLst>
                <a:rect l="0" t="0" r="r" b="b"/>
                <a:pathLst>
                  <a:path w="1" h="41">
                    <a:moveTo>
                      <a:pt x="1" y="1"/>
                    </a:moveTo>
                    <a:cubicBezTo>
                      <a:pt x="1" y="0"/>
                      <a:pt x="0" y="0"/>
                      <a:pt x="0" y="1"/>
                    </a:cubicBezTo>
                    <a:cubicBezTo>
                      <a:pt x="0" y="14"/>
                      <a:pt x="0" y="27"/>
                      <a:pt x="0" y="41"/>
                    </a:cubicBezTo>
                    <a:cubicBezTo>
                      <a:pt x="0" y="41"/>
                      <a:pt x="1" y="41"/>
                      <a:pt x="1" y="41"/>
                    </a:cubicBezTo>
                    <a:cubicBezTo>
                      <a:pt x="1" y="28"/>
                      <a:pt x="1" y="14"/>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2" name="íṣļíḓe"/>
              <p:cNvSpPr/>
              <p:nvPr/>
            </p:nvSpPr>
            <p:spPr bwMode="auto">
              <a:xfrm>
                <a:off x="4605" y="2614"/>
                <a:ext cx="4" cy="168"/>
              </a:xfrm>
              <a:custGeom>
                <a:avLst/>
                <a:gdLst>
                  <a:gd name="T0" fmla="*/ 1 w 4"/>
                  <a:gd name="T1" fmla="*/ 1 h 153"/>
                  <a:gd name="T2" fmla="*/ 0 w 4"/>
                  <a:gd name="T3" fmla="*/ 0 h 153"/>
                  <a:gd name="T4" fmla="*/ 2 w 4"/>
                  <a:gd name="T5" fmla="*/ 152 h 153"/>
                  <a:gd name="T6" fmla="*/ 2 w 4"/>
                  <a:gd name="T7" fmla="*/ 152 h 153"/>
                  <a:gd name="T8" fmla="*/ 1 w 4"/>
                  <a:gd name="T9" fmla="*/ 1 h 153"/>
                </a:gdLst>
                <a:ahLst/>
                <a:cxnLst>
                  <a:cxn ang="0">
                    <a:pos x="T0" y="T1"/>
                  </a:cxn>
                  <a:cxn ang="0">
                    <a:pos x="T2" y="T3"/>
                  </a:cxn>
                  <a:cxn ang="0">
                    <a:pos x="T4" y="T5"/>
                  </a:cxn>
                  <a:cxn ang="0">
                    <a:pos x="T6" y="T7"/>
                  </a:cxn>
                  <a:cxn ang="0">
                    <a:pos x="T8" y="T9"/>
                  </a:cxn>
                </a:cxnLst>
                <a:rect l="0" t="0" r="r" b="b"/>
                <a:pathLst>
                  <a:path w="4" h="153">
                    <a:moveTo>
                      <a:pt x="1" y="1"/>
                    </a:moveTo>
                    <a:cubicBezTo>
                      <a:pt x="1" y="0"/>
                      <a:pt x="0" y="0"/>
                      <a:pt x="0" y="0"/>
                    </a:cubicBezTo>
                    <a:cubicBezTo>
                      <a:pt x="2" y="51"/>
                      <a:pt x="3" y="102"/>
                      <a:pt x="2" y="152"/>
                    </a:cubicBezTo>
                    <a:cubicBezTo>
                      <a:pt x="2" y="153"/>
                      <a:pt x="2" y="153"/>
                      <a:pt x="2" y="152"/>
                    </a:cubicBezTo>
                    <a:cubicBezTo>
                      <a:pt x="4" y="102"/>
                      <a:pt x="2" y="5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3" name="íṡlíḓe"/>
              <p:cNvSpPr/>
              <p:nvPr/>
            </p:nvSpPr>
            <p:spPr bwMode="auto">
              <a:xfrm>
                <a:off x="4618" y="2606"/>
                <a:ext cx="8" cy="165"/>
              </a:xfrm>
              <a:custGeom>
                <a:avLst/>
                <a:gdLst>
                  <a:gd name="T0" fmla="*/ 6 w 7"/>
                  <a:gd name="T1" fmla="*/ 1 h 150"/>
                  <a:gd name="T2" fmla="*/ 0 w 7"/>
                  <a:gd name="T3" fmla="*/ 149 h 150"/>
                  <a:gd name="T4" fmla="*/ 0 w 7"/>
                  <a:gd name="T5" fmla="*/ 149 h 150"/>
                  <a:gd name="T6" fmla="*/ 7 w 7"/>
                  <a:gd name="T7" fmla="*/ 1 h 150"/>
                  <a:gd name="T8" fmla="*/ 6 w 7"/>
                  <a:gd name="T9" fmla="*/ 1 h 150"/>
                </a:gdLst>
                <a:ahLst/>
                <a:cxnLst>
                  <a:cxn ang="0">
                    <a:pos x="T0" y="T1"/>
                  </a:cxn>
                  <a:cxn ang="0">
                    <a:pos x="T2" y="T3"/>
                  </a:cxn>
                  <a:cxn ang="0">
                    <a:pos x="T4" y="T5"/>
                  </a:cxn>
                  <a:cxn ang="0">
                    <a:pos x="T6" y="T7"/>
                  </a:cxn>
                  <a:cxn ang="0">
                    <a:pos x="T8" y="T9"/>
                  </a:cxn>
                </a:cxnLst>
                <a:rect l="0" t="0" r="r" b="b"/>
                <a:pathLst>
                  <a:path w="7" h="150">
                    <a:moveTo>
                      <a:pt x="6" y="1"/>
                    </a:moveTo>
                    <a:cubicBezTo>
                      <a:pt x="6" y="50"/>
                      <a:pt x="4" y="100"/>
                      <a:pt x="0" y="149"/>
                    </a:cubicBezTo>
                    <a:cubicBezTo>
                      <a:pt x="0" y="150"/>
                      <a:pt x="0" y="150"/>
                      <a:pt x="0" y="149"/>
                    </a:cubicBezTo>
                    <a:cubicBezTo>
                      <a:pt x="5" y="100"/>
                      <a:pt x="7" y="50"/>
                      <a:pt x="7" y="1"/>
                    </a:cubicBezTo>
                    <a:cubicBezTo>
                      <a:pt x="7" y="1"/>
                      <a:pt x="6"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4" name="íS1ïdê"/>
              <p:cNvSpPr/>
              <p:nvPr/>
            </p:nvSpPr>
            <p:spPr bwMode="auto">
              <a:xfrm>
                <a:off x="4632" y="2605"/>
                <a:ext cx="10" cy="145"/>
              </a:xfrm>
              <a:custGeom>
                <a:avLst/>
                <a:gdLst>
                  <a:gd name="T0" fmla="*/ 8 w 9"/>
                  <a:gd name="T1" fmla="*/ 0 h 132"/>
                  <a:gd name="T2" fmla="*/ 0 w 9"/>
                  <a:gd name="T3" fmla="*/ 132 h 132"/>
                  <a:gd name="T4" fmla="*/ 1 w 9"/>
                  <a:gd name="T5" fmla="*/ 132 h 132"/>
                  <a:gd name="T6" fmla="*/ 9 w 9"/>
                  <a:gd name="T7" fmla="*/ 0 h 132"/>
                  <a:gd name="T8" fmla="*/ 8 w 9"/>
                  <a:gd name="T9" fmla="*/ 0 h 132"/>
                </a:gdLst>
                <a:ahLst/>
                <a:cxnLst>
                  <a:cxn ang="0">
                    <a:pos x="T0" y="T1"/>
                  </a:cxn>
                  <a:cxn ang="0">
                    <a:pos x="T2" y="T3"/>
                  </a:cxn>
                  <a:cxn ang="0">
                    <a:pos x="T4" y="T5"/>
                  </a:cxn>
                  <a:cxn ang="0">
                    <a:pos x="T6" y="T7"/>
                  </a:cxn>
                  <a:cxn ang="0">
                    <a:pos x="T8" y="T9"/>
                  </a:cxn>
                </a:cxnLst>
                <a:rect l="0" t="0" r="r" b="b"/>
                <a:pathLst>
                  <a:path w="9" h="132">
                    <a:moveTo>
                      <a:pt x="8" y="0"/>
                    </a:moveTo>
                    <a:cubicBezTo>
                      <a:pt x="5" y="44"/>
                      <a:pt x="2" y="88"/>
                      <a:pt x="0" y="132"/>
                    </a:cubicBezTo>
                    <a:cubicBezTo>
                      <a:pt x="0" y="132"/>
                      <a:pt x="1" y="132"/>
                      <a:pt x="1" y="132"/>
                    </a:cubicBezTo>
                    <a:cubicBezTo>
                      <a:pt x="2" y="88"/>
                      <a:pt x="6" y="44"/>
                      <a:pt x="9" y="0"/>
                    </a:cubicBezTo>
                    <a:cubicBezTo>
                      <a:pt x="9" y="0"/>
                      <a:pt x="8"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5" name="îšḻiḓè"/>
              <p:cNvSpPr/>
              <p:nvPr/>
            </p:nvSpPr>
            <p:spPr bwMode="auto">
              <a:xfrm>
                <a:off x="4663" y="2553"/>
                <a:ext cx="12" cy="176"/>
              </a:xfrm>
              <a:custGeom>
                <a:avLst/>
                <a:gdLst>
                  <a:gd name="T0" fmla="*/ 10 w 11"/>
                  <a:gd name="T1" fmla="*/ 0 h 160"/>
                  <a:gd name="T2" fmla="*/ 0 w 11"/>
                  <a:gd name="T3" fmla="*/ 159 h 160"/>
                  <a:gd name="T4" fmla="*/ 1 w 11"/>
                  <a:gd name="T5" fmla="*/ 159 h 160"/>
                  <a:gd name="T6" fmla="*/ 11 w 11"/>
                  <a:gd name="T7" fmla="*/ 0 h 160"/>
                  <a:gd name="T8" fmla="*/ 10 w 11"/>
                  <a:gd name="T9" fmla="*/ 0 h 160"/>
                </a:gdLst>
                <a:ahLst/>
                <a:cxnLst>
                  <a:cxn ang="0">
                    <a:pos x="T0" y="T1"/>
                  </a:cxn>
                  <a:cxn ang="0">
                    <a:pos x="T2" y="T3"/>
                  </a:cxn>
                  <a:cxn ang="0">
                    <a:pos x="T4" y="T5"/>
                  </a:cxn>
                  <a:cxn ang="0">
                    <a:pos x="T6" y="T7"/>
                  </a:cxn>
                  <a:cxn ang="0">
                    <a:pos x="T8" y="T9"/>
                  </a:cxn>
                </a:cxnLst>
                <a:rect l="0" t="0" r="r" b="b"/>
                <a:pathLst>
                  <a:path w="11" h="160">
                    <a:moveTo>
                      <a:pt x="10" y="0"/>
                    </a:moveTo>
                    <a:cubicBezTo>
                      <a:pt x="4" y="53"/>
                      <a:pt x="2" y="106"/>
                      <a:pt x="0" y="159"/>
                    </a:cubicBezTo>
                    <a:cubicBezTo>
                      <a:pt x="0" y="159"/>
                      <a:pt x="1" y="160"/>
                      <a:pt x="1" y="159"/>
                    </a:cubicBezTo>
                    <a:cubicBezTo>
                      <a:pt x="3" y="106"/>
                      <a:pt x="4" y="53"/>
                      <a:pt x="11" y="0"/>
                    </a:cubicBezTo>
                    <a:cubicBezTo>
                      <a:pt x="11" y="0"/>
                      <a:pt x="11"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6" name="îṩľiďè"/>
              <p:cNvSpPr/>
              <p:nvPr/>
            </p:nvSpPr>
            <p:spPr bwMode="auto">
              <a:xfrm>
                <a:off x="4685" y="2529"/>
                <a:ext cx="9" cy="157"/>
              </a:xfrm>
              <a:custGeom>
                <a:avLst/>
                <a:gdLst>
                  <a:gd name="T0" fmla="*/ 7 w 8"/>
                  <a:gd name="T1" fmla="*/ 1 h 143"/>
                  <a:gd name="T2" fmla="*/ 0 w 8"/>
                  <a:gd name="T3" fmla="*/ 142 h 143"/>
                  <a:gd name="T4" fmla="*/ 1 w 8"/>
                  <a:gd name="T5" fmla="*/ 143 h 143"/>
                  <a:gd name="T6" fmla="*/ 8 w 8"/>
                  <a:gd name="T7" fmla="*/ 1 h 143"/>
                  <a:gd name="T8" fmla="*/ 7 w 8"/>
                  <a:gd name="T9" fmla="*/ 1 h 143"/>
                </a:gdLst>
                <a:ahLst/>
                <a:cxnLst>
                  <a:cxn ang="0">
                    <a:pos x="T0" y="T1"/>
                  </a:cxn>
                  <a:cxn ang="0">
                    <a:pos x="T2" y="T3"/>
                  </a:cxn>
                  <a:cxn ang="0">
                    <a:pos x="T4" y="T5"/>
                  </a:cxn>
                  <a:cxn ang="0">
                    <a:pos x="T6" y="T7"/>
                  </a:cxn>
                  <a:cxn ang="0">
                    <a:pos x="T8" y="T9"/>
                  </a:cxn>
                </a:cxnLst>
                <a:rect l="0" t="0" r="r" b="b"/>
                <a:pathLst>
                  <a:path w="8" h="143">
                    <a:moveTo>
                      <a:pt x="7" y="1"/>
                    </a:moveTo>
                    <a:cubicBezTo>
                      <a:pt x="4" y="48"/>
                      <a:pt x="2" y="95"/>
                      <a:pt x="0" y="142"/>
                    </a:cubicBezTo>
                    <a:cubicBezTo>
                      <a:pt x="0" y="143"/>
                      <a:pt x="1" y="143"/>
                      <a:pt x="1" y="143"/>
                    </a:cubicBezTo>
                    <a:cubicBezTo>
                      <a:pt x="3" y="95"/>
                      <a:pt x="4" y="48"/>
                      <a:pt x="8" y="1"/>
                    </a:cubicBezTo>
                    <a:cubicBezTo>
                      <a:pt x="8" y="0"/>
                      <a:pt x="7" y="0"/>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7" name="iṩlïdè"/>
              <p:cNvSpPr/>
              <p:nvPr/>
            </p:nvSpPr>
            <p:spPr bwMode="auto">
              <a:xfrm>
                <a:off x="4910" y="2596"/>
                <a:ext cx="0" cy="0"/>
              </a:xfrm>
              <a:custGeom>
                <a:avLst/>
                <a:gdLst/>
                <a:ahLst/>
                <a:cxnLst>
                  <a:cxn ang="0">
                    <a:pos x="0" y="0"/>
                  </a:cxn>
                  <a:cxn ang="0">
                    <a:pos x="0" y="0"/>
                  </a:cxn>
                </a:cxnLst>
                <a:rect l="0" t="0" r="r" b="b"/>
                <a:pathLst>
                  <a:path>
                    <a:moveTo>
                      <a:pt x="0" y="0"/>
                    </a:moveTo>
                    <a:cubicBezTo>
                      <a:pt x="0" y="0"/>
                      <a:pt x="0" y="0"/>
                      <a:pt x="0" y="0"/>
                    </a:cubicBezTo>
                  </a:path>
                </a:pathLst>
              </a:custGeom>
              <a:noFill/>
              <a:ln w="0"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8" name="îsḻíḍé"/>
              <p:cNvSpPr/>
              <p:nvPr/>
            </p:nvSpPr>
            <p:spPr bwMode="auto">
              <a:xfrm>
                <a:off x="4913" y="2452"/>
                <a:ext cx="4" cy="299"/>
              </a:xfrm>
              <a:custGeom>
                <a:avLst/>
                <a:gdLst>
                  <a:gd name="T0" fmla="*/ 2 w 3"/>
                  <a:gd name="T1" fmla="*/ 1 h 272"/>
                  <a:gd name="T2" fmla="*/ 0 w 3"/>
                  <a:gd name="T3" fmla="*/ 271 h 272"/>
                  <a:gd name="T4" fmla="*/ 1 w 3"/>
                  <a:gd name="T5" fmla="*/ 271 h 272"/>
                  <a:gd name="T6" fmla="*/ 3 w 3"/>
                  <a:gd name="T7" fmla="*/ 1 h 272"/>
                  <a:gd name="T8" fmla="*/ 2 w 3"/>
                  <a:gd name="T9" fmla="*/ 1 h 272"/>
                </a:gdLst>
                <a:ahLst/>
                <a:cxnLst>
                  <a:cxn ang="0">
                    <a:pos x="T0" y="T1"/>
                  </a:cxn>
                  <a:cxn ang="0">
                    <a:pos x="T2" y="T3"/>
                  </a:cxn>
                  <a:cxn ang="0">
                    <a:pos x="T4" y="T5"/>
                  </a:cxn>
                  <a:cxn ang="0">
                    <a:pos x="T6" y="T7"/>
                  </a:cxn>
                  <a:cxn ang="0">
                    <a:pos x="T8" y="T9"/>
                  </a:cxn>
                </a:cxnLst>
                <a:rect l="0" t="0" r="r" b="b"/>
                <a:pathLst>
                  <a:path w="3" h="272">
                    <a:moveTo>
                      <a:pt x="2" y="1"/>
                    </a:moveTo>
                    <a:cubicBezTo>
                      <a:pt x="0" y="91"/>
                      <a:pt x="0" y="181"/>
                      <a:pt x="0" y="271"/>
                    </a:cubicBezTo>
                    <a:cubicBezTo>
                      <a:pt x="0" y="271"/>
                      <a:pt x="1" y="272"/>
                      <a:pt x="1" y="271"/>
                    </a:cubicBezTo>
                    <a:cubicBezTo>
                      <a:pt x="1" y="181"/>
                      <a:pt x="1" y="91"/>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9" name="ïšliḋê"/>
              <p:cNvSpPr/>
              <p:nvPr/>
            </p:nvSpPr>
            <p:spPr bwMode="auto">
              <a:xfrm>
                <a:off x="5076" y="2359"/>
                <a:ext cx="8" cy="376"/>
              </a:xfrm>
              <a:custGeom>
                <a:avLst/>
                <a:gdLst>
                  <a:gd name="T0" fmla="*/ 5 w 7"/>
                  <a:gd name="T1" fmla="*/ 79 h 342"/>
                  <a:gd name="T2" fmla="*/ 4 w 7"/>
                  <a:gd name="T3" fmla="*/ 79 h 342"/>
                  <a:gd name="T4" fmla="*/ 7 w 7"/>
                  <a:gd name="T5" fmla="*/ 1 h 342"/>
                  <a:gd name="T6" fmla="*/ 6 w 7"/>
                  <a:gd name="T7" fmla="*/ 0 h 342"/>
                  <a:gd name="T8" fmla="*/ 4 w 7"/>
                  <a:gd name="T9" fmla="*/ 93 h 342"/>
                  <a:gd name="T10" fmla="*/ 1 w 7"/>
                  <a:gd name="T11" fmla="*/ 341 h 342"/>
                  <a:gd name="T12" fmla="*/ 2 w 7"/>
                  <a:gd name="T13" fmla="*/ 341 h 342"/>
                  <a:gd name="T14" fmla="*/ 4 w 7"/>
                  <a:gd name="T15" fmla="*/ 101 h 342"/>
                  <a:gd name="T16" fmla="*/ 5 w 7"/>
                  <a:gd name="T17" fmla="*/ 101 h 342"/>
                  <a:gd name="T18" fmla="*/ 5 w 7"/>
                  <a:gd name="T19" fmla="*/ 86 h 342"/>
                  <a:gd name="T20" fmla="*/ 5 w 7"/>
                  <a:gd name="T21" fmla="*/ 7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42">
                    <a:moveTo>
                      <a:pt x="5" y="79"/>
                    </a:moveTo>
                    <a:cubicBezTo>
                      <a:pt x="5" y="79"/>
                      <a:pt x="5" y="79"/>
                      <a:pt x="4" y="79"/>
                    </a:cubicBezTo>
                    <a:cubicBezTo>
                      <a:pt x="4" y="53"/>
                      <a:pt x="4" y="27"/>
                      <a:pt x="7" y="1"/>
                    </a:cubicBezTo>
                    <a:cubicBezTo>
                      <a:pt x="7" y="0"/>
                      <a:pt x="6" y="0"/>
                      <a:pt x="6" y="0"/>
                    </a:cubicBezTo>
                    <a:cubicBezTo>
                      <a:pt x="3" y="31"/>
                      <a:pt x="2" y="62"/>
                      <a:pt x="4" y="93"/>
                    </a:cubicBezTo>
                    <a:cubicBezTo>
                      <a:pt x="0" y="175"/>
                      <a:pt x="0" y="258"/>
                      <a:pt x="1" y="341"/>
                    </a:cubicBezTo>
                    <a:cubicBezTo>
                      <a:pt x="1" y="341"/>
                      <a:pt x="2" y="342"/>
                      <a:pt x="2" y="341"/>
                    </a:cubicBezTo>
                    <a:cubicBezTo>
                      <a:pt x="3" y="261"/>
                      <a:pt x="2" y="181"/>
                      <a:pt x="4" y="101"/>
                    </a:cubicBezTo>
                    <a:cubicBezTo>
                      <a:pt x="4" y="101"/>
                      <a:pt x="5" y="101"/>
                      <a:pt x="5" y="101"/>
                    </a:cubicBezTo>
                    <a:cubicBezTo>
                      <a:pt x="5" y="96"/>
                      <a:pt x="5" y="91"/>
                      <a:pt x="5" y="86"/>
                    </a:cubicBezTo>
                    <a:cubicBezTo>
                      <a:pt x="5" y="84"/>
                      <a:pt x="5" y="82"/>
                      <a:pt x="5"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0" name="ï$1ïḓé"/>
              <p:cNvSpPr/>
              <p:nvPr/>
            </p:nvSpPr>
            <p:spPr bwMode="auto">
              <a:xfrm>
                <a:off x="5172" y="1743"/>
                <a:ext cx="173" cy="217"/>
              </a:xfrm>
              <a:custGeom>
                <a:avLst/>
                <a:gdLst>
                  <a:gd name="T0" fmla="*/ 156 w 157"/>
                  <a:gd name="T1" fmla="*/ 139 h 198"/>
                  <a:gd name="T2" fmla="*/ 118 w 157"/>
                  <a:gd name="T3" fmla="*/ 118 h 198"/>
                  <a:gd name="T4" fmla="*/ 118 w 157"/>
                  <a:gd name="T5" fmla="*/ 47 h 198"/>
                  <a:gd name="T6" fmla="*/ 117 w 157"/>
                  <a:gd name="T7" fmla="*/ 46 h 198"/>
                  <a:gd name="T8" fmla="*/ 117 w 157"/>
                  <a:gd name="T9" fmla="*/ 118 h 198"/>
                  <a:gd name="T10" fmla="*/ 27 w 157"/>
                  <a:gd name="T11" fmla="*/ 62 h 198"/>
                  <a:gd name="T12" fmla="*/ 28 w 157"/>
                  <a:gd name="T13" fmla="*/ 0 h 198"/>
                  <a:gd name="T14" fmla="*/ 28 w 157"/>
                  <a:gd name="T15" fmla="*/ 0 h 198"/>
                  <a:gd name="T16" fmla="*/ 26 w 157"/>
                  <a:gd name="T17" fmla="*/ 61 h 198"/>
                  <a:gd name="T18" fmla="*/ 9 w 157"/>
                  <a:gd name="T19" fmla="*/ 49 h 198"/>
                  <a:gd name="T20" fmla="*/ 10 w 157"/>
                  <a:gd name="T21" fmla="*/ 30 h 198"/>
                  <a:gd name="T22" fmla="*/ 9 w 157"/>
                  <a:gd name="T23" fmla="*/ 30 h 198"/>
                  <a:gd name="T24" fmla="*/ 8 w 157"/>
                  <a:gd name="T25" fmla="*/ 48 h 198"/>
                  <a:gd name="T26" fmla="*/ 1 w 157"/>
                  <a:gd name="T27" fmla="*/ 43 h 198"/>
                  <a:gd name="T28" fmla="*/ 1 w 157"/>
                  <a:gd name="T29" fmla="*/ 43 h 198"/>
                  <a:gd name="T30" fmla="*/ 8 w 157"/>
                  <a:gd name="T31" fmla="*/ 49 h 198"/>
                  <a:gd name="T32" fmla="*/ 6 w 157"/>
                  <a:gd name="T33" fmla="*/ 127 h 198"/>
                  <a:gd name="T34" fmla="*/ 6 w 157"/>
                  <a:gd name="T35" fmla="*/ 127 h 198"/>
                  <a:gd name="T36" fmla="*/ 9 w 157"/>
                  <a:gd name="T37" fmla="*/ 49 h 198"/>
                  <a:gd name="T38" fmla="*/ 26 w 157"/>
                  <a:gd name="T39" fmla="*/ 62 h 198"/>
                  <a:gd name="T40" fmla="*/ 27 w 157"/>
                  <a:gd name="T41" fmla="*/ 116 h 198"/>
                  <a:gd name="T42" fmla="*/ 28 w 157"/>
                  <a:gd name="T43" fmla="*/ 117 h 198"/>
                  <a:gd name="T44" fmla="*/ 27 w 157"/>
                  <a:gd name="T45" fmla="*/ 63 h 198"/>
                  <a:gd name="T46" fmla="*/ 117 w 157"/>
                  <a:gd name="T47" fmla="*/ 120 h 198"/>
                  <a:gd name="T48" fmla="*/ 116 w 157"/>
                  <a:gd name="T49" fmla="*/ 197 h 198"/>
                  <a:gd name="T50" fmla="*/ 117 w 157"/>
                  <a:gd name="T51" fmla="*/ 197 h 198"/>
                  <a:gd name="T52" fmla="*/ 118 w 157"/>
                  <a:gd name="T53" fmla="*/ 121 h 198"/>
                  <a:gd name="T54" fmla="*/ 156 w 157"/>
                  <a:gd name="T55" fmla="*/ 140 h 198"/>
                  <a:gd name="T56" fmla="*/ 156 w 157"/>
                  <a:gd name="T57" fmla="*/ 13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98">
                    <a:moveTo>
                      <a:pt x="156" y="139"/>
                    </a:moveTo>
                    <a:cubicBezTo>
                      <a:pt x="144" y="133"/>
                      <a:pt x="131" y="126"/>
                      <a:pt x="118" y="118"/>
                    </a:cubicBezTo>
                    <a:cubicBezTo>
                      <a:pt x="118" y="94"/>
                      <a:pt x="118" y="71"/>
                      <a:pt x="118" y="47"/>
                    </a:cubicBezTo>
                    <a:cubicBezTo>
                      <a:pt x="118" y="46"/>
                      <a:pt x="117" y="46"/>
                      <a:pt x="117" y="46"/>
                    </a:cubicBezTo>
                    <a:cubicBezTo>
                      <a:pt x="117" y="70"/>
                      <a:pt x="117" y="94"/>
                      <a:pt x="117" y="118"/>
                    </a:cubicBezTo>
                    <a:cubicBezTo>
                      <a:pt x="86" y="100"/>
                      <a:pt x="56" y="82"/>
                      <a:pt x="27" y="62"/>
                    </a:cubicBezTo>
                    <a:cubicBezTo>
                      <a:pt x="27" y="41"/>
                      <a:pt x="27" y="21"/>
                      <a:pt x="28" y="0"/>
                    </a:cubicBezTo>
                    <a:cubicBezTo>
                      <a:pt x="28" y="0"/>
                      <a:pt x="28" y="0"/>
                      <a:pt x="28" y="0"/>
                    </a:cubicBezTo>
                    <a:cubicBezTo>
                      <a:pt x="26" y="20"/>
                      <a:pt x="26" y="40"/>
                      <a:pt x="26" y="61"/>
                    </a:cubicBezTo>
                    <a:cubicBezTo>
                      <a:pt x="20" y="57"/>
                      <a:pt x="14" y="53"/>
                      <a:pt x="9" y="49"/>
                    </a:cubicBezTo>
                    <a:cubicBezTo>
                      <a:pt x="9" y="42"/>
                      <a:pt x="9" y="36"/>
                      <a:pt x="10" y="30"/>
                    </a:cubicBezTo>
                    <a:cubicBezTo>
                      <a:pt x="10" y="30"/>
                      <a:pt x="9" y="30"/>
                      <a:pt x="9" y="30"/>
                    </a:cubicBezTo>
                    <a:cubicBezTo>
                      <a:pt x="9" y="36"/>
                      <a:pt x="9" y="42"/>
                      <a:pt x="8" y="48"/>
                    </a:cubicBezTo>
                    <a:cubicBezTo>
                      <a:pt x="6" y="46"/>
                      <a:pt x="3" y="45"/>
                      <a:pt x="1" y="43"/>
                    </a:cubicBezTo>
                    <a:cubicBezTo>
                      <a:pt x="1" y="43"/>
                      <a:pt x="0" y="43"/>
                      <a:pt x="1" y="43"/>
                    </a:cubicBezTo>
                    <a:cubicBezTo>
                      <a:pt x="3" y="45"/>
                      <a:pt x="6" y="47"/>
                      <a:pt x="8" y="49"/>
                    </a:cubicBezTo>
                    <a:cubicBezTo>
                      <a:pt x="7" y="75"/>
                      <a:pt x="6" y="101"/>
                      <a:pt x="6" y="127"/>
                    </a:cubicBezTo>
                    <a:cubicBezTo>
                      <a:pt x="6" y="127"/>
                      <a:pt x="6" y="127"/>
                      <a:pt x="6" y="127"/>
                    </a:cubicBezTo>
                    <a:cubicBezTo>
                      <a:pt x="6" y="101"/>
                      <a:pt x="7" y="75"/>
                      <a:pt x="9" y="49"/>
                    </a:cubicBezTo>
                    <a:cubicBezTo>
                      <a:pt x="14" y="54"/>
                      <a:pt x="20" y="58"/>
                      <a:pt x="26" y="62"/>
                    </a:cubicBezTo>
                    <a:cubicBezTo>
                      <a:pt x="26" y="80"/>
                      <a:pt x="26" y="98"/>
                      <a:pt x="27" y="116"/>
                    </a:cubicBezTo>
                    <a:cubicBezTo>
                      <a:pt x="27" y="117"/>
                      <a:pt x="28" y="118"/>
                      <a:pt x="28" y="117"/>
                    </a:cubicBezTo>
                    <a:cubicBezTo>
                      <a:pt x="28" y="99"/>
                      <a:pt x="27" y="81"/>
                      <a:pt x="27" y="63"/>
                    </a:cubicBezTo>
                    <a:cubicBezTo>
                      <a:pt x="56" y="84"/>
                      <a:pt x="86" y="103"/>
                      <a:pt x="117" y="120"/>
                    </a:cubicBezTo>
                    <a:cubicBezTo>
                      <a:pt x="117" y="146"/>
                      <a:pt x="116" y="171"/>
                      <a:pt x="116" y="197"/>
                    </a:cubicBezTo>
                    <a:cubicBezTo>
                      <a:pt x="116" y="197"/>
                      <a:pt x="117" y="198"/>
                      <a:pt x="117" y="197"/>
                    </a:cubicBezTo>
                    <a:cubicBezTo>
                      <a:pt x="118" y="172"/>
                      <a:pt x="118" y="146"/>
                      <a:pt x="118" y="121"/>
                    </a:cubicBezTo>
                    <a:cubicBezTo>
                      <a:pt x="131" y="128"/>
                      <a:pt x="143" y="134"/>
                      <a:pt x="156" y="140"/>
                    </a:cubicBezTo>
                    <a:cubicBezTo>
                      <a:pt x="157" y="141"/>
                      <a:pt x="157" y="140"/>
                      <a:pt x="156" y="1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1" name="ïṡḻíḓe"/>
              <p:cNvSpPr/>
              <p:nvPr/>
            </p:nvSpPr>
            <p:spPr bwMode="auto">
              <a:xfrm>
                <a:off x="5364" y="1864"/>
                <a:ext cx="4" cy="106"/>
              </a:xfrm>
              <a:custGeom>
                <a:avLst/>
                <a:gdLst>
                  <a:gd name="T0" fmla="*/ 4 w 4"/>
                  <a:gd name="T1" fmla="*/ 0 h 97"/>
                  <a:gd name="T2" fmla="*/ 0 w 4"/>
                  <a:gd name="T3" fmla="*/ 97 h 97"/>
                  <a:gd name="T4" fmla="*/ 1 w 4"/>
                  <a:gd name="T5" fmla="*/ 97 h 97"/>
                  <a:gd name="T6" fmla="*/ 4 w 4"/>
                  <a:gd name="T7" fmla="*/ 0 h 97"/>
                  <a:gd name="T8" fmla="*/ 4 w 4"/>
                  <a:gd name="T9" fmla="*/ 0 h 97"/>
                </a:gdLst>
                <a:ahLst/>
                <a:cxnLst>
                  <a:cxn ang="0">
                    <a:pos x="T0" y="T1"/>
                  </a:cxn>
                  <a:cxn ang="0">
                    <a:pos x="T2" y="T3"/>
                  </a:cxn>
                  <a:cxn ang="0">
                    <a:pos x="T4" y="T5"/>
                  </a:cxn>
                  <a:cxn ang="0">
                    <a:pos x="T6" y="T7"/>
                  </a:cxn>
                  <a:cxn ang="0">
                    <a:pos x="T8" y="T9"/>
                  </a:cxn>
                </a:cxnLst>
                <a:rect l="0" t="0" r="r" b="b"/>
                <a:pathLst>
                  <a:path w="4" h="97">
                    <a:moveTo>
                      <a:pt x="4" y="0"/>
                    </a:moveTo>
                    <a:cubicBezTo>
                      <a:pt x="2" y="32"/>
                      <a:pt x="2" y="64"/>
                      <a:pt x="0" y="97"/>
                    </a:cubicBezTo>
                    <a:cubicBezTo>
                      <a:pt x="0" y="97"/>
                      <a:pt x="1" y="97"/>
                      <a:pt x="1" y="97"/>
                    </a:cubicBezTo>
                    <a:cubicBezTo>
                      <a:pt x="2" y="65"/>
                      <a:pt x="2" y="32"/>
                      <a:pt x="4"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2" name="ï$ľîḋè"/>
              <p:cNvSpPr/>
              <p:nvPr/>
            </p:nvSpPr>
            <p:spPr bwMode="auto">
              <a:xfrm>
                <a:off x="5457" y="1885"/>
                <a:ext cx="2" cy="158"/>
              </a:xfrm>
              <a:custGeom>
                <a:avLst/>
                <a:gdLst>
                  <a:gd name="T0" fmla="*/ 2 w 2"/>
                  <a:gd name="T1" fmla="*/ 1 h 144"/>
                  <a:gd name="T2" fmla="*/ 1 w 2"/>
                  <a:gd name="T3" fmla="*/ 1 h 144"/>
                  <a:gd name="T4" fmla="*/ 0 w 2"/>
                  <a:gd name="T5" fmla="*/ 143 h 144"/>
                  <a:gd name="T6" fmla="*/ 0 w 2"/>
                  <a:gd name="T7" fmla="*/ 143 h 144"/>
                  <a:gd name="T8" fmla="*/ 2 w 2"/>
                  <a:gd name="T9" fmla="*/ 1 h 144"/>
                </a:gdLst>
                <a:ahLst/>
                <a:cxnLst>
                  <a:cxn ang="0">
                    <a:pos x="T0" y="T1"/>
                  </a:cxn>
                  <a:cxn ang="0">
                    <a:pos x="T2" y="T3"/>
                  </a:cxn>
                  <a:cxn ang="0">
                    <a:pos x="T4" y="T5"/>
                  </a:cxn>
                  <a:cxn ang="0">
                    <a:pos x="T6" y="T7"/>
                  </a:cxn>
                  <a:cxn ang="0">
                    <a:pos x="T8" y="T9"/>
                  </a:cxn>
                </a:cxnLst>
                <a:rect l="0" t="0" r="r" b="b"/>
                <a:pathLst>
                  <a:path w="2" h="144">
                    <a:moveTo>
                      <a:pt x="2" y="1"/>
                    </a:moveTo>
                    <a:cubicBezTo>
                      <a:pt x="2" y="1"/>
                      <a:pt x="1" y="0"/>
                      <a:pt x="1" y="1"/>
                    </a:cubicBezTo>
                    <a:cubicBezTo>
                      <a:pt x="1" y="48"/>
                      <a:pt x="1" y="95"/>
                      <a:pt x="0" y="143"/>
                    </a:cubicBezTo>
                    <a:cubicBezTo>
                      <a:pt x="0" y="143"/>
                      <a:pt x="0" y="144"/>
                      <a:pt x="0" y="143"/>
                    </a:cubicBezTo>
                    <a:cubicBezTo>
                      <a:pt x="2" y="96"/>
                      <a:pt x="2" y="4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3" name="ïṥḻïḋe"/>
              <p:cNvSpPr/>
              <p:nvPr/>
            </p:nvSpPr>
            <p:spPr bwMode="auto">
              <a:xfrm>
                <a:off x="4671" y="1419"/>
                <a:ext cx="441" cy="276"/>
              </a:xfrm>
              <a:custGeom>
                <a:avLst/>
                <a:gdLst>
                  <a:gd name="T0" fmla="*/ 311 w 400"/>
                  <a:gd name="T1" fmla="*/ 75 h 251"/>
                  <a:gd name="T2" fmla="*/ 305 w 400"/>
                  <a:gd name="T3" fmla="*/ 118 h 251"/>
                  <a:gd name="T4" fmla="*/ 299 w 400"/>
                  <a:gd name="T5" fmla="*/ 110 h 251"/>
                  <a:gd name="T6" fmla="*/ 289 w 400"/>
                  <a:gd name="T7" fmla="*/ 107 h 251"/>
                  <a:gd name="T8" fmla="*/ 278 w 400"/>
                  <a:gd name="T9" fmla="*/ 120 h 251"/>
                  <a:gd name="T10" fmla="*/ 273 w 400"/>
                  <a:gd name="T11" fmla="*/ 105 h 251"/>
                  <a:gd name="T12" fmla="*/ 266 w 400"/>
                  <a:gd name="T13" fmla="*/ 110 h 251"/>
                  <a:gd name="T14" fmla="*/ 253 w 400"/>
                  <a:gd name="T15" fmla="*/ 117 h 251"/>
                  <a:gd name="T16" fmla="*/ 243 w 400"/>
                  <a:gd name="T17" fmla="*/ 120 h 251"/>
                  <a:gd name="T18" fmla="*/ 231 w 400"/>
                  <a:gd name="T19" fmla="*/ 122 h 251"/>
                  <a:gd name="T20" fmla="*/ 219 w 400"/>
                  <a:gd name="T21" fmla="*/ 125 h 251"/>
                  <a:gd name="T22" fmla="*/ 213 w 400"/>
                  <a:gd name="T23" fmla="*/ 124 h 251"/>
                  <a:gd name="T24" fmla="*/ 199 w 400"/>
                  <a:gd name="T25" fmla="*/ 134 h 251"/>
                  <a:gd name="T26" fmla="*/ 184 w 400"/>
                  <a:gd name="T27" fmla="*/ 142 h 251"/>
                  <a:gd name="T28" fmla="*/ 173 w 400"/>
                  <a:gd name="T29" fmla="*/ 140 h 251"/>
                  <a:gd name="T30" fmla="*/ 163 w 400"/>
                  <a:gd name="T31" fmla="*/ 136 h 251"/>
                  <a:gd name="T32" fmla="*/ 152 w 400"/>
                  <a:gd name="T33" fmla="*/ 130 h 251"/>
                  <a:gd name="T34" fmla="*/ 115 w 400"/>
                  <a:gd name="T35" fmla="*/ 110 h 251"/>
                  <a:gd name="T36" fmla="*/ 103 w 400"/>
                  <a:gd name="T37" fmla="*/ 103 h 251"/>
                  <a:gd name="T38" fmla="*/ 93 w 400"/>
                  <a:gd name="T39" fmla="*/ 97 h 251"/>
                  <a:gd name="T40" fmla="*/ 82 w 400"/>
                  <a:gd name="T41" fmla="*/ 89 h 251"/>
                  <a:gd name="T42" fmla="*/ 71 w 400"/>
                  <a:gd name="T43" fmla="*/ 82 h 251"/>
                  <a:gd name="T44" fmla="*/ 61 w 400"/>
                  <a:gd name="T45" fmla="*/ 75 h 251"/>
                  <a:gd name="T46" fmla="*/ 48 w 400"/>
                  <a:gd name="T47" fmla="*/ 67 h 251"/>
                  <a:gd name="T48" fmla="*/ 39 w 400"/>
                  <a:gd name="T49" fmla="*/ 60 h 251"/>
                  <a:gd name="T50" fmla="*/ 26 w 400"/>
                  <a:gd name="T51" fmla="*/ 51 h 251"/>
                  <a:gd name="T52" fmla="*/ 21 w 400"/>
                  <a:gd name="T53" fmla="*/ 48 h 251"/>
                  <a:gd name="T54" fmla="*/ 1 w 400"/>
                  <a:gd name="T55" fmla="*/ 33 h 251"/>
                  <a:gd name="T56" fmla="*/ 24 w 400"/>
                  <a:gd name="T57" fmla="*/ 117 h 251"/>
                  <a:gd name="T58" fmla="*/ 26 w 400"/>
                  <a:gd name="T59" fmla="*/ 104 h 251"/>
                  <a:gd name="T60" fmla="*/ 37 w 400"/>
                  <a:gd name="T61" fmla="*/ 117 h 251"/>
                  <a:gd name="T62" fmla="*/ 47 w 400"/>
                  <a:gd name="T63" fmla="*/ 120 h 251"/>
                  <a:gd name="T64" fmla="*/ 57 w 400"/>
                  <a:gd name="T65" fmla="*/ 132 h 251"/>
                  <a:gd name="T66" fmla="*/ 69 w 400"/>
                  <a:gd name="T67" fmla="*/ 147 h 251"/>
                  <a:gd name="T68" fmla="*/ 79 w 400"/>
                  <a:gd name="T69" fmla="*/ 130 h 251"/>
                  <a:gd name="T70" fmla="*/ 91 w 400"/>
                  <a:gd name="T71" fmla="*/ 142 h 251"/>
                  <a:gd name="T72" fmla="*/ 101 w 400"/>
                  <a:gd name="T73" fmla="*/ 150 h 251"/>
                  <a:gd name="T74" fmla="*/ 113 w 400"/>
                  <a:gd name="T75" fmla="*/ 149 h 251"/>
                  <a:gd name="T76" fmla="*/ 148 w 400"/>
                  <a:gd name="T77" fmla="*/ 179 h 251"/>
                  <a:gd name="T78" fmla="*/ 161 w 400"/>
                  <a:gd name="T79" fmla="*/ 192 h 251"/>
                  <a:gd name="T80" fmla="*/ 171 w 400"/>
                  <a:gd name="T81" fmla="*/ 194 h 251"/>
                  <a:gd name="T82" fmla="*/ 180 w 400"/>
                  <a:gd name="T83" fmla="*/ 190 h 251"/>
                  <a:gd name="T84" fmla="*/ 195 w 400"/>
                  <a:gd name="T85" fmla="*/ 175 h 251"/>
                  <a:gd name="T86" fmla="*/ 207 w 400"/>
                  <a:gd name="T87" fmla="*/ 167 h 251"/>
                  <a:gd name="T88" fmla="*/ 212 w 400"/>
                  <a:gd name="T89" fmla="*/ 184 h 251"/>
                  <a:gd name="T90" fmla="*/ 225 w 400"/>
                  <a:gd name="T91" fmla="*/ 169 h 251"/>
                  <a:gd name="T92" fmla="*/ 235 w 400"/>
                  <a:gd name="T93" fmla="*/ 192 h 251"/>
                  <a:gd name="T94" fmla="*/ 242 w 400"/>
                  <a:gd name="T95" fmla="*/ 212 h 251"/>
                  <a:gd name="T96" fmla="*/ 254 w 400"/>
                  <a:gd name="T97" fmla="*/ 217 h 251"/>
                  <a:gd name="T98" fmla="*/ 264 w 400"/>
                  <a:gd name="T99" fmla="*/ 200 h 251"/>
                  <a:gd name="T100" fmla="*/ 271 w 400"/>
                  <a:gd name="T101" fmla="*/ 219 h 251"/>
                  <a:gd name="T102" fmla="*/ 282 w 400"/>
                  <a:gd name="T103" fmla="*/ 199 h 251"/>
                  <a:gd name="T104" fmla="*/ 292 w 400"/>
                  <a:gd name="T105" fmla="*/ 207 h 251"/>
                  <a:gd name="T106" fmla="*/ 300 w 400"/>
                  <a:gd name="T107" fmla="*/ 202 h 251"/>
                  <a:gd name="T108" fmla="*/ 305 w 400"/>
                  <a:gd name="T109" fmla="*/ 250 h 251"/>
                  <a:gd name="T110" fmla="*/ 399 w 400"/>
                  <a:gd name="T111" fmla="*/ 18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51">
                    <a:moveTo>
                      <a:pt x="399" y="186"/>
                    </a:moveTo>
                    <a:cubicBezTo>
                      <a:pt x="369" y="184"/>
                      <a:pt x="339" y="182"/>
                      <a:pt x="308" y="178"/>
                    </a:cubicBezTo>
                    <a:cubicBezTo>
                      <a:pt x="309" y="144"/>
                      <a:pt x="310" y="109"/>
                      <a:pt x="311" y="75"/>
                    </a:cubicBezTo>
                    <a:cubicBezTo>
                      <a:pt x="311" y="75"/>
                      <a:pt x="311" y="75"/>
                      <a:pt x="311" y="75"/>
                    </a:cubicBezTo>
                    <a:cubicBezTo>
                      <a:pt x="309" y="109"/>
                      <a:pt x="308" y="143"/>
                      <a:pt x="307" y="178"/>
                    </a:cubicBezTo>
                    <a:cubicBezTo>
                      <a:pt x="306" y="177"/>
                      <a:pt x="304" y="177"/>
                      <a:pt x="303" y="177"/>
                    </a:cubicBezTo>
                    <a:cubicBezTo>
                      <a:pt x="304" y="157"/>
                      <a:pt x="305" y="138"/>
                      <a:pt x="306" y="119"/>
                    </a:cubicBezTo>
                    <a:cubicBezTo>
                      <a:pt x="306" y="118"/>
                      <a:pt x="305" y="118"/>
                      <a:pt x="305" y="118"/>
                    </a:cubicBezTo>
                    <a:cubicBezTo>
                      <a:pt x="304" y="138"/>
                      <a:pt x="303" y="157"/>
                      <a:pt x="302" y="177"/>
                    </a:cubicBezTo>
                    <a:cubicBezTo>
                      <a:pt x="299" y="176"/>
                      <a:pt x="297" y="176"/>
                      <a:pt x="294" y="176"/>
                    </a:cubicBezTo>
                    <a:cubicBezTo>
                      <a:pt x="296" y="154"/>
                      <a:pt x="297" y="132"/>
                      <a:pt x="299" y="110"/>
                    </a:cubicBezTo>
                    <a:cubicBezTo>
                      <a:pt x="299" y="110"/>
                      <a:pt x="299" y="110"/>
                      <a:pt x="299" y="110"/>
                    </a:cubicBezTo>
                    <a:cubicBezTo>
                      <a:pt x="297" y="132"/>
                      <a:pt x="295" y="154"/>
                      <a:pt x="294" y="175"/>
                    </a:cubicBezTo>
                    <a:cubicBezTo>
                      <a:pt x="291" y="175"/>
                      <a:pt x="287" y="174"/>
                      <a:pt x="284" y="174"/>
                    </a:cubicBezTo>
                    <a:cubicBezTo>
                      <a:pt x="285" y="152"/>
                      <a:pt x="287" y="129"/>
                      <a:pt x="289" y="107"/>
                    </a:cubicBezTo>
                    <a:cubicBezTo>
                      <a:pt x="289" y="107"/>
                      <a:pt x="289" y="106"/>
                      <a:pt x="289" y="107"/>
                    </a:cubicBezTo>
                    <a:cubicBezTo>
                      <a:pt x="286" y="129"/>
                      <a:pt x="285" y="151"/>
                      <a:pt x="283" y="174"/>
                    </a:cubicBezTo>
                    <a:cubicBezTo>
                      <a:pt x="282" y="174"/>
                      <a:pt x="281" y="173"/>
                      <a:pt x="280" y="173"/>
                    </a:cubicBezTo>
                    <a:cubicBezTo>
                      <a:pt x="278" y="173"/>
                      <a:pt x="276" y="172"/>
                      <a:pt x="274" y="172"/>
                    </a:cubicBezTo>
                    <a:cubicBezTo>
                      <a:pt x="275" y="155"/>
                      <a:pt x="276" y="137"/>
                      <a:pt x="278" y="120"/>
                    </a:cubicBezTo>
                    <a:cubicBezTo>
                      <a:pt x="278" y="120"/>
                      <a:pt x="277" y="120"/>
                      <a:pt x="277" y="120"/>
                    </a:cubicBezTo>
                    <a:cubicBezTo>
                      <a:pt x="275" y="137"/>
                      <a:pt x="274" y="155"/>
                      <a:pt x="273" y="172"/>
                    </a:cubicBezTo>
                    <a:cubicBezTo>
                      <a:pt x="271" y="171"/>
                      <a:pt x="269" y="171"/>
                      <a:pt x="266" y="170"/>
                    </a:cubicBezTo>
                    <a:cubicBezTo>
                      <a:pt x="268" y="149"/>
                      <a:pt x="270" y="127"/>
                      <a:pt x="273" y="105"/>
                    </a:cubicBezTo>
                    <a:cubicBezTo>
                      <a:pt x="273" y="105"/>
                      <a:pt x="272" y="105"/>
                      <a:pt x="272" y="105"/>
                    </a:cubicBezTo>
                    <a:cubicBezTo>
                      <a:pt x="270" y="127"/>
                      <a:pt x="268" y="149"/>
                      <a:pt x="266" y="170"/>
                    </a:cubicBezTo>
                    <a:cubicBezTo>
                      <a:pt x="263" y="170"/>
                      <a:pt x="261" y="169"/>
                      <a:pt x="259" y="169"/>
                    </a:cubicBezTo>
                    <a:cubicBezTo>
                      <a:pt x="261" y="149"/>
                      <a:pt x="263" y="130"/>
                      <a:pt x="266" y="110"/>
                    </a:cubicBezTo>
                    <a:cubicBezTo>
                      <a:pt x="266" y="110"/>
                      <a:pt x="266" y="110"/>
                      <a:pt x="266" y="110"/>
                    </a:cubicBezTo>
                    <a:cubicBezTo>
                      <a:pt x="263" y="130"/>
                      <a:pt x="260" y="149"/>
                      <a:pt x="258" y="168"/>
                    </a:cubicBezTo>
                    <a:cubicBezTo>
                      <a:pt x="254" y="168"/>
                      <a:pt x="251" y="167"/>
                      <a:pt x="247" y="166"/>
                    </a:cubicBezTo>
                    <a:cubicBezTo>
                      <a:pt x="249" y="149"/>
                      <a:pt x="250" y="133"/>
                      <a:pt x="253" y="117"/>
                    </a:cubicBezTo>
                    <a:cubicBezTo>
                      <a:pt x="253" y="117"/>
                      <a:pt x="252" y="116"/>
                      <a:pt x="252" y="117"/>
                    </a:cubicBezTo>
                    <a:cubicBezTo>
                      <a:pt x="250" y="133"/>
                      <a:pt x="248" y="149"/>
                      <a:pt x="246" y="166"/>
                    </a:cubicBezTo>
                    <a:cubicBezTo>
                      <a:pt x="244" y="165"/>
                      <a:pt x="241" y="164"/>
                      <a:pt x="239" y="163"/>
                    </a:cubicBezTo>
                    <a:cubicBezTo>
                      <a:pt x="240" y="149"/>
                      <a:pt x="242" y="135"/>
                      <a:pt x="243" y="120"/>
                    </a:cubicBezTo>
                    <a:cubicBezTo>
                      <a:pt x="243" y="120"/>
                      <a:pt x="242" y="120"/>
                      <a:pt x="242" y="120"/>
                    </a:cubicBezTo>
                    <a:cubicBezTo>
                      <a:pt x="241" y="135"/>
                      <a:pt x="239" y="149"/>
                      <a:pt x="238" y="163"/>
                    </a:cubicBezTo>
                    <a:cubicBezTo>
                      <a:pt x="234" y="162"/>
                      <a:pt x="231" y="161"/>
                      <a:pt x="227" y="160"/>
                    </a:cubicBezTo>
                    <a:cubicBezTo>
                      <a:pt x="228" y="147"/>
                      <a:pt x="230" y="135"/>
                      <a:pt x="231" y="122"/>
                    </a:cubicBezTo>
                    <a:cubicBezTo>
                      <a:pt x="231" y="122"/>
                      <a:pt x="230" y="121"/>
                      <a:pt x="230" y="122"/>
                    </a:cubicBezTo>
                    <a:cubicBezTo>
                      <a:pt x="229" y="134"/>
                      <a:pt x="228" y="147"/>
                      <a:pt x="226" y="160"/>
                    </a:cubicBezTo>
                    <a:cubicBezTo>
                      <a:pt x="223" y="159"/>
                      <a:pt x="219" y="157"/>
                      <a:pt x="215" y="156"/>
                    </a:cubicBezTo>
                    <a:cubicBezTo>
                      <a:pt x="216" y="146"/>
                      <a:pt x="218" y="136"/>
                      <a:pt x="219" y="125"/>
                    </a:cubicBezTo>
                    <a:cubicBezTo>
                      <a:pt x="219" y="125"/>
                      <a:pt x="219" y="125"/>
                      <a:pt x="219" y="125"/>
                    </a:cubicBezTo>
                    <a:cubicBezTo>
                      <a:pt x="217" y="135"/>
                      <a:pt x="216" y="146"/>
                      <a:pt x="215" y="156"/>
                    </a:cubicBezTo>
                    <a:cubicBezTo>
                      <a:pt x="213" y="155"/>
                      <a:pt x="210" y="155"/>
                      <a:pt x="208" y="154"/>
                    </a:cubicBezTo>
                    <a:cubicBezTo>
                      <a:pt x="209" y="144"/>
                      <a:pt x="210" y="134"/>
                      <a:pt x="213" y="124"/>
                    </a:cubicBezTo>
                    <a:cubicBezTo>
                      <a:pt x="213" y="123"/>
                      <a:pt x="212" y="123"/>
                      <a:pt x="212" y="123"/>
                    </a:cubicBezTo>
                    <a:cubicBezTo>
                      <a:pt x="210" y="133"/>
                      <a:pt x="208" y="144"/>
                      <a:pt x="208" y="154"/>
                    </a:cubicBezTo>
                    <a:cubicBezTo>
                      <a:pt x="205" y="153"/>
                      <a:pt x="202" y="152"/>
                      <a:pt x="199" y="150"/>
                    </a:cubicBezTo>
                    <a:cubicBezTo>
                      <a:pt x="199" y="145"/>
                      <a:pt x="199" y="139"/>
                      <a:pt x="199" y="134"/>
                    </a:cubicBezTo>
                    <a:cubicBezTo>
                      <a:pt x="199" y="133"/>
                      <a:pt x="199" y="133"/>
                      <a:pt x="199" y="134"/>
                    </a:cubicBezTo>
                    <a:cubicBezTo>
                      <a:pt x="199" y="139"/>
                      <a:pt x="198" y="145"/>
                      <a:pt x="198" y="150"/>
                    </a:cubicBezTo>
                    <a:cubicBezTo>
                      <a:pt x="193" y="148"/>
                      <a:pt x="189" y="147"/>
                      <a:pt x="184" y="145"/>
                    </a:cubicBezTo>
                    <a:cubicBezTo>
                      <a:pt x="184" y="144"/>
                      <a:pt x="184" y="143"/>
                      <a:pt x="184" y="142"/>
                    </a:cubicBezTo>
                    <a:cubicBezTo>
                      <a:pt x="184" y="142"/>
                      <a:pt x="184" y="141"/>
                      <a:pt x="184" y="142"/>
                    </a:cubicBezTo>
                    <a:cubicBezTo>
                      <a:pt x="183" y="143"/>
                      <a:pt x="183" y="144"/>
                      <a:pt x="183" y="144"/>
                    </a:cubicBezTo>
                    <a:cubicBezTo>
                      <a:pt x="181" y="143"/>
                      <a:pt x="178" y="142"/>
                      <a:pt x="176" y="141"/>
                    </a:cubicBezTo>
                    <a:cubicBezTo>
                      <a:pt x="175" y="141"/>
                      <a:pt x="174" y="141"/>
                      <a:pt x="173" y="140"/>
                    </a:cubicBezTo>
                    <a:cubicBezTo>
                      <a:pt x="174" y="136"/>
                      <a:pt x="174" y="131"/>
                      <a:pt x="174" y="127"/>
                    </a:cubicBezTo>
                    <a:cubicBezTo>
                      <a:pt x="174" y="127"/>
                      <a:pt x="174" y="126"/>
                      <a:pt x="174" y="127"/>
                    </a:cubicBezTo>
                    <a:cubicBezTo>
                      <a:pt x="173" y="131"/>
                      <a:pt x="173" y="136"/>
                      <a:pt x="173" y="140"/>
                    </a:cubicBezTo>
                    <a:cubicBezTo>
                      <a:pt x="169" y="139"/>
                      <a:pt x="166" y="137"/>
                      <a:pt x="163" y="136"/>
                    </a:cubicBezTo>
                    <a:cubicBezTo>
                      <a:pt x="164" y="131"/>
                      <a:pt x="164" y="126"/>
                      <a:pt x="164" y="120"/>
                    </a:cubicBezTo>
                    <a:cubicBezTo>
                      <a:pt x="164" y="120"/>
                      <a:pt x="164" y="120"/>
                      <a:pt x="164" y="120"/>
                    </a:cubicBezTo>
                    <a:cubicBezTo>
                      <a:pt x="163" y="125"/>
                      <a:pt x="163" y="130"/>
                      <a:pt x="162" y="135"/>
                    </a:cubicBezTo>
                    <a:cubicBezTo>
                      <a:pt x="159" y="134"/>
                      <a:pt x="155" y="132"/>
                      <a:pt x="152" y="130"/>
                    </a:cubicBezTo>
                    <a:cubicBezTo>
                      <a:pt x="152" y="127"/>
                      <a:pt x="152" y="124"/>
                      <a:pt x="153" y="120"/>
                    </a:cubicBezTo>
                    <a:cubicBezTo>
                      <a:pt x="153" y="120"/>
                      <a:pt x="152" y="120"/>
                      <a:pt x="152" y="120"/>
                    </a:cubicBezTo>
                    <a:cubicBezTo>
                      <a:pt x="152" y="123"/>
                      <a:pt x="151" y="127"/>
                      <a:pt x="151" y="130"/>
                    </a:cubicBezTo>
                    <a:cubicBezTo>
                      <a:pt x="139" y="124"/>
                      <a:pt x="127" y="117"/>
                      <a:pt x="115" y="110"/>
                    </a:cubicBezTo>
                    <a:cubicBezTo>
                      <a:pt x="115" y="106"/>
                      <a:pt x="116" y="101"/>
                      <a:pt x="116" y="97"/>
                    </a:cubicBezTo>
                    <a:cubicBezTo>
                      <a:pt x="116" y="97"/>
                      <a:pt x="115" y="96"/>
                      <a:pt x="115" y="97"/>
                    </a:cubicBezTo>
                    <a:cubicBezTo>
                      <a:pt x="115" y="101"/>
                      <a:pt x="114" y="105"/>
                      <a:pt x="114" y="110"/>
                    </a:cubicBezTo>
                    <a:cubicBezTo>
                      <a:pt x="110" y="107"/>
                      <a:pt x="107" y="105"/>
                      <a:pt x="103" y="103"/>
                    </a:cubicBezTo>
                    <a:cubicBezTo>
                      <a:pt x="103" y="97"/>
                      <a:pt x="104" y="90"/>
                      <a:pt x="104" y="84"/>
                    </a:cubicBezTo>
                    <a:cubicBezTo>
                      <a:pt x="104" y="83"/>
                      <a:pt x="104" y="83"/>
                      <a:pt x="104" y="83"/>
                    </a:cubicBezTo>
                    <a:cubicBezTo>
                      <a:pt x="103" y="90"/>
                      <a:pt x="103" y="96"/>
                      <a:pt x="102" y="103"/>
                    </a:cubicBezTo>
                    <a:cubicBezTo>
                      <a:pt x="99" y="101"/>
                      <a:pt x="96" y="99"/>
                      <a:pt x="93" y="97"/>
                    </a:cubicBezTo>
                    <a:cubicBezTo>
                      <a:pt x="93" y="92"/>
                      <a:pt x="94" y="87"/>
                      <a:pt x="94" y="82"/>
                    </a:cubicBezTo>
                    <a:cubicBezTo>
                      <a:pt x="94" y="82"/>
                      <a:pt x="94" y="81"/>
                      <a:pt x="93" y="82"/>
                    </a:cubicBezTo>
                    <a:cubicBezTo>
                      <a:pt x="93" y="87"/>
                      <a:pt x="93" y="91"/>
                      <a:pt x="92" y="96"/>
                    </a:cubicBezTo>
                    <a:cubicBezTo>
                      <a:pt x="89" y="94"/>
                      <a:pt x="85" y="92"/>
                      <a:pt x="82" y="89"/>
                    </a:cubicBezTo>
                    <a:cubicBezTo>
                      <a:pt x="82" y="85"/>
                      <a:pt x="82" y="81"/>
                      <a:pt x="83" y="77"/>
                    </a:cubicBezTo>
                    <a:cubicBezTo>
                      <a:pt x="83" y="77"/>
                      <a:pt x="82" y="76"/>
                      <a:pt x="82" y="77"/>
                    </a:cubicBezTo>
                    <a:cubicBezTo>
                      <a:pt x="81" y="81"/>
                      <a:pt x="81" y="85"/>
                      <a:pt x="81" y="89"/>
                    </a:cubicBezTo>
                    <a:cubicBezTo>
                      <a:pt x="78" y="87"/>
                      <a:pt x="74" y="85"/>
                      <a:pt x="71" y="82"/>
                    </a:cubicBezTo>
                    <a:cubicBezTo>
                      <a:pt x="72" y="73"/>
                      <a:pt x="72" y="63"/>
                      <a:pt x="72" y="54"/>
                    </a:cubicBezTo>
                    <a:cubicBezTo>
                      <a:pt x="72" y="53"/>
                      <a:pt x="72" y="53"/>
                      <a:pt x="72" y="53"/>
                    </a:cubicBezTo>
                    <a:cubicBezTo>
                      <a:pt x="71" y="63"/>
                      <a:pt x="71" y="72"/>
                      <a:pt x="70" y="82"/>
                    </a:cubicBezTo>
                    <a:cubicBezTo>
                      <a:pt x="67" y="80"/>
                      <a:pt x="64" y="78"/>
                      <a:pt x="61" y="75"/>
                    </a:cubicBezTo>
                    <a:cubicBezTo>
                      <a:pt x="61" y="64"/>
                      <a:pt x="62" y="53"/>
                      <a:pt x="62" y="42"/>
                    </a:cubicBezTo>
                    <a:cubicBezTo>
                      <a:pt x="62" y="42"/>
                      <a:pt x="62" y="41"/>
                      <a:pt x="62" y="42"/>
                    </a:cubicBezTo>
                    <a:cubicBezTo>
                      <a:pt x="61" y="53"/>
                      <a:pt x="61" y="64"/>
                      <a:pt x="60" y="75"/>
                    </a:cubicBezTo>
                    <a:cubicBezTo>
                      <a:pt x="56" y="72"/>
                      <a:pt x="52" y="70"/>
                      <a:pt x="48" y="67"/>
                    </a:cubicBezTo>
                    <a:cubicBezTo>
                      <a:pt x="49" y="55"/>
                      <a:pt x="49" y="42"/>
                      <a:pt x="49" y="30"/>
                    </a:cubicBezTo>
                    <a:cubicBezTo>
                      <a:pt x="49" y="30"/>
                      <a:pt x="49" y="30"/>
                      <a:pt x="49" y="30"/>
                    </a:cubicBezTo>
                    <a:cubicBezTo>
                      <a:pt x="49" y="42"/>
                      <a:pt x="48" y="54"/>
                      <a:pt x="48" y="67"/>
                    </a:cubicBezTo>
                    <a:cubicBezTo>
                      <a:pt x="45" y="64"/>
                      <a:pt x="42" y="62"/>
                      <a:pt x="39" y="60"/>
                    </a:cubicBezTo>
                    <a:cubicBezTo>
                      <a:pt x="39" y="43"/>
                      <a:pt x="40" y="27"/>
                      <a:pt x="41" y="10"/>
                    </a:cubicBezTo>
                    <a:cubicBezTo>
                      <a:pt x="41" y="10"/>
                      <a:pt x="40" y="10"/>
                      <a:pt x="40" y="10"/>
                    </a:cubicBezTo>
                    <a:cubicBezTo>
                      <a:pt x="39" y="27"/>
                      <a:pt x="39" y="43"/>
                      <a:pt x="38" y="60"/>
                    </a:cubicBezTo>
                    <a:cubicBezTo>
                      <a:pt x="34" y="57"/>
                      <a:pt x="30" y="54"/>
                      <a:pt x="26" y="51"/>
                    </a:cubicBezTo>
                    <a:cubicBezTo>
                      <a:pt x="26" y="34"/>
                      <a:pt x="27" y="17"/>
                      <a:pt x="27" y="0"/>
                    </a:cubicBezTo>
                    <a:cubicBezTo>
                      <a:pt x="27" y="0"/>
                      <a:pt x="27" y="0"/>
                      <a:pt x="27" y="0"/>
                    </a:cubicBezTo>
                    <a:cubicBezTo>
                      <a:pt x="26" y="17"/>
                      <a:pt x="25" y="33"/>
                      <a:pt x="25" y="50"/>
                    </a:cubicBezTo>
                    <a:cubicBezTo>
                      <a:pt x="24" y="49"/>
                      <a:pt x="23" y="49"/>
                      <a:pt x="21" y="48"/>
                    </a:cubicBezTo>
                    <a:cubicBezTo>
                      <a:pt x="21" y="39"/>
                      <a:pt x="20" y="29"/>
                      <a:pt x="19" y="20"/>
                    </a:cubicBezTo>
                    <a:cubicBezTo>
                      <a:pt x="19" y="20"/>
                      <a:pt x="18" y="20"/>
                      <a:pt x="19" y="20"/>
                    </a:cubicBezTo>
                    <a:cubicBezTo>
                      <a:pt x="19" y="29"/>
                      <a:pt x="20" y="38"/>
                      <a:pt x="20" y="47"/>
                    </a:cubicBezTo>
                    <a:cubicBezTo>
                      <a:pt x="14" y="42"/>
                      <a:pt x="7" y="38"/>
                      <a:pt x="1" y="33"/>
                    </a:cubicBezTo>
                    <a:cubicBezTo>
                      <a:pt x="0" y="33"/>
                      <a:pt x="0" y="33"/>
                      <a:pt x="0" y="34"/>
                    </a:cubicBezTo>
                    <a:cubicBezTo>
                      <a:pt x="7" y="39"/>
                      <a:pt x="14" y="44"/>
                      <a:pt x="20" y="49"/>
                    </a:cubicBezTo>
                    <a:cubicBezTo>
                      <a:pt x="21" y="72"/>
                      <a:pt x="22" y="94"/>
                      <a:pt x="23" y="117"/>
                    </a:cubicBezTo>
                    <a:cubicBezTo>
                      <a:pt x="23" y="117"/>
                      <a:pt x="24" y="118"/>
                      <a:pt x="24" y="117"/>
                    </a:cubicBezTo>
                    <a:cubicBezTo>
                      <a:pt x="23" y="95"/>
                      <a:pt x="23" y="72"/>
                      <a:pt x="22" y="50"/>
                    </a:cubicBezTo>
                    <a:cubicBezTo>
                      <a:pt x="23" y="51"/>
                      <a:pt x="24" y="52"/>
                      <a:pt x="25" y="52"/>
                    </a:cubicBezTo>
                    <a:cubicBezTo>
                      <a:pt x="24" y="69"/>
                      <a:pt x="24" y="86"/>
                      <a:pt x="25" y="103"/>
                    </a:cubicBezTo>
                    <a:cubicBezTo>
                      <a:pt x="25" y="104"/>
                      <a:pt x="26" y="104"/>
                      <a:pt x="26" y="104"/>
                    </a:cubicBezTo>
                    <a:cubicBezTo>
                      <a:pt x="25" y="87"/>
                      <a:pt x="25" y="70"/>
                      <a:pt x="25" y="53"/>
                    </a:cubicBezTo>
                    <a:cubicBezTo>
                      <a:pt x="30" y="56"/>
                      <a:pt x="34" y="59"/>
                      <a:pt x="38" y="62"/>
                    </a:cubicBezTo>
                    <a:cubicBezTo>
                      <a:pt x="37" y="80"/>
                      <a:pt x="37" y="99"/>
                      <a:pt x="37" y="117"/>
                    </a:cubicBezTo>
                    <a:cubicBezTo>
                      <a:pt x="37" y="117"/>
                      <a:pt x="37" y="117"/>
                      <a:pt x="37" y="117"/>
                    </a:cubicBezTo>
                    <a:cubicBezTo>
                      <a:pt x="37" y="99"/>
                      <a:pt x="38" y="81"/>
                      <a:pt x="39" y="63"/>
                    </a:cubicBezTo>
                    <a:cubicBezTo>
                      <a:pt x="42" y="65"/>
                      <a:pt x="45" y="67"/>
                      <a:pt x="48" y="69"/>
                    </a:cubicBezTo>
                    <a:cubicBezTo>
                      <a:pt x="47" y="86"/>
                      <a:pt x="47" y="103"/>
                      <a:pt x="47" y="120"/>
                    </a:cubicBezTo>
                    <a:cubicBezTo>
                      <a:pt x="47" y="121"/>
                      <a:pt x="47" y="121"/>
                      <a:pt x="47" y="120"/>
                    </a:cubicBezTo>
                    <a:cubicBezTo>
                      <a:pt x="47" y="103"/>
                      <a:pt x="48" y="87"/>
                      <a:pt x="48" y="70"/>
                    </a:cubicBezTo>
                    <a:cubicBezTo>
                      <a:pt x="52" y="72"/>
                      <a:pt x="56" y="75"/>
                      <a:pt x="60" y="78"/>
                    </a:cubicBezTo>
                    <a:cubicBezTo>
                      <a:pt x="59" y="96"/>
                      <a:pt x="58" y="114"/>
                      <a:pt x="57" y="132"/>
                    </a:cubicBezTo>
                    <a:cubicBezTo>
                      <a:pt x="57" y="132"/>
                      <a:pt x="57" y="132"/>
                      <a:pt x="57" y="132"/>
                    </a:cubicBezTo>
                    <a:cubicBezTo>
                      <a:pt x="59" y="114"/>
                      <a:pt x="60" y="96"/>
                      <a:pt x="61" y="78"/>
                    </a:cubicBezTo>
                    <a:cubicBezTo>
                      <a:pt x="64" y="80"/>
                      <a:pt x="67" y="82"/>
                      <a:pt x="70" y="85"/>
                    </a:cubicBezTo>
                    <a:cubicBezTo>
                      <a:pt x="69" y="105"/>
                      <a:pt x="68" y="126"/>
                      <a:pt x="68" y="147"/>
                    </a:cubicBezTo>
                    <a:cubicBezTo>
                      <a:pt x="68" y="147"/>
                      <a:pt x="69" y="148"/>
                      <a:pt x="69" y="147"/>
                    </a:cubicBezTo>
                    <a:cubicBezTo>
                      <a:pt x="69" y="126"/>
                      <a:pt x="70" y="106"/>
                      <a:pt x="71" y="85"/>
                    </a:cubicBezTo>
                    <a:cubicBezTo>
                      <a:pt x="74" y="87"/>
                      <a:pt x="78" y="89"/>
                      <a:pt x="81" y="92"/>
                    </a:cubicBezTo>
                    <a:cubicBezTo>
                      <a:pt x="80" y="104"/>
                      <a:pt x="80" y="117"/>
                      <a:pt x="78" y="130"/>
                    </a:cubicBezTo>
                    <a:cubicBezTo>
                      <a:pt x="78" y="131"/>
                      <a:pt x="79" y="131"/>
                      <a:pt x="79" y="130"/>
                    </a:cubicBezTo>
                    <a:cubicBezTo>
                      <a:pt x="80" y="118"/>
                      <a:pt x="81" y="105"/>
                      <a:pt x="81" y="92"/>
                    </a:cubicBezTo>
                    <a:cubicBezTo>
                      <a:pt x="85" y="94"/>
                      <a:pt x="89" y="97"/>
                      <a:pt x="92" y="99"/>
                    </a:cubicBezTo>
                    <a:cubicBezTo>
                      <a:pt x="91" y="113"/>
                      <a:pt x="90" y="127"/>
                      <a:pt x="90" y="142"/>
                    </a:cubicBezTo>
                    <a:cubicBezTo>
                      <a:pt x="90" y="142"/>
                      <a:pt x="91" y="143"/>
                      <a:pt x="91" y="142"/>
                    </a:cubicBezTo>
                    <a:cubicBezTo>
                      <a:pt x="91" y="128"/>
                      <a:pt x="92" y="113"/>
                      <a:pt x="93" y="99"/>
                    </a:cubicBezTo>
                    <a:cubicBezTo>
                      <a:pt x="96" y="101"/>
                      <a:pt x="99" y="103"/>
                      <a:pt x="102" y="105"/>
                    </a:cubicBezTo>
                    <a:cubicBezTo>
                      <a:pt x="101" y="120"/>
                      <a:pt x="100" y="135"/>
                      <a:pt x="100" y="150"/>
                    </a:cubicBezTo>
                    <a:cubicBezTo>
                      <a:pt x="100" y="151"/>
                      <a:pt x="101" y="151"/>
                      <a:pt x="101" y="150"/>
                    </a:cubicBezTo>
                    <a:cubicBezTo>
                      <a:pt x="101" y="135"/>
                      <a:pt x="102" y="120"/>
                      <a:pt x="103" y="105"/>
                    </a:cubicBezTo>
                    <a:cubicBezTo>
                      <a:pt x="106" y="107"/>
                      <a:pt x="110" y="109"/>
                      <a:pt x="114" y="112"/>
                    </a:cubicBezTo>
                    <a:cubicBezTo>
                      <a:pt x="113" y="124"/>
                      <a:pt x="112" y="136"/>
                      <a:pt x="112" y="149"/>
                    </a:cubicBezTo>
                    <a:cubicBezTo>
                      <a:pt x="112" y="149"/>
                      <a:pt x="113" y="149"/>
                      <a:pt x="113" y="149"/>
                    </a:cubicBezTo>
                    <a:cubicBezTo>
                      <a:pt x="113" y="136"/>
                      <a:pt x="114" y="124"/>
                      <a:pt x="115" y="112"/>
                    </a:cubicBezTo>
                    <a:cubicBezTo>
                      <a:pt x="126" y="119"/>
                      <a:pt x="139" y="125"/>
                      <a:pt x="151" y="131"/>
                    </a:cubicBezTo>
                    <a:cubicBezTo>
                      <a:pt x="149" y="147"/>
                      <a:pt x="148" y="163"/>
                      <a:pt x="147" y="179"/>
                    </a:cubicBezTo>
                    <a:cubicBezTo>
                      <a:pt x="147" y="179"/>
                      <a:pt x="148" y="179"/>
                      <a:pt x="148" y="179"/>
                    </a:cubicBezTo>
                    <a:cubicBezTo>
                      <a:pt x="149" y="163"/>
                      <a:pt x="150" y="147"/>
                      <a:pt x="152" y="132"/>
                    </a:cubicBezTo>
                    <a:cubicBezTo>
                      <a:pt x="155" y="133"/>
                      <a:pt x="159" y="135"/>
                      <a:pt x="162" y="137"/>
                    </a:cubicBezTo>
                    <a:cubicBezTo>
                      <a:pt x="161" y="155"/>
                      <a:pt x="160" y="174"/>
                      <a:pt x="160" y="192"/>
                    </a:cubicBezTo>
                    <a:cubicBezTo>
                      <a:pt x="160" y="192"/>
                      <a:pt x="161" y="193"/>
                      <a:pt x="161" y="192"/>
                    </a:cubicBezTo>
                    <a:cubicBezTo>
                      <a:pt x="161" y="174"/>
                      <a:pt x="162" y="156"/>
                      <a:pt x="163" y="137"/>
                    </a:cubicBezTo>
                    <a:cubicBezTo>
                      <a:pt x="166" y="139"/>
                      <a:pt x="169" y="140"/>
                      <a:pt x="172" y="141"/>
                    </a:cubicBezTo>
                    <a:cubicBezTo>
                      <a:pt x="171" y="159"/>
                      <a:pt x="170" y="176"/>
                      <a:pt x="170" y="194"/>
                    </a:cubicBezTo>
                    <a:cubicBezTo>
                      <a:pt x="170" y="194"/>
                      <a:pt x="171" y="194"/>
                      <a:pt x="171" y="194"/>
                    </a:cubicBezTo>
                    <a:cubicBezTo>
                      <a:pt x="171" y="176"/>
                      <a:pt x="172" y="159"/>
                      <a:pt x="173" y="142"/>
                    </a:cubicBezTo>
                    <a:cubicBezTo>
                      <a:pt x="174" y="142"/>
                      <a:pt x="175" y="142"/>
                      <a:pt x="175" y="143"/>
                    </a:cubicBezTo>
                    <a:cubicBezTo>
                      <a:pt x="178" y="144"/>
                      <a:pt x="180" y="145"/>
                      <a:pt x="183" y="146"/>
                    </a:cubicBezTo>
                    <a:cubicBezTo>
                      <a:pt x="182" y="161"/>
                      <a:pt x="180" y="175"/>
                      <a:pt x="180" y="190"/>
                    </a:cubicBezTo>
                    <a:cubicBezTo>
                      <a:pt x="180" y="191"/>
                      <a:pt x="181" y="191"/>
                      <a:pt x="181" y="190"/>
                    </a:cubicBezTo>
                    <a:cubicBezTo>
                      <a:pt x="181" y="176"/>
                      <a:pt x="183" y="161"/>
                      <a:pt x="184" y="146"/>
                    </a:cubicBezTo>
                    <a:cubicBezTo>
                      <a:pt x="189" y="148"/>
                      <a:pt x="193" y="150"/>
                      <a:pt x="198" y="151"/>
                    </a:cubicBezTo>
                    <a:cubicBezTo>
                      <a:pt x="197" y="159"/>
                      <a:pt x="196" y="167"/>
                      <a:pt x="195" y="175"/>
                    </a:cubicBezTo>
                    <a:cubicBezTo>
                      <a:pt x="195" y="176"/>
                      <a:pt x="196" y="176"/>
                      <a:pt x="196" y="175"/>
                    </a:cubicBezTo>
                    <a:cubicBezTo>
                      <a:pt x="197" y="168"/>
                      <a:pt x="198" y="160"/>
                      <a:pt x="198" y="152"/>
                    </a:cubicBezTo>
                    <a:cubicBezTo>
                      <a:pt x="201" y="153"/>
                      <a:pt x="205" y="154"/>
                      <a:pt x="208" y="155"/>
                    </a:cubicBezTo>
                    <a:cubicBezTo>
                      <a:pt x="207" y="159"/>
                      <a:pt x="207" y="163"/>
                      <a:pt x="207" y="167"/>
                    </a:cubicBezTo>
                    <a:cubicBezTo>
                      <a:pt x="207" y="167"/>
                      <a:pt x="208" y="167"/>
                      <a:pt x="208" y="167"/>
                    </a:cubicBezTo>
                    <a:cubicBezTo>
                      <a:pt x="208" y="163"/>
                      <a:pt x="208" y="159"/>
                      <a:pt x="208" y="155"/>
                    </a:cubicBezTo>
                    <a:cubicBezTo>
                      <a:pt x="210" y="156"/>
                      <a:pt x="212" y="156"/>
                      <a:pt x="215" y="157"/>
                    </a:cubicBezTo>
                    <a:cubicBezTo>
                      <a:pt x="214" y="166"/>
                      <a:pt x="213" y="175"/>
                      <a:pt x="212" y="184"/>
                    </a:cubicBezTo>
                    <a:cubicBezTo>
                      <a:pt x="212" y="184"/>
                      <a:pt x="213" y="184"/>
                      <a:pt x="213" y="184"/>
                    </a:cubicBezTo>
                    <a:cubicBezTo>
                      <a:pt x="213" y="175"/>
                      <a:pt x="214" y="166"/>
                      <a:pt x="215" y="157"/>
                    </a:cubicBezTo>
                    <a:cubicBezTo>
                      <a:pt x="219" y="159"/>
                      <a:pt x="222" y="160"/>
                      <a:pt x="226" y="161"/>
                    </a:cubicBezTo>
                    <a:cubicBezTo>
                      <a:pt x="226" y="163"/>
                      <a:pt x="226" y="166"/>
                      <a:pt x="225" y="169"/>
                    </a:cubicBezTo>
                    <a:cubicBezTo>
                      <a:pt x="225" y="169"/>
                      <a:pt x="226" y="169"/>
                      <a:pt x="226" y="169"/>
                    </a:cubicBezTo>
                    <a:cubicBezTo>
                      <a:pt x="226" y="166"/>
                      <a:pt x="227" y="164"/>
                      <a:pt x="227" y="161"/>
                    </a:cubicBezTo>
                    <a:cubicBezTo>
                      <a:pt x="231" y="162"/>
                      <a:pt x="234" y="163"/>
                      <a:pt x="238" y="164"/>
                    </a:cubicBezTo>
                    <a:cubicBezTo>
                      <a:pt x="237" y="173"/>
                      <a:pt x="236" y="183"/>
                      <a:pt x="235" y="192"/>
                    </a:cubicBezTo>
                    <a:cubicBezTo>
                      <a:pt x="235" y="192"/>
                      <a:pt x="236" y="193"/>
                      <a:pt x="236" y="192"/>
                    </a:cubicBezTo>
                    <a:cubicBezTo>
                      <a:pt x="237" y="183"/>
                      <a:pt x="238" y="173"/>
                      <a:pt x="239" y="164"/>
                    </a:cubicBezTo>
                    <a:cubicBezTo>
                      <a:pt x="241" y="165"/>
                      <a:pt x="244" y="165"/>
                      <a:pt x="246" y="166"/>
                    </a:cubicBezTo>
                    <a:cubicBezTo>
                      <a:pt x="245" y="181"/>
                      <a:pt x="244" y="197"/>
                      <a:pt x="242" y="212"/>
                    </a:cubicBezTo>
                    <a:cubicBezTo>
                      <a:pt x="242" y="212"/>
                      <a:pt x="243" y="212"/>
                      <a:pt x="243" y="212"/>
                    </a:cubicBezTo>
                    <a:cubicBezTo>
                      <a:pt x="244" y="197"/>
                      <a:pt x="246" y="182"/>
                      <a:pt x="247" y="166"/>
                    </a:cubicBezTo>
                    <a:cubicBezTo>
                      <a:pt x="251" y="167"/>
                      <a:pt x="254" y="168"/>
                      <a:pt x="258" y="169"/>
                    </a:cubicBezTo>
                    <a:cubicBezTo>
                      <a:pt x="256" y="185"/>
                      <a:pt x="254" y="201"/>
                      <a:pt x="254" y="217"/>
                    </a:cubicBezTo>
                    <a:cubicBezTo>
                      <a:pt x="254" y="217"/>
                      <a:pt x="254" y="217"/>
                      <a:pt x="254" y="217"/>
                    </a:cubicBezTo>
                    <a:cubicBezTo>
                      <a:pt x="255" y="201"/>
                      <a:pt x="257" y="185"/>
                      <a:pt x="259" y="169"/>
                    </a:cubicBezTo>
                    <a:cubicBezTo>
                      <a:pt x="261" y="170"/>
                      <a:pt x="263" y="170"/>
                      <a:pt x="266" y="171"/>
                    </a:cubicBezTo>
                    <a:cubicBezTo>
                      <a:pt x="265" y="181"/>
                      <a:pt x="264" y="190"/>
                      <a:pt x="264" y="200"/>
                    </a:cubicBezTo>
                    <a:cubicBezTo>
                      <a:pt x="264" y="201"/>
                      <a:pt x="264" y="201"/>
                      <a:pt x="264" y="200"/>
                    </a:cubicBezTo>
                    <a:cubicBezTo>
                      <a:pt x="265" y="191"/>
                      <a:pt x="266" y="181"/>
                      <a:pt x="266" y="171"/>
                    </a:cubicBezTo>
                    <a:cubicBezTo>
                      <a:pt x="269" y="171"/>
                      <a:pt x="271" y="172"/>
                      <a:pt x="273" y="172"/>
                    </a:cubicBezTo>
                    <a:cubicBezTo>
                      <a:pt x="272" y="188"/>
                      <a:pt x="271" y="203"/>
                      <a:pt x="271" y="219"/>
                    </a:cubicBezTo>
                    <a:cubicBezTo>
                      <a:pt x="270" y="219"/>
                      <a:pt x="271" y="219"/>
                      <a:pt x="271" y="219"/>
                    </a:cubicBezTo>
                    <a:cubicBezTo>
                      <a:pt x="272" y="203"/>
                      <a:pt x="273" y="188"/>
                      <a:pt x="274" y="172"/>
                    </a:cubicBezTo>
                    <a:cubicBezTo>
                      <a:pt x="277" y="173"/>
                      <a:pt x="280" y="174"/>
                      <a:pt x="283" y="174"/>
                    </a:cubicBezTo>
                    <a:cubicBezTo>
                      <a:pt x="283" y="182"/>
                      <a:pt x="283" y="190"/>
                      <a:pt x="282" y="199"/>
                    </a:cubicBezTo>
                    <a:cubicBezTo>
                      <a:pt x="282" y="199"/>
                      <a:pt x="283" y="199"/>
                      <a:pt x="283" y="199"/>
                    </a:cubicBezTo>
                    <a:cubicBezTo>
                      <a:pt x="283" y="191"/>
                      <a:pt x="284" y="182"/>
                      <a:pt x="284" y="174"/>
                    </a:cubicBezTo>
                    <a:cubicBezTo>
                      <a:pt x="287" y="175"/>
                      <a:pt x="291" y="176"/>
                      <a:pt x="294" y="176"/>
                    </a:cubicBezTo>
                    <a:cubicBezTo>
                      <a:pt x="293" y="186"/>
                      <a:pt x="293" y="197"/>
                      <a:pt x="292" y="207"/>
                    </a:cubicBezTo>
                    <a:cubicBezTo>
                      <a:pt x="292" y="207"/>
                      <a:pt x="293" y="208"/>
                      <a:pt x="293" y="207"/>
                    </a:cubicBezTo>
                    <a:cubicBezTo>
                      <a:pt x="293" y="197"/>
                      <a:pt x="294" y="187"/>
                      <a:pt x="294" y="176"/>
                    </a:cubicBezTo>
                    <a:cubicBezTo>
                      <a:pt x="297" y="177"/>
                      <a:pt x="299" y="177"/>
                      <a:pt x="302" y="177"/>
                    </a:cubicBezTo>
                    <a:cubicBezTo>
                      <a:pt x="301" y="186"/>
                      <a:pt x="301" y="194"/>
                      <a:pt x="300" y="202"/>
                    </a:cubicBezTo>
                    <a:cubicBezTo>
                      <a:pt x="300" y="202"/>
                      <a:pt x="301" y="203"/>
                      <a:pt x="301" y="202"/>
                    </a:cubicBezTo>
                    <a:cubicBezTo>
                      <a:pt x="302" y="194"/>
                      <a:pt x="302" y="186"/>
                      <a:pt x="303" y="178"/>
                    </a:cubicBezTo>
                    <a:cubicBezTo>
                      <a:pt x="304" y="178"/>
                      <a:pt x="306" y="178"/>
                      <a:pt x="307" y="178"/>
                    </a:cubicBezTo>
                    <a:cubicBezTo>
                      <a:pt x="307" y="202"/>
                      <a:pt x="306" y="226"/>
                      <a:pt x="305" y="250"/>
                    </a:cubicBezTo>
                    <a:cubicBezTo>
                      <a:pt x="305" y="251"/>
                      <a:pt x="306" y="251"/>
                      <a:pt x="306" y="251"/>
                    </a:cubicBezTo>
                    <a:cubicBezTo>
                      <a:pt x="307" y="227"/>
                      <a:pt x="308" y="203"/>
                      <a:pt x="308" y="179"/>
                    </a:cubicBezTo>
                    <a:cubicBezTo>
                      <a:pt x="338" y="183"/>
                      <a:pt x="369" y="186"/>
                      <a:pt x="399" y="188"/>
                    </a:cubicBezTo>
                    <a:cubicBezTo>
                      <a:pt x="400" y="188"/>
                      <a:pt x="400" y="186"/>
                      <a:pt x="399" y="1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4" name="ï$ļídê"/>
              <p:cNvSpPr/>
              <p:nvPr/>
            </p:nvSpPr>
            <p:spPr bwMode="auto">
              <a:xfrm>
                <a:off x="4493" y="1474"/>
                <a:ext cx="7" cy="563"/>
              </a:xfrm>
              <a:custGeom>
                <a:avLst/>
                <a:gdLst>
                  <a:gd name="T0" fmla="*/ 1 w 6"/>
                  <a:gd name="T1" fmla="*/ 0 h 512"/>
                  <a:gd name="T2" fmla="*/ 1 w 6"/>
                  <a:gd name="T3" fmla="*/ 0 h 512"/>
                  <a:gd name="T4" fmla="*/ 3 w 6"/>
                  <a:gd name="T5" fmla="*/ 255 h 512"/>
                  <a:gd name="T6" fmla="*/ 1 w 6"/>
                  <a:gd name="T7" fmla="*/ 511 h 512"/>
                  <a:gd name="T8" fmla="*/ 2 w 6"/>
                  <a:gd name="T9" fmla="*/ 511 h 512"/>
                  <a:gd name="T10" fmla="*/ 4 w 6"/>
                  <a:gd name="T11" fmla="*/ 256 h 512"/>
                  <a:gd name="T12" fmla="*/ 1 w 6"/>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6" h="512">
                    <a:moveTo>
                      <a:pt x="1" y="0"/>
                    </a:moveTo>
                    <a:cubicBezTo>
                      <a:pt x="1" y="0"/>
                      <a:pt x="1" y="0"/>
                      <a:pt x="1" y="0"/>
                    </a:cubicBezTo>
                    <a:cubicBezTo>
                      <a:pt x="2" y="85"/>
                      <a:pt x="3" y="170"/>
                      <a:pt x="3" y="255"/>
                    </a:cubicBezTo>
                    <a:cubicBezTo>
                      <a:pt x="2" y="340"/>
                      <a:pt x="0" y="426"/>
                      <a:pt x="1" y="511"/>
                    </a:cubicBezTo>
                    <a:cubicBezTo>
                      <a:pt x="1" y="511"/>
                      <a:pt x="2" y="512"/>
                      <a:pt x="2" y="511"/>
                    </a:cubicBezTo>
                    <a:cubicBezTo>
                      <a:pt x="2" y="426"/>
                      <a:pt x="3" y="341"/>
                      <a:pt x="4" y="256"/>
                    </a:cubicBezTo>
                    <a:cubicBezTo>
                      <a:pt x="4" y="171"/>
                      <a:pt x="6" y="8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5" name="ïṩlîḍê"/>
              <p:cNvSpPr/>
              <p:nvPr/>
            </p:nvSpPr>
            <p:spPr bwMode="auto">
              <a:xfrm>
                <a:off x="4507" y="1494"/>
                <a:ext cx="3" cy="128"/>
              </a:xfrm>
              <a:custGeom>
                <a:avLst/>
                <a:gdLst>
                  <a:gd name="T0" fmla="*/ 3 w 3"/>
                  <a:gd name="T1" fmla="*/ 1 h 116"/>
                  <a:gd name="T2" fmla="*/ 2 w 3"/>
                  <a:gd name="T3" fmla="*/ 0 h 116"/>
                  <a:gd name="T4" fmla="*/ 2 w 3"/>
                  <a:gd name="T5" fmla="*/ 116 h 116"/>
                  <a:gd name="T6" fmla="*/ 3 w 3"/>
                  <a:gd name="T7" fmla="*/ 116 h 116"/>
                  <a:gd name="T8" fmla="*/ 3 w 3"/>
                  <a:gd name="T9" fmla="*/ 1 h 116"/>
                </a:gdLst>
                <a:ahLst/>
                <a:cxnLst>
                  <a:cxn ang="0">
                    <a:pos x="T0" y="T1"/>
                  </a:cxn>
                  <a:cxn ang="0">
                    <a:pos x="T2" y="T3"/>
                  </a:cxn>
                  <a:cxn ang="0">
                    <a:pos x="T4" y="T5"/>
                  </a:cxn>
                  <a:cxn ang="0">
                    <a:pos x="T6" y="T7"/>
                  </a:cxn>
                  <a:cxn ang="0">
                    <a:pos x="T8" y="T9"/>
                  </a:cxn>
                </a:cxnLst>
                <a:rect l="0" t="0" r="r" b="b"/>
                <a:pathLst>
                  <a:path w="3" h="116">
                    <a:moveTo>
                      <a:pt x="3" y="1"/>
                    </a:moveTo>
                    <a:cubicBezTo>
                      <a:pt x="3" y="0"/>
                      <a:pt x="2" y="0"/>
                      <a:pt x="2" y="0"/>
                    </a:cubicBezTo>
                    <a:cubicBezTo>
                      <a:pt x="1" y="39"/>
                      <a:pt x="0" y="77"/>
                      <a:pt x="2" y="116"/>
                    </a:cubicBezTo>
                    <a:cubicBezTo>
                      <a:pt x="2" y="116"/>
                      <a:pt x="3" y="116"/>
                      <a:pt x="3" y="116"/>
                    </a:cubicBezTo>
                    <a:cubicBezTo>
                      <a:pt x="2" y="77"/>
                      <a:pt x="1" y="39"/>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6" name="íśḷîdê"/>
              <p:cNvSpPr/>
              <p:nvPr/>
            </p:nvSpPr>
            <p:spPr bwMode="auto">
              <a:xfrm>
                <a:off x="4517" y="1516"/>
                <a:ext cx="1" cy="86"/>
              </a:xfrm>
              <a:custGeom>
                <a:avLst/>
                <a:gdLst>
                  <a:gd name="T0" fmla="*/ 0 w 1"/>
                  <a:gd name="T1" fmla="*/ 1 h 78"/>
                  <a:gd name="T2" fmla="*/ 0 w 1"/>
                  <a:gd name="T3" fmla="*/ 0 h 78"/>
                  <a:gd name="T4" fmla="*/ 0 w 1"/>
                  <a:gd name="T5" fmla="*/ 77 h 78"/>
                  <a:gd name="T6" fmla="*/ 0 w 1"/>
                  <a:gd name="T7" fmla="*/ 77 h 78"/>
                  <a:gd name="T8" fmla="*/ 0 w 1"/>
                  <a:gd name="T9" fmla="*/ 1 h 78"/>
                </a:gdLst>
                <a:ahLst/>
                <a:cxnLst>
                  <a:cxn ang="0">
                    <a:pos x="T0" y="T1"/>
                  </a:cxn>
                  <a:cxn ang="0">
                    <a:pos x="T2" y="T3"/>
                  </a:cxn>
                  <a:cxn ang="0">
                    <a:pos x="T4" y="T5"/>
                  </a:cxn>
                  <a:cxn ang="0">
                    <a:pos x="T6" y="T7"/>
                  </a:cxn>
                  <a:cxn ang="0">
                    <a:pos x="T8" y="T9"/>
                  </a:cxn>
                </a:cxnLst>
                <a:rect l="0" t="0" r="r" b="b"/>
                <a:pathLst>
                  <a:path w="1" h="78">
                    <a:moveTo>
                      <a:pt x="0" y="1"/>
                    </a:moveTo>
                    <a:cubicBezTo>
                      <a:pt x="0" y="0"/>
                      <a:pt x="0" y="0"/>
                      <a:pt x="0" y="0"/>
                    </a:cubicBezTo>
                    <a:cubicBezTo>
                      <a:pt x="0" y="26"/>
                      <a:pt x="0" y="52"/>
                      <a:pt x="0" y="77"/>
                    </a:cubicBezTo>
                    <a:cubicBezTo>
                      <a:pt x="0" y="78"/>
                      <a:pt x="0" y="78"/>
                      <a:pt x="0" y="77"/>
                    </a:cubicBezTo>
                    <a:cubicBezTo>
                      <a:pt x="1" y="52"/>
                      <a:pt x="1" y="26"/>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7" name="ísľîḑe"/>
              <p:cNvSpPr/>
              <p:nvPr/>
            </p:nvSpPr>
            <p:spPr bwMode="auto">
              <a:xfrm>
                <a:off x="4523" y="1516"/>
                <a:ext cx="2" cy="87"/>
              </a:xfrm>
              <a:custGeom>
                <a:avLst/>
                <a:gdLst>
                  <a:gd name="T0" fmla="*/ 1 w 2"/>
                  <a:gd name="T1" fmla="*/ 1 h 79"/>
                  <a:gd name="T2" fmla="*/ 1 w 2"/>
                  <a:gd name="T3" fmla="*/ 0 h 79"/>
                  <a:gd name="T4" fmla="*/ 1 w 2"/>
                  <a:gd name="T5" fmla="*/ 79 h 79"/>
                  <a:gd name="T6" fmla="*/ 1 w 2"/>
                  <a:gd name="T7" fmla="*/ 79 h 79"/>
                  <a:gd name="T8" fmla="*/ 1 w 2"/>
                  <a:gd name="T9" fmla="*/ 1 h 79"/>
                </a:gdLst>
                <a:ahLst/>
                <a:cxnLst>
                  <a:cxn ang="0">
                    <a:pos x="T0" y="T1"/>
                  </a:cxn>
                  <a:cxn ang="0">
                    <a:pos x="T2" y="T3"/>
                  </a:cxn>
                  <a:cxn ang="0">
                    <a:pos x="T4" y="T5"/>
                  </a:cxn>
                  <a:cxn ang="0">
                    <a:pos x="T6" y="T7"/>
                  </a:cxn>
                  <a:cxn ang="0">
                    <a:pos x="T8" y="T9"/>
                  </a:cxn>
                </a:cxnLst>
                <a:rect l="0" t="0" r="r" b="b"/>
                <a:pathLst>
                  <a:path w="2" h="79">
                    <a:moveTo>
                      <a:pt x="1" y="1"/>
                    </a:moveTo>
                    <a:cubicBezTo>
                      <a:pt x="1" y="0"/>
                      <a:pt x="1" y="0"/>
                      <a:pt x="1" y="0"/>
                    </a:cubicBezTo>
                    <a:cubicBezTo>
                      <a:pt x="1" y="27"/>
                      <a:pt x="0" y="53"/>
                      <a:pt x="1" y="79"/>
                    </a:cubicBezTo>
                    <a:cubicBezTo>
                      <a:pt x="1" y="79"/>
                      <a:pt x="1" y="79"/>
                      <a:pt x="1" y="79"/>
                    </a:cubicBezTo>
                    <a:cubicBezTo>
                      <a:pt x="2" y="53"/>
                      <a:pt x="1" y="27"/>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8" name="i$ļïḋé"/>
              <p:cNvSpPr/>
              <p:nvPr/>
            </p:nvSpPr>
            <p:spPr bwMode="auto">
              <a:xfrm>
                <a:off x="4531" y="1524"/>
                <a:ext cx="3" cy="73"/>
              </a:xfrm>
              <a:custGeom>
                <a:avLst/>
                <a:gdLst>
                  <a:gd name="T0" fmla="*/ 2 w 3"/>
                  <a:gd name="T1" fmla="*/ 0 h 67"/>
                  <a:gd name="T2" fmla="*/ 0 w 3"/>
                  <a:gd name="T3" fmla="*/ 67 h 67"/>
                  <a:gd name="T4" fmla="*/ 1 w 3"/>
                  <a:gd name="T5" fmla="*/ 67 h 67"/>
                  <a:gd name="T6" fmla="*/ 3 w 3"/>
                  <a:gd name="T7" fmla="*/ 0 h 67"/>
                  <a:gd name="T8" fmla="*/ 2 w 3"/>
                  <a:gd name="T9" fmla="*/ 0 h 67"/>
                </a:gdLst>
                <a:ahLst/>
                <a:cxnLst>
                  <a:cxn ang="0">
                    <a:pos x="T0" y="T1"/>
                  </a:cxn>
                  <a:cxn ang="0">
                    <a:pos x="T2" y="T3"/>
                  </a:cxn>
                  <a:cxn ang="0">
                    <a:pos x="T4" y="T5"/>
                  </a:cxn>
                  <a:cxn ang="0">
                    <a:pos x="T6" y="T7"/>
                  </a:cxn>
                  <a:cxn ang="0">
                    <a:pos x="T8" y="T9"/>
                  </a:cxn>
                </a:cxnLst>
                <a:rect l="0" t="0" r="r" b="b"/>
                <a:pathLst>
                  <a:path w="3" h="67">
                    <a:moveTo>
                      <a:pt x="2" y="0"/>
                    </a:moveTo>
                    <a:cubicBezTo>
                      <a:pt x="0" y="22"/>
                      <a:pt x="0" y="45"/>
                      <a:pt x="0" y="67"/>
                    </a:cubicBezTo>
                    <a:cubicBezTo>
                      <a:pt x="0" y="67"/>
                      <a:pt x="1" y="67"/>
                      <a:pt x="1" y="67"/>
                    </a:cubicBezTo>
                    <a:cubicBezTo>
                      <a:pt x="1" y="45"/>
                      <a:pt x="1" y="23"/>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9" name="ïşḻiďè"/>
              <p:cNvSpPr/>
              <p:nvPr/>
            </p:nvSpPr>
            <p:spPr bwMode="auto">
              <a:xfrm>
                <a:off x="4542" y="1540"/>
                <a:ext cx="1" cy="60"/>
              </a:xfrm>
              <a:custGeom>
                <a:avLst/>
                <a:gdLst>
                  <a:gd name="T0" fmla="*/ 0 w 1"/>
                  <a:gd name="T1" fmla="*/ 0 h 54"/>
                  <a:gd name="T2" fmla="*/ 0 w 1"/>
                  <a:gd name="T3" fmla="*/ 54 h 54"/>
                  <a:gd name="T4" fmla="*/ 1 w 1"/>
                  <a:gd name="T5" fmla="*/ 54 h 54"/>
                  <a:gd name="T6" fmla="*/ 1 w 1"/>
                  <a:gd name="T7" fmla="*/ 0 h 54"/>
                  <a:gd name="T8" fmla="*/ 0 w 1"/>
                  <a:gd name="T9" fmla="*/ 0 h 54"/>
                </a:gdLst>
                <a:ahLst/>
                <a:cxnLst>
                  <a:cxn ang="0">
                    <a:pos x="T0" y="T1"/>
                  </a:cxn>
                  <a:cxn ang="0">
                    <a:pos x="T2" y="T3"/>
                  </a:cxn>
                  <a:cxn ang="0">
                    <a:pos x="T4" y="T5"/>
                  </a:cxn>
                  <a:cxn ang="0">
                    <a:pos x="T6" y="T7"/>
                  </a:cxn>
                  <a:cxn ang="0">
                    <a:pos x="T8" y="T9"/>
                  </a:cxn>
                </a:cxnLst>
                <a:rect l="0" t="0" r="r" b="b"/>
                <a:pathLst>
                  <a:path w="1" h="54">
                    <a:moveTo>
                      <a:pt x="0" y="0"/>
                    </a:moveTo>
                    <a:cubicBezTo>
                      <a:pt x="0" y="18"/>
                      <a:pt x="0" y="36"/>
                      <a:pt x="0" y="54"/>
                    </a:cubicBezTo>
                    <a:cubicBezTo>
                      <a:pt x="0" y="54"/>
                      <a:pt x="1" y="54"/>
                      <a:pt x="1" y="54"/>
                    </a:cubicBezTo>
                    <a:cubicBezTo>
                      <a:pt x="1" y="36"/>
                      <a:pt x="1" y="18"/>
                      <a:pt x="1" y="0"/>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0" name="ïṡlïḍè"/>
              <p:cNvSpPr/>
              <p:nvPr/>
            </p:nvSpPr>
            <p:spPr bwMode="auto">
              <a:xfrm>
                <a:off x="4805" y="1554"/>
                <a:ext cx="2" cy="51"/>
              </a:xfrm>
              <a:custGeom>
                <a:avLst/>
                <a:gdLst>
                  <a:gd name="T0" fmla="*/ 1 w 2"/>
                  <a:gd name="T1" fmla="*/ 0 h 46"/>
                  <a:gd name="T2" fmla="*/ 0 w 2"/>
                  <a:gd name="T3" fmla="*/ 46 h 46"/>
                  <a:gd name="T4" fmla="*/ 1 w 2"/>
                  <a:gd name="T5" fmla="*/ 46 h 46"/>
                  <a:gd name="T6" fmla="*/ 2 w 2"/>
                  <a:gd name="T7" fmla="*/ 1 h 46"/>
                  <a:gd name="T8" fmla="*/ 1 w 2"/>
                  <a:gd name="T9" fmla="*/ 0 h 46"/>
                </a:gdLst>
                <a:ahLst/>
                <a:cxnLst>
                  <a:cxn ang="0">
                    <a:pos x="T0" y="T1"/>
                  </a:cxn>
                  <a:cxn ang="0">
                    <a:pos x="T2" y="T3"/>
                  </a:cxn>
                  <a:cxn ang="0">
                    <a:pos x="T4" y="T5"/>
                  </a:cxn>
                  <a:cxn ang="0">
                    <a:pos x="T6" y="T7"/>
                  </a:cxn>
                  <a:cxn ang="0">
                    <a:pos x="T8" y="T9"/>
                  </a:cxn>
                </a:cxnLst>
                <a:rect l="0" t="0" r="r" b="b"/>
                <a:pathLst>
                  <a:path w="2" h="46">
                    <a:moveTo>
                      <a:pt x="1" y="0"/>
                    </a:moveTo>
                    <a:cubicBezTo>
                      <a:pt x="1" y="16"/>
                      <a:pt x="0" y="30"/>
                      <a:pt x="0" y="46"/>
                    </a:cubicBezTo>
                    <a:cubicBezTo>
                      <a:pt x="0" y="46"/>
                      <a:pt x="1" y="46"/>
                      <a:pt x="1" y="46"/>
                    </a:cubicBezTo>
                    <a:cubicBezTo>
                      <a:pt x="1" y="31"/>
                      <a:pt x="2" y="16"/>
                      <a:pt x="2" y="1"/>
                    </a:cubicBezTo>
                    <a:cubicBezTo>
                      <a:pt x="2"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1" name="ïśḷîḋe"/>
              <p:cNvSpPr/>
              <p:nvPr/>
            </p:nvSpPr>
            <p:spPr bwMode="auto">
              <a:xfrm>
                <a:off x="4822" y="1560"/>
                <a:ext cx="2" cy="53"/>
              </a:xfrm>
              <a:custGeom>
                <a:avLst/>
                <a:gdLst>
                  <a:gd name="T0" fmla="*/ 2 w 2"/>
                  <a:gd name="T1" fmla="*/ 0 h 48"/>
                  <a:gd name="T2" fmla="*/ 0 w 2"/>
                  <a:gd name="T3" fmla="*/ 47 h 48"/>
                  <a:gd name="T4" fmla="*/ 1 w 2"/>
                  <a:gd name="T5" fmla="*/ 47 h 48"/>
                  <a:gd name="T6" fmla="*/ 2 w 2"/>
                  <a:gd name="T7" fmla="*/ 1 h 48"/>
                  <a:gd name="T8" fmla="*/ 2 w 2"/>
                  <a:gd name="T9" fmla="*/ 0 h 48"/>
                </a:gdLst>
                <a:ahLst/>
                <a:cxnLst>
                  <a:cxn ang="0">
                    <a:pos x="T0" y="T1"/>
                  </a:cxn>
                  <a:cxn ang="0">
                    <a:pos x="T2" y="T3"/>
                  </a:cxn>
                  <a:cxn ang="0">
                    <a:pos x="T4" y="T5"/>
                  </a:cxn>
                  <a:cxn ang="0">
                    <a:pos x="T6" y="T7"/>
                  </a:cxn>
                  <a:cxn ang="0">
                    <a:pos x="T8" y="T9"/>
                  </a:cxn>
                </a:cxnLst>
                <a:rect l="0" t="0" r="r" b="b"/>
                <a:pathLst>
                  <a:path w="2" h="48">
                    <a:moveTo>
                      <a:pt x="2" y="0"/>
                    </a:moveTo>
                    <a:cubicBezTo>
                      <a:pt x="0" y="16"/>
                      <a:pt x="0" y="32"/>
                      <a:pt x="0" y="47"/>
                    </a:cubicBezTo>
                    <a:cubicBezTo>
                      <a:pt x="0" y="48"/>
                      <a:pt x="1" y="48"/>
                      <a:pt x="1" y="47"/>
                    </a:cubicBezTo>
                    <a:cubicBezTo>
                      <a:pt x="1" y="32"/>
                      <a:pt x="1" y="16"/>
                      <a:pt x="2" y="1"/>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2" name="î$ľiḍe"/>
              <p:cNvSpPr/>
              <p:nvPr/>
            </p:nvSpPr>
            <p:spPr bwMode="auto">
              <a:xfrm>
                <a:off x="5033" y="1920"/>
                <a:ext cx="5" cy="91"/>
              </a:xfrm>
              <a:custGeom>
                <a:avLst/>
                <a:gdLst>
                  <a:gd name="T0" fmla="*/ 3 w 4"/>
                  <a:gd name="T1" fmla="*/ 1 h 83"/>
                  <a:gd name="T2" fmla="*/ 0 w 4"/>
                  <a:gd name="T3" fmla="*/ 82 h 83"/>
                  <a:gd name="T4" fmla="*/ 1 w 4"/>
                  <a:gd name="T5" fmla="*/ 83 h 83"/>
                  <a:gd name="T6" fmla="*/ 4 w 4"/>
                  <a:gd name="T7" fmla="*/ 1 h 83"/>
                  <a:gd name="T8" fmla="*/ 3 w 4"/>
                  <a:gd name="T9" fmla="*/ 1 h 83"/>
                </a:gdLst>
                <a:ahLst/>
                <a:cxnLst>
                  <a:cxn ang="0">
                    <a:pos x="T0" y="T1"/>
                  </a:cxn>
                  <a:cxn ang="0">
                    <a:pos x="T2" y="T3"/>
                  </a:cxn>
                  <a:cxn ang="0">
                    <a:pos x="T4" y="T5"/>
                  </a:cxn>
                  <a:cxn ang="0">
                    <a:pos x="T6" y="T7"/>
                  </a:cxn>
                  <a:cxn ang="0">
                    <a:pos x="T8" y="T9"/>
                  </a:cxn>
                </a:cxnLst>
                <a:rect l="0" t="0" r="r" b="b"/>
                <a:pathLst>
                  <a:path w="4" h="83">
                    <a:moveTo>
                      <a:pt x="3" y="1"/>
                    </a:moveTo>
                    <a:cubicBezTo>
                      <a:pt x="1" y="28"/>
                      <a:pt x="0" y="55"/>
                      <a:pt x="0" y="82"/>
                    </a:cubicBezTo>
                    <a:cubicBezTo>
                      <a:pt x="0" y="83"/>
                      <a:pt x="1" y="83"/>
                      <a:pt x="1" y="83"/>
                    </a:cubicBezTo>
                    <a:cubicBezTo>
                      <a:pt x="1" y="55"/>
                      <a:pt x="3" y="28"/>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3" name="îśļíḋê"/>
              <p:cNvSpPr/>
              <p:nvPr/>
            </p:nvSpPr>
            <p:spPr bwMode="auto">
              <a:xfrm>
                <a:off x="5042" y="1920"/>
                <a:ext cx="7" cy="97"/>
              </a:xfrm>
              <a:custGeom>
                <a:avLst/>
                <a:gdLst>
                  <a:gd name="T0" fmla="*/ 5 w 6"/>
                  <a:gd name="T1" fmla="*/ 1 h 88"/>
                  <a:gd name="T2" fmla="*/ 0 w 6"/>
                  <a:gd name="T3" fmla="*/ 87 h 88"/>
                  <a:gd name="T4" fmla="*/ 1 w 6"/>
                  <a:gd name="T5" fmla="*/ 88 h 88"/>
                  <a:gd name="T6" fmla="*/ 6 w 6"/>
                  <a:gd name="T7" fmla="*/ 1 h 88"/>
                  <a:gd name="T8" fmla="*/ 5 w 6"/>
                  <a:gd name="T9" fmla="*/ 1 h 88"/>
                </a:gdLst>
                <a:ahLst/>
                <a:cxnLst>
                  <a:cxn ang="0">
                    <a:pos x="T0" y="T1"/>
                  </a:cxn>
                  <a:cxn ang="0">
                    <a:pos x="T2" y="T3"/>
                  </a:cxn>
                  <a:cxn ang="0">
                    <a:pos x="T4" y="T5"/>
                  </a:cxn>
                  <a:cxn ang="0">
                    <a:pos x="T6" y="T7"/>
                  </a:cxn>
                  <a:cxn ang="0">
                    <a:pos x="T8" y="T9"/>
                  </a:cxn>
                </a:cxnLst>
                <a:rect l="0" t="0" r="r" b="b"/>
                <a:pathLst>
                  <a:path w="6" h="88">
                    <a:moveTo>
                      <a:pt x="5" y="1"/>
                    </a:moveTo>
                    <a:cubicBezTo>
                      <a:pt x="3" y="29"/>
                      <a:pt x="1" y="58"/>
                      <a:pt x="0" y="87"/>
                    </a:cubicBezTo>
                    <a:cubicBezTo>
                      <a:pt x="0" y="88"/>
                      <a:pt x="1" y="88"/>
                      <a:pt x="1" y="88"/>
                    </a:cubicBezTo>
                    <a:cubicBezTo>
                      <a:pt x="3" y="59"/>
                      <a:pt x="4" y="30"/>
                      <a:pt x="6" y="1"/>
                    </a:cubicBezTo>
                    <a:cubicBezTo>
                      <a:pt x="6"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4" name="íSlîḑè"/>
              <p:cNvSpPr/>
              <p:nvPr/>
            </p:nvSpPr>
            <p:spPr bwMode="auto">
              <a:xfrm>
                <a:off x="5053" y="1920"/>
                <a:ext cx="9" cy="99"/>
              </a:xfrm>
              <a:custGeom>
                <a:avLst/>
                <a:gdLst>
                  <a:gd name="T0" fmla="*/ 7 w 8"/>
                  <a:gd name="T1" fmla="*/ 1 h 90"/>
                  <a:gd name="T2" fmla="*/ 0 w 8"/>
                  <a:gd name="T3" fmla="*/ 89 h 90"/>
                  <a:gd name="T4" fmla="*/ 1 w 8"/>
                  <a:gd name="T5" fmla="*/ 89 h 90"/>
                  <a:gd name="T6" fmla="*/ 8 w 8"/>
                  <a:gd name="T7" fmla="*/ 1 h 90"/>
                  <a:gd name="T8" fmla="*/ 7 w 8"/>
                  <a:gd name="T9" fmla="*/ 1 h 90"/>
                </a:gdLst>
                <a:ahLst/>
                <a:cxnLst>
                  <a:cxn ang="0">
                    <a:pos x="T0" y="T1"/>
                  </a:cxn>
                  <a:cxn ang="0">
                    <a:pos x="T2" y="T3"/>
                  </a:cxn>
                  <a:cxn ang="0">
                    <a:pos x="T4" y="T5"/>
                  </a:cxn>
                  <a:cxn ang="0">
                    <a:pos x="T6" y="T7"/>
                  </a:cxn>
                  <a:cxn ang="0">
                    <a:pos x="T8" y="T9"/>
                  </a:cxn>
                </a:cxnLst>
                <a:rect l="0" t="0" r="r" b="b"/>
                <a:pathLst>
                  <a:path w="8" h="90">
                    <a:moveTo>
                      <a:pt x="7" y="1"/>
                    </a:moveTo>
                    <a:cubicBezTo>
                      <a:pt x="3" y="30"/>
                      <a:pt x="2" y="60"/>
                      <a:pt x="0" y="89"/>
                    </a:cubicBezTo>
                    <a:cubicBezTo>
                      <a:pt x="0" y="89"/>
                      <a:pt x="1" y="90"/>
                      <a:pt x="1" y="89"/>
                    </a:cubicBezTo>
                    <a:cubicBezTo>
                      <a:pt x="3" y="60"/>
                      <a:pt x="4" y="30"/>
                      <a:pt x="8" y="1"/>
                    </a:cubicBezTo>
                    <a:cubicBezTo>
                      <a:pt x="8" y="0"/>
                      <a:pt x="7" y="0"/>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5" name="ïṩlíḓé"/>
              <p:cNvSpPr/>
              <p:nvPr/>
            </p:nvSpPr>
            <p:spPr bwMode="auto">
              <a:xfrm>
                <a:off x="5064" y="1914"/>
                <a:ext cx="5" cy="127"/>
              </a:xfrm>
              <a:custGeom>
                <a:avLst/>
                <a:gdLst>
                  <a:gd name="T0" fmla="*/ 4 w 4"/>
                  <a:gd name="T1" fmla="*/ 1 h 115"/>
                  <a:gd name="T2" fmla="*/ 0 w 4"/>
                  <a:gd name="T3" fmla="*/ 114 h 115"/>
                  <a:gd name="T4" fmla="*/ 1 w 4"/>
                  <a:gd name="T5" fmla="*/ 114 h 115"/>
                  <a:gd name="T6" fmla="*/ 4 w 4"/>
                  <a:gd name="T7" fmla="*/ 1 h 115"/>
                  <a:gd name="T8" fmla="*/ 4 w 4"/>
                  <a:gd name="T9" fmla="*/ 1 h 115"/>
                </a:gdLst>
                <a:ahLst/>
                <a:cxnLst>
                  <a:cxn ang="0">
                    <a:pos x="T0" y="T1"/>
                  </a:cxn>
                  <a:cxn ang="0">
                    <a:pos x="T2" y="T3"/>
                  </a:cxn>
                  <a:cxn ang="0">
                    <a:pos x="T4" y="T5"/>
                  </a:cxn>
                  <a:cxn ang="0">
                    <a:pos x="T6" y="T7"/>
                  </a:cxn>
                  <a:cxn ang="0">
                    <a:pos x="T8" y="T9"/>
                  </a:cxn>
                </a:cxnLst>
                <a:rect l="0" t="0" r="r" b="b"/>
                <a:pathLst>
                  <a:path w="4" h="115">
                    <a:moveTo>
                      <a:pt x="4" y="1"/>
                    </a:moveTo>
                    <a:cubicBezTo>
                      <a:pt x="2" y="38"/>
                      <a:pt x="0" y="76"/>
                      <a:pt x="0" y="114"/>
                    </a:cubicBezTo>
                    <a:cubicBezTo>
                      <a:pt x="0" y="114"/>
                      <a:pt x="1" y="115"/>
                      <a:pt x="1" y="114"/>
                    </a:cubicBezTo>
                    <a:cubicBezTo>
                      <a:pt x="2" y="76"/>
                      <a:pt x="3" y="39"/>
                      <a:pt x="4" y="1"/>
                    </a:cubicBezTo>
                    <a:cubicBezTo>
                      <a:pt x="4"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6" name="îṩḷiḑè"/>
              <p:cNvSpPr/>
              <p:nvPr/>
            </p:nvSpPr>
            <p:spPr bwMode="auto">
              <a:xfrm>
                <a:off x="5074" y="1920"/>
                <a:ext cx="3" cy="116"/>
              </a:xfrm>
              <a:custGeom>
                <a:avLst/>
                <a:gdLst>
                  <a:gd name="T0" fmla="*/ 3 w 3"/>
                  <a:gd name="T1" fmla="*/ 1 h 106"/>
                  <a:gd name="T2" fmla="*/ 0 w 3"/>
                  <a:gd name="T3" fmla="*/ 106 h 106"/>
                  <a:gd name="T4" fmla="*/ 0 w 3"/>
                  <a:gd name="T5" fmla="*/ 106 h 106"/>
                  <a:gd name="T6" fmla="*/ 3 w 3"/>
                  <a:gd name="T7" fmla="*/ 1 h 106"/>
                  <a:gd name="T8" fmla="*/ 3 w 3"/>
                  <a:gd name="T9" fmla="*/ 1 h 106"/>
                </a:gdLst>
                <a:ahLst/>
                <a:cxnLst>
                  <a:cxn ang="0">
                    <a:pos x="T0" y="T1"/>
                  </a:cxn>
                  <a:cxn ang="0">
                    <a:pos x="T2" y="T3"/>
                  </a:cxn>
                  <a:cxn ang="0">
                    <a:pos x="T4" y="T5"/>
                  </a:cxn>
                  <a:cxn ang="0">
                    <a:pos x="T6" y="T7"/>
                  </a:cxn>
                  <a:cxn ang="0">
                    <a:pos x="T8" y="T9"/>
                  </a:cxn>
                </a:cxnLst>
                <a:rect l="0" t="0" r="r" b="b"/>
                <a:pathLst>
                  <a:path w="3" h="106">
                    <a:moveTo>
                      <a:pt x="3" y="1"/>
                    </a:moveTo>
                    <a:cubicBezTo>
                      <a:pt x="1" y="36"/>
                      <a:pt x="1" y="71"/>
                      <a:pt x="0" y="106"/>
                    </a:cubicBezTo>
                    <a:cubicBezTo>
                      <a:pt x="0" y="106"/>
                      <a:pt x="0" y="106"/>
                      <a:pt x="0" y="106"/>
                    </a:cubicBezTo>
                    <a:cubicBezTo>
                      <a:pt x="2" y="71"/>
                      <a:pt x="2" y="36"/>
                      <a:pt x="3" y="1"/>
                    </a:cubicBezTo>
                    <a:cubicBezTo>
                      <a:pt x="3"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7" name="íṩḻîḍe"/>
              <p:cNvSpPr/>
              <p:nvPr/>
            </p:nvSpPr>
            <p:spPr bwMode="auto">
              <a:xfrm>
                <a:off x="5087" y="1913"/>
                <a:ext cx="3" cy="129"/>
              </a:xfrm>
              <a:custGeom>
                <a:avLst/>
                <a:gdLst>
                  <a:gd name="T0" fmla="*/ 1 w 2"/>
                  <a:gd name="T1" fmla="*/ 0 h 117"/>
                  <a:gd name="T2" fmla="*/ 1 w 2"/>
                  <a:gd name="T3" fmla="*/ 0 h 117"/>
                  <a:gd name="T4" fmla="*/ 1 w 2"/>
                  <a:gd name="T5" fmla="*/ 117 h 117"/>
                  <a:gd name="T6" fmla="*/ 2 w 2"/>
                  <a:gd name="T7" fmla="*/ 117 h 117"/>
                  <a:gd name="T8" fmla="*/ 1 w 2"/>
                  <a:gd name="T9" fmla="*/ 0 h 117"/>
                </a:gdLst>
                <a:ahLst/>
                <a:cxnLst>
                  <a:cxn ang="0">
                    <a:pos x="T0" y="T1"/>
                  </a:cxn>
                  <a:cxn ang="0">
                    <a:pos x="T2" y="T3"/>
                  </a:cxn>
                  <a:cxn ang="0">
                    <a:pos x="T4" y="T5"/>
                  </a:cxn>
                  <a:cxn ang="0">
                    <a:pos x="T6" y="T7"/>
                  </a:cxn>
                  <a:cxn ang="0">
                    <a:pos x="T8" y="T9"/>
                  </a:cxn>
                </a:cxnLst>
                <a:rect l="0" t="0" r="r" b="b"/>
                <a:pathLst>
                  <a:path w="2" h="117">
                    <a:moveTo>
                      <a:pt x="1" y="0"/>
                    </a:moveTo>
                    <a:cubicBezTo>
                      <a:pt x="1" y="0"/>
                      <a:pt x="1" y="0"/>
                      <a:pt x="1" y="0"/>
                    </a:cubicBezTo>
                    <a:cubicBezTo>
                      <a:pt x="1" y="39"/>
                      <a:pt x="0" y="78"/>
                      <a:pt x="1" y="117"/>
                    </a:cubicBezTo>
                    <a:cubicBezTo>
                      <a:pt x="1" y="117"/>
                      <a:pt x="2" y="117"/>
                      <a:pt x="2" y="117"/>
                    </a:cubicBezTo>
                    <a:cubicBezTo>
                      <a:pt x="2" y="78"/>
                      <a:pt x="2" y="39"/>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8" name="iŝļîḋé"/>
              <p:cNvSpPr/>
              <p:nvPr/>
            </p:nvSpPr>
            <p:spPr bwMode="auto">
              <a:xfrm>
                <a:off x="5096" y="1909"/>
                <a:ext cx="5" cy="124"/>
              </a:xfrm>
              <a:custGeom>
                <a:avLst/>
                <a:gdLst>
                  <a:gd name="T0" fmla="*/ 3 w 4"/>
                  <a:gd name="T1" fmla="*/ 1 h 113"/>
                  <a:gd name="T2" fmla="*/ 0 w 4"/>
                  <a:gd name="T3" fmla="*/ 112 h 113"/>
                  <a:gd name="T4" fmla="*/ 0 w 4"/>
                  <a:gd name="T5" fmla="*/ 113 h 113"/>
                  <a:gd name="T6" fmla="*/ 4 w 4"/>
                  <a:gd name="T7" fmla="*/ 1 h 113"/>
                  <a:gd name="T8" fmla="*/ 3 w 4"/>
                  <a:gd name="T9" fmla="*/ 1 h 113"/>
                </a:gdLst>
                <a:ahLst/>
                <a:cxnLst>
                  <a:cxn ang="0">
                    <a:pos x="T0" y="T1"/>
                  </a:cxn>
                  <a:cxn ang="0">
                    <a:pos x="T2" y="T3"/>
                  </a:cxn>
                  <a:cxn ang="0">
                    <a:pos x="T4" y="T5"/>
                  </a:cxn>
                  <a:cxn ang="0">
                    <a:pos x="T6" y="T7"/>
                  </a:cxn>
                  <a:cxn ang="0">
                    <a:pos x="T8" y="T9"/>
                  </a:cxn>
                </a:cxnLst>
                <a:rect l="0" t="0" r="r" b="b"/>
                <a:pathLst>
                  <a:path w="4" h="113">
                    <a:moveTo>
                      <a:pt x="3" y="1"/>
                    </a:moveTo>
                    <a:cubicBezTo>
                      <a:pt x="1" y="38"/>
                      <a:pt x="0" y="75"/>
                      <a:pt x="0" y="112"/>
                    </a:cubicBezTo>
                    <a:cubicBezTo>
                      <a:pt x="0" y="113"/>
                      <a:pt x="0" y="113"/>
                      <a:pt x="0" y="113"/>
                    </a:cubicBezTo>
                    <a:cubicBezTo>
                      <a:pt x="0" y="75"/>
                      <a:pt x="2" y="38"/>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9" name="ïṥlíḑè"/>
              <p:cNvSpPr/>
              <p:nvPr/>
            </p:nvSpPr>
            <p:spPr bwMode="auto">
              <a:xfrm>
                <a:off x="5110" y="1903"/>
                <a:ext cx="5" cy="129"/>
              </a:xfrm>
              <a:custGeom>
                <a:avLst/>
                <a:gdLst>
                  <a:gd name="T0" fmla="*/ 3 w 4"/>
                  <a:gd name="T1" fmla="*/ 1 h 117"/>
                  <a:gd name="T2" fmla="*/ 0 w 4"/>
                  <a:gd name="T3" fmla="*/ 116 h 117"/>
                  <a:gd name="T4" fmla="*/ 1 w 4"/>
                  <a:gd name="T5" fmla="*/ 116 h 117"/>
                  <a:gd name="T6" fmla="*/ 4 w 4"/>
                  <a:gd name="T7" fmla="*/ 1 h 117"/>
                  <a:gd name="T8" fmla="*/ 3 w 4"/>
                  <a:gd name="T9" fmla="*/ 1 h 117"/>
                </a:gdLst>
                <a:ahLst/>
                <a:cxnLst>
                  <a:cxn ang="0">
                    <a:pos x="T0" y="T1"/>
                  </a:cxn>
                  <a:cxn ang="0">
                    <a:pos x="T2" y="T3"/>
                  </a:cxn>
                  <a:cxn ang="0">
                    <a:pos x="T4" y="T5"/>
                  </a:cxn>
                  <a:cxn ang="0">
                    <a:pos x="T6" y="T7"/>
                  </a:cxn>
                  <a:cxn ang="0">
                    <a:pos x="T8" y="T9"/>
                  </a:cxn>
                </a:cxnLst>
                <a:rect l="0" t="0" r="r" b="b"/>
                <a:pathLst>
                  <a:path w="4" h="117">
                    <a:moveTo>
                      <a:pt x="3" y="1"/>
                    </a:moveTo>
                    <a:cubicBezTo>
                      <a:pt x="2" y="39"/>
                      <a:pt x="1" y="77"/>
                      <a:pt x="0" y="116"/>
                    </a:cubicBezTo>
                    <a:cubicBezTo>
                      <a:pt x="0" y="116"/>
                      <a:pt x="1" y="117"/>
                      <a:pt x="1" y="116"/>
                    </a:cubicBezTo>
                    <a:cubicBezTo>
                      <a:pt x="3" y="78"/>
                      <a:pt x="2" y="39"/>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0" name="iśḷíḓê"/>
              <p:cNvSpPr/>
              <p:nvPr/>
            </p:nvSpPr>
            <p:spPr bwMode="auto">
              <a:xfrm>
                <a:off x="5125" y="1900"/>
                <a:ext cx="3" cy="133"/>
              </a:xfrm>
              <a:custGeom>
                <a:avLst/>
                <a:gdLst>
                  <a:gd name="T0" fmla="*/ 2 w 3"/>
                  <a:gd name="T1" fmla="*/ 0 h 121"/>
                  <a:gd name="T2" fmla="*/ 0 w 3"/>
                  <a:gd name="T3" fmla="*/ 120 h 121"/>
                  <a:gd name="T4" fmla="*/ 1 w 3"/>
                  <a:gd name="T5" fmla="*/ 121 h 121"/>
                  <a:gd name="T6" fmla="*/ 3 w 3"/>
                  <a:gd name="T7" fmla="*/ 0 h 121"/>
                  <a:gd name="T8" fmla="*/ 2 w 3"/>
                  <a:gd name="T9" fmla="*/ 0 h 121"/>
                </a:gdLst>
                <a:ahLst/>
                <a:cxnLst>
                  <a:cxn ang="0">
                    <a:pos x="T0" y="T1"/>
                  </a:cxn>
                  <a:cxn ang="0">
                    <a:pos x="T2" y="T3"/>
                  </a:cxn>
                  <a:cxn ang="0">
                    <a:pos x="T4" y="T5"/>
                  </a:cxn>
                  <a:cxn ang="0">
                    <a:pos x="T6" y="T7"/>
                  </a:cxn>
                  <a:cxn ang="0">
                    <a:pos x="T8" y="T9"/>
                  </a:cxn>
                </a:cxnLst>
                <a:rect l="0" t="0" r="r" b="b"/>
                <a:pathLst>
                  <a:path w="3" h="121">
                    <a:moveTo>
                      <a:pt x="2" y="0"/>
                    </a:moveTo>
                    <a:cubicBezTo>
                      <a:pt x="0" y="40"/>
                      <a:pt x="0" y="80"/>
                      <a:pt x="0" y="120"/>
                    </a:cubicBezTo>
                    <a:cubicBezTo>
                      <a:pt x="0" y="121"/>
                      <a:pt x="1" y="121"/>
                      <a:pt x="1" y="121"/>
                    </a:cubicBezTo>
                    <a:cubicBezTo>
                      <a:pt x="1" y="80"/>
                      <a:pt x="1" y="40"/>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1" name="îśľîḓê"/>
              <p:cNvSpPr/>
              <p:nvPr/>
            </p:nvSpPr>
            <p:spPr bwMode="auto">
              <a:xfrm>
                <a:off x="5140" y="1898"/>
                <a:ext cx="6" cy="132"/>
              </a:xfrm>
              <a:custGeom>
                <a:avLst/>
                <a:gdLst>
                  <a:gd name="T0" fmla="*/ 5 w 5"/>
                  <a:gd name="T1" fmla="*/ 1 h 120"/>
                  <a:gd name="T2" fmla="*/ 0 w 5"/>
                  <a:gd name="T3" fmla="*/ 119 h 120"/>
                  <a:gd name="T4" fmla="*/ 0 w 5"/>
                  <a:gd name="T5" fmla="*/ 119 h 120"/>
                  <a:gd name="T6" fmla="*/ 5 w 5"/>
                  <a:gd name="T7" fmla="*/ 1 h 120"/>
                  <a:gd name="T8" fmla="*/ 5 w 5"/>
                  <a:gd name="T9" fmla="*/ 1 h 120"/>
                </a:gdLst>
                <a:ahLst/>
                <a:cxnLst>
                  <a:cxn ang="0">
                    <a:pos x="T0" y="T1"/>
                  </a:cxn>
                  <a:cxn ang="0">
                    <a:pos x="T2" y="T3"/>
                  </a:cxn>
                  <a:cxn ang="0">
                    <a:pos x="T4" y="T5"/>
                  </a:cxn>
                  <a:cxn ang="0">
                    <a:pos x="T6" y="T7"/>
                  </a:cxn>
                  <a:cxn ang="0">
                    <a:pos x="T8" y="T9"/>
                  </a:cxn>
                </a:cxnLst>
                <a:rect l="0" t="0" r="r" b="b"/>
                <a:pathLst>
                  <a:path w="5" h="120">
                    <a:moveTo>
                      <a:pt x="5" y="1"/>
                    </a:moveTo>
                    <a:cubicBezTo>
                      <a:pt x="1" y="40"/>
                      <a:pt x="0" y="80"/>
                      <a:pt x="0" y="119"/>
                    </a:cubicBezTo>
                    <a:cubicBezTo>
                      <a:pt x="0" y="119"/>
                      <a:pt x="0" y="120"/>
                      <a:pt x="0" y="119"/>
                    </a:cubicBezTo>
                    <a:cubicBezTo>
                      <a:pt x="4" y="80"/>
                      <a:pt x="2" y="40"/>
                      <a:pt x="5" y="1"/>
                    </a:cubicBezTo>
                    <a:cubicBezTo>
                      <a:pt x="5"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2" name="íŝļídé"/>
              <p:cNvSpPr/>
              <p:nvPr/>
            </p:nvSpPr>
            <p:spPr bwMode="auto">
              <a:xfrm>
                <a:off x="5153" y="1892"/>
                <a:ext cx="6" cy="138"/>
              </a:xfrm>
              <a:custGeom>
                <a:avLst/>
                <a:gdLst>
                  <a:gd name="T0" fmla="*/ 4 w 5"/>
                  <a:gd name="T1" fmla="*/ 1 h 125"/>
                  <a:gd name="T2" fmla="*/ 1 w 5"/>
                  <a:gd name="T3" fmla="*/ 124 h 125"/>
                  <a:gd name="T4" fmla="*/ 2 w 5"/>
                  <a:gd name="T5" fmla="*/ 124 h 125"/>
                  <a:gd name="T6" fmla="*/ 5 w 5"/>
                  <a:gd name="T7" fmla="*/ 1 h 125"/>
                  <a:gd name="T8" fmla="*/ 4 w 5"/>
                  <a:gd name="T9" fmla="*/ 1 h 125"/>
                </a:gdLst>
                <a:ahLst/>
                <a:cxnLst>
                  <a:cxn ang="0">
                    <a:pos x="T0" y="T1"/>
                  </a:cxn>
                  <a:cxn ang="0">
                    <a:pos x="T2" y="T3"/>
                  </a:cxn>
                  <a:cxn ang="0">
                    <a:pos x="T4" y="T5"/>
                  </a:cxn>
                  <a:cxn ang="0">
                    <a:pos x="T6" y="T7"/>
                  </a:cxn>
                  <a:cxn ang="0">
                    <a:pos x="T8" y="T9"/>
                  </a:cxn>
                </a:cxnLst>
                <a:rect l="0" t="0" r="r" b="b"/>
                <a:pathLst>
                  <a:path w="5" h="125">
                    <a:moveTo>
                      <a:pt x="4" y="1"/>
                    </a:moveTo>
                    <a:cubicBezTo>
                      <a:pt x="2" y="42"/>
                      <a:pt x="0" y="83"/>
                      <a:pt x="1" y="124"/>
                    </a:cubicBezTo>
                    <a:cubicBezTo>
                      <a:pt x="1" y="124"/>
                      <a:pt x="2" y="125"/>
                      <a:pt x="2" y="124"/>
                    </a:cubicBezTo>
                    <a:cubicBezTo>
                      <a:pt x="3" y="83"/>
                      <a:pt x="3" y="42"/>
                      <a:pt x="5" y="1"/>
                    </a:cubicBezTo>
                    <a:cubicBezTo>
                      <a:pt x="5"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3" name="iṧļiḍê"/>
              <p:cNvSpPr/>
              <p:nvPr/>
            </p:nvSpPr>
            <p:spPr bwMode="auto">
              <a:xfrm>
                <a:off x="5168" y="1890"/>
                <a:ext cx="8" cy="127"/>
              </a:xfrm>
              <a:custGeom>
                <a:avLst/>
                <a:gdLst>
                  <a:gd name="T0" fmla="*/ 6 w 7"/>
                  <a:gd name="T1" fmla="*/ 1 h 115"/>
                  <a:gd name="T2" fmla="*/ 0 w 7"/>
                  <a:gd name="T3" fmla="*/ 114 h 115"/>
                  <a:gd name="T4" fmla="*/ 0 w 7"/>
                  <a:gd name="T5" fmla="*/ 115 h 115"/>
                  <a:gd name="T6" fmla="*/ 7 w 7"/>
                  <a:gd name="T7" fmla="*/ 1 h 115"/>
                  <a:gd name="T8" fmla="*/ 6 w 7"/>
                  <a:gd name="T9" fmla="*/ 1 h 115"/>
                </a:gdLst>
                <a:ahLst/>
                <a:cxnLst>
                  <a:cxn ang="0">
                    <a:pos x="T0" y="T1"/>
                  </a:cxn>
                  <a:cxn ang="0">
                    <a:pos x="T2" y="T3"/>
                  </a:cxn>
                  <a:cxn ang="0">
                    <a:pos x="T4" y="T5"/>
                  </a:cxn>
                  <a:cxn ang="0">
                    <a:pos x="T6" y="T7"/>
                  </a:cxn>
                  <a:cxn ang="0">
                    <a:pos x="T8" y="T9"/>
                  </a:cxn>
                </a:cxnLst>
                <a:rect l="0" t="0" r="r" b="b"/>
                <a:pathLst>
                  <a:path w="7" h="115">
                    <a:moveTo>
                      <a:pt x="6" y="1"/>
                    </a:moveTo>
                    <a:cubicBezTo>
                      <a:pt x="3" y="39"/>
                      <a:pt x="1" y="76"/>
                      <a:pt x="0" y="114"/>
                    </a:cubicBezTo>
                    <a:cubicBezTo>
                      <a:pt x="0" y="115"/>
                      <a:pt x="0" y="115"/>
                      <a:pt x="0" y="115"/>
                    </a:cubicBezTo>
                    <a:cubicBezTo>
                      <a:pt x="2" y="77"/>
                      <a:pt x="4" y="39"/>
                      <a:pt x="7" y="1"/>
                    </a:cubicBezTo>
                    <a:cubicBezTo>
                      <a:pt x="7" y="1"/>
                      <a:pt x="6"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4" name="ïs1îḑè"/>
              <p:cNvSpPr/>
              <p:nvPr/>
            </p:nvSpPr>
            <p:spPr bwMode="auto">
              <a:xfrm>
                <a:off x="5022" y="2151"/>
                <a:ext cx="3" cy="130"/>
              </a:xfrm>
              <a:custGeom>
                <a:avLst/>
                <a:gdLst>
                  <a:gd name="T0" fmla="*/ 2 w 2"/>
                  <a:gd name="T1" fmla="*/ 1 h 118"/>
                  <a:gd name="T2" fmla="*/ 2 w 2"/>
                  <a:gd name="T3" fmla="*/ 1 h 118"/>
                  <a:gd name="T4" fmla="*/ 0 w 2"/>
                  <a:gd name="T5" fmla="*/ 118 h 118"/>
                  <a:gd name="T6" fmla="*/ 0 w 2"/>
                  <a:gd name="T7" fmla="*/ 118 h 118"/>
                  <a:gd name="T8" fmla="*/ 2 w 2"/>
                  <a:gd name="T9" fmla="*/ 1 h 118"/>
                </a:gdLst>
                <a:ahLst/>
                <a:cxnLst>
                  <a:cxn ang="0">
                    <a:pos x="T0" y="T1"/>
                  </a:cxn>
                  <a:cxn ang="0">
                    <a:pos x="T2" y="T3"/>
                  </a:cxn>
                  <a:cxn ang="0">
                    <a:pos x="T4" y="T5"/>
                  </a:cxn>
                  <a:cxn ang="0">
                    <a:pos x="T6" y="T7"/>
                  </a:cxn>
                  <a:cxn ang="0">
                    <a:pos x="T8" y="T9"/>
                  </a:cxn>
                </a:cxnLst>
                <a:rect l="0" t="0" r="r" b="b"/>
                <a:pathLst>
                  <a:path w="2" h="118">
                    <a:moveTo>
                      <a:pt x="2" y="1"/>
                    </a:moveTo>
                    <a:cubicBezTo>
                      <a:pt x="2" y="1"/>
                      <a:pt x="2" y="0"/>
                      <a:pt x="2" y="1"/>
                    </a:cubicBezTo>
                    <a:cubicBezTo>
                      <a:pt x="1" y="40"/>
                      <a:pt x="1" y="79"/>
                      <a:pt x="0" y="118"/>
                    </a:cubicBezTo>
                    <a:cubicBezTo>
                      <a:pt x="0" y="118"/>
                      <a:pt x="0" y="118"/>
                      <a:pt x="0" y="118"/>
                    </a:cubicBezTo>
                    <a:cubicBezTo>
                      <a:pt x="2" y="79"/>
                      <a:pt x="2" y="4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5" name="îśḻíďè"/>
              <p:cNvSpPr/>
              <p:nvPr/>
            </p:nvSpPr>
            <p:spPr bwMode="auto">
              <a:xfrm>
                <a:off x="5038" y="2144"/>
                <a:ext cx="6" cy="146"/>
              </a:xfrm>
              <a:custGeom>
                <a:avLst/>
                <a:gdLst>
                  <a:gd name="T0" fmla="*/ 6 w 6"/>
                  <a:gd name="T1" fmla="*/ 0 h 133"/>
                  <a:gd name="T2" fmla="*/ 6 w 6"/>
                  <a:gd name="T3" fmla="*/ 0 h 133"/>
                  <a:gd name="T4" fmla="*/ 4 w 6"/>
                  <a:gd name="T5" fmla="*/ 132 h 133"/>
                  <a:gd name="T6" fmla="*/ 5 w 6"/>
                  <a:gd name="T7" fmla="*/ 132 h 133"/>
                  <a:gd name="T8" fmla="*/ 6 w 6"/>
                  <a:gd name="T9" fmla="*/ 0 h 133"/>
                </a:gdLst>
                <a:ahLst/>
                <a:cxnLst>
                  <a:cxn ang="0">
                    <a:pos x="T0" y="T1"/>
                  </a:cxn>
                  <a:cxn ang="0">
                    <a:pos x="T2" y="T3"/>
                  </a:cxn>
                  <a:cxn ang="0">
                    <a:pos x="T4" y="T5"/>
                  </a:cxn>
                  <a:cxn ang="0">
                    <a:pos x="T6" y="T7"/>
                  </a:cxn>
                  <a:cxn ang="0">
                    <a:pos x="T8" y="T9"/>
                  </a:cxn>
                </a:cxnLst>
                <a:rect l="0" t="0" r="r" b="b"/>
                <a:pathLst>
                  <a:path w="6" h="133">
                    <a:moveTo>
                      <a:pt x="6" y="0"/>
                    </a:moveTo>
                    <a:cubicBezTo>
                      <a:pt x="6" y="0"/>
                      <a:pt x="6" y="0"/>
                      <a:pt x="6" y="0"/>
                    </a:cubicBezTo>
                    <a:cubicBezTo>
                      <a:pt x="2" y="44"/>
                      <a:pt x="0" y="89"/>
                      <a:pt x="4" y="132"/>
                    </a:cubicBezTo>
                    <a:cubicBezTo>
                      <a:pt x="4" y="133"/>
                      <a:pt x="5" y="133"/>
                      <a:pt x="5" y="132"/>
                    </a:cubicBezTo>
                    <a:cubicBezTo>
                      <a:pt x="2" y="88"/>
                      <a:pt x="4" y="44"/>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6" name="îşḷiďe"/>
              <p:cNvSpPr/>
              <p:nvPr/>
            </p:nvSpPr>
            <p:spPr bwMode="auto">
              <a:xfrm>
                <a:off x="5050" y="2153"/>
                <a:ext cx="7" cy="141"/>
              </a:xfrm>
              <a:custGeom>
                <a:avLst/>
                <a:gdLst>
                  <a:gd name="T0" fmla="*/ 5 w 6"/>
                  <a:gd name="T1" fmla="*/ 1 h 128"/>
                  <a:gd name="T2" fmla="*/ 5 w 6"/>
                  <a:gd name="T3" fmla="*/ 1 h 128"/>
                  <a:gd name="T4" fmla="*/ 5 w 6"/>
                  <a:gd name="T5" fmla="*/ 127 h 128"/>
                  <a:gd name="T6" fmla="*/ 6 w 6"/>
                  <a:gd name="T7" fmla="*/ 128 h 128"/>
                  <a:gd name="T8" fmla="*/ 5 w 6"/>
                  <a:gd name="T9" fmla="*/ 1 h 128"/>
                </a:gdLst>
                <a:ahLst/>
                <a:cxnLst>
                  <a:cxn ang="0">
                    <a:pos x="T0" y="T1"/>
                  </a:cxn>
                  <a:cxn ang="0">
                    <a:pos x="T2" y="T3"/>
                  </a:cxn>
                  <a:cxn ang="0">
                    <a:pos x="T4" y="T5"/>
                  </a:cxn>
                  <a:cxn ang="0">
                    <a:pos x="T6" y="T7"/>
                  </a:cxn>
                  <a:cxn ang="0">
                    <a:pos x="T8" y="T9"/>
                  </a:cxn>
                </a:cxnLst>
                <a:rect l="0" t="0" r="r" b="b"/>
                <a:pathLst>
                  <a:path w="6" h="128">
                    <a:moveTo>
                      <a:pt x="5" y="1"/>
                    </a:moveTo>
                    <a:cubicBezTo>
                      <a:pt x="5" y="0"/>
                      <a:pt x="5" y="0"/>
                      <a:pt x="5" y="1"/>
                    </a:cubicBezTo>
                    <a:cubicBezTo>
                      <a:pt x="1" y="42"/>
                      <a:pt x="0" y="86"/>
                      <a:pt x="5" y="127"/>
                    </a:cubicBezTo>
                    <a:cubicBezTo>
                      <a:pt x="5" y="128"/>
                      <a:pt x="6" y="128"/>
                      <a:pt x="6" y="128"/>
                    </a:cubicBezTo>
                    <a:cubicBezTo>
                      <a:pt x="4" y="85"/>
                      <a:pt x="3" y="43"/>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7" name="îṥ1îḋé"/>
              <p:cNvSpPr/>
              <p:nvPr/>
            </p:nvSpPr>
            <p:spPr bwMode="auto">
              <a:xfrm>
                <a:off x="5068" y="2145"/>
                <a:ext cx="6" cy="107"/>
              </a:xfrm>
              <a:custGeom>
                <a:avLst/>
                <a:gdLst>
                  <a:gd name="T0" fmla="*/ 6 w 6"/>
                  <a:gd name="T1" fmla="*/ 1 h 97"/>
                  <a:gd name="T2" fmla="*/ 0 w 6"/>
                  <a:gd name="T3" fmla="*/ 96 h 97"/>
                  <a:gd name="T4" fmla="*/ 1 w 6"/>
                  <a:gd name="T5" fmla="*/ 96 h 97"/>
                  <a:gd name="T6" fmla="*/ 6 w 6"/>
                  <a:gd name="T7" fmla="*/ 1 h 97"/>
                  <a:gd name="T8" fmla="*/ 6 w 6"/>
                  <a:gd name="T9" fmla="*/ 1 h 97"/>
                </a:gdLst>
                <a:ahLst/>
                <a:cxnLst>
                  <a:cxn ang="0">
                    <a:pos x="T0" y="T1"/>
                  </a:cxn>
                  <a:cxn ang="0">
                    <a:pos x="T2" y="T3"/>
                  </a:cxn>
                  <a:cxn ang="0">
                    <a:pos x="T4" y="T5"/>
                  </a:cxn>
                  <a:cxn ang="0">
                    <a:pos x="T6" y="T7"/>
                  </a:cxn>
                  <a:cxn ang="0">
                    <a:pos x="T8" y="T9"/>
                  </a:cxn>
                </a:cxnLst>
                <a:rect l="0" t="0" r="r" b="b"/>
                <a:pathLst>
                  <a:path w="6" h="97">
                    <a:moveTo>
                      <a:pt x="6" y="1"/>
                    </a:moveTo>
                    <a:cubicBezTo>
                      <a:pt x="4" y="33"/>
                      <a:pt x="2" y="64"/>
                      <a:pt x="0" y="96"/>
                    </a:cubicBezTo>
                    <a:cubicBezTo>
                      <a:pt x="0" y="96"/>
                      <a:pt x="1" y="97"/>
                      <a:pt x="1" y="96"/>
                    </a:cubicBezTo>
                    <a:cubicBezTo>
                      <a:pt x="3" y="64"/>
                      <a:pt x="5" y="33"/>
                      <a:pt x="6" y="1"/>
                    </a:cubicBezTo>
                    <a:cubicBezTo>
                      <a:pt x="6" y="1"/>
                      <a:pt x="6"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8" name="iṩľíḋé"/>
              <p:cNvSpPr/>
              <p:nvPr/>
            </p:nvSpPr>
            <p:spPr bwMode="auto">
              <a:xfrm>
                <a:off x="5083" y="2151"/>
                <a:ext cx="4" cy="132"/>
              </a:xfrm>
              <a:custGeom>
                <a:avLst/>
                <a:gdLst>
                  <a:gd name="T0" fmla="*/ 3 w 4"/>
                  <a:gd name="T1" fmla="*/ 1 h 120"/>
                  <a:gd name="T2" fmla="*/ 0 w 4"/>
                  <a:gd name="T3" fmla="*/ 119 h 120"/>
                  <a:gd name="T4" fmla="*/ 1 w 4"/>
                  <a:gd name="T5" fmla="*/ 120 h 120"/>
                  <a:gd name="T6" fmla="*/ 4 w 4"/>
                  <a:gd name="T7" fmla="*/ 1 h 120"/>
                  <a:gd name="T8" fmla="*/ 3 w 4"/>
                  <a:gd name="T9" fmla="*/ 1 h 120"/>
                </a:gdLst>
                <a:ahLst/>
                <a:cxnLst>
                  <a:cxn ang="0">
                    <a:pos x="T0" y="T1"/>
                  </a:cxn>
                  <a:cxn ang="0">
                    <a:pos x="T2" y="T3"/>
                  </a:cxn>
                  <a:cxn ang="0">
                    <a:pos x="T4" y="T5"/>
                  </a:cxn>
                  <a:cxn ang="0">
                    <a:pos x="T6" y="T7"/>
                  </a:cxn>
                  <a:cxn ang="0">
                    <a:pos x="T8" y="T9"/>
                  </a:cxn>
                </a:cxnLst>
                <a:rect l="0" t="0" r="r" b="b"/>
                <a:pathLst>
                  <a:path w="4" h="120">
                    <a:moveTo>
                      <a:pt x="3" y="1"/>
                    </a:moveTo>
                    <a:cubicBezTo>
                      <a:pt x="1" y="40"/>
                      <a:pt x="0" y="80"/>
                      <a:pt x="0" y="119"/>
                    </a:cubicBezTo>
                    <a:cubicBezTo>
                      <a:pt x="0" y="120"/>
                      <a:pt x="1" y="120"/>
                      <a:pt x="1" y="120"/>
                    </a:cubicBezTo>
                    <a:cubicBezTo>
                      <a:pt x="1" y="80"/>
                      <a:pt x="2" y="41"/>
                      <a:pt x="4" y="1"/>
                    </a:cubicBezTo>
                    <a:cubicBezTo>
                      <a:pt x="4" y="1"/>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9" name="ïsḻïḍé"/>
              <p:cNvSpPr/>
              <p:nvPr/>
            </p:nvSpPr>
            <p:spPr bwMode="auto">
              <a:xfrm>
                <a:off x="5101" y="2142"/>
                <a:ext cx="5" cy="144"/>
              </a:xfrm>
              <a:custGeom>
                <a:avLst/>
                <a:gdLst>
                  <a:gd name="T0" fmla="*/ 4 w 5"/>
                  <a:gd name="T1" fmla="*/ 1 h 131"/>
                  <a:gd name="T2" fmla="*/ 1 w 5"/>
                  <a:gd name="T3" fmla="*/ 131 h 131"/>
                  <a:gd name="T4" fmla="*/ 1 w 5"/>
                  <a:gd name="T5" fmla="*/ 131 h 131"/>
                  <a:gd name="T6" fmla="*/ 5 w 5"/>
                  <a:gd name="T7" fmla="*/ 1 h 131"/>
                  <a:gd name="T8" fmla="*/ 4 w 5"/>
                  <a:gd name="T9" fmla="*/ 1 h 131"/>
                </a:gdLst>
                <a:ahLst/>
                <a:cxnLst>
                  <a:cxn ang="0">
                    <a:pos x="T0" y="T1"/>
                  </a:cxn>
                  <a:cxn ang="0">
                    <a:pos x="T2" y="T3"/>
                  </a:cxn>
                  <a:cxn ang="0">
                    <a:pos x="T4" y="T5"/>
                  </a:cxn>
                  <a:cxn ang="0">
                    <a:pos x="T6" y="T7"/>
                  </a:cxn>
                  <a:cxn ang="0">
                    <a:pos x="T8" y="T9"/>
                  </a:cxn>
                </a:cxnLst>
                <a:rect l="0" t="0" r="r" b="b"/>
                <a:pathLst>
                  <a:path w="5" h="131">
                    <a:moveTo>
                      <a:pt x="4" y="1"/>
                    </a:moveTo>
                    <a:cubicBezTo>
                      <a:pt x="2" y="44"/>
                      <a:pt x="0" y="87"/>
                      <a:pt x="1" y="131"/>
                    </a:cubicBezTo>
                    <a:cubicBezTo>
                      <a:pt x="1" y="131"/>
                      <a:pt x="1" y="131"/>
                      <a:pt x="1" y="131"/>
                    </a:cubicBezTo>
                    <a:cubicBezTo>
                      <a:pt x="2" y="87"/>
                      <a:pt x="3" y="44"/>
                      <a:pt x="5" y="1"/>
                    </a:cubicBezTo>
                    <a:cubicBezTo>
                      <a:pt x="5"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0" name="îSḷidè"/>
              <p:cNvSpPr/>
              <p:nvPr/>
            </p:nvSpPr>
            <p:spPr bwMode="auto">
              <a:xfrm>
                <a:off x="5114" y="2140"/>
                <a:ext cx="6" cy="150"/>
              </a:xfrm>
              <a:custGeom>
                <a:avLst/>
                <a:gdLst>
                  <a:gd name="T0" fmla="*/ 5 w 6"/>
                  <a:gd name="T1" fmla="*/ 1 h 137"/>
                  <a:gd name="T2" fmla="*/ 0 w 6"/>
                  <a:gd name="T3" fmla="*/ 136 h 137"/>
                  <a:gd name="T4" fmla="*/ 1 w 6"/>
                  <a:gd name="T5" fmla="*/ 136 h 137"/>
                  <a:gd name="T6" fmla="*/ 6 w 6"/>
                  <a:gd name="T7" fmla="*/ 1 h 137"/>
                  <a:gd name="T8" fmla="*/ 5 w 6"/>
                  <a:gd name="T9" fmla="*/ 1 h 137"/>
                </a:gdLst>
                <a:ahLst/>
                <a:cxnLst>
                  <a:cxn ang="0">
                    <a:pos x="T0" y="T1"/>
                  </a:cxn>
                  <a:cxn ang="0">
                    <a:pos x="T2" y="T3"/>
                  </a:cxn>
                  <a:cxn ang="0">
                    <a:pos x="T4" y="T5"/>
                  </a:cxn>
                  <a:cxn ang="0">
                    <a:pos x="T6" y="T7"/>
                  </a:cxn>
                  <a:cxn ang="0">
                    <a:pos x="T8" y="T9"/>
                  </a:cxn>
                </a:cxnLst>
                <a:rect l="0" t="0" r="r" b="b"/>
                <a:pathLst>
                  <a:path w="6" h="137">
                    <a:moveTo>
                      <a:pt x="5" y="1"/>
                    </a:moveTo>
                    <a:cubicBezTo>
                      <a:pt x="2" y="46"/>
                      <a:pt x="0" y="91"/>
                      <a:pt x="0" y="136"/>
                    </a:cubicBezTo>
                    <a:cubicBezTo>
                      <a:pt x="0" y="136"/>
                      <a:pt x="1" y="137"/>
                      <a:pt x="1" y="136"/>
                    </a:cubicBezTo>
                    <a:cubicBezTo>
                      <a:pt x="1" y="91"/>
                      <a:pt x="3" y="46"/>
                      <a:pt x="6" y="1"/>
                    </a:cubicBezTo>
                    <a:cubicBezTo>
                      <a:pt x="6" y="1"/>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1" name="ïşḻíḓe"/>
              <p:cNvSpPr/>
              <p:nvPr/>
            </p:nvSpPr>
            <p:spPr bwMode="auto">
              <a:xfrm>
                <a:off x="5131" y="2139"/>
                <a:ext cx="8" cy="149"/>
              </a:xfrm>
              <a:custGeom>
                <a:avLst/>
                <a:gdLst>
                  <a:gd name="T0" fmla="*/ 6 w 7"/>
                  <a:gd name="T1" fmla="*/ 0 h 136"/>
                  <a:gd name="T2" fmla="*/ 1 w 7"/>
                  <a:gd name="T3" fmla="*/ 135 h 136"/>
                  <a:gd name="T4" fmla="*/ 2 w 7"/>
                  <a:gd name="T5" fmla="*/ 136 h 136"/>
                  <a:gd name="T6" fmla="*/ 7 w 7"/>
                  <a:gd name="T7" fmla="*/ 0 h 136"/>
                  <a:gd name="T8" fmla="*/ 6 w 7"/>
                  <a:gd name="T9" fmla="*/ 0 h 136"/>
                </a:gdLst>
                <a:ahLst/>
                <a:cxnLst>
                  <a:cxn ang="0">
                    <a:pos x="T0" y="T1"/>
                  </a:cxn>
                  <a:cxn ang="0">
                    <a:pos x="T2" y="T3"/>
                  </a:cxn>
                  <a:cxn ang="0">
                    <a:pos x="T4" y="T5"/>
                  </a:cxn>
                  <a:cxn ang="0">
                    <a:pos x="T6" y="T7"/>
                  </a:cxn>
                  <a:cxn ang="0">
                    <a:pos x="T8" y="T9"/>
                  </a:cxn>
                </a:cxnLst>
                <a:rect l="0" t="0" r="r" b="b"/>
                <a:pathLst>
                  <a:path w="7" h="136">
                    <a:moveTo>
                      <a:pt x="6" y="0"/>
                    </a:moveTo>
                    <a:cubicBezTo>
                      <a:pt x="3" y="45"/>
                      <a:pt x="0" y="90"/>
                      <a:pt x="1" y="135"/>
                    </a:cubicBezTo>
                    <a:cubicBezTo>
                      <a:pt x="1" y="136"/>
                      <a:pt x="2" y="136"/>
                      <a:pt x="2" y="136"/>
                    </a:cubicBezTo>
                    <a:cubicBezTo>
                      <a:pt x="3" y="90"/>
                      <a:pt x="3" y="45"/>
                      <a:pt x="7" y="0"/>
                    </a:cubicBezTo>
                    <a:cubicBezTo>
                      <a:pt x="7"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2" name="işḻíḍê"/>
              <p:cNvSpPr/>
              <p:nvPr/>
            </p:nvSpPr>
            <p:spPr bwMode="auto">
              <a:xfrm>
                <a:off x="5147" y="2135"/>
                <a:ext cx="9" cy="139"/>
              </a:xfrm>
              <a:custGeom>
                <a:avLst/>
                <a:gdLst>
                  <a:gd name="T0" fmla="*/ 7 w 8"/>
                  <a:gd name="T1" fmla="*/ 0 h 126"/>
                  <a:gd name="T2" fmla="*/ 0 w 8"/>
                  <a:gd name="T3" fmla="*/ 125 h 126"/>
                  <a:gd name="T4" fmla="*/ 1 w 8"/>
                  <a:gd name="T5" fmla="*/ 125 h 126"/>
                  <a:gd name="T6" fmla="*/ 7 w 8"/>
                  <a:gd name="T7" fmla="*/ 0 h 126"/>
                  <a:gd name="T8" fmla="*/ 7 w 8"/>
                  <a:gd name="T9" fmla="*/ 0 h 126"/>
                </a:gdLst>
                <a:ahLst/>
                <a:cxnLst>
                  <a:cxn ang="0">
                    <a:pos x="T0" y="T1"/>
                  </a:cxn>
                  <a:cxn ang="0">
                    <a:pos x="T2" y="T3"/>
                  </a:cxn>
                  <a:cxn ang="0">
                    <a:pos x="T4" y="T5"/>
                  </a:cxn>
                  <a:cxn ang="0">
                    <a:pos x="T6" y="T7"/>
                  </a:cxn>
                  <a:cxn ang="0">
                    <a:pos x="T8" y="T9"/>
                  </a:cxn>
                </a:cxnLst>
                <a:rect l="0" t="0" r="r" b="b"/>
                <a:pathLst>
                  <a:path w="8" h="126">
                    <a:moveTo>
                      <a:pt x="7" y="0"/>
                    </a:moveTo>
                    <a:cubicBezTo>
                      <a:pt x="5" y="42"/>
                      <a:pt x="2" y="83"/>
                      <a:pt x="0" y="125"/>
                    </a:cubicBezTo>
                    <a:cubicBezTo>
                      <a:pt x="0" y="125"/>
                      <a:pt x="1" y="126"/>
                      <a:pt x="1" y="125"/>
                    </a:cubicBezTo>
                    <a:cubicBezTo>
                      <a:pt x="3" y="83"/>
                      <a:pt x="6" y="42"/>
                      <a:pt x="7" y="0"/>
                    </a:cubicBezTo>
                    <a:cubicBezTo>
                      <a:pt x="8" y="0"/>
                      <a:pt x="7" y="0"/>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3" name="ï$ḷíḑe"/>
              <p:cNvSpPr/>
              <p:nvPr/>
            </p:nvSpPr>
            <p:spPr bwMode="auto">
              <a:xfrm>
                <a:off x="5158" y="2122"/>
                <a:ext cx="12" cy="160"/>
              </a:xfrm>
              <a:custGeom>
                <a:avLst/>
                <a:gdLst>
                  <a:gd name="T0" fmla="*/ 10 w 11"/>
                  <a:gd name="T1" fmla="*/ 0 h 145"/>
                  <a:gd name="T2" fmla="*/ 0 w 11"/>
                  <a:gd name="T3" fmla="*/ 144 h 145"/>
                  <a:gd name="T4" fmla="*/ 1 w 11"/>
                  <a:gd name="T5" fmla="*/ 144 h 145"/>
                  <a:gd name="T6" fmla="*/ 11 w 11"/>
                  <a:gd name="T7" fmla="*/ 0 h 145"/>
                  <a:gd name="T8" fmla="*/ 10 w 11"/>
                  <a:gd name="T9" fmla="*/ 0 h 145"/>
                </a:gdLst>
                <a:ahLst/>
                <a:cxnLst>
                  <a:cxn ang="0">
                    <a:pos x="T0" y="T1"/>
                  </a:cxn>
                  <a:cxn ang="0">
                    <a:pos x="T2" y="T3"/>
                  </a:cxn>
                  <a:cxn ang="0">
                    <a:pos x="T4" y="T5"/>
                  </a:cxn>
                  <a:cxn ang="0">
                    <a:pos x="T6" y="T7"/>
                  </a:cxn>
                  <a:cxn ang="0">
                    <a:pos x="T8" y="T9"/>
                  </a:cxn>
                </a:cxnLst>
                <a:rect l="0" t="0" r="r" b="b"/>
                <a:pathLst>
                  <a:path w="11" h="145">
                    <a:moveTo>
                      <a:pt x="10" y="0"/>
                    </a:moveTo>
                    <a:cubicBezTo>
                      <a:pt x="5" y="48"/>
                      <a:pt x="3" y="96"/>
                      <a:pt x="0" y="144"/>
                    </a:cubicBezTo>
                    <a:cubicBezTo>
                      <a:pt x="0" y="144"/>
                      <a:pt x="1" y="145"/>
                      <a:pt x="1" y="144"/>
                    </a:cubicBezTo>
                    <a:cubicBezTo>
                      <a:pt x="5" y="96"/>
                      <a:pt x="6" y="48"/>
                      <a:pt x="11" y="0"/>
                    </a:cubicBezTo>
                    <a:cubicBezTo>
                      <a:pt x="11" y="0"/>
                      <a:pt x="10"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4" name="ïs1iḑé"/>
              <p:cNvSpPr/>
              <p:nvPr/>
            </p:nvSpPr>
            <p:spPr bwMode="auto">
              <a:xfrm>
                <a:off x="5029" y="2364"/>
                <a:ext cx="3" cy="106"/>
              </a:xfrm>
              <a:custGeom>
                <a:avLst/>
                <a:gdLst>
                  <a:gd name="T0" fmla="*/ 3 w 3"/>
                  <a:gd name="T1" fmla="*/ 1 h 96"/>
                  <a:gd name="T2" fmla="*/ 2 w 3"/>
                  <a:gd name="T3" fmla="*/ 0 h 96"/>
                  <a:gd name="T4" fmla="*/ 2 w 3"/>
                  <a:gd name="T5" fmla="*/ 96 h 96"/>
                  <a:gd name="T6" fmla="*/ 3 w 3"/>
                  <a:gd name="T7" fmla="*/ 96 h 96"/>
                  <a:gd name="T8" fmla="*/ 3 w 3"/>
                  <a:gd name="T9" fmla="*/ 1 h 96"/>
                </a:gdLst>
                <a:ahLst/>
                <a:cxnLst>
                  <a:cxn ang="0">
                    <a:pos x="T0" y="T1"/>
                  </a:cxn>
                  <a:cxn ang="0">
                    <a:pos x="T2" y="T3"/>
                  </a:cxn>
                  <a:cxn ang="0">
                    <a:pos x="T4" y="T5"/>
                  </a:cxn>
                  <a:cxn ang="0">
                    <a:pos x="T6" y="T7"/>
                  </a:cxn>
                  <a:cxn ang="0">
                    <a:pos x="T8" y="T9"/>
                  </a:cxn>
                </a:cxnLst>
                <a:rect l="0" t="0" r="r" b="b"/>
                <a:pathLst>
                  <a:path w="3" h="96">
                    <a:moveTo>
                      <a:pt x="3" y="1"/>
                    </a:moveTo>
                    <a:cubicBezTo>
                      <a:pt x="3" y="0"/>
                      <a:pt x="2" y="0"/>
                      <a:pt x="2" y="0"/>
                    </a:cubicBezTo>
                    <a:cubicBezTo>
                      <a:pt x="0" y="32"/>
                      <a:pt x="0" y="64"/>
                      <a:pt x="2" y="96"/>
                    </a:cubicBezTo>
                    <a:cubicBezTo>
                      <a:pt x="2" y="96"/>
                      <a:pt x="3" y="96"/>
                      <a:pt x="3" y="96"/>
                    </a:cubicBezTo>
                    <a:cubicBezTo>
                      <a:pt x="2" y="64"/>
                      <a:pt x="1" y="32"/>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5" name="íŝļiḍê"/>
              <p:cNvSpPr/>
              <p:nvPr/>
            </p:nvSpPr>
            <p:spPr bwMode="auto">
              <a:xfrm>
                <a:off x="5047" y="2359"/>
                <a:ext cx="7" cy="103"/>
              </a:xfrm>
              <a:custGeom>
                <a:avLst/>
                <a:gdLst>
                  <a:gd name="T0" fmla="*/ 7 w 7"/>
                  <a:gd name="T1" fmla="*/ 1 h 94"/>
                  <a:gd name="T2" fmla="*/ 6 w 7"/>
                  <a:gd name="T3" fmla="*/ 0 h 94"/>
                  <a:gd name="T4" fmla="*/ 3 w 7"/>
                  <a:gd name="T5" fmla="*/ 94 h 94"/>
                  <a:gd name="T6" fmla="*/ 3 w 7"/>
                  <a:gd name="T7" fmla="*/ 94 h 94"/>
                  <a:gd name="T8" fmla="*/ 7 w 7"/>
                  <a:gd name="T9" fmla="*/ 1 h 94"/>
                </a:gdLst>
                <a:ahLst/>
                <a:cxnLst>
                  <a:cxn ang="0">
                    <a:pos x="T0" y="T1"/>
                  </a:cxn>
                  <a:cxn ang="0">
                    <a:pos x="T2" y="T3"/>
                  </a:cxn>
                  <a:cxn ang="0">
                    <a:pos x="T4" y="T5"/>
                  </a:cxn>
                  <a:cxn ang="0">
                    <a:pos x="T6" y="T7"/>
                  </a:cxn>
                  <a:cxn ang="0">
                    <a:pos x="T8" y="T9"/>
                  </a:cxn>
                </a:cxnLst>
                <a:rect l="0" t="0" r="r" b="b"/>
                <a:pathLst>
                  <a:path w="7" h="94">
                    <a:moveTo>
                      <a:pt x="7" y="1"/>
                    </a:moveTo>
                    <a:cubicBezTo>
                      <a:pt x="7" y="0"/>
                      <a:pt x="6" y="0"/>
                      <a:pt x="6" y="0"/>
                    </a:cubicBezTo>
                    <a:cubicBezTo>
                      <a:pt x="3" y="31"/>
                      <a:pt x="0" y="63"/>
                      <a:pt x="3" y="94"/>
                    </a:cubicBezTo>
                    <a:cubicBezTo>
                      <a:pt x="3" y="94"/>
                      <a:pt x="4" y="94"/>
                      <a:pt x="3" y="94"/>
                    </a:cubicBezTo>
                    <a:cubicBezTo>
                      <a:pt x="3" y="63"/>
                      <a:pt x="4" y="32"/>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6" name="íṥľîḓè"/>
              <p:cNvSpPr/>
              <p:nvPr/>
            </p:nvSpPr>
            <p:spPr bwMode="auto">
              <a:xfrm>
                <a:off x="5064" y="2359"/>
                <a:ext cx="4" cy="100"/>
              </a:xfrm>
              <a:custGeom>
                <a:avLst/>
                <a:gdLst>
                  <a:gd name="T0" fmla="*/ 1 w 3"/>
                  <a:gd name="T1" fmla="*/ 1 h 91"/>
                  <a:gd name="T2" fmla="*/ 0 w 3"/>
                  <a:gd name="T3" fmla="*/ 0 h 91"/>
                  <a:gd name="T4" fmla="*/ 2 w 3"/>
                  <a:gd name="T5" fmla="*/ 91 h 91"/>
                  <a:gd name="T6" fmla="*/ 3 w 3"/>
                  <a:gd name="T7" fmla="*/ 91 h 91"/>
                  <a:gd name="T8" fmla="*/ 1 w 3"/>
                  <a:gd name="T9" fmla="*/ 1 h 91"/>
                </a:gdLst>
                <a:ahLst/>
                <a:cxnLst>
                  <a:cxn ang="0">
                    <a:pos x="T0" y="T1"/>
                  </a:cxn>
                  <a:cxn ang="0">
                    <a:pos x="T2" y="T3"/>
                  </a:cxn>
                  <a:cxn ang="0">
                    <a:pos x="T4" y="T5"/>
                  </a:cxn>
                  <a:cxn ang="0">
                    <a:pos x="T6" y="T7"/>
                  </a:cxn>
                  <a:cxn ang="0">
                    <a:pos x="T8" y="T9"/>
                  </a:cxn>
                </a:cxnLst>
                <a:rect l="0" t="0" r="r" b="b"/>
                <a:pathLst>
                  <a:path w="3" h="91">
                    <a:moveTo>
                      <a:pt x="1" y="1"/>
                    </a:moveTo>
                    <a:cubicBezTo>
                      <a:pt x="1" y="0"/>
                      <a:pt x="0" y="0"/>
                      <a:pt x="0" y="0"/>
                    </a:cubicBezTo>
                    <a:cubicBezTo>
                      <a:pt x="0" y="30"/>
                      <a:pt x="0" y="61"/>
                      <a:pt x="2" y="91"/>
                    </a:cubicBezTo>
                    <a:cubicBezTo>
                      <a:pt x="2" y="91"/>
                      <a:pt x="3" y="91"/>
                      <a:pt x="3" y="91"/>
                    </a:cubicBezTo>
                    <a:cubicBezTo>
                      <a:pt x="1" y="61"/>
                      <a:pt x="1" y="3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7" name="ïŝļiḍè"/>
              <p:cNvSpPr/>
              <p:nvPr/>
            </p:nvSpPr>
            <p:spPr bwMode="auto">
              <a:xfrm>
                <a:off x="5095" y="2373"/>
                <a:ext cx="6" cy="88"/>
              </a:xfrm>
              <a:custGeom>
                <a:avLst/>
                <a:gdLst>
                  <a:gd name="T0" fmla="*/ 5 w 5"/>
                  <a:gd name="T1" fmla="*/ 1 h 80"/>
                  <a:gd name="T2" fmla="*/ 4 w 5"/>
                  <a:gd name="T3" fmla="*/ 1 h 80"/>
                  <a:gd name="T4" fmla="*/ 4 w 5"/>
                  <a:gd name="T5" fmla="*/ 79 h 80"/>
                  <a:gd name="T6" fmla="*/ 5 w 5"/>
                  <a:gd name="T7" fmla="*/ 79 h 80"/>
                  <a:gd name="T8" fmla="*/ 5 w 5"/>
                  <a:gd name="T9" fmla="*/ 1 h 80"/>
                </a:gdLst>
                <a:ahLst/>
                <a:cxnLst>
                  <a:cxn ang="0">
                    <a:pos x="T0" y="T1"/>
                  </a:cxn>
                  <a:cxn ang="0">
                    <a:pos x="T2" y="T3"/>
                  </a:cxn>
                  <a:cxn ang="0">
                    <a:pos x="T4" y="T5"/>
                  </a:cxn>
                  <a:cxn ang="0">
                    <a:pos x="T6" y="T7"/>
                  </a:cxn>
                  <a:cxn ang="0">
                    <a:pos x="T8" y="T9"/>
                  </a:cxn>
                </a:cxnLst>
                <a:rect l="0" t="0" r="r" b="b"/>
                <a:pathLst>
                  <a:path w="5" h="80">
                    <a:moveTo>
                      <a:pt x="5" y="1"/>
                    </a:moveTo>
                    <a:cubicBezTo>
                      <a:pt x="5" y="0"/>
                      <a:pt x="4" y="0"/>
                      <a:pt x="4" y="1"/>
                    </a:cubicBezTo>
                    <a:cubicBezTo>
                      <a:pt x="1" y="27"/>
                      <a:pt x="0" y="53"/>
                      <a:pt x="4" y="79"/>
                    </a:cubicBezTo>
                    <a:cubicBezTo>
                      <a:pt x="4" y="80"/>
                      <a:pt x="5" y="80"/>
                      <a:pt x="5" y="79"/>
                    </a:cubicBezTo>
                    <a:cubicBezTo>
                      <a:pt x="2" y="53"/>
                      <a:pt x="2" y="27"/>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8" name="ïśḷide"/>
              <p:cNvSpPr/>
              <p:nvPr/>
            </p:nvSpPr>
            <p:spPr bwMode="auto">
              <a:xfrm>
                <a:off x="5114" y="2367"/>
                <a:ext cx="4" cy="94"/>
              </a:xfrm>
              <a:custGeom>
                <a:avLst/>
                <a:gdLst>
                  <a:gd name="T0" fmla="*/ 4 w 4"/>
                  <a:gd name="T1" fmla="*/ 1 h 85"/>
                  <a:gd name="T2" fmla="*/ 4 w 4"/>
                  <a:gd name="T3" fmla="*/ 1 h 85"/>
                  <a:gd name="T4" fmla="*/ 2 w 4"/>
                  <a:gd name="T5" fmla="*/ 84 h 85"/>
                  <a:gd name="T6" fmla="*/ 3 w 4"/>
                  <a:gd name="T7" fmla="*/ 84 h 85"/>
                  <a:gd name="T8" fmla="*/ 4 w 4"/>
                  <a:gd name="T9" fmla="*/ 1 h 85"/>
                </a:gdLst>
                <a:ahLst/>
                <a:cxnLst>
                  <a:cxn ang="0">
                    <a:pos x="T0" y="T1"/>
                  </a:cxn>
                  <a:cxn ang="0">
                    <a:pos x="T2" y="T3"/>
                  </a:cxn>
                  <a:cxn ang="0">
                    <a:pos x="T4" y="T5"/>
                  </a:cxn>
                  <a:cxn ang="0">
                    <a:pos x="T6" y="T7"/>
                  </a:cxn>
                  <a:cxn ang="0">
                    <a:pos x="T8" y="T9"/>
                  </a:cxn>
                </a:cxnLst>
                <a:rect l="0" t="0" r="r" b="b"/>
                <a:pathLst>
                  <a:path w="4" h="85">
                    <a:moveTo>
                      <a:pt x="4" y="1"/>
                    </a:moveTo>
                    <a:cubicBezTo>
                      <a:pt x="4" y="1"/>
                      <a:pt x="4" y="0"/>
                      <a:pt x="4" y="1"/>
                    </a:cubicBezTo>
                    <a:cubicBezTo>
                      <a:pt x="0" y="28"/>
                      <a:pt x="0" y="57"/>
                      <a:pt x="2" y="84"/>
                    </a:cubicBezTo>
                    <a:cubicBezTo>
                      <a:pt x="2" y="85"/>
                      <a:pt x="3" y="85"/>
                      <a:pt x="3" y="84"/>
                    </a:cubicBezTo>
                    <a:cubicBezTo>
                      <a:pt x="2" y="56"/>
                      <a:pt x="1" y="29"/>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9" name="ï$ľîḋe"/>
              <p:cNvSpPr/>
              <p:nvPr/>
            </p:nvSpPr>
            <p:spPr bwMode="auto">
              <a:xfrm>
                <a:off x="5128" y="2365"/>
                <a:ext cx="6" cy="99"/>
              </a:xfrm>
              <a:custGeom>
                <a:avLst/>
                <a:gdLst>
                  <a:gd name="T0" fmla="*/ 5 w 5"/>
                  <a:gd name="T1" fmla="*/ 1 h 90"/>
                  <a:gd name="T2" fmla="*/ 4 w 5"/>
                  <a:gd name="T3" fmla="*/ 1 h 90"/>
                  <a:gd name="T4" fmla="*/ 2 w 5"/>
                  <a:gd name="T5" fmla="*/ 90 h 90"/>
                  <a:gd name="T6" fmla="*/ 3 w 5"/>
                  <a:gd name="T7" fmla="*/ 90 h 90"/>
                  <a:gd name="T8" fmla="*/ 5 w 5"/>
                  <a:gd name="T9" fmla="*/ 1 h 90"/>
                </a:gdLst>
                <a:ahLst/>
                <a:cxnLst>
                  <a:cxn ang="0">
                    <a:pos x="T0" y="T1"/>
                  </a:cxn>
                  <a:cxn ang="0">
                    <a:pos x="T2" y="T3"/>
                  </a:cxn>
                  <a:cxn ang="0">
                    <a:pos x="T4" y="T5"/>
                  </a:cxn>
                  <a:cxn ang="0">
                    <a:pos x="T6" y="T7"/>
                  </a:cxn>
                  <a:cxn ang="0">
                    <a:pos x="T8" y="T9"/>
                  </a:cxn>
                </a:cxnLst>
                <a:rect l="0" t="0" r="r" b="b"/>
                <a:pathLst>
                  <a:path w="5" h="90">
                    <a:moveTo>
                      <a:pt x="5" y="1"/>
                    </a:moveTo>
                    <a:cubicBezTo>
                      <a:pt x="5" y="1"/>
                      <a:pt x="4" y="0"/>
                      <a:pt x="4" y="1"/>
                    </a:cubicBezTo>
                    <a:cubicBezTo>
                      <a:pt x="1" y="30"/>
                      <a:pt x="0" y="60"/>
                      <a:pt x="2" y="90"/>
                    </a:cubicBezTo>
                    <a:cubicBezTo>
                      <a:pt x="2" y="90"/>
                      <a:pt x="3" y="90"/>
                      <a:pt x="3" y="90"/>
                    </a:cubicBezTo>
                    <a:cubicBezTo>
                      <a:pt x="2" y="60"/>
                      <a:pt x="2" y="31"/>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0" name="íŝľiďe"/>
              <p:cNvSpPr/>
              <p:nvPr/>
            </p:nvSpPr>
            <p:spPr bwMode="auto">
              <a:xfrm>
                <a:off x="5147" y="2392"/>
                <a:ext cx="1" cy="69"/>
              </a:xfrm>
              <a:custGeom>
                <a:avLst/>
                <a:gdLst>
                  <a:gd name="T0" fmla="*/ 0 w 1"/>
                  <a:gd name="T1" fmla="*/ 0 h 63"/>
                  <a:gd name="T2" fmla="*/ 0 w 1"/>
                  <a:gd name="T3" fmla="*/ 62 h 63"/>
                  <a:gd name="T4" fmla="*/ 1 w 1"/>
                  <a:gd name="T5" fmla="*/ 62 h 63"/>
                  <a:gd name="T6" fmla="*/ 1 w 1"/>
                  <a:gd name="T7" fmla="*/ 1 h 63"/>
                  <a:gd name="T8" fmla="*/ 0 w 1"/>
                  <a:gd name="T9" fmla="*/ 0 h 63"/>
                </a:gdLst>
                <a:ahLst/>
                <a:cxnLst>
                  <a:cxn ang="0">
                    <a:pos x="T0" y="T1"/>
                  </a:cxn>
                  <a:cxn ang="0">
                    <a:pos x="T2" y="T3"/>
                  </a:cxn>
                  <a:cxn ang="0">
                    <a:pos x="T4" y="T5"/>
                  </a:cxn>
                  <a:cxn ang="0">
                    <a:pos x="T6" y="T7"/>
                  </a:cxn>
                  <a:cxn ang="0">
                    <a:pos x="T8" y="T9"/>
                  </a:cxn>
                </a:cxnLst>
                <a:rect l="0" t="0" r="r" b="b"/>
                <a:pathLst>
                  <a:path w="1" h="63">
                    <a:moveTo>
                      <a:pt x="0" y="0"/>
                    </a:moveTo>
                    <a:cubicBezTo>
                      <a:pt x="0" y="21"/>
                      <a:pt x="0" y="42"/>
                      <a:pt x="0" y="62"/>
                    </a:cubicBezTo>
                    <a:cubicBezTo>
                      <a:pt x="0" y="63"/>
                      <a:pt x="1" y="63"/>
                      <a:pt x="1" y="62"/>
                    </a:cubicBezTo>
                    <a:cubicBezTo>
                      <a:pt x="1" y="42"/>
                      <a:pt x="1" y="21"/>
                      <a:pt x="1" y="1"/>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1" name="îşļidê"/>
              <p:cNvSpPr/>
              <p:nvPr/>
            </p:nvSpPr>
            <p:spPr bwMode="auto">
              <a:xfrm>
                <a:off x="5163" y="2365"/>
                <a:ext cx="4" cy="94"/>
              </a:xfrm>
              <a:custGeom>
                <a:avLst/>
                <a:gdLst>
                  <a:gd name="T0" fmla="*/ 2 w 3"/>
                  <a:gd name="T1" fmla="*/ 1 h 85"/>
                  <a:gd name="T2" fmla="*/ 0 w 3"/>
                  <a:gd name="T3" fmla="*/ 85 h 85"/>
                  <a:gd name="T4" fmla="*/ 1 w 3"/>
                  <a:gd name="T5" fmla="*/ 85 h 85"/>
                  <a:gd name="T6" fmla="*/ 3 w 3"/>
                  <a:gd name="T7" fmla="*/ 1 h 85"/>
                  <a:gd name="T8" fmla="*/ 2 w 3"/>
                  <a:gd name="T9" fmla="*/ 1 h 85"/>
                </a:gdLst>
                <a:ahLst/>
                <a:cxnLst>
                  <a:cxn ang="0">
                    <a:pos x="T0" y="T1"/>
                  </a:cxn>
                  <a:cxn ang="0">
                    <a:pos x="T2" y="T3"/>
                  </a:cxn>
                  <a:cxn ang="0">
                    <a:pos x="T4" y="T5"/>
                  </a:cxn>
                  <a:cxn ang="0">
                    <a:pos x="T6" y="T7"/>
                  </a:cxn>
                  <a:cxn ang="0">
                    <a:pos x="T8" y="T9"/>
                  </a:cxn>
                </a:cxnLst>
                <a:rect l="0" t="0" r="r" b="b"/>
                <a:pathLst>
                  <a:path w="3" h="85">
                    <a:moveTo>
                      <a:pt x="2" y="1"/>
                    </a:moveTo>
                    <a:cubicBezTo>
                      <a:pt x="0" y="29"/>
                      <a:pt x="0" y="57"/>
                      <a:pt x="0" y="85"/>
                    </a:cubicBezTo>
                    <a:cubicBezTo>
                      <a:pt x="0" y="85"/>
                      <a:pt x="1" y="85"/>
                      <a:pt x="1" y="85"/>
                    </a:cubicBezTo>
                    <a:cubicBezTo>
                      <a:pt x="1" y="57"/>
                      <a:pt x="1" y="29"/>
                      <a:pt x="3" y="1"/>
                    </a:cubicBezTo>
                    <a:cubicBezTo>
                      <a:pt x="3" y="1"/>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2" name="í$ľîḑê"/>
              <p:cNvSpPr/>
              <p:nvPr/>
            </p:nvSpPr>
            <p:spPr bwMode="auto">
              <a:xfrm>
                <a:off x="5301" y="2172"/>
                <a:ext cx="5" cy="122"/>
              </a:xfrm>
              <a:custGeom>
                <a:avLst/>
                <a:gdLst>
                  <a:gd name="T0" fmla="*/ 4 w 4"/>
                  <a:gd name="T1" fmla="*/ 1 h 111"/>
                  <a:gd name="T2" fmla="*/ 4 w 4"/>
                  <a:gd name="T3" fmla="*/ 1 h 111"/>
                  <a:gd name="T4" fmla="*/ 2 w 4"/>
                  <a:gd name="T5" fmla="*/ 47 h 111"/>
                  <a:gd name="T6" fmla="*/ 0 w 4"/>
                  <a:gd name="T7" fmla="*/ 110 h 111"/>
                  <a:gd name="T8" fmla="*/ 1 w 4"/>
                  <a:gd name="T9" fmla="*/ 111 h 111"/>
                  <a:gd name="T10" fmla="*/ 3 w 4"/>
                  <a:gd name="T11" fmla="*/ 47 h 111"/>
                  <a:gd name="T12" fmla="*/ 4 w 4"/>
                  <a:gd name="T13" fmla="*/ 13 h 111"/>
                  <a:gd name="T14" fmla="*/ 4 w 4"/>
                  <a:gd name="T15" fmla="*/ 4 h 111"/>
                  <a:gd name="T16" fmla="*/ 4 w 4"/>
                  <a:gd name="T17" fmla="*/ 2 h 111"/>
                  <a:gd name="T18" fmla="*/ 4 w 4"/>
                  <a:gd name="T19" fmla="*/ 2 h 111"/>
                  <a:gd name="T20" fmla="*/ 4 w 4"/>
                  <a:gd name="T21"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1">
                    <a:moveTo>
                      <a:pt x="4" y="1"/>
                    </a:moveTo>
                    <a:cubicBezTo>
                      <a:pt x="4" y="1"/>
                      <a:pt x="4" y="0"/>
                      <a:pt x="4" y="1"/>
                    </a:cubicBezTo>
                    <a:cubicBezTo>
                      <a:pt x="1" y="15"/>
                      <a:pt x="2" y="32"/>
                      <a:pt x="2" y="47"/>
                    </a:cubicBezTo>
                    <a:cubicBezTo>
                      <a:pt x="1" y="68"/>
                      <a:pt x="0" y="89"/>
                      <a:pt x="0" y="110"/>
                    </a:cubicBezTo>
                    <a:cubicBezTo>
                      <a:pt x="0" y="111"/>
                      <a:pt x="1" y="111"/>
                      <a:pt x="1" y="111"/>
                    </a:cubicBezTo>
                    <a:cubicBezTo>
                      <a:pt x="1" y="89"/>
                      <a:pt x="2" y="68"/>
                      <a:pt x="3" y="47"/>
                    </a:cubicBezTo>
                    <a:cubicBezTo>
                      <a:pt x="3" y="36"/>
                      <a:pt x="4" y="25"/>
                      <a:pt x="4" y="13"/>
                    </a:cubicBezTo>
                    <a:cubicBezTo>
                      <a:pt x="4" y="10"/>
                      <a:pt x="4" y="7"/>
                      <a:pt x="4" y="4"/>
                    </a:cubicBezTo>
                    <a:cubicBezTo>
                      <a:pt x="4" y="3"/>
                      <a:pt x="4" y="3"/>
                      <a:pt x="4" y="2"/>
                    </a:cubicBezTo>
                    <a:cubicBezTo>
                      <a:pt x="4" y="2"/>
                      <a:pt x="4" y="2"/>
                      <a:pt x="4" y="2"/>
                    </a:cubicBezTo>
                    <a:cubicBezTo>
                      <a:pt x="4" y="2"/>
                      <a:pt x="4"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3" name="íŝļîḍè"/>
              <p:cNvSpPr/>
              <p:nvPr/>
            </p:nvSpPr>
            <p:spPr bwMode="auto">
              <a:xfrm>
                <a:off x="5318" y="2161"/>
                <a:ext cx="1" cy="133"/>
              </a:xfrm>
              <a:custGeom>
                <a:avLst/>
                <a:gdLst>
                  <a:gd name="T0" fmla="*/ 1 w 1"/>
                  <a:gd name="T1" fmla="*/ 0 h 121"/>
                  <a:gd name="T2" fmla="*/ 1 w 1"/>
                  <a:gd name="T3" fmla="*/ 0 h 121"/>
                  <a:gd name="T4" fmla="*/ 0 w 1"/>
                  <a:gd name="T5" fmla="*/ 120 h 121"/>
                  <a:gd name="T6" fmla="*/ 1 w 1"/>
                  <a:gd name="T7" fmla="*/ 121 h 121"/>
                  <a:gd name="T8" fmla="*/ 1 w 1"/>
                  <a:gd name="T9" fmla="*/ 0 h 121"/>
                </a:gdLst>
                <a:ahLst/>
                <a:cxnLst>
                  <a:cxn ang="0">
                    <a:pos x="T0" y="T1"/>
                  </a:cxn>
                  <a:cxn ang="0">
                    <a:pos x="T2" y="T3"/>
                  </a:cxn>
                  <a:cxn ang="0">
                    <a:pos x="T4" y="T5"/>
                  </a:cxn>
                  <a:cxn ang="0">
                    <a:pos x="T6" y="T7"/>
                  </a:cxn>
                  <a:cxn ang="0">
                    <a:pos x="T8" y="T9"/>
                  </a:cxn>
                </a:cxnLst>
                <a:rect l="0" t="0" r="r" b="b"/>
                <a:pathLst>
                  <a:path w="1" h="121">
                    <a:moveTo>
                      <a:pt x="1" y="0"/>
                    </a:moveTo>
                    <a:cubicBezTo>
                      <a:pt x="1" y="0"/>
                      <a:pt x="1" y="0"/>
                      <a:pt x="1" y="0"/>
                    </a:cubicBezTo>
                    <a:cubicBezTo>
                      <a:pt x="0" y="40"/>
                      <a:pt x="0" y="80"/>
                      <a:pt x="0" y="120"/>
                    </a:cubicBezTo>
                    <a:cubicBezTo>
                      <a:pt x="0" y="121"/>
                      <a:pt x="1" y="121"/>
                      <a:pt x="1" y="121"/>
                    </a:cubicBezTo>
                    <a:cubicBezTo>
                      <a:pt x="1" y="80"/>
                      <a:pt x="1" y="4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4" name="ïśļíḋe"/>
              <p:cNvSpPr/>
              <p:nvPr/>
            </p:nvSpPr>
            <p:spPr bwMode="auto">
              <a:xfrm>
                <a:off x="5310" y="1955"/>
                <a:ext cx="2" cy="102"/>
              </a:xfrm>
              <a:custGeom>
                <a:avLst/>
                <a:gdLst>
                  <a:gd name="T0" fmla="*/ 1 w 2"/>
                  <a:gd name="T1" fmla="*/ 0 h 93"/>
                  <a:gd name="T2" fmla="*/ 1 w 2"/>
                  <a:gd name="T3" fmla="*/ 0 h 93"/>
                  <a:gd name="T4" fmla="*/ 1 w 2"/>
                  <a:gd name="T5" fmla="*/ 0 h 93"/>
                  <a:gd name="T6" fmla="*/ 1 w 2"/>
                  <a:gd name="T7" fmla="*/ 92 h 93"/>
                  <a:gd name="T8" fmla="*/ 2 w 2"/>
                  <a:gd name="T9" fmla="*/ 92 h 93"/>
                  <a:gd name="T10" fmla="*/ 1 w 2"/>
                  <a:gd name="T11" fmla="*/ 0 h 93"/>
                </a:gdLst>
                <a:ahLst/>
                <a:cxnLst>
                  <a:cxn ang="0">
                    <a:pos x="T0" y="T1"/>
                  </a:cxn>
                  <a:cxn ang="0">
                    <a:pos x="T2" y="T3"/>
                  </a:cxn>
                  <a:cxn ang="0">
                    <a:pos x="T4" y="T5"/>
                  </a:cxn>
                  <a:cxn ang="0">
                    <a:pos x="T6" y="T7"/>
                  </a:cxn>
                  <a:cxn ang="0">
                    <a:pos x="T8" y="T9"/>
                  </a:cxn>
                  <a:cxn ang="0">
                    <a:pos x="T10" y="T11"/>
                  </a:cxn>
                </a:cxnLst>
                <a:rect l="0" t="0" r="r" b="b"/>
                <a:pathLst>
                  <a:path w="2" h="93">
                    <a:moveTo>
                      <a:pt x="1" y="0"/>
                    </a:moveTo>
                    <a:cubicBezTo>
                      <a:pt x="1" y="0"/>
                      <a:pt x="1" y="0"/>
                      <a:pt x="1" y="0"/>
                    </a:cubicBezTo>
                    <a:cubicBezTo>
                      <a:pt x="1" y="0"/>
                      <a:pt x="1" y="0"/>
                      <a:pt x="1" y="0"/>
                    </a:cubicBezTo>
                    <a:cubicBezTo>
                      <a:pt x="1" y="31"/>
                      <a:pt x="0" y="61"/>
                      <a:pt x="1" y="92"/>
                    </a:cubicBezTo>
                    <a:cubicBezTo>
                      <a:pt x="1" y="93"/>
                      <a:pt x="2" y="93"/>
                      <a:pt x="2" y="92"/>
                    </a:cubicBezTo>
                    <a:cubicBezTo>
                      <a:pt x="2" y="62"/>
                      <a:pt x="2" y="3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5" name="íŝľíḋe"/>
              <p:cNvSpPr/>
              <p:nvPr/>
            </p:nvSpPr>
            <p:spPr bwMode="auto">
              <a:xfrm>
                <a:off x="5322" y="1955"/>
                <a:ext cx="4" cy="100"/>
              </a:xfrm>
              <a:custGeom>
                <a:avLst/>
                <a:gdLst>
                  <a:gd name="T0" fmla="*/ 3 w 4"/>
                  <a:gd name="T1" fmla="*/ 0 h 91"/>
                  <a:gd name="T2" fmla="*/ 0 w 4"/>
                  <a:gd name="T3" fmla="*/ 90 h 91"/>
                  <a:gd name="T4" fmla="*/ 1 w 4"/>
                  <a:gd name="T5" fmla="*/ 91 h 91"/>
                  <a:gd name="T6" fmla="*/ 4 w 4"/>
                  <a:gd name="T7" fmla="*/ 0 h 91"/>
                  <a:gd name="T8" fmla="*/ 3 w 4"/>
                  <a:gd name="T9" fmla="*/ 0 h 91"/>
                </a:gdLst>
                <a:ahLst/>
                <a:cxnLst>
                  <a:cxn ang="0">
                    <a:pos x="T0" y="T1"/>
                  </a:cxn>
                  <a:cxn ang="0">
                    <a:pos x="T2" y="T3"/>
                  </a:cxn>
                  <a:cxn ang="0">
                    <a:pos x="T4" y="T5"/>
                  </a:cxn>
                  <a:cxn ang="0">
                    <a:pos x="T6" y="T7"/>
                  </a:cxn>
                  <a:cxn ang="0">
                    <a:pos x="T8" y="T9"/>
                  </a:cxn>
                </a:cxnLst>
                <a:rect l="0" t="0" r="r" b="b"/>
                <a:pathLst>
                  <a:path w="4" h="91">
                    <a:moveTo>
                      <a:pt x="3" y="0"/>
                    </a:moveTo>
                    <a:cubicBezTo>
                      <a:pt x="1" y="30"/>
                      <a:pt x="0" y="60"/>
                      <a:pt x="0" y="90"/>
                    </a:cubicBezTo>
                    <a:cubicBezTo>
                      <a:pt x="0" y="91"/>
                      <a:pt x="1" y="91"/>
                      <a:pt x="1" y="91"/>
                    </a:cubicBezTo>
                    <a:cubicBezTo>
                      <a:pt x="1" y="61"/>
                      <a:pt x="2" y="30"/>
                      <a:pt x="4" y="0"/>
                    </a:cubicBezTo>
                    <a:cubicBezTo>
                      <a:pt x="4" y="0"/>
                      <a:pt x="3"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6" name="ïŝḷîḑè"/>
              <p:cNvSpPr/>
              <p:nvPr/>
            </p:nvSpPr>
            <p:spPr bwMode="auto">
              <a:xfrm>
                <a:off x="5303" y="2383"/>
                <a:ext cx="7" cy="80"/>
              </a:xfrm>
              <a:custGeom>
                <a:avLst/>
                <a:gdLst>
                  <a:gd name="T0" fmla="*/ 2 w 6"/>
                  <a:gd name="T1" fmla="*/ 0 h 73"/>
                  <a:gd name="T2" fmla="*/ 2 w 6"/>
                  <a:gd name="T3" fmla="*/ 0 h 73"/>
                  <a:gd name="T4" fmla="*/ 5 w 6"/>
                  <a:gd name="T5" fmla="*/ 72 h 73"/>
                  <a:gd name="T6" fmla="*/ 6 w 6"/>
                  <a:gd name="T7" fmla="*/ 72 h 73"/>
                  <a:gd name="T8" fmla="*/ 2 w 6"/>
                  <a:gd name="T9" fmla="*/ 0 h 73"/>
                </a:gdLst>
                <a:ahLst/>
                <a:cxnLst>
                  <a:cxn ang="0">
                    <a:pos x="T0" y="T1"/>
                  </a:cxn>
                  <a:cxn ang="0">
                    <a:pos x="T2" y="T3"/>
                  </a:cxn>
                  <a:cxn ang="0">
                    <a:pos x="T4" y="T5"/>
                  </a:cxn>
                  <a:cxn ang="0">
                    <a:pos x="T6" y="T7"/>
                  </a:cxn>
                  <a:cxn ang="0">
                    <a:pos x="T8" y="T9"/>
                  </a:cxn>
                </a:cxnLst>
                <a:rect l="0" t="0" r="r" b="b"/>
                <a:pathLst>
                  <a:path w="6" h="73">
                    <a:moveTo>
                      <a:pt x="2" y="0"/>
                    </a:moveTo>
                    <a:cubicBezTo>
                      <a:pt x="2" y="0"/>
                      <a:pt x="2" y="0"/>
                      <a:pt x="2" y="0"/>
                    </a:cubicBezTo>
                    <a:cubicBezTo>
                      <a:pt x="0" y="24"/>
                      <a:pt x="2" y="48"/>
                      <a:pt x="5" y="72"/>
                    </a:cubicBezTo>
                    <a:cubicBezTo>
                      <a:pt x="5" y="72"/>
                      <a:pt x="6" y="73"/>
                      <a:pt x="6" y="72"/>
                    </a:cubicBezTo>
                    <a:cubicBezTo>
                      <a:pt x="3" y="48"/>
                      <a:pt x="1" y="24"/>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7" name="ïṣlïḓê"/>
              <p:cNvSpPr/>
              <p:nvPr/>
            </p:nvSpPr>
            <p:spPr bwMode="auto">
              <a:xfrm>
                <a:off x="5323" y="2384"/>
                <a:ext cx="3" cy="64"/>
              </a:xfrm>
              <a:custGeom>
                <a:avLst/>
                <a:gdLst>
                  <a:gd name="T0" fmla="*/ 1 w 3"/>
                  <a:gd name="T1" fmla="*/ 1 h 58"/>
                  <a:gd name="T2" fmla="*/ 1 w 3"/>
                  <a:gd name="T3" fmla="*/ 1 h 58"/>
                  <a:gd name="T4" fmla="*/ 2 w 3"/>
                  <a:gd name="T5" fmla="*/ 58 h 58"/>
                  <a:gd name="T6" fmla="*/ 3 w 3"/>
                  <a:gd name="T7" fmla="*/ 58 h 58"/>
                  <a:gd name="T8" fmla="*/ 1 w 3"/>
                  <a:gd name="T9" fmla="*/ 1 h 58"/>
                </a:gdLst>
                <a:ahLst/>
                <a:cxnLst>
                  <a:cxn ang="0">
                    <a:pos x="T0" y="T1"/>
                  </a:cxn>
                  <a:cxn ang="0">
                    <a:pos x="T2" y="T3"/>
                  </a:cxn>
                  <a:cxn ang="0">
                    <a:pos x="T4" y="T5"/>
                  </a:cxn>
                  <a:cxn ang="0">
                    <a:pos x="T6" y="T7"/>
                  </a:cxn>
                  <a:cxn ang="0">
                    <a:pos x="T8" y="T9"/>
                  </a:cxn>
                </a:cxnLst>
                <a:rect l="0" t="0" r="r" b="b"/>
                <a:pathLst>
                  <a:path w="3" h="58">
                    <a:moveTo>
                      <a:pt x="1" y="1"/>
                    </a:moveTo>
                    <a:cubicBezTo>
                      <a:pt x="1" y="1"/>
                      <a:pt x="1" y="0"/>
                      <a:pt x="1" y="1"/>
                    </a:cubicBezTo>
                    <a:cubicBezTo>
                      <a:pt x="0" y="20"/>
                      <a:pt x="1" y="39"/>
                      <a:pt x="2" y="58"/>
                    </a:cubicBezTo>
                    <a:cubicBezTo>
                      <a:pt x="2" y="58"/>
                      <a:pt x="3" y="58"/>
                      <a:pt x="3" y="58"/>
                    </a:cubicBezTo>
                    <a:cubicBezTo>
                      <a:pt x="1" y="39"/>
                      <a:pt x="1" y="2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8" name="ïśļîḋè"/>
              <p:cNvSpPr/>
              <p:nvPr/>
            </p:nvSpPr>
            <p:spPr bwMode="auto">
              <a:xfrm>
                <a:off x="5340" y="2377"/>
                <a:ext cx="9" cy="220"/>
              </a:xfrm>
              <a:custGeom>
                <a:avLst/>
                <a:gdLst>
                  <a:gd name="T0" fmla="*/ 1 w 8"/>
                  <a:gd name="T1" fmla="*/ 0 h 200"/>
                  <a:gd name="T2" fmla="*/ 0 w 8"/>
                  <a:gd name="T3" fmla="*/ 0 h 200"/>
                  <a:gd name="T4" fmla="*/ 7 w 8"/>
                  <a:gd name="T5" fmla="*/ 199 h 200"/>
                  <a:gd name="T6" fmla="*/ 8 w 8"/>
                  <a:gd name="T7" fmla="*/ 199 h 200"/>
                  <a:gd name="T8" fmla="*/ 1 w 8"/>
                  <a:gd name="T9" fmla="*/ 0 h 200"/>
                </a:gdLst>
                <a:ahLst/>
                <a:cxnLst>
                  <a:cxn ang="0">
                    <a:pos x="T0" y="T1"/>
                  </a:cxn>
                  <a:cxn ang="0">
                    <a:pos x="T2" y="T3"/>
                  </a:cxn>
                  <a:cxn ang="0">
                    <a:pos x="T4" y="T5"/>
                  </a:cxn>
                  <a:cxn ang="0">
                    <a:pos x="T6" y="T7"/>
                  </a:cxn>
                  <a:cxn ang="0">
                    <a:pos x="T8" y="T9"/>
                  </a:cxn>
                </a:cxnLst>
                <a:rect l="0" t="0" r="r" b="b"/>
                <a:pathLst>
                  <a:path w="8" h="200">
                    <a:moveTo>
                      <a:pt x="1" y="0"/>
                    </a:moveTo>
                    <a:cubicBezTo>
                      <a:pt x="1" y="0"/>
                      <a:pt x="0" y="0"/>
                      <a:pt x="0" y="0"/>
                    </a:cubicBezTo>
                    <a:cubicBezTo>
                      <a:pt x="2" y="66"/>
                      <a:pt x="1" y="133"/>
                      <a:pt x="7" y="199"/>
                    </a:cubicBezTo>
                    <a:cubicBezTo>
                      <a:pt x="7" y="200"/>
                      <a:pt x="8" y="200"/>
                      <a:pt x="8" y="199"/>
                    </a:cubicBezTo>
                    <a:cubicBezTo>
                      <a:pt x="4" y="133"/>
                      <a:pt x="3" y="6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9" name="íŝlidé"/>
              <p:cNvSpPr/>
              <p:nvPr/>
            </p:nvSpPr>
            <p:spPr bwMode="auto">
              <a:xfrm>
                <a:off x="5423" y="2400"/>
                <a:ext cx="6" cy="201"/>
              </a:xfrm>
              <a:custGeom>
                <a:avLst/>
                <a:gdLst>
                  <a:gd name="T0" fmla="*/ 2 w 5"/>
                  <a:gd name="T1" fmla="*/ 1 h 182"/>
                  <a:gd name="T2" fmla="*/ 1 w 5"/>
                  <a:gd name="T3" fmla="*/ 1 h 182"/>
                  <a:gd name="T4" fmla="*/ 4 w 5"/>
                  <a:gd name="T5" fmla="*/ 181 h 182"/>
                  <a:gd name="T6" fmla="*/ 5 w 5"/>
                  <a:gd name="T7" fmla="*/ 181 h 182"/>
                  <a:gd name="T8" fmla="*/ 2 w 5"/>
                  <a:gd name="T9" fmla="*/ 1 h 182"/>
                </a:gdLst>
                <a:ahLst/>
                <a:cxnLst>
                  <a:cxn ang="0">
                    <a:pos x="T0" y="T1"/>
                  </a:cxn>
                  <a:cxn ang="0">
                    <a:pos x="T2" y="T3"/>
                  </a:cxn>
                  <a:cxn ang="0">
                    <a:pos x="T4" y="T5"/>
                  </a:cxn>
                  <a:cxn ang="0">
                    <a:pos x="T6" y="T7"/>
                  </a:cxn>
                  <a:cxn ang="0">
                    <a:pos x="T8" y="T9"/>
                  </a:cxn>
                </a:cxnLst>
                <a:rect l="0" t="0" r="r" b="b"/>
                <a:pathLst>
                  <a:path w="5" h="182">
                    <a:moveTo>
                      <a:pt x="2" y="1"/>
                    </a:moveTo>
                    <a:cubicBezTo>
                      <a:pt x="2" y="1"/>
                      <a:pt x="1" y="0"/>
                      <a:pt x="1" y="1"/>
                    </a:cubicBezTo>
                    <a:cubicBezTo>
                      <a:pt x="1" y="61"/>
                      <a:pt x="0" y="121"/>
                      <a:pt x="4" y="181"/>
                    </a:cubicBezTo>
                    <a:cubicBezTo>
                      <a:pt x="4" y="182"/>
                      <a:pt x="5" y="182"/>
                      <a:pt x="5" y="181"/>
                    </a:cubicBezTo>
                    <a:cubicBezTo>
                      <a:pt x="3" y="121"/>
                      <a:pt x="2" y="6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0" name="í$ḷíḓè"/>
              <p:cNvSpPr/>
              <p:nvPr/>
            </p:nvSpPr>
            <p:spPr bwMode="auto">
              <a:xfrm>
                <a:off x="5127" y="2572"/>
                <a:ext cx="372" cy="416"/>
              </a:xfrm>
              <a:custGeom>
                <a:avLst/>
                <a:gdLst>
                  <a:gd name="T0" fmla="*/ 337 w 338"/>
                  <a:gd name="T1" fmla="*/ 28 h 378"/>
                  <a:gd name="T2" fmla="*/ 278 w 338"/>
                  <a:gd name="T3" fmla="*/ 50 h 378"/>
                  <a:gd name="T4" fmla="*/ 276 w 338"/>
                  <a:gd name="T5" fmla="*/ 0 h 378"/>
                  <a:gd name="T6" fmla="*/ 275 w 338"/>
                  <a:gd name="T7" fmla="*/ 0 h 378"/>
                  <a:gd name="T8" fmla="*/ 277 w 338"/>
                  <a:gd name="T9" fmla="*/ 50 h 378"/>
                  <a:gd name="T10" fmla="*/ 86 w 338"/>
                  <a:gd name="T11" fmla="*/ 132 h 378"/>
                  <a:gd name="T12" fmla="*/ 86 w 338"/>
                  <a:gd name="T13" fmla="*/ 82 h 378"/>
                  <a:gd name="T14" fmla="*/ 85 w 338"/>
                  <a:gd name="T15" fmla="*/ 82 h 378"/>
                  <a:gd name="T16" fmla="*/ 85 w 338"/>
                  <a:gd name="T17" fmla="*/ 132 h 378"/>
                  <a:gd name="T18" fmla="*/ 22 w 338"/>
                  <a:gd name="T19" fmla="*/ 160 h 378"/>
                  <a:gd name="T20" fmla="*/ 22 w 338"/>
                  <a:gd name="T21" fmla="*/ 137 h 378"/>
                  <a:gd name="T22" fmla="*/ 22 w 338"/>
                  <a:gd name="T23" fmla="*/ 137 h 378"/>
                  <a:gd name="T24" fmla="*/ 20 w 338"/>
                  <a:gd name="T25" fmla="*/ 161 h 378"/>
                  <a:gd name="T26" fmla="*/ 0 w 338"/>
                  <a:gd name="T27" fmla="*/ 170 h 378"/>
                  <a:gd name="T28" fmla="*/ 0 w 338"/>
                  <a:gd name="T29" fmla="*/ 171 h 378"/>
                  <a:gd name="T30" fmla="*/ 20 w 338"/>
                  <a:gd name="T31" fmla="*/ 162 h 378"/>
                  <a:gd name="T32" fmla="*/ 25 w 338"/>
                  <a:gd name="T33" fmla="*/ 346 h 378"/>
                  <a:gd name="T34" fmla="*/ 26 w 338"/>
                  <a:gd name="T35" fmla="*/ 346 h 378"/>
                  <a:gd name="T36" fmla="*/ 22 w 338"/>
                  <a:gd name="T37" fmla="*/ 161 h 378"/>
                  <a:gd name="T38" fmla="*/ 85 w 338"/>
                  <a:gd name="T39" fmla="*/ 134 h 378"/>
                  <a:gd name="T40" fmla="*/ 90 w 338"/>
                  <a:gd name="T41" fmla="*/ 377 h 378"/>
                  <a:gd name="T42" fmla="*/ 91 w 338"/>
                  <a:gd name="T43" fmla="*/ 377 h 378"/>
                  <a:gd name="T44" fmla="*/ 86 w 338"/>
                  <a:gd name="T45" fmla="*/ 134 h 378"/>
                  <a:gd name="T46" fmla="*/ 277 w 338"/>
                  <a:gd name="T47" fmla="*/ 53 h 378"/>
                  <a:gd name="T48" fmla="*/ 289 w 338"/>
                  <a:gd name="T49" fmla="*/ 187 h 378"/>
                  <a:gd name="T50" fmla="*/ 289 w 338"/>
                  <a:gd name="T51" fmla="*/ 187 h 378"/>
                  <a:gd name="T52" fmla="*/ 278 w 338"/>
                  <a:gd name="T53" fmla="*/ 52 h 378"/>
                  <a:gd name="T54" fmla="*/ 338 w 338"/>
                  <a:gd name="T55" fmla="*/ 29 h 378"/>
                  <a:gd name="T56" fmla="*/ 337 w 338"/>
                  <a:gd name="T57" fmla="*/ 2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8" h="378">
                    <a:moveTo>
                      <a:pt x="337" y="28"/>
                    </a:moveTo>
                    <a:cubicBezTo>
                      <a:pt x="317" y="35"/>
                      <a:pt x="298" y="42"/>
                      <a:pt x="278" y="50"/>
                    </a:cubicBezTo>
                    <a:cubicBezTo>
                      <a:pt x="277" y="33"/>
                      <a:pt x="276" y="17"/>
                      <a:pt x="276" y="0"/>
                    </a:cubicBezTo>
                    <a:cubicBezTo>
                      <a:pt x="276" y="0"/>
                      <a:pt x="275" y="0"/>
                      <a:pt x="275" y="0"/>
                    </a:cubicBezTo>
                    <a:cubicBezTo>
                      <a:pt x="276" y="17"/>
                      <a:pt x="276" y="33"/>
                      <a:pt x="277" y="50"/>
                    </a:cubicBezTo>
                    <a:cubicBezTo>
                      <a:pt x="213" y="75"/>
                      <a:pt x="149" y="104"/>
                      <a:pt x="86" y="132"/>
                    </a:cubicBezTo>
                    <a:cubicBezTo>
                      <a:pt x="86" y="115"/>
                      <a:pt x="86" y="99"/>
                      <a:pt x="86" y="82"/>
                    </a:cubicBezTo>
                    <a:cubicBezTo>
                      <a:pt x="86" y="82"/>
                      <a:pt x="85" y="82"/>
                      <a:pt x="85" y="82"/>
                    </a:cubicBezTo>
                    <a:cubicBezTo>
                      <a:pt x="85" y="99"/>
                      <a:pt x="85" y="115"/>
                      <a:pt x="85" y="132"/>
                    </a:cubicBezTo>
                    <a:cubicBezTo>
                      <a:pt x="64" y="142"/>
                      <a:pt x="43" y="151"/>
                      <a:pt x="22" y="160"/>
                    </a:cubicBezTo>
                    <a:cubicBezTo>
                      <a:pt x="22" y="153"/>
                      <a:pt x="22" y="145"/>
                      <a:pt x="22" y="137"/>
                    </a:cubicBezTo>
                    <a:cubicBezTo>
                      <a:pt x="22" y="137"/>
                      <a:pt x="22" y="137"/>
                      <a:pt x="22" y="137"/>
                    </a:cubicBezTo>
                    <a:cubicBezTo>
                      <a:pt x="21" y="145"/>
                      <a:pt x="21" y="153"/>
                      <a:pt x="20" y="161"/>
                    </a:cubicBezTo>
                    <a:cubicBezTo>
                      <a:pt x="14" y="164"/>
                      <a:pt x="7" y="167"/>
                      <a:pt x="0" y="170"/>
                    </a:cubicBezTo>
                    <a:cubicBezTo>
                      <a:pt x="0" y="170"/>
                      <a:pt x="0" y="171"/>
                      <a:pt x="0" y="171"/>
                    </a:cubicBezTo>
                    <a:cubicBezTo>
                      <a:pt x="7" y="168"/>
                      <a:pt x="14" y="165"/>
                      <a:pt x="20" y="162"/>
                    </a:cubicBezTo>
                    <a:cubicBezTo>
                      <a:pt x="17" y="223"/>
                      <a:pt x="20" y="285"/>
                      <a:pt x="25" y="346"/>
                    </a:cubicBezTo>
                    <a:cubicBezTo>
                      <a:pt x="25" y="346"/>
                      <a:pt x="26" y="346"/>
                      <a:pt x="26" y="346"/>
                    </a:cubicBezTo>
                    <a:cubicBezTo>
                      <a:pt x="22" y="284"/>
                      <a:pt x="21" y="223"/>
                      <a:pt x="22" y="161"/>
                    </a:cubicBezTo>
                    <a:cubicBezTo>
                      <a:pt x="43" y="152"/>
                      <a:pt x="64" y="143"/>
                      <a:pt x="85" y="134"/>
                    </a:cubicBezTo>
                    <a:cubicBezTo>
                      <a:pt x="84" y="215"/>
                      <a:pt x="83" y="297"/>
                      <a:pt x="90" y="377"/>
                    </a:cubicBezTo>
                    <a:cubicBezTo>
                      <a:pt x="90" y="378"/>
                      <a:pt x="91" y="378"/>
                      <a:pt x="91" y="377"/>
                    </a:cubicBezTo>
                    <a:cubicBezTo>
                      <a:pt x="87" y="296"/>
                      <a:pt x="86" y="215"/>
                      <a:pt x="86" y="134"/>
                    </a:cubicBezTo>
                    <a:cubicBezTo>
                      <a:pt x="149" y="106"/>
                      <a:pt x="213" y="78"/>
                      <a:pt x="277" y="53"/>
                    </a:cubicBezTo>
                    <a:cubicBezTo>
                      <a:pt x="280" y="98"/>
                      <a:pt x="284" y="142"/>
                      <a:pt x="289" y="187"/>
                    </a:cubicBezTo>
                    <a:cubicBezTo>
                      <a:pt x="289" y="187"/>
                      <a:pt x="289" y="188"/>
                      <a:pt x="289" y="187"/>
                    </a:cubicBezTo>
                    <a:cubicBezTo>
                      <a:pt x="285" y="142"/>
                      <a:pt x="281" y="97"/>
                      <a:pt x="278" y="52"/>
                    </a:cubicBezTo>
                    <a:cubicBezTo>
                      <a:pt x="298" y="44"/>
                      <a:pt x="318" y="37"/>
                      <a:pt x="338" y="29"/>
                    </a:cubicBezTo>
                    <a:cubicBezTo>
                      <a:pt x="338" y="29"/>
                      <a:pt x="338" y="28"/>
                      <a:pt x="337"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1" name="íšḻíḑê"/>
              <p:cNvSpPr/>
              <p:nvPr/>
            </p:nvSpPr>
            <p:spPr bwMode="auto">
              <a:xfrm>
                <a:off x="5108" y="2656"/>
                <a:ext cx="7" cy="170"/>
              </a:xfrm>
              <a:custGeom>
                <a:avLst/>
                <a:gdLst>
                  <a:gd name="T0" fmla="*/ 5 w 6"/>
                  <a:gd name="T1" fmla="*/ 1 h 155"/>
                  <a:gd name="T2" fmla="*/ 0 w 6"/>
                  <a:gd name="T3" fmla="*/ 154 h 155"/>
                  <a:gd name="T4" fmla="*/ 1 w 6"/>
                  <a:gd name="T5" fmla="*/ 155 h 155"/>
                  <a:gd name="T6" fmla="*/ 6 w 6"/>
                  <a:gd name="T7" fmla="*/ 1 h 155"/>
                  <a:gd name="T8" fmla="*/ 5 w 6"/>
                  <a:gd name="T9" fmla="*/ 1 h 155"/>
                </a:gdLst>
                <a:ahLst/>
                <a:cxnLst>
                  <a:cxn ang="0">
                    <a:pos x="T0" y="T1"/>
                  </a:cxn>
                  <a:cxn ang="0">
                    <a:pos x="T2" y="T3"/>
                  </a:cxn>
                  <a:cxn ang="0">
                    <a:pos x="T4" y="T5"/>
                  </a:cxn>
                  <a:cxn ang="0">
                    <a:pos x="T6" y="T7"/>
                  </a:cxn>
                  <a:cxn ang="0">
                    <a:pos x="T8" y="T9"/>
                  </a:cxn>
                </a:cxnLst>
                <a:rect l="0" t="0" r="r" b="b"/>
                <a:pathLst>
                  <a:path w="6" h="155">
                    <a:moveTo>
                      <a:pt x="5" y="1"/>
                    </a:moveTo>
                    <a:cubicBezTo>
                      <a:pt x="5" y="52"/>
                      <a:pt x="3" y="103"/>
                      <a:pt x="0" y="154"/>
                    </a:cubicBezTo>
                    <a:cubicBezTo>
                      <a:pt x="0" y="155"/>
                      <a:pt x="1" y="155"/>
                      <a:pt x="1" y="155"/>
                    </a:cubicBezTo>
                    <a:cubicBezTo>
                      <a:pt x="4" y="103"/>
                      <a:pt x="6" y="52"/>
                      <a:pt x="6" y="1"/>
                    </a:cubicBezTo>
                    <a:cubicBezTo>
                      <a:pt x="6"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2" name="iš1iďê"/>
              <p:cNvSpPr/>
              <p:nvPr/>
            </p:nvSpPr>
            <p:spPr bwMode="auto">
              <a:xfrm>
                <a:off x="4945" y="2657"/>
                <a:ext cx="8" cy="267"/>
              </a:xfrm>
              <a:custGeom>
                <a:avLst/>
                <a:gdLst>
                  <a:gd name="T0" fmla="*/ 5 w 7"/>
                  <a:gd name="T1" fmla="*/ 0 h 243"/>
                  <a:gd name="T2" fmla="*/ 5 w 7"/>
                  <a:gd name="T3" fmla="*/ 0 h 243"/>
                  <a:gd name="T4" fmla="*/ 6 w 7"/>
                  <a:gd name="T5" fmla="*/ 242 h 243"/>
                  <a:gd name="T6" fmla="*/ 7 w 7"/>
                  <a:gd name="T7" fmla="*/ 242 h 243"/>
                  <a:gd name="T8" fmla="*/ 5 w 7"/>
                  <a:gd name="T9" fmla="*/ 0 h 243"/>
                </a:gdLst>
                <a:ahLst/>
                <a:cxnLst>
                  <a:cxn ang="0">
                    <a:pos x="T0" y="T1"/>
                  </a:cxn>
                  <a:cxn ang="0">
                    <a:pos x="T2" y="T3"/>
                  </a:cxn>
                  <a:cxn ang="0">
                    <a:pos x="T4" y="T5"/>
                  </a:cxn>
                  <a:cxn ang="0">
                    <a:pos x="T6" y="T7"/>
                  </a:cxn>
                  <a:cxn ang="0">
                    <a:pos x="T8" y="T9"/>
                  </a:cxn>
                </a:cxnLst>
                <a:rect l="0" t="0" r="r" b="b"/>
                <a:pathLst>
                  <a:path w="7" h="243">
                    <a:moveTo>
                      <a:pt x="5" y="0"/>
                    </a:moveTo>
                    <a:cubicBezTo>
                      <a:pt x="5" y="0"/>
                      <a:pt x="5" y="0"/>
                      <a:pt x="5" y="0"/>
                    </a:cubicBezTo>
                    <a:cubicBezTo>
                      <a:pt x="5" y="80"/>
                      <a:pt x="0" y="161"/>
                      <a:pt x="6" y="242"/>
                    </a:cubicBezTo>
                    <a:cubicBezTo>
                      <a:pt x="6" y="242"/>
                      <a:pt x="7" y="243"/>
                      <a:pt x="7" y="242"/>
                    </a:cubicBezTo>
                    <a:cubicBezTo>
                      <a:pt x="3" y="161"/>
                      <a:pt x="5" y="81"/>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3" name="iSľïḑê"/>
              <p:cNvSpPr/>
              <p:nvPr/>
            </p:nvSpPr>
            <p:spPr bwMode="auto">
              <a:xfrm>
                <a:off x="4223" y="2066"/>
                <a:ext cx="558" cy="127"/>
              </a:xfrm>
              <a:custGeom>
                <a:avLst/>
                <a:gdLst>
                  <a:gd name="T0" fmla="*/ 505 w 506"/>
                  <a:gd name="T1" fmla="*/ 114 h 115"/>
                  <a:gd name="T2" fmla="*/ 1 w 506"/>
                  <a:gd name="T3" fmla="*/ 1 h 115"/>
                  <a:gd name="T4" fmla="*/ 1 w 506"/>
                  <a:gd name="T5" fmla="*/ 2 h 115"/>
                  <a:gd name="T6" fmla="*/ 505 w 506"/>
                  <a:gd name="T7" fmla="*/ 115 h 115"/>
                  <a:gd name="T8" fmla="*/ 505 w 506"/>
                  <a:gd name="T9" fmla="*/ 114 h 115"/>
                </a:gdLst>
                <a:ahLst/>
                <a:cxnLst>
                  <a:cxn ang="0">
                    <a:pos x="T0" y="T1"/>
                  </a:cxn>
                  <a:cxn ang="0">
                    <a:pos x="T2" y="T3"/>
                  </a:cxn>
                  <a:cxn ang="0">
                    <a:pos x="T4" y="T5"/>
                  </a:cxn>
                  <a:cxn ang="0">
                    <a:pos x="T6" y="T7"/>
                  </a:cxn>
                  <a:cxn ang="0">
                    <a:pos x="T8" y="T9"/>
                  </a:cxn>
                </a:cxnLst>
                <a:rect l="0" t="0" r="r" b="b"/>
                <a:pathLst>
                  <a:path w="506" h="115">
                    <a:moveTo>
                      <a:pt x="505" y="114"/>
                    </a:moveTo>
                    <a:cubicBezTo>
                      <a:pt x="338" y="72"/>
                      <a:pt x="165" y="54"/>
                      <a:pt x="1" y="1"/>
                    </a:cubicBezTo>
                    <a:cubicBezTo>
                      <a:pt x="0" y="0"/>
                      <a:pt x="0" y="2"/>
                      <a:pt x="1" y="2"/>
                    </a:cubicBezTo>
                    <a:cubicBezTo>
                      <a:pt x="165" y="55"/>
                      <a:pt x="337" y="77"/>
                      <a:pt x="505" y="115"/>
                    </a:cubicBezTo>
                    <a:cubicBezTo>
                      <a:pt x="506" y="115"/>
                      <a:pt x="505" y="114"/>
                      <a:pt x="505" y="1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4" name="îšļïdé"/>
              <p:cNvSpPr/>
              <p:nvPr/>
            </p:nvSpPr>
            <p:spPr bwMode="auto">
              <a:xfrm>
                <a:off x="4244" y="2165"/>
                <a:ext cx="500" cy="81"/>
              </a:xfrm>
              <a:custGeom>
                <a:avLst/>
                <a:gdLst>
                  <a:gd name="T0" fmla="*/ 453 w 453"/>
                  <a:gd name="T1" fmla="*/ 73 h 74"/>
                  <a:gd name="T2" fmla="*/ 0 w 453"/>
                  <a:gd name="T3" fmla="*/ 0 h 74"/>
                  <a:gd name="T4" fmla="*/ 0 w 453"/>
                  <a:gd name="T5" fmla="*/ 0 h 74"/>
                  <a:gd name="T6" fmla="*/ 453 w 453"/>
                  <a:gd name="T7" fmla="*/ 74 h 74"/>
                  <a:gd name="T8" fmla="*/ 453 w 453"/>
                  <a:gd name="T9" fmla="*/ 73 h 74"/>
                </a:gdLst>
                <a:ahLst/>
                <a:cxnLst>
                  <a:cxn ang="0">
                    <a:pos x="T0" y="T1"/>
                  </a:cxn>
                  <a:cxn ang="0">
                    <a:pos x="T2" y="T3"/>
                  </a:cxn>
                  <a:cxn ang="0">
                    <a:pos x="T4" y="T5"/>
                  </a:cxn>
                  <a:cxn ang="0">
                    <a:pos x="T6" y="T7"/>
                  </a:cxn>
                  <a:cxn ang="0">
                    <a:pos x="T8" y="T9"/>
                  </a:cxn>
                </a:cxnLst>
                <a:rect l="0" t="0" r="r" b="b"/>
                <a:pathLst>
                  <a:path w="453" h="74">
                    <a:moveTo>
                      <a:pt x="453" y="73"/>
                    </a:moveTo>
                    <a:cubicBezTo>
                      <a:pt x="301" y="52"/>
                      <a:pt x="148" y="40"/>
                      <a:pt x="0" y="0"/>
                    </a:cubicBezTo>
                    <a:cubicBezTo>
                      <a:pt x="0" y="0"/>
                      <a:pt x="0" y="0"/>
                      <a:pt x="0" y="0"/>
                    </a:cubicBezTo>
                    <a:cubicBezTo>
                      <a:pt x="147" y="41"/>
                      <a:pt x="301" y="56"/>
                      <a:pt x="453" y="74"/>
                    </a:cubicBezTo>
                    <a:cubicBezTo>
                      <a:pt x="453" y="74"/>
                      <a:pt x="453" y="73"/>
                      <a:pt x="453"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5" name="ïşļidè"/>
              <p:cNvSpPr/>
              <p:nvPr/>
            </p:nvSpPr>
            <p:spPr bwMode="auto">
              <a:xfrm>
                <a:off x="4452" y="2312"/>
                <a:ext cx="91" cy="14"/>
              </a:xfrm>
              <a:custGeom>
                <a:avLst/>
                <a:gdLst>
                  <a:gd name="T0" fmla="*/ 83 w 83"/>
                  <a:gd name="T1" fmla="*/ 12 h 12"/>
                  <a:gd name="T2" fmla="*/ 0 w 83"/>
                  <a:gd name="T3" fmla="*/ 0 h 12"/>
                  <a:gd name="T4" fmla="*/ 83 w 83"/>
                  <a:gd name="T5" fmla="*/ 12 h 12"/>
                </a:gdLst>
                <a:ahLst/>
                <a:cxnLst>
                  <a:cxn ang="0">
                    <a:pos x="T0" y="T1"/>
                  </a:cxn>
                  <a:cxn ang="0">
                    <a:pos x="T2" y="T3"/>
                  </a:cxn>
                  <a:cxn ang="0">
                    <a:pos x="T4" y="T5"/>
                  </a:cxn>
                </a:cxnLst>
                <a:rect l="0" t="0" r="r" b="b"/>
                <a:pathLst>
                  <a:path w="83" h="12">
                    <a:moveTo>
                      <a:pt x="83" y="12"/>
                    </a:moveTo>
                    <a:cubicBezTo>
                      <a:pt x="55" y="9"/>
                      <a:pt x="28" y="5"/>
                      <a:pt x="0" y="0"/>
                    </a:cubicBezTo>
                    <a:cubicBezTo>
                      <a:pt x="27" y="6"/>
                      <a:pt x="55" y="10"/>
                      <a:pt x="83"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6" name="îṩḷïḑê"/>
              <p:cNvSpPr/>
              <p:nvPr/>
            </p:nvSpPr>
            <p:spPr bwMode="auto">
              <a:xfrm>
                <a:off x="4543" y="2326"/>
                <a:ext cx="198" cy="19"/>
              </a:xfrm>
              <a:custGeom>
                <a:avLst/>
                <a:gdLst>
                  <a:gd name="T0" fmla="*/ 180 w 180"/>
                  <a:gd name="T1" fmla="*/ 17 h 18"/>
                  <a:gd name="T2" fmla="*/ 51 w 180"/>
                  <a:gd name="T3" fmla="*/ 3 h 18"/>
                  <a:gd name="T4" fmla="*/ 0 w 180"/>
                  <a:gd name="T5" fmla="*/ 0 h 18"/>
                  <a:gd name="T6" fmla="*/ 39 w 180"/>
                  <a:gd name="T7" fmla="*/ 3 h 18"/>
                  <a:gd name="T8" fmla="*/ 180 w 180"/>
                  <a:gd name="T9" fmla="*/ 18 h 18"/>
                  <a:gd name="T10" fmla="*/ 180 w 180"/>
                  <a:gd name="T11" fmla="*/ 17 h 18"/>
                </a:gdLst>
                <a:ahLst/>
                <a:cxnLst>
                  <a:cxn ang="0">
                    <a:pos x="T0" y="T1"/>
                  </a:cxn>
                  <a:cxn ang="0">
                    <a:pos x="T2" y="T3"/>
                  </a:cxn>
                  <a:cxn ang="0">
                    <a:pos x="T4" y="T5"/>
                  </a:cxn>
                  <a:cxn ang="0">
                    <a:pos x="T6" y="T7"/>
                  </a:cxn>
                  <a:cxn ang="0">
                    <a:pos x="T8" y="T9"/>
                  </a:cxn>
                  <a:cxn ang="0">
                    <a:pos x="T10" y="T11"/>
                  </a:cxn>
                </a:cxnLst>
                <a:rect l="0" t="0" r="r" b="b"/>
                <a:pathLst>
                  <a:path w="180" h="18">
                    <a:moveTo>
                      <a:pt x="180" y="17"/>
                    </a:moveTo>
                    <a:cubicBezTo>
                      <a:pt x="137" y="10"/>
                      <a:pt x="94" y="7"/>
                      <a:pt x="51" y="3"/>
                    </a:cubicBezTo>
                    <a:cubicBezTo>
                      <a:pt x="34" y="2"/>
                      <a:pt x="17" y="1"/>
                      <a:pt x="0" y="0"/>
                    </a:cubicBezTo>
                    <a:cubicBezTo>
                      <a:pt x="13" y="1"/>
                      <a:pt x="26" y="2"/>
                      <a:pt x="39" y="3"/>
                    </a:cubicBezTo>
                    <a:cubicBezTo>
                      <a:pt x="86" y="7"/>
                      <a:pt x="133" y="10"/>
                      <a:pt x="180" y="18"/>
                    </a:cubicBezTo>
                    <a:cubicBezTo>
                      <a:pt x="180" y="18"/>
                      <a:pt x="180" y="17"/>
                      <a:pt x="18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7" name="ïṩḷîḋè"/>
              <p:cNvSpPr/>
              <p:nvPr/>
            </p:nvSpPr>
            <p:spPr bwMode="auto">
              <a:xfrm>
                <a:off x="4445" y="2311"/>
                <a:ext cx="7" cy="1"/>
              </a:xfrm>
              <a:custGeom>
                <a:avLst/>
                <a:gdLst>
                  <a:gd name="T0" fmla="*/ 0 w 6"/>
                  <a:gd name="T1" fmla="*/ 0 h 1"/>
                  <a:gd name="T2" fmla="*/ 6 w 6"/>
                  <a:gd name="T3" fmla="*/ 1 h 1"/>
                  <a:gd name="T4" fmla="*/ 0 w 6"/>
                  <a:gd name="T5" fmla="*/ 0 h 1"/>
                  <a:gd name="T6" fmla="*/ 0 w 6"/>
                  <a:gd name="T7" fmla="*/ 0 h 1"/>
                </a:gdLst>
                <a:ahLst/>
                <a:cxnLst>
                  <a:cxn ang="0">
                    <a:pos x="T0" y="T1"/>
                  </a:cxn>
                  <a:cxn ang="0">
                    <a:pos x="T2" y="T3"/>
                  </a:cxn>
                  <a:cxn ang="0">
                    <a:pos x="T4" y="T5"/>
                  </a:cxn>
                  <a:cxn ang="0">
                    <a:pos x="T6" y="T7"/>
                  </a:cxn>
                </a:cxnLst>
                <a:rect l="0" t="0" r="r" b="b"/>
                <a:pathLst>
                  <a:path w="6" h="1">
                    <a:moveTo>
                      <a:pt x="0" y="0"/>
                    </a:moveTo>
                    <a:cubicBezTo>
                      <a:pt x="2" y="1"/>
                      <a:pt x="4" y="1"/>
                      <a:pt x="6" y="1"/>
                    </a:cubicBezTo>
                    <a:cubicBezTo>
                      <a:pt x="4" y="1"/>
                      <a:pt x="2"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8" name="ísḷíďe"/>
              <p:cNvSpPr/>
              <p:nvPr/>
            </p:nvSpPr>
            <p:spPr bwMode="auto">
              <a:xfrm>
                <a:off x="3695" y="1957"/>
                <a:ext cx="1174" cy="412"/>
              </a:xfrm>
              <a:custGeom>
                <a:avLst/>
                <a:gdLst>
                  <a:gd name="T0" fmla="*/ 1012 w 1066"/>
                  <a:gd name="T1" fmla="*/ 99 h 374"/>
                  <a:gd name="T2" fmla="*/ 893 w 1066"/>
                  <a:gd name="T3" fmla="*/ 165 h 374"/>
                  <a:gd name="T4" fmla="*/ 630 w 1066"/>
                  <a:gd name="T5" fmla="*/ 34 h 374"/>
                  <a:gd name="T6" fmla="*/ 476 w 1066"/>
                  <a:gd name="T7" fmla="*/ 59 h 374"/>
                  <a:gd name="T8" fmla="*/ 474 w 1066"/>
                  <a:gd name="T9" fmla="*/ 59 h 374"/>
                  <a:gd name="T10" fmla="*/ 417 w 1066"/>
                  <a:gd name="T11" fmla="*/ 22 h 374"/>
                  <a:gd name="T12" fmla="*/ 387 w 1066"/>
                  <a:gd name="T13" fmla="*/ 40 h 374"/>
                  <a:gd name="T14" fmla="*/ 382 w 1066"/>
                  <a:gd name="T15" fmla="*/ 83 h 374"/>
                  <a:gd name="T16" fmla="*/ 381 w 1066"/>
                  <a:gd name="T17" fmla="*/ 84 h 374"/>
                  <a:gd name="T18" fmla="*/ 254 w 1066"/>
                  <a:gd name="T19" fmla="*/ 55 h 374"/>
                  <a:gd name="T20" fmla="*/ 231 w 1066"/>
                  <a:gd name="T21" fmla="*/ 115 h 374"/>
                  <a:gd name="T22" fmla="*/ 230 w 1066"/>
                  <a:gd name="T23" fmla="*/ 115 h 374"/>
                  <a:gd name="T24" fmla="*/ 123 w 1066"/>
                  <a:gd name="T25" fmla="*/ 78 h 374"/>
                  <a:gd name="T26" fmla="*/ 109 w 1066"/>
                  <a:gd name="T27" fmla="*/ 141 h 374"/>
                  <a:gd name="T28" fmla="*/ 104 w 1066"/>
                  <a:gd name="T29" fmla="*/ 120 h 374"/>
                  <a:gd name="T30" fmla="*/ 108 w 1066"/>
                  <a:gd name="T31" fmla="*/ 102 h 374"/>
                  <a:gd name="T32" fmla="*/ 73 w 1066"/>
                  <a:gd name="T33" fmla="*/ 148 h 374"/>
                  <a:gd name="T34" fmla="*/ 71 w 1066"/>
                  <a:gd name="T35" fmla="*/ 148 h 374"/>
                  <a:gd name="T36" fmla="*/ 71 w 1066"/>
                  <a:gd name="T37" fmla="*/ 151 h 374"/>
                  <a:gd name="T38" fmla="*/ 73 w 1066"/>
                  <a:gd name="T39" fmla="*/ 150 h 374"/>
                  <a:gd name="T40" fmla="*/ 104 w 1066"/>
                  <a:gd name="T41" fmla="*/ 298 h 374"/>
                  <a:gd name="T42" fmla="*/ 109 w 1066"/>
                  <a:gd name="T43" fmla="*/ 142 h 374"/>
                  <a:gd name="T44" fmla="*/ 133 w 1066"/>
                  <a:gd name="T45" fmla="*/ 289 h 374"/>
                  <a:gd name="T46" fmla="*/ 230 w 1066"/>
                  <a:gd name="T47" fmla="*/ 116 h 374"/>
                  <a:gd name="T48" fmla="*/ 190 w 1066"/>
                  <a:gd name="T49" fmla="*/ 254 h 374"/>
                  <a:gd name="T50" fmla="*/ 197 w 1066"/>
                  <a:gd name="T51" fmla="*/ 287 h 374"/>
                  <a:gd name="T52" fmla="*/ 225 w 1066"/>
                  <a:gd name="T53" fmla="*/ 303 h 374"/>
                  <a:gd name="T54" fmla="*/ 245 w 1066"/>
                  <a:gd name="T55" fmla="*/ 274 h 374"/>
                  <a:gd name="T56" fmla="*/ 246 w 1066"/>
                  <a:gd name="T57" fmla="*/ 274 h 374"/>
                  <a:gd name="T58" fmla="*/ 278 w 1066"/>
                  <a:gd name="T59" fmla="*/ 374 h 374"/>
                  <a:gd name="T60" fmla="*/ 341 w 1066"/>
                  <a:gd name="T61" fmla="*/ 273 h 374"/>
                  <a:gd name="T62" fmla="*/ 329 w 1066"/>
                  <a:gd name="T63" fmla="*/ 257 h 374"/>
                  <a:gd name="T64" fmla="*/ 275 w 1066"/>
                  <a:gd name="T65" fmla="*/ 137 h 374"/>
                  <a:gd name="T66" fmla="*/ 252 w 1066"/>
                  <a:gd name="T67" fmla="*/ 112 h 374"/>
                  <a:gd name="T68" fmla="*/ 384 w 1066"/>
                  <a:gd name="T69" fmla="*/ 293 h 374"/>
                  <a:gd name="T70" fmla="*/ 414 w 1066"/>
                  <a:gd name="T71" fmla="*/ 78 h 374"/>
                  <a:gd name="T72" fmla="*/ 415 w 1066"/>
                  <a:gd name="T73" fmla="*/ 78 h 374"/>
                  <a:gd name="T74" fmla="*/ 486 w 1066"/>
                  <a:gd name="T75" fmla="*/ 321 h 374"/>
                  <a:gd name="T76" fmla="*/ 724 w 1066"/>
                  <a:gd name="T77" fmla="*/ 125 h 374"/>
                  <a:gd name="T78" fmla="*/ 994 w 1066"/>
                  <a:gd name="T79" fmla="*/ 300 h 374"/>
                  <a:gd name="T80" fmla="*/ 1065 w 1066"/>
                  <a:gd name="T81" fmla="*/ 202 h 374"/>
                  <a:gd name="T82" fmla="*/ 227 w 1066"/>
                  <a:gd name="T83" fmla="*/ 278 h 374"/>
                  <a:gd name="T84" fmla="*/ 245 w 1066"/>
                  <a:gd name="T85" fmla="*/ 274 h 374"/>
                  <a:gd name="T86" fmla="*/ 247 w 1066"/>
                  <a:gd name="T87" fmla="*/ 262 h 374"/>
                  <a:gd name="T88" fmla="*/ 228 w 1066"/>
                  <a:gd name="T89" fmla="*/ 259 h 374"/>
                  <a:gd name="T90" fmla="*/ 246 w 1066"/>
                  <a:gd name="T91" fmla="*/ 261 h 374"/>
                  <a:gd name="T92" fmla="*/ 475 w 1066"/>
                  <a:gd name="T93" fmla="*/ 60 h 374"/>
                  <a:gd name="T94" fmla="*/ 476 w 1066"/>
                  <a:gd name="T95" fmla="*/ 64 h 374"/>
                  <a:gd name="T96" fmla="*/ 476 w 1066"/>
                  <a:gd name="T97" fmla="*/ 6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6" h="374">
                    <a:moveTo>
                      <a:pt x="1065" y="202"/>
                    </a:moveTo>
                    <a:cubicBezTo>
                      <a:pt x="1044" y="197"/>
                      <a:pt x="1024" y="192"/>
                      <a:pt x="1003" y="188"/>
                    </a:cubicBezTo>
                    <a:cubicBezTo>
                      <a:pt x="1005" y="158"/>
                      <a:pt x="1008" y="128"/>
                      <a:pt x="1012" y="99"/>
                    </a:cubicBezTo>
                    <a:cubicBezTo>
                      <a:pt x="1012" y="98"/>
                      <a:pt x="1011" y="98"/>
                      <a:pt x="1011" y="98"/>
                    </a:cubicBezTo>
                    <a:cubicBezTo>
                      <a:pt x="1008" y="128"/>
                      <a:pt x="1004" y="158"/>
                      <a:pt x="1002" y="188"/>
                    </a:cubicBezTo>
                    <a:cubicBezTo>
                      <a:pt x="966" y="180"/>
                      <a:pt x="929" y="173"/>
                      <a:pt x="893" y="165"/>
                    </a:cubicBezTo>
                    <a:cubicBezTo>
                      <a:pt x="836" y="153"/>
                      <a:pt x="780" y="139"/>
                      <a:pt x="724" y="124"/>
                    </a:cubicBezTo>
                    <a:cubicBezTo>
                      <a:pt x="647" y="103"/>
                      <a:pt x="569" y="82"/>
                      <a:pt x="491" y="63"/>
                    </a:cubicBezTo>
                    <a:cubicBezTo>
                      <a:pt x="537" y="53"/>
                      <a:pt x="583" y="44"/>
                      <a:pt x="630" y="34"/>
                    </a:cubicBezTo>
                    <a:cubicBezTo>
                      <a:pt x="630" y="34"/>
                      <a:pt x="630" y="33"/>
                      <a:pt x="629" y="33"/>
                    </a:cubicBezTo>
                    <a:cubicBezTo>
                      <a:pt x="582" y="42"/>
                      <a:pt x="534" y="52"/>
                      <a:pt x="487" y="62"/>
                    </a:cubicBezTo>
                    <a:cubicBezTo>
                      <a:pt x="483" y="61"/>
                      <a:pt x="480" y="60"/>
                      <a:pt x="476" y="59"/>
                    </a:cubicBezTo>
                    <a:cubicBezTo>
                      <a:pt x="475" y="39"/>
                      <a:pt x="474" y="20"/>
                      <a:pt x="473" y="0"/>
                    </a:cubicBezTo>
                    <a:cubicBezTo>
                      <a:pt x="473" y="0"/>
                      <a:pt x="472" y="0"/>
                      <a:pt x="472" y="0"/>
                    </a:cubicBezTo>
                    <a:cubicBezTo>
                      <a:pt x="473" y="20"/>
                      <a:pt x="474" y="39"/>
                      <a:pt x="474" y="59"/>
                    </a:cubicBezTo>
                    <a:cubicBezTo>
                      <a:pt x="455" y="54"/>
                      <a:pt x="436" y="50"/>
                      <a:pt x="416" y="46"/>
                    </a:cubicBezTo>
                    <a:cubicBezTo>
                      <a:pt x="417" y="38"/>
                      <a:pt x="417" y="30"/>
                      <a:pt x="418" y="22"/>
                    </a:cubicBezTo>
                    <a:cubicBezTo>
                      <a:pt x="418" y="22"/>
                      <a:pt x="417" y="22"/>
                      <a:pt x="417" y="22"/>
                    </a:cubicBezTo>
                    <a:cubicBezTo>
                      <a:pt x="417" y="30"/>
                      <a:pt x="416" y="38"/>
                      <a:pt x="416" y="46"/>
                    </a:cubicBezTo>
                    <a:cubicBezTo>
                      <a:pt x="406" y="44"/>
                      <a:pt x="397" y="42"/>
                      <a:pt x="387" y="40"/>
                    </a:cubicBezTo>
                    <a:cubicBezTo>
                      <a:pt x="387" y="40"/>
                      <a:pt x="387" y="40"/>
                      <a:pt x="387" y="40"/>
                    </a:cubicBezTo>
                    <a:cubicBezTo>
                      <a:pt x="397" y="42"/>
                      <a:pt x="406" y="44"/>
                      <a:pt x="416" y="46"/>
                    </a:cubicBezTo>
                    <a:cubicBezTo>
                      <a:pt x="415" y="57"/>
                      <a:pt x="415" y="67"/>
                      <a:pt x="414" y="77"/>
                    </a:cubicBezTo>
                    <a:cubicBezTo>
                      <a:pt x="403" y="79"/>
                      <a:pt x="393" y="81"/>
                      <a:pt x="382" y="83"/>
                    </a:cubicBezTo>
                    <a:cubicBezTo>
                      <a:pt x="381" y="72"/>
                      <a:pt x="381" y="61"/>
                      <a:pt x="380" y="50"/>
                    </a:cubicBezTo>
                    <a:cubicBezTo>
                      <a:pt x="380" y="50"/>
                      <a:pt x="380" y="50"/>
                      <a:pt x="380" y="50"/>
                    </a:cubicBezTo>
                    <a:cubicBezTo>
                      <a:pt x="380" y="61"/>
                      <a:pt x="381" y="72"/>
                      <a:pt x="381" y="84"/>
                    </a:cubicBezTo>
                    <a:cubicBezTo>
                      <a:pt x="359" y="88"/>
                      <a:pt x="336" y="93"/>
                      <a:pt x="314" y="97"/>
                    </a:cubicBezTo>
                    <a:cubicBezTo>
                      <a:pt x="293" y="102"/>
                      <a:pt x="273" y="106"/>
                      <a:pt x="252" y="110"/>
                    </a:cubicBezTo>
                    <a:cubicBezTo>
                      <a:pt x="253" y="92"/>
                      <a:pt x="253" y="73"/>
                      <a:pt x="254" y="55"/>
                    </a:cubicBezTo>
                    <a:cubicBezTo>
                      <a:pt x="254" y="55"/>
                      <a:pt x="254" y="55"/>
                      <a:pt x="254" y="55"/>
                    </a:cubicBezTo>
                    <a:cubicBezTo>
                      <a:pt x="252" y="74"/>
                      <a:pt x="251" y="92"/>
                      <a:pt x="251" y="111"/>
                    </a:cubicBezTo>
                    <a:cubicBezTo>
                      <a:pt x="244" y="112"/>
                      <a:pt x="237" y="113"/>
                      <a:pt x="231" y="115"/>
                    </a:cubicBezTo>
                    <a:cubicBezTo>
                      <a:pt x="231" y="101"/>
                      <a:pt x="231" y="87"/>
                      <a:pt x="231" y="74"/>
                    </a:cubicBezTo>
                    <a:cubicBezTo>
                      <a:pt x="231" y="74"/>
                      <a:pt x="230" y="74"/>
                      <a:pt x="230" y="74"/>
                    </a:cubicBezTo>
                    <a:cubicBezTo>
                      <a:pt x="230" y="87"/>
                      <a:pt x="230" y="101"/>
                      <a:pt x="230" y="115"/>
                    </a:cubicBezTo>
                    <a:cubicBezTo>
                      <a:pt x="206" y="120"/>
                      <a:pt x="182" y="125"/>
                      <a:pt x="159" y="130"/>
                    </a:cubicBezTo>
                    <a:cubicBezTo>
                      <a:pt x="148" y="132"/>
                      <a:pt x="138" y="134"/>
                      <a:pt x="127" y="137"/>
                    </a:cubicBezTo>
                    <a:cubicBezTo>
                      <a:pt x="126" y="117"/>
                      <a:pt x="124" y="98"/>
                      <a:pt x="123" y="78"/>
                    </a:cubicBezTo>
                    <a:cubicBezTo>
                      <a:pt x="123" y="78"/>
                      <a:pt x="123" y="78"/>
                      <a:pt x="123" y="78"/>
                    </a:cubicBezTo>
                    <a:cubicBezTo>
                      <a:pt x="124" y="98"/>
                      <a:pt x="125" y="117"/>
                      <a:pt x="127" y="137"/>
                    </a:cubicBezTo>
                    <a:cubicBezTo>
                      <a:pt x="121" y="138"/>
                      <a:pt x="115" y="139"/>
                      <a:pt x="109" y="141"/>
                    </a:cubicBezTo>
                    <a:cubicBezTo>
                      <a:pt x="109" y="127"/>
                      <a:pt x="109" y="114"/>
                      <a:pt x="108" y="101"/>
                    </a:cubicBezTo>
                    <a:cubicBezTo>
                      <a:pt x="108" y="101"/>
                      <a:pt x="108" y="98"/>
                      <a:pt x="107" y="100"/>
                    </a:cubicBezTo>
                    <a:cubicBezTo>
                      <a:pt x="105" y="106"/>
                      <a:pt x="105" y="114"/>
                      <a:pt x="104" y="120"/>
                    </a:cubicBezTo>
                    <a:cubicBezTo>
                      <a:pt x="104" y="121"/>
                      <a:pt x="104" y="121"/>
                      <a:pt x="104" y="120"/>
                    </a:cubicBezTo>
                    <a:cubicBezTo>
                      <a:pt x="105" y="114"/>
                      <a:pt x="105" y="107"/>
                      <a:pt x="107" y="100"/>
                    </a:cubicBezTo>
                    <a:cubicBezTo>
                      <a:pt x="108" y="99"/>
                      <a:pt x="108" y="102"/>
                      <a:pt x="108" y="102"/>
                    </a:cubicBezTo>
                    <a:cubicBezTo>
                      <a:pt x="108" y="105"/>
                      <a:pt x="108" y="108"/>
                      <a:pt x="108" y="111"/>
                    </a:cubicBezTo>
                    <a:cubicBezTo>
                      <a:pt x="108" y="121"/>
                      <a:pt x="108" y="131"/>
                      <a:pt x="108" y="141"/>
                    </a:cubicBezTo>
                    <a:cubicBezTo>
                      <a:pt x="96" y="143"/>
                      <a:pt x="85" y="146"/>
                      <a:pt x="73" y="148"/>
                    </a:cubicBezTo>
                    <a:cubicBezTo>
                      <a:pt x="74" y="117"/>
                      <a:pt x="75" y="86"/>
                      <a:pt x="74" y="55"/>
                    </a:cubicBezTo>
                    <a:cubicBezTo>
                      <a:pt x="74" y="55"/>
                      <a:pt x="73" y="54"/>
                      <a:pt x="73" y="55"/>
                    </a:cubicBezTo>
                    <a:cubicBezTo>
                      <a:pt x="73" y="86"/>
                      <a:pt x="72" y="117"/>
                      <a:pt x="71" y="148"/>
                    </a:cubicBezTo>
                    <a:cubicBezTo>
                      <a:pt x="47" y="154"/>
                      <a:pt x="24" y="159"/>
                      <a:pt x="0" y="165"/>
                    </a:cubicBezTo>
                    <a:cubicBezTo>
                      <a:pt x="0" y="165"/>
                      <a:pt x="0" y="165"/>
                      <a:pt x="0" y="165"/>
                    </a:cubicBezTo>
                    <a:cubicBezTo>
                      <a:pt x="24" y="161"/>
                      <a:pt x="48" y="156"/>
                      <a:pt x="71" y="151"/>
                    </a:cubicBezTo>
                    <a:cubicBezTo>
                      <a:pt x="70" y="190"/>
                      <a:pt x="70" y="228"/>
                      <a:pt x="73" y="267"/>
                    </a:cubicBezTo>
                    <a:cubicBezTo>
                      <a:pt x="73" y="267"/>
                      <a:pt x="74" y="267"/>
                      <a:pt x="74" y="267"/>
                    </a:cubicBezTo>
                    <a:cubicBezTo>
                      <a:pt x="70" y="228"/>
                      <a:pt x="72" y="189"/>
                      <a:pt x="73" y="150"/>
                    </a:cubicBezTo>
                    <a:cubicBezTo>
                      <a:pt x="85" y="148"/>
                      <a:pt x="96" y="145"/>
                      <a:pt x="108" y="142"/>
                    </a:cubicBezTo>
                    <a:cubicBezTo>
                      <a:pt x="108" y="152"/>
                      <a:pt x="108" y="162"/>
                      <a:pt x="107" y="172"/>
                    </a:cubicBezTo>
                    <a:cubicBezTo>
                      <a:pt x="106" y="214"/>
                      <a:pt x="104" y="256"/>
                      <a:pt x="104" y="298"/>
                    </a:cubicBezTo>
                    <a:cubicBezTo>
                      <a:pt x="104" y="298"/>
                      <a:pt x="105" y="298"/>
                      <a:pt x="105" y="298"/>
                    </a:cubicBezTo>
                    <a:cubicBezTo>
                      <a:pt x="105" y="250"/>
                      <a:pt x="107" y="203"/>
                      <a:pt x="108" y="155"/>
                    </a:cubicBezTo>
                    <a:cubicBezTo>
                      <a:pt x="108" y="151"/>
                      <a:pt x="108" y="147"/>
                      <a:pt x="109" y="142"/>
                    </a:cubicBezTo>
                    <a:cubicBezTo>
                      <a:pt x="115" y="141"/>
                      <a:pt x="121" y="140"/>
                      <a:pt x="127" y="138"/>
                    </a:cubicBezTo>
                    <a:cubicBezTo>
                      <a:pt x="130" y="188"/>
                      <a:pt x="132" y="238"/>
                      <a:pt x="132" y="289"/>
                    </a:cubicBezTo>
                    <a:cubicBezTo>
                      <a:pt x="132" y="289"/>
                      <a:pt x="133" y="289"/>
                      <a:pt x="133" y="289"/>
                    </a:cubicBezTo>
                    <a:cubicBezTo>
                      <a:pt x="133" y="238"/>
                      <a:pt x="130" y="188"/>
                      <a:pt x="127" y="138"/>
                    </a:cubicBezTo>
                    <a:cubicBezTo>
                      <a:pt x="136" y="136"/>
                      <a:pt x="146" y="134"/>
                      <a:pt x="155" y="132"/>
                    </a:cubicBezTo>
                    <a:cubicBezTo>
                      <a:pt x="180" y="127"/>
                      <a:pt x="205" y="122"/>
                      <a:pt x="230" y="116"/>
                    </a:cubicBezTo>
                    <a:cubicBezTo>
                      <a:pt x="230" y="164"/>
                      <a:pt x="229" y="211"/>
                      <a:pt x="227" y="259"/>
                    </a:cubicBezTo>
                    <a:cubicBezTo>
                      <a:pt x="215" y="257"/>
                      <a:pt x="203" y="255"/>
                      <a:pt x="191" y="254"/>
                    </a:cubicBezTo>
                    <a:cubicBezTo>
                      <a:pt x="190" y="254"/>
                      <a:pt x="190" y="254"/>
                      <a:pt x="190" y="254"/>
                    </a:cubicBezTo>
                    <a:cubicBezTo>
                      <a:pt x="203" y="256"/>
                      <a:pt x="215" y="257"/>
                      <a:pt x="227" y="259"/>
                    </a:cubicBezTo>
                    <a:cubicBezTo>
                      <a:pt x="227" y="266"/>
                      <a:pt x="227" y="272"/>
                      <a:pt x="227" y="278"/>
                    </a:cubicBezTo>
                    <a:cubicBezTo>
                      <a:pt x="217" y="281"/>
                      <a:pt x="207" y="284"/>
                      <a:pt x="197" y="287"/>
                    </a:cubicBezTo>
                    <a:cubicBezTo>
                      <a:pt x="197" y="287"/>
                      <a:pt x="197" y="287"/>
                      <a:pt x="197" y="287"/>
                    </a:cubicBezTo>
                    <a:cubicBezTo>
                      <a:pt x="207" y="284"/>
                      <a:pt x="217" y="282"/>
                      <a:pt x="227" y="279"/>
                    </a:cubicBezTo>
                    <a:cubicBezTo>
                      <a:pt x="226" y="287"/>
                      <a:pt x="226" y="295"/>
                      <a:pt x="225" y="303"/>
                    </a:cubicBezTo>
                    <a:cubicBezTo>
                      <a:pt x="225" y="303"/>
                      <a:pt x="226" y="303"/>
                      <a:pt x="226" y="303"/>
                    </a:cubicBezTo>
                    <a:cubicBezTo>
                      <a:pt x="227" y="295"/>
                      <a:pt x="227" y="287"/>
                      <a:pt x="227" y="279"/>
                    </a:cubicBezTo>
                    <a:cubicBezTo>
                      <a:pt x="233" y="277"/>
                      <a:pt x="239" y="276"/>
                      <a:pt x="245" y="274"/>
                    </a:cubicBezTo>
                    <a:cubicBezTo>
                      <a:pt x="245" y="284"/>
                      <a:pt x="245" y="293"/>
                      <a:pt x="244" y="303"/>
                    </a:cubicBezTo>
                    <a:cubicBezTo>
                      <a:pt x="244" y="303"/>
                      <a:pt x="245" y="303"/>
                      <a:pt x="245" y="303"/>
                    </a:cubicBezTo>
                    <a:cubicBezTo>
                      <a:pt x="245" y="293"/>
                      <a:pt x="246" y="284"/>
                      <a:pt x="246" y="274"/>
                    </a:cubicBezTo>
                    <a:cubicBezTo>
                      <a:pt x="257" y="272"/>
                      <a:pt x="267" y="269"/>
                      <a:pt x="278" y="267"/>
                    </a:cubicBezTo>
                    <a:cubicBezTo>
                      <a:pt x="278" y="303"/>
                      <a:pt x="277" y="338"/>
                      <a:pt x="277" y="374"/>
                    </a:cubicBezTo>
                    <a:cubicBezTo>
                      <a:pt x="277" y="374"/>
                      <a:pt x="278" y="374"/>
                      <a:pt x="278" y="374"/>
                    </a:cubicBezTo>
                    <a:cubicBezTo>
                      <a:pt x="279" y="338"/>
                      <a:pt x="279" y="302"/>
                      <a:pt x="279" y="267"/>
                    </a:cubicBezTo>
                    <a:cubicBezTo>
                      <a:pt x="299" y="269"/>
                      <a:pt x="320" y="272"/>
                      <a:pt x="341" y="274"/>
                    </a:cubicBezTo>
                    <a:cubicBezTo>
                      <a:pt x="341" y="274"/>
                      <a:pt x="341" y="273"/>
                      <a:pt x="341" y="273"/>
                    </a:cubicBezTo>
                    <a:cubicBezTo>
                      <a:pt x="321" y="271"/>
                      <a:pt x="301" y="269"/>
                      <a:pt x="282" y="266"/>
                    </a:cubicBezTo>
                    <a:cubicBezTo>
                      <a:pt x="297" y="263"/>
                      <a:pt x="313" y="260"/>
                      <a:pt x="329" y="257"/>
                    </a:cubicBezTo>
                    <a:cubicBezTo>
                      <a:pt x="330" y="257"/>
                      <a:pt x="329" y="257"/>
                      <a:pt x="329" y="257"/>
                    </a:cubicBezTo>
                    <a:cubicBezTo>
                      <a:pt x="312" y="259"/>
                      <a:pt x="296" y="262"/>
                      <a:pt x="279" y="266"/>
                    </a:cubicBezTo>
                    <a:cubicBezTo>
                      <a:pt x="279" y="223"/>
                      <a:pt x="278" y="180"/>
                      <a:pt x="276" y="137"/>
                    </a:cubicBezTo>
                    <a:cubicBezTo>
                      <a:pt x="276" y="137"/>
                      <a:pt x="275" y="136"/>
                      <a:pt x="275" y="137"/>
                    </a:cubicBezTo>
                    <a:cubicBezTo>
                      <a:pt x="277" y="180"/>
                      <a:pt x="278" y="223"/>
                      <a:pt x="278" y="266"/>
                    </a:cubicBezTo>
                    <a:cubicBezTo>
                      <a:pt x="267" y="264"/>
                      <a:pt x="257" y="263"/>
                      <a:pt x="247" y="261"/>
                    </a:cubicBezTo>
                    <a:cubicBezTo>
                      <a:pt x="249" y="211"/>
                      <a:pt x="250" y="162"/>
                      <a:pt x="252" y="112"/>
                    </a:cubicBezTo>
                    <a:cubicBezTo>
                      <a:pt x="273" y="107"/>
                      <a:pt x="294" y="103"/>
                      <a:pt x="314" y="99"/>
                    </a:cubicBezTo>
                    <a:cubicBezTo>
                      <a:pt x="337" y="94"/>
                      <a:pt x="359" y="90"/>
                      <a:pt x="381" y="85"/>
                    </a:cubicBezTo>
                    <a:cubicBezTo>
                      <a:pt x="384" y="154"/>
                      <a:pt x="384" y="224"/>
                      <a:pt x="384" y="293"/>
                    </a:cubicBezTo>
                    <a:cubicBezTo>
                      <a:pt x="384" y="294"/>
                      <a:pt x="385" y="294"/>
                      <a:pt x="385" y="293"/>
                    </a:cubicBezTo>
                    <a:cubicBezTo>
                      <a:pt x="385" y="224"/>
                      <a:pt x="385" y="154"/>
                      <a:pt x="382" y="85"/>
                    </a:cubicBezTo>
                    <a:cubicBezTo>
                      <a:pt x="393" y="83"/>
                      <a:pt x="403" y="81"/>
                      <a:pt x="414" y="78"/>
                    </a:cubicBezTo>
                    <a:cubicBezTo>
                      <a:pt x="411" y="150"/>
                      <a:pt x="408" y="222"/>
                      <a:pt x="408" y="293"/>
                    </a:cubicBezTo>
                    <a:cubicBezTo>
                      <a:pt x="408" y="294"/>
                      <a:pt x="408" y="294"/>
                      <a:pt x="408" y="293"/>
                    </a:cubicBezTo>
                    <a:cubicBezTo>
                      <a:pt x="408" y="222"/>
                      <a:pt x="411" y="150"/>
                      <a:pt x="415" y="78"/>
                    </a:cubicBezTo>
                    <a:cubicBezTo>
                      <a:pt x="435" y="74"/>
                      <a:pt x="455" y="70"/>
                      <a:pt x="475" y="66"/>
                    </a:cubicBezTo>
                    <a:cubicBezTo>
                      <a:pt x="478" y="151"/>
                      <a:pt x="481" y="236"/>
                      <a:pt x="485" y="320"/>
                    </a:cubicBezTo>
                    <a:cubicBezTo>
                      <a:pt x="485" y="321"/>
                      <a:pt x="486" y="321"/>
                      <a:pt x="486" y="321"/>
                    </a:cubicBezTo>
                    <a:cubicBezTo>
                      <a:pt x="483" y="236"/>
                      <a:pt x="481" y="151"/>
                      <a:pt x="476" y="66"/>
                    </a:cubicBezTo>
                    <a:cubicBezTo>
                      <a:pt x="480" y="65"/>
                      <a:pt x="484" y="64"/>
                      <a:pt x="488" y="63"/>
                    </a:cubicBezTo>
                    <a:cubicBezTo>
                      <a:pt x="567" y="83"/>
                      <a:pt x="646" y="104"/>
                      <a:pt x="724" y="125"/>
                    </a:cubicBezTo>
                    <a:cubicBezTo>
                      <a:pt x="780" y="140"/>
                      <a:pt x="836" y="155"/>
                      <a:pt x="893" y="167"/>
                    </a:cubicBezTo>
                    <a:cubicBezTo>
                      <a:pt x="929" y="174"/>
                      <a:pt x="965" y="182"/>
                      <a:pt x="1002" y="189"/>
                    </a:cubicBezTo>
                    <a:cubicBezTo>
                      <a:pt x="999" y="226"/>
                      <a:pt x="996" y="263"/>
                      <a:pt x="994" y="300"/>
                    </a:cubicBezTo>
                    <a:cubicBezTo>
                      <a:pt x="994" y="301"/>
                      <a:pt x="995" y="301"/>
                      <a:pt x="995" y="301"/>
                    </a:cubicBezTo>
                    <a:cubicBezTo>
                      <a:pt x="997" y="264"/>
                      <a:pt x="1000" y="227"/>
                      <a:pt x="1003" y="190"/>
                    </a:cubicBezTo>
                    <a:cubicBezTo>
                      <a:pt x="1023" y="194"/>
                      <a:pt x="1044" y="198"/>
                      <a:pt x="1065" y="202"/>
                    </a:cubicBezTo>
                    <a:cubicBezTo>
                      <a:pt x="1066" y="203"/>
                      <a:pt x="1066" y="202"/>
                      <a:pt x="1065" y="202"/>
                    </a:cubicBezTo>
                    <a:close/>
                    <a:moveTo>
                      <a:pt x="245" y="274"/>
                    </a:moveTo>
                    <a:cubicBezTo>
                      <a:pt x="239" y="275"/>
                      <a:pt x="233" y="277"/>
                      <a:pt x="227" y="278"/>
                    </a:cubicBezTo>
                    <a:cubicBezTo>
                      <a:pt x="228" y="272"/>
                      <a:pt x="228" y="266"/>
                      <a:pt x="228" y="259"/>
                    </a:cubicBezTo>
                    <a:cubicBezTo>
                      <a:pt x="234" y="260"/>
                      <a:pt x="240" y="261"/>
                      <a:pt x="246" y="262"/>
                    </a:cubicBezTo>
                    <a:cubicBezTo>
                      <a:pt x="246" y="266"/>
                      <a:pt x="246" y="270"/>
                      <a:pt x="245" y="274"/>
                    </a:cubicBezTo>
                    <a:close/>
                    <a:moveTo>
                      <a:pt x="276" y="266"/>
                    </a:moveTo>
                    <a:cubicBezTo>
                      <a:pt x="266" y="268"/>
                      <a:pt x="256" y="271"/>
                      <a:pt x="246" y="273"/>
                    </a:cubicBezTo>
                    <a:cubicBezTo>
                      <a:pt x="246" y="270"/>
                      <a:pt x="247" y="266"/>
                      <a:pt x="247" y="262"/>
                    </a:cubicBezTo>
                    <a:cubicBezTo>
                      <a:pt x="257" y="263"/>
                      <a:pt x="266" y="265"/>
                      <a:pt x="276" y="266"/>
                    </a:cubicBezTo>
                    <a:close/>
                    <a:moveTo>
                      <a:pt x="246" y="261"/>
                    </a:moveTo>
                    <a:cubicBezTo>
                      <a:pt x="240" y="260"/>
                      <a:pt x="234" y="260"/>
                      <a:pt x="228" y="259"/>
                    </a:cubicBezTo>
                    <a:cubicBezTo>
                      <a:pt x="230" y="211"/>
                      <a:pt x="231" y="164"/>
                      <a:pt x="231" y="116"/>
                    </a:cubicBezTo>
                    <a:cubicBezTo>
                      <a:pt x="237" y="115"/>
                      <a:pt x="244" y="113"/>
                      <a:pt x="251" y="112"/>
                    </a:cubicBezTo>
                    <a:cubicBezTo>
                      <a:pt x="249" y="162"/>
                      <a:pt x="248" y="211"/>
                      <a:pt x="246" y="261"/>
                    </a:cubicBezTo>
                    <a:close/>
                    <a:moveTo>
                      <a:pt x="415" y="77"/>
                    </a:moveTo>
                    <a:cubicBezTo>
                      <a:pt x="415" y="67"/>
                      <a:pt x="416" y="57"/>
                      <a:pt x="416" y="47"/>
                    </a:cubicBezTo>
                    <a:cubicBezTo>
                      <a:pt x="436" y="51"/>
                      <a:pt x="455" y="55"/>
                      <a:pt x="475" y="60"/>
                    </a:cubicBezTo>
                    <a:cubicBezTo>
                      <a:pt x="475" y="61"/>
                      <a:pt x="475" y="63"/>
                      <a:pt x="475" y="64"/>
                    </a:cubicBezTo>
                    <a:cubicBezTo>
                      <a:pt x="455" y="68"/>
                      <a:pt x="435" y="73"/>
                      <a:pt x="415" y="77"/>
                    </a:cubicBezTo>
                    <a:close/>
                    <a:moveTo>
                      <a:pt x="476" y="64"/>
                    </a:moveTo>
                    <a:cubicBezTo>
                      <a:pt x="476" y="63"/>
                      <a:pt x="476" y="61"/>
                      <a:pt x="476" y="60"/>
                    </a:cubicBezTo>
                    <a:cubicBezTo>
                      <a:pt x="479" y="61"/>
                      <a:pt x="482" y="62"/>
                      <a:pt x="485" y="62"/>
                    </a:cubicBezTo>
                    <a:cubicBezTo>
                      <a:pt x="482" y="63"/>
                      <a:pt x="479" y="63"/>
                      <a:pt x="476"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9" name="iṣḷïḓê"/>
              <p:cNvSpPr/>
              <p:nvPr/>
            </p:nvSpPr>
            <p:spPr bwMode="auto">
              <a:xfrm>
                <a:off x="3609" y="486"/>
                <a:ext cx="379" cy="307"/>
              </a:xfrm>
              <a:custGeom>
                <a:avLst/>
                <a:gdLst>
                  <a:gd name="T0" fmla="*/ 343 w 344"/>
                  <a:gd name="T1" fmla="*/ 53 h 279"/>
                  <a:gd name="T2" fmla="*/ 271 w 344"/>
                  <a:gd name="T3" fmla="*/ 101 h 279"/>
                  <a:gd name="T4" fmla="*/ 269 w 344"/>
                  <a:gd name="T5" fmla="*/ 0 h 279"/>
                  <a:gd name="T6" fmla="*/ 268 w 344"/>
                  <a:gd name="T7" fmla="*/ 0 h 279"/>
                  <a:gd name="T8" fmla="*/ 270 w 344"/>
                  <a:gd name="T9" fmla="*/ 102 h 279"/>
                  <a:gd name="T10" fmla="*/ 74 w 344"/>
                  <a:gd name="T11" fmla="*/ 224 h 279"/>
                  <a:gd name="T12" fmla="*/ 72 w 344"/>
                  <a:gd name="T13" fmla="*/ 156 h 279"/>
                  <a:gd name="T14" fmla="*/ 71 w 344"/>
                  <a:gd name="T15" fmla="*/ 155 h 279"/>
                  <a:gd name="T16" fmla="*/ 73 w 344"/>
                  <a:gd name="T17" fmla="*/ 224 h 279"/>
                  <a:gd name="T18" fmla="*/ 0 w 344"/>
                  <a:gd name="T19" fmla="*/ 279 h 279"/>
                  <a:gd name="T20" fmla="*/ 0 w 344"/>
                  <a:gd name="T21" fmla="*/ 279 h 279"/>
                  <a:gd name="T22" fmla="*/ 73 w 344"/>
                  <a:gd name="T23" fmla="*/ 226 h 279"/>
                  <a:gd name="T24" fmla="*/ 75 w 344"/>
                  <a:gd name="T25" fmla="*/ 274 h 279"/>
                  <a:gd name="T26" fmla="*/ 75 w 344"/>
                  <a:gd name="T27" fmla="*/ 274 h 279"/>
                  <a:gd name="T28" fmla="*/ 74 w 344"/>
                  <a:gd name="T29" fmla="*/ 225 h 279"/>
                  <a:gd name="T30" fmla="*/ 270 w 344"/>
                  <a:gd name="T31" fmla="*/ 104 h 279"/>
                  <a:gd name="T32" fmla="*/ 271 w 344"/>
                  <a:gd name="T33" fmla="*/ 174 h 279"/>
                  <a:gd name="T34" fmla="*/ 272 w 344"/>
                  <a:gd name="T35" fmla="*/ 174 h 279"/>
                  <a:gd name="T36" fmla="*/ 271 w 344"/>
                  <a:gd name="T37" fmla="*/ 103 h 279"/>
                  <a:gd name="T38" fmla="*/ 344 w 344"/>
                  <a:gd name="T39" fmla="*/ 54 h 279"/>
                  <a:gd name="T40" fmla="*/ 343 w 344"/>
                  <a:gd name="T41" fmla="*/ 5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4" h="279">
                    <a:moveTo>
                      <a:pt x="343" y="53"/>
                    </a:moveTo>
                    <a:cubicBezTo>
                      <a:pt x="320" y="70"/>
                      <a:pt x="295" y="86"/>
                      <a:pt x="271" y="101"/>
                    </a:cubicBezTo>
                    <a:cubicBezTo>
                      <a:pt x="270" y="68"/>
                      <a:pt x="270" y="34"/>
                      <a:pt x="269" y="0"/>
                    </a:cubicBezTo>
                    <a:cubicBezTo>
                      <a:pt x="269" y="0"/>
                      <a:pt x="268" y="0"/>
                      <a:pt x="268" y="0"/>
                    </a:cubicBezTo>
                    <a:cubicBezTo>
                      <a:pt x="269" y="34"/>
                      <a:pt x="269" y="68"/>
                      <a:pt x="270" y="102"/>
                    </a:cubicBezTo>
                    <a:cubicBezTo>
                      <a:pt x="205" y="143"/>
                      <a:pt x="137" y="181"/>
                      <a:pt x="74" y="224"/>
                    </a:cubicBezTo>
                    <a:cubicBezTo>
                      <a:pt x="73" y="201"/>
                      <a:pt x="73" y="178"/>
                      <a:pt x="72" y="156"/>
                    </a:cubicBezTo>
                    <a:cubicBezTo>
                      <a:pt x="72" y="155"/>
                      <a:pt x="71" y="155"/>
                      <a:pt x="71" y="155"/>
                    </a:cubicBezTo>
                    <a:cubicBezTo>
                      <a:pt x="72" y="178"/>
                      <a:pt x="73" y="201"/>
                      <a:pt x="73" y="224"/>
                    </a:cubicBezTo>
                    <a:cubicBezTo>
                      <a:pt x="48" y="242"/>
                      <a:pt x="23" y="260"/>
                      <a:pt x="0" y="279"/>
                    </a:cubicBezTo>
                    <a:cubicBezTo>
                      <a:pt x="0" y="279"/>
                      <a:pt x="0" y="279"/>
                      <a:pt x="0" y="279"/>
                    </a:cubicBezTo>
                    <a:cubicBezTo>
                      <a:pt x="24" y="260"/>
                      <a:pt x="48" y="243"/>
                      <a:pt x="73" y="226"/>
                    </a:cubicBezTo>
                    <a:cubicBezTo>
                      <a:pt x="74" y="242"/>
                      <a:pt x="74" y="258"/>
                      <a:pt x="75" y="274"/>
                    </a:cubicBezTo>
                    <a:cubicBezTo>
                      <a:pt x="75" y="274"/>
                      <a:pt x="75" y="274"/>
                      <a:pt x="75" y="274"/>
                    </a:cubicBezTo>
                    <a:cubicBezTo>
                      <a:pt x="75" y="258"/>
                      <a:pt x="74" y="242"/>
                      <a:pt x="74" y="225"/>
                    </a:cubicBezTo>
                    <a:cubicBezTo>
                      <a:pt x="138" y="183"/>
                      <a:pt x="205" y="145"/>
                      <a:pt x="270" y="104"/>
                    </a:cubicBezTo>
                    <a:cubicBezTo>
                      <a:pt x="270" y="127"/>
                      <a:pt x="271" y="150"/>
                      <a:pt x="271" y="174"/>
                    </a:cubicBezTo>
                    <a:cubicBezTo>
                      <a:pt x="271" y="174"/>
                      <a:pt x="272" y="175"/>
                      <a:pt x="272" y="174"/>
                    </a:cubicBezTo>
                    <a:cubicBezTo>
                      <a:pt x="272" y="150"/>
                      <a:pt x="271" y="127"/>
                      <a:pt x="271" y="103"/>
                    </a:cubicBezTo>
                    <a:cubicBezTo>
                      <a:pt x="296" y="87"/>
                      <a:pt x="320" y="71"/>
                      <a:pt x="344" y="54"/>
                    </a:cubicBezTo>
                    <a:cubicBezTo>
                      <a:pt x="344" y="54"/>
                      <a:pt x="344" y="53"/>
                      <a:pt x="343"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0" name="îṣḷíḍé"/>
              <p:cNvSpPr/>
              <p:nvPr/>
            </p:nvSpPr>
            <p:spPr bwMode="auto">
              <a:xfrm>
                <a:off x="4339" y="832"/>
                <a:ext cx="11" cy="193"/>
              </a:xfrm>
              <a:custGeom>
                <a:avLst/>
                <a:gdLst>
                  <a:gd name="T0" fmla="*/ 9 w 10"/>
                  <a:gd name="T1" fmla="*/ 0 h 176"/>
                  <a:gd name="T2" fmla="*/ 0 w 10"/>
                  <a:gd name="T3" fmla="*/ 175 h 176"/>
                  <a:gd name="T4" fmla="*/ 2 w 10"/>
                  <a:gd name="T5" fmla="*/ 175 h 176"/>
                  <a:gd name="T6" fmla="*/ 9 w 10"/>
                  <a:gd name="T7" fmla="*/ 0 h 176"/>
                  <a:gd name="T8" fmla="*/ 9 w 10"/>
                  <a:gd name="T9" fmla="*/ 0 h 176"/>
                </a:gdLst>
                <a:ahLst/>
                <a:cxnLst>
                  <a:cxn ang="0">
                    <a:pos x="T0" y="T1"/>
                  </a:cxn>
                  <a:cxn ang="0">
                    <a:pos x="T2" y="T3"/>
                  </a:cxn>
                  <a:cxn ang="0">
                    <a:pos x="T4" y="T5"/>
                  </a:cxn>
                  <a:cxn ang="0">
                    <a:pos x="T6" y="T7"/>
                  </a:cxn>
                  <a:cxn ang="0">
                    <a:pos x="T8" y="T9"/>
                  </a:cxn>
                </a:cxnLst>
                <a:rect l="0" t="0" r="r" b="b"/>
                <a:pathLst>
                  <a:path w="10" h="176">
                    <a:moveTo>
                      <a:pt x="9" y="0"/>
                    </a:moveTo>
                    <a:cubicBezTo>
                      <a:pt x="9" y="58"/>
                      <a:pt x="3" y="117"/>
                      <a:pt x="0" y="175"/>
                    </a:cubicBezTo>
                    <a:cubicBezTo>
                      <a:pt x="0" y="176"/>
                      <a:pt x="2" y="176"/>
                      <a:pt x="2" y="175"/>
                    </a:cubicBezTo>
                    <a:cubicBezTo>
                      <a:pt x="4" y="117"/>
                      <a:pt x="10" y="59"/>
                      <a:pt x="9" y="0"/>
                    </a:cubicBezTo>
                    <a:cubicBezTo>
                      <a:pt x="9" y="0"/>
                      <a:pt x="9"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1" name="ísḷïḍè"/>
              <p:cNvSpPr/>
              <p:nvPr/>
            </p:nvSpPr>
            <p:spPr bwMode="auto">
              <a:xfrm>
                <a:off x="4193" y="767"/>
                <a:ext cx="6" cy="86"/>
              </a:xfrm>
              <a:custGeom>
                <a:avLst/>
                <a:gdLst>
                  <a:gd name="T0" fmla="*/ 4 w 6"/>
                  <a:gd name="T1" fmla="*/ 1 h 78"/>
                  <a:gd name="T2" fmla="*/ 4 w 6"/>
                  <a:gd name="T3" fmla="*/ 1 h 78"/>
                  <a:gd name="T4" fmla="*/ 0 w 6"/>
                  <a:gd name="T5" fmla="*/ 77 h 78"/>
                  <a:gd name="T6" fmla="*/ 1 w 6"/>
                  <a:gd name="T7" fmla="*/ 78 h 78"/>
                  <a:gd name="T8" fmla="*/ 4 w 6"/>
                  <a:gd name="T9" fmla="*/ 1 h 78"/>
                </a:gdLst>
                <a:ahLst/>
                <a:cxnLst>
                  <a:cxn ang="0">
                    <a:pos x="T0" y="T1"/>
                  </a:cxn>
                  <a:cxn ang="0">
                    <a:pos x="T2" y="T3"/>
                  </a:cxn>
                  <a:cxn ang="0">
                    <a:pos x="T4" y="T5"/>
                  </a:cxn>
                  <a:cxn ang="0">
                    <a:pos x="T6" y="T7"/>
                  </a:cxn>
                  <a:cxn ang="0">
                    <a:pos x="T8" y="T9"/>
                  </a:cxn>
                </a:cxnLst>
                <a:rect l="0" t="0" r="r" b="b"/>
                <a:pathLst>
                  <a:path w="6" h="78">
                    <a:moveTo>
                      <a:pt x="4" y="1"/>
                    </a:moveTo>
                    <a:cubicBezTo>
                      <a:pt x="4" y="0"/>
                      <a:pt x="4" y="0"/>
                      <a:pt x="4" y="1"/>
                    </a:cubicBezTo>
                    <a:cubicBezTo>
                      <a:pt x="5" y="26"/>
                      <a:pt x="3" y="52"/>
                      <a:pt x="0" y="77"/>
                    </a:cubicBezTo>
                    <a:cubicBezTo>
                      <a:pt x="0" y="78"/>
                      <a:pt x="1" y="78"/>
                      <a:pt x="1" y="78"/>
                    </a:cubicBezTo>
                    <a:cubicBezTo>
                      <a:pt x="4" y="52"/>
                      <a:pt x="6" y="26"/>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2" name="isļîḓe"/>
              <p:cNvSpPr/>
              <p:nvPr/>
            </p:nvSpPr>
            <p:spPr bwMode="auto">
              <a:xfrm>
                <a:off x="4203" y="777"/>
                <a:ext cx="7" cy="76"/>
              </a:xfrm>
              <a:custGeom>
                <a:avLst/>
                <a:gdLst>
                  <a:gd name="T0" fmla="*/ 6 w 7"/>
                  <a:gd name="T1" fmla="*/ 0 h 69"/>
                  <a:gd name="T2" fmla="*/ 0 w 7"/>
                  <a:gd name="T3" fmla="*/ 68 h 69"/>
                  <a:gd name="T4" fmla="*/ 0 w 7"/>
                  <a:gd name="T5" fmla="*/ 69 h 69"/>
                  <a:gd name="T6" fmla="*/ 7 w 7"/>
                  <a:gd name="T7" fmla="*/ 0 h 69"/>
                  <a:gd name="T8" fmla="*/ 6 w 7"/>
                  <a:gd name="T9" fmla="*/ 0 h 69"/>
                </a:gdLst>
                <a:ahLst/>
                <a:cxnLst>
                  <a:cxn ang="0">
                    <a:pos x="T0" y="T1"/>
                  </a:cxn>
                  <a:cxn ang="0">
                    <a:pos x="T2" y="T3"/>
                  </a:cxn>
                  <a:cxn ang="0">
                    <a:pos x="T4" y="T5"/>
                  </a:cxn>
                  <a:cxn ang="0">
                    <a:pos x="T6" y="T7"/>
                  </a:cxn>
                  <a:cxn ang="0">
                    <a:pos x="T8" y="T9"/>
                  </a:cxn>
                </a:cxnLst>
                <a:rect l="0" t="0" r="r" b="b"/>
                <a:pathLst>
                  <a:path w="7" h="69">
                    <a:moveTo>
                      <a:pt x="6" y="0"/>
                    </a:moveTo>
                    <a:cubicBezTo>
                      <a:pt x="5" y="23"/>
                      <a:pt x="1" y="45"/>
                      <a:pt x="0" y="68"/>
                    </a:cubicBezTo>
                    <a:cubicBezTo>
                      <a:pt x="0" y="69"/>
                      <a:pt x="0" y="69"/>
                      <a:pt x="0" y="69"/>
                    </a:cubicBezTo>
                    <a:cubicBezTo>
                      <a:pt x="2" y="46"/>
                      <a:pt x="5" y="23"/>
                      <a:pt x="7" y="0"/>
                    </a:cubicBezTo>
                    <a:cubicBezTo>
                      <a:pt x="7"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3" name="išļíḍê"/>
              <p:cNvSpPr/>
              <p:nvPr/>
            </p:nvSpPr>
            <p:spPr bwMode="auto">
              <a:xfrm>
                <a:off x="4218" y="780"/>
                <a:ext cx="4" cy="109"/>
              </a:xfrm>
              <a:custGeom>
                <a:avLst/>
                <a:gdLst>
                  <a:gd name="T0" fmla="*/ 4 w 4"/>
                  <a:gd name="T1" fmla="*/ 0 h 99"/>
                  <a:gd name="T2" fmla="*/ 0 w 4"/>
                  <a:gd name="T3" fmla="*/ 99 h 99"/>
                  <a:gd name="T4" fmla="*/ 1 w 4"/>
                  <a:gd name="T5" fmla="*/ 99 h 99"/>
                  <a:gd name="T6" fmla="*/ 4 w 4"/>
                  <a:gd name="T7" fmla="*/ 0 h 99"/>
                  <a:gd name="T8" fmla="*/ 4 w 4"/>
                  <a:gd name="T9" fmla="*/ 0 h 99"/>
                </a:gdLst>
                <a:ahLst/>
                <a:cxnLst>
                  <a:cxn ang="0">
                    <a:pos x="T0" y="T1"/>
                  </a:cxn>
                  <a:cxn ang="0">
                    <a:pos x="T2" y="T3"/>
                  </a:cxn>
                  <a:cxn ang="0">
                    <a:pos x="T4" y="T5"/>
                  </a:cxn>
                  <a:cxn ang="0">
                    <a:pos x="T6" y="T7"/>
                  </a:cxn>
                  <a:cxn ang="0">
                    <a:pos x="T8" y="T9"/>
                  </a:cxn>
                </a:cxnLst>
                <a:rect l="0" t="0" r="r" b="b"/>
                <a:pathLst>
                  <a:path w="4" h="99">
                    <a:moveTo>
                      <a:pt x="4" y="0"/>
                    </a:moveTo>
                    <a:cubicBezTo>
                      <a:pt x="1" y="33"/>
                      <a:pt x="0" y="66"/>
                      <a:pt x="0" y="99"/>
                    </a:cubicBezTo>
                    <a:cubicBezTo>
                      <a:pt x="0" y="99"/>
                      <a:pt x="1" y="99"/>
                      <a:pt x="1" y="99"/>
                    </a:cubicBezTo>
                    <a:cubicBezTo>
                      <a:pt x="1" y="66"/>
                      <a:pt x="1" y="33"/>
                      <a:pt x="4"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4" name="ïṥḻîďè"/>
              <p:cNvSpPr/>
              <p:nvPr/>
            </p:nvSpPr>
            <p:spPr bwMode="auto">
              <a:xfrm>
                <a:off x="4229" y="793"/>
                <a:ext cx="7" cy="104"/>
              </a:xfrm>
              <a:custGeom>
                <a:avLst/>
                <a:gdLst>
                  <a:gd name="T0" fmla="*/ 6 w 6"/>
                  <a:gd name="T1" fmla="*/ 0 h 94"/>
                  <a:gd name="T2" fmla="*/ 1 w 6"/>
                  <a:gd name="T3" fmla="*/ 93 h 94"/>
                  <a:gd name="T4" fmla="*/ 1 w 6"/>
                  <a:gd name="T5" fmla="*/ 94 h 94"/>
                  <a:gd name="T6" fmla="*/ 6 w 6"/>
                  <a:gd name="T7" fmla="*/ 0 h 94"/>
                  <a:gd name="T8" fmla="*/ 6 w 6"/>
                  <a:gd name="T9" fmla="*/ 0 h 94"/>
                </a:gdLst>
                <a:ahLst/>
                <a:cxnLst>
                  <a:cxn ang="0">
                    <a:pos x="T0" y="T1"/>
                  </a:cxn>
                  <a:cxn ang="0">
                    <a:pos x="T2" y="T3"/>
                  </a:cxn>
                  <a:cxn ang="0">
                    <a:pos x="T4" y="T5"/>
                  </a:cxn>
                  <a:cxn ang="0">
                    <a:pos x="T6" y="T7"/>
                  </a:cxn>
                  <a:cxn ang="0">
                    <a:pos x="T8" y="T9"/>
                  </a:cxn>
                </a:cxnLst>
                <a:rect l="0" t="0" r="r" b="b"/>
                <a:pathLst>
                  <a:path w="6" h="94">
                    <a:moveTo>
                      <a:pt x="6" y="0"/>
                    </a:moveTo>
                    <a:cubicBezTo>
                      <a:pt x="2" y="31"/>
                      <a:pt x="0" y="62"/>
                      <a:pt x="1" y="93"/>
                    </a:cubicBezTo>
                    <a:cubicBezTo>
                      <a:pt x="1" y="94"/>
                      <a:pt x="1" y="94"/>
                      <a:pt x="1" y="94"/>
                    </a:cubicBezTo>
                    <a:cubicBezTo>
                      <a:pt x="1" y="62"/>
                      <a:pt x="3" y="31"/>
                      <a:pt x="6" y="0"/>
                    </a:cubicBezTo>
                    <a:cubicBezTo>
                      <a:pt x="6"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5" name="îšḷïḋê"/>
              <p:cNvSpPr/>
              <p:nvPr/>
            </p:nvSpPr>
            <p:spPr bwMode="auto">
              <a:xfrm>
                <a:off x="4178" y="742"/>
                <a:ext cx="145" cy="232"/>
              </a:xfrm>
              <a:custGeom>
                <a:avLst/>
                <a:gdLst>
                  <a:gd name="T0" fmla="*/ 130 w 131"/>
                  <a:gd name="T1" fmla="*/ 107 h 211"/>
                  <a:gd name="T2" fmla="*/ 117 w 131"/>
                  <a:gd name="T3" fmla="*/ 96 h 211"/>
                  <a:gd name="T4" fmla="*/ 117 w 131"/>
                  <a:gd name="T5" fmla="*/ 95 h 211"/>
                  <a:gd name="T6" fmla="*/ 117 w 131"/>
                  <a:gd name="T7" fmla="*/ 95 h 211"/>
                  <a:gd name="T8" fmla="*/ 102 w 131"/>
                  <a:gd name="T9" fmla="*/ 83 h 211"/>
                  <a:gd name="T10" fmla="*/ 102 w 131"/>
                  <a:gd name="T11" fmla="*/ 82 h 211"/>
                  <a:gd name="T12" fmla="*/ 102 w 131"/>
                  <a:gd name="T13" fmla="*/ 82 h 211"/>
                  <a:gd name="T14" fmla="*/ 102 w 131"/>
                  <a:gd name="T15" fmla="*/ 83 h 211"/>
                  <a:gd name="T16" fmla="*/ 89 w 131"/>
                  <a:gd name="T17" fmla="*/ 72 h 211"/>
                  <a:gd name="T18" fmla="*/ 91 w 131"/>
                  <a:gd name="T19" fmla="*/ 60 h 211"/>
                  <a:gd name="T20" fmla="*/ 90 w 131"/>
                  <a:gd name="T21" fmla="*/ 60 h 211"/>
                  <a:gd name="T22" fmla="*/ 89 w 131"/>
                  <a:gd name="T23" fmla="*/ 72 h 211"/>
                  <a:gd name="T24" fmla="*/ 77 w 131"/>
                  <a:gd name="T25" fmla="*/ 62 h 211"/>
                  <a:gd name="T26" fmla="*/ 77 w 131"/>
                  <a:gd name="T27" fmla="*/ 57 h 211"/>
                  <a:gd name="T28" fmla="*/ 77 w 131"/>
                  <a:gd name="T29" fmla="*/ 57 h 211"/>
                  <a:gd name="T30" fmla="*/ 76 w 131"/>
                  <a:gd name="T31" fmla="*/ 62 h 211"/>
                  <a:gd name="T32" fmla="*/ 4 w 131"/>
                  <a:gd name="T33" fmla="*/ 4 h 211"/>
                  <a:gd name="T34" fmla="*/ 4 w 131"/>
                  <a:gd name="T35" fmla="*/ 0 h 211"/>
                  <a:gd name="T36" fmla="*/ 3 w 131"/>
                  <a:gd name="T37" fmla="*/ 0 h 211"/>
                  <a:gd name="T38" fmla="*/ 0 w 131"/>
                  <a:gd name="T39" fmla="*/ 80 h 211"/>
                  <a:gd name="T40" fmla="*/ 1 w 131"/>
                  <a:gd name="T41" fmla="*/ 81 h 211"/>
                  <a:gd name="T42" fmla="*/ 4 w 131"/>
                  <a:gd name="T43" fmla="*/ 4 h 211"/>
                  <a:gd name="T44" fmla="*/ 62 w 131"/>
                  <a:gd name="T45" fmla="*/ 51 h 211"/>
                  <a:gd name="T46" fmla="*/ 60 w 131"/>
                  <a:gd name="T47" fmla="*/ 150 h 211"/>
                  <a:gd name="T48" fmla="*/ 61 w 131"/>
                  <a:gd name="T49" fmla="*/ 151 h 211"/>
                  <a:gd name="T50" fmla="*/ 62 w 131"/>
                  <a:gd name="T51" fmla="*/ 51 h 211"/>
                  <a:gd name="T52" fmla="*/ 76 w 131"/>
                  <a:gd name="T53" fmla="*/ 62 h 211"/>
                  <a:gd name="T54" fmla="*/ 71 w 131"/>
                  <a:gd name="T55" fmla="*/ 157 h 211"/>
                  <a:gd name="T56" fmla="*/ 72 w 131"/>
                  <a:gd name="T57" fmla="*/ 157 h 211"/>
                  <a:gd name="T58" fmla="*/ 77 w 131"/>
                  <a:gd name="T59" fmla="*/ 63 h 211"/>
                  <a:gd name="T60" fmla="*/ 89 w 131"/>
                  <a:gd name="T61" fmla="*/ 73 h 211"/>
                  <a:gd name="T62" fmla="*/ 83 w 131"/>
                  <a:gd name="T63" fmla="*/ 177 h 211"/>
                  <a:gd name="T64" fmla="*/ 84 w 131"/>
                  <a:gd name="T65" fmla="*/ 177 h 211"/>
                  <a:gd name="T66" fmla="*/ 89 w 131"/>
                  <a:gd name="T67" fmla="*/ 73 h 211"/>
                  <a:gd name="T68" fmla="*/ 101 w 131"/>
                  <a:gd name="T69" fmla="*/ 83 h 211"/>
                  <a:gd name="T70" fmla="*/ 100 w 131"/>
                  <a:gd name="T71" fmla="*/ 190 h 211"/>
                  <a:gd name="T72" fmla="*/ 101 w 131"/>
                  <a:gd name="T73" fmla="*/ 191 h 211"/>
                  <a:gd name="T74" fmla="*/ 102 w 131"/>
                  <a:gd name="T75" fmla="*/ 84 h 211"/>
                  <a:gd name="T76" fmla="*/ 117 w 131"/>
                  <a:gd name="T77" fmla="*/ 96 h 211"/>
                  <a:gd name="T78" fmla="*/ 113 w 131"/>
                  <a:gd name="T79" fmla="*/ 211 h 211"/>
                  <a:gd name="T80" fmla="*/ 114 w 131"/>
                  <a:gd name="T81" fmla="*/ 211 h 211"/>
                  <a:gd name="T82" fmla="*/ 117 w 131"/>
                  <a:gd name="T83" fmla="*/ 96 h 211"/>
                  <a:gd name="T84" fmla="*/ 130 w 131"/>
                  <a:gd name="T85" fmla="*/ 107 h 211"/>
                  <a:gd name="T86" fmla="*/ 130 w 131"/>
                  <a:gd name="T87" fmla="*/ 10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211">
                    <a:moveTo>
                      <a:pt x="130" y="107"/>
                    </a:moveTo>
                    <a:cubicBezTo>
                      <a:pt x="126" y="103"/>
                      <a:pt x="122" y="100"/>
                      <a:pt x="117" y="96"/>
                    </a:cubicBezTo>
                    <a:cubicBezTo>
                      <a:pt x="117" y="96"/>
                      <a:pt x="117" y="96"/>
                      <a:pt x="117" y="95"/>
                    </a:cubicBezTo>
                    <a:cubicBezTo>
                      <a:pt x="117" y="95"/>
                      <a:pt x="117" y="95"/>
                      <a:pt x="117" y="95"/>
                    </a:cubicBezTo>
                    <a:cubicBezTo>
                      <a:pt x="112" y="91"/>
                      <a:pt x="107" y="87"/>
                      <a:pt x="102" y="83"/>
                    </a:cubicBezTo>
                    <a:cubicBezTo>
                      <a:pt x="102" y="83"/>
                      <a:pt x="102" y="82"/>
                      <a:pt x="102" y="82"/>
                    </a:cubicBezTo>
                    <a:cubicBezTo>
                      <a:pt x="102" y="82"/>
                      <a:pt x="102" y="81"/>
                      <a:pt x="102" y="82"/>
                    </a:cubicBezTo>
                    <a:cubicBezTo>
                      <a:pt x="102" y="82"/>
                      <a:pt x="102" y="82"/>
                      <a:pt x="102" y="83"/>
                    </a:cubicBezTo>
                    <a:cubicBezTo>
                      <a:pt x="97" y="79"/>
                      <a:pt x="93" y="76"/>
                      <a:pt x="89" y="72"/>
                    </a:cubicBezTo>
                    <a:cubicBezTo>
                      <a:pt x="90" y="68"/>
                      <a:pt x="90" y="64"/>
                      <a:pt x="91" y="60"/>
                    </a:cubicBezTo>
                    <a:cubicBezTo>
                      <a:pt x="91" y="60"/>
                      <a:pt x="90" y="60"/>
                      <a:pt x="90" y="60"/>
                    </a:cubicBezTo>
                    <a:cubicBezTo>
                      <a:pt x="90" y="64"/>
                      <a:pt x="89" y="68"/>
                      <a:pt x="89" y="72"/>
                    </a:cubicBezTo>
                    <a:cubicBezTo>
                      <a:pt x="85" y="69"/>
                      <a:pt x="81" y="65"/>
                      <a:pt x="77" y="62"/>
                    </a:cubicBezTo>
                    <a:cubicBezTo>
                      <a:pt x="77" y="60"/>
                      <a:pt x="77" y="59"/>
                      <a:pt x="77" y="57"/>
                    </a:cubicBezTo>
                    <a:cubicBezTo>
                      <a:pt x="77" y="57"/>
                      <a:pt x="77" y="57"/>
                      <a:pt x="77" y="57"/>
                    </a:cubicBezTo>
                    <a:cubicBezTo>
                      <a:pt x="77" y="59"/>
                      <a:pt x="76" y="60"/>
                      <a:pt x="76" y="62"/>
                    </a:cubicBezTo>
                    <a:cubicBezTo>
                      <a:pt x="52" y="42"/>
                      <a:pt x="28" y="22"/>
                      <a:pt x="4" y="4"/>
                    </a:cubicBezTo>
                    <a:cubicBezTo>
                      <a:pt x="4" y="3"/>
                      <a:pt x="4" y="1"/>
                      <a:pt x="4" y="0"/>
                    </a:cubicBezTo>
                    <a:cubicBezTo>
                      <a:pt x="4" y="0"/>
                      <a:pt x="3" y="0"/>
                      <a:pt x="3" y="0"/>
                    </a:cubicBezTo>
                    <a:cubicBezTo>
                      <a:pt x="3" y="27"/>
                      <a:pt x="1" y="54"/>
                      <a:pt x="0" y="80"/>
                    </a:cubicBezTo>
                    <a:cubicBezTo>
                      <a:pt x="0" y="81"/>
                      <a:pt x="1" y="81"/>
                      <a:pt x="1" y="81"/>
                    </a:cubicBezTo>
                    <a:cubicBezTo>
                      <a:pt x="2" y="55"/>
                      <a:pt x="4" y="30"/>
                      <a:pt x="4" y="4"/>
                    </a:cubicBezTo>
                    <a:cubicBezTo>
                      <a:pt x="23" y="19"/>
                      <a:pt x="43" y="35"/>
                      <a:pt x="62" y="51"/>
                    </a:cubicBezTo>
                    <a:cubicBezTo>
                      <a:pt x="62" y="84"/>
                      <a:pt x="60" y="117"/>
                      <a:pt x="60" y="150"/>
                    </a:cubicBezTo>
                    <a:cubicBezTo>
                      <a:pt x="60" y="151"/>
                      <a:pt x="61" y="151"/>
                      <a:pt x="61" y="151"/>
                    </a:cubicBezTo>
                    <a:cubicBezTo>
                      <a:pt x="61" y="117"/>
                      <a:pt x="62" y="84"/>
                      <a:pt x="62" y="51"/>
                    </a:cubicBezTo>
                    <a:cubicBezTo>
                      <a:pt x="67" y="55"/>
                      <a:pt x="71" y="58"/>
                      <a:pt x="76" y="62"/>
                    </a:cubicBezTo>
                    <a:cubicBezTo>
                      <a:pt x="73" y="94"/>
                      <a:pt x="71" y="125"/>
                      <a:pt x="71" y="157"/>
                    </a:cubicBezTo>
                    <a:cubicBezTo>
                      <a:pt x="71" y="158"/>
                      <a:pt x="72" y="158"/>
                      <a:pt x="72" y="157"/>
                    </a:cubicBezTo>
                    <a:cubicBezTo>
                      <a:pt x="73" y="126"/>
                      <a:pt x="74" y="94"/>
                      <a:pt x="77" y="63"/>
                    </a:cubicBezTo>
                    <a:cubicBezTo>
                      <a:pt x="81" y="66"/>
                      <a:pt x="85" y="69"/>
                      <a:pt x="89" y="73"/>
                    </a:cubicBezTo>
                    <a:cubicBezTo>
                      <a:pt x="85" y="107"/>
                      <a:pt x="83" y="142"/>
                      <a:pt x="83" y="177"/>
                    </a:cubicBezTo>
                    <a:cubicBezTo>
                      <a:pt x="83" y="177"/>
                      <a:pt x="84" y="178"/>
                      <a:pt x="84" y="177"/>
                    </a:cubicBezTo>
                    <a:cubicBezTo>
                      <a:pt x="85" y="142"/>
                      <a:pt x="86" y="108"/>
                      <a:pt x="89" y="73"/>
                    </a:cubicBezTo>
                    <a:cubicBezTo>
                      <a:pt x="93" y="77"/>
                      <a:pt x="97" y="80"/>
                      <a:pt x="101" y="83"/>
                    </a:cubicBezTo>
                    <a:cubicBezTo>
                      <a:pt x="98" y="119"/>
                      <a:pt x="98" y="155"/>
                      <a:pt x="100" y="190"/>
                    </a:cubicBezTo>
                    <a:cubicBezTo>
                      <a:pt x="100" y="191"/>
                      <a:pt x="101" y="191"/>
                      <a:pt x="101" y="191"/>
                    </a:cubicBezTo>
                    <a:cubicBezTo>
                      <a:pt x="99" y="155"/>
                      <a:pt x="99" y="119"/>
                      <a:pt x="102" y="84"/>
                    </a:cubicBezTo>
                    <a:cubicBezTo>
                      <a:pt x="107" y="88"/>
                      <a:pt x="112" y="92"/>
                      <a:pt x="117" y="96"/>
                    </a:cubicBezTo>
                    <a:cubicBezTo>
                      <a:pt x="111" y="134"/>
                      <a:pt x="110" y="172"/>
                      <a:pt x="113" y="211"/>
                    </a:cubicBezTo>
                    <a:cubicBezTo>
                      <a:pt x="113" y="211"/>
                      <a:pt x="114" y="211"/>
                      <a:pt x="114" y="211"/>
                    </a:cubicBezTo>
                    <a:cubicBezTo>
                      <a:pt x="111" y="172"/>
                      <a:pt x="112" y="134"/>
                      <a:pt x="117" y="96"/>
                    </a:cubicBezTo>
                    <a:cubicBezTo>
                      <a:pt x="122" y="100"/>
                      <a:pt x="126" y="104"/>
                      <a:pt x="130" y="107"/>
                    </a:cubicBezTo>
                    <a:cubicBezTo>
                      <a:pt x="130" y="107"/>
                      <a:pt x="131" y="107"/>
                      <a:pt x="130" y="10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6" name="iṣ1iḍe"/>
              <p:cNvSpPr/>
              <p:nvPr/>
            </p:nvSpPr>
            <p:spPr bwMode="auto">
              <a:xfrm>
                <a:off x="3258" y="1"/>
                <a:ext cx="312" cy="404"/>
              </a:xfrm>
              <a:custGeom>
                <a:avLst/>
                <a:gdLst>
                  <a:gd name="T0" fmla="*/ 283 w 283"/>
                  <a:gd name="T1" fmla="*/ 356 h 367"/>
                  <a:gd name="T2" fmla="*/ 251 w 283"/>
                  <a:gd name="T3" fmla="*/ 328 h 367"/>
                  <a:gd name="T4" fmla="*/ 250 w 283"/>
                  <a:gd name="T5" fmla="*/ 219 h 367"/>
                  <a:gd name="T6" fmla="*/ 249 w 283"/>
                  <a:gd name="T7" fmla="*/ 219 h 367"/>
                  <a:gd name="T8" fmla="*/ 250 w 283"/>
                  <a:gd name="T9" fmla="*/ 327 h 367"/>
                  <a:gd name="T10" fmla="*/ 37 w 283"/>
                  <a:gd name="T11" fmla="*/ 132 h 367"/>
                  <a:gd name="T12" fmla="*/ 34 w 283"/>
                  <a:gd name="T13" fmla="*/ 1 h 367"/>
                  <a:gd name="T14" fmla="*/ 34 w 283"/>
                  <a:gd name="T15" fmla="*/ 1 h 367"/>
                  <a:gd name="T16" fmla="*/ 36 w 283"/>
                  <a:gd name="T17" fmla="*/ 131 h 367"/>
                  <a:gd name="T18" fmla="*/ 1 w 283"/>
                  <a:gd name="T19" fmla="*/ 97 h 367"/>
                  <a:gd name="T20" fmla="*/ 1 w 283"/>
                  <a:gd name="T21" fmla="*/ 98 h 367"/>
                  <a:gd name="T22" fmla="*/ 36 w 283"/>
                  <a:gd name="T23" fmla="*/ 132 h 367"/>
                  <a:gd name="T24" fmla="*/ 37 w 283"/>
                  <a:gd name="T25" fmla="*/ 189 h 367"/>
                  <a:gd name="T26" fmla="*/ 38 w 283"/>
                  <a:gd name="T27" fmla="*/ 189 h 367"/>
                  <a:gd name="T28" fmla="*/ 37 w 283"/>
                  <a:gd name="T29" fmla="*/ 133 h 367"/>
                  <a:gd name="T30" fmla="*/ 250 w 283"/>
                  <a:gd name="T31" fmla="*/ 328 h 367"/>
                  <a:gd name="T32" fmla="*/ 247 w 283"/>
                  <a:gd name="T33" fmla="*/ 366 h 367"/>
                  <a:gd name="T34" fmla="*/ 248 w 283"/>
                  <a:gd name="T35" fmla="*/ 366 h 367"/>
                  <a:gd name="T36" fmla="*/ 251 w 283"/>
                  <a:gd name="T37" fmla="*/ 329 h 367"/>
                  <a:gd name="T38" fmla="*/ 283 w 283"/>
                  <a:gd name="T39" fmla="*/ 357 h 367"/>
                  <a:gd name="T40" fmla="*/ 283 w 283"/>
                  <a:gd name="T41" fmla="*/ 35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67">
                    <a:moveTo>
                      <a:pt x="283" y="356"/>
                    </a:moveTo>
                    <a:cubicBezTo>
                      <a:pt x="272" y="346"/>
                      <a:pt x="262" y="337"/>
                      <a:pt x="251" y="328"/>
                    </a:cubicBezTo>
                    <a:cubicBezTo>
                      <a:pt x="253" y="292"/>
                      <a:pt x="252" y="255"/>
                      <a:pt x="250" y="219"/>
                    </a:cubicBezTo>
                    <a:cubicBezTo>
                      <a:pt x="250" y="219"/>
                      <a:pt x="249" y="219"/>
                      <a:pt x="249" y="219"/>
                    </a:cubicBezTo>
                    <a:cubicBezTo>
                      <a:pt x="251" y="255"/>
                      <a:pt x="252" y="291"/>
                      <a:pt x="250" y="327"/>
                    </a:cubicBezTo>
                    <a:cubicBezTo>
                      <a:pt x="178" y="263"/>
                      <a:pt x="106" y="198"/>
                      <a:pt x="37" y="132"/>
                    </a:cubicBezTo>
                    <a:cubicBezTo>
                      <a:pt x="36" y="88"/>
                      <a:pt x="36" y="45"/>
                      <a:pt x="34" y="1"/>
                    </a:cubicBezTo>
                    <a:cubicBezTo>
                      <a:pt x="34" y="0"/>
                      <a:pt x="34" y="0"/>
                      <a:pt x="34" y="1"/>
                    </a:cubicBezTo>
                    <a:cubicBezTo>
                      <a:pt x="35" y="44"/>
                      <a:pt x="35" y="88"/>
                      <a:pt x="36" y="131"/>
                    </a:cubicBezTo>
                    <a:cubicBezTo>
                      <a:pt x="24" y="120"/>
                      <a:pt x="12" y="109"/>
                      <a:pt x="1" y="97"/>
                    </a:cubicBezTo>
                    <a:cubicBezTo>
                      <a:pt x="1" y="97"/>
                      <a:pt x="0" y="97"/>
                      <a:pt x="1" y="98"/>
                    </a:cubicBezTo>
                    <a:cubicBezTo>
                      <a:pt x="12" y="109"/>
                      <a:pt x="24" y="121"/>
                      <a:pt x="36" y="132"/>
                    </a:cubicBezTo>
                    <a:cubicBezTo>
                      <a:pt x="36" y="151"/>
                      <a:pt x="36" y="170"/>
                      <a:pt x="37" y="189"/>
                    </a:cubicBezTo>
                    <a:cubicBezTo>
                      <a:pt x="37" y="190"/>
                      <a:pt x="38" y="190"/>
                      <a:pt x="38" y="189"/>
                    </a:cubicBezTo>
                    <a:cubicBezTo>
                      <a:pt x="37" y="171"/>
                      <a:pt x="37" y="152"/>
                      <a:pt x="37" y="133"/>
                    </a:cubicBezTo>
                    <a:cubicBezTo>
                      <a:pt x="106" y="200"/>
                      <a:pt x="178" y="265"/>
                      <a:pt x="250" y="328"/>
                    </a:cubicBezTo>
                    <a:cubicBezTo>
                      <a:pt x="249" y="341"/>
                      <a:pt x="248" y="353"/>
                      <a:pt x="247" y="366"/>
                    </a:cubicBezTo>
                    <a:cubicBezTo>
                      <a:pt x="247" y="367"/>
                      <a:pt x="248" y="367"/>
                      <a:pt x="248" y="366"/>
                    </a:cubicBezTo>
                    <a:cubicBezTo>
                      <a:pt x="249" y="354"/>
                      <a:pt x="250" y="341"/>
                      <a:pt x="251" y="329"/>
                    </a:cubicBezTo>
                    <a:cubicBezTo>
                      <a:pt x="262" y="338"/>
                      <a:pt x="272" y="347"/>
                      <a:pt x="283" y="357"/>
                    </a:cubicBezTo>
                    <a:cubicBezTo>
                      <a:pt x="283" y="357"/>
                      <a:pt x="283" y="356"/>
                      <a:pt x="283" y="3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7" name="îṣḷíḋê"/>
              <p:cNvSpPr/>
              <p:nvPr/>
            </p:nvSpPr>
            <p:spPr bwMode="auto">
              <a:xfrm>
                <a:off x="2966" y="357"/>
                <a:ext cx="7" cy="152"/>
              </a:xfrm>
              <a:custGeom>
                <a:avLst/>
                <a:gdLst>
                  <a:gd name="T0" fmla="*/ 1 w 6"/>
                  <a:gd name="T1" fmla="*/ 0 h 139"/>
                  <a:gd name="T2" fmla="*/ 0 w 6"/>
                  <a:gd name="T3" fmla="*/ 0 h 139"/>
                  <a:gd name="T4" fmla="*/ 3 w 6"/>
                  <a:gd name="T5" fmla="*/ 138 h 139"/>
                  <a:gd name="T6" fmla="*/ 4 w 6"/>
                  <a:gd name="T7" fmla="*/ 138 h 139"/>
                  <a:gd name="T8" fmla="*/ 1 w 6"/>
                  <a:gd name="T9" fmla="*/ 0 h 139"/>
                </a:gdLst>
                <a:ahLst/>
                <a:cxnLst>
                  <a:cxn ang="0">
                    <a:pos x="T0" y="T1"/>
                  </a:cxn>
                  <a:cxn ang="0">
                    <a:pos x="T2" y="T3"/>
                  </a:cxn>
                  <a:cxn ang="0">
                    <a:pos x="T4" y="T5"/>
                  </a:cxn>
                  <a:cxn ang="0">
                    <a:pos x="T6" y="T7"/>
                  </a:cxn>
                  <a:cxn ang="0">
                    <a:pos x="T8" y="T9"/>
                  </a:cxn>
                </a:cxnLst>
                <a:rect l="0" t="0" r="r" b="b"/>
                <a:pathLst>
                  <a:path w="6" h="139">
                    <a:moveTo>
                      <a:pt x="1" y="0"/>
                    </a:moveTo>
                    <a:cubicBezTo>
                      <a:pt x="1" y="0"/>
                      <a:pt x="0" y="0"/>
                      <a:pt x="0" y="0"/>
                    </a:cubicBezTo>
                    <a:cubicBezTo>
                      <a:pt x="3" y="46"/>
                      <a:pt x="5" y="92"/>
                      <a:pt x="3" y="138"/>
                    </a:cubicBezTo>
                    <a:cubicBezTo>
                      <a:pt x="3" y="139"/>
                      <a:pt x="4" y="139"/>
                      <a:pt x="4" y="138"/>
                    </a:cubicBezTo>
                    <a:cubicBezTo>
                      <a:pt x="6" y="92"/>
                      <a:pt x="5" y="46"/>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8" name="îṥḻîḓê"/>
              <p:cNvSpPr/>
              <p:nvPr/>
            </p:nvSpPr>
            <p:spPr bwMode="auto">
              <a:xfrm>
                <a:off x="2848" y="501"/>
                <a:ext cx="207" cy="157"/>
              </a:xfrm>
              <a:custGeom>
                <a:avLst/>
                <a:gdLst>
                  <a:gd name="T0" fmla="*/ 187 w 188"/>
                  <a:gd name="T1" fmla="*/ 0 h 143"/>
                  <a:gd name="T2" fmla="*/ 1 w 188"/>
                  <a:gd name="T3" fmla="*/ 142 h 143"/>
                  <a:gd name="T4" fmla="*/ 1 w 188"/>
                  <a:gd name="T5" fmla="*/ 143 h 143"/>
                  <a:gd name="T6" fmla="*/ 188 w 188"/>
                  <a:gd name="T7" fmla="*/ 1 h 143"/>
                  <a:gd name="T8" fmla="*/ 187 w 188"/>
                  <a:gd name="T9" fmla="*/ 0 h 143"/>
                </a:gdLst>
                <a:ahLst/>
                <a:cxnLst>
                  <a:cxn ang="0">
                    <a:pos x="T0" y="T1"/>
                  </a:cxn>
                  <a:cxn ang="0">
                    <a:pos x="T2" y="T3"/>
                  </a:cxn>
                  <a:cxn ang="0">
                    <a:pos x="T4" y="T5"/>
                  </a:cxn>
                  <a:cxn ang="0">
                    <a:pos x="T6" y="T7"/>
                  </a:cxn>
                  <a:cxn ang="0">
                    <a:pos x="T8" y="T9"/>
                  </a:cxn>
                </a:cxnLst>
                <a:rect l="0" t="0" r="r" b="b"/>
                <a:pathLst>
                  <a:path w="188" h="143">
                    <a:moveTo>
                      <a:pt x="187" y="0"/>
                    </a:moveTo>
                    <a:cubicBezTo>
                      <a:pt x="123" y="46"/>
                      <a:pt x="63" y="96"/>
                      <a:pt x="1" y="142"/>
                    </a:cubicBezTo>
                    <a:cubicBezTo>
                      <a:pt x="0" y="143"/>
                      <a:pt x="1" y="143"/>
                      <a:pt x="1" y="143"/>
                    </a:cubicBezTo>
                    <a:cubicBezTo>
                      <a:pt x="64" y="96"/>
                      <a:pt x="124" y="46"/>
                      <a:pt x="188" y="1"/>
                    </a:cubicBezTo>
                    <a:cubicBezTo>
                      <a:pt x="188" y="1"/>
                      <a:pt x="188" y="0"/>
                      <a:pt x="1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9" name="íṩ1ïḑê"/>
              <p:cNvSpPr/>
              <p:nvPr/>
            </p:nvSpPr>
            <p:spPr bwMode="auto">
              <a:xfrm>
                <a:off x="3623" y="921"/>
                <a:ext cx="380" cy="210"/>
              </a:xfrm>
              <a:custGeom>
                <a:avLst/>
                <a:gdLst>
                  <a:gd name="T0" fmla="*/ 344 w 345"/>
                  <a:gd name="T1" fmla="*/ 1 h 191"/>
                  <a:gd name="T2" fmla="*/ 177 w 345"/>
                  <a:gd name="T3" fmla="*/ 97 h 191"/>
                  <a:gd name="T4" fmla="*/ 0 w 345"/>
                  <a:gd name="T5" fmla="*/ 191 h 191"/>
                  <a:gd name="T6" fmla="*/ 0 w 345"/>
                  <a:gd name="T7" fmla="*/ 191 h 191"/>
                  <a:gd name="T8" fmla="*/ 171 w 345"/>
                  <a:gd name="T9" fmla="*/ 101 h 191"/>
                  <a:gd name="T10" fmla="*/ 344 w 345"/>
                  <a:gd name="T11" fmla="*/ 1 h 191"/>
                  <a:gd name="T12" fmla="*/ 344 w 345"/>
                  <a:gd name="T13" fmla="*/ 1 h 191"/>
                </a:gdLst>
                <a:ahLst/>
                <a:cxnLst>
                  <a:cxn ang="0">
                    <a:pos x="T0" y="T1"/>
                  </a:cxn>
                  <a:cxn ang="0">
                    <a:pos x="T2" y="T3"/>
                  </a:cxn>
                  <a:cxn ang="0">
                    <a:pos x="T4" y="T5"/>
                  </a:cxn>
                  <a:cxn ang="0">
                    <a:pos x="T6" y="T7"/>
                  </a:cxn>
                  <a:cxn ang="0">
                    <a:pos x="T8" y="T9"/>
                  </a:cxn>
                  <a:cxn ang="0">
                    <a:pos x="T10" y="T11"/>
                  </a:cxn>
                  <a:cxn ang="0">
                    <a:pos x="T12" y="T13"/>
                  </a:cxn>
                </a:cxnLst>
                <a:rect l="0" t="0" r="r" b="b"/>
                <a:pathLst>
                  <a:path w="345" h="191">
                    <a:moveTo>
                      <a:pt x="344" y="1"/>
                    </a:moveTo>
                    <a:cubicBezTo>
                      <a:pt x="287" y="31"/>
                      <a:pt x="233" y="65"/>
                      <a:pt x="177" y="97"/>
                    </a:cubicBezTo>
                    <a:cubicBezTo>
                      <a:pt x="119" y="130"/>
                      <a:pt x="60" y="162"/>
                      <a:pt x="0" y="191"/>
                    </a:cubicBezTo>
                    <a:cubicBezTo>
                      <a:pt x="0" y="191"/>
                      <a:pt x="0" y="191"/>
                      <a:pt x="0" y="191"/>
                    </a:cubicBezTo>
                    <a:cubicBezTo>
                      <a:pt x="59" y="165"/>
                      <a:pt x="115" y="133"/>
                      <a:pt x="171" y="101"/>
                    </a:cubicBezTo>
                    <a:cubicBezTo>
                      <a:pt x="229" y="68"/>
                      <a:pt x="286" y="34"/>
                      <a:pt x="344" y="1"/>
                    </a:cubicBezTo>
                    <a:cubicBezTo>
                      <a:pt x="345" y="1"/>
                      <a:pt x="344" y="0"/>
                      <a:pt x="34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0" name="îṧlídé"/>
              <p:cNvSpPr/>
              <p:nvPr/>
            </p:nvSpPr>
            <p:spPr bwMode="auto">
              <a:xfrm>
                <a:off x="2400" y="833"/>
                <a:ext cx="452" cy="309"/>
              </a:xfrm>
              <a:custGeom>
                <a:avLst/>
                <a:gdLst>
                  <a:gd name="T0" fmla="*/ 409 w 410"/>
                  <a:gd name="T1" fmla="*/ 221 h 281"/>
                  <a:gd name="T2" fmla="*/ 237 w 410"/>
                  <a:gd name="T3" fmla="*/ 144 h 281"/>
                  <a:gd name="T4" fmla="*/ 326 w 410"/>
                  <a:gd name="T5" fmla="*/ 92 h 281"/>
                  <a:gd name="T6" fmla="*/ 407 w 410"/>
                  <a:gd name="T7" fmla="*/ 135 h 281"/>
                  <a:gd name="T8" fmla="*/ 408 w 410"/>
                  <a:gd name="T9" fmla="*/ 134 h 281"/>
                  <a:gd name="T10" fmla="*/ 327 w 410"/>
                  <a:gd name="T11" fmla="*/ 92 h 281"/>
                  <a:gd name="T12" fmla="*/ 331 w 410"/>
                  <a:gd name="T13" fmla="*/ 89 h 281"/>
                  <a:gd name="T14" fmla="*/ 331 w 410"/>
                  <a:gd name="T15" fmla="*/ 89 h 281"/>
                  <a:gd name="T16" fmla="*/ 326 w 410"/>
                  <a:gd name="T17" fmla="*/ 91 h 281"/>
                  <a:gd name="T18" fmla="*/ 176 w 410"/>
                  <a:gd name="T19" fmla="*/ 1 h 281"/>
                  <a:gd name="T20" fmla="*/ 176 w 410"/>
                  <a:gd name="T21" fmla="*/ 1 h 281"/>
                  <a:gd name="T22" fmla="*/ 325 w 410"/>
                  <a:gd name="T23" fmla="*/ 92 h 281"/>
                  <a:gd name="T24" fmla="*/ 236 w 410"/>
                  <a:gd name="T25" fmla="*/ 144 h 281"/>
                  <a:gd name="T26" fmla="*/ 202 w 410"/>
                  <a:gd name="T27" fmla="*/ 124 h 281"/>
                  <a:gd name="T28" fmla="*/ 202 w 410"/>
                  <a:gd name="T29" fmla="*/ 124 h 281"/>
                  <a:gd name="T30" fmla="*/ 235 w 410"/>
                  <a:gd name="T31" fmla="*/ 144 h 281"/>
                  <a:gd name="T32" fmla="*/ 0 w 410"/>
                  <a:gd name="T33" fmla="*/ 281 h 281"/>
                  <a:gd name="T34" fmla="*/ 0 w 410"/>
                  <a:gd name="T35" fmla="*/ 281 h 281"/>
                  <a:gd name="T36" fmla="*/ 236 w 410"/>
                  <a:gd name="T37" fmla="*/ 145 h 281"/>
                  <a:gd name="T38" fmla="*/ 409 w 410"/>
                  <a:gd name="T39" fmla="*/ 221 h 281"/>
                  <a:gd name="T40" fmla="*/ 409 w 410"/>
                  <a:gd name="T41" fmla="*/ 2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0" h="281">
                    <a:moveTo>
                      <a:pt x="409" y="221"/>
                    </a:moveTo>
                    <a:cubicBezTo>
                      <a:pt x="351" y="197"/>
                      <a:pt x="292" y="175"/>
                      <a:pt x="237" y="144"/>
                    </a:cubicBezTo>
                    <a:cubicBezTo>
                      <a:pt x="266" y="127"/>
                      <a:pt x="296" y="110"/>
                      <a:pt x="326" y="92"/>
                    </a:cubicBezTo>
                    <a:cubicBezTo>
                      <a:pt x="353" y="107"/>
                      <a:pt x="380" y="121"/>
                      <a:pt x="407" y="135"/>
                    </a:cubicBezTo>
                    <a:cubicBezTo>
                      <a:pt x="408" y="135"/>
                      <a:pt x="408" y="134"/>
                      <a:pt x="408" y="134"/>
                    </a:cubicBezTo>
                    <a:cubicBezTo>
                      <a:pt x="380" y="121"/>
                      <a:pt x="354" y="106"/>
                      <a:pt x="327" y="92"/>
                    </a:cubicBezTo>
                    <a:cubicBezTo>
                      <a:pt x="328" y="91"/>
                      <a:pt x="330" y="90"/>
                      <a:pt x="331" y="89"/>
                    </a:cubicBezTo>
                    <a:cubicBezTo>
                      <a:pt x="331" y="89"/>
                      <a:pt x="331" y="89"/>
                      <a:pt x="331" y="89"/>
                    </a:cubicBezTo>
                    <a:cubicBezTo>
                      <a:pt x="329" y="90"/>
                      <a:pt x="328" y="91"/>
                      <a:pt x="326" y="91"/>
                    </a:cubicBezTo>
                    <a:cubicBezTo>
                      <a:pt x="275" y="63"/>
                      <a:pt x="225" y="32"/>
                      <a:pt x="176" y="1"/>
                    </a:cubicBezTo>
                    <a:cubicBezTo>
                      <a:pt x="175" y="0"/>
                      <a:pt x="175" y="1"/>
                      <a:pt x="176" y="1"/>
                    </a:cubicBezTo>
                    <a:cubicBezTo>
                      <a:pt x="225" y="33"/>
                      <a:pt x="274" y="64"/>
                      <a:pt x="325" y="92"/>
                    </a:cubicBezTo>
                    <a:cubicBezTo>
                      <a:pt x="295" y="109"/>
                      <a:pt x="265" y="126"/>
                      <a:pt x="236" y="144"/>
                    </a:cubicBezTo>
                    <a:cubicBezTo>
                      <a:pt x="224" y="138"/>
                      <a:pt x="213" y="131"/>
                      <a:pt x="202" y="124"/>
                    </a:cubicBezTo>
                    <a:cubicBezTo>
                      <a:pt x="202" y="124"/>
                      <a:pt x="202" y="124"/>
                      <a:pt x="202" y="124"/>
                    </a:cubicBezTo>
                    <a:cubicBezTo>
                      <a:pt x="213" y="131"/>
                      <a:pt x="224" y="138"/>
                      <a:pt x="235" y="144"/>
                    </a:cubicBezTo>
                    <a:cubicBezTo>
                      <a:pt x="157" y="190"/>
                      <a:pt x="79" y="236"/>
                      <a:pt x="0" y="281"/>
                    </a:cubicBezTo>
                    <a:cubicBezTo>
                      <a:pt x="0" y="281"/>
                      <a:pt x="0" y="281"/>
                      <a:pt x="0" y="281"/>
                    </a:cubicBezTo>
                    <a:cubicBezTo>
                      <a:pt x="79" y="236"/>
                      <a:pt x="157" y="190"/>
                      <a:pt x="236" y="145"/>
                    </a:cubicBezTo>
                    <a:cubicBezTo>
                      <a:pt x="291" y="176"/>
                      <a:pt x="351" y="198"/>
                      <a:pt x="409" y="221"/>
                    </a:cubicBezTo>
                    <a:cubicBezTo>
                      <a:pt x="410" y="222"/>
                      <a:pt x="410" y="221"/>
                      <a:pt x="409" y="2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1" name="îśḻîḑe"/>
              <p:cNvSpPr/>
              <p:nvPr/>
            </p:nvSpPr>
            <p:spPr bwMode="auto">
              <a:xfrm>
                <a:off x="2788" y="914"/>
                <a:ext cx="1" cy="21"/>
              </a:xfrm>
              <a:custGeom>
                <a:avLst/>
                <a:gdLst>
                  <a:gd name="T0" fmla="*/ 0 w 1"/>
                  <a:gd name="T1" fmla="*/ 0 h 19"/>
                  <a:gd name="T2" fmla="*/ 0 w 1"/>
                  <a:gd name="T3" fmla="*/ 18 h 19"/>
                  <a:gd name="T4" fmla="*/ 1 w 1"/>
                  <a:gd name="T5" fmla="*/ 19 h 19"/>
                  <a:gd name="T6" fmla="*/ 1 w 1"/>
                  <a:gd name="T7" fmla="*/ 0 h 19"/>
                  <a:gd name="T8" fmla="*/ 0 w 1"/>
                  <a:gd name="T9" fmla="*/ 0 h 19"/>
                </a:gdLst>
                <a:ahLst/>
                <a:cxnLst>
                  <a:cxn ang="0">
                    <a:pos x="T0" y="T1"/>
                  </a:cxn>
                  <a:cxn ang="0">
                    <a:pos x="T2" y="T3"/>
                  </a:cxn>
                  <a:cxn ang="0">
                    <a:pos x="T4" y="T5"/>
                  </a:cxn>
                  <a:cxn ang="0">
                    <a:pos x="T6" y="T7"/>
                  </a:cxn>
                  <a:cxn ang="0">
                    <a:pos x="T8" y="T9"/>
                  </a:cxn>
                </a:cxnLst>
                <a:rect l="0" t="0" r="r" b="b"/>
                <a:pathLst>
                  <a:path w="1" h="19">
                    <a:moveTo>
                      <a:pt x="0" y="0"/>
                    </a:moveTo>
                    <a:cubicBezTo>
                      <a:pt x="0" y="18"/>
                      <a:pt x="0" y="18"/>
                      <a:pt x="0" y="18"/>
                    </a:cubicBezTo>
                    <a:cubicBezTo>
                      <a:pt x="0" y="19"/>
                      <a:pt x="1" y="19"/>
                      <a:pt x="1" y="19"/>
                    </a:cubicBezTo>
                    <a:cubicBezTo>
                      <a:pt x="1" y="0"/>
                      <a:pt x="1" y="0"/>
                      <a:pt x="1" y="0"/>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2" name="işļíḓê"/>
              <p:cNvSpPr/>
              <p:nvPr/>
            </p:nvSpPr>
            <p:spPr bwMode="auto">
              <a:xfrm>
                <a:off x="2422" y="909"/>
                <a:ext cx="106" cy="149"/>
              </a:xfrm>
              <a:custGeom>
                <a:avLst/>
                <a:gdLst>
                  <a:gd name="T0" fmla="*/ 95 w 96"/>
                  <a:gd name="T1" fmla="*/ 28 h 136"/>
                  <a:gd name="T2" fmla="*/ 52 w 96"/>
                  <a:gd name="T3" fmla="*/ 58 h 136"/>
                  <a:gd name="T4" fmla="*/ 51 w 96"/>
                  <a:gd name="T5" fmla="*/ 0 h 136"/>
                  <a:gd name="T6" fmla="*/ 50 w 96"/>
                  <a:gd name="T7" fmla="*/ 0 h 136"/>
                  <a:gd name="T8" fmla="*/ 52 w 96"/>
                  <a:gd name="T9" fmla="*/ 58 h 136"/>
                  <a:gd name="T10" fmla="*/ 0 w 96"/>
                  <a:gd name="T11" fmla="*/ 90 h 136"/>
                  <a:gd name="T12" fmla="*/ 1 w 96"/>
                  <a:gd name="T13" fmla="*/ 90 h 136"/>
                  <a:gd name="T14" fmla="*/ 52 w 96"/>
                  <a:gd name="T15" fmla="*/ 59 h 136"/>
                  <a:gd name="T16" fmla="*/ 54 w 96"/>
                  <a:gd name="T17" fmla="*/ 135 h 136"/>
                  <a:gd name="T18" fmla="*/ 54 w 96"/>
                  <a:gd name="T19" fmla="*/ 135 h 136"/>
                  <a:gd name="T20" fmla="*/ 52 w 96"/>
                  <a:gd name="T21" fmla="*/ 58 h 136"/>
                  <a:gd name="T22" fmla="*/ 96 w 96"/>
                  <a:gd name="T23" fmla="*/ 29 h 136"/>
                  <a:gd name="T24" fmla="*/ 95 w 96"/>
                  <a:gd name="T2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95" y="28"/>
                    </a:moveTo>
                    <a:cubicBezTo>
                      <a:pt x="81" y="38"/>
                      <a:pt x="67" y="48"/>
                      <a:pt x="52" y="58"/>
                    </a:cubicBezTo>
                    <a:cubicBezTo>
                      <a:pt x="52" y="38"/>
                      <a:pt x="51" y="19"/>
                      <a:pt x="51" y="0"/>
                    </a:cubicBezTo>
                    <a:cubicBezTo>
                      <a:pt x="51" y="0"/>
                      <a:pt x="50" y="0"/>
                      <a:pt x="50" y="0"/>
                    </a:cubicBezTo>
                    <a:cubicBezTo>
                      <a:pt x="51" y="19"/>
                      <a:pt x="51" y="39"/>
                      <a:pt x="52" y="58"/>
                    </a:cubicBezTo>
                    <a:cubicBezTo>
                      <a:pt x="35" y="69"/>
                      <a:pt x="18" y="80"/>
                      <a:pt x="0" y="90"/>
                    </a:cubicBezTo>
                    <a:cubicBezTo>
                      <a:pt x="0" y="90"/>
                      <a:pt x="0" y="90"/>
                      <a:pt x="1" y="90"/>
                    </a:cubicBezTo>
                    <a:cubicBezTo>
                      <a:pt x="18" y="80"/>
                      <a:pt x="35" y="70"/>
                      <a:pt x="52" y="59"/>
                    </a:cubicBezTo>
                    <a:cubicBezTo>
                      <a:pt x="52" y="84"/>
                      <a:pt x="53" y="110"/>
                      <a:pt x="54" y="135"/>
                    </a:cubicBezTo>
                    <a:cubicBezTo>
                      <a:pt x="54" y="136"/>
                      <a:pt x="54" y="136"/>
                      <a:pt x="54" y="135"/>
                    </a:cubicBezTo>
                    <a:cubicBezTo>
                      <a:pt x="53" y="110"/>
                      <a:pt x="53" y="84"/>
                      <a:pt x="52" y="58"/>
                    </a:cubicBezTo>
                    <a:cubicBezTo>
                      <a:pt x="67" y="49"/>
                      <a:pt x="82" y="39"/>
                      <a:pt x="96" y="29"/>
                    </a:cubicBezTo>
                    <a:cubicBezTo>
                      <a:pt x="96" y="29"/>
                      <a:pt x="96" y="28"/>
                      <a:pt x="95"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3" name="iṡliďè"/>
              <p:cNvSpPr/>
              <p:nvPr/>
            </p:nvSpPr>
            <p:spPr bwMode="auto">
              <a:xfrm>
                <a:off x="2493" y="599"/>
                <a:ext cx="298" cy="266"/>
              </a:xfrm>
              <a:custGeom>
                <a:avLst/>
                <a:gdLst>
                  <a:gd name="T0" fmla="*/ 232 w 270"/>
                  <a:gd name="T1" fmla="*/ 138 h 242"/>
                  <a:gd name="T2" fmla="*/ 234 w 270"/>
                  <a:gd name="T3" fmla="*/ 80 h 242"/>
                  <a:gd name="T4" fmla="*/ 146 w 270"/>
                  <a:gd name="T5" fmla="*/ 71 h 242"/>
                  <a:gd name="T6" fmla="*/ 166 w 270"/>
                  <a:gd name="T7" fmla="*/ 51 h 242"/>
                  <a:gd name="T8" fmla="*/ 146 w 270"/>
                  <a:gd name="T9" fmla="*/ 66 h 242"/>
                  <a:gd name="T10" fmla="*/ 145 w 270"/>
                  <a:gd name="T11" fmla="*/ 0 h 242"/>
                  <a:gd name="T12" fmla="*/ 142 w 270"/>
                  <a:gd name="T13" fmla="*/ 68 h 242"/>
                  <a:gd name="T14" fmla="*/ 111 w 270"/>
                  <a:gd name="T15" fmla="*/ 42 h 242"/>
                  <a:gd name="T16" fmla="*/ 139 w 270"/>
                  <a:gd name="T17" fmla="*/ 71 h 242"/>
                  <a:gd name="T18" fmla="*/ 114 w 270"/>
                  <a:gd name="T19" fmla="*/ 52 h 242"/>
                  <a:gd name="T20" fmla="*/ 47 w 270"/>
                  <a:gd name="T21" fmla="*/ 149 h 242"/>
                  <a:gd name="T22" fmla="*/ 45 w 270"/>
                  <a:gd name="T23" fmla="*/ 115 h 242"/>
                  <a:gd name="T24" fmla="*/ 14 w 270"/>
                  <a:gd name="T25" fmla="*/ 175 h 242"/>
                  <a:gd name="T26" fmla="*/ 46 w 270"/>
                  <a:gd name="T27" fmla="*/ 151 h 242"/>
                  <a:gd name="T28" fmla="*/ 0 w 270"/>
                  <a:gd name="T29" fmla="*/ 242 h 242"/>
                  <a:gd name="T30" fmla="*/ 53 w 270"/>
                  <a:gd name="T31" fmla="*/ 206 h 242"/>
                  <a:gd name="T32" fmla="*/ 56 w 270"/>
                  <a:gd name="T33" fmla="*/ 220 h 242"/>
                  <a:gd name="T34" fmla="*/ 98 w 270"/>
                  <a:gd name="T35" fmla="*/ 174 h 242"/>
                  <a:gd name="T36" fmla="*/ 53 w 270"/>
                  <a:gd name="T37" fmla="*/ 205 h 242"/>
                  <a:gd name="T38" fmla="*/ 139 w 270"/>
                  <a:gd name="T39" fmla="*/ 72 h 242"/>
                  <a:gd name="T40" fmla="*/ 149 w 270"/>
                  <a:gd name="T41" fmla="*/ 177 h 242"/>
                  <a:gd name="T42" fmla="*/ 146 w 270"/>
                  <a:gd name="T43" fmla="*/ 78 h 242"/>
                  <a:gd name="T44" fmla="*/ 229 w 270"/>
                  <a:gd name="T45" fmla="*/ 229 h 242"/>
                  <a:gd name="T46" fmla="*/ 231 w 270"/>
                  <a:gd name="T47" fmla="*/ 143 h 242"/>
                  <a:gd name="T48" fmla="*/ 243 w 270"/>
                  <a:gd name="T49" fmla="*/ 150 h 242"/>
                  <a:gd name="T50" fmla="*/ 232 w 270"/>
                  <a:gd name="T51" fmla="*/ 139 h 242"/>
                  <a:gd name="T52" fmla="*/ 269 w 270"/>
                  <a:gd name="T53" fmla="*/ 167 h 242"/>
                  <a:gd name="T54" fmla="*/ 142 w 270"/>
                  <a:gd name="T55" fmla="*/ 70 h 242"/>
                  <a:gd name="T56" fmla="*/ 145 w 270"/>
                  <a:gd name="T57" fmla="*/ 76 h 242"/>
                  <a:gd name="T58" fmla="*/ 230 w 270"/>
                  <a:gd name="T59" fmla="*/ 141 h 242"/>
                  <a:gd name="T60" fmla="*/ 146 w 270"/>
                  <a:gd name="T61" fmla="*/ 72 h 242"/>
                  <a:gd name="T62" fmla="*/ 230 w 270"/>
                  <a:gd name="T63"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42">
                    <a:moveTo>
                      <a:pt x="269" y="167"/>
                    </a:moveTo>
                    <a:cubicBezTo>
                      <a:pt x="257" y="157"/>
                      <a:pt x="244" y="148"/>
                      <a:pt x="232" y="138"/>
                    </a:cubicBezTo>
                    <a:cubicBezTo>
                      <a:pt x="232" y="119"/>
                      <a:pt x="233" y="100"/>
                      <a:pt x="234" y="80"/>
                    </a:cubicBezTo>
                    <a:cubicBezTo>
                      <a:pt x="234" y="80"/>
                      <a:pt x="234" y="80"/>
                      <a:pt x="234" y="80"/>
                    </a:cubicBezTo>
                    <a:cubicBezTo>
                      <a:pt x="232" y="99"/>
                      <a:pt x="231" y="118"/>
                      <a:pt x="231" y="137"/>
                    </a:cubicBezTo>
                    <a:cubicBezTo>
                      <a:pt x="202" y="116"/>
                      <a:pt x="173" y="94"/>
                      <a:pt x="146" y="71"/>
                    </a:cubicBezTo>
                    <a:cubicBezTo>
                      <a:pt x="146" y="70"/>
                      <a:pt x="146" y="69"/>
                      <a:pt x="146" y="67"/>
                    </a:cubicBezTo>
                    <a:cubicBezTo>
                      <a:pt x="152" y="62"/>
                      <a:pt x="159" y="56"/>
                      <a:pt x="166" y="51"/>
                    </a:cubicBezTo>
                    <a:cubicBezTo>
                      <a:pt x="166" y="50"/>
                      <a:pt x="166" y="49"/>
                      <a:pt x="165" y="50"/>
                    </a:cubicBezTo>
                    <a:cubicBezTo>
                      <a:pt x="159" y="55"/>
                      <a:pt x="152" y="60"/>
                      <a:pt x="146" y="66"/>
                    </a:cubicBezTo>
                    <a:cubicBezTo>
                      <a:pt x="145" y="44"/>
                      <a:pt x="145" y="22"/>
                      <a:pt x="146" y="0"/>
                    </a:cubicBezTo>
                    <a:cubicBezTo>
                      <a:pt x="146" y="0"/>
                      <a:pt x="145" y="0"/>
                      <a:pt x="145" y="0"/>
                    </a:cubicBezTo>
                    <a:cubicBezTo>
                      <a:pt x="145" y="22"/>
                      <a:pt x="145" y="44"/>
                      <a:pt x="145" y="66"/>
                    </a:cubicBezTo>
                    <a:cubicBezTo>
                      <a:pt x="144" y="67"/>
                      <a:pt x="143" y="68"/>
                      <a:pt x="142" y="68"/>
                    </a:cubicBezTo>
                    <a:cubicBezTo>
                      <a:pt x="132" y="60"/>
                      <a:pt x="121" y="51"/>
                      <a:pt x="111" y="42"/>
                    </a:cubicBezTo>
                    <a:cubicBezTo>
                      <a:pt x="111" y="42"/>
                      <a:pt x="110" y="42"/>
                      <a:pt x="111" y="42"/>
                    </a:cubicBezTo>
                    <a:cubicBezTo>
                      <a:pt x="121" y="51"/>
                      <a:pt x="131" y="60"/>
                      <a:pt x="142" y="69"/>
                    </a:cubicBezTo>
                    <a:cubicBezTo>
                      <a:pt x="141" y="70"/>
                      <a:pt x="140" y="70"/>
                      <a:pt x="139" y="71"/>
                    </a:cubicBezTo>
                    <a:cubicBezTo>
                      <a:pt x="131" y="65"/>
                      <a:pt x="122" y="58"/>
                      <a:pt x="114" y="52"/>
                    </a:cubicBezTo>
                    <a:cubicBezTo>
                      <a:pt x="114" y="52"/>
                      <a:pt x="114" y="52"/>
                      <a:pt x="114" y="52"/>
                    </a:cubicBezTo>
                    <a:cubicBezTo>
                      <a:pt x="122" y="59"/>
                      <a:pt x="130" y="65"/>
                      <a:pt x="138" y="72"/>
                    </a:cubicBezTo>
                    <a:cubicBezTo>
                      <a:pt x="108" y="97"/>
                      <a:pt x="78" y="124"/>
                      <a:pt x="47" y="149"/>
                    </a:cubicBezTo>
                    <a:cubicBezTo>
                      <a:pt x="46" y="138"/>
                      <a:pt x="46" y="127"/>
                      <a:pt x="46" y="115"/>
                    </a:cubicBezTo>
                    <a:cubicBezTo>
                      <a:pt x="46" y="115"/>
                      <a:pt x="45" y="115"/>
                      <a:pt x="45" y="115"/>
                    </a:cubicBezTo>
                    <a:cubicBezTo>
                      <a:pt x="45" y="127"/>
                      <a:pt x="46" y="138"/>
                      <a:pt x="46" y="150"/>
                    </a:cubicBezTo>
                    <a:cubicBezTo>
                      <a:pt x="36" y="159"/>
                      <a:pt x="25" y="167"/>
                      <a:pt x="14" y="175"/>
                    </a:cubicBezTo>
                    <a:cubicBezTo>
                      <a:pt x="14" y="175"/>
                      <a:pt x="14" y="176"/>
                      <a:pt x="14" y="175"/>
                    </a:cubicBezTo>
                    <a:cubicBezTo>
                      <a:pt x="25" y="168"/>
                      <a:pt x="36" y="159"/>
                      <a:pt x="46" y="151"/>
                    </a:cubicBezTo>
                    <a:cubicBezTo>
                      <a:pt x="48" y="169"/>
                      <a:pt x="50" y="187"/>
                      <a:pt x="53" y="206"/>
                    </a:cubicBezTo>
                    <a:cubicBezTo>
                      <a:pt x="35" y="218"/>
                      <a:pt x="18" y="230"/>
                      <a:pt x="0" y="242"/>
                    </a:cubicBezTo>
                    <a:cubicBezTo>
                      <a:pt x="0" y="242"/>
                      <a:pt x="0" y="242"/>
                      <a:pt x="1" y="242"/>
                    </a:cubicBezTo>
                    <a:cubicBezTo>
                      <a:pt x="18" y="230"/>
                      <a:pt x="35" y="218"/>
                      <a:pt x="53" y="206"/>
                    </a:cubicBezTo>
                    <a:cubicBezTo>
                      <a:pt x="54" y="211"/>
                      <a:pt x="54" y="216"/>
                      <a:pt x="55" y="220"/>
                    </a:cubicBezTo>
                    <a:cubicBezTo>
                      <a:pt x="55" y="221"/>
                      <a:pt x="56" y="221"/>
                      <a:pt x="56" y="220"/>
                    </a:cubicBezTo>
                    <a:cubicBezTo>
                      <a:pt x="55" y="215"/>
                      <a:pt x="54" y="211"/>
                      <a:pt x="53" y="206"/>
                    </a:cubicBezTo>
                    <a:cubicBezTo>
                      <a:pt x="68" y="195"/>
                      <a:pt x="83" y="185"/>
                      <a:pt x="98" y="174"/>
                    </a:cubicBezTo>
                    <a:cubicBezTo>
                      <a:pt x="98" y="174"/>
                      <a:pt x="97" y="173"/>
                      <a:pt x="97" y="173"/>
                    </a:cubicBezTo>
                    <a:cubicBezTo>
                      <a:pt x="83" y="184"/>
                      <a:pt x="68" y="195"/>
                      <a:pt x="53" y="205"/>
                    </a:cubicBezTo>
                    <a:cubicBezTo>
                      <a:pt x="50" y="187"/>
                      <a:pt x="48" y="169"/>
                      <a:pt x="47" y="150"/>
                    </a:cubicBezTo>
                    <a:cubicBezTo>
                      <a:pt x="79" y="125"/>
                      <a:pt x="108" y="98"/>
                      <a:pt x="139" y="72"/>
                    </a:cubicBezTo>
                    <a:cubicBezTo>
                      <a:pt x="141" y="74"/>
                      <a:pt x="143" y="76"/>
                      <a:pt x="145" y="77"/>
                    </a:cubicBezTo>
                    <a:cubicBezTo>
                      <a:pt x="145" y="110"/>
                      <a:pt x="147" y="144"/>
                      <a:pt x="149" y="177"/>
                    </a:cubicBezTo>
                    <a:cubicBezTo>
                      <a:pt x="149" y="177"/>
                      <a:pt x="149" y="178"/>
                      <a:pt x="149" y="177"/>
                    </a:cubicBezTo>
                    <a:cubicBezTo>
                      <a:pt x="148" y="144"/>
                      <a:pt x="146" y="111"/>
                      <a:pt x="146" y="78"/>
                    </a:cubicBezTo>
                    <a:cubicBezTo>
                      <a:pt x="173" y="100"/>
                      <a:pt x="202" y="121"/>
                      <a:pt x="230" y="142"/>
                    </a:cubicBezTo>
                    <a:cubicBezTo>
                      <a:pt x="229" y="171"/>
                      <a:pt x="229" y="200"/>
                      <a:pt x="229" y="229"/>
                    </a:cubicBezTo>
                    <a:cubicBezTo>
                      <a:pt x="229" y="229"/>
                      <a:pt x="230" y="229"/>
                      <a:pt x="230" y="229"/>
                    </a:cubicBezTo>
                    <a:cubicBezTo>
                      <a:pt x="230" y="200"/>
                      <a:pt x="230" y="171"/>
                      <a:pt x="231" y="143"/>
                    </a:cubicBezTo>
                    <a:cubicBezTo>
                      <a:pt x="235" y="145"/>
                      <a:pt x="239" y="148"/>
                      <a:pt x="242" y="151"/>
                    </a:cubicBezTo>
                    <a:cubicBezTo>
                      <a:pt x="243" y="151"/>
                      <a:pt x="243" y="150"/>
                      <a:pt x="243" y="150"/>
                    </a:cubicBezTo>
                    <a:cubicBezTo>
                      <a:pt x="239" y="147"/>
                      <a:pt x="235" y="144"/>
                      <a:pt x="231" y="142"/>
                    </a:cubicBezTo>
                    <a:cubicBezTo>
                      <a:pt x="231" y="141"/>
                      <a:pt x="232" y="140"/>
                      <a:pt x="232" y="139"/>
                    </a:cubicBezTo>
                    <a:cubicBezTo>
                      <a:pt x="244" y="149"/>
                      <a:pt x="257" y="158"/>
                      <a:pt x="269" y="167"/>
                    </a:cubicBezTo>
                    <a:cubicBezTo>
                      <a:pt x="269" y="168"/>
                      <a:pt x="270" y="167"/>
                      <a:pt x="269" y="167"/>
                    </a:cubicBezTo>
                    <a:close/>
                    <a:moveTo>
                      <a:pt x="140" y="72"/>
                    </a:moveTo>
                    <a:cubicBezTo>
                      <a:pt x="141" y="71"/>
                      <a:pt x="142" y="70"/>
                      <a:pt x="142" y="70"/>
                    </a:cubicBezTo>
                    <a:cubicBezTo>
                      <a:pt x="143" y="70"/>
                      <a:pt x="144" y="71"/>
                      <a:pt x="145" y="72"/>
                    </a:cubicBezTo>
                    <a:cubicBezTo>
                      <a:pt x="145" y="73"/>
                      <a:pt x="145" y="74"/>
                      <a:pt x="145" y="76"/>
                    </a:cubicBezTo>
                    <a:cubicBezTo>
                      <a:pt x="143" y="74"/>
                      <a:pt x="142" y="73"/>
                      <a:pt x="140" y="72"/>
                    </a:cubicBezTo>
                    <a:close/>
                    <a:moveTo>
                      <a:pt x="230" y="141"/>
                    </a:moveTo>
                    <a:cubicBezTo>
                      <a:pt x="202" y="120"/>
                      <a:pt x="174" y="98"/>
                      <a:pt x="146" y="76"/>
                    </a:cubicBezTo>
                    <a:cubicBezTo>
                      <a:pt x="146" y="75"/>
                      <a:pt x="146" y="74"/>
                      <a:pt x="146" y="72"/>
                    </a:cubicBezTo>
                    <a:cubicBezTo>
                      <a:pt x="173" y="95"/>
                      <a:pt x="202" y="117"/>
                      <a:pt x="231" y="139"/>
                    </a:cubicBezTo>
                    <a:cubicBezTo>
                      <a:pt x="230" y="139"/>
                      <a:pt x="230" y="140"/>
                      <a:pt x="230" y="1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4" name="îS1ïḋé"/>
              <p:cNvSpPr/>
              <p:nvPr/>
            </p:nvSpPr>
            <p:spPr bwMode="auto">
              <a:xfrm>
                <a:off x="2985" y="1257"/>
                <a:ext cx="2" cy="85"/>
              </a:xfrm>
              <a:custGeom>
                <a:avLst/>
                <a:gdLst>
                  <a:gd name="T0" fmla="*/ 0 w 2"/>
                  <a:gd name="T1" fmla="*/ 0 h 77"/>
                  <a:gd name="T2" fmla="*/ 0 w 2"/>
                  <a:gd name="T3" fmla="*/ 0 h 77"/>
                  <a:gd name="T4" fmla="*/ 1 w 2"/>
                  <a:gd name="T5" fmla="*/ 77 h 77"/>
                  <a:gd name="T6" fmla="*/ 2 w 2"/>
                  <a:gd name="T7" fmla="*/ 77 h 77"/>
                  <a:gd name="T8" fmla="*/ 0 w 2"/>
                  <a:gd name="T9" fmla="*/ 0 h 77"/>
                </a:gdLst>
                <a:ahLst/>
                <a:cxnLst>
                  <a:cxn ang="0">
                    <a:pos x="T0" y="T1"/>
                  </a:cxn>
                  <a:cxn ang="0">
                    <a:pos x="T2" y="T3"/>
                  </a:cxn>
                  <a:cxn ang="0">
                    <a:pos x="T4" y="T5"/>
                  </a:cxn>
                  <a:cxn ang="0">
                    <a:pos x="T6" y="T7"/>
                  </a:cxn>
                  <a:cxn ang="0">
                    <a:pos x="T8" y="T9"/>
                  </a:cxn>
                </a:cxnLst>
                <a:rect l="0" t="0" r="r" b="b"/>
                <a:pathLst>
                  <a:path w="2" h="77">
                    <a:moveTo>
                      <a:pt x="0" y="0"/>
                    </a:moveTo>
                    <a:cubicBezTo>
                      <a:pt x="0" y="0"/>
                      <a:pt x="0" y="0"/>
                      <a:pt x="0" y="0"/>
                    </a:cubicBezTo>
                    <a:cubicBezTo>
                      <a:pt x="1" y="26"/>
                      <a:pt x="2" y="51"/>
                      <a:pt x="1" y="77"/>
                    </a:cubicBezTo>
                    <a:cubicBezTo>
                      <a:pt x="1" y="77"/>
                      <a:pt x="2" y="77"/>
                      <a:pt x="2" y="77"/>
                    </a:cubicBezTo>
                    <a:cubicBezTo>
                      <a:pt x="2" y="51"/>
                      <a:pt x="2" y="26"/>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5" name="ï$ḻiḑé"/>
              <p:cNvSpPr/>
              <p:nvPr/>
            </p:nvSpPr>
            <p:spPr bwMode="auto">
              <a:xfrm>
                <a:off x="2872" y="1359"/>
                <a:ext cx="5" cy="57"/>
              </a:xfrm>
              <a:custGeom>
                <a:avLst/>
                <a:gdLst>
                  <a:gd name="T0" fmla="*/ 1 w 4"/>
                  <a:gd name="T1" fmla="*/ 0 h 52"/>
                  <a:gd name="T2" fmla="*/ 0 w 4"/>
                  <a:gd name="T3" fmla="*/ 0 h 52"/>
                  <a:gd name="T4" fmla="*/ 3 w 4"/>
                  <a:gd name="T5" fmla="*/ 52 h 52"/>
                  <a:gd name="T6" fmla="*/ 4 w 4"/>
                  <a:gd name="T7" fmla="*/ 52 h 52"/>
                  <a:gd name="T8" fmla="*/ 1 w 4"/>
                  <a:gd name="T9" fmla="*/ 0 h 52"/>
                </a:gdLst>
                <a:ahLst/>
                <a:cxnLst>
                  <a:cxn ang="0">
                    <a:pos x="T0" y="T1"/>
                  </a:cxn>
                  <a:cxn ang="0">
                    <a:pos x="T2" y="T3"/>
                  </a:cxn>
                  <a:cxn ang="0">
                    <a:pos x="T4" y="T5"/>
                  </a:cxn>
                  <a:cxn ang="0">
                    <a:pos x="T6" y="T7"/>
                  </a:cxn>
                  <a:cxn ang="0">
                    <a:pos x="T8" y="T9"/>
                  </a:cxn>
                </a:cxnLst>
                <a:rect l="0" t="0" r="r" b="b"/>
                <a:pathLst>
                  <a:path w="4" h="52">
                    <a:moveTo>
                      <a:pt x="1" y="0"/>
                    </a:moveTo>
                    <a:cubicBezTo>
                      <a:pt x="1" y="0"/>
                      <a:pt x="0" y="0"/>
                      <a:pt x="0" y="0"/>
                    </a:cubicBezTo>
                    <a:cubicBezTo>
                      <a:pt x="2" y="17"/>
                      <a:pt x="2" y="35"/>
                      <a:pt x="3" y="52"/>
                    </a:cubicBezTo>
                    <a:cubicBezTo>
                      <a:pt x="3" y="52"/>
                      <a:pt x="4" y="52"/>
                      <a:pt x="4" y="52"/>
                    </a:cubicBezTo>
                    <a:cubicBezTo>
                      <a:pt x="3" y="35"/>
                      <a:pt x="2"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6" name="ï$ļiḓê"/>
              <p:cNvSpPr/>
              <p:nvPr/>
            </p:nvSpPr>
            <p:spPr bwMode="auto">
              <a:xfrm>
                <a:off x="2881" y="1353"/>
                <a:ext cx="7" cy="71"/>
              </a:xfrm>
              <a:custGeom>
                <a:avLst/>
                <a:gdLst>
                  <a:gd name="T0" fmla="*/ 1 w 6"/>
                  <a:gd name="T1" fmla="*/ 0 h 64"/>
                  <a:gd name="T2" fmla="*/ 0 w 6"/>
                  <a:gd name="T3" fmla="*/ 0 h 64"/>
                  <a:gd name="T4" fmla="*/ 5 w 6"/>
                  <a:gd name="T5" fmla="*/ 63 h 64"/>
                  <a:gd name="T6" fmla="*/ 6 w 6"/>
                  <a:gd name="T7" fmla="*/ 63 h 64"/>
                  <a:gd name="T8" fmla="*/ 1 w 6"/>
                  <a:gd name="T9" fmla="*/ 0 h 64"/>
                </a:gdLst>
                <a:ahLst/>
                <a:cxnLst>
                  <a:cxn ang="0">
                    <a:pos x="T0" y="T1"/>
                  </a:cxn>
                  <a:cxn ang="0">
                    <a:pos x="T2" y="T3"/>
                  </a:cxn>
                  <a:cxn ang="0">
                    <a:pos x="T4" y="T5"/>
                  </a:cxn>
                  <a:cxn ang="0">
                    <a:pos x="T6" y="T7"/>
                  </a:cxn>
                  <a:cxn ang="0">
                    <a:pos x="T8" y="T9"/>
                  </a:cxn>
                </a:cxnLst>
                <a:rect l="0" t="0" r="r" b="b"/>
                <a:pathLst>
                  <a:path w="6" h="64">
                    <a:moveTo>
                      <a:pt x="1" y="0"/>
                    </a:moveTo>
                    <a:cubicBezTo>
                      <a:pt x="1" y="0"/>
                      <a:pt x="0" y="0"/>
                      <a:pt x="0" y="0"/>
                    </a:cubicBezTo>
                    <a:cubicBezTo>
                      <a:pt x="2" y="21"/>
                      <a:pt x="3" y="42"/>
                      <a:pt x="5" y="63"/>
                    </a:cubicBezTo>
                    <a:cubicBezTo>
                      <a:pt x="5" y="64"/>
                      <a:pt x="6" y="64"/>
                      <a:pt x="6" y="63"/>
                    </a:cubicBezTo>
                    <a:cubicBezTo>
                      <a:pt x="4" y="42"/>
                      <a:pt x="3" y="2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7" name="ïşḻîḑê"/>
              <p:cNvSpPr/>
              <p:nvPr/>
            </p:nvSpPr>
            <p:spPr bwMode="auto">
              <a:xfrm>
                <a:off x="2892" y="1356"/>
                <a:ext cx="5" cy="52"/>
              </a:xfrm>
              <a:custGeom>
                <a:avLst/>
                <a:gdLst>
                  <a:gd name="T0" fmla="*/ 3 w 4"/>
                  <a:gd name="T1" fmla="*/ 0 h 47"/>
                  <a:gd name="T2" fmla="*/ 2 w 4"/>
                  <a:gd name="T3" fmla="*/ 0 h 47"/>
                  <a:gd name="T4" fmla="*/ 4 w 4"/>
                  <a:gd name="T5" fmla="*/ 47 h 47"/>
                  <a:gd name="T6" fmla="*/ 4 w 4"/>
                  <a:gd name="T7" fmla="*/ 47 h 47"/>
                  <a:gd name="T8" fmla="*/ 3 w 4"/>
                  <a:gd name="T9" fmla="*/ 0 h 47"/>
                </a:gdLst>
                <a:ahLst/>
                <a:cxnLst>
                  <a:cxn ang="0">
                    <a:pos x="T0" y="T1"/>
                  </a:cxn>
                  <a:cxn ang="0">
                    <a:pos x="T2" y="T3"/>
                  </a:cxn>
                  <a:cxn ang="0">
                    <a:pos x="T4" y="T5"/>
                  </a:cxn>
                  <a:cxn ang="0">
                    <a:pos x="T6" y="T7"/>
                  </a:cxn>
                  <a:cxn ang="0">
                    <a:pos x="T8" y="T9"/>
                  </a:cxn>
                </a:cxnLst>
                <a:rect l="0" t="0" r="r" b="b"/>
                <a:pathLst>
                  <a:path w="4" h="47">
                    <a:moveTo>
                      <a:pt x="3" y="0"/>
                    </a:moveTo>
                    <a:cubicBezTo>
                      <a:pt x="3" y="0"/>
                      <a:pt x="2" y="0"/>
                      <a:pt x="2" y="0"/>
                    </a:cubicBezTo>
                    <a:cubicBezTo>
                      <a:pt x="0" y="16"/>
                      <a:pt x="2" y="32"/>
                      <a:pt x="4" y="47"/>
                    </a:cubicBezTo>
                    <a:cubicBezTo>
                      <a:pt x="4" y="47"/>
                      <a:pt x="4" y="47"/>
                      <a:pt x="4" y="47"/>
                    </a:cubicBezTo>
                    <a:cubicBezTo>
                      <a:pt x="3" y="32"/>
                      <a:pt x="1" y="16"/>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8" name="íSḷiḑè"/>
              <p:cNvSpPr/>
              <p:nvPr/>
            </p:nvSpPr>
            <p:spPr bwMode="auto">
              <a:xfrm>
                <a:off x="2903" y="1359"/>
                <a:ext cx="5" cy="60"/>
              </a:xfrm>
              <a:custGeom>
                <a:avLst/>
                <a:gdLst>
                  <a:gd name="T0" fmla="*/ 1 w 4"/>
                  <a:gd name="T1" fmla="*/ 0 h 55"/>
                  <a:gd name="T2" fmla="*/ 0 w 4"/>
                  <a:gd name="T3" fmla="*/ 0 h 55"/>
                  <a:gd name="T4" fmla="*/ 4 w 4"/>
                  <a:gd name="T5" fmla="*/ 55 h 55"/>
                  <a:gd name="T6" fmla="*/ 4 w 4"/>
                  <a:gd name="T7" fmla="*/ 55 h 55"/>
                  <a:gd name="T8" fmla="*/ 1 w 4"/>
                  <a:gd name="T9" fmla="*/ 0 h 55"/>
                </a:gdLst>
                <a:ahLst/>
                <a:cxnLst>
                  <a:cxn ang="0">
                    <a:pos x="T0" y="T1"/>
                  </a:cxn>
                  <a:cxn ang="0">
                    <a:pos x="T2" y="T3"/>
                  </a:cxn>
                  <a:cxn ang="0">
                    <a:pos x="T4" y="T5"/>
                  </a:cxn>
                  <a:cxn ang="0">
                    <a:pos x="T6" y="T7"/>
                  </a:cxn>
                  <a:cxn ang="0">
                    <a:pos x="T8" y="T9"/>
                  </a:cxn>
                </a:cxnLst>
                <a:rect l="0" t="0" r="r" b="b"/>
                <a:pathLst>
                  <a:path w="4" h="55">
                    <a:moveTo>
                      <a:pt x="1" y="0"/>
                    </a:moveTo>
                    <a:cubicBezTo>
                      <a:pt x="1" y="0"/>
                      <a:pt x="0" y="0"/>
                      <a:pt x="0" y="0"/>
                    </a:cubicBezTo>
                    <a:cubicBezTo>
                      <a:pt x="2" y="18"/>
                      <a:pt x="4" y="37"/>
                      <a:pt x="4" y="55"/>
                    </a:cubicBezTo>
                    <a:cubicBezTo>
                      <a:pt x="4" y="55"/>
                      <a:pt x="4" y="55"/>
                      <a:pt x="4" y="55"/>
                    </a:cubicBezTo>
                    <a:cubicBezTo>
                      <a:pt x="4" y="37"/>
                      <a:pt x="3" y="18"/>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9" name="îṥḻïḓê"/>
              <p:cNvSpPr/>
              <p:nvPr/>
            </p:nvSpPr>
            <p:spPr bwMode="auto">
              <a:xfrm>
                <a:off x="2913" y="1362"/>
                <a:ext cx="5" cy="73"/>
              </a:xfrm>
              <a:custGeom>
                <a:avLst/>
                <a:gdLst>
                  <a:gd name="T0" fmla="*/ 0 w 4"/>
                  <a:gd name="T1" fmla="*/ 0 h 66"/>
                  <a:gd name="T2" fmla="*/ 0 w 4"/>
                  <a:gd name="T3" fmla="*/ 0 h 66"/>
                  <a:gd name="T4" fmla="*/ 3 w 4"/>
                  <a:gd name="T5" fmla="*/ 65 h 66"/>
                  <a:gd name="T6" fmla="*/ 4 w 4"/>
                  <a:gd name="T7" fmla="*/ 65 h 66"/>
                  <a:gd name="T8" fmla="*/ 0 w 4"/>
                  <a:gd name="T9" fmla="*/ 0 h 66"/>
                </a:gdLst>
                <a:ahLst/>
                <a:cxnLst>
                  <a:cxn ang="0">
                    <a:pos x="T0" y="T1"/>
                  </a:cxn>
                  <a:cxn ang="0">
                    <a:pos x="T2" y="T3"/>
                  </a:cxn>
                  <a:cxn ang="0">
                    <a:pos x="T4" y="T5"/>
                  </a:cxn>
                  <a:cxn ang="0">
                    <a:pos x="T6" y="T7"/>
                  </a:cxn>
                  <a:cxn ang="0">
                    <a:pos x="T8" y="T9"/>
                  </a:cxn>
                </a:cxnLst>
                <a:rect l="0" t="0" r="r" b="b"/>
                <a:pathLst>
                  <a:path w="4" h="66">
                    <a:moveTo>
                      <a:pt x="0" y="0"/>
                    </a:moveTo>
                    <a:cubicBezTo>
                      <a:pt x="0" y="0"/>
                      <a:pt x="0" y="0"/>
                      <a:pt x="0" y="0"/>
                    </a:cubicBezTo>
                    <a:cubicBezTo>
                      <a:pt x="0" y="22"/>
                      <a:pt x="1" y="44"/>
                      <a:pt x="3" y="65"/>
                    </a:cubicBezTo>
                    <a:cubicBezTo>
                      <a:pt x="3" y="66"/>
                      <a:pt x="4" y="66"/>
                      <a:pt x="4" y="65"/>
                    </a:cubicBezTo>
                    <a:cubicBezTo>
                      <a:pt x="2" y="44"/>
                      <a:pt x="0" y="22"/>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0" name="íṧḻiḓè"/>
              <p:cNvSpPr/>
              <p:nvPr/>
            </p:nvSpPr>
            <p:spPr bwMode="auto">
              <a:xfrm>
                <a:off x="2924" y="1367"/>
                <a:ext cx="2" cy="71"/>
              </a:xfrm>
              <a:custGeom>
                <a:avLst/>
                <a:gdLst>
                  <a:gd name="T0" fmla="*/ 2 w 2"/>
                  <a:gd name="T1" fmla="*/ 0 h 64"/>
                  <a:gd name="T2" fmla="*/ 1 w 2"/>
                  <a:gd name="T3" fmla="*/ 0 h 64"/>
                  <a:gd name="T4" fmla="*/ 1 w 2"/>
                  <a:gd name="T5" fmla="*/ 64 h 64"/>
                  <a:gd name="T6" fmla="*/ 2 w 2"/>
                  <a:gd name="T7" fmla="*/ 64 h 64"/>
                  <a:gd name="T8" fmla="*/ 2 w 2"/>
                  <a:gd name="T9" fmla="*/ 0 h 64"/>
                </a:gdLst>
                <a:ahLst/>
                <a:cxnLst>
                  <a:cxn ang="0">
                    <a:pos x="T0" y="T1"/>
                  </a:cxn>
                  <a:cxn ang="0">
                    <a:pos x="T2" y="T3"/>
                  </a:cxn>
                  <a:cxn ang="0">
                    <a:pos x="T4" y="T5"/>
                  </a:cxn>
                  <a:cxn ang="0">
                    <a:pos x="T6" y="T7"/>
                  </a:cxn>
                  <a:cxn ang="0">
                    <a:pos x="T8" y="T9"/>
                  </a:cxn>
                </a:cxnLst>
                <a:rect l="0" t="0" r="r" b="b"/>
                <a:pathLst>
                  <a:path w="2" h="64">
                    <a:moveTo>
                      <a:pt x="2" y="0"/>
                    </a:moveTo>
                    <a:cubicBezTo>
                      <a:pt x="2" y="0"/>
                      <a:pt x="1" y="0"/>
                      <a:pt x="1" y="0"/>
                    </a:cubicBezTo>
                    <a:cubicBezTo>
                      <a:pt x="0" y="21"/>
                      <a:pt x="0" y="43"/>
                      <a:pt x="1" y="64"/>
                    </a:cubicBezTo>
                    <a:cubicBezTo>
                      <a:pt x="1" y="64"/>
                      <a:pt x="2" y="64"/>
                      <a:pt x="2" y="64"/>
                    </a:cubicBezTo>
                    <a:cubicBezTo>
                      <a:pt x="1" y="43"/>
                      <a:pt x="0" y="2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1" name="išľiḑé"/>
              <p:cNvSpPr/>
              <p:nvPr/>
            </p:nvSpPr>
            <p:spPr bwMode="auto">
              <a:xfrm>
                <a:off x="2935" y="1374"/>
                <a:ext cx="3" cy="66"/>
              </a:xfrm>
              <a:custGeom>
                <a:avLst/>
                <a:gdLst>
                  <a:gd name="T0" fmla="*/ 2 w 2"/>
                  <a:gd name="T1" fmla="*/ 1 h 60"/>
                  <a:gd name="T2" fmla="*/ 1 w 2"/>
                  <a:gd name="T3" fmla="*/ 1 h 60"/>
                  <a:gd name="T4" fmla="*/ 1 w 2"/>
                  <a:gd name="T5" fmla="*/ 59 h 60"/>
                  <a:gd name="T6" fmla="*/ 2 w 2"/>
                  <a:gd name="T7" fmla="*/ 59 h 60"/>
                  <a:gd name="T8" fmla="*/ 2 w 2"/>
                  <a:gd name="T9" fmla="*/ 1 h 60"/>
                </a:gdLst>
                <a:ahLst/>
                <a:cxnLst>
                  <a:cxn ang="0">
                    <a:pos x="T0" y="T1"/>
                  </a:cxn>
                  <a:cxn ang="0">
                    <a:pos x="T2" y="T3"/>
                  </a:cxn>
                  <a:cxn ang="0">
                    <a:pos x="T4" y="T5"/>
                  </a:cxn>
                  <a:cxn ang="0">
                    <a:pos x="T6" y="T7"/>
                  </a:cxn>
                  <a:cxn ang="0">
                    <a:pos x="T8" y="T9"/>
                  </a:cxn>
                </a:cxnLst>
                <a:rect l="0" t="0" r="r" b="b"/>
                <a:pathLst>
                  <a:path w="2" h="60">
                    <a:moveTo>
                      <a:pt x="2" y="1"/>
                    </a:moveTo>
                    <a:cubicBezTo>
                      <a:pt x="2" y="1"/>
                      <a:pt x="1" y="0"/>
                      <a:pt x="1" y="1"/>
                    </a:cubicBezTo>
                    <a:cubicBezTo>
                      <a:pt x="0" y="20"/>
                      <a:pt x="0" y="40"/>
                      <a:pt x="1" y="59"/>
                    </a:cubicBezTo>
                    <a:cubicBezTo>
                      <a:pt x="1" y="60"/>
                      <a:pt x="2" y="60"/>
                      <a:pt x="2" y="59"/>
                    </a:cubicBezTo>
                    <a:cubicBezTo>
                      <a:pt x="1" y="40"/>
                      <a:pt x="1" y="2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2" name="í$ļíḋê"/>
              <p:cNvSpPr/>
              <p:nvPr/>
            </p:nvSpPr>
            <p:spPr bwMode="auto">
              <a:xfrm>
                <a:off x="2946" y="1369"/>
                <a:ext cx="3" cy="84"/>
              </a:xfrm>
              <a:custGeom>
                <a:avLst/>
                <a:gdLst>
                  <a:gd name="T0" fmla="*/ 2 w 2"/>
                  <a:gd name="T1" fmla="*/ 1 h 77"/>
                  <a:gd name="T2" fmla="*/ 1 w 2"/>
                  <a:gd name="T3" fmla="*/ 1 h 77"/>
                  <a:gd name="T4" fmla="*/ 1 w 2"/>
                  <a:gd name="T5" fmla="*/ 76 h 77"/>
                  <a:gd name="T6" fmla="*/ 2 w 2"/>
                  <a:gd name="T7" fmla="*/ 76 h 77"/>
                  <a:gd name="T8" fmla="*/ 2 w 2"/>
                  <a:gd name="T9" fmla="*/ 1 h 77"/>
                </a:gdLst>
                <a:ahLst/>
                <a:cxnLst>
                  <a:cxn ang="0">
                    <a:pos x="T0" y="T1"/>
                  </a:cxn>
                  <a:cxn ang="0">
                    <a:pos x="T2" y="T3"/>
                  </a:cxn>
                  <a:cxn ang="0">
                    <a:pos x="T4" y="T5"/>
                  </a:cxn>
                  <a:cxn ang="0">
                    <a:pos x="T6" y="T7"/>
                  </a:cxn>
                  <a:cxn ang="0">
                    <a:pos x="T8" y="T9"/>
                  </a:cxn>
                </a:cxnLst>
                <a:rect l="0" t="0" r="r" b="b"/>
                <a:pathLst>
                  <a:path w="2" h="77">
                    <a:moveTo>
                      <a:pt x="2" y="1"/>
                    </a:moveTo>
                    <a:cubicBezTo>
                      <a:pt x="2" y="1"/>
                      <a:pt x="1" y="0"/>
                      <a:pt x="1" y="1"/>
                    </a:cubicBezTo>
                    <a:cubicBezTo>
                      <a:pt x="0" y="26"/>
                      <a:pt x="0" y="51"/>
                      <a:pt x="1" y="76"/>
                    </a:cubicBezTo>
                    <a:cubicBezTo>
                      <a:pt x="1" y="76"/>
                      <a:pt x="2" y="77"/>
                      <a:pt x="2" y="76"/>
                    </a:cubicBezTo>
                    <a:cubicBezTo>
                      <a:pt x="1" y="51"/>
                      <a:pt x="1" y="26"/>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nvGrpSpPr>
            <p:cNvPr id="20" name="íşľîḋe"/>
            <p:cNvGrpSpPr/>
            <p:nvPr/>
          </p:nvGrpSpPr>
          <p:grpSpPr bwMode="auto">
            <a:xfrm>
              <a:off x="3435385" y="258766"/>
              <a:ext cx="5259442" cy="6550098"/>
              <a:chOff x="2164" y="163"/>
              <a:chExt cx="3313" cy="4126"/>
            </a:xfrm>
          </p:grpSpPr>
          <p:sp>
            <p:nvSpPr>
              <p:cNvPr id="153" name="íşľíḑè"/>
              <p:cNvSpPr/>
              <p:nvPr/>
            </p:nvSpPr>
            <p:spPr bwMode="auto">
              <a:xfrm>
                <a:off x="2955" y="1400"/>
                <a:ext cx="2" cy="54"/>
              </a:xfrm>
              <a:custGeom>
                <a:avLst/>
                <a:gdLst>
                  <a:gd name="T0" fmla="*/ 2 w 2"/>
                  <a:gd name="T1" fmla="*/ 0 h 49"/>
                  <a:gd name="T2" fmla="*/ 2 w 2"/>
                  <a:gd name="T3" fmla="*/ 0 h 49"/>
                  <a:gd name="T4" fmla="*/ 2 w 2"/>
                  <a:gd name="T5" fmla="*/ 49 h 49"/>
                  <a:gd name="T6" fmla="*/ 2 w 2"/>
                  <a:gd name="T7" fmla="*/ 49 h 49"/>
                  <a:gd name="T8" fmla="*/ 2 w 2"/>
                  <a:gd name="T9" fmla="*/ 0 h 49"/>
                </a:gdLst>
                <a:ahLst/>
                <a:cxnLst>
                  <a:cxn ang="0">
                    <a:pos x="T0" y="T1"/>
                  </a:cxn>
                  <a:cxn ang="0">
                    <a:pos x="T2" y="T3"/>
                  </a:cxn>
                  <a:cxn ang="0">
                    <a:pos x="T4" y="T5"/>
                  </a:cxn>
                  <a:cxn ang="0">
                    <a:pos x="T6" y="T7"/>
                  </a:cxn>
                  <a:cxn ang="0">
                    <a:pos x="T8" y="T9"/>
                  </a:cxn>
                </a:cxnLst>
                <a:rect l="0" t="0" r="r" b="b"/>
                <a:pathLst>
                  <a:path w="2" h="49">
                    <a:moveTo>
                      <a:pt x="2" y="0"/>
                    </a:moveTo>
                    <a:cubicBezTo>
                      <a:pt x="2" y="0"/>
                      <a:pt x="2" y="0"/>
                      <a:pt x="2" y="0"/>
                    </a:cubicBezTo>
                    <a:cubicBezTo>
                      <a:pt x="0" y="16"/>
                      <a:pt x="2" y="33"/>
                      <a:pt x="2" y="49"/>
                    </a:cubicBezTo>
                    <a:cubicBezTo>
                      <a:pt x="2" y="49"/>
                      <a:pt x="2" y="49"/>
                      <a:pt x="2" y="49"/>
                    </a:cubicBezTo>
                    <a:cubicBezTo>
                      <a:pt x="2" y="33"/>
                      <a:pt x="1" y="17"/>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4" name="iṣļîḍe"/>
              <p:cNvSpPr/>
              <p:nvPr/>
            </p:nvSpPr>
            <p:spPr bwMode="auto">
              <a:xfrm>
                <a:off x="2966" y="1391"/>
                <a:ext cx="1" cy="73"/>
              </a:xfrm>
              <a:custGeom>
                <a:avLst/>
                <a:gdLst>
                  <a:gd name="T0" fmla="*/ 1 w 1"/>
                  <a:gd name="T1" fmla="*/ 1 h 67"/>
                  <a:gd name="T2" fmla="*/ 0 w 1"/>
                  <a:gd name="T3" fmla="*/ 1 h 67"/>
                  <a:gd name="T4" fmla="*/ 0 w 1"/>
                  <a:gd name="T5" fmla="*/ 66 h 67"/>
                  <a:gd name="T6" fmla="*/ 1 w 1"/>
                  <a:gd name="T7" fmla="*/ 66 h 67"/>
                  <a:gd name="T8" fmla="*/ 1 w 1"/>
                  <a:gd name="T9" fmla="*/ 1 h 67"/>
                </a:gdLst>
                <a:ahLst/>
                <a:cxnLst>
                  <a:cxn ang="0">
                    <a:pos x="T0" y="T1"/>
                  </a:cxn>
                  <a:cxn ang="0">
                    <a:pos x="T2" y="T3"/>
                  </a:cxn>
                  <a:cxn ang="0">
                    <a:pos x="T4" y="T5"/>
                  </a:cxn>
                  <a:cxn ang="0">
                    <a:pos x="T6" y="T7"/>
                  </a:cxn>
                  <a:cxn ang="0">
                    <a:pos x="T8" y="T9"/>
                  </a:cxn>
                </a:cxnLst>
                <a:rect l="0" t="0" r="r" b="b"/>
                <a:pathLst>
                  <a:path w="1" h="67">
                    <a:moveTo>
                      <a:pt x="1" y="1"/>
                    </a:moveTo>
                    <a:cubicBezTo>
                      <a:pt x="1" y="1"/>
                      <a:pt x="0" y="0"/>
                      <a:pt x="0" y="1"/>
                    </a:cubicBezTo>
                    <a:cubicBezTo>
                      <a:pt x="0" y="23"/>
                      <a:pt x="0" y="44"/>
                      <a:pt x="0" y="66"/>
                    </a:cubicBezTo>
                    <a:cubicBezTo>
                      <a:pt x="0" y="66"/>
                      <a:pt x="1" y="67"/>
                      <a:pt x="1" y="66"/>
                    </a:cubicBezTo>
                    <a:cubicBezTo>
                      <a:pt x="1" y="45"/>
                      <a:pt x="1" y="23"/>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5" name="îšļîḑê"/>
              <p:cNvSpPr/>
              <p:nvPr/>
            </p:nvSpPr>
            <p:spPr bwMode="auto">
              <a:xfrm>
                <a:off x="2980" y="1384"/>
                <a:ext cx="4" cy="64"/>
              </a:xfrm>
              <a:custGeom>
                <a:avLst/>
                <a:gdLst>
                  <a:gd name="T0" fmla="*/ 3 w 3"/>
                  <a:gd name="T1" fmla="*/ 0 h 58"/>
                  <a:gd name="T2" fmla="*/ 2 w 3"/>
                  <a:gd name="T3" fmla="*/ 0 h 58"/>
                  <a:gd name="T4" fmla="*/ 2 w 3"/>
                  <a:gd name="T5" fmla="*/ 57 h 58"/>
                  <a:gd name="T6" fmla="*/ 3 w 3"/>
                  <a:gd name="T7" fmla="*/ 57 h 58"/>
                  <a:gd name="T8" fmla="*/ 3 w 3"/>
                  <a:gd name="T9" fmla="*/ 0 h 58"/>
                </a:gdLst>
                <a:ahLst/>
                <a:cxnLst>
                  <a:cxn ang="0">
                    <a:pos x="T0" y="T1"/>
                  </a:cxn>
                  <a:cxn ang="0">
                    <a:pos x="T2" y="T3"/>
                  </a:cxn>
                  <a:cxn ang="0">
                    <a:pos x="T4" y="T5"/>
                  </a:cxn>
                  <a:cxn ang="0">
                    <a:pos x="T6" y="T7"/>
                  </a:cxn>
                  <a:cxn ang="0">
                    <a:pos x="T8" y="T9"/>
                  </a:cxn>
                </a:cxnLst>
                <a:rect l="0" t="0" r="r" b="b"/>
                <a:pathLst>
                  <a:path w="3" h="58">
                    <a:moveTo>
                      <a:pt x="3" y="0"/>
                    </a:moveTo>
                    <a:cubicBezTo>
                      <a:pt x="3" y="0"/>
                      <a:pt x="2" y="0"/>
                      <a:pt x="2" y="0"/>
                    </a:cubicBezTo>
                    <a:cubicBezTo>
                      <a:pt x="0" y="19"/>
                      <a:pt x="0" y="38"/>
                      <a:pt x="2" y="57"/>
                    </a:cubicBezTo>
                    <a:cubicBezTo>
                      <a:pt x="2" y="58"/>
                      <a:pt x="3" y="58"/>
                      <a:pt x="3" y="57"/>
                    </a:cubicBezTo>
                    <a:cubicBezTo>
                      <a:pt x="1" y="38"/>
                      <a:pt x="1"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6" name="ïŝlîḍé"/>
              <p:cNvSpPr/>
              <p:nvPr/>
            </p:nvSpPr>
            <p:spPr bwMode="auto">
              <a:xfrm>
                <a:off x="2773" y="1408"/>
                <a:ext cx="5" cy="60"/>
              </a:xfrm>
              <a:custGeom>
                <a:avLst/>
                <a:gdLst>
                  <a:gd name="T0" fmla="*/ 0 w 4"/>
                  <a:gd name="T1" fmla="*/ 0 h 54"/>
                  <a:gd name="T2" fmla="*/ 0 w 4"/>
                  <a:gd name="T3" fmla="*/ 0 h 54"/>
                  <a:gd name="T4" fmla="*/ 3 w 4"/>
                  <a:gd name="T5" fmla="*/ 53 h 54"/>
                  <a:gd name="T6" fmla="*/ 4 w 4"/>
                  <a:gd name="T7" fmla="*/ 53 h 54"/>
                  <a:gd name="T8" fmla="*/ 0 w 4"/>
                  <a:gd name="T9" fmla="*/ 0 h 54"/>
                </a:gdLst>
                <a:ahLst/>
                <a:cxnLst>
                  <a:cxn ang="0">
                    <a:pos x="T0" y="T1"/>
                  </a:cxn>
                  <a:cxn ang="0">
                    <a:pos x="T2" y="T3"/>
                  </a:cxn>
                  <a:cxn ang="0">
                    <a:pos x="T4" y="T5"/>
                  </a:cxn>
                  <a:cxn ang="0">
                    <a:pos x="T6" y="T7"/>
                  </a:cxn>
                  <a:cxn ang="0">
                    <a:pos x="T8" y="T9"/>
                  </a:cxn>
                </a:cxnLst>
                <a:rect l="0" t="0" r="r" b="b"/>
                <a:pathLst>
                  <a:path w="4" h="54">
                    <a:moveTo>
                      <a:pt x="0" y="0"/>
                    </a:moveTo>
                    <a:cubicBezTo>
                      <a:pt x="0" y="0"/>
                      <a:pt x="0" y="0"/>
                      <a:pt x="0" y="0"/>
                    </a:cubicBezTo>
                    <a:cubicBezTo>
                      <a:pt x="1" y="18"/>
                      <a:pt x="2" y="36"/>
                      <a:pt x="3" y="53"/>
                    </a:cubicBezTo>
                    <a:cubicBezTo>
                      <a:pt x="3" y="54"/>
                      <a:pt x="4" y="54"/>
                      <a:pt x="4" y="53"/>
                    </a:cubicBezTo>
                    <a:cubicBezTo>
                      <a:pt x="2" y="36"/>
                      <a:pt x="2" y="18"/>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7" name="í$ľiďè"/>
              <p:cNvSpPr/>
              <p:nvPr/>
            </p:nvSpPr>
            <p:spPr bwMode="auto">
              <a:xfrm>
                <a:off x="2788" y="1395"/>
                <a:ext cx="2" cy="43"/>
              </a:xfrm>
              <a:custGeom>
                <a:avLst/>
                <a:gdLst>
                  <a:gd name="T0" fmla="*/ 2 w 2"/>
                  <a:gd name="T1" fmla="*/ 0 h 39"/>
                  <a:gd name="T2" fmla="*/ 0 w 2"/>
                  <a:gd name="T3" fmla="*/ 39 h 39"/>
                  <a:gd name="T4" fmla="*/ 1 w 2"/>
                  <a:gd name="T5" fmla="*/ 39 h 39"/>
                  <a:gd name="T6" fmla="*/ 2 w 2"/>
                  <a:gd name="T7" fmla="*/ 0 h 39"/>
                  <a:gd name="T8" fmla="*/ 2 w 2"/>
                  <a:gd name="T9" fmla="*/ 0 h 39"/>
                </a:gdLst>
                <a:ahLst/>
                <a:cxnLst>
                  <a:cxn ang="0">
                    <a:pos x="T0" y="T1"/>
                  </a:cxn>
                  <a:cxn ang="0">
                    <a:pos x="T2" y="T3"/>
                  </a:cxn>
                  <a:cxn ang="0">
                    <a:pos x="T4" y="T5"/>
                  </a:cxn>
                  <a:cxn ang="0">
                    <a:pos x="T6" y="T7"/>
                  </a:cxn>
                  <a:cxn ang="0">
                    <a:pos x="T8" y="T9"/>
                  </a:cxn>
                </a:cxnLst>
                <a:rect l="0" t="0" r="r" b="b"/>
                <a:pathLst>
                  <a:path w="2" h="39">
                    <a:moveTo>
                      <a:pt x="2" y="0"/>
                    </a:moveTo>
                    <a:cubicBezTo>
                      <a:pt x="0" y="13"/>
                      <a:pt x="0" y="26"/>
                      <a:pt x="0" y="39"/>
                    </a:cubicBezTo>
                    <a:cubicBezTo>
                      <a:pt x="0" y="39"/>
                      <a:pt x="1" y="39"/>
                      <a:pt x="1" y="39"/>
                    </a:cubicBezTo>
                    <a:cubicBezTo>
                      <a:pt x="1" y="26"/>
                      <a:pt x="1" y="13"/>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8" name="îṡlïḑé"/>
              <p:cNvSpPr/>
              <p:nvPr/>
            </p:nvSpPr>
            <p:spPr bwMode="auto">
              <a:xfrm>
                <a:off x="2795" y="1378"/>
                <a:ext cx="5" cy="73"/>
              </a:xfrm>
              <a:custGeom>
                <a:avLst/>
                <a:gdLst>
                  <a:gd name="T0" fmla="*/ 2 w 4"/>
                  <a:gd name="T1" fmla="*/ 0 h 66"/>
                  <a:gd name="T2" fmla="*/ 2 w 4"/>
                  <a:gd name="T3" fmla="*/ 0 h 66"/>
                  <a:gd name="T4" fmla="*/ 3 w 4"/>
                  <a:gd name="T5" fmla="*/ 65 h 66"/>
                  <a:gd name="T6" fmla="*/ 4 w 4"/>
                  <a:gd name="T7" fmla="*/ 65 h 66"/>
                  <a:gd name="T8" fmla="*/ 2 w 4"/>
                  <a:gd name="T9" fmla="*/ 0 h 66"/>
                </a:gdLst>
                <a:ahLst/>
                <a:cxnLst>
                  <a:cxn ang="0">
                    <a:pos x="T0" y="T1"/>
                  </a:cxn>
                  <a:cxn ang="0">
                    <a:pos x="T2" y="T3"/>
                  </a:cxn>
                  <a:cxn ang="0">
                    <a:pos x="T4" y="T5"/>
                  </a:cxn>
                  <a:cxn ang="0">
                    <a:pos x="T6" y="T7"/>
                  </a:cxn>
                  <a:cxn ang="0">
                    <a:pos x="T8" y="T9"/>
                  </a:cxn>
                </a:cxnLst>
                <a:rect l="0" t="0" r="r" b="b"/>
                <a:pathLst>
                  <a:path w="4" h="66">
                    <a:moveTo>
                      <a:pt x="2" y="0"/>
                    </a:moveTo>
                    <a:cubicBezTo>
                      <a:pt x="2" y="0"/>
                      <a:pt x="2" y="0"/>
                      <a:pt x="2" y="0"/>
                    </a:cubicBezTo>
                    <a:cubicBezTo>
                      <a:pt x="0" y="22"/>
                      <a:pt x="0" y="44"/>
                      <a:pt x="3" y="65"/>
                    </a:cubicBezTo>
                    <a:cubicBezTo>
                      <a:pt x="3" y="66"/>
                      <a:pt x="4" y="66"/>
                      <a:pt x="4" y="65"/>
                    </a:cubicBezTo>
                    <a:cubicBezTo>
                      <a:pt x="1" y="44"/>
                      <a:pt x="1" y="2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9" name="îs1îde"/>
              <p:cNvSpPr/>
              <p:nvPr/>
            </p:nvSpPr>
            <p:spPr bwMode="auto">
              <a:xfrm>
                <a:off x="2804" y="1371"/>
                <a:ext cx="3" cy="75"/>
              </a:xfrm>
              <a:custGeom>
                <a:avLst/>
                <a:gdLst>
                  <a:gd name="T0" fmla="*/ 1 w 3"/>
                  <a:gd name="T1" fmla="*/ 1 h 68"/>
                  <a:gd name="T2" fmla="*/ 0 w 3"/>
                  <a:gd name="T3" fmla="*/ 1 h 68"/>
                  <a:gd name="T4" fmla="*/ 2 w 3"/>
                  <a:gd name="T5" fmla="*/ 67 h 68"/>
                  <a:gd name="T6" fmla="*/ 2 w 3"/>
                  <a:gd name="T7" fmla="*/ 67 h 68"/>
                  <a:gd name="T8" fmla="*/ 1 w 3"/>
                  <a:gd name="T9" fmla="*/ 1 h 68"/>
                </a:gdLst>
                <a:ahLst/>
                <a:cxnLst>
                  <a:cxn ang="0">
                    <a:pos x="T0" y="T1"/>
                  </a:cxn>
                  <a:cxn ang="0">
                    <a:pos x="T2" y="T3"/>
                  </a:cxn>
                  <a:cxn ang="0">
                    <a:pos x="T4" y="T5"/>
                  </a:cxn>
                  <a:cxn ang="0">
                    <a:pos x="T6" y="T7"/>
                  </a:cxn>
                  <a:cxn ang="0">
                    <a:pos x="T8" y="T9"/>
                  </a:cxn>
                </a:cxnLst>
                <a:rect l="0" t="0" r="r" b="b"/>
                <a:pathLst>
                  <a:path w="3" h="68">
                    <a:moveTo>
                      <a:pt x="1" y="1"/>
                    </a:moveTo>
                    <a:cubicBezTo>
                      <a:pt x="1" y="1"/>
                      <a:pt x="0" y="0"/>
                      <a:pt x="0" y="1"/>
                    </a:cubicBezTo>
                    <a:cubicBezTo>
                      <a:pt x="0" y="23"/>
                      <a:pt x="0" y="45"/>
                      <a:pt x="2" y="67"/>
                    </a:cubicBezTo>
                    <a:cubicBezTo>
                      <a:pt x="2" y="68"/>
                      <a:pt x="3" y="68"/>
                      <a:pt x="2" y="67"/>
                    </a:cubicBezTo>
                    <a:cubicBezTo>
                      <a:pt x="1" y="45"/>
                      <a:pt x="1" y="23"/>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0" name="ïṩľíḍé"/>
              <p:cNvSpPr/>
              <p:nvPr/>
            </p:nvSpPr>
            <p:spPr bwMode="auto">
              <a:xfrm>
                <a:off x="2813" y="1365"/>
                <a:ext cx="3" cy="78"/>
              </a:xfrm>
              <a:custGeom>
                <a:avLst/>
                <a:gdLst>
                  <a:gd name="T0" fmla="*/ 3 w 3"/>
                  <a:gd name="T1" fmla="*/ 1 h 71"/>
                  <a:gd name="T2" fmla="*/ 2 w 3"/>
                  <a:gd name="T3" fmla="*/ 1 h 71"/>
                  <a:gd name="T4" fmla="*/ 2 w 3"/>
                  <a:gd name="T5" fmla="*/ 71 h 71"/>
                  <a:gd name="T6" fmla="*/ 3 w 3"/>
                  <a:gd name="T7" fmla="*/ 71 h 71"/>
                  <a:gd name="T8" fmla="*/ 3 w 3"/>
                  <a:gd name="T9" fmla="*/ 1 h 71"/>
                </a:gdLst>
                <a:ahLst/>
                <a:cxnLst>
                  <a:cxn ang="0">
                    <a:pos x="T0" y="T1"/>
                  </a:cxn>
                  <a:cxn ang="0">
                    <a:pos x="T2" y="T3"/>
                  </a:cxn>
                  <a:cxn ang="0">
                    <a:pos x="T4" y="T5"/>
                  </a:cxn>
                  <a:cxn ang="0">
                    <a:pos x="T6" y="T7"/>
                  </a:cxn>
                  <a:cxn ang="0">
                    <a:pos x="T8" y="T9"/>
                  </a:cxn>
                </a:cxnLst>
                <a:rect l="0" t="0" r="r" b="b"/>
                <a:pathLst>
                  <a:path w="3" h="71">
                    <a:moveTo>
                      <a:pt x="3" y="1"/>
                    </a:moveTo>
                    <a:cubicBezTo>
                      <a:pt x="3" y="0"/>
                      <a:pt x="2" y="0"/>
                      <a:pt x="2" y="1"/>
                    </a:cubicBezTo>
                    <a:cubicBezTo>
                      <a:pt x="1" y="24"/>
                      <a:pt x="0" y="47"/>
                      <a:pt x="2" y="71"/>
                    </a:cubicBezTo>
                    <a:cubicBezTo>
                      <a:pt x="2" y="71"/>
                      <a:pt x="3" y="71"/>
                      <a:pt x="3" y="71"/>
                    </a:cubicBezTo>
                    <a:cubicBezTo>
                      <a:pt x="2" y="47"/>
                      <a:pt x="1" y="24"/>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1" name="iṧļîḋé"/>
              <p:cNvSpPr/>
              <p:nvPr/>
            </p:nvSpPr>
            <p:spPr bwMode="auto">
              <a:xfrm>
                <a:off x="2828" y="1358"/>
                <a:ext cx="3" cy="77"/>
              </a:xfrm>
              <a:custGeom>
                <a:avLst/>
                <a:gdLst>
                  <a:gd name="T0" fmla="*/ 2 w 2"/>
                  <a:gd name="T1" fmla="*/ 1 h 70"/>
                  <a:gd name="T2" fmla="*/ 0 w 2"/>
                  <a:gd name="T3" fmla="*/ 69 h 70"/>
                  <a:gd name="T4" fmla="*/ 1 w 2"/>
                  <a:gd name="T5" fmla="*/ 70 h 70"/>
                  <a:gd name="T6" fmla="*/ 2 w 2"/>
                  <a:gd name="T7" fmla="*/ 1 h 70"/>
                  <a:gd name="T8" fmla="*/ 2 w 2"/>
                  <a:gd name="T9" fmla="*/ 1 h 70"/>
                </a:gdLst>
                <a:ahLst/>
                <a:cxnLst>
                  <a:cxn ang="0">
                    <a:pos x="T0" y="T1"/>
                  </a:cxn>
                  <a:cxn ang="0">
                    <a:pos x="T2" y="T3"/>
                  </a:cxn>
                  <a:cxn ang="0">
                    <a:pos x="T4" y="T5"/>
                  </a:cxn>
                  <a:cxn ang="0">
                    <a:pos x="T6" y="T7"/>
                  </a:cxn>
                  <a:cxn ang="0">
                    <a:pos x="T8" y="T9"/>
                  </a:cxn>
                </a:cxnLst>
                <a:rect l="0" t="0" r="r" b="b"/>
                <a:pathLst>
                  <a:path w="2" h="70">
                    <a:moveTo>
                      <a:pt x="2" y="1"/>
                    </a:moveTo>
                    <a:cubicBezTo>
                      <a:pt x="0" y="24"/>
                      <a:pt x="0" y="47"/>
                      <a:pt x="0" y="69"/>
                    </a:cubicBezTo>
                    <a:cubicBezTo>
                      <a:pt x="0" y="70"/>
                      <a:pt x="1" y="70"/>
                      <a:pt x="1" y="70"/>
                    </a:cubicBezTo>
                    <a:cubicBezTo>
                      <a:pt x="1" y="47"/>
                      <a:pt x="1" y="24"/>
                      <a:pt x="2" y="1"/>
                    </a:cubicBezTo>
                    <a:cubicBezTo>
                      <a:pt x="2" y="1"/>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2" name="ïṧľîdè"/>
              <p:cNvSpPr/>
              <p:nvPr/>
            </p:nvSpPr>
            <p:spPr bwMode="auto">
              <a:xfrm>
                <a:off x="2837" y="1351"/>
                <a:ext cx="4" cy="84"/>
              </a:xfrm>
              <a:custGeom>
                <a:avLst/>
                <a:gdLst>
                  <a:gd name="T0" fmla="*/ 1 w 3"/>
                  <a:gd name="T1" fmla="*/ 0 h 76"/>
                  <a:gd name="T2" fmla="*/ 0 w 3"/>
                  <a:gd name="T3" fmla="*/ 0 h 76"/>
                  <a:gd name="T4" fmla="*/ 2 w 3"/>
                  <a:gd name="T5" fmla="*/ 75 h 76"/>
                  <a:gd name="T6" fmla="*/ 3 w 3"/>
                  <a:gd name="T7" fmla="*/ 76 h 76"/>
                  <a:gd name="T8" fmla="*/ 1 w 3"/>
                  <a:gd name="T9" fmla="*/ 0 h 76"/>
                </a:gdLst>
                <a:ahLst/>
                <a:cxnLst>
                  <a:cxn ang="0">
                    <a:pos x="T0" y="T1"/>
                  </a:cxn>
                  <a:cxn ang="0">
                    <a:pos x="T2" y="T3"/>
                  </a:cxn>
                  <a:cxn ang="0">
                    <a:pos x="T4" y="T5"/>
                  </a:cxn>
                  <a:cxn ang="0">
                    <a:pos x="T6" y="T7"/>
                  </a:cxn>
                  <a:cxn ang="0">
                    <a:pos x="T8" y="T9"/>
                  </a:cxn>
                </a:cxnLst>
                <a:rect l="0" t="0" r="r" b="b"/>
                <a:pathLst>
                  <a:path w="3" h="76">
                    <a:moveTo>
                      <a:pt x="1" y="0"/>
                    </a:moveTo>
                    <a:cubicBezTo>
                      <a:pt x="1" y="0"/>
                      <a:pt x="0" y="0"/>
                      <a:pt x="0" y="0"/>
                    </a:cubicBezTo>
                    <a:cubicBezTo>
                      <a:pt x="0" y="25"/>
                      <a:pt x="0" y="50"/>
                      <a:pt x="2" y="75"/>
                    </a:cubicBezTo>
                    <a:cubicBezTo>
                      <a:pt x="2" y="76"/>
                      <a:pt x="3" y="76"/>
                      <a:pt x="3" y="76"/>
                    </a:cubicBezTo>
                    <a:cubicBezTo>
                      <a:pt x="1" y="51"/>
                      <a:pt x="1" y="2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3" name="ïšḷide"/>
              <p:cNvSpPr/>
              <p:nvPr/>
            </p:nvSpPr>
            <p:spPr bwMode="auto">
              <a:xfrm>
                <a:off x="2848" y="1349"/>
                <a:ext cx="1" cy="73"/>
              </a:xfrm>
              <a:custGeom>
                <a:avLst/>
                <a:gdLst>
                  <a:gd name="T0" fmla="*/ 1 w 1"/>
                  <a:gd name="T1" fmla="*/ 1 h 67"/>
                  <a:gd name="T2" fmla="*/ 0 w 1"/>
                  <a:gd name="T3" fmla="*/ 1 h 67"/>
                  <a:gd name="T4" fmla="*/ 0 w 1"/>
                  <a:gd name="T5" fmla="*/ 66 h 67"/>
                  <a:gd name="T6" fmla="*/ 1 w 1"/>
                  <a:gd name="T7" fmla="*/ 66 h 67"/>
                  <a:gd name="T8" fmla="*/ 1 w 1"/>
                  <a:gd name="T9" fmla="*/ 1 h 67"/>
                </a:gdLst>
                <a:ahLst/>
                <a:cxnLst>
                  <a:cxn ang="0">
                    <a:pos x="T0" y="T1"/>
                  </a:cxn>
                  <a:cxn ang="0">
                    <a:pos x="T2" y="T3"/>
                  </a:cxn>
                  <a:cxn ang="0">
                    <a:pos x="T4" y="T5"/>
                  </a:cxn>
                  <a:cxn ang="0">
                    <a:pos x="T6" y="T7"/>
                  </a:cxn>
                  <a:cxn ang="0">
                    <a:pos x="T8" y="T9"/>
                  </a:cxn>
                </a:cxnLst>
                <a:rect l="0" t="0" r="r" b="b"/>
                <a:pathLst>
                  <a:path w="1" h="67">
                    <a:moveTo>
                      <a:pt x="1" y="1"/>
                    </a:moveTo>
                    <a:cubicBezTo>
                      <a:pt x="1" y="0"/>
                      <a:pt x="0" y="0"/>
                      <a:pt x="0" y="1"/>
                    </a:cubicBezTo>
                    <a:cubicBezTo>
                      <a:pt x="0" y="22"/>
                      <a:pt x="0" y="44"/>
                      <a:pt x="0" y="66"/>
                    </a:cubicBezTo>
                    <a:cubicBezTo>
                      <a:pt x="0" y="66"/>
                      <a:pt x="1" y="67"/>
                      <a:pt x="1" y="66"/>
                    </a:cubicBezTo>
                    <a:cubicBezTo>
                      <a:pt x="1" y="44"/>
                      <a:pt x="1" y="22"/>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4" name="îŝlïdè"/>
              <p:cNvSpPr/>
              <p:nvPr/>
            </p:nvSpPr>
            <p:spPr bwMode="auto">
              <a:xfrm>
                <a:off x="2565" y="1504"/>
                <a:ext cx="4" cy="57"/>
              </a:xfrm>
              <a:custGeom>
                <a:avLst/>
                <a:gdLst>
                  <a:gd name="T0" fmla="*/ 1 w 4"/>
                  <a:gd name="T1" fmla="*/ 0 h 52"/>
                  <a:gd name="T2" fmla="*/ 0 w 4"/>
                  <a:gd name="T3" fmla="*/ 0 h 52"/>
                  <a:gd name="T4" fmla="*/ 4 w 4"/>
                  <a:gd name="T5" fmla="*/ 52 h 52"/>
                  <a:gd name="T6" fmla="*/ 4 w 4"/>
                  <a:gd name="T7" fmla="*/ 52 h 52"/>
                  <a:gd name="T8" fmla="*/ 1 w 4"/>
                  <a:gd name="T9" fmla="*/ 0 h 52"/>
                </a:gdLst>
                <a:ahLst/>
                <a:cxnLst>
                  <a:cxn ang="0">
                    <a:pos x="T0" y="T1"/>
                  </a:cxn>
                  <a:cxn ang="0">
                    <a:pos x="T2" y="T3"/>
                  </a:cxn>
                  <a:cxn ang="0">
                    <a:pos x="T4" y="T5"/>
                  </a:cxn>
                  <a:cxn ang="0">
                    <a:pos x="T6" y="T7"/>
                  </a:cxn>
                  <a:cxn ang="0">
                    <a:pos x="T8" y="T9"/>
                  </a:cxn>
                </a:cxnLst>
                <a:rect l="0" t="0" r="r" b="b"/>
                <a:pathLst>
                  <a:path w="4" h="52">
                    <a:moveTo>
                      <a:pt x="1" y="0"/>
                    </a:moveTo>
                    <a:cubicBezTo>
                      <a:pt x="1" y="0"/>
                      <a:pt x="0" y="0"/>
                      <a:pt x="0" y="0"/>
                    </a:cubicBezTo>
                    <a:cubicBezTo>
                      <a:pt x="2" y="17"/>
                      <a:pt x="3" y="34"/>
                      <a:pt x="4" y="52"/>
                    </a:cubicBezTo>
                    <a:cubicBezTo>
                      <a:pt x="4" y="52"/>
                      <a:pt x="4" y="52"/>
                      <a:pt x="4" y="52"/>
                    </a:cubicBezTo>
                    <a:cubicBezTo>
                      <a:pt x="4" y="34"/>
                      <a:pt x="3"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5" name="ïśļïḓe"/>
              <p:cNvSpPr/>
              <p:nvPr/>
            </p:nvSpPr>
            <p:spPr bwMode="auto">
              <a:xfrm>
                <a:off x="2578" y="1502"/>
                <a:ext cx="1" cy="65"/>
              </a:xfrm>
              <a:custGeom>
                <a:avLst/>
                <a:gdLst>
                  <a:gd name="T0" fmla="*/ 0 w 1"/>
                  <a:gd name="T1" fmla="*/ 0 h 59"/>
                  <a:gd name="T2" fmla="*/ 0 w 1"/>
                  <a:gd name="T3" fmla="*/ 0 h 59"/>
                  <a:gd name="T4" fmla="*/ 0 w 1"/>
                  <a:gd name="T5" fmla="*/ 59 h 59"/>
                  <a:gd name="T6" fmla="*/ 0 w 1"/>
                  <a:gd name="T7" fmla="*/ 59 h 59"/>
                  <a:gd name="T8" fmla="*/ 0 w 1"/>
                  <a:gd name="T9" fmla="*/ 0 h 59"/>
                </a:gdLst>
                <a:ahLst/>
                <a:cxnLst>
                  <a:cxn ang="0">
                    <a:pos x="T0" y="T1"/>
                  </a:cxn>
                  <a:cxn ang="0">
                    <a:pos x="T2" y="T3"/>
                  </a:cxn>
                  <a:cxn ang="0">
                    <a:pos x="T4" y="T5"/>
                  </a:cxn>
                  <a:cxn ang="0">
                    <a:pos x="T6" y="T7"/>
                  </a:cxn>
                  <a:cxn ang="0">
                    <a:pos x="T8" y="T9"/>
                  </a:cxn>
                </a:cxnLst>
                <a:rect l="0" t="0" r="r" b="b"/>
                <a:pathLst>
                  <a:path w="1" h="59">
                    <a:moveTo>
                      <a:pt x="0" y="0"/>
                    </a:moveTo>
                    <a:cubicBezTo>
                      <a:pt x="0" y="0"/>
                      <a:pt x="0" y="0"/>
                      <a:pt x="0" y="0"/>
                    </a:cubicBezTo>
                    <a:cubicBezTo>
                      <a:pt x="0" y="20"/>
                      <a:pt x="0" y="39"/>
                      <a:pt x="0" y="59"/>
                    </a:cubicBezTo>
                    <a:cubicBezTo>
                      <a:pt x="0" y="59"/>
                      <a:pt x="0" y="59"/>
                      <a:pt x="0" y="59"/>
                    </a:cubicBezTo>
                    <a:cubicBezTo>
                      <a:pt x="1" y="39"/>
                      <a:pt x="1" y="2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6" name="íšḷïde"/>
              <p:cNvSpPr/>
              <p:nvPr/>
            </p:nvSpPr>
            <p:spPr bwMode="auto">
              <a:xfrm>
                <a:off x="2589" y="1491"/>
                <a:ext cx="2" cy="67"/>
              </a:xfrm>
              <a:custGeom>
                <a:avLst/>
                <a:gdLst>
                  <a:gd name="T0" fmla="*/ 2 w 2"/>
                  <a:gd name="T1" fmla="*/ 0 h 61"/>
                  <a:gd name="T2" fmla="*/ 2 w 2"/>
                  <a:gd name="T3" fmla="*/ 0 h 61"/>
                  <a:gd name="T4" fmla="*/ 2 w 2"/>
                  <a:gd name="T5" fmla="*/ 60 h 61"/>
                  <a:gd name="T6" fmla="*/ 2 w 2"/>
                  <a:gd name="T7" fmla="*/ 60 h 61"/>
                  <a:gd name="T8" fmla="*/ 2 w 2"/>
                  <a:gd name="T9" fmla="*/ 0 h 61"/>
                </a:gdLst>
                <a:ahLst/>
                <a:cxnLst>
                  <a:cxn ang="0">
                    <a:pos x="T0" y="T1"/>
                  </a:cxn>
                  <a:cxn ang="0">
                    <a:pos x="T2" y="T3"/>
                  </a:cxn>
                  <a:cxn ang="0">
                    <a:pos x="T4" y="T5"/>
                  </a:cxn>
                  <a:cxn ang="0">
                    <a:pos x="T6" y="T7"/>
                  </a:cxn>
                  <a:cxn ang="0">
                    <a:pos x="T8" y="T9"/>
                  </a:cxn>
                </a:cxnLst>
                <a:rect l="0" t="0" r="r" b="b"/>
                <a:pathLst>
                  <a:path w="2" h="61">
                    <a:moveTo>
                      <a:pt x="2" y="0"/>
                    </a:moveTo>
                    <a:cubicBezTo>
                      <a:pt x="2" y="0"/>
                      <a:pt x="2" y="0"/>
                      <a:pt x="2" y="0"/>
                    </a:cubicBezTo>
                    <a:cubicBezTo>
                      <a:pt x="0" y="20"/>
                      <a:pt x="0" y="40"/>
                      <a:pt x="2" y="60"/>
                    </a:cubicBezTo>
                    <a:cubicBezTo>
                      <a:pt x="2" y="61"/>
                      <a:pt x="2" y="61"/>
                      <a:pt x="2" y="60"/>
                    </a:cubicBezTo>
                    <a:cubicBezTo>
                      <a:pt x="1" y="40"/>
                      <a:pt x="1" y="2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7" name="ïS1ïdê"/>
              <p:cNvSpPr/>
              <p:nvPr/>
            </p:nvSpPr>
            <p:spPr bwMode="auto">
              <a:xfrm>
                <a:off x="2603" y="1480"/>
                <a:ext cx="2" cy="68"/>
              </a:xfrm>
              <a:custGeom>
                <a:avLst/>
                <a:gdLst>
                  <a:gd name="T0" fmla="*/ 2 w 2"/>
                  <a:gd name="T1" fmla="*/ 0 h 62"/>
                  <a:gd name="T2" fmla="*/ 1 w 2"/>
                  <a:gd name="T3" fmla="*/ 0 h 62"/>
                  <a:gd name="T4" fmla="*/ 1 w 2"/>
                  <a:gd name="T5" fmla="*/ 62 h 62"/>
                  <a:gd name="T6" fmla="*/ 2 w 2"/>
                  <a:gd name="T7" fmla="*/ 62 h 62"/>
                  <a:gd name="T8" fmla="*/ 2 w 2"/>
                  <a:gd name="T9" fmla="*/ 0 h 62"/>
                </a:gdLst>
                <a:ahLst/>
                <a:cxnLst>
                  <a:cxn ang="0">
                    <a:pos x="T0" y="T1"/>
                  </a:cxn>
                  <a:cxn ang="0">
                    <a:pos x="T2" y="T3"/>
                  </a:cxn>
                  <a:cxn ang="0">
                    <a:pos x="T4" y="T5"/>
                  </a:cxn>
                  <a:cxn ang="0">
                    <a:pos x="T6" y="T7"/>
                  </a:cxn>
                  <a:cxn ang="0">
                    <a:pos x="T8" y="T9"/>
                  </a:cxn>
                </a:cxnLst>
                <a:rect l="0" t="0" r="r" b="b"/>
                <a:pathLst>
                  <a:path w="2" h="62">
                    <a:moveTo>
                      <a:pt x="2" y="0"/>
                    </a:moveTo>
                    <a:cubicBezTo>
                      <a:pt x="2" y="0"/>
                      <a:pt x="1" y="0"/>
                      <a:pt x="1" y="0"/>
                    </a:cubicBezTo>
                    <a:cubicBezTo>
                      <a:pt x="0" y="21"/>
                      <a:pt x="0" y="41"/>
                      <a:pt x="1" y="62"/>
                    </a:cubicBezTo>
                    <a:cubicBezTo>
                      <a:pt x="1" y="62"/>
                      <a:pt x="2" y="62"/>
                      <a:pt x="2" y="62"/>
                    </a:cubicBezTo>
                    <a:cubicBezTo>
                      <a:pt x="0" y="41"/>
                      <a:pt x="0" y="21"/>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8" name="iṧ1ïďè"/>
              <p:cNvSpPr/>
              <p:nvPr/>
            </p:nvSpPr>
            <p:spPr bwMode="auto">
              <a:xfrm>
                <a:off x="2614" y="1469"/>
                <a:ext cx="2" cy="78"/>
              </a:xfrm>
              <a:custGeom>
                <a:avLst/>
                <a:gdLst>
                  <a:gd name="T0" fmla="*/ 2 w 2"/>
                  <a:gd name="T1" fmla="*/ 0 h 71"/>
                  <a:gd name="T2" fmla="*/ 1 w 2"/>
                  <a:gd name="T3" fmla="*/ 0 h 71"/>
                  <a:gd name="T4" fmla="*/ 1 w 2"/>
                  <a:gd name="T5" fmla="*/ 70 h 71"/>
                  <a:gd name="T6" fmla="*/ 2 w 2"/>
                  <a:gd name="T7" fmla="*/ 70 h 71"/>
                  <a:gd name="T8" fmla="*/ 2 w 2"/>
                  <a:gd name="T9" fmla="*/ 0 h 71"/>
                </a:gdLst>
                <a:ahLst/>
                <a:cxnLst>
                  <a:cxn ang="0">
                    <a:pos x="T0" y="T1"/>
                  </a:cxn>
                  <a:cxn ang="0">
                    <a:pos x="T2" y="T3"/>
                  </a:cxn>
                  <a:cxn ang="0">
                    <a:pos x="T4" y="T5"/>
                  </a:cxn>
                  <a:cxn ang="0">
                    <a:pos x="T6" y="T7"/>
                  </a:cxn>
                  <a:cxn ang="0">
                    <a:pos x="T8" y="T9"/>
                  </a:cxn>
                </a:cxnLst>
                <a:rect l="0" t="0" r="r" b="b"/>
                <a:pathLst>
                  <a:path w="2" h="71">
                    <a:moveTo>
                      <a:pt x="2" y="0"/>
                    </a:moveTo>
                    <a:cubicBezTo>
                      <a:pt x="2" y="0"/>
                      <a:pt x="1" y="0"/>
                      <a:pt x="1" y="0"/>
                    </a:cubicBezTo>
                    <a:cubicBezTo>
                      <a:pt x="0" y="23"/>
                      <a:pt x="0" y="47"/>
                      <a:pt x="1" y="70"/>
                    </a:cubicBezTo>
                    <a:cubicBezTo>
                      <a:pt x="1" y="71"/>
                      <a:pt x="2" y="71"/>
                      <a:pt x="2" y="70"/>
                    </a:cubicBezTo>
                    <a:cubicBezTo>
                      <a:pt x="1" y="47"/>
                      <a:pt x="0" y="24"/>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9" name="íṧľíḓê"/>
              <p:cNvSpPr/>
              <p:nvPr/>
            </p:nvSpPr>
            <p:spPr bwMode="auto">
              <a:xfrm>
                <a:off x="2623" y="1466"/>
                <a:ext cx="4" cy="82"/>
              </a:xfrm>
              <a:custGeom>
                <a:avLst/>
                <a:gdLst>
                  <a:gd name="T0" fmla="*/ 3 w 3"/>
                  <a:gd name="T1" fmla="*/ 1 h 74"/>
                  <a:gd name="T2" fmla="*/ 2 w 3"/>
                  <a:gd name="T3" fmla="*/ 0 h 74"/>
                  <a:gd name="T4" fmla="*/ 2 w 3"/>
                  <a:gd name="T5" fmla="*/ 74 h 74"/>
                  <a:gd name="T6" fmla="*/ 3 w 3"/>
                  <a:gd name="T7" fmla="*/ 74 h 74"/>
                  <a:gd name="T8" fmla="*/ 3 w 3"/>
                  <a:gd name="T9" fmla="*/ 1 h 74"/>
                </a:gdLst>
                <a:ahLst/>
                <a:cxnLst>
                  <a:cxn ang="0">
                    <a:pos x="T0" y="T1"/>
                  </a:cxn>
                  <a:cxn ang="0">
                    <a:pos x="T2" y="T3"/>
                  </a:cxn>
                  <a:cxn ang="0">
                    <a:pos x="T4" y="T5"/>
                  </a:cxn>
                  <a:cxn ang="0">
                    <a:pos x="T6" y="T7"/>
                  </a:cxn>
                  <a:cxn ang="0">
                    <a:pos x="T8" y="T9"/>
                  </a:cxn>
                </a:cxnLst>
                <a:rect l="0" t="0" r="r" b="b"/>
                <a:pathLst>
                  <a:path w="3" h="74">
                    <a:moveTo>
                      <a:pt x="3" y="1"/>
                    </a:moveTo>
                    <a:cubicBezTo>
                      <a:pt x="3" y="0"/>
                      <a:pt x="2" y="0"/>
                      <a:pt x="2" y="0"/>
                    </a:cubicBezTo>
                    <a:cubicBezTo>
                      <a:pt x="1" y="25"/>
                      <a:pt x="0" y="50"/>
                      <a:pt x="2" y="74"/>
                    </a:cubicBezTo>
                    <a:cubicBezTo>
                      <a:pt x="2" y="74"/>
                      <a:pt x="3" y="74"/>
                      <a:pt x="3" y="74"/>
                    </a:cubicBezTo>
                    <a:cubicBezTo>
                      <a:pt x="2" y="49"/>
                      <a:pt x="1" y="25"/>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0" name="í$ḷiḓê"/>
              <p:cNvSpPr/>
              <p:nvPr/>
            </p:nvSpPr>
            <p:spPr bwMode="auto">
              <a:xfrm>
                <a:off x="2639" y="1463"/>
                <a:ext cx="2" cy="67"/>
              </a:xfrm>
              <a:custGeom>
                <a:avLst/>
                <a:gdLst>
                  <a:gd name="T0" fmla="*/ 2 w 2"/>
                  <a:gd name="T1" fmla="*/ 0 h 61"/>
                  <a:gd name="T2" fmla="*/ 0 w 2"/>
                  <a:gd name="T3" fmla="*/ 60 h 61"/>
                  <a:gd name="T4" fmla="*/ 1 w 2"/>
                  <a:gd name="T5" fmla="*/ 60 h 61"/>
                  <a:gd name="T6" fmla="*/ 2 w 2"/>
                  <a:gd name="T7" fmla="*/ 0 h 61"/>
                  <a:gd name="T8" fmla="*/ 2 w 2"/>
                  <a:gd name="T9" fmla="*/ 0 h 61"/>
                </a:gdLst>
                <a:ahLst/>
                <a:cxnLst>
                  <a:cxn ang="0">
                    <a:pos x="T0" y="T1"/>
                  </a:cxn>
                  <a:cxn ang="0">
                    <a:pos x="T2" y="T3"/>
                  </a:cxn>
                  <a:cxn ang="0">
                    <a:pos x="T4" y="T5"/>
                  </a:cxn>
                  <a:cxn ang="0">
                    <a:pos x="T6" y="T7"/>
                  </a:cxn>
                  <a:cxn ang="0">
                    <a:pos x="T8" y="T9"/>
                  </a:cxn>
                </a:cxnLst>
                <a:rect l="0" t="0" r="r" b="b"/>
                <a:pathLst>
                  <a:path w="2" h="61">
                    <a:moveTo>
                      <a:pt x="2" y="0"/>
                    </a:moveTo>
                    <a:cubicBezTo>
                      <a:pt x="0" y="20"/>
                      <a:pt x="0" y="40"/>
                      <a:pt x="0" y="60"/>
                    </a:cubicBezTo>
                    <a:cubicBezTo>
                      <a:pt x="0" y="61"/>
                      <a:pt x="1" y="61"/>
                      <a:pt x="1" y="60"/>
                    </a:cubicBezTo>
                    <a:cubicBezTo>
                      <a:pt x="1" y="40"/>
                      <a:pt x="1" y="20"/>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1" name="ïṧ1íḍe"/>
              <p:cNvSpPr/>
              <p:nvPr/>
            </p:nvSpPr>
            <p:spPr bwMode="auto">
              <a:xfrm>
                <a:off x="2563" y="1775"/>
                <a:ext cx="6" cy="72"/>
              </a:xfrm>
              <a:custGeom>
                <a:avLst/>
                <a:gdLst>
                  <a:gd name="T0" fmla="*/ 2 w 6"/>
                  <a:gd name="T1" fmla="*/ 2 h 66"/>
                  <a:gd name="T2" fmla="*/ 2 w 6"/>
                  <a:gd name="T3" fmla="*/ 4 h 66"/>
                  <a:gd name="T4" fmla="*/ 2 w 6"/>
                  <a:gd name="T5" fmla="*/ 4 h 66"/>
                  <a:gd name="T6" fmla="*/ 2 w 6"/>
                  <a:gd name="T7" fmla="*/ 8 h 66"/>
                  <a:gd name="T8" fmla="*/ 1 w 6"/>
                  <a:gd name="T9" fmla="*/ 62 h 66"/>
                  <a:gd name="T10" fmla="*/ 4 w 6"/>
                  <a:gd name="T11" fmla="*/ 63 h 66"/>
                  <a:gd name="T12" fmla="*/ 6 w 6"/>
                  <a:gd name="T13" fmla="*/ 3 h 66"/>
                  <a:gd name="T14" fmla="*/ 2 w 6"/>
                  <a:gd name="T15" fmla="*/ 2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6">
                    <a:moveTo>
                      <a:pt x="2" y="2"/>
                    </a:moveTo>
                    <a:cubicBezTo>
                      <a:pt x="2" y="3"/>
                      <a:pt x="2" y="3"/>
                      <a:pt x="2" y="4"/>
                    </a:cubicBezTo>
                    <a:cubicBezTo>
                      <a:pt x="2" y="4"/>
                      <a:pt x="2" y="4"/>
                      <a:pt x="2" y="4"/>
                    </a:cubicBezTo>
                    <a:cubicBezTo>
                      <a:pt x="0" y="4"/>
                      <a:pt x="1" y="7"/>
                      <a:pt x="2" y="8"/>
                    </a:cubicBezTo>
                    <a:cubicBezTo>
                      <a:pt x="2" y="26"/>
                      <a:pt x="1" y="44"/>
                      <a:pt x="1" y="62"/>
                    </a:cubicBezTo>
                    <a:cubicBezTo>
                      <a:pt x="1" y="64"/>
                      <a:pt x="4" y="66"/>
                      <a:pt x="4" y="63"/>
                    </a:cubicBezTo>
                    <a:cubicBezTo>
                      <a:pt x="4" y="43"/>
                      <a:pt x="6" y="23"/>
                      <a:pt x="6" y="3"/>
                    </a:cubicBezTo>
                    <a:cubicBezTo>
                      <a:pt x="6" y="1"/>
                      <a:pt x="3" y="0"/>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2" name="îşḷîḋe"/>
              <p:cNvSpPr/>
              <p:nvPr/>
            </p:nvSpPr>
            <p:spPr bwMode="auto">
              <a:xfrm>
                <a:off x="2572" y="1771"/>
                <a:ext cx="3" cy="75"/>
              </a:xfrm>
              <a:custGeom>
                <a:avLst/>
                <a:gdLst>
                  <a:gd name="T0" fmla="*/ 3 w 3"/>
                  <a:gd name="T1" fmla="*/ 1 h 68"/>
                  <a:gd name="T2" fmla="*/ 3 w 3"/>
                  <a:gd name="T3" fmla="*/ 0 h 68"/>
                  <a:gd name="T4" fmla="*/ 3 w 3"/>
                  <a:gd name="T5" fmla="*/ 67 h 68"/>
                  <a:gd name="T6" fmla="*/ 3 w 3"/>
                  <a:gd name="T7" fmla="*/ 67 h 68"/>
                  <a:gd name="T8" fmla="*/ 3 w 3"/>
                  <a:gd name="T9" fmla="*/ 1 h 68"/>
                </a:gdLst>
                <a:ahLst/>
                <a:cxnLst>
                  <a:cxn ang="0">
                    <a:pos x="T0" y="T1"/>
                  </a:cxn>
                  <a:cxn ang="0">
                    <a:pos x="T2" y="T3"/>
                  </a:cxn>
                  <a:cxn ang="0">
                    <a:pos x="T4" y="T5"/>
                  </a:cxn>
                  <a:cxn ang="0">
                    <a:pos x="T6" y="T7"/>
                  </a:cxn>
                  <a:cxn ang="0">
                    <a:pos x="T8" y="T9"/>
                  </a:cxn>
                </a:cxnLst>
                <a:rect l="0" t="0" r="r" b="b"/>
                <a:pathLst>
                  <a:path w="3" h="68">
                    <a:moveTo>
                      <a:pt x="3" y="1"/>
                    </a:moveTo>
                    <a:cubicBezTo>
                      <a:pt x="3" y="0"/>
                      <a:pt x="3" y="0"/>
                      <a:pt x="3" y="0"/>
                    </a:cubicBezTo>
                    <a:cubicBezTo>
                      <a:pt x="0" y="22"/>
                      <a:pt x="1" y="45"/>
                      <a:pt x="3" y="67"/>
                    </a:cubicBezTo>
                    <a:cubicBezTo>
                      <a:pt x="3" y="68"/>
                      <a:pt x="3" y="68"/>
                      <a:pt x="3" y="67"/>
                    </a:cubicBezTo>
                    <a:cubicBezTo>
                      <a:pt x="2" y="45"/>
                      <a:pt x="2" y="23"/>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3" name="ïşļíḑè"/>
              <p:cNvSpPr/>
              <p:nvPr/>
            </p:nvSpPr>
            <p:spPr bwMode="auto">
              <a:xfrm>
                <a:off x="2585" y="1767"/>
                <a:ext cx="3" cy="68"/>
              </a:xfrm>
              <a:custGeom>
                <a:avLst/>
                <a:gdLst>
                  <a:gd name="T0" fmla="*/ 3 w 3"/>
                  <a:gd name="T1" fmla="*/ 1 h 62"/>
                  <a:gd name="T2" fmla="*/ 2 w 3"/>
                  <a:gd name="T3" fmla="*/ 1 h 62"/>
                  <a:gd name="T4" fmla="*/ 2 w 3"/>
                  <a:gd name="T5" fmla="*/ 61 h 62"/>
                  <a:gd name="T6" fmla="*/ 3 w 3"/>
                  <a:gd name="T7" fmla="*/ 61 h 62"/>
                  <a:gd name="T8" fmla="*/ 3 w 3"/>
                  <a:gd name="T9" fmla="*/ 1 h 62"/>
                </a:gdLst>
                <a:ahLst/>
                <a:cxnLst>
                  <a:cxn ang="0">
                    <a:pos x="T0" y="T1"/>
                  </a:cxn>
                  <a:cxn ang="0">
                    <a:pos x="T2" y="T3"/>
                  </a:cxn>
                  <a:cxn ang="0">
                    <a:pos x="T4" y="T5"/>
                  </a:cxn>
                  <a:cxn ang="0">
                    <a:pos x="T6" y="T7"/>
                  </a:cxn>
                  <a:cxn ang="0">
                    <a:pos x="T8" y="T9"/>
                  </a:cxn>
                </a:cxnLst>
                <a:rect l="0" t="0" r="r" b="b"/>
                <a:pathLst>
                  <a:path w="3" h="62">
                    <a:moveTo>
                      <a:pt x="3" y="1"/>
                    </a:moveTo>
                    <a:cubicBezTo>
                      <a:pt x="3" y="1"/>
                      <a:pt x="2" y="0"/>
                      <a:pt x="2" y="1"/>
                    </a:cubicBezTo>
                    <a:cubicBezTo>
                      <a:pt x="1" y="21"/>
                      <a:pt x="0" y="41"/>
                      <a:pt x="2" y="61"/>
                    </a:cubicBezTo>
                    <a:cubicBezTo>
                      <a:pt x="2" y="62"/>
                      <a:pt x="3" y="62"/>
                      <a:pt x="3" y="61"/>
                    </a:cubicBezTo>
                    <a:cubicBezTo>
                      <a:pt x="2" y="41"/>
                      <a:pt x="2" y="2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4" name="íSľíḑê"/>
              <p:cNvSpPr/>
              <p:nvPr/>
            </p:nvSpPr>
            <p:spPr bwMode="auto">
              <a:xfrm>
                <a:off x="2596" y="1764"/>
                <a:ext cx="3" cy="67"/>
              </a:xfrm>
              <a:custGeom>
                <a:avLst/>
                <a:gdLst>
                  <a:gd name="T0" fmla="*/ 3 w 3"/>
                  <a:gd name="T1" fmla="*/ 1 h 61"/>
                  <a:gd name="T2" fmla="*/ 2 w 3"/>
                  <a:gd name="T3" fmla="*/ 1 h 61"/>
                  <a:gd name="T4" fmla="*/ 2 w 3"/>
                  <a:gd name="T5" fmla="*/ 61 h 61"/>
                  <a:gd name="T6" fmla="*/ 3 w 3"/>
                  <a:gd name="T7" fmla="*/ 61 h 61"/>
                  <a:gd name="T8" fmla="*/ 3 w 3"/>
                  <a:gd name="T9" fmla="*/ 1 h 61"/>
                </a:gdLst>
                <a:ahLst/>
                <a:cxnLst>
                  <a:cxn ang="0">
                    <a:pos x="T0" y="T1"/>
                  </a:cxn>
                  <a:cxn ang="0">
                    <a:pos x="T2" y="T3"/>
                  </a:cxn>
                  <a:cxn ang="0">
                    <a:pos x="T4" y="T5"/>
                  </a:cxn>
                  <a:cxn ang="0">
                    <a:pos x="T6" y="T7"/>
                  </a:cxn>
                  <a:cxn ang="0">
                    <a:pos x="T8" y="T9"/>
                  </a:cxn>
                </a:cxnLst>
                <a:rect l="0" t="0" r="r" b="b"/>
                <a:pathLst>
                  <a:path w="3" h="61">
                    <a:moveTo>
                      <a:pt x="3" y="1"/>
                    </a:moveTo>
                    <a:cubicBezTo>
                      <a:pt x="3" y="1"/>
                      <a:pt x="2" y="0"/>
                      <a:pt x="2" y="1"/>
                    </a:cubicBezTo>
                    <a:cubicBezTo>
                      <a:pt x="1" y="21"/>
                      <a:pt x="0" y="41"/>
                      <a:pt x="2" y="61"/>
                    </a:cubicBezTo>
                    <a:cubicBezTo>
                      <a:pt x="2" y="61"/>
                      <a:pt x="3" y="61"/>
                      <a:pt x="3" y="61"/>
                    </a:cubicBezTo>
                    <a:cubicBezTo>
                      <a:pt x="2" y="41"/>
                      <a:pt x="1" y="2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5" name="îSlïḍê"/>
              <p:cNvSpPr/>
              <p:nvPr/>
            </p:nvSpPr>
            <p:spPr bwMode="auto">
              <a:xfrm>
                <a:off x="2607" y="1762"/>
                <a:ext cx="3" cy="65"/>
              </a:xfrm>
              <a:custGeom>
                <a:avLst/>
                <a:gdLst>
                  <a:gd name="T0" fmla="*/ 3 w 3"/>
                  <a:gd name="T1" fmla="*/ 0 h 59"/>
                  <a:gd name="T2" fmla="*/ 2 w 3"/>
                  <a:gd name="T3" fmla="*/ 0 h 59"/>
                  <a:gd name="T4" fmla="*/ 2 w 3"/>
                  <a:gd name="T5" fmla="*/ 59 h 59"/>
                  <a:gd name="T6" fmla="*/ 3 w 3"/>
                  <a:gd name="T7" fmla="*/ 59 h 59"/>
                  <a:gd name="T8" fmla="*/ 3 w 3"/>
                  <a:gd name="T9" fmla="*/ 0 h 59"/>
                </a:gdLst>
                <a:ahLst/>
                <a:cxnLst>
                  <a:cxn ang="0">
                    <a:pos x="T0" y="T1"/>
                  </a:cxn>
                  <a:cxn ang="0">
                    <a:pos x="T2" y="T3"/>
                  </a:cxn>
                  <a:cxn ang="0">
                    <a:pos x="T4" y="T5"/>
                  </a:cxn>
                  <a:cxn ang="0">
                    <a:pos x="T6" y="T7"/>
                  </a:cxn>
                  <a:cxn ang="0">
                    <a:pos x="T8" y="T9"/>
                  </a:cxn>
                </a:cxnLst>
                <a:rect l="0" t="0" r="r" b="b"/>
                <a:pathLst>
                  <a:path w="3" h="59">
                    <a:moveTo>
                      <a:pt x="3" y="0"/>
                    </a:moveTo>
                    <a:cubicBezTo>
                      <a:pt x="3" y="0"/>
                      <a:pt x="2" y="0"/>
                      <a:pt x="2" y="0"/>
                    </a:cubicBezTo>
                    <a:cubicBezTo>
                      <a:pt x="1" y="19"/>
                      <a:pt x="0" y="39"/>
                      <a:pt x="2" y="59"/>
                    </a:cubicBezTo>
                    <a:cubicBezTo>
                      <a:pt x="2" y="59"/>
                      <a:pt x="3" y="59"/>
                      <a:pt x="3" y="59"/>
                    </a:cubicBezTo>
                    <a:cubicBezTo>
                      <a:pt x="2" y="39"/>
                      <a:pt x="2" y="2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6" name="íṧliďè"/>
              <p:cNvSpPr/>
              <p:nvPr/>
            </p:nvSpPr>
            <p:spPr bwMode="auto">
              <a:xfrm>
                <a:off x="2620" y="1765"/>
                <a:ext cx="1" cy="55"/>
              </a:xfrm>
              <a:custGeom>
                <a:avLst/>
                <a:gdLst>
                  <a:gd name="T0" fmla="*/ 1 w 1"/>
                  <a:gd name="T1" fmla="*/ 0 h 50"/>
                  <a:gd name="T2" fmla="*/ 1 w 1"/>
                  <a:gd name="T3" fmla="*/ 0 h 50"/>
                  <a:gd name="T4" fmla="*/ 0 w 1"/>
                  <a:gd name="T5" fmla="*/ 50 h 50"/>
                  <a:gd name="T6" fmla="*/ 1 w 1"/>
                  <a:gd name="T7" fmla="*/ 50 h 50"/>
                  <a:gd name="T8" fmla="*/ 1 w 1"/>
                  <a:gd name="T9" fmla="*/ 0 h 50"/>
                </a:gdLst>
                <a:ahLst/>
                <a:cxnLst>
                  <a:cxn ang="0">
                    <a:pos x="T0" y="T1"/>
                  </a:cxn>
                  <a:cxn ang="0">
                    <a:pos x="T2" y="T3"/>
                  </a:cxn>
                  <a:cxn ang="0">
                    <a:pos x="T4" y="T5"/>
                  </a:cxn>
                  <a:cxn ang="0">
                    <a:pos x="T6" y="T7"/>
                  </a:cxn>
                  <a:cxn ang="0">
                    <a:pos x="T8" y="T9"/>
                  </a:cxn>
                </a:cxnLst>
                <a:rect l="0" t="0" r="r" b="b"/>
                <a:pathLst>
                  <a:path w="1" h="50">
                    <a:moveTo>
                      <a:pt x="1" y="0"/>
                    </a:moveTo>
                    <a:cubicBezTo>
                      <a:pt x="1" y="0"/>
                      <a:pt x="1" y="0"/>
                      <a:pt x="1" y="0"/>
                    </a:cubicBezTo>
                    <a:cubicBezTo>
                      <a:pt x="0" y="16"/>
                      <a:pt x="0" y="33"/>
                      <a:pt x="0" y="50"/>
                    </a:cubicBezTo>
                    <a:cubicBezTo>
                      <a:pt x="0" y="50"/>
                      <a:pt x="1" y="50"/>
                      <a:pt x="1" y="50"/>
                    </a:cubicBezTo>
                    <a:cubicBezTo>
                      <a:pt x="1" y="33"/>
                      <a:pt x="1"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7" name="ïṧľïde"/>
              <p:cNvSpPr/>
              <p:nvPr/>
            </p:nvSpPr>
            <p:spPr bwMode="auto">
              <a:xfrm>
                <a:off x="2628" y="1746"/>
                <a:ext cx="4" cy="67"/>
              </a:xfrm>
              <a:custGeom>
                <a:avLst/>
                <a:gdLst>
                  <a:gd name="T0" fmla="*/ 3 w 4"/>
                  <a:gd name="T1" fmla="*/ 0 h 61"/>
                  <a:gd name="T2" fmla="*/ 0 w 4"/>
                  <a:gd name="T3" fmla="*/ 60 h 61"/>
                  <a:gd name="T4" fmla="*/ 1 w 4"/>
                  <a:gd name="T5" fmla="*/ 60 h 61"/>
                  <a:gd name="T6" fmla="*/ 4 w 4"/>
                  <a:gd name="T7" fmla="*/ 0 h 61"/>
                  <a:gd name="T8" fmla="*/ 3 w 4"/>
                  <a:gd name="T9" fmla="*/ 0 h 61"/>
                </a:gdLst>
                <a:ahLst/>
                <a:cxnLst>
                  <a:cxn ang="0">
                    <a:pos x="T0" y="T1"/>
                  </a:cxn>
                  <a:cxn ang="0">
                    <a:pos x="T2" y="T3"/>
                  </a:cxn>
                  <a:cxn ang="0">
                    <a:pos x="T4" y="T5"/>
                  </a:cxn>
                  <a:cxn ang="0">
                    <a:pos x="T6" y="T7"/>
                  </a:cxn>
                  <a:cxn ang="0">
                    <a:pos x="T8" y="T9"/>
                  </a:cxn>
                </a:cxnLst>
                <a:rect l="0" t="0" r="r" b="b"/>
                <a:pathLst>
                  <a:path w="4" h="61">
                    <a:moveTo>
                      <a:pt x="3" y="0"/>
                    </a:moveTo>
                    <a:cubicBezTo>
                      <a:pt x="2" y="20"/>
                      <a:pt x="1" y="40"/>
                      <a:pt x="0" y="60"/>
                    </a:cubicBezTo>
                    <a:cubicBezTo>
                      <a:pt x="0" y="61"/>
                      <a:pt x="1" y="61"/>
                      <a:pt x="1" y="60"/>
                    </a:cubicBezTo>
                    <a:cubicBezTo>
                      <a:pt x="2" y="40"/>
                      <a:pt x="2" y="20"/>
                      <a:pt x="4" y="0"/>
                    </a:cubicBezTo>
                    <a:cubicBezTo>
                      <a:pt x="4" y="0"/>
                      <a:pt x="3"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8" name="îŝļíḍé"/>
              <p:cNvSpPr/>
              <p:nvPr/>
            </p:nvSpPr>
            <p:spPr bwMode="auto">
              <a:xfrm>
                <a:off x="2799" y="1680"/>
                <a:ext cx="1" cy="61"/>
              </a:xfrm>
              <a:custGeom>
                <a:avLst/>
                <a:gdLst>
                  <a:gd name="T0" fmla="*/ 1 w 1"/>
                  <a:gd name="T1" fmla="*/ 0 h 56"/>
                  <a:gd name="T2" fmla="*/ 0 w 1"/>
                  <a:gd name="T3" fmla="*/ 0 h 56"/>
                  <a:gd name="T4" fmla="*/ 0 w 1"/>
                  <a:gd name="T5" fmla="*/ 55 h 56"/>
                  <a:gd name="T6" fmla="*/ 1 w 1"/>
                  <a:gd name="T7" fmla="*/ 55 h 56"/>
                  <a:gd name="T8" fmla="*/ 1 w 1"/>
                  <a:gd name="T9" fmla="*/ 0 h 56"/>
                </a:gdLst>
                <a:ahLst/>
                <a:cxnLst>
                  <a:cxn ang="0">
                    <a:pos x="T0" y="T1"/>
                  </a:cxn>
                  <a:cxn ang="0">
                    <a:pos x="T2" y="T3"/>
                  </a:cxn>
                  <a:cxn ang="0">
                    <a:pos x="T4" y="T5"/>
                  </a:cxn>
                  <a:cxn ang="0">
                    <a:pos x="T6" y="T7"/>
                  </a:cxn>
                  <a:cxn ang="0">
                    <a:pos x="T8" y="T9"/>
                  </a:cxn>
                </a:cxnLst>
                <a:rect l="0" t="0" r="r" b="b"/>
                <a:pathLst>
                  <a:path w="1" h="56">
                    <a:moveTo>
                      <a:pt x="1" y="0"/>
                    </a:moveTo>
                    <a:cubicBezTo>
                      <a:pt x="1" y="0"/>
                      <a:pt x="0" y="0"/>
                      <a:pt x="0" y="0"/>
                    </a:cubicBezTo>
                    <a:cubicBezTo>
                      <a:pt x="0" y="18"/>
                      <a:pt x="0" y="37"/>
                      <a:pt x="0" y="55"/>
                    </a:cubicBezTo>
                    <a:cubicBezTo>
                      <a:pt x="0" y="55"/>
                      <a:pt x="1" y="56"/>
                      <a:pt x="1" y="55"/>
                    </a:cubicBezTo>
                    <a:cubicBezTo>
                      <a:pt x="1" y="37"/>
                      <a:pt x="1" y="18"/>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9" name="işļîḑê"/>
              <p:cNvSpPr/>
              <p:nvPr/>
            </p:nvSpPr>
            <p:spPr bwMode="auto">
              <a:xfrm>
                <a:off x="2807" y="1672"/>
                <a:ext cx="4" cy="73"/>
              </a:xfrm>
              <a:custGeom>
                <a:avLst/>
                <a:gdLst>
                  <a:gd name="T0" fmla="*/ 2 w 3"/>
                  <a:gd name="T1" fmla="*/ 0 h 66"/>
                  <a:gd name="T2" fmla="*/ 1 w 3"/>
                  <a:gd name="T3" fmla="*/ 65 h 66"/>
                  <a:gd name="T4" fmla="*/ 1 w 3"/>
                  <a:gd name="T5" fmla="*/ 66 h 66"/>
                  <a:gd name="T6" fmla="*/ 3 w 3"/>
                  <a:gd name="T7" fmla="*/ 0 h 66"/>
                  <a:gd name="T8" fmla="*/ 2 w 3"/>
                  <a:gd name="T9" fmla="*/ 0 h 66"/>
                </a:gdLst>
                <a:ahLst/>
                <a:cxnLst>
                  <a:cxn ang="0">
                    <a:pos x="T0" y="T1"/>
                  </a:cxn>
                  <a:cxn ang="0">
                    <a:pos x="T2" y="T3"/>
                  </a:cxn>
                  <a:cxn ang="0">
                    <a:pos x="T4" y="T5"/>
                  </a:cxn>
                  <a:cxn ang="0">
                    <a:pos x="T6" y="T7"/>
                  </a:cxn>
                  <a:cxn ang="0">
                    <a:pos x="T8" y="T9"/>
                  </a:cxn>
                </a:cxnLst>
                <a:rect l="0" t="0" r="r" b="b"/>
                <a:pathLst>
                  <a:path w="3" h="66">
                    <a:moveTo>
                      <a:pt x="2" y="0"/>
                    </a:moveTo>
                    <a:cubicBezTo>
                      <a:pt x="1" y="22"/>
                      <a:pt x="0" y="44"/>
                      <a:pt x="1" y="65"/>
                    </a:cubicBezTo>
                    <a:cubicBezTo>
                      <a:pt x="1" y="66"/>
                      <a:pt x="1" y="66"/>
                      <a:pt x="1" y="66"/>
                    </a:cubicBezTo>
                    <a:cubicBezTo>
                      <a:pt x="1" y="44"/>
                      <a:pt x="1" y="22"/>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0" name="îṣliḓè"/>
              <p:cNvSpPr/>
              <p:nvPr/>
            </p:nvSpPr>
            <p:spPr bwMode="auto">
              <a:xfrm>
                <a:off x="2818" y="1670"/>
                <a:ext cx="4" cy="75"/>
              </a:xfrm>
              <a:custGeom>
                <a:avLst/>
                <a:gdLst>
                  <a:gd name="T0" fmla="*/ 2 w 3"/>
                  <a:gd name="T1" fmla="*/ 1 h 68"/>
                  <a:gd name="T2" fmla="*/ 1 w 3"/>
                  <a:gd name="T3" fmla="*/ 67 h 68"/>
                  <a:gd name="T4" fmla="*/ 1 w 3"/>
                  <a:gd name="T5" fmla="*/ 68 h 68"/>
                  <a:gd name="T6" fmla="*/ 3 w 3"/>
                  <a:gd name="T7" fmla="*/ 1 h 68"/>
                  <a:gd name="T8" fmla="*/ 2 w 3"/>
                  <a:gd name="T9" fmla="*/ 1 h 68"/>
                </a:gdLst>
                <a:ahLst/>
                <a:cxnLst>
                  <a:cxn ang="0">
                    <a:pos x="T0" y="T1"/>
                  </a:cxn>
                  <a:cxn ang="0">
                    <a:pos x="T2" y="T3"/>
                  </a:cxn>
                  <a:cxn ang="0">
                    <a:pos x="T4" y="T5"/>
                  </a:cxn>
                  <a:cxn ang="0">
                    <a:pos x="T6" y="T7"/>
                  </a:cxn>
                  <a:cxn ang="0">
                    <a:pos x="T8" y="T9"/>
                  </a:cxn>
                </a:cxnLst>
                <a:rect l="0" t="0" r="r" b="b"/>
                <a:pathLst>
                  <a:path w="3" h="68">
                    <a:moveTo>
                      <a:pt x="2" y="1"/>
                    </a:moveTo>
                    <a:cubicBezTo>
                      <a:pt x="1" y="23"/>
                      <a:pt x="0" y="45"/>
                      <a:pt x="1" y="67"/>
                    </a:cubicBezTo>
                    <a:cubicBezTo>
                      <a:pt x="1" y="68"/>
                      <a:pt x="1" y="68"/>
                      <a:pt x="1" y="68"/>
                    </a:cubicBezTo>
                    <a:cubicBezTo>
                      <a:pt x="2" y="45"/>
                      <a:pt x="1" y="23"/>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1" name="ïŝľïḍè"/>
              <p:cNvSpPr/>
              <p:nvPr/>
            </p:nvSpPr>
            <p:spPr bwMode="auto">
              <a:xfrm>
                <a:off x="2828" y="1662"/>
                <a:ext cx="5" cy="66"/>
              </a:xfrm>
              <a:custGeom>
                <a:avLst/>
                <a:gdLst>
                  <a:gd name="T0" fmla="*/ 3 w 4"/>
                  <a:gd name="T1" fmla="*/ 1 h 60"/>
                  <a:gd name="T2" fmla="*/ 0 w 4"/>
                  <a:gd name="T3" fmla="*/ 59 h 60"/>
                  <a:gd name="T4" fmla="*/ 1 w 4"/>
                  <a:gd name="T5" fmla="*/ 60 h 60"/>
                  <a:gd name="T6" fmla="*/ 4 w 4"/>
                  <a:gd name="T7" fmla="*/ 1 h 60"/>
                  <a:gd name="T8" fmla="*/ 3 w 4"/>
                  <a:gd name="T9" fmla="*/ 1 h 60"/>
                </a:gdLst>
                <a:ahLst/>
                <a:cxnLst>
                  <a:cxn ang="0">
                    <a:pos x="T0" y="T1"/>
                  </a:cxn>
                  <a:cxn ang="0">
                    <a:pos x="T2" y="T3"/>
                  </a:cxn>
                  <a:cxn ang="0">
                    <a:pos x="T4" y="T5"/>
                  </a:cxn>
                  <a:cxn ang="0">
                    <a:pos x="T6" y="T7"/>
                  </a:cxn>
                  <a:cxn ang="0">
                    <a:pos x="T8" y="T9"/>
                  </a:cxn>
                </a:cxnLst>
                <a:rect l="0" t="0" r="r" b="b"/>
                <a:pathLst>
                  <a:path w="4" h="60">
                    <a:moveTo>
                      <a:pt x="3" y="1"/>
                    </a:moveTo>
                    <a:cubicBezTo>
                      <a:pt x="2" y="20"/>
                      <a:pt x="0" y="40"/>
                      <a:pt x="0" y="59"/>
                    </a:cubicBezTo>
                    <a:cubicBezTo>
                      <a:pt x="0" y="60"/>
                      <a:pt x="1" y="60"/>
                      <a:pt x="1" y="60"/>
                    </a:cubicBezTo>
                    <a:cubicBezTo>
                      <a:pt x="1" y="40"/>
                      <a:pt x="2" y="21"/>
                      <a:pt x="4" y="1"/>
                    </a:cubicBezTo>
                    <a:cubicBezTo>
                      <a:pt x="4" y="1"/>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2" name="ïṧ1iḑê"/>
              <p:cNvSpPr/>
              <p:nvPr/>
            </p:nvSpPr>
            <p:spPr bwMode="auto">
              <a:xfrm>
                <a:off x="2837" y="1670"/>
                <a:ext cx="4" cy="56"/>
              </a:xfrm>
              <a:custGeom>
                <a:avLst/>
                <a:gdLst>
                  <a:gd name="T0" fmla="*/ 2 w 3"/>
                  <a:gd name="T1" fmla="*/ 1 h 51"/>
                  <a:gd name="T2" fmla="*/ 0 w 3"/>
                  <a:gd name="T3" fmla="*/ 51 h 51"/>
                  <a:gd name="T4" fmla="*/ 1 w 3"/>
                  <a:gd name="T5" fmla="*/ 51 h 51"/>
                  <a:gd name="T6" fmla="*/ 3 w 3"/>
                  <a:gd name="T7" fmla="*/ 1 h 51"/>
                  <a:gd name="T8" fmla="*/ 2 w 3"/>
                  <a:gd name="T9" fmla="*/ 1 h 51"/>
                </a:gdLst>
                <a:ahLst/>
                <a:cxnLst>
                  <a:cxn ang="0">
                    <a:pos x="T0" y="T1"/>
                  </a:cxn>
                  <a:cxn ang="0">
                    <a:pos x="T2" y="T3"/>
                  </a:cxn>
                  <a:cxn ang="0">
                    <a:pos x="T4" y="T5"/>
                  </a:cxn>
                  <a:cxn ang="0">
                    <a:pos x="T6" y="T7"/>
                  </a:cxn>
                  <a:cxn ang="0">
                    <a:pos x="T8" y="T9"/>
                  </a:cxn>
                </a:cxnLst>
                <a:rect l="0" t="0" r="r" b="b"/>
                <a:pathLst>
                  <a:path w="3" h="51">
                    <a:moveTo>
                      <a:pt x="2" y="1"/>
                    </a:moveTo>
                    <a:cubicBezTo>
                      <a:pt x="0" y="17"/>
                      <a:pt x="0" y="34"/>
                      <a:pt x="0" y="51"/>
                    </a:cubicBezTo>
                    <a:cubicBezTo>
                      <a:pt x="0" y="51"/>
                      <a:pt x="1" y="51"/>
                      <a:pt x="1" y="51"/>
                    </a:cubicBezTo>
                    <a:cubicBezTo>
                      <a:pt x="1" y="34"/>
                      <a:pt x="1" y="17"/>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3" name="ïṥḻíḓê"/>
              <p:cNvSpPr/>
              <p:nvPr/>
            </p:nvSpPr>
            <p:spPr bwMode="auto">
              <a:xfrm>
                <a:off x="2845" y="1646"/>
                <a:ext cx="7" cy="82"/>
              </a:xfrm>
              <a:custGeom>
                <a:avLst/>
                <a:gdLst>
                  <a:gd name="T0" fmla="*/ 6 w 6"/>
                  <a:gd name="T1" fmla="*/ 1 h 75"/>
                  <a:gd name="T2" fmla="*/ 5 w 6"/>
                  <a:gd name="T3" fmla="*/ 1 h 75"/>
                  <a:gd name="T4" fmla="*/ 2 w 6"/>
                  <a:gd name="T5" fmla="*/ 74 h 75"/>
                  <a:gd name="T6" fmla="*/ 2 w 6"/>
                  <a:gd name="T7" fmla="*/ 75 h 75"/>
                  <a:gd name="T8" fmla="*/ 6 w 6"/>
                  <a:gd name="T9" fmla="*/ 1 h 75"/>
                </a:gdLst>
                <a:ahLst/>
                <a:cxnLst>
                  <a:cxn ang="0">
                    <a:pos x="T0" y="T1"/>
                  </a:cxn>
                  <a:cxn ang="0">
                    <a:pos x="T2" y="T3"/>
                  </a:cxn>
                  <a:cxn ang="0">
                    <a:pos x="T4" y="T5"/>
                  </a:cxn>
                  <a:cxn ang="0">
                    <a:pos x="T6" y="T7"/>
                  </a:cxn>
                  <a:cxn ang="0">
                    <a:pos x="T8" y="T9"/>
                  </a:cxn>
                </a:cxnLst>
                <a:rect l="0" t="0" r="r" b="b"/>
                <a:pathLst>
                  <a:path w="6" h="75">
                    <a:moveTo>
                      <a:pt x="6" y="1"/>
                    </a:moveTo>
                    <a:cubicBezTo>
                      <a:pt x="6" y="1"/>
                      <a:pt x="5" y="0"/>
                      <a:pt x="5" y="1"/>
                    </a:cubicBezTo>
                    <a:cubicBezTo>
                      <a:pt x="2" y="25"/>
                      <a:pt x="0" y="50"/>
                      <a:pt x="2" y="74"/>
                    </a:cubicBezTo>
                    <a:cubicBezTo>
                      <a:pt x="2" y="75"/>
                      <a:pt x="2" y="75"/>
                      <a:pt x="2" y="75"/>
                    </a:cubicBezTo>
                    <a:cubicBezTo>
                      <a:pt x="1" y="50"/>
                      <a:pt x="3" y="26"/>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4" name="íśļíḓé"/>
              <p:cNvSpPr/>
              <p:nvPr/>
            </p:nvSpPr>
            <p:spPr bwMode="auto">
              <a:xfrm>
                <a:off x="2853" y="1667"/>
                <a:ext cx="4" cy="43"/>
              </a:xfrm>
              <a:custGeom>
                <a:avLst/>
                <a:gdLst>
                  <a:gd name="T0" fmla="*/ 3 w 4"/>
                  <a:gd name="T1" fmla="*/ 0 h 39"/>
                  <a:gd name="T2" fmla="*/ 0 w 4"/>
                  <a:gd name="T3" fmla="*/ 39 h 39"/>
                  <a:gd name="T4" fmla="*/ 0 w 4"/>
                  <a:gd name="T5" fmla="*/ 39 h 39"/>
                  <a:gd name="T6" fmla="*/ 4 w 4"/>
                  <a:gd name="T7" fmla="*/ 0 h 39"/>
                  <a:gd name="T8" fmla="*/ 3 w 4"/>
                  <a:gd name="T9" fmla="*/ 0 h 39"/>
                </a:gdLst>
                <a:ahLst/>
                <a:cxnLst>
                  <a:cxn ang="0">
                    <a:pos x="T0" y="T1"/>
                  </a:cxn>
                  <a:cxn ang="0">
                    <a:pos x="T2" y="T3"/>
                  </a:cxn>
                  <a:cxn ang="0">
                    <a:pos x="T4" y="T5"/>
                  </a:cxn>
                  <a:cxn ang="0">
                    <a:pos x="T6" y="T7"/>
                  </a:cxn>
                  <a:cxn ang="0">
                    <a:pos x="T8" y="T9"/>
                  </a:cxn>
                </a:cxnLst>
                <a:rect l="0" t="0" r="r" b="b"/>
                <a:pathLst>
                  <a:path w="4" h="39">
                    <a:moveTo>
                      <a:pt x="3" y="0"/>
                    </a:moveTo>
                    <a:cubicBezTo>
                      <a:pt x="1" y="13"/>
                      <a:pt x="1" y="26"/>
                      <a:pt x="0" y="39"/>
                    </a:cubicBezTo>
                    <a:cubicBezTo>
                      <a:pt x="0" y="39"/>
                      <a:pt x="0" y="39"/>
                      <a:pt x="0" y="39"/>
                    </a:cubicBezTo>
                    <a:cubicBezTo>
                      <a:pt x="2" y="26"/>
                      <a:pt x="2" y="13"/>
                      <a:pt x="4" y="0"/>
                    </a:cubicBezTo>
                    <a:cubicBezTo>
                      <a:pt x="4" y="0"/>
                      <a:pt x="3"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5" name="íṧlíḍe"/>
              <p:cNvSpPr/>
              <p:nvPr/>
            </p:nvSpPr>
            <p:spPr bwMode="auto">
              <a:xfrm>
                <a:off x="2876" y="1661"/>
                <a:ext cx="3" cy="64"/>
              </a:xfrm>
              <a:custGeom>
                <a:avLst/>
                <a:gdLst>
                  <a:gd name="T0" fmla="*/ 2 w 3"/>
                  <a:gd name="T1" fmla="*/ 0 h 58"/>
                  <a:gd name="T2" fmla="*/ 0 w 3"/>
                  <a:gd name="T3" fmla="*/ 57 h 58"/>
                  <a:gd name="T4" fmla="*/ 1 w 3"/>
                  <a:gd name="T5" fmla="*/ 57 h 58"/>
                  <a:gd name="T6" fmla="*/ 3 w 3"/>
                  <a:gd name="T7" fmla="*/ 0 h 58"/>
                  <a:gd name="T8" fmla="*/ 2 w 3"/>
                  <a:gd name="T9" fmla="*/ 0 h 58"/>
                </a:gdLst>
                <a:ahLst/>
                <a:cxnLst>
                  <a:cxn ang="0">
                    <a:pos x="T0" y="T1"/>
                  </a:cxn>
                  <a:cxn ang="0">
                    <a:pos x="T2" y="T3"/>
                  </a:cxn>
                  <a:cxn ang="0">
                    <a:pos x="T4" y="T5"/>
                  </a:cxn>
                  <a:cxn ang="0">
                    <a:pos x="T6" y="T7"/>
                  </a:cxn>
                  <a:cxn ang="0">
                    <a:pos x="T8" y="T9"/>
                  </a:cxn>
                </a:cxnLst>
                <a:rect l="0" t="0" r="r" b="b"/>
                <a:pathLst>
                  <a:path w="3" h="58">
                    <a:moveTo>
                      <a:pt x="2" y="0"/>
                    </a:moveTo>
                    <a:cubicBezTo>
                      <a:pt x="0" y="19"/>
                      <a:pt x="0" y="38"/>
                      <a:pt x="0" y="57"/>
                    </a:cubicBezTo>
                    <a:cubicBezTo>
                      <a:pt x="0" y="57"/>
                      <a:pt x="1" y="58"/>
                      <a:pt x="1" y="57"/>
                    </a:cubicBezTo>
                    <a:cubicBezTo>
                      <a:pt x="1" y="38"/>
                      <a:pt x="1" y="19"/>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6" name="iŝḻiďè"/>
              <p:cNvSpPr/>
              <p:nvPr/>
            </p:nvSpPr>
            <p:spPr bwMode="auto">
              <a:xfrm>
                <a:off x="2889" y="1653"/>
                <a:ext cx="2" cy="70"/>
              </a:xfrm>
              <a:custGeom>
                <a:avLst/>
                <a:gdLst>
                  <a:gd name="T0" fmla="*/ 2 w 2"/>
                  <a:gd name="T1" fmla="*/ 1 h 63"/>
                  <a:gd name="T2" fmla="*/ 0 w 2"/>
                  <a:gd name="T3" fmla="*/ 62 h 63"/>
                  <a:gd name="T4" fmla="*/ 1 w 2"/>
                  <a:gd name="T5" fmla="*/ 63 h 63"/>
                  <a:gd name="T6" fmla="*/ 2 w 2"/>
                  <a:gd name="T7" fmla="*/ 1 h 63"/>
                  <a:gd name="T8" fmla="*/ 2 w 2"/>
                  <a:gd name="T9" fmla="*/ 1 h 63"/>
                </a:gdLst>
                <a:ahLst/>
                <a:cxnLst>
                  <a:cxn ang="0">
                    <a:pos x="T0" y="T1"/>
                  </a:cxn>
                  <a:cxn ang="0">
                    <a:pos x="T2" y="T3"/>
                  </a:cxn>
                  <a:cxn ang="0">
                    <a:pos x="T4" y="T5"/>
                  </a:cxn>
                  <a:cxn ang="0">
                    <a:pos x="T6" y="T7"/>
                  </a:cxn>
                  <a:cxn ang="0">
                    <a:pos x="T8" y="T9"/>
                  </a:cxn>
                </a:cxnLst>
                <a:rect l="0" t="0" r="r" b="b"/>
                <a:pathLst>
                  <a:path w="2" h="63">
                    <a:moveTo>
                      <a:pt x="2" y="1"/>
                    </a:moveTo>
                    <a:cubicBezTo>
                      <a:pt x="2" y="21"/>
                      <a:pt x="0" y="42"/>
                      <a:pt x="0" y="62"/>
                    </a:cubicBezTo>
                    <a:cubicBezTo>
                      <a:pt x="0" y="63"/>
                      <a:pt x="1" y="63"/>
                      <a:pt x="1" y="63"/>
                    </a:cubicBezTo>
                    <a:cubicBezTo>
                      <a:pt x="1" y="42"/>
                      <a:pt x="2" y="21"/>
                      <a:pt x="2" y="1"/>
                    </a:cubicBezTo>
                    <a:cubicBezTo>
                      <a:pt x="2"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7" name="îŝlíḑé"/>
              <p:cNvSpPr/>
              <p:nvPr/>
            </p:nvSpPr>
            <p:spPr bwMode="auto">
              <a:xfrm>
                <a:off x="2896" y="1646"/>
                <a:ext cx="6" cy="91"/>
              </a:xfrm>
              <a:custGeom>
                <a:avLst/>
                <a:gdLst>
                  <a:gd name="T0" fmla="*/ 6 w 6"/>
                  <a:gd name="T1" fmla="*/ 1 h 83"/>
                  <a:gd name="T2" fmla="*/ 6 w 6"/>
                  <a:gd name="T3" fmla="*/ 1 h 83"/>
                  <a:gd name="T4" fmla="*/ 2 w 6"/>
                  <a:gd name="T5" fmla="*/ 83 h 83"/>
                  <a:gd name="T6" fmla="*/ 3 w 6"/>
                  <a:gd name="T7" fmla="*/ 83 h 83"/>
                  <a:gd name="T8" fmla="*/ 6 w 6"/>
                  <a:gd name="T9" fmla="*/ 1 h 83"/>
                </a:gdLst>
                <a:ahLst/>
                <a:cxnLst>
                  <a:cxn ang="0">
                    <a:pos x="T0" y="T1"/>
                  </a:cxn>
                  <a:cxn ang="0">
                    <a:pos x="T2" y="T3"/>
                  </a:cxn>
                  <a:cxn ang="0">
                    <a:pos x="T4" y="T5"/>
                  </a:cxn>
                  <a:cxn ang="0">
                    <a:pos x="T6" y="T7"/>
                  </a:cxn>
                  <a:cxn ang="0">
                    <a:pos x="T8" y="T9"/>
                  </a:cxn>
                </a:cxnLst>
                <a:rect l="0" t="0" r="r" b="b"/>
                <a:pathLst>
                  <a:path w="6" h="83">
                    <a:moveTo>
                      <a:pt x="6" y="1"/>
                    </a:moveTo>
                    <a:cubicBezTo>
                      <a:pt x="6" y="1"/>
                      <a:pt x="6" y="0"/>
                      <a:pt x="6" y="1"/>
                    </a:cubicBezTo>
                    <a:cubicBezTo>
                      <a:pt x="2" y="28"/>
                      <a:pt x="0" y="56"/>
                      <a:pt x="2" y="83"/>
                    </a:cubicBezTo>
                    <a:cubicBezTo>
                      <a:pt x="2" y="83"/>
                      <a:pt x="3" y="83"/>
                      <a:pt x="3" y="83"/>
                    </a:cubicBezTo>
                    <a:cubicBezTo>
                      <a:pt x="2" y="55"/>
                      <a:pt x="3" y="28"/>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8" name="îşlïḑe"/>
              <p:cNvSpPr/>
              <p:nvPr/>
            </p:nvSpPr>
            <p:spPr bwMode="auto">
              <a:xfrm>
                <a:off x="2909" y="1648"/>
                <a:ext cx="3" cy="84"/>
              </a:xfrm>
              <a:custGeom>
                <a:avLst/>
                <a:gdLst>
                  <a:gd name="T0" fmla="*/ 2 w 3"/>
                  <a:gd name="T1" fmla="*/ 1 h 76"/>
                  <a:gd name="T2" fmla="*/ 0 w 3"/>
                  <a:gd name="T3" fmla="*/ 76 h 76"/>
                  <a:gd name="T4" fmla="*/ 1 w 3"/>
                  <a:gd name="T5" fmla="*/ 76 h 76"/>
                  <a:gd name="T6" fmla="*/ 3 w 3"/>
                  <a:gd name="T7" fmla="*/ 1 h 76"/>
                  <a:gd name="T8" fmla="*/ 2 w 3"/>
                  <a:gd name="T9" fmla="*/ 1 h 76"/>
                </a:gdLst>
                <a:ahLst/>
                <a:cxnLst>
                  <a:cxn ang="0">
                    <a:pos x="T0" y="T1"/>
                  </a:cxn>
                  <a:cxn ang="0">
                    <a:pos x="T2" y="T3"/>
                  </a:cxn>
                  <a:cxn ang="0">
                    <a:pos x="T4" y="T5"/>
                  </a:cxn>
                  <a:cxn ang="0">
                    <a:pos x="T6" y="T7"/>
                  </a:cxn>
                  <a:cxn ang="0">
                    <a:pos x="T8" y="T9"/>
                  </a:cxn>
                </a:cxnLst>
                <a:rect l="0" t="0" r="r" b="b"/>
                <a:pathLst>
                  <a:path w="3" h="76">
                    <a:moveTo>
                      <a:pt x="2" y="1"/>
                    </a:moveTo>
                    <a:cubicBezTo>
                      <a:pt x="0" y="26"/>
                      <a:pt x="0" y="51"/>
                      <a:pt x="0" y="76"/>
                    </a:cubicBezTo>
                    <a:cubicBezTo>
                      <a:pt x="0" y="76"/>
                      <a:pt x="1" y="76"/>
                      <a:pt x="1" y="76"/>
                    </a:cubicBezTo>
                    <a:cubicBezTo>
                      <a:pt x="1" y="51"/>
                      <a:pt x="1" y="26"/>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9" name="ïśḷíḓé"/>
              <p:cNvSpPr/>
              <p:nvPr/>
            </p:nvSpPr>
            <p:spPr bwMode="auto">
              <a:xfrm>
                <a:off x="2920" y="1663"/>
                <a:ext cx="3" cy="69"/>
              </a:xfrm>
              <a:custGeom>
                <a:avLst/>
                <a:gdLst>
                  <a:gd name="T0" fmla="*/ 1 w 3"/>
                  <a:gd name="T1" fmla="*/ 0 h 62"/>
                  <a:gd name="T2" fmla="*/ 1 w 3"/>
                  <a:gd name="T3" fmla="*/ 0 h 62"/>
                  <a:gd name="T4" fmla="*/ 1 w 3"/>
                  <a:gd name="T5" fmla="*/ 0 h 62"/>
                  <a:gd name="T6" fmla="*/ 1 w 3"/>
                  <a:gd name="T7" fmla="*/ 0 h 62"/>
                  <a:gd name="T8" fmla="*/ 1 w 3"/>
                  <a:gd name="T9" fmla="*/ 26 h 62"/>
                  <a:gd name="T10" fmla="*/ 2 w 3"/>
                  <a:gd name="T11" fmla="*/ 62 h 62"/>
                  <a:gd name="T12" fmla="*/ 3 w 3"/>
                  <a:gd name="T13" fmla="*/ 62 h 62"/>
                  <a:gd name="T14" fmla="*/ 1 w 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2">
                    <a:moveTo>
                      <a:pt x="1" y="0"/>
                    </a:moveTo>
                    <a:cubicBezTo>
                      <a:pt x="1" y="0"/>
                      <a:pt x="1" y="0"/>
                      <a:pt x="1" y="0"/>
                    </a:cubicBezTo>
                    <a:cubicBezTo>
                      <a:pt x="1" y="0"/>
                      <a:pt x="1" y="0"/>
                      <a:pt x="1" y="0"/>
                    </a:cubicBezTo>
                    <a:cubicBezTo>
                      <a:pt x="1" y="0"/>
                      <a:pt x="1" y="0"/>
                      <a:pt x="1" y="0"/>
                    </a:cubicBezTo>
                    <a:cubicBezTo>
                      <a:pt x="0" y="8"/>
                      <a:pt x="1" y="17"/>
                      <a:pt x="1" y="26"/>
                    </a:cubicBezTo>
                    <a:cubicBezTo>
                      <a:pt x="2" y="38"/>
                      <a:pt x="2" y="50"/>
                      <a:pt x="2" y="62"/>
                    </a:cubicBezTo>
                    <a:cubicBezTo>
                      <a:pt x="2" y="62"/>
                      <a:pt x="3" y="62"/>
                      <a:pt x="3" y="62"/>
                    </a:cubicBezTo>
                    <a:cubicBezTo>
                      <a:pt x="3" y="41"/>
                      <a:pt x="2" y="2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0" name="ïṥḻïḍé"/>
              <p:cNvSpPr/>
              <p:nvPr/>
            </p:nvSpPr>
            <p:spPr bwMode="auto">
              <a:xfrm>
                <a:off x="2933" y="1664"/>
                <a:ext cx="1" cy="68"/>
              </a:xfrm>
              <a:custGeom>
                <a:avLst/>
                <a:gdLst>
                  <a:gd name="T0" fmla="*/ 1 w 1"/>
                  <a:gd name="T1" fmla="*/ 1 h 61"/>
                  <a:gd name="T2" fmla="*/ 0 w 1"/>
                  <a:gd name="T3" fmla="*/ 1 h 61"/>
                  <a:gd name="T4" fmla="*/ 0 w 1"/>
                  <a:gd name="T5" fmla="*/ 61 h 61"/>
                  <a:gd name="T6" fmla="*/ 1 w 1"/>
                  <a:gd name="T7" fmla="*/ 61 h 61"/>
                  <a:gd name="T8" fmla="*/ 1 w 1"/>
                  <a:gd name="T9" fmla="*/ 1 h 61"/>
                </a:gdLst>
                <a:ahLst/>
                <a:cxnLst>
                  <a:cxn ang="0">
                    <a:pos x="T0" y="T1"/>
                  </a:cxn>
                  <a:cxn ang="0">
                    <a:pos x="T2" y="T3"/>
                  </a:cxn>
                  <a:cxn ang="0">
                    <a:pos x="T4" y="T5"/>
                  </a:cxn>
                  <a:cxn ang="0">
                    <a:pos x="T6" y="T7"/>
                  </a:cxn>
                  <a:cxn ang="0">
                    <a:pos x="T8" y="T9"/>
                  </a:cxn>
                </a:cxnLst>
                <a:rect l="0" t="0" r="r" b="b"/>
                <a:pathLst>
                  <a:path w="1" h="61">
                    <a:moveTo>
                      <a:pt x="1" y="1"/>
                    </a:moveTo>
                    <a:cubicBezTo>
                      <a:pt x="1" y="0"/>
                      <a:pt x="0" y="0"/>
                      <a:pt x="0" y="1"/>
                    </a:cubicBezTo>
                    <a:cubicBezTo>
                      <a:pt x="0" y="21"/>
                      <a:pt x="0" y="41"/>
                      <a:pt x="0" y="61"/>
                    </a:cubicBezTo>
                    <a:cubicBezTo>
                      <a:pt x="0" y="61"/>
                      <a:pt x="1" y="61"/>
                      <a:pt x="1" y="61"/>
                    </a:cubicBezTo>
                    <a:cubicBezTo>
                      <a:pt x="1" y="41"/>
                      <a:pt x="1" y="2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1" name="iṡlïdê"/>
              <p:cNvSpPr/>
              <p:nvPr/>
            </p:nvSpPr>
            <p:spPr bwMode="auto">
              <a:xfrm>
                <a:off x="2944" y="1664"/>
                <a:ext cx="5" cy="70"/>
              </a:xfrm>
              <a:custGeom>
                <a:avLst/>
                <a:gdLst>
                  <a:gd name="T0" fmla="*/ 3 w 4"/>
                  <a:gd name="T1" fmla="*/ 1 h 63"/>
                  <a:gd name="T2" fmla="*/ 0 w 4"/>
                  <a:gd name="T3" fmla="*/ 62 h 63"/>
                  <a:gd name="T4" fmla="*/ 1 w 4"/>
                  <a:gd name="T5" fmla="*/ 63 h 63"/>
                  <a:gd name="T6" fmla="*/ 4 w 4"/>
                  <a:gd name="T7" fmla="*/ 1 h 63"/>
                  <a:gd name="T8" fmla="*/ 3 w 4"/>
                  <a:gd name="T9" fmla="*/ 1 h 63"/>
                </a:gdLst>
                <a:ahLst/>
                <a:cxnLst>
                  <a:cxn ang="0">
                    <a:pos x="T0" y="T1"/>
                  </a:cxn>
                  <a:cxn ang="0">
                    <a:pos x="T2" y="T3"/>
                  </a:cxn>
                  <a:cxn ang="0">
                    <a:pos x="T4" y="T5"/>
                  </a:cxn>
                  <a:cxn ang="0">
                    <a:pos x="T6" y="T7"/>
                  </a:cxn>
                  <a:cxn ang="0">
                    <a:pos x="T8" y="T9"/>
                  </a:cxn>
                </a:cxnLst>
                <a:rect l="0" t="0" r="r" b="b"/>
                <a:pathLst>
                  <a:path w="4" h="63">
                    <a:moveTo>
                      <a:pt x="3" y="1"/>
                    </a:moveTo>
                    <a:cubicBezTo>
                      <a:pt x="2" y="21"/>
                      <a:pt x="2" y="42"/>
                      <a:pt x="0" y="62"/>
                    </a:cubicBezTo>
                    <a:cubicBezTo>
                      <a:pt x="0" y="63"/>
                      <a:pt x="1" y="63"/>
                      <a:pt x="1" y="63"/>
                    </a:cubicBezTo>
                    <a:cubicBezTo>
                      <a:pt x="2" y="42"/>
                      <a:pt x="2" y="21"/>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2" name="ïšļîḓe"/>
              <p:cNvSpPr/>
              <p:nvPr/>
            </p:nvSpPr>
            <p:spPr bwMode="auto">
              <a:xfrm>
                <a:off x="2953" y="1670"/>
                <a:ext cx="4" cy="78"/>
              </a:xfrm>
              <a:custGeom>
                <a:avLst/>
                <a:gdLst>
                  <a:gd name="T0" fmla="*/ 4 w 4"/>
                  <a:gd name="T1" fmla="*/ 1 h 71"/>
                  <a:gd name="T2" fmla="*/ 0 w 4"/>
                  <a:gd name="T3" fmla="*/ 71 h 71"/>
                  <a:gd name="T4" fmla="*/ 1 w 4"/>
                  <a:gd name="T5" fmla="*/ 71 h 71"/>
                  <a:gd name="T6" fmla="*/ 4 w 4"/>
                  <a:gd name="T7" fmla="*/ 1 h 71"/>
                  <a:gd name="T8" fmla="*/ 4 w 4"/>
                  <a:gd name="T9" fmla="*/ 1 h 71"/>
                </a:gdLst>
                <a:ahLst/>
                <a:cxnLst>
                  <a:cxn ang="0">
                    <a:pos x="T0" y="T1"/>
                  </a:cxn>
                  <a:cxn ang="0">
                    <a:pos x="T2" y="T3"/>
                  </a:cxn>
                  <a:cxn ang="0">
                    <a:pos x="T4" y="T5"/>
                  </a:cxn>
                  <a:cxn ang="0">
                    <a:pos x="T6" y="T7"/>
                  </a:cxn>
                  <a:cxn ang="0">
                    <a:pos x="T8" y="T9"/>
                  </a:cxn>
                </a:cxnLst>
                <a:rect l="0" t="0" r="r" b="b"/>
                <a:pathLst>
                  <a:path w="4" h="71">
                    <a:moveTo>
                      <a:pt x="4" y="1"/>
                    </a:moveTo>
                    <a:cubicBezTo>
                      <a:pt x="1" y="24"/>
                      <a:pt x="0" y="47"/>
                      <a:pt x="0" y="71"/>
                    </a:cubicBezTo>
                    <a:cubicBezTo>
                      <a:pt x="0" y="71"/>
                      <a:pt x="1" y="71"/>
                      <a:pt x="1" y="71"/>
                    </a:cubicBezTo>
                    <a:cubicBezTo>
                      <a:pt x="1" y="47"/>
                      <a:pt x="1" y="24"/>
                      <a:pt x="4" y="1"/>
                    </a:cubicBezTo>
                    <a:cubicBezTo>
                      <a:pt x="4"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3" name="îSḷïḓê"/>
              <p:cNvSpPr/>
              <p:nvPr/>
            </p:nvSpPr>
            <p:spPr bwMode="auto">
              <a:xfrm>
                <a:off x="2963" y="1664"/>
                <a:ext cx="2" cy="81"/>
              </a:xfrm>
              <a:custGeom>
                <a:avLst/>
                <a:gdLst>
                  <a:gd name="T0" fmla="*/ 2 w 2"/>
                  <a:gd name="T1" fmla="*/ 1 h 73"/>
                  <a:gd name="T2" fmla="*/ 1 w 2"/>
                  <a:gd name="T3" fmla="*/ 1 h 73"/>
                  <a:gd name="T4" fmla="*/ 0 w 2"/>
                  <a:gd name="T5" fmla="*/ 72 h 73"/>
                  <a:gd name="T6" fmla="*/ 0 w 2"/>
                  <a:gd name="T7" fmla="*/ 73 h 73"/>
                  <a:gd name="T8" fmla="*/ 2 w 2"/>
                  <a:gd name="T9" fmla="*/ 1 h 73"/>
                </a:gdLst>
                <a:ahLst/>
                <a:cxnLst>
                  <a:cxn ang="0">
                    <a:pos x="T0" y="T1"/>
                  </a:cxn>
                  <a:cxn ang="0">
                    <a:pos x="T2" y="T3"/>
                  </a:cxn>
                  <a:cxn ang="0">
                    <a:pos x="T4" y="T5"/>
                  </a:cxn>
                  <a:cxn ang="0">
                    <a:pos x="T6" y="T7"/>
                  </a:cxn>
                  <a:cxn ang="0">
                    <a:pos x="T8" y="T9"/>
                  </a:cxn>
                </a:cxnLst>
                <a:rect l="0" t="0" r="r" b="b"/>
                <a:pathLst>
                  <a:path w="2" h="73">
                    <a:moveTo>
                      <a:pt x="2" y="1"/>
                    </a:moveTo>
                    <a:cubicBezTo>
                      <a:pt x="2" y="0"/>
                      <a:pt x="1" y="0"/>
                      <a:pt x="1" y="1"/>
                    </a:cubicBezTo>
                    <a:cubicBezTo>
                      <a:pt x="1" y="25"/>
                      <a:pt x="1" y="48"/>
                      <a:pt x="0" y="72"/>
                    </a:cubicBezTo>
                    <a:cubicBezTo>
                      <a:pt x="0" y="73"/>
                      <a:pt x="0" y="73"/>
                      <a:pt x="0" y="73"/>
                    </a:cubicBezTo>
                    <a:cubicBezTo>
                      <a:pt x="2" y="49"/>
                      <a:pt x="2" y="25"/>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4" name="iṥ1iḓe"/>
              <p:cNvSpPr/>
              <p:nvPr/>
            </p:nvSpPr>
            <p:spPr bwMode="auto">
              <a:xfrm>
                <a:off x="2977" y="1672"/>
                <a:ext cx="2" cy="58"/>
              </a:xfrm>
              <a:custGeom>
                <a:avLst/>
                <a:gdLst>
                  <a:gd name="T0" fmla="*/ 2 w 2"/>
                  <a:gd name="T1" fmla="*/ 0 h 53"/>
                  <a:gd name="T2" fmla="*/ 0 w 2"/>
                  <a:gd name="T3" fmla="*/ 52 h 53"/>
                  <a:gd name="T4" fmla="*/ 1 w 2"/>
                  <a:gd name="T5" fmla="*/ 52 h 53"/>
                  <a:gd name="T6" fmla="*/ 2 w 2"/>
                  <a:gd name="T7" fmla="*/ 0 h 53"/>
                  <a:gd name="T8" fmla="*/ 2 w 2"/>
                  <a:gd name="T9" fmla="*/ 0 h 53"/>
                </a:gdLst>
                <a:ahLst/>
                <a:cxnLst>
                  <a:cxn ang="0">
                    <a:pos x="T0" y="T1"/>
                  </a:cxn>
                  <a:cxn ang="0">
                    <a:pos x="T2" y="T3"/>
                  </a:cxn>
                  <a:cxn ang="0">
                    <a:pos x="T4" y="T5"/>
                  </a:cxn>
                  <a:cxn ang="0">
                    <a:pos x="T6" y="T7"/>
                  </a:cxn>
                  <a:cxn ang="0">
                    <a:pos x="T8" y="T9"/>
                  </a:cxn>
                </a:cxnLst>
                <a:rect l="0" t="0" r="r" b="b"/>
                <a:pathLst>
                  <a:path w="2" h="53">
                    <a:moveTo>
                      <a:pt x="2" y="0"/>
                    </a:moveTo>
                    <a:cubicBezTo>
                      <a:pt x="0" y="18"/>
                      <a:pt x="0" y="35"/>
                      <a:pt x="0" y="52"/>
                    </a:cubicBezTo>
                    <a:cubicBezTo>
                      <a:pt x="0" y="52"/>
                      <a:pt x="1" y="53"/>
                      <a:pt x="1" y="52"/>
                    </a:cubicBezTo>
                    <a:cubicBezTo>
                      <a:pt x="1" y="35"/>
                      <a:pt x="1" y="18"/>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5" name="íṧḻíḋè"/>
              <p:cNvSpPr/>
              <p:nvPr/>
            </p:nvSpPr>
            <p:spPr bwMode="auto">
              <a:xfrm>
                <a:off x="2565" y="1971"/>
                <a:ext cx="3" cy="49"/>
              </a:xfrm>
              <a:custGeom>
                <a:avLst/>
                <a:gdLst>
                  <a:gd name="T0" fmla="*/ 1 w 3"/>
                  <a:gd name="T1" fmla="*/ 0 h 44"/>
                  <a:gd name="T2" fmla="*/ 0 w 3"/>
                  <a:gd name="T3" fmla="*/ 0 h 44"/>
                  <a:gd name="T4" fmla="*/ 2 w 3"/>
                  <a:gd name="T5" fmla="*/ 44 h 44"/>
                  <a:gd name="T6" fmla="*/ 3 w 3"/>
                  <a:gd name="T7" fmla="*/ 44 h 44"/>
                  <a:gd name="T8" fmla="*/ 1 w 3"/>
                  <a:gd name="T9" fmla="*/ 0 h 44"/>
                </a:gdLst>
                <a:ahLst/>
                <a:cxnLst>
                  <a:cxn ang="0">
                    <a:pos x="T0" y="T1"/>
                  </a:cxn>
                  <a:cxn ang="0">
                    <a:pos x="T2" y="T3"/>
                  </a:cxn>
                  <a:cxn ang="0">
                    <a:pos x="T4" y="T5"/>
                  </a:cxn>
                  <a:cxn ang="0">
                    <a:pos x="T6" y="T7"/>
                  </a:cxn>
                  <a:cxn ang="0">
                    <a:pos x="T8" y="T9"/>
                  </a:cxn>
                </a:cxnLst>
                <a:rect l="0" t="0" r="r" b="b"/>
                <a:pathLst>
                  <a:path w="3" h="44">
                    <a:moveTo>
                      <a:pt x="1" y="0"/>
                    </a:moveTo>
                    <a:cubicBezTo>
                      <a:pt x="1" y="0"/>
                      <a:pt x="0" y="0"/>
                      <a:pt x="0" y="0"/>
                    </a:cubicBezTo>
                    <a:cubicBezTo>
                      <a:pt x="2" y="15"/>
                      <a:pt x="2" y="29"/>
                      <a:pt x="2" y="44"/>
                    </a:cubicBezTo>
                    <a:cubicBezTo>
                      <a:pt x="2" y="44"/>
                      <a:pt x="3" y="44"/>
                      <a:pt x="3" y="44"/>
                    </a:cubicBezTo>
                    <a:cubicBezTo>
                      <a:pt x="3" y="29"/>
                      <a:pt x="2" y="1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6" name="íṣlîde"/>
              <p:cNvSpPr/>
              <p:nvPr/>
            </p:nvSpPr>
            <p:spPr bwMode="auto">
              <a:xfrm>
                <a:off x="2576" y="1971"/>
                <a:ext cx="1" cy="57"/>
              </a:xfrm>
              <a:custGeom>
                <a:avLst/>
                <a:gdLst>
                  <a:gd name="T0" fmla="*/ 1 w 1"/>
                  <a:gd name="T1" fmla="*/ 0 h 51"/>
                  <a:gd name="T2" fmla="*/ 0 w 1"/>
                  <a:gd name="T3" fmla="*/ 0 h 51"/>
                  <a:gd name="T4" fmla="*/ 0 w 1"/>
                  <a:gd name="T5" fmla="*/ 50 h 51"/>
                  <a:gd name="T6" fmla="*/ 1 w 1"/>
                  <a:gd name="T7" fmla="*/ 51 h 51"/>
                  <a:gd name="T8" fmla="*/ 1 w 1"/>
                  <a:gd name="T9" fmla="*/ 0 h 51"/>
                </a:gdLst>
                <a:ahLst/>
                <a:cxnLst>
                  <a:cxn ang="0">
                    <a:pos x="T0" y="T1"/>
                  </a:cxn>
                  <a:cxn ang="0">
                    <a:pos x="T2" y="T3"/>
                  </a:cxn>
                  <a:cxn ang="0">
                    <a:pos x="T4" y="T5"/>
                  </a:cxn>
                  <a:cxn ang="0">
                    <a:pos x="T6" y="T7"/>
                  </a:cxn>
                  <a:cxn ang="0">
                    <a:pos x="T8" y="T9"/>
                  </a:cxn>
                </a:cxnLst>
                <a:rect l="0" t="0" r="r" b="b"/>
                <a:pathLst>
                  <a:path w="1" h="51">
                    <a:moveTo>
                      <a:pt x="1" y="0"/>
                    </a:moveTo>
                    <a:cubicBezTo>
                      <a:pt x="1" y="0"/>
                      <a:pt x="0" y="0"/>
                      <a:pt x="0" y="0"/>
                    </a:cubicBezTo>
                    <a:cubicBezTo>
                      <a:pt x="0" y="17"/>
                      <a:pt x="0" y="34"/>
                      <a:pt x="0" y="50"/>
                    </a:cubicBezTo>
                    <a:cubicBezTo>
                      <a:pt x="0" y="51"/>
                      <a:pt x="1" y="51"/>
                      <a:pt x="1" y="51"/>
                    </a:cubicBezTo>
                    <a:cubicBezTo>
                      <a:pt x="1" y="34"/>
                      <a:pt x="1"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7" name="íŝḻíďê"/>
              <p:cNvSpPr/>
              <p:nvPr/>
            </p:nvSpPr>
            <p:spPr bwMode="auto">
              <a:xfrm>
                <a:off x="2586" y="1963"/>
                <a:ext cx="2" cy="61"/>
              </a:xfrm>
              <a:custGeom>
                <a:avLst/>
                <a:gdLst>
                  <a:gd name="T0" fmla="*/ 2 w 2"/>
                  <a:gd name="T1" fmla="*/ 0 h 56"/>
                  <a:gd name="T2" fmla="*/ 1 w 2"/>
                  <a:gd name="T3" fmla="*/ 0 h 56"/>
                  <a:gd name="T4" fmla="*/ 0 w 2"/>
                  <a:gd name="T5" fmla="*/ 55 h 56"/>
                  <a:gd name="T6" fmla="*/ 0 w 2"/>
                  <a:gd name="T7" fmla="*/ 55 h 56"/>
                  <a:gd name="T8" fmla="*/ 2 w 2"/>
                  <a:gd name="T9" fmla="*/ 0 h 56"/>
                </a:gdLst>
                <a:ahLst/>
                <a:cxnLst>
                  <a:cxn ang="0">
                    <a:pos x="T0" y="T1"/>
                  </a:cxn>
                  <a:cxn ang="0">
                    <a:pos x="T2" y="T3"/>
                  </a:cxn>
                  <a:cxn ang="0">
                    <a:pos x="T4" y="T5"/>
                  </a:cxn>
                  <a:cxn ang="0">
                    <a:pos x="T6" y="T7"/>
                  </a:cxn>
                  <a:cxn ang="0">
                    <a:pos x="T8" y="T9"/>
                  </a:cxn>
                </a:cxnLst>
                <a:rect l="0" t="0" r="r" b="b"/>
                <a:pathLst>
                  <a:path w="2" h="56">
                    <a:moveTo>
                      <a:pt x="2" y="0"/>
                    </a:moveTo>
                    <a:cubicBezTo>
                      <a:pt x="2" y="0"/>
                      <a:pt x="1" y="0"/>
                      <a:pt x="1" y="0"/>
                    </a:cubicBezTo>
                    <a:cubicBezTo>
                      <a:pt x="1" y="18"/>
                      <a:pt x="1" y="37"/>
                      <a:pt x="0" y="55"/>
                    </a:cubicBezTo>
                    <a:cubicBezTo>
                      <a:pt x="0" y="55"/>
                      <a:pt x="0" y="56"/>
                      <a:pt x="0" y="55"/>
                    </a:cubicBezTo>
                    <a:cubicBezTo>
                      <a:pt x="2" y="37"/>
                      <a:pt x="2" y="18"/>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8" name="î$ļîḓê"/>
              <p:cNvSpPr/>
              <p:nvPr/>
            </p:nvSpPr>
            <p:spPr bwMode="auto">
              <a:xfrm>
                <a:off x="2595" y="1953"/>
                <a:ext cx="4" cy="65"/>
              </a:xfrm>
              <a:custGeom>
                <a:avLst/>
                <a:gdLst>
                  <a:gd name="T0" fmla="*/ 4 w 4"/>
                  <a:gd name="T1" fmla="*/ 1 h 59"/>
                  <a:gd name="T2" fmla="*/ 3 w 4"/>
                  <a:gd name="T3" fmla="*/ 1 h 59"/>
                  <a:gd name="T4" fmla="*/ 2 w 4"/>
                  <a:gd name="T5" fmla="*/ 59 h 59"/>
                  <a:gd name="T6" fmla="*/ 2 w 4"/>
                  <a:gd name="T7" fmla="*/ 59 h 59"/>
                  <a:gd name="T8" fmla="*/ 4 w 4"/>
                  <a:gd name="T9" fmla="*/ 1 h 59"/>
                </a:gdLst>
                <a:ahLst/>
                <a:cxnLst>
                  <a:cxn ang="0">
                    <a:pos x="T0" y="T1"/>
                  </a:cxn>
                  <a:cxn ang="0">
                    <a:pos x="T2" y="T3"/>
                  </a:cxn>
                  <a:cxn ang="0">
                    <a:pos x="T4" y="T5"/>
                  </a:cxn>
                  <a:cxn ang="0">
                    <a:pos x="T6" y="T7"/>
                  </a:cxn>
                  <a:cxn ang="0">
                    <a:pos x="T8" y="T9"/>
                  </a:cxn>
                </a:cxnLst>
                <a:rect l="0" t="0" r="r" b="b"/>
                <a:pathLst>
                  <a:path w="4" h="59">
                    <a:moveTo>
                      <a:pt x="4" y="1"/>
                    </a:moveTo>
                    <a:cubicBezTo>
                      <a:pt x="4" y="1"/>
                      <a:pt x="3" y="0"/>
                      <a:pt x="3" y="1"/>
                    </a:cubicBezTo>
                    <a:cubicBezTo>
                      <a:pt x="0" y="20"/>
                      <a:pt x="0" y="40"/>
                      <a:pt x="2" y="59"/>
                    </a:cubicBezTo>
                    <a:cubicBezTo>
                      <a:pt x="2" y="59"/>
                      <a:pt x="2" y="59"/>
                      <a:pt x="2" y="59"/>
                    </a:cubicBezTo>
                    <a:cubicBezTo>
                      <a:pt x="1" y="40"/>
                      <a:pt x="1" y="2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9" name="îšḷiḓê"/>
              <p:cNvSpPr/>
              <p:nvPr/>
            </p:nvSpPr>
            <p:spPr bwMode="auto">
              <a:xfrm>
                <a:off x="2604" y="1960"/>
                <a:ext cx="4" cy="65"/>
              </a:xfrm>
              <a:custGeom>
                <a:avLst/>
                <a:gdLst>
                  <a:gd name="T0" fmla="*/ 4 w 4"/>
                  <a:gd name="T1" fmla="*/ 0 h 59"/>
                  <a:gd name="T2" fmla="*/ 4 w 4"/>
                  <a:gd name="T3" fmla="*/ 0 h 59"/>
                  <a:gd name="T4" fmla="*/ 2 w 4"/>
                  <a:gd name="T5" fmla="*/ 59 h 59"/>
                  <a:gd name="T6" fmla="*/ 3 w 4"/>
                  <a:gd name="T7" fmla="*/ 59 h 59"/>
                  <a:gd name="T8" fmla="*/ 4 w 4"/>
                  <a:gd name="T9" fmla="*/ 0 h 59"/>
                </a:gdLst>
                <a:ahLst/>
                <a:cxnLst>
                  <a:cxn ang="0">
                    <a:pos x="T0" y="T1"/>
                  </a:cxn>
                  <a:cxn ang="0">
                    <a:pos x="T2" y="T3"/>
                  </a:cxn>
                  <a:cxn ang="0">
                    <a:pos x="T4" y="T5"/>
                  </a:cxn>
                  <a:cxn ang="0">
                    <a:pos x="T6" y="T7"/>
                  </a:cxn>
                  <a:cxn ang="0">
                    <a:pos x="T8" y="T9"/>
                  </a:cxn>
                </a:cxnLst>
                <a:rect l="0" t="0" r="r" b="b"/>
                <a:pathLst>
                  <a:path w="4" h="59">
                    <a:moveTo>
                      <a:pt x="4" y="0"/>
                    </a:moveTo>
                    <a:cubicBezTo>
                      <a:pt x="4" y="0"/>
                      <a:pt x="4" y="0"/>
                      <a:pt x="4" y="0"/>
                    </a:cubicBezTo>
                    <a:cubicBezTo>
                      <a:pt x="1" y="20"/>
                      <a:pt x="0" y="39"/>
                      <a:pt x="2" y="59"/>
                    </a:cubicBezTo>
                    <a:cubicBezTo>
                      <a:pt x="2" y="59"/>
                      <a:pt x="3" y="59"/>
                      <a:pt x="3" y="59"/>
                    </a:cubicBezTo>
                    <a:cubicBezTo>
                      <a:pt x="1" y="39"/>
                      <a:pt x="1" y="2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0" name="îsļiḑè"/>
              <p:cNvSpPr/>
              <p:nvPr/>
            </p:nvSpPr>
            <p:spPr bwMode="auto">
              <a:xfrm>
                <a:off x="2615" y="1953"/>
                <a:ext cx="4" cy="72"/>
              </a:xfrm>
              <a:custGeom>
                <a:avLst/>
                <a:gdLst>
                  <a:gd name="T0" fmla="*/ 4 w 4"/>
                  <a:gd name="T1" fmla="*/ 1 h 66"/>
                  <a:gd name="T2" fmla="*/ 0 w 4"/>
                  <a:gd name="T3" fmla="*/ 66 h 66"/>
                  <a:gd name="T4" fmla="*/ 1 w 4"/>
                  <a:gd name="T5" fmla="*/ 66 h 66"/>
                  <a:gd name="T6" fmla="*/ 4 w 4"/>
                  <a:gd name="T7" fmla="*/ 1 h 66"/>
                  <a:gd name="T8" fmla="*/ 4 w 4"/>
                  <a:gd name="T9" fmla="*/ 1 h 66"/>
                </a:gdLst>
                <a:ahLst/>
                <a:cxnLst>
                  <a:cxn ang="0">
                    <a:pos x="T0" y="T1"/>
                  </a:cxn>
                  <a:cxn ang="0">
                    <a:pos x="T2" y="T3"/>
                  </a:cxn>
                  <a:cxn ang="0">
                    <a:pos x="T4" y="T5"/>
                  </a:cxn>
                  <a:cxn ang="0">
                    <a:pos x="T6" y="T7"/>
                  </a:cxn>
                  <a:cxn ang="0">
                    <a:pos x="T8" y="T9"/>
                  </a:cxn>
                </a:cxnLst>
                <a:rect l="0" t="0" r="r" b="b"/>
                <a:pathLst>
                  <a:path w="4" h="66">
                    <a:moveTo>
                      <a:pt x="4" y="1"/>
                    </a:moveTo>
                    <a:cubicBezTo>
                      <a:pt x="0" y="22"/>
                      <a:pt x="0" y="44"/>
                      <a:pt x="0" y="66"/>
                    </a:cubicBezTo>
                    <a:cubicBezTo>
                      <a:pt x="0" y="66"/>
                      <a:pt x="1" y="66"/>
                      <a:pt x="1" y="66"/>
                    </a:cubicBezTo>
                    <a:cubicBezTo>
                      <a:pt x="1" y="44"/>
                      <a:pt x="1" y="22"/>
                      <a:pt x="4" y="1"/>
                    </a:cubicBezTo>
                    <a:cubicBezTo>
                      <a:pt x="4"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1" name="iṩļide"/>
              <p:cNvSpPr/>
              <p:nvPr/>
            </p:nvSpPr>
            <p:spPr bwMode="auto">
              <a:xfrm>
                <a:off x="2626" y="1946"/>
                <a:ext cx="3" cy="82"/>
              </a:xfrm>
              <a:custGeom>
                <a:avLst/>
                <a:gdLst>
                  <a:gd name="T0" fmla="*/ 2 w 3"/>
                  <a:gd name="T1" fmla="*/ 0 h 74"/>
                  <a:gd name="T2" fmla="*/ 0 w 3"/>
                  <a:gd name="T3" fmla="*/ 73 h 74"/>
                  <a:gd name="T4" fmla="*/ 1 w 3"/>
                  <a:gd name="T5" fmla="*/ 74 h 74"/>
                  <a:gd name="T6" fmla="*/ 3 w 3"/>
                  <a:gd name="T7" fmla="*/ 0 h 74"/>
                  <a:gd name="T8" fmla="*/ 2 w 3"/>
                  <a:gd name="T9" fmla="*/ 0 h 74"/>
                </a:gdLst>
                <a:ahLst/>
                <a:cxnLst>
                  <a:cxn ang="0">
                    <a:pos x="T0" y="T1"/>
                  </a:cxn>
                  <a:cxn ang="0">
                    <a:pos x="T2" y="T3"/>
                  </a:cxn>
                  <a:cxn ang="0">
                    <a:pos x="T4" y="T5"/>
                  </a:cxn>
                  <a:cxn ang="0">
                    <a:pos x="T6" y="T7"/>
                  </a:cxn>
                  <a:cxn ang="0">
                    <a:pos x="T8" y="T9"/>
                  </a:cxn>
                </a:cxnLst>
                <a:rect l="0" t="0" r="r" b="b"/>
                <a:pathLst>
                  <a:path w="3" h="74">
                    <a:moveTo>
                      <a:pt x="2" y="0"/>
                    </a:moveTo>
                    <a:cubicBezTo>
                      <a:pt x="0" y="24"/>
                      <a:pt x="0" y="49"/>
                      <a:pt x="0" y="73"/>
                    </a:cubicBezTo>
                    <a:cubicBezTo>
                      <a:pt x="0" y="74"/>
                      <a:pt x="1" y="74"/>
                      <a:pt x="1" y="74"/>
                    </a:cubicBezTo>
                    <a:cubicBezTo>
                      <a:pt x="1" y="49"/>
                      <a:pt x="1" y="25"/>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2" name="ïSḻîḍe"/>
              <p:cNvSpPr/>
              <p:nvPr/>
            </p:nvSpPr>
            <p:spPr bwMode="auto">
              <a:xfrm>
                <a:off x="2801" y="1908"/>
                <a:ext cx="3" cy="72"/>
              </a:xfrm>
              <a:custGeom>
                <a:avLst/>
                <a:gdLst>
                  <a:gd name="T0" fmla="*/ 2 w 3"/>
                  <a:gd name="T1" fmla="*/ 0 h 66"/>
                  <a:gd name="T2" fmla="*/ 2 w 3"/>
                  <a:gd name="T3" fmla="*/ 0 h 66"/>
                  <a:gd name="T4" fmla="*/ 0 w 3"/>
                  <a:gd name="T5" fmla="*/ 65 h 66"/>
                  <a:gd name="T6" fmla="*/ 0 w 3"/>
                  <a:gd name="T7" fmla="*/ 65 h 66"/>
                  <a:gd name="T8" fmla="*/ 2 w 3"/>
                  <a:gd name="T9" fmla="*/ 0 h 66"/>
                </a:gdLst>
                <a:ahLst/>
                <a:cxnLst>
                  <a:cxn ang="0">
                    <a:pos x="T0" y="T1"/>
                  </a:cxn>
                  <a:cxn ang="0">
                    <a:pos x="T2" y="T3"/>
                  </a:cxn>
                  <a:cxn ang="0">
                    <a:pos x="T4" y="T5"/>
                  </a:cxn>
                  <a:cxn ang="0">
                    <a:pos x="T6" y="T7"/>
                  </a:cxn>
                  <a:cxn ang="0">
                    <a:pos x="T8" y="T9"/>
                  </a:cxn>
                </a:cxnLst>
                <a:rect l="0" t="0" r="r" b="b"/>
                <a:pathLst>
                  <a:path w="3" h="66">
                    <a:moveTo>
                      <a:pt x="2" y="0"/>
                    </a:moveTo>
                    <a:cubicBezTo>
                      <a:pt x="2" y="0"/>
                      <a:pt x="2" y="0"/>
                      <a:pt x="2" y="0"/>
                    </a:cubicBezTo>
                    <a:cubicBezTo>
                      <a:pt x="1" y="22"/>
                      <a:pt x="1" y="43"/>
                      <a:pt x="0" y="65"/>
                    </a:cubicBezTo>
                    <a:cubicBezTo>
                      <a:pt x="0" y="65"/>
                      <a:pt x="0" y="66"/>
                      <a:pt x="0" y="65"/>
                    </a:cubicBezTo>
                    <a:cubicBezTo>
                      <a:pt x="2" y="44"/>
                      <a:pt x="3" y="2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3" name="ïšḷíḑè"/>
              <p:cNvSpPr/>
              <p:nvPr/>
            </p:nvSpPr>
            <p:spPr bwMode="auto">
              <a:xfrm>
                <a:off x="2810" y="1907"/>
                <a:ext cx="4" cy="57"/>
              </a:xfrm>
              <a:custGeom>
                <a:avLst/>
                <a:gdLst>
                  <a:gd name="T0" fmla="*/ 4 w 4"/>
                  <a:gd name="T1" fmla="*/ 1 h 52"/>
                  <a:gd name="T2" fmla="*/ 0 w 4"/>
                  <a:gd name="T3" fmla="*/ 51 h 52"/>
                  <a:gd name="T4" fmla="*/ 1 w 4"/>
                  <a:gd name="T5" fmla="*/ 51 h 52"/>
                  <a:gd name="T6" fmla="*/ 4 w 4"/>
                  <a:gd name="T7" fmla="*/ 1 h 52"/>
                  <a:gd name="T8" fmla="*/ 4 w 4"/>
                  <a:gd name="T9" fmla="*/ 1 h 52"/>
                </a:gdLst>
                <a:ahLst/>
                <a:cxnLst>
                  <a:cxn ang="0">
                    <a:pos x="T0" y="T1"/>
                  </a:cxn>
                  <a:cxn ang="0">
                    <a:pos x="T2" y="T3"/>
                  </a:cxn>
                  <a:cxn ang="0">
                    <a:pos x="T4" y="T5"/>
                  </a:cxn>
                  <a:cxn ang="0">
                    <a:pos x="T6" y="T7"/>
                  </a:cxn>
                  <a:cxn ang="0">
                    <a:pos x="T8" y="T9"/>
                  </a:cxn>
                </a:cxnLst>
                <a:rect l="0" t="0" r="r" b="b"/>
                <a:pathLst>
                  <a:path w="4" h="52">
                    <a:moveTo>
                      <a:pt x="4" y="1"/>
                    </a:moveTo>
                    <a:cubicBezTo>
                      <a:pt x="3" y="18"/>
                      <a:pt x="2" y="34"/>
                      <a:pt x="0" y="51"/>
                    </a:cubicBezTo>
                    <a:cubicBezTo>
                      <a:pt x="0" y="51"/>
                      <a:pt x="1" y="52"/>
                      <a:pt x="1" y="51"/>
                    </a:cubicBezTo>
                    <a:cubicBezTo>
                      <a:pt x="3" y="34"/>
                      <a:pt x="4" y="18"/>
                      <a:pt x="4" y="1"/>
                    </a:cubicBezTo>
                    <a:cubicBezTo>
                      <a:pt x="4" y="1"/>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4" name="îṣ1iḓè"/>
              <p:cNvSpPr/>
              <p:nvPr/>
            </p:nvSpPr>
            <p:spPr bwMode="auto">
              <a:xfrm>
                <a:off x="2821" y="1903"/>
                <a:ext cx="2" cy="59"/>
              </a:xfrm>
              <a:custGeom>
                <a:avLst/>
                <a:gdLst>
                  <a:gd name="T0" fmla="*/ 2 w 2"/>
                  <a:gd name="T1" fmla="*/ 1 h 53"/>
                  <a:gd name="T2" fmla="*/ 0 w 2"/>
                  <a:gd name="T3" fmla="*/ 52 h 53"/>
                  <a:gd name="T4" fmla="*/ 1 w 2"/>
                  <a:gd name="T5" fmla="*/ 52 h 53"/>
                  <a:gd name="T6" fmla="*/ 2 w 2"/>
                  <a:gd name="T7" fmla="*/ 1 h 53"/>
                  <a:gd name="T8" fmla="*/ 2 w 2"/>
                  <a:gd name="T9" fmla="*/ 1 h 53"/>
                </a:gdLst>
                <a:ahLst/>
                <a:cxnLst>
                  <a:cxn ang="0">
                    <a:pos x="T0" y="T1"/>
                  </a:cxn>
                  <a:cxn ang="0">
                    <a:pos x="T2" y="T3"/>
                  </a:cxn>
                  <a:cxn ang="0">
                    <a:pos x="T4" y="T5"/>
                  </a:cxn>
                  <a:cxn ang="0">
                    <a:pos x="T6" y="T7"/>
                  </a:cxn>
                  <a:cxn ang="0">
                    <a:pos x="T8" y="T9"/>
                  </a:cxn>
                </a:cxnLst>
                <a:rect l="0" t="0" r="r" b="b"/>
                <a:pathLst>
                  <a:path w="2" h="53">
                    <a:moveTo>
                      <a:pt x="2" y="1"/>
                    </a:moveTo>
                    <a:cubicBezTo>
                      <a:pt x="0" y="18"/>
                      <a:pt x="0" y="35"/>
                      <a:pt x="0" y="52"/>
                    </a:cubicBezTo>
                    <a:cubicBezTo>
                      <a:pt x="0" y="53"/>
                      <a:pt x="1" y="53"/>
                      <a:pt x="1" y="52"/>
                    </a:cubicBezTo>
                    <a:cubicBezTo>
                      <a:pt x="1" y="35"/>
                      <a:pt x="1" y="18"/>
                      <a:pt x="2" y="1"/>
                    </a:cubicBezTo>
                    <a:cubicBezTo>
                      <a:pt x="2"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5" name="î$ḻídê"/>
              <p:cNvSpPr/>
              <p:nvPr/>
            </p:nvSpPr>
            <p:spPr bwMode="auto">
              <a:xfrm>
                <a:off x="2833" y="1890"/>
                <a:ext cx="3" cy="80"/>
              </a:xfrm>
              <a:custGeom>
                <a:avLst/>
                <a:gdLst>
                  <a:gd name="T0" fmla="*/ 3 w 3"/>
                  <a:gd name="T1" fmla="*/ 1 h 73"/>
                  <a:gd name="T2" fmla="*/ 3 w 3"/>
                  <a:gd name="T3" fmla="*/ 1 h 73"/>
                  <a:gd name="T4" fmla="*/ 3 w 3"/>
                  <a:gd name="T5" fmla="*/ 73 h 73"/>
                  <a:gd name="T6" fmla="*/ 3 w 3"/>
                  <a:gd name="T7" fmla="*/ 73 h 73"/>
                  <a:gd name="T8" fmla="*/ 3 w 3"/>
                  <a:gd name="T9" fmla="*/ 1 h 73"/>
                </a:gdLst>
                <a:ahLst/>
                <a:cxnLst>
                  <a:cxn ang="0">
                    <a:pos x="T0" y="T1"/>
                  </a:cxn>
                  <a:cxn ang="0">
                    <a:pos x="T2" y="T3"/>
                  </a:cxn>
                  <a:cxn ang="0">
                    <a:pos x="T4" y="T5"/>
                  </a:cxn>
                  <a:cxn ang="0">
                    <a:pos x="T6" y="T7"/>
                  </a:cxn>
                  <a:cxn ang="0">
                    <a:pos x="T8" y="T9"/>
                  </a:cxn>
                </a:cxnLst>
                <a:rect l="0" t="0" r="r" b="b"/>
                <a:pathLst>
                  <a:path w="3" h="73">
                    <a:moveTo>
                      <a:pt x="3" y="1"/>
                    </a:moveTo>
                    <a:cubicBezTo>
                      <a:pt x="3" y="1"/>
                      <a:pt x="3" y="0"/>
                      <a:pt x="3" y="1"/>
                    </a:cubicBezTo>
                    <a:cubicBezTo>
                      <a:pt x="1" y="25"/>
                      <a:pt x="0" y="49"/>
                      <a:pt x="3" y="73"/>
                    </a:cubicBezTo>
                    <a:cubicBezTo>
                      <a:pt x="3" y="73"/>
                      <a:pt x="3" y="73"/>
                      <a:pt x="3" y="73"/>
                    </a:cubicBezTo>
                    <a:cubicBezTo>
                      <a:pt x="2" y="49"/>
                      <a:pt x="2" y="25"/>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6" name="îś1íḋè"/>
              <p:cNvSpPr/>
              <p:nvPr/>
            </p:nvSpPr>
            <p:spPr bwMode="auto">
              <a:xfrm>
                <a:off x="2839" y="1891"/>
                <a:ext cx="8" cy="76"/>
              </a:xfrm>
              <a:custGeom>
                <a:avLst/>
                <a:gdLst>
                  <a:gd name="T0" fmla="*/ 5 w 7"/>
                  <a:gd name="T1" fmla="*/ 1 h 69"/>
                  <a:gd name="T2" fmla="*/ 0 w 7"/>
                  <a:gd name="T3" fmla="*/ 20 h 69"/>
                  <a:gd name="T4" fmla="*/ 0 w 7"/>
                  <a:gd name="T5" fmla="*/ 20 h 69"/>
                  <a:gd name="T6" fmla="*/ 3 w 7"/>
                  <a:gd name="T7" fmla="*/ 6 h 69"/>
                  <a:gd name="T8" fmla="*/ 5 w 7"/>
                  <a:gd name="T9" fmla="*/ 3 h 69"/>
                  <a:gd name="T10" fmla="*/ 5 w 7"/>
                  <a:gd name="T11" fmla="*/ 22 h 69"/>
                  <a:gd name="T12" fmla="*/ 3 w 7"/>
                  <a:gd name="T13" fmla="*/ 68 h 69"/>
                  <a:gd name="T14" fmla="*/ 4 w 7"/>
                  <a:gd name="T15" fmla="*/ 68 h 69"/>
                  <a:gd name="T16" fmla="*/ 6 w 7"/>
                  <a:gd name="T17" fmla="*/ 9 h 69"/>
                  <a:gd name="T18" fmla="*/ 5 w 7"/>
                  <a:gd name="T1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9">
                    <a:moveTo>
                      <a:pt x="5" y="1"/>
                    </a:moveTo>
                    <a:cubicBezTo>
                      <a:pt x="3" y="1"/>
                      <a:pt x="0" y="19"/>
                      <a:pt x="0" y="20"/>
                    </a:cubicBezTo>
                    <a:cubicBezTo>
                      <a:pt x="0" y="20"/>
                      <a:pt x="0" y="20"/>
                      <a:pt x="0" y="20"/>
                    </a:cubicBezTo>
                    <a:cubicBezTo>
                      <a:pt x="1" y="15"/>
                      <a:pt x="2" y="11"/>
                      <a:pt x="3" y="6"/>
                    </a:cubicBezTo>
                    <a:cubicBezTo>
                      <a:pt x="3" y="5"/>
                      <a:pt x="5" y="0"/>
                      <a:pt x="5" y="3"/>
                    </a:cubicBezTo>
                    <a:cubicBezTo>
                      <a:pt x="6" y="9"/>
                      <a:pt x="5" y="16"/>
                      <a:pt x="5" y="22"/>
                    </a:cubicBezTo>
                    <a:cubicBezTo>
                      <a:pt x="4" y="37"/>
                      <a:pt x="3" y="53"/>
                      <a:pt x="3" y="68"/>
                    </a:cubicBezTo>
                    <a:cubicBezTo>
                      <a:pt x="3" y="69"/>
                      <a:pt x="4" y="69"/>
                      <a:pt x="4" y="68"/>
                    </a:cubicBezTo>
                    <a:cubicBezTo>
                      <a:pt x="5" y="49"/>
                      <a:pt x="6" y="29"/>
                      <a:pt x="6" y="9"/>
                    </a:cubicBezTo>
                    <a:cubicBezTo>
                      <a:pt x="6" y="8"/>
                      <a:pt x="7" y="1"/>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7" name="iś1íďé"/>
              <p:cNvSpPr/>
              <p:nvPr/>
            </p:nvSpPr>
            <p:spPr bwMode="auto">
              <a:xfrm>
                <a:off x="2850" y="1899"/>
                <a:ext cx="5" cy="57"/>
              </a:xfrm>
              <a:custGeom>
                <a:avLst/>
                <a:gdLst>
                  <a:gd name="T0" fmla="*/ 0 w 4"/>
                  <a:gd name="T1" fmla="*/ 0 h 52"/>
                  <a:gd name="T2" fmla="*/ 0 w 4"/>
                  <a:gd name="T3" fmla="*/ 0 h 52"/>
                  <a:gd name="T4" fmla="*/ 3 w 4"/>
                  <a:gd name="T5" fmla="*/ 51 h 52"/>
                  <a:gd name="T6" fmla="*/ 4 w 4"/>
                  <a:gd name="T7" fmla="*/ 51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cubicBezTo>
                      <a:pt x="0" y="0"/>
                      <a:pt x="0" y="0"/>
                      <a:pt x="0" y="0"/>
                    </a:cubicBezTo>
                    <a:cubicBezTo>
                      <a:pt x="2" y="17"/>
                      <a:pt x="3" y="34"/>
                      <a:pt x="3" y="51"/>
                    </a:cubicBezTo>
                    <a:cubicBezTo>
                      <a:pt x="3" y="52"/>
                      <a:pt x="4" y="52"/>
                      <a:pt x="4" y="51"/>
                    </a:cubicBezTo>
                    <a:cubicBezTo>
                      <a:pt x="4" y="34"/>
                      <a:pt x="2" y="17"/>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8" name="ïsľîḋê"/>
              <p:cNvSpPr/>
              <p:nvPr/>
            </p:nvSpPr>
            <p:spPr bwMode="auto">
              <a:xfrm>
                <a:off x="2884" y="1886"/>
                <a:ext cx="4" cy="87"/>
              </a:xfrm>
              <a:custGeom>
                <a:avLst/>
                <a:gdLst>
                  <a:gd name="T0" fmla="*/ 4 w 4"/>
                  <a:gd name="T1" fmla="*/ 0 h 79"/>
                  <a:gd name="T2" fmla="*/ 3 w 4"/>
                  <a:gd name="T3" fmla="*/ 0 h 79"/>
                  <a:gd name="T4" fmla="*/ 3 w 4"/>
                  <a:gd name="T5" fmla="*/ 78 h 79"/>
                  <a:gd name="T6" fmla="*/ 4 w 4"/>
                  <a:gd name="T7" fmla="*/ 78 h 79"/>
                  <a:gd name="T8" fmla="*/ 4 w 4"/>
                  <a:gd name="T9" fmla="*/ 0 h 79"/>
                </a:gdLst>
                <a:ahLst/>
                <a:cxnLst>
                  <a:cxn ang="0">
                    <a:pos x="T0" y="T1"/>
                  </a:cxn>
                  <a:cxn ang="0">
                    <a:pos x="T2" y="T3"/>
                  </a:cxn>
                  <a:cxn ang="0">
                    <a:pos x="T4" y="T5"/>
                  </a:cxn>
                  <a:cxn ang="0">
                    <a:pos x="T6" y="T7"/>
                  </a:cxn>
                  <a:cxn ang="0">
                    <a:pos x="T8" y="T9"/>
                  </a:cxn>
                </a:cxnLst>
                <a:rect l="0" t="0" r="r" b="b"/>
                <a:pathLst>
                  <a:path w="4" h="79">
                    <a:moveTo>
                      <a:pt x="4" y="0"/>
                    </a:moveTo>
                    <a:cubicBezTo>
                      <a:pt x="4" y="0"/>
                      <a:pt x="3" y="0"/>
                      <a:pt x="3" y="0"/>
                    </a:cubicBezTo>
                    <a:cubicBezTo>
                      <a:pt x="0" y="26"/>
                      <a:pt x="0" y="52"/>
                      <a:pt x="3" y="78"/>
                    </a:cubicBezTo>
                    <a:cubicBezTo>
                      <a:pt x="3" y="79"/>
                      <a:pt x="4" y="79"/>
                      <a:pt x="4" y="78"/>
                    </a:cubicBezTo>
                    <a:cubicBezTo>
                      <a:pt x="1" y="52"/>
                      <a:pt x="1" y="26"/>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9" name="iśļiḍê"/>
              <p:cNvSpPr/>
              <p:nvPr/>
            </p:nvSpPr>
            <p:spPr bwMode="auto">
              <a:xfrm>
                <a:off x="2898" y="1898"/>
                <a:ext cx="3" cy="71"/>
              </a:xfrm>
              <a:custGeom>
                <a:avLst/>
                <a:gdLst>
                  <a:gd name="T0" fmla="*/ 1 w 3"/>
                  <a:gd name="T1" fmla="*/ 1 h 65"/>
                  <a:gd name="T2" fmla="*/ 0 w 3"/>
                  <a:gd name="T3" fmla="*/ 1 h 65"/>
                  <a:gd name="T4" fmla="*/ 2 w 3"/>
                  <a:gd name="T5" fmla="*/ 64 h 65"/>
                  <a:gd name="T6" fmla="*/ 3 w 3"/>
                  <a:gd name="T7" fmla="*/ 64 h 65"/>
                  <a:gd name="T8" fmla="*/ 1 w 3"/>
                  <a:gd name="T9" fmla="*/ 1 h 65"/>
                </a:gdLst>
                <a:ahLst/>
                <a:cxnLst>
                  <a:cxn ang="0">
                    <a:pos x="T0" y="T1"/>
                  </a:cxn>
                  <a:cxn ang="0">
                    <a:pos x="T2" y="T3"/>
                  </a:cxn>
                  <a:cxn ang="0">
                    <a:pos x="T4" y="T5"/>
                  </a:cxn>
                  <a:cxn ang="0">
                    <a:pos x="T6" y="T7"/>
                  </a:cxn>
                  <a:cxn ang="0">
                    <a:pos x="T8" y="T9"/>
                  </a:cxn>
                </a:cxnLst>
                <a:rect l="0" t="0" r="r" b="b"/>
                <a:pathLst>
                  <a:path w="3" h="65">
                    <a:moveTo>
                      <a:pt x="1" y="1"/>
                    </a:moveTo>
                    <a:cubicBezTo>
                      <a:pt x="1" y="0"/>
                      <a:pt x="0" y="0"/>
                      <a:pt x="0" y="1"/>
                    </a:cubicBezTo>
                    <a:cubicBezTo>
                      <a:pt x="0" y="22"/>
                      <a:pt x="0" y="43"/>
                      <a:pt x="2" y="64"/>
                    </a:cubicBezTo>
                    <a:cubicBezTo>
                      <a:pt x="2" y="65"/>
                      <a:pt x="3" y="65"/>
                      <a:pt x="3" y="64"/>
                    </a:cubicBezTo>
                    <a:cubicBezTo>
                      <a:pt x="1" y="43"/>
                      <a:pt x="1" y="22"/>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0" name="íşḷíḍê"/>
              <p:cNvSpPr/>
              <p:nvPr/>
            </p:nvSpPr>
            <p:spPr bwMode="auto">
              <a:xfrm>
                <a:off x="2911" y="1897"/>
                <a:ext cx="2" cy="73"/>
              </a:xfrm>
              <a:custGeom>
                <a:avLst/>
                <a:gdLst>
                  <a:gd name="T0" fmla="*/ 2 w 2"/>
                  <a:gd name="T1" fmla="*/ 0 h 67"/>
                  <a:gd name="T2" fmla="*/ 0 w 2"/>
                  <a:gd name="T3" fmla="*/ 67 h 67"/>
                  <a:gd name="T4" fmla="*/ 1 w 2"/>
                  <a:gd name="T5" fmla="*/ 67 h 67"/>
                  <a:gd name="T6" fmla="*/ 2 w 2"/>
                  <a:gd name="T7" fmla="*/ 0 h 67"/>
                  <a:gd name="T8" fmla="*/ 2 w 2"/>
                  <a:gd name="T9" fmla="*/ 0 h 67"/>
                </a:gdLst>
                <a:ahLst/>
                <a:cxnLst>
                  <a:cxn ang="0">
                    <a:pos x="T0" y="T1"/>
                  </a:cxn>
                  <a:cxn ang="0">
                    <a:pos x="T2" y="T3"/>
                  </a:cxn>
                  <a:cxn ang="0">
                    <a:pos x="T4" y="T5"/>
                  </a:cxn>
                  <a:cxn ang="0">
                    <a:pos x="T6" y="T7"/>
                  </a:cxn>
                  <a:cxn ang="0">
                    <a:pos x="T8" y="T9"/>
                  </a:cxn>
                </a:cxnLst>
                <a:rect l="0" t="0" r="r" b="b"/>
                <a:pathLst>
                  <a:path w="2" h="67">
                    <a:moveTo>
                      <a:pt x="2" y="0"/>
                    </a:moveTo>
                    <a:cubicBezTo>
                      <a:pt x="0" y="22"/>
                      <a:pt x="0" y="44"/>
                      <a:pt x="0" y="67"/>
                    </a:cubicBezTo>
                    <a:cubicBezTo>
                      <a:pt x="0" y="67"/>
                      <a:pt x="1" y="67"/>
                      <a:pt x="1" y="67"/>
                    </a:cubicBezTo>
                    <a:cubicBezTo>
                      <a:pt x="1" y="45"/>
                      <a:pt x="1" y="22"/>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1" name="iṥḻide"/>
              <p:cNvSpPr/>
              <p:nvPr/>
            </p:nvSpPr>
            <p:spPr bwMode="auto">
              <a:xfrm>
                <a:off x="2920" y="1901"/>
                <a:ext cx="5" cy="74"/>
              </a:xfrm>
              <a:custGeom>
                <a:avLst/>
                <a:gdLst>
                  <a:gd name="T0" fmla="*/ 4 w 5"/>
                  <a:gd name="T1" fmla="*/ 1 h 67"/>
                  <a:gd name="T2" fmla="*/ 4 w 5"/>
                  <a:gd name="T3" fmla="*/ 1 h 67"/>
                  <a:gd name="T4" fmla="*/ 2 w 5"/>
                  <a:gd name="T5" fmla="*/ 66 h 67"/>
                  <a:gd name="T6" fmla="*/ 3 w 5"/>
                  <a:gd name="T7" fmla="*/ 66 h 67"/>
                  <a:gd name="T8" fmla="*/ 4 w 5"/>
                  <a:gd name="T9" fmla="*/ 1 h 67"/>
                </a:gdLst>
                <a:ahLst/>
                <a:cxnLst>
                  <a:cxn ang="0">
                    <a:pos x="T0" y="T1"/>
                  </a:cxn>
                  <a:cxn ang="0">
                    <a:pos x="T2" y="T3"/>
                  </a:cxn>
                  <a:cxn ang="0">
                    <a:pos x="T4" y="T5"/>
                  </a:cxn>
                  <a:cxn ang="0">
                    <a:pos x="T6" y="T7"/>
                  </a:cxn>
                  <a:cxn ang="0">
                    <a:pos x="T8" y="T9"/>
                  </a:cxn>
                </a:cxnLst>
                <a:rect l="0" t="0" r="r" b="b"/>
                <a:pathLst>
                  <a:path w="5" h="67">
                    <a:moveTo>
                      <a:pt x="4" y="1"/>
                    </a:moveTo>
                    <a:cubicBezTo>
                      <a:pt x="5" y="1"/>
                      <a:pt x="4" y="0"/>
                      <a:pt x="4" y="1"/>
                    </a:cubicBezTo>
                    <a:cubicBezTo>
                      <a:pt x="0" y="22"/>
                      <a:pt x="0" y="44"/>
                      <a:pt x="2" y="66"/>
                    </a:cubicBezTo>
                    <a:cubicBezTo>
                      <a:pt x="2" y="66"/>
                      <a:pt x="3" y="67"/>
                      <a:pt x="3" y="66"/>
                    </a:cubicBezTo>
                    <a:cubicBezTo>
                      <a:pt x="1" y="44"/>
                      <a:pt x="1" y="23"/>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2" name="ïṩļide"/>
              <p:cNvSpPr/>
              <p:nvPr/>
            </p:nvSpPr>
            <p:spPr bwMode="auto">
              <a:xfrm>
                <a:off x="2929" y="1890"/>
                <a:ext cx="9" cy="80"/>
              </a:xfrm>
              <a:custGeom>
                <a:avLst/>
                <a:gdLst>
                  <a:gd name="T0" fmla="*/ 8 w 8"/>
                  <a:gd name="T1" fmla="*/ 1 h 73"/>
                  <a:gd name="T2" fmla="*/ 7 w 8"/>
                  <a:gd name="T3" fmla="*/ 1 h 73"/>
                  <a:gd name="T4" fmla="*/ 4 w 8"/>
                  <a:gd name="T5" fmla="*/ 73 h 73"/>
                  <a:gd name="T6" fmla="*/ 5 w 8"/>
                  <a:gd name="T7" fmla="*/ 73 h 73"/>
                  <a:gd name="T8" fmla="*/ 8 w 8"/>
                  <a:gd name="T9" fmla="*/ 1 h 73"/>
                </a:gdLst>
                <a:ahLst/>
                <a:cxnLst>
                  <a:cxn ang="0">
                    <a:pos x="T0" y="T1"/>
                  </a:cxn>
                  <a:cxn ang="0">
                    <a:pos x="T2" y="T3"/>
                  </a:cxn>
                  <a:cxn ang="0">
                    <a:pos x="T4" y="T5"/>
                  </a:cxn>
                  <a:cxn ang="0">
                    <a:pos x="T6" y="T7"/>
                  </a:cxn>
                  <a:cxn ang="0">
                    <a:pos x="T8" y="T9"/>
                  </a:cxn>
                </a:cxnLst>
                <a:rect l="0" t="0" r="r" b="b"/>
                <a:pathLst>
                  <a:path w="8" h="73">
                    <a:moveTo>
                      <a:pt x="8" y="1"/>
                    </a:moveTo>
                    <a:cubicBezTo>
                      <a:pt x="8" y="1"/>
                      <a:pt x="7" y="0"/>
                      <a:pt x="7" y="1"/>
                    </a:cubicBezTo>
                    <a:cubicBezTo>
                      <a:pt x="2" y="24"/>
                      <a:pt x="0" y="49"/>
                      <a:pt x="4" y="73"/>
                    </a:cubicBezTo>
                    <a:cubicBezTo>
                      <a:pt x="4" y="73"/>
                      <a:pt x="5" y="73"/>
                      <a:pt x="5" y="73"/>
                    </a:cubicBezTo>
                    <a:cubicBezTo>
                      <a:pt x="2" y="49"/>
                      <a:pt x="3" y="25"/>
                      <a:pt x="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3" name="í$ḷíḍé"/>
              <p:cNvSpPr/>
              <p:nvPr/>
            </p:nvSpPr>
            <p:spPr bwMode="auto">
              <a:xfrm>
                <a:off x="2946" y="1901"/>
                <a:ext cx="3" cy="79"/>
              </a:xfrm>
              <a:custGeom>
                <a:avLst/>
                <a:gdLst>
                  <a:gd name="T0" fmla="*/ 2 w 2"/>
                  <a:gd name="T1" fmla="*/ 1 h 72"/>
                  <a:gd name="T2" fmla="*/ 1 w 2"/>
                  <a:gd name="T3" fmla="*/ 1 h 72"/>
                  <a:gd name="T4" fmla="*/ 1 w 2"/>
                  <a:gd name="T5" fmla="*/ 71 h 72"/>
                  <a:gd name="T6" fmla="*/ 2 w 2"/>
                  <a:gd name="T7" fmla="*/ 71 h 72"/>
                  <a:gd name="T8" fmla="*/ 2 w 2"/>
                  <a:gd name="T9" fmla="*/ 1 h 72"/>
                </a:gdLst>
                <a:ahLst/>
                <a:cxnLst>
                  <a:cxn ang="0">
                    <a:pos x="T0" y="T1"/>
                  </a:cxn>
                  <a:cxn ang="0">
                    <a:pos x="T2" y="T3"/>
                  </a:cxn>
                  <a:cxn ang="0">
                    <a:pos x="T4" y="T5"/>
                  </a:cxn>
                  <a:cxn ang="0">
                    <a:pos x="T6" y="T7"/>
                  </a:cxn>
                  <a:cxn ang="0">
                    <a:pos x="T8" y="T9"/>
                  </a:cxn>
                </a:cxnLst>
                <a:rect l="0" t="0" r="r" b="b"/>
                <a:pathLst>
                  <a:path w="2" h="72">
                    <a:moveTo>
                      <a:pt x="2" y="1"/>
                    </a:moveTo>
                    <a:cubicBezTo>
                      <a:pt x="2" y="1"/>
                      <a:pt x="1" y="0"/>
                      <a:pt x="1" y="1"/>
                    </a:cubicBezTo>
                    <a:cubicBezTo>
                      <a:pt x="0" y="24"/>
                      <a:pt x="0" y="48"/>
                      <a:pt x="1" y="71"/>
                    </a:cubicBezTo>
                    <a:cubicBezTo>
                      <a:pt x="1" y="71"/>
                      <a:pt x="2" y="72"/>
                      <a:pt x="2" y="71"/>
                    </a:cubicBezTo>
                    <a:cubicBezTo>
                      <a:pt x="1" y="48"/>
                      <a:pt x="1" y="24"/>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4" name="ïsḻidê"/>
              <p:cNvSpPr/>
              <p:nvPr/>
            </p:nvSpPr>
            <p:spPr bwMode="auto">
              <a:xfrm>
                <a:off x="2958" y="1900"/>
                <a:ext cx="9" cy="86"/>
              </a:xfrm>
              <a:custGeom>
                <a:avLst/>
                <a:gdLst>
                  <a:gd name="T0" fmla="*/ 4 w 8"/>
                  <a:gd name="T1" fmla="*/ 0 h 78"/>
                  <a:gd name="T2" fmla="*/ 4 w 8"/>
                  <a:gd name="T3" fmla="*/ 0 h 78"/>
                  <a:gd name="T4" fmla="*/ 7 w 8"/>
                  <a:gd name="T5" fmla="*/ 77 h 78"/>
                  <a:gd name="T6" fmla="*/ 8 w 8"/>
                  <a:gd name="T7" fmla="*/ 77 h 78"/>
                  <a:gd name="T8" fmla="*/ 4 w 8"/>
                  <a:gd name="T9" fmla="*/ 0 h 78"/>
                </a:gdLst>
                <a:ahLst/>
                <a:cxnLst>
                  <a:cxn ang="0">
                    <a:pos x="T0" y="T1"/>
                  </a:cxn>
                  <a:cxn ang="0">
                    <a:pos x="T2" y="T3"/>
                  </a:cxn>
                  <a:cxn ang="0">
                    <a:pos x="T4" y="T5"/>
                  </a:cxn>
                  <a:cxn ang="0">
                    <a:pos x="T6" y="T7"/>
                  </a:cxn>
                  <a:cxn ang="0">
                    <a:pos x="T8" y="T9"/>
                  </a:cxn>
                </a:cxnLst>
                <a:rect l="0" t="0" r="r" b="b"/>
                <a:pathLst>
                  <a:path w="8" h="78">
                    <a:moveTo>
                      <a:pt x="4" y="0"/>
                    </a:moveTo>
                    <a:cubicBezTo>
                      <a:pt x="5" y="0"/>
                      <a:pt x="4" y="0"/>
                      <a:pt x="4" y="0"/>
                    </a:cubicBezTo>
                    <a:cubicBezTo>
                      <a:pt x="0" y="26"/>
                      <a:pt x="1" y="52"/>
                      <a:pt x="7" y="77"/>
                    </a:cubicBezTo>
                    <a:cubicBezTo>
                      <a:pt x="7" y="77"/>
                      <a:pt x="8" y="78"/>
                      <a:pt x="8" y="77"/>
                    </a:cubicBezTo>
                    <a:cubicBezTo>
                      <a:pt x="4" y="51"/>
                      <a:pt x="1" y="26"/>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5" name="íṡḻíḋè"/>
              <p:cNvSpPr/>
              <p:nvPr/>
            </p:nvSpPr>
            <p:spPr bwMode="auto">
              <a:xfrm>
                <a:off x="2977" y="1889"/>
                <a:ext cx="5" cy="97"/>
              </a:xfrm>
              <a:custGeom>
                <a:avLst/>
                <a:gdLst>
                  <a:gd name="T0" fmla="*/ 2 w 4"/>
                  <a:gd name="T1" fmla="*/ 0 h 88"/>
                  <a:gd name="T2" fmla="*/ 2 w 4"/>
                  <a:gd name="T3" fmla="*/ 0 h 88"/>
                  <a:gd name="T4" fmla="*/ 3 w 4"/>
                  <a:gd name="T5" fmla="*/ 87 h 88"/>
                  <a:gd name="T6" fmla="*/ 4 w 4"/>
                  <a:gd name="T7" fmla="*/ 87 h 88"/>
                  <a:gd name="T8" fmla="*/ 2 w 4"/>
                  <a:gd name="T9" fmla="*/ 0 h 88"/>
                </a:gdLst>
                <a:ahLst/>
                <a:cxnLst>
                  <a:cxn ang="0">
                    <a:pos x="T0" y="T1"/>
                  </a:cxn>
                  <a:cxn ang="0">
                    <a:pos x="T2" y="T3"/>
                  </a:cxn>
                  <a:cxn ang="0">
                    <a:pos x="T4" y="T5"/>
                  </a:cxn>
                  <a:cxn ang="0">
                    <a:pos x="T6" y="T7"/>
                  </a:cxn>
                  <a:cxn ang="0">
                    <a:pos x="T8" y="T9"/>
                  </a:cxn>
                </a:cxnLst>
                <a:rect l="0" t="0" r="r" b="b"/>
                <a:pathLst>
                  <a:path w="4" h="88">
                    <a:moveTo>
                      <a:pt x="2" y="0"/>
                    </a:moveTo>
                    <a:cubicBezTo>
                      <a:pt x="2" y="0"/>
                      <a:pt x="2" y="0"/>
                      <a:pt x="2" y="0"/>
                    </a:cubicBezTo>
                    <a:cubicBezTo>
                      <a:pt x="0" y="29"/>
                      <a:pt x="0" y="58"/>
                      <a:pt x="3" y="87"/>
                    </a:cubicBezTo>
                    <a:cubicBezTo>
                      <a:pt x="3" y="88"/>
                      <a:pt x="4" y="88"/>
                      <a:pt x="4" y="87"/>
                    </a:cubicBezTo>
                    <a:cubicBezTo>
                      <a:pt x="1" y="58"/>
                      <a:pt x="1" y="29"/>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6" name="îšḻidè"/>
              <p:cNvSpPr/>
              <p:nvPr/>
            </p:nvSpPr>
            <p:spPr bwMode="auto">
              <a:xfrm>
                <a:off x="2987" y="1897"/>
                <a:ext cx="3" cy="78"/>
              </a:xfrm>
              <a:custGeom>
                <a:avLst/>
                <a:gdLst>
                  <a:gd name="T0" fmla="*/ 0 w 3"/>
                  <a:gd name="T1" fmla="*/ 3 h 71"/>
                  <a:gd name="T2" fmla="*/ 0 w 3"/>
                  <a:gd name="T3" fmla="*/ 68 h 71"/>
                  <a:gd name="T4" fmla="*/ 3 w 3"/>
                  <a:gd name="T5" fmla="*/ 69 h 71"/>
                  <a:gd name="T6" fmla="*/ 3 w 3"/>
                  <a:gd name="T7" fmla="*/ 4 h 71"/>
                  <a:gd name="T8" fmla="*/ 0 w 3"/>
                  <a:gd name="T9" fmla="*/ 3 h 71"/>
                </a:gdLst>
                <a:ahLst/>
                <a:cxnLst>
                  <a:cxn ang="0">
                    <a:pos x="T0" y="T1"/>
                  </a:cxn>
                  <a:cxn ang="0">
                    <a:pos x="T2" y="T3"/>
                  </a:cxn>
                  <a:cxn ang="0">
                    <a:pos x="T4" y="T5"/>
                  </a:cxn>
                  <a:cxn ang="0">
                    <a:pos x="T6" y="T7"/>
                  </a:cxn>
                  <a:cxn ang="0">
                    <a:pos x="T8" y="T9"/>
                  </a:cxn>
                </a:cxnLst>
                <a:rect l="0" t="0" r="r" b="b"/>
                <a:pathLst>
                  <a:path w="3" h="71">
                    <a:moveTo>
                      <a:pt x="0" y="3"/>
                    </a:moveTo>
                    <a:cubicBezTo>
                      <a:pt x="0" y="68"/>
                      <a:pt x="0" y="68"/>
                      <a:pt x="0" y="68"/>
                    </a:cubicBezTo>
                    <a:cubicBezTo>
                      <a:pt x="0" y="70"/>
                      <a:pt x="3" y="71"/>
                      <a:pt x="3" y="69"/>
                    </a:cubicBezTo>
                    <a:cubicBezTo>
                      <a:pt x="3" y="4"/>
                      <a:pt x="3" y="4"/>
                      <a:pt x="3" y="4"/>
                    </a:cubicBezTo>
                    <a:cubicBezTo>
                      <a:pt x="3" y="2"/>
                      <a:pt x="0" y="0"/>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7" name="îŝ1iḑê"/>
              <p:cNvSpPr/>
              <p:nvPr/>
            </p:nvSpPr>
            <p:spPr bwMode="auto">
              <a:xfrm>
                <a:off x="2164" y="1674"/>
                <a:ext cx="517" cy="314"/>
              </a:xfrm>
              <a:custGeom>
                <a:avLst/>
                <a:gdLst>
                  <a:gd name="T0" fmla="*/ 319 w 469"/>
                  <a:gd name="T1" fmla="*/ 168 h 285"/>
                  <a:gd name="T2" fmla="*/ 311 w 469"/>
                  <a:gd name="T3" fmla="*/ 153 h 285"/>
                  <a:gd name="T4" fmla="*/ 212 w 469"/>
                  <a:gd name="T5" fmla="*/ 132 h 285"/>
                  <a:gd name="T6" fmla="*/ 230 w 469"/>
                  <a:gd name="T7" fmla="*/ 85 h 285"/>
                  <a:gd name="T8" fmla="*/ 212 w 469"/>
                  <a:gd name="T9" fmla="*/ 94 h 285"/>
                  <a:gd name="T10" fmla="*/ 209 w 469"/>
                  <a:gd name="T11" fmla="*/ 57 h 285"/>
                  <a:gd name="T12" fmla="*/ 168 w 469"/>
                  <a:gd name="T13" fmla="*/ 116 h 285"/>
                  <a:gd name="T14" fmla="*/ 161 w 469"/>
                  <a:gd name="T15" fmla="*/ 0 h 285"/>
                  <a:gd name="T16" fmla="*/ 162 w 469"/>
                  <a:gd name="T17" fmla="*/ 114 h 285"/>
                  <a:gd name="T18" fmla="*/ 153 w 469"/>
                  <a:gd name="T19" fmla="*/ 102 h 285"/>
                  <a:gd name="T20" fmla="*/ 160 w 469"/>
                  <a:gd name="T21" fmla="*/ 113 h 285"/>
                  <a:gd name="T22" fmla="*/ 114 w 469"/>
                  <a:gd name="T23" fmla="*/ 96 h 285"/>
                  <a:gd name="T24" fmla="*/ 162 w 469"/>
                  <a:gd name="T25" fmla="*/ 116 h 285"/>
                  <a:gd name="T26" fmla="*/ 34 w 469"/>
                  <a:gd name="T27" fmla="*/ 180 h 285"/>
                  <a:gd name="T28" fmla="*/ 34 w 469"/>
                  <a:gd name="T29" fmla="*/ 118 h 285"/>
                  <a:gd name="T30" fmla="*/ 1 w 469"/>
                  <a:gd name="T31" fmla="*/ 193 h 285"/>
                  <a:gd name="T32" fmla="*/ 33 w 469"/>
                  <a:gd name="T33" fmla="*/ 181 h 285"/>
                  <a:gd name="T34" fmla="*/ 34 w 469"/>
                  <a:gd name="T35" fmla="*/ 204 h 285"/>
                  <a:gd name="T36" fmla="*/ 162 w 469"/>
                  <a:gd name="T37" fmla="*/ 120 h 285"/>
                  <a:gd name="T38" fmla="*/ 158 w 469"/>
                  <a:gd name="T39" fmla="*/ 139 h 285"/>
                  <a:gd name="T40" fmla="*/ 163 w 469"/>
                  <a:gd name="T41" fmla="*/ 148 h 285"/>
                  <a:gd name="T42" fmla="*/ 153 w 469"/>
                  <a:gd name="T43" fmla="*/ 158 h 285"/>
                  <a:gd name="T44" fmla="*/ 163 w 469"/>
                  <a:gd name="T45" fmla="*/ 174 h 285"/>
                  <a:gd name="T46" fmla="*/ 158 w 469"/>
                  <a:gd name="T47" fmla="*/ 195 h 285"/>
                  <a:gd name="T48" fmla="*/ 164 w 469"/>
                  <a:gd name="T49" fmla="*/ 208 h 285"/>
                  <a:gd name="T50" fmla="*/ 166 w 469"/>
                  <a:gd name="T51" fmla="*/ 237 h 285"/>
                  <a:gd name="T52" fmla="*/ 218 w 469"/>
                  <a:gd name="T53" fmla="*/ 284 h 285"/>
                  <a:gd name="T54" fmla="*/ 165 w 469"/>
                  <a:gd name="T55" fmla="*/ 208 h 285"/>
                  <a:gd name="T56" fmla="*/ 208 w 469"/>
                  <a:gd name="T57" fmla="*/ 242 h 285"/>
                  <a:gd name="T58" fmla="*/ 164 w 469"/>
                  <a:gd name="T59" fmla="*/ 175 h 285"/>
                  <a:gd name="T60" fmla="*/ 209 w 469"/>
                  <a:gd name="T61" fmla="*/ 222 h 285"/>
                  <a:gd name="T62" fmla="*/ 210 w 469"/>
                  <a:gd name="T63" fmla="*/ 237 h 285"/>
                  <a:gd name="T64" fmla="*/ 213 w 469"/>
                  <a:gd name="T65" fmla="*/ 228 h 285"/>
                  <a:gd name="T66" fmla="*/ 210 w 469"/>
                  <a:gd name="T67" fmla="*/ 223 h 285"/>
                  <a:gd name="T68" fmla="*/ 213 w 469"/>
                  <a:gd name="T69" fmla="*/ 186 h 285"/>
                  <a:gd name="T70" fmla="*/ 211 w 469"/>
                  <a:gd name="T71" fmla="*/ 183 h 285"/>
                  <a:gd name="T72" fmla="*/ 321 w 469"/>
                  <a:gd name="T73" fmla="*/ 171 h 285"/>
                  <a:gd name="T74" fmla="*/ 358 w 469"/>
                  <a:gd name="T75" fmla="*/ 232 h 285"/>
                  <a:gd name="T76" fmla="*/ 468 w 469"/>
                  <a:gd name="T77" fmla="*/ 217 h 285"/>
                  <a:gd name="T78" fmla="*/ 163 w 469"/>
                  <a:gd name="T79" fmla="*/ 116 h 285"/>
                  <a:gd name="T80" fmla="*/ 164 w 469"/>
                  <a:gd name="T81" fmla="*/ 118 h 285"/>
                  <a:gd name="T82" fmla="*/ 163 w 469"/>
                  <a:gd name="T83" fmla="*/ 116 h 285"/>
                  <a:gd name="T84" fmla="*/ 164 w 469"/>
                  <a:gd name="T85" fmla="*/ 149 h 285"/>
                  <a:gd name="T86" fmla="*/ 164 w 469"/>
                  <a:gd name="T87" fmla="*/ 119 h 285"/>
                  <a:gd name="T88" fmla="*/ 209 w 469"/>
                  <a:gd name="T89" fmla="*/ 221 h 285"/>
                  <a:gd name="T90" fmla="*/ 165 w 469"/>
                  <a:gd name="T91" fmla="*/ 119 h 285"/>
                  <a:gd name="T92" fmla="*/ 211 w 469"/>
                  <a:gd name="T93" fmla="*/ 134 h 285"/>
                  <a:gd name="T94" fmla="*/ 170 w 469"/>
                  <a:gd name="T95" fmla="*/ 116 h 285"/>
                  <a:gd name="T96" fmla="*/ 212 w 469"/>
                  <a:gd name="T97" fmla="*/ 13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285">
                    <a:moveTo>
                      <a:pt x="468" y="217"/>
                    </a:moveTo>
                    <a:cubicBezTo>
                      <a:pt x="419" y="200"/>
                      <a:pt x="369" y="184"/>
                      <a:pt x="319" y="168"/>
                    </a:cubicBezTo>
                    <a:cubicBezTo>
                      <a:pt x="317" y="163"/>
                      <a:pt x="314" y="158"/>
                      <a:pt x="312" y="153"/>
                    </a:cubicBezTo>
                    <a:cubicBezTo>
                      <a:pt x="312" y="153"/>
                      <a:pt x="311" y="153"/>
                      <a:pt x="311" y="153"/>
                    </a:cubicBezTo>
                    <a:cubicBezTo>
                      <a:pt x="314" y="158"/>
                      <a:pt x="316" y="163"/>
                      <a:pt x="319" y="168"/>
                    </a:cubicBezTo>
                    <a:cubicBezTo>
                      <a:pt x="283" y="156"/>
                      <a:pt x="248" y="145"/>
                      <a:pt x="212" y="132"/>
                    </a:cubicBezTo>
                    <a:cubicBezTo>
                      <a:pt x="212" y="120"/>
                      <a:pt x="212" y="107"/>
                      <a:pt x="212" y="95"/>
                    </a:cubicBezTo>
                    <a:cubicBezTo>
                      <a:pt x="218" y="92"/>
                      <a:pt x="224" y="89"/>
                      <a:pt x="230" y="85"/>
                    </a:cubicBezTo>
                    <a:cubicBezTo>
                      <a:pt x="230" y="85"/>
                      <a:pt x="230" y="85"/>
                      <a:pt x="229" y="85"/>
                    </a:cubicBezTo>
                    <a:cubicBezTo>
                      <a:pt x="223" y="88"/>
                      <a:pt x="218" y="91"/>
                      <a:pt x="212" y="94"/>
                    </a:cubicBezTo>
                    <a:cubicBezTo>
                      <a:pt x="211" y="81"/>
                      <a:pt x="211" y="69"/>
                      <a:pt x="210" y="57"/>
                    </a:cubicBezTo>
                    <a:cubicBezTo>
                      <a:pt x="210" y="57"/>
                      <a:pt x="209" y="56"/>
                      <a:pt x="209" y="57"/>
                    </a:cubicBezTo>
                    <a:cubicBezTo>
                      <a:pt x="210" y="69"/>
                      <a:pt x="211" y="82"/>
                      <a:pt x="211" y="94"/>
                    </a:cubicBezTo>
                    <a:cubicBezTo>
                      <a:pt x="197" y="101"/>
                      <a:pt x="183" y="109"/>
                      <a:pt x="168" y="116"/>
                    </a:cubicBezTo>
                    <a:cubicBezTo>
                      <a:pt x="167" y="115"/>
                      <a:pt x="165" y="115"/>
                      <a:pt x="163" y="114"/>
                    </a:cubicBezTo>
                    <a:cubicBezTo>
                      <a:pt x="163" y="76"/>
                      <a:pt x="163" y="38"/>
                      <a:pt x="161" y="0"/>
                    </a:cubicBezTo>
                    <a:cubicBezTo>
                      <a:pt x="161" y="0"/>
                      <a:pt x="161" y="0"/>
                      <a:pt x="161" y="0"/>
                    </a:cubicBezTo>
                    <a:cubicBezTo>
                      <a:pt x="162" y="38"/>
                      <a:pt x="162" y="76"/>
                      <a:pt x="162" y="114"/>
                    </a:cubicBezTo>
                    <a:cubicBezTo>
                      <a:pt x="162" y="114"/>
                      <a:pt x="161" y="113"/>
                      <a:pt x="161" y="113"/>
                    </a:cubicBezTo>
                    <a:cubicBezTo>
                      <a:pt x="158" y="109"/>
                      <a:pt x="155" y="106"/>
                      <a:pt x="153" y="102"/>
                    </a:cubicBezTo>
                    <a:cubicBezTo>
                      <a:pt x="153" y="101"/>
                      <a:pt x="152" y="102"/>
                      <a:pt x="152" y="102"/>
                    </a:cubicBezTo>
                    <a:cubicBezTo>
                      <a:pt x="155" y="106"/>
                      <a:pt x="157" y="109"/>
                      <a:pt x="160" y="113"/>
                    </a:cubicBezTo>
                    <a:cubicBezTo>
                      <a:pt x="145" y="107"/>
                      <a:pt x="129" y="101"/>
                      <a:pt x="114" y="95"/>
                    </a:cubicBezTo>
                    <a:cubicBezTo>
                      <a:pt x="114" y="95"/>
                      <a:pt x="114" y="95"/>
                      <a:pt x="114" y="96"/>
                    </a:cubicBezTo>
                    <a:cubicBezTo>
                      <a:pt x="130" y="102"/>
                      <a:pt x="145" y="109"/>
                      <a:pt x="161" y="115"/>
                    </a:cubicBezTo>
                    <a:cubicBezTo>
                      <a:pt x="162" y="115"/>
                      <a:pt x="162" y="116"/>
                      <a:pt x="162" y="116"/>
                    </a:cubicBezTo>
                    <a:cubicBezTo>
                      <a:pt x="162" y="117"/>
                      <a:pt x="162" y="118"/>
                      <a:pt x="162" y="119"/>
                    </a:cubicBezTo>
                    <a:cubicBezTo>
                      <a:pt x="120" y="141"/>
                      <a:pt x="77" y="162"/>
                      <a:pt x="34" y="180"/>
                    </a:cubicBezTo>
                    <a:cubicBezTo>
                      <a:pt x="33" y="160"/>
                      <a:pt x="33" y="139"/>
                      <a:pt x="34" y="119"/>
                    </a:cubicBezTo>
                    <a:cubicBezTo>
                      <a:pt x="34" y="118"/>
                      <a:pt x="34" y="118"/>
                      <a:pt x="34" y="118"/>
                    </a:cubicBezTo>
                    <a:cubicBezTo>
                      <a:pt x="33" y="139"/>
                      <a:pt x="32" y="160"/>
                      <a:pt x="33" y="180"/>
                    </a:cubicBezTo>
                    <a:cubicBezTo>
                      <a:pt x="22" y="185"/>
                      <a:pt x="12" y="189"/>
                      <a:pt x="1" y="193"/>
                    </a:cubicBezTo>
                    <a:cubicBezTo>
                      <a:pt x="0" y="193"/>
                      <a:pt x="1" y="194"/>
                      <a:pt x="1" y="194"/>
                    </a:cubicBezTo>
                    <a:cubicBezTo>
                      <a:pt x="12" y="190"/>
                      <a:pt x="22" y="186"/>
                      <a:pt x="33" y="181"/>
                    </a:cubicBezTo>
                    <a:cubicBezTo>
                      <a:pt x="33" y="189"/>
                      <a:pt x="33" y="196"/>
                      <a:pt x="34" y="204"/>
                    </a:cubicBezTo>
                    <a:cubicBezTo>
                      <a:pt x="34" y="204"/>
                      <a:pt x="34" y="204"/>
                      <a:pt x="34" y="204"/>
                    </a:cubicBezTo>
                    <a:cubicBezTo>
                      <a:pt x="34" y="196"/>
                      <a:pt x="34" y="189"/>
                      <a:pt x="34" y="181"/>
                    </a:cubicBezTo>
                    <a:cubicBezTo>
                      <a:pt x="77" y="163"/>
                      <a:pt x="120" y="142"/>
                      <a:pt x="162" y="120"/>
                    </a:cubicBezTo>
                    <a:cubicBezTo>
                      <a:pt x="162" y="129"/>
                      <a:pt x="162" y="138"/>
                      <a:pt x="163" y="147"/>
                    </a:cubicBezTo>
                    <a:cubicBezTo>
                      <a:pt x="161" y="144"/>
                      <a:pt x="159" y="142"/>
                      <a:pt x="158" y="139"/>
                    </a:cubicBezTo>
                    <a:cubicBezTo>
                      <a:pt x="157" y="139"/>
                      <a:pt x="157" y="139"/>
                      <a:pt x="157" y="139"/>
                    </a:cubicBezTo>
                    <a:cubicBezTo>
                      <a:pt x="159" y="142"/>
                      <a:pt x="161" y="145"/>
                      <a:pt x="163" y="148"/>
                    </a:cubicBezTo>
                    <a:cubicBezTo>
                      <a:pt x="163" y="156"/>
                      <a:pt x="163" y="165"/>
                      <a:pt x="163" y="173"/>
                    </a:cubicBezTo>
                    <a:cubicBezTo>
                      <a:pt x="160" y="168"/>
                      <a:pt x="156" y="163"/>
                      <a:pt x="153" y="158"/>
                    </a:cubicBezTo>
                    <a:cubicBezTo>
                      <a:pt x="153" y="157"/>
                      <a:pt x="152" y="158"/>
                      <a:pt x="152" y="158"/>
                    </a:cubicBezTo>
                    <a:cubicBezTo>
                      <a:pt x="156" y="163"/>
                      <a:pt x="159" y="169"/>
                      <a:pt x="163" y="174"/>
                    </a:cubicBezTo>
                    <a:cubicBezTo>
                      <a:pt x="163" y="185"/>
                      <a:pt x="164" y="195"/>
                      <a:pt x="164" y="206"/>
                    </a:cubicBezTo>
                    <a:cubicBezTo>
                      <a:pt x="162" y="202"/>
                      <a:pt x="160" y="199"/>
                      <a:pt x="158" y="195"/>
                    </a:cubicBezTo>
                    <a:cubicBezTo>
                      <a:pt x="157" y="195"/>
                      <a:pt x="157" y="195"/>
                      <a:pt x="157" y="195"/>
                    </a:cubicBezTo>
                    <a:cubicBezTo>
                      <a:pt x="159" y="200"/>
                      <a:pt x="162" y="204"/>
                      <a:pt x="164" y="208"/>
                    </a:cubicBezTo>
                    <a:cubicBezTo>
                      <a:pt x="164" y="217"/>
                      <a:pt x="165" y="227"/>
                      <a:pt x="166" y="237"/>
                    </a:cubicBezTo>
                    <a:cubicBezTo>
                      <a:pt x="166" y="237"/>
                      <a:pt x="166" y="238"/>
                      <a:pt x="166" y="237"/>
                    </a:cubicBezTo>
                    <a:cubicBezTo>
                      <a:pt x="166" y="228"/>
                      <a:pt x="165" y="219"/>
                      <a:pt x="165" y="210"/>
                    </a:cubicBezTo>
                    <a:cubicBezTo>
                      <a:pt x="180" y="236"/>
                      <a:pt x="196" y="263"/>
                      <a:pt x="218" y="284"/>
                    </a:cubicBezTo>
                    <a:cubicBezTo>
                      <a:pt x="218" y="285"/>
                      <a:pt x="218" y="284"/>
                      <a:pt x="218" y="284"/>
                    </a:cubicBezTo>
                    <a:cubicBezTo>
                      <a:pt x="197" y="261"/>
                      <a:pt x="180" y="235"/>
                      <a:pt x="165" y="208"/>
                    </a:cubicBezTo>
                    <a:cubicBezTo>
                      <a:pt x="165" y="197"/>
                      <a:pt x="164" y="187"/>
                      <a:pt x="164" y="176"/>
                    </a:cubicBezTo>
                    <a:cubicBezTo>
                      <a:pt x="179" y="198"/>
                      <a:pt x="194" y="220"/>
                      <a:pt x="208" y="242"/>
                    </a:cubicBezTo>
                    <a:cubicBezTo>
                      <a:pt x="209" y="243"/>
                      <a:pt x="209" y="242"/>
                      <a:pt x="209" y="242"/>
                    </a:cubicBezTo>
                    <a:cubicBezTo>
                      <a:pt x="194" y="219"/>
                      <a:pt x="179" y="197"/>
                      <a:pt x="164" y="175"/>
                    </a:cubicBezTo>
                    <a:cubicBezTo>
                      <a:pt x="164" y="166"/>
                      <a:pt x="164" y="158"/>
                      <a:pt x="164" y="150"/>
                    </a:cubicBezTo>
                    <a:cubicBezTo>
                      <a:pt x="179" y="174"/>
                      <a:pt x="194" y="198"/>
                      <a:pt x="209" y="222"/>
                    </a:cubicBezTo>
                    <a:cubicBezTo>
                      <a:pt x="209" y="227"/>
                      <a:pt x="209" y="232"/>
                      <a:pt x="209" y="237"/>
                    </a:cubicBezTo>
                    <a:cubicBezTo>
                      <a:pt x="209" y="237"/>
                      <a:pt x="210" y="238"/>
                      <a:pt x="210" y="237"/>
                    </a:cubicBezTo>
                    <a:cubicBezTo>
                      <a:pt x="210" y="233"/>
                      <a:pt x="210" y="228"/>
                      <a:pt x="210" y="223"/>
                    </a:cubicBezTo>
                    <a:cubicBezTo>
                      <a:pt x="211" y="225"/>
                      <a:pt x="212" y="227"/>
                      <a:pt x="213" y="228"/>
                    </a:cubicBezTo>
                    <a:cubicBezTo>
                      <a:pt x="213" y="228"/>
                      <a:pt x="214" y="228"/>
                      <a:pt x="214" y="228"/>
                    </a:cubicBezTo>
                    <a:cubicBezTo>
                      <a:pt x="212" y="226"/>
                      <a:pt x="211" y="224"/>
                      <a:pt x="210" y="223"/>
                    </a:cubicBezTo>
                    <a:cubicBezTo>
                      <a:pt x="211" y="210"/>
                      <a:pt x="211" y="197"/>
                      <a:pt x="211" y="184"/>
                    </a:cubicBezTo>
                    <a:cubicBezTo>
                      <a:pt x="212" y="184"/>
                      <a:pt x="213" y="185"/>
                      <a:pt x="213" y="186"/>
                    </a:cubicBezTo>
                    <a:cubicBezTo>
                      <a:pt x="213" y="186"/>
                      <a:pt x="214" y="186"/>
                      <a:pt x="214" y="186"/>
                    </a:cubicBezTo>
                    <a:cubicBezTo>
                      <a:pt x="213" y="185"/>
                      <a:pt x="212" y="184"/>
                      <a:pt x="211" y="183"/>
                    </a:cubicBezTo>
                    <a:cubicBezTo>
                      <a:pt x="212" y="167"/>
                      <a:pt x="212" y="150"/>
                      <a:pt x="212" y="134"/>
                    </a:cubicBezTo>
                    <a:cubicBezTo>
                      <a:pt x="248" y="147"/>
                      <a:pt x="284" y="159"/>
                      <a:pt x="321" y="171"/>
                    </a:cubicBezTo>
                    <a:cubicBezTo>
                      <a:pt x="332" y="192"/>
                      <a:pt x="345" y="213"/>
                      <a:pt x="358" y="233"/>
                    </a:cubicBezTo>
                    <a:cubicBezTo>
                      <a:pt x="358" y="233"/>
                      <a:pt x="359" y="233"/>
                      <a:pt x="358" y="232"/>
                    </a:cubicBezTo>
                    <a:cubicBezTo>
                      <a:pt x="345" y="213"/>
                      <a:pt x="333" y="192"/>
                      <a:pt x="321" y="171"/>
                    </a:cubicBezTo>
                    <a:cubicBezTo>
                      <a:pt x="370" y="187"/>
                      <a:pt x="419" y="202"/>
                      <a:pt x="468" y="217"/>
                    </a:cubicBezTo>
                    <a:cubicBezTo>
                      <a:pt x="469" y="218"/>
                      <a:pt x="469" y="217"/>
                      <a:pt x="468" y="217"/>
                    </a:cubicBezTo>
                    <a:close/>
                    <a:moveTo>
                      <a:pt x="163" y="116"/>
                    </a:moveTo>
                    <a:cubicBezTo>
                      <a:pt x="165" y="116"/>
                      <a:pt x="166" y="116"/>
                      <a:pt x="167" y="117"/>
                    </a:cubicBezTo>
                    <a:cubicBezTo>
                      <a:pt x="166" y="117"/>
                      <a:pt x="165" y="118"/>
                      <a:pt x="164" y="118"/>
                    </a:cubicBezTo>
                    <a:cubicBezTo>
                      <a:pt x="164" y="118"/>
                      <a:pt x="164" y="117"/>
                      <a:pt x="163" y="117"/>
                    </a:cubicBezTo>
                    <a:cubicBezTo>
                      <a:pt x="163" y="116"/>
                      <a:pt x="163" y="116"/>
                      <a:pt x="163" y="116"/>
                    </a:cubicBezTo>
                    <a:close/>
                    <a:moveTo>
                      <a:pt x="209" y="221"/>
                    </a:moveTo>
                    <a:cubicBezTo>
                      <a:pt x="194" y="197"/>
                      <a:pt x="179" y="173"/>
                      <a:pt x="164" y="149"/>
                    </a:cubicBezTo>
                    <a:cubicBezTo>
                      <a:pt x="164" y="139"/>
                      <a:pt x="164" y="129"/>
                      <a:pt x="163" y="120"/>
                    </a:cubicBezTo>
                    <a:cubicBezTo>
                      <a:pt x="164" y="119"/>
                      <a:pt x="164" y="119"/>
                      <a:pt x="164" y="119"/>
                    </a:cubicBezTo>
                    <a:cubicBezTo>
                      <a:pt x="180" y="140"/>
                      <a:pt x="196" y="161"/>
                      <a:pt x="211" y="182"/>
                    </a:cubicBezTo>
                    <a:cubicBezTo>
                      <a:pt x="210" y="195"/>
                      <a:pt x="210" y="208"/>
                      <a:pt x="209" y="221"/>
                    </a:cubicBezTo>
                    <a:close/>
                    <a:moveTo>
                      <a:pt x="211" y="182"/>
                    </a:moveTo>
                    <a:cubicBezTo>
                      <a:pt x="196" y="160"/>
                      <a:pt x="180" y="140"/>
                      <a:pt x="165" y="119"/>
                    </a:cubicBezTo>
                    <a:cubicBezTo>
                      <a:pt x="166" y="118"/>
                      <a:pt x="167" y="118"/>
                      <a:pt x="168" y="117"/>
                    </a:cubicBezTo>
                    <a:cubicBezTo>
                      <a:pt x="182" y="123"/>
                      <a:pt x="197" y="128"/>
                      <a:pt x="211" y="134"/>
                    </a:cubicBezTo>
                    <a:cubicBezTo>
                      <a:pt x="211" y="150"/>
                      <a:pt x="211" y="166"/>
                      <a:pt x="211" y="182"/>
                    </a:cubicBezTo>
                    <a:close/>
                    <a:moveTo>
                      <a:pt x="170" y="116"/>
                    </a:moveTo>
                    <a:cubicBezTo>
                      <a:pt x="183" y="109"/>
                      <a:pt x="197" y="102"/>
                      <a:pt x="211" y="95"/>
                    </a:cubicBezTo>
                    <a:cubicBezTo>
                      <a:pt x="211" y="107"/>
                      <a:pt x="212" y="120"/>
                      <a:pt x="212" y="132"/>
                    </a:cubicBezTo>
                    <a:cubicBezTo>
                      <a:pt x="197" y="127"/>
                      <a:pt x="184" y="122"/>
                      <a:pt x="170" y="1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8" name="iş1íḓe"/>
              <p:cNvSpPr/>
              <p:nvPr/>
            </p:nvSpPr>
            <p:spPr bwMode="auto">
              <a:xfrm>
                <a:off x="2298" y="1920"/>
                <a:ext cx="338" cy="216"/>
              </a:xfrm>
              <a:custGeom>
                <a:avLst/>
                <a:gdLst>
                  <a:gd name="T0" fmla="*/ 306 w 306"/>
                  <a:gd name="T1" fmla="*/ 114 h 197"/>
                  <a:gd name="T2" fmla="*/ 219 w 306"/>
                  <a:gd name="T3" fmla="*/ 102 h 197"/>
                  <a:gd name="T4" fmla="*/ 162 w 306"/>
                  <a:gd name="T5" fmla="*/ 0 h 197"/>
                  <a:gd name="T6" fmla="*/ 161 w 306"/>
                  <a:gd name="T7" fmla="*/ 0 h 197"/>
                  <a:gd name="T8" fmla="*/ 218 w 306"/>
                  <a:gd name="T9" fmla="*/ 102 h 197"/>
                  <a:gd name="T10" fmla="*/ 187 w 306"/>
                  <a:gd name="T11" fmla="*/ 96 h 197"/>
                  <a:gd name="T12" fmla="*/ 157 w 306"/>
                  <a:gd name="T13" fmla="*/ 47 h 197"/>
                  <a:gd name="T14" fmla="*/ 157 w 306"/>
                  <a:gd name="T15" fmla="*/ 47 h 197"/>
                  <a:gd name="T16" fmla="*/ 186 w 306"/>
                  <a:gd name="T17" fmla="*/ 96 h 197"/>
                  <a:gd name="T18" fmla="*/ 161 w 306"/>
                  <a:gd name="T19" fmla="*/ 91 h 197"/>
                  <a:gd name="T20" fmla="*/ 143 w 306"/>
                  <a:gd name="T21" fmla="*/ 56 h 197"/>
                  <a:gd name="T22" fmla="*/ 143 w 306"/>
                  <a:gd name="T23" fmla="*/ 56 h 197"/>
                  <a:gd name="T24" fmla="*/ 160 w 306"/>
                  <a:gd name="T25" fmla="*/ 91 h 197"/>
                  <a:gd name="T26" fmla="*/ 1 w 306"/>
                  <a:gd name="T27" fmla="*/ 54 h 197"/>
                  <a:gd name="T28" fmla="*/ 1 w 306"/>
                  <a:gd name="T29" fmla="*/ 54 h 197"/>
                  <a:gd name="T30" fmla="*/ 161 w 306"/>
                  <a:gd name="T31" fmla="*/ 92 h 197"/>
                  <a:gd name="T32" fmla="*/ 222 w 306"/>
                  <a:gd name="T33" fmla="*/ 197 h 197"/>
                  <a:gd name="T34" fmla="*/ 222 w 306"/>
                  <a:gd name="T35" fmla="*/ 196 h 197"/>
                  <a:gd name="T36" fmla="*/ 162 w 306"/>
                  <a:gd name="T37" fmla="*/ 92 h 197"/>
                  <a:gd name="T38" fmla="*/ 187 w 306"/>
                  <a:gd name="T39" fmla="*/ 97 h 197"/>
                  <a:gd name="T40" fmla="*/ 231 w 306"/>
                  <a:gd name="T41" fmla="*/ 164 h 197"/>
                  <a:gd name="T42" fmla="*/ 232 w 306"/>
                  <a:gd name="T43" fmla="*/ 164 h 197"/>
                  <a:gd name="T44" fmla="*/ 188 w 306"/>
                  <a:gd name="T45" fmla="*/ 98 h 197"/>
                  <a:gd name="T46" fmla="*/ 219 w 306"/>
                  <a:gd name="T47" fmla="*/ 103 h 197"/>
                  <a:gd name="T48" fmla="*/ 236 w 306"/>
                  <a:gd name="T49" fmla="*/ 127 h 197"/>
                  <a:gd name="T50" fmla="*/ 236 w 306"/>
                  <a:gd name="T51" fmla="*/ 126 h 197"/>
                  <a:gd name="T52" fmla="*/ 220 w 306"/>
                  <a:gd name="T53" fmla="*/ 103 h 197"/>
                  <a:gd name="T54" fmla="*/ 306 w 306"/>
                  <a:gd name="T55" fmla="*/ 114 h 197"/>
                  <a:gd name="T56" fmla="*/ 306 w 306"/>
                  <a:gd name="T57" fmla="*/ 1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197">
                    <a:moveTo>
                      <a:pt x="306" y="114"/>
                    </a:moveTo>
                    <a:cubicBezTo>
                      <a:pt x="277" y="111"/>
                      <a:pt x="248" y="107"/>
                      <a:pt x="219" y="102"/>
                    </a:cubicBezTo>
                    <a:cubicBezTo>
                      <a:pt x="196" y="70"/>
                      <a:pt x="176" y="36"/>
                      <a:pt x="162" y="0"/>
                    </a:cubicBezTo>
                    <a:cubicBezTo>
                      <a:pt x="162" y="0"/>
                      <a:pt x="161" y="0"/>
                      <a:pt x="161" y="0"/>
                    </a:cubicBezTo>
                    <a:cubicBezTo>
                      <a:pt x="176" y="36"/>
                      <a:pt x="196" y="70"/>
                      <a:pt x="218" y="102"/>
                    </a:cubicBezTo>
                    <a:cubicBezTo>
                      <a:pt x="208" y="100"/>
                      <a:pt x="197" y="98"/>
                      <a:pt x="187" y="96"/>
                    </a:cubicBezTo>
                    <a:cubicBezTo>
                      <a:pt x="177" y="80"/>
                      <a:pt x="167" y="63"/>
                      <a:pt x="157" y="47"/>
                    </a:cubicBezTo>
                    <a:cubicBezTo>
                      <a:pt x="157" y="46"/>
                      <a:pt x="156" y="47"/>
                      <a:pt x="157" y="47"/>
                    </a:cubicBezTo>
                    <a:cubicBezTo>
                      <a:pt x="167" y="63"/>
                      <a:pt x="176" y="80"/>
                      <a:pt x="186" y="96"/>
                    </a:cubicBezTo>
                    <a:cubicBezTo>
                      <a:pt x="178" y="94"/>
                      <a:pt x="169" y="93"/>
                      <a:pt x="161" y="91"/>
                    </a:cubicBezTo>
                    <a:cubicBezTo>
                      <a:pt x="155" y="79"/>
                      <a:pt x="149" y="68"/>
                      <a:pt x="143" y="56"/>
                    </a:cubicBezTo>
                    <a:cubicBezTo>
                      <a:pt x="143" y="56"/>
                      <a:pt x="142" y="56"/>
                      <a:pt x="143" y="56"/>
                    </a:cubicBezTo>
                    <a:cubicBezTo>
                      <a:pt x="148" y="68"/>
                      <a:pt x="154" y="79"/>
                      <a:pt x="160" y="91"/>
                    </a:cubicBezTo>
                    <a:cubicBezTo>
                      <a:pt x="107" y="80"/>
                      <a:pt x="54" y="67"/>
                      <a:pt x="1" y="54"/>
                    </a:cubicBezTo>
                    <a:cubicBezTo>
                      <a:pt x="0" y="54"/>
                      <a:pt x="0" y="54"/>
                      <a:pt x="1" y="54"/>
                    </a:cubicBezTo>
                    <a:cubicBezTo>
                      <a:pt x="54" y="68"/>
                      <a:pt x="107" y="81"/>
                      <a:pt x="161" y="92"/>
                    </a:cubicBezTo>
                    <a:cubicBezTo>
                      <a:pt x="180" y="128"/>
                      <a:pt x="199" y="163"/>
                      <a:pt x="222" y="197"/>
                    </a:cubicBezTo>
                    <a:cubicBezTo>
                      <a:pt x="222" y="197"/>
                      <a:pt x="223" y="197"/>
                      <a:pt x="222" y="196"/>
                    </a:cubicBezTo>
                    <a:cubicBezTo>
                      <a:pt x="200" y="163"/>
                      <a:pt x="180" y="128"/>
                      <a:pt x="162" y="92"/>
                    </a:cubicBezTo>
                    <a:cubicBezTo>
                      <a:pt x="170" y="94"/>
                      <a:pt x="179" y="96"/>
                      <a:pt x="187" y="97"/>
                    </a:cubicBezTo>
                    <a:cubicBezTo>
                      <a:pt x="201" y="120"/>
                      <a:pt x="215" y="143"/>
                      <a:pt x="231" y="164"/>
                    </a:cubicBezTo>
                    <a:cubicBezTo>
                      <a:pt x="232" y="164"/>
                      <a:pt x="232" y="164"/>
                      <a:pt x="232" y="164"/>
                    </a:cubicBezTo>
                    <a:cubicBezTo>
                      <a:pt x="216" y="142"/>
                      <a:pt x="202" y="120"/>
                      <a:pt x="188" y="98"/>
                    </a:cubicBezTo>
                    <a:cubicBezTo>
                      <a:pt x="198" y="100"/>
                      <a:pt x="209" y="101"/>
                      <a:pt x="219" y="103"/>
                    </a:cubicBezTo>
                    <a:cubicBezTo>
                      <a:pt x="225" y="111"/>
                      <a:pt x="230" y="119"/>
                      <a:pt x="236" y="127"/>
                    </a:cubicBezTo>
                    <a:cubicBezTo>
                      <a:pt x="236" y="127"/>
                      <a:pt x="237" y="127"/>
                      <a:pt x="236" y="126"/>
                    </a:cubicBezTo>
                    <a:cubicBezTo>
                      <a:pt x="231" y="119"/>
                      <a:pt x="225" y="111"/>
                      <a:pt x="220" y="103"/>
                    </a:cubicBezTo>
                    <a:cubicBezTo>
                      <a:pt x="248" y="108"/>
                      <a:pt x="277" y="112"/>
                      <a:pt x="306" y="114"/>
                    </a:cubicBezTo>
                    <a:cubicBezTo>
                      <a:pt x="306" y="115"/>
                      <a:pt x="306" y="114"/>
                      <a:pt x="306" y="1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9" name="išļiḍè"/>
              <p:cNvSpPr/>
              <p:nvPr/>
            </p:nvSpPr>
            <p:spPr bwMode="auto">
              <a:xfrm>
                <a:off x="2460" y="2085"/>
                <a:ext cx="20" cy="37"/>
              </a:xfrm>
              <a:custGeom>
                <a:avLst/>
                <a:gdLst>
                  <a:gd name="T0" fmla="*/ 0 w 18"/>
                  <a:gd name="T1" fmla="*/ 0 h 34"/>
                  <a:gd name="T2" fmla="*/ 18 w 18"/>
                  <a:gd name="T3" fmla="*/ 34 h 34"/>
                  <a:gd name="T4" fmla="*/ 1 w 18"/>
                  <a:gd name="T5" fmla="*/ 0 h 34"/>
                  <a:gd name="T6" fmla="*/ 0 w 18"/>
                  <a:gd name="T7" fmla="*/ 0 h 34"/>
                </a:gdLst>
                <a:ahLst/>
                <a:cxnLst>
                  <a:cxn ang="0">
                    <a:pos x="T0" y="T1"/>
                  </a:cxn>
                  <a:cxn ang="0">
                    <a:pos x="T2" y="T3"/>
                  </a:cxn>
                  <a:cxn ang="0">
                    <a:pos x="T4" y="T5"/>
                  </a:cxn>
                  <a:cxn ang="0">
                    <a:pos x="T6" y="T7"/>
                  </a:cxn>
                </a:cxnLst>
                <a:rect l="0" t="0" r="r" b="b"/>
                <a:pathLst>
                  <a:path w="18" h="34">
                    <a:moveTo>
                      <a:pt x="0" y="0"/>
                    </a:moveTo>
                    <a:cubicBezTo>
                      <a:pt x="5" y="11"/>
                      <a:pt x="11" y="23"/>
                      <a:pt x="18" y="34"/>
                    </a:cubicBezTo>
                    <a:cubicBezTo>
                      <a:pt x="11" y="23"/>
                      <a:pt x="6" y="11"/>
                      <a:pt x="1"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0" name="ïsľiḓé"/>
              <p:cNvSpPr/>
              <p:nvPr/>
            </p:nvSpPr>
            <p:spPr bwMode="auto">
              <a:xfrm>
                <a:off x="2480" y="2122"/>
                <a:ext cx="41" cy="65"/>
              </a:xfrm>
              <a:custGeom>
                <a:avLst/>
                <a:gdLst>
                  <a:gd name="T0" fmla="*/ 0 w 37"/>
                  <a:gd name="T1" fmla="*/ 0 h 59"/>
                  <a:gd name="T2" fmla="*/ 37 w 37"/>
                  <a:gd name="T3" fmla="*/ 59 h 59"/>
                  <a:gd name="T4" fmla="*/ 18 w 37"/>
                  <a:gd name="T5" fmla="*/ 31 h 59"/>
                  <a:gd name="T6" fmla="*/ 0 w 37"/>
                  <a:gd name="T7" fmla="*/ 0 h 59"/>
                </a:gdLst>
                <a:ahLst/>
                <a:cxnLst>
                  <a:cxn ang="0">
                    <a:pos x="T0" y="T1"/>
                  </a:cxn>
                  <a:cxn ang="0">
                    <a:pos x="T2" y="T3"/>
                  </a:cxn>
                  <a:cxn ang="0">
                    <a:pos x="T4" y="T5"/>
                  </a:cxn>
                  <a:cxn ang="0">
                    <a:pos x="T6" y="T7"/>
                  </a:cxn>
                </a:cxnLst>
                <a:rect l="0" t="0" r="r" b="b"/>
                <a:pathLst>
                  <a:path w="37" h="59">
                    <a:moveTo>
                      <a:pt x="0" y="0"/>
                    </a:moveTo>
                    <a:cubicBezTo>
                      <a:pt x="11" y="20"/>
                      <a:pt x="23" y="40"/>
                      <a:pt x="37" y="59"/>
                    </a:cubicBezTo>
                    <a:cubicBezTo>
                      <a:pt x="30" y="50"/>
                      <a:pt x="24" y="40"/>
                      <a:pt x="18" y="31"/>
                    </a:cubicBezTo>
                    <a:cubicBezTo>
                      <a:pt x="12" y="20"/>
                      <a:pt x="6" y="1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1" name="íŝlíḑe"/>
              <p:cNvSpPr/>
              <p:nvPr/>
            </p:nvSpPr>
            <p:spPr bwMode="auto">
              <a:xfrm>
                <a:off x="2268" y="2114"/>
                <a:ext cx="341" cy="171"/>
              </a:xfrm>
              <a:custGeom>
                <a:avLst/>
                <a:gdLst>
                  <a:gd name="T0" fmla="*/ 309 w 310"/>
                  <a:gd name="T1" fmla="*/ 74 h 155"/>
                  <a:gd name="T2" fmla="*/ 235 w 310"/>
                  <a:gd name="T3" fmla="*/ 74 h 155"/>
                  <a:gd name="T4" fmla="*/ 230 w 310"/>
                  <a:gd name="T5" fmla="*/ 66 h 155"/>
                  <a:gd name="T6" fmla="*/ 235 w 310"/>
                  <a:gd name="T7" fmla="*/ 74 h 155"/>
                  <a:gd name="T8" fmla="*/ 215 w 310"/>
                  <a:gd name="T9" fmla="*/ 73 h 155"/>
                  <a:gd name="T10" fmla="*/ 171 w 310"/>
                  <a:gd name="T11" fmla="*/ 1 h 155"/>
                  <a:gd name="T12" fmla="*/ 170 w 310"/>
                  <a:gd name="T13" fmla="*/ 1 h 155"/>
                  <a:gd name="T14" fmla="*/ 214 w 310"/>
                  <a:gd name="T15" fmla="*/ 73 h 155"/>
                  <a:gd name="T16" fmla="*/ 191 w 310"/>
                  <a:gd name="T17" fmla="*/ 72 h 155"/>
                  <a:gd name="T18" fmla="*/ 176 w 310"/>
                  <a:gd name="T19" fmla="*/ 43 h 155"/>
                  <a:gd name="T20" fmla="*/ 175 w 310"/>
                  <a:gd name="T21" fmla="*/ 43 h 155"/>
                  <a:gd name="T22" fmla="*/ 190 w 310"/>
                  <a:gd name="T23" fmla="*/ 72 h 155"/>
                  <a:gd name="T24" fmla="*/ 0 w 310"/>
                  <a:gd name="T25" fmla="*/ 60 h 155"/>
                  <a:gd name="T26" fmla="*/ 0 w 310"/>
                  <a:gd name="T27" fmla="*/ 61 h 155"/>
                  <a:gd name="T28" fmla="*/ 191 w 310"/>
                  <a:gd name="T29" fmla="*/ 73 h 155"/>
                  <a:gd name="T30" fmla="*/ 250 w 310"/>
                  <a:gd name="T31" fmla="*/ 155 h 155"/>
                  <a:gd name="T32" fmla="*/ 250 w 310"/>
                  <a:gd name="T33" fmla="*/ 155 h 155"/>
                  <a:gd name="T34" fmla="*/ 192 w 310"/>
                  <a:gd name="T35" fmla="*/ 73 h 155"/>
                  <a:gd name="T36" fmla="*/ 215 w 310"/>
                  <a:gd name="T37" fmla="*/ 74 h 155"/>
                  <a:gd name="T38" fmla="*/ 264 w 310"/>
                  <a:gd name="T39" fmla="*/ 146 h 155"/>
                  <a:gd name="T40" fmla="*/ 264 w 310"/>
                  <a:gd name="T41" fmla="*/ 145 h 155"/>
                  <a:gd name="T42" fmla="*/ 216 w 310"/>
                  <a:gd name="T43" fmla="*/ 74 h 155"/>
                  <a:gd name="T44" fmla="*/ 235 w 310"/>
                  <a:gd name="T45" fmla="*/ 75 h 155"/>
                  <a:gd name="T46" fmla="*/ 259 w 310"/>
                  <a:gd name="T47" fmla="*/ 108 h 155"/>
                  <a:gd name="T48" fmla="*/ 260 w 310"/>
                  <a:gd name="T49" fmla="*/ 108 h 155"/>
                  <a:gd name="T50" fmla="*/ 236 w 310"/>
                  <a:gd name="T51" fmla="*/ 75 h 155"/>
                  <a:gd name="T52" fmla="*/ 309 w 310"/>
                  <a:gd name="T53" fmla="*/ 74 h 155"/>
                  <a:gd name="T54" fmla="*/ 309 w 310"/>
                  <a:gd name="T55" fmla="*/ 7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 h="155">
                    <a:moveTo>
                      <a:pt x="309" y="74"/>
                    </a:moveTo>
                    <a:cubicBezTo>
                      <a:pt x="284" y="75"/>
                      <a:pt x="259" y="74"/>
                      <a:pt x="235" y="74"/>
                    </a:cubicBezTo>
                    <a:cubicBezTo>
                      <a:pt x="233" y="71"/>
                      <a:pt x="231" y="69"/>
                      <a:pt x="230" y="66"/>
                    </a:cubicBezTo>
                    <a:cubicBezTo>
                      <a:pt x="231" y="69"/>
                      <a:pt x="233" y="71"/>
                      <a:pt x="235" y="74"/>
                    </a:cubicBezTo>
                    <a:cubicBezTo>
                      <a:pt x="228" y="73"/>
                      <a:pt x="221" y="73"/>
                      <a:pt x="215" y="73"/>
                    </a:cubicBezTo>
                    <a:cubicBezTo>
                      <a:pt x="199" y="49"/>
                      <a:pt x="185" y="25"/>
                      <a:pt x="171" y="1"/>
                    </a:cubicBezTo>
                    <a:cubicBezTo>
                      <a:pt x="171" y="0"/>
                      <a:pt x="170" y="0"/>
                      <a:pt x="170" y="1"/>
                    </a:cubicBezTo>
                    <a:cubicBezTo>
                      <a:pt x="184" y="25"/>
                      <a:pt x="199" y="49"/>
                      <a:pt x="214" y="73"/>
                    </a:cubicBezTo>
                    <a:cubicBezTo>
                      <a:pt x="206" y="72"/>
                      <a:pt x="199" y="72"/>
                      <a:pt x="191" y="72"/>
                    </a:cubicBezTo>
                    <a:cubicBezTo>
                      <a:pt x="186" y="62"/>
                      <a:pt x="181" y="52"/>
                      <a:pt x="176" y="43"/>
                    </a:cubicBezTo>
                    <a:cubicBezTo>
                      <a:pt x="176" y="42"/>
                      <a:pt x="175" y="43"/>
                      <a:pt x="175" y="43"/>
                    </a:cubicBezTo>
                    <a:cubicBezTo>
                      <a:pt x="180" y="53"/>
                      <a:pt x="185" y="62"/>
                      <a:pt x="190" y="72"/>
                    </a:cubicBezTo>
                    <a:cubicBezTo>
                      <a:pt x="127" y="68"/>
                      <a:pt x="64" y="61"/>
                      <a:pt x="0" y="60"/>
                    </a:cubicBezTo>
                    <a:cubicBezTo>
                      <a:pt x="0" y="60"/>
                      <a:pt x="0" y="61"/>
                      <a:pt x="0" y="61"/>
                    </a:cubicBezTo>
                    <a:cubicBezTo>
                      <a:pt x="64" y="62"/>
                      <a:pt x="127" y="69"/>
                      <a:pt x="191" y="73"/>
                    </a:cubicBezTo>
                    <a:cubicBezTo>
                      <a:pt x="207" y="103"/>
                      <a:pt x="226" y="131"/>
                      <a:pt x="250" y="155"/>
                    </a:cubicBezTo>
                    <a:cubicBezTo>
                      <a:pt x="250" y="155"/>
                      <a:pt x="251" y="155"/>
                      <a:pt x="250" y="155"/>
                    </a:cubicBezTo>
                    <a:cubicBezTo>
                      <a:pt x="227" y="131"/>
                      <a:pt x="208" y="102"/>
                      <a:pt x="192" y="73"/>
                    </a:cubicBezTo>
                    <a:cubicBezTo>
                      <a:pt x="199" y="73"/>
                      <a:pt x="207" y="74"/>
                      <a:pt x="215" y="74"/>
                    </a:cubicBezTo>
                    <a:cubicBezTo>
                      <a:pt x="231" y="98"/>
                      <a:pt x="247" y="122"/>
                      <a:pt x="264" y="146"/>
                    </a:cubicBezTo>
                    <a:cubicBezTo>
                      <a:pt x="264" y="146"/>
                      <a:pt x="265" y="146"/>
                      <a:pt x="264" y="145"/>
                    </a:cubicBezTo>
                    <a:cubicBezTo>
                      <a:pt x="248" y="122"/>
                      <a:pt x="232" y="98"/>
                      <a:pt x="216" y="74"/>
                    </a:cubicBezTo>
                    <a:cubicBezTo>
                      <a:pt x="222" y="74"/>
                      <a:pt x="229" y="75"/>
                      <a:pt x="235" y="75"/>
                    </a:cubicBezTo>
                    <a:cubicBezTo>
                      <a:pt x="243" y="86"/>
                      <a:pt x="251" y="97"/>
                      <a:pt x="259" y="108"/>
                    </a:cubicBezTo>
                    <a:cubicBezTo>
                      <a:pt x="260" y="109"/>
                      <a:pt x="260" y="108"/>
                      <a:pt x="260" y="108"/>
                    </a:cubicBezTo>
                    <a:cubicBezTo>
                      <a:pt x="252" y="97"/>
                      <a:pt x="244" y="86"/>
                      <a:pt x="236" y="75"/>
                    </a:cubicBezTo>
                    <a:cubicBezTo>
                      <a:pt x="260" y="76"/>
                      <a:pt x="285" y="76"/>
                      <a:pt x="309" y="74"/>
                    </a:cubicBezTo>
                    <a:cubicBezTo>
                      <a:pt x="310" y="74"/>
                      <a:pt x="309" y="74"/>
                      <a:pt x="309"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2" name="íṡ1îḓé"/>
              <p:cNvSpPr/>
              <p:nvPr/>
            </p:nvSpPr>
            <p:spPr bwMode="auto">
              <a:xfrm>
                <a:off x="2348" y="1102"/>
                <a:ext cx="583" cy="443"/>
              </a:xfrm>
              <a:custGeom>
                <a:avLst/>
                <a:gdLst>
                  <a:gd name="T0" fmla="*/ 528 w 529"/>
                  <a:gd name="T1" fmla="*/ 102 h 402"/>
                  <a:gd name="T2" fmla="*/ 468 w 529"/>
                  <a:gd name="T3" fmla="*/ 148 h 402"/>
                  <a:gd name="T4" fmla="*/ 468 w 529"/>
                  <a:gd name="T5" fmla="*/ 148 h 402"/>
                  <a:gd name="T6" fmla="*/ 467 w 529"/>
                  <a:gd name="T7" fmla="*/ 110 h 402"/>
                  <a:gd name="T8" fmla="*/ 490 w 529"/>
                  <a:gd name="T9" fmla="*/ 117 h 402"/>
                  <a:gd name="T10" fmla="*/ 490 w 529"/>
                  <a:gd name="T11" fmla="*/ 116 h 402"/>
                  <a:gd name="T12" fmla="*/ 467 w 529"/>
                  <a:gd name="T13" fmla="*/ 109 h 402"/>
                  <a:gd name="T14" fmla="*/ 465 w 529"/>
                  <a:gd name="T15" fmla="*/ 50 h 402"/>
                  <a:gd name="T16" fmla="*/ 464 w 529"/>
                  <a:gd name="T17" fmla="*/ 49 h 402"/>
                  <a:gd name="T18" fmla="*/ 466 w 529"/>
                  <a:gd name="T19" fmla="*/ 109 h 402"/>
                  <a:gd name="T20" fmla="*/ 251 w 529"/>
                  <a:gd name="T21" fmla="*/ 32 h 402"/>
                  <a:gd name="T22" fmla="*/ 305 w 529"/>
                  <a:gd name="T23" fmla="*/ 1 h 402"/>
                  <a:gd name="T24" fmla="*/ 304 w 529"/>
                  <a:gd name="T25" fmla="*/ 1 h 402"/>
                  <a:gd name="T26" fmla="*/ 249 w 529"/>
                  <a:gd name="T27" fmla="*/ 32 h 402"/>
                  <a:gd name="T28" fmla="*/ 213 w 529"/>
                  <a:gd name="T29" fmla="*/ 18 h 402"/>
                  <a:gd name="T30" fmla="*/ 213 w 529"/>
                  <a:gd name="T31" fmla="*/ 18 h 402"/>
                  <a:gd name="T32" fmla="*/ 248 w 529"/>
                  <a:gd name="T33" fmla="*/ 32 h 402"/>
                  <a:gd name="T34" fmla="*/ 77 w 529"/>
                  <a:gd name="T35" fmla="*/ 131 h 402"/>
                  <a:gd name="T36" fmla="*/ 76 w 529"/>
                  <a:gd name="T37" fmla="*/ 79 h 402"/>
                  <a:gd name="T38" fmla="*/ 76 w 529"/>
                  <a:gd name="T39" fmla="*/ 79 h 402"/>
                  <a:gd name="T40" fmla="*/ 76 w 529"/>
                  <a:gd name="T41" fmla="*/ 79 h 402"/>
                  <a:gd name="T42" fmla="*/ 76 w 529"/>
                  <a:gd name="T43" fmla="*/ 79 h 402"/>
                  <a:gd name="T44" fmla="*/ 76 w 529"/>
                  <a:gd name="T45" fmla="*/ 131 h 402"/>
                  <a:gd name="T46" fmla="*/ 1 w 529"/>
                  <a:gd name="T47" fmla="*/ 174 h 402"/>
                  <a:gd name="T48" fmla="*/ 1 w 529"/>
                  <a:gd name="T49" fmla="*/ 175 h 402"/>
                  <a:gd name="T50" fmla="*/ 76 w 529"/>
                  <a:gd name="T51" fmla="*/ 133 h 402"/>
                  <a:gd name="T52" fmla="*/ 77 w 529"/>
                  <a:gd name="T53" fmla="*/ 235 h 402"/>
                  <a:gd name="T54" fmla="*/ 78 w 529"/>
                  <a:gd name="T55" fmla="*/ 235 h 402"/>
                  <a:gd name="T56" fmla="*/ 77 w 529"/>
                  <a:gd name="T57" fmla="*/ 145 h 402"/>
                  <a:gd name="T58" fmla="*/ 77 w 529"/>
                  <a:gd name="T59" fmla="*/ 132 h 402"/>
                  <a:gd name="T60" fmla="*/ 250 w 529"/>
                  <a:gd name="T61" fmla="*/ 33 h 402"/>
                  <a:gd name="T62" fmla="*/ 466 w 529"/>
                  <a:gd name="T63" fmla="*/ 110 h 402"/>
                  <a:gd name="T64" fmla="*/ 467 w 529"/>
                  <a:gd name="T65" fmla="*/ 148 h 402"/>
                  <a:gd name="T66" fmla="*/ 443 w 529"/>
                  <a:gd name="T67" fmla="*/ 138 h 402"/>
                  <a:gd name="T68" fmla="*/ 443 w 529"/>
                  <a:gd name="T69" fmla="*/ 138 h 402"/>
                  <a:gd name="T70" fmla="*/ 467 w 529"/>
                  <a:gd name="T71" fmla="*/ 148 h 402"/>
                  <a:gd name="T72" fmla="*/ 467 w 529"/>
                  <a:gd name="T73" fmla="*/ 149 h 402"/>
                  <a:gd name="T74" fmla="*/ 89 w 529"/>
                  <a:gd name="T75" fmla="*/ 401 h 402"/>
                  <a:gd name="T76" fmla="*/ 89 w 529"/>
                  <a:gd name="T77" fmla="*/ 402 h 402"/>
                  <a:gd name="T78" fmla="*/ 467 w 529"/>
                  <a:gd name="T79" fmla="*/ 151 h 402"/>
                  <a:gd name="T80" fmla="*/ 471 w 529"/>
                  <a:gd name="T81" fmla="*/ 241 h 402"/>
                  <a:gd name="T82" fmla="*/ 472 w 529"/>
                  <a:gd name="T83" fmla="*/ 241 h 402"/>
                  <a:gd name="T84" fmla="*/ 468 w 529"/>
                  <a:gd name="T85" fmla="*/ 150 h 402"/>
                  <a:gd name="T86" fmla="*/ 469 w 529"/>
                  <a:gd name="T87" fmla="*/ 149 h 402"/>
                  <a:gd name="T88" fmla="*/ 521 w 529"/>
                  <a:gd name="T89" fmla="*/ 170 h 402"/>
                  <a:gd name="T90" fmla="*/ 521 w 529"/>
                  <a:gd name="T91" fmla="*/ 169 h 402"/>
                  <a:gd name="T92" fmla="*/ 470 w 529"/>
                  <a:gd name="T93" fmla="*/ 149 h 402"/>
                  <a:gd name="T94" fmla="*/ 528 w 529"/>
                  <a:gd name="T95" fmla="*/ 103 h 402"/>
                  <a:gd name="T96" fmla="*/ 528 w 529"/>
                  <a:gd name="T97" fmla="*/ 1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402">
                    <a:moveTo>
                      <a:pt x="528" y="102"/>
                    </a:moveTo>
                    <a:cubicBezTo>
                      <a:pt x="508" y="118"/>
                      <a:pt x="488" y="133"/>
                      <a:pt x="468" y="148"/>
                    </a:cubicBezTo>
                    <a:cubicBezTo>
                      <a:pt x="468" y="148"/>
                      <a:pt x="468" y="148"/>
                      <a:pt x="468" y="148"/>
                    </a:cubicBezTo>
                    <a:cubicBezTo>
                      <a:pt x="467" y="135"/>
                      <a:pt x="467" y="123"/>
                      <a:pt x="467" y="110"/>
                    </a:cubicBezTo>
                    <a:cubicBezTo>
                      <a:pt x="474" y="113"/>
                      <a:pt x="482" y="115"/>
                      <a:pt x="490" y="117"/>
                    </a:cubicBezTo>
                    <a:cubicBezTo>
                      <a:pt x="490" y="117"/>
                      <a:pt x="490" y="116"/>
                      <a:pt x="490" y="116"/>
                    </a:cubicBezTo>
                    <a:cubicBezTo>
                      <a:pt x="482" y="114"/>
                      <a:pt x="474" y="111"/>
                      <a:pt x="467" y="109"/>
                    </a:cubicBezTo>
                    <a:cubicBezTo>
                      <a:pt x="466" y="89"/>
                      <a:pt x="465" y="69"/>
                      <a:pt x="465" y="50"/>
                    </a:cubicBezTo>
                    <a:cubicBezTo>
                      <a:pt x="465" y="49"/>
                      <a:pt x="464" y="49"/>
                      <a:pt x="464" y="49"/>
                    </a:cubicBezTo>
                    <a:cubicBezTo>
                      <a:pt x="465" y="69"/>
                      <a:pt x="465" y="89"/>
                      <a:pt x="466" y="109"/>
                    </a:cubicBezTo>
                    <a:cubicBezTo>
                      <a:pt x="393" y="87"/>
                      <a:pt x="322" y="59"/>
                      <a:pt x="251" y="32"/>
                    </a:cubicBezTo>
                    <a:cubicBezTo>
                      <a:pt x="269" y="22"/>
                      <a:pt x="287" y="12"/>
                      <a:pt x="305" y="1"/>
                    </a:cubicBezTo>
                    <a:cubicBezTo>
                      <a:pt x="305" y="1"/>
                      <a:pt x="305" y="0"/>
                      <a:pt x="304" y="1"/>
                    </a:cubicBezTo>
                    <a:cubicBezTo>
                      <a:pt x="286" y="11"/>
                      <a:pt x="267" y="21"/>
                      <a:pt x="249" y="32"/>
                    </a:cubicBezTo>
                    <a:cubicBezTo>
                      <a:pt x="237" y="27"/>
                      <a:pt x="225" y="22"/>
                      <a:pt x="213" y="18"/>
                    </a:cubicBezTo>
                    <a:cubicBezTo>
                      <a:pt x="212" y="18"/>
                      <a:pt x="212" y="18"/>
                      <a:pt x="213" y="18"/>
                    </a:cubicBezTo>
                    <a:cubicBezTo>
                      <a:pt x="225" y="22"/>
                      <a:pt x="237" y="27"/>
                      <a:pt x="248" y="32"/>
                    </a:cubicBezTo>
                    <a:cubicBezTo>
                      <a:pt x="191" y="64"/>
                      <a:pt x="134" y="98"/>
                      <a:pt x="77" y="131"/>
                    </a:cubicBezTo>
                    <a:cubicBezTo>
                      <a:pt x="77" y="113"/>
                      <a:pt x="77" y="96"/>
                      <a:pt x="76" y="79"/>
                    </a:cubicBezTo>
                    <a:cubicBezTo>
                      <a:pt x="76" y="79"/>
                      <a:pt x="76" y="79"/>
                      <a:pt x="76" y="79"/>
                    </a:cubicBezTo>
                    <a:cubicBezTo>
                      <a:pt x="76" y="79"/>
                      <a:pt x="76" y="79"/>
                      <a:pt x="76" y="79"/>
                    </a:cubicBezTo>
                    <a:cubicBezTo>
                      <a:pt x="76" y="80"/>
                      <a:pt x="76" y="80"/>
                      <a:pt x="76" y="79"/>
                    </a:cubicBezTo>
                    <a:cubicBezTo>
                      <a:pt x="76" y="96"/>
                      <a:pt x="76" y="114"/>
                      <a:pt x="76" y="131"/>
                    </a:cubicBezTo>
                    <a:cubicBezTo>
                      <a:pt x="51" y="146"/>
                      <a:pt x="26" y="160"/>
                      <a:pt x="1" y="174"/>
                    </a:cubicBezTo>
                    <a:cubicBezTo>
                      <a:pt x="0" y="175"/>
                      <a:pt x="1" y="175"/>
                      <a:pt x="1" y="175"/>
                    </a:cubicBezTo>
                    <a:cubicBezTo>
                      <a:pt x="26" y="161"/>
                      <a:pt x="51" y="147"/>
                      <a:pt x="76" y="133"/>
                    </a:cubicBezTo>
                    <a:cubicBezTo>
                      <a:pt x="76" y="167"/>
                      <a:pt x="77" y="201"/>
                      <a:pt x="77" y="235"/>
                    </a:cubicBezTo>
                    <a:cubicBezTo>
                      <a:pt x="77" y="235"/>
                      <a:pt x="78" y="235"/>
                      <a:pt x="78" y="235"/>
                    </a:cubicBezTo>
                    <a:cubicBezTo>
                      <a:pt x="78" y="205"/>
                      <a:pt x="78" y="175"/>
                      <a:pt x="77" y="145"/>
                    </a:cubicBezTo>
                    <a:cubicBezTo>
                      <a:pt x="77" y="141"/>
                      <a:pt x="77" y="136"/>
                      <a:pt x="77" y="132"/>
                    </a:cubicBezTo>
                    <a:cubicBezTo>
                      <a:pt x="135" y="99"/>
                      <a:pt x="192" y="66"/>
                      <a:pt x="250" y="33"/>
                    </a:cubicBezTo>
                    <a:cubicBezTo>
                      <a:pt x="321" y="61"/>
                      <a:pt x="392" y="89"/>
                      <a:pt x="466" y="110"/>
                    </a:cubicBezTo>
                    <a:cubicBezTo>
                      <a:pt x="466" y="123"/>
                      <a:pt x="466" y="135"/>
                      <a:pt x="467" y="148"/>
                    </a:cubicBezTo>
                    <a:cubicBezTo>
                      <a:pt x="459" y="144"/>
                      <a:pt x="451" y="141"/>
                      <a:pt x="443" y="138"/>
                    </a:cubicBezTo>
                    <a:cubicBezTo>
                      <a:pt x="443" y="138"/>
                      <a:pt x="443" y="138"/>
                      <a:pt x="443" y="138"/>
                    </a:cubicBezTo>
                    <a:cubicBezTo>
                      <a:pt x="451" y="141"/>
                      <a:pt x="459" y="145"/>
                      <a:pt x="467" y="148"/>
                    </a:cubicBezTo>
                    <a:cubicBezTo>
                      <a:pt x="467" y="148"/>
                      <a:pt x="467" y="149"/>
                      <a:pt x="467" y="149"/>
                    </a:cubicBezTo>
                    <a:cubicBezTo>
                      <a:pt x="346" y="241"/>
                      <a:pt x="223" y="329"/>
                      <a:pt x="89" y="401"/>
                    </a:cubicBezTo>
                    <a:cubicBezTo>
                      <a:pt x="89" y="401"/>
                      <a:pt x="89" y="402"/>
                      <a:pt x="89" y="402"/>
                    </a:cubicBezTo>
                    <a:cubicBezTo>
                      <a:pt x="223" y="331"/>
                      <a:pt x="347" y="243"/>
                      <a:pt x="467" y="151"/>
                    </a:cubicBezTo>
                    <a:cubicBezTo>
                      <a:pt x="468" y="181"/>
                      <a:pt x="469" y="211"/>
                      <a:pt x="471" y="241"/>
                    </a:cubicBezTo>
                    <a:cubicBezTo>
                      <a:pt x="471" y="242"/>
                      <a:pt x="472" y="242"/>
                      <a:pt x="472" y="241"/>
                    </a:cubicBezTo>
                    <a:cubicBezTo>
                      <a:pt x="470" y="211"/>
                      <a:pt x="469" y="180"/>
                      <a:pt x="468" y="150"/>
                    </a:cubicBezTo>
                    <a:cubicBezTo>
                      <a:pt x="468" y="150"/>
                      <a:pt x="469" y="149"/>
                      <a:pt x="469" y="149"/>
                    </a:cubicBezTo>
                    <a:cubicBezTo>
                      <a:pt x="487" y="156"/>
                      <a:pt x="504" y="163"/>
                      <a:pt x="521" y="170"/>
                    </a:cubicBezTo>
                    <a:cubicBezTo>
                      <a:pt x="522" y="170"/>
                      <a:pt x="522" y="169"/>
                      <a:pt x="521" y="169"/>
                    </a:cubicBezTo>
                    <a:cubicBezTo>
                      <a:pt x="504" y="163"/>
                      <a:pt x="487" y="156"/>
                      <a:pt x="470" y="149"/>
                    </a:cubicBezTo>
                    <a:cubicBezTo>
                      <a:pt x="489" y="134"/>
                      <a:pt x="509" y="118"/>
                      <a:pt x="528" y="103"/>
                    </a:cubicBezTo>
                    <a:cubicBezTo>
                      <a:pt x="529" y="103"/>
                      <a:pt x="528" y="102"/>
                      <a:pt x="52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3" name="îŝļiďe"/>
              <p:cNvSpPr/>
              <p:nvPr/>
            </p:nvSpPr>
            <p:spPr bwMode="auto">
              <a:xfrm>
                <a:off x="2380" y="1340"/>
                <a:ext cx="227" cy="120"/>
              </a:xfrm>
              <a:custGeom>
                <a:avLst/>
                <a:gdLst>
                  <a:gd name="T0" fmla="*/ 205 w 206"/>
                  <a:gd name="T1" fmla="*/ 0 h 109"/>
                  <a:gd name="T2" fmla="*/ 0 w 206"/>
                  <a:gd name="T3" fmla="*/ 109 h 109"/>
                  <a:gd name="T4" fmla="*/ 0 w 206"/>
                  <a:gd name="T5" fmla="*/ 109 h 109"/>
                  <a:gd name="T6" fmla="*/ 205 w 206"/>
                  <a:gd name="T7" fmla="*/ 1 h 109"/>
                  <a:gd name="T8" fmla="*/ 205 w 206"/>
                  <a:gd name="T9" fmla="*/ 0 h 109"/>
                </a:gdLst>
                <a:ahLst/>
                <a:cxnLst>
                  <a:cxn ang="0">
                    <a:pos x="T0" y="T1"/>
                  </a:cxn>
                  <a:cxn ang="0">
                    <a:pos x="T2" y="T3"/>
                  </a:cxn>
                  <a:cxn ang="0">
                    <a:pos x="T4" y="T5"/>
                  </a:cxn>
                  <a:cxn ang="0">
                    <a:pos x="T6" y="T7"/>
                  </a:cxn>
                  <a:cxn ang="0">
                    <a:pos x="T8" y="T9"/>
                  </a:cxn>
                </a:cxnLst>
                <a:rect l="0" t="0" r="r" b="b"/>
                <a:pathLst>
                  <a:path w="206" h="109">
                    <a:moveTo>
                      <a:pt x="205" y="0"/>
                    </a:moveTo>
                    <a:cubicBezTo>
                      <a:pt x="136" y="35"/>
                      <a:pt x="68" y="72"/>
                      <a:pt x="0" y="109"/>
                    </a:cubicBezTo>
                    <a:cubicBezTo>
                      <a:pt x="0" y="109"/>
                      <a:pt x="0" y="109"/>
                      <a:pt x="0" y="109"/>
                    </a:cubicBezTo>
                    <a:cubicBezTo>
                      <a:pt x="68" y="72"/>
                      <a:pt x="137" y="36"/>
                      <a:pt x="205" y="1"/>
                    </a:cubicBezTo>
                    <a:cubicBezTo>
                      <a:pt x="206" y="0"/>
                      <a:pt x="205" y="0"/>
                      <a:pt x="20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4" name="îšḷîḋè"/>
              <p:cNvSpPr/>
              <p:nvPr/>
            </p:nvSpPr>
            <p:spPr bwMode="auto">
              <a:xfrm>
                <a:off x="2920" y="1191"/>
                <a:ext cx="83" cy="47"/>
              </a:xfrm>
              <a:custGeom>
                <a:avLst/>
                <a:gdLst>
                  <a:gd name="T0" fmla="*/ 74 w 75"/>
                  <a:gd name="T1" fmla="*/ 0 h 42"/>
                  <a:gd name="T2" fmla="*/ 34 w 75"/>
                  <a:gd name="T3" fmla="*/ 23 h 42"/>
                  <a:gd name="T4" fmla="*/ 12 w 75"/>
                  <a:gd name="T5" fmla="*/ 36 h 42"/>
                  <a:gd name="T6" fmla="*/ 4 w 75"/>
                  <a:gd name="T7" fmla="*/ 40 h 42"/>
                  <a:gd name="T8" fmla="*/ 2 w 75"/>
                  <a:gd name="T9" fmla="*/ 40 h 42"/>
                  <a:gd name="T10" fmla="*/ 2 w 75"/>
                  <a:gd name="T11" fmla="*/ 40 h 42"/>
                  <a:gd name="T12" fmla="*/ 1 w 75"/>
                  <a:gd name="T13" fmla="*/ 41 h 42"/>
                  <a:gd name="T14" fmla="*/ 1 w 75"/>
                  <a:gd name="T15" fmla="*/ 41 h 42"/>
                  <a:gd name="T16" fmla="*/ 8 w 75"/>
                  <a:gd name="T17" fmla="*/ 38 h 42"/>
                  <a:gd name="T18" fmla="*/ 31 w 75"/>
                  <a:gd name="T19" fmla="*/ 26 h 42"/>
                  <a:gd name="T20" fmla="*/ 74 w 75"/>
                  <a:gd name="T21" fmla="*/ 0 h 42"/>
                  <a:gd name="T22" fmla="*/ 74 w 75"/>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42">
                    <a:moveTo>
                      <a:pt x="74" y="0"/>
                    </a:moveTo>
                    <a:cubicBezTo>
                      <a:pt x="60" y="8"/>
                      <a:pt x="47" y="15"/>
                      <a:pt x="34" y="23"/>
                    </a:cubicBezTo>
                    <a:cubicBezTo>
                      <a:pt x="26" y="27"/>
                      <a:pt x="19" y="31"/>
                      <a:pt x="12" y="36"/>
                    </a:cubicBezTo>
                    <a:cubicBezTo>
                      <a:pt x="9" y="37"/>
                      <a:pt x="7" y="38"/>
                      <a:pt x="4" y="40"/>
                    </a:cubicBezTo>
                    <a:cubicBezTo>
                      <a:pt x="3" y="40"/>
                      <a:pt x="0" y="42"/>
                      <a:pt x="2" y="40"/>
                    </a:cubicBezTo>
                    <a:cubicBezTo>
                      <a:pt x="3" y="40"/>
                      <a:pt x="2" y="40"/>
                      <a:pt x="2" y="40"/>
                    </a:cubicBezTo>
                    <a:cubicBezTo>
                      <a:pt x="2" y="40"/>
                      <a:pt x="1" y="41"/>
                      <a:pt x="1" y="41"/>
                    </a:cubicBezTo>
                    <a:cubicBezTo>
                      <a:pt x="1" y="41"/>
                      <a:pt x="1" y="41"/>
                      <a:pt x="1" y="41"/>
                    </a:cubicBezTo>
                    <a:cubicBezTo>
                      <a:pt x="3" y="42"/>
                      <a:pt x="7" y="39"/>
                      <a:pt x="8" y="38"/>
                    </a:cubicBezTo>
                    <a:cubicBezTo>
                      <a:pt x="16" y="34"/>
                      <a:pt x="23" y="30"/>
                      <a:pt x="31" y="26"/>
                    </a:cubicBezTo>
                    <a:cubicBezTo>
                      <a:pt x="45" y="17"/>
                      <a:pt x="60" y="9"/>
                      <a:pt x="74" y="0"/>
                    </a:cubicBezTo>
                    <a:cubicBezTo>
                      <a:pt x="75" y="0"/>
                      <a:pt x="74" y="0"/>
                      <a:pt x="7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5" name="îṣļîdê"/>
              <p:cNvSpPr/>
              <p:nvPr/>
            </p:nvSpPr>
            <p:spPr bwMode="auto">
              <a:xfrm>
                <a:off x="3191" y="1103"/>
                <a:ext cx="1132" cy="449"/>
              </a:xfrm>
              <a:custGeom>
                <a:avLst/>
                <a:gdLst>
                  <a:gd name="T0" fmla="*/ 1026 w 1027"/>
                  <a:gd name="T1" fmla="*/ 392 h 408"/>
                  <a:gd name="T2" fmla="*/ 539 w 1027"/>
                  <a:gd name="T3" fmla="*/ 129 h 408"/>
                  <a:gd name="T4" fmla="*/ 538 w 1027"/>
                  <a:gd name="T5" fmla="*/ 81 h 408"/>
                  <a:gd name="T6" fmla="*/ 1004 w 1027"/>
                  <a:gd name="T7" fmla="*/ 343 h 408"/>
                  <a:gd name="T8" fmla="*/ 1005 w 1027"/>
                  <a:gd name="T9" fmla="*/ 342 h 408"/>
                  <a:gd name="T10" fmla="*/ 538 w 1027"/>
                  <a:gd name="T11" fmla="*/ 80 h 408"/>
                  <a:gd name="T12" fmla="*/ 537 w 1027"/>
                  <a:gd name="T13" fmla="*/ 76 h 408"/>
                  <a:gd name="T14" fmla="*/ 611 w 1027"/>
                  <a:gd name="T15" fmla="*/ 34 h 408"/>
                  <a:gd name="T16" fmla="*/ 611 w 1027"/>
                  <a:gd name="T17" fmla="*/ 33 h 408"/>
                  <a:gd name="T18" fmla="*/ 537 w 1027"/>
                  <a:gd name="T19" fmla="*/ 74 h 408"/>
                  <a:gd name="T20" fmla="*/ 536 w 1027"/>
                  <a:gd name="T21" fmla="*/ 0 h 408"/>
                  <a:gd name="T22" fmla="*/ 535 w 1027"/>
                  <a:gd name="T23" fmla="*/ 0 h 408"/>
                  <a:gd name="T24" fmla="*/ 536 w 1027"/>
                  <a:gd name="T25" fmla="*/ 75 h 408"/>
                  <a:gd name="T26" fmla="*/ 532 w 1027"/>
                  <a:gd name="T27" fmla="*/ 77 h 408"/>
                  <a:gd name="T28" fmla="*/ 481 w 1027"/>
                  <a:gd name="T29" fmla="*/ 52 h 408"/>
                  <a:gd name="T30" fmla="*/ 481 w 1027"/>
                  <a:gd name="T31" fmla="*/ 52 h 408"/>
                  <a:gd name="T32" fmla="*/ 531 w 1027"/>
                  <a:gd name="T33" fmla="*/ 78 h 408"/>
                  <a:gd name="T34" fmla="*/ 84 w 1027"/>
                  <a:gd name="T35" fmla="*/ 320 h 408"/>
                  <a:gd name="T36" fmla="*/ 82 w 1027"/>
                  <a:gd name="T37" fmla="*/ 237 h 408"/>
                  <a:gd name="T38" fmla="*/ 82 w 1027"/>
                  <a:gd name="T39" fmla="*/ 237 h 408"/>
                  <a:gd name="T40" fmla="*/ 83 w 1027"/>
                  <a:gd name="T41" fmla="*/ 320 h 408"/>
                  <a:gd name="T42" fmla="*/ 0 w 1027"/>
                  <a:gd name="T43" fmla="*/ 359 h 408"/>
                  <a:gd name="T44" fmla="*/ 0 w 1027"/>
                  <a:gd name="T45" fmla="*/ 359 h 408"/>
                  <a:gd name="T46" fmla="*/ 83 w 1027"/>
                  <a:gd name="T47" fmla="*/ 321 h 408"/>
                  <a:gd name="T48" fmla="*/ 85 w 1027"/>
                  <a:gd name="T49" fmla="*/ 407 h 408"/>
                  <a:gd name="T50" fmla="*/ 85 w 1027"/>
                  <a:gd name="T51" fmla="*/ 407 h 408"/>
                  <a:gd name="T52" fmla="*/ 84 w 1027"/>
                  <a:gd name="T53" fmla="*/ 321 h 408"/>
                  <a:gd name="T54" fmla="*/ 533 w 1027"/>
                  <a:gd name="T55" fmla="*/ 79 h 408"/>
                  <a:gd name="T56" fmla="*/ 537 w 1027"/>
                  <a:gd name="T57" fmla="*/ 81 h 408"/>
                  <a:gd name="T58" fmla="*/ 538 w 1027"/>
                  <a:gd name="T59" fmla="*/ 128 h 408"/>
                  <a:gd name="T60" fmla="*/ 516 w 1027"/>
                  <a:gd name="T61" fmla="*/ 117 h 408"/>
                  <a:gd name="T62" fmla="*/ 516 w 1027"/>
                  <a:gd name="T63" fmla="*/ 117 h 408"/>
                  <a:gd name="T64" fmla="*/ 538 w 1027"/>
                  <a:gd name="T65" fmla="*/ 129 h 408"/>
                  <a:gd name="T66" fmla="*/ 539 w 1027"/>
                  <a:gd name="T67" fmla="*/ 138 h 408"/>
                  <a:gd name="T68" fmla="*/ 539 w 1027"/>
                  <a:gd name="T69" fmla="*/ 139 h 408"/>
                  <a:gd name="T70" fmla="*/ 539 w 1027"/>
                  <a:gd name="T71" fmla="*/ 130 h 408"/>
                  <a:gd name="T72" fmla="*/ 1026 w 1027"/>
                  <a:gd name="T73" fmla="*/ 393 h 408"/>
                  <a:gd name="T74" fmla="*/ 1026 w 1027"/>
                  <a:gd name="T75" fmla="*/ 392 h 408"/>
                  <a:gd name="T76" fmla="*/ 534 w 1027"/>
                  <a:gd name="T77" fmla="*/ 78 h 408"/>
                  <a:gd name="T78" fmla="*/ 536 w 1027"/>
                  <a:gd name="T79" fmla="*/ 77 h 408"/>
                  <a:gd name="T80" fmla="*/ 537 w 1027"/>
                  <a:gd name="T81" fmla="*/ 80 h 408"/>
                  <a:gd name="T82" fmla="*/ 534 w 1027"/>
                  <a:gd name="T83" fmla="*/ 7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7" h="408">
                    <a:moveTo>
                      <a:pt x="1026" y="392"/>
                    </a:moveTo>
                    <a:cubicBezTo>
                      <a:pt x="865" y="302"/>
                      <a:pt x="704" y="212"/>
                      <a:pt x="539" y="129"/>
                    </a:cubicBezTo>
                    <a:cubicBezTo>
                      <a:pt x="539" y="113"/>
                      <a:pt x="538" y="97"/>
                      <a:pt x="538" y="81"/>
                    </a:cubicBezTo>
                    <a:cubicBezTo>
                      <a:pt x="696" y="164"/>
                      <a:pt x="849" y="255"/>
                      <a:pt x="1004" y="343"/>
                    </a:cubicBezTo>
                    <a:cubicBezTo>
                      <a:pt x="1005" y="343"/>
                      <a:pt x="1005" y="342"/>
                      <a:pt x="1005" y="342"/>
                    </a:cubicBezTo>
                    <a:cubicBezTo>
                      <a:pt x="851" y="251"/>
                      <a:pt x="697" y="161"/>
                      <a:pt x="538" y="80"/>
                    </a:cubicBezTo>
                    <a:cubicBezTo>
                      <a:pt x="538" y="79"/>
                      <a:pt x="537" y="77"/>
                      <a:pt x="537" y="76"/>
                    </a:cubicBezTo>
                    <a:cubicBezTo>
                      <a:pt x="562" y="62"/>
                      <a:pt x="587" y="48"/>
                      <a:pt x="611" y="34"/>
                    </a:cubicBezTo>
                    <a:cubicBezTo>
                      <a:pt x="611" y="34"/>
                      <a:pt x="611" y="33"/>
                      <a:pt x="611" y="33"/>
                    </a:cubicBezTo>
                    <a:cubicBezTo>
                      <a:pt x="586" y="47"/>
                      <a:pt x="562" y="61"/>
                      <a:pt x="537" y="74"/>
                    </a:cubicBezTo>
                    <a:cubicBezTo>
                      <a:pt x="537" y="50"/>
                      <a:pt x="536" y="25"/>
                      <a:pt x="536" y="0"/>
                    </a:cubicBezTo>
                    <a:cubicBezTo>
                      <a:pt x="536" y="0"/>
                      <a:pt x="535" y="0"/>
                      <a:pt x="535" y="0"/>
                    </a:cubicBezTo>
                    <a:cubicBezTo>
                      <a:pt x="535" y="25"/>
                      <a:pt x="536" y="50"/>
                      <a:pt x="536" y="75"/>
                    </a:cubicBezTo>
                    <a:cubicBezTo>
                      <a:pt x="535" y="76"/>
                      <a:pt x="534" y="77"/>
                      <a:pt x="532" y="77"/>
                    </a:cubicBezTo>
                    <a:cubicBezTo>
                      <a:pt x="515" y="69"/>
                      <a:pt x="498" y="60"/>
                      <a:pt x="481" y="52"/>
                    </a:cubicBezTo>
                    <a:cubicBezTo>
                      <a:pt x="480" y="51"/>
                      <a:pt x="480" y="52"/>
                      <a:pt x="481" y="52"/>
                    </a:cubicBezTo>
                    <a:cubicBezTo>
                      <a:pt x="498" y="60"/>
                      <a:pt x="514" y="69"/>
                      <a:pt x="531" y="78"/>
                    </a:cubicBezTo>
                    <a:cubicBezTo>
                      <a:pt x="384" y="161"/>
                      <a:pt x="237" y="246"/>
                      <a:pt x="84" y="320"/>
                    </a:cubicBezTo>
                    <a:cubicBezTo>
                      <a:pt x="83" y="292"/>
                      <a:pt x="83" y="265"/>
                      <a:pt x="82" y="237"/>
                    </a:cubicBezTo>
                    <a:cubicBezTo>
                      <a:pt x="82" y="237"/>
                      <a:pt x="81" y="237"/>
                      <a:pt x="82" y="237"/>
                    </a:cubicBezTo>
                    <a:cubicBezTo>
                      <a:pt x="82" y="265"/>
                      <a:pt x="83" y="292"/>
                      <a:pt x="83" y="320"/>
                    </a:cubicBezTo>
                    <a:cubicBezTo>
                      <a:pt x="55" y="333"/>
                      <a:pt x="28" y="346"/>
                      <a:pt x="0" y="359"/>
                    </a:cubicBezTo>
                    <a:cubicBezTo>
                      <a:pt x="0" y="359"/>
                      <a:pt x="0" y="359"/>
                      <a:pt x="0" y="359"/>
                    </a:cubicBezTo>
                    <a:cubicBezTo>
                      <a:pt x="28" y="347"/>
                      <a:pt x="56" y="334"/>
                      <a:pt x="83" y="321"/>
                    </a:cubicBezTo>
                    <a:cubicBezTo>
                      <a:pt x="83" y="350"/>
                      <a:pt x="84" y="378"/>
                      <a:pt x="85" y="407"/>
                    </a:cubicBezTo>
                    <a:cubicBezTo>
                      <a:pt x="85" y="408"/>
                      <a:pt x="85" y="408"/>
                      <a:pt x="85" y="407"/>
                    </a:cubicBezTo>
                    <a:cubicBezTo>
                      <a:pt x="85" y="378"/>
                      <a:pt x="84" y="349"/>
                      <a:pt x="84" y="321"/>
                    </a:cubicBezTo>
                    <a:cubicBezTo>
                      <a:pt x="237" y="247"/>
                      <a:pt x="385" y="163"/>
                      <a:pt x="533" y="79"/>
                    </a:cubicBezTo>
                    <a:cubicBezTo>
                      <a:pt x="534" y="79"/>
                      <a:pt x="535" y="80"/>
                      <a:pt x="537" y="81"/>
                    </a:cubicBezTo>
                    <a:cubicBezTo>
                      <a:pt x="537" y="97"/>
                      <a:pt x="538" y="112"/>
                      <a:pt x="538" y="128"/>
                    </a:cubicBezTo>
                    <a:cubicBezTo>
                      <a:pt x="531" y="124"/>
                      <a:pt x="523" y="120"/>
                      <a:pt x="516" y="117"/>
                    </a:cubicBezTo>
                    <a:cubicBezTo>
                      <a:pt x="515" y="117"/>
                      <a:pt x="515" y="117"/>
                      <a:pt x="516" y="117"/>
                    </a:cubicBezTo>
                    <a:cubicBezTo>
                      <a:pt x="523" y="121"/>
                      <a:pt x="531" y="125"/>
                      <a:pt x="538" y="129"/>
                    </a:cubicBezTo>
                    <a:cubicBezTo>
                      <a:pt x="538" y="132"/>
                      <a:pt x="538" y="135"/>
                      <a:pt x="539" y="138"/>
                    </a:cubicBezTo>
                    <a:cubicBezTo>
                      <a:pt x="539" y="139"/>
                      <a:pt x="540" y="139"/>
                      <a:pt x="539" y="139"/>
                    </a:cubicBezTo>
                    <a:cubicBezTo>
                      <a:pt x="539" y="136"/>
                      <a:pt x="539" y="133"/>
                      <a:pt x="539" y="130"/>
                    </a:cubicBezTo>
                    <a:cubicBezTo>
                      <a:pt x="702" y="216"/>
                      <a:pt x="864" y="305"/>
                      <a:pt x="1026" y="393"/>
                    </a:cubicBezTo>
                    <a:cubicBezTo>
                      <a:pt x="1027" y="393"/>
                      <a:pt x="1027" y="392"/>
                      <a:pt x="1026" y="392"/>
                    </a:cubicBezTo>
                    <a:close/>
                    <a:moveTo>
                      <a:pt x="534" y="78"/>
                    </a:moveTo>
                    <a:cubicBezTo>
                      <a:pt x="535" y="78"/>
                      <a:pt x="536" y="77"/>
                      <a:pt x="536" y="77"/>
                    </a:cubicBezTo>
                    <a:cubicBezTo>
                      <a:pt x="537" y="78"/>
                      <a:pt x="537" y="79"/>
                      <a:pt x="537" y="80"/>
                    </a:cubicBezTo>
                    <a:cubicBezTo>
                      <a:pt x="536" y="79"/>
                      <a:pt x="535" y="79"/>
                      <a:pt x="534"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6" name="ïṩḻíďê"/>
              <p:cNvSpPr/>
              <p:nvPr/>
            </p:nvSpPr>
            <p:spPr bwMode="auto">
              <a:xfrm>
                <a:off x="4154" y="1681"/>
                <a:ext cx="277" cy="157"/>
              </a:xfrm>
              <a:custGeom>
                <a:avLst/>
                <a:gdLst>
                  <a:gd name="T0" fmla="*/ 251 w 251"/>
                  <a:gd name="T1" fmla="*/ 89 h 143"/>
                  <a:gd name="T2" fmla="*/ 229 w 251"/>
                  <a:gd name="T3" fmla="*/ 83 h 143"/>
                  <a:gd name="T4" fmla="*/ 228 w 251"/>
                  <a:gd name="T5" fmla="*/ 1 h 143"/>
                  <a:gd name="T6" fmla="*/ 227 w 251"/>
                  <a:gd name="T7" fmla="*/ 1 h 143"/>
                  <a:gd name="T8" fmla="*/ 228 w 251"/>
                  <a:gd name="T9" fmla="*/ 83 h 143"/>
                  <a:gd name="T10" fmla="*/ 0 w 251"/>
                  <a:gd name="T11" fmla="*/ 2 h 143"/>
                  <a:gd name="T12" fmla="*/ 0 w 251"/>
                  <a:gd name="T13" fmla="*/ 3 h 143"/>
                  <a:gd name="T14" fmla="*/ 228 w 251"/>
                  <a:gd name="T15" fmla="*/ 84 h 143"/>
                  <a:gd name="T16" fmla="*/ 227 w 251"/>
                  <a:gd name="T17" fmla="*/ 142 h 143"/>
                  <a:gd name="T18" fmla="*/ 228 w 251"/>
                  <a:gd name="T19" fmla="*/ 143 h 143"/>
                  <a:gd name="T20" fmla="*/ 229 w 251"/>
                  <a:gd name="T21" fmla="*/ 84 h 143"/>
                  <a:gd name="T22" fmla="*/ 251 w 251"/>
                  <a:gd name="T23" fmla="*/ 89 h 143"/>
                  <a:gd name="T24" fmla="*/ 251 w 251"/>
                  <a:gd name="T25" fmla="*/ 8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143">
                    <a:moveTo>
                      <a:pt x="251" y="89"/>
                    </a:moveTo>
                    <a:cubicBezTo>
                      <a:pt x="243" y="87"/>
                      <a:pt x="236" y="85"/>
                      <a:pt x="229" y="83"/>
                    </a:cubicBezTo>
                    <a:cubicBezTo>
                      <a:pt x="229" y="56"/>
                      <a:pt x="229" y="28"/>
                      <a:pt x="228" y="1"/>
                    </a:cubicBezTo>
                    <a:cubicBezTo>
                      <a:pt x="228" y="0"/>
                      <a:pt x="227" y="0"/>
                      <a:pt x="227" y="1"/>
                    </a:cubicBezTo>
                    <a:cubicBezTo>
                      <a:pt x="228" y="28"/>
                      <a:pt x="228" y="56"/>
                      <a:pt x="228" y="83"/>
                    </a:cubicBezTo>
                    <a:cubicBezTo>
                      <a:pt x="150" y="62"/>
                      <a:pt x="77" y="27"/>
                      <a:pt x="0" y="2"/>
                    </a:cubicBezTo>
                    <a:cubicBezTo>
                      <a:pt x="0" y="2"/>
                      <a:pt x="0" y="2"/>
                      <a:pt x="0" y="3"/>
                    </a:cubicBezTo>
                    <a:cubicBezTo>
                      <a:pt x="77" y="27"/>
                      <a:pt x="150" y="64"/>
                      <a:pt x="228" y="84"/>
                    </a:cubicBezTo>
                    <a:cubicBezTo>
                      <a:pt x="228" y="104"/>
                      <a:pt x="228" y="123"/>
                      <a:pt x="227" y="142"/>
                    </a:cubicBezTo>
                    <a:cubicBezTo>
                      <a:pt x="227" y="143"/>
                      <a:pt x="228" y="143"/>
                      <a:pt x="228" y="143"/>
                    </a:cubicBezTo>
                    <a:cubicBezTo>
                      <a:pt x="229" y="123"/>
                      <a:pt x="229" y="104"/>
                      <a:pt x="229" y="84"/>
                    </a:cubicBezTo>
                    <a:cubicBezTo>
                      <a:pt x="236" y="86"/>
                      <a:pt x="243" y="88"/>
                      <a:pt x="251" y="89"/>
                    </a:cubicBezTo>
                    <a:cubicBezTo>
                      <a:pt x="251" y="90"/>
                      <a:pt x="251" y="89"/>
                      <a:pt x="251"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7" name="îšľïdè"/>
              <p:cNvSpPr/>
              <p:nvPr/>
            </p:nvSpPr>
            <p:spPr bwMode="auto">
              <a:xfrm>
                <a:off x="2773" y="2556"/>
                <a:ext cx="29" cy="229"/>
              </a:xfrm>
              <a:custGeom>
                <a:avLst/>
                <a:gdLst>
                  <a:gd name="T0" fmla="*/ 14 w 26"/>
                  <a:gd name="T1" fmla="*/ 0 h 209"/>
                  <a:gd name="T2" fmla="*/ 13 w 26"/>
                  <a:gd name="T3" fmla="*/ 0 h 209"/>
                  <a:gd name="T4" fmla="*/ 10 w 26"/>
                  <a:gd name="T5" fmla="*/ 97 h 209"/>
                  <a:gd name="T6" fmla="*/ 25 w 26"/>
                  <a:gd name="T7" fmla="*/ 209 h 209"/>
                  <a:gd name="T8" fmla="*/ 26 w 26"/>
                  <a:gd name="T9" fmla="*/ 209 h 209"/>
                  <a:gd name="T10" fmla="*/ 14 w 26"/>
                  <a:gd name="T11" fmla="*/ 0 h 209"/>
                </a:gdLst>
                <a:ahLst/>
                <a:cxnLst>
                  <a:cxn ang="0">
                    <a:pos x="T0" y="T1"/>
                  </a:cxn>
                  <a:cxn ang="0">
                    <a:pos x="T2" y="T3"/>
                  </a:cxn>
                  <a:cxn ang="0">
                    <a:pos x="T4" y="T5"/>
                  </a:cxn>
                  <a:cxn ang="0">
                    <a:pos x="T6" y="T7"/>
                  </a:cxn>
                  <a:cxn ang="0">
                    <a:pos x="T8" y="T9"/>
                  </a:cxn>
                  <a:cxn ang="0">
                    <a:pos x="T10" y="T11"/>
                  </a:cxn>
                </a:cxnLst>
                <a:rect l="0" t="0" r="r" b="b"/>
                <a:pathLst>
                  <a:path w="26" h="209">
                    <a:moveTo>
                      <a:pt x="14" y="0"/>
                    </a:moveTo>
                    <a:cubicBezTo>
                      <a:pt x="14" y="0"/>
                      <a:pt x="13" y="0"/>
                      <a:pt x="13" y="0"/>
                    </a:cubicBezTo>
                    <a:cubicBezTo>
                      <a:pt x="6" y="32"/>
                      <a:pt x="8" y="65"/>
                      <a:pt x="10" y="97"/>
                    </a:cubicBezTo>
                    <a:cubicBezTo>
                      <a:pt x="14" y="134"/>
                      <a:pt x="20" y="171"/>
                      <a:pt x="25" y="209"/>
                    </a:cubicBezTo>
                    <a:cubicBezTo>
                      <a:pt x="25" y="209"/>
                      <a:pt x="26" y="209"/>
                      <a:pt x="26" y="209"/>
                    </a:cubicBezTo>
                    <a:cubicBezTo>
                      <a:pt x="17" y="140"/>
                      <a:pt x="0" y="69"/>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8" name="iṥlïḍé"/>
              <p:cNvSpPr/>
              <p:nvPr/>
            </p:nvSpPr>
            <p:spPr bwMode="auto">
              <a:xfrm>
                <a:off x="3086" y="2743"/>
                <a:ext cx="2" cy="89"/>
              </a:xfrm>
              <a:custGeom>
                <a:avLst/>
                <a:gdLst>
                  <a:gd name="T0" fmla="*/ 1 w 2"/>
                  <a:gd name="T1" fmla="*/ 0 h 81"/>
                  <a:gd name="T2" fmla="*/ 0 w 2"/>
                  <a:gd name="T3" fmla="*/ 80 h 81"/>
                  <a:gd name="T4" fmla="*/ 0 w 2"/>
                  <a:gd name="T5" fmla="*/ 80 h 81"/>
                  <a:gd name="T6" fmla="*/ 2 w 2"/>
                  <a:gd name="T7" fmla="*/ 0 h 81"/>
                  <a:gd name="T8" fmla="*/ 1 w 2"/>
                  <a:gd name="T9" fmla="*/ 0 h 81"/>
                </a:gdLst>
                <a:ahLst/>
                <a:cxnLst>
                  <a:cxn ang="0">
                    <a:pos x="T0" y="T1"/>
                  </a:cxn>
                  <a:cxn ang="0">
                    <a:pos x="T2" y="T3"/>
                  </a:cxn>
                  <a:cxn ang="0">
                    <a:pos x="T4" y="T5"/>
                  </a:cxn>
                  <a:cxn ang="0">
                    <a:pos x="T6" y="T7"/>
                  </a:cxn>
                  <a:cxn ang="0">
                    <a:pos x="T8" y="T9"/>
                  </a:cxn>
                </a:cxnLst>
                <a:rect l="0" t="0" r="r" b="b"/>
                <a:pathLst>
                  <a:path w="2" h="81">
                    <a:moveTo>
                      <a:pt x="1" y="0"/>
                    </a:moveTo>
                    <a:cubicBezTo>
                      <a:pt x="0" y="27"/>
                      <a:pt x="0" y="54"/>
                      <a:pt x="0" y="80"/>
                    </a:cubicBezTo>
                    <a:cubicBezTo>
                      <a:pt x="0" y="81"/>
                      <a:pt x="0" y="81"/>
                      <a:pt x="0" y="80"/>
                    </a:cubicBezTo>
                    <a:cubicBezTo>
                      <a:pt x="0" y="54"/>
                      <a:pt x="0" y="27"/>
                      <a:pt x="2" y="0"/>
                    </a:cubicBezTo>
                    <a:cubicBezTo>
                      <a:pt x="2"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9" name="ïṧlíḑê"/>
              <p:cNvSpPr/>
              <p:nvPr/>
            </p:nvSpPr>
            <p:spPr bwMode="auto">
              <a:xfrm>
                <a:off x="3138" y="2526"/>
                <a:ext cx="8" cy="184"/>
              </a:xfrm>
              <a:custGeom>
                <a:avLst/>
                <a:gdLst>
                  <a:gd name="T0" fmla="*/ 6 w 7"/>
                  <a:gd name="T1" fmla="*/ 0 h 167"/>
                  <a:gd name="T2" fmla="*/ 1 w 7"/>
                  <a:gd name="T3" fmla="*/ 167 h 167"/>
                  <a:gd name="T4" fmla="*/ 1 w 7"/>
                  <a:gd name="T5" fmla="*/ 167 h 167"/>
                  <a:gd name="T6" fmla="*/ 7 w 7"/>
                  <a:gd name="T7" fmla="*/ 1 h 167"/>
                  <a:gd name="T8" fmla="*/ 6 w 7"/>
                  <a:gd name="T9" fmla="*/ 0 h 167"/>
                </a:gdLst>
                <a:ahLst/>
                <a:cxnLst>
                  <a:cxn ang="0">
                    <a:pos x="T0" y="T1"/>
                  </a:cxn>
                  <a:cxn ang="0">
                    <a:pos x="T2" y="T3"/>
                  </a:cxn>
                  <a:cxn ang="0">
                    <a:pos x="T4" y="T5"/>
                  </a:cxn>
                  <a:cxn ang="0">
                    <a:pos x="T6" y="T7"/>
                  </a:cxn>
                  <a:cxn ang="0">
                    <a:pos x="T8" y="T9"/>
                  </a:cxn>
                </a:cxnLst>
                <a:rect l="0" t="0" r="r" b="b"/>
                <a:pathLst>
                  <a:path w="7" h="167">
                    <a:moveTo>
                      <a:pt x="6" y="0"/>
                    </a:moveTo>
                    <a:cubicBezTo>
                      <a:pt x="2" y="56"/>
                      <a:pt x="0" y="112"/>
                      <a:pt x="1" y="167"/>
                    </a:cubicBezTo>
                    <a:cubicBezTo>
                      <a:pt x="1" y="167"/>
                      <a:pt x="1" y="167"/>
                      <a:pt x="1" y="167"/>
                    </a:cubicBezTo>
                    <a:cubicBezTo>
                      <a:pt x="3" y="112"/>
                      <a:pt x="4" y="56"/>
                      <a:pt x="7" y="1"/>
                    </a:cubicBezTo>
                    <a:cubicBezTo>
                      <a:pt x="7"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0" name="iŝļïḓê"/>
              <p:cNvSpPr/>
              <p:nvPr/>
            </p:nvSpPr>
            <p:spPr bwMode="auto">
              <a:xfrm>
                <a:off x="3450" y="2197"/>
                <a:ext cx="51" cy="467"/>
              </a:xfrm>
              <a:custGeom>
                <a:avLst/>
                <a:gdLst>
                  <a:gd name="T0" fmla="*/ 46 w 46"/>
                  <a:gd name="T1" fmla="*/ 379 h 425"/>
                  <a:gd name="T2" fmla="*/ 10 w 46"/>
                  <a:gd name="T3" fmla="*/ 330 h 425"/>
                  <a:gd name="T4" fmla="*/ 9 w 46"/>
                  <a:gd name="T5" fmla="*/ 1 h 425"/>
                  <a:gd name="T6" fmla="*/ 8 w 46"/>
                  <a:gd name="T7" fmla="*/ 1 h 425"/>
                  <a:gd name="T8" fmla="*/ 9 w 46"/>
                  <a:gd name="T9" fmla="*/ 327 h 425"/>
                  <a:gd name="T10" fmla="*/ 8 w 46"/>
                  <a:gd name="T11" fmla="*/ 328 h 425"/>
                  <a:gd name="T12" fmla="*/ 9 w 46"/>
                  <a:gd name="T13" fmla="*/ 328 h 425"/>
                  <a:gd name="T14" fmla="*/ 9 w 46"/>
                  <a:gd name="T15" fmla="*/ 340 h 425"/>
                  <a:gd name="T16" fmla="*/ 9 w 46"/>
                  <a:gd name="T17" fmla="*/ 339 h 425"/>
                  <a:gd name="T18" fmla="*/ 8 w 46"/>
                  <a:gd name="T19" fmla="*/ 339 h 425"/>
                  <a:gd name="T20" fmla="*/ 9 w 46"/>
                  <a:gd name="T21" fmla="*/ 340 h 425"/>
                  <a:gd name="T22" fmla="*/ 9 w 46"/>
                  <a:gd name="T23" fmla="*/ 359 h 425"/>
                  <a:gd name="T24" fmla="*/ 6 w 46"/>
                  <a:gd name="T25" fmla="*/ 354 h 425"/>
                  <a:gd name="T26" fmla="*/ 5 w 46"/>
                  <a:gd name="T27" fmla="*/ 355 h 425"/>
                  <a:gd name="T28" fmla="*/ 9 w 46"/>
                  <a:gd name="T29" fmla="*/ 360 h 425"/>
                  <a:gd name="T30" fmla="*/ 10 w 46"/>
                  <a:gd name="T31" fmla="*/ 425 h 425"/>
                  <a:gd name="T32" fmla="*/ 10 w 46"/>
                  <a:gd name="T33" fmla="*/ 425 h 425"/>
                  <a:gd name="T34" fmla="*/ 11 w 46"/>
                  <a:gd name="T35" fmla="*/ 361 h 425"/>
                  <a:gd name="T36" fmla="*/ 38 w 46"/>
                  <a:gd name="T37" fmla="*/ 395 h 425"/>
                  <a:gd name="T38" fmla="*/ 39 w 46"/>
                  <a:gd name="T39" fmla="*/ 394 h 425"/>
                  <a:gd name="T40" fmla="*/ 11 w 46"/>
                  <a:gd name="T41" fmla="*/ 360 h 425"/>
                  <a:gd name="T42" fmla="*/ 11 w 46"/>
                  <a:gd name="T43" fmla="*/ 343 h 425"/>
                  <a:gd name="T44" fmla="*/ 38 w 46"/>
                  <a:gd name="T45" fmla="*/ 383 h 425"/>
                  <a:gd name="T46" fmla="*/ 39 w 46"/>
                  <a:gd name="T47" fmla="*/ 383 h 425"/>
                  <a:gd name="T48" fmla="*/ 11 w 46"/>
                  <a:gd name="T49" fmla="*/ 342 h 425"/>
                  <a:gd name="T50" fmla="*/ 10 w 46"/>
                  <a:gd name="T51" fmla="*/ 331 h 425"/>
                  <a:gd name="T52" fmla="*/ 45 w 46"/>
                  <a:gd name="T53" fmla="*/ 380 h 425"/>
                  <a:gd name="T54" fmla="*/ 46 w 46"/>
                  <a:gd name="T55" fmla="*/ 3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425">
                    <a:moveTo>
                      <a:pt x="46" y="379"/>
                    </a:moveTo>
                    <a:cubicBezTo>
                      <a:pt x="34" y="363"/>
                      <a:pt x="22" y="346"/>
                      <a:pt x="10" y="330"/>
                    </a:cubicBezTo>
                    <a:cubicBezTo>
                      <a:pt x="9" y="220"/>
                      <a:pt x="2" y="111"/>
                      <a:pt x="9" y="1"/>
                    </a:cubicBezTo>
                    <a:cubicBezTo>
                      <a:pt x="9" y="0"/>
                      <a:pt x="8" y="0"/>
                      <a:pt x="8" y="1"/>
                    </a:cubicBezTo>
                    <a:cubicBezTo>
                      <a:pt x="0" y="109"/>
                      <a:pt x="6" y="218"/>
                      <a:pt x="9" y="327"/>
                    </a:cubicBezTo>
                    <a:cubicBezTo>
                      <a:pt x="8" y="327"/>
                      <a:pt x="8" y="328"/>
                      <a:pt x="8" y="328"/>
                    </a:cubicBezTo>
                    <a:cubicBezTo>
                      <a:pt x="9" y="328"/>
                      <a:pt x="9" y="328"/>
                      <a:pt x="9" y="328"/>
                    </a:cubicBezTo>
                    <a:cubicBezTo>
                      <a:pt x="9" y="332"/>
                      <a:pt x="9" y="336"/>
                      <a:pt x="9" y="340"/>
                    </a:cubicBezTo>
                    <a:cubicBezTo>
                      <a:pt x="9" y="340"/>
                      <a:pt x="9" y="339"/>
                      <a:pt x="9" y="339"/>
                    </a:cubicBezTo>
                    <a:cubicBezTo>
                      <a:pt x="9" y="339"/>
                      <a:pt x="8" y="339"/>
                      <a:pt x="8" y="339"/>
                    </a:cubicBezTo>
                    <a:cubicBezTo>
                      <a:pt x="9" y="340"/>
                      <a:pt x="9" y="340"/>
                      <a:pt x="9" y="340"/>
                    </a:cubicBezTo>
                    <a:cubicBezTo>
                      <a:pt x="9" y="347"/>
                      <a:pt x="9" y="353"/>
                      <a:pt x="9" y="359"/>
                    </a:cubicBezTo>
                    <a:cubicBezTo>
                      <a:pt x="8" y="357"/>
                      <a:pt x="7" y="356"/>
                      <a:pt x="6" y="354"/>
                    </a:cubicBezTo>
                    <a:cubicBezTo>
                      <a:pt x="5" y="354"/>
                      <a:pt x="5" y="354"/>
                      <a:pt x="5" y="355"/>
                    </a:cubicBezTo>
                    <a:cubicBezTo>
                      <a:pt x="7" y="356"/>
                      <a:pt x="8" y="358"/>
                      <a:pt x="9" y="360"/>
                    </a:cubicBezTo>
                    <a:cubicBezTo>
                      <a:pt x="10" y="381"/>
                      <a:pt x="10" y="403"/>
                      <a:pt x="10" y="425"/>
                    </a:cubicBezTo>
                    <a:cubicBezTo>
                      <a:pt x="10" y="425"/>
                      <a:pt x="10" y="425"/>
                      <a:pt x="10" y="425"/>
                    </a:cubicBezTo>
                    <a:cubicBezTo>
                      <a:pt x="11" y="403"/>
                      <a:pt x="11" y="382"/>
                      <a:pt x="11" y="361"/>
                    </a:cubicBezTo>
                    <a:cubicBezTo>
                      <a:pt x="20" y="372"/>
                      <a:pt x="29" y="384"/>
                      <a:pt x="38" y="395"/>
                    </a:cubicBezTo>
                    <a:cubicBezTo>
                      <a:pt x="39" y="395"/>
                      <a:pt x="39" y="395"/>
                      <a:pt x="39" y="394"/>
                    </a:cubicBezTo>
                    <a:cubicBezTo>
                      <a:pt x="29" y="383"/>
                      <a:pt x="20" y="372"/>
                      <a:pt x="11" y="360"/>
                    </a:cubicBezTo>
                    <a:cubicBezTo>
                      <a:pt x="11" y="355"/>
                      <a:pt x="11" y="349"/>
                      <a:pt x="11" y="343"/>
                    </a:cubicBezTo>
                    <a:cubicBezTo>
                      <a:pt x="19" y="357"/>
                      <a:pt x="28" y="371"/>
                      <a:pt x="38" y="383"/>
                    </a:cubicBezTo>
                    <a:cubicBezTo>
                      <a:pt x="39" y="383"/>
                      <a:pt x="39" y="383"/>
                      <a:pt x="39" y="383"/>
                    </a:cubicBezTo>
                    <a:cubicBezTo>
                      <a:pt x="28" y="370"/>
                      <a:pt x="19" y="356"/>
                      <a:pt x="11" y="342"/>
                    </a:cubicBezTo>
                    <a:cubicBezTo>
                      <a:pt x="10" y="338"/>
                      <a:pt x="10" y="334"/>
                      <a:pt x="10" y="331"/>
                    </a:cubicBezTo>
                    <a:cubicBezTo>
                      <a:pt x="22" y="347"/>
                      <a:pt x="34" y="363"/>
                      <a:pt x="45" y="380"/>
                    </a:cubicBezTo>
                    <a:cubicBezTo>
                      <a:pt x="45" y="380"/>
                      <a:pt x="46" y="380"/>
                      <a:pt x="46" y="3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1" name="îṧliḑe"/>
              <p:cNvSpPr/>
              <p:nvPr/>
            </p:nvSpPr>
            <p:spPr bwMode="auto">
              <a:xfrm>
                <a:off x="3137" y="2179"/>
                <a:ext cx="10" cy="142"/>
              </a:xfrm>
              <a:custGeom>
                <a:avLst/>
                <a:gdLst>
                  <a:gd name="T0" fmla="*/ 9 w 9"/>
                  <a:gd name="T1" fmla="*/ 0 h 129"/>
                  <a:gd name="T2" fmla="*/ 0 w 9"/>
                  <a:gd name="T3" fmla="*/ 128 h 129"/>
                  <a:gd name="T4" fmla="*/ 1 w 9"/>
                  <a:gd name="T5" fmla="*/ 129 h 129"/>
                  <a:gd name="T6" fmla="*/ 9 w 9"/>
                  <a:gd name="T7" fmla="*/ 0 h 129"/>
                  <a:gd name="T8" fmla="*/ 9 w 9"/>
                  <a:gd name="T9" fmla="*/ 0 h 129"/>
                </a:gdLst>
                <a:ahLst/>
                <a:cxnLst>
                  <a:cxn ang="0">
                    <a:pos x="T0" y="T1"/>
                  </a:cxn>
                  <a:cxn ang="0">
                    <a:pos x="T2" y="T3"/>
                  </a:cxn>
                  <a:cxn ang="0">
                    <a:pos x="T4" y="T5"/>
                  </a:cxn>
                  <a:cxn ang="0">
                    <a:pos x="T6" y="T7"/>
                  </a:cxn>
                  <a:cxn ang="0">
                    <a:pos x="T8" y="T9"/>
                  </a:cxn>
                </a:cxnLst>
                <a:rect l="0" t="0" r="r" b="b"/>
                <a:pathLst>
                  <a:path w="9" h="129">
                    <a:moveTo>
                      <a:pt x="9" y="0"/>
                    </a:moveTo>
                    <a:cubicBezTo>
                      <a:pt x="6" y="43"/>
                      <a:pt x="3" y="86"/>
                      <a:pt x="0" y="128"/>
                    </a:cubicBezTo>
                    <a:cubicBezTo>
                      <a:pt x="0" y="129"/>
                      <a:pt x="1" y="129"/>
                      <a:pt x="1" y="129"/>
                    </a:cubicBezTo>
                    <a:cubicBezTo>
                      <a:pt x="5" y="86"/>
                      <a:pt x="8" y="43"/>
                      <a:pt x="9" y="0"/>
                    </a:cubicBezTo>
                    <a:cubicBezTo>
                      <a:pt x="9" y="0"/>
                      <a:pt x="9"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2" name="îśḷîḑe"/>
              <p:cNvSpPr/>
              <p:nvPr/>
            </p:nvSpPr>
            <p:spPr bwMode="auto">
              <a:xfrm>
                <a:off x="3149" y="2186"/>
                <a:ext cx="6" cy="128"/>
              </a:xfrm>
              <a:custGeom>
                <a:avLst/>
                <a:gdLst>
                  <a:gd name="T0" fmla="*/ 4 w 5"/>
                  <a:gd name="T1" fmla="*/ 1 h 116"/>
                  <a:gd name="T2" fmla="*/ 1 w 5"/>
                  <a:gd name="T3" fmla="*/ 116 h 116"/>
                  <a:gd name="T4" fmla="*/ 2 w 5"/>
                  <a:gd name="T5" fmla="*/ 116 h 116"/>
                  <a:gd name="T6" fmla="*/ 5 w 5"/>
                  <a:gd name="T7" fmla="*/ 1 h 116"/>
                  <a:gd name="T8" fmla="*/ 4 w 5"/>
                  <a:gd name="T9" fmla="*/ 1 h 116"/>
                </a:gdLst>
                <a:ahLst/>
                <a:cxnLst>
                  <a:cxn ang="0">
                    <a:pos x="T0" y="T1"/>
                  </a:cxn>
                  <a:cxn ang="0">
                    <a:pos x="T2" y="T3"/>
                  </a:cxn>
                  <a:cxn ang="0">
                    <a:pos x="T4" y="T5"/>
                  </a:cxn>
                  <a:cxn ang="0">
                    <a:pos x="T6" y="T7"/>
                  </a:cxn>
                  <a:cxn ang="0">
                    <a:pos x="T8" y="T9"/>
                  </a:cxn>
                </a:cxnLst>
                <a:rect l="0" t="0" r="r" b="b"/>
                <a:pathLst>
                  <a:path w="5" h="116">
                    <a:moveTo>
                      <a:pt x="4" y="1"/>
                    </a:moveTo>
                    <a:cubicBezTo>
                      <a:pt x="2" y="39"/>
                      <a:pt x="0" y="77"/>
                      <a:pt x="1" y="116"/>
                    </a:cubicBezTo>
                    <a:cubicBezTo>
                      <a:pt x="1" y="116"/>
                      <a:pt x="2" y="116"/>
                      <a:pt x="2" y="116"/>
                    </a:cubicBezTo>
                    <a:cubicBezTo>
                      <a:pt x="2" y="77"/>
                      <a:pt x="3" y="39"/>
                      <a:pt x="5" y="1"/>
                    </a:cubicBezTo>
                    <a:cubicBezTo>
                      <a:pt x="5"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3" name="îŝḻíḍé"/>
              <p:cNvSpPr/>
              <p:nvPr/>
            </p:nvSpPr>
            <p:spPr bwMode="auto">
              <a:xfrm>
                <a:off x="3157" y="2183"/>
                <a:ext cx="6" cy="127"/>
              </a:xfrm>
              <a:custGeom>
                <a:avLst/>
                <a:gdLst>
                  <a:gd name="T0" fmla="*/ 6 w 6"/>
                  <a:gd name="T1" fmla="*/ 0 h 116"/>
                  <a:gd name="T2" fmla="*/ 4 w 6"/>
                  <a:gd name="T3" fmla="*/ 115 h 116"/>
                  <a:gd name="T4" fmla="*/ 5 w 6"/>
                  <a:gd name="T5" fmla="*/ 116 h 116"/>
                  <a:gd name="T6" fmla="*/ 6 w 6"/>
                  <a:gd name="T7" fmla="*/ 0 h 116"/>
                  <a:gd name="T8" fmla="*/ 6 w 6"/>
                  <a:gd name="T9" fmla="*/ 0 h 116"/>
                </a:gdLst>
                <a:ahLst/>
                <a:cxnLst>
                  <a:cxn ang="0">
                    <a:pos x="T0" y="T1"/>
                  </a:cxn>
                  <a:cxn ang="0">
                    <a:pos x="T2" y="T3"/>
                  </a:cxn>
                  <a:cxn ang="0">
                    <a:pos x="T4" y="T5"/>
                  </a:cxn>
                  <a:cxn ang="0">
                    <a:pos x="T6" y="T7"/>
                  </a:cxn>
                  <a:cxn ang="0">
                    <a:pos x="T8" y="T9"/>
                  </a:cxn>
                </a:cxnLst>
                <a:rect l="0" t="0" r="r" b="b"/>
                <a:pathLst>
                  <a:path w="6" h="116">
                    <a:moveTo>
                      <a:pt x="6" y="0"/>
                    </a:moveTo>
                    <a:cubicBezTo>
                      <a:pt x="4" y="38"/>
                      <a:pt x="0" y="78"/>
                      <a:pt x="4" y="115"/>
                    </a:cubicBezTo>
                    <a:cubicBezTo>
                      <a:pt x="4" y="116"/>
                      <a:pt x="5" y="116"/>
                      <a:pt x="5" y="116"/>
                    </a:cubicBezTo>
                    <a:cubicBezTo>
                      <a:pt x="5" y="77"/>
                      <a:pt x="5" y="39"/>
                      <a:pt x="6" y="0"/>
                    </a:cubicBezTo>
                    <a:cubicBezTo>
                      <a:pt x="6"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4" name="iŝ1ïḓè"/>
              <p:cNvSpPr/>
              <p:nvPr/>
            </p:nvSpPr>
            <p:spPr bwMode="auto">
              <a:xfrm>
                <a:off x="3167" y="2185"/>
                <a:ext cx="5" cy="111"/>
              </a:xfrm>
              <a:custGeom>
                <a:avLst/>
                <a:gdLst>
                  <a:gd name="T0" fmla="*/ 5 w 5"/>
                  <a:gd name="T1" fmla="*/ 0 h 101"/>
                  <a:gd name="T2" fmla="*/ 0 w 5"/>
                  <a:gd name="T3" fmla="*/ 100 h 101"/>
                  <a:gd name="T4" fmla="*/ 1 w 5"/>
                  <a:gd name="T5" fmla="*/ 100 h 101"/>
                  <a:gd name="T6" fmla="*/ 5 w 5"/>
                  <a:gd name="T7" fmla="*/ 0 h 101"/>
                  <a:gd name="T8" fmla="*/ 5 w 5"/>
                  <a:gd name="T9" fmla="*/ 0 h 101"/>
                </a:gdLst>
                <a:ahLst/>
                <a:cxnLst>
                  <a:cxn ang="0">
                    <a:pos x="T0" y="T1"/>
                  </a:cxn>
                  <a:cxn ang="0">
                    <a:pos x="T2" y="T3"/>
                  </a:cxn>
                  <a:cxn ang="0">
                    <a:pos x="T4" y="T5"/>
                  </a:cxn>
                  <a:cxn ang="0">
                    <a:pos x="T6" y="T7"/>
                  </a:cxn>
                  <a:cxn ang="0">
                    <a:pos x="T8" y="T9"/>
                  </a:cxn>
                </a:cxnLst>
                <a:rect l="0" t="0" r="r" b="b"/>
                <a:pathLst>
                  <a:path w="5" h="101">
                    <a:moveTo>
                      <a:pt x="5" y="0"/>
                    </a:moveTo>
                    <a:cubicBezTo>
                      <a:pt x="2" y="33"/>
                      <a:pt x="0" y="67"/>
                      <a:pt x="0" y="100"/>
                    </a:cubicBezTo>
                    <a:cubicBezTo>
                      <a:pt x="0" y="101"/>
                      <a:pt x="1" y="101"/>
                      <a:pt x="1" y="100"/>
                    </a:cubicBezTo>
                    <a:cubicBezTo>
                      <a:pt x="1" y="67"/>
                      <a:pt x="2" y="33"/>
                      <a:pt x="5" y="0"/>
                    </a:cubicBezTo>
                    <a:cubicBezTo>
                      <a:pt x="5" y="0"/>
                      <a:pt x="5"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5" name="ïṣḻiḋe"/>
              <p:cNvSpPr/>
              <p:nvPr/>
            </p:nvSpPr>
            <p:spPr bwMode="auto">
              <a:xfrm>
                <a:off x="3139" y="2425"/>
                <a:ext cx="3" cy="137"/>
              </a:xfrm>
              <a:custGeom>
                <a:avLst/>
                <a:gdLst>
                  <a:gd name="T0" fmla="*/ 2 w 3"/>
                  <a:gd name="T1" fmla="*/ 1 h 125"/>
                  <a:gd name="T2" fmla="*/ 2 w 3"/>
                  <a:gd name="T3" fmla="*/ 1 h 125"/>
                  <a:gd name="T4" fmla="*/ 0 w 3"/>
                  <a:gd name="T5" fmla="*/ 124 h 125"/>
                  <a:gd name="T6" fmla="*/ 1 w 3"/>
                  <a:gd name="T7" fmla="*/ 124 h 125"/>
                  <a:gd name="T8" fmla="*/ 2 w 3"/>
                  <a:gd name="T9" fmla="*/ 1 h 125"/>
                </a:gdLst>
                <a:ahLst/>
                <a:cxnLst>
                  <a:cxn ang="0">
                    <a:pos x="T0" y="T1"/>
                  </a:cxn>
                  <a:cxn ang="0">
                    <a:pos x="T2" y="T3"/>
                  </a:cxn>
                  <a:cxn ang="0">
                    <a:pos x="T4" y="T5"/>
                  </a:cxn>
                  <a:cxn ang="0">
                    <a:pos x="T6" y="T7"/>
                  </a:cxn>
                  <a:cxn ang="0">
                    <a:pos x="T8" y="T9"/>
                  </a:cxn>
                </a:cxnLst>
                <a:rect l="0" t="0" r="r" b="b"/>
                <a:pathLst>
                  <a:path w="3" h="125">
                    <a:moveTo>
                      <a:pt x="2" y="1"/>
                    </a:moveTo>
                    <a:cubicBezTo>
                      <a:pt x="2" y="0"/>
                      <a:pt x="2" y="0"/>
                      <a:pt x="2" y="1"/>
                    </a:cubicBezTo>
                    <a:cubicBezTo>
                      <a:pt x="2" y="42"/>
                      <a:pt x="1" y="83"/>
                      <a:pt x="0" y="124"/>
                    </a:cubicBezTo>
                    <a:cubicBezTo>
                      <a:pt x="0" y="124"/>
                      <a:pt x="1" y="125"/>
                      <a:pt x="1" y="124"/>
                    </a:cubicBezTo>
                    <a:cubicBezTo>
                      <a:pt x="3" y="83"/>
                      <a:pt x="2" y="42"/>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6" name="íṥ1îḋe"/>
              <p:cNvSpPr/>
              <p:nvPr/>
            </p:nvSpPr>
            <p:spPr bwMode="auto">
              <a:xfrm>
                <a:off x="3146" y="2416"/>
                <a:ext cx="9" cy="141"/>
              </a:xfrm>
              <a:custGeom>
                <a:avLst/>
                <a:gdLst>
                  <a:gd name="T0" fmla="*/ 8 w 8"/>
                  <a:gd name="T1" fmla="*/ 0 h 128"/>
                  <a:gd name="T2" fmla="*/ 7 w 8"/>
                  <a:gd name="T3" fmla="*/ 0 h 128"/>
                  <a:gd name="T4" fmla="*/ 2 w 8"/>
                  <a:gd name="T5" fmla="*/ 127 h 128"/>
                  <a:gd name="T6" fmla="*/ 3 w 8"/>
                  <a:gd name="T7" fmla="*/ 127 h 128"/>
                  <a:gd name="T8" fmla="*/ 8 w 8"/>
                  <a:gd name="T9" fmla="*/ 0 h 128"/>
                </a:gdLst>
                <a:ahLst/>
                <a:cxnLst>
                  <a:cxn ang="0">
                    <a:pos x="T0" y="T1"/>
                  </a:cxn>
                  <a:cxn ang="0">
                    <a:pos x="T2" y="T3"/>
                  </a:cxn>
                  <a:cxn ang="0">
                    <a:pos x="T4" y="T5"/>
                  </a:cxn>
                  <a:cxn ang="0">
                    <a:pos x="T6" y="T7"/>
                  </a:cxn>
                  <a:cxn ang="0">
                    <a:pos x="T8" y="T9"/>
                  </a:cxn>
                </a:cxnLst>
                <a:rect l="0" t="0" r="r" b="b"/>
                <a:pathLst>
                  <a:path w="8" h="128">
                    <a:moveTo>
                      <a:pt x="8" y="0"/>
                    </a:moveTo>
                    <a:cubicBezTo>
                      <a:pt x="8" y="0"/>
                      <a:pt x="7" y="0"/>
                      <a:pt x="7" y="0"/>
                    </a:cubicBezTo>
                    <a:cubicBezTo>
                      <a:pt x="2" y="42"/>
                      <a:pt x="0" y="85"/>
                      <a:pt x="2" y="127"/>
                    </a:cubicBezTo>
                    <a:cubicBezTo>
                      <a:pt x="2" y="127"/>
                      <a:pt x="3" y="128"/>
                      <a:pt x="3" y="127"/>
                    </a:cubicBezTo>
                    <a:cubicBezTo>
                      <a:pt x="3" y="85"/>
                      <a:pt x="3" y="43"/>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7" name="iSḻiḋe"/>
              <p:cNvSpPr/>
              <p:nvPr/>
            </p:nvSpPr>
            <p:spPr bwMode="auto">
              <a:xfrm>
                <a:off x="3157" y="2432"/>
                <a:ext cx="5" cy="128"/>
              </a:xfrm>
              <a:custGeom>
                <a:avLst/>
                <a:gdLst>
                  <a:gd name="T0" fmla="*/ 5 w 5"/>
                  <a:gd name="T1" fmla="*/ 0 h 116"/>
                  <a:gd name="T2" fmla="*/ 4 w 5"/>
                  <a:gd name="T3" fmla="*/ 0 h 116"/>
                  <a:gd name="T4" fmla="*/ 2 w 5"/>
                  <a:gd name="T5" fmla="*/ 115 h 116"/>
                  <a:gd name="T6" fmla="*/ 3 w 5"/>
                  <a:gd name="T7" fmla="*/ 116 h 116"/>
                  <a:gd name="T8" fmla="*/ 5 w 5"/>
                  <a:gd name="T9" fmla="*/ 0 h 116"/>
                </a:gdLst>
                <a:ahLst/>
                <a:cxnLst>
                  <a:cxn ang="0">
                    <a:pos x="T0" y="T1"/>
                  </a:cxn>
                  <a:cxn ang="0">
                    <a:pos x="T2" y="T3"/>
                  </a:cxn>
                  <a:cxn ang="0">
                    <a:pos x="T4" y="T5"/>
                  </a:cxn>
                  <a:cxn ang="0">
                    <a:pos x="T6" y="T7"/>
                  </a:cxn>
                  <a:cxn ang="0">
                    <a:pos x="T8" y="T9"/>
                  </a:cxn>
                </a:cxnLst>
                <a:rect l="0" t="0" r="r" b="b"/>
                <a:pathLst>
                  <a:path w="5" h="116">
                    <a:moveTo>
                      <a:pt x="5" y="0"/>
                    </a:moveTo>
                    <a:cubicBezTo>
                      <a:pt x="5" y="0"/>
                      <a:pt x="4" y="0"/>
                      <a:pt x="4" y="0"/>
                    </a:cubicBezTo>
                    <a:cubicBezTo>
                      <a:pt x="1" y="38"/>
                      <a:pt x="0" y="77"/>
                      <a:pt x="2" y="115"/>
                    </a:cubicBezTo>
                    <a:cubicBezTo>
                      <a:pt x="2" y="116"/>
                      <a:pt x="3" y="116"/>
                      <a:pt x="3" y="116"/>
                    </a:cubicBezTo>
                    <a:cubicBezTo>
                      <a:pt x="2" y="77"/>
                      <a:pt x="1" y="39"/>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8" name="ïsliḑê"/>
              <p:cNvSpPr/>
              <p:nvPr/>
            </p:nvSpPr>
            <p:spPr bwMode="auto">
              <a:xfrm>
                <a:off x="3168" y="2430"/>
                <a:ext cx="3" cy="130"/>
              </a:xfrm>
              <a:custGeom>
                <a:avLst/>
                <a:gdLst>
                  <a:gd name="T0" fmla="*/ 2 w 3"/>
                  <a:gd name="T1" fmla="*/ 1 h 118"/>
                  <a:gd name="T2" fmla="*/ 1 w 3"/>
                  <a:gd name="T3" fmla="*/ 117 h 118"/>
                  <a:gd name="T4" fmla="*/ 1 w 3"/>
                  <a:gd name="T5" fmla="*/ 118 h 118"/>
                  <a:gd name="T6" fmla="*/ 3 w 3"/>
                  <a:gd name="T7" fmla="*/ 1 h 118"/>
                  <a:gd name="T8" fmla="*/ 2 w 3"/>
                  <a:gd name="T9" fmla="*/ 1 h 118"/>
                </a:gdLst>
                <a:ahLst/>
                <a:cxnLst>
                  <a:cxn ang="0">
                    <a:pos x="T0" y="T1"/>
                  </a:cxn>
                  <a:cxn ang="0">
                    <a:pos x="T2" y="T3"/>
                  </a:cxn>
                  <a:cxn ang="0">
                    <a:pos x="T4" y="T5"/>
                  </a:cxn>
                  <a:cxn ang="0">
                    <a:pos x="T6" y="T7"/>
                  </a:cxn>
                  <a:cxn ang="0">
                    <a:pos x="T8" y="T9"/>
                  </a:cxn>
                </a:cxnLst>
                <a:rect l="0" t="0" r="r" b="b"/>
                <a:pathLst>
                  <a:path w="3" h="118">
                    <a:moveTo>
                      <a:pt x="2" y="1"/>
                    </a:moveTo>
                    <a:cubicBezTo>
                      <a:pt x="1" y="39"/>
                      <a:pt x="0" y="78"/>
                      <a:pt x="1" y="117"/>
                    </a:cubicBezTo>
                    <a:cubicBezTo>
                      <a:pt x="1" y="118"/>
                      <a:pt x="1" y="118"/>
                      <a:pt x="1" y="118"/>
                    </a:cubicBezTo>
                    <a:cubicBezTo>
                      <a:pt x="2" y="79"/>
                      <a:pt x="1" y="40"/>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9" name="ïŝlïďe"/>
              <p:cNvSpPr/>
              <p:nvPr/>
            </p:nvSpPr>
            <p:spPr bwMode="auto">
              <a:xfrm>
                <a:off x="3153" y="1966"/>
                <a:ext cx="4" cy="91"/>
              </a:xfrm>
              <a:custGeom>
                <a:avLst/>
                <a:gdLst>
                  <a:gd name="T0" fmla="*/ 2 w 3"/>
                  <a:gd name="T1" fmla="*/ 0 h 83"/>
                  <a:gd name="T2" fmla="*/ 0 w 3"/>
                  <a:gd name="T3" fmla="*/ 82 h 83"/>
                  <a:gd name="T4" fmla="*/ 1 w 3"/>
                  <a:gd name="T5" fmla="*/ 82 h 83"/>
                  <a:gd name="T6" fmla="*/ 3 w 3"/>
                  <a:gd name="T7" fmla="*/ 0 h 83"/>
                  <a:gd name="T8" fmla="*/ 2 w 3"/>
                  <a:gd name="T9" fmla="*/ 0 h 83"/>
                </a:gdLst>
                <a:ahLst/>
                <a:cxnLst>
                  <a:cxn ang="0">
                    <a:pos x="T0" y="T1"/>
                  </a:cxn>
                  <a:cxn ang="0">
                    <a:pos x="T2" y="T3"/>
                  </a:cxn>
                  <a:cxn ang="0">
                    <a:pos x="T4" y="T5"/>
                  </a:cxn>
                  <a:cxn ang="0">
                    <a:pos x="T6" y="T7"/>
                  </a:cxn>
                  <a:cxn ang="0">
                    <a:pos x="T8" y="T9"/>
                  </a:cxn>
                </a:cxnLst>
                <a:rect l="0" t="0" r="r" b="b"/>
                <a:pathLst>
                  <a:path w="3" h="83">
                    <a:moveTo>
                      <a:pt x="2" y="0"/>
                    </a:moveTo>
                    <a:cubicBezTo>
                      <a:pt x="2" y="28"/>
                      <a:pt x="0" y="55"/>
                      <a:pt x="0" y="82"/>
                    </a:cubicBezTo>
                    <a:cubicBezTo>
                      <a:pt x="0" y="83"/>
                      <a:pt x="1" y="83"/>
                      <a:pt x="1" y="82"/>
                    </a:cubicBezTo>
                    <a:cubicBezTo>
                      <a:pt x="1" y="55"/>
                      <a:pt x="3" y="28"/>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0" name="îŝ1ïḋe"/>
              <p:cNvSpPr/>
              <p:nvPr/>
            </p:nvSpPr>
            <p:spPr bwMode="auto">
              <a:xfrm>
                <a:off x="3163" y="1964"/>
                <a:ext cx="6" cy="89"/>
              </a:xfrm>
              <a:custGeom>
                <a:avLst/>
                <a:gdLst>
                  <a:gd name="T0" fmla="*/ 5 w 5"/>
                  <a:gd name="T1" fmla="*/ 1 h 81"/>
                  <a:gd name="T2" fmla="*/ 1 w 5"/>
                  <a:gd name="T3" fmla="*/ 81 h 81"/>
                  <a:gd name="T4" fmla="*/ 2 w 5"/>
                  <a:gd name="T5" fmla="*/ 81 h 81"/>
                  <a:gd name="T6" fmla="*/ 5 w 5"/>
                  <a:gd name="T7" fmla="*/ 1 h 81"/>
                  <a:gd name="T8" fmla="*/ 5 w 5"/>
                  <a:gd name="T9" fmla="*/ 1 h 81"/>
                </a:gdLst>
                <a:ahLst/>
                <a:cxnLst>
                  <a:cxn ang="0">
                    <a:pos x="T0" y="T1"/>
                  </a:cxn>
                  <a:cxn ang="0">
                    <a:pos x="T2" y="T3"/>
                  </a:cxn>
                  <a:cxn ang="0">
                    <a:pos x="T4" y="T5"/>
                  </a:cxn>
                  <a:cxn ang="0">
                    <a:pos x="T6" y="T7"/>
                  </a:cxn>
                  <a:cxn ang="0">
                    <a:pos x="T8" y="T9"/>
                  </a:cxn>
                </a:cxnLst>
                <a:rect l="0" t="0" r="r" b="b"/>
                <a:pathLst>
                  <a:path w="5" h="81">
                    <a:moveTo>
                      <a:pt x="5" y="1"/>
                    </a:moveTo>
                    <a:cubicBezTo>
                      <a:pt x="2" y="27"/>
                      <a:pt x="0" y="54"/>
                      <a:pt x="1" y="81"/>
                    </a:cubicBezTo>
                    <a:cubicBezTo>
                      <a:pt x="1" y="81"/>
                      <a:pt x="2" y="81"/>
                      <a:pt x="2" y="81"/>
                    </a:cubicBezTo>
                    <a:cubicBezTo>
                      <a:pt x="3" y="54"/>
                      <a:pt x="3" y="28"/>
                      <a:pt x="5" y="1"/>
                    </a:cubicBezTo>
                    <a:cubicBezTo>
                      <a:pt x="5"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1" name="íṣ1îḋe"/>
              <p:cNvSpPr/>
              <p:nvPr/>
            </p:nvSpPr>
            <p:spPr bwMode="auto">
              <a:xfrm>
                <a:off x="3167" y="1977"/>
                <a:ext cx="6" cy="87"/>
              </a:xfrm>
              <a:custGeom>
                <a:avLst/>
                <a:gdLst>
                  <a:gd name="T0" fmla="*/ 6 w 6"/>
                  <a:gd name="T1" fmla="*/ 0 h 79"/>
                  <a:gd name="T2" fmla="*/ 5 w 6"/>
                  <a:gd name="T3" fmla="*/ 0 h 79"/>
                  <a:gd name="T4" fmla="*/ 3 w 6"/>
                  <a:gd name="T5" fmla="*/ 79 h 79"/>
                  <a:gd name="T6" fmla="*/ 4 w 6"/>
                  <a:gd name="T7" fmla="*/ 79 h 79"/>
                  <a:gd name="T8" fmla="*/ 6 w 6"/>
                  <a:gd name="T9" fmla="*/ 0 h 79"/>
                </a:gdLst>
                <a:ahLst/>
                <a:cxnLst>
                  <a:cxn ang="0">
                    <a:pos x="T0" y="T1"/>
                  </a:cxn>
                  <a:cxn ang="0">
                    <a:pos x="T2" y="T3"/>
                  </a:cxn>
                  <a:cxn ang="0">
                    <a:pos x="T4" y="T5"/>
                  </a:cxn>
                  <a:cxn ang="0">
                    <a:pos x="T6" y="T7"/>
                  </a:cxn>
                  <a:cxn ang="0">
                    <a:pos x="T8" y="T9"/>
                  </a:cxn>
                </a:cxnLst>
                <a:rect l="0" t="0" r="r" b="b"/>
                <a:pathLst>
                  <a:path w="6" h="79">
                    <a:moveTo>
                      <a:pt x="6" y="0"/>
                    </a:moveTo>
                    <a:cubicBezTo>
                      <a:pt x="6" y="0"/>
                      <a:pt x="5" y="0"/>
                      <a:pt x="5" y="0"/>
                    </a:cubicBezTo>
                    <a:cubicBezTo>
                      <a:pt x="1" y="26"/>
                      <a:pt x="0" y="54"/>
                      <a:pt x="3" y="79"/>
                    </a:cubicBezTo>
                    <a:cubicBezTo>
                      <a:pt x="3" y="79"/>
                      <a:pt x="4" y="79"/>
                      <a:pt x="4" y="79"/>
                    </a:cubicBezTo>
                    <a:cubicBezTo>
                      <a:pt x="3" y="53"/>
                      <a:pt x="3" y="27"/>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2" name="ïsľîdè"/>
              <p:cNvSpPr/>
              <p:nvPr/>
            </p:nvSpPr>
            <p:spPr bwMode="auto">
              <a:xfrm>
                <a:off x="3174" y="1978"/>
                <a:ext cx="10" cy="86"/>
              </a:xfrm>
              <a:custGeom>
                <a:avLst/>
                <a:gdLst>
                  <a:gd name="T0" fmla="*/ 9 w 9"/>
                  <a:gd name="T1" fmla="*/ 1 h 78"/>
                  <a:gd name="T2" fmla="*/ 8 w 9"/>
                  <a:gd name="T3" fmla="*/ 1 h 78"/>
                  <a:gd name="T4" fmla="*/ 5 w 9"/>
                  <a:gd name="T5" fmla="*/ 78 h 78"/>
                  <a:gd name="T6" fmla="*/ 5 w 9"/>
                  <a:gd name="T7" fmla="*/ 78 h 78"/>
                  <a:gd name="T8" fmla="*/ 9 w 9"/>
                  <a:gd name="T9" fmla="*/ 1 h 78"/>
                </a:gdLst>
                <a:ahLst/>
                <a:cxnLst>
                  <a:cxn ang="0">
                    <a:pos x="T0" y="T1"/>
                  </a:cxn>
                  <a:cxn ang="0">
                    <a:pos x="T2" y="T3"/>
                  </a:cxn>
                  <a:cxn ang="0">
                    <a:pos x="T4" y="T5"/>
                  </a:cxn>
                  <a:cxn ang="0">
                    <a:pos x="T6" y="T7"/>
                  </a:cxn>
                  <a:cxn ang="0">
                    <a:pos x="T8" y="T9"/>
                  </a:cxn>
                </a:cxnLst>
                <a:rect l="0" t="0" r="r" b="b"/>
                <a:pathLst>
                  <a:path w="9" h="78">
                    <a:moveTo>
                      <a:pt x="9" y="1"/>
                    </a:moveTo>
                    <a:cubicBezTo>
                      <a:pt x="9" y="1"/>
                      <a:pt x="8" y="0"/>
                      <a:pt x="8" y="1"/>
                    </a:cubicBezTo>
                    <a:cubicBezTo>
                      <a:pt x="2" y="26"/>
                      <a:pt x="0" y="53"/>
                      <a:pt x="5" y="78"/>
                    </a:cubicBezTo>
                    <a:cubicBezTo>
                      <a:pt x="5" y="78"/>
                      <a:pt x="5" y="78"/>
                      <a:pt x="5" y="78"/>
                    </a:cubicBezTo>
                    <a:cubicBezTo>
                      <a:pt x="3" y="52"/>
                      <a:pt x="2" y="27"/>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3" name="îSľïdé"/>
              <p:cNvSpPr/>
              <p:nvPr/>
            </p:nvSpPr>
            <p:spPr bwMode="auto">
              <a:xfrm>
                <a:off x="3187" y="1991"/>
                <a:ext cx="6" cy="77"/>
              </a:xfrm>
              <a:custGeom>
                <a:avLst/>
                <a:gdLst>
                  <a:gd name="T0" fmla="*/ 6 w 6"/>
                  <a:gd name="T1" fmla="*/ 1 h 70"/>
                  <a:gd name="T2" fmla="*/ 5 w 6"/>
                  <a:gd name="T3" fmla="*/ 1 h 70"/>
                  <a:gd name="T4" fmla="*/ 2 w 6"/>
                  <a:gd name="T5" fmla="*/ 30 h 70"/>
                  <a:gd name="T6" fmla="*/ 2 w 6"/>
                  <a:gd name="T7" fmla="*/ 69 h 70"/>
                  <a:gd name="T8" fmla="*/ 3 w 6"/>
                  <a:gd name="T9" fmla="*/ 69 h 70"/>
                  <a:gd name="T10" fmla="*/ 6 w 6"/>
                  <a:gd name="T11" fmla="*/ 1 h 70"/>
                </a:gdLst>
                <a:ahLst/>
                <a:cxnLst>
                  <a:cxn ang="0">
                    <a:pos x="T0" y="T1"/>
                  </a:cxn>
                  <a:cxn ang="0">
                    <a:pos x="T2" y="T3"/>
                  </a:cxn>
                  <a:cxn ang="0">
                    <a:pos x="T4" y="T5"/>
                  </a:cxn>
                  <a:cxn ang="0">
                    <a:pos x="T6" y="T7"/>
                  </a:cxn>
                  <a:cxn ang="0">
                    <a:pos x="T8" y="T9"/>
                  </a:cxn>
                  <a:cxn ang="0">
                    <a:pos x="T10" y="T11"/>
                  </a:cxn>
                </a:cxnLst>
                <a:rect l="0" t="0" r="r" b="b"/>
                <a:pathLst>
                  <a:path w="6" h="70">
                    <a:moveTo>
                      <a:pt x="6" y="1"/>
                    </a:moveTo>
                    <a:cubicBezTo>
                      <a:pt x="6" y="1"/>
                      <a:pt x="6" y="0"/>
                      <a:pt x="5" y="1"/>
                    </a:cubicBezTo>
                    <a:cubicBezTo>
                      <a:pt x="3" y="10"/>
                      <a:pt x="3" y="20"/>
                      <a:pt x="2" y="30"/>
                    </a:cubicBezTo>
                    <a:cubicBezTo>
                      <a:pt x="1" y="43"/>
                      <a:pt x="0" y="56"/>
                      <a:pt x="2" y="69"/>
                    </a:cubicBezTo>
                    <a:cubicBezTo>
                      <a:pt x="2" y="70"/>
                      <a:pt x="3" y="70"/>
                      <a:pt x="3" y="69"/>
                    </a:cubicBezTo>
                    <a:cubicBezTo>
                      <a:pt x="3" y="47"/>
                      <a:pt x="2" y="23"/>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4" name="iṥ1idé"/>
              <p:cNvSpPr/>
              <p:nvPr/>
            </p:nvSpPr>
            <p:spPr bwMode="auto">
              <a:xfrm>
                <a:off x="3195" y="1990"/>
                <a:ext cx="9" cy="78"/>
              </a:xfrm>
              <a:custGeom>
                <a:avLst/>
                <a:gdLst>
                  <a:gd name="T0" fmla="*/ 8 w 8"/>
                  <a:gd name="T1" fmla="*/ 0 h 71"/>
                  <a:gd name="T2" fmla="*/ 8 w 8"/>
                  <a:gd name="T3" fmla="*/ 0 h 71"/>
                  <a:gd name="T4" fmla="*/ 4 w 8"/>
                  <a:gd name="T5" fmla="*/ 70 h 71"/>
                  <a:gd name="T6" fmla="*/ 5 w 8"/>
                  <a:gd name="T7" fmla="*/ 70 h 71"/>
                  <a:gd name="T8" fmla="*/ 8 w 8"/>
                  <a:gd name="T9" fmla="*/ 0 h 71"/>
                </a:gdLst>
                <a:ahLst/>
                <a:cxnLst>
                  <a:cxn ang="0">
                    <a:pos x="T0" y="T1"/>
                  </a:cxn>
                  <a:cxn ang="0">
                    <a:pos x="T2" y="T3"/>
                  </a:cxn>
                  <a:cxn ang="0">
                    <a:pos x="T4" y="T5"/>
                  </a:cxn>
                  <a:cxn ang="0">
                    <a:pos x="T6" y="T7"/>
                  </a:cxn>
                  <a:cxn ang="0">
                    <a:pos x="T8" y="T9"/>
                  </a:cxn>
                </a:cxnLst>
                <a:rect l="0" t="0" r="r" b="b"/>
                <a:pathLst>
                  <a:path w="8" h="71">
                    <a:moveTo>
                      <a:pt x="8" y="0"/>
                    </a:moveTo>
                    <a:cubicBezTo>
                      <a:pt x="8" y="0"/>
                      <a:pt x="8" y="0"/>
                      <a:pt x="8" y="0"/>
                    </a:cubicBezTo>
                    <a:cubicBezTo>
                      <a:pt x="2" y="23"/>
                      <a:pt x="0" y="47"/>
                      <a:pt x="4" y="70"/>
                    </a:cubicBezTo>
                    <a:cubicBezTo>
                      <a:pt x="4" y="71"/>
                      <a:pt x="5" y="71"/>
                      <a:pt x="5" y="70"/>
                    </a:cubicBezTo>
                    <a:cubicBezTo>
                      <a:pt x="2" y="46"/>
                      <a:pt x="4" y="24"/>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5" name="ïṩļiďé"/>
              <p:cNvSpPr/>
              <p:nvPr/>
            </p:nvSpPr>
            <p:spPr bwMode="auto">
              <a:xfrm>
                <a:off x="3209" y="2002"/>
                <a:ext cx="6" cy="55"/>
              </a:xfrm>
              <a:custGeom>
                <a:avLst/>
                <a:gdLst>
                  <a:gd name="T0" fmla="*/ 5 w 6"/>
                  <a:gd name="T1" fmla="*/ 0 h 50"/>
                  <a:gd name="T2" fmla="*/ 0 w 6"/>
                  <a:gd name="T3" fmla="*/ 49 h 50"/>
                  <a:gd name="T4" fmla="*/ 1 w 6"/>
                  <a:gd name="T5" fmla="*/ 49 h 50"/>
                  <a:gd name="T6" fmla="*/ 6 w 6"/>
                  <a:gd name="T7" fmla="*/ 1 h 50"/>
                  <a:gd name="T8" fmla="*/ 5 w 6"/>
                  <a:gd name="T9" fmla="*/ 0 h 50"/>
                </a:gdLst>
                <a:ahLst/>
                <a:cxnLst>
                  <a:cxn ang="0">
                    <a:pos x="T0" y="T1"/>
                  </a:cxn>
                  <a:cxn ang="0">
                    <a:pos x="T2" y="T3"/>
                  </a:cxn>
                  <a:cxn ang="0">
                    <a:pos x="T4" y="T5"/>
                  </a:cxn>
                  <a:cxn ang="0">
                    <a:pos x="T6" y="T7"/>
                  </a:cxn>
                  <a:cxn ang="0">
                    <a:pos x="T8" y="T9"/>
                  </a:cxn>
                </a:cxnLst>
                <a:rect l="0" t="0" r="r" b="b"/>
                <a:pathLst>
                  <a:path w="6" h="50">
                    <a:moveTo>
                      <a:pt x="5" y="0"/>
                    </a:moveTo>
                    <a:cubicBezTo>
                      <a:pt x="2" y="16"/>
                      <a:pt x="2" y="33"/>
                      <a:pt x="0" y="49"/>
                    </a:cubicBezTo>
                    <a:cubicBezTo>
                      <a:pt x="0" y="50"/>
                      <a:pt x="1" y="50"/>
                      <a:pt x="1" y="49"/>
                    </a:cubicBezTo>
                    <a:cubicBezTo>
                      <a:pt x="3" y="33"/>
                      <a:pt x="3" y="17"/>
                      <a:pt x="6" y="1"/>
                    </a:cubicBezTo>
                    <a:cubicBezTo>
                      <a:pt x="6" y="0"/>
                      <a:pt x="5"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6" name="iśḷïḓé"/>
              <p:cNvSpPr/>
              <p:nvPr/>
            </p:nvSpPr>
            <p:spPr bwMode="auto">
              <a:xfrm>
                <a:off x="3378" y="2051"/>
                <a:ext cx="2" cy="45"/>
              </a:xfrm>
              <a:custGeom>
                <a:avLst/>
                <a:gdLst>
                  <a:gd name="T0" fmla="*/ 0 w 2"/>
                  <a:gd name="T1" fmla="*/ 0 h 41"/>
                  <a:gd name="T2" fmla="*/ 0 w 2"/>
                  <a:gd name="T3" fmla="*/ 0 h 41"/>
                  <a:gd name="T4" fmla="*/ 1 w 2"/>
                  <a:gd name="T5" fmla="*/ 40 h 41"/>
                  <a:gd name="T6" fmla="*/ 2 w 2"/>
                  <a:gd name="T7" fmla="*/ 40 h 41"/>
                  <a:gd name="T8" fmla="*/ 0 w 2"/>
                  <a:gd name="T9" fmla="*/ 0 h 41"/>
                </a:gdLst>
                <a:ahLst/>
                <a:cxnLst>
                  <a:cxn ang="0">
                    <a:pos x="T0" y="T1"/>
                  </a:cxn>
                  <a:cxn ang="0">
                    <a:pos x="T2" y="T3"/>
                  </a:cxn>
                  <a:cxn ang="0">
                    <a:pos x="T4" y="T5"/>
                  </a:cxn>
                  <a:cxn ang="0">
                    <a:pos x="T6" y="T7"/>
                  </a:cxn>
                  <a:cxn ang="0">
                    <a:pos x="T8" y="T9"/>
                  </a:cxn>
                </a:cxnLst>
                <a:rect l="0" t="0" r="r" b="b"/>
                <a:pathLst>
                  <a:path w="2" h="41">
                    <a:moveTo>
                      <a:pt x="0" y="0"/>
                    </a:moveTo>
                    <a:cubicBezTo>
                      <a:pt x="0" y="0"/>
                      <a:pt x="0" y="0"/>
                      <a:pt x="0" y="0"/>
                    </a:cubicBezTo>
                    <a:cubicBezTo>
                      <a:pt x="1" y="13"/>
                      <a:pt x="1" y="27"/>
                      <a:pt x="1" y="40"/>
                    </a:cubicBezTo>
                    <a:cubicBezTo>
                      <a:pt x="1" y="41"/>
                      <a:pt x="2" y="41"/>
                      <a:pt x="2" y="40"/>
                    </a:cubicBezTo>
                    <a:cubicBezTo>
                      <a:pt x="2" y="27"/>
                      <a:pt x="2" y="14"/>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7" name="isḷiḋè"/>
              <p:cNvSpPr/>
              <p:nvPr/>
            </p:nvSpPr>
            <p:spPr bwMode="auto">
              <a:xfrm>
                <a:off x="3389" y="2055"/>
                <a:ext cx="2" cy="41"/>
              </a:xfrm>
              <a:custGeom>
                <a:avLst/>
                <a:gdLst>
                  <a:gd name="T0" fmla="*/ 1 w 2"/>
                  <a:gd name="T1" fmla="*/ 1 h 37"/>
                  <a:gd name="T2" fmla="*/ 0 w 2"/>
                  <a:gd name="T3" fmla="*/ 36 h 37"/>
                  <a:gd name="T4" fmla="*/ 1 w 2"/>
                  <a:gd name="T5" fmla="*/ 36 h 37"/>
                  <a:gd name="T6" fmla="*/ 2 w 2"/>
                  <a:gd name="T7" fmla="*/ 1 h 37"/>
                  <a:gd name="T8" fmla="*/ 1 w 2"/>
                  <a:gd name="T9" fmla="*/ 1 h 37"/>
                </a:gdLst>
                <a:ahLst/>
                <a:cxnLst>
                  <a:cxn ang="0">
                    <a:pos x="T0" y="T1"/>
                  </a:cxn>
                  <a:cxn ang="0">
                    <a:pos x="T2" y="T3"/>
                  </a:cxn>
                  <a:cxn ang="0">
                    <a:pos x="T4" y="T5"/>
                  </a:cxn>
                  <a:cxn ang="0">
                    <a:pos x="T6" y="T7"/>
                  </a:cxn>
                  <a:cxn ang="0">
                    <a:pos x="T8" y="T9"/>
                  </a:cxn>
                </a:cxnLst>
                <a:rect l="0" t="0" r="r" b="b"/>
                <a:pathLst>
                  <a:path w="2" h="37">
                    <a:moveTo>
                      <a:pt x="1" y="1"/>
                    </a:moveTo>
                    <a:cubicBezTo>
                      <a:pt x="0" y="13"/>
                      <a:pt x="0" y="24"/>
                      <a:pt x="0" y="36"/>
                    </a:cubicBezTo>
                    <a:cubicBezTo>
                      <a:pt x="0" y="37"/>
                      <a:pt x="1" y="37"/>
                      <a:pt x="1" y="36"/>
                    </a:cubicBezTo>
                    <a:cubicBezTo>
                      <a:pt x="1" y="25"/>
                      <a:pt x="1" y="13"/>
                      <a:pt x="2" y="1"/>
                    </a:cubicBezTo>
                    <a:cubicBezTo>
                      <a:pt x="2" y="1"/>
                      <a:pt x="2"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8" name="îṡļïḋê"/>
              <p:cNvSpPr/>
              <p:nvPr/>
            </p:nvSpPr>
            <p:spPr bwMode="auto">
              <a:xfrm>
                <a:off x="3396" y="2052"/>
                <a:ext cx="5" cy="62"/>
              </a:xfrm>
              <a:custGeom>
                <a:avLst/>
                <a:gdLst>
                  <a:gd name="T0" fmla="*/ 5 w 5"/>
                  <a:gd name="T1" fmla="*/ 1 h 57"/>
                  <a:gd name="T2" fmla="*/ 4 w 5"/>
                  <a:gd name="T3" fmla="*/ 1 h 57"/>
                  <a:gd name="T4" fmla="*/ 2 w 5"/>
                  <a:gd name="T5" fmla="*/ 56 h 57"/>
                  <a:gd name="T6" fmla="*/ 3 w 5"/>
                  <a:gd name="T7" fmla="*/ 56 h 57"/>
                  <a:gd name="T8" fmla="*/ 5 w 5"/>
                  <a:gd name="T9" fmla="*/ 1 h 57"/>
                </a:gdLst>
                <a:ahLst/>
                <a:cxnLst>
                  <a:cxn ang="0">
                    <a:pos x="T0" y="T1"/>
                  </a:cxn>
                  <a:cxn ang="0">
                    <a:pos x="T2" y="T3"/>
                  </a:cxn>
                  <a:cxn ang="0">
                    <a:pos x="T4" y="T5"/>
                  </a:cxn>
                  <a:cxn ang="0">
                    <a:pos x="T6" y="T7"/>
                  </a:cxn>
                  <a:cxn ang="0">
                    <a:pos x="T8" y="T9"/>
                  </a:cxn>
                </a:cxnLst>
                <a:rect l="0" t="0" r="r" b="b"/>
                <a:pathLst>
                  <a:path w="5" h="57">
                    <a:moveTo>
                      <a:pt x="5" y="1"/>
                    </a:moveTo>
                    <a:cubicBezTo>
                      <a:pt x="5" y="0"/>
                      <a:pt x="4" y="0"/>
                      <a:pt x="4" y="1"/>
                    </a:cubicBezTo>
                    <a:cubicBezTo>
                      <a:pt x="2" y="19"/>
                      <a:pt x="0" y="38"/>
                      <a:pt x="2" y="56"/>
                    </a:cubicBezTo>
                    <a:cubicBezTo>
                      <a:pt x="2" y="56"/>
                      <a:pt x="3" y="57"/>
                      <a:pt x="3" y="56"/>
                    </a:cubicBezTo>
                    <a:cubicBezTo>
                      <a:pt x="2" y="38"/>
                      <a:pt x="3" y="19"/>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9" name="îṧļíḑé"/>
              <p:cNvSpPr/>
              <p:nvPr/>
            </p:nvSpPr>
            <p:spPr bwMode="auto">
              <a:xfrm>
                <a:off x="3403" y="2048"/>
                <a:ext cx="7" cy="64"/>
              </a:xfrm>
              <a:custGeom>
                <a:avLst/>
                <a:gdLst>
                  <a:gd name="T0" fmla="*/ 7 w 7"/>
                  <a:gd name="T1" fmla="*/ 1 h 58"/>
                  <a:gd name="T2" fmla="*/ 6 w 7"/>
                  <a:gd name="T3" fmla="*/ 0 h 58"/>
                  <a:gd name="T4" fmla="*/ 3 w 7"/>
                  <a:gd name="T5" fmla="*/ 57 h 58"/>
                  <a:gd name="T6" fmla="*/ 4 w 7"/>
                  <a:gd name="T7" fmla="*/ 57 h 58"/>
                  <a:gd name="T8" fmla="*/ 7 w 7"/>
                  <a:gd name="T9" fmla="*/ 1 h 58"/>
                </a:gdLst>
                <a:ahLst/>
                <a:cxnLst>
                  <a:cxn ang="0">
                    <a:pos x="T0" y="T1"/>
                  </a:cxn>
                  <a:cxn ang="0">
                    <a:pos x="T2" y="T3"/>
                  </a:cxn>
                  <a:cxn ang="0">
                    <a:pos x="T4" y="T5"/>
                  </a:cxn>
                  <a:cxn ang="0">
                    <a:pos x="T6" y="T7"/>
                  </a:cxn>
                  <a:cxn ang="0">
                    <a:pos x="T8" y="T9"/>
                  </a:cxn>
                </a:cxnLst>
                <a:rect l="0" t="0" r="r" b="b"/>
                <a:pathLst>
                  <a:path w="7" h="58">
                    <a:moveTo>
                      <a:pt x="7" y="1"/>
                    </a:moveTo>
                    <a:cubicBezTo>
                      <a:pt x="7" y="0"/>
                      <a:pt x="6" y="0"/>
                      <a:pt x="6" y="0"/>
                    </a:cubicBezTo>
                    <a:cubicBezTo>
                      <a:pt x="3" y="19"/>
                      <a:pt x="0" y="39"/>
                      <a:pt x="3" y="57"/>
                    </a:cubicBezTo>
                    <a:cubicBezTo>
                      <a:pt x="3" y="58"/>
                      <a:pt x="4" y="58"/>
                      <a:pt x="4" y="57"/>
                    </a:cubicBezTo>
                    <a:cubicBezTo>
                      <a:pt x="3" y="38"/>
                      <a:pt x="4" y="20"/>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0" name="iśļíḓê"/>
              <p:cNvSpPr/>
              <p:nvPr/>
            </p:nvSpPr>
            <p:spPr bwMode="auto">
              <a:xfrm>
                <a:off x="3412" y="2052"/>
                <a:ext cx="6" cy="64"/>
              </a:xfrm>
              <a:custGeom>
                <a:avLst/>
                <a:gdLst>
                  <a:gd name="T0" fmla="*/ 5 w 5"/>
                  <a:gd name="T1" fmla="*/ 57 h 58"/>
                  <a:gd name="T2" fmla="*/ 3 w 5"/>
                  <a:gd name="T3" fmla="*/ 33 h 58"/>
                  <a:gd name="T4" fmla="*/ 3 w 5"/>
                  <a:gd name="T5" fmla="*/ 1 h 58"/>
                  <a:gd name="T6" fmla="*/ 2 w 5"/>
                  <a:gd name="T7" fmla="*/ 1 h 58"/>
                  <a:gd name="T8" fmla="*/ 2 w 5"/>
                  <a:gd name="T9" fmla="*/ 38 h 58"/>
                  <a:gd name="T10" fmla="*/ 4 w 5"/>
                  <a:gd name="T11" fmla="*/ 58 h 58"/>
                  <a:gd name="T12" fmla="*/ 5 w 5"/>
                  <a:gd name="T13" fmla="*/ 57 h 58"/>
                </a:gdLst>
                <a:ahLst/>
                <a:cxnLst>
                  <a:cxn ang="0">
                    <a:pos x="T0" y="T1"/>
                  </a:cxn>
                  <a:cxn ang="0">
                    <a:pos x="T2" y="T3"/>
                  </a:cxn>
                  <a:cxn ang="0">
                    <a:pos x="T4" y="T5"/>
                  </a:cxn>
                  <a:cxn ang="0">
                    <a:pos x="T6" y="T7"/>
                  </a:cxn>
                  <a:cxn ang="0">
                    <a:pos x="T8" y="T9"/>
                  </a:cxn>
                  <a:cxn ang="0">
                    <a:pos x="T10" y="T11"/>
                  </a:cxn>
                  <a:cxn ang="0">
                    <a:pos x="T12" y="T13"/>
                  </a:cxn>
                </a:cxnLst>
                <a:rect l="0" t="0" r="r" b="b"/>
                <a:pathLst>
                  <a:path w="5" h="58">
                    <a:moveTo>
                      <a:pt x="5" y="57"/>
                    </a:moveTo>
                    <a:cubicBezTo>
                      <a:pt x="1" y="51"/>
                      <a:pt x="3" y="40"/>
                      <a:pt x="3" y="33"/>
                    </a:cubicBezTo>
                    <a:cubicBezTo>
                      <a:pt x="2" y="22"/>
                      <a:pt x="2" y="12"/>
                      <a:pt x="3" y="1"/>
                    </a:cubicBezTo>
                    <a:cubicBezTo>
                      <a:pt x="3" y="1"/>
                      <a:pt x="2" y="0"/>
                      <a:pt x="2" y="1"/>
                    </a:cubicBezTo>
                    <a:cubicBezTo>
                      <a:pt x="0" y="13"/>
                      <a:pt x="1" y="25"/>
                      <a:pt x="2" y="38"/>
                    </a:cubicBezTo>
                    <a:cubicBezTo>
                      <a:pt x="2" y="43"/>
                      <a:pt x="1" y="53"/>
                      <a:pt x="4" y="58"/>
                    </a:cubicBezTo>
                    <a:cubicBezTo>
                      <a:pt x="4" y="58"/>
                      <a:pt x="5" y="58"/>
                      <a:pt x="5"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1" name="íṧlïḍê"/>
              <p:cNvSpPr/>
              <p:nvPr/>
            </p:nvSpPr>
            <p:spPr bwMode="auto">
              <a:xfrm>
                <a:off x="3422" y="2052"/>
                <a:ext cx="7" cy="61"/>
              </a:xfrm>
              <a:custGeom>
                <a:avLst/>
                <a:gdLst>
                  <a:gd name="T0" fmla="*/ 6 w 6"/>
                  <a:gd name="T1" fmla="*/ 1 h 56"/>
                  <a:gd name="T2" fmla="*/ 5 w 6"/>
                  <a:gd name="T3" fmla="*/ 1 h 56"/>
                  <a:gd name="T4" fmla="*/ 5 w 6"/>
                  <a:gd name="T5" fmla="*/ 56 h 56"/>
                  <a:gd name="T6" fmla="*/ 6 w 6"/>
                  <a:gd name="T7" fmla="*/ 56 h 56"/>
                  <a:gd name="T8" fmla="*/ 6 w 6"/>
                  <a:gd name="T9" fmla="*/ 1 h 56"/>
                </a:gdLst>
                <a:ahLst/>
                <a:cxnLst>
                  <a:cxn ang="0">
                    <a:pos x="T0" y="T1"/>
                  </a:cxn>
                  <a:cxn ang="0">
                    <a:pos x="T2" y="T3"/>
                  </a:cxn>
                  <a:cxn ang="0">
                    <a:pos x="T4" y="T5"/>
                  </a:cxn>
                  <a:cxn ang="0">
                    <a:pos x="T6" y="T7"/>
                  </a:cxn>
                  <a:cxn ang="0">
                    <a:pos x="T8" y="T9"/>
                  </a:cxn>
                </a:cxnLst>
                <a:rect l="0" t="0" r="r" b="b"/>
                <a:pathLst>
                  <a:path w="6" h="56">
                    <a:moveTo>
                      <a:pt x="6" y="1"/>
                    </a:moveTo>
                    <a:cubicBezTo>
                      <a:pt x="6" y="1"/>
                      <a:pt x="5" y="0"/>
                      <a:pt x="5" y="1"/>
                    </a:cubicBezTo>
                    <a:cubicBezTo>
                      <a:pt x="2" y="18"/>
                      <a:pt x="0" y="39"/>
                      <a:pt x="5" y="56"/>
                    </a:cubicBezTo>
                    <a:cubicBezTo>
                      <a:pt x="5" y="56"/>
                      <a:pt x="6" y="56"/>
                      <a:pt x="6" y="56"/>
                    </a:cubicBezTo>
                    <a:cubicBezTo>
                      <a:pt x="3" y="38"/>
                      <a:pt x="3" y="18"/>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2" name="îṧlïḓê"/>
              <p:cNvSpPr/>
              <p:nvPr/>
            </p:nvSpPr>
            <p:spPr bwMode="auto">
              <a:xfrm>
                <a:off x="3433" y="2052"/>
                <a:ext cx="15" cy="66"/>
              </a:xfrm>
              <a:custGeom>
                <a:avLst/>
                <a:gdLst>
                  <a:gd name="T0" fmla="*/ 13 w 13"/>
                  <a:gd name="T1" fmla="*/ 57 h 60"/>
                  <a:gd name="T2" fmla="*/ 13 w 13"/>
                  <a:gd name="T3" fmla="*/ 45 h 60"/>
                  <a:gd name="T4" fmla="*/ 12 w 13"/>
                  <a:gd name="T5" fmla="*/ 3 h 60"/>
                  <a:gd name="T6" fmla="*/ 12 w 13"/>
                  <a:gd name="T7" fmla="*/ 2 h 60"/>
                  <a:gd name="T8" fmla="*/ 1 w 13"/>
                  <a:gd name="T9" fmla="*/ 52 h 60"/>
                  <a:gd name="T10" fmla="*/ 1 w 13"/>
                  <a:gd name="T11" fmla="*/ 41 h 60"/>
                  <a:gd name="T12" fmla="*/ 1 w 13"/>
                  <a:gd name="T13" fmla="*/ 15 h 60"/>
                  <a:gd name="T14" fmla="*/ 1 w 13"/>
                  <a:gd name="T15" fmla="*/ 4 h 60"/>
                  <a:gd name="T16" fmla="*/ 1 w 13"/>
                  <a:gd name="T17" fmla="*/ 4 h 60"/>
                  <a:gd name="T18" fmla="*/ 0 w 13"/>
                  <a:gd name="T19" fmla="*/ 11 h 60"/>
                  <a:gd name="T20" fmla="*/ 0 w 13"/>
                  <a:gd name="T21" fmla="*/ 11 h 60"/>
                  <a:gd name="T22" fmla="*/ 1 w 13"/>
                  <a:gd name="T23" fmla="*/ 7 h 60"/>
                  <a:gd name="T24" fmla="*/ 0 w 13"/>
                  <a:gd name="T25" fmla="*/ 25 h 60"/>
                  <a:gd name="T26" fmla="*/ 0 w 13"/>
                  <a:gd name="T27" fmla="*/ 59 h 60"/>
                  <a:gd name="T28" fmla="*/ 1 w 13"/>
                  <a:gd name="T29" fmla="*/ 59 h 60"/>
                  <a:gd name="T30" fmla="*/ 10 w 13"/>
                  <a:gd name="T31" fmla="*/ 10 h 60"/>
                  <a:gd name="T32" fmla="*/ 11 w 13"/>
                  <a:gd name="T33" fmla="*/ 5 h 60"/>
                  <a:gd name="T34" fmla="*/ 11 w 13"/>
                  <a:gd name="T35" fmla="*/ 10 h 60"/>
                  <a:gd name="T36" fmla="*/ 10 w 13"/>
                  <a:gd name="T37" fmla="*/ 23 h 60"/>
                  <a:gd name="T38" fmla="*/ 12 w 13"/>
                  <a:gd name="T39" fmla="*/ 58 h 60"/>
                  <a:gd name="T40" fmla="*/ 13 w 13"/>
                  <a:gd name="T41" fmla="*/ 58 h 60"/>
                  <a:gd name="T42" fmla="*/ 13 w 13"/>
                  <a:gd name="T43"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60">
                    <a:moveTo>
                      <a:pt x="13" y="57"/>
                    </a:moveTo>
                    <a:cubicBezTo>
                      <a:pt x="13" y="53"/>
                      <a:pt x="13" y="49"/>
                      <a:pt x="13" y="45"/>
                    </a:cubicBezTo>
                    <a:cubicBezTo>
                      <a:pt x="12" y="31"/>
                      <a:pt x="10" y="16"/>
                      <a:pt x="12" y="3"/>
                    </a:cubicBezTo>
                    <a:cubicBezTo>
                      <a:pt x="12" y="2"/>
                      <a:pt x="12" y="2"/>
                      <a:pt x="12" y="2"/>
                    </a:cubicBezTo>
                    <a:cubicBezTo>
                      <a:pt x="8" y="19"/>
                      <a:pt x="5" y="36"/>
                      <a:pt x="1" y="52"/>
                    </a:cubicBezTo>
                    <a:cubicBezTo>
                      <a:pt x="1" y="49"/>
                      <a:pt x="1" y="45"/>
                      <a:pt x="1" y="41"/>
                    </a:cubicBezTo>
                    <a:cubicBezTo>
                      <a:pt x="1" y="33"/>
                      <a:pt x="1" y="24"/>
                      <a:pt x="1" y="15"/>
                    </a:cubicBezTo>
                    <a:cubicBezTo>
                      <a:pt x="1" y="12"/>
                      <a:pt x="2" y="7"/>
                      <a:pt x="1" y="4"/>
                    </a:cubicBezTo>
                    <a:cubicBezTo>
                      <a:pt x="1" y="4"/>
                      <a:pt x="1" y="4"/>
                      <a:pt x="1" y="4"/>
                    </a:cubicBezTo>
                    <a:cubicBezTo>
                      <a:pt x="0" y="5"/>
                      <a:pt x="0" y="9"/>
                      <a:pt x="0" y="11"/>
                    </a:cubicBezTo>
                    <a:cubicBezTo>
                      <a:pt x="0" y="11"/>
                      <a:pt x="0" y="11"/>
                      <a:pt x="0" y="11"/>
                    </a:cubicBezTo>
                    <a:cubicBezTo>
                      <a:pt x="0" y="9"/>
                      <a:pt x="1" y="1"/>
                      <a:pt x="1" y="7"/>
                    </a:cubicBezTo>
                    <a:cubicBezTo>
                      <a:pt x="1" y="13"/>
                      <a:pt x="0" y="19"/>
                      <a:pt x="0" y="25"/>
                    </a:cubicBezTo>
                    <a:cubicBezTo>
                      <a:pt x="0" y="36"/>
                      <a:pt x="0" y="48"/>
                      <a:pt x="0" y="59"/>
                    </a:cubicBezTo>
                    <a:cubicBezTo>
                      <a:pt x="0" y="60"/>
                      <a:pt x="1" y="60"/>
                      <a:pt x="1" y="59"/>
                    </a:cubicBezTo>
                    <a:cubicBezTo>
                      <a:pt x="4" y="43"/>
                      <a:pt x="7" y="26"/>
                      <a:pt x="10" y="10"/>
                    </a:cubicBezTo>
                    <a:cubicBezTo>
                      <a:pt x="10" y="11"/>
                      <a:pt x="12" y="0"/>
                      <a:pt x="11" y="5"/>
                    </a:cubicBezTo>
                    <a:cubicBezTo>
                      <a:pt x="11" y="6"/>
                      <a:pt x="11" y="8"/>
                      <a:pt x="11" y="10"/>
                    </a:cubicBezTo>
                    <a:cubicBezTo>
                      <a:pt x="10" y="14"/>
                      <a:pt x="10" y="18"/>
                      <a:pt x="10" y="23"/>
                    </a:cubicBezTo>
                    <a:cubicBezTo>
                      <a:pt x="11" y="34"/>
                      <a:pt x="10" y="47"/>
                      <a:pt x="12" y="58"/>
                    </a:cubicBezTo>
                    <a:cubicBezTo>
                      <a:pt x="13" y="58"/>
                      <a:pt x="13" y="59"/>
                      <a:pt x="13" y="58"/>
                    </a:cubicBezTo>
                    <a:cubicBezTo>
                      <a:pt x="13" y="58"/>
                      <a:pt x="13" y="57"/>
                      <a:pt x="13"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3" name="ïslîḍé"/>
              <p:cNvSpPr/>
              <p:nvPr/>
            </p:nvSpPr>
            <p:spPr bwMode="auto">
              <a:xfrm>
                <a:off x="3451" y="2059"/>
                <a:ext cx="4" cy="69"/>
              </a:xfrm>
              <a:custGeom>
                <a:avLst/>
                <a:gdLst>
                  <a:gd name="T0" fmla="*/ 4 w 4"/>
                  <a:gd name="T1" fmla="*/ 0 h 62"/>
                  <a:gd name="T2" fmla="*/ 0 w 4"/>
                  <a:gd name="T3" fmla="*/ 60 h 62"/>
                  <a:gd name="T4" fmla="*/ 2 w 4"/>
                  <a:gd name="T5" fmla="*/ 61 h 62"/>
                  <a:gd name="T6" fmla="*/ 4 w 4"/>
                  <a:gd name="T7" fmla="*/ 1 h 62"/>
                  <a:gd name="T8" fmla="*/ 4 w 4"/>
                  <a:gd name="T9" fmla="*/ 0 h 62"/>
                </a:gdLst>
                <a:ahLst/>
                <a:cxnLst>
                  <a:cxn ang="0">
                    <a:pos x="T0" y="T1"/>
                  </a:cxn>
                  <a:cxn ang="0">
                    <a:pos x="T2" y="T3"/>
                  </a:cxn>
                  <a:cxn ang="0">
                    <a:pos x="T4" y="T5"/>
                  </a:cxn>
                  <a:cxn ang="0">
                    <a:pos x="T6" y="T7"/>
                  </a:cxn>
                  <a:cxn ang="0">
                    <a:pos x="T8" y="T9"/>
                  </a:cxn>
                </a:cxnLst>
                <a:rect l="0" t="0" r="r" b="b"/>
                <a:pathLst>
                  <a:path w="4" h="62">
                    <a:moveTo>
                      <a:pt x="4" y="0"/>
                    </a:moveTo>
                    <a:cubicBezTo>
                      <a:pt x="1" y="20"/>
                      <a:pt x="0" y="40"/>
                      <a:pt x="0" y="60"/>
                    </a:cubicBezTo>
                    <a:cubicBezTo>
                      <a:pt x="0" y="61"/>
                      <a:pt x="1" y="62"/>
                      <a:pt x="2" y="61"/>
                    </a:cubicBezTo>
                    <a:cubicBezTo>
                      <a:pt x="2" y="41"/>
                      <a:pt x="3" y="21"/>
                      <a:pt x="4" y="1"/>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4" name="ïşlîḑe"/>
              <p:cNvSpPr/>
              <p:nvPr/>
            </p:nvSpPr>
            <p:spPr bwMode="auto">
              <a:xfrm>
                <a:off x="3462" y="2066"/>
                <a:ext cx="6" cy="52"/>
              </a:xfrm>
              <a:custGeom>
                <a:avLst/>
                <a:gdLst>
                  <a:gd name="T0" fmla="*/ 4 w 5"/>
                  <a:gd name="T1" fmla="*/ 1 h 47"/>
                  <a:gd name="T2" fmla="*/ 1 w 5"/>
                  <a:gd name="T3" fmla="*/ 46 h 47"/>
                  <a:gd name="T4" fmla="*/ 1 w 5"/>
                  <a:gd name="T5" fmla="*/ 46 h 47"/>
                  <a:gd name="T6" fmla="*/ 5 w 5"/>
                  <a:gd name="T7" fmla="*/ 1 h 47"/>
                  <a:gd name="T8" fmla="*/ 4 w 5"/>
                  <a:gd name="T9" fmla="*/ 1 h 47"/>
                </a:gdLst>
                <a:ahLst/>
                <a:cxnLst>
                  <a:cxn ang="0">
                    <a:pos x="T0" y="T1"/>
                  </a:cxn>
                  <a:cxn ang="0">
                    <a:pos x="T2" y="T3"/>
                  </a:cxn>
                  <a:cxn ang="0">
                    <a:pos x="T4" y="T5"/>
                  </a:cxn>
                  <a:cxn ang="0">
                    <a:pos x="T6" y="T7"/>
                  </a:cxn>
                  <a:cxn ang="0">
                    <a:pos x="T8" y="T9"/>
                  </a:cxn>
                </a:cxnLst>
                <a:rect l="0" t="0" r="r" b="b"/>
                <a:pathLst>
                  <a:path w="5" h="47">
                    <a:moveTo>
                      <a:pt x="4" y="1"/>
                    </a:moveTo>
                    <a:cubicBezTo>
                      <a:pt x="4" y="16"/>
                      <a:pt x="2" y="31"/>
                      <a:pt x="1" y="46"/>
                    </a:cubicBezTo>
                    <a:cubicBezTo>
                      <a:pt x="0" y="47"/>
                      <a:pt x="1" y="47"/>
                      <a:pt x="1" y="46"/>
                    </a:cubicBezTo>
                    <a:cubicBezTo>
                      <a:pt x="3" y="31"/>
                      <a:pt x="5" y="16"/>
                      <a:pt x="5" y="1"/>
                    </a:cubicBezTo>
                    <a:cubicBezTo>
                      <a:pt x="5" y="1"/>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5" name="iṧḷiďè"/>
              <p:cNvSpPr/>
              <p:nvPr/>
            </p:nvSpPr>
            <p:spPr bwMode="auto">
              <a:xfrm>
                <a:off x="3461" y="2540"/>
                <a:ext cx="45" cy="64"/>
              </a:xfrm>
              <a:custGeom>
                <a:avLst/>
                <a:gdLst>
                  <a:gd name="T0" fmla="*/ 41 w 41"/>
                  <a:gd name="T1" fmla="*/ 57 h 58"/>
                  <a:gd name="T2" fmla="*/ 1 w 41"/>
                  <a:gd name="T3" fmla="*/ 1 h 58"/>
                  <a:gd name="T4" fmla="*/ 0 w 41"/>
                  <a:gd name="T5" fmla="*/ 1 h 58"/>
                  <a:gd name="T6" fmla="*/ 40 w 41"/>
                  <a:gd name="T7" fmla="*/ 58 h 58"/>
                  <a:gd name="T8" fmla="*/ 41 w 41"/>
                  <a:gd name="T9" fmla="*/ 57 h 58"/>
                </a:gdLst>
                <a:ahLst/>
                <a:cxnLst>
                  <a:cxn ang="0">
                    <a:pos x="T0" y="T1"/>
                  </a:cxn>
                  <a:cxn ang="0">
                    <a:pos x="T2" y="T3"/>
                  </a:cxn>
                  <a:cxn ang="0">
                    <a:pos x="T4" y="T5"/>
                  </a:cxn>
                  <a:cxn ang="0">
                    <a:pos x="T6" y="T7"/>
                  </a:cxn>
                  <a:cxn ang="0">
                    <a:pos x="T8" y="T9"/>
                  </a:cxn>
                </a:cxnLst>
                <a:rect l="0" t="0" r="r" b="b"/>
                <a:pathLst>
                  <a:path w="41" h="58">
                    <a:moveTo>
                      <a:pt x="41" y="57"/>
                    </a:moveTo>
                    <a:cubicBezTo>
                      <a:pt x="26" y="39"/>
                      <a:pt x="13" y="20"/>
                      <a:pt x="1" y="1"/>
                    </a:cubicBezTo>
                    <a:cubicBezTo>
                      <a:pt x="0" y="0"/>
                      <a:pt x="0" y="1"/>
                      <a:pt x="0" y="1"/>
                    </a:cubicBezTo>
                    <a:cubicBezTo>
                      <a:pt x="13" y="20"/>
                      <a:pt x="25" y="40"/>
                      <a:pt x="40" y="58"/>
                    </a:cubicBezTo>
                    <a:cubicBezTo>
                      <a:pt x="40" y="58"/>
                      <a:pt x="41" y="58"/>
                      <a:pt x="41"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6" name="ïṧľïḑè"/>
              <p:cNvSpPr/>
              <p:nvPr/>
            </p:nvSpPr>
            <p:spPr bwMode="auto">
              <a:xfrm>
                <a:off x="3468" y="2524"/>
                <a:ext cx="49" cy="67"/>
              </a:xfrm>
              <a:custGeom>
                <a:avLst/>
                <a:gdLst>
                  <a:gd name="T0" fmla="*/ 45 w 45"/>
                  <a:gd name="T1" fmla="*/ 61 h 61"/>
                  <a:gd name="T2" fmla="*/ 1 w 45"/>
                  <a:gd name="T3" fmla="*/ 1 h 61"/>
                  <a:gd name="T4" fmla="*/ 1 w 45"/>
                  <a:gd name="T5" fmla="*/ 1 h 61"/>
                  <a:gd name="T6" fmla="*/ 44 w 45"/>
                  <a:gd name="T7" fmla="*/ 61 h 61"/>
                  <a:gd name="T8" fmla="*/ 45 w 45"/>
                  <a:gd name="T9" fmla="*/ 61 h 61"/>
                </a:gdLst>
                <a:ahLst/>
                <a:cxnLst>
                  <a:cxn ang="0">
                    <a:pos x="T0" y="T1"/>
                  </a:cxn>
                  <a:cxn ang="0">
                    <a:pos x="T2" y="T3"/>
                  </a:cxn>
                  <a:cxn ang="0">
                    <a:pos x="T4" y="T5"/>
                  </a:cxn>
                  <a:cxn ang="0">
                    <a:pos x="T6" y="T7"/>
                  </a:cxn>
                  <a:cxn ang="0">
                    <a:pos x="T8" y="T9"/>
                  </a:cxn>
                </a:cxnLst>
                <a:rect l="0" t="0" r="r" b="b"/>
                <a:pathLst>
                  <a:path w="45" h="61">
                    <a:moveTo>
                      <a:pt x="45" y="61"/>
                    </a:moveTo>
                    <a:cubicBezTo>
                      <a:pt x="28" y="42"/>
                      <a:pt x="13" y="22"/>
                      <a:pt x="1" y="1"/>
                    </a:cubicBezTo>
                    <a:cubicBezTo>
                      <a:pt x="1" y="0"/>
                      <a:pt x="0" y="0"/>
                      <a:pt x="1" y="1"/>
                    </a:cubicBezTo>
                    <a:cubicBezTo>
                      <a:pt x="13" y="23"/>
                      <a:pt x="27" y="43"/>
                      <a:pt x="44" y="61"/>
                    </a:cubicBezTo>
                    <a:cubicBezTo>
                      <a:pt x="44" y="61"/>
                      <a:pt x="45" y="61"/>
                      <a:pt x="45"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7" name="iŝḻîḋè"/>
              <p:cNvSpPr/>
              <p:nvPr/>
            </p:nvSpPr>
            <p:spPr bwMode="auto">
              <a:xfrm>
                <a:off x="3475" y="2512"/>
                <a:ext cx="39" cy="56"/>
              </a:xfrm>
              <a:custGeom>
                <a:avLst/>
                <a:gdLst>
                  <a:gd name="T0" fmla="*/ 34 w 35"/>
                  <a:gd name="T1" fmla="*/ 50 h 51"/>
                  <a:gd name="T2" fmla="*/ 1 w 35"/>
                  <a:gd name="T3" fmla="*/ 0 h 51"/>
                  <a:gd name="T4" fmla="*/ 0 w 35"/>
                  <a:gd name="T5" fmla="*/ 0 h 51"/>
                  <a:gd name="T6" fmla="*/ 34 w 35"/>
                  <a:gd name="T7" fmla="*/ 50 h 51"/>
                  <a:gd name="T8" fmla="*/ 34 w 35"/>
                  <a:gd name="T9" fmla="*/ 50 h 51"/>
                </a:gdLst>
                <a:ahLst/>
                <a:cxnLst>
                  <a:cxn ang="0">
                    <a:pos x="T0" y="T1"/>
                  </a:cxn>
                  <a:cxn ang="0">
                    <a:pos x="T2" y="T3"/>
                  </a:cxn>
                  <a:cxn ang="0">
                    <a:pos x="T4" y="T5"/>
                  </a:cxn>
                  <a:cxn ang="0">
                    <a:pos x="T6" y="T7"/>
                  </a:cxn>
                  <a:cxn ang="0">
                    <a:pos x="T8" y="T9"/>
                  </a:cxn>
                </a:cxnLst>
                <a:rect l="0" t="0" r="r" b="b"/>
                <a:pathLst>
                  <a:path w="35" h="51">
                    <a:moveTo>
                      <a:pt x="34" y="50"/>
                    </a:moveTo>
                    <a:cubicBezTo>
                      <a:pt x="23" y="33"/>
                      <a:pt x="11" y="17"/>
                      <a:pt x="1" y="0"/>
                    </a:cubicBezTo>
                    <a:cubicBezTo>
                      <a:pt x="1" y="0"/>
                      <a:pt x="0" y="0"/>
                      <a:pt x="0" y="0"/>
                    </a:cubicBezTo>
                    <a:cubicBezTo>
                      <a:pt x="11" y="17"/>
                      <a:pt x="22" y="34"/>
                      <a:pt x="34" y="50"/>
                    </a:cubicBezTo>
                    <a:cubicBezTo>
                      <a:pt x="34" y="51"/>
                      <a:pt x="35" y="50"/>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8" name="îṥ1îḑé"/>
              <p:cNvSpPr/>
              <p:nvPr/>
            </p:nvSpPr>
            <p:spPr bwMode="auto">
              <a:xfrm>
                <a:off x="3475" y="2482"/>
                <a:ext cx="44" cy="69"/>
              </a:xfrm>
              <a:custGeom>
                <a:avLst/>
                <a:gdLst>
                  <a:gd name="T0" fmla="*/ 39 w 40"/>
                  <a:gd name="T1" fmla="*/ 62 h 63"/>
                  <a:gd name="T2" fmla="*/ 1 w 40"/>
                  <a:gd name="T3" fmla="*/ 0 h 63"/>
                  <a:gd name="T4" fmla="*/ 0 w 40"/>
                  <a:gd name="T5" fmla="*/ 0 h 63"/>
                  <a:gd name="T6" fmla="*/ 39 w 40"/>
                  <a:gd name="T7" fmla="*/ 62 h 63"/>
                  <a:gd name="T8" fmla="*/ 39 w 40"/>
                  <a:gd name="T9" fmla="*/ 62 h 63"/>
                </a:gdLst>
                <a:ahLst/>
                <a:cxnLst>
                  <a:cxn ang="0">
                    <a:pos x="T0" y="T1"/>
                  </a:cxn>
                  <a:cxn ang="0">
                    <a:pos x="T2" y="T3"/>
                  </a:cxn>
                  <a:cxn ang="0">
                    <a:pos x="T4" y="T5"/>
                  </a:cxn>
                  <a:cxn ang="0">
                    <a:pos x="T6" y="T7"/>
                  </a:cxn>
                  <a:cxn ang="0">
                    <a:pos x="T8" y="T9"/>
                  </a:cxn>
                </a:cxnLst>
                <a:rect l="0" t="0" r="r" b="b"/>
                <a:pathLst>
                  <a:path w="40" h="63">
                    <a:moveTo>
                      <a:pt x="39" y="62"/>
                    </a:moveTo>
                    <a:cubicBezTo>
                      <a:pt x="26" y="42"/>
                      <a:pt x="13" y="22"/>
                      <a:pt x="1" y="0"/>
                    </a:cubicBezTo>
                    <a:cubicBezTo>
                      <a:pt x="1" y="0"/>
                      <a:pt x="0" y="0"/>
                      <a:pt x="0" y="0"/>
                    </a:cubicBezTo>
                    <a:cubicBezTo>
                      <a:pt x="12" y="22"/>
                      <a:pt x="25" y="42"/>
                      <a:pt x="39" y="62"/>
                    </a:cubicBezTo>
                    <a:cubicBezTo>
                      <a:pt x="39" y="63"/>
                      <a:pt x="40" y="62"/>
                      <a:pt x="39"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9" name="íṩḷïḍê"/>
              <p:cNvSpPr/>
              <p:nvPr/>
            </p:nvSpPr>
            <p:spPr bwMode="auto">
              <a:xfrm>
                <a:off x="3477" y="2463"/>
                <a:ext cx="40" cy="62"/>
              </a:xfrm>
              <a:custGeom>
                <a:avLst/>
                <a:gdLst>
                  <a:gd name="T0" fmla="*/ 36 w 36"/>
                  <a:gd name="T1" fmla="*/ 56 h 56"/>
                  <a:gd name="T2" fmla="*/ 1 w 36"/>
                  <a:gd name="T3" fmla="*/ 0 h 56"/>
                  <a:gd name="T4" fmla="*/ 0 w 36"/>
                  <a:gd name="T5" fmla="*/ 1 h 56"/>
                  <a:gd name="T6" fmla="*/ 35 w 36"/>
                  <a:gd name="T7" fmla="*/ 56 h 56"/>
                  <a:gd name="T8" fmla="*/ 36 w 36"/>
                  <a:gd name="T9" fmla="*/ 56 h 56"/>
                </a:gdLst>
                <a:ahLst/>
                <a:cxnLst>
                  <a:cxn ang="0">
                    <a:pos x="T0" y="T1"/>
                  </a:cxn>
                  <a:cxn ang="0">
                    <a:pos x="T2" y="T3"/>
                  </a:cxn>
                  <a:cxn ang="0">
                    <a:pos x="T4" y="T5"/>
                  </a:cxn>
                  <a:cxn ang="0">
                    <a:pos x="T6" y="T7"/>
                  </a:cxn>
                  <a:cxn ang="0">
                    <a:pos x="T8" y="T9"/>
                  </a:cxn>
                </a:cxnLst>
                <a:rect l="0" t="0" r="r" b="b"/>
                <a:pathLst>
                  <a:path w="36" h="56">
                    <a:moveTo>
                      <a:pt x="36" y="56"/>
                    </a:moveTo>
                    <a:cubicBezTo>
                      <a:pt x="24" y="37"/>
                      <a:pt x="12" y="19"/>
                      <a:pt x="1" y="0"/>
                    </a:cubicBezTo>
                    <a:cubicBezTo>
                      <a:pt x="0" y="0"/>
                      <a:pt x="0" y="0"/>
                      <a:pt x="0" y="1"/>
                    </a:cubicBezTo>
                    <a:cubicBezTo>
                      <a:pt x="12" y="19"/>
                      <a:pt x="23" y="38"/>
                      <a:pt x="35" y="56"/>
                    </a:cubicBezTo>
                    <a:cubicBezTo>
                      <a:pt x="35" y="56"/>
                      <a:pt x="36" y="56"/>
                      <a:pt x="36"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0" name="îṧ1iḓé"/>
              <p:cNvSpPr/>
              <p:nvPr/>
            </p:nvSpPr>
            <p:spPr bwMode="auto">
              <a:xfrm>
                <a:off x="3475" y="2438"/>
                <a:ext cx="39" cy="61"/>
              </a:xfrm>
              <a:custGeom>
                <a:avLst/>
                <a:gdLst>
                  <a:gd name="T0" fmla="*/ 34 w 35"/>
                  <a:gd name="T1" fmla="*/ 55 h 56"/>
                  <a:gd name="T2" fmla="*/ 1 w 35"/>
                  <a:gd name="T3" fmla="*/ 0 h 56"/>
                  <a:gd name="T4" fmla="*/ 0 w 35"/>
                  <a:gd name="T5" fmla="*/ 0 h 56"/>
                  <a:gd name="T6" fmla="*/ 34 w 35"/>
                  <a:gd name="T7" fmla="*/ 56 h 56"/>
                  <a:gd name="T8" fmla="*/ 34 w 35"/>
                  <a:gd name="T9" fmla="*/ 55 h 56"/>
                </a:gdLst>
                <a:ahLst/>
                <a:cxnLst>
                  <a:cxn ang="0">
                    <a:pos x="T0" y="T1"/>
                  </a:cxn>
                  <a:cxn ang="0">
                    <a:pos x="T2" y="T3"/>
                  </a:cxn>
                  <a:cxn ang="0">
                    <a:pos x="T4" y="T5"/>
                  </a:cxn>
                  <a:cxn ang="0">
                    <a:pos x="T6" y="T7"/>
                  </a:cxn>
                  <a:cxn ang="0">
                    <a:pos x="T8" y="T9"/>
                  </a:cxn>
                </a:cxnLst>
                <a:rect l="0" t="0" r="r" b="b"/>
                <a:pathLst>
                  <a:path w="35" h="56">
                    <a:moveTo>
                      <a:pt x="34" y="55"/>
                    </a:moveTo>
                    <a:cubicBezTo>
                      <a:pt x="23" y="37"/>
                      <a:pt x="11" y="19"/>
                      <a:pt x="1" y="0"/>
                    </a:cubicBezTo>
                    <a:cubicBezTo>
                      <a:pt x="1" y="0"/>
                      <a:pt x="0" y="0"/>
                      <a:pt x="0" y="0"/>
                    </a:cubicBezTo>
                    <a:cubicBezTo>
                      <a:pt x="11" y="19"/>
                      <a:pt x="22" y="38"/>
                      <a:pt x="34" y="56"/>
                    </a:cubicBezTo>
                    <a:cubicBezTo>
                      <a:pt x="34" y="56"/>
                      <a:pt x="35" y="56"/>
                      <a:pt x="34"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1" name="iṣḻïďê"/>
              <p:cNvSpPr/>
              <p:nvPr/>
            </p:nvSpPr>
            <p:spPr bwMode="auto">
              <a:xfrm>
                <a:off x="3469" y="2408"/>
                <a:ext cx="35" cy="56"/>
              </a:xfrm>
              <a:custGeom>
                <a:avLst/>
                <a:gdLst>
                  <a:gd name="T0" fmla="*/ 32 w 32"/>
                  <a:gd name="T1" fmla="*/ 50 h 51"/>
                  <a:gd name="T2" fmla="*/ 0 w 32"/>
                  <a:gd name="T3" fmla="*/ 0 h 51"/>
                  <a:gd name="T4" fmla="*/ 0 w 32"/>
                  <a:gd name="T5" fmla="*/ 1 h 51"/>
                  <a:gd name="T6" fmla="*/ 31 w 32"/>
                  <a:gd name="T7" fmla="*/ 51 h 51"/>
                  <a:gd name="T8" fmla="*/ 32 w 32"/>
                  <a:gd name="T9" fmla="*/ 50 h 51"/>
                </a:gdLst>
                <a:ahLst/>
                <a:cxnLst>
                  <a:cxn ang="0">
                    <a:pos x="T0" y="T1"/>
                  </a:cxn>
                  <a:cxn ang="0">
                    <a:pos x="T2" y="T3"/>
                  </a:cxn>
                  <a:cxn ang="0">
                    <a:pos x="T4" y="T5"/>
                  </a:cxn>
                  <a:cxn ang="0">
                    <a:pos x="T6" y="T7"/>
                  </a:cxn>
                  <a:cxn ang="0">
                    <a:pos x="T8" y="T9"/>
                  </a:cxn>
                </a:cxnLst>
                <a:rect l="0" t="0" r="r" b="b"/>
                <a:pathLst>
                  <a:path w="32" h="51">
                    <a:moveTo>
                      <a:pt x="32" y="50"/>
                    </a:moveTo>
                    <a:cubicBezTo>
                      <a:pt x="22" y="34"/>
                      <a:pt x="11" y="17"/>
                      <a:pt x="0" y="0"/>
                    </a:cubicBezTo>
                    <a:cubicBezTo>
                      <a:pt x="0" y="0"/>
                      <a:pt x="0" y="0"/>
                      <a:pt x="0" y="1"/>
                    </a:cubicBezTo>
                    <a:cubicBezTo>
                      <a:pt x="11" y="17"/>
                      <a:pt x="21" y="34"/>
                      <a:pt x="31" y="51"/>
                    </a:cubicBezTo>
                    <a:cubicBezTo>
                      <a:pt x="32" y="51"/>
                      <a:pt x="32" y="51"/>
                      <a:pt x="32"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2" name="îšľïḍê"/>
              <p:cNvSpPr/>
              <p:nvPr/>
            </p:nvSpPr>
            <p:spPr bwMode="auto">
              <a:xfrm>
                <a:off x="3481" y="2408"/>
                <a:ext cx="33" cy="51"/>
              </a:xfrm>
              <a:custGeom>
                <a:avLst/>
                <a:gdLst>
                  <a:gd name="T0" fmla="*/ 29 w 30"/>
                  <a:gd name="T1" fmla="*/ 45 h 46"/>
                  <a:gd name="T2" fmla="*/ 1 w 30"/>
                  <a:gd name="T3" fmla="*/ 0 h 46"/>
                  <a:gd name="T4" fmla="*/ 0 w 30"/>
                  <a:gd name="T5" fmla="*/ 1 h 46"/>
                  <a:gd name="T6" fmla="*/ 29 w 30"/>
                  <a:gd name="T7" fmla="*/ 46 h 46"/>
                  <a:gd name="T8" fmla="*/ 29 w 30"/>
                  <a:gd name="T9" fmla="*/ 45 h 46"/>
                </a:gdLst>
                <a:ahLst/>
                <a:cxnLst>
                  <a:cxn ang="0">
                    <a:pos x="T0" y="T1"/>
                  </a:cxn>
                  <a:cxn ang="0">
                    <a:pos x="T2" y="T3"/>
                  </a:cxn>
                  <a:cxn ang="0">
                    <a:pos x="T4" y="T5"/>
                  </a:cxn>
                  <a:cxn ang="0">
                    <a:pos x="T6" y="T7"/>
                  </a:cxn>
                  <a:cxn ang="0">
                    <a:pos x="T8" y="T9"/>
                  </a:cxn>
                </a:cxnLst>
                <a:rect l="0" t="0" r="r" b="b"/>
                <a:pathLst>
                  <a:path w="30" h="46">
                    <a:moveTo>
                      <a:pt x="29" y="45"/>
                    </a:moveTo>
                    <a:cubicBezTo>
                      <a:pt x="19" y="31"/>
                      <a:pt x="9" y="16"/>
                      <a:pt x="1" y="0"/>
                    </a:cubicBezTo>
                    <a:cubicBezTo>
                      <a:pt x="1" y="0"/>
                      <a:pt x="0" y="0"/>
                      <a:pt x="0" y="1"/>
                    </a:cubicBezTo>
                    <a:cubicBezTo>
                      <a:pt x="8" y="17"/>
                      <a:pt x="18" y="32"/>
                      <a:pt x="29" y="46"/>
                    </a:cubicBezTo>
                    <a:cubicBezTo>
                      <a:pt x="29" y="46"/>
                      <a:pt x="30" y="46"/>
                      <a:pt x="29" y="4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3" name="ï$ḷïde"/>
              <p:cNvSpPr/>
              <p:nvPr/>
            </p:nvSpPr>
            <p:spPr bwMode="auto">
              <a:xfrm>
                <a:off x="3486" y="2394"/>
                <a:ext cx="27" cy="48"/>
              </a:xfrm>
              <a:custGeom>
                <a:avLst/>
                <a:gdLst>
                  <a:gd name="T0" fmla="*/ 24 w 24"/>
                  <a:gd name="T1" fmla="*/ 44 h 44"/>
                  <a:gd name="T2" fmla="*/ 1 w 24"/>
                  <a:gd name="T3" fmla="*/ 0 h 44"/>
                  <a:gd name="T4" fmla="*/ 0 w 24"/>
                  <a:gd name="T5" fmla="*/ 0 h 44"/>
                  <a:gd name="T6" fmla="*/ 24 w 24"/>
                  <a:gd name="T7" fmla="*/ 44 h 44"/>
                  <a:gd name="T8" fmla="*/ 24 w 24"/>
                  <a:gd name="T9" fmla="*/ 44 h 44"/>
                </a:gdLst>
                <a:ahLst/>
                <a:cxnLst>
                  <a:cxn ang="0">
                    <a:pos x="T0" y="T1"/>
                  </a:cxn>
                  <a:cxn ang="0">
                    <a:pos x="T2" y="T3"/>
                  </a:cxn>
                  <a:cxn ang="0">
                    <a:pos x="T4" y="T5"/>
                  </a:cxn>
                  <a:cxn ang="0">
                    <a:pos x="T6" y="T7"/>
                  </a:cxn>
                  <a:cxn ang="0">
                    <a:pos x="T8" y="T9"/>
                  </a:cxn>
                </a:cxnLst>
                <a:rect l="0" t="0" r="r" b="b"/>
                <a:pathLst>
                  <a:path w="24" h="44">
                    <a:moveTo>
                      <a:pt x="24" y="44"/>
                    </a:moveTo>
                    <a:cubicBezTo>
                      <a:pt x="16" y="29"/>
                      <a:pt x="8" y="15"/>
                      <a:pt x="1" y="0"/>
                    </a:cubicBezTo>
                    <a:cubicBezTo>
                      <a:pt x="1" y="0"/>
                      <a:pt x="0" y="0"/>
                      <a:pt x="0" y="0"/>
                    </a:cubicBezTo>
                    <a:cubicBezTo>
                      <a:pt x="7" y="15"/>
                      <a:pt x="16" y="29"/>
                      <a:pt x="24" y="44"/>
                    </a:cubicBezTo>
                    <a:cubicBezTo>
                      <a:pt x="24" y="44"/>
                      <a:pt x="24" y="44"/>
                      <a:pt x="24"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4" name="ïṩliḑè"/>
              <p:cNvSpPr/>
              <p:nvPr/>
            </p:nvSpPr>
            <p:spPr bwMode="auto">
              <a:xfrm>
                <a:off x="3481" y="2364"/>
                <a:ext cx="33" cy="58"/>
              </a:xfrm>
              <a:custGeom>
                <a:avLst/>
                <a:gdLst>
                  <a:gd name="T0" fmla="*/ 29 w 30"/>
                  <a:gd name="T1" fmla="*/ 52 h 53"/>
                  <a:gd name="T2" fmla="*/ 1 w 30"/>
                  <a:gd name="T3" fmla="*/ 0 h 53"/>
                  <a:gd name="T4" fmla="*/ 0 w 30"/>
                  <a:gd name="T5" fmla="*/ 1 h 53"/>
                  <a:gd name="T6" fmla="*/ 29 w 30"/>
                  <a:gd name="T7" fmla="*/ 52 h 53"/>
                  <a:gd name="T8" fmla="*/ 29 w 30"/>
                  <a:gd name="T9" fmla="*/ 52 h 53"/>
                </a:gdLst>
                <a:ahLst/>
                <a:cxnLst>
                  <a:cxn ang="0">
                    <a:pos x="T0" y="T1"/>
                  </a:cxn>
                  <a:cxn ang="0">
                    <a:pos x="T2" y="T3"/>
                  </a:cxn>
                  <a:cxn ang="0">
                    <a:pos x="T4" y="T5"/>
                  </a:cxn>
                  <a:cxn ang="0">
                    <a:pos x="T6" y="T7"/>
                  </a:cxn>
                  <a:cxn ang="0">
                    <a:pos x="T8" y="T9"/>
                  </a:cxn>
                </a:cxnLst>
                <a:rect l="0" t="0" r="r" b="b"/>
                <a:pathLst>
                  <a:path w="30" h="53">
                    <a:moveTo>
                      <a:pt x="29" y="52"/>
                    </a:moveTo>
                    <a:cubicBezTo>
                      <a:pt x="20" y="35"/>
                      <a:pt x="10" y="18"/>
                      <a:pt x="1" y="0"/>
                    </a:cubicBezTo>
                    <a:cubicBezTo>
                      <a:pt x="1" y="0"/>
                      <a:pt x="0" y="0"/>
                      <a:pt x="0" y="1"/>
                    </a:cubicBezTo>
                    <a:cubicBezTo>
                      <a:pt x="9" y="18"/>
                      <a:pt x="19" y="35"/>
                      <a:pt x="29" y="52"/>
                    </a:cubicBezTo>
                    <a:cubicBezTo>
                      <a:pt x="29" y="53"/>
                      <a:pt x="30" y="53"/>
                      <a:pt x="29" y="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5" name="îslîḋê"/>
              <p:cNvSpPr/>
              <p:nvPr/>
            </p:nvSpPr>
            <p:spPr bwMode="auto">
              <a:xfrm>
                <a:off x="3485" y="2348"/>
                <a:ext cx="32" cy="56"/>
              </a:xfrm>
              <a:custGeom>
                <a:avLst/>
                <a:gdLst>
                  <a:gd name="T0" fmla="*/ 29 w 29"/>
                  <a:gd name="T1" fmla="*/ 50 h 51"/>
                  <a:gd name="T2" fmla="*/ 0 w 29"/>
                  <a:gd name="T3" fmla="*/ 0 h 51"/>
                  <a:gd name="T4" fmla="*/ 0 w 29"/>
                  <a:gd name="T5" fmla="*/ 1 h 51"/>
                  <a:gd name="T6" fmla="*/ 28 w 29"/>
                  <a:gd name="T7" fmla="*/ 51 h 51"/>
                  <a:gd name="T8" fmla="*/ 29 w 29"/>
                  <a:gd name="T9" fmla="*/ 50 h 51"/>
                </a:gdLst>
                <a:ahLst/>
                <a:cxnLst>
                  <a:cxn ang="0">
                    <a:pos x="T0" y="T1"/>
                  </a:cxn>
                  <a:cxn ang="0">
                    <a:pos x="T2" y="T3"/>
                  </a:cxn>
                  <a:cxn ang="0">
                    <a:pos x="T4" y="T5"/>
                  </a:cxn>
                  <a:cxn ang="0">
                    <a:pos x="T6" y="T7"/>
                  </a:cxn>
                  <a:cxn ang="0">
                    <a:pos x="T8" y="T9"/>
                  </a:cxn>
                </a:cxnLst>
                <a:rect l="0" t="0" r="r" b="b"/>
                <a:pathLst>
                  <a:path w="29" h="51">
                    <a:moveTo>
                      <a:pt x="29" y="50"/>
                    </a:moveTo>
                    <a:cubicBezTo>
                      <a:pt x="19" y="34"/>
                      <a:pt x="9" y="18"/>
                      <a:pt x="0" y="0"/>
                    </a:cubicBezTo>
                    <a:cubicBezTo>
                      <a:pt x="0" y="0"/>
                      <a:pt x="0" y="0"/>
                      <a:pt x="0" y="1"/>
                    </a:cubicBezTo>
                    <a:cubicBezTo>
                      <a:pt x="8" y="18"/>
                      <a:pt x="18" y="34"/>
                      <a:pt x="28" y="51"/>
                    </a:cubicBezTo>
                    <a:cubicBezTo>
                      <a:pt x="28" y="51"/>
                      <a:pt x="29" y="51"/>
                      <a:pt x="29"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6" name="íşḻíḑé"/>
              <p:cNvSpPr/>
              <p:nvPr/>
            </p:nvSpPr>
            <p:spPr bwMode="auto">
              <a:xfrm>
                <a:off x="3499" y="2353"/>
                <a:ext cx="35" cy="56"/>
              </a:xfrm>
              <a:custGeom>
                <a:avLst/>
                <a:gdLst>
                  <a:gd name="T0" fmla="*/ 31 w 31"/>
                  <a:gd name="T1" fmla="*/ 50 h 51"/>
                  <a:gd name="T2" fmla="*/ 1 w 31"/>
                  <a:gd name="T3" fmla="*/ 0 h 51"/>
                  <a:gd name="T4" fmla="*/ 0 w 31"/>
                  <a:gd name="T5" fmla="*/ 1 h 51"/>
                  <a:gd name="T6" fmla="*/ 30 w 31"/>
                  <a:gd name="T7" fmla="*/ 51 h 51"/>
                  <a:gd name="T8" fmla="*/ 31 w 31"/>
                  <a:gd name="T9" fmla="*/ 50 h 51"/>
                </a:gdLst>
                <a:ahLst/>
                <a:cxnLst>
                  <a:cxn ang="0">
                    <a:pos x="T0" y="T1"/>
                  </a:cxn>
                  <a:cxn ang="0">
                    <a:pos x="T2" y="T3"/>
                  </a:cxn>
                  <a:cxn ang="0">
                    <a:pos x="T4" y="T5"/>
                  </a:cxn>
                  <a:cxn ang="0">
                    <a:pos x="T6" y="T7"/>
                  </a:cxn>
                  <a:cxn ang="0">
                    <a:pos x="T8" y="T9"/>
                  </a:cxn>
                </a:cxnLst>
                <a:rect l="0" t="0" r="r" b="b"/>
                <a:pathLst>
                  <a:path w="31" h="51">
                    <a:moveTo>
                      <a:pt x="31" y="50"/>
                    </a:moveTo>
                    <a:cubicBezTo>
                      <a:pt x="19" y="35"/>
                      <a:pt x="9" y="18"/>
                      <a:pt x="1" y="0"/>
                    </a:cubicBezTo>
                    <a:cubicBezTo>
                      <a:pt x="0" y="0"/>
                      <a:pt x="0" y="0"/>
                      <a:pt x="0" y="1"/>
                    </a:cubicBezTo>
                    <a:cubicBezTo>
                      <a:pt x="8" y="18"/>
                      <a:pt x="18" y="35"/>
                      <a:pt x="30" y="51"/>
                    </a:cubicBezTo>
                    <a:cubicBezTo>
                      <a:pt x="30" y="51"/>
                      <a:pt x="31" y="51"/>
                      <a:pt x="31"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7" name="íṧļiďé"/>
              <p:cNvSpPr/>
              <p:nvPr/>
            </p:nvSpPr>
            <p:spPr bwMode="auto">
              <a:xfrm>
                <a:off x="3505" y="2344"/>
                <a:ext cx="34" cy="60"/>
              </a:xfrm>
              <a:custGeom>
                <a:avLst/>
                <a:gdLst>
                  <a:gd name="T0" fmla="*/ 31 w 31"/>
                  <a:gd name="T1" fmla="*/ 53 h 54"/>
                  <a:gd name="T2" fmla="*/ 1 w 31"/>
                  <a:gd name="T3" fmla="*/ 0 h 54"/>
                  <a:gd name="T4" fmla="*/ 0 w 31"/>
                  <a:gd name="T5" fmla="*/ 0 h 54"/>
                  <a:gd name="T6" fmla="*/ 30 w 31"/>
                  <a:gd name="T7" fmla="*/ 54 h 54"/>
                  <a:gd name="T8" fmla="*/ 31 w 31"/>
                  <a:gd name="T9" fmla="*/ 53 h 54"/>
                </a:gdLst>
                <a:ahLst/>
                <a:cxnLst>
                  <a:cxn ang="0">
                    <a:pos x="T0" y="T1"/>
                  </a:cxn>
                  <a:cxn ang="0">
                    <a:pos x="T2" y="T3"/>
                  </a:cxn>
                  <a:cxn ang="0">
                    <a:pos x="T4" y="T5"/>
                  </a:cxn>
                  <a:cxn ang="0">
                    <a:pos x="T6" y="T7"/>
                  </a:cxn>
                  <a:cxn ang="0">
                    <a:pos x="T8" y="T9"/>
                  </a:cxn>
                </a:cxnLst>
                <a:rect l="0" t="0" r="r" b="b"/>
                <a:pathLst>
                  <a:path w="31" h="54">
                    <a:moveTo>
                      <a:pt x="31" y="53"/>
                    </a:moveTo>
                    <a:cubicBezTo>
                      <a:pt x="19" y="36"/>
                      <a:pt x="9" y="19"/>
                      <a:pt x="1" y="0"/>
                    </a:cubicBezTo>
                    <a:cubicBezTo>
                      <a:pt x="1" y="0"/>
                      <a:pt x="0" y="0"/>
                      <a:pt x="0" y="0"/>
                    </a:cubicBezTo>
                    <a:cubicBezTo>
                      <a:pt x="9" y="19"/>
                      <a:pt x="18" y="37"/>
                      <a:pt x="30" y="54"/>
                    </a:cubicBezTo>
                    <a:cubicBezTo>
                      <a:pt x="30" y="54"/>
                      <a:pt x="31" y="54"/>
                      <a:pt x="3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8" name="iṥ1ide"/>
              <p:cNvSpPr/>
              <p:nvPr/>
            </p:nvSpPr>
            <p:spPr bwMode="auto">
              <a:xfrm>
                <a:off x="3439" y="2790"/>
                <a:ext cx="581" cy="198"/>
              </a:xfrm>
              <a:custGeom>
                <a:avLst/>
                <a:gdLst>
                  <a:gd name="T0" fmla="*/ 526 w 527"/>
                  <a:gd name="T1" fmla="*/ 122 h 180"/>
                  <a:gd name="T2" fmla="*/ 262 w 527"/>
                  <a:gd name="T3" fmla="*/ 71 h 180"/>
                  <a:gd name="T4" fmla="*/ 29 w 527"/>
                  <a:gd name="T5" fmla="*/ 12 h 180"/>
                  <a:gd name="T6" fmla="*/ 29 w 527"/>
                  <a:gd name="T7" fmla="*/ 1 h 180"/>
                  <a:gd name="T8" fmla="*/ 28 w 527"/>
                  <a:gd name="T9" fmla="*/ 1 h 180"/>
                  <a:gd name="T10" fmla="*/ 28 w 527"/>
                  <a:gd name="T11" fmla="*/ 12 h 180"/>
                  <a:gd name="T12" fmla="*/ 0 w 527"/>
                  <a:gd name="T13" fmla="*/ 4 h 180"/>
                  <a:gd name="T14" fmla="*/ 0 w 527"/>
                  <a:gd name="T15" fmla="*/ 4 h 180"/>
                  <a:gd name="T16" fmla="*/ 28 w 527"/>
                  <a:gd name="T17" fmla="*/ 12 h 180"/>
                  <a:gd name="T18" fmla="*/ 29 w 527"/>
                  <a:gd name="T19" fmla="*/ 31 h 180"/>
                  <a:gd name="T20" fmla="*/ 30 w 527"/>
                  <a:gd name="T21" fmla="*/ 46 h 180"/>
                  <a:gd name="T22" fmla="*/ 30 w 527"/>
                  <a:gd name="T23" fmla="*/ 52 h 180"/>
                  <a:gd name="T24" fmla="*/ 22 w 527"/>
                  <a:gd name="T25" fmla="*/ 47 h 180"/>
                  <a:gd name="T26" fmla="*/ 22 w 527"/>
                  <a:gd name="T27" fmla="*/ 48 h 180"/>
                  <a:gd name="T28" fmla="*/ 30 w 527"/>
                  <a:gd name="T29" fmla="*/ 52 h 180"/>
                  <a:gd name="T30" fmla="*/ 30 w 527"/>
                  <a:gd name="T31" fmla="*/ 57 h 180"/>
                  <a:gd name="T32" fmla="*/ 30 w 527"/>
                  <a:gd name="T33" fmla="*/ 58 h 180"/>
                  <a:gd name="T34" fmla="*/ 32 w 527"/>
                  <a:gd name="T35" fmla="*/ 53 h 180"/>
                  <a:gd name="T36" fmla="*/ 61 w 527"/>
                  <a:gd name="T37" fmla="*/ 68 h 180"/>
                  <a:gd name="T38" fmla="*/ 15 w 527"/>
                  <a:gd name="T39" fmla="*/ 55 h 180"/>
                  <a:gd name="T40" fmla="*/ 15 w 527"/>
                  <a:gd name="T41" fmla="*/ 56 h 180"/>
                  <a:gd name="T42" fmla="*/ 67 w 527"/>
                  <a:gd name="T43" fmla="*/ 70 h 180"/>
                  <a:gd name="T44" fmla="*/ 242 w 527"/>
                  <a:gd name="T45" fmla="*/ 128 h 180"/>
                  <a:gd name="T46" fmla="*/ 479 w 527"/>
                  <a:gd name="T47" fmla="*/ 180 h 180"/>
                  <a:gd name="T48" fmla="*/ 479 w 527"/>
                  <a:gd name="T49" fmla="*/ 179 h 180"/>
                  <a:gd name="T50" fmla="*/ 75 w 527"/>
                  <a:gd name="T51" fmla="*/ 73 h 180"/>
                  <a:gd name="T52" fmla="*/ 493 w 527"/>
                  <a:gd name="T53" fmla="*/ 171 h 180"/>
                  <a:gd name="T54" fmla="*/ 492 w 527"/>
                  <a:gd name="T55" fmla="*/ 176 h 180"/>
                  <a:gd name="T56" fmla="*/ 493 w 527"/>
                  <a:gd name="T57" fmla="*/ 176 h 180"/>
                  <a:gd name="T58" fmla="*/ 493 w 527"/>
                  <a:gd name="T59" fmla="*/ 171 h 180"/>
                  <a:gd name="T60" fmla="*/ 506 w 527"/>
                  <a:gd name="T61" fmla="*/ 173 h 180"/>
                  <a:gd name="T62" fmla="*/ 506 w 527"/>
                  <a:gd name="T63" fmla="*/ 172 h 180"/>
                  <a:gd name="T64" fmla="*/ 494 w 527"/>
                  <a:gd name="T65" fmla="*/ 170 h 180"/>
                  <a:gd name="T66" fmla="*/ 496 w 527"/>
                  <a:gd name="T67" fmla="*/ 123 h 180"/>
                  <a:gd name="T68" fmla="*/ 496 w 527"/>
                  <a:gd name="T69" fmla="*/ 122 h 180"/>
                  <a:gd name="T70" fmla="*/ 493 w 527"/>
                  <a:gd name="T71" fmla="*/ 170 h 180"/>
                  <a:gd name="T72" fmla="*/ 68 w 527"/>
                  <a:gd name="T73" fmla="*/ 69 h 180"/>
                  <a:gd name="T74" fmla="*/ 32 w 527"/>
                  <a:gd name="T75" fmla="*/ 52 h 180"/>
                  <a:gd name="T76" fmla="*/ 32 w 527"/>
                  <a:gd name="T77" fmla="*/ 50 h 180"/>
                  <a:gd name="T78" fmla="*/ 29 w 527"/>
                  <a:gd name="T79" fmla="*/ 13 h 180"/>
                  <a:gd name="T80" fmla="*/ 262 w 527"/>
                  <a:gd name="T81" fmla="*/ 73 h 180"/>
                  <a:gd name="T82" fmla="*/ 526 w 527"/>
                  <a:gd name="T83" fmla="*/ 123 h 180"/>
                  <a:gd name="T84" fmla="*/ 526 w 527"/>
                  <a:gd name="T85"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180">
                    <a:moveTo>
                      <a:pt x="526" y="122"/>
                    </a:moveTo>
                    <a:cubicBezTo>
                      <a:pt x="438" y="107"/>
                      <a:pt x="349" y="91"/>
                      <a:pt x="262" y="71"/>
                    </a:cubicBezTo>
                    <a:cubicBezTo>
                      <a:pt x="184" y="54"/>
                      <a:pt x="106" y="33"/>
                      <a:pt x="29" y="12"/>
                    </a:cubicBezTo>
                    <a:cubicBezTo>
                      <a:pt x="29" y="8"/>
                      <a:pt x="29" y="4"/>
                      <a:pt x="29" y="1"/>
                    </a:cubicBezTo>
                    <a:cubicBezTo>
                      <a:pt x="29" y="0"/>
                      <a:pt x="28" y="0"/>
                      <a:pt x="28" y="1"/>
                    </a:cubicBezTo>
                    <a:cubicBezTo>
                      <a:pt x="28" y="4"/>
                      <a:pt x="28" y="8"/>
                      <a:pt x="28" y="12"/>
                    </a:cubicBezTo>
                    <a:cubicBezTo>
                      <a:pt x="19" y="9"/>
                      <a:pt x="10" y="6"/>
                      <a:pt x="0" y="4"/>
                    </a:cubicBezTo>
                    <a:cubicBezTo>
                      <a:pt x="0" y="4"/>
                      <a:pt x="0" y="4"/>
                      <a:pt x="0" y="4"/>
                    </a:cubicBezTo>
                    <a:cubicBezTo>
                      <a:pt x="10" y="7"/>
                      <a:pt x="19" y="10"/>
                      <a:pt x="28" y="12"/>
                    </a:cubicBezTo>
                    <a:cubicBezTo>
                      <a:pt x="28" y="19"/>
                      <a:pt x="28" y="25"/>
                      <a:pt x="29" y="31"/>
                    </a:cubicBezTo>
                    <a:cubicBezTo>
                      <a:pt x="29" y="36"/>
                      <a:pt x="30" y="41"/>
                      <a:pt x="30" y="46"/>
                    </a:cubicBezTo>
                    <a:cubicBezTo>
                      <a:pt x="30" y="47"/>
                      <a:pt x="30" y="49"/>
                      <a:pt x="30" y="52"/>
                    </a:cubicBezTo>
                    <a:cubicBezTo>
                      <a:pt x="28" y="50"/>
                      <a:pt x="25" y="49"/>
                      <a:pt x="22" y="47"/>
                    </a:cubicBezTo>
                    <a:cubicBezTo>
                      <a:pt x="22" y="47"/>
                      <a:pt x="22" y="47"/>
                      <a:pt x="22" y="48"/>
                    </a:cubicBezTo>
                    <a:cubicBezTo>
                      <a:pt x="25" y="49"/>
                      <a:pt x="28" y="51"/>
                      <a:pt x="30" y="52"/>
                    </a:cubicBezTo>
                    <a:cubicBezTo>
                      <a:pt x="30" y="55"/>
                      <a:pt x="30" y="57"/>
                      <a:pt x="30" y="57"/>
                    </a:cubicBezTo>
                    <a:cubicBezTo>
                      <a:pt x="30" y="57"/>
                      <a:pt x="30" y="57"/>
                      <a:pt x="30" y="58"/>
                    </a:cubicBezTo>
                    <a:cubicBezTo>
                      <a:pt x="32" y="59"/>
                      <a:pt x="32" y="56"/>
                      <a:pt x="32" y="53"/>
                    </a:cubicBezTo>
                    <a:cubicBezTo>
                      <a:pt x="41" y="58"/>
                      <a:pt x="51" y="63"/>
                      <a:pt x="61" y="68"/>
                    </a:cubicBezTo>
                    <a:cubicBezTo>
                      <a:pt x="46" y="63"/>
                      <a:pt x="30" y="59"/>
                      <a:pt x="15" y="55"/>
                    </a:cubicBezTo>
                    <a:cubicBezTo>
                      <a:pt x="15" y="55"/>
                      <a:pt x="15" y="56"/>
                      <a:pt x="15" y="56"/>
                    </a:cubicBezTo>
                    <a:cubicBezTo>
                      <a:pt x="32" y="61"/>
                      <a:pt x="50" y="66"/>
                      <a:pt x="67" y="70"/>
                    </a:cubicBezTo>
                    <a:cubicBezTo>
                      <a:pt x="123" y="96"/>
                      <a:pt x="183" y="113"/>
                      <a:pt x="242" y="128"/>
                    </a:cubicBezTo>
                    <a:cubicBezTo>
                      <a:pt x="321" y="147"/>
                      <a:pt x="400" y="162"/>
                      <a:pt x="479" y="180"/>
                    </a:cubicBezTo>
                    <a:cubicBezTo>
                      <a:pt x="480" y="180"/>
                      <a:pt x="480" y="179"/>
                      <a:pt x="479" y="179"/>
                    </a:cubicBezTo>
                    <a:cubicBezTo>
                      <a:pt x="344" y="143"/>
                      <a:pt x="204" y="128"/>
                      <a:pt x="75" y="73"/>
                    </a:cubicBezTo>
                    <a:cubicBezTo>
                      <a:pt x="213" y="110"/>
                      <a:pt x="352" y="148"/>
                      <a:pt x="493" y="171"/>
                    </a:cubicBezTo>
                    <a:cubicBezTo>
                      <a:pt x="492" y="173"/>
                      <a:pt x="492" y="174"/>
                      <a:pt x="492" y="176"/>
                    </a:cubicBezTo>
                    <a:cubicBezTo>
                      <a:pt x="492" y="176"/>
                      <a:pt x="493" y="177"/>
                      <a:pt x="493" y="176"/>
                    </a:cubicBezTo>
                    <a:cubicBezTo>
                      <a:pt x="493" y="174"/>
                      <a:pt x="493" y="173"/>
                      <a:pt x="493" y="171"/>
                    </a:cubicBezTo>
                    <a:cubicBezTo>
                      <a:pt x="498" y="172"/>
                      <a:pt x="502" y="173"/>
                      <a:pt x="506" y="173"/>
                    </a:cubicBezTo>
                    <a:cubicBezTo>
                      <a:pt x="507" y="173"/>
                      <a:pt x="507" y="172"/>
                      <a:pt x="506" y="172"/>
                    </a:cubicBezTo>
                    <a:cubicBezTo>
                      <a:pt x="502" y="171"/>
                      <a:pt x="498" y="170"/>
                      <a:pt x="494" y="170"/>
                    </a:cubicBezTo>
                    <a:cubicBezTo>
                      <a:pt x="495" y="154"/>
                      <a:pt x="496" y="138"/>
                      <a:pt x="496" y="123"/>
                    </a:cubicBezTo>
                    <a:cubicBezTo>
                      <a:pt x="496" y="122"/>
                      <a:pt x="496" y="122"/>
                      <a:pt x="496" y="122"/>
                    </a:cubicBezTo>
                    <a:cubicBezTo>
                      <a:pt x="495" y="138"/>
                      <a:pt x="494" y="154"/>
                      <a:pt x="493" y="170"/>
                    </a:cubicBezTo>
                    <a:cubicBezTo>
                      <a:pt x="349" y="144"/>
                      <a:pt x="208" y="107"/>
                      <a:pt x="68" y="69"/>
                    </a:cubicBezTo>
                    <a:cubicBezTo>
                      <a:pt x="56" y="64"/>
                      <a:pt x="44" y="58"/>
                      <a:pt x="32" y="52"/>
                    </a:cubicBezTo>
                    <a:cubicBezTo>
                      <a:pt x="32" y="51"/>
                      <a:pt x="32" y="50"/>
                      <a:pt x="32" y="50"/>
                    </a:cubicBezTo>
                    <a:cubicBezTo>
                      <a:pt x="31" y="38"/>
                      <a:pt x="29" y="25"/>
                      <a:pt x="29" y="13"/>
                    </a:cubicBezTo>
                    <a:cubicBezTo>
                      <a:pt x="106" y="35"/>
                      <a:pt x="184" y="55"/>
                      <a:pt x="262" y="73"/>
                    </a:cubicBezTo>
                    <a:cubicBezTo>
                      <a:pt x="349" y="93"/>
                      <a:pt x="437" y="111"/>
                      <a:pt x="526" y="123"/>
                    </a:cubicBezTo>
                    <a:cubicBezTo>
                      <a:pt x="527" y="123"/>
                      <a:pt x="527" y="122"/>
                      <a:pt x="526" y="1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9" name="išḷiḋè"/>
              <p:cNvSpPr/>
              <p:nvPr/>
            </p:nvSpPr>
            <p:spPr bwMode="auto">
              <a:xfrm>
                <a:off x="3992" y="2928"/>
                <a:ext cx="1" cy="49"/>
              </a:xfrm>
              <a:custGeom>
                <a:avLst/>
                <a:gdLst>
                  <a:gd name="T0" fmla="*/ 1 w 1"/>
                  <a:gd name="T1" fmla="*/ 0 h 44"/>
                  <a:gd name="T2" fmla="*/ 0 w 1"/>
                  <a:gd name="T3" fmla="*/ 0 h 44"/>
                  <a:gd name="T4" fmla="*/ 0 w 1"/>
                  <a:gd name="T5" fmla="*/ 43 h 44"/>
                  <a:gd name="T6" fmla="*/ 1 w 1"/>
                  <a:gd name="T7" fmla="*/ 43 h 44"/>
                  <a:gd name="T8" fmla="*/ 1 w 1"/>
                  <a:gd name="T9" fmla="*/ 0 h 44"/>
                </a:gdLst>
                <a:ahLst/>
                <a:cxnLst>
                  <a:cxn ang="0">
                    <a:pos x="T0" y="T1"/>
                  </a:cxn>
                  <a:cxn ang="0">
                    <a:pos x="T2" y="T3"/>
                  </a:cxn>
                  <a:cxn ang="0">
                    <a:pos x="T4" y="T5"/>
                  </a:cxn>
                  <a:cxn ang="0">
                    <a:pos x="T6" y="T7"/>
                  </a:cxn>
                  <a:cxn ang="0">
                    <a:pos x="T8" y="T9"/>
                  </a:cxn>
                </a:cxnLst>
                <a:rect l="0" t="0" r="r" b="b"/>
                <a:pathLst>
                  <a:path w="1" h="44">
                    <a:moveTo>
                      <a:pt x="1" y="0"/>
                    </a:moveTo>
                    <a:cubicBezTo>
                      <a:pt x="1" y="0"/>
                      <a:pt x="0" y="0"/>
                      <a:pt x="0" y="0"/>
                    </a:cubicBezTo>
                    <a:cubicBezTo>
                      <a:pt x="0" y="14"/>
                      <a:pt x="0" y="29"/>
                      <a:pt x="0" y="43"/>
                    </a:cubicBezTo>
                    <a:cubicBezTo>
                      <a:pt x="0" y="44"/>
                      <a:pt x="1" y="44"/>
                      <a:pt x="1" y="43"/>
                    </a:cubicBezTo>
                    <a:cubicBezTo>
                      <a:pt x="1" y="29"/>
                      <a:pt x="1" y="14"/>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0" name="íS1îḋê"/>
              <p:cNvSpPr/>
              <p:nvPr/>
            </p:nvSpPr>
            <p:spPr bwMode="auto">
              <a:xfrm>
                <a:off x="4319" y="3396"/>
                <a:ext cx="468" cy="261"/>
              </a:xfrm>
              <a:custGeom>
                <a:avLst/>
                <a:gdLst>
                  <a:gd name="T0" fmla="*/ 423 w 424"/>
                  <a:gd name="T1" fmla="*/ 128 h 237"/>
                  <a:gd name="T2" fmla="*/ 294 w 424"/>
                  <a:gd name="T3" fmla="*/ 84 h 237"/>
                  <a:gd name="T4" fmla="*/ 294 w 424"/>
                  <a:gd name="T5" fmla="*/ 60 h 237"/>
                  <a:gd name="T6" fmla="*/ 294 w 424"/>
                  <a:gd name="T7" fmla="*/ 60 h 237"/>
                  <a:gd name="T8" fmla="*/ 294 w 424"/>
                  <a:gd name="T9" fmla="*/ 84 h 237"/>
                  <a:gd name="T10" fmla="*/ 1 w 424"/>
                  <a:gd name="T11" fmla="*/ 0 h 237"/>
                  <a:gd name="T12" fmla="*/ 1 w 424"/>
                  <a:gd name="T13" fmla="*/ 1 h 237"/>
                  <a:gd name="T14" fmla="*/ 294 w 424"/>
                  <a:gd name="T15" fmla="*/ 86 h 237"/>
                  <a:gd name="T16" fmla="*/ 299 w 424"/>
                  <a:gd name="T17" fmla="*/ 237 h 237"/>
                  <a:gd name="T18" fmla="*/ 299 w 424"/>
                  <a:gd name="T19" fmla="*/ 237 h 237"/>
                  <a:gd name="T20" fmla="*/ 294 w 424"/>
                  <a:gd name="T21" fmla="*/ 86 h 237"/>
                  <a:gd name="T22" fmla="*/ 423 w 424"/>
                  <a:gd name="T23" fmla="*/ 130 h 237"/>
                  <a:gd name="T24" fmla="*/ 423 w 424"/>
                  <a:gd name="T25" fmla="*/ 1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237">
                    <a:moveTo>
                      <a:pt x="423" y="128"/>
                    </a:moveTo>
                    <a:cubicBezTo>
                      <a:pt x="380" y="113"/>
                      <a:pt x="337" y="98"/>
                      <a:pt x="294" y="84"/>
                    </a:cubicBezTo>
                    <a:cubicBezTo>
                      <a:pt x="294" y="76"/>
                      <a:pt x="294" y="68"/>
                      <a:pt x="294" y="60"/>
                    </a:cubicBezTo>
                    <a:cubicBezTo>
                      <a:pt x="294" y="59"/>
                      <a:pt x="294" y="59"/>
                      <a:pt x="294" y="60"/>
                    </a:cubicBezTo>
                    <a:cubicBezTo>
                      <a:pt x="294" y="68"/>
                      <a:pt x="294" y="76"/>
                      <a:pt x="294" y="84"/>
                    </a:cubicBezTo>
                    <a:cubicBezTo>
                      <a:pt x="197" y="51"/>
                      <a:pt x="100" y="20"/>
                      <a:pt x="1" y="0"/>
                    </a:cubicBezTo>
                    <a:cubicBezTo>
                      <a:pt x="0" y="0"/>
                      <a:pt x="0" y="1"/>
                      <a:pt x="1" y="1"/>
                    </a:cubicBezTo>
                    <a:cubicBezTo>
                      <a:pt x="100" y="22"/>
                      <a:pt x="197" y="53"/>
                      <a:pt x="294" y="86"/>
                    </a:cubicBezTo>
                    <a:cubicBezTo>
                      <a:pt x="294" y="136"/>
                      <a:pt x="294" y="187"/>
                      <a:pt x="299" y="237"/>
                    </a:cubicBezTo>
                    <a:cubicBezTo>
                      <a:pt x="299" y="237"/>
                      <a:pt x="299" y="237"/>
                      <a:pt x="299" y="237"/>
                    </a:cubicBezTo>
                    <a:cubicBezTo>
                      <a:pt x="296" y="187"/>
                      <a:pt x="295" y="137"/>
                      <a:pt x="294" y="86"/>
                    </a:cubicBezTo>
                    <a:cubicBezTo>
                      <a:pt x="337" y="101"/>
                      <a:pt x="380" y="115"/>
                      <a:pt x="423" y="130"/>
                    </a:cubicBezTo>
                    <a:cubicBezTo>
                      <a:pt x="424" y="130"/>
                      <a:pt x="424" y="128"/>
                      <a:pt x="423" y="1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1" name="îşļîḑè"/>
              <p:cNvSpPr/>
              <p:nvPr/>
            </p:nvSpPr>
            <p:spPr bwMode="auto">
              <a:xfrm>
                <a:off x="4036" y="3528"/>
                <a:ext cx="62" cy="99"/>
              </a:xfrm>
              <a:custGeom>
                <a:avLst/>
                <a:gdLst>
                  <a:gd name="T0" fmla="*/ 56 w 56"/>
                  <a:gd name="T1" fmla="*/ 89 h 90"/>
                  <a:gd name="T2" fmla="*/ 0 w 56"/>
                  <a:gd name="T3" fmla="*/ 0 h 90"/>
                  <a:gd name="T4" fmla="*/ 0 w 56"/>
                  <a:gd name="T5" fmla="*/ 0 h 90"/>
                  <a:gd name="T6" fmla="*/ 56 w 56"/>
                  <a:gd name="T7" fmla="*/ 89 h 90"/>
                  <a:gd name="T8" fmla="*/ 56 w 56"/>
                  <a:gd name="T9" fmla="*/ 89 h 90"/>
                </a:gdLst>
                <a:ahLst/>
                <a:cxnLst>
                  <a:cxn ang="0">
                    <a:pos x="T0" y="T1"/>
                  </a:cxn>
                  <a:cxn ang="0">
                    <a:pos x="T2" y="T3"/>
                  </a:cxn>
                  <a:cxn ang="0">
                    <a:pos x="T4" y="T5"/>
                  </a:cxn>
                  <a:cxn ang="0">
                    <a:pos x="T6" y="T7"/>
                  </a:cxn>
                  <a:cxn ang="0">
                    <a:pos x="T8" y="T9"/>
                  </a:cxn>
                </a:cxnLst>
                <a:rect l="0" t="0" r="r" b="b"/>
                <a:pathLst>
                  <a:path w="56" h="90">
                    <a:moveTo>
                      <a:pt x="56" y="89"/>
                    </a:moveTo>
                    <a:cubicBezTo>
                      <a:pt x="37" y="60"/>
                      <a:pt x="20" y="29"/>
                      <a:pt x="0" y="0"/>
                    </a:cubicBezTo>
                    <a:cubicBezTo>
                      <a:pt x="0" y="0"/>
                      <a:pt x="0" y="0"/>
                      <a:pt x="0" y="0"/>
                    </a:cubicBezTo>
                    <a:cubicBezTo>
                      <a:pt x="19" y="30"/>
                      <a:pt x="36" y="60"/>
                      <a:pt x="56" y="89"/>
                    </a:cubicBezTo>
                    <a:cubicBezTo>
                      <a:pt x="56" y="90"/>
                      <a:pt x="56" y="89"/>
                      <a:pt x="56"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2" name="ïṡļiḋè"/>
              <p:cNvSpPr/>
              <p:nvPr/>
            </p:nvSpPr>
            <p:spPr bwMode="auto">
              <a:xfrm>
                <a:off x="2188" y="2373"/>
                <a:ext cx="2576" cy="1804"/>
              </a:xfrm>
              <a:custGeom>
                <a:avLst/>
                <a:gdLst>
                  <a:gd name="T0" fmla="*/ 2288 w 2338"/>
                  <a:gd name="T1" fmla="*/ 46 h 1640"/>
                  <a:gd name="T2" fmla="*/ 2287 w 2338"/>
                  <a:gd name="T3" fmla="*/ 76 h 1640"/>
                  <a:gd name="T4" fmla="*/ 2274 w 2338"/>
                  <a:gd name="T5" fmla="*/ 318 h 1640"/>
                  <a:gd name="T6" fmla="*/ 2230 w 2338"/>
                  <a:gd name="T7" fmla="*/ 364 h 1640"/>
                  <a:gd name="T8" fmla="*/ 2202 w 2338"/>
                  <a:gd name="T9" fmla="*/ 374 h 1640"/>
                  <a:gd name="T10" fmla="*/ 1775 w 2338"/>
                  <a:gd name="T11" fmla="*/ 522 h 1640"/>
                  <a:gd name="T12" fmla="*/ 1761 w 2338"/>
                  <a:gd name="T13" fmla="*/ 378 h 1640"/>
                  <a:gd name="T14" fmla="*/ 1754 w 2338"/>
                  <a:gd name="T15" fmla="*/ 517 h 1640"/>
                  <a:gd name="T16" fmla="*/ 1109 w 2338"/>
                  <a:gd name="T17" fmla="*/ 304 h 1640"/>
                  <a:gd name="T18" fmla="*/ 813 w 2338"/>
                  <a:gd name="T19" fmla="*/ 335 h 1640"/>
                  <a:gd name="T20" fmla="*/ 688 w 2338"/>
                  <a:gd name="T21" fmla="*/ 345 h 1640"/>
                  <a:gd name="T22" fmla="*/ 526 w 2338"/>
                  <a:gd name="T23" fmla="*/ 560 h 1640"/>
                  <a:gd name="T24" fmla="*/ 532 w 2338"/>
                  <a:gd name="T25" fmla="*/ 326 h 1640"/>
                  <a:gd name="T26" fmla="*/ 202 w 2338"/>
                  <a:gd name="T27" fmla="*/ 356 h 1640"/>
                  <a:gd name="T28" fmla="*/ 458 w 2338"/>
                  <a:gd name="T29" fmla="*/ 391 h 1640"/>
                  <a:gd name="T30" fmla="*/ 420 w 2338"/>
                  <a:gd name="T31" fmla="*/ 321 h 1640"/>
                  <a:gd name="T32" fmla="*/ 47 w 2338"/>
                  <a:gd name="T33" fmla="*/ 261 h 1640"/>
                  <a:gd name="T34" fmla="*/ 0 w 2338"/>
                  <a:gd name="T35" fmla="*/ 378 h 1640"/>
                  <a:gd name="T36" fmla="*/ 355 w 2338"/>
                  <a:gd name="T37" fmla="*/ 560 h 1640"/>
                  <a:gd name="T38" fmla="*/ 525 w 2338"/>
                  <a:gd name="T39" fmla="*/ 560 h 1640"/>
                  <a:gd name="T40" fmla="*/ 764 w 2338"/>
                  <a:gd name="T41" fmla="*/ 988 h 1640"/>
                  <a:gd name="T42" fmla="*/ 430 w 2338"/>
                  <a:gd name="T43" fmla="*/ 1083 h 1640"/>
                  <a:gd name="T44" fmla="*/ 1161 w 2338"/>
                  <a:gd name="T45" fmla="*/ 1322 h 1640"/>
                  <a:gd name="T46" fmla="*/ 1167 w 2338"/>
                  <a:gd name="T47" fmla="*/ 1639 h 1640"/>
                  <a:gd name="T48" fmla="*/ 1321 w 2338"/>
                  <a:gd name="T49" fmla="*/ 1228 h 1640"/>
                  <a:gd name="T50" fmla="*/ 1672 w 2338"/>
                  <a:gd name="T51" fmla="*/ 1137 h 1640"/>
                  <a:gd name="T52" fmla="*/ 1677 w 2338"/>
                  <a:gd name="T53" fmla="*/ 1023 h 1640"/>
                  <a:gd name="T54" fmla="*/ 1675 w 2338"/>
                  <a:gd name="T55" fmla="*/ 977 h 1640"/>
                  <a:gd name="T56" fmla="*/ 1675 w 2338"/>
                  <a:gd name="T57" fmla="*/ 933 h 1640"/>
                  <a:gd name="T58" fmla="*/ 1738 w 2338"/>
                  <a:gd name="T59" fmla="*/ 938 h 1640"/>
                  <a:gd name="T60" fmla="*/ 1751 w 2338"/>
                  <a:gd name="T61" fmla="*/ 924 h 1640"/>
                  <a:gd name="T62" fmla="*/ 1676 w 2338"/>
                  <a:gd name="T63" fmla="*/ 550 h 1640"/>
                  <a:gd name="T64" fmla="*/ 1757 w 2338"/>
                  <a:gd name="T65" fmla="*/ 615 h 1640"/>
                  <a:gd name="T66" fmla="*/ 1774 w 2338"/>
                  <a:gd name="T67" fmla="*/ 523 h 1640"/>
                  <a:gd name="T68" fmla="*/ 2198 w 2338"/>
                  <a:gd name="T69" fmla="*/ 529 h 1640"/>
                  <a:gd name="T70" fmla="*/ 1893 w 2338"/>
                  <a:gd name="T71" fmla="*/ 600 h 1640"/>
                  <a:gd name="T72" fmla="*/ 1977 w 2338"/>
                  <a:gd name="T73" fmla="*/ 709 h 1640"/>
                  <a:gd name="T74" fmla="*/ 2198 w 2338"/>
                  <a:gd name="T75" fmla="*/ 550 h 1640"/>
                  <a:gd name="T76" fmla="*/ 2266 w 2338"/>
                  <a:gd name="T77" fmla="*/ 504 h 1640"/>
                  <a:gd name="T78" fmla="*/ 2271 w 2338"/>
                  <a:gd name="T79" fmla="*/ 398 h 1640"/>
                  <a:gd name="T80" fmla="*/ 2280 w 2338"/>
                  <a:gd name="T81" fmla="*/ 350 h 1640"/>
                  <a:gd name="T82" fmla="*/ 2288 w 2338"/>
                  <a:gd name="T83" fmla="*/ 157 h 1640"/>
                  <a:gd name="T84" fmla="*/ 763 w 2338"/>
                  <a:gd name="T85" fmla="*/ 1011 h 1640"/>
                  <a:gd name="T86" fmla="*/ 766 w 2338"/>
                  <a:gd name="T87" fmla="*/ 987 h 1640"/>
                  <a:gd name="T88" fmla="*/ 1689 w 2338"/>
                  <a:gd name="T89" fmla="*/ 545 h 1640"/>
                  <a:gd name="T90" fmla="*/ 1676 w 2338"/>
                  <a:gd name="T91" fmla="*/ 533 h 1640"/>
                  <a:gd name="T92" fmla="*/ 1672 w 2338"/>
                  <a:gd name="T93" fmla="*/ 770 h 1640"/>
                  <a:gd name="T94" fmla="*/ 1672 w 2338"/>
                  <a:gd name="T95" fmla="*/ 863 h 1640"/>
                  <a:gd name="T96" fmla="*/ 1672 w 2338"/>
                  <a:gd name="T97" fmla="*/ 972 h 1640"/>
                  <a:gd name="T98" fmla="*/ 1205 w 2338"/>
                  <a:gd name="T99" fmla="*/ 747 h 1640"/>
                  <a:gd name="T100" fmla="*/ 779 w 2338"/>
                  <a:gd name="T101" fmla="*/ 1013 h 1640"/>
                  <a:gd name="T102" fmla="*/ 845 w 2338"/>
                  <a:gd name="T103" fmla="*/ 742 h 1640"/>
                  <a:gd name="T104" fmla="*/ 812 w 2338"/>
                  <a:gd name="T105" fmla="*/ 452 h 1640"/>
                  <a:gd name="T106" fmla="*/ 1118 w 2338"/>
                  <a:gd name="T107" fmla="*/ 500 h 1640"/>
                  <a:gd name="T108" fmla="*/ 1689 w 2338"/>
                  <a:gd name="T109" fmla="*/ 545 h 1640"/>
                  <a:gd name="T110" fmla="*/ 1764 w 2338"/>
                  <a:gd name="T111" fmla="*/ 521 h 1640"/>
                  <a:gd name="T112" fmla="*/ 1759 w 2338"/>
                  <a:gd name="T113" fmla="*/ 527 h 1640"/>
                  <a:gd name="T114" fmla="*/ 2252 w 2338"/>
                  <a:gd name="T115" fmla="*/ 393 h 1640"/>
                  <a:gd name="T116" fmla="*/ 2250 w 2338"/>
                  <a:gd name="T117" fmla="*/ 508 h 1640"/>
                  <a:gd name="T118" fmla="*/ 2253 w 2338"/>
                  <a:gd name="T119" fmla="*/ 395 h 1640"/>
                  <a:gd name="T120" fmla="*/ 2272 w 2338"/>
                  <a:gd name="T121" fmla="*/ 35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8" h="1640">
                    <a:moveTo>
                      <a:pt x="2337" y="77"/>
                    </a:moveTo>
                    <a:cubicBezTo>
                      <a:pt x="2321" y="77"/>
                      <a:pt x="2304" y="76"/>
                      <a:pt x="2288" y="76"/>
                    </a:cubicBezTo>
                    <a:cubicBezTo>
                      <a:pt x="2288" y="76"/>
                      <a:pt x="2288" y="76"/>
                      <a:pt x="2288" y="76"/>
                    </a:cubicBezTo>
                    <a:cubicBezTo>
                      <a:pt x="2288" y="66"/>
                      <a:pt x="2288" y="56"/>
                      <a:pt x="2289" y="46"/>
                    </a:cubicBezTo>
                    <a:cubicBezTo>
                      <a:pt x="2289" y="46"/>
                      <a:pt x="2288" y="46"/>
                      <a:pt x="2288" y="46"/>
                    </a:cubicBezTo>
                    <a:cubicBezTo>
                      <a:pt x="2288" y="50"/>
                      <a:pt x="2288" y="55"/>
                      <a:pt x="2288" y="59"/>
                    </a:cubicBezTo>
                    <a:cubicBezTo>
                      <a:pt x="2288" y="55"/>
                      <a:pt x="2288" y="50"/>
                      <a:pt x="2288" y="46"/>
                    </a:cubicBezTo>
                    <a:cubicBezTo>
                      <a:pt x="2288" y="31"/>
                      <a:pt x="2288" y="16"/>
                      <a:pt x="2289" y="1"/>
                    </a:cubicBezTo>
                    <a:cubicBezTo>
                      <a:pt x="2289" y="1"/>
                      <a:pt x="2288" y="0"/>
                      <a:pt x="2288" y="1"/>
                    </a:cubicBezTo>
                    <a:cubicBezTo>
                      <a:pt x="2288" y="9"/>
                      <a:pt x="2287" y="18"/>
                      <a:pt x="2287" y="27"/>
                    </a:cubicBezTo>
                    <a:cubicBezTo>
                      <a:pt x="2287" y="23"/>
                      <a:pt x="2287" y="20"/>
                      <a:pt x="2287" y="16"/>
                    </a:cubicBezTo>
                    <a:cubicBezTo>
                      <a:pt x="2287" y="16"/>
                      <a:pt x="2287" y="16"/>
                      <a:pt x="2287" y="16"/>
                    </a:cubicBezTo>
                    <a:cubicBezTo>
                      <a:pt x="2287" y="26"/>
                      <a:pt x="2287" y="36"/>
                      <a:pt x="2287" y="47"/>
                    </a:cubicBezTo>
                    <a:cubicBezTo>
                      <a:pt x="2287" y="56"/>
                      <a:pt x="2287" y="66"/>
                      <a:pt x="2287" y="76"/>
                    </a:cubicBezTo>
                    <a:cubicBezTo>
                      <a:pt x="2207" y="74"/>
                      <a:pt x="2128" y="70"/>
                      <a:pt x="2048" y="66"/>
                    </a:cubicBezTo>
                    <a:cubicBezTo>
                      <a:pt x="2048" y="66"/>
                      <a:pt x="2048" y="66"/>
                      <a:pt x="2048" y="66"/>
                    </a:cubicBezTo>
                    <a:cubicBezTo>
                      <a:pt x="2127" y="71"/>
                      <a:pt x="2207" y="77"/>
                      <a:pt x="2287" y="78"/>
                    </a:cubicBezTo>
                    <a:cubicBezTo>
                      <a:pt x="2287" y="88"/>
                      <a:pt x="2287" y="98"/>
                      <a:pt x="2287" y="108"/>
                    </a:cubicBezTo>
                    <a:cubicBezTo>
                      <a:pt x="2285" y="187"/>
                      <a:pt x="2284" y="266"/>
                      <a:pt x="2280" y="345"/>
                    </a:cubicBezTo>
                    <a:cubicBezTo>
                      <a:pt x="2277" y="346"/>
                      <a:pt x="2275" y="347"/>
                      <a:pt x="2272" y="348"/>
                    </a:cubicBezTo>
                    <a:cubicBezTo>
                      <a:pt x="2273" y="338"/>
                      <a:pt x="2273" y="328"/>
                      <a:pt x="2274" y="318"/>
                    </a:cubicBezTo>
                    <a:cubicBezTo>
                      <a:pt x="2274" y="318"/>
                      <a:pt x="2273" y="318"/>
                      <a:pt x="2273" y="318"/>
                    </a:cubicBezTo>
                    <a:cubicBezTo>
                      <a:pt x="2273" y="328"/>
                      <a:pt x="2272" y="338"/>
                      <a:pt x="2272" y="348"/>
                    </a:cubicBezTo>
                    <a:cubicBezTo>
                      <a:pt x="2266" y="351"/>
                      <a:pt x="2259" y="353"/>
                      <a:pt x="2253" y="355"/>
                    </a:cubicBezTo>
                    <a:cubicBezTo>
                      <a:pt x="2253" y="343"/>
                      <a:pt x="2253" y="330"/>
                      <a:pt x="2254" y="318"/>
                    </a:cubicBezTo>
                    <a:cubicBezTo>
                      <a:pt x="2254" y="318"/>
                      <a:pt x="2253" y="318"/>
                      <a:pt x="2253" y="318"/>
                    </a:cubicBezTo>
                    <a:cubicBezTo>
                      <a:pt x="2253" y="330"/>
                      <a:pt x="2253" y="343"/>
                      <a:pt x="2252" y="355"/>
                    </a:cubicBezTo>
                    <a:cubicBezTo>
                      <a:pt x="2245" y="358"/>
                      <a:pt x="2238" y="361"/>
                      <a:pt x="2230" y="364"/>
                    </a:cubicBezTo>
                    <a:cubicBezTo>
                      <a:pt x="2234" y="301"/>
                      <a:pt x="2235" y="239"/>
                      <a:pt x="2242" y="176"/>
                    </a:cubicBezTo>
                    <a:cubicBezTo>
                      <a:pt x="2242" y="176"/>
                      <a:pt x="2241" y="176"/>
                      <a:pt x="2241" y="176"/>
                    </a:cubicBezTo>
                    <a:cubicBezTo>
                      <a:pt x="2235" y="238"/>
                      <a:pt x="2232" y="301"/>
                      <a:pt x="2230" y="364"/>
                    </a:cubicBezTo>
                    <a:cubicBezTo>
                      <a:pt x="2221" y="367"/>
                      <a:pt x="2213" y="370"/>
                      <a:pt x="2204" y="373"/>
                    </a:cubicBezTo>
                    <a:cubicBezTo>
                      <a:pt x="2205" y="344"/>
                      <a:pt x="2205" y="314"/>
                      <a:pt x="2205" y="285"/>
                    </a:cubicBezTo>
                    <a:cubicBezTo>
                      <a:pt x="2205" y="284"/>
                      <a:pt x="2205" y="284"/>
                      <a:pt x="2205" y="285"/>
                    </a:cubicBezTo>
                    <a:cubicBezTo>
                      <a:pt x="2204" y="314"/>
                      <a:pt x="2203" y="344"/>
                      <a:pt x="2202" y="374"/>
                    </a:cubicBezTo>
                    <a:cubicBezTo>
                      <a:pt x="2195" y="377"/>
                      <a:pt x="2189" y="379"/>
                      <a:pt x="2182" y="382"/>
                    </a:cubicBezTo>
                    <a:cubicBezTo>
                      <a:pt x="2085" y="366"/>
                      <a:pt x="1988" y="352"/>
                      <a:pt x="1891" y="337"/>
                    </a:cubicBezTo>
                    <a:cubicBezTo>
                      <a:pt x="1760" y="317"/>
                      <a:pt x="1630" y="295"/>
                      <a:pt x="1501" y="272"/>
                    </a:cubicBezTo>
                    <a:cubicBezTo>
                      <a:pt x="1493" y="270"/>
                      <a:pt x="1485" y="269"/>
                      <a:pt x="1477" y="268"/>
                    </a:cubicBezTo>
                    <a:cubicBezTo>
                      <a:pt x="1477" y="268"/>
                      <a:pt x="1477" y="268"/>
                      <a:pt x="1477" y="268"/>
                    </a:cubicBezTo>
                    <a:cubicBezTo>
                      <a:pt x="1710" y="313"/>
                      <a:pt x="1945" y="346"/>
                      <a:pt x="2179" y="383"/>
                    </a:cubicBezTo>
                    <a:cubicBezTo>
                      <a:pt x="2045" y="433"/>
                      <a:pt x="1912" y="482"/>
                      <a:pt x="1775" y="522"/>
                    </a:cubicBezTo>
                    <a:cubicBezTo>
                      <a:pt x="1774" y="521"/>
                      <a:pt x="1772" y="521"/>
                      <a:pt x="1770" y="521"/>
                    </a:cubicBezTo>
                    <a:cubicBezTo>
                      <a:pt x="1786" y="516"/>
                      <a:pt x="1801" y="511"/>
                      <a:pt x="1816" y="507"/>
                    </a:cubicBezTo>
                    <a:cubicBezTo>
                      <a:pt x="1817" y="507"/>
                      <a:pt x="1817" y="506"/>
                      <a:pt x="1816" y="506"/>
                    </a:cubicBezTo>
                    <a:cubicBezTo>
                      <a:pt x="1800" y="510"/>
                      <a:pt x="1784" y="515"/>
                      <a:pt x="1768" y="520"/>
                    </a:cubicBezTo>
                    <a:cubicBezTo>
                      <a:pt x="1765" y="519"/>
                      <a:pt x="1762" y="519"/>
                      <a:pt x="1759" y="518"/>
                    </a:cubicBezTo>
                    <a:cubicBezTo>
                      <a:pt x="1760" y="488"/>
                      <a:pt x="1759" y="459"/>
                      <a:pt x="1758" y="429"/>
                    </a:cubicBezTo>
                    <a:cubicBezTo>
                      <a:pt x="1759" y="412"/>
                      <a:pt x="1760" y="395"/>
                      <a:pt x="1761" y="378"/>
                    </a:cubicBezTo>
                    <a:cubicBezTo>
                      <a:pt x="1761" y="378"/>
                      <a:pt x="1761" y="378"/>
                      <a:pt x="1761" y="378"/>
                    </a:cubicBezTo>
                    <a:cubicBezTo>
                      <a:pt x="1759" y="391"/>
                      <a:pt x="1758" y="403"/>
                      <a:pt x="1757" y="416"/>
                    </a:cubicBezTo>
                    <a:cubicBezTo>
                      <a:pt x="1757" y="412"/>
                      <a:pt x="1757" y="408"/>
                      <a:pt x="1756" y="405"/>
                    </a:cubicBezTo>
                    <a:cubicBezTo>
                      <a:pt x="1756" y="404"/>
                      <a:pt x="1756" y="404"/>
                      <a:pt x="1756" y="405"/>
                    </a:cubicBezTo>
                    <a:cubicBezTo>
                      <a:pt x="1756" y="410"/>
                      <a:pt x="1756" y="415"/>
                      <a:pt x="1757" y="421"/>
                    </a:cubicBezTo>
                    <a:cubicBezTo>
                      <a:pt x="1756" y="432"/>
                      <a:pt x="1755" y="443"/>
                      <a:pt x="1755" y="454"/>
                    </a:cubicBezTo>
                    <a:cubicBezTo>
                      <a:pt x="1754" y="475"/>
                      <a:pt x="1754" y="496"/>
                      <a:pt x="1754" y="517"/>
                    </a:cubicBezTo>
                    <a:cubicBezTo>
                      <a:pt x="1543" y="466"/>
                      <a:pt x="1331" y="418"/>
                      <a:pt x="1119" y="366"/>
                    </a:cubicBezTo>
                    <a:cubicBezTo>
                      <a:pt x="1118" y="366"/>
                      <a:pt x="1116" y="365"/>
                      <a:pt x="1114" y="365"/>
                    </a:cubicBezTo>
                    <a:cubicBezTo>
                      <a:pt x="1113" y="345"/>
                      <a:pt x="1111" y="325"/>
                      <a:pt x="1109" y="305"/>
                    </a:cubicBezTo>
                    <a:cubicBezTo>
                      <a:pt x="1224" y="291"/>
                      <a:pt x="1339" y="274"/>
                      <a:pt x="1453" y="255"/>
                    </a:cubicBezTo>
                    <a:cubicBezTo>
                      <a:pt x="1462" y="253"/>
                      <a:pt x="1470" y="252"/>
                      <a:pt x="1479" y="250"/>
                    </a:cubicBezTo>
                    <a:cubicBezTo>
                      <a:pt x="1480" y="250"/>
                      <a:pt x="1479" y="249"/>
                      <a:pt x="1479" y="249"/>
                    </a:cubicBezTo>
                    <a:cubicBezTo>
                      <a:pt x="1356" y="270"/>
                      <a:pt x="1232" y="288"/>
                      <a:pt x="1109" y="304"/>
                    </a:cubicBezTo>
                    <a:cubicBezTo>
                      <a:pt x="1108" y="300"/>
                      <a:pt x="1108" y="295"/>
                      <a:pt x="1107" y="291"/>
                    </a:cubicBezTo>
                    <a:cubicBezTo>
                      <a:pt x="1107" y="291"/>
                      <a:pt x="1107" y="291"/>
                      <a:pt x="1107" y="291"/>
                    </a:cubicBezTo>
                    <a:cubicBezTo>
                      <a:pt x="1107" y="296"/>
                      <a:pt x="1108" y="300"/>
                      <a:pt x="1108" y="304"/>
                    </a:cubicBezTo>
                    <a:cubicBezTo>
                      <a:pt x="1010" y="316"/>
                      <a:pt x="912" y="327"/>
                      <a:pt x="814" y="335"/>
                    </a:cubicBezTo>
                    <a:cubicBezTo>
                      <a:pt x="815" y="309"/>
                      <a:pt x="816" y="282"/>
                      <a:pt x="818" y="256"/>
                    </a:cubicBezTo>
                    <a:cubicBezTo>
                      <a:pt x="818" y="256"/>
                      <a:pt x="818" y="256"/>
                      <a:pt x="818" y="256"/>
                    </a:cubicBezTo>
                    <a:cubicBezTo>
                      <a:pt x="816" y="282"/>
                      <a:pt x="814" y="309"/>
                      <a:pt x="813" y="335"/>
                    </a:cubicBezTo>
                    <a:cubicBezTo>
                      <a:pt x="812" y="335"/>
                      <a:pt x="810" y="335"/>
                      <a:pt x="808" y="335"/>
                    </a:cubicBezTo>
                    <a:cubicBezTo>
                      <a:pt x="810" y="300"/>
                      <a:pt x="811" y="264"/>
                      <a:pt x="813" y="228"/>
                    </a:cubicBezTo>
                    <a:cubicBezTo>
                      <a:pt x="813" y="228"/>
                      <a:pt x="813" y="228"/>
                      <a:pt x="813" y="228"/>
                    </a:cubicBezTo>
                    <a:cubicBezTo>
                      <a:pt x="810" y="264"/>
                      <a:pt x="808" y="300"/>
                      <a:pt x="806" y="336"/>
                    </a:cubicBezTo>
                    <a:cubicBezTo>
                      <a:pt x="773" y="338"/>
                      <a:pt x="740" y="341"/>
                      <a:pt x="707" y="343"/>
                    </a:cubicBezTo>
                    <a:cubicBezTo>
                      <a:pt x="701" y="344"/>
                      <a:pt x="694" y="344"/>
                      <a:pt x="688" y="344"/>
                    </a:cubicBezTo>
                    <a:cubicBezTo>
                      <a:pt x="688" y="344"/>
                      <a:pt x="688" y="345"/>
                      <a:pt x="688" y="345"/>
                    </a:cubicBezTo>
                    <a:cubicBezTo>
                      <a:pt x="727" y="342"/>
                      <a:pt x="767" y="340"/>
                      <a:pt x="806" y="336"/>
                    </a:cubicBezTo>
                    <a:cubicBezTo>
                      <a:pt x="799" y="460"/>
                      <a:pt x="794" y="584"/>
                      <a:pt x="790" y="709"/>
                    </a:cubicBezTo>
                    <a:cubicBezTo>
                      <a:pt x="783" y="704"/>
                      <a:pt x="776" y="700"/>
                      <a:pt x="768" y="696"/>
                    </a:cubicBezTo>
                    <a:cubicBezTo>
                      <a:pt x="766" y="649"/>
                      <a:pt x="763" y="602"/>
                      <a:pt x="757" y="555"/>
                    </a:cubicBezTo>
                    <a:cubicBezTo>
                      <a:pt x="757" y="555"/>
                      <a:pt x="756" y="555"/>
                      <a:pt x="756" y="555"/>
                    </a:cubicBezTo>
                    <a:cubicBezTo>
                      <a:pt x="762" y="602"/>
                      <a:pt x="765" y="648"/>
                      <a:pt x="767" y="695"/>
                    </a:cubicBezTo>
                    <a:cubicBezTo>
                      <a:pt x="687" y="649"/>
                      <a:pt x="607" y="604"/>
                      <a:pt x="526" y="560"/>
                    </a:cubicBezTo>
                    <a:cubicBezTo>
                      <a:pt x="527" y="549"/>
                      <a:pt x="527" y="537"/>
                      <a:pt x="528" y="525"/>
                    </a:cubicBezTo>
                    <a:cubicBezTo>
                      <a:pt x="529" y="497"/>
                      <a:pt x="530" y="469"/>
                      <a:pt x="531" y="441"/>
                    </a:cubicBezTo>
                    <a:cubicBezTo>
                      <a:pt x="592" y="431"/>
                      <a:pt x="653" y="421"/>
                      <a:pt x="715" y="411"/>
                    </a:cubicBezTo>
                    <a:cubicBezTo>
                      <a:pt x="715" y="411"/>
                      <a:pt x="715" y="410"/>
                      <a:pt x="714" y="410"/>
                    </a:cubicBezTo>
                    <a:cubicBezTo>
                      <a:pt x="653" y="420"/>
                      <a:pt x="592" y="430"/>
                      <a:pt x="531" y="439"/>
                    </a:cubicBezTo>
                    <a:cubicBezTo>
                      <a:pt x="532" y="402"/>
                      <a:pt x="533" y="364"/>
                      <a:pt x="533" y="326"/>
                    </a:cubicBezTo>
                    <a:cubicBezTo>
                      <a:pt x="533" y="326"/>
                      <a:pt x="532" y="326"/>
                      <a:pt x="532" y="326"/>
                    </a:cubicBezTo>
                    <a:cubicBezTo>
                      <a:pt x="532" y="364"/>
                      <a:pt x="531" y="402"/>
                      <a:pt x="530" y="440"/>
                    </a:cubicBezTo>
                    <a:cubicBezTo>
                      <a:pt x="435" y="454"/>
                      <a:pt x="339" y="469"/>
                      <a:pt x="244" y="481"/>
                    </a:cubicBezTo>
                    <a:cubicBezTo>
                      <a:pt x="194" y="445"/>
                      <a:pt x="145" y="408"/>
                      <a:pt x="96" y="370"/>
                    </a:cubicBezTo>
                    <a:cubicBezTo>
                      <a:pt x="131" y="366"/>
                      <a:pt x="166" y="361"/>
                      <a:pt x="201" y="357"/>
                    </a:cubicBezTo>
                    <a:cubicBezTo>
                      <a:pt x="213" y="364"/>
                      <a:pt x="225" y="371"/>
                      <a:pt x="238" y="378"/>
                    </a:cubicBezTo>
                    <a:cubicBezTo>
                      <a:pt x="238" y="378"/>
                      <a:pt x="238" y="378"/>
                      <a:pt x="238" y="377"/>
                    </a:cubicBezTo>
                    <a:cubicBezTo>
                      <a:pt x="226" y="370"/>
                      <a:pt x="214" y="363"/>
                      <a:pt x="202" y="356"/>
                    </a:cubicBezTo>
                    <a:cubicBezTo>
                      <a:pt x="240" y="351"/>
                      <a:pt x="279" y="345"/>
                      <a:pt x="317" y="339"/>
                    </a:cubicBezTo>
                    <a:cubicBezTo>
                      <a:pt x="350" y="352"/>
                      <a:pt x="384" y="365"/>
                      <a:pt x="417" y="377"/>
                    </a:cubicBezTo>
                    <a:cubicBezTo>
                      <a:pt x="348" y="389"/>
                      <a:pt x="279" y="398"/>
                      <a:pt x="210" y="406"/>
                    </a:cubicBezTo>
                    <a:cubicBezTo>
                      <a:pt x="210" y="406"/>
                      <a:pt x="210" y="406"/>
                      <a:pt x="210" y="406"/>
                    </a:cubicBezTo>
                    <a:cubicBezTo>
                      <a:pt x="280" y="399"/>
                      <a:pt x="349" y="390"/>
                      <a:pt x="418" y="377"/>
                    </a:cubicBezTo>
                    <a:cubicBezTo>
                      <a:pt x="432" y="382"/>
                      <a:pt x="445" y="387"/>
                      <a:pt x="458" y="392"/>
                    </a:cubicBezTo>
                    <a:cubicBezTo>
                      <a:pt x="458" y="392"/>
                      <a:pt x="458" y="392"/>
                      <a:pt x="458" y="391"/>
                    </a:cubicBezTo>
                    <a:cubicBezTo>
                      <a:pt x="445" y="387"/>
                      <a:pt x="432" y="382"/>
                      <a:pt x="420" y="377"/>
                    </a:cubicBezTo>
                    <a:cubicBezTo>
                      <a:pt x="443" y="373"/>
                      <a:pt x="467" y="369"/>
                      <a:pt x="490" y="364"/>
                    </a:cubicBezTo>
                    <a:cubicBezTo>
                      <a:pt x="491" y="364"/>
                      <a:pt x="491" y="363"/>
                      <a:pt x="490" y="363"/>
                    </a:cubicBezTo>
                    <a:cubicBezTo>
                      <a:pt x="466" y="368"/>
                      <a:pt x="442" y="373"/>
                      <a:pt x="418" y="377"/>
                    </a:cubicBezTo>
                    <a:cubicBezTo>
                      <a:pt x="385" y="364"/>
                      <a:pt x="352" y="352"/>
                      <a:pt x="319" y="339"/>
                    </a:cubicBezTo>
                    <a:cubicBezTo>
                      <a:pt x="353" y="333"/>
                      <a:pt x="387" y="328"/>
                      <a:pt x="420" y="322"/>
                    </a:cubicBezTo>
                    <a:cubicBezTo>
                      <a:pt x="421" y="322"/>
                      <a:pt x="420" y="321"/>
                      <a:pt x="420" y="321"/>
                    </a:cubicBezTo>
                    <a:cubicBezTo>
                      <a:pt x="386" y="327"/>
                      <a:pt x="352" y="333"/>
                      <a:pt x="318" y="338"/>
                    </a:cubicBezTo>
                    <a:cubicBezTo>
                      <a:pt x="225" y="302"/>
                      <a:pt x="133" y="264"/>
                      <a:pt x="42" y="223"/>
                    </a:cubicBezTo>
                    <a:cubicBezTo>
                      <a:pt x="42" y="223"/>
                      <a:pt x="42" y="224"/>
                      <a:pt x="42" y="224"/>
                    </a:cubicBezTo>
                    <a:cubicBezTo>
                      <a:pt x="132" y="264"/>
                      <a:pt x="224" y="302"/>
                      <a:pt x="316" y="339"/>
                    </a:cubicBezTo>
                    <a:cubicBezTo>
                      <a:pt x="278" y="345"/>
                      <a:pt x="239" y="351"/>
                      <a:pt x="201" y="356"/>
                    </a:cubicBezTo>
                    <a:cubicBezTo>
                      <a:pt x="149" y="326"/>
                      <a:pt x="97" y="295"/>
                      <a:pt x="47" y="261"/>
                    </a:cubicBezTo>
                    <a:cubicBezTo>
                      <a:pt x="47" y="261"/>
                      <a:pt x="47" y="261"/>
                      <a:pt x="47" y="261"/>
                    </a:cubicBezTo>
                    <a:cubicBezTo>
                      <a:pt x="96" y="296"/>
                      <a:pt x="148" y="326"/>
                      <a:pt x="200" y="356"/>
                    </a:cubicBezTo>
                    <a:cubicBezTo>
                      <a:pt x="165" y="361"/>
                      <a:pt x="130" y="365"/>
                      <a:pt x="95" y="369"/>
                    </a:cubicBezTo>
                    <a:cubicBezTo>
                      <a:pt x="70" y="349"/>
                      <a:pt x="44" y="328"/>
                      <a:pt x="19" y="307"/>
                    </a:cubicBezTo>
                    <a:cubicBezTo>
                      <a:pt x="18" y="307"/>
                      <a:pt x="18" y="308"/>
                      <a:pt x="18" y="308"/>
                    </a:cubicBezTo>
                    <a:cubicBezTo>
                      <a:pt x="44" y="329"/>
                      <a:pt x="69" y="349"/>
                      <a:pt x="95" y="369"/>
                    </a:cubicBezTo>
                    <a:cubicBezTo>
                      <a:pt x="63" y="373"/>
                      <a:pt x="31" y="376"/>
                      <a:pt x="0" y="378"/>
                    </a:cubicBezTo>
                    <a:cubicBezTo>
                      <a:pt x="0" y="378"/>
                      <a:pt x="0" y="378"/>
                      <a:pt x="0" y="378"/>
                    </a:cubicBezTo>
                    <a:cubicBezTo>
                      <a:pt x="32" y="376"/>
                      <a:pt x="63" y="373"/>
                      <a:pt x="95" y="370"/>
                    </a:cubicBezTo>
                    <a:cubicBezTo>
                      <a:pt x="144" y="408"/>
                      <a:pt x="193" y="445"/>
                      <a:pt x="243" y="482"/>
                    </a:cubicBezTo>
                    <a:cubicBezTo>
                      <a:pt x="171" y="491"/>
                      <a:pt x="100" y="500"/>
                      <a:pt x="28" y="508"/>
                    </a:cubicBezTo>
                    <a:cubicBezTo>
                      <a:pt x="28" y="508"/>
                      <a:pt x="28" y="509"/>
                      <a:pt x="28" y="509"/>
                    </a:cubicBezTo>
                    <a:cubicBezTo>
                      <a:pt x="101" y="502"/>
                      <a:pt x="173" y="493"/>
                      <a:pt x="246" y="484"/>
                    </a:cubicBezTo>
                    <a:cubicBezTo>
                      <a:pt x="282" y="510"/>
                      <a:pt x="318" y="535"/>
                      <a:pt x="355" y="560"/>
                    </a:cubicBezTo>
                    <a:cubicBezTo>
                      <a:pt x="355" y="561"/>
                      <a:pt x="355" y="560"/>
                      <a:pt x="355" y="560"/>
                    </a:cubicBezTo>
                    <a:cubicBezTo>
                      <a:pt x="319" y="535"/>
                      <a:pt x="283" y="509"/>
                      <a:pt x="247" y="484"/>
                    </a:cubicBezTo>
                    <a:cubicBezTo>
                      <a:pt x="341" y="471"/>
                      <a:pt x="436" y="456"/>
                      <a:pt x="530" y="441"/>
                    </a:cubicBezTo>
                    <a:cubicBezTo>
                      <a:pt x="529" y="469"/>
                      <a:pt x="528" y="497"/>
                      <a:pt x="527" y="525"/>
                    </a:cubicBezTo>
                    <a:cubicBezTo>
                      <a:pt x="526" y="536"/>
                      <a:pt x="526" y="548"/>
                      <a:pt x="525" y="560"/>
                    </a:cubicBezTo>
                    <a:cubicBezTo>
                      <a:pt x="500" y="546"/>
                      <a:pt x="474" y="532"/>
                      <a:pt x="448" y="518"/>
                    </a:cubicBezTo>
                    <a:cubicBezTo>
                      <a:pt x="448" y="517"/>
                      <a:pt x="448" y="518"/>
                      <a:pt x="448" y="518"/>
                    </a:cubicBezTo>
                    <a:cubicBezTo>
                      <a:pt x="474" y="532"/>
                      <a:pt x="499" y="546"/>
                      <a:pt x="525" y="560"/>
                    </a:cubicBezTo>
                    <a:cubicBezTo>
                      <a:pt x="524" y="582"/>
                      <a:pt x="523" y="603"/>
                      <a:pt x="522" y="624"/>
                    </a:cubicBezTo>
                    <a:cubicBezTo>
                      <a:pt x="521" y="643"/>
                      <a:pt x="521" y="663"/>
                      <a:pt x="518" y="681"/>
                    </a:cubicBezTo>
                    <a:cubicBezTo>
                      <a:pt x="518" y="682"/>
                      <a:pt x="519" y="682"/>
                      <a:pt x="519" y="681"/>
                    </a:cubicBezTo>
                    <a:cubicBezTo>
                      <a:pt x="521" y="663"/>
                      <a:pt x="522" y="644"/>
                      <a:pt x="523" y="625"/>
                    </a:cubicBezTo>
                    <a:cubicBezTo>
                      <a:pt x="524" y="603"/>
                      <a:pt x="525" y="582"/>
                      <a:pt x="526" y="561"/>
                    </a:cubicBezTo>
                    <a:cubicBezTo>
                      <a:pt x="607" y="605"/>
                      <a:pt x="687" y="650"/>
                      <a:pt x="767" y="696"/>
                    </a:cubicBezTo>
                    <a:cubicBezTo>
                      <a:pt x="771" y="793"/>
                      <a:pt x="768" y="891"/>
                      <a:pt x="764" y="988"/>
                    </a:cubicBezTo>
                    <a:cubicBezTo>
                      <a:pt x="756" y="990"/>
                      <a:pt x="749" y="992"/>
                      <a:pt x="742" y="994"/>
                    </a:cubicBezTo>
                    <a:cubicBezTo>
                      <a:pt x="735" y="989"/>
                      <a:pt x="729" y="984"/>
                      <a:pt x="722" y="979"/>
                    </a:cubicBezTo>
                    <a:cubicBezTo>
                      <a:pt x="660" y="932"/>
                      <a:pt x="599" y="883"/>
                      <a:pt x="537" y="835"/>
                    </a:cubicBezTo>
                    <a:cubicBezTo>
                      <a:pt x="537" y="835"/>
                      <a:pt x="537" y="836"/>
                      <a:pt x="537" y="836"/>
                    </a:cubicBezTo>
                    <a:cubicBezTo>
                      <a:pt x="604" y="889"/>
                      <a:pt x="672" y="942"/>
                      <a:pt x="740" y="995"/>
                    </a:cubicBezTo>
                    <a:cubicBezTo>
                      <a:pt x="637" y="1026"/>
                      <a:pt x="533" y="1055"/>
                      <a:pt x="429" y="1083"/>
                    </a:cubicBezTo>
                    <a:cubicBezTo>
                      <a:pt x="429" y="1083"/>
                      <a:pt x="429" y="1083"/>
                      <a:pt x="430" y="1083"/>
                    </a:cubicBezTo>
                    <a:cubicBezTo>
                      <a:pt x="534" y="1056"/>
                      <a:pt x="638" y="1027"/>
                      <a:pt x="741" y="996"/>
                    </a:cubicBezTo>
                    <a:cubicBezTo>
                      <a:pt x="748" y="1002"/>
                      <a:pt x="755" y="1007"/>
                      <a:pt x="763" y="1013"/>
                    </a:cubicBezTo>
                    <a:cubicBezTo>
                      <a:pt x="758" y="1103"/>
                      <a:pt x="752" y="1194"/>
                      <a:pt x="747" y="1284"/>
                    </a:cubicBezTo>
                    <a:cubicBezTo>
                      <a:pt x="747" y="1284"/>
                      <a:pt x="748" y="1285"/>
                      <a:pt x="748" y="1284"/>
                    </a:cubicBezTo>
                    <a:cubicBezTo>
                      <a:pt x="753" y="1194"/>
                      <a:pt x="760" y="1104"/>
                      <a:pt x="765" y="1014"/>
                    </a:cubicBezTo>
                    <a:cubicBezTo>
                      <a:pt x="894" y="1114"/>
                      <a:pt x="1025" y="1214"/>
                      <a:pt x="1153" y="1315"/>
                    </a:cubicBezTo>
                    <a:cubicBezTo>
                      <a:pt x="1156" y="1317"/>
                      <a:pt x="1158" y="1319"/>
                      <a:pt x="1161" y="1322"/>
                    </a:cubicBezTo>
                    <a:cubicBezTo>
                      <a:pt x="1113" y="1352"/>
                      <a:pt x="1065" y="1382"/>
                      <a:pt x="1017" y="1414"/>
                    </a:cubicBezTo>
                    <a:cubicBezTo>
                      <a:pt x="1010" y="1419"/>
                      <a:pt x="1002" y="1424"/>
                      <a:pt x="995" y="1429"/>
                    </a:cubicBezTo>
                    <a:cubicBezTo>
                      <a:pt x="995" y="1429"/>
                      <a:pt x="995" y="1429"/>
                      <a:pt x="995" y="1429"/>
                    </a:cubicBezTo>
                    <a:cubicBezTo>
                      <a:pt x="1051" y="1393"/>
                      <a:pt x="1107" y="1358"/>
                      <a:pt x="1163" y="1323"/>
                    </a:cubicBezTo>
                    <a:cubicBezTo>
                      <a:pt x="1167" y="1326"/>
                      <a:pt x="1170" y="1329"/>
                      <a:pt x="1174" y="1332"/>
                    </a:cubicBezTo>
                    <a:cubicBezTo>
                      <a:pt x="1172" y="1400"/>
                      <a:pt x="1171" y="1468"/>
                      <a:pt x="1170" y="1536"/>
                    </a:cubicBezTo>
                    <a:cubicBezTo>
                      <a:pt x="1169" y="1570"/>
                      <a:pt x="1168" y="1604"/>
                      <a:pt x="1167" y="1639"/>
                    </a:cubicBezTo>
                    <a:cubicBezTo>
                      <a:pt x="1167" y="1639"/>
                      <a:pt x="1168" y="1640"/>
                      <a:pt x="1168" y="1639"/>
                    </a:cubicBezTo>
                    <a:cubicBezTo>
                      <a:pt x="1171" y="1537"/>
                      <a:pt x="1173" y="1435"/>
                      <a:pt x="1175" y="1333"/>
                    </a:cubicBezTo>
                    <a:cubicBezTo>
                      <a:pt x="1229" y="1375"/>
                      <a:pt x="1282" y="1418"/>
                      <a:pt x="1336" y="1462"/>
                    </a:cubicBezTo>
                    <a:cubicBezTo>
                      <a:pt x="1336" y="1462"/>
                      <a:pt x="1337" y="1462"/>
                      <a:pt x="1336" y="1461"/>
                    </a:cubicBezTo>
                    <a:cubicBezTo>
                      <a:pt x="1283" y="1417"/>
                      <a:pt x="1229" y="1374"/>
                      <a:pt x="1175" y="1331"/>
                    </a:cubicBezTo>
                    <a:cubicBezTo>
                      <a:pt x="1175" y="1326"/>
                      <a:pt x="1175" y="1321"/>
                      <a:pt x="1175" y="1315"/>
                    </a:cubicBezTo>
                    <a:cubicBezTo>
                      <a:pt x="1224" y="1286"/>
                      <a:pt x="1272" y="1256"/>
                      <a:pt x="1321" y="1228"/>
                    </a:cubicBezTo>
                    <a:cubicBezTo>
                      <a:pt x="1431" y="1163"/>
                      <a:pt x="1543" y="1100"/>
                      <a:pt x="1654" y="1036"/>
                    </a:cubicBezTo>
                    <a:cubicBezTo>
                      <a:pt x="1660" y="1033"/>
                      <a:pt x="1666" y="1029"/>
                      <a:pt x="1672" y="1026"/>
                    </a:cubicBezTo>
                    <a:cubicBezTo>
                      <a:pt x="1672" y="1043"/>
                      <a:pt x="1672" y="1061"/>
                      <a:pt x="1672" y="1078"/>
                    </a:cubicBezTo>
                    <a:cubicBezTo>
                      <a:pt x="1670" y="1075"/>
                      <a:pt x="1669" y="1072"/>
                      <a:pt x="1668" y="1069"/>
                    </a:cubicBezTo>
                    <a:cubicBezTo>
                      <a:pt x="1668" y="1069"/>
                      <a:pt x="1667" y="1069"/>
                      <a:pt x="1667" y="1069"/>
                    </a:cubicBezTo>
                    <a:cubicBezTo>
                      <a:pt x="1669" y="1073"/>
                      <a:pt x="1670" y="1076"/>
                      <a:pt x="1672" y="1079"/>
                    </a:cubicBezTo>
                    <a:cubicBezTo>
                      <a:pt x="1672" y="1099"/>
                      <a:pt x="1672" y="1118"/>
                      <a:pt x="1672" y="1137"/>
                    </a:cubicBezTo>
                    <a:cubicBezTo>
                      <a:pt x="1672" y="1138"/>
                      <a:pt x="1673" y="1139"/>
                      <a:pt x="1673" y="1138"/>
                    </a:cubicBezTo>
                    <a:cubicBezTo>
                      <a:pt x="1674" y="1120"/>
                      <a:pt x="1674" y="1102"/>
                      <a:pt x="1674" y="1083"/>
                    </a:cubicBezTo>
                    <a:cubicBezTo>
                      <a:pt x="1683" y="1100"/>
                      <a:pt x="1694" y="1114"/>
                      <a:pt x="1709" y="1125"/>
                    </a:cubicBezTo>
                    <a:cubicBezTo>
                      <a:pt x="1710" y="1125"/>
                      <a:pt x="1710" y="1125"/>
                      <a:pt x="1710" y="1125"/>
                    </a:cubicBezTo>
                    <a:cubicBezTo>
                      <a:pt x="1695" y="1113"/>
                      <a:pt x="1683" y="1099"/>
                      <a:pt x="1674" y="1082"/>
                    </a:cubicBezTo>
                    <a:cubicBezTo>
                      <a:pt x="1674" y="1063"/>
                      <a:pt x="1674" y="1044"/>
                      <a:pt x="1675" y="1024"/>
                    </a:cubicBezTo>
                    <a:cubicBezTo>
                      <a:pt x="1675" y="1024"/>
                      <a:pt x="1676" y="1023"/>
                      <a:pt x="1677" y="1023"/>
                    </a:cubicBezTo>
                    <a:cubicBezTo>
                      <a:pt x="1678" y="1023"/>
                      <a:pt x="1677" y="1022"/>
                      <a:pt x="1676" y="1022"/>
                    </a:cubicBezTo>
                    <a:cubicBezTo>
                      <a:pt x="1676" y="1022"/>
                      <a:pt x="1675" y="1023"/>
                      <a:pt x="1675" y="1023"/>
                    </a:cubicBezTo>
                    <a:cubicBezTo>
                      <a:pt x="1675" y="1020"/>
                      <a:pt x="1675" y="1016"/>
                      <a:pt x="1675" y="1013"/>
                    </a:cubicBezTo>
                    <a:cubicBezTo>
                      <a:pt x="1696" y="1048"/>
                      <a:pt x="1715" y="1085"/>
                      <a:pt x="1737" y="1121"/>
                    </a:cubicBezTo>
                    <a:cubicBezTo>
                      <a:pt x="1738" y="1121"/>
                      <a:pt x="1738" y="1121"/>
                      <a:pt x="1738" y="1120"/>
                    </a:cubicBezTo>
                    <a:cubicBezTo>
                      <a:pt x="1716" y="1085"/>
                      <a:pt x="1697" y="1048"/>
                      <a:pt x="1675" y="1012"/>
                    </a:cubicBezTo>
                    <a:cubicBezTo>
                      <a:pt x="1675" y="1000"/>
                      <a:pt x="1675" y="989"/>
                      <a:pt x="1675" y="977"/>
                    </a:cubicBezTo>
                    <a:cubicBezTo>
                      <a:pt x="1700" y="1012"/>
                      <a:pt x="1721" y="1050"/>
                      <a:pt x="1742" y="1088"/>
                    </a:cubicBezTo>
                    <a:cubicBezTo>
                      <a:pt x="1742" y="1088"/>
                      <a:pt x="1743" y="1088"/>
                      <a:pt x="1742" y="1088"/>
                    </a:cubicBezTo>
                    <a:cubicBezTo>
                      <a:pt x="1721" y="1050"/>
                      <a:pt x="1700" y="1011"/>
                      <a:pt x="1675" y="976"/>
                    </a:cubicBezTo>
                    <a:cubicBezTo>
                      <a:pt x="1675" y="962"/>
                      <a:pt x="1675" y="948"/>
                      <a:pt x="1675" y="934"/>
                    </a:cubicBezTo>
                    <a:cubicBezTo>
                      <a:pt x="1699" y="972"/>
                      <a:pt x="1722" y="1010"/>
                      <a:pt x="1742" y="1050"/>
                    </a:cubicBezTo>
                    <a:cubicBezTo>
                      <a:pt x="1742" y="1051"/>
                      <a:pt x="1743" y="1051"/>
                      <a:pt x="1742" y="1050"/>
                    </a:cubicBezTo>
                    <a:cubicBezTo>
                      <a:pt x="1722" y="1010"/>
                      <a:pt x="1699" y="971"/>
                      <a:pt x="1675" y="933"/>
                    </a:cubicBezTo>
                    <a:cubicBezTo>
                      <a:pt x="1675" y="912"/>
                      <a:pt x="1675" y="890"/>
                      <a:pt x="1675" y="869"/>
                    </a:cubicBezTo>
                    <a:cubicBezTo>
                      <a:pt x="1696" y="903"/>
                      <a:pt x="1714" y="939"/>
                      <a:pt x="1733" y="976"/>
                    </a:cubicBezTo>
                    <a:cubicBezTo>
                      <a:pt x="1733" y="976"/>
                      <a:pt x="1733" y="976"/>
                      <a:pt x="1733" y="976"/>
                    </a:cubicBezTo>
                    <a:cubicBezTo>
                      <a:pt x="1715" y="939"/>
                      <a:pt x="1696" y="903"/>
                      <a:pt x="1675" y="868"/>
                    </a:cubicBezTo>
                    <a:cubicBezTo>
                      <a:pt x="1675" y="851"/>
                      <a:pt x="1675" y="835"/>
                      <a:pt x="1675" y="818"/>
                    </a:cubicBezTo>
                    <a:cubicBezTo>
                      <a:pt x="1696" y="858"/>
                      <a:pt x="1717" y="898"/>
                      <a:pt x="1737" y="938"/>
                    </a:cubicBezTo>
                    <a:cubicBezTo>
                      <a:pt x="1737" y="939"/>
                      <a:pt x="1738" y="939"/>
                      <a:pt x="1738" y="938"/>
                    </a:cubicBezTo>
                    <a:cubicBezTo>
                      <a:pt x="1717" y="897"/>
                      <a:pt x="1696" y="857"/>
                      <a:pt x="1675" y="817"/>
                    </a:cubicBezTo>
                    <a:cubicBezTo>
                      <a:pt x="1675" y="803"/>
                      <a:pt x="1675" y="790"/>
                      <a:pt x="1675" y="776"/>
                    </a:cubicBezTo>
                    <a:cubicBezTo>
                      <a:pt x="1701" y="825"/>
                      <a:pt x="1724" y="875"/>
                      <a:pt x="1750" y="923"/>
                    </a:cubicBezTo>
                    <a:cubicBezTo>
                      <a:pt x="1746" y="1091"/>
                      <a:pt x="1742" y="1260"/>
                      <a:pt x="1742" y="1429"/>
                    </a:cubicBezTo>
                    <a:cubicBezTo>
                      <a:pt x="1742" y="1429"/>
                      <a:pt x="1743" y="1430"/>
                      <a:pt x="1743" y="1429"/>
                    </a:cubicBezTo>
                    <a:cubicBezTo>
                      <a:pt x="1743" y="1260"/>
                      <a:pt x="1747" y="1092"/>
                      <a:pt x="1751" y="923"/>
                    </a:cubicBezTo>
                    <a:cubicBezTo>
                      <a:pt x="1751" y="924"/>
                      <a:pt x="1751" y="924"/>
                      <a:pt x="1751" y="924"/>
                    </a:cubicBezTo>
                    <a:cubicBezTo>
                      <a:pt x="1751" y="925"/>
                      <a:pt x="1752" y="925"/>
                      <a:pt x="1752" y="924"/>
                    </a:cubicBezTo>
                    <a:cubicBezTo>
                      <a:pt x="1751" y="924"/>
                      <a:pt x="1751" y="923"/>
                      <a:pt x="1751" y="922"/>
                    </a:cubicBezTo>
                    <a:cubicBezTo>
                      <a:pt x="1751" y="911"/>
                      <a:pt x="1751" y="899"/>
                      <a:pt x="1752" y="887"/>
                    </a:cubicBezTo>
                    <a:cubicBezTo>
                      <a:pt x="1752" y="887"/>
                      <a:pt x="1751" y="887"/>
                      <a:pt x="1751" y="887"/>
                    </a:cubicBezTo>
                    <a:cubicBezTo>
                      <a:pt x="1751" y="898"/>
                      <a:pt x="1751" y="910"/>
                      <a:pt x="1751" y="922"/>
                    </a:cubicBezTo>
                    <a:cubicBezTo>
                      <a:pt x="1724" y="873"/>
                      <a:pt x="1701" y="823"/>
                      <a:pt x="1675" y="775"/>
                    </a:cubicBezTo>
                    <a:cubicBezTo>
                      <a:pt x="1675" y="700"/>
                      <a:pt x="1675" y="625"/>
                      <a:pt x="1676" y="550"/>
                    </a:cubicBezTo>
                    <a:cubicBezTo>
                      <a:pt x="1702" y="543"/>
                      <a:pt x="1728" y="536"/>
                      <a:pt x="1754" y="529"/>
                    </a:cubicBezTo>
                    <a:cubicBezTo>
                      <a:pt x="1754" y="530"/>
                      <a:pt x="1754" y="531"/>
                      <a:pt x="1754" y="531"/>
                    </a:cubicBezTo>
                    <a:cubicBezTo>
                      <a:pt x="1754" y="532"/>
                      <a:pt x="1755" y="532"/>
                      <a:pt x="1755" y="532"/>
                    </a:cubicBezTo>
                    <a:cubicBezTo>
                      <a:pt x="1755" y="531"/>
                      <a:pt x="1755" y="530"/>
                      <a:pt x="1755" y="529"/>
                    </a:cubicBezTo>
                    <a:cubicBezTo>
                      <a:pt x="1755" y="529"/>
                      <a:pt x="1755" y="529"/>
                      <a:pt x="1755" y="529"/>
                    </a:cubicBezTo>
                    <a:cubicBezTo>
                      <a:pt x="1756" y="547"/>
                      <a:pt x="1757" y="565"/>
                      <a:pt x="1757" y="583"/>
                    </a:cubicBezTo>
                    <a:cubicBezTo>
                      <a:pt x="1757" y="594"/>
                      <a:pt x="1757" y="604"/>
                      <a:pt x="1757" y="615"/>
                    </a:cubicBezTo>
                    <a:cubicBezTo>
                      <a:pt x="1757" y="615"/>
                      <a:pt x="1758" y="616"/>
                      <a:pt x="1758" y="615"/>
                    </a:cubicBezTo>
                    <a:cubicBezTo>
                      <a:pt x="1758" y="613"/>
                      <a:pt x="1758" y="611"/>
                      <a:pt x="1758" y="609"/>
                    </a:cubicBezTo>
                    <a:cubicBezTo>
                      <a:pt x="1759" y="618"/>
                      <a:pt x="1759" y="626"/>
                      <a:pt x="1759" y="635"/>
                    </a:cubicBezTo>
                    <a:cubicBezTo>
                      <a:pt x="1759" y="635"/>
                      <a:pt x="1760" y="636"/>
                      <a:pt x="1760" y="635"/>
                    </a:cubicBezTo>
                    <a:cubicBezTo>
                      <a:pt x="1760" y="618"/>
                      <a:pt x="1759" y="601"/>
                      <a:pt x="1759" y="584"/>
                    </a:cubicBezTo>
                    <a:cubicBezTo>
                      <a:pt x="1759" y="565"/>
                      <a:pt x="1759" y="546"/>
                      <a:pt x="1759" y="528"/>
                    </a:cubicBezTo>
                    <a:cubicBezTo>
                      <a:pt x="1764" y="526"/>
                      <a:pt x="1769" y="525"/>
                      <a:pt x="1774" y="523"/>
                    </a:cubicBezTo>
                    <a:cubicBezTo>
                      <a:pt x="1781" y="525"/>
                      <a:pt x="1787" y="526"/>
                      <a:pt x="1793" y="528"/>
                    </a:cubicBezTo>
                    <a:cubicBezTo>
                      <a:pt x="1825" y="535"/>
                      <a:pt x="1857" y="543"/>
                      <a:pt x="1890" y="550"/>
                    </a:cubicBezTo>
                    <a:cubicBezTo>
                      <a:pt x="1890" y="551"/>
                      <a:pt x="1890" y="550"/>
                      <a:pt x="1890" y="549"/>
                    </a:cubicBezTo>
                    <a:cubicBezTo>
                      <a:pt x="1852" y="540"/>
                      <a:pt x="1815" y="531"/>
                      <a:pt x="1778" y="522"/>
                    </a:cubicBezTo>
                    <a:cubicBezTo>
                      <a:pt x="1915" y="483"/>
                      <a:pt x="2049" y="434"/>
                      <a:pt x="2182" y="383"/>
                    </a:cubicBezTo>
                    <a:cubicBezTo>
                      <a:pt x="2189" y="384"/>
                      <a:pt x="2195" y="385"/>
                      <a:pt x="2202" y="387"/>
                    </a:cubicBezTo>
                    <a:cubicBezTo>
                      <a:pt x="2201" y="434"/>
                      <a:pt x="2199" y="481"/>
                      <a:pt x="2198" y="529"/>
                    </a:cubicBezTo>
                    <a:cubicBezTo>
                      <a:pt x="2127" y="558"/>
                      <a:pt x="2058" y="589"/>
                      <a:pt x="1986" y="618"/>
                    </a:cubicBezTo>
                    <a:cubicBezTo>
                      <a:pt x="1984" y="617"/>
                      <a:pt x="1981" y="617"/>
                      <a:pt x="1978" y="616"/>
                    </a:cubicBezTo>
                    <a:cubicBezTo>
                      <a:pt x="1979" y="594"/>
                      <a:pt x="1979" y="572"/>
                      <a:pt x="1980" y="550"/>
                    </a:cubicBezTo>
                    <a:cubicBezTo>
                      <a:pt x="1980" y="550"/>
                      <a:pt x="1980" y="550"/>
                      <a:pt x="1979" y="550"/>
                    </a:cubicBezTo>
                    <a:cubicBezTo>
                      <a:pt x="1979" y="572"/>
                      <a:pt x="1978" y="594"/>
                      <a:pt x="1977" y="616"/>
                    </a:cubicBezTo>
                    <a:cubicBezTo>
                      <a:pt x="1949" y="610"/>
                      <a:pt x="1921" y="605"/>
                      <a:pt x="1893" y="600"/>
                    </a:cubicBezTo>
                    <a:cubicBezTo>
                      <a:pt x="1893" y="600"/>
                      <a:pt x="1893" y="600"/>
                      <a:pt x="1893" y="600"/>
                    </a:cubicBezTo>
                    <a:cubicBezTo>
                      <a:pt x="1921" y="606"/>
                      <a:pt x="1949" y="611"/>
                      <a:pt x="1977" y="617"/>
                    </a:cubicBezTo>
                    <a:cubicBezTo>
                      <a:pt x="1977" y="618"/>
                      <a:pt x="1977" y="620"/>
                      <a:pt x="1977" y="621"/>
                    </a:cubicBezTo>
                    <a:cubicBezTo>
                      <a:pt x="1934" y="639"/>
                      <a:pt x="1889" y="655"/>
                      <a:pt x="1844" y="668"/>
                    </a:cubicBezTo>
                    <a:cubicBezTo>
                      <a:pt x="1844" y="668"/>
                      <a:pt x="1844" y="669"/>
                      <a:pt x="1845" y="669"/>
                    </a:cubicBezTo>
                    <a:cubicBezTo>
                      <a:pt x="1889" y="656"/>
                      <a:pt x="1934" y="640"/>
                      <a:pt x="1977" y="623"/>
                    </a:cubicBezTo>
                    <a:cubicBezTo>
                      <a:pt x="1976" y="652"/>
                      <a:pt x="1976" y="680"/>
                      <a:pt x="1976" y="708"/>
                    </a:cubicBezTo>
                    <a:cubicBezTo>
                      <a:pt x="1976" y="709"/>
                      <a:pt x="1977" y="709"/>
                      <a:pt x="1977" y="709"/>
                    </a:cubicBezTo>
                    <a:cubicBezTo>
                      <a:pt x="1977" y="680"/>
                      <a:pt x="1977" y="651"/>
                      <a:pt x="1978" y="623"/>
                    </a:cubicBezTo>
                    <a:cubicBezTo>
                      <a:pt x="1981" y="622"/>
                      <a:pt x="1984" y="620"/>
                      <a:pt x="1988" y="619"/>
                    </a:cubicBezTo>
                    <a:cubicBezTo>
                      <a:pt x="2011" y="624"/>
                      <a:pt x="2035" y="629"/>
                      <a:pt x="2058" y="634"/>
                    </a:cubicBezTo>
                    <a:cubicBezTo>
                      <a:pt x="2059" y="634"/>
                      <a:pt x="2059" y="633"/>
                      <a:pt x="2058" y="633"/>
                    </a:cubicBezTo>
                    <a:cubicBezTo>
                      <a:pt x="2035" y="628"/>
                      <a:pt x="2012" y="623"/>
                      <a:pt x="1989" y="618"/>
                    </a:cubicBezTo>
                    <a:cubicBezTo>
                      <a:pt x="2060" y="591"/>
                      <a:pt x="2129" y="560"/>
                      <a:pt x="2198" y="531"/>
                    </a:cubicBezTo>
                    <a:cubicBezTo>
                      <a:pt x="2198" y="537"/>
                      <a:pt x="2198" y="544"/>
                      <a:pt x="2198" y="550"/>
                    </a:cubicBezTo>
                    <a:cubicBezTo>
                      <a:pt x="2198" y="550"/>
                      <a:pt x="2199" y="551"/>
                      <a:pt x="2199" y="550"/>
                    </a:cubicBezTo>
                    <a:cubicBezTo>
                      <a:pt x="2199" y="543"/>
                      <a:pt x="2199" y="537"/>
                      <a:pt x="2200" y="530"/>
                    </a:cubicBezTo>
                    <a:cubicBezTo>
                      <a:pt x="2216" y="523"/>
                      <a:pt x="2233" y="516"/>
                      <a:pt x="2250" y="510"/>
                    </a:cubicBezTo>
                    <a:cubicBezTo>
                      <a:pt x="2250" y="519"/>
                      <a:pt x="2250" y="528"/>
                      <a:pt x="2250" y="536"/>
                    </a:cubicBezTo>
                    <a:cubicBezTo>
                      <a:pt x="2250" y="537"/>
                      <a:pt x="2250" y="537"/>
                      <a:pt x="2250" y="537"/>
                    </a:cubicBezTo>
                    <a:cubicBezTo>
                      <a:pt x="2251" y="528"/>
                      <a:pt x="2251" y="518"/>
                      <a:pt x="2251" y="509"/>
                    </a:cubicBezTo>
                    <a:cubicBezTo>
                      <a:pt x="2256" y="507"/>
                      <a:pt x="2261" y="505"/>
                      <a:pt x="2266" y="504"/>
                    </a:cubicBezTo>
                    <a:cubicBezTo>
                      <a:pt x="2265" y="513"/>
                      <a:pt x="2265" y="522"/>
                      <a:pt x="2265" y="531"/>
                    </a:cubicBezTo>
                    <a:cubicBezTo>
                      <a:pt x="2265" y="532"/>
                      <a:pt x="2265" y="532"/>
                      <a:pt x="2265" y="532"/>
                    </a:cubicBezTo>
                    <a:cubicBezTo>
                      <a:pt x="2266" y="522"/>
                      <a:pt x="2266" y="513"/>
                      <a:pt x="2267" y="503"/>
                    </a:cubicBezTo>
                    <a:cubicBezTo>
                      <a:pt x="2274" y="500"/>
                      <a:pt x="2280" y="498"/>
                      <a:pt x="2287" y="495"/>
                    </a:cubicBezTo>
                    <a:cubicBezTo>
                      <a:pt x="2287" y="495"/>
                      <a:pt x="2287" y="494"/>
                      <a:pt x="2287" y="494"/>
                    </a:cubicBezTo>
                    <a:cubicBezTo>
                      <a:pt x="2280" y="497"/>
                      <a:pt x="2273" y="499"/>
                      <a:pt x="2267" y="502"/>
                    </a:cubicBezTo>
                    <a:cubicBezTo>
                      <a:pt x="2268" y="467"/>
                      <a:pt x="2270" y="432"/>
                      <a:pt x="2271" y="398"/>
                    </a:cubicBezTo>
                    <a:cubicBezTo>
                      <a:pt x="2273" y="398"/>
                      <a:pt x="2276" y="398"/>
                      <a:pt x="2278" y="399"/>
                    </a:cubicBezTo>
                    <a:cubicBezTo>
                      <a:pt x="2280" y="399"/>
                      <a:pt x="2279" y="397"/>
                      <a:pt x="2278" y="397"/>
                    </a:cubicBezTo>
                    <a:cubicBezTo>
                      <a:pt x="2276" y="397"/>
                      <a:pt x="2273" y="396"/>
                      <a:pt x="2271" y="396"/>
                    </a:cubicBezTo>
                    <a:cubicBezTo>
                      <a:pt x="2271" y="380"/>
                      <a:pt x="2272" y="365"/>
                      <a:pt x="2272" y="349"/>
                    </a:cubicBezTo>
                    <a:cubicBezTo>
                      <a:pt x="2275" y="349"/>
                      <a:pt x="2277" y="348"/>
                      <a:pt x="2280" y="347"/>
                    </a:cubicBezTo>
                    <a:cubicBezTo>
                      <a:pt x="2280" y="348"/>
                      <a:pt x="2280" y="349"/>
                      <a:pt x="2280" y="350"/>
                    </a:cubicBezTo>
                    <a:cubicBezTo>
                      <a:pt x="2280" y="350"/>
                      <a:pt x="2280" y="350"/>
                      <a:pt x="2280" y="350"/>
                    </a:cubicBezTo>
                    <a:cubicBezTo>
                      <a:pt x="2281" y="349"/>
                      <a:pt x="2281" y="347"/>
                      <a:pt x="2281" y="346"/>
                    </a:cubicBezTo>
                    <a:cubicBezTo>
                      <a:pt x="2295" y="341"/>
                      <a:pt x="2309" y="335"/>
                      <a:pt x="2324" y="330"/>
                    </a:cubicBezTo>
                    <a:cubicBezTo>
                      <a:pt x="2324" y="330"/>
                      <a:pt x="2324" y="329"/>
                      <a:pt x="2323" y="329"/>
                    </a:cubicBezTo>
                    <a:cubicBezTo>
                      <a:pt x="2309" y="334"/>
                      <a:pt x="2295" y="340"/>
                      <a:pt x="2281" y="345"/>
                    </a:cubicBezTo>
                    <a:cubicBezTo>
                      <a:pt x="2283" y="305"/>
                      <a:pt x="2284" y="265"/>
                      <a:pt x="2285" y="225"/>
                    </a:cubicBezTo>
                    <a:cubicBezTo>
                      <a:pt x="2286" y="225"/>
                      <a:pt x="2286" y="225"/>
                      <a:pt x="2286" y="225"/>
                    </a:cubicBezTo>
                    <a:cubicBezTo>
                      <a:pt x="2287" y="202"/>
                      <a:pt x="2287" y="179"/>
                      <a:pt x="2288" y="157"/>
                    </a:cubicBezTo>
                    <a:cubicBezTo>
                      <a:pt x="2288" y="180"/>
                      <a:pt x="2289" y="204"/>
                      <a:pt x="2290" y="228"/>
                    </a:cubicBezTo>
                    <a:cubicBezTo>
                      <a:pt x="2290" y="228"/>
                      <a:pt x="2290" y="228"/>
                      <a:pt x="2290" y="228"/>
                    </a:cubicBezTo>
                    <a:cubicBezTo>
                      <a:pt x="2290" y="195"/>
                      <a:pt x="2289" y="163"/>
                      <a:pt x="2288" y="131"/>
                    </a:cubicBezTo>
                    <a:cubicBezTo>
                      <a:pt x="2288" y="113"/>
                      <a:pt x="2288" y="96"/>
                      <a:pt x="2288" y="78"/>
                    </a:cubicBezTo>
                    <a:cubicBezTo>
                      <a:pt x="2304" y="78"/>
                      <a:pt x="2321" y="78"/>
                      <a:pt x="2337" y="78"/>
                    </a:cubicBezTo>
                    <a:cubicBezTo>
                      <a:pt x="2338" y="78"/>
                      <a:pt x="2337" y="77"/>
                      <a:pt x="2337" y="77"/>
                    </a:cubicBezTo>
                    <a:close/>
                    <a:moveTo>
                      <a:pt x="763" y="1011"/>
                    </a:moveTo>
                    <a:cubicBezTo>
                      <a:pt x="756" y="1006"/>
                      <a:pt x="750" y="1001"/>
                      <a:pt x="743" y="996"/>
                    </a:cubicBezTo>
                    <a:cubicBezTo>
                      <a:pt x="750" y="993"/>
                      <a:pt x="757" y="991"/>
                      <a:pt x="764" y="989"/>
                    </a:cubicBezTo>
                    <a:cubicBezTo>
                      <a:pt x="764" y="996"/>
                      <a:pt x="763" y="1004"/>
                      <a:pt x="763" y="1011"/>
                    </a:cubicBezTo>
                    <a:close/>
                    <a:moveTo>
                      <a:pt x="768" y="697"/>
                    </a:moveTo>
                    <a:cubicBezTo>
                      <a:pt x="776" y="701"/>
                      <a:pt x="783" y="705"/>
                      <a:pt x="790" y="710"/>
                    </a:cubicBezTo>
                    <a:cubicBezTo>
                      <a:pt x="787" y="801"/>
                      <a:pt x="784" y="892"/>
                      <a:pt x="780" y="983"/>
                    </a:cubicBezTo>
                    <a:cubicBezTo>
                      <a:pt x="776" y="984"/>
                      <a:pt x="771" y="986"/>
                      <a:pt x="766" y="987"/>
                    </a:cubicBezTo>
                    <a:cubicBezTo>
                      <a:pt x="771" y="890"/>
                      <a:pt x="773" y="794"/>
                      <a:pt x="768" y="697"/>
                    </a:cubicBezTo>
                    <a:close/>
                    <a:moveTo>
                      <a:pt x="1174" y="1330"/>
                    </a:moveTo>
                    <a:cubicBezTo>
                      <a:pt x="1170" y="1328"/>
                      <a:pt x="1167" y="1325"/>
                      <a:pt x="1164" y="1322"/>
                    </a:cubicBezTo>
                    <a:cubicBezTo>
                      <a:pt x="1167" y="1320"/>
                      <a:pt x="1171" y="1318"/>
                      <a:pt x="1174" y="1316"/>
                    </a:cubicBezTo>
                    <a:cubicBezTo>
                      <a:pt x="1174" y="1321"/>
                      <a:pt x="1174" y="1325"/>
                      <a:pt x="1174" y="1330"/>
                    </a:cubicBezTo>
                    <a:close/>
                    <a:moveTo>
                      <a:pt x="1689" y="545"/>
                    </a:moveTo>
                    <a:cubicBezTo>
                      <a:pt x="1689" y="545"/>
                      <a:pt x="1689" y="545"/>
                      <a:pt x="1689" y="545"/>
                    </a:cubicBezTo>
                    <a:cubicBezTo>
                      <a:pt x="1689" y="545"/>
                      <a:pt x="1689" y="545"/>
                      <a:pt x="1689" y="545"/>
                    </a:cubicBezTo>
                    <a:cubicBezTo>
                      <a:pt x="1689" y="545"/>
                      <a:pt x="1689" y="545"/>
                      <a:pt x="1689" y="545"/>
                    </a:cubicBezTo>
                    <a:cubicBezTo>
                      <a:pt x="1706" y="541"/>
                      <a:pt x="1726" y="534"/>
                      <a:pt x="1743" y="529"/>
                    </a:cubicBezTo>
                    <a:cubicBezTo>
                      <a:pt x="1747" y="528"/>
                      <a:pt x="1750" y="527"/>
                      <a:pt x="1754" y="526"/>
                    </a:cubicBezTo>
                    <a:cubicBezTo>
                      <a:pt x="1754" y="526"/>
                      <a:pt x="1754" y="527"/>
                      <a:pt x="1754" y="528"/>
                    </a:cubicBezTo>
                    <a:cubicBezTo>
                      <a:pt x="1728" y="535"/>
                      <a:pt x="1702" y="543"/>
                      <a:pt x="1676" y="549"/>
                    </a:cubicBezTo>
                    <a:cubicBezTo>
                      <a:pt x="1676" y="544"/>
                      <a:pt x="1676" y="539"/>
                      <a:pt x="1676" y="533"/>
                    </a:cubicBezTo>
                    <a:cubicBezTo>
                      <a:pt x="1676" y="533"/>
                      <a:pt x="1676" y="533"/>
                      <a:pt x="1676" y="533"/>
                    </a:cubicBezTo>
                    <a:cubicBezTo>
                      <a:pt x="1676" y="539"/>
                      <a:pt x="1675" y="544"/>
                      <a:pt x="1675" y="549"/>
                    </a:cubicBezTo>
                    <a:cubicBezTo>
                      <a:pt x="1668" y="551"/>
                      <a:pt x="1661" y="553"/>
                      <a:pt x="1654" y="555"/>
                    </a:cubicBezTo>
                    <a:cubicBezTo>
                      <a:pt x="1654" y="555"/>
                      <a:pt x="1654" y="555"/>
                      <a:pt x="1654" y="555"/>
                    </a:cubicBezTo>
                    <a:cubicBezTo>
                      <a:pt x="1661" y="553"/>
                      <a:pt x="1668" y="552"/>
                      <a:pt x="1675" y="550"/>
                    </a:cubicBezTo>
                    <a:cubicBezTo>
                      <a:pt x="1674" y="623"/>
                      <a:pt x="1673" y="697"/>
                      <a:pt x="1673" y="771"/>
                    </a:cubicBezTo>
                    <a:cubicBezTo>
                      <a:pt x="1673" y="770"/>
                      <a:pt x="1673" y="770"/>
                      <a:pt x="1672" y="770"/>
                    </a:cubicBezTo>
                    <a:cubicBezTo>
                      <a:pt x="1672" y="770"/>
                      <a:pt x="1672" y="770"/>
                      <a:pt x="1672" y="770"/>
                    </a:cubicBezTo>
                    <a:cubicBezTo>
                      <a:pt x="1672" y="771"/>
                      <a:pt x="1672" y="771"/>
                      <a:pt x="1673" y="772"/>
                    </a:cubicBezTo>
                    <a:cubicBezTo>
                      <a:pt x="1673" y="785"/>
                      <a:pt x="1673" y="799"/>
                      <a:pt x="1672" y="812"/>
                    </a:cubicBezTo>
                    <a:cubicBezTo>
                      <a:pt x="1671" y="809"/>
                      <a:pt x="1669" y="806"/>
                      <a:pt x="1668" y="803"/>
                    </a:cubicBezTo>
                    <a:cubicBezTo>
                      <a:pt x="1668" y="802"/>
                      <a:pt x="1667" y="802"/>
                      <a:pt x="1667" y="803"/>
                    </a:cubicBezTo>
                    <a:cubicBezTo>
                      <a:pt x="1669" y="806"/>
                      <a:pt x="1671" y="810"/>
                      <a:pt x="1672" y="813"/>
                    </a:cubicBezTo>
                    <a:cubicBezTo>
                      <a:pt x="1672" y="830"/>
                      <a:pt x="1672" y="847"/>
                      <a:pt x="1672" y="863"/>
                    </a:cubicBezTo>
                    <a:cubicBezTo>
                      <a:pt x="1672" y="863"/>
                      <a:pt x="1672" y="863"/>
                      <a:pt x="1672" y="864"/>
                    </a:cubicBezTo>
                    <a:cubicBezTo>
                      <a:pt x="1672" y="864"/>
                      <a:pt x="1672" y="864"/>
                      <a:pt x="1672" y="864"/>
                    </a:cubicBezTo>
                    <a:cubicBezTo>
                      <a:pt x="1672" y="886"/>
                      <a:pt x="1672" y="907"/>
                      <a:pt x="1672" y="929"/>
                    </a:cubicBezTo>
                    <a:cubicBezTo>
                      <a:pt x="1669" y="924"/>
                      <a:pt x="1666" y="919"/>
                      <a:pt x="1663" y="915"/>
                    </a:cubicBezTo>
                    <a:cubicBezTo>
                      <a:pt x="1663" y="914"/>
                      <a:pt x="1662" y="915"/>
                      <a:pt x="1663" y="915"/>
                    </a:cubicBezTo>
                    <a:cubicBezTo>
                      <a:pt x="1666" y="920"/>
                      <a:pt x="1669" y="925"/>
                      <a:pt x="1672" y="929"/>
                    </a:cubicBezTo>
                    <a:cubicBezTo>
                      <a:pt x="1672" y="944"/>
                      <a:pt x="1672" y="958"/>
                      <a:pt x="1672" y="972"/>
                    </a:cubicBezTo>
                    <a:cubicBezTo>
                      <a:pt x="1671" y="970"/>
                      <a:pt x="1669" y="968"/>
                      <a:pt x="1668" y="966"/>
                    </a:cubicBezTo>
                    <a:cubicBezTo>
                      <a:pt x="1667" y="966"/>
                      <a:pt x="1667" y="966"/>
                      <a:pt x="1667" y="966"/>
                    </a:cubicBezTo>
                    <a:cubicBezTo>
                      <a:pt x="1669" y="969"/>
                      <a:pt x="1670" y="971"/>
                      <a:pt x="1672" y="973"/>
                    </a:cubicBezTo>
                    <a:cubicBezTo>
                      <a:pt x="1672" y="990"/>
                      <a:pt x="1672" y="1007"/>
                      <a:pt x="1672" y="1024"/>
                    </a:cubicBezTo>
                    <a:cubicBezTo>
                      <a:pt x="1506" y="1119"/>
                      <a:pt x="1338" y="1212"/>
                      <a:pt x="1175" y="1313"/>
                    </a:cubicBezTo>
                    <a:cubicBezTo>
                      <a:pt x="1179" y="1158"/>
                      <a:pt x="1183" y="1003"/>
                      <a:pt x="1196" y="849"/>
                    </a:cubicBezTo>
                    <a:cubicBezTo>
                      <a:pt x="1198" y="815"/>
                      <a:pt x="1202" y="781"/>
                      <a:pt x="1205" y="747"/>
                    </a:cubicBezTo>
                    <a:cubicBezTo>
                      <a:pt x="1205" y="747"/>
                      <a:pt x="1205" y="747"/>
                      <a:pt x="1205" y="747"/>
                    </a:cubicBezTo>
                    <a:cubicBezTo>
                      <a:pt x="1183" y="935"/>
                      <a:pt x="1178" y="1124"/>
                      <a:pt x="1174" y="1314"/>
                    </a:cubicBezTo>
                    <a:cubicBezTo>
                      <a:pt x="1170" y="1316"/>
                      <a:pt x="1166" y="1318"/>
                      <a:pt x="1162" y="1321"/>
                    </a:cubicBezTo>
                    <a:cubicBezTo>
                      <a:pt x="1031" y="1217"/>
                      <a:pt x="898" y="1115"/>
                      <a:pt x="765" y="1012"/>
                    </a:cubicBezTo>
                    <a:cubicBezTo>
                      <a:pt x="765" y="1004"/>
                      <a:pt x="766" y="997"/>
                      <a:pt x="766" y="989"/>
                    </a:cubicBezTo>
                    <a:cubicBezTo>
                      <a:pt x="771" y="987"/>
                      <a:pt x="776" y="986"/>
                      <a:pt x="780" y="984"/>
                    </a:cubicBezTo>
                    <a:cubicBezTo>
                      <a:pt x="780" y="994"/>
                      <a:pt x="780" y="1003"/>
                      <a:pt x="779" y="1013"/>
                    </a:cubicBezTo>
                    <a:cubicBezTo>
                      <a:pt x="779" y="1013"/>
                      <a:pt x="780" y="1014"/>
                      <a:pt x="780" y="1013"/>
                    </a:cubicBezTo>
                    <a:cubicBezTo>
                      <a:pt x="781" y="1003"/>
                      <a:pt x="781" y="994"/>
                      <a:pt x="781" y="984"/>
                    </a:cubicBezTo>
                    <a:cubicBezTo>
                      <a:pt x="874" y="956"/>
                      <a:pt x="967" y="928"/>
                      <a:pt x="1060" y="901"/>
                    </a:cubicBezTo>
                    <a:cubicBezTo>
                      <a:pt x="1061" y="901"/>
                      <a:pt x="1061" y="900"/>
                      <a:pt x="1060" y="900"/>
                    </a:cubicBezTo>
                    <a:cubicBezTo>
                      <a:pt x="967" y="927"/>
                      <a:pt x="874" y="955"/>
                      <a:pt x="782" y="983"/>
                    </a:cubicBezTo>
                    <a:cubicBezTo>
                      <a:pt x="785" y="892"/>
                      <a:pt x="788" y="801"/>
                      <a:pt x="792" y="711"/>
                    </a:cubicBezTo>
                    <a:cubicBezTo>
                      <a:pt x="810" y="721"/>
                      <a:pt x="827" y="732"/>
                      <a:pt x="845" y="742"/>
                    </a:cubicBezTo>
                    <a:cubicBezTo>
                      <a:pt x="846" y="743"/>
                      <a:pt x="846" y="742"/>
                      <a:pt x="845" y="742"/>
                    </a:cubicBezTo>
                    <a:cubicBezTo>
                      <a:pt x="828" y="731"/>
                      <a:pt x="810" y="720"/>
                      <a:pt x="792" y="710"/>
                    </a:cubicBezTo>
                    <a:cubicBezTo>
                      <a:pt x="793" y="681"/>
                      <a:pt x="794" y="652"/>
                      <a:pt x="795" y="623"/>
                    </a:cubicBezTo>
                    <a:cubicBezTo>
                      <a:pt x="799" y="527"/>
                      <a:pt x="803" y="432"/>
                      <a:pt x="808" y="336"/>
                    </a:cubicBezTo>
                    <a:cubicBezTo>
                      <a:pt x="810" y="336"/>
                      <a:pt x="812" y="336"/>
                      <a:pt x="813" y="336"/>
                    </a:cubicBezTo>
                    <a:cubicBezTo>
                      <a:pt x="812" y="374"/>
                      <a:pt x="811" y="413"/>
                      <a:pt x="811" y="451"/>
                    </a:cubicBezTo>
                    <a:cubicBezTo>
                      <a:pt x="811" y="452"/>
                      <a:pt x="812" y="452"/>
                      <a:pt x="812" y="452"/>
                    </a:cubicBezTo>
                    <a:cubicBezTo>
                      <a:pt x="812" y="413"/>
                      <a:pt x="813" y="374"/>
                      <a:pt x="814" y="336"/>
                    </a:cubicBezTo>
                    <a:cubicBezTo>
                      <a:pt x="912" y="328"/>
                      <a:pt x="1010" y="318"/>
                      <a:pt x="1108" y="305"/>
                    </a:cubicBezTo>
                    <a:cubicBezTo>
                      <a:pt x="1110" y="325"/>
                      <a:pt x="1111" y="345"/>
                      <a:pt x="1112" y="364"/>
                    </a:cubicBezTo>
                    <a:cubicBezTo>
                      <a:pt x="1083" y="357"/>
                      <a:pt x="1053" y="350"/>
                      <a:pt x="1023" y="343"/>
                    </a:cubicBezTo>
                    <a:cubicBezTo>
                      <a:pt x="1023" y="343"/>
                      <a:pt x="1023" y="343"/>
                      <a:pt x="1023" y="343"/>
                    </a:cubicBezTo>
                    <a:cubicBezTo>
                      <a:pt x="1053" y="351"/>
                      <a:pt x="1083" y="358"/>
                      <a:pt x="1112" y="366"/>
                    </a:cubicBezTo>
                    <a:cubicBezTo>
                      <a:pt x="1115" y="410"/>
                      <a:pt x="1116" y="455"/>
                      <a:pt x="1118" y="500"/>
                    </a:cubicBezTo>
                    <a:cubicBezTo>
                      <a:pt x="1118" y="500"/>
                      <a:pt x="1119" y="500"/>
                      <a:pt x="1119" y="500"/>
                    </a:cubicBezTo>
                    <a:cubicBezTo>
                      <a:pt x="1117" y="455"/>
                      <a:pt x="1117" y="411"/>
                      <a:pt x="1114" y="366"/>
                    </a:cubicBezTo>
                    <a:cubicBezTo>
                      <a:pt x="1327" y="419"/>
                      <a:pt x="1541" y="468"/>
                      <a:pt x="1754" y="519"/>
                    </a:cubicBezTo>
                    <a:cubicBezTo>
                      <a:pt x="1754" y="520"/>
                      <a:pt x="1754" y="522"/>
                      <a:pt x="1754" y="524"/>
                    </a:cubicBezTo>
                    <a:cubicBezTo>
                      <a:pt x="1751" y="525"/>
                      <a:pt x="1748" y="526"/>
                      <a:pt x="1745" y="527"/>
                    </a:cubicBezTo>
                    <a:cubicBezTo>
                      <a:pt x="1727" y="533"/>
                      <a:pt x="1706" y="537"/>
                      <a:pt x="1689" y="545"/>
                    </a:cubicBezTo>
                    <a:cubicBezTo>
                      <a:pt x="1689" y="545"/>
                      <a:pt x="1689" y="545"/>
                      <a:pt x="1689" y="545"/>
                    </a:cubicBezTo>
                    <a:cubicBezTo>
                      <a:pt x="1689" y="545"/>
                      <a:pt x="1689" y="545"/>
                      <a:pt x="1689" y="545"/>
                    </a:cubicBezTo>
                    <a:close/>
                    <a:moveTo>
                      <a:pt x="1758" y="518"/>
                    </a:moveTo>
                    <a:cubicBezTo>
                      <a:pt x="1758" y="518"/>
                      <a:pt x="1757" y="518"/>
                      <a:pt x="1757" y="518"/>
                    </a:cubicBezTo>
                    <a:cubicBezTo>
                      <a:pt x="1757" y="492"/>
                      <a:pt x="1757" y="466"/>
                      <a:pt x="1757" y="441"/>
                    </a:cubicBezTo>
                    <a:cubicBezTo>
                      <a:pt x="1758" y="466"/>
                      <a:pt x="1758" y="492"/>
                      <a:pt x="1758" y="518"/>
                    </a:cubicBezTo>
                    <a:close/>
                    <a:moveTo>
                      <a:pt x="1759" y="520"/>
                    </a:moveTo>
                    <a:cubicBezTo>
                      <a:pt x="1761" y="520"/>
                      <a:pt x="1763" y="521"/>
                      <a:pt x="1764" y="521"/>
                    </a:cubicBezTo>
                    <a:cubicBezTo>
                      <a:pt x="1763" y="521"/>
                      <a:pt x="1761" y="522"/>
                      <a:pt x="1759" y="522"/>
                    </a:cubicBezTo>
                    <a:cubicBezTo>
                      <a:pt x="1759" y="522"/>
                      <a:pt x="1759" y="521"/>
                      <a:pt x="1759" y="520"/>
                    </a:cubicBezTo>
                    <a:close/>
                    <a:moveTo>
                      <a:pt x="1759" y="527"/>
                    </a:moveTo>
                    <a:cubicBezTo>
                      <a:pt x="1759" y="526"/>
                      <a:pt x="1759" y="525"/>
                      <a:pt x="1759" y="524"/>
                    </a:cubicBezTo>
                    <a:cubicBezTo>
                      <a:pt x="1762" y="523"/>
                      <a:pt x="1764" y="522"/>
                      <a:pt x="1767" y="522"/>
                    </a:cubicBezTo>
                    <a:cubicBezTo>
                      <a:pt x="1769" y="522"/>
                      <a:pt x="1770" y="522"/>
                      <a:pt x="1772" y="523"/>
                    </a:cubicBezTo>
                    <a:cubicBezTo>
                      <a:pt x="1768" y="524"/>
                      <a:pt x="1764" y="525"/>
                      <a:pt x="1759" y="527"/>
                    </a:cubicBezTo>
                    <a:close/>
                    <a:moveTo>
                      <a:pt x="1978" y="621"/>
                    </a:moveTo>
                    <a:cubicBezTo>
                      <a:pt x="1978" y="620"/>
                      <a:pt x="1978" y="618"/>
                      <a:pt x="1978" y="617"/>
                    </a:cubicBezTo>
                    <a:cubicBezTo>
                      <a:pt x="1980" y="618"/>
                      <a:pt x="1983" y="618"/>
                      <a:pt x="1985" y="618"/>
                    </a:cubicBezTo>
                    <a:cubicBezTo>
                      <a:pt x="1983" y="619"/>
                      <a:pt x="1980" y="620"/>
                      <a:pt x="1978" y="621"/>
                    </a:cubicBezTo>
                    <a:close/>
                    <a:moveTo>
                      <a:pt x="2204" y="375"/>
                    </a:moveTo>
                    <a:cubicBezTo>
                      <a:pt x="2220" y="369"/>
                      <a:pt x="2236" y="363"/>
                      <a:pt x="2252" y="357"/>
                    </a:cubicBezTo>
                    <a:cubicBezTo>
                      <a:pt x="2252" y="369"/>
                      <a:pt x="2252" y="381"/>
                      <a:pt x="2252" y="393"/>
                    </a:cubicBezTo>
                    <a:cubicBezTo>
                      <a:pt x="2236" y="390"/>
                      <a:pt x="2220" y="388"/>
                      <a:pt x="2204" y="385"/>
                    </a:cubicBezTo>
                    <a:cubicBezTo>
                      <a:pt x="2204" y="382"/>
                      <a:pt x="2204" y="379"/>
                      <a:pt x="2204" y="375"/>
                    </a:cubicBezTo>
                    <a:close/>
                    <a:moveTo>
                      <a:pt x="2186" y="382"/>
                    </a:moveTo>
                    <a:cubicBezTo>
                      <a:pt x="2191" y="380"/>
                      <a:pt x="2197" y="378"/>
                      <a:pt x="2202" y="376"/>
                    </a:cubicBezTo>
                    <a:cubicBezTo>
                      <a:pt x="2202" y="379"/>
                      <a:pt x="2202" y="382"/>
                      <a:pt x="2202" y="385"/>
                    </a:cubicBezTo>
                    <a:cubicBezTo>
                      <a:pt x="2196" y="384"/>
                      <a:pt x="2191" y="383"/>
                      <a:pt x="2186" y="382"/>
                    </a:cubicBezTo>
                    <a:close/>
                    <a:moveTo>
                      <a:pt x="2250" y="508"/>
                    </a:moveTo>
                    <a:cubicBezTo>
                      <a:pt x="2233" y="515"/>
                      <a:pt x="2216" y="521"/>
                      <a:pt x="2200" y="528"/>
                    </a:cubicBezTo>
                    <a:cubicBezTo>
                      <a:pt x="2202" y="481"/>
                      <a:pt x="2203" y="434"/>
                      <a:pt x="2204" y="387"/>
                    </a:cubicBezTo>
                    <a:cubicBezTo>
                      <a:pt x="2220" y="389"/>
                      <a:pt x="2236" y="392"/>
                      <a:pt x="2252" y="395"/>
                    </a:cubicBezTo>
                    <a:cubicBezTo>
                      <a:pt x="2251" y="432"/>
                      <a:pt x="2250" y="470"/>
                      <a:pt x="2250" y="508"/>
                    </a:cubicBezTo>
                    <a:close/>
                    <a:moveTo>
                      <a:pt x="2266" y="502"/>
                    </a:moveTo>
                    <a:cubicBezTo>
                      <a:pt x="2261" y="504"/>
                      <a:pt x="2256" y="506"/>
                      <a:pt x="2251" y="508"/>
                    </a:cubicBezTo>
                    <a:cubicBezTo>
                      <a:pt x="2252" y="470"/>
                      <a:pt x="2252" y="432"/>
                      <a:pt x="2253" y="395"/>
                    </a:cubicBezTo>
                    <a:cubicBezTo>
                      <a:pt x="2254" y="395"/>
                      <a:pt x="2255" y="395"/>
                      <a:pt x="2255" y="395"/>
                    </a:cubicBezTo>
                    <a:cubicBezTo>
                      <a:pt x="2260" y="396"/>
                      <a:pt x="2265" y="397"/>
                      <a:pt x="2270" y="397"/>
                    </a:cubicBezTo>
                    <a:cubicBezTo>
                      <a:pt x="2268" y="432"/>
                      <a:pt x="2267" y="467"/>
                      <a:pt x="2266" y="502"/>
                    </a:cubicBezTo>
                    <a:close/>
                    <a:moveTo>
                      <a:pt x="2270" y="396"/>
                    </a:moveTo>
                    <a:cubicBezTo>
                      <a:pt x="2264" y="395"/>
                      <a:pt x="2258" y="394"/>
                      <a:pt x="2253" y="393"/>
                    </a:cubicBezTo>
                    <a:cubicBezTo>
                      <a:pt x="2253" y="381"/>
                      <a:pt x="2253" y="369"/>
                      <a:pt x="2253" y="357"/>
                    </a:cubicBezTo>
                    <a:cubicBezTo>
                      <a:pt x="2259" y="354"/>
                      <a:pt x="2265" y="352"/>
                      <a:pt x="2272" y="350"/>
                    </a:cubicBezTo>
                    <a:cubicBezTo>
                      <a:pt x="2271" y="365"/>
                      <a:pt x="2270" y="380"/>
                      <a:pt x="2270" y="3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3" name="íšļîdê"/>
              <p:cNvSpPr/>
              <p:nvPr/>
            </p:nvSpPr>
            <p:spPr bwMode="auto">
              <a:xfrm>
                <a:off x="2322" y="2926"/>
                <a:ext cx="500" cy="413"/>
              </a:xfrm>
              <a:custGeom>
                <a:avLst/>
                <a:gdLst>
                  <a:gd name="T0" fmla="*/ 454 w 454"/>
                  <a:gd name="T1" fmla="*/ 374 h 375"/>
                  <a:gd name="T2" fmla="*/ 0 w 454"/>
                  <a:gd name="T3" fmla="*/ 1 h 375"/>
                  <a:gd name="T4" fmla="*/ 0 w 454"/>
                  <a:gd name="T5" fmla="*/ 1 h 375"/>
                  <a:gd name="T6" fmla="*/ 453 w 454"/>
                  <a:gd name="T7" fmla="*/ 375 h 375"/>
                  <a:gd name="T8" fmla="*/ 454 w 454"/>
                  <a:gd name="T9" fmla="*/ 374 h 375"/>
                </a:gdLst>
                <a:ahLst/>
                <a:cxnLst>
                  <a:cxn ang="0">
                    <a:pos x="T0" y="T1"/>
                  </a:cxn>
                  <a:cxn ang="0">
                    <a:pos x="T2" y="T3"/>
                  </a:cxn>
                  <a:cxn ang="0">
                    <a:pos x="T4" y="T5"/>
                  </a:cxn>
                  <a:cxn ang="0">
                    <a:pos x="T6" y="T7"/>
                  </a:cxn>
                  <a:cxn ang="0">
                    <a:pos x="T8" y="T9"/>
                  </a:cxn>
                </a:cxnLst>
                <a:rect l="0" t="0" r="r" b="b"/>
                <a:pathLst>
                  <a:path w="454" h="375">
                    <a:moveTo>
                      <a:pt x="454" y="374"/>
                    </a:moveTo>
                    <a:cubicBezTo>
                      <a:pt x="301" y="252"/>
                      <a:pt x="158" y="117"/>
                      <a:pt x="0" y="1"/>
                    </a:cubicBezTo>
                    <a:cubicBezTo>
                      <a:pt x="0" y="0"/>
                      <a:pt x="0" y="1"/>
                      <a:pt x="0" y="1"/>
                    </a:cubicBezTo>
                    <a:cubicBezTo>
                      <a:pt x="158" y="117"/>
                      <a:pt x="299" y="254"/>
                      <a:pt x="453" y="375"/>
                    </a:cubicBezTo>
                    <a:cubicBezTo>
                      <a:pt x="454" y="375"/>
                      <a:pt x="454" y="375"/>
                      <a:pt x="454"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4" name="íṥ1iḑè"/>
              <p:cNvSpPr/>
              <p:nvPr/>
            </p:nvSpPr>
            <p:spPr bwMode="auto">
              <a:xfrm>
                <a:off x="4865" y="2905"/>
                <a:ext cx="572" cy="639"/>
              </a:xfrm>
              <a:custGeom>
                <a:avLst/>
                <a:gdLst>
                  <a:gd name="T0" fmla="*/ 518 w 519"/>
                  <a:gd name="T1" fmla="*/ 1 h 581"/>
                  <a:gd name="T2" fmla="*/ 10 w 519"/>
                  <a:gd name="T3" fmla="*/ 569 h 581"/>
                  <a:gd name="T4" fmla="*/ 0 w 519"/>
                  <a:gd name="T5" fmla="*/ 580 h 581"/>
                  <a:gd name="T6" fmla="*/ 0 w 519"/>
                  <a:gd name="T7" fmla="*/ 580 h 581"/>
                  <a:gd name="T8" fmla="*/ 509 w 519"/>
                  <a:gd name="T9" fmla="*/ 13 h 581"/>
                  <a:gd name="T10" fmla="*/ 519 w 519"/>
                  <a:gd name="T11" fmla="*/ 1 h 581"/>
                  <a:gd name="T12" fmla="*/ 518 w 519"/>
                  <a:gd name="T13" fmla="*/ 1 h 581"/>
                </a:gdLst>
                <a:ahLst/>
                <a:cxnLst>
                  <a:cxn ang="0">
                    <a:pos x="T0" y="T1"/>
                  </a:cxn>
                  <a:cxn ang="0">
                    <a:pos x="T2" y="T3"/>
                  </a:cxn>
                  <a:cxn ang="0">
                    <a:pos x="T4" y="T5"/>
                  </a:cxn>
                  <a:cxn ang="0">
                    <a:pos x="T6" y="T7"/>
                  </a:cxn>
                  <a:cxn ang="0">
                    <a:pos x="T8" y="T9"/>
                  </a:cxn>
                  <a:cxn ang="0">
                    <a:pos x="T10" y="T11"/>
                  </a:cxn>
                  <a:cxn ang="0">
                    <a:pos x="T12" y="T13"/>
                  </a:cxn>
                </a:cxnLst>
                <a:rect l="0" t="0" r="r" b="b"/>
                <a:pathLst>
                  <a:path w="519" h="581">
                    <a:moveTo>
                      <a:pt x="518" y="1"/>
                    </a:moveTo>
                    <a:cubicBezTo>
                      <a:pt x="353" y="194"/>
                      <a:pt x="173" y="374"/>
                      <a:pt x="10" y="569"/>
                    </a:cubicBezTo>
                    <a:cubicBezTo>
                      <a:pt x="6" y="572"/>
                      <a:pt x="3" y="576"/>
                      <a:pt x="0" y="580"/>
                    </a:cubicBezTo>
                    <a:cubicBezTo>
                      <a:pt x="0" y="580"/>
                      <a:pt x="0" y="581"/>
                      <a:pt x="0" y="580"/>
                    </a:cubicBezTo>
                    <a:cubicBezTo>
                      <a:pt x="164" y="386"/>
                      <a:pt x="343" y="205"/>
                      <a:pt x="509" y="13"/>
                    </a:cubicBezTo>
                    <a:cubicBezTo>
                      <a:pt x="512" y="9"/>
                      <a:pt x="515" y="5"/>
                      <a:pt x="519" y="1"/>
                    </a:cubicBezTo>
                    <a:cubicBezTo>
                      <a:pt x="519" y="1"/>
                      <a:pt x="518" y="0"/>
                      <a:pt x="5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5" name="i$ḷîdé"/>
              <p:cNvSpPr/>
              <p:nvPr/>
            </p:nvSpPr>
            <p:spPr bwMode="auto">
              <a:xfrm>
                <a:off x="5224" y="2911"/>
                <a:ext cx="238" cy="299"/>
              </a:xfrm>
              <a:custGeom>
                <a:avLst/>
                <a:gdLst>
                  <a:gd name="T0" fmla="*/ 215 w 216"/>
                  <a:gd name="T1" fmla="*/ 1 h 272"/>
                  <a:gd name="T2" fmla="*/ 166 w 216"/>
                  <a:gd name="T3" fmla="*/ 69 h 272"/>
                  <a:gd name="T4" fmla="*/ 111 w 216"/>
                  <a:gd name="T5" fmla="*/ 139 h 272"/>
                  <a:gd name="T6" fmla="*/ 1 w 216"/>
                  <a:gd name="T7" fmla="*/ 272 h 272"/>
                  <a:gd name="T8" fmla="*/ 1 w 216"/>
                  <a:gd name="T9" fmla="*/ 272 h 272"/>
                  <a:gd name="T10" fmla="*/ 112 w 216"/>
                  <a:gd name="T11" fmla="*/ 140 h 272"/>
                  <a:gd name="T12" fmla="*/ 164 w 216"/>
                  <a:gd name="T13" fmla="*/ 73 h 272"/>
                  <a:gd name="T14" fmla="*/ 216 w 216"/>
                  <a:gd name="T15" fmla="*/ 1 h 272"/>
                  <a:gd name="T16" fmla="*/ 215 w 216"/>
                  <a:gd name="T17" fmla="*/ 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72">
                    <a:moveTo>
                      <a:pt x="215" y="1"/>
                    </a:moveTo>
                    <a:cubicBezTo>
                      <a:pt x="198" y="23"/>
                      <a:pt x="183" y="46"/>
                      <a:pt x="166" y="69"/>
                    </a:cubicBezTo>
                    <a:cubicBezTo>
                      <a:pt x="148" y="93"/>
                      <a:pt x="130" y="116"/>
                      <a:pt x="111" y="139"/>
                    </a:cubicBezTo>
                    <a:cubicBezTo>
                      <a:pt x="76" y="185"/>
                      <a:pt x="39" y="229"/>
                      <a:pt x="1" y="272"/>
                    </a:cubicBezTo>
                    <a:cubicBezTo>
                      <a:pt x="0" y="272"/>
                      <a:pt x="1" y="272"/>
                      <a:pt x="1" y="272"/>
                    </a:cubicBezTo>
                    <a:cubicBezTo>
                      <a:pt x="39" y="229"/>
                      <a:pt x="76" y="185"/>
                      <a:pt x="112" y="140"/>
                    </a:cubicBezTo>
                    <a:cubicBezTo>
                      <a:pt x="130" y="118"/>
                      <a:pt x="147" y="95"/>
                      <a:pt x="164" y="73"/>
                    </a:cubicBezTo>
                    <a:cubicBezTo>
                      <a:pt x="182" y="49"/>
                      <a:pt x="200" y="26"/>
                      <a:pt x="216" y="1"/>
                    </a:cubicBezTo>
                    <a:cubicBezTo>
                      <a:pt x="216" y="1"/>
                      <a:pt x="216" y="0"/>
                      <a:pt x="21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6" name="îşļïḍê"/>
              <p:cNvSpPr/>
              <p:nvPr/>
            </p:nvSpPr>
            <p:spPr bwMode="auto">
              <a:xfrm>
                <a:off x="5297" y="2957"/>
                <a:ext cx="180" cy="243"/>
              </a:xfrm>
              <a:custGeom>
                <a:avLst/>
                <a:gdLst>
                  <a:gd name="T0" fmla="*/ 163 w 164"/>
                  <a:gd name="T1" fmla="*/ 1 h 221"/>
                  <a:gd name="T2" fmla="*/ 86 w 164"/>
                  <a:gd name="T3" fmla="*/ 111 h 221"/>
                  <a:gd name="T4" fmla="*/ 0 w 164"/>
                  <a:gd name="T5" fmla="*/ 220 h 221"/>
                  <a:gd name="T6" fmla="*/ 0 w 164"/>
                  <a:gd name="T7" fmla="*/ 221 h 221"/>
                  <a:gd name="T8" fmla="*/ 164 w 164"/>
                  <a:gd name="T9" fmla="*/ 1 h 221"/>
                  <a:gd name="T10" fmla="*/ 163 w 164"/>
                  <a:gd name="T11" fmla="*/ 1 h 221"/>
                </a:gdLst>
                <a:ahLst/>
                <a:cxnLst>
                  <a:cxn ang="0">
                    <a:pos x="T0" y="T1"/>
                  </a:cxn>
                  <a:cxn ang="0">
                    <a:pos x="T2" y="T3"/>
                  </a:cxn>
                  <a:cxn ang="0">
                    <a:pos x="T4" y="T5"/>
                  </a:cxn>
                  <a:cxn ang="0">
                    <a:pos x="T6" y="T7"/>
                  </a:cxn>
                  <a:cxn ang="0">
                    <a:pos x="T8" y="T9"/>
                  </a:cxn>
                  <a:cxn ang="0">
                    <a:pos x="T10" y="T11"/>
                  </a:cxn>
                </a:cxnLst>
                <a:rect l="0" t="0" r="r" b="b"/>
                <a:pathLst>
                  <a:path w="164" h="221">
                    <a:moveTo>
                      <a:pt x="163" y="1"/>
                    </a:moveTo>
                    <a:cubicBezTo>
                      <a:pt x="137" y="37"/>
                      <a:pt x="113" y="74"/>
                      <a:pt x="86" y="111"/>
                    </a:cubicBezTo>
                    <a:cubicBezTo>
                      <a:pt x="59" y="148"/>
                      <a:pt x="31" y="185"/>
                      <a:pt x="0" y="220"/>
                    </a:cubicBezTo>
                    <a:cubicBezTo>
                      <a:pt x="0" y="220"/>
                      <a:pt x="0" y="221"/>
                      <a:pt x="0" y="221"/>
                    </a:cubicBezTo>
                    <a:cubicBezTo>
                      <a:pt x="60" y="152"/>
                      <a:pt x="114" y="77"/>
                      <a:pt x="164" y="1"/>
                    </a:cubicBezTo>
                    <a:cubicBezTo>
                      <a:pt x="164" y="1"/>
                      <a:pt x="164" y="0"/>
                      <a:pt x="16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7" name="iṡ1îḋé"/>
              <p:cNvSpPr/>
              <p:nvPr/>
            </p:nvSpPr>
            <p:spPr bwMode="auto">
              <a:xfrm>
                <a:off x="4834" y="3687"/>
                <a:ext cx="376" cy="510"/>
              </a:xfrm>
              <a:custGeom>
                <a:avLst/>
                <a:gdLst>
                  <a:gd name="T0" fmla="*/ 341 w 341"/>
                  <a:gd name="T1" fmla="*/ 0 h 463"/>
                  <a:gd name="T2" fmla="*/ 0 w 341"/>
                  <a:gd name="T3" fmla="*/ 463 h 463"/>
                  <a:gd name="T4" fmla="*/ 0 w 341"/>
                  <a:gd name="T5" fmla="*/ 463 h 463"/>
                  <a:gd name="T6" fmla="*/ 341 w 341"/>
                  <a:gd name="T7" fmla="*/ 0 h 463"/>
                  <a:gd name="T8" fmla="*/ 341 w 341"/>
                  <a:gd name="T9" fmla="*/ 0 h 463"/>
                </a:gdLst>
                <a:ahLst/>
                <a:cxnLst>
                  <a:cxn ang="0">
                    <a:pos x="T0" y="T1"/>
                  </a:cxn>
                  <a:cxn ang="0">
                    <a:pos x="T2" y="T3"/>
                  </a:cxn>
                  <a:cxn ang="0">
                    <a:pos x="T4" y="T5"/>
                  </a:cxn>
                  <a:cxn ang="0">
                    <a:pos x="T6" y="T7"/>
                  </a:cxn>
                  <a:cxn ang="0">
                    <a:pos x="T8" y="T9"/>
                  </a:cxn>
                </a:cxnLst>
                <a:rect l="0" t="0" r="r" b="b"/>
                <a:pathLst>
                  <a:path w="341" h="463">
                    <a:moveTo>
                      <a:pt x="341" y="0"/>
                    </a:moveTo>
                    <a:cubicBezTo>
                      <a:pt x="225" y="153"/>
                      <a:pt x="123" y="315"/>
                      <a:pt x="0" y="463"/>
                    </a:cubicBezTo>
                    <a:cubicBezTo>
                      <a:pt x="0" y="463"/>
                      <a:pt x="0" y="463"/>
                      <a:pt x="0" y="463"/>
                    </a:cubicBezTo>
                    <a:cubicBezTo>
                      <a:pt x="123" y="316"/>
                      <a:pt x="225" y="153"/>
                      <a:pt x="341" y="0"/>
                    </a:cubicBezTo>
                    <a:cubicBezTo>
                      <a:pt x="341" y="0"/>
                      <a:pt x="341" y="0"/>
                      <a:pt x="34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8" name="îSļíḑè"/>
              <p:cNvSpPr/>
              <p:nvPr/>
            </p:nvSpPr>
            <p:spPr bwMode="auto">
              <a:xfrm>
                <a:off x="4834" y="3970"/>
                <a:ext cx="200" cy="309"/>
              </a:xfrm>
              <a:custGeom>
                <a:avLst/>
                <a:gdLst>
                  <a:gd name="T0" fmla="*/ 182 w 182"/>
                  <a:gd name="T1" fmla="*/ 0 h 281"/>
                  <a:gd name="T2" fmla="*/ 0 w 182"/>
                  <a:gd name="T3" fmla="*/ 280 h 281"/>
                  <a:gd name="T4" fmla="*/ 0 w 182"/>
                  <a:gd name="T5" fmla="*/ 281 h 281"/>
                  <a:gd name="T6" fmla="*/ 182 w 182"/>
                  <a:gd name="T7" fmla="*/ 0 h 281"/>
                  <a:gd name="T8" fmla="*/ 182 w 182"/>
                  <a:gd name="T9" fmla="*/ 0 h 281"/>
                </a:gdLst>
                <a:ahLst/>
                <a:cxnLst>
                  <a:cxn ang="0">
                    <a:pos x="T0" y="T1"/>
                  </a:cxn>
                  <a:cxn ang="0">
                    <a:pos x="T2" y="T3"/>
                  </a:cxn>
                  <a:cxn ang="0">
                    <a:pos x="T4" y="T5"/>
                  </a:cxn>
                  <a:cxn ang="0">
                    <a:pos x="T6" y="T7"/>
                  </a:cxn>
                  <a:cxn ang="0">
                    <a:pos x="T8" y="T9"/>
                  </a:cxn>
                </a:cxnLst>
                <a:rect l="0" t="0" r="r" b="b"/>
                <a:pathLst>
                  <a:path w="182" h="281">
                    <a:moveTo>
                      <a:pt x="182" y="0"/>
                    </a:moveTo>
                    <a:cubicBezTo>
                      <a:pt x="116" y="90"/>
                      <a:pt x="51" y="181"/>
                      <a:pt x="0" y="280"/>
                    </a:cubicBezTo>
                    <a:cubicBezTo>
                      <a:pt x="0" y="280"/>
                      <a:pt x="0" y="281"/>
                      <a:pt x="0" y="281"/>
                    </a:cubicBezTo>
                    <a:cubicBezTo>
                      <a:pt x="52" y="182"/>
                      <a:pt x="116" y="90"/>
                      <a:pt x="182" y="0"/>
                    </a:cubicBezTo>
                    <a:cubicBezTo>
                      <a:pt x="182" y="0"/>
                      <a:pt x="182" y="0"/>
                      <a:pt x="18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9" name="ïṧ1idé"/>
              <p:cNvSpPr/>
              <p:nvPr/>
            </p:nvSpPr>
            <p:spPr bwMode="auto">
              <a:xfrm>
                <a:off x="5116" y="3893"/>
                <a:ext cx="233" cy="396"/>
              </a:xfrm>
              <a:custGeom>
                <a:avLst/>
                <a:gdLst>
                  <a:gd name="T0" fmla="*/ 211 w 211"/>
                  <a:gd name="T1" fmla="*/ 0 h 360"/>
                  <a:gd name="T2" fmla="*/ 1 w 211"/>
                  <a:gd name="T3" fmla="*/ 360 h 360"/>
                  <a:gd name="T4" fmla="*/ 1 w 211"/>
                  <a:gd name="T5" fmla="*/ 360 h 360"/>
                  <a:gd name="T6" fmla="*/ 211 w 211"/>
                  <a:gd name="T7" fmla="*/ 0 h 360"/>
                  <a:gd name="T8" fmla="*/ 211 w 211"/>
                  <a:gd name="T9" fmla="*/ 0 h 360"/>
                </a:gdLst>
                <a:ahLst/>
                <a:cxnLst>
                  <a:cxn ang="0">
                    <a:pos x="T0" y="T1"/>
                  </a:cxn>
                  <a:cxn ang="0">
                    <a:pos x="T2" y="T3"/>
                  </a:cxn>
                  <a:cxn ang="0">
                    <a:pos x="T4" y="T5"/>
                  </a:cxn>
                  <a:cxn ang="0">
                    <a:pos x="T6" y="T7"/>
                  </a:cxn>
                  <a:cxn ang="0">
                    <a:pos x="T8" y="T9"/>
                  </a:cxn>
                </a:cxnLst>
                <a:rect l="0" t="0" r="r" b="b"/>
                <a:pathLst>
                  <a:path w="211" h="360">
                    <a:moveTo>
                      <a:pt x="211" y="0"/>
                    </a:moveTo>
                    <a:cubicBezTo>
                      <a:pt x="141" y="120"/>
                      <a:pt x="70" y="239"/>
                      <a:pt x="1" y="360"/>
                    </a:cubicBezTo>
                    <a:cubicBezTo>
                      <a:pt x="0" y="360"/>
                      <a:pt x="1" y="360"/>
                      <a:pt x="1" y="360"/>
                    </a:cubicBezTo>
                    <a:cubicBezTo>
                      <a:pt x="70" y="240"/>
                      <a:pt x="142" y="120"/>
                      <a:pt x="211" y="0"/>
                    </a:cubicBezTo>
                    <a:cubicBezTo>
                      <a:pt x="211" y="0"/>
                      <a:pt x="211" y="0"/>
                      <a:pt x="2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0" name="ïṣľiḑè"/>
              <p:cNvSpPr/>
              <p:nvPr/>
            </p:nvSpPr>
            <p:spPr bwMode="auto">
              <a:xfrm>
                <a:off x="3572" y="3374"/>
                <a:ext cx="243" cy="119"/>
              </a:xfrm>
              <a:custGeom>
                <a:avLst/>
                <a:gdLst>
                  <a:gd name="T0" fmla="*/ 220 w 220"/>
                  <a:gd name="T1" fmla="*/ 0 h 108"/>
                  <a:gd name="T2" fmla="*/ 0 w 220"/>
                  <a:gd name="T3" fmla="*/ 107 h 108"/>
                  <a:gd name="T4" fmla="*/ 1 w 220"/>
                  <a:gd name="T5" fmla="*/ 108 h 108"/>
                  <a:gd name="T6" fmla="*/ 220 w 220"/>
                  <a:gd name="T7" fmla="*/ 0 h 108"/>
                  <a:gd name="T8" fmla="*/ 220 w 220"/>
                  <a:gd name="T9" fmla="*/ 0 h 108"/>
                </a:gdLst>
                <a:ahLst/>
                <a:cxnLst>
                  <a:cxn ang="0">
                    <a:pos x="T0" y="T1"/>
                  </a:cxn>
                  <a:cxn ang="0">
                    <a:pos x="T2" y="T3"/>
                  </a:cxn>
                  <a:cxn ang="0">
                    <a:pos x="T4" y="T5"/>
                  </a:cxn>
                  <a:cxn ang="0">
                    <a:pos x="T6" y="T7"/>
                  </a:cxn>
                  <a:cxn ang="0">
                    <a:pos x="T8" y="T9"/>
                  </a:cxn>
                </a:cxnLst>
                <a:rect l="0" t="0" r="r" b="b"/>
                <a:pathLst>
                  <a:path w="220" h="108">
                    <a:moveTo>
                      <a:pt x="220" y="0"/>
                    </a:moveTo>
                    <a:cubicBezTo>
                      <a:pt x="148" y="40"/>
                      <a:pt x="75" y="75"/>
                      <a:pt x="0" y="107"/>
                    </a:cubicBezTo>
                    <a:cubicBezTo>
                      <a:pt x="0" y="108"/>
                      <a:pt x="0" y="108"/>
                      <a:pt x="1" y="108"/>
                    </a:cubicBezTo>
                    <a:cubicBezTo>
                      <a:pt x="75" y="75"/>
                      <a:pt x="149" y="41"/>
                      <a:pt x="220" y="0"/>
                    </a:cubicBezTo>
                    <a:cubicBezTo>
                      <a:pt x="220" y="0"/>
                      <a:pt x="220" y="0"/>
                      <a:pt x="2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1" name="îsľiḍè"/>
              <p:cNvSpPr/>
              <p:nvPr/>
            </p:nvSpPr>
            <p:spPr bwMode="auto">
              <a:xfrm>
                <a:off x="3593" y="3420"/>
                <a:ext cx="186" cy="88"/>
              </a:xfrm>
              <a:custGeom>
                <a:avLst/>
                <a:gdLst>
                  <a:gd name="T0" fmla="*/ 168 w 169"/>
                  <a:gd name="T1" fmla="*/ 0 h 80"/>
                  <a:gd name="T2" fmla="*/ 0 w 169"/>
                  <a:gd name="T3" fmla="*/ 79 h 80"/>
                  <a:gd name="T4" fmla="*/ 0 w 169"/>
                  <a:gd name="T5" fmla="*/ 80 h 80"/>
                  <a:gd name="T6" fmla="*/ 168 w 169"/>
                  <a:gd name="T7" fmla="*/ 1 h 80"/>
                  <a:gd name="T8" fmla="*/ 168 w 169"/>
                  <a:gd name="T9" fmla="*/ 0 h 80"/>
                </a:gdLst>
                <a:ahLst/>
                <a:cxnLst>
                  <a:cxn ang="0">
                    <a:pos x="T0" y="T1"/>
                  </a:cxn>
                  <a:cxn ang="0">
                    <a:pos x="T2" y="T3"/>
                  </a:cxn>
                  <a:cxn ang="0">
                    <a:pos x="T4" y="T5"/>
                  </a:cxn>
                  <a:cxn ang="0">
                    <a:pos x="T6" y="T7"/>
                  </a:cxn>
                  <a:cxn ang="0">
                    <a:pos x="T8" y="T9"/>
                  </a:cxn>
                </a:cxnLst>
                <a:rect l="0" t="0" r="r" b="b"/>
                <a:pathLst>
                  <a:path w="169" h="80">
                    <a:moveTo>
                      <a:pt x="168" y="0"/>
                    </a:moveTo>
                    <a:cubicBezTo>
                      <a:pt x="114" y="31"/>
                      <a:pt x="57" y="56"/>
                      <a:pt x="0" y="79"/>
                    </a:cubicBezTo>
                    <a:cubicBezTo>
                      <a:pt x="0" y="80"/>
                      <a:pt x="0" y="80"/>
                      <a:pt x="0" y="80"/>
                    </a:cubicBezTo>
                    <a:cubicBezTo>
                      <a:pt x="57" y="56"/>
                      <a:pt x="115" y="32"/>
                      <a:pt x="168" y="1"/>
                    </a:cubicBezTo>
                    <a:cubicBezTo>
                      <a:pt x="169" y="0"/>
                      <a:pt x="168" y="0"/>
                      <a:pt x="16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2" name="ïṣľîḍé"/>
              <p:cNvSpPr/>
              <p:nvPr/>
            </p:nvSpPr>
            <p:spPr bwMode="auto">
              <a:xfrm>
                <a:off x="3088" y="2886"/>
                <a:ext cx="264" cy="36"/>
              </a:xfrm>
              <a:custGeom>
                <a:avLst/>
                <a:gdLst>
                  <a:gd name="T0" fmla="*/ 238 w 239"/>
                  <a:gd name="T1" fmla="*/ 0 h 33"/>
                  <a:gd name="T2" fmla="*/ 0 w 239"/>
                  <a:gd name="T3" fmla="*/ 33 h 33"/>
                  <a:gd name="T4" fmla="*/ 0 w 239"/>
                  <a:gd name="T5" fmla="*/ 33 h 33"/>
                  <a:gd name="T6" fmla="*/ 239 w 239"/>
                  <a:gd name="T7" fmla="*/ 1 h 33"/>
                  <a:gd name="T8" fmla="*/ 238 w 239"/>
                  <a:gd name="T9" fmla="*/ 0 h 33"/>
                </a:gdLst>
                <a:ahLst/>
                <a:cxnLst>
                  <a:cxn ang="0">
                    <a:pos x="T0" y="T1"/>
                  </a:cxn>
                  <a:cxn ang="0">
                    <a:pos x="T2" y="T3"/>
                  </a:cxn>
                  <a:cxn ang="0">
                    <a:pos x="T4" y="T5"/>
                  </a:cxn>
                  <a:cxn ang="0">
                    <a:pos x="T6" y="T7"/>
                  </a:cxn>
                  <a:cxn ang="0">
                    <a:pos x="T8" y="T9"/>
                  </a:cxn>
                </a:cxnLst>
                <a:rect l="0" t="0" r="r" b="b"/>
                <a:pathLst>
                  <a:path w="239" h="33">
                    <a:moveTo>
                      <a:pt x="238" y="0"/>
                    </a:moveTo>
                    <a:cubicBezTo>
                      <a:pt x="159" y="13"/>
                      <a:pt x="81" y="28"/>
                      <a:pt x="0" y="33"/>
                    </a:cubicBezTo>
                    <a:cubicBezTo>
                      <a:pt x="0" y="33"/>
                      <a:pt x="0" y="33"/>
                      <a:pt x="0" y="33"/>
                    </a:cubicBezTo>
                    <a:cubicBezTo>
                      <a:pt x="80" y="29"/>
                      <a:pt x="160" y="16"/>
                      <a:pt x="239" y="1"/>
                    </a:cubicBezTo>
                    <a:cubicBezTo>
                      <a:pt x="239" y="1"/>
                      <a:pt x="239" y="0"/>
                      <a:pt x="23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3" name="ïṧlíḍé"/>
              <p:cNvSpPr/>
              <p:nvPr/>
            </p:nvSpPr>
            <p:spPr bwMode="auto">
              <a:xfrm>
                <a:off x="2466" y="2037"/>
                <a:ext cx="77" cy="140"/>
              </a:xfrm>
              <a:custGeom>
                <a:avLst/>
                <a:gdLst>
                  <a:gd name="T0" fmla="*/ 0 w 70"/>
                  <a:gd name="T1" fmla="*/ 1 h 127"/>
                  <a:gd name="T2" fmla="*/ 0 w 70"/>
                  <a:gd name="T3" fmla="*/ 1 h 127"/>
                  <a:gd name="T4" fmla="*/ 70 w 70"/>
                  <a:gd name="T5" fmla="*/ 127 h 127"/>
                  <a:gd name="T6" fmla="*/ 70 w 70"/>
                  <a:gd name="T7" fmla="*/ 127 h 127"/>
                  <a:gd name="T8" fmla="*/ 0 w 70"/>
                  <a:gd name="T9" fmla="*/ 1 h 127"/>
                </a:gdLst>
                <a:ahLst/>
                <a:cxnLst>
                  <a:cxn ang="0">
                    <a:pos x="T0" y="T1"/>
                  </a:cxn>
                  <a:cxn ang="0">
                    <a:pos x="T2" y="T3"/>
                  </a:cxn>
                  <a:cxn ang="0">
                    <a:pos x="T4" y="T5"/>
                  </a:cxn>
                  <a:cxn ang="0">
                    <a:pos x="T6" y="T7"/>
                  </a:cxn>
                  <a:cxn ang="0">
                    <a:pos x="T8" y="T9"/>
                  </a:cxn>
                </a:cxnLst>
                <a:rect l="0" t="0" r="r" b="b"/>
                <a:pathLst>
                  <a:path w="70" h="127">
                    <a:moveTo>
                      <a:pt x="0" y="1"/>
                    </a:moveTo>
                    <a:cubicBezTo>
                      <a:pt x="0" y="0"/>
                      <a:pt x="0" y="1"/>
                      <a:pt x="0" y="1"/>
                    </a:cubicBezTo>
                    <a:cubicBezTo>
                      <a:pt x="23" y="43"/>
                      <a:pt x="46" y="85"/>
                      <a:pt x="70" y="127"/>
                    </a:cubicBezTo>
                    <a:cubicBezTo>
                      <a:pt x="70" y="127"/>
                      <a:pt x="70" y="127"/>
                      <a:pt x="70" y="127"/>
                    </a:cubicBezTo>
                    <a:cubicBezTo>
                      <a:pt x="47" y="85"/>
                      <a:pt x="24" y="43"/>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4" name="ïṣļíďè"/>
              <p:cNvSpPr/>
              <p:nvPr/>
            </p:nvSpPr>
            <p:spPr bwMode="auto">
              <a:xfrm>
                <a:off x="2476" y="1868"/>
                <a:ext cx="88" cy="165"/>
              </a:xfrm>
              <a:custGeom>
                <a:avLst/>
                <a:gdLst>
                  <a:gd name="T0" fmla="*/ 80 w 80"/>
                  <a:gd name="T1" fmla="*/ 150 h 150"/>
                  <a:gd name="T2" fmla="*/ 1 w 80"/>
                  <a:gd name="T3" fmla="*/ 1 h 150"/>
                  <a:gd name="T4" fmla="*/ 0 w 80"/>
                  <a:gd name="T5" fmla="*/ 1 h 150"/>
                  <a:gd name="T6" fmla="*/ 80 w 80"/>
                  <a:gd name="T7" fmla="*/ 150 h 150"/>
                  <a:gd name="T8" fmla="*/ 80 w 80"/>
                  <a:gd name="T9" fmla="*/ 150 h 150"/>
                </a:gdLst>
                <a:ahLst/>
                <a:cxnLst>
                  <a:cxn ang="0">
                    <a:pos x="T0" y="T1"/>
                  </a:cxn>
                  <a:cxn ang="0">
                    <a:pos x="T2" y="T3"/>
                  </a:cxn>
                  <a:cxn ang="0">
                    <a:pos x="T4" y="T5"/>
                  </a:cxn>
                  <a:cxn ang="0">
                    <a:pos x="T6" y="T7"/>
                  </a:cxn>
                  <a:cxn ang="0">
                    <a:pos x="T8" y="T9"/>
                  </a:cxn>
                </a:cxnLst>
                <a:rect l="0" t="0" r="r" b="b"/>
                <a:pathLst>
                  <a:path w="80" h="150">
                    <a:moveTo>
                      <a:pt x="80" y="150"/>
                    </a:moveTo>
                    <a:cubicBezTo>
                      <a:pt x="53" y="100"/>
                      <a:pt x="24" y="52"/>
                      <a:pt x="1" y="1"/>
                    </a:cubicBezTo>
                    <a:cubicBezTo>
                      <a:pt x="1" y="0"/>
                      <a:pt x="0" y="0"/>
                      <a:pt x="0" y="1"/>
                    </a:cubicBezTo>
                    <a:cubicBezTo>
                      <a:pt x="24" y="52"/>
                      <a:pt x="52" y="101"/>
                      <a:pt x="80" y="150"/>
                    </a:cubicBezTo>
                    <a:cubicBezTo>
                      <a:pt x="80" y="150"/>
                      <a:pt x="80" y="150"/>
                      <a:pt x="80" y="1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5" name="îṣḻïdê"/>
              <p:cNvSpPr/>
              <p:nvPr/>
            </p:nvSpPr>
            <p:spPr bwMode="auto">
              <a:xfrm>
                <a:off x="2507" y="1883"/>
                <a:ext cx="51" cy="99"/>
              </a:xfrm>
              <a:custGeom>
                <a:avLst/>
                <a:gdLst>
                  <a:gd name="T0" fmla="*/ 1 w 47"/>
                  <a:gd name="T1" fmla="*/ 1 h 90"/>
                  <a:gd name="T2" fmla="*/ 0 w 47"/>
                  <a:gd name="T3" fmla="*/ 1 h 90"/>
                  <a:gd name="T4" fmla="*/ 47 w 47"/>
                  <a:gd name="T5" fmla="*/ 89 h 90"/>
                  <a:gd name="T6" fmla="*/ 47 w 47"/>
                  <a:gd name="T7" fmla="*/ 89 h 90"/>
                  <a:gd name="T8" fmla="*/ 1 w 47"/>
                  <a:gd name="T9" fmla="*/ 1 h 90"/>
                </a:gdLst>
                <a:ahLst/>
                <a:cxnLst>
                  <a:cxn ang="0">
                    <a:pos x="T0" y="T1"/>
                  </a:cxn>
                  <a:cxn ang="0">
                    <a:pos x="T2" y="T3"/>
                  </a:cxn>
                  <a:cxn ang="0">
                    <a:pos x="T4" y="T5"/>
                  </a:cxn>
                  <a:cxn ang="0">
                    <a:pos x="T6" y="T7"/>
                  </a:cxn>
                  <a:cxn ang="0">
                    <a:pos x="T8" y="T9"/>
                  </a:cxn>
                </a:cxnLst>
                <a:rect l="0" t="0" r="r" b="b"/>
                <a:pathLst>
                  <a:path w="47" h="90">
                    <a:moveTo>
                      <a:pt x="1" y="1"/>
                    </a:moveTo>
                    <a:cubicBezTo>
                      <a:pt x="1" y="0"/>
                      <a:pt x="0" y="0"/>
                      <a:pt x="0" y="1"/>
                    </a:cubicBezTo>
                    <a:cubicBezTo>
                      <a:pt x="15" y="31"/>
                      <a:pt x="32" y="60"/>
                      <a:pt x="47" y="89"/>
                    </a:cubicBezTo>
                    <a:cubicBezTo>
                      <a:pt x="47" y="90"/>
                      <a:pt x="47" y="89"/>
                      <a:pt x="47" y="89"/>
                    </a:cubicBezTo>
                    <a:cubicBezTo>
                      <a:pt x="32" y="59"/>
                      <a:pt x="16" y="3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6" name="îSḷîde"/>
              <p:cNvSpPr/>
              <p:nvPr/>
            </p:nvSpPr>
            <p:spPr bwMode="auto">
              <a:xfrm>
                <a:off x="3672" y="604"/>
                <a:ext cx="690" cy="1124"/>
              </a:xfrm>
              <a:custGeom>
                <a:avLst/>
                <a:gdLst>
                  <a:gd name="T0" fmla="*/ 406 w 626"/>
                  <a:gd name="T1" fmla="*/ 170 h 1022"/>
                  <a:gd name="T2" fmla="*/ 349 w 626"/>
                  <a:gd name="T3" fmla="*/ 107 h 1022"/>
                  <a:gd name="T4" fmla="*/ 260 w 626"/>
                  <a:gd name="T5" fmla="*/ 28 h 1022"/>
                  <a:gd name="T6" fmla="*/ 212 w 626"/>
                  <a:gd name="T7" fmla="*/ 7 h 1022"/>
                  <a:gd name="T8" fmla="*/ 126 w 626"/>
                  <a:gd name="T9" fmla="*/ 47 h 1022"/>
                  <a:gd name="T10" fmla="*/ 80 w 626"/>
                  <a:gd name="T11" fmla="*/ 75 h 1022"/>
                  <a:gd name="T12" fmla="*/ 62 w 626"/>
                  <a:gd name="T13" fmla="*/ 111 h 1022"/>
                  <a:gd name="T14" fmla="*/ 64 w 626"/>
                  <a:gd name="T15" fmla="*/ 312 h 1022"/>
                  <a:gd name="T16" fmla="*/ 65 w 626"/>
                  <a:gd name="T17" fmla="*/ 548 h 1022"/>
                  <a:gd name="T18" fmla="*/ 107 w 626"/>
                  <a:gd name="T19" fmla="*/ 528 h 1022"/>
                  <a:gd name="T20" fmla="*/ 148 w 626"/>
                  <a:gd name="T21" fmla="*/ 393 h 1022"/>
                  <a:gd name="T22" fmla="*/ 269 w 626"/>
                  <a:gd name="T23" fmla="*/ 631 h 1022"/>
                  <a:gd name="T24" fmla="*/ 316 w 626"/>
                  <a:gd name="T25" fmla="*/ 661 h 1022"/>
                  <a:gd name="T26" fmla="*/ 378 w 626"/>
                  <a:gd name="T27" fmla="*/ 464 h 1022"/>
                  <a:gd name="T28" fmla="*/ 460 w 626"/>
                  <a:gd name="T29" fmla="*/ 525 h 1022"/>
                  <a:gd name="T30" fmla="*/ 515 w 626"/>
                  <a:gd name="T31" fmla="*/ 1008 h 1022"/>
                  <a:gd name="T32" fmla="*/ 569 w 626"/>
                  <a:gd name="T33" fmla="*/ 1022 h 1022"/>
                  <a:gd name="T34" fmla="*/ 570 w 626"/>
                  <a:gd name="T35" fmla="*/ 580 h 1022"/>
                  <a:gd name="T36" fmla="*/ 572 w 626"/>
                  <a:gd name="T37" fmla="*/ 297 h 1022"/>
                  <a:gd name="T38" fmla="*/ 98 w 626"/>
                  <a:gd name="T39" fmla="*/ 125 h 1022"/>
                  <a:gd name="T40" fmla="*/ 64 w 626"/>
                  <a:gd name="T41" fmla="*/ 148 h 1022"/>
                  <a:gd name="T42" fmla="*/ 65 w 626"/>
                  <a:gd name="T43" fmla="*/ 152 h 1022"/>
                  <a:gd name="T44" fmla="*/ 68 w 626"/>
                  <a:gd name="T45" fmla="*/ 421 h 1022"/>
                  <a:gd name="T46" fmla="*/ 86 w 626"/>
                  <a:gd name="T47" fmla="*/ 425 h 1022"/>
                  <a:gd name="T48" fmla="*/ 106 w 626"/>
                  <a:gd name="T49" fmla="*/ 394 h 1022"/>
                  <a:gd name="T50" fmla="*/ 102 w 626"/>
                  <a:gd name="T51" fmla="*/ 123 h 1022"/>
                  <a:gd name="T52" fmla="*/ 127 w 626"/>
                  <a:gd name="T53" fmla="*/ 399 h 1022"/>
                  <a:gd name="T54" fmla="*/ 124 w 626"/>
                  <a:gd name="T55" fmla="*/ 113 h 1022"/>
                  <a:gd name="T56" fmla="*/ 441 w 626"/>
                  <a:gd name="T57" fmla="*/ 201 h 1022"/>
                  <a:gd name="T58" fmla="*/ 406 w 626"/>
                  <a:gd name="T59" fmla="*/ 214 h 1022"/>
                  <a:gd name="T60" fmla="*/ 406 w 626"/>
                  <a:gd name="T61" fmla="*/ 174 h 1022"/>
                  <a:gd name="T62" fmla="*/ 384 w 626"/>
                  <a:gd name="T63" fmla="*/ 203 h 1022"/>
                  <a:gd name="T64" fmla="*/ 382 w 626"/>
                  <a:gd name="T65" fmla="*/ 192 h 1022"/>
                  <a:gd name="T66" fmla="*/ 347 w 626"/>
                  <a:gd name="T67" fmla="*/ 127 h 1022"/>
                  <a:gd name="T68" fmla="*/ 262 w 626"/>
                  <a:gd name="T69" fmla="*/ 55 h 1022"/>
                  <a:gd name="T70" fmla="*/ 149 w 626"/>
                  <a:gd name="T71" fmla="*/ 91 h 1022"/>
                  <a:gd name="T72" fmla="*/ 211 w 626"/>
                  <a:gd name="T73" fmla="*/ 73 h 1022"/>
                  <a:gd name="T74" fmla="*/ 149 w 626"/>
                  <a:gd name="T75" fmla="*/ 112 h 1022"/>
                  <a:gd name="T76" fmla="*/ 149 w 626"/>
                  <a:gd name="T77" fmla="*/ 112 h 1022"/>
                  <a:gd name="T78" fmla="*/ 216 w 626"/>
                  <a:gd name="T79" fmla="*/ 330 h 1022"/>
                  <a:gd name="T80" fmla="*/ 270 w 626"/>
                  <a:gd name="T81" fmla="*/ 384 h 1022"/>
                  <a:gd name="T82" fmla="*/ 295 w 626"/>
                  <a:gd name="T83" fmla="*/ 136 h 1022"/>
                  <a:gd name="T84" fmla="*/ 275 w 626"/>
                  <a:gd name="T85" fmla="*/ 371 h 1022"/>
                  <a:gd name="T86" fmla="*/ 323 w 626"/>
                  <a:gd name="T87" fmla="*/ 107 h 1022"/>
                  <a:gd name="T88" fmla="*/ 315 w 626"/>
                  <a:gd name="T89" fmla="*/ 416 h 1022"/>
                  <a:gd name="T90" fmla="*/ 315 w 626"/>
                  <a:gd name="T91" fmla="*/ 399 h 1022"/>
                  <a:gd name="T92" fmla="*/ 326 w 626"/>
                  <a:gd name="T93" fmla="*/ 164 h 1022"/>
                  <a:gd name="T94" fmla="*/ 377 w 626"/>
                  <a:gd name="T95" fmla="*/ 444 h 1022"/>
                  <a:gd name="T96" fmla="*/ 398 w 626"/>
                  <a:gd name="T97" fmla="*/ 462 h 1022"/>
                  <a:gd name="T98" fmla="*/ 403 w 626"/>
                  <a:gd name="T99" fmla="*/ 479 h 1022"/>
                  <a:gd name="T100" fmla="*/ 436 w 626"/>
                  <a:gd name="T101" fmla="*/ 460 h 1022"/>
                  <a:gd name="T102" fmla="*/ 438 w 626"/>
                  <a:gd name="T103" fmla="*/ 461 h 1022"/>
                  <a:gd name="T104" fmla="*/ 490 w 626"/>
                  <a:gd name="T105" fmla="*/ 496 h 1022"/>
                  <a:gd name="T106" fmla="*/ 469 w 626"/>
                  <a:gd name="T107" fmla="*/ 259 h 1022"/>
                  <a:gd name="T108" fmla="*/ 492 w 626"/>
                  <a:gd name="T109" fmla="*/ 526 h 1022"/>
                  <a:gd name="T110" fmla="*/ 512 w 626"/>
                  <a:gd name="T111" fmla="*/ 298 h 1022"/>
                  <a:gd name="T112" fmla="*/ 542 w 626"/>
                  <a:gd name="T113" fmla="*/ 324 h 1022"/>
                  <a:gd name="T114" fmla="*/ 543 w 626"/>
                  <a:gd name="T115" fmla="*/ 564 h 1022"/>
                  <a:gd name="T116" fmla="*/ 544 w 626"/>
                  <a:gd name="T117" fmla="*/ 322 h 1022"/>
                  <a:gd name="T118" fmla="*/ 514 w 626"/>
                  <a:gd name="T119" fmla="*/ 285 h 1022"/>
                  <a:gd name="T120" fmla="*/ 468 w 626"/>
                  <a:gd name="T121" fmla="*/ 22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1022">
                    <a:moveTo>
                      <a:pt x="625" y="333"/>
                    </a:moveTo>
                    <a:cubicBezTo>
                      <a:pt x="607" y="320"/>
                      <a:pt x="590" y="307"/>
                      <a:pt x="572" y="294"/>
                    </a:cubicBezTo>
                    <a:cubicBezTo>
                      <a:pt x="572" y="294"/>
                      <a:pt x="572" y="293"/>
                      <a:pt x="572" y="293"/>
                    </a:cubicBezTo>
                    <a:cubicBezTo>
                      <a:pt x="572" y="292"/>
                      <a:pt x="570" y="291"/>
                      <a:pt x="570" y="292"/>
                    </a:cubicBezTo>
                    <a:cubicBezTo>
                      <a:pt x="536" y="267"/>
                      <a:pt x="502" y="242"/>
                      <a:pt x="468" y="217"/>
                    </a:cubicBezTo>
                    <a:cubicBezTo>
                      <a:pt x="468" y="216"/>
                      <a:pt x="468" y="215"/>
                      <a:pt x="468" y="215"/>
                    </a:cubicBezTo>
                    <a:cubicBezTo>
                      <a:pt x="468" y="214"/>
                      <a:pt x="467" y="214"/>
                      <a:pt x="467" y="215"/>
                    </a:cubicBezTo>
                    <a:cubicBezTo>
                      <a:pt x="467" y="215"/>
                      <a:pt x="467" y="216"/>
                      <a:pt x="467" y="216"/>
                    </a:cubicBezTo>
                    <a:cubicBezTo>
                      <a:pt x="446" y="201"/>
                      <a:pt x="426" y="185"/>
                      <a:pt x="406" y="170"/>
                    </a:cubicBezTo>
                    <a:cubicBezTo>
                      <a:pt x="406" y="168"/>
                      <a:pt x="406" y="166"/>
                      <a:pt x="406" y="164"/>
                    </a:cubicBezTo>
                    <a:cubicBezTo>
                      <a:pt x="406" y="163"/>
                      <a:pt x="404" y="162"/>
                      <a:pt x="404" y="164"/>
                    </a:cubicBezTo>
                    <a:cubicBezTo>
                      <a:pt x="404" y="165"/>
                      <a:pt x="404" y="167"/>
                      <a:pt x="404" y="168"/>
                    </a:cubicBezTo>
                    <a:cubicBezTo>
                      <a:pt x="397" y="163"/>
                      <a:pt x="390" y="158"/>
                      <a:pt x="383" y="152"/>
                    </a:cubicBezTo>
                    <a:cubicBezTo>
                      <a:pt x="383" y="149"/>
                      <a:pt x="383" y="145"/>
                      <a:pt x="383" y="141"/>
                    </a:cubicBezTo>
                    <a:cubicBezTo>
                      <a:pt x="383" y="140"/>
                      <a:pt x="381" y="140"/>
                      <a:pt x="381" y="141"/>
                    </a:cubicBezTo>
                    <a:cubicBezTo>
                      <a:pt x="381" y="144"/>
                      <a:pt x="381" y="147"/>
                      <a:pt x="381" y="151"/>
                    </a:cubicBezTo>
                    <a:cubicBezTo>
                      <a:pt x="371" y="142"/>
                      <a:pt x="360" y="134"/>
                      <a:pt x="349" y="125"/>
                    </a:cubicBezTo>
                    <a:cubicBezTo>
                      <a:pt x="349" y="119"/>
                      <a:pt x="349" y="113"/>
                      <a:pt x="349" y="107"/>
                    </a:cubicBezTo>
                    <a:cubicBezTo>
                      <a:pt x="349" y="106"/>
                      <a:pt x="347" y="105"/>
                      <a:pt x="347" y="106"/>
                    </a:cubicBezTo>
                    <a:cubicBezTo>
                      <a:pt x="347" y="112"/>
                      <a:pt x="347" y="118"/>
                      <a:pt x="347" y="123"/>
                    </a:cubicBezTo>
                    <a:cubicBezTo>
                      <a:pt x="340" y="118"/>
                      <a:pt x="333" y="112"/>
                      <a:pt x="326" y="106"/>
                    </a:cubicBezTo>
                    <a:cubicBezTo>
                      <a:pt x="326" y="98"/>
                      <a:pt x="326" y="90"/>
                      <a:pt x="326" y="82"/>
                    </a:cubicBezTo>
                    <a:cubicBezTo>
                      <a:pt x="326" y="81"/>
                      <a:pt x="324" y="80"/>
                      <a:pt x="324" y="81"/>
                    </a:cubicBezTo>
                    <a:cubicBezTo>
                      <a:pt x="324" y="89"/>
                      <a:pt x="324" y="96"/>
                      <a:pt x="323" y="104"/>
                    </a:cubicBezTo>
                    <a:cubicBezTo>
                      <a:pt x="303" y="87"/>
                      <a:pt x="283" y="71"/>
                      <a:pt x="264" y="53"/>
                    </a:cubicBezTo>
                    <a:cubicBezTo>
                      <a:pt x="263" y="45"/>
                      <a:pt x="262" y="37"/>
                      <a:pt x="261" y="28"/>
                    </a:cubicBezTo>
                    <a:cubicBezTo>
                      <a:pt x="261" y="27"/>
                      <a:pt x="259" y="27"/>
                      <a:pt x="260" y="28"/>
                    </a:cubicBezTo>
                    <a:cubicBezTo>
                      <a:pt x="260" y="36"/>
                      <a:pt x="261" y="44"/>
                      <a:pt x="262" y="52"/>
                    </a:cubicBezTo>
                    <a:cubicBezTo>
                      <a:pt x="253" y="45"/>
                      <a:pt x="245" y="37"/>
                      <a:pt x="237" y="30"/>
                    </a:cubicBezTo>
                    <a:cubicBezTo>
                      <a:pt x="237" y="20"/>
                      <a:pt x="236" y="11"/>
                      <a:pt x="236" y="1"/>
                    </a:cubicBezTo>
                    <a:cubicBezTo>
                      <a:pt x="236" y="0"/>
                      <a:pt x="234" y="0"/>
                      <a:pt x="234" y="1"/>
                    </a:cubicBezTo>
                    <a:cubicBezTo>
                      <a:pt x="235" y="10"/>
                      <a:pt x="235" y="19"/>
                      <a:pt x="235" y="28"/>
                    </a:cubicBezTo>
                    <a:cubicBezTo>
                      <a:pt x="228" y="22"/>
                      <a:pt x="221" y="15"/>
                      <a:pt x="214" y="8"/>
                    </a:cubicBezTo>
                    <a:cubicBezTo>
                      <a:pt x="216" y="7"/>
                      <a:pt x="218" y="5"/>
                      <a:pt x="220" y="4"/>
                    </a:cubicBezTo>
                    <a:cubicBezTo>
                      <a:pt x="221" y="3"/>
                      <a:pt x="219" y="2"/>
                      <a:pt x="218" y="2"/>
                    </a:cubicBezTo>
                    <a:cubicBezTo>
                      <a:pt x="216" y="4"/>
                      <a:pt x="214" y="5"/>
                      <a:pt x="212" y="7"/>
                    </a:cubicBezTo>
                    <a:cubicBezTo>
                      <a:pt x="211" y="6"/>
                      <a:pt x="211" y="6"/>
                      <a:pt x="211" y="6"/>
                    </a:cubicBezTo>
                    <a:cubicBezTo>
                      <a:pt x="210" y="5"/>
                      <a:pt x="209" y="6"/>
                      <a:pt x="210" y="7"/>
                    </a:cubicBezTo>
                    <a:cubicBezTo>
                      <a:pt x="210" y="7"/>
                      <a:pt x="210" y="7"/>
                      <a:pt x="210" y="7"/>
                    </a:cubicBezTo>
                    <a:cubicBezTo>
                      <a:pt x="190" y="20"/>
                      <a:pt x="169" y="34"/>
                      <a:pt x="149" y="48"/>
                    </a:cubicBezTo>
                    <a:cubicBezTo>
                      <a:pt x="149" y="45"/>
                      <a:pt x="149" y="41"/>
                      <a:pt x="149" y="38"/>
                    </a:cubicBezTo>
                    <a:cubicBezTo>
                      <a:pt x="149" y="36"/>
                      <a:pt x="146" y="35"/>
                      <a:pt x="146" y="37"/>
                    </a:cubicBezTo>
                    <a:cubicBezTo>
                      <a:pt x="146" y="42"/>
                      <a:pt x="146" y="46"/>
                      <a:pt x="146" y="50"/>
                    </a:cubicBezTo>
                    <a:cubicBezTo>
                      <a:pt x="139" y="55"/>
                      <a:pt x="132" y="59"/>
                      <a:pt x="126" y="64"/>
                    </a:cubicBezTo>
                    <a:cubicBezTo>
                      <a:pt x="126" y="58"/>
                      <a:pt x="126" y="53"/>
                      <a:pt x="126" y="47"/>
                    </a:cubicBezTo>
                    <a:cubicBezTo>
                      <a:pt x="126" y="46"/>
                      <a:pt x="123" y="44"/>
                      <a:pt x="123" y="46"/>
                    </a:cubicBezTo>
                    <a:cubicBezTo>
                      <a:pt x="123" y="53"/>
                      <a:pt x="123" y="59"/>
                      <a:pt x="123" y="66"/>
                    </a:cubicBezTo>
                    <a:cubicBezTo>
                      <a:pt x="118" y="69"/>
                      <a:pt x="114" y="72"/>
                      <a:pt x="109" y="75"/>
                    </a:cubicBezTo>
                    <a:cubicBezTo>
                      <a:pt x="107" y="77"/>
                      <a:pt x="105" y="78"/>
                      <a:pt x="102" y="80"/>
                    </a:cubicBezTo>
                    <a:cubicBezTo>
                      <a:pt x="103" y="71"/>
                      <a:pt x="103" y="63"/>
                      <a:pt x="103" y="54"/>
                    </a:cubicBezTo>
                    <a:cubicBezTo>
                      <a:pt x="103" y="53"/>
                      <a:pt x="101" y="52"/>
                      <a:pt x="101" y="53"/>
                    </a:cubicBezTo>
                    <a:cubicBezTo>
                      <a:pt x="100" y="63"/>
                      <a:pt x="100" y="72"/>
                      <a:pt x="99" y="82"/>
                    </a:cubicBezTo>
                    <a:cubicBezTo>
                      <a:pt x="93" y="86"/>
                      <a:pt x="87" y="90"/>
                      <a:pt x="80" y="94"/>
                    </a:cubicBezTo>
                    <a:cubicBezTo>
                      <a:pt x="80" y="88"/>
                      <a:pt x="80" y="81"/>
                      <a:pt x="80" y="75"/>
                    </a:cubicBezTo>
                    <a:cubicBezTo>
                      <a:pt x="80" y="73"/>
                      <a:pt x="78" y="72"/>
                      <a:pt x="78" y="74"/>
                    </a:cubicBezTo>
                    <a:cubicBezTo>
                      <a:pt x="78" y="81"/>
                      <a:pt x="78" y="89"/>
                      <a:pt x="78" y="96"/>
                    </a:cubicBezTo>
                    <a:cubicBezTo>
                      <a:pt x="73" y="99"/>
                      <a:pt x="69" y="102"/>
                      <a:pt x="64" y="105"/>
                    </a:cubicBezTo>
                    <a:cubicBezTo>
                      <a:pt x="64" y="98"/>
                      <a:pt x="64" y="92"/>
                      <a:pt x="64" y="86"/>
                    </a:cubicBezTo>
                    <a:cubicBezTo>
                      <a:pt x="64" y="85"/>
                      <a:pt x="61" y="84"/>
                      <a:pt x="61" y="86"/>
                    </a:cubicBezTo>
                    <a:cubicBezTo>
                      <a:pt x="61" y="92"/>
                      <a:pt x="61" y="99"/>
                      <a:pt x="62" y="106"/>
                    </a:cubicBezTo>
                    <a:cubicBezTo>
                      <a:pt x="41" y="120"/>
                      <a:pt x="20" y="133"/>
                      <a:pt x="0" y="147"/>
                    </a:cubicBezTo>
                    <a:cubicBezTo>
                      <a:pt x="0" y="148"/>
                      <a:pt x="0" y="149"/>
                      <a:pt x="1" y="149"/>
                    </a:cubicBezTo>
                    <a:cubicBezTo>
                      <a:pt x="22" y="137"/>
                      <a:pt x="42" y="124"/>
                      <a:pt x="62" y="111"/>
                    </a:cubicBezTo>
                    <a:cubicBezTo>
                      <a:pt x="62" y="124"/>
                      <a:pt x="62" y="137"/>
                      <a:pt x="62" y="149"/>
                    </a:cubicBezTo>
                    <a:cubicBezTo>
                      <a:pt x="43" y="161"/>
                      <a:pt x="25" y="174"/>
                      <a:pt x="7" y="186"/>
                    </a:cubicBezTo>
                    <a:cubicBezTo>
                      <a:pt x="6" y="187"/>
                      <a:pt x="7" y="189"/>
                      <a:pt x="8" y="188"/>
                    </a:cubicBezTo>
                    <a:cubicBezTo>
                      <a:pt x="26" y="176"/>
                      <a:pt x="44" y="165"/>
                      <a:pt x="62" y="153"/>
                    </a:cubicBezTo>
                    <a:cubicBezTo>
                      <a:pt x="62" y="157"/>
                      <a:pt x="62" y="161"/>
                      <a:pt x="62" y="165"/>
                    </a:cubicBezTo>
                    <a:cubicBezTo>
                      <a:pt x="44" y="177"/>
                      <a:pt x="25" y="188"/>
                      <a:pt x="7" y="200"/>
                    </a:cubicBezTo>
                    <a:cubicBezTo>
                      <a:pt x="6" y="201"/>
                      <a:pt x="7" y="202"/>
                      <a:pt x="8" y="201"/>
                    </a:cubicBezTo>
                    <a:cubicBezTo>
                      <a:pt x="26" y="190"/>
                      <a:pt x="44" y="179"/>
                      <a:pt x="62" y="168"/>
                    </a:cubicBezTo>
                    <a:cubicBezTo>
                      <a:pt x="63" y="216"/>
                      <a:pt x="64" y="264"/>
                      <a:pt x="64" y="312"/>
                    </a:cubicBezTo>
                    <a:cubicBezTo>
                      <a:pt x="65" y="347"/>
                      <a:pt x="64" y="383"/>
                      <a:pt x="64" y="418"/>
                    </a:cubicBezTo>
                    <a:cubicBezTo>
                      <a:pt x="46" y="428"/>
                      <a:pt x="29" y="439"/>
                      <a:pt x="12" y="451"/>
                    </a:cubicBezTo>
                    <a:cubicBezTo>
                      <a:pt x="12" y="451"/>
                      <a:pt x="12" y="452"/>
                      <a:pt x="12" y="452"/>
                    </a:cubicBezTo>
                    <a:cubicBezTo>
                      <a:pt x="30" y="443"/>
                      <a:pt x="47" y="434"/>
                      <a:pt x="64" y="423"/>
                    </a:cubicBezTo>
                    <a:cubicBezTo>
                      <a:pt x="64" y="428"/>
                      <a:pt x="64" y="433"/>
                      <a:pt x="64" y="438"/>
                    </a:cubicBezTo>
                    <a:cubicBezTo>
                      <a:pt x="47" y="449"/>
                      <a:pt x="29" y="461"/>
                      <a:pt x="11" y="471"/>
                    </a:cubicBezTo>
                    <a:cubicBezTo>
                      <a:pt x="10" y="472"/>
                      <a:pt x="12" y="474"/>
                      <a:pt x="13" y="473"/>
                    </a:cubicBezTo>
                    <a:cubicBezTo>
                      <a:pt x="30" y="463"/>
                      <a:pt x="47" y="453"/>
                      <a:pt x="64" y="442"/>
                    </a:cubicBezTo>
                    <a:cubicBezTo>
                      <a:pt x="64" y="478"/>
                      <a:pt x="64" y="513"/>
                      <a:pt x="65" y="548"/>
                    </a:cubicBezTo>
                    <a:cubicBezTo>
                      <a:pt x="65" y="548"/>
                      <a:pt x="65" y="549"/>
                      <a:pt x="65" y="548"/>
                    </a:cubicBezTo>
                    <a:cubicBezTo>
                      <a:pt x="67" y="512"/>
                      <a:pt x="68" y="476"/>
                      <a:pt x="68" y="440"/>
                    </a:cubicBezTo>
                    <a:cubicBezTo>
                      <a:pt x="73" y="437"/>
                      <a:pt x="79" y="434"/>
                      <a:pt x="84" y="431"/>
                    </a:cubicBezTo>
                    <a:cubicBezTo>
                      <a:pt x="84" y="465"/>
                      <a:pt x="83" y="500"/>
                      <a:pt x="81" y="534"/>
                    </a:cubicBezTo>
                    <a:cubicBezTo>
                      <a:pt x="81" y="534"/>
                      <a:pt x="81" y="535"/>
                      <a:pt x="81" y="534"/>
                    </a:cubicBezTo>
                    <a:cubicBezTo>
                      <a:pt x="84" y="499"/>
                      <a:pt x="85" y="465"/>
                      <a:pt x="85" y="430"/>
                    </a:cubicBezTo>
                    <a:cubicBezTo>
                      <a:pt x="91" y="426"/>
                      <a:pt x="97" y="423"/>
                      <a:pt x="103" y="419"/>
                    </a:cubicBezTo>
                    <a:cubicBezTo>
                      <a:pt x="104" y="455"/>
                      <a:pt x="105" y="491"/>
                      <a:pt x="106" y="527"/>
                    </a:cubicBezTo>
                    <a:cubicBezTo>
                      <a:pt x="106" y="528"/>
                      <a:pt x="107" y="528"/>
                      <a:pt x="107" y="528"/>
                    </a:cubicBezTo>
                    <a:cubicBezTo>
                      <a:pt x="107" y="491"/>
                      <a:pt x="107" y="454"/>
                      <a:pt x="107" y="417"/>
                    </a:cubicBezTo>
                    <a:cubicBezTo>
                      <a:pt x="112" y="414"/>
                      <a:pt x="117" y="411"/>
                      <a:pt x="123" y="408"/>
                    </a:cubicBezTo>
                    <a:cubicBezTo>
                      <a:pt x="124" y="452"/>
                      <a:pt x="126" y="497"/>
                      <a:pt x="129" y="541"/>
                    </a:cubicBezTo>
                    <a:cubicBezTo>
                      <a:pt x="129" y="542"/>
                      <a:pt x="130" y="542"/>
                      <a:pt x="130" y="541"/>
                    </a:cubicBezTo>
                    <a:cubicBezTo>
                      <a:pt x="130" y="496"/>
                      <a:pt x="129" y="450"/>
                      <a:pt x="127" y="405"/>
                    </a:cubicBezTo>
                    <a:cubicBezTo>
                      <a:pt x="133" y="402"/>
                      <a:pt x="139" y="398"/>
                      <a:pt x="145" y="395"/>
                    </a:cubicBezTo>
                    <a:cubicBezTo>
                      <a:pt x="145" y="448"/>
                      <a:pt x="146" y="502"/>
                      <a:pt x="147" y="555"/>
                    </a:cubicBezTo>
                    <a:cubicBezTo>
                      <a:pt x="147" y="555"/>
                      <a:pt x="148" y="556"/>
                      <a:pt x="148" y="555"/>
                    </a:cubicBezTo>
                    <a:cubicBezTo>
                      <a:pt x="148" y="501"/>
                      <a:pt x="148" y="447"/>
                      <a:pt x="148" y="393"/>
                    </a:cubicBezTo>
                    <a:cubicBezTo>
                      <a:pt x="173" y="379"/>
                      <a:pt x="197" y="365"/>
                      <a:pt x="222" y="352"/>
                    </a:cubicBezTo>
                    <a:cubicBezTo>
                      <a:pt x="222" y="352"/>
                      <a:pt x="222" y="352"/>
                      <a:pt x="222" y="352"/>
                    </a:cubicBezTo>
                    <a:cubicBezTo>
                      <a:pt x="230" y="357"/>
                      <a:pt x="238" y="363"/>
                      <a:pt x="246" y="368"/>
                    </a:cubicBezTo>
                    <a:cubicBezTo>
                      <a:pt x="247" y="399"/>
                      <a:pt x="247" y="429"/>
                      <a:pt x="248" y="460"/>
                    </a:cubicBezTo>
                    <a:cubicBezTo>
                      <a:pt x="250" y="510"/>
                      <a:pt x="248" y="561"/>
                      <a:pt x="250" y="612"/>
                    </a:cubicBezTo>
                    <a:cubicBezTo>
                      <a:pt x="250" y="613"/>
                      <a:pt x="252" y="614"/>
                      <a:pt x="252" y="613"/>
                    </a:cubicBezTo>
                    <a:cubicBezTo>
                      <a:pt x="256" y="532"/>
                      <a:pt x="252" y="451"/>
                      <a:pt x="249" y="370"/>
                    </a:cubicBezTo>
                    <a:cubicBezTo>
                      <a:pt x="256" y="376"/>
                      <a:pt x="263" y="381"/>
                      <a:pt x="270" y="386"/>
                    </a:cubicBezTo>
                    <a:cubicBezTo>
                      <a:pt x="269" y="467"/>
                      <a:pt x="268" y="549"/>
                      <a:pt x="269" y="631"/>
                    </a:cubicBezTo>
                    <a:cubicBezTo>
                      <a:pt x="269" y="631"/>
                      <a:pt x="270" y="631"/>
                      <a:pt x="270" y="631"/>
                    </a:cubicBezTo>
                    <a:cubicBezTo>
                      <a:pt x="272" y="551"/>
                      <a:pt x="274" y="470"/>
                      <a:pt x="275" y="389"/>
                    </a:cubicBezTo>
                    <a:cubicBezTo>
                      <a:pt x="282" y="394"/>
                      <a:pt x="289" y="399"/>
                      <a:pt x="296" y="405"/>
                    </a:cubicBezTo>
                    <a:cubicBezTo>
                      <a:pt x="296" y="485"/>
                      <a:pt x="295" y="565"/>
                      <a:pt x="294" y="644"/>
                    </a:cubicBezTo>
                    <a:cubicBezTo>
                      <a:pt x="294" y="645"/>
                      <a:pt x="295" y="646"/>
                      <a:pt x="296" y="645"/>
                    </a:cubicBezTo>
                    <a:cubicBezTo>
                      <a:pt x="297" y="565"/>
                      <a:pt x="298" y="486"/>
                      <a:pt x="298" y="406"/>
                    </a:cubicBezTo>
                    <a:cubicBezTo>
                      <a:pt x="304" y="410"/>
                      <a:pt x="309" y="414"/>
                      <a:pt x="315" y="418"/>
                    </a:cubicBezTo>
                    <a:cubicBezTo>
                      <a:pt x="313" y="499"/>
                      <a:pt x="312" y="580"/>
                      <a:pt x="315" y="661"/>
                    </a:cubicBezTo>
                    <a:cubicBezTo>
                      <a:pt x="315" y="661"/>
                      <a:pt x="316" y="661"/>
                      <a:pt x="316" y="661"/>
                    </a:cubicBezTo>
                    <a:cubicBezTo>
                      <a:pt x="315" y="581"/>
                      <a:pt x="317" y="501"/>
                      <a:pt x="320" y="422"/>
                    </a:cubicBezTo>
                    <a:cubicBezTo>
                      <a:pt x="328" y="428"/>
                      <a:pt x="337" y="434"/>
                      <a:pt x="346" y="441"/>
                    </a:cubicBezTo>
                    <a:cubicBezTo>
                      <a:pt x="345" y="517"/>
                      <a:pt x="343" y="594"/>
                      <a:pt x="345" y="670"/>
                    </a:cubicBezTo>
                    <a:cubicBezTo>
                      <a:pt x="345" y="670"/>
                      <a:pt x="346" y="670"/>
                      <a:pt x="346" y="670"/>
                    </a:cubicBezTo>
                    <a:cubicBezTo>
                      <a:pt x="348" y="594"/>
                      <a:pt x="348" y="518"/>
                      <a:pt x="348" y="442"/>
                    </a:cubicBezTo>
                    <a:cubicBezTo>
                      <a:pt x="357" y="449"/>
                      <a:pt x="367" y="456"/>
                      <a:pt x="376" y="463"/>
                    </a:cubicBezTo>
                    <a:cubicBezTo>
                      <a:pt x="373" y="540"/>
                      <a:pt x="369" y="618"/>
                      <a:pt x="373" y="695"/>
                    </a:cubicBezTo>
                    <a:cubicBezTo>
                      <a:pt x="373" y="695"/>
                      <a:pt x="373" y="695"/>
                      <a:pt x="373" y="695"/>
                    </a:cubicBezTo>
                    <a:cubicBezTo>
                      <a:pt x="375" y="618"/>
                      <a:pt x="376" y="541"/>
                      <a:pt x="378" y="464"/>
                    </a:cubicBezTo>
                    <a:cubicBezTo>
                      <a:pt x="385" y="469"/>
                      <a:pt x="391" y="474"/>
                      <a:pt x="398" y="479"/>
                    </a:cubicBezTo>
                    <a:cubicBezTo>
                      <a:pt x="397" y="554"/>
                      <a:pt x="398" y="629"/>
                      <a:pt x="403" y="704"/>
                    </a:cubicBezTo>
                    <a:cubicBezTo>
                      <a:pt x="403" y="705"/>
                      <a:pt x="403" y="705"/>
                      <a:pt x="403" y="704"/>
                    </a:cubicBezTo>
                    <a:cubicBezTo>
                      <a:pt x="402" y="630"/>
                      <a:pt x="402" y="556"/>
                      <a:pt x="403" y="483"/>
                    </a:cubicBezTo>
                    <a:cubicBezTo>
                      <a:pt x="413" y="490"/>
                      <a:pt x="424" y="498"/>
                      <a:pt x="434" y="506"/>
                    </a:cubicBezTo>
                    <a:cubicBezTo>
                      <a:pt x="431" y="578"/>
                      <a:pt x="427" y="650"/>
                      <a:pt x="428" y="723"/>
                    </a:cubicBezTo>
                    <a:cubicBezTo>
                      <a:pt x="428" y="723"/>
                      <a:pt x="428" y="723"/>
                      <a:pt x="429" y="723"/>
                    </a:cubicBezTo>
                    <a:cubicBezTo>
                      <a:pt x="433" y="651"/>
                      <a:pt x="434" y="579"/>
                      <a:pt x="436" y="507"/>
                    </a:cubicBezTo>
                    <a:cubicBezTo>
                      <a:pt x="444" y="513"/>
                      <a:pt x="452" y="519"/>
                      <a:pt x="460" y="525"/>
                    </a:cubicBezTo>
                    <a:cubicBezTo>
                      <a:pt x="458" y="598"/>
                      <a:pt x="457" y="672"/>
                      <a:pt x="460" y="746"/>
                    </a:cubicBezTo>
                    <a:cubicBezTo>
                      <a:pt x="460" y="746"/>
                      <a:pt x="461" y="746"/>
                      <a:pt x="461" y="746"/>
                    </a:cubicBezTo>
                    <a:cubicBezTo>
                      <a:pt x="460" y="673"/>
                      <a:pt x="461" y="600"/>
                      <a:pt x="462" y="526"/>
                    </a:cubicBezTo>
                    <a:cubicBezTo>
                      <a:pt x="471" y="533"/>
                      <a:pt x="480" y="540"/>
                      <a:pt x="489" y="546"/>
                    </a:cubicBezTo>
                    <a:cubicBezTo>
                      <a:pt x="488" y="614"/>
                      <a:pt x="486" y="682"/>
                      <a:pt x="486" y="750"/>
                    </a:cubicBezTo>
                    <a:cubicBezTo>
                      <a:pt x="486" y="751"/>
                      <a:pt x="486" y="751"/>
                      <a:pt x="486" y="750"/>
                    </a:cubicBezTo>
                    <a:cubicBezTo>
                      <a:pt x="491" y="683"/>
                      <a:pt x="491" y="616"/>
                      <a:pt x="492" y="548"/>
                    </a:cubicBezTo>
                    <a:cubicBezTo>
                      <a:pt x="498" y="553"/>
                      <a:pt x="505" y="558"/>
                      <a:pt x="512" y="563"/>
                    </a:cubicBezTo>
                    <a:cubicBezTo>
                      <a:pt x="513" y="711"/>
                      <a:pt x="514" y="860"/>
                      <a:pt x="515" y="1008"/>
                    </a:cubicBezTo>
                    <a:cubicBezTo>
                      <a:pt x="515" y="1008"/>
                      <a:pt x="516" y="1008"/>
                      <a:pt x="516" y="1008"/>
                    </a:cubicBezTo>
                    <a:cubicBezTo>
                      <a:pt x="517" y="861"/>
                      <a:pt x="517" y="713"/>
                      <a:pt x="516" y="566"/>
                    </a:cubicBezTo>
                    <a:cubicBezTo>
                      <a:pt x="524" y="572"/>
                      <a:pt x="533" y="578"/>
                      <a:pt x="541" y="584"/>
                    </a:cubicBezTo>
                    <a:cubicBezTo>
                      <a:pt x="539" y="726"/>
                      <a:pt x="538" y="868"/>
                      <a:pt x="538" y="1010"/>
                    </a:cubicBezTo>
                    <a:cubicBezTo>
                      <a:pt x="538" y="1011"/>
                      <a:pt x="539" y="1011"/>
                      <a:pt x="539" y="1010"/>
                    </a:cubicBezTo>
                    <a:cubicBezTo>
                      <a:pt x="540" y="869"/>
                      <a:pt x="541" y="727"/>
                      <a:pt x="542" y="585"/>
                    </a:cubicBezTo>
                    <a:cubicBezTo>
                      <a:pt x="551" y="591"/>
                      <a:pt x="559" y="597"/>
                      <a:pt x="568" y="604"/>
                    </a:cubicBezTo>
                    <a:cubicBezTo>
                      <a:pt x="567" y="743"/>
                      <a:pt x="567" y="882"/>
                      <a:pt x="568" y="1022"/>
                    </a:cubicBezTo>
                    <a:cubicBezTo>
                      <a:pt x="568" y="1022"/>
                      <a:pt x="569" y="1022"/>
                      <a:pt x="569" y="1022"/>
                    </a:cubicBezTo>
                    <a:cubicBezTo>
                      <a:pt x="573" y="901"/>
                      <a:pt x="570" y="779"/>
                      <a:pt x="569" y="658"/>
                    </a:cubicBezTo>
                    <a:cubicBezTo>
                      <a:pt x="569" y="640"/>
                      <a:pt x="569" y="622"/>
                      <a:pt x="569" y="605"/>
                    </a:cubicBezTo>
                    <a:cubicBezTo>
                      <a:pt x="579" y="612"/>
                      <a:pt x="589" y="619"/>
                      <a:pt x="598" y="626"/>
                    </a:cubicBezTo>
                    <a:cubicBezTo>
                      <a:pt x="599" y="626"/>
                      <a:pt x="599" y="625"/>
                      <a:pt x="599" y="625"/>
                    </a:cubicBezTo>
                    <a:cubicBezTo>
                      <a:pt x="589" y="618"/>
                      <a:pt x="579" y="610"/>
                      <a:pt x="569" y="603"/>
                    </a:cubicBezTo>
                    <a:cubicBezTo>
                      <a:pt x="569" y="596"/>
                      <a:pt x="569" y="589"/>
                      <a:pt x="569" y="582"/>
                    </a:cubicBezTo>
                    <a:cubicBezTo>
                      <a:pt x="583" y="592"/>
                      <a:pt x="597" y="601"/>
                      <a:pt x="611" y="610"/>
                    </a:cubicBezTo>
                    <a:cubicBezTo>
                      <a:pt x="612" y="611"/>
                      <a:pt x="612" y="609"/>
                      <a:pt x="612" y="608"/>
                    </a:cubicBezTo>
                    <a:cubicBezTo>
                      <a:pt x="597" y="599"/>
                      <a:pt x="583" y="589"/>
                      <a:pt x="570" y="580"/>
                    </a:cubicBezTo>
                    <a:cubicBezTo>
                      <a:pt x="570" y="502"/>
                      <a:pt x="572" y="424"/>
                      <a:pt x="572" y="346"/>
                    </a:cubicBezTo>
                    <a:cubicBezTo>
                      <a:pt x="585" y="356"/>
                      <a:pt x="598" y="366"/>
                      <a:pt x="611" y="376"/>
                    </a:cubicBezTo>
                    <a:cubicBezTo>
                      <a:pt x="612" y="376"/>
                      <a:pt x="612" y="375"/>
                      <a:pt x="612" y="375"/>
                    </a:cubicBezTo>
                    <a:cubicBezTo>
                      <a:pt x="599" y="364"/>
                      <a:pt x="585" y="354"/>
                      <a:pt x="572" y="344"/>
                    </a:cubicBezTo>
                    <a:cubicBezTo>
                      <a:pt x="572" y="338"/>
                      <a:pt x="572" y="333"/>
                      <a:pt x="572" y="328"/>
                    </a:cubicBezTo>
                    <a:cubicBezTo>
                      <a:pt x="582" y="334"/>
                      <a:pt x="592" y="340"/>
                      <a:pt x="601" y="347"/>
                    </a:cubicBezTo>
                    <a:cubicBezTo>
                      <a:pt x="602" y="347"/>
                      <a:pt x="603" y="346"/>
                      <a:pt x="602" y="346"/>
                    </a:cubicBezTo>
                    <a:cubicBezTo>
                      <a:pt x="592" y="339"/>
                      <a:pt x="582" y="332"/>
                      <a:pt x="572" y="325"/>
                    </a:cubicBezTo>
                    <a:cubicBezTo>
                      <a:pt x="572" y="316"/>
                      <a:pt x="572" y="306"/>
                      <a:pt x="572" y="297"/>
                    </a:cubicBezTo>
                    <a:cubicBezTo>
                      <a:pt x="589" y="309"/>
                      <a:pt x="606" y="322"/>
                      <a:pt x="624" y="334"/>
                    </a:cubicBezTo>
                    <a:cubicBezTo>
                      <a:pt x="625" y="335"/>
                      <a:pt x="626" y="333"/>
                      <a:pt x="625" y="333"/>
                    </a:cubicBezTo>
                    <a:close/>
                    <a:moveTo>
                      <a:pt x="102" y="127"/>
                    </a:moveTo>
                    <a:cubicBezTo>
                      <a:pt x="108" y="123"/>
                      <a:pt x="115" y="119"/>
                      <a:pt x="121" y="115"/>
                    </a:cubicBezTo>
                    <a:cubicBezTo>
                      <a:pt x="121" y="119"/>
                      <a:pt x="121" y="123"/>
                      <a:pt x="121" y="127"/>
                    </a:cubicBezTo>
                    <a:cubicBezTo>
                      <a:pt x="115" y="131"/>
                      <a:pt x="108" y="135"/>
                      <a:pt x="102" y="139"/>
                    </a:cubicBezTo>
                    <a:cubicBezTo>
                      <a:pt x="102" y="135"/>
                      <a:pt x="102" y="131"/>
                      <a:pt x="102" y="127"/>
                    </a:cubicBezTo>
                    <a:close/>
                    <a:moveTo>
                      <a:pt x="99" y="86"/>
                    </a:moveTo>
                    <a:cubicBezTo>
                      <a:pt x="99" y="99"/>
                      <a:pt x="98" y="112"/>
                      <a:pt x="98" y="125"/>
                    </a:cubicBezTo>
                    <a:cubicBezTo>
                      <a:pt x="92" y="129"/>
                      <a:pt x="86" y="133"/>
                      <a:pt x="80" y="137"/>
                    </a:cubicBezTo>
                    <a:cubicBezTo>
                      <a:pt x="80" y="124"/>
                      <a:pt x="80" y="111"/>
                      <a:pt x="80" y="99"/>
                    </a:cubicBezTo>
                    <a:cubicBezTo>
                      <a:pt x="86" y="94"/>
                      <a:pt x="93" y="90"/>
                      <a:pt x="99" y="86"/>
                    </a:cubicBezTo>
                    <a:close/>
                    <a:moveTo>
                      <a:pt x="98" y="130"/>
                    </a:moveTo>
                    <a:cubicBezTo>
                      <a:pt x="98" y="134"/>
                      <a:pt x="98" y="138"/>
                      <a:pt x="98" y="142"/>
                    </a:cubicBezTo>
                    <a:cubicBezTo>
                      <a:pt x="92" y="146"/>
                      <a:pt x="86" y="149"/>
                      <a:pt x="80" y="153"/>
                    </a:cubicBezTo>
                    <a:cubicBezTo>
                      <a:pt x="80" y="149"/>
                      <a:pt x="80" y="145"/>
                      <a:pt x="80" y="141"/>
                    </a:cubicBezTo>
                    <a:cubicBezTo>
                      <a:pt x="86" y="137"/>
                      <a:pt x="92" y="134"/>
                      <a:pt x="98" y="130"/>
                    </a:cubicBezTo>
                    <a:close/>
                    <a:moveTo>
                      <a:pt x="64" y="148"/>
                    </a:moveTo>
                    <a:cubicBezTo>
                      <a:pt x="64" y="135"/>
                      <a:pt x="64" y="122"/>
                      <a:pt x="64" y="109"/>
                    </a:cubicBezTo>
                    <a:cubicBezTo>
                      <a:pt x="69" y="106"/>
                      <a:pt x="73" y="103"/>
                      <a:pt x="78" y="100"/>
                    </a:cubicBezTo>
                    <a:cubicBezTo>
                      <a:pt x="78" y="113"/>
                      <a:pt x="78" y="126"/>
                      <a:pt x="78" y="138"/>
                    </a:cubicBezTo>
                    <a:cubicBezTo>
                      <a:pt x="74" y="141"/>
                      <a:pt x="69" y="144"/>
                      <a:pt x="64" y="148"/>
                    </a:cubicBezTo>
                    <a:close/>
                    <a:moveTo>
                      <a:pt x="65" y="152"/>
                    </a:moveTo>
                    <a:cubicBezTo>
                      <a:pt x="69" y="149"/>
                      <a:pt x="74" y="146"/>
                      <a:pt x="78" y="143"/>
                    </a:cubicBezTo>
                    <a:cubicBezTo>
                      <a:pt x="78" y="147"/>
                      <a:pt x="78" y="150"/>
                      <a:pt x="78" y="154"/>
                    </a:cubicBezTo>
                    <a:cubicBezTo>
                      <a:pt x="74" y="157"/>
                      <a:pt x="69" y="160"/>
                      <a:pt x="65" y="163"/>
                    </a:cubicBezTo>
                    <a:cubicBezTo>
                      <a:pt x="65" y="159"/>
                      <a:pt x="65" y="155"/>
                      <a:pt x="65" y="152"/>
                    </a:cubicBezTo>
                    <a:close/>
                    <a:moveTo>
                      <a:pt x="67" y="320"/>
                    </a:moveTo>
                    <a:cubicBezTo>
                      <a:pt x="66" y="269"/>
                      <a:pt x="65" y="217"/>
                      <a:pt x="65" y="166"/>
                    </a:cubicBezTo>
                    <a:cubicBezTo>
                      <a:pt x="69" y="163"/>
                      <a:pt x="74" y="160"/>
                      <a:pt x="79" y="157"/>
                    </a:cubicBezTo>
                    <a:cubicBezTo>
                      <a:pt x="80" y="240"/>
                      <a:pt x="84" y="324"/>
                      <a:pt x="84" y="407"/>
                    </a:cubicBezTo>
                    <a:cubicBezTo>
                      <a:pt x="79" y="410"/>
                      <a:pt x="73" y="413"/>
                      <a:pt x="68" y="416"/>
                    </a:cubicBezTo>
                    <a:cubicBezTo>
                      <a:pt x="67" y="384"/>
                      <a:pt x="67" y="352"/>
                      <a:pt x="67" y="320"/>
                    </a:cubicBezTo>
                    <a:close/>
                    <a:moveTo>
                      <a:pt x="84" y="426"/>
                    </a:moveTo>
                    <a:cubicBezTo>
                      <a:pt x="79" y="429"/>
                      <a:pt x="73" y="433"/>
                      <a:pt x="68" y="436"/>
                    </a:cubicBezTo>
                    <a:cubicBezTo>
                      <a:pt x="68" y="431"/>
                      <a:pt x="68" y="426"/>
                      <a:pt x="68" y="421"/>
                    </a:cubicBezTo>
                    <a:cubicBezTo>
                      <a:pt x="73" y="418"/>
                      <a:pt x="79" y="414"/>
                      <a:pt x="84" y="411"/>
                    </a:cubicBezTo>
                    <a:cubicBezTo>
                      <a:pt x="84" y="416"/>
                      <a:pt x="84" y="421"/>
                      <a:pt x="84" y="426"/>
                    </a:cubicBezTo>
                    <a:close/>
                    <a:moveTo>
                      <a:pt x="85" y="406"/>
                    </a:moveTo>
                    <a:cubicBezTo>
                      <a:pt x="85" y="372"/>
                      <a:pt x="84" y="337"/>
                      <a:pt x="83" y="303"/>
                    </a:cubicBezTo>
                    <a:cubicBezTo>
                      <a:pt x="82" y="254"/>
                      <a:pt x="81" y="205"/>
                      <a:pt x="80" y="156"/>
                    </a:cubicBezTo>
                    <a:cubicBezTo>
                      <a:pt x="86" y="152"/>
                      <a:pt x="92" y="149"/>
                      <a:pt x="98" y="145"/>
                    </a:cubicBezTo>
                    <a:cubicBezTo>
                      <a:pt x="97" y="229"/>
                      <a:pt x="100" y="312"/>
                      <a:pt x="102" y="396"/>
                    </a:cubicBezTo>
                    <a:cubicBezTo>
                      <a:pt x="97" y="399"/>
                      <a:pt x="91" y="403"/>
                      <a:pt x="85" y="406"/>
                    </a:cubicBezTo>
                    <a:close/>
                    <a:moveTo>
                      <a:pt x="86" y="425"/>
                    </a:moveTo>
                    <a:cubicBezTo>
                      <a:pt x="86" y="420"/>
                      <a:pt x="86" y="415"/>
                      <a:pt x="85" y="410"/>
                    </a:cubicBezTo>
                    <a:cubicBezTo>
                      <a:pt x="91" y="407"/>
                      <a:pt x="97" y="403"/>
                      <a:pt x="103" y="400"/>
                    </a:cubicBezTo>
                    <a:cubicBezTo>
                      <a:pt x="103" y="404"/>
                      <a:pt x="103" y="409"/>
                      <a:pt x="103" y="414"/>
                    </a:cubicBezTo>
                    <a:cubicBezTo>
                      <a:pt x="97" y="417"/>
                      <a:pt x="91" y="421"/>
                      <a:pt x="86" y="425"/>
                    </a:cubicBezTo>
                    <a:close/>
                    <a:moveTo>
                      <a:pt x="102" y="142"/>
                    </a:moveTo>
                    <a:cubicBezTo>
                      <a:pt x="108" y="138"/>
                      <a:pt x="114" y="134"/>
                      <a:pt x="121" y="130"/>
                    </a:cubicBezTo>
                    <a:cubicBezTo>
                      <a:pt x="119" y="215"/>
                      <a:pt x="119" y="300"/>
                      <a:pt x="122" y="384"/>
                    </a:cubicBezTo>
                    <a:cubicBezTo>
                      <a:pt x="120" y="386"/>
                      <a:pt x="118" y="387"/>
                      <a:pt x="116" y="388"/>
                    </a:cubicBezTo>
                    <a:cubicBezTo>
                      <a:pt x="113" y="390"/>
                      <a:pt x="109" y="392"/>
                      <a:pt x="106" y="394"/>
                    </a:cubicBezTo>
                    <a:cubicBezTo>
                      <a:pt x="105" y="310"/>
                      <a:pt x="102" y="226"/>
                      <a:pt x="102" y="142"/>
                    </a:cubicBezTo>
                    <a:close/>
                    <a:moveTo>
                      <a:pt x="107" y="412"/>
                    </a:moveTo>
                    <a:cubicBezTo>
                      <a:pt x="106" y="407"/>
                      <a:pt x="106" y="402"/>
                      <a:pt x="106" y="397"/>
                    </a:cubicBezTo>
                    <a:cubicBezTo>
                      <a:pt x="108" y="397"/>
                      <a:pt x="109" y="396"/>
                      <a:pt x="111" y="395"/>
                    </a:cubicBezTo>
                    <a:cubicBezTo>
                      <a:pt x="115" y="392"/>
                      <a:pt x="118" y="390"/>
                      <a:pt x="122" y="388"/>
                    </a:cubicBezTo>
                    <a:cubicBezTo>
                      <a:pt x="122" y="393"/>
                      <a:pt x="122" y="397"/>
                      <a:pt x="123" y="402"/>
                    </a:cubicBezTo>
                    <a:cubicBezTo>
                      <a:pt x="117" y="405"/>
                      <a:pt x="112" y="408"/>
                      <a:pt x="107" y="412"/>
                    </a:cubicBezTo>
                    <a:close/>
                    <a:moveTo>
                      <a:pt x="121" y="110"/>
                    </a:moveTo>
                    <a:cubicBezTo>
                      <a:pt x="115" y="114"/>
                      <a:pt x="108" y="118"/>
                      <a:pt x="102" y="123"/>
                    </a:cubicBezTo>
                    <a:cubicBezTo>
                      <a:pt x="102" y="110"/>
                      <a:pt x="102" y="97"/>
                      <a:pt x="102" y="83"/>
                    </a:cubicBezTo>
                    <a:cubicBezTo>
                      <a:pt x="105" y="81"/>
                      <a:pt x="108" y="80"/>
                      <a:pt x="111" y="78"/>
                    </a:cubicBezTo>
                    <a:cubicBezTo>
                      <a:pt x="115" y="75"/>
                      <a:pt x="119" y="72"/>
                      <a:pt x="123" y="70"/>
                    </a:cubicBezTo>
                    <a:cubicBezTo>
                      <a:pt x="122" y="83"/>
                      <a:pt x="122" y="96"/>
                      <a:pt x="121" y="110"/>
                    </a:cubicBezTo>
                    <a:close/>
                    <a:moveTo>
                      <a:pt x="127" y="399"/>
                    </a:moveTo>
                    <a:cubicBezTo>
                      <a:pt x="127" y="395"/>
                      <a:pt x="127" y="390"/>
                      <a:pt x="126" y="385"/>
                    </a:cubicBezTo>
                    <a:cubicBezTo>
                      <a:pt x="132" y="382"/>
                      <a:pt x="138" y="378"/>
                      <a:pt x="144" y="374"/>
                    </a:cubicBezTo>
                    <a:cubicBezTo>
                      <a:pt x="144" y="379"/>
                      <a:pt x="145" y="384"/>
                      <a:pt x="145" y="389"/>
                    </a:cubicBezTo>
                    <a:cubicBezTo>
                      <a:pt x="139" y="392"/>
                      <a:pt x="133" y="396"/>
                      <a:pt x="127" y="399"/>
                    </a:cubicBezTo>
                    <a:close/>
                    <a:moveTo>
                      <a:pt x="144" y="371"/>
                    </a:moveTo>
                    <a:cubicBezTo>
                      <a:pt x="138" y="374"/>
                      <a:pt x="132" y="378"/>
                      <a:pt x="126" y="382"/>
                    </a:cubicBezTo>
                    <a:cubicBezTo>
                      <a:pt x="125" y="354"/>
                      <a:pt x="125" y="327"/>
                      <a:pt x="124" y="299"/>
                    </a:cubicBezTo>
                    <a:cubicBezTo>
                      <a:pt x="123" y="242"/>
                      <a:pt x="123" y="185"/>
                      <a:pt x="124" y="128"/>
                    </a:cubicBezTo>
                    <a:cubicBezTo>
                      <a:pt x="131" y="124"/>
                      <a:pt x="138" y="119"/>
                      <a:pt x="145" y="115"/>
                    </a:cubicBezTo>
                    <a:cubicBezTo>
                      <a:pt x="143" y="200"/>
                      <a:pt x="144" y="285"/>
                      <a:pt x="144" y="371"/>
                    </a:cubicBezTo>
                    <a:close/>
                    <a:moveTo>
                      <a:pt x="145" y="112"/>
                    </a:moveTo>
                    <a:cubicBezTo>
                      <a:pt x="138" y="116"/>
                      <a:pt x="131" y="121"/>
                      <a:pt x="124" y="125"/>
                    </a:cubicBezTo>
                    <a:cubicBezTo>
                      <a:pt x="124" y="121"/>
                      <a:pt x="124" y="117"/>
                      <a:pt x="124" y="113"/>
                    </a:cubicBezTo>
                    <a:cubicBezTo>
                      <a:pt x="131" y="108"/>
                      <a:pt x="138" y="104"/>
                      <a:pt x="145" y="99"/>
                    </a:cubicBezTo>
                    <a:cubicBezTo>
                      <a:pt x="145" y="103"/>
                      <a:pt x="145" y="108"/>
                      <a:pt x="145" y="112"/>
                    </a:cubicBezTo>
                    <a:close/>
                    <a:moveTo>
                      <a:pt x="145" y="94"/>
                    </a:moveTo>
                    <a:cubicBezTo>
                      <a:pt x="138" y="99"/>
                      <a:pt x="131" y="103"/>
                      <a:pt x="124" y="108"/>
                    </a:cubicBezTo>
                    <a:cubicBezTo>
                      <a:pt x="125" y="94"/>
                      <a:pt x="125" y="81"/>
                      <a:pt x="125" y="68"/>
                    </a:cubicBezTo>
                    <a:cubicBezTo>
                      <a:pt x="132" y="63"/>
                      <a:pt x="139" y="58"/>
                      <a:pt x="146" y="54"/>
                    </a:cubicBezTo>
                    <a:cubicBezTo>
                      <a:pt x="146" y="67"/>
                      <a:pt x="145" y="81"/>
                      <a:pt x="145" y="94"/>
                    </a:cubicBezTo>
                    <a:close/>
                    <a:moveTo>
                      <a:pt x="441" y="234"/>
                    </a:moveTo>
                    <a:cubicBezTo>
                      <a:pt x="441" y="223"/>
                      <a:pt x="441" y="212"/>
                      <a:pt x="441" y="201"/>
                    </a:cubicBezTo>
                    <a:cubicBezTo>
                      <a:pt x="449" y="207"/>
                      <a:pt x="458" y="214"/>
                      <a:pt x="467" y="220"/>
                    </a:cubicBezTo>
                    <a:cubicBezTo>
                      <a:pt x="466" y="230"/>
                      <a:pt x="466" y="241"/>
                      <a:pt x="466" y="251"/>
                    </a:cubicBezTo>
                    <a:cubicBezTo>
                      <a:pt x="457" y="245"/>
                      <a:pt x="449" y="240"/>
                      <a:pt x="441" y="234"/>
                    </a:cubicBezTo>
                    <a:close/>
                    <a:moveTo>
                      <a:pt x="465" y="256"/>
                    </a:moveTo>
                    <a:cubicBezTo>
                      <a:pt x="465" y="259"/>
                      <a:pt x="465" y="261"/>
                      <a:pt x="465" y="263"/>
                    </a:cubicBezTo>
                    <a:cubicBezTo>
                      <a:pt x="457" y="257"/>
                      <a:pt x="449" y="251"/>
                      <a:pt x="441" y="245"/>
                    </a:cubicBezTo>
                    <a:cubicBezTo>
                      <a:pt x="441" y="243"/>
                      <a:pt x="441" y="241"/>
                      <a:pt x="441" y="239"/>
                    </a:cubicBezTo>
                    <a:cubicBezTo>
                      <a:pt x="449" y="245"/>
                      <a:pt x="457" y="251"/>
                      <a:pt x="465" y="256"/>
                    </a:cubicBezTo>
                    <a:close/>
                    <a:moveTo>
                      <a:pt x="406" y="214"/>
                    </a:moveTo>
                    <a:cubicBezTo>
                      <a:pt x="417" y="222"/>
                      <a:pt x="428" y="230"/>
                      <a:pt x="439" y="238"/>
                    </a:cubicBezTo>
                    <a:cubicBezTo>
                      <a:pt x="439" y="240"/>
                      <a:pt x="439" y="242"/>
                      <a:pt x="439" y="244"/>
                    </a:cubicBezTo>
                    <a:cubicBezTo>
                      <a:pt x="429" y="236"/>
                      <a:pt x="419" y="229"/>
                      <a:pt x="410" y="222"/>
                    </a:cubicBezTo>
                    <a:cubicBezTo>
                      <a:pt x="408" y="221"/>
                      <a:pt x="407" y="220"/>
                      <a:pt x="406" y="219"/>
                    </a:cubicBezTo>
                    <a:cubicBezTo>
                      <a:pt x="406" y="217"/>
                      <a:pt x="406" y="216"/>
                      <a:pt x="406" y="214"/>
                    </a:cubicBezTo>
                    <a:close/>
                    <a:moveTo>
                      <a:pt x="439" y="199"/>
                    </a:moveTo>
                    <a:cubicBezTo>
                      <a:pt x="439" y="210"/>
                      <a:pt x="439" y="221"/>
                      <a:pt x="439" y="233"/>
                    </a:cubicBezTo>
                    <a:cubicBezTo>
                      <a:pt x="428" y="225"/>
                      <a:pt x="417" y="217"/>
                      <a:pt x="406" y="209"/>
                    </a:cubicBezTo>
                    <a:cubicBezTo>
                      <a:pt x="406" y="197"/>
                      <a:pt x="406" y="186"/>
                      <a:pt x="406" y="174"/>
                    </a:cubicBezTo>
                    <a:cubicBezTo>
                      <a:pt x="417" y="182"/>
                      <a:pt x="428" y="191"/>
                      <a:pt x="439" y="199"/>
                    </a:cubicBezTo>
                    <a:close/>
                    <a:moveTo>
                      <a:pt x="404" y="172"/>
                    </a:moveTo>
                    <a:cubicBezTo>
                      <a:pt x="404" y="184"/>
                      <a:pt x="404" y="196"/>
                      <a:pt x="404" y="207"/>
                    </a:cubicBezTo>
                    <a:cubicBezTo>
                      <a:pt x="397" y="203"/>
                      <a:pt x="391" y="198"/>
                      <a:pt x="384" y="193"/>
                    </a:cubicBezTo>
                    <a:cubicBezTo>
                      <a:pt x="384" y="181"/>
                      <a:pt x="384" y="169"/>
                      <a:pt x="384" y="156"/>
                    </a:cubicBezTo>
                    <a:cubicBezTo>
                      <a:pt x="390" y="162"/>
                      <a:pt x="397" y="167"/>
                      <a:pt x="404" y="172"/>
                    </a:cubicBezTo>
                    <a:close/>
                    <a:moveTo>
                      <a:pt x="403" y="212"/>
                    </a:moveTo>
                    <a:cubicBezTo>
                      <a:pt x="403" y="214"/>
                      <a:pt x="403" y="216"/>
                      <a:pt x="403" y="217"/>
                    </a:cubicBezTo>
                    <a:cubicBezTo>
                      <a:pt x="397" y="213"/>
                      <a:pt x="391" y="208"/>
                      <a:pt x="384" y="203"/>
                    </a:cubicBezTo>
                    <a:cubicBezTo>
                      <a:pt x="384" y="201"/>
                      <a:pt x="384" y="200"/>
                      <a:pt x="384" y="198"/>
                    </a:cubicBezTo>
                    <a:cubicBezTo>
                      <a:pt x="391" y="203"/>
                      <a:pt x="397" y="208"/>
                      <a:pt x="403" y="212"/>
                    </a:cubicBezTo>
                    <a:close/>
                    <a:moveTo>
                      <a:pt x="382" y="201"/>
                    </a:moveTo>
                    <a:cubicBezTo>
                      <a:pt x="371" y="193"/>
                      <a:pt x="360" y="185"/>
                      <a:pt x="349" y="177"/>
                    </a:cubicBezTo>
                    <a:cubicBezTo>
                      <a:pt x="349" y="175"/>
                      <a:pt x="349" y="174"/>
                      <a:pt x="349" y="172"/>
                    </a:cubicBezTo>
                    <a:cubicBezTo>
                      <a:pt x="360" y="180"/>
                      <a:pt x="371" y="188"/>
                      <a:pt x="382" y="196"/>
                    </a:cubicBezTo>
                    <a:cubicBezTo>
                      <a:pt x="382" y="198"/>
                      <a:pt x="382" y="200"/>
                      <a:pt x="382" y="201"/>
                    </a:cubicBezTo>
                    <a:close/>
                    <a:moveTo>
                      <a:pt x="382" y="155"/>
                    </a:moveTo>
                    <a:cubicBezTo>
                      <a:pt x="382" y="167"/>
                      <a:pt x="382" y="179"/>
                      <a:pt x="382" y="192"/>
                    </a:cubicBezTo>
                    <a:cubicBezTo>
                      <a:pt x="371" y="184"/>
                      <a:pt x="360" y="176"/>
                      <a:pt x="349" y="168"/>
                    </a:cubicBezTo>
                    <a:cubicBezTo>
                      <a:pt x="349" y="155"/>
                      <a:pt x="349" y="142"/>
                      <a:pt x="349" y="129"/>
                    </a:cubicBezTo>
                    <a:cubicBezTo>
                      <a:pt x="360" y="137"/>
                      <a:pt x="371" y="146"/>
                      <a:pt x="382" y="155"/>
                    </a:cubicBezTo>
                    <a:close/>
                    <a:moveTo>
                      <a:pt x="347" y="175"/>
                    </a:moveTo>
                    <a:cubicBezTo>
                      <a:pt x="340" y="170"/>
                      <a:pt x="333" y="165"/>
                      <a:pt x="326" y="159"/>
                    </a:cubicBezTo>
                    <a:cubicBezTo>
                      <a:pt x="326" y="157"/>
                      <a:pt x="326" y="156"/>
                      <a:pt x="326" y="154"/>
                    </a:cubicBezTo>
                    <a:cubicBezTo>
                      <a:pt x="333" y="159"/>
                      <a:pt x="340" y="165"/>
                      <a:pt x="347" y="170"/>
                    </a:cubicBezTo>
                    <a:cubicBezTo>
                      <a:pt x="347" y="172"/>
                      <a:pt x="347" y="174"/>
                      <a:pt x="347" y="175"/>
                    </a:cubicBezTo>
                    <a:close/>
                    <a:moveTo>
                      <a:pt x="347" y="127"/>
                    </a:moveTo>
                    <a:cubicBezTo>
                      <a:pt x="347" y="140"/>
                      <a:pt x="347" y="153"/>
                      <a:pt x="347" y="166"/>
                    </a:cubicBezTo>
                    <a:cubicBezTo>
                      <a:pt x="340" y="161"/>
                      <a:pt x="333" y="156"/>
                      <a:pt x="326" y="150"/>
                    </a:cubicBezTo>
                    <a:cubicBezTo>
                      <a:pt x="326" y="137"/>
                      <a:pt x="326" y="123"/>
                      <a:pt x="326" y="110"/>
                    </a:cubicBezTo>
                    <a:cubicBezTo>
                      <a:pt x="333" y="115"/>
                      <a:pt x="340" y="121"/>
                      <a:pt x="347" y="127"/>
                    </a:cubicBezTo>
                    <a:close/>
                    <a:moveTo>
                      <a:pt x="262" y="55"/>
                    </a:moveTo>
                    <a:cubicBezTo>
                      <a:pt x="263" y="71"/>
                      <a:pt x="265" y="87"/>
                      <a:pt x="266" y="103"/>
                    </a:cubicBezTo>
                    <a:cubicBezTo>
                      <a:pt x="257" y="96"/>
                      <a:pt x="248" y="89"/>
                      <a:pt x="239" y="82"/>
                    </a:cubicBezTo>
                    <a:cubicBezTo>
                      <a:pt x="238" y="65"/>
                      <a:pt x="238" y="49"/>
                      <a:pt x="237" y="32"/>
                    </a:cubicBezTo>
                    <a:cubicBezTo>
                      <a:pt x="245" y="40"/>
                      <a:pt x="254" y="47"/>
                      <a:pt x="262" y="55"/>
                    </a:cubicBezTo>
                    <a:close/>
                    <a:moveTo>
                      <a:pt x="266" y="106"/>
                    </a:moveTo>
                    <a:cubicBezTo>
                      <a:pt x="266" y="109"/>
                      <a:pt x="266" y="111"/>
                      <a:pt x="266" y="114"/>
                    </a:cubicBezTo>
                    <a:cubicBezTo>
                      <a:pt x="257" y="108"/>
                      <a:pt x="248" y="101"/>
                      <a:pt x="239" y="94"/>
                    </a:cubicBezTo>
                    <a:cubicBezTo>
                      <a:pt x="239" y="90"/>
                      <a:pt x="239" y="87"/>
                      <a:pt x="239" y="83"/>
                    </a:cubicBezTo>
                    <a:cubicBezTo>
                      <a:pt x="248" y="91"/>
                      <a:pt x="257" y="98"/>
                      <a:pt x="266" y="106"/>
                    </a:cubicBezTo>
                    <a:close/>
                    <a:moveTo>
                      <a:pt x="149" y="96"/>
                    </a:moveTo>
                    <a:cubicBezTo>
                      <a:pt x="171" y="82"/>
                      <a:pt x="192" y="68"/>
                      <a:pt x="213" y="53"/>
                    </a:cubicBezTo>
                    <a:cubicBezTo>
                      <a:pt x="214" y="52"/>
                      <a:pt x="213" y="49"/>
                      <a:pt x="211" y="50"/>
                    </a:cubicBezTo>
                    <a:cubicBezTo>
                      <a:pt x="191" y="64"/>
                      <a:pt x="170" y="78"/>
                      <a:pt x="149" y="91"/>
                    </a:cubicBezTo>
                    <a:cubicBezTo>
                      <a:pt x="149" y="78"/>
                      <a:pt x="149" y="65"/>
                      <a:pt x="149" y="52"/>
                    </a:cubicBezTo>
                    <a:cubicBezTo>
                      <a:pt x="170" y="38"/>
                      <a:pt x="191" y="23"/>
                      <a:pt x="212" y="9"/>
                    </a:cubicBezTo>
                    <a:cubicBezTo>
                      <a:pt x="220" y="16"/>
                      <a:pt x="228" y="24"/>
                      <a:pt x="236" y="31"/>
                    </a:cubicBezTo>
                    <a:cubicBezTo>
                      <a:pt x="236" y="47"/>
                      <a:pt x="237" y="64"/>
                      <a:pt x="237" y="80"/>
                    </a:cubicBezTo>
                    <a:cubicBezTo>
                      <a:pt x="229" y="74"/>
                      <a:pt x="221" y="67"/>
                      <a:pt x="214" y="60"/>
                    </a:cubicBezTo>
                    <a:cubicBezTo>
                      <a:pt x="213" y="60"/>
                      <a:pt x="213" y="61"/>
                      <a:pt x="213" y="61"/>
                    </a:cubicBezTo>
                    <a:cubicBezTo>
                      <a:pt x="221" y="68"/>
                      <a:pt x="229" y="75"/>
                      <a:pt x="237" y="82"/>
                    </a:cubicBezTo>
                    <a:cubicBezTo>
                      <a:pt x="237" y="85"/>
                      <a:pt x="238" y="89"/>
                      <a:pt x="238" y="93"/>
                    </a:cubicBezTo>
                    <a:cubicBezTo>
                      <a:pt x="229" y="86"/>
                      <a:pt x="220" y="79"/>
                      <a:pt x="211" y="73"/>
                    </a:cubicBezTo>
                    <a:cubicBezTo>
                      <a:pt x="213" y="71"/>
                      <a:pt x="215" y="70"/>
                      <a:pt x="218" y="69"/>
                    </a:cubicBezTo>
                    <a:cubicBezTo>
                      <a:pt x="219" y="68"/>
                      <a:pt x="217" y="66"/>
                      <a:pt x="216" y="66"/>
                    </a:cubicBezTo>
                    <a:cubicBezTo>
                      <a:pt x="213" y="68"/>
                      <a:pt x="211" y="70"/>
                      <a:pt x="209" y="71"/>
                    </a:cubicBezTo>
                    <a:cubicBezTo>
                      <a:pt x="208" y="71"/>
                      <a:pt x="208" y="70"/>
                      <a:pt x="207" y="70"/>
                    </a:cubicBezTo>
                    <a:cubicBezTo>
                      <a:pt x="207" y="70"/>
                      <a:pt x="207" y="70"/>
                      <a:pt x="207" y="70"/>
                    </a:cubicBezTo>
                    <a:cubicBezTo>
                      <a:pt x="207" y="71"/>
                      <a:pt x="208" y="71"/>
                      <a:pt x="208" y="71"/>
                    </a:cubicBezTo>
                    <a:cubicBezTo>
                      <a:pt x="188" y="84"/>
                      <a:pt x="169" y="96"/>
                      <a:pt x="149" y="109"/>
                    </a:cubicBezTo>
                    <a:cubicBezTo>
                      <a:pt x="149" y="105"/>
                      <a:pt x="149" y="101"/>
                      <a:pt x="149" y="96"/>
                    </a:cubicBezTo>
                    <a:close/>
                    <a:moveTo>
                      <a:pt x="149" y="112"/>
                    </a:moveTo>
                    <a:cubicBezTo>
                      <a:pt x="169" y="99"/>
                      <a:pt x="190" y="86"/>
                      <a:pt x="210" y="73"/>
                    </a:cubicBezTo>
                    <a:cubicBezTo>
                      <a:pt x="219" y="81"/>
                      <a:pt x="229" y="88"/>
                      <a:pt x="238" y="96"/>
                    </a:cubicBezTo>
                    <a:cubicBezTo>
                      <a:pt x="240" y="167"/>
                      <a:pt x="242" y="238"/>
                      <a:pt x="244" y="310"/>
                    </a:cubicBezTo>
                    <a:cubicBezTo>
                      <a:pt x="245" y="323"/>
                      <a:pt x="245" y="336"/>
                      <a:pt x="245" y="350"/>
                    </a:cubicBezTo>
                    <a:cubicBezTo>
                      <a:pt x="236" y="343"/>
                      <a:pt x="226" y="336"/>
                      <a:pt x="217" y="330"/>
                    </a:cubicBezTo>
                    <a:cubicBezTo>
                      <a:pt x="217" y="329"/>
                      <a:pt x="216" y="329"/>
                      <a:pt x="216" y="330"/>
                    </a:cubicBezTo>
                    <a:cubicBezTo>
                      <a:pt x="216" y="329"/>
                      <a:pt x="215" y="327"/>
                      <a:pt x="213" y="328"/>
                    </a:cubicBezTo>
                    <a:cubicBezTo>
                      <a:pt x="192" y="342"/>
                      <a:pt x="170" y="355"/>
                      <a:pt x="148" y="368"/>
                    </a:cubicBezTo>
                    <a:cubicBezTo>
                      <a:pt x="148" y="283"/>
                      <a:pt x="149" y="198"/>
                      <a:pt x="149" y="112"/>
                    </a:cubicBezTo>
                    <a:close/>
                    <a:moveTo>
                      <a:pt x="223" y="351"/>
                    </a:moveTo>
                    <a:cubicBezTo>
                      <a:pt x="223" y="350"/>
                      <a:pt x="222" y="348"/>
                      <a:pt x="221" y="349"/>
                    </a:cubicBezTo>
                    <a:cubicBezTo>
                      <a:pt x="221" y="349"/>
                      <a:pt x="220" y="349"/>
                      <a:pt x="220" y="349"/>
                    </a:cubicBezTo>
                    <a:cubicBezTo>
                      <a:pt x="220" y="349"/>
                      <a:pt x="220" y="349"/>
                      <a:pt x="220" y="349"/>
                    </a:cubicBezTo>
                    <a:cubicBezTo>
                      <a:pt x="220" y="349"/>
                      <a:pt x="219" y="349"/>
                      <a:pt x="220" y="350"/>
                    </a:cubicBezTo>
                    <a:cubicBezTo>
                      <a:pt x="195" y="361"/>
                      <a:pt x="171" y="373"/>
                      <a:pt x="148" y="387"/>
                    </a:cubicBezTo>
                    <a:cubicBezTo>
                      <a:pt x="148" y="382"/>
                      <a:pt x="148" y="377"/>
                      <a:pt x="148" y="372"/>
                    </a:cubicBezTo>
                    <a:cubicBezTo>
                      <a:pt x="171" y="359"/>
                      <a:pt x="193" y="345"/>
                      <a:pt x="216" y="331"/>
                    </a:cubicBezTo>
                    <a:cubicBezTo>
                      <a:pt x="216" y="331"/>
                      <a:pt x="216" y="331"/>
                      <a:pt x="216" y="330"/>
                    </a:cubicBezTo>
                    <a:cubicBezTo>
                      <a:pt x="216" y="331"/>
                      <a:pt x="216" y="331"/>
                      <a:pt x="216" y="331"/>
                    </a:cubicBezTo>
                    <a:cubicBezTo>
                      <a:pt x="226" y="338"/>
                      <a:pt x="236" y="345"/>
                      <a:pt x="245" y="352"/>
                    </a:cubicBezTo>
                    <a:cubicBezTo>
                      <a:pt x="246" y="357"/>
                      <a:pt x="246" y="362"/>
                      <a:pt x="246" y="367"/>
                    </a:cubicBezTo>
                    <a:cubicBezTo>
                      <a:pt x="238" y="362"/>
                      <a:pt x="230" y="356"/>
                      <a:pt x="223" y="351"/>
                    </a:cubicBezTo>
                    <a:close/>
                    <a:moveTo>
                      <a:pt x="270" y="384"/>
                    </a:moveTo>
                    <a:cubicBezTo>
                      <a:pt x="263" y="379"/>
                      <a:pt x="256" y="374"/>
                      <a:pt x="249" y="369"/>
                    </a:cubicBezTo>
                    <a:cubicBezTo>
                      <a:pt x="249" y="364"/>
                      <a:pt x="248" y="359"/>
                      <a:pt x="248" y="354"/>
                    </a:cubicBezTo>
                    <a:cubicBezTo>
                      <a:pt x="256" y="359"/>
                      <a:pt x="263" y="364"/>
                      <a:pt x="270" y="369"/>
                    </a:cubicBezTo>
                    <a:cubicBezTo>
                      <a:pt x="270" y="374"/>
                      <a:pt x="270" y="379"/>
                      <a:pt x="270" y="384"/>
                    </a:cubicBezTo>
                    <a:close/>
                    <a:moveTo>
                      <a:pt x="270" y="367"/>
                    </a:moveTo>
                    <a:cubicBezTo>
                      <a:pt x="263" y="362"/>
                      <a:pt x="255" y="357"/>
                      <a:pt x="248" y="352"/>
                    </a:cubicBezTo>
                    <a:cubicBezTo>
                      <a:pt x="248" y="338"/>
                      <a:pt x="247" y="324"/>
                      <a:pt x="247" y="310"/>
                    </a:cubicBezTo>
                    <a:cubicBezTo>
                      <a:pt x="244" y="239"/>
                      <a:pt x="242" y="168"/>
                      <a:pt x="240" y="97"/>
                    </a:cubicBezTo>
                    <a:cubicBezTo>
                      <a:pt x="249" y="104"/>
                      <a:pt x="258" y="111"/>
                      <a:pt x="267" y="118"/>
                    </a:cubicBezTo>
                    <a:cubicBezTo>
                      <a:pt x="271" y="201"/>
                      <a:pt x="271" y="284"/>
                      <a:pt x="270" y="367"/>
                    </a:cubicBezTo>
                    <a:close/>
                    <a:moveTo>
                      <a:pt x="268" y="107"/>
                    </a:moveTo>
                    <a:cubicBezTo>
                      <a:pt x="277" y="115"/>
                      <a:pt x="286" y="122"/>
                      <a:pt x="295" y="129"/>
                    </a:cubicBezTo>
                    <a:cubicBezTo>
                      <a:pt x="295" y="131"/>
                      <a:pt x="295" y="134"/>
                      <a:pt x="295" y="136"/>
                    </a:cubicBezTo>
                    <a:cubicBezTo>
                      <a:pt x="286" y="129"/>
                      <a:pt x="277" y="122"/>
                      <a:pt x="268" y="116"/>
                    </a:cubicBezTo>
                    <a:cubicBezTo>
                      <a:pt x="268" y="113"/>
                      <a:pt x="268" y="110"/>
                      <a:pt x="268" y="107"/>
                    </a:cubicBezTo>
                    <a:close/>
                    <a:moveTo>
                      <a:pt x="296" y="403"/>
                    </a:moveTo>
                    <a:cubicBezTo>
                      <a:pt x="289" y="398"/>
                      <a:pt x="282" y="393"/>
                      <a:pt x="275" y="387"/>
                    </a:cubicBezTo>
                    <a:cubicBezTo>
                      <a:pt x="275" y="383"/>
                      <a:pt x="275" y="378"/>
                      <a:pt x="275" y="373"/>
                    </a:cubicBezTo>
                    <a:cubicBezTo>
                      <a:pt x="282" y="378"/>
                      <a:pt x="289" y="383"/>
                      <a:pt x="296" y="388"/>
                    </a:cubicBezTo>
                    <a:cubicBezTo>
                      <a:pt x="296" y="393"/>
                      <a:pt x="296" y="398"/>
                      <a:pt x="296" y="403"/>
                    </a:cubicBezTo>
                    <a:close/>
                    <a:moveTo>
                      <a:pt x="296" y="386"/>
                    </a:moveTo>
                    <a:cubicBezTo>
                      <a:pt x="289" y="381"/>
                      <a:pt x="282" y="376"/>
                      <a:pt x="275" y="371"/>
                    </a:cubicBezTo>
                    <a:cubicBezTo>
                      <a:pt x="275" y="287"/>
                      <a:pt x="274" y="203"/>
                      <a:pt x="269" y="120"/>
                    </a:cubicBezTo>
                    <a:cubicBezTo>
                      <a:pt x="277" y="127"/>
                      <a:pt x="286" y="134"/>
                      <a:pt x="295" y="140"/>
                    </a:cubicBezTo>
                    <a:cubicBezTo>
                      <a:pt x="296" y="222"/>
                      <a:pt x="297" y="304"/>
                      <a:pt x="296" y="386"/>
                    </a:cubicBezTo>
                    <a:close/>
                    <a:moveTo>
                      <a:pt x="296" y="88"/>
                    </a:moveTo>
                    <a:cubicBezTo>
                      <a:pt x="296" y="87"/>
                      <a:pt x="294" y="87"/>
                      <a:pt x="294" y="88"/>
                    </a:cubicBezTo>
                    <a:cubicBezTo>
                      <a:pt x="294" y="101"/>
                      <a:pt x="294" y="114"/>
                      <a:pt x="295" y="126"/>
                    </a:cubicBezTo>
                    <a:cubicBezTo>
                      <a:pt x="286" y="119"/>
                      <a:pt x="277" y="112"/>
                      <a:pt x="268" y="105"/>
                    </a:cubicBezTo>
                    <a:cubicBezTo>
                      <a:pt x="267" y="89"/>
                      <a:pt x="265" y="73"/>
                      <a:pt x="264" y="56"/>
                    </a:cubicBezTo>
                    <a:cubicBezTo>
                      <a:pt x="283" y="74"/>
                      <a:pt x="303" y="91"/>
                      <a:pt x="323" y="107"/>
                    </a:cubicBezTo>
                    <a:cubicBezTo>
                      <a:pt x="323" y="121"/>
                      <a:pt x="323" y="134"/>
                      <a:pt x="322" y="148"/>
                    </a:cubicBezTo>
                    <a:cubicBezTo>
                      <a:pt x="314" y="141"/>
                      <a:pt x="305" y="135"/>
                      <a:pt x="297" y="128"/>
                    </a:cubicBezTo>
                    <a:cubicBezTo>
                      <a:pt x="296" y="115"/>
                      <a:pt x="296" y="102"/>
                      <a:pt x="296" y="88"/>
                    </a:cubicBezTo>
                    <a:close/>
                    <a:moveTo>
                      <a:pt x="297" y="131"/>
                    </a:moveTo>
                    <a:cubicBezTo>
                      <a:pt x="305" y="138"/>
                      <a:pt x="314" y="144"/>
                      <a:pt x="322" y="151"/>
                    </a:cubicBezTo>
                    <a:cubicBezTo>
                      <a:pt x="322" y="153"/>
                      <a:pt x="322" y="155"/>
                      <a:pt x="322" y="156"/>
                    </a:cubicBezTo>
                    <a:cubicBezTo>
                      <a:pt x="314" y="150"/>
                      <a:pt x="305" y="144"/>
                      <a:pt x="297" y="137"/>
                    </a:cubicBezTo>
                    <a:cubicBezTo>
                      <a:pt x="297" y="135"/>
                      <a:pt x="297" y="133"/>
                      <a:pt x="297" y="131"/>
                    </a:cubicBezTo>
                    <a:close/>
                    <a:moveTo>
                      <a:pt x="315" y="416"/>
                    </a:moveTo>
                    <a:cubicBezTo>
                      <a:pt x="309" y="412"/>
                      <a:pt x="304" y="408"/>
                      <a:pt x="298" y="404"/>
                    </a:cubicBezTo>
                    <a:cubicBezTo>
                      <a:pt x="298" y="399"/>
                      <a:pt x="298" y="394"/>
                      <a:pt x="298" y="390"/>
                    </a:cubicBezTo>
                    <a:cubicBezTo>
                      <a:pt x="304" y="394"/>
                      <a:pt x="309" y="398"/>
                      <a:pt x="315" y="402"/>
                    </a:cubicBezTo>
                    <a:cubicBezTo>
                      <a:pt x="315" y="406"/>
                      <a:pt x="315" y="411"/>
                      <a:pt x="315" y="416"/>
                    </a:cubicBezTo>
                    <a:close/>
                    <a:moveTo>
                      <a:pt x="315" y="399"/>
                    </a:moveTo>
                    <a:cubicBezTo>
                      <a:pt x="309" y="395"/>
                      <a:pt x="304" y="391"/>
                      <a:pt x="298" y="388"/>
                    </a:cubicBezTo>
                    <a:cubicBezTo>
                      <a:pt x="299" y="306"/>
                      <a:pt x="298" y="224"/>
                      <a:pt x="297" y="142"/>
                    </a:cubicBezTo>
                    <a:cubicBezTo>
                      <a:pt x="305" y="148"/>
                      <a:pt x="314" y="155"/>
                      <a:pt x="322" y="161"/>
                    </a:cubicBezTo>
                    <a:cubicBezTo>
                      <a:pt x="320" y="240"/>
                      <a:pt x="317" y="320"/>
                      <a:pt x="315" y="399"/>
                    </a:cubicBezTo>
                    <a:close/>
                    <a:moveTo>
                      <a:pt x="346" y="438"/>
                    </a:moveTo>
                    <a:cubicBezTo>
                      <a:pt x="337" y="432"/>
                      <a:pt x="328" y="425"/>
                      <a:pt x="320" y="419"/>
                    </a:cubicBezTo>
                    <a:cubicBezTo>
                      <a:pt x="320" y="415"/>
                      <a:pt x="320" y="410"/>
                      <a:pt x="320" y="405"/>
                    </a:cubicBezTo>
                    <a:cubicBezTo>
                      <a:pt x="329" y="412"/>
                      <a:pt x="337" y="418"/>
                      <a:pt x="346" y="424"/>
                    </a:cubicBezTo>
                    <a:cubicBezTo>
                      <a:pt x="346" y="429"/>
                      <a:pt x="346" y="433"/>
                      <a:pt x="346" y="438"/>
                    </a:cubicBezTo>
                    <a:close/>
                    <a:moveTo>
                      <a:pt x="347" y="385"/>
                    </a:moveTo>
                    <a:cubicBezTo>
                      <a:pt x="346" y="397"/>
                      <a:pt x="346" y="409"/>
                      <a:pt x="346" y="422"/>
                    </a:cubicBezTo>
                    <a:cubicBezTo>
                      <a:pt x="337" y="416"/>
                      <a:pt x="329" y="409"/>
                      <a:pt x="320" y="403"/>
                    </a:cubicBezTo>
                    <a:cubicBezTo>
                      <a:pt x="323" y="323"/>
                      <a:pt x="326" y="244"/>
                      <a:pt x="326" y="164"/>
                    </a:cubicBezTo>
                    <a:cubicBezTo>
                      <a:pt x="333" y="169"/>
                      <a:pt x="340" y="175"/>
                      <a:pt x="347" y="180"/>
                    </a:cubicBezTo>
                    <a:cubicBezTo>
                      <a:pt x="347" y="248"/>
                      <a:pt x="347" y="317"/>
                      <a:pt x="347" y="385"/>
                    </a:cubicBezTo>
                    <a:close/>
                    <a:moveTo>
                      <a:pt x="376" y="459"/>
                    </a:moveTo>
                    <a:cubicBezTo>
                      <a:pt x="367" y="453"/>
                      <a:pt x="357" y="446"/>
                      <a:pt x="348" y="440"/>
                    </a:cubicBezTo>
                    <a:cubicBezTo>
                      <a:pt x="348" y="435"/>
                      <a:pt x="348" y="430"/>
                      <a:pt x="348" y="426"/>
                    </a:cubicBezTo>
                    <a:cubicBezTo>
                      <a:pt x="358" y="433"/>
                      <a:pt x="367" y="439"/>
                      <a:pt x="376" y="446"/>
                    </a:cubicBezTo>
                    <a:cubicBezTo>
                      <a:pt x="376" y="451"/>
                      <a:pt x="376" y="455"/>
                      <a:pt x="376" y="459"/>
                    </a:cubicBezTo>
                    <a:close/>
                    <a:moveTo>
                      <a:pt x="378" y="414"/>
                    </a:moveTo>
                    <a:cubicBezTo>
                      <a:pt x="377" y="424"/>
                      <a:pt x="377" y="434"/>
                      <a:pt x="377" y="444"/>
                    </a:cubicBezTo>
                    <a:cubicBezTo>
                      <a:pt x="367" y="437"/>
                      <a:pt x="358" y="430"/>
                      <a:pt x="348" y="423"/>
                    </a:cubicBezTo>
                    <a:cubicBezTo>
                      <a:pt x="348" y="413"/>
                      <a:pt x="348" y="403"/>
                      <a:pt x="349" y="393"/>
                    </a:cubicBezTo>
                    <a:cubicBezTo>
                      <a:pt x="349" y="323"/>
                      <a:pt x="350" y="252"/>
                      <a:pt x="349" y="182"/>
                    </a:cubicBezTo>
                    <a:cubicBezTo>
                      <a:pt x="360" y="190"/>
                      <a:pt x="371" y="198"/>
                      <a:pt x="382" y="206"/>
                    </a:cubicBezTo>
                    <a:cubicBezTo>
                      <a:pt x="382" y="275"/>
                      <a:pt x="380" y="345"/>
                      <a:pt x="378" y="414"/>
                    </a:cubicBezTo>
                    <a:close/>
                    <a:moveTo>
                      <a:pt x="398" y="475"/>
                    </a:moveTo>
                    <a:cubicBezTo>
                      <a:pt x="391" y="471"/>
                      <a:pt x="385" y="466"/>
                      <a:pt x="378" y="461"/>
                    </a:cubicBezTo>
                    <a:cubicBezTo>
                      <a:pt x="378" y="457"/>
                      <a:pt x="379" y="452"/>
                      <a:pt x="379" y="448"/>
                    </a:cubicBezTo>
                    <a:cubicBezTo>
                      <a:pt x="385" y="452"/>
                      <a:pt x="392" y="457"/>
                      <a:pt x="398" y="462"/>
                    </a:cubicBezTo>
                    <a:cubicBezTo>
                      <a:pt x="398" y="466"/>
                      <a:pt x="398" y="471"/>
                      <a:pt x="398" y="475"/>
                    </a:cubicBezTo>
                    <a:close/>
                    <a:moveTo>
                      <a:pt x="398" y="459"/>
                    </a:moveTo>
                    <a:cubicBezTo>
                      <a:pt x="392" y="454"/>
                      <a:pt x="385" y="450"/>
                      <a:pt x="379" y="445"/>
                    </a:cubicBezTo>
                    <a:cubicBezTo>
                      <a:pt x="379" y="438"/>
                      <a:pt x="379" y="430"/>
                      <a:pt x="379" y="422"/>
                    </a:cubicBezTo>
                    <a:cubicBezTo>
                      <a:pt x="382" y="351"/>
                      <a:pt x="385" y="279"/>
                      <a:pt x="384" y="208"/>
                    </a:cubicBezTo>
                    <a:cubicBezTo>
                      <a:pt x="391" y="212"/>
                      <a:pt x="397" y="217"/>
                      <a:pt x="403" y="222"/>
                    </a:cubicBezTo>
                    <a:cubicBezTo>
                      <a:pt x="402" y="301"/>
                      <a:pt x="399" y="380"/>
                      <a:pt x="398" y="459"/>
                    </a:cubicBezTo>
                    <a:close/>
                    <a:moveTo>
                      <a:pt x="434" y="502"/>
                    </a:moveTo>
                    <a:cubicBezTo>
                      <a:pt x="424" y="494"/>
                      <a:pt x="413" y="486"/>
                      <a:pt x="403" y="479"/>
                    </a:cubicBezTo>
                    <a:cubicBezTo>
                      <a:pt x="403" y="474"/>
                      <a:pt x="403" y="470"/>
                      <a:pt x="403" y="465"/>
                    </a:cubicBezTo>
                    <a:cubicBezTo>
                      <a:pt x="413" y="473"/>
                      <a:pt x="424" y="480"/>
                      <a:pt x="435" y="488"/>
                    </a:cubicBezTo>
                    <a:cubicBezTo>
                      <a:pt x="435" y="493"/>
                      <a:pt x="434" y="497"/>
                      <a:pt x="434" y="502"/>
                    </a:cubicBezTo>
                    <a:close/>
                    <a:moveTo>
                      <a:pt x="436" y="460"/>
                    </a:moveTo>
                    <a:cubicBezTo>
                      <a:pt x="435" y="469"/>
                      <a:pt x="435" y="477"/>
                      <a:pt x="435" y="485"/>
                    </a:cubicBezTo>
                    <a:cubicBezTo>
                      <a:pt x="424" y="478"/>
                      <a:pt x="413" y="470"/>
                      <a:pt x="403" y="462"/>
                    </a:cubicBezTo>
                    <a:cubicBezTo>
                      <a:pt x="403" y="383"/>
                      <a:pt x="404" y="303"/>
                      <a:pt x="406" y="223"/>
                    </a:cubicBezTo>
                    <a:cubicBezTo>
                      <a:pt x="417" y="232"/>
                      <a:pt x="428" y="240"/>
                      <a:pt x="439" y="248"/>
                    </a:cubicBezTo>
                    <a:cubicBezTo>
                      <a:pt x="439" y="319"/>
                      <a:pt x="438" y="390"/>
                      <a:pt x="436" y="460"/>
                    </a:cubicBezTo>
                    <a:close/>
                    <a:moveTo>
                      <a:pt x="460" y="521"/>
                    </a:moveTo>
                    <a:cubicBezTo>
                      <a:pt x="452" y="515"/>
                      <a:pt x="444" y="509"/>
                      <a:pt x="436" y="503"/>
                    </a:cubicBezTo>
                    <a:cubicBezTo>
                      <a:pt x="437" y="499"/>
                      <a:pt x="437" y="494"/>
                      <a:pt x="437" y="489"/>
                    </a:cubicBezTo>
                    <a:cubicBezTo>
                      <a:pt x="445" y="495"/>
                      <a:pt x="453" y="501"/>
                      <a:pt x="461" y="506"/>
                    </a:cubicBezTo>
                    <a:cubicBezTo>
                      <a:pt x="460" y="511"/>
                      <a:pt x="460" y="516"/>
                      <a:pt x="460" y="521"/>
                    </a:cubicBezTo>
                    <a:close/>
                    <a:moveTo>
                      <a:pt x="461" y="476"/>
                    </a:moveTo>
                    <a:cubicBezTo>
                      <a:pt x="461" y="485"/>
                      <a:pt x="461" y="494"/>
                      <a:pt x="461" y="504"/>
                    </a:cubicBezTo>
                    <a:cubicBezTo>
                      <a:pt x="453" y="498"/>
                      <a:pt x="445" y="492"/>
                      <a:pt x="437" y="487"/>
                    </a:cubicBezTo>
                    <a:cubicBezTo>
                      <a:pt x="437" y="478"/>
                      <a:pt x="437" y="470"/>
                      <a:pt x="438" y="461"/>
                    </a:cubicBezTo>
                    <a:cubicBezTo>
                      <a:pt x="440" y="390"/>
                      <a:pt x="441" y="320"/>
                      <a:pt x="441" y="249"/>
                    </a:cubicBezTo>
                    <a:cubicBezTo>
                      <a:pt x="449" y="255"/>
                      <a:pt x="457" y="261"/>
                      <a:pt x="465" y="267"/>
                    </a:cubicBezTo>
                    <a:cubicBezTo>
                      <a:pt x="463" y="337"/>
                      <a:pt x="463" y="406"/>
                      <a:pt x="461" y="476"/>
                    </a:cubicBezTo>
                    <a:close/>
                    <a:moveTo>
                      <a:pt x="489" y="542"/>
                    </a:moveTo>
                    <a:cubicBezTo>
                      <a:pt x="480" y="536"/>
                      <a:pt x="471" y="529"/>
                      <a:pt x="462" y="522"/>
                    </a:cubicBezTo>
                    <a:cubicBezTo>
                      <a:pt x="462" y="518"/>
                      <a:pt x="462" y="513"/>
                      <a:pt x="463" y="508"/>
                    </a:cubicBezTo>
                    <a:cubicBezTo>
                      <a:pt x="472" y="514"/>
                      <a:pt x="481" y="521"/>
                      <a:pt x="490" y="527"/>
                    </a:cubicBezTo>
                    <a:cubicBezTo>
                      <a:pt x="490" y="532"/>
                      <a:pt x="489" y="537"/>
                      <a:pt x="489" y="542"/>
                    </a:cubicBezTo>
                    <a:close/>
                    <a:moveTo>
                      <a:pt x="490" y="496"/>
                    </a:moveTo>
                    <a:cubicBezTo>
                      <a:pt x="490" y="505"/>
                      <a:pt x="490" y="515"/>
                      <a:pt x="490" y="524"/>
                    </a:cubicBezTo>
                    <a:cubicBezTo>
                      <a:pt x="481" y="518"/>
                      <a:pt x="472" y="512"/>
                      <a:pt x="463" y="505"/>
                    </a:cubicBezTo>
                    <a:cubicBezTo>
                      <a:pt x="463" y="498"/>
                      <a:pt x="463" y="491"/>
                      <a:pt x="463" y="484"/>
                    </a:cubicBezTo>
                    <a:cubicBezTo>
                      <a:pt x="465" y="413"/>
                      <a:pt x="469" y="341"/>
                      <a:pt x="469" y="270"/>
                    </a:cubicBezTo>
                    <a:cubicBezTo>
                      <a:pt x="476" y="275"/>
                      <a:pt x="484" y="281"/>
                      <a:pt x="491" y="286"/>
                    </a:cubicBezTo>
                    <a:cubicBezTo>
                      <a:pt x="490" y="356"/>
                      <a:pt x="490" y="426"/>
                      <a:pt x="490" y="496"/>
                    </a:cubicBezTo>
                    <a:close/>
                    <a:moveTo>
                      <a:pt x="491" y="282"/>
                    </a:moveTo>
                    <a:cubicBezTo>
                      <a:pt x="484" y="277"/>
                      <a:pt x="476" y="271"/>
                      <a:pt x="469" y="266"/>
                    </a:cubicBezTo>
                    <a:cubicBezTo>
                      <a:pt x="469" y="263"/>
                      <a:pt x="469" y="261"/>
                      <a:pt x="469" y="259"/>
                    </a:cubicBezTo>
                    <a:cubicBezTo>
                      <a:pt x="476" y="264"/>
                      <a:pt x="484" y="269"/>
                      <a:pt x="491" y="274"/>
                    </a:cubicBezTo>
                    <a:cubicBezTo>
                      <a:pt x="491" y="277"/>
                      <a:pt x="491" y="279"/>
                      <a:pt x="491" y="282"/>
                    </a:cubicBezTo>
                    <a:close/>
                    <a:moveTo>
                      <a:pt x="492" y="544"/>
                    </a:moveTo>
                    <a:cubicBezTo>
                      <a:pt x="492" y="539"/>
                      <a:pt x="492" y="534"/>
                      <a:pt x="492" y="528"/>
                    </a:cubicBezTo>
                    <a:cubicBezTo>
                      <a:pt x="498" y="533"/>
                      <a:pt x="505" y="538"/>
                      <a:pt x="512" y="543"/>
                    </a:cubicBezTo>
                    <a:cubicBezTo>
                      <a:pt x="512" y="548"/>
                      <a:pt x="512" y="554"/>
                      <a:pt x="512" y="559"/>
                    </a:cubicBezTo>
                    <a:cubicBezTo>
                      <a:pt x="505" y="554"/>
                      <a:pt x="498" y="549"/>
                      <a:pt x="492" y="544"/>
                    </a:cubicBezTo>
                    <a:close/>
                    <a:moveTo>
                      <a:pt x="512" y="540"/>
                    </a:moveTo>
                    <a:cubicBezTo>
                      <a:pt x="505" y="535"/>
                      <a:pt x="498" y="530"/>
                      <a:pt x="492" y="526"/>
                    </a:cubicBezTo>
                    <a:cubicBezTo>
                      <a:pt x="492" y="516"/>
                      <a:pt x="492" y="506"/>
                      <a:pt x="492" y="497"/>
                    </a:cubicBezTo>
                    <a:cubicBezTo>
                      <a:pt x="492" y="427"/>
                      <a:pt x="493" y="357"/>
                      <a:pt x="493" y="288"/>
                    </a:cubicBezTo>
                    <a:cubicBezTo>
                      <a:pt x="500" y="293"/>
                      <a:pt x="506" y="297"/>
                      <a:pt x="512" y="302"/>
                    </a:cubicBezTo>
                    <a:cubicBezTo>
                      <a:pt x="512" y="381"/>
                      <a:pt x="511" y="460"/>
                      <a:pt x="512" y="540"/>
                    </a:cubicBezTo>
                    <a:close/>
                    <a:moveTo>
                      <a:pt x="512" y="298"/>
                    </a:moveTo>
                    <a:cubicBezTo>
                      <a:pt x="506" y="293"/>
                      <a:pt x="500" y="289"/>
                      <a:pt x="493" y="284"/>
                    </a:cubicBezTo>
                    <a:cubicBezTo>
                      <a:pt x="493" y="281"/>
                      <a:pt x="493" y="279"/>
                      <a:pt x="493" y="276"/>
                    </a:cubicBezTo>
                    <a:cubicBezTo>
                      <a:pt x="500" y="280"/>
                      <a:pt x="506" y="284"/>
                      <a:pt x="512" y="288"/>
                    </a:cubicBezTo>
                    <a:cubicBezTo>
                      <a:pt x="512" y="292"/>
                      <a:pt x="512" y="295"/>
                      <a:pt x="512" y="298"/>
                    </a:cubicBezTo>
                    <a:close/>
                    <a:moveTo>
                      <a:pt x="541" y="581"/>
                    </a:moveTo>
                    <a:cubicBezTo>
                      <a:pt x="533" y="575"/>
                      <a:pt x="524" y="569"/>
                      <a:pt x="516" y="563"/>
                    </a:cubicBezTo>
                    <a:cubicBezTo>
                      <a:pt x="516" y="557"/>
                      <a:pt x="516" y="551"/>
                      <a:pt x="516" y="546"/>
                    </a:cubicBezTo>
                    <a:cubicBezTo>
                      <a:pt x="524" y="551"/>
                      <a:pt x="533" y="557"/>
                      <a:pt x="541" y="563"/>
                    </a:cubicBezTo>
                    <a:cubicBezTo>
                      <a:pt x="541" y="569"/>
                      <a:pt x="541" y="575"/>
                      <a:pt x="541" y="581"/>
                    </a:cubicBezTo>
                    <a:close/>
                    <a:moveTo>
                      <a:pt x="541" y="560"/>
                    </a:moveTo>
                    <a:cubicBezTo>
                      <a:pt x="533" y="554"/>
                      <a:pt x="524" y="549"/>
                      <a:pt x="516" y="543"/>
                    </a:cubicBezTo>
                    <a:cubicBezTo>
                      <a:pt x="516" y="463"/>
                      <a:pt x="515" y="383"/>
                      <a:pt x="515" y="303"/>
                    </a:cubicBezTo>
                    <a:cubicBezTo>
                      <a:pt x="524" y="310"/>
                      <a:pt x="533" y="317"/>
                      <a:pt x="542" y="324"/>
                    </a:cubicBezTo>
                    <a:cubicBezTo>
                      <a:pt x="542" y="403"/>
                      <a:pt x="542" y="481"/>
                      <a:pt x="541" y="560"/>
                    </a:cubicBezTo>
                    <a:close/>
                    <a:moveTo>
                      <a:pt x="542" y="321"/>
                    </a:moveTo>
                    <a:cubicBezTo>
                      <a:pt x="533" y="314"/>
                      <a:pt x="524" y="307"/>
                      <a:pt x="515" y="300"/>
                    </a:cubicBezTo>
                    <a:cubicBezTo>
                      <a:pt x="515" y="297"/>
                      <a:pt x="514" y="293"/>
                      <a:pt x="514" y="290"/>
                    </a:cubicBezTo>
                    <a:cubicBezTo>
                      <a:pt x="524" y="296"/>
                      <a:pt x="533" y="302"/>
                      <a:pt x="542" y="308"/>
                    </a:cubicBezTo>
                    <a:cubicBezTo>
                      <a:pt x="542" y="313"/>
                      <a:pt x="542" y="317"/>
                      <a:pt x="542" y="321"/>
                    </a:cubicBezTo>
                    <a:close/>
                    <a:moveTo>
                      <a:pt x="568" y="601"/>
                    </a:moveTo>
                    <a:cubicBezTo>
                      <a:pt x="559" y="595"/>
                      <a:pt x="551" y="589"/>
                      <a:pt x="542" y="582"/>
                    </a:cubicBezTo>
                    <a:cubicBezTo>
                      <a:pt x="543" y="576"/>
                      <a:pt x="543" y="570"/>
                      <a:pt x="543" y="564"/>
                    </a:cubicBezTo>
                    <a:cubicBezTo>
                      <a:pt x="551" y="570"/>
                      <a:pt x="559" y="575"/>
                      <a:pt x="568" y="581"/>
                    </a:cubicBezTo>
                    <a:cubicBezTo>
                      <a:pt x="568" y="588"/>
                      <a:pt x="568" y="595"/>
                      <a:pt x="568" y="601"/>
                    </a:cubicBezTo>
                    <a:close/>
                    <a:moveTo>
                      <a:pt x="568" y="579"/>
                    </a:moveTo>
                    <a:cubicBezTo>
                      <a:pt x="559" y="573"/>
                      <a:pt x="551" y="567"/>
                      <a:pt x="543" y="561"/>
                    </a:cubicBezTo>
                    <a:cubicBezTo>
                      <a:pt x="543" y="483"/>
                      <a:pt x="544" y="404"/>
                      <a:pt x="544" y="325"/>
                    </a:cubicBezTo>
                    <a:cubicBezTo>
                      <a:pt x="552" y="332"/>
                      <a:pt x="561" y="338"/>
                      <a:pt x="569" y="344"/>
                    </a:cubicBezTo>
                    <a:cubicBezTo>
                      <a:pt x="569" y="422"/>
                      <a:pt x="568" y="501"/>
                      <a:pt x="568" y="579"/>
                    </a:cubicBezTo>
                    <a:close/>
                    <a:moveTo>
                      <a:pt x="569" y="342"/>
                    </a:moveTo>
                    <a:cubicBezTo>
                      <a:pt x="561" y="335"/>
                      <a:pt x="553" y="329"/>
                      <a:pt x="544" y="322"/>
                    </a:cubicBezTo>
                    <a:cubicBezTo>
                      <a:pt x="544" y="318"/>
                      <a:pt x="544" y="314"/>
                      <a:pt x="544" y="310"/>
                    </a:cubicBezTo>
                    <a:cubicBezTo>
                      <a:pt x="553" y="315"/>
                      <a:pt x="561" y="321"/>
                      <a:pt x="569" y="326"/>
                    </a:cubicBezTo>
                    <a:cubicBezTo>
                      <a:pt x="569" y="331"/>
                      <a:pt x="569" y="336"/>
                      <a:pt x="569" y="342"/>
                    </a:cubicBezTo>
                    <a:close/>
                    <a:moveTo>
                      <a:pt x="570" y="323"/>
                    </a:moveTo>
                    <a:cubicBezTo>
                      <a:pt x="561" y="317"/>
                      <a:pt x="553" y="311"/>
                      <a:pt x="544" y="306"/>
                    </a:cubicBezTo>
                    <a:cubicBezTo>
                      <a:pt x="544" y="298"/>
                      <a:pt x="544" y="290"/>
                      <a:pt x="544" y="282"/>
                    </a:cubicBezTo>
                    <a:cubicBezTo>
                      <a:pt x="544" y="281"/>
                      <a:pt x="542" y="280"/>
                      <a:pt x="542" y="281"/>
                    </a:cubicBezTo>
                    <a:cubicBezTo>
                      <a:pt x="542" y="289"/>
                      <a:pt x="542" y="297"/>
                      <a:pt x="542" y="304"/>
                    </a:cubicBezTo>
                    <a:cubicBezTo>
                      <a:pt x="533" y="298"/>
                      <a:pt x="524" y="291"/>
                      <a:pt x="514" y="285"/>
                    </a:cubicBezTo>
                    <a:cubicBezTo>
                      <a:pt x="514" y="278"/>
                      <a:pt x="514" y="270"/>
                      <a:pt x="514" y="263"/>
                    </a:cubicBezTo>
                    <a:cubicBezTo>
                      <a:pt x="514" y="262"/>
                      <a:pt x="513" y="261"/>
                      <a:pt x="512" y="263"/>
                    </a:cubicBezTo>
                    <a:cubicBezTo>
                      <a:pt x="512" y="270"/>
                      <a:pt x="512" y="277"/>
                      <a:pt x="512" y="284"/>
                    </a:cubicBezTo>
                    <a:cubicBezTo>
                      <a:pt x="506" y="279"/>
                      <a:pt x="500" y="275"/>
                      <a:pt x="493" y="271"/>
                    </a:cubicBezTo>
                    <a:cubicBezTo>
                      <a:pt x="494" y="261"/>
                      <a:pt x="494" y="252"/>
                      <a:pt x="493" y="242"/>
                    </a:cubicBezTo>
                    <a:cubicBezTo>
                      <a:pt x="493" y="241"/>
                      <a:pt x="492" y="241"/>
                      <a:pt x="492" y="242"/>
                    </a:cubicBezTo>
                    <a:cubicBezTo>
                      <a:pt x="492" y="251"/>
                      <a:pt x="491" y="260"/>
                      <a:pt x="491" y="269"/>
                    </a:cubicBezTo>
                    <a:cubicBezTo>
                      <a:pt x="484" y="264"/>
                      <a:pt x="476" y="259"/>
                      <a:pt x="469" y="253"/>
                    </a:cubicBezTo>
                    <a:cubicBezTo>
                      <a:pt x="469" y="243"/>
                      <a:pt x="468" y="232"/>
                      <a:pt x="468" y="221"/>
                    </a:cubicBezTo>
                    <a:cubicBezTo>
                      <a:pt x="502" y="246"/>
                      <a:pt x="536" y="271"/>
                      <a:pt x="570" y="295"/>
                    </a:cubicBezTo>
                    <a:cubicBezTo>
                      <a:pt x="570" y="305"/>
                      <a:pt x="570" y="314"/>
                      <a:pt x="570" y="3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7" name="íṥļiḓe"/>
              <p:cNvSpPr/>
              <p:nvPr/>
            </p:nvSpPr>
            <p:spPr bwMode="auto">
              <a:xfrm>
                <a:off x="4993" y="1831"/>
                <a:ext cx="217" cy="110"/>
              </a:xfrm>
              <a:custGeom>
                <a:avLst/>
                <a:gdLst>
                  <a:gd name="T0" fmla="*/ 196 w 197"/>
                  <a:gd name="T1" fmla="*/ 53 h 100"/>
                  <a:gd name="T2" fmla="*/ 169 w 197"/>
                  <a:gd name="T3" fmla="*/ 59 h 100"/>
                  <a:gd name="T4" fmla="*/ 171 w 197"/>
                  <a:gd name="T5" fmla="*/ 6 h 100"/>
                  <a:gd name="T6" fmla="*/ 187 w 197"/>
                  <a:gd name="T7" fmla="*/ 2 h 100"/>
                  <a:gd name="T8" fmla="*/ 187 w 197"/>
                  <a:gd name="T9" fmla="*/ 0 h 100"/>
                  <a:gd name="T10" fmla="*/ 171 w 197"/>
                  <a:gd name="T11" fmla="*/ 5 h 100"/>
                  <a:gd name="T12" fmla="*/ 170 w 197"/>
                  <a:gd name="T13" fmla="*/ 5 h 100"/>
                  <a:gd name="T14" fmla="*/ 3 w 197"/>
                  <a:gd name="T15" fmla="*/ 53 h 100"/>
                  <a:gd name="T16" fmla="*/ 3 w 197"/>
                  <a:gd name="T17" fmla="*/ 54 h 100"/>
                  <a:gd name="T18" fmla="*/ 170 w 197"/>
                  <a:gd name="T19" fmla="*/ 7 h 100"/>
                  <a:gd name="T20" fmla="*/ 168 w 197"/>
                  <a:gd name="T21" fmla="*/ 59 h 100"/>
                  <a:gd name="T22" fmla="*/ 0 w 197"/>
                  <a:gd name="T23" fmla="*/ 100 h 100"/>
                  <a:gd name="T24" fmla="*/ 1 w 197"/>
                  <a:gd name="T25" fmla="*/ 100 h 100"/>
                  <a:gd name="T26" fmla="*/ 196 w 197"/>
                  <a:gd name="T27" fmla="*/ 55 h 100"/>
                  <a:gd name="T28" fmla="*/ 196 w 197"/>
                  <a:gd name="T29" fmla="*/ 5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100">
                    <a:moveTo>
                      <a:pt x="196" y="53"/>
                    </a:moveTo>
                    <a:cubicBezTo>
                      <a:pt x="187" y="55"/>
                      <a:pt x="178" y="57"/>
                      <a:pt x="169" y="59"/>
                    </a:cubicBezTo>
                    <a:cubicBezTo>
                      <a:pt x="171" y="42"/>
                      <a:pt x="172" y="24"/>
                      <a:pt x="171" y="6"/>
                    </a:cubicBezTo>
                    <a:cubicBezTo>
                      <a:pt x="176" y="5"/>
                      <a:pt x="182" y="3"/>
                      <a:pt x="187" y="2"/>
                    </a:cubicBezTo>
                    <a:cubicBezTo>
                      <a:pt x="188" y="1"/>
                      <a:pt x="187" y="0"/>
                      <a:pt x="187" y="0"/>
                    </a:cubicBezTo>
                    <a:cubicBezTo>
                      <a:pt x="181" y="2"/>
                      <a:pt x="176" y="4"/>
                      <a:pt x="171" y="5"/>
                    </a:cubicBezTo>
                    <a:cubicBezTo>
                      <a:pt x="171" y="5"/>
                      <a:pt x="170" y="5"/>
                      <a:pt x="170" y="5"/>
                    </a:cubicBezTo>
                    <a:cubicBezTo>
                      <a:pt x="115" y="22"/>
                      <a:pt x="58" y="37"/>
                      <a:pt x="3" y="53"/>
                    </a:cubicBezTo>
                    <a:cubicBezTo>
                      <a:pt x="2" y="53"/>
                      <a:pt x="2" y="55"/>
                      <a:pt x="3" y="54"/>
                    </a:cubicBezTo>
                    <a:cubicBezTo>
                      <a:pt x="59" y="38"/>
                      <a:pt x="115" y="23"/>
                      <a:pt x="170" y="7"/>
                    </a:cubicBezTo>
                    <a:cubicBezTo>
                      <a:pt x="169" y="24"/>
                      <a:pt x="170" y="42"/>
                      <a:pt x="168" y="59"/>
                    </a:cubicBezTo>
                    <a:cubicBezTo>
                      <a:pt x="112" y="72"/>
                      <a:pt x="56" y="85"/>
                      <a:pt x="0" y="100"/>
                    </a:cubicBezTo>
                    <a:cubicBezTo>
                      <a:pt x="0" y="100"/>
                      <a:pt x="0" y="100"/>
                      <a:pt x="1" y="100"/>
                    </a:cubicBezTo>
                    <a:cubicBezTo>
                      <a:pt x="66" y="88"/>
                      <a:pt x="132" y="72"/>
                      <a:pt x="196" y="55"/>
                    </a:cubicBezTo>
                    <a:cubicBezTo>
                      <a:pt x="197" y="54"/>
                      <a:pt x="197" y="53"/>
                      <a:pt x="196"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8" name="ïśľídè"/>
              <p:cNvSpPr/>
              <p:nvPr/>
            </p:nvSpPr>
            <p:spPr bwMode="auto">
              <a:xfrm>
                <a:off x="4988" y="1911"/>
                <a:ext cx="222" cy="53"/>
              </a:xfrm>
              <a:custGeom>
                <a:avLst/>
                <a:gdLst>
                  <a:gd name="T0" fmla="*/ 200 w 201"/>
                  <a:gd name="T1" fmla="*/ 1 h 48"/>
                  <a:gd name="T2" fmla="*/ 0 w 201"/>
                  <a:gd name="T3" fmla="*/ 47 h 48"/>
                  <a:gd name="T4" fmla="*/ 0 w 201"/>
                  <a:gd name="T5" fmla="*/ 48 h 48"/>
                  <a:gd name="T6" fmla="*/ 200 w 201"/>
                  <a:gd name="T7" fmla="*/ 2 h 48"/>
                  <a:gd name="T8" fmla="*/ 200 w 201"/>
                  <a:gd name="T9" fmla="*/ 1 h 48"/>
                </a:gdLst>
                <a:ahLst/>
                <a:cxnLst>
                  <a:cxn ang="0">
                    <a:pos x="T0" y="T1"/>
                  </a:cxn>
                  <a:cxn ang="0">
                    <a:pos x="T2" y="T3"/>
                  </a:cxn>
                  <a:cxn ang="0">
                    <a:pos x="T4" y="T5"/>
                  </a:cxn>
                  <a:cxn ang="0">
                    <a:pos x="T6" y="T7"/>
                  </a:cxn>
                  <a:cxn ang="0">
                    <a:pos x="T8" y="T9"/>
                  </a:cxn>
                </a:cxnLst>
                <a:rect l="0" t="0" r="r" b="b"/>
                <a:pathLst>
                  <a:path w="201" h="48">
                    <a:moveTo>
                      <a:pt x="200" y="1"/>
                    </a:moveTo>
                    <a:cubicBezTo>
                      <a:pt x="133" y="13"/>
                      <a:pt x="64" y="27"/>
                      <a:pt x="0" y="47"/>
                    </a:cubicBezTo>
                    <a:cubicBezTo>
                      <a:pt x="0" y="47"/>
                      <a:pt x="0" y="48"/>
                      <a:pt x="0" y="48"/>
                    </a:cubicBezTo>
                    <a:cubicBezTo>
                      <a:pt x="67" y="36"/>
                      <a:pt x="134" y="18"/>
                      <a:pt x="200" y="2"/>
                    </a:cubicBezTo>
                    <a:cubicBezTo>
                      <a:pt x="201" y="2"/>
                      <a:pt x="201" y="0"/>
                      <a:pt x="20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9" name="íṡ1ïḋê"/>
              <p:cNvSpPr/>
              <p:nvPr/>
            </p:nvSpPr>
            <p:spPr bwMode="auto">
              <a:xfrm>
                <a:off x="4982" y="1936"/>
                <a:ext cx="221" cy="49"/>
              </a:xfrm>
              <a:custGeom>
                <a:avLst/>
                <a:gdLst>
                  <a:gd name="T0" fmla="*/ 199 w 201"/>
                  <a:gd name="T1" fmla="*/ 1 h 44"/>
                  <a:gd name="T2" fmla="*/ 1 w 201"/>
                  <a:gd name="T3" fmla="*/ 42 h 44"/>
                  <a:gd name="T4" fmla="*/ 2 w 201"/>
                  <a:gd name="T5" fmla="*/ 44 h 44"/>
                  <a:gd name="T6" fmla="*/ 199 w 201"/>
                  <a:gd name="T7" fmla="*/ 2 h 44"/>
                  <a:gd name="T8" fmla="*/ 199 w 201"/>
                  <a:gd name="T9" fmla="*/ 1 h 44"/>
                </a:gdLst>
                <a:ahLst/>
                <a:cxnLst>
                  <a:cxn ang="0">
                    <a:pos x="T0" y="T1"/>
                  </a:cxn>
                  <a:cxn ang="0">
                    <a:pos x="T2" y="T3"/>
                  </a:cxn>
                  <a:cxn ang="0">
                    <a:pos x="T4" y="T5"/>
                  </a:cxn>
                  <a:cxn ang="0">
                    <a:pos x="T6" y="T7"/>
                  </a:cxn>
                  <a:cxn ang="0">
                    <a:pos x="T8" y="T9"/>
                  </a:cxn>
                </a:cxnLst>
                <a:rect l="0" t="0" r="r" b="b"/>
                <a:pathLst>
                  <a:path w="201" h="44">
                    <a:moveTo>
                      <a:pt x="199" y="1"/>
                    </a:moveTo>
                    <a:cubicBezTo>
                      <a:pt x="133" y="14"/>
                      <a:pt x="67" y="28"/>
                      <a:pt x="1" y="42"/>
                    </a:cubicBezTo>
                    <a:cubicBezTo>
                      <a:pt x="0" y="42"/>
                      <a:pt x="1" y="44"/>
                      <a:pt x="2" y="44"/>
                    </a:cubicBezTo>
                    <a:cubicBezTo>
                      <a:pt x="68" y="30"/>
                      <a:pt x="135" y="20"/>
                      <a:pt x="199" y="2"/>
                    </a:cubicBezTo>
                    <a:cubicBezTo>
                      <a:pt x="201" y="2"/>
                      <a:pt x="200" y="0"/>
                      <a:pt x="19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0" name="ï$liḑê"/>
              <p:cNvSpPr/>
              <p:nvPr/>
            </p:nvSpPr>
            <p:spPr bwMode="auto">
              <a:xfrm>
                <a:off x="4993" y="1962"/>
                <a:ext cx="205" cy="39"/>
              </a:xfrm>
              <a:custGeom>
                <a:avLst/>
                <a:gdLst>
                  <a:gd name="T0" fmla="*/ 184 w 186"/>
                  <a:gd name="T1" fmla="*/ 1 h 36"/>
                  <a:gd name="T2" fmla="*/ 94 w 186"/>
                  <a:gd name="T3" fmla="*/ 17 h 36"/>
                  <a:gd name="T4" fmla="*/ 0 w 186"/>
                  <a:gd name="T5" fmla="*/ 36 h 36"/>
                  <a:gd name="T6" fmla="*/ 1 w 186"/>
                  <a:gd name="T7" fmla="*/ 36 h 36"/>
                  <a:gd name="T8" fmla="*/ 88 w 186"/>
                  <a:gd name="T9" fmla="*/ 21 h 36"/>
                  <a:gd name="T10" fmla="*/ 185 w 186"/>
                  <a:gd name="T11" fmla="*/ 2 h 36"/>
                  <a:gd name="T12" fmla="*/ 184 w 186"/>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86" h="36">
                    <a:moveTo>
                      <a:pt x="184" y="1"/>
                    </a:moveTo>
                    <a:cubicBezTo>
                      <a:pt x="154" y="5"/>
                      <a:pt x="124" y="11"/>
                      <a:pt x="94" y="17"/>
                    </a:cubicBezTo>
                    <a:cubicBezTo>
                      <a:pt x="63" y="23"/>
                      <a:pt x="31" y="27"/>
                      <a:pt x="0" y="36"/>
                    </a:cubicBezTo>
                    <a:cubicBezTo>
                      <a:pt x="0" y="36"/>
                      <a:pt x="0" y="36"/>
                      <a:pt x="1" y="36"/>
                    </a:cubicBezTo>
                    <a:cubicBezTo>
                      <a:pt x="30" y="33"/>
                      <a:pt x="59" y="26"/>
                      <a:pt x="88" y="21"/>
                    </a:cubicBezTo>
                    <a:cubicBezTo>
                      <a:pt x="120" y="15"/>
                      <a:pt x="153" y="9"/>
                      <a:pt x="185" y="2"/>
                    </a:cubicBezTo>
                    <a:cubicBezTo>
                      <a:pt x="186" y="2"/>
                      <a:pt x="185" y="0"/>
                      <a:pt x="18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1" name="íšļîďè"/>
              <p:cNvSpPr/>
              <p:nvPr/>
            </p:nvSpPr>
            <p:spPr bwMode="auto">
              <a:xfrm>
                <a:off x="4989" y="1981"/>
                <a:ext cx="209" cy="39"/>
              </a:xfrm>
              <a:custGeom>
                <a:avLst/>
                <a:gdLst>
                  <a:gd name="T0" fmla="*/ 187 w 189"/>
                  <a:gd name="T1" fmla="*/ 1 h 35"/>
                  <a:gd name="T2" fmla="*/ 1 w 189"/>
                  <a:gd name="T3" fmla="*/ 33 h 35"/>
                  <a:gd name="T4" fmla="*/ 1 w 189"/>
                  <a:gd name="T5" fmla="*/ 35 h 35"/>
                  <a:gd name="T6" fmla="*/ 188 w 189"/>
                  <a:gd name="T7" fmla="*/ 3 h 35"/>
                  <a:gd name="T8" fmla="*/ 187 w 189"/>
                  <a:gd name="T9" fmla="*/ 1 h 35"/>
                </a:gdLst>
                <a:ahLst/>
                <a:cxnLst>
                  <a:cxn ang="0">
                    <a:pos x="T0" y="T1"/>
                  </a:cxn>
                  <a:cxn ang="0">
                    <a:pos x="T2" y="T3"/>
                  </a:cxn>
                  <a:cxn ang="0">
                    <a:pos x="T4" y="T5"/>
                  </a:cxn>
                  <a:cxn ang="0">
                    <a:pos x="T6" y="T7"/>
                  </a:cxn>
                  <a:cxn ang="0">
                    <a:pos x="T8" y="T9"/>
                  </a:cxn>
                </a:cxnLst>
                <a:rect l="0" t="0" r="r" b="b"/>
                <a:pathLst>
                  <a:path w="189" h="35">
                    <a:moveTo>
                      <a:pt x="187" y="1"/>
                    </a:moveTo>
                    <a:cubicBezTo>
                      <a:pt x="125" y="14"/>
                      <a:pt x="64" y="26"/>
                      <a:pt x="1" y="33"/>
                    </a:cubicBezTo>
                    <a:cubicBezTo>
                      <a:pt x="0" y="33"/>
                      <a:pt x="0" y="35"/>
                      <a:pt x="1" y="35"/>
                    </a:cubicBezTo>
                    <a:cubicBezTo>
                      <a:pt x="64" y="28"/>
                      <a:pt x="126" y="17"/>
                      <a:pt x="188" y="3"/>
                    </a:cubicBezTo>
                    <a:cubicBezTo>
                      <a:pt x="189" y="3"/>
                      <a:pt x="188" y="0"/>
                      <a:pt x="18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2" name="ïśḷidê"/>
              <p:cNvSpPr/>
              <p:nvPr/>
            </p:nvSpPr>
            <p:spPr bwMode="auto">
              <a:xfrm>
                <a:off x="4984" y="2007"/>
                <a:ext cx="211" cy="44"/>
              </a:xfrm>
              <a:custGeom>
                <a:avLst/>
                <a:gdLst>
                  <a:gd name="T0" fmla="*/ 190 w 192"/>
                  <a:gd name="T1" fmla="*/ 1 h 40"/>
                  <a:gd name="T2" fmla="*/ 1 w 192"/>
                  <a:gd name="T3" fmla="*/ 38 h 40"/>
                  <a:gd name="T4" fmla="*/ 2 w 192"/>
                  <a:gd name="T5" fmla="*/ 40 h 40"/>
                  <a:gd name="T6" fmla="*/ 190 w 192"/>
                  <a:gd name="T7" fmla="*/ 3 h 40"/>
                  <a:gd name="T8" fmla="*/ 190 w 192"/>
                  <a:gd name="T9" fmla="*/ 1 h 40"/>
                </a:gdLst>
                <a:ahLst/>
                <a:cxnLst>
                  <a:cxn ang="0">
                    <a:pos x="T0" y="T1"/>
                  </a:cxn>
                  <a:cxn ang="0">
                    <a:pos x="T2" y="T3"/>
                  </a:cxn>
                  <a:cxn ang="0">
                    <a:pos x="T4" y="T5"/>
                  </a:cxn>
                  <a:cxn ang="0">
                    <a:pos x="T6" y="T7"/>
                  </a:cxn>
                  <a:cxn ang="0">
                    <a:pos x="T8" y="T9"/>
                  </a:cxn>
                </a:cxnLst>
                <a:rect l="0" t="0" r="r" b="b"/>
                <a:pathLst>
                  <a:path w="192" h="40">
                    <a:moveTo>
                      <a:pt x="190" y="1"/>
                    </a:moveTo>
                    <a:cubicBezTo>
                      <a:pt x="126" y="10"/>
                      <a:pt x="63" y="22"/>
                      <a:pt x="1" y="38"/>
                    </a:cubicBezTo>
                    <a:cubicBezTo>
                      <a:pt x="0" y="38"/>
                      <a:pt x="1" y="40"/>
                      <a:pt x="2" y="40"/>
                    </a:cubicBezTo>
                    <a:cubicBezTo>
                      <a:pt x="64" y="24"/>
                      <a:pt x="127" y="13"/>
                      <a:pt x="190" y="3"/>
                    </a:cubicBezTo>
                    <a:cubicBezTo>
                      <a:pt x="192" y="3"/>
                      <a:pt x="191" y="0"/>
                      <a:pt x="19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3" name="ïṣḻîḍé"/>
              <p:cNvSpPr/>
              <p:nvPr/>
            </p:nvSpPr>
            <p:spPr bwMode="auto">
              <a:xfrm>
                <a:off x="4993" y="2013"/>
                <a:ext cx="207" cy="142"/>
              </a:xfrm>
              <a:custGeom>
                <a:avLst/>
                <a:gdLst>
                  <a:gd name="T0" fmla="*/ 187 w 188"/>
                  <a:gd name="T1" fmla="*/ 108 h 129"/>
                  <a:gd name="T2" fmla="*/ 171 w 188"/>
                  <a:gd name="T3" fmla="*/ 110 h 129"/>
                  <a:gd name="T4" fmla="*/ 169 w 188"/>
                  <a:gd name="T5" fmla="*/ 1 h 129"/>
                  <a:gd name="T6" fmla="*/ 168 w 188"/>
                  <a:gd name="T7" fmla="*/ 0 h 129"/>
                  <a:gd name="T8" fmla="*/ 170 w 188"/>
                  <a:gd name="T9" fmla="*/ 110 h 129"/>
                  <a:gd name="T10" fmla="*/ 92 w 188"/>
                  <a:gd name="T11" fmla="*/ 119 h 129"/>
                  <a:gd name="T12" fmla="*/ 0 w 188"/>
                  <a:gd name="T13" fmla="*/ 127 h 129"/>
                  <a:gd name="T14" fmla="*/ 1 w 188"/>
                  <a:gd name="T15" fmla="*/ 127 h 129"/>
                  <a:gd name="T16" fmla="*/ 92 w 188"/>
                  <a:gd name="T17" fmla="*/ 122 h 129"/>
                  <a:gd name="T18" fmla="*/ 170 w 188"/>
                  <a:gd name="T19" fmla="*/ 112 h 129"/>
                  <a:gd name="T20" fmla="*/ 170 w 188"/>
                  <a:gd name="T21" fmla="*/ 113 h 129"/>
                  <a:gd name="T22" fmla="*/ 171 w 188"/>
                  <a:gd name="T23" fmla="*/ 113 h 129"/>
                  <a:gd name="T24" fmla="*/ 171 w 188"/>
                  <a:gd name="T25" fmla="*/ 112 h 129"/>
                  <a:gd name="T26" fmla="*/ 187 w 188"/>
                  <a:gd name="T27" fmla="*/ 109 h 129"/>
                  <a:gd name="T28" fmla="*/ 187 w 188"/>
                  <a:gd name="T29" fmla="*/ 10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9">
                    <a:moveTo>
                      <a:pt x="187" y="108"/>
                    </a:moveTo>
                    <a:cubicBezTo>
                      <a:pt x="181" y="108"/>
                      <a:pt x="176" y="109"/>
                      <a:pt x="171" y="110"/>
                    </a:cubicBezTo>
                    <a:cubicBezTo>
                      <a:pt x="170" y="73"/>
                      <a:pt x="170" y="37"/>
                      <a:pt x="169" y="1"/>
                    </a:cubicBezTo>
                    <a:cubicBezTo>
                      <a:pt x="169" y="0"/>
                      <a:pt x="168" y="0"/>
                      <a:pt x="168" y="0"/>
                    </a:cubicBezTo>
                    <a:cubicBezTo>
                      <a:pt x="167" y="37"/>
                      <a:pt x="167" y="73"/>
                      <a:pt x="170" y="110"/>
                    </a:cubicBezTo>
                    <a:cubicBezTo>
                      <a:pt x="144" y="113"/>
                      <a:pt x="118" y="116"/>
                      <a:pt x="92" y="119"/>
                    </a:cubicBezTo>
                    <a:cubicBezTo>
                      <a:pt x="61" y="122"/>
                      <a:pt x="31" y="122"/>
                      <a:pt x="0" y="127"/>
                    </a:cubicBezTo>
                    <a:cubicBezTo>
                      <a:pt x="0" y="127"/>
                      <a:pt x="0" y="127"/>
                      <a:pt x="1" y="127"/>
                    </a:cubicBezTo>
                    <a:cubicBezTo>
                      <a:pt x="31" y="129"/>
                      <a:pt x="62" y="124"/>
                      <a:pt x="92" y="122"/>
                    </a:cubicBezTo>
                    <a:cubicBezTo>
                      <a:pt x="118" y="119"/>
                      <a:pt x="144" y="116"/>
                      <a:pt x="170" y="112"/>
                    </a:cubicBezTo>
                    <a:cubicBezTo>
                      <a:pt x="170" y="113"/>
                      <a:pt x="170" y="113"/>
                      <a:pt x="170" y="113"/>
                    </a:cubicBezTo>
                    <a:cubicBezTo>
                      <a:pt x="171" y="113"/>
                      <a:pt x="171" y="113"/>
                      <a:pt x="171" y="113"/>
                    </a:cubicBezTo>
                    <a:cubicBezTo>
                      <a:pt x="171" y="113"/>
                      <a:pt x="171" y="113"/>
                      <a:pt x="171" y="112"/>
                    </a:cubicBezTo>
                    <a:cubicBezTo>
                      <a:pt x="176" y="111"/>
                      <a:pt x="182" y="110"/>
                      <a:pt x="187" y="109"/>
                    </a:cubicBezTo>
                    <a:cubicBezTo>
                      <a:pt x="188" y="109"/>
                      <a:pt x="188" y="108"/>
                      <a:pt x="187" y="1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4" name="ïsľîḑé"/>
              <p:cNvSpPr/>
              <p:nvPr/>
            </p:nvSpPr>
            <p:spPr bwMode="auto">
              <a:xfrm>
                <a:off x="4991" y="2152"/>
                <a:ext cx="201" cy="27"/>
              </a:xfrm>
              <a:custGeom>
                <a:avLst/>
                <a:gdLst>
                  <a:gd name="T0" fmla="*/ 181 w 182"/>
                  <a:gd name="T1" fmla="*/ 0 h 25"/>
                  <a:gd name="T2" fmla="*/ 1 w 182"/>
                  <a:gd name="T3" fmla="*/ 23 h 25"/>
                  <a:gd name="T4" fmla="*/ 2 w 182"/>
                  <a:gd name="T5" fmla="*/ 25 h 25"/>
                  <a:gd name="T6" fmla="*/ 181 w 182"/>
                  <a:gd name="T7" fmla="*/ 2 h 25"/>
                  <a:gd name="T8" fmla="*/ 181 w 182"/>
                  <a:gd name="T9" fmla="*/ 0 h 25"/>
                </a:gdLst>
                <a:ahLst/>
                <a:cxnLst>
                  <a:cxn ang="0">
                    <a:pos x="T0" y="T1"/>
                  </a:cxn>
                  <a:cxn ang="0">
                    <a:pos x="T2" y="T3"/>
                  </a:cxn>
                  <a:cxn ang="0">
                    <a:pos x="T4" y="T5"/>
                  </a:cxn>
                  <a:cxn ang="0">
                    <a:pos x="T6" y="T7"/>
                  </a:cxn>
                  <a:cxn ang="0">
                    <a:pos x="T8" y="T9"/>
                  </a:cxn>
                </a:cxnLst>
                <a:rect l="0" t="0" r="r" b="b"/>
                <a:pathLst>
                  <a:path w="182" h="25">
                    <a:moveTo>
                      <a:pt x="181" y="0"/>
                    </a:moveTo>
                    <a:cubicBezTo>
                      <a:pt x="121" y="6"/>
                      <a:pt x="61" y="16"/>
                      <a:pt x="1" y="23"/>
                    </a:cubicBezTo>
                    <a:cubicBezTo>
                      <a:pt x="0" y="23"/>
                      <a:pt x="1" y="25"/>
                      <a:pt x="2" y="25"/>
                    </a:cubicBezTo>
                    <a:cubicBezTo>
                      <a:pt x="62" y="18"/>
                      <a:pt x="121" y="10"/>
                      <a:pt x="181" y="2"/>
                    </a:cubicBezTo>
                    <a:cubicBezTo>
                      <a:pt x="182" y="2"/>
                      <a:pt x="182" y="0"/>
                      <a:pt x="18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5" name="îṧḷïďê"/>
              <p:cNvSpPr/>
              <p:nvPr/>
            </p:nvSpPr>
            <p:spPr bwMode="auto">
              <a:xfrm>
                <a:off x="4988" y="2175"/>
                <a:ext cx="217" cy="24"/>
              </a:xfrm>
              <a:custGeom>
                <a:avLst/>
                <a:gdLst>
                  <a:gd name="T0" fmla="*/ 195 w 197"/>
                  <a:gd name="T1" fmla="*/ 0 h 22"/>
                  <a:gd name="T2" fmla="*/ 0 w 197"/>
                  <a:gd name="T3" fmla="*/ 21 h 22"/>
                  <a:gd name="T4" fmla="*/ 0 w 197"/>
                  <a:gd name="T5" fmla="*/ 22 h 22"/>
                  <a:gd name="T6" fmla="*/ 196 w 197"/>
                  <a:gd name="T7" fmla="*/ 1 h 22"/>
                  <a:gd name="T8" fmla="*/ 195 w 197"/>
                  <a:gd name="T9" fmla="*/ 0 h 22"/>
                </a:gdLst>
                <a:ahLst/>
                <a:cxnLst>
                  <a:cxn ang="0">
                    <a:pos x="T0" y="T1"/>
                  </a:cxn>
                  <a:cxn ang="0">
                    <a:pos x="T2" y="T3"/>
                  </a:cxn>
                  <a:cxn ang="0">
                    <a:pos x="T4" y="T5"/>
                  </a:cxn>
                  <a:cxn ang="0">
                    <a:pos x="T6" y="T7"/>
                  </a:cxn>
                  <a:cxn ang="0">
                    <a:pos x="T8" y="T9"/>
                  </a:cxn>
                </a:cxnLst>
                <a:rect l="0" t="0" r="r" b="b"/>
                <a:pathLst>
                  <a:path w="197" h="22">
                    <a:moveTo>
                      <a:pt x="195" y="0"/>
                    </a:moveTo>
                    <a:cubicBezTo>
                      <a:pt x="131" y="3"/>
                      <a:pt x="63" y="9"/>
                      <a:pt x="0" y="21"/>
                    </a:cubicBezTo>
                    <a:cubicBezTo>
                      <a:pt x="0" y="21"/>
                      <a:pt x="0" y="22"/>
                      <a:pt x="0" y="22"/>
                    </a:cubicBezTo>
                    <a:cubicBezTo>
                      <a:pt x="65" y="15"/>
                      <a:pt x="132" y="13"/>
                      <a:pt x="196" y="1"/>
                    </a:cubicBezTo>
                    <a:cubicBezTo>
                      <a:pt x="197" y="1"/>
                      <a:pt x="196" y="0"/>
                      <a:pt x="19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6" name="ï$ḻïḓê"/>
              <p:cNvSpPr/>
              <p:nvPr/>
            </p:nvSpPr>
            <p:spPr bwMode="auto">
              <a:xfrm>
                <a:off x="4985" y="2202"/>
                <a:ext cx="207" cy="20"/>
              </a:xfrm>
              <a:custGeom>
                <a:avLst/>
                <a:gdLst>
                  <a:gd name="T0" fmla="*/ 187 w 188"/>
                  <a:gd name="T1" fmla="*/ 0 h 18"/>
                  <a:gd name="T2" fmla="*/ 1 w 188"/>
                  <a:gd name="T3" fmla="*/ 16 h 18"/>
                  <a:gd name="T4" fmla="*/ 1 w 188"/>
                  <a:gd name="T5" fmla="*/ 18 h 18"/>
                  <a:gd name="T6" fmla="*/ 187 w 188"/>
                  <a:gd name="T7" fmla="*/ 2 h 18"/>
                  <a:gd name="T8" fmla="*/ 187 w 188"/>
                  <a:gd name="T9" fmla="*/ 0 h 18"/>
                </a:gdLst>
                <a:ahLst/>
                <a:cxnLst>
                  <a:cxn ang="0">
                    <a:pos x="T0" y="T1"/>
                  </a:cxn>
                  <a:cxn ang="0">
                    <a:pos x="T2" y="T3"/>
                  </a:cxn>
                  <a:cxn ang="0">
                    <a:pos x="T4" y="T5"/>
                  </a:cxn>
                  <a:cxn ang="0">
                    <a:pos x="T6" y="T7"/>
                  </a:cxn>
                  <a:cxn ang="0">
                    <a:pos x="T8" y="T9"/>
                  </a:cxn>
                </a:cxnLst>
                <a:rect l="0" t="0" r="r" b="b"/>
                <a:pathLst>
                  <a:path w="188" h="18">
                    <a:moveTo>
                      <a:pt x="187" y="0"/>
                    </a:moveTo>
                    <a:cubicBezTo>
                      <a:pt x="125" y="2"/>
                      <a:pt x="62" y="9"/>
                      <a:pt x="1" y="16"/>
                    </a:cubicBezTo>
                    <a:cubicBezTo>
                      <a:pt x="0" y="16"/>
                      <a:pt x="0" y="18"/>
                      <a:pt x="1" y="18"/>
                    </a:cubicBezTo>
                    <a:cubicBezTo>
                      <a:pt x="63" y="11"/>
                      <a:pt x="125" y="9"/>
                      <a:pt x="187" y="2"/>
                    </a:cubicBezTo>
                    <a:cubicBezTo>
                      <a:pt x="188" y="2"/>
                      <a:pt x="188" y="0"/>
                      <a:pt x="1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7" name="íśľiḑê"/>
              <p:cNvSpPr/>
              <p:nvPr/>
            </p:nvSpPr>
            <p:spPr bwMode="auto">
              <a:xfrm>
                <a:off x="4985" y="2224"/>
                <a:ext cx="213" cy="16"/>
              </a:xfrm>
              <a:custGeom>
                <a:avLst/>
                <a:gdLst>
                  <a:gd name="T0" fmla="*/ 191 w 193"/>
                  <a:gd name="T1" fmla="*/ 1 h 14"/>
                  <a:gd name="T2" fmla="*/ 1 w 193"/>
                  <a:gd name="T3" fmla="*/ 13 h 14"/>
                  <a:gd name="T4" fmla="*/ 1 w 193"/>
                  <a:gd name="T5" fmla="*/ 14 h 14"/>
                  <a:gd name="T6" fmla="*/ 192 w 193"/>
                  <a:gd name="T7" fmla="*/ 3 h 14"/>
                  <a:gd name="T8" fmla="*/ 191 w 193"/>
                  <a:gd name="T9" fmla="*/ 1 h 14"/>
                </a:gdLst>
                <a:ahLst/>
                <a:cxnLst>
                  <a:cxn ang="0">
                    <a:pos x="T0" y="T1"/>
                  </a:cxn>
                  <a:cxn ang="0">
                    <a:pos x="T2" y="T3"/>
                  </a:cxn>
                  <a:cxn ang="0">
                    <a:pos x="T4" y="T5"/>
                  </a:cxn>
                  <a:cxn ang="0">
                    <a:pos x="T6" y="T7"/>
                  </a:cxn>
                  <a:cxn ang="0">
                    <a:pos x="T8" y="T9"/>
                  </a:cxn>
                </a:cxnLst>
                <a:rect l="0" t="0" r="r" b="b"/>
                <a:pathLst>
                  <a:path w="193" h="14">
                    <a:moveTo>
                      <a:pt x="191" y="1"/>
                    </a:moveTo>
                    <a:cubicBezTo>
                      <a:pt x="128" y="0"/>
                      <a:pt x="63" y="6"/>
                      <a:pt x="1" y="13"/>
                    </a:cubicBezTo>
                    <a:cubicBezTo>
                      <a:pt x="0" y="13"/>
                      <a:pt x="0" y="14"/>
                      <a:pt x="1" y="14"/>
                    </a:cubicBezTo>
                    <a:cubicBezTo>
                      <a:pt x="64" y="11"/>
                      <a:pt x="128" y="8"/>
                      <a:pt x="192" y="3"/>
                    </a:cubicBezTo>
                    <a:cubicBezTo>
                      <a:pt x="193" y="3"/>
                      <a:pt x="192" y="1"/>
                      <a:pt x="19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8" name="îsliďé"/>
              <p:cNvSpPr/>
              <p:nvPr/>
            </p:nvSpPr>
            <p:spPr bwMode="auto">
              <a:xfrm>
                <a:off x="4979" y="2243"/>
                <a:ext cx="234" cy="20"/>
              </a:xfrm>
              <a:custGeom>
                <a:avLst/>
                <a:gdLst>
                  <a:gd name="T0" fmla="*/ 210 w 212"/>
                  <a:gd name="T1" fmla="*/ 0 h 18"/>
                  <a:gd name="T2" fmla="*/ 1 w 212"/>
                  <a:gd name="T3" fmla="*/ 16 h 18"/>
                  <a:gd name="T4" fmla="*/ 1 w 212"/>
                  <a:gd name="T5" fmla="*/ 18 h 18"/>
                  <a:gd name="T6" fmla="*/ 210 w 212"/>
                  <a:gd name="T7" fmla="*/ 2 h 18"/>
                  <a:gd name="T8" fmla="*/ 210 w 212"/>
                  <a:gd name="T9" fmla="*/ 0 h 18"/>
                </a:gdLst>
                <a:ahLst/>
                <a:cxnLst>
                  <a:cxn ang="0">
                    <a:pos x="T0" y="T1"/>
                  </a:cxn>
                  <a:cxn ang="0">
                    <a:pos x="T2" y="T3"/>
                  </a:cxn>
                  <a:cxn ang="0">
                    <a:pos x="T4" y="T5"/>
                  </a:cxn>
                  <a:cxn ang="0">
                    <a:pos x="T6" y="T7"/>
                  </a:cxn>
                  <a:cxn ang="0">
                    <a:pos x="T8" y="T9"/>
                  </a:cxn>
                </a:cxnLst>
                <a:rect l="0" t="0" r="r" b="b"/>
                <a:pathLst>
                  <a:path w="212" h="18">
                    <a:moveTo>
                      <a:pt x="210" y="0"/>
                    </a:moveTo>
                    <a:cubicBezTo>
                      <a:pt x="140" y="2"/>
                      <a:pt x="71" y="11"/>
                      <a:pt x="1" y="16"/>
                    </a:cubicBezTo>
                    <a:cubicBezTo>
                      <a:pt x="0" y="16"/>
                      <a:pt x="0" y="18"/>
                      <a:pt x="1" y="18"/>
                    </a:cubicBezTo>
                    <a:cubicBezTo>
                      <a:pt x="71" y="13"/>
                      <a:pt x="141" y="8"/>
                      <a:pt x="210" y="2"/>
                    </a:cubicBezTo>
                    <a:cubicBezTo>
                      <a:pt x="212" y="2"/>
                      <a:pt x="211" y="0"/>
                      <a:pt x="2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9" name="iśḷîḋè"/>
              <p:cNvSpPr/>
              <p:nvPr/>
            </p:nvSpPr>
            <p:spPr bwMode="auto">
              <a:xfrm>
                <a:off x="4987" y="2392"/>
                <a:ext cx="220" cy="7"/>
              </a:xfrm>
              <a:custGeom>
                <a:avLst/>
                <a:gdLst>
                  <a:gd name="T0" fmla="*/ 198 w 200"/>
                  <a:gd name="T1" fmla="*/ 3 h 7"/>
                  <a:gd name="T2" fmla="*/ 102 w 200"/>
                  <a:gd name="T3" fmla="*/ 2 h 7"/>
                  <a:gd name="T4" fmla="*/ 1 w 200"/>
                  <a:gd name="T5" fmla="*/ 3 h 7"/>
                  <a:gd name="T6" fmla="*/ 1 w 200"/>
                  <a:gd name="T7" fmla="*/ 4 h 7"/>
                  <a:gd name="T8" fmla="*/ 95 w 200"/>
                  <a:gd name="T9" fmla="*/ 5 h 7"/>
                  <a:gd name="T10" fmla="*/ 199 w 200"/>
                  <a:gd name="T11" fmla="*/ 5 h 7"/>
                  <a:gd name="T12" fmla="*/ 198 w 200"/>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200" h="7">
                    <a:moveTo>
                      <a:pt x="198" y="3"/>
                    </a:moveTo>
                    <a:cubicBezTo>
                      <a:pt x="167" y="1"/>
                      <a:pt x="134" y="2"/>
                      <a:pt x="102" y="2"/>
                    </a:cubicBezTo>
                    <a:cubicBezTo>
                      <a:pt x="69" y="2"/>
                      <a:pt x="34" y="0"/>
                      <a:pt x="1" y="3"/>
                    </a:cubicBezTo>
                    <a:cubicBezTo>
                      <a:pt x="0" y="3"/>
                      <a:pt x="1" y="4"/>
                      <a:pt x="1" y="4"/>
                    </a:cubicBezTo>
                    <a:cubicBezTo>
                      <a:pt x="32" y="7"/>
                      <a:pt x="64" y="5"/>
                      <a:pt x="95" y="5"/>
                    </a:cubicBezTo>
                    <a:cubicBezTo>
                      <a:pt x="130" y="5"/>
                      <a:pt x="165" y="7"/>
                      <a:pt x="199" y="5"/>
                    </a:cubicBezTo>
                    <a:cubicBezTo>
                      <a:pt x="200" y="5"/>
                      <a:pt x="200" y="3"/>
                      <a:pt x="19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0" name="íšľïďe"/>
              <p:cNvSpPr/>
              <p:nvPr/>
            </p:nvSpPr>
            <p:spPr bwMode="auto">
              <a:xfrm>
                <a:off x="4978" y="2406"/>
                <a:ext cx="220" cy="11"/>
              </a:xfrm>
              <a:custGeom>
                <a:avLst/>
                <a:gdLst>
                  <a:gd name="T0" fmla="*/ 197 w 199"/>
                  <a:gd name="T1" fmla="*/ 1 h 10"/>
                  <a:gd name="T2" fmla="*/ 2 w 199"/>
                  <a:gd name="T3" fmla="*/ 8 h 10"/>
                  <a:gd name="T4" fmla="*/ 2 w 199"/>
                  <a:gd name="T5" fmla="*/ 10 h 10"/>
                  <a:gd name="T6" fmla="*/ 198 w 199"/>
                  <a:gd name="T7" fmla="*/ 3 h 10"/>
                  <a:gd name="T8" fmla="*/ 197 w 199"/>
                  <a:gd name="T9" fmla="*/ 1 h 10"/>
                </a:gdLst>
                <a:ahLst/>
                <a:cxnLst>
                  <a:cxn ang="0">
                    <a:pos x="T0" y="T1"/>
                  </a:cxn>
                  <a:cxn ang="0">
                    <a:pos x="T2" y="T3"/>
                  </a:cxn>
                  <a:cxn ang="0">
                    <a:pos x="T4" y="T5"/>
                  </a:cxn>
                  <a:cxn ang="0">
                    <a:pos x="T6" y="T7"/>
                  </a:cxn>
                  <a:cxn ang="0">
                    <a:pos x="T8" y="T9"/>
                  </a:cxn>
                </a:cxnLst>
                <a:rect l="0" t="0" r="r" b="b"/>
                <a:pathLst>
                  <a:path w="199" h="10">
                    <a:moveTo>
                      <a:pt x="197" y="1"/>
                    </a:moveTo>
                    <a:cubicBezTo>
                      <a:pt x="132" y="0"/>
                      <a:pt x="67" y="5"/>
                      <a:pt x="2" y="8"/>
                    </a:cubicBezTo>
                    <a:cubicBezTo>
                      <a:pt x="0" y="8"/>
                      <a:pt x="1" y="10"/>
                      <a:pt x="2" y="10"/>
                    </a:cubicBezTo>
                    <a:cubicBezTo>
                      <a:pt x="67" y="8"/>
                      <a:pt x="133" y="9"/>
                      <a:pt x="198" y="3"/>
                    </a:cubicBezTo>
                    <a:cubicBezTo>
                      <a:pt x="199" y="3"/>
                      <a:pt x="199" y="1"/>
                      <a:pt x="19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1" name="îşľïḋê"/>
              <p:cNvSpPr/>
              <p:nvPr/>
            </p:nvSpPr>
            <p:spPr bwMode="auto">
              <a:xfrm>
                <a:off x="4984" y="2428"/>
                <a:ext cx="216" cy="12"/>
              </a:xfrm>
              <a:custGeom>
                <a:avLst/>
                <a:gdLst>
                  <a:gd name="T0" fmla="*/ 195 w 196"/>
                  <a:gd name="T1" fmla="*/ 2 h 11"/>
                  <a:gd name="T2" fmla="*/ 1 w 196"/>
                  <a:gd name="T3" fmla="*/ 9 h 11"/>
                  <a:gd name="T4" fmla="*/ 2 w 196"/>
                  <a:gd name="T5" fmla="*/ 11 h 11"/>
                  <a:gd name="T6" fmla="*/ 195 w 196"/>
                  <a:gd name="T7" fmla="*/ 4 h 11"/>
                  <a:gd name="T8" fmla="*/ 195 w 196"/>
                  <a:gd name="T9" fmla="*/ 2 h 11"/>
                </a:gdLst>
                <a:ahLst/>
                <a:cxnLst>
                  <a:cxn ang="0">
                    <a:pos x="T0" y="T1"/>
                  </a:cxn>
                  <a:cxn ang="0">
                    <a:pos x="T2" y="T3"/>
                  </a:cxn>
                  <a:cxn ang="0">
                    <a:pos x="T4" y="T5"/>
                  </a:cxn>
                  <a:cxn ang="0">
                    <a:pos x="T6" y="T7"/>
                  </a:cxn>
                  <a:cxn ang="0">
                    <a:pos x="T8" y="T9"/>
                  </a:cxn>
                </a:cxnLst>
                <a:rect l="0" t="0" r="r" b="b"/>
                <a:pathLst>
                  <a:path w="196" h="11">
                    <a:moveTo>
                      <a:pt x="195" y="2"/>
                    </a:moveTo>
                    <a:cubicBezTo>
                      <a:pt x="130" y="0"/>
                      <a:pt x="65" y="4"/>
                      <a:pt x="1" y="9"/>
                    </a:cubicBezTo>
                    <a:cubicBezTo>
                      <a:pt x="0" y="9"/>
                      <a:pt x="1" y="11"/>
                      <a:pt x="2" y="11"/>
                    </a:cubicBezTo>
                    <a:cubicBezTo>
                      <a:pt x="66" y="7"/>
                      <a:pt x="131" y="6"/>
                      <a:pt x="195" y="4"/>
                    </a:cubicBezTo>
                    <a:cubicBezTo>
                      <a:pt x="196" y="4"/>
                      <a:pt x="196" y="2"/>
                      <a:pt x="19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2" name="ïSḷide"/>
              <p:cNvSpPr/>
              <p:nvPr/>
            </p:nvSpPr>
            <p:spPr bwMode="auto">
              <a:xfrm>
                <a:off x="4391" y="1496"/>
                <a:ext cx="816" cy="1043"/>
              </a:xfrm>
              <a:custGeom>
                <a:avLst/>
                <a:gdLst>
                  <a:gd name="T0" fmla="*/ 716 w 741"/>
                  <a:gd name="T1" fmla="*/ 707 h 948"/>
                  <a:gd name="T2" fmla="*/ 521 w 741"/>
                  <a:gd name="T3" fmla="*/ 748 h 948"/>
                  <a:gd name="T4" fmla="*/ 522 w 741"/>
                  <a:gd name="T5" fmla="*/ 661 h 948"/>
                  <a:gd name="T6" fmla="*/ 522 w 741"/>
                  <a:gd name="T7" fmla="*/ 579 h 948"/>
                  <a:gd name="T8" fmla="*/ 523 w 741"/>
                  <a:gd name="T9" fmla="*/ 504 h 948"/>
                  <a:gd name="T10" fmla="*/ 523 w 741"/>
                  <a:gd name="T11" fmla="*/ 427 h 948"/>
                  <a:gd name="T12" fmla="*/ 524 w 741"/>
                  <a:gd name="T13" fmla="*/ 327 h 948"/>
                  <a:gd name="T14" fmla="*/ 525 w 741"/>
                  <a:gd name="T15" fmla="*/ 243 h 948"/>
                  <a:gd name="T16" fmla="*/ 525 w 741"/>
                  <a:gd name="T17" fmla="*/ 159 h 948"/>
                  <a:gd name="T18" fmla="*/ 284 w 741"/>
                  <a:gd name="T19" fmla="*/ 18 h 948"/>
                  <a:gd name="T20" fmla="*/ 110 w 741"/>
                  <a:gd name="T21" fmla="*/ 92 h 948"/>
                  <a:gd name="T22" fmla="*/ 93 w 741"/>
                  <a:gd name="T23" fmla="*/ 146 h 948"/>
                  <a:gd name="T24" fmla="*/ 98 w 741"/>
                  <a:gd name="T25" fmla="*/ 210 h 948"/>
                  <a:gd name="T26" fmla="*/ 96 w 741"/>
                  <a:gd name="T27" fmla="*/ 288 h 948"/>
                  <a:gd name="T28" fmla="*/ 6 w 741"/>
                  <a:gd name="T29" fmla="*/ 369 h 948"/>
                  <a:gd name="T30" fmla="*/ 245 w 741"/>
                  <a:gd name="T31" fmla="*/ 346 h 948"/>
                  <a:gd name="T32" fmla="*/ 142 w 741"/>
                  <a:gd name="T33" fmla="*/ 447 h 948"/>
                  <a:gd name="T34" fmla="*/ 1 w 741"/>
                  <a:gd name="T35" fmla="*/ 511 h 948"/>
                  <a:gd name="T36" fmla="*/ 243 w 741"/>
                  <a:gd name="T37" fmla="*/ 532 h 948"/>
                  <a:gd name="T38" fmla="*/ 292 w 741"/>
                  <a:gd name="T39" fmla="*/ 556 h 948"/>
                  <a:gd name="T40" fmla="*/ 365 w 741"/>
                  <a:gd name="T41" fmla="*/ 667 h 948"/>
                  <a:gd name="T42" fmla="*/ 361 w 741"/>
                  <a:gd name="T43" fmla="*/ 728 h 948"/>
                  <a:gd name="T44" fmla="*/ 358 w 741"/>
                  <a:gd name="T45" fmla="*/ 807 h 948"/>
                  <a:gd name="T46" fmla="*/ 358 w 741"/>
                  <a:gd name="T47" fmla="*/ 879 h 948"/>
                  <a:gd name="T48" fmla="*/ 520 w 741"/>
                  <a:gd name="T49" fmla="*/ 947 h 948"/>
                  <a:gd name="T50" fmla="*/ 520 w 741"/>
                  <a:gd name="T51" fmla="*/ 876 h 948"/>
                  <a:gd name="T52" fmla="*/ 521 w 741"/>
                  <a:gd name="T53" fmla="*/ 815 h 948"/>
                  <a:gd name="T54" fmla="*/ 399 w 741"/>
                  <a:gd name="T55" fmla="*/ 835 h 948"/>
                  <a:gd name="T56" fmla="*/ 519 w 741"/>
                  <a:gd name="T57" fmla="*/ 771 h 948"/>
                  <a:gd name="T58" fmla="*/ 521 w 741"/>
                  <a:gd name="T59" fmla="*/ 213 h 948"/>
                  <a:gd name="T60" fmla="*/ 297 w 741"/>
                  <a:gd name="T61" fmla="*/ 187 h 948"/>
                  <a:gd name="T62" fmla="*/ 295 w 741"/>
                  <a:gd name="T63" fmla="*/ 293 h 948"/>
                  <a:gd name="T64" fmla="*/ 271 w 741"/>
                  <a:gd name="T65" fmla="*/ 255 h 948"/>
                  <a:gd name="T66" fmla="*/ 262 w 741"/>
                  <a:gd name="T67" fmla="*/ 198 h 948"/>
                  <a:gd name="T68" fmla="*/ 273 w 741"/>
                  <a:gd name="T69" fmla="*/ 103 h 948"/>
                  <a:gd name="T70" fmla="*/ 296 w 741"/>
                  <a:gd name="T71" fmla="*/ 385 h 948"/>
                  <a:gd name="T72" fmla="*/ 387 w 741"/>
                  <a:gd name="T73" fmla="*/ 330 h 948"/>
                  <a:gd name="T74" fmla="*/ 294 w 741"/>
                  <a:gd name="T75" fmla="*/ 474 h 948"/>
                  <a:gd name="T76" fmla="*/ 278 w 741"/>
                  <a:gd name="T77" fmla="*/ 77 h 948"/>
                  <a:gd name="T78" fmla="*/ 415 w 741"/>
                  <a:gd name="T79" fmla="*/ 144 h 948"/>
                  <a:gd name="T80" fmla="*/ 301 w 741"/>
                  <a:gd name="T81" fmla="*/ 56 h 948"/>
                  <a:gd name="T82" fmla="*/ 300 w 741"/>
                  <a:gd name="T83" fmla="*/ 118 h 948"/>
                  <a:gd name="T84" fmla="*/ 299 w 741"/>
                  <a:gd name="T85" fmla="*/ 33 h 948"/>
                  <a:gd name="T86" fmla="*/ 249 w 741"/>
                  <a:gd name="T87" fmla="*/ 85 h 948"/>
                  <a:gd name="T88" fmla="*/ 110 w 741"/>
                  <a:gd name="T89" fmla="*/ 115 h 948"/>
                  <a:gd name="T90" fmla="*/ 110 w 741"/>
                  <a:gd name="T91" fmla="*/ 168 h 948"/>
                  <a:gd name="T92" fmla="*/ 246 w 741"/>
                  <a:gd name="T93" fmla="*/ 171 h 948"/>
                  <a:gd name="T94" fmla="*/ 111 w 741"/>
                  <a:gd name="T95" fmla="*/ 283 h 948"/>
                  <a:gd name="T96" fmla="*/ 111 w 741"/>
                  <a:gd name="T97" fmla="*/ 304 h 948"/>
                  <a:gd name="T98" fmla="*/ 266 w 741"/>
                  <a:gd name="T99" fmla="*/ 490 h 948"/>
                  <a:gd name="T100" fmla="*/ 245 w 741"/>
                  <a:gd name="T101" fmla="*/ 531 h 948"/>
                  <a:gd name="T102" fmla="*/ 247 w 741"/>
                  <a:gd name="T103" fmla="*/ 459 h 948"/>
                  <a:gd name="T104" fmla="*/ 249 w 741"/>
                  <a:gd name="T105" fmla="*/ 374 h 948"/>
                  <a:gd name="T106" fmla="*/ 270 w 741"/>
                  <a:gd name="T107" fmla="*/ 347 h 948"/>
                  <a:gd name="T108" fmla="*/ 293 w 741"/>
                  <a:gd name="T109" fmla="*/ 442 h 948"/>
                  <a:gd name="T110" fmla="*/ 293 w 741"/>
                  <a:gd name="T111" fmla="*/ 531 h 948"/>
                  <a:gd name="T112" fmla="*/ 462 w 741"/>
                  <a:gd name="T113" fmla="*/ 571 h 948"/>
                  <a:gd name="T114" fmla="*/ 520 w 741"/>
                  <a:gd name="T115" fmla="*/ 506 h 948"/>
                  <a:gd name="T116" fmla="*/ 295 w 741"/>
                  <a:gd name="T117" fmla="*/ 414 h 948"/>
                  <a:gd name="T118" fmla="*/ 520 w 741"/>
                  <a:gd name="T119" fmla="*/ 452 h 948"/>
                  <a:gd name="T120" fmla="*/ 389 w 741"/>
                  <a:gd name="T121" fmla="*/ 330 h 948"/>
                  <a:gd name="T122" fmla="*/ 331 w 741"/>
                  <a:gd name="T123" fmla="*/ 233 h 948"/>
                  <a:gd name="T124" fmla="*/ 521 w 741"/>
                  <a:gd name="T125" fmla="*/ 27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1" h="948">
                    <a:moveTo>
                      <a:pt x="739" y="794"/>
                    </a:moveTo>
                    <a:cubicBezTo>
                      <a:pt x="731" y="794"/>
                      <a:pt x="723" y="794"/>
                      <a:pt x="715" y="795"/>
                    </a:cubicBezTo>
                    <a:cubicBezTo>
                      <a:pt x="718" y="766"/>
                      <a:pt x="718" y="736"/>
                      <a:pt x="717" y="707"/>
                    </a:cubicBezTo>
                    <a:cubicBezTo>
                      <a:pt x="722" y="707"/>
                      <a:pt x="728" y="706"/>
                      <a:pt x="733" y="706"/>
                    </a:cubicBezTo>
                    <a:cubicBezTo>
                      <a:pt x="735" y="706"/>
                      <a:pt x="734" y="704"/>
                      <a:pt x="733" y="704"/>
                    </a:cubicBezTo>
                    <a:cubicBezTo>
                      <a:pt x="727" y="704"/>
                      <a:pt x="722" y="704"/>
                      <a:pt x="717" y="704"/>
                    </a:cubicBezTo>
                    <a:cubicBezTo>
                      <a:pt x="717" y="703"/>
                      <a:pt x="717" y="703"/>
                      <a:pt x="717" y="703"/>
                    </a:cubicBezTo>
                    <a:cubicBezTo>
                      <a:pt x="717" y="703"/>
                      <a:pt x="716" y="702"/>
                      <a:pt x="716" y="703"/>
                    </a:cubicBezTo>
                    <a:cubicBezTo>
                      <a:pt x="716" y="703"/>
                      <a:pt x="716" y="703"/>
                      <a:pt x="716" y="704"/>
                    </a:cubicBezTo>
                    <a:cubicBezTo>
                      <a:pt x="657" y="703"/>
                      <a:pt x="598" y="706"/>
                      <a:pt x="539" y="711"/>
                    </a:cubicBezTo>
                    <a:cubicBezTo>
                      <a:pt x="538" y="711"/>
                      <a:pt x="539" y="713"/>
                      <a:pt x="540" y="713"/>
                    </a:cubicBezTo>
                    <a:cubicBezTo>
                      <a:pt x="599" y="709"/>
                      <a:pt x="657" y="708"/>
                      <a:pt x="716" y="707"/>
                    </a:cubicBezTo>
                    <a:cubicBezTo>
                      <a:pt x="716" y="736"/>
                      <a:pt x="715" y="765"/>
                      <a:pt x="714" y="795"/>
                    </a:cubicBezTo>
                    <a:cubicBezTo>
                      <a:pt x="657" y="797"/>
                      <a:pt x="600" y="796"/>
                      <a:pt x="542" y="794"/>
                    </a:cubicBezTo>
                    <a:cubicBezTo>
                      <a:pt x="542" y="794"/>
                      <a:pt x="542" y="794"/>
                      <a:pt x="541" y="794"/>
                    </a:cubicBezTo>
                    <a:cubicBezTo>
                      <a:pt x="535" y="794"/>
                      <a:pt x="528" y="794"/>
                      <a:pt x="521" y="794"/>
                    </a:cubicBezTo>
                    <a:cubicBezTo>
                      <a:pt x="521" y="786"/>
                      <a:pt x="521" y="779"/>
                      <a:pt x="521" y="771"/>
                    </a:cubicBezTo>
                    <a:cubicBezTo>
                      <a:pt x="528" y="771"/>
                      <a:pt x="535" y="771"/>
                      <a:pt x="542" y="770"/>
                    </a:cubicBezTo>
                    <a:cubicBezTo>
                      <a:pt x="543" y="770"/>
                      <a:pt x="542" y="769"/>
                      <a:pt x="541" y="769"/>
                    </a:cubicBezTo>
                    <a:cubicBezTo>
                      <a:pt x="535" y="769"/>
                      <a:pt x="528" y="768"/>
                      <a:pt x="521" y="768"/>
                    </a:cubicBezTo>
                    <a:cubicBezTo>
                      <a:pt x="521" y="763"/>
                      <a:pt x="521" y="757"/>
                      <a:pt x="521" y="751"/>
                    </a:cubicBezTo>
                    <a:cubicBezTo>
                      <a:pt x="526" y="751"/>
                      <a:pt x="530" y="751"/>
                      <a:pt x="535" y="750"/>
                    </a:cubicBezTo>
                    <a:cubicBezTo>
                      <a:pt x="536" y="750"/>
                      <a:pt x="536" y="748"/>
                      <a:pt x="535" y="748"/>
                    </a:cubicBezTo>
                    <a:cubicBezTo>
                      <a:pt x="530" y="748"/>
                      <a:pt x="526" y="748"/>
                      <a:pt x="521" y="748"/>
                    </a:cubicBezTo>
                    <a:cubicBezTo>
                      <a:pt x="521" y="739"/>
                      <a:pt x="521" y="730"/>
                      <a:pt x="521" y="721"/>
                    </a:cubicBezTo>
                    <a:cubicBezTo>
                      <a:pt x="525" y="722"/>
                      <a:pt x="529" y="722"/>
                      <a:pt x="533" y="722"/>
                    </a:cubicBezTo>
                    <a:cubicBezTo>
                      <a:pt x="535" y="722"/>
                      <a:pt x="534" y="720"/>
                      <a:pt x="533" y="720"/>
                    </a:cubicBezTo>
                    <a:cubicBezTo>
                      <a:pt x="529" y="720"/>
                      <a:pt x="525" y="719"/>
                      <a:pt x="522" y="719"/>
                    </a:cubicBezTo>
                    <a:cubicBezTo>
                      <a:pt x="522" y="710"/>
                      <a:pt x="522" y="701"/>
                      <a:pt x="522" y="693"/>
                    </a:cubicBezTo>
                    <a:cubicBezTo>
                      <a:pt x="529" y="693"/>
                      <a:pt x="536" y="692"/>
                      <a:pt x="543" y="692"/>
                    </a:cubicBezTo>
                    <a:cubicBezTo>
                      <a:pt x="544" y="692"/>
                      <a:pt x="544" y="690"/>
                      <a:pt x="543" y="690"/>
                    </a:cubicBezTo>
                    <a:cubicBezTo>
                      <a:pt x="536" y="690"/>
                      <a:pt x="529" y="690"/>
                      <a:pt x="522" y="690"/>
                    </a:cubicBezTo>
                    <a:cubicBezTo>
                      <a:pt x="522" y="681"/>
                      <a:pt x="522" y="672"/>
                      <a:pt x="522" y="663"/>
                    </a:cubicBezTo>
                    <a:cubicBezTo>
                      <a:pt x="526" y="663"/>
                      <a:pt x="531" y="663"/>
                      <a:pt x="535" y="662"/>
                    </a:cubicBezTo>
                    <a:cubicBezTo>
                      <a:pt x="536" y="662"/>
                      <a:pt x="536" y="660"/>
                      <a:pt x="535" y="660"/>
                    </a:cubicBezTo>
                    <a:cubicBezTo>
                      <a:pt x="530" y="660"/>
                      <a:pt x="526" y="661"/>
                      <a:pt x="522" y="661"/>
                    </a:cubicBezTo>
                    <a:cubicBezTo>
                      <a:pt x="522" y="652"/>
                      <a:pt x="522" y="643"/>
                      <a:pt x="522" y="634"/>
                    </a:cubicBezTo>
                    <a:cubicBezTo>
                      <a:pt x="527" y="634"/>
                      <a:pt x="533" y="634"/>
                      <a:pt x="538" y="634"/>
                    </a:cubicBezTo>
                    <a:cubicBezTo>
                      <a:pt x="539" y="633"/>
                      <a:pt x="539" y="632"/>
                      <a:pt x="538" y="632"/>
                    </a:cubicBezTo>
                    <a:cubicBezTo>
                      <a:pt x="533" y="632"/>
                      <a:pt x="527" y="632"/>
                      <a:pt x="522" y="631"/>
                    </a:cubicBezTo>
                    <a:cubicBezTo>
                      <a:pt x="522" y="623"/>
                      <a:pt x="522" y="615"/>
                      <a:pt x="522" y="607"/>
                    </a:cubicBezTo>
                    <a:cubicBezTo>
                      <a:pt x="528" y="607"/>
                      <a:pt x="533" y="608"/>
                      <a:pt x="538" y="608"/>
                    </a:cubicBezTo>
                    <a:cubicBezTo>
                      <a:pt x="539" y="609"/>
                      <a:pt x="539" y="607"/>
                      <a:pt x="538" y="607"/>
                    </a:cubicBezTo>
                    <a:cubicBezTo>
                      <a:pt x="533" y="606"/>
                      <a:pt x="527" y="605"/>
                      <a:pt x="522" y="604"/>
                    </a:cubicBezTo>
                    <a:cubicBezTo>
                      <a:pt x="522" y="597"/>
                      <a:pt x="522" y="590"/>
                      <a:pt x="522" y="582"/>
                    </a:cubicBezTo>
                    <a:cubicBezTo>
                      <a:pt x="529" y="583"/>
                      <a:pt x="536" y="583"/>
                      <a:pt x="543" y="584"/>
                    </a:cubicBezTo>
                    <a:cubicBezTo>
                      <a:pt x="545" y="584"/>
                      <a:pt x="544" y="582"/>
                      <a:pt x="543" y="582"/>
                    </a:cubicBezTo>
                    <a:cubicBezTo>
                      <a:pt x="536" y="581"/>
                      <a:pt x="529" y="580"/>
                      <a:pt x="522" y="579"/>
                    </a:cubicBezTo>
                    <a:cubicBezTo>
                      <a:pt x="522" y="571"/>
                      <a:pt x="522" y="563"/>
                      <a:pt x="522" y="554"/>
                    </a:cubicBezTo>
                    <a:cubicBezTo>
                      <a:pt x="527" y="555"/>
                      <a:pt x="531" y="555"/>
                      <a:pt x="535" y="555"/>
                    </a:cubicBezTo>
                    <a:cubicBezTo>
                      <a:pt x="536" y="555"/>
                      <a:pt x="536" y="553"/>
                      <a:pt x="535" y="553"/>
                    </a:cubicBezTo>
                    <a:cubicBezTo>
                      <a:pt x="531" y="553"/>
                      <a:pt x="527" y="552"/>
                      <a:pt x="522" y="552"/>
                    </a:cubicBezTo>
                    <a:cubicBezTo>
                      <a:pt x="522" y="544"/>
                      <a:pt x="523" y="537"/>
                      <a:pt x="523" y="529"/>
                    </a:cubicBezTo>
                    <a:cubicBezTo>
                      <a:pt x="527" y="530"/>
                      <a:pt x="532" y="530"/>
                      <a:pt x="537" y="530"/>
                    </a:cubicBezTo>
                    <a:cubicBezTo>
                      <a:pt x="538" y="530"/>
                      <a:pt x="537" y="528"/>
                      <a:pt x="536" y="528"/>
                    </a:cubicBezTo>
                    <a:cubicBezTo>
                      <a:pt x="532" y="528"/>
                      <a:pt x="527" y="527"/>
                      <a:pt x="523" y="527"/>
                    </a:cubicBezTo>
                    <a:cubicBezTo>
                      <a:pt x="523" y="520"/>
                      <a:pt x="523" y="513"/>
                      <a:pt x="523" y="506"/>
                    </a:cubicBezTo>
                    <a:cubicBezTo>
                      <a:pt x="527" y="506"/>
                      <a:pt x="532" y="507"/>
                      <a:pt x="537" y="507"/>
                    </a:cubicBezTo>
                    <a:cubicBezTo>
                      <a:pt x="538" y="507"/>
                      <a:pt x="537" y="505"/>
                      <a:pt x="536" y="505"/>
                    </a:cubicBezTo>
                    <a:cubicBezTo>
                      <a:pt x="532" y="504"/>
                      <a:pt x="527" y="504"/>
                      <a:pt x="523" y="504"/>
                    </a:cubicBezTo>
                    <a:cubicBezTo>
                      <a:pt x="523" y="497"/>
                      <a:pt x="523" y="490"/>
                      <a:pt x="523" y="483"/>
                    </a:cubicBezTo>
                    <a:cubicBezTo>
                      <a:pt x="532" y="484"/>
                      <a:pt x="541" y="485"/>
                      <a:pt x="550" y="486"/>
                    </a:cubicBezTo>
                    <a:cubicBezTo>
                      <a:pt x="551" y="487"/>
                      <a:pt x="551" y="485"/>
                      <a:pt x="550" y="485"/>
                    </a:cubicBezTo>
                    <a:cubicBezTo>
                      <a:pt x="541" y="483"/>
                      <a:pt x="532" y="481"/>
                      <a:pt x="523" y="479"/>
                    </a:cubicBezTo>
                    <a:cubicBezTo>
                      <a:pt x="523" y="471"/>
                      <a:pt x="523" y="463"/>
                      <a:pt x="523" y="456"/>
                    </a:cubicBezTo>
                    <a:cubicBezTo>
                      <a:pt x="528" y="457"/>
                      <a:pt x="533" y="458"/>
                      <a:pt x="538" y="459"/>
                    </a:cubicBezTo>
                    <a:cubicBezTo>
                      <a:pt x="540" y="459"/>
                      <a:pt x="540" y="456"/>
                      <a:pt x="538" y="456"/>
                    </a:cubicBezTo>
                    <a:cubicBezTo>
                      <a:pt x="533" y="455"/>
                      <a:pt x="528" y="454"/>
                      <a:pt x="523" y="453"/>
                    </a:cubicBezTo>
                    <a:cubicBezTo>
                      <a:pt x="523" y="445"/>
                      <a:pt x="523" y="438"/>
                      <a:pt x="523" y="430"/>
                    </a:cubicBezTo>
                    <a:cubicBezTo>
                      <a:pt x="528" y="431"/>
                      <a:pt x="532" y="431"/>
                      <a:pt x="536" y="432"/>
                    </a:cubicBezTo>
                    <a:cubicBezTo>
                      <a:pt x="538" y="432"/>
                      <a:pt x="538" y="430"/>
                      <a:pt x="537" y="430"/>
                    </a:cubicBezTo>
                    <a:cubicBezTo>
                      <a:pt x="532" y="429"/>
                      <a:pt x="528" y="428"/>
                      <a:pt x="523" y="427"/>
                    </a:cubicBezTo>
                    <a:cubicBezTo>
                      <a:pt x="523" y="419"/>
                      <a:pt x="524" y="411"/>
                      <a:pt x="524" y="402"/>
                    </a:cubicBezTo>
                    <a:cubicBezTo>
                      <a:pt x="530" y="403"/>
                      <a:pt x="535" y="404"/>
                      <a:pt x="541" y="405"/>
                    </a:cubicBezTo>
                    <a:cubicBezTo>
                      <a:pt x="543" y="405"/>
                      <a:pt x="543" y="403"/>
                      <a:pt x="542" y="403"/>
                    </a:cubicBezTo>
                    <a:cubicBezTo>
                      <a:pt x="536" y="402"/>
                      <a:pt x="530" y="401"/>
                      <a:pt x="524" y="400"/>
                    </a:cubicBezTo>
                    <a:cubicBezTo>
                      <a:pt x="524" y="392"/>
                      <a:pt x="524" y="383"/>
                      <a:pt x="524" y="374"/>
                    </a:cubicBezTo>
                    <a:cubicBezTo>
                      <a:pt x="533" y="376"/>
                      <a:pt x="542" y="377"/>
                      <a:pt x="552" y="378"/>
                    </a:cubicBezTo>
                    <a:cubicBezTo>
                      <a:pt x="553" y="379"/>
                      <a:pt x="553" y="376"/>
                      <a:pt x="552" y="376"/>
                    </a:cubicBezTo>
                    <a:cubicBezTo>
                      <a:pt x="542" y="375"/>
                      <a:pt x="533" y="373"/>
                      <a:pt x="524" y="371"/>
                    </a:cubicBezTo>
                    <a:cubicBezTo>
                      <a:pt x="524" y="357"/>
                      <a:pt x="524" y="344"/>
                      <a:pt x="524" y="331"/>
                    </a:cubicBezTo>
                    <a:cubicBezTo>
                      <a:pt x="531" y="333"/>
                      <a:pt x="537" y="334"/>
                      <a:pt x="543" y="335"/>
                    </a:cubicBezTo>
                    <a:cubicBezTo>
                      <a:pt x="545" y="336"/>
                      <a:pt x="545" y="333"/>
                      <a:pt x="543" y="333"/>
                    </a:cubicBezTo>
                    <a:cubicBezTo>
                      <a:pt x="537" y="331"/>
                      <a:pt x="531" y="329"/>
                      <a:pt x="524" y="327"/>
                    </a:cubicBezTo>
                    <a:cubicBezTo>
                      <a:pt x="524" y="318"/>
                      <a:pt x="525" y="309"/>
                      <a:pt x="525" y="300"/>
                    </a:cubicBezTo>
                    <a:cubicBezTo>
                      <a:pt x="534" y="302"/>
                      <a:pt x="544" y="304"/>
                      <a:pt x="553" y="305"/>
                    </a:cubicBezTo>
                    <a:cubicBezTo>
                      <a:pt x="555" y="305"/>
                      <a:pt x="555" y="303"/>
                      <a:pt x="553" y="303"/>
                    </a:cubicBezTo>
                    <a:cubicBezTo>
                      <a:pt x="544" y="301"/>
                      <a:pt x="534" y="299"/>
                      <a:pt x="525" y="296"/>
                    </a:cubicBezTo>
                    <a:cubicBezTo>
                      <a:pt x="525" y="289"/>
                      <a:pt x="525" y="282"/>
                      <a:pt x="525" y="275"/>
                    </a:cubicBezTo>
                    <a:cubicBezTo>
                      <a:pt x="539" y="279"/>
                      <a:pt x="553" y="283"/>
                      <a:pt x="566" y="287"/>
                    </a:cubicBezTo>
                    <a:cubicBezTo>
                      <a:pt x="568" y="287"/>
                      <a:pt x="568" y="285"/>
                      <a:pt x="567" y="284"/>
                    </a:cubicBezTo>
                    <a:cubicBezTo>
                      <a:pt x="553" y="280"/>
                      <a:pt x="539" y="275"/>
                      <a:pt x="525" y="271"/>
                    </a:cubicBezTo>
                    <a:cubicBezTo>
                      <a:pt x="525" y="263"/>
                      <a:pt x="525" y="254"/>
                      <a:pt x="525" y="246"/>
                    </a:cubicBezTo>
                    <a:cubicBezTo>
                      <a:pt x="532" y="248"/>
                      <a:pt x="538" y="250"/>
                      <a:pt x="545" y="252"/>
                    </a:cubicBezTo>
                    <a:cubicBezTo>
                      <a:pt x="546" y="252"/>
                      <a:pt x="546" y="250"/>
                      <a:pt x="545" y="249"/>
                    </a:cubicBezTo>
                    <a:cubicBezTo>
                      <a:pt x="538" y="247"/>
                      <a:pt x="532" y="245"/>
                      <a:pt x="525" y="243"/>
                    </a:cubicBezTo>
                    <a:cubicBezTo>
                      <a:pt x="525" y="235"/>
                      <a:pt x="525" y="227"/>
                      <a:pt x="525" y="219"/>
                    </a:cubicBezTo>
                    <a:cubicBezTo>
                      <a:pt x="536" y="223"/>
                      <a:pt x="547" y="226"/>
                      <a:pt x="558" y="230"/>
                    </a:cubicBezTo>
                    <a:cubicBezTo>
                      <a:pt x="559" y="230"/>
                      <a:pt x="560" y="228"/>
                      <a:pt x="558" y="228"/>
                    </a:cubicBezTo>
                    <a:cubicBezTo>
                      <a:pt x="547" y="223"/>
                      <a:pt x="536" y="219"/>
                      <a:pt x="525" y="215"/>
                    </a:cubicBezTo>
                    <a:cubicBezTo>
                      <a:pt x="525" y="208"/>
                      <a:pt x="525" y="200"/>
                      <a:pt x="525" y="193"/>
                    </a:cubicBezTo>
                    <a:cubicBezTo>
                      <a:pt x="535" y="197"/>
                      <a:pt x="545" y="200"/>
                      <a:pt x="555" y="203"/>
                    </a:cubicBezTo>
                    <a:cubicBezTo>
                      <a:pt x="556" y="204"/>
                      <a:pt x="556" y="201"/>
                      <a:pt x="555" y="201"/>
                    </a:cubicBezTo>
                    <a:cubicBezTo>
                      <a:pt x="545" y="197"/>
                      <a:pt x="535" y="193"/>
                      <a:pt x="525" y="189"/>
                    </a:cubicBezTo>
                    <a:cubicBezTo>
                      <a:pt x="525" y="180"/>
                      <a:pt x="525" y="172"/>
                      <a:pt x="525" y="163"/>
                    </a:cubicBezTo>
                    <a:cubicBezTo>
                      <a:pt x="535" y="166"/>
                      <a:pt x="546" y="169"/>
                      <a:pt x="556" y="172"/>
                    </a:cubicBezTo>
                    <a:cubicBezTo>
                      <a:pt x="558" y="172"/>
                      <a:pt x="558" y="170"/>
                      <a:pt x="557" y="169"/>
                    </a:cubicBezTo>
                    <a:cubicBezTo>
                      <a:pt x="546" y="166"/>
                      <a:pt x="535" y="162"/>
                      <a:pt x="525" y="159"/>
                    </a:cubicBezTo>
                    <a:cubicBezTo>
                      <a:pt x="525" y="151"/>
                      <a:pt x="525" y="144"/>
                      <a:pt x="525" y="136"/>
                    </a:cubicBezTo>
                    <a:cubicBezTo>
                      <a:pt x="538" y="140"/>
                      <a:pt x="551" y="143"/>
                      <a:pt x="565" y="145"/>
                    </a:cubicBezTo>
                    <a:cubicBezTo>
                      <a:pt x="567" y="146"/>
                      <a:pt x="567" y="142"/>
                      <a:pt x="565" y="142"/>
                    </a:cubicBezTo>
                    <a:cubicBezTo>
                      <a:pt x="551" y="139"/>
                      <a:pt x="538" y="136"/>
                      <a:pt x="525" y="132"/>
                    </a:cubicBezTo>
                    <a:cubicBezTo>
                      <a:pt x="525" y="124"/>
                      <a:pt x="525" y="116"/>
                      <a:pt x="524" y="107"/>
                    </a:cubicBezTo>
                    <a:cubicBezTo>
                      <a:pt x="524" y="106"/>
                      <a:pt x="523" y="106"/>
                      <a:pt x="523" y="107"/>
                    </a:cubicBezTo>
                    <a:cubicBezTo>
                      <a:pt x="522" y="115"/>
                      <a:pt x="522" y="123"/>
                      <a:pt x="522" y="131"/>
                    </a:cubicBezTo>
                    <a:cubicBezTo>
                      <a:pt x="444" y="110"/>
                      <a:pt x="367" y="80"/>
                      <a:pt x="301" y="31"/>
                    </a:cubicBezTo>
                    <a:cubicBezTo>
                      <a:pt x="301" y="22"/>
                      <a:pt x="301" y="12"/>
                      <a:pt x="301" y="2"/>
                    </a:cubicBezTo>
                    <a:cubicBezTo>
                      <a:pt x="301" y="1"/>
                      <a:pt x="300" y="0"/>
                      <a:pt x="300" y="1"/>
                    </a:cubicBezTo>
                    <a:cubicBezTo>
                      <a:pt x="300" y="11"/>
                      <a:pt x="299" y="20"/>
                      <a:pt x="299" y="30"/>
                    </a:cubicBezTo>
                    <a:cubicBezTo>
                      <a:pt x="294" y="26"/>
                      <a:pt x="289" y="22"/>
                      <a:pt x="284" y="18"/>
                    </a:cubicBezTo>
                    <a:cubicBezTo>
                      <a:pt x="286" y="18"/>
                      <a:pt x="288" y="17"/>
                      <a:pt x="289" y="16"/>
                    </a:cubicBezTo>
                    <a:cubicBezTo>
                      <a:pt x="291" y="16"/>
                      <a:pt x="290" y="14"/>
                      <a:pt x="289" y="14"/>
                    </a:cubicBezTo>
                    <a:cubicBezTo>
                      <a:pt x="286" y="15"/>
                      <a:pt x="284" y="16"/>
                      <a:pt x="282" y="17"/>
                    </a:cubicBezTo>
                    <a:cubicBezTo>
                      <a:pt x="281" y="16"/>
                      <a:pt x="280" y="15"/>
                      <a:pt x="280" y="15"/>
                    </a:cubicBezTo>
                    <a:cubicBezTo>
                      <a:pt x="279" y="14"/>
                      <a:pt x="279" y="15"/>
                      <a:pt x="279" y="16"/>
                    </a:cubicBezTo>
                    <a:cubicBezTo>
                      <a:pt x="280" y="16"/>
                      <a:pt x="280" y="17"/>
                      <a:pt x="281" y="17"/>
                    </a:cubicBezTo>
                    <a:cubicBezTo>
                      <a:pt x="270" y="21"/>
                      <a:pt x="259" y="25"/>
                      <a:pt x="249" y="30"/>
                    </a:cubicBezTo>
                    <a:cubicBezTo>
                      <a:pt x="249" y="25"/>
                      <a:pt x="249" y="20"/>
                      <a:pt x="249" y="16"/>
                    </a:cubicBezTo>
                    <a:cubicBezTo>
                      <a:pt x="249" y="14"/>
                      <a:pt x="247" y="13"/>
                      <a:pt x="247" y="15"/>
                    </a:cubicBezTo>
                    <a:cubicBezTo>
                      <a:pt x="247" y="20"/>
                      <a:pt x="246" y="25"/>
                      <a:pt x="247" y="30"/>
                    </a:cubicBezTo>
                    <a:cubicBezTo>
                      <a:pt x="225" y="39"/>
                      <a:pt x="204" y="49"/>
                      <a:pt x="183" y="59"/>
                    </a:cubicBezTo>
                    <a:cubicBezTo>
                      <a:pt x="159" y="69"/>
                      <a:pt x="134" y="80"/>
                      <a:pt x="110" y="92"/>
                    </a:cubicBezTo>
                    <a:cubicBezTo>
                      <a:pt x="110" y="85"/>
                      <a:pt x="110" y="78"/>
                      <a:pt x="111" y="71"/>
                    </a:cubicBezTo>
                    <a:cubicBezTo>
                      <a:pt x="111" y="70"/>
                      <a:pt x="109" y="69"/>
                      <a:pt x="109" y="70"/>
                    </a:cubicBezTo>
                    <a:cubicBezTo>
                      <a:pt x="109" y="78"/>
                      <a:pt x="108" y="86"/>
                      <a:pt x="108" y="93"/>
                    </a:cubicBezTo>
                    <a:cubicBezTo>
                      <a:pt x="102" y="97"/>
                      <a:pt x="95" y="101"/>
                      <a:pt x="89" y="105"/>
                    </a:cubicBezTo>
                    <a:cubicBezTo>
                      <a:pt x="89" y="105"/>
                      <a:pt x="89" y="105"/>
                      <a:pt x="89" y="105"/>
                    </a:cubicBezTo>
                    <a:cubicBezTo>
                      <a:pt x="96" y="103"/>
                      <a:pt x="102" y="100"/>
                      <a:pt x="108" y="97"/>
                    </a:cubicBezTo>
                    <a:cubicBezTo>
                      <a:pt x="108" y="102"/>
                      <a:pt x="108" y="108"/>
                      <a:pt x="108" y="113"/>
                    </a:cubicBezTo>
                    <a:cubicBezTo>
                      <a:pt x="99" y="117"/>
                      <a:pt x="89" y="121"/>
                      <a:pt x="80" y="125"/>
                    </a:cubicBezTo>
                    <a:cubicBezTo>
                      <a:pt x="79" y="125"/>
                      <a:pt x="79" y="126"/>
                      <a:pt x="80" y="126"/>
                    </a:cubicBezTo>
                    <a:cubicBezTo>
                      <a:pt x="89" y="123"/>
                      <a:pt x="99" y="119"/>
                      <a:pt x="108" y="116"/>
                    </a:cubicBezTo>
                    <a:cubicBezTo>
                      <a:pt x="108" y="124"/>
                      <a:pt x="108" y="132"/>
                      <a:pt x="108" y="140"/>
                    </a:cubicBezTo>
                    <a:cubicBezTo>
                      <a:pt x="103" y="142"/>
                      <a:pt x="98" y="144"/>
                      <a:pt x="93" y="146"/>
                    </a:cubicBezTo>
                    <a:cubicBezTo>
                      <a:pt x="93" y="146"/>
                      <a:pt x="93" y="147"/>
                      <a:pt x="94" y="147"/>
                    </a:cubicBezTo>
                    <a:cubicBezTo>
                      <a:pt x="99" y="145"/>
                      <a:pt x="103" y="144"/>
                      <a:pt x="108" y="142"/>
                    </a:cubicBezTo>
                    <a:cubicBezTo>
                      <a:pt x="108" y="150"/>
                      <a:pt x="108" y="158"/>
                      <a:pt x="108" y="166"/>
                    </a:cubicBezTo>
                    <a:cubicBezTo>
                      <a:pt x="102" y="168"/>
                      <a:pt x="97" y="171"/>
                      <a:pt x="91" y="173"/>
                    </a:cubicBezTo>
                    <a:cubicBezTo>
                      <a:pt x="90" y="173"/>
                      <a:pt x="91" y="175"/>
                      <a:pt x="92" y="175"/>
                    </a:cubicBezTo>
                    <a:cubicBezTo>
                      <a:pt x="97" y="173"/>
                      <a:pt x="103" y="171"/>
                      <a:pt x="108" y="168"/>
                    </a:cubicBezTo>
                    <a:cubicBezTo>
                      <a:pt x="108" y="174"/>
                      <a:pt x="108" y="181"/>
                      <a:pt x="108" y="187"/>
                    </a:cubicBezTo>
                    <a:cubicBezTo>
                      <a:pt x="101" y="189"/>
                      <a:pt x="94" y="191"/>
                      <a:pt x="86" y="194"/>
                    </a:cubicBezTo>
                    <a:cubicBezTo>
                      <a:pt x="86" y="194"/>
                      <a:pt x="86" y="196"/>
                      <a:pt x="87" y="195"/>
                    </a:cubicBezTo>
                    <a:cubicBezTo>
                      <a:pt x="94" y="193"/>
                      <a:pt x="101" y="191"/>
                      <a:pt x="108" y="189"/>
                    </a:cubicBezTo>
                    <a:cubicBezTo>
                      <a:pt x="108" y="195"/>
                      <a:pt x="108" y="201"/>
                      <a:pt x="108" y="207"/>
                    </a:cubicBezTo>
                    <a:cubicBezTo>
                      <a:pt x="105" y="208"/>
                      <a:pt x="101" y="209"/>
                      <a:pt x="98" y="210"/>
                    </a:cubicBezTo>
                    <a:cubicBezTo>
                      <a:pt x="98" y="210"/>
                      <a:pt x="98" y="211"/>
                      <a:pt x="98" y="211"/>
                    </a:cubicBezTo>
                    <a:cubicBezTo>
                      <a:pt x="102" y="211"/>
                      <a:pt x="105" y="210"/>
                      <a:pt x="108" y="210"/>
                    </a:cubicBezTo>
                    <a:cubicBezTo>
                      <a:pt x="108" y="219"/>
                      <a:pt x="108" y="227"/>
                      <a:pt x="109" y="236"/>
                    </a:cubicBezTo>
                    <a:cubicBezTo>
                      <a:pt x="102" y="238"/>
                      <a:pt x="95" y="240"/>
                      <a:pt x="89" y="242"/>
                    </a:cubicBezTo>
                    <a:cubicBezTo>
                      <a:pt x="88" y="242"/>
                      <a:pt x="88" y="244"/>
                      <a:pt x="89" y="244"/>
                    </a:cubicBezTo>
                    <a:cubicBezTo>
                      <a:pt x="96" y="242"/>
                      <a:pt x="102" y="240"/>
                      <a:pt x="109" y="238"/>
                    </a:cubicBezTo>
                    <a:cubicBezTo>
                      <a:pt x="109" y="247"/>
                      <a:pt x="109" y="255"/>
                      <a:pt x="109" y="263"/>
                    </a:cubicBezTo>
                    <a:cubicBezTo>
                      <a:pt x="103" y="264"/>
                      <a:pt x="97" y="266"/>
                      <a:pt x="91" y="267"/>
                    </a:cubicBezTo>
                    <a:cubicBezTo>
                      <a:pt x="90" y="268"/>
                      <a:pt x="91" y="269"/>
                      <a:pt x="92" y="269"/>
                    </a:cubicBezTo>
                    <a:cubicBezTo>
                      <a:pt x="97" y="268"/>
                      <a:pt x="103" y="266"/>
                      <a:pt x="109" y="265"/>
                    </a:cubicBezTo>
                    <a:cubicBezTo>
                      <a:pt x="109" y="271"/>
                      <a:pt x="109" y="277"/>
                      <a:pt x="109" y="284"/>
                    </a:cubicBezTo>
                    <a:cubicBezTo>
                      <a:pt x="105" y="285"/>
                      <a:pt x="100" y="287"/>
                      <a:pt x="96" y="288"/>
                    </a:cubicBezTo>
                    <a:cubicBezTo>
                      <a:pt x="94" y="288"/>
                      <a:pt x="95" y="290"/>
                      <a:pt x="96" y="290"/>
                    </a:cubicBezTo>
                    <a:cubicBezTo>
                      <a:pt x="101" y="288"/>
                      <a:pt x="105" y="287"/>
                      <a:pt x="109" y="286"/>
                    </a:cubicBezTo>
                    <a:cubicBezTo>
                      <a:pt x="110" y="291"/>
                      <a:pt x="110" y="296"/>
                      <a:pt x="110" y="301"/>
                    </a:cubicBezTo>
                    <a:cubicBezTo>
                      <a:pt x="80" y="310"/>
                      <a:pt x="50" y="319"/>
                      <a:pt x="20" y="330"/>
                    </a:cubicBezTo>
                    <a:cubicBezTo>
                      <a:pt x="19" y="330"/>
                      <a:pt x="20" y="331"/>
                      <a:pt x="20" y="331"/>
                    </a:cubicBezTo>
                    <a:cubicBezTo>
                      <a:pt x="50" y="321"/>
                      <a:pt x="80" y="313"/>
                      <a:pt x="110" y="305"/>
                    </a:cubicBezTo>
                    <a:cubicBezTo>
                      <a:pt x="110" y="311"/>
                      <a:pt x="110" y="318"/>
                      <a:pt x="110" y="324"/>
                    </a:cubicBezTo>
                    <a:cubicBezTo>
                      <a:pt x="77" y="331"/>
                      <a:pt x="43" y="338"/>
                      <a:pt x="11" y="348"/>
                    </a:cubicBezTo>
                    <a:cubicBezTo>
                      <a:pt x="11" y="349"/>
                      <a:pt x="11" y="349"/>
                      <a:pt x="11" y="349"/>
                    </a:cubicBezTo>
                    <a:cubicBezTo>
                      <a:pt x="44" y="343"/>
                      <a:pt x="77" y="335"/>
                      <a:pt x="110" y="327"/>
                    </a:cubicBezTo>
                    <a:cubicBezTo>
                      <a:pt x="110" y="333"/>
                      <a:pt x="111" y="339"/>
                      <a:pt x="111" y="345"/>
                    </a:cubicBezTo>
                    <a:cubicBezTo>
                      <a:pt x="76" y="353"/>
                      <a:pt x="41" y="361"/>
                      <a:pt x="6" y="369"/>
                    </a:cubicBezTo>
                    <a:cubicBezTo>
                      <a:pt x="5" y="369"/>
                      <a:pt x="6" y="370"/>
                      <a:pt x="7" y="370"/>
                    </a:cubicBezTo>
                    <a:cubicBezTo>
                      <a:pt x="41" y="363"/>
                      <a:pt x="76" y="356"/>
                      <a:pt x="111" y="349"/>
                    </a:cubicBezTo>
                    <a:cubicBezTo>
                      <a:pt x="111" y="354"/>
                      <a:pt x="111" y="359"/>
                      <a:pt x="111" y="365"/>
                    </a:cubicBezTo>
                    <a:cubicBezTo>
                      <a:pt x="111" y="365"/>
                      <a:pt x="113" y="366"/>
                      <a:pt x="113" y="365"/>
                    </a:cubicBezTo>
                    <a:cubicBezTo>
                      <a:pt x="113" y="359"/>
                      <a:pt x="112" y="354"/>
                      <a:pt x="112" y="348"/>
                    </a:cubicBezTo>
                    <a:cubicBezTo>
                      <a:pt x="157" y="339"/>
                      <a:pt x="201" y="330"/>
                      <a:pt x="245" y="321"/>
                    </a:cubicBezTo>
                    <a:cubicBezTo>
                      <a:pt x="245" y="328"/>
                      <a:pt x="245" y="335"/>
                      <a:pt x="245" y="342"/>
                    </a:cubicBezTo>
                    <a:cubicBezTo>
                      <a:pt x="213" y="347"/>
                      <a:pt x="181" y="354"/>
                      <a:pt x="149" y="360"/>
                    </a:cubicBezTo>
                    <a:cubicBezTo>
                      <a:pt x="103" y="368"/>
                      <a:pt x="56" y="374"/>
                      <a:pt x="11" y="385"/>
                    </a:cubicBezTo>
                    <a:cubicBezTo>
                      <a:pt x="10" y="385"/>
                      <a:pt x="11" y="386"/>
                      <a:pt x="11" y="386"/>
                    </a:cubicBezTo>
                    <a:cubicBezTo>
                      <a:pt x="52" y="382"/>
                      <a:pt x="94" y="373"/>
                      <a:pt x="135" y="365"/>
                    </a:cubicBezTo>
                    <a:cubicBezTo>
                      <a:pt x="172" y="358"/>
                      <a:pt x="208" y="352"/>
                      <a:pt x="245" y="346"/>
                    </a:cubicBezTo>
                    <a:cubicBezTo>
                      <a:pt x="245" y="354"/>
                      <a:pt x="245" y="362"/>
                      <a:pt x="245" y="370"/>
                    </a:cubicBezTo>
                    <a:cubicBezTo>
                      <a:pt x="164" y="379"/>
                      <a:pt x="84" y="401"/>
                      <a:pt x="4" y="415"/>
                    </a:cubicBezTo>
                    <a:cubicBezTo>
                      <a:pt x="3" y="415"/>
                      <a:pt x="3" y="416"/>
                      <a:pt x="4" y="416"/>
                    </a:cubicBezTo>
                    <a:cubicBezTo>
                      <a:pt x="85" y="405"/>
                      <a:pt x="164" y="387"/>
                      <a:pt x="245" y="374"/>
                    </a:cubicBezTo>
                    <a:cubicBezTo>
                      <a:pt x="245" y="383"/>
                      <a:pt x="245" y="392"/>
                      <a:pt x="245" y="401"/>
                    </a:cubicBezTo>
                    <a:cubicBezTo>
                      <a:pt x="209" y="406"/>
                      <a:pt x="174" y="412"/>
                      <a:pt x="139" y="418"/>
                    </a:cubicBezTo>
                    <a:cubicBezTo>
                      <a:pt x="97" y="424"/>
                      <a:pt x="52" y="427"/>
                      <a:pt x="11" y="438"/>
                    </a:cubicBezTo>
                    <a:cubicBezTo>
                      <a:pt x="10" y="438"/>
                      <a:pt x="11" y="439"/>
                      <a:pt x="11" y="439"/>
                    </a:cubicBezTo>
                    <a:cubicBezTo>
                      <a:pt x="56" y="436"/>
                      <a:pt x="102" y="426"/>
                      <a:pt x="147" y="419"/>
                    </a:cubicBezTo>
                    <a:cubicBezTo>
                      <a:pt x="180" y="415"/>
                      <a:pt x="212" y="410"/>
                      <a:pt x="245" y="404"/>
                    </a:cubicBezTo>
                    <a:cubicBezTo>
                      <a:pt x="245" y="413"/>
                      <a:pt x="245" y="422"/>
                      <a:pt x="244" y="431"/>
                    </a:cubicBezTo>
                    <a:cubicBezTo>
                      <a:pt x="210" y="436"/>
                      <a:pt x="176" y="442"/>
                      <a:pt x="142" y="447"/>
                    </a:cubicBezTo>
                    <a:cubicBezTo>
                      <a:pt x="98" y="452"/>
                      <a:pt x="54" y="458"/>
                      <a:pt x="11" y="462"/>
                    </a:cubicBezTo>
                    <a:cubicBezTo>
                      <a:pt x="9" y="463"/>
                      <a:pt x="10" y="465"/>
                      <a:pt x="11" y="465"/>
                    </a:cubicBezTo>
                    <a:cubicBezTo>
                      <a:pt x="55" y="460"/>
                      <a:pt x="98" y="455"/>
                      <a:pt x="142" y="449"/>
                    </a:cubicBezTo>
                    <a:cubicBezTo>
                      <a:pt x="176" y="445"/>
                      <a:pt x="211" y="442"/>
                      <a:pt x="244" y="436"/>
                    </a:cubicBezTo>
                    <a:cubicBezTo>
                      <a:pt x="244" y="442"/>
                      <a:pt x="244" y="449"/>
                      <a:pt x="244" y="456"/>
                    </a:cubicBezTo>
                    <a:cubicBezTo>
                      <a:pt x="209" y="460"/>
                      <a:pt x="174" y="465"/>
                      <a:pt x="139" y="470"/>
                    </a:cubicBezTo>
                    <a:cubicBezTo>
                      <a:pt x="96" y="475"/>
                      <a:pt x="51" y="480"/>
                      <a:pt x="8" y="491"/>
                    </a:cubicBezTo>
                    <a:cubicBezTo>
                      <a:pt x="8" y="491"/>
                      <a:pt x="8" y="492"/>
                      <a:pt x="9" y="492"/>
                    </a:cubicBezTo>
                    <a:cubicBezTo>
                      <a:pt x="52" y="486"/>
                      <a:pt x="96" y="478"/>
                      <a:pt x="140" y="473"/>
                    </a:cubicBezTo>
                    <a:cubicBezTo>
                      <a:pt x="175" y="468"/>
                      <a:pt x="209" y="464"/>
                      <a:pt x="244" y="460"/>
                    </a:cubicBezTo>
                    <a:cubicBezTo>
                      <a:pt x="244" y="465"/>
                      <a:pt x="244" y="470"/>
                      <a:pt x="244" y="476"/>
                    </a:cubicBezTo>
                    <a:cubicBezTo>
                      <a:pt x="163" y="483"/>
                      <a:pt x="83" y="504"/>
                      <a:pt x="1" y="511"/>
                    </a:cubicBezTo>
                    <a:cubicBezTo>
                      <a:pt x="0" y="511"/>
                      <a:pt x="1" y="513"/>
                      <a:pt x="2" y="513"/>
                    </a:cubicBezTo>
                    <a:cubicBezTo>
                      <a:pt x="83" y="507"/>
                      <a:pt x="164" y="493"/>
                      <a:pt x="244" y="480"/>
                    </a:cubicBezTo>
                    <a:cubicBezTo>
                      <a:pt x="244" y="487"/>
                      <a:pt x="244" y="494"/>
                      <a:pt x="244" y="501"/>
                    </a:cubicBezTo>
                    <a:cubicBezTo>
                      <a:pt x="211" y="505"/>
                      <a:pt x="178" y="510"/>
                      <a:pt x="146" y="514"/>
                    </a:cubicBezTo>
                    <a:cubicBezTo>
                      <a:pt x="109" y="519"/>
                      <a:pt x="72" y="522"/>
                      <a:pt x="36" y="530"/>
                    </a:cubicBezTo>
                    <a:cubicBezTo>
                      <a:pt x="35" y="530"/>
                      <a:pt x="36" y="531"/>
                      <a:pt x="36" y="531"/>
                    </a:cubicBezTo>
                    <a:cubicBezTo>
                      <a:pt x="76" y="527"/>
                      <a:pt x="115" y="521"/>
                      <a:pt x="154" y="517"/>
                    </a:cubicBezTo>
                    <a:cubicBezTo>
                      <a:pt x="184" y="513"/>
                      <a:pt x="214" y="510"/>
                      <a:pt x="244" y="505"/>
                    </a:cubicBezTo>
                    <a:cubicBezTo>
                      <a:pt x="243" y="513"/>
                      <a:pt x="243" y="520"/>
                      <a:pt x="243" y="528"/>
                    </a:cubicBezTo>
                    <a:cubicBezTo>
                      <a:pt x="189" y="530"/>
                      <a:pt x="136" y="536"/>
                      <a:pt x="82" y="541"/>
                    </a:cubicBezTo>
                    <a:cubicBezTo>
                      <a:pt x="81" y="541"/>
                      <a:pt x="81" y="543"/>
                      <a:pt x="82" y="543"/>
                    </a:cubicBezTo>
                    <a:cubicBezTo>
                      <a:pt x="136" y="539"/>
                      <a:pt x="190" y="537"/>
                      <a:pt x="243" y="532"/>
                    </a:cubicBezTo>
                    <a:cubicBezTo>
                      <a:pt x="243" y="536"/>
                      <a:pt x="243" y="541"/>
                      <a:pt x="243" y="546"/>
                    </a:cubicBezTo>
                    <a:cubicBezTo>
                      <a:pt x="212" y="549"/>
                      <a:pt x="180" y="553"/>
                      <a:pt x="149" y="555"/>
                    </a:cubicBezTo>
                    <a:cubicBezTo>
                      <a:pt x="147" y="555"/>
                      <a:pt x="148" y="557"/>
                      <a:pt x="149" y="556"/>
                    </a:cubicBezTo>
                    <a:cubicBezTo>
                      <a:pt x="180" y="555"/>
                      <a:pt x="212" y="553"/>
                      <a:pt x="243" y="549"/>
                    </a:cubicBezTo>
                    <a:cubicBezTo>
                      <a:pt x="243" y="560"/>
                      <a:pt x="243" y="570"/>
                      <a:pt x="243" y="581"/>
                    </a:cubicBezTo>
                    <a:cubicBezTo>
                      <a:pt x="243" y="581"/>
                      <a:pt x="243" y="582"/>
                      <a:pt x="243" y="581"/>
                    </a:cubicBezTo>
                    <a:cubicBezTo>
                      <a:pt x="244" y="570"/>
                      <a:pt x="244" y="560"/>
                      <a:pt x="245" y="549"/>
                    </a:cubicBezTo>
                    <a:cubicBezTo>
                      <a:pt x="251" y="548"/>
                      <a:pt x="258" y="547"/>
                      <a:pt x="264" y="547"/>
                    </a:cubicBezTo>
                    <a:cubicBezTo>
                      <a:pt x="272" y="550"/>
                      <a:pt x="280" y="553"/>
                      <a:pt x="289" y="555"/>
                    </a:cubicBezTo>
                    <a:cubicBezTo>
                      <a:pt x="289" y="565"/>
                      <a:pt x="289" y="575"/>
                      <a:pt x="289" y="585"/>
                    </a:cubicBezTo>
                    <a:cubicBezTo>
                      <a:pt x="289" y="585"/>
                      <a:pt x="289" y="586"/>
                      <a:pt x="289" y="585"/>
                    </a:cubicBezTo>
                    <a:cubicBezTo>
                      <a:pt x="290" y="576"/>
                      <a:pt x="291" y="566"/>
                      <a:pt x="292" y="556"/>
                    </a:cubicBezTo>
                    <a:cubicBezTo>
                      <a:pt x="365" y="582"/>
                      <a:pt x="443" y="599"/>
                      <a:pt x="520" y="607"/>
                    </a:cubicBezTo>
                    <a:cubicBezTo>
                      <a:pt x="520" y="615"/>
                      <a:pt x="520" y="623"/>
                      <a:pt x="520" y="631"/>
                    </a:cubicBezTo>
                    <a:cubicBezTo>
                      <a:pt x="464" y="629"/>
                      <a:pt x="411" y="618"/>
                      <a:pt x="356" y="604"/>
                    </a:cubicBezTo>
                    <a:cubicBezTo>
                      <a:pt x="356" y="604"/>
                      <a:pt x="356" y="605"/>
                      <a:pt x="356" y="605"/>
                    </a:cubicBezTo>
                    <a:cubicBezTo>
                      <a:pt x="408" y="622"/>
                      <a:pt x="464" y="634"/>
                      <a:pt x="520" y="634"/>
                    </a:cubicBezTo>
                    <a:cubicBezTo>
                      <a:pt x="519" y="643"/>
                      <a:pt x="519" y="652"/>
                      <a:pt x="519" y="661"/>
                    </a:cubicBezTo>
                    <a:cubicBezTo>
                      <a:pt x="466" y="662"/>
                      <a:pt x="415" y="652"/>
                      <a:pt x="363" y="639"/>
                    </a:cubicBezTo>
                    <a:cubicBezTo>
                      <a:pt x="362" y="638"/>
                      <a:pt x="362" y="640"/>
                      <a:pt x="363" y="640"/>
                    </a:cubicBezTo>
                    <a:cubicBezTo>
                      <a:pt x="413" y="654"/>
                      <a:pt x="467" y="667"/>
                      <a:pt x="519" y="663"/>
                    </a:cubicBezTo>
                    <a:cubicBezTo>
                      <a:pt x="519" y="672"/>
                      <a:pt x="519" y="681"/>
                      <a:pt x="519" y="690"/>
                    </a:cubicBezTo>
                    <a:cubicBezTo>
                      <a:pt x="467" y="687"/>
                      <a:pt x="416" y="678"/>
                      <a:pt x="365" y="665"/>
                    </a:cubicBezTo>
                    <a:cubicBezTo>
                      <a:pt x="364" y="665"/>
                      <a:pt x="364" y="666"/>
                      <a:pt x="365" y="667"/>
                    </a:cubicBezTo>
                    <a:cubicBezTo>
                      <a:pt x="411" y="684"/>
                      <a:pt x="468" y="692"/>
                      <a:pt x="519" y="693"/>
                    </a:cubicBezTo>
                    <a:cubicBezTo>
                      <a:pt x="519" y="701"/>
                      <a:pt x="519" y="710"/>
                      <a:pt x="519" y="718"/>
                    </a:cubicBezTo>
                    <a:cubicBezTo>
                      <a:pt x="479" y="713"/>
                      <a:pt x="438" y="707"/>
                      <a:pt x="397" y="703"/>
                    </a:cubicBezTo>
                    <a:cubicBezTo>
                      <a:pt x="397" y="699"/>
                      <a:pt x="397" y="695"/>
                      <a:pt x="396" y="690"/>
                    </a:cubicBezTo>
                    <a:cubicBezTo>
                      <a:pt x="396" y="690"/>
                      <a:pt x="395" y="689"/>
                      <a:pt x="395" y="690"/>
                    </a:cubicBezTo>
                    <a:cubicBezTo>
                      <a:pt x="395" y="695"/>
                      <a:pt x="396" y="699"/>
                      <a:pt x="396" y="703"/>
                    </a:cubicBezTo>
                    <a:cubicBezTo>
                      <a:pt x="384" y="702"/>
                      <a:pt x="373" y="701"/>
                      <a:pt x="361" y="701"/>
                    </a:cubicBezTo>
                    <a:cubicBezTo>
                      <a:pt x="360" y="701"/>
                      <a:pt x="361" y="702"/>
                      <a:pt x="361" y="702"/>
                    </a:cubicBezTo>
                    <a:cubicBezTo>
                      <a:pt x="373" y="703"/>
                      <a:pt x="384" y="705"/>
                      <a:pt x="396" y="707"/>
                    </a:cubicBezTo>
                    <a:cubicBezTo>
                      <a:pt x="396" y="716"/>
                      <a:pt x="397" y="726"/>
                      <a:pt x="397" y="735"/>
                    </a:cubicBezTo>
                    <a:cubicBezTo>
                      <a:pt x="385" y="733"/>
                      <a:pt x="373" y="730"/>
                      <a:pt x="361" y="727"/>
                    </a:cubicBezTo>
                    <a:cubicBezTo>
                      <a:pt x="361" y="727"/>
                      <a:pt x="361" y="728"/>
                      <a:pt x="361" y="728"/>
                    </a:cubicBezTo>
                    <a:cubicBezTo>
                      <a:pt x="373" y="732"/>
                      <a:pt x="385" y="735"/>
                      <a:pt x="397" y="737"/>
                    </a:cubicBezTo>
                    <a:cubicBezTo>
                      <a:pt x="397" y="745"/>
                      <a:pt x="397" y="753"/>
                      <a:pt x="398" y="761"/>
                    </a:cubicBezTo>
                    <a:cubicBezTo>
                      <a:pt x="386" y="760"/>
                      <a:pt x="373" y="759"/>
                      <a:pt x="361" y="757"/>
                    </a:cubicBezTo>
                    <a:cubicBezTo>
                      <a:pt x="360" y="757"/>
                      <a:pt x="360" y="758"/>
                      <a:pt x="361" y="759"/>
                    </a:cubicBezTo>
                    <a:cubicBezTo>
                      <a:pt x="373" y="760"/>
                      <a:pt x="385" y="762"/>
                      <a:pt x="398" y="763"/>
                    </a:cubicBezTo>
                    <a:cubicBezTo>
                      <a:pt x="398" y="770"/>
                      <a:pt x="398" y="776"/>
                      <a:pt x="398" y="783"/>
                    </a:cubicBezTo>
                    <a:cubicBezTo>
                      <a:pt x="385" y="780"/>
                      <a:pt x="371" y="777"/>
                      <a:pt x="358" y="774"/>
                    </a:cubicBezTo>
                    <a:cubicBezTo>
                      <a:pt x="357" y="773"/>
                      <a:pt x="357" y="775"/>
                      <a:pt x="358" y="775"/>
                    </a:cubicBezTo>
                    <a:cubicBezTo>
                      <a:pt x="371" y="779"/>
                      <a:pt x="384" y="782"/>
                      <a:pt x="398" y="785"/>
                    </a:cubicBezTo>
                    <a:cubicBezTo>
                      <a:pt x="398" y="793"/>
                      <a:pt x="398" y="801"/>
                      <a:pt x="398" y="810"/>
                    </a:cubicBezTo>
                    <a:cubicBezTo>
                      <a:pt x="385" y="808"/>
                      <a:pt x="371" y="807"/>
                      <a:pt x="358" y="805"/>
                    </a:cubicBezTo>
                    <a:cubicBezTo>
                      <a:pt x="357" y="805"/>
                      <a:pt x="357" y="807"/>
                      <a:pt x="358" y="807"/>
                    </a:cubicBezTo>
                    <a:cubicBezTo>
                      <a:pt x="371" y="809"/>
                      <a:pt x="385" y="811"/>
                      <a:pt x="398" y="812"/>
                    </a:cubicBezTo>
                    <a:cubicBezTo>
                      <a:pt x="398" y="820"/>
                      <a:pt x="398" y="827"/>
                      <a:pt x="398" y="835"/>
                    </a:cubicBezTo>
                    <a:cubicBezTo>
                      <a:pt x="398" y="835"/>
                      <a:pt x="398" y="835"/>
                      <a:pt x="399" y="835"/>
                    </a:cubicBezTo>
                    <a:cubicBezTo>
                      <a:pt x="380" y="833"/>
                      <a:pt x="362" y="829"/>
                      <a:pt x="343" y="826"/>
                    </a:cubicBezTo>
                    <a:cubicBezTo>
                      <a:pt x="342" y="826"/>
                      <a:pt x="343" y="826"/>
                      <a:pt x="343" y="827"/>
                    </a:cubicBezTo>
                    <a:cubicBezTo>
                      <a:pt x="400" y="839"/>
                      <a:pt x="460" y="849"/>
                      <a:pt x="519" y="848"/>
                    </a:cubicBezTo>
                    <a:cubicBezTo>
                      <a:pt x="519" y="853"/>
                      <a:pt x="519" y="857"/>
                      <a:pt x="519" y="861"/>
                    </a:cubicBezTo>
                    <a:cubicBezTo>
                      <a:pt x="464" y="862"/>
                      <a:pt x="410" y="861"/>
                      <a:pt x="356" y="862"/>
                    </a:cubicBezTo>
                    <a:cubicBezTo>
                      <a:pt x="355" y="862"/>
                      <a:pt x="356" y="864"/>
                      <a:pt x="356" y="864"/>
                    </a:cubicBezTo>
                    <a:cubicBezTo>
                      <a:pt x="410" y="863"/>
                      <a:pt x="465" y="865"/>
                      <a:pt x="519" y="863"/>
                    </a:cubicBezTo>
                    <a:cubicBezTo>
                      <a:pt x="519" y="868"/>
                      <a:pt x="519" y="872"/>
                      <a:pt x="519" y="876"/>
                    </a:cubicBezTo>
                    <a:cubicBezTo>
                      <a:pt x="465" y="879"/>
                      <a:pt x="411" y="880"/>
                      <a:pt x="358" y="879"/>
                    </a:cubicBezTo>
                    <a:cubicBezTo>
                      <a:pt x="357" y="879"/>
                      <a:pt x="358" y="880"/>
                      <a:pt x="358" y="880"/>
                    </a:cubicBezTo>
                    <a:cubicBezTo>
                      <a:pt x="411" y="882"/>
                      <a:pt x="465" y="881"/>
                      <a:pt x="519" y="878"/>
                    </a:cubicBezTo>
                    <a:cubicBezTo>
                      <a:pt x="519" y="884"/>
                      <a:pt x="519" y="891"/>
                      <a:pt x="519" y="897"/>
                    </a:cubicBezTo>
                    <a:cubicBezTo>
                      <a:pt x="464" y="897"/>
                      <a:pt x="409" y="902"/>
                      <a:pt x="354" y="902"/>
                    </a:cubicBezTo>
                    <a:cubicBezTo>
                      <a:pt x="354" y="902"/>
                      <a:pt x="354" y="904"/>
                      <a:pt x="355" y="904"/>
                    </a:cubicBezTo>
                    <a:cubicBezTo>
                      <a:pt x="409" y="904"/>
                      <a:pt x="464" y="902"/>
                      <a:pt x="518" y="900"/>
                    </a:cubicBezTo>
                    <a:cubicBezTo>
                      <a:pt x="518" y="908"/>
                      <a:pt x="518" y="916"/>
                      <a:pt x="518" y="924"/>
                    </a:cubicBezTo>
                    <a:cubicBezTo>
                      <a:pt x="475" y="926"/>
                      <a:pt x="432" y="927"/>
                      <a:pt x="389" y="926"/>
                    </a:cubicBezTo>
                    <a:cubicBezTo>
                      <a:pt x="389" y="926"/>
                      <a:pt x="389" y="927"/>
                      <a:pt x="390" y="927"/>
                    </a:cubicBezTo>
                    <a:cubicBezTo>
                      <a:pt x="433" y="928"/>
                      <a:pt x="475" y="928"/>
                      <a:pt x="518" y="926"/>
                    </a:cubicBezTo>
                    <a:cubicBezTo>
                      <a:pt x="518" y="933"/>
                      <a:pt x="518" y="940"/>
                      <a:pt x="518" y="946"/>
                    </a:cubicBezTo>
                    <a:cubicBezTo>
                      <a:pt x="518" y="947"/>
                      <a:pt x="520" y="948"/>
                      <a:pt x="520" y="947"/>
                    </a:cubicBezTo>
                    <a:cubicBezTo>
                      <a:pt x="520" y="940"/>
                      <a:pt x="520" y="933"/>
                      <a:pt x="520" y="926"/>
                    </a:cubicBezTo>
                    <a:cubicBezTo>
                      <a:pt x="527" y="926"/>
                      <a:pt x="534" y="926"/>
                      <a:pt x="542" y="926"/>
                    </a:cubicBezTo>
                    <a:cubicBezTo>
                      <a:pt x="543" y="926"/>
                      <a:pt x="542" y="924"/>
                      <a:pt x="541" y="924"/>
                    </a:cubicBezTo>
                    <a:cubicBezTo>
                      <a:pt x="534" y="924"/>
                      <a:pt x="527" y="924"/>
                      <a:pt x="520" y="924"/>
                    </a:cubicBezTo>
                    <a:cubicBezTo>
                      <a:pt x="520" y="916"/>
                      <a:pt x="520" y="908"/>
                      <a:pt x="520" y="900"/>
                    </a:cubicBezTo>
                    <a:cubicBezTo>
                      <a:pt x="528" y="899"/>
                      <a:pt x="537" y="899"/>
                      <a:pt x="545" y="899"/>
                    </a:cubicBezTo>
                    <a:cubicBezTo>
                      <a:pt x="546" y="899"/>
                      <a:pt x="546" y="897"/>
                      <a:pt x="545" y="897"/>
                    </a:cubicBezTo>
                    <a:cubicBezTo>
                      <a:pt x="536" y="897"/>
                      <a:pt x="528" y="897"/>
                      <a:pt x="520" y="897"/>
                    </a:cubicBezTo>
                    <a:cubicBezTo>
                      <a:pt x="520" y="891"/>
                      <a:pt x="520" y="884"/>
                      <a:pt x="520" y="878"/>
                    </a:cubicBezTo>
                    <a:cubicBezTo>
                      <a:pt x="526" y="878"/>
                      <a:pt x="531" y="877"/>
                      <a:pt x="537" y="877"/>
                    </a:cubicBezTo>
                    <a:cubicBezTo>
                      <a:pt x="538" y="877"/>
                      <a:pt x="537" y="876"/>
                      <a:pt x="536" y="876"/>
                    </a:cubicBezTo>
                    <a:cubicBezTo>
                      <a:pt x="531" y="876"/>
                      <a:pt x="526" y="876"/>
                      <a:pt x="520" y="876"/>
                    </a:cubicBezTo>
                    <a:cubicBezTo>
                      <a:pt x="520" y="872"/>
                      <a:pt x="520" y="868"/>
                      <a:pt x="520" y="863"/>
                    </a:cubicBezTo>
                    <a:cubicBezTo>
                      <a:pt x="530" y="863"/>
                      <a:pt x="540" y="863"/>
                      <a:pt x="550" y="862"/>
                    </a:cubicBezTo>
                    <a:cubicBezTo>
                      <a:pt x="551" y="862"/>
                      <a:pt x="551" y="860"/>
                      <a:pt x="550" y="860"/>
                    </a:cubicBezTo>
                    <a:cubicBezTo>
                      <a:pt x="540" y="861"/>
                      <a:pt x="530" y="861"/>
                      <a:pt x="520" y="861"/>
                    </a:cubicBezTo>
                    <a:cubicBezTo>
                      <a:pt x="520" y="857"/>
                      <a:pt x="521" y="852"/>
                      <a:pt x="521" y="848"/>
                    </a:cubicBezTo>
                    <a:cubicBezTo>
                      <a:pt x="528" y="848"/>
                      <a:pt x="536" y="848"/>
                      <a:pt x="543" y="847"/>
                    </a:cubicBezTo>
                    <a:cubicBezTo>
                      <a:pt x="544" y="847"/>
                      <a:pt x="544" y="846"/>
                      <a:pt x="543" y="846"/>
                    </a:cubicBezTo>
                    <a:cubicBezTo>
                      <a:pt x="535" y="846"/>
                      <a:pt x="528" y="846"/>
                      <a:pt x="521" y="845"/>
                    </a:cubicBezTo>
                    <a:cubicBezTo>
                      <a:pt x="521" y="836"/>
                      <a:pt x="521" y="827"/>
                      <a:pt x="521" y="818"/>
                    </a:cubicBezTo>
                    <a:cubicBezTo>
                      <a:pt x="528" y="818"/>
                      <a:pt x="535" y="817"/>
                      <a:pt x="542" y="817"/>
                    </a:cubicBezTo>
                    <a:cubicBezTo>
                      <a:pt x="543" y="817"/>
                      <a:pt x="542" y="815"/>
                      <a:pt x="541" y="815"/>
                    </a:cubicBezTo>
                    <a:cubicBezTo>
                      <a:pt x="534" y="815"/>
                      <a:pt x="528" y="815"/>
                      <a:pt x="521" y="815"/>
                    </a:cubicBezTo>
                    <a:cubicBezTo>
                      <a:pt x="521" y="809"/>
                      <a:pt x="521" y="803"/>
                      <a:pt x="521" y="796"/>
                    </a:cubicBezTo>
                    <a:cubicBezTo>
                      <a:pt x="528" y="796"/>
                      <a:pt x="535" y="796"/>
                      <a:pt x="542" y="795"/>
                    </a:cubicBezTo>
                    <a:cubicBezTo>
                      <a:pt x="542" y="795"/>
                      <a:pt x="542" y="795"/>
                      <a:pt x="542" y="795"/>
                    </a:cubicBezTo>
                    <a:cubicBezTo>
                      <a:pt x="598" y="801"/>
                      <a:pt x="657" y="801"/>
                      <a:pt x="714" y="798"/>
                    </a:cubicBezTo>
                    <a:cubicBezTo>
                      <a:pt x="714" y="799"/>
                      <a:pt x="714" y="800"/>
                      <a:pt x="714" y="801"/>
                    </a:cubicBezTo>
                    <a:cubicBezTo>
                      <a:pt x="714" y="802"/>
                      <a:pt x="715" y="802"/>
                      <a:pt x="715" y="802"/>
                    </a:cubicBezTo>
                    <a:cubicBezTo>
                      <a:pt x="715" y="800"/>
                      <a:pt x="715" y="799"/>
                      <a:pt x="715" y="798"/>
                    </a:cubicBezTo>
                    <a:cubicBezTo>
                      <a:pt x="723" y="797"/>
                      <a:pt x="732" y="796"/>
                      <a:pt x="740" y="796"/>
                    </a:cubicBezTo>
                    <a:cubicBezTo>
                      <a:pt x="741" y="796"/>
                      <a:pt x="741" y="794"/>
                      <a:pt x="739" y="794"/>
                    </a:cubicBezTo>
                    <a:close/>
                    <a:moveTo>
                      <a:pt x="519" y="845"/>
                    </a:moveTo>
                    <a:cubicBezTo>
                      <a:pt x="479" y="844"/>
                      <a:pt x="439" y="841"/>
                      <a:pt x="399" y="835"/>
                    </a:cubicBezTo>
                    <a:cubicBezTo>
                      <a:pt x="399" y="835"/>
                      <a:pt x="399" y="835"/>
                      <a:pt x="399" y="835"/>
                    </a:cubicBezTo>
                    <a:cubicBezTo>
                      <a:pt x="400" y="827"/>
                      <a:pt x="400" y="820"/>
                      <a:pt x="400" y="812"/>
                    </a:cubicBezTo>
                    <a:cubicBezTo>
                      <a:pt x="439" y="817"/>
                      <a:pt x="479" y="819"/>
                      <a:pt x="519" y="818"/>
                    </a:cubicBezTo>
                    <a:cubicBezTo>
                      <a:pt x="519" y="827"/>
                      <a:pt x="519" y="836"/>
                      <a:pt x="519" y="845"/>
                    </a:cubicBezTo>
                    <a:close/>
                    <a:moveTo>
                      <a:pt x="519" y="815"/>
                    </a:moveTo>
                    <a:cubicBezTo>
                      <a:pt x="479" y="814"/>
                      <a:pt x="439" y="813"/>
                      <a:pt x="400" y="810"/>
                    </a:cubicBezTo>
                    <a:cubicBezTo>
                      <a:pt x="400" y="802"/>
                      <a:pt x="400" y="793"/>
                      <a:pt x="399" y="785"/>
                    </a:cubicBezTo>
                    <a:cubicBezTo>
                      <a:pt x="439" y="793"/>
                      <a:pt x="479" y="797"/>
                      <a:pt x="519" y="796"/>
                    </a:cubicBezTo>
                    <a:cubicBezTo>
                      <a:pt x="519" y="803"/>
                      <a:pt x="519" y="809"/>
                      <a:pt x="519" y="815"/>
                    </a:cubicBezTo>
                    <a:close/>
                    <a:moveTo>
                      <a:pt x="519" y="794"/>
                    </a:moveTo>
                    <a:cubicBezTo>
                      <a:pt x="479" y="794"/>
                      <a:pt x="439" y="790"/>
                      <a:pt x="399" y="783"/>
                    </a:cubicBezTo>
                    <a:cubicBezTo>
                      <a:pt x="399" y="777"/>
                      <a:pt x="399" y="770"/>
                      <a:pt x="399" y="764"/>
                    </a:cubicBezTo>
                    <a:cubicBezTo>
                      <a:pt x="439" y="769"/>
                      <a:pt x="479" y="772"/>
                      <a:pt x="519" y="771"/>
                    </a:cubicBezTo>
                    <a:cubicBezTo>
                      <a:pt x="519" y="779"/>
                      <a:pt x="519" y="786"/>
                      <a:pt x="519" y="794"/>
                    </a:cubicBezTo>
                    <a:close/>
                    <a:moveTo>
                      <a:pt x="519" y="768"/>
                    </a:moveTo>
                    <a:cubicBezTo>
                      <a:pt x="479" y="767"/>
                      <a:pt x="439" y="765"/>
                      <a:pt x="399" y="761"/>
                    </a:cubicBezTo>
                    <a:cubicBezTo>
                      <a:pt x="399" y="753"/>
                      <a:pt x="399" y="746"/>
                      <a:pt x="398" y="738"/>
                    </a:cubicBezTo>
                    <a:cubicBezTo>
                      <a:pt x="438" y="746"/>
                      <a:pt x="479" y="751"/>
                      <a:pt x="519" y="751"/>
                    </a:cubicBezTo>
                    <a:cubicBezTo>
                      <a:pt x="519" y="757"/>
                      <a:pt x="519" y="763"/>
                      <a:pt x="519" y="768"/>
                    </a:cubicBezTo>
                    <a:close/>
                    <a:moveTo>
                      <a:pt x="519" y="748"/>
                    </a:moveTo>
                    <a:cubicBezTo>
                      <a:pt x="478" y="747"/>
                      <a:pt x="438" y="743"/>
                      <a:pt x="398" y="735"/>
                    </a:cubicBezTo>
                    <a:cubicBezTo>
                      <a:pt x="398" y="726"/>
                      <a:pt x="398" y="716"/>
                      <a:pt x="397" y="707"/>
                    </a:cubicBezTo>
                    <a:cubicBezTo>
                      <a:pt x="438" y="712"/>
                      <a:pt x="479" y="718"/>
                      <a:pt x="519" y="721"/>
                    </a:cubicBezTo>
                    <a:cubicBezTo>
                      <a:pt x="519" y="730"/>
                      <a:pt x="519" y="739"/>
                      <a:pt x="519" y="748"/>
                    </a:cubicBezTo>
                    <a:close/>
                    <a:moveTo>
                      <a:pt x="521" y="213"/>
                    </a:moveTo>
                    <a:cubicBezTo>
                      <a:pt x="485" y="199"/>
                      <a:pt x="450" y="186"/>
                      <a:pt x="415" y="170"/>
                    </a:cubicBezTo>
                    <a:cubicBezTo>
                      <a:pt x="387" y="157"/>
                      <a:pt x="359" y="143"/>
                      <a:pt x="331" y="129"/>
                    </a:cubicBezTo>
                    <a:cubicBezTo>
                      <a:pt x="331" y="122"/>
                      <a:pt x="331" y="114"/>
                      <a:pt x="331" y="107"/>
                    </a:cubicBezTo>
                    <a:cubicBezTo>
                      <a:pt x="358" y="121"/>
                      <a:pt x="387" y="134"/>
                      <a:pt x="414" y="146"/>
                    </a:cubicBezTo>
                    <a:cubicBezTo>
                      <a:pt x="449" y="162"/>
                      <a:pt x="485" y="178"/>
                      <a:pt x="521" y="192"/>
                    </a:cubicBezTo>
                    <a:cubicBezTo>
                      <a:pt x="521" y="199"/>
                      <a:pt x="521" y="206"/>
                      <a:pt x="521" y="213"/>
                    </a:cubicBezTo>
                    <a:close/>
                    <a:moveTo>
                      <a:pt x="278" y="138"/>
                    </a:moveTo>
                    <a:cubicBezTo>
                      <a:pt x="284" y="142"/>
                      <a:pt x="291" y="146"/>
                      <a:pt x="298" y="150"/>
                    </a:cubicBezTo>
                    <a:cubicBezTo>
                      <a:pt x="297" y="161"/>
                      <a:pt x="297" y="173"/>
                      <a:pt x="297" y="185"/>
                    </a:cubicBezTo>
                    <a:cubicBezTo>
                      <a:pt x="288" y="180"/>
                      <a:pt x="280" y="174"/>
                      <a:pt x="271" y="168"/>
                    </a:cubicBezTo>
                    <a:cubicBezTo>
                      <a:pt x="271" y="168"/>
                      <a:pt x="270" y="169"/>
                      <a:pt x="271" y="169"/>
                    </a:cubicBezTo>
                    <a:cubicBezTo>
                      <a:pt x="279" y="175"/>
                      <a:pt x="288" y="181"/>
                      <a:pt x="297" y="187"/>
                    </a:cubicBezTo>
                    <a:cubicBezTo>
                      <a:pt x="297" y="196"/>
                      <a:pt x="297" y="205"/>
                      <a:pt x="296" y="214"/>
                    </a:cubicBezTo>
                    <a:cubicBezTo>
                      <a:pt x="288" y="211"/>
                      <a:pt x="280" y="207"/>
                      <a:pt x="271" y="203"/>
                    </a:cubicBezTo>
                    <a:cubicBezTo>
                      <a:pt x="271" y="203"/>
                      <a:pt x="270" y="204"/>
                      <a:pt x="271" y="204"/>
                    </a:cubicBezTo>
                    <a:cubicBezTo>
                      <a:pt x="279" y="208"/>
                      <a:pt x="288" y="213"/>
                      <a:pt x="296" y="217"/>
                    </a:cubicBezTo>
                    <a:cubicBezTo>
                      <a:pt x="296" y="228"/>
                      <a:pt x="296" y="239"/>
                      <a:pt x="296" y="250"/>
                    </a:cubicBezTo>
                    <a:cubicBezTo>
                      <a:pt x="289" y="246"/>
                      <a:pt x="282" y="242"/>
                      <a:pt x="275" y="238"/>
                    </a:cubicBezTo>
                    <a:cubicBezTo>
                      <a:pt x="274" y="238"/>
                      <a:pt x="274" y="239"/>
                      <a:pt x="274" y="239"/>
                    </a:cubicBezTo>
                    <a:cubicBezTo>
                      <a:pt x="281" y="244"/>
                      <a:pt x="288" y="249"/>
                      <a:pt x="296" y="253"/>
                    </a:cubicBezTo>
                    <a:cubicBezTo>
                      <a:pt x="296" y="266"/>
                      <a:pt x="295" y="278"/>
                      <a:pt x="295" y="291"/>
                    </a:cubicBezTo>
                    <a:cubicBezTo>
                      <a:pt x="287" y="286"/>
                      <a:pt x="278" y="282"/>
                      <a:pt x="270" y="278"/>
                    </a:cubicBezTo>
                    <a:cubicBezTo>
                      <a:pt x="268" y="277"/>
                      <a:pt x="268" y="279"/>
                      <a:pt x="269" y="280"/>
                    </a:cubicBezTo>
                    <a:cubicBezTo>
                      <a:pt x="278" y="284"/>
                      <a:pt x="286" y="289"/>
                      <a:pt x="295" y="293"/>
                    </a:cubicBezTo>
                    <a:cubicBezTo>
                      <a:pt x="295" y="294"/>
                      <a:pt x="295" y="294"/>
                      <a:pt x="295" y="295"/>
                    </a:cubicBezTo>
                    <a:cubicBezTo>
                      <a:pt x="295" y="305"/>
                      <a:pt x="295" y="316"/>
                      <a:pt x="295" y="327"/>
                    </a:cubicBezTo>
                    <a:cubicBezTo>
                      <a:pt x="286" y="324"/>
                      <a:pt x="278" y="320"/>
                      <a:pt x="269" y="316"/>
                    </a:cubicBezTo>
                    <a:cubicBezTo>
                      <a:pt x="271" y="316"/>
                      <a:pt x="272" y="315"/>
                      <a:pt x="273" y="315"/>
                    </a:cubicBezTo>
                    <a:cubicBezTo>
                      <a:pt x="274" y="315"/>
                      <a:pt x="274" y="313"/>
                      <a:pt x="273" y="313"/>
                    </a:cubicBezTo>
                    <a:cubicBezTo>
                      <a:pt x="265" y="315"/>
                      <a:pt x="257" y="316"/>
                      <a:pt x="249" y="317"/>
                    </a:cubicBezTo>
                    <a:cubicBezTo>
                      <a:pt x="249" y="309"/>
                      <a:pt x="249" y="302"/>
                      <a:pt x="249" y="294"/>
                    </a:cubicBezTo>
                    <a:cubicBezTo>
                      <a:pt x="256" y="292"/>
                      <a:pt x="264" y="290"/>
                      <a:pt x="271" y="287"/>
                    </a:cubicBezTo>
                    <a:cubicBezTo>
                      <a:pt x="272" y="287"/>
                      <a:pt x="271" y="286"/>
                      <a:pt x="270" y="286"/>
                    </a:cubicBezTo>
                    <a:cubicBezTo>
                      <a:pt x="263" y="287"/>
                      <a:pt x="256" y="289"/>
                      <a:pt x="249" y="291"/>
                    </a:cubicBezTo>
                    <a:cubicBezTo>
                      <a:pt x="249" y="282"/>
                      <a:pt x="249" y="272"/>
                      <a:pt x="249" y="263"/>
                    </a:cubicBezTo>
                    <a:cubicBezTo>
                      <a:pt x="256" y="261"/>
                      <a:pt x="264" y="258"/>
                      <a:pt x="271" y="255"/>
                    </a:cubicBezTo>
                    <a:cubicBezTo>
                      <a:pt x="272" y="255"/>
                      <a:pt x="271" y="253"/>
                      <a:pt x="270" y="253"/>
                    </a:cubicBezTo>
                    <a:cubicBezTo>
                      <a:pt x="263" y="256"/>
                      <a:pt x="256" y="258"/>
                      <a:pt x="249" y="260"/>
                    </a:cubicBezTo>
                    <a:cubicBezTo>
                      <a:pt x="249" y="254"/>
                      <a:pt x="249" y="248"/>
                      <a:pt x="249" y="243"/>
                    </a:cubicBezTo>
                    <a:cubicBezTo>
                      <a:pt x="257" y="240"/>
                      <a:pt x="265" y="237"/>
                      <a:pt x="273" y="235"/>
                    </a:cubicBezTo>
                    <a:cubicBezTo>
                      <a:pt x="275" y="234"/>
                      <a:pt x="274" y="232"/>
                      <a:pt x="272" y="233"/>
                    </a:cubicBezTo>
                    <a:cubicBezTo>
                      <a:pt x="265" y="235"/>
                      <a:pt x="257" y="237"/>
                      <a:pt x="249" y="239"/>
                    </a:cubicBezTo>
                    <a:cubicBezTo>
                      <a:pt x="249" y="234"/>
                      <a:pt x="249" y="228"/>
                      <a:pt x="249" y="223"/>
                    </a:cubicBezTo>
                    <a:cubicBezTo>
                      <a:pt x="255" y="221"/>
                      <a:pt x="261" y="219"/>
                      <a:pt x="267" y="216"/>
                    </a:cubicBezTo>
                    <a:cubicBezTo>
                      <a:pt x="268" y="216"/>
                      <a:pt x="267" y="214"/>
                      <a:pt x="266" y="214"/>
                    </a:cubicBezTo>
                    <a:cubicBezTo>
                      <a:pt x="260" y="216"/>
                      <a:pt x="255" y="218"/>
                      <a:pt x="249" y="220"/>
                    </a:cubicBezTo>
                    <a:cubicBezTo>
                      <a:pt x="249" y="214"/>
                      <a:pt x="249" y="208"/>
                      <a:pt x="249" y="201"/>
                    </a:cubicBezTo>
                    <a:cubicBezTo>
                      <a:pt x="253" y="200"/>
                      <a:pt x="258" y="199"/>
                      <a:pt x="262" y="198"/>
                    </a:cubicBezTo>
                    <a:cubicBezTo>
                      <a:pt x="263" y="197"/>
                      <a:pt x="262" y="196"/>
                      <a:pt x="261" y="196"/>
                    </a:cubicBezTo>
                    <a:cubicBezTo>
                      <a:pt x="257" y="197"/>
                      <a:pt x="253" y="198"/>
                      <a:pt x="249" y="199"/>
                    </a:cubicBezTo>
                    <a:cubicBezTo>
                      <a:pt x="249" y="189"/>
                      <a:pt x="249" y="179"/>
                      <a:pt x="249" y="170"/>
                    </a:cubicBezTo>
                    <a:cubicBezTo>
                      <a:pt x="254" y="167"/>
                      <a:pt x="259" y="165"/>
                      <a:pt x="264" y="163"/>
                    </a:cubicBezTo>
                    <a:cubicBezTo>
                      <a:pt x="265" y="163"/>
                      <a:pt x="264" y="161"/>
                      <a:pt x="263" y="162"/>
                    </a:cubicBezTo>
                    <a:cubicBezTo>
                      <a:pt x="259" y="163"/>
                      <a:pt x="254" y="165"/>
                      <a:pt x="249" y="166"/>
                    </a:cubicBezTo>
                    <a:cubicBezTo>
                      <a:pt x="249" y="159"/>
                      <a:pt x="249" y="151"/>
                      <a:pt x="249" y="143"/>
                    </a:cubicBezTo>
                    <a:cubicBezTo>
                      <a:pt x="259" y="140"/>
                      <a:pt x="268" y="137"/>
                      <a:pt x="278" y="133"/>
                    </a:cubicBezTo>
                    <a:cubicBezTo>
                      <a:pt x="279" y="133"/>
                      <a:pt x="278" y="131"/>
                      <a:pt x="277" y="132"/>
                    </a:cubicBezTo>
                    <a:cubicBezTo>
                      <a:pt x="268" y="134"/>
                      <a:pt x="258" y="137"/>
                      <a:pt x="249" y="140"/>
                    </a:cubicBezTo>
                    <a:cubicBezTo>
                      <a:pt x="249" y="131"/>
                      <a:pt x="249" y="122"/>
                      <a:pt x="249" y="113"/>
                    </a:cubicBezTo>
                    <a:cubicBezTo>
                      <a:pt x="257" y="110"/>
                      <a:pt x="265" y="107"/>
                      <a:pt x="273" y="103"/>
                    </a:cubicBezTo>
                    <a:cubicBezTo>
                      <a:pt x="281" y="108"/>
                      <a:pt x="290" y="113"/>
                      <a:pt x="298" y="117"/>
                    </a:cubicBezTo>
                    <a:cubicBezTo>
                      <a:pt x="298" y="127"/>
                      <a:pt x="298" y="137"/>
                      <a:pt x="298" y="148"/>
                    </a:cubicBezTo>
                    <a:cubicBezTo>
                      <a:pt x="291" y="144"/>
                      <a:pt x="285" y="140"/>
                      <a:pt x="278" y="136"/>
                    </a:cubicBezTo>
                    <a:cubicBezTo>
                      <a:pt x="277" y="136"/>
                      <a:pt x="277" y="137"/>
                      <a:pt x="278" y="138"/>
                    </a:cubicBezTo>
                    <a:close/>
                    <a:moveTo>
                      <a:pt x="296" y="359"/>
                    </a:moveTo>
                    <a:cubicBezTo>
                      <a:pt x="296" y="349"/>
                      <a:pt x="296" y="340"/>
                      <a:pt x="296" y="330"/>
                    </a:cubicBezTo>
                    <a:cubicBezTo>
                      <a:pt x="326" y="344"/>
                      <a:pt x="356" y="356"/>
                      <a:pt x="387" y="367"/>
                    </a:cubicBezTo>
                    <a:cubicBezTo>
                      <a:pt x="387" y="376"/>
                      <a:pt x="387" y="385"/>
                      <a:pt x="387" y="394"/>
                    </a:cubicBezTo>
                    <a:cubicBezTo>
                      <a:pt x="356" y="384"/>
                      <a:pt x="326" y="372"/>
                      <a:pt x="296" y="359"/>
                    </a:cubicBezTo>
                    <a:close/>
                    <a:moveTo>
                      <a:pt x="387" y="397"/>
                    </a:moveTo>
                    <a:cubicBezTo>
                      <a:pt x="387" y="404"/>
                      <a:pt x="387" y="412"/>
                      <a:pt x="386" y="419"/>
                    </a:cubicBezTo>
                    <a:cubicBezTo>
                      <a:pt x="355" y="410"/>
                      <a:pt x="325" y="399"/>
                      <a:pt x="296" y="385"/>
                    </a:cubicBezTo>
                    <a:cubicBezTo>
                      <a:pt x="296" y="377"/>
                      <a:pt x="296" y="369"/>
                      <a:pt x="296" y="361"/>
                    </a:cubicBezTo>
                    <a:cubicBezTo>
                      <a:pt x="326" y="374"/>
                      <a:pt x="356" y="386"/>
                      <a:pt x="387" y="397"/>
                    </a:cubicBezTo>
                    <a:close/>
                    <a:moveTo>
                      <a:pt x="296" y="328"/>
                    </a:moveTo>
                    <a:cubicBezTo>
                      <a:pt x="297" y="317"/>
                      <a:pt x="297" y="306"/>
                      <a:pt x="297" y="295"/>
                    </a:cubicBezTo>
                    <a:cubicBezTo>
                      <a:pt x="297" y="295"/>
                      <a:pt x="297" y="294"/>
                      <a:pt x="297" y="294"/>
                    </a:cubicBezTo>
                    <a:cubicBezTo>
                      <a:pt x="326" y="309"/>
                      <a:pt x="357" y="322"/>
                      <a:pt x="387" y="335"/>
                    </a:cubicBezTo>
                    <a:cubicBezTo>
                      <a:pt x="388" y="344"/>
                      <a:pt x="388" y="354"/>
                      <a:pt x="387" y="364"/>
                    </a:cubicBezTo>
                    <a:cubicBezTo>
                      <a:pt x="357" y="353"/>
                      <a:pt x="326" y="341"/>
                      <a:pt x="296" y="328"/>
                    </a:cubicBezTo>
                    <a:close/>
                    <a:moveTo>
                      <a:pt x="297" y="291"/>
                    </a:moveTo>
                    <a:cubicBezTo>
                      <a:pt x="297" y="279"/>
                      <a:pt x="297" y="267"/>
                      <a:pt x="298" y="254"/>
                    </a:cubicBezTo>
                    <a:cubicBezTo>
                      <a:pt x="325" y="270"/>
                      <a:pt x="355" y="283"/>
                      <a:pt x="386" y="294"/>
                    </a:cubicBezTo>
                    <a:cubicBezTo>
                      <a:pt x="387" y="306"/>
                      <a:pt x="387" y="318"/>
                      <a:pt x="387" y="330"/>
                    </a:cubicBezTo>
                    <a:cubicBezTo>
                      <a:pt x="357" y="318"/>
                      <a:pt x="327" y="306"/>
                      <a:pt x="297" y="291"/>
                    </a:cubicBezTo>
                    <a:close/>
                    <a:moveTo>
                      <a:pt x="404" y="505"/>
                    </a:moveTo>
                    <a:cubicBezTo>
                      <a:pt x="367" y="495"/>
                      <a:pt x="330" y="483"/>
                      <a:pt x="294" y="471"/>
                    </a:cubicBezTo>
                    <a:cubicBezTo>
                      <a:pt x="294" y="462"/>
                      <a:pt x="294" y="453"/>
                      <a:pt x="294" y="445"/>
                    </a:cubicBezTo>
                    <a:cubicBezTo>
                      <a:pt x="294" y="445"/>
                      <a:pt x="294" y="445"/>
                      <a:pt x="294" y="445"/>
                    </a:cubicBezTo>
                    <a:cubicBezTo>
                      <a:pt x="348" y="469"/>
                      <a:pt x="404" y="487"/>
                      <a:pt x="462" y="498"/>
                    </a:cubicBezTo>
                    <a:cubicBezTo>
                      <a:pt x="462" y="504"/>
                      <a:pt x="462" y="511"/>
                      <a:pt x="462" y="517"/>
                    </a:cubicBezTo>
                    <a:cubicBezTo>
                      <a:pt x="442" y="514"/>
                      <a:pt x="423" y="510"/>
                      <a:pt x="404" y="505"/>
                    </a:cubicBezTo>
                    <a:close/>
                    <a:moveTo>
                      <a:pt x="462" y="522"/>
                    </a:moveTo>
                    <a:cubicBezTo>
                      <a:pt x="462" y="529"/>
                      <a:pt x="461" y="536"/>
                      <a:pt x="461" y="542"/>
                    </a:cubicBezTo>
                    <a:cubicBezTo>
                      <a:pt x="404" y="533"/>
                      <a:pt x="349" y="520"/>
                      <a:pt x="294" y="501"/>
                    </a:cubicBezTo>
                    <a:cubicBezTo>
                      <a:pt x="294" y="492"/>
                      <a:pt x="294" y="483"/>
                      <a:pt x="294" y="474"/>
                    </a:cubicBezTo>
                    <a:cubicBezTo>
                      <a:pt x="348" y="493"/>
                      <a:pt x="405" y="512"/>
                      <a:pt x="462" y="522"/>
                    </a:cubicBezTo>
                    <a:close/>
                    <a:moveTo>
                      <a:pt x="294" y="443"/>
                    </a:moveTo>
                    <a:cubicBezTo>
                      <a:pt x="295" y="434"/>
                      <a:pt x="295" y="425"/>
                      <a:pt x="295" y="416"/>
                    </a:cubicBezTo>
                    <a:cubicBezTo>
                      <a:pt x="348" y="439"/>
                      <a:pt x="405" y="458"/>
                      <a:pt x="462" y="471"/>
                    </a:cubicBezTo>
                    <a:cubicBezTo>
                      <a:pt x="462" y="479"/>
                      <a:pt x="462" y="487"/>
                      <a:pt x="462" y="495"/>
                    </a:cubicBezTo>
                    <a:cubicBezTo>
                      <a:pt x="405" y="485"/>
                      <a:pt x="348" y="466"/>
                      <a:pt x="294" y="443"/>
                    </a:cubicBezTo>
                    <a:close/>
                    <a:moveTo>
                      <a:pt x="277" y="99"/>
                    </a:moveTo>
                    <a:cubicBezTo>
                      <a:pt x="275" y="100"/>
                      <a:pt x="273" y="101"/>
                      <a:pt x="271" y="102"/>
                    </a:cubicBezTo>
                    <a:cubicBezTo>
                      <a:pt x="271" y="102"/>
                      <a:pt x="271" y="102"/>
                      <a:pt x="271" y="102"/>
                    </a:cubicBezTo>
                    <a:cubicBezTo>
                      <a:pt x="263" y="104"/>
                      <a:pt x="256" y="107"/>
                      <a:pt x="249" y="109"/>
                    </a:cubicBezTo>
                    <a:cubicBezTo>
                      <a:pt x="249" y="102"/>
                      <a:pt x="249" y="96"/>
                      <a:pt x="249" y="89"/>
                    </a:cubicBezTo>
                    <a:cubicBezTo>
                      <a:pt x="259" y="85"/>
                      <a:pt x="268" y="81"/>
                      <a:pt x="278" y="77"/>
                    </a:cubicBezTo>
                    <a:cubicBezTo>
                      <a:pt x="285" y="81"/>
                      <a:pt x="292" y="85"/>
                      <a:pt x="299" y="89"/>
                    </a:cubicBezTo>
                    <a:cubicBezTo>
                      <a:pt x="299" y="97"/>
                      <a:pt x="299" y="105"/>
                      <a:pt x="298" y="113"/>
                    </a:cubicBezTo>
                    <a:cubicBezTo>
                      <a:pt x="290" y="110"/>
                      <a:pt x="282" y="106"/>
                      <a:pt x="274" y="103"/>
                    </a:cubicBezTo>
                    <a:cubicBezTo>
                      <a:pt x="275" y="102"/>
                      <a:pt x="277" y="102"/>
                      <a:pt x="278" y="101"/>
                    </a:cubicBezTo>
                    <a:cubicBezTo>
                      <a:pt x="279" y="101"/>
                      <a:pt x="278" y="99"/>
                      <a:pt x="277" y="99"/>
                    </a:cubicBezTo>
                    <a:close/>
                    <a:moveTo>
                      <a:pt x="299" y="188"/>
                    </a:moveTo>
                    <a:cubicBezTo>
                      <a:pt x="309" y="194"/>
                      <a:pt x="320" y="200"/>
                      <a:pt x="331" y="206"/>
                    </a:cubicBezTo>
                    <a:cubicBezTo>
                      <a:pt x="331" y="214"/>
                      <a:pt x="331" y="222"/>
                      <a:pt x="331" y="230"/>
                    </a:cubicBezTo>
                    <a:cubicBezTo>
                      <a:pt x="320" y="225"/>
                      <a:pt x="309" y="220"/>
                      <a:pt x="298" y="215"/>
                    </a:cubicBezTo>
                    <a:cubicBezTo>
                      <a:pt x="298" y="206"/>
                      <a:pt x="299" y="197"/>
                      <a:pt x="299" y="188"/>
                    </a:cubicBezTo>
                    <a:close/>
                    <a:moveTo>
                      <a:pt x="522" y="188"/>
                    </a:moveTo>
                    <a:cubicBezTo>
                      <a:pt x="486" y="174"/>
                      <a:pt x="450" y="160"/>
                      <a:pt x="415" y="144"/>
                    </a:cubicBezTo>
                    <a:cubicBezTo>
                      <a:pt x="386" y="131"/>
                      <a:pt x="358" y="116"/>
                      <a:pt x="330" y="101"/>
                    </a:cubicBezTo>
                    <a:cubicBezTo>
                      <a:pt x="330" y="92"/>
                      <a:pt x="330" y="84"/>
                      <a:pt x="329" y="75"/>
                    </a:cubicBezTo>
                    <a:cubicBezTo>
                      <a:pt x="390" y="110"/>
                      <a:pt x="455" y="142"/>
                      <a:pt x="522" y="162"/>
                    </a:cubicBezTo>
                    <a:cubicBezTo>
                      <a:pt x="522" y="171"/>
                      <a:pt x="522" y="179"/>
                      <a:pt x="522" y="188"/>
                    </a:cubicBezTo>
                    <a:close/>
                    <a:moveTo>
                      <a:pt x="301" y="34"/>
                    </a:moveTo>
                    <a:cubicBezTo>
                      <a:pt x="364" y="84"/>
                      <a:pt x="444" y="115"/>
                      <a:pt x="522" y="135"/>
                    </a:cubicBezTo>
                    <a:cubicBezTo>
                      <a:pt x="522" y="143"/>
                      <a:pt x="522" y="150"/>
                      <a:pt x="522" y="158"/>
                    </a:cubicBezTo>
                    <a:cubicBezTo>
                      <a:pt x="455" y="134"/>
                      <a:pt x="391" y="105"/>
                      <a:pt x="329" y="71"/>
                    </a:cubicBezTo>
                    <a:cubicBezTo>
                      <a:pt x="329" y="70"/>
                      <a:pt x="329" y="69"/>
                      <a:pt x="329" y="68"/>
                    </a:cubicBezTo>
                    <a:cubicBezTo>
                      <a:pt x="329" y="67"/>
                      <a:pt x="328" y="67"/>
                      <a:pt x="328" y="68"/>
                    </a:cubicBezTo>
                    <a:cubicBezTo>
                      <a:pt x="328" y="69"/>
                      <a:pt x="328" y="70"/>
                      <a:pt x="328" y="71"/>
                    </a:cubicBezTo>
                    <a:cubicBezTo>
                      <a:pt x="319" y="66"/>
                      <a:pt x="310" y="61"/>
                      <a:pt x="301" y="56"/>
                    </a:cubicBezTo>
                    <a:cubicBezTo>
                      <a:pt x="301" y="49"/>
                      <a:pt x="301" y="41"/>
                      <a:pt x="301" y="34"/>
                    </a:cubicBezTo>
                    <a:close/>
                    <a:moveTo>
                      <a:pt x="301" y="59"/>
                    </a:moveTo>
                    <a:cubicBezTo>
                      <a:pt x="310" y="64"/>
                      <a:pt x="319" y="69"/>
                      <a:pt x="328" y="74"/>
                    </a:cubicBezTo>
                    <a:cubicBezTo>
                      <a:pt x="328" y="83"/>
                      <a:pt x="329" y="92"/>
                      <a:pt x="329" y="100"/>
                    </a:cubicBezTo>
                    <a:cubicBezTo>
                      <a:pt x="320" y="95"/>
                      <a:pt x="310" y="90"/>
                      <a:pt x="301" y="86"/>
                    </a:cubicBezTo>
                    <a:cubicBezTo>
                      <a:pt x="301" y="77"/>
                      <a:pt x="301" y="68"/>
                      <a:pt x="301" y="59"/>
                    </a:cubicBezTo>
                    <a:close/>
                    <a:moveTo>
                      <a:pt x="301" y="90"/>
                    </a:moveTo>
                    <a:cubicBezTo>
                      <a:pt x="310" y="96"/>
                      <a:pt x="320" y="101"/>
                      <a:pt x="329" y="106"/>
                    </a:cubicBezTo>
                    <a:cubicBezTo>
                      <a:pt x="330" y="114"/>
                      <a:pt x="330" y="121"/>
                      <a:pt x="330" y="128"/>
                    </a:cubicBezTo>
                    <a:cubicBezTo>
                      <a:pt x="320" y="124"/>
                      <a:pt x="310" y="119"/>
                      <a:pt x="300" y="114"/>
                    </a:cubicBezTo>
                    <a:cubicBezTo>
                      <a:pt x="300" y="106"/>
                      <a:pt x="301" y="98"/>
                      <a:pt x="301" y="90"/>
                    </a:cubicBezTo>
                    <a:close/>
                    <a:moveTo>
                      <a:pt x="300" y="118"/>
                    </a:moveTo>
                    <a:cubicBezTo>
                      <a:pt x="310" y="123"/>
                      <a:pt x="320" y="128"/>
                      <a:pt x="330" y="133"/>
                    </a:cubicBezTo>
                    <a:cubicBezTo>
                      <a:pt x="330" y="144"/>
                      <a:pt x="330" y="154"/>
                      <a:pt x="330" y="165"/>
                    </a:cubicBezTo>
                    <a:cubicBezTo>
                      <a:pt x="320" y="160"/>
                      <a:pt x="310" y="154"/>
                      <a:pt x="300" y="149"/>
                    </a:cubicBezTo>
                    <a:cubicBezTo>
                      <a:pt x="300" y="138"/>
                      <a:pt x="300" y="128"/>
                      <a:pt x="300" y="118"/>
                    </a:cubicBezTo>
                    <a:close/>
                    <a:moveTo>
                      <a:pt x="300" y="151"/>
                    </a:moveTo>
                    <a:cubicBezTo>
                      <a:pt x="310" y="157"/>
                      <a:pt x="320" y="162"/>
                      <a:pt x="330" y="168"/>
                    </a:cubicBezTo>
                    <a:cubicBezTo>
                      <a:pt x="330" y="179"/>
                      <a:pt x="331" y="191"/>
                      <a:pt x="331" y="203"/>
                    </a:cubicBezTo>
                    <a:cubicBezTo>
                      <a:pt x="320" y="197"/>
                      <a:pt x="309" y="192"/>
                      <a:pt x="299" y="186"/>
                    </a:cubicBezTo>
                    <a:cubicBezTo>
                      <a:pt x="299" y="174"/>
                      <a:pt x="299" y="162"/>
                      <a:pt x="300" y="151"/>
                    </a:cubicBezTo>
                    <a:close/>
                    <a:moveTo>
                      <a:pt x="249" y="33"/>
                    </a:moveTo>
                    <a:cubicBezTo>
                      <a:pt x="260" y="28"/>
                      <a:pt x="272" y="24"/>
                      <a:pt x="283" y="19"/>
                    </a:cubicBezTo>
                    <a:cubicBezTo>
                      <a:pt x="288" y="24"/>
                      <a:pt x="294" y="28"/>
                      <a:pt x="299" y="33"/>
                    </a:cubicBezTo>
                    <a:cubicBezTo>
                      <a:pt x="299" y="40"/>
                      <a:pt x="299" y="47"/>
                      <a:pt x="299" y="55"/>
                    </a:cubicBezTo>
                    <a:cubicBezTo>
                      <a:pt x="293" y="51"/>
                      <a:pt x="287" y="48"/>
                      <a:pt x="281" y="44"/>
                    </a:cubicBezTo>
                    <a:cubicBezTo>
                      <a:pt x="280" y="43"/>
                      <a:pt x="280" y="46"/>
                      <a:pt x="281" y="46"/>
                    </a:cubicBezTo>
                    <a:cubicBezTo>
                      <a:pt x="287" y="50"/>
                      <a:pt x="293" y="54"/>
                      <a:pt x="299" y="57"/>
                    </a:cubicBezTo>
                    <a:cubicBezTo>
                      <a:pt x="299" y="67"/>
                      <a:pt x="299" y="76"/>
                      <a:pt x="299" y="85"/>
                    </a:cubicBezTo>
                    <a:cubicBezTo>
                      <a:pt x="293" y="82"/>
                      <a:pt x="286" y="79"/>
                      <a:pt x="280" y="76"/>
                    </a:cubicBezTo>
                    <a:cubicBezTo>
                      <a:pt x="281" y="75"/>
                      <a:pt x="280" y="74"/>
                      <a:pt x="279" y="74"/>
                    </a:cubicBezTo>
                    <a:cubicBezTo>
                      <a:pt x="279" y="74"/>
                      <a:pt x="279" y="75"/>
                      <a:pt x="278" y="75"/>
                    </a:cubicBezTo>
                    <a:cubicBezTo>
                      <a:pt x="277" y="74"/>
                      <a:pt x="276" y="74"/>
                      <a:pt x="275" y="73"/>
                    </a:cubicBezTo>
                    <a:cubicBezTo>
                      <a:pt x="274" y="73"/>
                      <a:pt x="274" y="74"/>
                      <a:pt x="274" y="74"/>
                    </a:cubicBezTo>
                    <a:cubicBezTo>
                      <a:pt x="275" y="75"/>
                      <a:pt x="276" y="75"/>
                      <a:pt x="276" y="75"/>
                    </a:cubicBezTo>
                    <a:cubicBezTo>
                      <a:pt x="267" y="78"/>
                      <a:pt x="258" y="81"/>
                      <a:pt x="249" y="85"/>
                    </a:cubicBezTo>
                    <a:cubicBezTo>
                      <a:pt x="249" y="77"/>
                      <a:pt x="249" y="69"/>
                      <a:pt x="249" y="61"/>
                    </a:cubicBezTo>
                    <a:cubicBezTo>
                      <a:pt x="259" y="57"/>
                      <a:pt x="270" y="53"/>
                      <a:pt x="280" y="48"/>
                    </a:cubicBezTo>
                    <a:cubicBezTo>
                      <a:pt x="281" y="48"/>
                      <a:pt x="280" y="46"/>
                      <a:pt x="279" y="47"/>
                    </a:cubicBezTo>
                    <a:cubicBezTo>
                      <a:pt x="269" y="50"/>
                      <a:pt x="259" y="54"/>
                      <a:pt x="249" y="57"/>
                    </a:cubicBezTo>
                    <a:cubicBezTo>
                      <a:pt x="249" y="49"/>
                      <a:pt x="249" y="41"/>
                      <a:pt x="249" y="33"/>
                    </a:cubicBezTo>
                    <a:close/>
                    <a:moveTo>
                      <a:pt x="110" y="97"/>
                    </a:moveTo>
                    <a:cubicBezTo>
                      <a:pt x="135" y="86"/>
                      <a:pt x="159" y="72"/>
                      <a:pt x="184" y="61"/>
                    </a:cubicBezTo>
                    <a:cubicBezTo>
                      <a:pt x="204" y="52"/>
                      <a:pt x="225" y="43"/>
                      <a:pt x="247" y="34"/>
                    </a:cubicBezTo>
                    <a:cubicBezTo>
                      <a:pt x="247" y="42"/>
                      <a:pt x="246" y="50"/>
                      <a:pt x="246" y="58"/>
                    </a:cubicBezTo>
                    <a:cubicBezTo>
                      <a:pt x="201" y="75"/>
                      <a:pt x="155" y="92"/>
                      <a:pt x="110" y="112"/>
                    </a:cubicBezTo>
                    <a:cubicBezTo>
                      <a:pt x="110" y="107"/>
                      <a:pt x="110" y="102"/>
                      <a:pt x="110" y="97"/>
                    </a:cubicBezTo>
                    <a:close/>
                    <a:moveTo>
                      <a:pt x="110" y="115"/>
                    </a:moveTo>
                    <a:cubicBezTo>
                      <a:pt x="156" y="98"/>
                      <a:pt x="201" y="80"/>
                      <a:pt x="246" y="62"/>
                    </a:cubicBezTo>
                    <a:cubicBezTo>
                      <a:pt x="246" y="70"/>
                      <a:pt x="246" y="78"/>
                      <a:pt x="246" y="86"/>
                    </a:cubicBezTo>
                    <a:cubicBezTo>
                      <a:pt x="226" y="93"/>
                      <a:pt x="206" y="102"/>
                      <a:pt x="186" y="109"/>
                    </a:cubicBezTo>
                    <a:cubicBezTo>
                      <a:pt x="161" y="119"/>
                      <a:pt x="135" y="129"/>
                      <a:pt x="110" y="139"/>
                    </a:cubicBezTo>
                    <a:cubicBezTo>
                      <a:pt x="110" y="131"/>
                      <a:pt x="110" y="123"/>
                      <a:pt x="110" y="115"/>
                    </a:cubicBezTo>
                    <a:close/>
                    <a:moveTo>
                      <a:pt x="110" y="142"/>
                    </a:moveTo>
                    <a:cubicBezTo>
                      <a:pt x="136" y="133"/>
                      <a:pt x="162" y="122"/>
                      <a:pt x="187" y="112"/>
                    </a:cubicBezTo>
                    <a:cubicBezTo>
                      <a:pt x="207" y="104"/>
                      <a:pt x="227" y="97"/>
                      <a:pt x="246" y="90"/>
                    </a:cubicBezTo>
                    <a:cubicBezTo>
                      <a:pt x="246" y="96"/>
                      <a:pt x="246" y="103"/>
                      <a:pt x="246" y="110"/>
                    </a:cubicBezTo>
                    <a:cubicBezTo>
                      <a:pt x="200" y="127"/>
                      <a:pt x="155" y="146"/>
                      <a:pt x="110" y="165"/>
                    </a:cubicBezTo>
                    <a:cubicBezTo>
                      <a:pt x="110" y="157"/>
                      <a:pt x="110" y="149"/>
                      <a:pt x="110" y="142"/>
                    </a:cubicBezTo>
                    <a:close/>
                    <a:moveTo>
                      <a:pt x="110" y="168"/>
                    </a:moveTo>
                    <a:cubicBezTo>
                      <a:pt x="155" y="150"/>
                      <a:pt x="201" y="132"/>
                      <a:pt x="246" y="114"/>
                    </a:cubicBezTo>
                    <a:cubicBezTo>
                      <a:pt x="246" y="123"/>
                      <a:pt x="246" y="132"/>
                      <a:pt x="246" y="141"/>
                    </a:cubicBezTo>
                    <a:cubicBezTo>
                      <a:pt x="201" y="155"/>
                      <a:pt x="155" y="171"/>
                      <a:pt x="110" y="186"/>
                    </a:cubicBezTo>
                    <a:cubicBezTo>
                      <a:pt x="110" y="180"/>
                      <a:pt x="110" y="174"/>
                      <a:pt x="110" y="168"/>
                    </a:cubicBezTo>
                    <a:close/>
                    <a:moveTo>
                      <a:pt x="110" y="188"/>
                    </a:moveTo>
                    <a:cubicBezTo>
                      <a:pt x="155" y="174"/>
                      <a:pt x="201" y="160"/>
                      <a:pt x="246" y="144"/>
                    </a:cubicBezTo>
                    <a:cubicBezTo>
                      <a:pt x="246" y="152"/>
                      <a:pt x="246" y="159"/>
                      <a:pt x="246" y="167"/>
                    </a:cubicBezTo>
                    <a:cubicBezTo>
                      <a:pt x="226" y="174"/>
                      <a:pt x="205" y="181"/>
                      <a:pt x="184" y="188"/>
                    </a:cubicBezTo>
                    <a:cubicBezTo>
                      <a:pt x="160" y="195"/>
                      <a:pt x="134" y="200"/>
                      <a:pt x="110" y="207"/>
                    </a:cubicBezTo>
                    <a:cubicBezTo>
                      <a:pt x="110" y="201"/>
                      <a:pt x="110" y="194"/>
                      <a:pt x="110" y="188"/>
                    </a:cubicBezTo>
                    <a:close/>
                    <a:moveTo>
                      <a:pt x="110" y="209"/>
                    </a:moveTo>
                    <a:cubicBezTo>
                      <a:pt x="155" y="202"/>
                      <a:pt x="203" y="188"/>
                      <a:pt x="246" y="171"/>
                    </a:cubicBezTo>
                    <a:cubicBezTo>
                      <a:pt x="246" y="180"/>
                      <a:pt x="246" y="190"/>
                      <a:pt x="246" y="199"/>
                    </a:cubicBezTo>
                    <a:cubicBezTo>
                      <a:pt x="200" y="209"/>
                      <a:pt x="155" y="223"/>
                      <a:pt x="110" y="236"/>
                    </a:cubicBezTo>
                    <a:cubicBezTo>
                      <a:pt x="110" y="227"/>
                      <a:pt x="110" y="218"/>
                      <a:pt x="110" y="209"/>
                    </a:cubicBezTo>
                    <a:close/>
                    <a:moveTo>
                      <a:pt x="110" y="238"/>
                    </a:moveTo>
                    <a:cubicBezTo>
                      <a:pt x="156" y="226"/>
                      <a:pt x="201" y="215"/>
                      <a:pt x="246" y="202"/>
                    </a:cubicBezTo>
                    <a:cubicBezTo>
                      <a:pt x="246" y="208"/>
                      <a:pt x="246" y="215"/>
                      <a:pt x="246" y="221"/>
                    </a:cubicBezTo>
                    <a:cubicBezTo>
                      <a:pt x="201" y="236"/>
                      <a:pt x="156" y="250"/>
                      <a:pt x="111" y="262"/>
                    </a:cubicBezTo>
                    <a:cubicBezTo>
                      <a:pt x="110" y="254"/>
                      <a:pt x="110" y="246"/>
                      <a:pt x="110" y="238"/>
                    </a:cubicBezTo>
                    <a:close/>
                    <a:moveTo>
                      <a:pt x="111" y="265"/>
                    </a:moveTo>
                    <a:cubicBezTo>
                      <a:pt x="156" y="253"/>
                      <a:pt x="202" y="240"/>
                      <a:pt x="246" y="224"/>
                    </a:cubicBezTo>
                    <a:cubicBezTo>
                      <a:pt x="246" y="229"/>
                      <a:pt x="246" y="235"/>
                      <a:pt x="246" y="240"/>
                    </a:cubicBezTo>
                    <a:cubicBezTo>
                      <a:pt x="201" y="254"/>
                      <a:pt x="156" y="269"/>
                      <a:pt x="111" y="283"/>
                    </a:cubicBezTo>
                    <a:cubicBezTo>
                      <a:pt x="111" y="277"/>
                      <a:pt x="111" y="271"/>
                      <a:pt x="111" y="265"/>
                    </a:cubicBezTo>
                    <a:close/>
                    <a:moveTo>
                      <a:pt x="111" y="285"/>
                    </a:moveTo>
                    <a:cubicBezTo>
                      <a:pt x="156" y="272"/>
                      <a:pt x="201" y="258"/>
                      <a:pt x="246" y="244"/>
                    </a:cubicBezTo>
                    <a:cubicBezTo>
                      <a:pt x="246" y="249"/>
                      <a:pt x="246" y="255"/>
                      <a:pt x="246" y="261"/>
                    </a:cubicBezTo>
                    <a:cubicBezTo>
                      <a:pt x="201" y="274"/>
                      <a:pt x="156" y="286"/>
                      <a:pt x="111" y="300"/>
                    </a:cubicBezTo>
                    <a:cubicBezTo>
                      <a:pt x="111" y="295"/>
                      <a:pt x="111" y="290"/>
                      <a:pt x="111" y="285"/>
                    </a:cubicBezTo>
                    <a:close/>
                    <a:moveTo>
                      <a:pt x="111" y="304"/>
                    </a:moveTo>
                    <a:cubicBezTo>
                      <a:pt x="156" y="292"/>
                      <a:pt x="202" y="279"/>
                      <a:pt x="246" y="264"/>
                    </a:cubicBezTo>
                    <a:cubicBezTo>
                      <a:pt x="246" y="273"/>
                      <a:pt x="246" y="282"/>
                      <a:pt x="246" y="292"/>
                    </a:cubicBezTo>
                    <a:cubicBezTo>
                      <a:pt x="212" y="300"/>
                      <a:pt x="178" y="309"/>
                      <a:pt x="144" y="317"/>
                    </a:cubicBezTo>
                    <a:cubicBezTo>
                      <a:pt x="133" y="319"/>
                      <a:pt x="123" y="322"/>
                      <a:pt x="112" y="324"/>
                    </a:cubicBezTo>
                    <a:cubicBezTo>
                      <a:pt x="112" y="317"/>
                      <a:pt x="112" y="311"/>
                      <a:pt x="111" y="304"/>
                    </a:cubicBezTo>
                    <a:close/>
                    <a:moveTo>
                      <a:pt x="112" y="345"/>
                    </a:moveTo>
                    <a:cubicBezTo>
                      <a:pt x="112" y="339"/>
                      <a:pt x="112" y="333"/>
                      <a:pt x="112" y="326"/>
                    </a:cubicBezTo>
                    <a:cubicBezTo>
                      <a:pt x="120" y="324"/>
                      <a:pt x="129" y="322"/>
                      <a:pt x="137" y="320"/>
                    </a:cubicBezTo>
                    <a:cubicBezTo>
                      <a:pt x="173" y="312"/>
                      <a:pt x="210" y="305"/>
                      <a:pt x="246" y="295"/>
                    </a:cubicBezTo>
                    <a:cubicBezTo>
                      <a:pt x="246" y="302"/>
                      <a:pt x="246" y="310"/>
                      <a:pt x="245" y="318"/>
                    </a:cubicBezTo>
                    <a:cubicBezTo>
                      <a:pt x="201" y="326"/>
                      <a:pt x="157" y="335"/>
                      <a:pt x="112" y="345"/>
                    </a:cubicBezTo>
                    <a:close/>
                    <a:moveTo>
                      <a:pt x="292" y="470"/>
                    </a:moveTo>
                    <a:cubicBezTo>
                      <a:pt x="283" y="467"/>
                      <a:pt x="274" y="465"/>
                      <a:pt x="264" y="462"/>
                    </a:cubicBezTo>
                    <a:cubicBezTo>
                      <a:pt x="264" y="462"/>
                      <a:pt x="264" y="463"/>
                      <a:pt x="264" y="463"/>
                    </a:cubicBezTo>
                    <a:cubicBezTo>
                      <a:pt x="273" y="466"/>
                      <a:pt x="282" y="470"/>
                      <a:pt x="292" y="473"/>
                    </a:cubicBezTo>
                    <a:cubicBezTo>
                      <a:pt x="291" y="482"/>
                      <a:pt x="291" y="491"/>
                      <a:pt x="290" y="499"/>
                    </a:cubicBezTo>
                    <a:cubicBezTo>
                      <a:pt x="282" y="496"/>
                      <a:pt x="274" y="493"/>
                      <a:pt x="266" y="490"/>
                    </a:cubicBezTo>
                    <a:cubicBezTo>
                      <a:pt x="265" y="490"/>
                      <a:pt x="265" y="491"/>
                      <a:pt x="266" y="492"/>
                    </a:cubicBezTo>
                    <a:cubicBezTo>
                      <a:pt x="274" y="495"/>
                      <a:pt x="282" y="498"/>
                      <a:pt x="290" y="501"/>
                    </a:cubicBezTo>
                    <a:cubicBezTo>
                      <a:pt x="290" y="511"/>
                      <a:pt x="289" y="520"/>
                      <a:pt x="289" y="530"/>
                    </a:cubicBezTo>
                    <a:cubicBezTo>
                      <a:pt x="279" y="527"/>
                      <a:pt x="269" y="524"/>
                      <a:pt x="259" y="520"/>
                    </a:cubicBezTo>
                    <a:cubicBezTo>
                      <a:pt x="259" y="520"/>
                      <a:pt x="259" y="521"/>
                      <a:pt x="259" y="521"/>
                    </a:cubicBezTo>
                    <a:cubicBezTo>
                      <a:pt x="269" y="525"/>
                      <a:pt x="279" y="529"/>
                      <a:pt x="289" y="532"/>
                    </a:cubicBezTo>
                    <a:cubicBezTo>
                      <a:pt x="289" y="539"/>
                      <a:pt x="289" y="546"/>
                      <a:pt x="289" y="553"/>
                    </a:cubicBezTo>
                    <a:cubicBezTo>
                      <a:pt x="281" y="551"/>
                      <a:pt x="274" y="549"/>
                      <a:pt x="267" y="546"/>
                    </a:cubicBezTo>
                    <a:cubicBezTo>
                      <a:pt x="269" y="546"/>
                      <a:pt x="271" y="546"/>
                      <a:pt x="273" y="545"/>
                    </a:cubicBezTo>
                    <a:cubicBezTo>
                      <a:pt x="275" y="545"/>
                      <a:pt x="274" y="543"/>
                      <a:pt x="273" y="543"/>
                    </a:cubicBezTo>
                    <a:cubicBezTo>
                      <a:pt x="263" y="544"/>
                      <a:pt x="254" y="544"/>
                      <a:pt x="245" y="545"/>
                    </a:cubicBezTo>
                    <a:cubicBezTo>
                      <a:pt x="245" y="541"/>
                      <a:pt x="245" y="536"/>
                      <a:pt x="245" y="531"/>
                    </a:cubicBezTo>
                    <a:cubicBezTo>
                      <a:pt x="252" y="531"/>
                      <a:pt x="258" y="530"/>
                      <a:pt x="264" y="529"/>
                    </a:cubicBezTo>
                    <a:cubicBezTo>
                      <a:pt x="266" y="529"/>
                      <a:pt x="265" y="527"/>
                      <a:pt x="263" y="527"/>
                    </a:cubicBezTo>
                    <a:cubicBezTo>
                      <a:pt x="257" y="527"/>
                      <a:pt x="251" y="527"/>
                      <a:pt x="245" y="527"/>
                    </a:cubicBezTo>
                    <a:cubicBezTo>
                      <a:pt x="246" y="520"/>
                      <a:pt x="246" y="512"/>
                      <a:pt x="246" y="505"/>
                    </a:cubicBezTo>
                    <a:cubicBezTo>
                      <a:pt x="252" y="504"/>
                      <a:pt x="258" y="503"/>
                      <a:pt x="264" y="502"/>
                    </a:cubicBezTo>
                    <a:cubicBezTo>
                      <a:pt x="266" y="501"/>
                      <a:pt x="265" y="499"/>
                      <a:pt x="263" y="499"/>
                    </a:cubicBezTo>
                    <a:cubicBezTo>
                      <a:pt x="258" y="500"/>
                      <a:pt x="252" y="500"/>
                      <a:pt x="246" y="501"/>
                    </a:cubicBezTo>
                    <a:cubicBezTo>
                      <a:pt x="247" y="494"/>
                      <a:pt x="247" y="487"/>
                      <a:pt x="247" y="480"/>
                    </a:cubicBezTo>
                    <a:cubicBezTo>
                      <a:pt x="254" y="479"/>
                      <a:pt x="261" y="478"/>
                      <a:pt x="269" y="476"/>
                    </a:cubicBezTo>
                    <a:cubicBezTo>
                      <a:pt x="270" y="476"/>
                      <a:pt x="270" y="474"/>
                      <a:pt x="268" y="474"/>
                    </a:cubicBezTo>
                    <a:cubicBezTo>
                      <a:pt x="261" y="474"/>
                      <a:pt x="254" y="475"/>
                      <a:pt x="247" y="475"/>
                    </a:cubicBezTo>
                    <a:cubicBezTo>
                      <a:pt x="247" y="470"/>
                      <a:pt x="247" y="465"/>
                      <a:pt x="247" y="459"/>
                    </a:cubicBezTo>
                    <a:cubicBezTo>
                      <a:pt x="255" y="458"/>
                      <a:pt x="263" y="457"/>
                      <a:pt x="271" y="456"/>
                    </a:cubicBezTo>
                    <a:cubicBezTo>
                      <a:pt x="273" y="456"/>
                      <a:pt x="272" y="453"/>
                      <a:pt x="270" y="453"/>
                    </a:cubicBezTo>
                    <a:cubicBezTo>
                      <a:pt x="263" y="454"/>
                      <a:pt x="255" y="455"/>
                      <a:pt x="247" y="456"/>
                    </a:cubicBezTo>
                    <a:cubicBezTo>
                      <a:pt x="248" y="449"/>
                      <a:pt x="248" y="442"/>
                      <a:pt x="248" y="435"/>
                    </a:cubicBezTo>
                    <a:cubicBezTo>
                      <a:pt x="256" y="433"/>
                      <a:pt x="265" y="432"/>
                      <a:pt x="273" y="430"/>
                    </a:cubicBezTo>
                    <a:cubicBezTo>
                      <a:pt x="274" y="430"/>
                      <a:pt x="274" y="428"/>
                      <a:pt x="273" y="428"/>
                    </a:cubicBezTo>
                    <a:cubicBezTo>
                      <a:pt x="264" y="429"/>
                      <a:pt x="256" y="430"/>
                      <a:pt x="248" y="431"/>
                    </a:cubicBezTo>
                    <a:cubicBezTo>
                      <a:pt x="248" y="422"/>
                      <a:pt x="248" y="413"/>
                      <a:pt x="248" y="404"/>
                    </a:cubicBezTo>
                    <a:cubicBezTo>
                      <a:pt x="257" y="402"/>
                      <a:pt x="267" y="400"/>
                      <a:pt x="276" y="398"/>
                    </a:cubicBezTo>
                    <a:cubicBezTo>
                      <a:pt x="277" y="398"/>
                      <a:pt x="276" y="395"/>
                      <a:pt x="275" y="396"/>
                    </a:cubicBezTo>
                    <a:cubicBezTo>
                      <a:pt x="266" y="397"/>
                      <a:pt x="257" y="398"/>
                      <a:pt x="248" y="400"/>
                    </a:cubicBezTo>
                    <a:cubicBezTo>
                      <a:pt x="248" y="391"/>
                      <a:pt x="249" y="382"/>
                      <a:pt x="249" y="374"/>
                    </a:cubicBezTo>
                    <a:cubicBezTo>
                      <a:pt x="255" y="373"/>
                      <a:pt x="262" y="371"/>
                      <a:pt x="269" y="370"/>
                    </a:cubicBezTo>
                    <a:cubicBezTo>
                      <a:pt x="270" y="370"/>
                      <a:pt x="269" y="368"/>
                      <a:pt x="268" y="368"/>
                    </a:cubicBezTo>
                    <a:cubicBezTo>
                      <a:pt x="262" y="369"/>
                      <a:pt x="255" y="369"/>
                      <a:pt x="249" y="370"/>
                    </a:cubicBezTo>
                    <a:cubicBezTo>
                      <a:pt x="249" y="362"/>
                      <a:pt x="249" y="353"/>
                      <a:pt x="249" y="345"/>
                    </a:cubicBezTo>
                    <a:cubicBezTo>
                      <a:pt x="257" y="344"/>
                      <a:pt x="265" y="342"/>
                      <a:pt x="273" y="341"/>
                    </a:cubicBezTo>
                    <a:cubicBezTo>
                      <a:pt x="275" y="340"/>
                      <a:pt x="274" y="338"/>
                      <a:pt x="273" y="338"/>
                    </a:cubicBezTo>
                    <a:cubicBezTo>
                      <a:pt x="265" y="339"/>
                      <a:pt x="257" y="340"/>
                      <a:pt x="249" y="342"/>
                    </a:cubicBezTo>
                    <a:cubicBezTo>
                      <a:pt x="249" y="335"/>
                      <a:pt x="249" y="327"/>
                      <a:pt x="249" y="320"/>
                    </a:cubicBezTo>
                    <a:cubicBezTo>
                      <a:pt x="255" y="319"/>
                      <a:pt x="262" y="317"/>
                      <a:pt x="268" y="316"/>
                    </a:cubicBezTo>
                    <a:cubicBezTo>
                      <a:pt x="277" y="321"/>
                      <a:pt x="286" y="325"/>
                      <a:pt x="295" y="329"/>
                    </a:cubicBezTo>
                    <a:cubicBezTo>
                      <a:pt x="295" y="339"/>
                      <a:pt x="294" y="349"/>
                      <a:pt x="294" y="358"/>
                    </a:cubicBezTo>
                    <a:cubicBezTo>
                      <a:pt x="286" y="354"/>
                      <a:pt x="278" y="351"/>
                      <a:pt x="270" y="347"/>
                    </a:cubicBezTo>
                    <a:cubicBezTo>
                      <a:pt x="269" y="346"/>
                      <a:pt x="268" y="348"/>
                      <a:pt x="269" y="348"/>
                    </a:cubicBezTo>
                    <a:cubicBezTo>
                      <a:pt x="277" y="352"/>
                      <a:pt x="286" y="356"/>
                      <a:pt x="294" y="360"/>
                    </a:cubicBezTo>
                    <a:cubicBezTo>
                      <a:pt x="294" y="368"/>
                      <a:pt x="294" y="376"/>
                      <a:pt x="294" y="385"/>
                    </a:cubicBezTo>
                    <a:cubicBezTo>
                      <a:pt x="286" y="381"/>
                      <a:pt x="279" y="377"/>
                      <a:pt x="271" y="373"/>
                    </a:cubicBezTo>
                    <a:cubicBezTo>
                      <a:pt x="270" y="373"/>
                      <a:pt x="270" y="374"/>
                      <a:pt x="271" y="375"/>
                    </a:cubicBezTo>
                    <a:cubicBezTo>
                      <a:pt x="278" y="379"/>
                      <a:pt x="286" y="383"/>
                      <a:pt x="294" y="386"/>
                    </a:cubicBezTo>
                    <a:cubicBezTo>
                      <a:pt x="294" y="395"/>
                      <a:pt x="293" y="404"/>
                      <a:pt x="293" y="413"/>
                    </a:cubicBezTo>
                    <a:cubicBezTo>
                      <a:pt x="285" y="410"/>
                      <a:pt x="277" y="407"/>
                      <a:pt x="270" y="403"/>
                    </a:cubicBezTo>
                    <a:cubicBezTo>
                      <a:pt x="269" y="403"/>
                      <a:pt x="269" y="404"/>
                      <a:pt x="269" y="405"/>
                    </a:cubicBezTo>
                    <a:cubicBezTo>
                      <a:pt x="277" y="408"/>
                      <a:pt x="285" y="412"/>
                      <a:pt x="293" y="416"/>
                    </a:cubicBezTo>
                    <a:cubicBezTo>
                      <a:pt x="293" y="422"/>
                      <a:pt x="293" y="429"/>
                      <a:pt x="293" y="436"/>
                    </a:cubicBezTo>
                    <a:cubicBezTo>
                      <a:pt x="293" y="438"/>
                      <a:pt x="293" y="440"/>
                      <a:pt x="293" y="442"/>
                    </a:cubicBezTo>
                    <a:cubicBezTo>
                      <a:pt x="285" y="439"/>
                      <a:pt x="277" y="436"/>
                      <a:pt x="270" y="432"/>
                    </a:cubicBezTo>
                    <a:cubicBezTo>
                      <a:pt x="269" y="432"/>
                      <a:pt x="269" y="433"/>
                      <a:pt x="269" y="433"/>
                    </a:cubicBezTo>
                    <a:cubicBezTo>
                      <a:pt x="277" y="437"/>
                      <a:pt x="285" y="440"/>
                      <a:pt x="293" y="444"/>
                    </a:cubicBezTo>
                    <a:cubicBezTo>
                      <a:pt x="292" y="453"/>
                      <a:pt x="292" y="462"/>
                      <a:pt x="292" y="470"/>
                    </a:cubicBezTo>
                    <a:close/>
                    <a:moveTo>
                      <a:pt x="459" y="594"/>
                    </a:moveTo>
                    <a:cubicBezTo>
                      <a:pt x="439" y="591"/>
                      <a:pt x="420" y="588"/>
                      <a:pt x="400" y="584"/>
                    </a:cubicBezTo>
                    <a:cubicBezTo>
                      <a:pt x="363" y="576"/>
                      <a:pt x="327" y="566"/>
                      <a:pt x="292" y="554"/>
                    </a:cubicBezTo>
                    <a:cubicBezTo>
                      <a:pt x="292" y="548"/>
                      <a:pt x="293" y="541"/>
                      <a:pt x="293" y="534"/>
                    </a:cubicBezTo>
                    <a:cubicBezTo>
                      <a:pt x="347" y="552"/>
                      <a:pt x="403" y="566"/>
                      <a:pt x="460" y="575"/>
                    </a:cubicBezTo>
                    <a:cubicBezTo>
                      <a:pt x="460" y="581"/>
                      <a:pt x="459" y="588"/>
                      <a:pt x="459" y="594"/>
                    </a:cubicBezTo>
                    <a:cubicBezTo>
                      <a:pt x="459" y="594"/>
                      <a:pt x="459" y="594"/>
                      <a:pt x="459" y="594"/>
                    </a:cubicBezTo>
                    <a:close/>
                    <a:moveTo>
                      <a:pt x="293" y="531"/>
                    </a:moveTo>
                    <a:cubicBezTo>
                      <a:pt x="293" y="522"/>
                      <a:pt x="294" y="512"/>
                      <a:pt x="294" y="503"/>
                    </a:cubicBezTo>
                    <a:cubicBezTo>
                      <a:pt x="347" y="523"/>
                      <a:pt x="404" y="539"/>
                      <a:pt x="461" y="547"/>
                    </a:cubicBezTo>
                    <a:cubicBezTo>
                      <a:pt x="461" y="555"/>
                      <a:pt x="461" y="563"/>
                      <a:pt x="460" y="571"/>
                    </a:cubicBezTo>
                    <a:cubicBezTo>
                      <a:pt x="404" y="562"/>
                      <a:pt x="348" y="548"/>
                      <a:pt x="293" y="531"/>
                    </a:cubicBezTo>
                    <a:close/>
                    <a:moveTo>
                      <a:pt x="520" y="604"/>
                    </a:moveTo>
                    <a:cubicBezTo>
                      <a:pt x="500" y="601"/>
                      <a:pt x="480" y="598"/>
                      <a:pt x="460" y="595"/>
                    </a:cubicBezTo>
                    <a:cubicBezTo>
                      <a:pt x="460" y="595"/>
                      <a:pt x="461" y="594"/>
                      <a:pt x="461" y="594"/>
                    </a:cubicBezTo>
                    <a:cubicBezTo>
                      <a:pt x="461" y="588"/>
                      <a:pt x="461" y="582"/>
                      <a:pt x="462" y="575"/>
                    </a:cubicBezTo>
                    <a:cubicBezTo>
                      <a:pt x="481" y="578"/>
                      <a:pt x="500" y="580"/>
                      <a:pt x="520" y="582"/>
                    </a:cubicBezTo>
                    <a:cubicBezTo>
                      <a:pt x="520" y="589"/>
                      <a:pt x="520" y="597"/>
                      <a:pt x="520" y="604"/>
                    </a:cubicBezTo>
                    <a:close/>
                    <a:moveTo>
                      <a:pt x="520" y="579"/>
                    </a:moveTo>
                    <a:cubicBezTo>
                      <a:pt x="500" y="577"/>
                      <a:pt x="481" y="574"/>
                      <a:pt x="462" y="571"/>
                    </a:cubicBezTo>
                    <a:cubicBezTo>
                      <a:pt x="462" y="563"/>
                      <a:pt x="463" y="556"/>
                      <a:pt x="463" y="548"/>
                    </a:cubicBezTo>
                    <a:cubicBezTo>
                      <a:pt x="482" y="551"/>
                      <a:pt x="501" y="553"/>
                      <a:pt x="520" y="554"/>
                    </a:cubicBezTo>
                    <a:cubicBezTo>
                      <a:pt x="520" y="563"/>
                      <a:pt x="520" y="571"/>
                      <a:pt x="520" y="579"/>
                    </a:cubicBezTo>
                    <a:close/>
                    <a:moveTo>
                      <a:pt x="520" y="551"/>
                    </a:moveTo>
                    <a:cubicBezTo>
                      <a:pt x="501" y="549"/>
                      <a:pt x="482" y="546"/>
                      <a:pt x="463" y="543"/>
                    </a:cubicBezTo>
                    <a:cubicBezTo>
                      <a:pt x="463" y="536"/>
                      <a:pt x="463" y="529"/>
                      <a:pt x="463" y="522"/>
                    </a:cubicBezTo>
                    <a:cubicBezTo>
                      <a:pt x="482" y="525"/>
                      <a:pt x="501" y="528"/>
                      <a:pt x="520" y="529"/>
                    </a:cubicBezTo>
                    <a:cubicBezTo>
                      <a:pt x="520" y="537"/>
                      <a:pt x="520" y="544"/>
                      <a:pt x="520" y="551"/>
                    </a:cubicBezTo>
                    <a:close/>
                    <a:moveTo>
                      <a:pt x="520" y="526"/>
                    </a:moveTo>
                    <a:cubicBezTo>
                      <a:pt x="501" y="524"/>
                      <a:pt x="482" y="521"/>
                      <a:pt x="463" y="517"/>
                    </a:cubicBezTo>
                    <a:cubicBezTo>
                      <a:pt x="463" y="511"/>
                      <a:pt x="464" y="505"/>
                      <a:pt x="464" y="498"/>
                    </a:cubicBezTo>
                    <a:cubicBezTo>
                      <a:pt x="482" y="501"/>
                      <a:pt x="501" y="504"/>
                      <a:pt x="520" y="506"/>
                    </a:cubicBezTo>
                    <a:cubicBezTo>
                      <a:pt x="520" y="513"/>
                      <a:pt x="520" y="519"/>
                      <a:pt x="520" y="526"/>
                    </a:cubicBezTo>
                    <a:close/>
                    <a:moveTo>
                      <a:pt x="520" y="503"/>
                    </a:moveTo>
                    <a:cubicBezTo>
                      <a:pt x="501" y="502"/>
                      <a:pt x="482" y="499"/>
                      <a:pt x="464" y="496"/>
                    </a:cubicBezTo>
                    <a:cubicBezTo>
                      <a:pt x="464" y="488"/>
                      <a:pt x="464" y="479"/>
                      <a:pt x="464" y="471"/>
                    </a:cubicBezTo>
                    <a:cubicBezTo>
                      <a:pt x="482" y="475"/>
                      <a:pt x="501" y="479"/>
                      <a:pt x="520" y="482"/>
                    </a:cubicBezTo>
                    <a:cubicBezTo>
                      <a:pt x="520" y="489"/>
                      <a:pt x="520" y="496"/>
                      <a:pt x="520" y="503"/>
                    </a:cubicBezTo>
                    <a:close/>
                    <a:moveTo>
                      <a:pt x="520" y="478"/>
                    </a:moveTo>
                    <a:cubicBezTo>
                      <a:pt x="501" y="474"/>
                      <a:pt x="482" y="470"/>
                      <a:pt x="464" y="466"/>
                    </a:cubicBezTo>
                    <a:cubicBezTo>
                      <a:pt x="464" y="458"/>
                      <a:pt x="464" y="451"/>
                      <a:pt x="463" y="443"/>
                    </a:cubicBezTo>
                    <a:cubicBezTo>
                      <a:pt x="463" y="443"/>
                      <a:pt x="463" y="443"/>
                      <a:pt x="463" y="443"/>
                    </a:cubicBezTo>
                    <a:cubicBezTo>
                      <a:pt x="463" y="451"/>
                      <a:pt x="463" y="458"/>
                      <a:pt x="462" y="465"/>
                    </a:cubicBezTo>
                    <a:cubicBezTo>
                      <a:pt x="406" y="452"/>
                      <a:pt x="350" y="436"/>
                      <a:pt x="295" y="414"/>
                    </a:cubicBezTo>
                    <a:cubicBezTo>
                      <a:pt x="295" y="405"/>
                      <a:pt x="295" y="396"/>
                      <a:pt x="296" y="387"/>
                    </a:cubicBezTo>
                    <a:cubicBezTo>
                      <a:pt x="325" y="401"/>
                      <a:pt x="355" y="412"/>
                      <a:pt x="386" y="422"/>
                    </a:cubicBezTo>
                    <a:cubicBezTo>
                      <a:pt x="386" y="428"/>
                      <a:pt x="386" y="434"/>
                      <a:pt x="385" y="440"/>
                    </a:cubicBezTo>
                    <a:cubicBezTo>
                      <a:pt x="385" y="441"/>
                      <a:pt x="387" y="441"/>
                      <a:pt x="387" y="440"/>
                    </a:cubicBezTo>
                    <a:cubicBezTo>
                      <a:pt x="387" y="434"/>
                      <a:pt x="387" y="428"/>
                      <a:pt x="388" y="422"/>
                    </a:cubicBezTo>
                    <a:cubicBezTo>
                      <a:pt x="431" y="436"/>
                      <a:pt x="476" y="446"/>
                      <a:pt x="520" y="455"/>
                    </a:cubicBezTo>
                    <a:cubicBezTo>
                      <a:pt x="520" y="463"/>
                      <a:pt x="520" y="471"/>
                      <a:pt x="520" y="478"/>
                    </a:cubicBezTo>
                    <a:close/>
                    <a:moveTo>
                      <a:pt x="520" y="452"/>
                    </a:moveTo>
                    <a:cubicBezTo>
                      <a:pt x="476" y="442"/>
                      <a:pt x="431" y="432"/>
                      <a:pt x="388" y="420"/>
                    </a:cubicBezTo>
                    <a:cubicBezTo>
                      <a:pt x="388" y="412"/>
                      <a:pt x="388" y="405"/>
                      <a:pt x="389" y="397"/>
                    </a:cubicBezTo>
                    <a:cubicBezTo>
                      <a:pt x="431" y="412"/>
                      <a:pt x="475" y="422"/>
                      <a:pt x="520" y="429"/>
                    </a:cubicBezTo>
                    <a:cubicBezTo>
                      <a:pt x="520" y="437"/>
                      <a:pt x="520" y="444"/>
                      <a:pt x="520" y="452"/>
                    </a:cubicBezTo>
                    <a:close/>
                    <a:moveTo>
                      <a:pt x="520" y="427"/>
                    </a:moveTo>
                    <a:cubicBezTo>
                      <a:pt x="475" y="419"/>
                      <a:pt x="431" y="408"/>
                      <a:pt x="389" y="394"/>
                    </a:cubicBezTo>
                    <a:cubicBezTo>
                      <a:pt x="389" y="385"/>
                      <a:pt x="389" y="377"/>
                      <a:pt x="389" y="368"/>
                    </a:cubicBezTo>
                    <a:cubicBezTo>
                      <a:pt x="432" y="382"/>
                      <a:pt x="476" y="394"/>
                      <a:pt x="520" y="402"/>
                    </a:cubicBezTo>
                    <a:cubicBezTo>
                      <a:pt x="520" y="410"/>
                      <a:pt x="520" y="418"/>
                      <a:pt x="520" y="427"/>
                    </a:cubicBezTo>
                    <a:close/>
                    <a:moveTo>
                      <a:pt x="520" y="400"/>
                    </a:moveTo>
                    <a:cubicBezTo>
                      <a:pt x="475" y="392"/>
                      <a:pt x="432" y="380"/>
                      <a:pt x="389" y="365"/>
                    </a:cubicBezTo>
                    <a:cubicBezTo>
                      <a:pt x="389" y="355"/>
                      <a:pt x="389" y="345"/>
                      <a:pt x="389" y="335"/>
                    </a:cubicBezTo>
                    <a:cubicBezTo>
                      <a:pt x="432" y="352"/>
                      <a:pt x="475" y="365"/>
                      <a:pt x="520" y="374"/>
                    </a:cubicBezTo>
                    <a:cubicBezTo>
                      <a:pt x="520" y="382"/>
                      <a:pt x="520" y="391"/>
                      <a:pt x="520" y="400"/>
                    </a:cubicBezTo>
                    <a:close/>
                    <a:moveTo>
                      <a:pt x="520" y="370"/>
                    </a:moveTo>
                    <a:cubicBezTo>
                      <a:pt x="475" y="360"/>
                      <a:pt x="432" y="346"/>
                      <a:pt x="389" y="330"/>
                    </a:cubicBezTo>
                    <a:cubicBezTo>
                      <a:pt x="389" y="319"/>
                      <a:pt x="388" y="307"/>
                      <a:pt x="388" y="295"/>
                    </a:cubicBezTo>
                    <a:cubicBezTo>
                      <a:pt x="431" y="310"/>
                      <a:pt x="477" y="321"/>
                      <a:pt x="520" y="330"/>
                    </a:cubicBezTo>
                    <a:cubicBezTo>
                      <a:pt x="520" y="343"/>
                      <a:pt x="520" y="357"/>
                      <a:pt x="520" y="370"/>
                    </a:cubicBezTo>
                    <a:close/>
                    <a:moveTo>
                      <a:pt x="520" y="326"/>
                    </a:moveTo>
                    <a:cubicBezTo>
                      <a:pt x="484" y="317"/>
                      <a:pt x="447" y="308"/>
                      <a:pt x="411" y="298"/>
                    </a:cubicBezTo>
                    <a:cubicBezTo>
                      <a:pt x="403" y="295"/>
                      <a:pt x="395" y="293"/>
                      <a:pt x="388" y="290"/>
                    </a:cubicBezTo>
                    <a:cubicBezTo>
                      <a:pt x="387" y="283"/>
                      <a:pt x="387" y="277"/>
                      <a:pt x="387" y="270"/>
                    </a:cubicBezTo>
                    <a:cubicBezTo>
                      <a:pt x="387" y="269"/>
                      <a:pt x="385" y="269"/>
                      <a:pt x="385" y="270"/>
                    </a:cubicBezTo>
                    <a:cubicBezTo>
                      <a:pt x="386" y="276"/>
                      <a:pt x="386" y="283"/>
                      <a:pt x="386" y="289"/>
                    </a:cubicBezTo>
                    <a:cubicBezTo>
                      <a:pt x="356" y="279"/>
                      <a:pt x="326" y="266"/>
                      <a:pt x="298" y="251"/>
                    </a:cubicBezTo>
                    <a:cubicBezTo>
                      <a:pt x="298" y="240"/>
                      <a:pt x="298" y="229"/>
                      <a:pt x="298" y="218"/>
                    </a:cubicBezTo>
                    <a:cubicBezTo>
                      <a:pt x="309" y="223"/>
                      <a:pt x="320" y="228"/>
                      <a:pt x="331" y="233"/>
                    </a:cubicBezTo>
                    <a:cubicBezTo>
                      <a:pt x="331" y="234"/>
                      <a:pt x="331" y="234"/>
                      <a:pt x="331" y="235"/>
                    </a:cubicBezTo>
                    <a:cubicBezTo>
                      <a:pt x="331" y="235"/>
                      <a:pt x="332" y="236"/>
                      <a:pt x="332" y="235"/>
                    </a:cubicBezTo>
                    <a:cubicBezTo>
                      <a:pt x="332" y="234"/>
                      <a:pt x="332" y="234"/>
                      <a:pt x="332" y="234"/>
                    </a:cubicBezTo>
                    <a:cubicBezTo>
                      <a:pt x="393" y="261"/>
                      <a:pt x="456" y="286"/>
                      <a:pt x="521" y="299"/>
                    </a:cubicBezTo>
                    <a:cubicBezTo>
                      <a:pt x="520" y="308"/>
                      <a:pt x="520" y="317"/>
                      <a:pt x="520" y="326"/>
                    </a:cubicBezTo>
                    <a:close/>
                    <a:moveTo>
                      <a:pt x="521" y="295"/>
                    </a:moveTo>
                    <a:cubicBezTo>
                      <a:pt x="484" y="287"/>
                      <a:pt x="448" y="276"/>
                      <a:pt x="412" y="263"/>
                    </a:cubicBezTo>
                    <a:cubicBezTo>
                      <a:pt x="385" y="253"/>
                      <a:pt x="358" y="242"/>
                      <a:pt x="332" y="230"/>
                    </a:cubicBezTo>
                    <a:cubicBezTo>
                      <a:pt x="332" y="222"/>
                      <a:pt x="332" y="215"/>
                      <a:pt x="332" y="207"/>
                    </a:cubicBezTo>
                    <a:cubicBezTo>
                      <a:pt x="391" y="237"/>
                      <a:pt x="457" y="256"/>
                      <a:pt x="521" y="274"/>
                    </a:cubicBezTo>
                    <a:cubicBezTo>
                      <a:pt x="521" y="281"/>
                      <a:pt x="521" y="288"/>
                      <a:pt x="521" y="295"/>
                    </a:cubicBezTo>
                    <a:close/>
                    <a:moveTo>
                      <a:pt x="521" y="270"/>
                    </a:moveTo>
                    <a:cubicBezTo>
                      <a:pt x="457" y="250"/>
                      <a:pt x="392" y="232"/>
                      <a:pt x="332" y="203"/>
                    </a:cubicBezTo>
                    <a:cubicBezTo>
                      <a:pt x="332" y="192"/>
                      <a:pt x="332" y="180"/>
                      <a:pt x="332" y="169"/>
                    </a:cubicBezTo>
                    <a:cubicBezTo>
                      <a:pt x="392" y="200"/>
                      <a:pt x="456" y="225"/>
                      <a:pt x="521" y="245"/>
                    </a:cubicBezTo>
                    <a:cubicBezTo>
                      <a:pt x="521" y="253"/>
                      <a:pt x="521" y="261"/>
                      <a:pt x="521" y="270"/>
                    </a:cubicBezTo>
                    <a:close/>
                    <a:moveTo>
                      <a:pt x="332" y="166"/>
                    </a:moveTo>
                    <a:cubicBezTo>
                      <a:pt x="332" y="155"/>
                      <a:pt x="332" y="145"/>
                      <a:pt x="331" y="134"/>
                    </a:cubicBezTo>
                    <a:cubicBezTo>
                      <a:pt x="393" y="165"/>
                      <a:pt x="457" y="194"/>
                      <a:pt x="521" y="217"/>
                    </a:cubicBezTo>
                    <a:cubicBezTo>
                      <a:pt x="521" y="225"/>
                      <a:pt x="521" y="233"/>
                      <a:pt x="521" y="241"/>
                    </a:cubicBezTo>
                    <a:cubicBezTo>
                      <a:pt x="456" y="219"/>
                      <a:pt x="393" y="196"/>
                      <a:pt x="332" y="1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3" name="íṧļîdè"/>
              <p:cNvSpPr/>
              <p:nvPr/>
            </p:nvSpPr>
            <p:spPr bwMode="auto">
              <a:xfrm>
                <a:off x="5293" y="1920"/>
                <a:ext cx="69" cy="9"/>
              </a:xfrm>
              <a:custGeom>
                <a:avLst/>
                <a:gdLst>
                  <a:gd name="T0" fmla="*/ 61 w 62"/>
                  <a:gd name="T1" fmla="*/ 0 h 8"/>
                  <a:gd name="T2" fmla="*/ 1 w 62"/>
                  <a:gd name="T3" fmla="*/ 7 h 8"/>
                  <a:gd name="T4" fmla="*/ 1 w 62"/>
                  <a:gd name="T5" fmla="*/ 8 h 8"/>
                  <a:gd name="T6" fmla="*/ 61 w 62"/>
                  <a:gd name="T7" fmla="*/ 1 h 8"/>
                  <a:gd name="T8" fmla="*/ 61 w 62"/>
                  <a:gd name="T9" fmla="*/ 0 h 8"/>
                </a:gdLst>
                <a:ahLst/>
                <a:cxnLst>
                  <a:cxn ang="0">
                    <a:pos x="T0" y="T1"/>
                  </a:cxn>
                  <a:cxn ang="0">
                    <a:pos x="T2" y="T3"/>
                  </a:cxn>
                  <a:cxn ang="0">
                    <a:pos x="T4" y="T5"/>
                  </a:cxn>
                  <a:cxn ang="0">
                    <a:pos x="T6" y="T7"/>
                  </a:cxn>
                  <a:cxn ang="0">
                    <a:pos x="T8" y="T9"/>
                  </a:cxn>
                </a:cxnLst>
                <a:rect l="0" t="0" r="r" b="b"/>
                <a:pathLst>
                  <a:path w="62" h="8">
                    <a:moveTo>
                      <a:pt x="61" y="0"/>
                    </a:moveTo>
                    <a:cubicBezTo>
                      <a:pt x="41" y="4"/>
                      <a:pt x="21" y="7"/>
                      <a:pt x="1" y="7"/>
                    </a:cubicBezTo>
                    <a:cubicBezTo>
                      <a:pt x="0" y="7"/>
                      <a:pt x="1" y="8"/>
                      <a:pt x="1" y="8"/>
                    </a:cubicBezTo>
                    <a:cubicBezTo>
                      <a:pt x="21" y="8"/>
                      <a:pt x="41" y="5"/>
                      <a:pt x="61" y="1"/>
                    </a:cubicBezTo>
                    <a:cubicBezTo>
                      <a:pt x="62" y="1"/>
                      <a:pt x="61" y="0"/>
                      <a:pt x="6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4" name="íṩḻiďé"/>
              <p:cNvSpPr/>
              <p:nvPr/>
            </p:nvSpPr>
            <p:spPr bwMode="auto">
              <a:xfrm>
                <a:off x="2551" y="1403"/>
                <a:ext cx="442" cy="173"/>
              </a:xfrm>
              <a:custGeom>
                <a:avLst/>
                <a:gdLst>
                  <a:gd name="T0" fmla="*/ 400 w 401"/>
                  <a:gd name="T1" fmla="*/ 35 h 158"/>
                  <a:gd name="T2" fmla="*/ 285 w 401"/>
                  <a:gd name="T3" fmla="*/ 4 h 158"/>
                  <a:gd name="T4" fmla="*/ 288 w 401"/>
                  <a:gd name="T5" fmla="*/ 3 h 158"/>
                  <a:gd name="T6" fmla="*/ 287 w 401"/>
                  <a:gd name="T7" fmla="*/ 0 h 158"/>
                  <a:gd name="T8" fmla="*/ 281 w 401"/>
                  <a:gd name="T9" fmla="*/ 3 h 158"/>
                  <a:gd name="T10" fmla="*/ 281 w 401"/>
                  <a:gd name="T11" fmla="*/ 3 h 158"/>
                  <a:gd name="T12" fmla="*/ 280 w 401"/>
                  <a:gd name="T13" fmla="*/ 3 h 158"/>
                  <a:gd name="T14" fmla="*/ 149 w 401"/>
                  <a:gd name="T15" fmla="*/ 75 h 158"/>
                  <a:gd name="T16" fmla="*/ 0 w 401"/>
                  <a:gd name="T17" fmla="*/ 158 h 158"/>
                  <a:gd name="T18" fmla="*/ 0 w 401"/>
                  <a:gd name="T19" fmla="*/ 158 h 158"/>
                  <a:gd name="T20" fmla="*/ 137 w 401"/>
                  <a:gd name="T21" fmla="*/ 84 h 158"/>
                  <a:gd name="T22" fmla="*/ 283 w 401"/>
                  <a:gd name="T23" fmla="*/ 5 h 158"/>
                  <a:gd name="T24" fmla="*/ 400 w 401"/>
                  <a:gd name="T25" fmla="*/ 37 h 158"/>
                  <a:gd name="T26" fmla="*/ 400 w 401"/>
                  <a:gd name="T27" fmla="*/ 3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58">
                    <a:moveTo>
                      <a:pt x="400" y="35"/>
                    </a:moveTo>
                    <a:cubicBezTo>
                      <a:pt x="362" y="24"/>
                      <a:pt x="323" y="13"/>
                      <a:pt x="285" y="4"/>
                    </a:cubicBezTo>
                    <a:cubicBezTo>
                      <a:pt x="286" y="4"/>
                      <a:pt x="287" y="3"/>
                      <a:pt x="288" y="3"/>
                    </a:cubicBezTo>
                    <a:cubicBezTo>
                      <a:pt x="290" y="2"/>
                      <a:pt x="288" y="0"/>
                      <a:pt x="287" y="0"/>
                    </a:cubicBezTo>
                    <a:cubicBezTo>
                      <a:pt x="285" y="1"/>
                      <a:pt x="283" y="2"/>
                      <a:pt x="281" y="3"/>
                    </a:cubicBezTo>
                    <a:cubicBezTo>
                      <a:pt x="281" y="3"/>
                      <a:pt x="281" y="3"/>
                      <a:pt x="281" y="3"/>
                    </a:cubicBezTo>
                    <a:cubicBezTo>
                      <a:pt x="280" y="3"/>
                      <a:pt x="280" y="3"/>
                      <a:pt x="280" y="3"/>
                    </a:cubicBezTo>
                    <a:cubicBezTo>
                      <a:pt x="235" y="25"/>
                      <a:pt x="192" y="50"/>
                      <a:pt x="149" y="75"/>
                    </a:cubicBezTo>
                    <a:cubicBezTo>
                      <a:pt x="99" y="103"/>
                      <a:pt x="48" y="128"/>
                      <a:pt x="0" y="158"/>
                    </a:cubicBezTo>
                    <a:cubicBezTo>
                      <a:pt x="0" y="158"/>
                      <a:pt x="0" y="158"/>
                      <a:pt x="0" y="158"/>
                    </a:cubicBezTo>
                    <a:cubicBezTo>
                      <a:pt x="48" y="138"/>
                      <a:pt x="93" y="110"/>
                      <a:pt x="137" y="84"/>
                    </a:cubicBezTo>
                    <a:cubicBezTo>
                      <a:pt x="185" y="57"/>
                      <a:pt x="234" y="30"/>
                      <a:pt x="283" y="5"/>
                    </a:cubicBezTo>
                    <a:cubicBezTo>
                      <a:pt x="320" y="20"/>
                      <a:pt x="361" y="30"/>
                      <a:pt x="400" y="37"/>
                    </a:cubicBezTo>
                    <a:cubicBezTo>
                      <a:pt x="401" y="37"/>
                      <a:pt x="401" y="35"/>
                      <a:pt x="40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5" name="iśḻîḑê"/>
              <p:cNvSpPr/>
              <p:nvPr/>
            </p:nvSpPr>
            <p:spPr bwMode="auto">
              <a:xfrm>
                <a:off x="2545" y="1298"/>
                <a:ext cx="449" cy="218"/>
              </a:xfrm>
              <a:custGeom>
                <a:avLst/>
                <a:gdLst>
                  <a:gd name="T0" fmla="*/ 288 w 407"/>
                  <a:gd name="T1" fmla="*/ 1 h 198"/>
                  <a:gd name="T2" fmla="*/ 381 w 407"/>
                  <a:gd name="T3" fmla="*/ 36 h 198"/>
                  <a:gd name="T4" fmla="*/ 342 w 407"/>
                  <a:gd name="T5" fmla="*/ 61 h 198"/>
                  <a:gd name="T6" fmla="*/ 309 w 407"/>
                  <a:gd name="T7" fmla="*/ 33 h 198"/>
                  <a:gd name="T8" fmla="*/ 311 w 407"/>
                  <a:gd name="T9" fmla="*/ 16 h 198"/>
                  <a:gd name="T10" fmla="*/ 307 w 407"/>
                  <a:gd name="T11" fmla="*/ 22 h 198"/>
                  <a:gd name="T12" fmla="*/ 289 w 407"/>
                  <a:gd name="T13" fmla="*/ 44 h 198"/>
                  <a:gd name="T14" fmla="*/ 285 w 407"/>
                  <a:gd name="T15" fmla="*/ 43 h 198"/>
                  <a:gd name="T16" fmla="*/ 283 w 407"/>
                  <a:gd name="T17" fmla="*/ 44 h 198"/>
                  <a:gd name="T18" fmla="*/ 263 w 407"/>
                  <a:gd name="T19" fmla="*/ 54 h 198"/>
                  <a:gd name="T20" fmla="*/ 282 w 407"/>
                  <a:gd name="T21" fmla="*/ 8 h 198"/>
                  <a:gd name="T22" fmla="*/ 259 w 407"/>
                  <a:gd name="T23" fmla="*/ 20 h 198"/>
                  <a:gd name="T24" fmla="*/ 257 w 407"/>
                  <a:gd name="T25" fmla="*/ 18 h 198"/>
                  <a:gd name="T26" fmla="*/ 143 w 407"/>
                  <a:gd name="T27" fmla="*/ 93 h 198"/>
                  <a:gd name="T28" fmla="*/ 123 w 407"/>
                  <a:gd name="T29" fmla="*/ 106 h 198"/>
                  <a:gd name="T30" fmla="*/ 122 w 407"/>
                  <a:gd name="T31" fmla="*/ 105 h 198"/>
                  <a:gd name="T32" fmla="*/ 33 w 407"/>
                  <a:gd name="T33" fmla="*/ 155 h 198"/>
                  <a:gd name="T34" fmla="*/ 32 w 407"/>
                  <a:gd name="T35" fmla="*/ 154 h 198"/>
                  <a:gd name="T36" fmla="*/ 0 w 407"/>
                  <a:gd name="T37" fmla="*/ 172 h 198"/>
                  <a:gd name="T38" fmla="*/ 32 w 407"/>
                  <a:gd name="T39" fmla="*/ 159 h 198"/>
                  <a:gd name="T40" fmla="*/ 32 w 407"/>
                  <a:gd name="T41" fmla="*/ 182 h 198"/>
                  <a:gd name="T42" fmla="*/ 7 w 407"/>
                  <a:gd name="T43" fmla="*/ 198 h 198"/>
                  <a:gd name="T44" fmla="*/ 151 w 407"/>
                  <a:gd name="T45" fmla="*/ 119 h 198"/>
                  <a:gd name="T46" fmla="*/ 153 w 407"/>
                  <a:gd name="T47" fmla="*/ 118 h 198"/>
                  <a:gd name="T48" fmla="*/ 307 w 407"/>
                  <a:gd name="T49" fmla="*/ 53 h 198"/>
                  <a:gd name="T50" fmla="*/ 309 w 407"/>
                  <a:gd name="T51" fmla="*/ 55 h 198"/>
                  <a:gd name="T52" fmla="*/ 335 w 407"/>
                  <a:gd name="T53" fmla="*/ 61 h 198"/>
                  <a:gd name="T54" fmla="*/ 381 w 407"/>
                  <a:gd name="T55" fmla="*/ 78 h 198"/>
                  <a:gd name="T56" fmla="*/ 383 w 407"/>
                  <a:gd name="T57" fmla="*/ 77 h 198"/>
                  <a:gd name="T58" fmla="*/ 401 w 407"/>
                  <a:gd name="T59" fmla="*/ 79 h 198"/>
                  <a:gd name="T60" fmla="*/ 383 w 407"/>
                  <a:gd name="T61" fmla="*/ 36 h 198"/>
                  <a:gd name="T62" fmla="*/ 405 w 407"/>
                  <a:gd name="T63" fmla="*/ 40 h 198"/>
                  <a:gd name="T64" fmla="*/ 33 w 407"/>
                  <a:gd name="T65" fmla="*/ 158 h 198"/>
                  <a:gd name="T66" fmla="*/ 122 w 407"/>
                  <a:gd name="T67" fmla="*/ 129 h 198"/>
                  <a:gd name="T68" fmla="*/ 151 w 407"/>
                  <a:gd name="T69" fmla="*/ 113 h 198"/>
                  <a:gd name="T70" fmla="*/ 123 w 407"/>
                  <a:gd name="T71" fmla="*/ 111 h 198"/>
                  <a:gd name="T72" fmla="*/ 151 w 407"/>
                  <a:gd name="T73" fmla="*/ 113 h 198"/>
                  <a:gd name="T74" fmla="*/ 158 w 407"/>
                  <a:gd name="T75" fmla="*/ 109 h 198"/>
                  <a:gd name="T76" fmla="*/ 153 w 407"/>
                  <a:gd name="T77" fmla="*/ 93 h 198"/>
                  <a:gd name="T78" fmla="*/ 158 w 407"/>
                  <a:gd name="T79" fmla="*/ 98 h 198"/>
                  <a:gd name="T80" fmla="*/ 160 w 407"/>
                  <a:gd name="T81" fmla="*/ 98 h 198"/>
                  <a:gd name="T82" fmla="*/ 258 w 407"/>
                  <a:gd name="T83" fmla="*/ 25 h 198"/>
                  <a:gd name="T84" fmla="*/ 262 w 407"/>
                  <a:gd name="T85" fmla="*/ 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198">
                    <a:moveTo>
                      <a:pt x="405" y="40"/>
                    </a:moveTo>
                    <a:cubicBezTo>
                      <a:pt x="366" y="27"/>
                      <a:pt x="327" y="15"/>
                      <a:pt x="288" y="1"/>
                    </a:cubicBezTo>
                    <a:cubicBezTo>
                      <a:pt x="286" y="0"/>
                      <a:pt x="286" y="3"/>
                      <a:pt x="288" y="4"/>
                    </a:cubicBezTo>
                    <a:cubicBezTo>
                      <a:pt x="319" y="15"/>
                      <a:pt x="350" y="27"/>
                      <a:pt x="381" y="36"/>
                    </a:cubicBezTo>
                    <a:cubicBezTo>
                      <a:pt x="383" y="48"/>
                      <a:pt x="383" y="60"/>
                      <a:pt x="382" y="73"/>
                    </a:cubicBezTo>
                    <a:cubicBezTo>
                      <a:pt x="369" y="68"/>
                      <a:pt x="355" y="65"/>
                      <a:pt x="342" y="61"/>
                    </a:cubicBezTo>
                    <a:cubicBezTo>
                      <a:pt x="331" y="57"/>
                      <a:pt x="321" y="53"/>
                      <a:pt x="310" y="50"/>
                    </a:cubicBezTo>
                    <a:cubicBezTo>
                      <a:pt x="310" y="44"/>
                      <a:pt x="309" y="38"/>
                      <a:pt x="309" y="33"/>
                    </a:cubicBezTo>
                    <a:cubicBezTo>
                      <a:pt x="309" y="29"/>
                      <a:pt x="309" y="26"/>
                      <a:pt x="309" y="22"/>
                    </a:cubicBezTo>
                    <a:cubicBezTo>
                      <a:pt x="309" y="22"/>
                      <a:pt x="309" y="14"/>
                      <a:pt x="311" y="16"/>
                    </a:cubicBezTo>
                    <a:cubicBezTo>
                      <a:pt x="311" y="16"/>
                      <a:pt x="311" y="16"/>
                      <a:pt x="311" y="16"/>
                    </a:cubicBezTo>
                    <a:cubicBezTo>
                      <a:pt x="308" y="13"/>
                      <a:pt x="307" y="20"/>
                      <a:pt x="307" y="22"/>
                    </a:cubicBezTo>
                    <a:cubicBezTo>
                      <a:pt x="306" y="30"/>
                      <a:pt x="306" y="40"/>
                      <a:pt x="307" y="49"/>
                    </a:cubicBezTo>
                    <a:cubicBezTo>
                      <a:pt x="301" y="47"/>
                      <a:pt x="295" y="46"/>
                      <a:pt x="289" y="44"/>
                    </a:cubicBezTo>
                    <a:cubicBezTo>
                      <a:pt x="289" y="43"/>
                      <a:pt x="288" y="42"/>
                      <a:pt x="287" y="42"/>
                    </a:cubicBezTo>
                    <a:cubicBezTo>
                      <a:pt x="286" y="43"/>
                      <a:pt x="286" y="43"/>
                      <a:pt x="285" y="43"/>
                    </a:cubicBezTo>
                    <a:cubicBezTo>
                      <a:pt x="284" y="43"/>
                      <a:pt x="284" y="43"/>
                      <a:pt x="283" y="43"/>
                    </a:cubicBezTo>
                    <a:cubicBezTo>
                      <a:pt x="283" y="43"/>
                      <a:pt x="283" y="44"/>
                      <a:pt x="283" y="44"/>
                    </a:cubicBezTo>
                    <a:cubicBezTo>
                      <a:pt x="283" y="44"/>
                      <a:pt x="284" y="44"/>
                      <a:pt x="284" y="44"/>
                    </a:cubicBezTo>
                    <a:cubicBezTo>
                      <a:pt x="277" y="47"/>
                      <a:pt x="270" y="50"/>
                      <a:pt x="263" y="54"/>
                    </a:cubicBezTo>
                    <a:cubicBezTo>
                      <a:pt x="262" y="44"/>
                      <a:pt x="260" y="34"/>
                      <a:pt x="259" y="23"/>
                    </a:cubicBezTo>
                    <a:cubicBezTo>
                      <a:pt x="267" y="18"/>
                      <a:pt x="274" y="13"/>
                      <a:pt x="282" y="8"/>
                    </a:cubicBezTo>
                    <a:cubicBezTo>
                      <a:pt x="283" y="7"/>
                      <a:pt x="281" y="5"/>
                      <a:pt x="280" y="6"/>
                    </a:cubicBezTo>
                    <a:cubicBezTo>
                      <a:pt x="273" y="10"/>
                      <a:pt x="266" y="15"/>
                      <a:pt x="259" y="20"/>
                    </a:cubicBezTo>
                    <a:cubicBezTo>
                      <a:pt x="259" y="19"/>
                      <a:pt x="258" y="19"/>
                      <a:pt x="258" y="18"/>
                    </a:cubicBezTo>
                    <a:cubicBezTo>
                      <a:pt x="258" y="18"/>
                      <a:pt x="257" y="17"/>
                      <a:pt x="257" y="18"/>
                    </a:cubicBezTo>
                    <a:cubicBezTo>
                      <a:pt x="257" y="19"/>
                      <a:pt x="257" y="20"/>
                      <a:pt x="257" y="20"/>
                    </a:cubicBezTo>
                    <a:cubicBezTo>
                      <a:pt x="220" y="45"/>
                      <a:pt x="182" y="70"/>
                      <a:pt x="143" y="93"/>
                    </a:cubicBezTo>
                    <a:cubicBezTo>
                      <a:pt x="136" y="98"/>
                      <a:pt x="130" y="102"/>
                      <a:pt x="123" y="106"/>
                    </a:cubicBezTo>
                    <a:cubicBezTo>
                      <a:pt x="123" y="106"/>
                      <a:pt x="123" y="106"/>
                      <a:pt x="123" y="106"/>
                    </a:cubicBezTo>
                    <a:cubicBezTo>
                      <a:pt x="123" y="105"/>
                      <a:pt x="122" y="105"/>
                      <a:pt x="122" y="105"/>
                    </a:cubicBezTo>
                    <a:cubicBezTo>
                      <a:pt x="122" y="105"/>
                      <a:pt x="122" y="105"/>
                      <a:pt x="122" y="105"/>
                    </a:cubicBezTo>
                    <a:cubicBezTo>
                      <a:pt x="122" y="106"/>
                      <a:pt x="122" y="106"/>
                      <a:pt x="122" y="106"/>
                    </a:cubicBezTo>
                    <a:cubicBezTo>
                      <a:pt x="93" y="123"/>
                      <a:pt x="63" y="139"/>
                      <a:pt x="33" y="155"/>
                    </a:cubicBezTo>
                    <a:cubicBezTo>
                      <a:pt x="33" y="154"/>
                      <a:pt x="33" y="154"/>
                      <a:pt x="33" y="154"/>
                    </a:cubicBezTo>
                    <a:cubicBezTo>
                      <a:pt x="33" y="153"/>
                      <a:pt x="32" y="153"/>
                      <a:pt x="32" y="154"/>
                    </a:cubicBezTo>
                    <a:cubicBezTo>
                      <a:pt x="32" y="154"/>
                      <a:pt x="32" y="155"/>
                      <a:pt x="32" y="155"/>
                    </a:cubicBezTo>
                    <a:cubicBezTo>
                      <a:pt x="21" y="161"/>
                      <a:pt x="11" y="166"/>
                      <a:pt x="0" y="172"/>
                    </a:cubicBezTo>
                    <a:cubicBezTo>
                      <a:pt x="0" y="172"/>
                      <a:pt x="0" y="173"/>
                      <a:pt x="1" y="173"/>
                    </a:cubicBezTo>
                    <a:cubicBezTo>
                      <a:pt x="11" y="168"/>
                      <a:pt x="22" y="164"/>
                      <a:pt x="32" y="159"/>
                    </a:cubicBezTo>
                    <a:cubicBezTo>
                      <a:pt x="31" y="166"/>
                      <a:pt x="31" y="174"/>
                      <a:pt x="32" y="181"/>
                    </a:cubicBezTo>
                    <a:cubicBezTo>
                      <a:pt x="32" y="182"/>
                      <a:pt x="32" y="182"/>
                      <a:pt x="32" y="182"/>
                    </a:cubicBezTo>
                    <a:cubicBezTo>
                      <a:pt x="24" y="187"/>
                      <a:pt x="16" y="192"/>
                      <a:pt x="7" y="197"/>
                    </a:cubicBezTo>
                    <a:cubicBezTo>
                      <a:pt x="7" y="197"/>
                      <a:pt x="7" y="198"/>
                      <a:pt x="7" y="198"/>
                    </a:cubicBezTo>
                    <a:cubicBezTo>
                      <a:pt x="56" y="174"/>
                      <a:pt x="104" y="146"/>
                      <a:pt x="151" y="119"/>
                    </a:cubicBezTo>
                    <a:cubicBezTo>
                      <a:pt x="151" y="119"/>
                      <a:pt x="151" y="119"/>
                      <a:pt x="151" y="119"/>
                    </a:cubicBezTo>
                    <a:cubicBezTo>
                      <a:pt x="151" y="120"/>
                      <a:pt x="153" y="121"/>
                      <a:pt x="153" y="120"/>
                    </a:cubicBezTo>
                    <a:cubicBezTo>
                      <a:pt x="153" y="119"/>
                      <a:pt x="153" y="119"/>
                      <a:pt x="153" y="118"/>
                    </a:cubicBezTo>
                    <a:cubicBezTo>
                      <a:pt x="197" y="93"/>
                      <a:pt x="241" y="68"/>
                      <a:pt x="287" y="45"/>
                    </a:cubicBezTo>
                    <a:cubicBezTo>
                      <a:pt x="294" y="48"/>
                      <a:pt x="300" y="51"/>
                      <a:pt x="307" y="53"/>
                    </a:cubicBezTo>
                    <a:cubicBezTo>
                      <a:pt x="307" y="54"/>
                      <a:pt x="308" y="54"/>
                      <a:pt x="308" y="55"/>
                    </a:cubicBezTo>
                    <a:cubicBezTo>
                      <a:pt x="308" y="56"/>
                      <a:pt x="309" y="56"/>
                      <a:pt x="309" y="55"/>
                    </a:cubicBezTo>
                    <a:cubicBezTo>
                      <a:pt x="310" y="55"/>
                      <a:pt x="310" y="54"/>
                      <a:pt x="310" y="54"/>
                    </a:cubicBezTo>
                    <a:cubicBezTo>
                      <a:pt x="318" y="56"/>
                      <a:pt x="327" y="59"/>
                      <a:pt x="335" y="61"/>
                    </a:cubicBezTo>
                    <a:cubicBezTo>
                      <a:pt x="351" y="66"/>
                      <a:pt x="366" y="71"/>
                      <a:pt x="382" y="76"/>
                    </a:cubicBezTo>
                    <a:cubicBezTo>
                      <a:pt x="381" y="77"/>
                      <a:pt x="381" y="77"/>
                      <a:pt x="381" y="78"/>
                    </a:cubicBezTo>
                    <a:cubicBezTo>
                      <a:pt x="381" y="79"/>
                      <a:pt x="383" y="79"/>
                      <a:pt x="383" y="78"/>
                    </a:cubicBezTo>
                    <a:cubicBezTo>
                      <a:pt x="383" y="78"/>
                      <a:pt x="383" y="77"/>
                      <a:pt x="383" y="77"/>
                    </a:cubicBezTo>
                    <a:cubicBezTo>
                      <a:pt x="389" y="78"/>
                      <a:pt x="395" y="80"/>
                      <a:pt x="400" y="81"/>
                    </a:cubicBezTo>
                    <a:cubicBezTo>
                      <a:pt x="402" y="82"/>
                      <a:pt x="402" y="80"/>
                      <a:pt x="401" y="79"/>
                    </a:cubicBezTo>
                    <a:cubicBezTo>
                      <a:pt x="395" y="77"/>
                      <a:pt x="389" y="75"/>
                      <a:pt x="384" y="73"/>
                    </a:cubicBezTo>
                    <a:cubicBezTo>
                      <a:pt x="386" y="61"/>
                      <a:pt x="385" y="49"/>
                      <a:pt x="383" y="36"/>
                    </a:cubicBezTo>
                    <a:cubicBezTo>
                      <a:pt x="390" y="39"/>
                      <a:pt x="398" y="41"/>
                      <a:pt x="405" y="42"/>
                    </a:cubicBezTo>
                    <a:cubicBezTo>
                      <a:pt x="407" y="43"/>
                      <a:pt x="406" y="41"/>
                      <a:pt x="405" y="40"/>
                    </a:cubicBezTo>
                    <a:close/>
                    <a:moveTo>
                      <a:pt x="33" y="181"/>
                    </a:moveTo>
                    <a:cubicBezTo>
                      <a:pt x="34" y="174"/>
                      <a:pt x="34" y="166"/>
                      <a:pt x="33" y="158"/>
                    </a:cubicBezTo>
                    <a:cubicBezTo>
                      <a:pt x="63" y="144"/>
                      <a:pt x="93" y="129"/>
                      <a:pt x="122" y="112"/>
                    </a:cubicBezTo>
                    <a:cubicBezTo>
                      <a:pt x="121" y="118"/>
                      <a:pt x="121" y="123"/>
                      <a:pt x="122" y="129"/>
                    </a:cubicBezTo>
                    <a:cubicBezTo>
                      <a:pt x="92" y="146"/>
                      <a:pt x="63" y="164"/>
                      <a:pt x="33" y="181"/>
                    </a:cubicBezTo>
                    <a:close/>
                    <a:moveTo>
                      <a:pt x="151" y="113"/>
                    </a:moveTo>
                    <a:cubicBezTo>
                      <a:pt x="142" y="118"/>
                      <a:pt x="132" y="123"/>
                      <a:pt x="123" y="128"/>
                    </a:cubicBezTo>
                    <a:cubicBezTo>
                      <a:pt x="123" y="123"/>
                      <a:pt x="123" y="117"/>
                      <a:pt x="123" y="111"/>
                    </a:cubicBezTo>
                    <a:cubicBezTo>
                      <a:pt x="133" y="105"/>
                      <a:pt x="142" y="100"/>
                      <a:pt x="152" y="94"/>
                    </a:cubicBezTo>
                    <a:cubicBezTo>
                      <a:pt x="151" y="100"/>
                      <a:pt x="151" y="106"/>
                      <a:pt x="151" y="113"/>
                    </a:cubicBezTo>
                    <a:close/>
                    <a:moveTo>
                      <a:pt x="158" y="98"/>
                    </a:moveTo>
                    <a:cubicBezTo>
                      <a:pt x="158" y="101"/>
                      <a:pt x="158" y="105"/>
                      <a:pt x="158" y="109"/>
                    </a:cubicBezTo>
                    <a:cubicBezTo>
                      <a:pt x="157" y="109"/>
                      <a:pt x="155" y="110"/>
                      <a:pt x="154" y="111"/>
                    </a:cubicBezTo>
                    <a:cubicBezTo>
                      <a:pt x="154" y="105"/>
                      <a:pt x="153" y="99"/>
                      <a:pt x="153" y="93"/>
                    </a:cubicBezTo>
                    <a:cubicBezTo>
                      <a:pt x="155" y="92"/>
                      <a:pt x="157" y="91"/>
                      <a:pt x="159" y="89"/>
                    </a:cubicBezTo>
                    <a:cubicBezTo>
                      <a:pt x="158" y="92"/>
                      <a:pt x="158" y="95"/>
                      <a:pt x="158" y="98"/>
                    </a:cubicBezTo>
                    <a:close/>
                    <a:moveTo>
                      <a:pt x="160" y="108"/>
                    </a:moveTo>
                    <a:cubicBezTo>
                      <a:pt x="160" y="104"/>
                      <a:pt x="160" y="101"/>
                      <a:pt x="160" y="98"/>
                    </a:cubicBezTo>
                    <a:cubicBezTo>
                      <a:pt x="160" y="95"/>
                      <a:pt x="160" y="92"/>
                      <a:pt x="160" y="89"/>
                    </a:cubicBezTo>
                    <a:cubicBezTo>
                      <a:pt x="193" y="68"/>
                      <a:pt x="226" y="46"/>
                      <a:pt x="258" y="25"/>
                    </a:cubicBezTo>
                    <a:cubicBezTo>
                      <a:pt x="258" y="28"/>
                      <a:pt x="258" y="31"/>
                      <a:pt x="258" y="35"/>
                    </a:cubicBezTo>
                    <a:cubicBezTo>
                      <a:pt x="259" y="41"/>
                      <a:pt x="259" y="49"/>
                      <a:pt x="262" y="55"/>
                    </a:cubicBezTo>
                    <a:cubicBezTo>
                      <a:pt x="227" y="71"/>
                      <a:pt x="194" y="89"/>
                      <a:pt x="160" y="1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6" name="íṡlíḍé"/>
              <p:cNvSpPr/>
              <p:nvPr/>
            </p:nvSpPr>
            <p:spPr bwMode="auto">
              <a:xfrm>
                <a:off x="2552" y="1653"/>
                <a:ext cx="438" cy="140"/>
              </a:xfrm>
              <a:custGeom>
                <a:avLst/>
                <a:gdLst>
                  <a:gd name="T0" fmla="*/ 397 w 398"/>
                  <a:gd name="T1" fmla="*/ 23 h 127"/>
                  <a:gd name="T2" fmla="*/ 283 w 398"/>
                  <a:gd name="T3" fmla="*/ 1 h 127"/>
                  <a:gd name="T4" fmla="*/ 281 w 398"/>
                  <a:gd name="T5" fmla="*/ 0 h 127"/>
                  <a:gd name="T6" fmla="*/ 280 w 398"/>
                  <a:gd name="T7" fmla="*/ 0 h 127"/>
                  <a:gd name="T8" fmla="*/ 280 w 398"/>
                  <a:gd name="T9" fmla="*/ 0 h 127"/>
                  <a:gd name="T10" fmla="*/ 279 w 398"/>
                  <a:gd name="T11" fmla="*/ 1 h 127"/>
                  <a:gd name="T12" fmla="*/ 1 w 398"/>
                  <a:gd name="T13" fmla="*/ 124 h 127"/>
                  <a:gd name="T14" fmla="*/ 2 w 398"/>
                  <a:gd name="T15" fmla="*/ 126 h 127"/>
                  <a:gd name="T16" fmla="*/ 282 w 398"/>
                  <a:gd name="T17" fmla="*/ 2 h 127"/>
                  <a:gd name="T18" fmla="*/ 283 w 398"/>
                  <a:gd name="T19" fmla="*/ 2 h 127"/>
                  <a:gd name="T20" fmla="*/ 396 w 398"/>
                  <a:gd name="T21" fmla="*/ 25 h 127"/>
                  <a:gd name="T22" fmla="*/ 397 w 398"/>
                  <a:gd name="T23" fmla="*/ 2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8" h="127">
                    <a:moveTo>
                      <a:pt x="397" y="23"/>
                    </a:moveTo>
                    <a:cubicBezTo>
                      <a:pt x="359" y="13"/>
                      <a:pt x="321" y="5"/>
                      <a:pt x="283" y="1"/>
                    </a:cubicBezTo>
                    <a:cubicBezTo>
                      <a:pt x="283" y="0"/>
                      <a:pt x="282" y="0"/>
                      <a:pt x="281" y="0"/>
                    </a:cubicBezTo>
                    <a:cubicBezTo>
                      <a:pt x="281" y="0"/>
                      <a:pt x="281" y="0"/>
                      <a:pt x="280" y="0"/>
                    </a:cubicBezTo>
                    <a:cubicBezTo>
                      <a:pt x="280" y="0"/>
                      <a:pt x="280" y="0"/>
                      <a:pt x="280" y="0"/>
                    </a:cubicBezTo>
                    <a:cubicBezTo>
                      <a:pt x="279" y="0"/>
                      <a:pt x="279" y="1"/>
                      <a:pt x="279" y="1"/>
                    </a:cubicBezTo>
                    <a:cubicBezTo>
                      <a:pt x="186" y="41"/>
                      <a:pt x="94" y="83"/>
                      <a:pt x="1" y="124"/>
                    </a:cubicBezTo>
                    <a:cubicBezTo>
                      <a:pt x="0" y="125"/>
                      <a:pt x="1" y="127"/>
                      <a:pt x="2" y="126"/>
                    </a:cubicBezTo>
                    <a:cubicBezTo>
                      <a:pt x="95" y="85"/>
                      <a:pt x="190" y="46"/>
                      <a:pt x="282" y="2"/>
                    </a:cubicBezTo>
                    <a:cubicBezTo>
                      <a:pt x="282" y="2"/>
                      <a:pt x="283" y="2"/>
                      <a:pt x="283" y="2"/>
                    </a:cubicBezTo>
                    <a:cubicBezTo>
                      <a:pt x="320" y="10"/>
                      <a:pt x="359" y="16"/>
                      <a:pt x="396" y="25"/>
                    </a:cubicBezTo>
                    <a:cubicBezTo>
                      <a:pt x="398" y="26"/>
                      <a:pt x="398" y="23"/>
                      <a:pt x="397"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7" name="íṥḷíḋê"/>
              <p:cNvSpPr/>
              <p:nvPr/>
            </p:nvSpPr>
            <p:spPr bwMode="auto">
              <a:xfrm>
                <a:off x="2552" y="1954"/>
                <a:ext cx="444" cy="81"/>
              </a:xfrm>
              <a:custGeom>
                <a:avLst/>
                <a:gdLst>
                  <a:gd name="T0" fmla="*/ 401 w 403"/>
                  <a:gd name="T1" fmla="*/ 17 h 74"/>
                  <a:gd name="T2" fmla="*/ 285 w 403"/>
                  <a:gd name="T3" fmla="*/ 3 h 74"/>
                  <a:gd name="T4" fmla="*/ 287 w 403"/>
                  <a:gd name="T5" fmla="*/ 3 h 74"/>
                  <a:gd name="T6" fmla="*/ 286 w 403"/>
                  <a:gd name="T7" fmla="*/ 1 h 74"/>
                  <a:gd name="T8" fmla="*/ 143 w 403"/>
                  <a:gd name="T9" fmla="*/ 35 h 74"/>
                  <a:gd name="T10" fmla="*/ 1 w 403"/>
                  <a:gd name="T11" fmla="*/ 72 h 74"/>
                  <a:gd name="T12" fmla="*/ 2 w 403"/>
                  <a:gd name="T13" fmla="*/ 74 h 74"/>
                  <a:gd name="T14" fmla="*/ 144 w 403"/>
                  <a:gd name="T15" fmla="*/ 38 h 74"/>
                  <a:gd name="T16" fmla="*/ 284 w 403"/>
                  <a:gd name="T17" fmla="*/ 4 h 74"/>
                  <a:gd name="T18" fmla="*/ 402 w 403"/>
                  <a:gd name="T19" fmla="*/ 19 h 74"/>
                  <a:gd name="T20" fmla="*/ 401 w 403"/>
                  <a:gd name="T21"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74">
                    <a:moveTo>
                      <a:pt x="401" y="17"/>
                    </a:moveTo>
                    <a:cubicBezTo>
                      <a:pt x="362" y="15"/>
                      <a:pt x="324" y="10"/>
                      <a:pt x="285" y="3"/>
                    </a:cubicBezTo>
                    <a:cubicBezTo>
                      <a:pt x="286" y="3"/>
                      <a:pt x="286" y="3"/>
                      <a:pt x="287" y="3"/>
                    </a:cubicBezTo>
                    <a:cubicBezTo>
                      <a:pt x="288" y="2"/>
                      <a:pt x="287" y="0"/>
                      <a:pt x="286" y="1"/>
                    </a:cubicBezTo>
                    <a:cubicBezTo>
                      <a:pt x="238" y="10"/>
                      <a:pt x="191" y="24"/>
                      <a:pt x="143" y="35"/>
                    </a:cubicBezTo>
                    <a:cubicBezTo>
                      <a:pt x="96" y="46"/>
                      <a:pt x="48" y="58"/>
                      <a:pt x="1" y="72"/>
                    </a:cubicBezTo>
                    <a:cubicBezTo>
                      <a:pt x="0" y="72"/>
                      <a:pt x="1" y="74"/>
                      <a:pt x="2" y="74"/>
                    </a:cubicBezTo>
                    <a:cubicBezTo>
                      <a:pt x="49" y="60"/>
                      <a:pt x="97" y="49"/>
                      <a:pt x="144" y="38"/>
                    </a:cubicBezTo>
                    <a:cubicBezTo>
                      <a:pt x="191" y="27"/>
                      <a:pt x="239" y="18"/>
                      <a:pt x="284" y="4"/>
                    </a:cubicBezTo>
                    <a:cubicBezTo>
                      <a:pt x="322" y="13"/>
                      <a:pt x="362" y="17"/>
                      <a:pt x="402" y="19"/>
                    </a:cubicBezTo>
                    <a:cubicBezTo>
                      <a:pt x="403" y="19"/>
                      <a:pt x="402" y="17"/>
                      <a:pt x="401"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8" name="ïš1îḋè"/>
              <p:cNvSpPr/>
              <p:nvPr/>
            </p:nvSpPr>
            <p:spPr bwMode="auto">
              <a:xfrm>
                <a:off x="2433" y="1325"/>
                <a:ext cx="329" cy="529"/>
              </a:xfrm>
              <a:custGeom>
                <a:avLst/>
                <a:gdLst>
                  <a:gd name="T0" fmla="*/ 182 w 299"/>
                  <a:gd name="T1" fmla="*/ 0 h 481"/>
                  <a:gd name="T2" fmla="*/ 176 w 299"/>
                  <a:gd name="T3" fmla="*/ 4 h 481"/>
                  <a:gd name="T4" fmla="*/ 137 w 299"/>
                  <a:gd name="T5" fmla="*/ 25 h 481"/>
                  <a:gd name="T6" fmla="*/ 2 w 299"/>
                  <a:gd name="T7" fmla="*/ 96 h 481"/>
                  <a:gd name="T8" fmla="*/ 44 w 299"/>
                  <a:gd name="T9" fmla="*/ 438 h 481"/>
                  <a:gd name="T10" fmla="*/ 47 w 299"/>
                  <a:gd name="T11" fmla="*/ 466 h 481"/>
                  <a:gd name="T12" fmla="*/ 50 w 299"/>
                  <a:gd name="T13" fmla="*/ 473 h 481"/>
                  <a:gd name="T14" fmla="*/ 71 w 299"/>
                  <a:gd name="T15" fmla="*/ 473 h 481"/>
                  <a:gd name="T16" fmla="*/ 72 w 299"/>
                  <a:gd name="T17" fmla="*/ 460 h 481"/>
                  <a:gd name="T18" fmla="*/ 99 w 299"/>
                  <a:gd name="T19" fmla="*/ 480 h 481"/>
                  <a:gd name="T20" fmla="*/ 120 w 299"/>
                  <a:gd name="T21" fmla="*/ 127 h 481"/>
                  <a:gd name="T22" fmla="*/ 137 w 299"/>
                  <a:gd name="T23" fmla="*/ 77 h 481"/>
                  <a:gd name="T24" fmla="*/ 138 w 299"/>
                  <a:gd name="T25" fmla="*/ 84 h 481"/>
                  <a:gd name="T26" fmla="*/ 208 w 299"/>
                  <a:gd name="T27" fmla="*/ 10 h 481"/>
                  <a:gd name="T28" fmla="*/ 209 w 299"/>
                  <a:gd name="T29" fmla="*/ 66 h 481"/>
                  <a:gd name="T30" fmla="*/ 225 w 299"/>
                  <a:gd name="T31" fmla="*/ 70 h 481"/>
                  <a:gd name="T32" fmla="*/ 241 w 299"/>
                  <a:gd name="T33" fmla="*/ 57 h 481"/>
                  <a:gd name="T34" fmla="*/ 241 w 299"/>
                  <a:gd name="T35" fmla="*/ 54 h 481"/>
                  <a:gd name="T36" fmla="*/ 259 w 299"/>
                  <a:gd name="T37" fmla="*/ 43 h 481"/>
                  <a:gd name="T38" fmla="*/ 77 w 299"/>
                  <a:gd name="T39" fmla="*/ 62 h 481"/>
                  <a:gd name="T40" fmla="*/ 77 w 299"/>
                  <a:gd name="T41" fmla="*/ 62 h 481"/>
                  <a:gd name="T42" fmla="*/ 45 w 299"/>
                  <a:gd name="T43" fmla="*/ 78 h 481"/>
                  <a:gd name="T44" fmla="*/ 43 w 299"/>
                  <a:gd name="T45" fmla="*/ 166 h 481"/>
                  <a:gd name="T46" fmla="*/ 40 w 299"/>
                  <a:gd name="T47" fmla="*/ 167 h 481"/>
                  <a:gd name="T48" fmla="*/ 42 w 299"/>
                  <a:gd name="T49" fmla="*/ 215 h 481"/>
                  <a:gd name="T50" fmla="*/ 43 w 299"/>
                  <a:gd name="T51" fmla="*/ 295 h 481"/>
                  <a:gd name="T52" fmla="*/ 44 w 299"/>
                  <a:gd name="T53" fmla="*/ 327 h 481"/>
                  <a:gd name="T54" fmla="*/ 44 w 299"/>
                  <a:gd name="T55" fmla="*/ 329 h 481"/>
                  <a:gd name="T56" fmla="*/ 43 w 299"/>
                  <a:gd name="T57" fmla="*/ 328 h 481"/>
                  <a:gd name="T58" fmla="*/ 46 w 299"/>
                  <a:gd name="T59" fmla="*/ 365 h 481"/>
                  <a:gd name="T60" fmla="*/ 46 w 299"/>
                  <a:gd name="T61" fmla="*/ 399 h 481"/>
                  <a:gd name="T62" fmla="*/ 69 w 299"/>
                  <a:gd name="T63" fmla="*/ 321 h 481"/>
                  <a:gd name="T64" fmla="*/ 48 w 299"/>
                  <a:gd name="T65" fmla="*/ 374 h 481"/>
                  <a:gd name="T66" fmla="*/ 49 w 299"/>
                  <a:gd name="T67" fmla="*/ 396 h 481"/>
                  <a:gd name="T68" fmla="*/ 68 w 299"/>
                  <a:gd name="T69" fmla="*/ 428 h 481"/>
                  <a:gd name="T70" fmla="*/ 50 w 299"/>
                  <a:gd name="T71" fmla="*/ 436 h 481"/>
                  <a:gd name="T72" fmla="*/ 69 w 299"/>
                  <a:gd name="T73" fmla="*/ 320 h 481"/>
                  <a:gd name="T74" fmla="*/ 69 w 299"/>
                  <a:gd name="T75" fmla="*/ 320 h 481"/>
                  <a:gd name="T76" fmla="*/ 46 w 299"/>
                  <a:gd name="T77" fmla="*/ 272 h 481"/>
                  <a:gd name="T78" fmla="*/ 70 w 299"/>
                  <a:gd name="T79" fmla="*/ 245 h 481"/>
                  <a:gd name="T80" fmla="*/ 70 w 299"/>
                  <a:gd name="T81" fmla="*/ 245 h 481"/>
                  <a:gd name="T82" fmla="*/ 72 w 299"/>
                  <a:gd name="T83" fmla="*/ 154 h 481"/>
                  <a:gd name="T84" fmla="*/ 74 w 299"/>
                  <a:gd name="T85" fmla="*/ 109 h 481"/>
                  <a:gd name="T86" fmla="*/ 72 w 299"/>
                  <a:gd name="T87" fmla="*/ 427 h 481"/>
                  <a:gd name="T88" fmla="*/ 97 w 299"/>
                  <a:gd name="T89" fmla="*/ 418 h 481"/>
                  <a:gd name="T90" fmla="*/ 73 w 299"/>
                  <a:gd name="T91" fmla="*/ 357 h 481"/>
                  <a:gd name="T92" fmla="*/ 72 w 299"/>
                  <a:gd name="T93" fmla="*/ 320 h 481"/>
                  <a:gd name="T94" fmla="*/ 72 w 299"/>
                  <a:gd name="T95" fmla="*/ 286 h 481"/>
                  <a:gd name="T96" fmla="*/ 99 w 299"/>
                  <a:gd name="T97" fmla="*/ 272 h 481"/>
                  <a:gd name="T98" fmla="*/ 73 w 299"/>
                  <a:gd name="T99" fmla="*/ 247 h 481"/>
                  <a:gd name="T100" fmla="*/ 73 w 299"/>
                  <a:gd name="T101" fmla="*/ 206 h 481"/>
                  <a:gd name="T102" fmla="*/ 75 w 299"/>
                  <a:gd name="T103" fmla="*/ 153 h 481"/>
                  <a:gd name="T104" fmla="*/ 76 w 299"/>
                  <a:gd name="T105" fmla="*/ 108 h 481"/>
                  <a:gd name="T106" fmla="*/ 122 w 299"/>
                  <a:gd name="T107" fmla="*/ 83 h 481"/>
                  <a:gd name="T108" fmla="*/ 122 w 299"/>
                  <a:gd name="T109" fmla="*/ 83 h 481"/>
                  <a:gd name="T110" fmla="*/ 208 w 299"/>
                  <a:gd name="T111" fmla="*/ 10 h 481"/>
                  <a:gd name="T112" fmla="*/ 239 w 299"/>
                  <a:gd name="T113" fmla="*/ 53 h 481"/>
                  <a:gd name="T114" fmla="*/ 239 w 299"/>
                  <a:gd name="T115" fmla="*/ 5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481">
                    <a:moveTo>
                      <a:pt x="298" y="28"/>
                    </a:moveTo>
                    <a:cubicBezTo>
                      <a:pt x="260" y="17"/>
                      <a:pt x="221" y="8"/>
                      <a:pt x="183" y="3"/>
                    </a:cubicBezTo>
                    <a:cubicBezTo>
                      <a:pt x="183" y="2"/>
                      <a:pt x="183" y="2"/>
                      <a:pt x="184" y="2"/>
                    </a:cubicBezTo>
                    <a:cubicBezTo>
                      <a:pt x="185" y="1"/>
                      <a:pt x="183" y="0"/>
                      <a:pt x="182" y="0"/>
                    </a:cubicBezTo>
                    <a:cubicBezTo>
                      <a:pt x="181" y="1"/>
                      <a:pt x="180" y="1"/>
                      <a:pt x="179" y="2"/>
                    </a:cubicBezTo>
                    <a:cubicBezTo>
                      <a:pt x="175" y="1"/>
                      <a:pt x="171" y="1"/>
                      <a:pt x="167" y="0"/>
                    </a:cubicBezTo>
                    <a:cubicBezTo>
                      <a:pt x="166" y="0"/>
                      <a:pt x="166" y="2"/>
                      <a:pt x="167" y="2"/>
                    </a:cubicBezTo>
                    <a:cubicBezTo>
                      <a:pt x="170" y="2"/>
                      <a:pt x="173" y="3"/>
                      <a:pt x="176" y="4"/>
                    </a:cubicBezTo>
                    <a:cubicBezTo>
                      <a:pt x="164" y="11"/>
                      <a:pt x="151" y="17"/>
                      <a:pt x="138" y="24"/>
                    </a:cubicBezTo>
                    <a:cubicBezTo>
                      <a:pt x="138" y="23"/>
                      <a:pt x="138" y="21"/>
                      <a:pt x="137" y="19"/>
                    </a:cubicBezTo>
                    <a:cubicBezTo>
                      <a:pt x="137" y="19"/>
                      <a:pt x="137" y="19"/>
                      <a:pt x="137" y="20"/>
                    </a:cubicBezTo>
                    <a:cubicBezTo>
                      <a:pt x="137" y="21"/>
                      <a:pt x="137" y="23"/>
                      <a:pt x="137" y="25"/>
                    </a:cubicBezTo>
                    <a:cubicBezTo>
                      <a:pt x="117" y="35"/>
                      <a:pt x="97" y="46"/>
                      <a:pt x="77" y="56"/>
                    </a:cubicBezTo>
                    <a:cubicBezTo>
                      <a:pt x="77" y="56"/>
                      <a:pt x="77" y="56"/>
                      <a:pt x="77" y="56"/>
                    </a:cubicBezTo>
                    <a:cubicBezTo>
                      <a:pt x="52" y="69"/>
                      <a:pt x="26" y="82"/>
                      <a:pt x="1" y="95"/>
                    </a:cubicBezTo>
                    <a:cubicBezTo>
                      <a:pt x="0" y="95"/>
                      <a:pt x="1" y="96"/>
                      <a:pt x="2" y="96"/>
                    </a:cubicBezTo>
                    <a:cubicBezTo>
                      <a:pt x="15" y="91"/>
                      <a:pt x="27" y="86"/>
                      <a:pt x="40" y="80"/>
                    </a:cubicBezTo>
                    <a:cubicBezTo>
                      <a:pt x="30" y="211"/>
                      <a:pt x="50" y="343"/>
                      <a:pt x="39" y="474"/>
                    </a:cubicBezTo>
                    <a:cubicBezTo>
                      <a:pt x="39" y="476"/>
                      <a:pt x="41" y="477"/>
                      <a:pt x="42" y="475"/>
                    </a:cubicBezTo>
                    <a:cubicBezTo>
                      <a:pt x="43" y="463"/>
                      <a:pt x="43" y="451"/>
                      <a:pt x="44" y="438"/>
                    </a:cubicBezTo>
                    <a:cubicBezTo>
                      <a:pt x="44" y="438"/>
                      <a:pt x="44" y="438"/>
                      <a:pt x="44" y="438"/>
                    </a:cubicBezTo>
                    <a:cubicBezTo>
                      <a:pt x="45" y="438"/>
                      <a:pt x="46" y="438"/>
                      <a:pt x="47" y="437"/>
                    </a:cubicBezTo>
                    <a:cubicBezTo>
                      <a:pt x="48" y="447"/>
                      <a:pt x="48" y="456"/>
                      <a:pt x="49" y="466"/>
                    </a:cubicBezTo>
                    <a:cubicBezTo>
                      <a:pt x="48" y="466"/>
                      <a:pt x="48" y="466"/>
                      <a:pt x="47" y="466"/>
                    </a:cubicBezTo>
                    <a:cubicBezTo>
                      <a:pt x="46" y="466"/>
                      <a:pt x="47" y="467"/>
                      <a:pt x="47" y="467"/>
                    </a:cubicBezTo>
                    <a:cubicBezTo>
                      <a:pt x="48" y="467"/>
                      <a:pt x="48" y="467"/>
                      <a:pt x="49" y="467"/>
                    </a:cubicBezTo>
                    <a:cubicBezTo>
                      <a:pt x="49" y="469"/>
                      <a:pt x="49" y="470"/>
                      <a:pt x="49" y="472"/>
                    </a:cubicBezTo>
                    <a:cubicBezTo>
                      <a:pt x="49" y="473"/>
                      <a:pt x="50" y="474"/>
                      <a:pt x="50" y="473"/>
                    </a:cubicBezTo>
                    <a:cubicBezTo>
                      <a:pt x="50" y="471"/>
                      <a:pt x="50" y="468"/>
                      <a:pt x="50" y="466"/>
                    </a:cubicBezTo>
                    <a:cubicBezTo>
                      <a:pt x="57" y="465"/>
                      <a:pt x="63" y="464"/>
                      <a:pt x="69" y="462"/>
                    </a:cubicBezTo>
                    <a:cubicBezTo>
                      <a:pt x="69" y="465"/>
                      <a:pt x="69" y="469"/>
                      <a:pt x="70" y="472"/>
                    </a:cubicBezTo>
                    <a:cubicBezTo>
                      <a:pt x="70" y="473"/>
                      <a:pt x="71" y="474"/>
                      <a:pt x="71" y="473"/>
                    </a:cubicBezTo>
                    <a:cubicBezTo>
                      <a:pt x="71" y="469"/>
                      <a:pt x="71" y="465"/>
                      <a:pt x="71" y="461"/>
                    </a:cubicBezTo>
                    <a:cubicBezTo>
                      <a:pt x="80" y="459"/>
                      <a:pt x="88" y="457"/>
                      <a:pt x="96" y="454"/>
                    </a:cubicBezTo>
                    <a:cubicBezTo>
                      <a:pt x="97" y="454"/>
                      <a:pt x="96" y="452"/>
                      <a:pt x="95" y="452"/>
                    </a:cubicBezTo>
                    <a:cubicBezTo>
                      <a:pt x="87" y="455"/>
                      <a:pt x="79" y="458"/>
                      <a:pt x="72" y="460"/>
                    </a:cubicBezTo>
                    <a:cubicBezTo>
                      <a:pt x="72" y="450"/>
                      <a:pt x="72" y="439"/>
                      <a:pt x="72" y="429"/>
                    </a:cubicBezTo>
                    <a:cubicBezTo>
                      <a:pt x="81" y="426"/>
                      <a:pt x="89" y="423"/>
                      <a:pt x="97" y="420"/>
                    </a:cubicBezTo>
                    <a:cubicBezTo>
                      <a:pt x="97" y="439"/>
                      <a:pt x="97" y="459"/>
                      <a:pt x="97" y="479"/>
                    </a:cubicBezTo>
                    <a:cubicBezTo>
                      <a:pt x="97" y="480"/>
                      <a:pt x="99" y="481"/>
                      <a:pt x="99" y="480"/>
                    </a:cubicBezTo>
                    <a:cubicBezTo>
                      <a:pt x="103" y="409"/>
                      <a:pt x="102" y="338"/>
                      <a:pt x="102" y="267"/>
                    </a:cubicBezTo>
                    <a:cubicBezTo>
                      <a:pt x="101" y="210"/>
                      <a:pt x="100" y="153"/>
                      <a:pt x="100" y="96"/>
                    </a:cubicBezTo>
                    <a:cubicBezTo>
                      <a:pt x="107" y="92"/>
                      <a:pt x="114" y="89"/>
                      <a:pt x="122" y="85"/>
                    </a:cubicBezTo>
                    <a:cubicBezTo>
                      <a:pt x="122" y="99"/>
                      <a:pt x="121" y="113"/>
                      <a:pt x="120" y="127"/>
                    </a:cubicBezTo>
                    <a:cubicBezTo>
                      <a:pt x="120" y="128"/>
                      <a:pt x="121" y="129"/>
                      <a:pt x="122" y="128"/>
                    </a:cubicBezTo>
                    <a:cubicBezTo>
                      <a:pt x="123" y="113"/>
                      <a:pt x="123" y="99"/>
                      <a:pt x="123" y="84"/>
                    </a:cubicBezTo>
                    <a:cubicBezTo>
                      <a:pt x="128" y="82"/>
                      <a:pt x="133" y="80"/>
                      <a:pt x="138" y="78"/>
                    </a:cubicBezTo>
                    <a:cubicBezTo>
                      <a:pt x="138" y="78"/>
                      <a:pt x="138" y="77"/>
                      <a:pt x="137" y="77"/>
                    </a:cubicBezTo>
                    <a:cubicBezTo>
                      <a:pt x="132" y="79"/>
                      <a:pt x="128" y="81"/>
                      <a:pt x="124" y="83"/>
                    </a:cubicBezTo>
                    <a:cubicBezTo>
                      <a:pt x="124" y="67"/>
                      <a:pt x="124" y="52"/>
                      <a:pt x="123" y="37"/>
                    </a:cubicBezTo>
                    <a:cubicBezTo>
                      <a:pt x="128" y="34"/>
                      <a:pt x="133" y="32"/>
                      <a:pt x="137" y="29"/>
                    </a:cubicBezTo>
                    <a:cubicBezTo>
                      <a:pt x="139" y="47"/>
                      <a:pt x="140" y="65"/>
                      <a:pt x="138" y="84"/>
                    </a:cubicBezTo>
                    <a:cubicBezTo>
                      <a:pt x="138" y="85"/>
                      <a:pt x="140" y="86"/>
                      <a:pt x="140" y="84"/>
                    </a:cubicBezTo>
                    <a:cubicBezTo>
                      <a:pt x="142" y="67"/>
                      <a:pt x="143" y="46"/>
                      <a:pt x="139" y="28"/>
                    </a:cubicBezTo>
                    <a:cubicBezTo>
                      <a:pt x="153" y="20"/>
                      <a:pt x="166" y="12"/>
                      <a:pt x="179" y="4"/>
                    </a:cubicBezTo>
                    <a:cubicBezTo>
                      <a:pt x="189" y="6"/>
                      <a:pt x="199" y="8"/>
                      <a:pt x="208" y="10"/>
                    </a:cubicBezTo>
                    <a:cubicBezTo>
                      <a:pt x="208" y="10"/>
                      <a:pt x="208" y="10"/>
                      <a:pt x="208" y="10"/>
                    </a:cubicBezTo>
                    <a:cubicBezTo>
                      <a:pt x="206" y="18"/>
                      <a:pt x="207" y="26"/>
                      <a:pt x="207" y="34"/>
                    </a:cubicBezTo>
                    <a:cubicBezTo>
                      <a:pt x="207" y="45"/>
                      <a:pt x="207" y="55"/>
                      <a:pt x="207" y="66"/>
                    </a:cubicBezTo>
                    <a:cubicBezTo>
                      <a:pt x="207" y="66"/>
                      <a:pt x="209" y="67"/>
                      <a:pt x="209" y="66"/>
                    </a:cubicBezTo>
                    <a:cubicBezTo>
                      <a:pt x="210" y="60"/>
                      <a:pt x="210" y="54"/>
                      <a:pt x="209" y="48"/>
                    </a:cubicBezTo>
                    <a:cubicBezTo>
                      <a:pt x="214" y="50"/>
                      <a:pt x="219" y="51"/>
                      <a:pt x="223" y="52"/>
                    </a:cubicBezTo>
                    <a:cubicBezTo>
                      <a:pt x="223" y="58"/>
                      <a:pt x="223" y="64"/>
                      <a:pt x="223" y="70"/>
                    </a:cubicBezTo>
                    <a:cubicBezTo>
                      <a:pt x="223" y="71"/>
                      <a:pt x="225" y="72"/>
                      <a:pt x="225" y="70"/>
                    </a:cubicBezTo>
                    <a:cubicBezTo>
                      <a:pt x="225" y="64"/>
                      <a:pt x="225" y="58"/>
                      <a:pt x="226" y="52"/>
                    </a:cubicBezTo>
                    <a:cubicBezTo>
                      <a:pt x="230" y="53"/>
                      <a:pt x="235" y="54"/>
                      <a:pt x="239" y="55"/>
                    </a:cubicBezTo>
                    <a:cubicBezTo>
                      <a:pt x="239" y="55"/>
                      <a:pt x="239" y="56"/>
                      <a:pt x="239" y="56"/>
                    </a:cubicBezTo>
                    <a:cubicBezTo>
                      <a:pt x="240" y="57"/>
                      <a:pt x="241" y="58"/>
                      <a:pt x="241" y="57"/>
                    </a:cubicBezTo>
                    <a:cubicBezTo>
                      <a:pt x="241" y="56"/>
                      <a:pt x="241" y="56"/>
                      <a:pt x="241" y="55"/>
                    </a:cubicBezTo>
                    <a:cubicBezTo>
                      <a:pt x="243" y="56"/>
                      <a:pt x="245" y="56"/>
                      <a:pt x="247" y="57"/>
                    </a:cubicBezTo>
                    <a:cubicBezTo>
                      <a:pt x="248" y="57"/>
                      <a:pt x="248" y="56"/>
                      <a:pt x="247" y="55"/>
                    </a:cubicBezTo>
                    <a:cubicBezTo>
                      <a:pt x="245" y="55"/>
                      <a:pt x="243" y="54"/>
                      <a:pt x="241" y="54"/>
                    </a:cubicBezTo>
                    <a:cubicBezTo>
                      <a:pt x="242" y="42"/>
                      <a:pt x="242" y="30"/>
                      <a:pt x="244" y="18"/>
                    </a:cubicBezTo>
                    <a:cubicBezTo>
                      <a:pt x="249" y="19"/>
                      <a:pt x="255" y="20"/>
                      <a:pt x="261" y="21"/>
                    </a:cubicBezTo>
                    <a:cubicBezTo>
                      <a:pt x="261" y="28"/>
                      <a:pt x="260" y="35"/>
                      <a:pt x="258" y="42"/>
                    </a:cubicBezTo>
                    <a:cubicBezTo>
                      <a:pt x="258" y="43"/>
                      <a:pt x="259" y="44"/>
                      <a:pt x="259" y="43"/>
                    </a:cubicBezTo>
                    <a:cubicBezTo>
                      <a:pt x="261" y="36"/>
                      <a:pt x="262" y="29"/>
                      <a:pt x="261" y="22"/>
                    </a:cubicBezTo>
                    <a:cubicBezTo>
                      <a:pt x="274" y="24"/>
                      <a:pt x="286" y="27"/>
                      <a:pt x="298" y="30"/>
                    </a:cubicBezTo>
                    <a:cubicBezTo>
                      <a:pt x="299" y="30"/>
                      <a:pt x="299" y="28"/>
                      <a:pt x="298" y="28"/>
                    </a:cubicBezTo>
                    <a:close/>
                    <a:moveTo>
                      <a:pt x="77" y="62"/>
                    </a:moveTo>
                    <a:cubicBezTo>
                      <a:pt x="84" y="58"/>
                      <a:pt x="91" y="55"/>
                      <a:pt x="97" y="51"/>
                    </a:cubicBezTo>
                    <a:cubicBezTo>
                      <a:pt x="97" y="66"/>
                      <a:pt x="97" y="80"/>
                      <a:pt x="98" y="94"/>
                    </a:cubicBezTo>
                    <a:cubicBezTo>
                      <a:pt x="90" y="98"/>
                      <a:pt x="83" y="102"/>
                      <a:pt x="76" y="106"/>
                    </a:cubicBezTo>
                    <a:cubicBezTo>
                      <a:pt x="77" y="91"/>
                      <a:pt x="77" y="76"/>
                      <a:pt x="77" y="62"/>
                    </a:cubicBezTo>
                    <a:close/>
                    <a:moveTo>
                      <a:pt x="76" y="62"/>
                    </a:moveTo>
                    <a:cubicBezTo>
                      <a:pt x="75" y="77"/>
                      <a:pt x="74" y="92"/>
                      <a:pt x="74" y="107"/>
                    </a:cubicBezTo>
                    <a:cubicBezTo>
                      <a:pt x="65" y="112"/>
                      <a:pt x="56" y="118"/>
                      <a:pt x="47" y="123"/>
                    </a:cubicBezTo>
                    <a:cubicBezTo>
                      <a:pt x="47" y="108"/>
                      <a:pt x="46" y="93"/>
                      <a:pt x="45" y="78"/>
                    </a:cubicBezTo>
                    <a:cubicBezTo>
                      <a:pt x="56" y="73"/>
                      <a:pt x="66" y="68"/>
                      <a:pt x="76" y="62"/>
                    </a:cubicBezTo>
                    <a:close/>
                    <a:moveTo>
                      <a:pt x="41" y="80"/>
                    </a:moveTo>
                    <a:cubicBezTo>
                      <a:pt x="42" y="79"/>
                      <a:pt x="43" y="78"/>
                      <a:pt x="45" y="78"/>
                    </a:cubicBezTo>
                    <a:cubicBezTo>
                      <a:pt x="43" y="107"/>
                      <a:pt x="43" y="136"/>
                      <a:pt x="43" y="166"/>
                    </a:cubicBezTo>
                    <a:cubicBezTo>
                      <a:pt x="42" y="166"/>
                      <a:pt x="41" y="166"/>
                      <a:pt x="40" y="167"/>
                    </a:cubicBezTo>
                    <a:cubicBezTo>
                      <a:pt x="40" y="138"/>
                      <a:pt x="40" y="109"/>
                      <a:pt x="41" y="80"/>
                    </a:cubicBezTo>
                    <a:close/>
                    <a:moveTo>
                      <a:pt x="42" y="282"/>
                    </a:moveTo>
                    <a:cubicBezTo>
                      <a:pt x="41" y="244"/>
                      <a:pt x="41" y="206"/>
                      <a:pt x="40" y="167"/>
                    </a:cubicBezTo>
                    <a:cubicBezTo>
                      <a:pt x="41" y="167"/>
                      <a:pt x="42" y="167"/>
                      <a:pt x="43" y="167"/>
                    </a:cubicBezTo>
                    <a:cubicBezTo>
                      <a:pt x="43" y="182"/>
                      <a:pt x="43" y="198"/>
                      <a:pt x="44" y="214"/>
                    </a:cubicBezTo>
                    <a:cubicBezTo>
                      <a:pt x="43" y="214"/>
                      <a:pt x="43" y="214"/>
                      <a:pt x="42" y="214"/>
                    </a:cubicBezTo>
                    <a:cubicBezTo>
                      <a:pt x="41" y="214"/>
                      <a:pt x="42" y="215"/>
                      <a:pt x="42" y="215"/>
                    </a:cubicBezTo>
                    <a:cubicBezTo>
                      <a:pt x="43" y="215"/>
                      <a:pt x="43" y="215"/>
                      <a:pt x="44" y="215"/>
                    </a:cubicBezTo>
                    <a:cubicBezTo>
                      <a:pt x="44" y="234"/>
                      <a:pt x="44" y="253"/>
                      <a:pt x="45" y="272"/>
                    </a:cubicBezTo>
                    <a:cubicBezTo>
                      <a:pt x="45" y="279"/>
                      <a:pt x="45" y="287"/>
                      <a:pt x="45" y="295"/>
                    </a:cubicBezTo>
                    <a:cubicBezTo>
                      <a:pt x="44" y="295"/>
                      <a:pt x="44" y="295"/>
                      <a:pt x="43" y="295"/>
                    </a:cubicBezTo>
                    <a:cubicBezTo>
                      <a:pt x="42" y="296"/>
                      <a:pt x="43" y="298"/>
                      <a:pt x="44" y="297"/>
                    </a:cubicBezTo>
                    <a:cubicBezTo>
                      <a:pt x="44" y="297"/>
                      <a:pt x="45" y="297"/>
                      <a:pt x="45" y="297"/>
                    </a:cubicBezTo>
                    <a:cubicBezTo>
                      <a:pt x="45" y="307"/>
                      <a:pt x="45" y="317"/>
                      <a:pt x="45" y="327"/>
                    </a:cubicBezTo>
                    <a:cubicBezTo>
                      <a:pt x="45" y="327"/>
                      <a:pt x="44" y="327"/>
                      <a:pt x="44" y="327"/>
                    </a:cubicBezTo>
                    <a:cubicBezTo>
                      <a:pt x="43" y="327"/>
                      <a:pt x="43" y="328"/>
                      <a:pt x="43" y="328"/>
                    </a:cubicBezTo>
                    <a:cubicBezTo>
                      <a:pt x="43" y="313"/>
                      <a:pt x="42" y="297"/>
                      <a:pt x="42" y="282"/>
                    </a:cubicBezTo>
                    <a:close/>
                    <a:moveTo>
                      <a:pt x="43" y="328"/>
                    </a:moveTo>
                    <a:cubicBezTo>
                      <a:pt x="43" y="329"/>
                      <a:pt x="44" y="329"/>
                      <a:pt x="44" y="329"/>
                    </a:cubicBezTo>
                    <a:cubicBezTo>
                      <a:pt x="44" y="329"/>
                      <a:pt x="45" y="329"/>
                      <a:pt x="45" y="328"/>
                    </a:cubicBezTo>
                    <a:cubicBezTo>
                      <a:pt x="45" y="340"/>
                      <a:pt x="45" y="352"/>
                      <a:pt x="46" y="364"/>
                    </a:cubicBezTo>
                    <a:cubicBezTo>
                      <a:pt x="45" y="364"/>
                      <a:pt x="45" y="364"/>
                      <a:pt x="44" y="364"/>
                    </a:cubicBezTo>
                    <a:cubicBezTo>
                      <a:pt x="44" y="352"/>
                      <a:pt x="44" y="340"/>
                      <a:pt x="43" y="328"/>
                    </a:cubicBezTo>
                    <a:close/>
                    <a:moveTo>
                      <a:pt x="44" y="438"/>
                    </a:moveTo>
                    <a:cubicBezTo>
                      <a:pt x="44" y="438"/>
                      <a:pt x="44" y="438"/>
                      <a:pt x="44" y="438"/>
                    </a:cubicBezTo>
                    <a:cubicBezTo>
                      <a:pt x="45" y="414"/>
                      <a:pt x="45" y="390"/>
                      <a:pt x="44" y="365"/>
                    </a:cubicBezTo>
                    <a:cubicBezTo>
                      <a:pt x="45" y="365"/>
                      <a:pt x="45" y="365"/>
                      <a:pt x="46" y="365"/>
                    </a:cubicBezTo>
                    <a:cubicBezTo>
                      <a:pt x="46" y="376"/>
                      <a:pt x="46" y="386"/>
                      <a:pt x="46" y="397"/>
                    </a:cubicBezTo>
                    <a:cubicBezTo>
                      <a:pt x="46" y="397"/>
                      <a:pt x="46" y="397"/>
                      <a:pt x="45" y="397"/>
                    </a:cubicBezTo>
                    <a:cubicBezTo>
                      <a:pt x="44" y="398"/>
                      <a:pt x="45" y="399"/>
                      <a:pt x="46" y="399"/>
                    </a:cubicBezTo>
                    <a:cubicBezTo>
                      <a:pt x="46" y="399"/>
                      <a:pt x="46" y="399"/>
                      <a:pt x="46" y="399"/>
                    </a:cubicBezTo>
                    <a:cubicBezTo>
                      <a:pt x="47" y="411"/>
                      <a:pt x="47" y="424"/>
                      <a:pt x="47" y="436"/>
                    </a:cubicBezTo>
                    <a:cubicBezTo>
                      <a:pt x="46" y="437"/>
                      <a:pt x="45" y="437"/>
                      <a:pt x="44" y="438"/>
                    </a:cubicBezTo>
                    <a:close/>
                    <a:moveTo>
                      <a:pt x="47" y="328"/>
                    </a:moveTo>
                    <a:cubicBezTo>
                      <a:pt x="54" y="326"/>
                      <a:pt x="62" y="323"/>
                      <a:pt x="69" y="321"/>
                    </a:cubicBezTo>
                    <a:cubicBezTo>
                      <a:pt x="69" y="333"/>
                      <a:pt x="68" y="344"/>
                      <a:pt x="68" y="356"/>
                    </a:cubicBezTo>
                    <a:cubicBezTo>
                      <a:pt x="61" y="358"/>
                      <a:pt x="55" y="361"/>
                      <a:pt x="48" y="363"/>
                    </a:cubicBezTo>
                    <a:cubicBezTo>
                      <a:pt x="47" y="351"/>
                      <a:pt x="47" y="340"/>
                      <a:pt x="47" y="328"/>
                    </a:cubicBezTo>
                    <a:close/>
                    <a:moveTo>
                      <a:pt x="48" y="374"/>
                    </a:moveTo>
                    <a:cubicBezTo>
                      <a:pt x="48" y="371"/>
                      <a:pt x="48" y="367"/>
                      <a:pt x="48" y="364"/>
                    </a:cubicBezTo>
                    <a:cubicBezTo>
                      <a:pt x="55" y="362"/>
                      <a:pt x="61" y="360"/>
                      <a:pt x="68" y="358"/>
                    </a:cubicBezTo>
                    <a:cubicBezTo>
                      <a:pt x="68" y="369"/>
                      <a:pt x="68" y="379"/>
                      <a:pt x="68" y="390"/>
                    </a:cubicBezTo>
                    <a:cubicBezTo>
                      <a:pt x="62" y="392"/>
                      <a:pt x="55" y="395"/>
                      <a:pt x="49" y="396"/>
                    </a:cubicBezTo>
                    <a:cubicBezTo>
                      <a:pt x="48" y="389"/>
                      <a:pt x="48" y="381"/>
                      <a:pt x="48" y="374"/>
                    </a:cubicBezTo>
                    <a:close/>
                    <a:moveTo>
                      <a:pt x="49" y="398"/>
                    </a:moveTo>
                    <a:cubicBezTo>
                      <a:pt x="55" y="396"/>
                      <a:pt x="62" y="394"/>
                      <a:pt x="68" y="392"/>
                    </a:cubicBezTo>
                    <a:cubicBezTo>
                      <a:pt x="68" y="404"/>
                      <a:pt x="68" y="416"/>
                      <a:pt x="68" y="428"/>
                    </a:cubicBezTo>
                    <a:cubicBezTo>
                      <a:pt x="62" y="431"/>
                      <a:pt x="56" y="433"/>
                      <a:pt x="50" y="435"/>
                    </a:cubicBezTo>
                    <a:cubicBezTo>
                      <a:pt x="50" y="423"/>
                      <a:pt x="49" y="410"/>
                      <a:pt x="49" y="398"/>
                    </a:cubicBezTo>
                    <a:close/>
                    <a:moveTo>
                      <a:pt x="50" y="465"/>
                    </a:moveTo>
                    <a:cubicBezTo>
                      <a:pt x="50" y="456"/>
                      <a:pt x="50" y="446"/>
                      <a:pt x="50" y="436"/>
                    </a:cubicBezTo>
                    <a:cubicBezTo>
                      <a:pt x="56" y="435"/>
                      <a:pt x="62" y="433"/>
                      <a:pt x="68" y="430"/>
                    </a:cubicBezTo>
                    <a:cubicBezTo>
                      <a:pt x="68" y="440"/>
                      <a:pt x="69" y="450"/>
                      <a:pt x="69" y="461"/>
                    </a:cubicBezTo>
                    <a:cubicBezTo>
                      <a:pt x="63" y="462"/>
                      <a:pt x="57" y="464"/>
                      <a:pt x="50" y="465"/>
                    </a:cubicBezTo>
                    <a:close/>
                    <a:moveTo>
                      <a:pt x="69" y="320"/>
                    </a:moveTo>
                    <a:cubicBezTo>
                      <a:pt x="62" y="322"/>
                      <a:pt x="54" y="324"/>
                      <a:pt x="47" y="326"/>
                    </a:cubicBezTo>
                    <a:cubicBezTo>
                      <a:pt x="47" y="316"/>
                      <a:pt x="47" y="306"/>
                      <a:pt x="47" y="296"/>
                    </a:cubicBezTo>
                    <a:cubicBezTo>
                      <a:pt x="54" y="293"/>
                      <a:pt x="62" y="290"/>
                      <a:pt x="70" y="287"/>
                    </a:cubicBezTo>
                    <a:cubicBezTo>
                      <a:pt x="69" y="298"/>
                      <a:pt x="69" y="309"/>
                      <a:pt x="69" y="320"/>
                    </a:cubicBezTo>
                    <a:close/>
                    <a:moveTo>
                      <a:pt x="70" y="260"/>
                    </a:moveTo>
                    <a:cubicBezTo>
                      <a:pt x="70" y="268"/>
                      <a:pt x="70" y="276"/>
                      <a:pt x="70" y="284"/>
                    </a:cubicBezTo>
                    <a:cubicBezTo>
                      <a:pt x="62" y="287"/>
                      <a:pt x="54" y="291"/>
                      <a:pt x="47" y="294"/>
                    </a:cubicBezTo>
                    <a:cubicBezTo>
                      <a:pt x="47" y="287"/>
                      <a:pt x="47" y="279"/>
                      <a:pt x="46" y="272"/>
                    </a:cubicBezTo>
                    <a:cubicBezTo>
                      <a:pt x="46" y="267"/>
                      <a:pt x="46" y="262"/>
                      <a:pt x="46" y="257"/>
                    </a:cubicBezTo>
                    <a:cubicBezTo>
                      <a:pt x="54" y="254"/>
                      <a:pt x="62" y="251"/>
                      <a:pt x="70" y="248"/>
                    </a:cubicBezTo>
                    <a:cubicBezTo>
                      <a:pt x="70" y="252"/>
                      <a:pt x="70" y="256"/>
                      <a:pt x="70" y="260"/>
                    </a:cubicBezTo>
                    <a:close/>
                    <a:moveTo>
                      <a:pt x="70" y="245"/>
                    </a:moveTo>
                    <a:cubicBezTo>
                      <a:pt x="62" y="248"/>
                      <a:pt x="54" y="252"/>
                      <a:pt x="46" y="255"/>
                    </a:cubicBezTo>
                    <a:cubicBezTo>
                      <a:pt x="46" y="241"/>
                      <a:pt x="47" y="228"/>
                      <a:pt x="47" y="214"/>
                    </a:cubicBezTo>
                    <a:cubicBezTo>
                      <a:pt x="55" y="212"/>
                      <a:pt x="63" y="210"/>
                      <a:pt x="71" y="207"/>
                    </a:cubicBezTo>
                    <a:cubicBezTo>
                      <a:pt x="71" y="220"/>
                      <a:pt x="70" y="232"/>
                      <a:pt x="70" y="245"/>
                    </a:cubicBezTo>
                    <a:close/>
                    <a:moveTo>
                      <a:pt x="71" y="206"/>
                    </a:moveTo>
                    <a:cubicBezTo>
                      <a:pt x="63" y="209"/>
                      <a:pt x="55" y="211"/>
                      <a:pt x="47" y="213"/>
                    </a:cubicBezTo>
                    <a:cubicBezTo>
                      <a:pt x="47" y="197"/>
                      <a:pt x="47" y="181"/>
                      <a:pt x="47" y="165"/>
                    </a:cubicBezTo>
                    <a:cubicBezTo>
                      <a:pt x="56" y="162"/>
                      <a:pt x="64" y="158"/>
                      <a:pt x="72" y="154"/>
                    </a:cubicBezTo>
                    <a:cubicBezTo>
                      <a:pt x="72" y="171"/>
                      <a:pt x="71" y="188"/>
                      <a:pt x="71" y="206"/>
                    </a:cubicBezTo>
                    <a:close/>
                    <a:moveTo>
                      <a:pt x="47" y="164"/>
                    </a:moveTo>
                    <a:cubicBezTo>
                      <a:pt x="47" y="151"/>
                      <a:pt x="47" y="138"/>
                      <a:pt x="47" y="125"/>
                    </a:cubicBezTo>
                    <a:cubicBezTo>
                      <a:pt x="56" y="119"/>
                      <a:pt x="65" y="114"/>
                      <a:pt x="74" y="109"/>
                    </a:cubicBezTo>
                    <a:cubicBezTo>
                      <a:pt x="73" y="123"/>
                      <a:pt x="73" y="137"/>
                      <a:pt x="72" y="152"/>
                    </a:cubicBezTo>
                    <a:cubicBezTo>
                      <a:pt x="64" y="156"/>
                      <a:pt x="56" y="160"/>
                      <a:pt x="47" y="164"/>
                    </a:cubicBezTo>
                    <a:close/>
                    <a:moveTo>
                      <a:pt x="97" y="418"/>
                    </a:moveTo>
                    <a:cubicBezTo>
                      <a:pt x="89" y="421"/>
                      <a:pt x="81" y="424"/>
                      <a:pt x="72" y="427"/>
                    </a:cubicBezTo>
                    <a:cubicBezTo>
                      <a:pt x="73" y="414"/>
                      <a:pt x="73" y="402"/>
                      <a:pt x="73" y="390"/>
                    </a:cubicBezTo>
                    <a:cubicBezTo>
                      <a:pt x="81" y="386"/>
                      <a:pt x="90" y="382"/>
                      <a:pt x="98" y="377"/>
                    </a:cubicBezTo>
                    <a:cubicBezTo>
                      <a:pt x="98" y="377"/>
                      <a:pt x="98" y="377"/>
                      <a:pt x="98" y="377"/>
                    </a:cubicBezTo>
                    <a:cubicBezTo>
                      <a:pt x="98" y="390"/>
                      <a:pt x="98" y="404"/>
                      <a:pt x="97" y="418"/>
                    </a:cubicBezTo>
                    <a:close/>
                    <a:moveTo>
                      <a:pt x="98" y="377"/>
                    </a:moveTo>
                    <a:cubicBezTo>
                      <a:pt x="98" y="376"/>
                      <a:pt x="97" y="375"/>
                      <a:pt x="97" y="376"/>
                    </a:cubicBezTo>
                    <a:cubicBezTo>
                      <a:pt x="89" y="381"/>
                      <a:pt x="81" y="385"/>
                      <a:pt x="73" y="388"/>
                    </a:cubicBezTo>
                    <a:cubicBezTo>
                      <a:pt x="73" y="378"/>
                      <a:pt x="73" y="367"/>
                      <a:pt x="73" y="357"/>
                    </a:cubicBezTo>
                    <a:cubicBezTo>
                      <a:pt x="80" y="354"/>
                      <a:pt x="88" y="351"/>
                      <a:pt x="96" y="349"/>
                    </a:cubicBezTo>
                    <a:cubicBezTo>
                      <a:pt x="97" y="348"/>
                      <a:pt x="96" y="347"/>
                      <a:pt x="95" y="347"/>
                    </a:cubicBezTo>
                    <a:cubicBezTo>
                      <a:pt x="88" y="349"/>
                      <a:pt x="80" y="352"/>
                      <a:pt x="73" y="355"/>
                    </a:cubicBezTo>
                    <a:cubicBezTo>
                      <a:pt x="72" y="343"/>
                      <a:pt x="72" y="332"/>
                      <a:pt x="72" y="320"/>
                    </a:cubicBezTo>
                    <a:cubicBezTo>
                      <a:pt x="79" y="318"/>
                      <a:pt x="86" y="316"/>
                      <a:pt x="92" y="314"/>
                    </a:cubicBezTo>
                    <a:cubicBezTo>
                      <a:pt x="93" y="313"/>
                      <a:pt x="93" y="312"/>
                      <a:pt x="92" y="312"/>
                    </a:cubicBezTo>
                    <a:cubicBezTo>
                      <a:pt x="85" y="315"/>
                      <a:pt x="79" y="317"/>
                      <a:pt x="72" y="319"/>
                    </a:cubicBezTo>
                    <a:cubicBezTo>
                      <a:pt x="72" y="308"/>
                      <a:pt x="72" y="297"/>
                      <a:pt x="72" y="286"/>
                    </a:cubicBezTo>
                    <a:cubicBezTo>
                      <a:pt x="81" y="282"/>
                      <a:pt x="90" y="278"/>
                      <a:pt x="99" y="274"/>
                    </a:cubicBezTo>
                    <a:cubicBezTo>
                      <a:pt x="99" y="274"/>
                      <a:pt x="99" y="274"/>
                      <a:pt x="99" y="274"/>
                    </a:cubicBezTo>
                    <a:cubicBezTo>
                      <a:pt x="99" y="308"/>
                      <a:pt x="99" y="342"/>
                      <a:pt x="98" y="377"/>
                    </a:cubicBezTo>
                    <a:close/>
                    <a:moveTo>
                      <a:pt x="99" y="272"/>
                    </a:moveTo>
                    <a:cubicBezTo>
                      <a:pt x="99" y="272"/>
                      <a:pt x="99" y="272"/>
                      <a:pt x="99" y="272"/>
                    </a:cubicBezTo>
                    <a:cubicBezTo>
                      <a:pt x="90" y="276"/>
                      <a:pt x="81" y="279"/>
                      <a:pt x="72" y="283"/>
                    </a:cubicBezTo>
                    <a:cubicBezTo>
                      <a:pt x="72" y="278"/>
                      <a:pt x="72" y="273"/>
                      <a:pt x="72" y="269"/>
                    </a:cubicBezTo>
                    <a:cubicBezTo>
                      <a:pt x="72" y="261"/>
                      <a:pt x="72" y="254"/>
                      <a:pt x="73" y="247"/>
                    </a:cubicBezTo>
                    <a:cubicBezTo>
                      <a:pt x="80" y="244"/>
                      <a:pt x="87" y="241"/>
                      <a:pt x="94" y="237"/>
                    </a:cubicBezTo>
                    <a:cubicBezTo>
                      <a:pt x="95" y="237"/>
                      <a:pt x="94" y="235"/>
                      <a:pt x="94" y="236"/>
                    </a:cubicBezTo>
                    <a:cubicBezTo>
                      <a:pt x="87" y="238"/>
                      <a:pt x="80" y="241"/>
                      <a:pt x="73" y="244"/>
                    </a:cubicBezTo>
                    <a:cubicBezTo>
                      <a:pt x="73" y="231"/>
                      <a:pt x="73" y="219"/>
                      <a:pt x="73" y="206"/>
                    </a:cubicBezTo>
                    <a:cubicBezTo>
                      <a:pt x="81" y="203"/>
                      <a:pt x="89" y="200"/>
                      <a:pt x="96" y="195"/>
                    </a:cubicBezTo>
                    <a:cubicBezTo>
                      <a:pt x="97" y="195"/>
                      <a:pt x="96" y="194"/>
                      <a:pt x="95" y="194"/>
                    </a:cubicBezTo>
                    <a:cubicBezTo>
                      <a:pt x="88" y="198"/>
                      <a:pt x="81" y="201"/>
                      <a:pt x="73" y="205"/>
                    </a:cubicBezTo>
                    <a:cubicBezTo>
                      <a:pt x="74" y="187"/>
                      <a:pt x="74" y="170"/>
                      <a:pt x="75" y="153"/>
                    </a:cubicBezTo>
                    <a:cubicBezTo>
                      <a:pt x="80" y="150"/>
                      <a:pt x="86" y="147"/>
                      <a:pt x="91" y="143"/>
                    </a:cubicBezTo>
                    <a:cubicBezTo>
                      <a:pt x="92" y="143"/>
                      <a:pt x="91" y="142"/>
                      <a:pt x="90" y="142"/>
                    </a:cubicBezTo>
                    <a:cubicBezTo>
                      <a:pt x="85" y="145"/>
                      <a:pt x="80" y="148"/>
                      <a:pt x="75" y="150"/>
                    </a:cubicBezTo>
                    <a:cubicBezTo>
                      <a:pt x="75" y="136"/>
                      <a:pt x="76" y="122"/>
                      <a:pt x="76" y="108"/>
                    </a:cubicBezTo>
                    <a:cubicBezTo>
                      <a:pt x="83" y="104"/>
                      <a:pt x="90" y="100"/>
                      <a:pt x="98" y="97"/>
                    </a:cubicBezTo>
                    <a:cubicBezTo>
                      <a:pt x="98" y="151"/>
                      <a:pt x="99" y="205"/>
                      <a:pt x="99" y="259"/>
                    </a:cubicBezTo>
                    <a:cubicBezTo>
                      <a:pt x="99" y="263"/>
                      <a:pt x="99" y="268"/>
                      <a:pt x="99" y="272"/>
                    </a:cubicBezTo>
                    <a:close/>
                    <a:moveTo>
                      <a:pt x="122" y="83"/>
                    </a:moveTo>
                    <a:cubicBezTo>
                      <a:pt x="114" y="86"/>
                      <a:pt x="107" y="90"/>
                      <a:pt x="100" y="94"/>
                    </a:cubicBezTo>
                    <a:cubicBezTo>
                      <a:pt x="99" y="79"/>
                      <a:pt x="99" y="65"/>
                      <a:pt x="99" y="50"/>
                    </a:cubicBezTo>
                    <a:cubicBezTo>
                      <a:pt x="107" y="46"/>
                      <a:pt x="115" y="42"/>
                      <a:pt x="123" y="37"/>
                    </a:cubicBezTo>
                    <a:cubicBezTo>
                      <a:pt x="123" y="53"/>
                      <a:pt x="122" y="68"/>
                      <a:pt x="122" y="83"/>
                    </a:cubicBezTo>
                    <a:close/>
                    <a:moveTo>
                      <a:pt x="209" y="48"/>
                    </a:moveTo>
                    <a:cubicBezTo>
                      <a:pt x="209" y="43"/>
                      <a:pt x="209" y="39"/>
                      <a:pt x="209" y="35"/>
                    </a:cubicBezTo>
                    <a:cubicBezTo>
                      <a:pt x="209" y="27"/>
                      <a:pt x="210" y="18"/>
                      <a:pt x="208" y="10"/>
                    </a:cubicBezTo>
                    <a:cubicBezTo>
                      <a:pt x="208" y="10"/>
                      <a:pt x="208" y="10"/>
                      <a:pt x="208" y="10"/>
                    </a:cubicBezTo>
                    <a:cubicBezTo>
                      <a:pt x="214" y="11"/>
                      <a:pt x="219" y="12"/>
                      <a:pt x="224" y="13"/>
                    </a:cubicBezTo>
                    <a:cubicBezTo>
                      <a:pt x="223" y="25"/>
                      <a:pt x="223" y="37"/>
                      <a:pt x="223" y="49"/>
                    </a:cubicBezTo>
                    <a:cubicBezTo>
                      <a:pt x="219" y="48"/>
                      <a:pt x="214" y="48"/>
                      <a:pt x="209" y="48"/>
                    </a:cubicBezTo>
                    <a:close/>
                    <a:moveTo>
                      <a:pt x="239" y="53"/>
                    </a:moveTo>
                    <a:cubicBezTo>
                      <a:pt x="235" y="52"/>
                      <a:pt x="230" y="51"/>
                      <a:pt x="226" y="50"/>
                    </a:cubicBezTo>
                    <a:cubicBezTo>
                      <a:pt x="226" y="38"/>
                      <a:pt x="225" y="26"/>
                      <a:pt x="225" y="14"/>
                    </a:cubicBezTo>
                    <a:cubicBezTo>
                      <a:pt x="230" y="15"/>
                      <a:pt x="236" y="16"/>
                      <a:pt x="242" y="17"/>
                    </a:cubicBezTo>
                    <a:cubicBezTo>
                      <a:pt x="239" y="29"/>
                      <a:pt x="239" y="41"/>
                      <a:pt x="239"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9" name="ïṣḷïḑé"/>
              <p:cNvSpPr/>
              <p:nvPr/>
            </p:nvSpPr>
            <p:spPr bwMode="auto">
              <a:xfrm>
                <a:off x="2426" y="1220"/>
                <a:ext cx="381" cy="114"/>
              </a:xfrm>
              <a:custGeom>
                <a:avLst/>
                <a:gdLst>
                  <a:gd name="T0" fmla="*/ 345 w 346"/>
                  <a:gd name="T1" fmla="*/ 49 h 104"/>
                  <a:gd name="T2" fmla="*/ 179 w 346"/>
                  <a:gd name="T3" fmla="*/ 6 h 104"/>
                  <a:gd name="T4" fmla="*/ 185 w 346"/>
                  <a:gd name="T5" fmla="*/ 3 h 104"/>
                  <a:gd name="T6" fmla="*/ 184 w 346"/>
                  <a:gd name="T7" fmla="*/ 1 h 104"/>
                  <a:gd name="T8" fmla="*/ 0 w 346"/>
                  <a:gd name="T9" fmla="*/ 103 h 104"/>
                  <a:gd name="T10" fmla="*/ 1 w 346"/>
                  <a:gd name="T11" fmla="*/ 103 h 104"/>
                  <a:gd name="T12" fmla="*/ 177 w 346"/>
                  <a:gd name="T13" fmla="*/ 7 h 104"/>
                  <a:gd name="T14" fmla="*/ 177 w 346"/>
                  <a:gd name="T15" fmla="*/ 7 h 104"/>
                  <a:gd name="T16" fmla="*/ 345 w 346"/>
                  <a:gd name="T17" fmla="*/ 51 h 104"/>
                  <a:gd name="T18" fmla="*/ 345 w 346"/>
                  <a:gd name="T1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04">
                    <a:moveTo>
                      <a:pt x="345" y="49"/>
                    </a:moveTo>
                    <a:cubicBezTo>
                      <a:pt x="292" y="29"/>
                      <a:pt x="235" y="15"/>
                      <a:pt x="179" y="6"/>
                    </a:cubicBezTo>
                    <a:cubicBezTo>
                      <a:pt x="181" y="5"/>
                      <a:pt x="183" y="4"/>
                      <a:pt x="185" y="3"/>
                    </a:cubicBezTo>
                    <a:cubicBezTo>
                      <a:pt x="186" y="2"/>
                      <a:pt x="185" y="0"/>
                      <a:pt x="184" y="1"/>
                    </a:cubicBezTo>
                    <a:cubicBezTo>
                      <a:pt x="121" y="29"/>
                      <a:pt x="56" y="62"/>
                      <a:pt x="0" y="103"/>
                    </a:cubicBezTo>
                    <a:cubicBezTo>
                      <a:pt x="0" y="103"/>
                      <a:pt x="0" y="104"/>
                      <a:pt x="1" y="103"/>
                    </a:cubicBezTo>
                    <a:cubicBezTo>
                      <a:pt x="59" y="70"/>
                      <a:pt x="117" y="38"/>
                      <a:pt x="177" y="7"/>
                    </a:cubicBezTo>
                    <a:cubicBezTo>
                      <a:pt x="177" y="7"/>
                      <a:pt x="177" y="7"/>
                      <a:pt x="177" y="7"/>
                    </a:cubicBezTo>
                    <a:cubicBezTo>
                      <a:pt x="235" y="17"/>
                      <a:pt x="289" y="35"/>
                      <a:pt x="345" y="51"/>
                    </a:cubicBezTo>
                    <a:cubicBezTo>
                      <a:pt x="346" y="51"/>
                      <a:pt x="346" y="50"/>
                      <a:pt x="345"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0" name="iṡ1ïďê"/>
              <p:cNvSpPr/>
              <p:nvPr/>
            </p:nvSpPr>
            <p:spPr bwMode="auto">
              <a:xfrm>
                <a:off x="2433" y="1193"/>
                <a:ext cx="380" cy="108"/>
              </a:xfrm>
              <a:custGeom>
                <a:avLst/>
                <a:gdLst>
                  <a:gd name="T0" fmla="*/ 344 w 345"/>
                  <a:gd name="T1" fmla="*/ 54 h 99"/>
                  <a:gd name="T2" fmla="*/ 177 w 345"/>
                  <a:gd name="T3" fmla="*/ 2 h 99"/>
                  <a:gd name="T4" fmla="*/ 176 w 345"/>
                  <a:gd name="T5" fmla="*/ 1 h 99"/>
                  <a:gd name="T6" fmla="*/ 174 w 345"/>
                  <a:gd name="T7" fmla="*/ 1 h 99"/>
                  <a:gd name="T8" fmla="*/ 174 w 345"/>
                  <a:gd name="T9" fmla="*/ 1 h 99"/>
                  <a:gd name="T10" fmla="*/ 174 w 345"/>
                  <a:gd name="T11" fmla="*/ 2 h 99"/>
                  <a:gd name="T12" fmla="*/ 1 w 345"/>
                  <a:gd name="T13" fmla="*/ 98 h 99"/>
                  <a:gd name="T14" fmla="*/ 2 w 345"/>
                  <a:gd name="T15" fmla="*/ 99 h 99"/>
                  <a:gd name="T16" fmla="*/ 176 w 345"/>
                  <a:gd name="T17" fmla="*/ 3 h 99"/>
                  <a:gd name="T18" fmla="*/ 344 w 345"/>
                  <a:gd name="T19" fmla="*/ 55 h 99"/>
                  <a:gd name="T20" fmla="*/ 344 w 345"/>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99">
                    <a:moveTo>
                      <a:pt x="344" y="54"/>
                    </a:moveTo>
                    <a:cubicBezTo>
                      <a:pt x="290" y="33"/>
                      <a:pt x="233" y="16"/>
                      <a:pt x="177" y="2"/>
                    </a:cubicBezTo>
                    <a:cubicBezTo>
                      <a:pt x="177" y="1"/>
                      <a:pt x="176" y="0"/>
                      <a:pt x="176" y="1"/>
                    </a:cubicBezTo>
                    <a:cubicBezTo>
                      <a:pt x="175" y="1"/>
                      <a:pt x="175" y="1"/>
                      <a:pt x="174" y="1"/>
                    </a:cubicBezTo>
                    <a:cubicBezTo>
                      <a:pt x="174" y="1"/>
                      <a:pt x="174" y="1"/>
                      <a:pt x="174" y="1"/>
                    </a:cubicBezTo>
                    <a:cubicBezTo>
                      <a:pt x="173" y="1"/>
                      <a:pt x="173" y="2"/>
                      <a:pt x="174" y="2"/>
                    </a:cubicBezTo>
                    <a:cubicBezTo>
                      <a:pt x="115" y="31"/>
                      <a:pt x="57" y="64"/>
                      <a:pt x="1" y="98"/>
                    </a:cubicBezTo>
                    <a:cubicBezTo>
                      <a:pt x="0" y="98"/>
                      <a:pt x="1" y="99"/>
                      <a:pt x="2" y="99"/>
                    </a:cubicBezTo>
                    <a:cubicBezTo>
                      <a:pt x="60" y="68"/>
                      <a:pt x="119" y="36"/>
                      <a:pt x="176" y="3"/>
                    </a:cubicBezTo>
                    <a:cubicBezTo>
                      <a:pt x="231" y="21"/>
                      <a:pt x="288" y="39"/>
                      <a:pt x="344" y="55"/>
                    </a:cubicBezTo>
                    <a:cubicBezTo>
                      <a:pt x="345" y="56"/>
                      <a:pt x="345" y="54"/>
                      <a:pt x="344"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1" name="ïṡļïḓê"/>
              <p:cNvSpPr/>
              <p:nvPr/>
            </p:nvSpPr>
            <p:spPr bwMode="auto">
              <a:xfrm>
                <a:off x="2423" y="1165"/>
                <a:ext cx="200" cy="112"/>
              </a:xfrm>
              <a:custGeom>
                <a:avLst/>
                <a:gdLst>
                  <a:gd name="T0" fmla="*/ 180 w 182"/>
                  <a:gd name="T1" fmla="*/ 0 h 102"/>
                  <a:gd name="T2" fmla="*/ 1 w 182"/>
                  <a:gd name="T3" fmla="*/ 99 h 102"/>
                  <a:gd name="T4" fmla="*/ 2 w 182"/>
                  <a:gd name="T5" fmla="*/ 101 h 102"/>
                  <a:gd name="T6" fmla="*/ 181 w 182"/>
                  <a:gd name="T7" fmla="*/ 2 h 102"/>
                  <a:gd name="T8" fmla="*/ 180 w 182"/>
                  <a:gd name="T9" fmla="*/ 0 h 102"/>
                </a:gdLst>
                <a:ahLst/>
                <a:cxnLst>
                  <a:cxn ang="0">
                    <a:pos x="T0" y="T1"/>
                  </a:cxn>
                  <a:cxn ang="0">
                    <a:pos x="T2" y="T3"/>
                  </a:cxn>
                  <a:cxn ang="0">
                    <a:pos x="T4" y="T5"/>
                  </a:cxn>
                  <a:cxn ang="0">
                    <a:pos x="T6" y="T7"/>
                  </a:cxn>
                  <a:cxn ang="0">
                    <a:pos x="T8" y="T9"/>
                  </a:cxn>
                </a:cxnLst>
                <a:rect l="0" t="0" r="r" b="b"/>
                <a:pathLst>
                  <a:path w="182" h="102">
                    <a:moveTo>
                      <a:pt x="180" y="0"/>
                    </a:moveTo>
                    <a:cubicBezTo>
                      <a:pt x="124" y="40"/>
                      <a:pt x="63" y="71"/>
                      <a:pt x="1" y="99"/>
                    </a:cubicBezTo>
                    <a:cubicBezTo>
                      <a:pt x="0" y="100"/>
                      <a:pt x="0" y="102"/>
                      <a:pt x="2" y="101"/>
                    </a:cubicBezTo>
                    <a:cubicBezTo>
                      <a:pt x="64" y="73"/>
                      <a:pt x="125" y="42"/>
                      <a:pt x="181" y="2"/>
                    </a:cubicBezTo>
                    <a:cubicBezTo>
                      <a:pt x="182" y="1"/>
                      <a:pt x="181" y="0"/>
                      <a:pt x="18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2" name="ïşlïḋé"/>
              <p:cNvSpPr/>
              <p:nvPr/>
            </p:nvSpPr>
            <p:spPr bwMode="auto">
              <a:xfrm>
                <a:off x="2476" y="941"/>
                <a:ext cx="312" cy="111"/>
              </a:xfrm>
              <a:custGeom>
                <a:avLst/>
                <a:gdLst>
                  <a:gd name="T0" fmla="*/ 282 w 283"/>
                  <a:gd name="T1" fmla="*/ 73 h 101"/>
                  <a:gd name="T2" fmla="*/ 149 w 283"/>
                  <a:gd name="T3" fmla="*/ 3 h 101"/>
                  <a:gd name="T4" fmla="*/ 148 w 283"/>
                  <a:gd name="T5" fmla="*/ 2 h 101"/>
                  <a:gd name="T6" fmla="*/ 144 w 283"/>
                  <a:gd name="T7" fmla="*/ 0 h 101"/>
                  <a:gd name="T8" fmla="*/ 144 w 283"/>
                  <a:gd name="T9" fmla="*/ 1 h 101"/>
                  <a:gd name="T10" fmla="*/ 147 w 283"/>
                  <a:gd name="T11" fmla="*/ 3 h 101"/>
                  <a:gd name="T12" fmla="*/ 1 w 283"/>
                  <a:gd name="T13" fmla="*/ 99 h 101"/>
                  <a:gd name="T14" fmla="*/ 2 w 283"/>
                  <a:gd name="T15" fmla="*/ 100 h 101"/>
                  <a:gd name="T16" fmla="*/ 149 w 283"/>
                  <a:gd name="T17" fmla="*/ 4 h 101"/>
                  <a:gd name="T18" fmla="*/ 282 w 283"/>
                  <a:gd name="T19" fmla="*/ 75 h 101"/>
                  <a:gd name="T20" fmla="*/ 282 w 283"/>
                  <a:gd name="T21"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101">
                    <a:moveTo>
                      <a:pt x="282" y="73"/>
                    </a:moveTo>
                    <a:cubicBezTo>
                      <a:pt x="239" y="48"/>
                      <a:pt x="194" y="25"/>
                      <a:pt x="149" y="3"/>
                    </a:cubicBezTo>
                    <a:cubicBezTo>
                      <a:pt x="149" y="2"/>
                      <a:pt x="149" y="2"/>
                      <a:pt x="148" y="2"/>
                    </a:cubicBezTo>
                    <a:cubicBezTo>
                      <a:pt x="147" y="1"/>
                      <a:pt x="146" y="1"/>
                      <a:pt x="144" y="0"/>
                    </a:cubicBezTo>
                    <a:cubicBezTo>
                      <a:pt x="143" y="0"/>
                      <a:pt x="143" y="1"/>
                      <a:pt x="144" y="1"/>
                    </a:cubicBezTo>
                    <a:cubicBezTo>
                      <a:pt x="145" y="2"/>
                      <a:pt x="146" y="2"/>
                      <a:pt x="147" y="3"/>
                    </a:cubicBezTo>
                    <a:cubicBezTo>
                      <a:pt x="98" y="35"/>
                      <a:pt x="50" y="67"/>
                      <a:pt x="1" y="99"/>
                    </a:cubicBezTo>
                    <a:cubicBezTo>
                      <a:pt x="0" y="99"/>
                      <a:pt x="1" y="101"/>
                      <a:pt x="2" y="100"/>
                    </a:cubicBezTo>
                    <a:cubicBezTo>
                      <a:pt x="51" y="69"/>
                      <a:pt x="101" y="37"/>
                      <a:pt x="149" y="4"/>
                    </a:cubicBezTo>
                    <a:cubicBezTo>
                      <a:pt x="194" y="27"/>
                      <a:pt x="237" y="52"/>
                      <a:pt x="282" y="75"/>
                    </a:cubicBezTo>
                    <a:cubicBezTo>
                      <a:pt x="283" y="75"/>
                      <a:pt x="283" y="74"/>
                      <a:pt x="282"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3" name="îşliḋê"/>
              <p:cNvSpPr/>
              <p:nvPr/>
            </p:nvSpPr>
            <p:spPr bwMode="auto">
              <a:xfrm>
                <a:off x="2476" y="924"/>
                <a:ext cx="160" cy="97"/>
              </a:xfrm>
              <a:custGeom>
                <a:avLst/>
                <a:gdLst>
                  <a:gd name="T0" fmla="*/ 143 w 145"/>
                  <a:gd name="T1" fmla="*/ 1 h 88"/>
                  <a:gd name="T2" fmla="*/ 1 w 145"/>
                  <a:gd name="T3" fmla="*/ 86 h 88"/>
                  <a:gd name="T4" fmla="*/ 2 w 145"/>
                  <a:gd name="T5" fmla="*/ 88 h 88"/>
                  <a:gd name="T6" fmla="*/ 145 w 145"/>
                  <a:gd name="T7" fmla="*/ 3 h 88"/>
                  <a:gd name="T8" fmla="*/ 143 w 145"/>
                  <a:gd name="T9" fmla="*/ 1 h 88"/>
                </a:gdLst>
                <a:ahLst/>
                <a:cxnLst>
                  <a:cxn ang="0">
                    <a:pos x="T0" y="T1"/>
                  </a:cxn>
                  <a:cxn ang="0">
                    <a:pos x="T2" y="T3"/>
                  </a:cxn>
                  <a:cxn ang="0">
                    <a:pos x="T4" y="T5"/>
                  </a:cxn>
                  <a:cxn ang="0">
                    <a:pos x="T6" y="T7"/>
                  </a:cxn>
                  <a:cxn ang="0">
                    <a:pos x="T8" y="T9"/>
                  </a:cxn>
                </a:cxnLst>
                <a:rect l="0" t="0" r="r" b="b"/>
                <a:pathLst>
                  <a:path w="145" h="88">
                    <a:moveTo>
                      <a:pt x="143" y="1"/>
                    </a:moveTo>
                    <a:cubicBezTo>
                      <a:pt x="96" y="30"/>
                      <a:pt x="49" y="58"/>
                      <a:pt x="1" y="86"/>
                    </a:cubicBezTo>
                    <a:cubicBezTo>
                      <a:pt x="0" y="87"/>
                      <a:pt x="1" y="88"/>
                      <a:pt x="2" y="88"/>
                    </a:cubicBezTo>
                    <a:cubicBezTo>
                      <a:pt x="50" y="60"/>
                      <a:pt x="99" y="34"/>
                      <a:pt x="145" y="3"/>
                    </a:cubicBezTo>
                    <a:cubicBezTo>
                      <a:pt x="145" y="2"/>
                      <a:pt x="144" y="0"/>
                      <a:pt x="14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4" name="íṥḻîḓê"/>
              <p:cNvSpPr/>
              <p:nvPr/>
            </p:nvSpPr>
            <p:spPr bwMode="auto">
              <a:xfrm>
                <a:off x="2476" y="887"/>
                <a:ext cx="306" cy="109"/>
              </a:xfrm>
              <a:custGeom>
                <a:avLst/>
                <a:gdLst>
                  <a:gd name="T0" fmla="*/ 277 w 278"/>
                  <a:gd name="T1" fmla="*/ 77 h 99"/>
                  <a:gd name="T2" fmla="*/ 152 w 278"/>
                  <a:gd name="T3" fmla="*/ 4 h 99"/>
                  <a:gd name="T4" fmla="*/ 150 w 278"/>
                  <a:gd name="T5" fmla="*/ 3 h 99"/>
                  <a:gd name="T6" fmla="*/ 147 w 278"/>
                  <a:gd name="T7" fmla="*/ 1 h 99"/>
                  <a:gd name="T8" fmla="*/ 146 w 278"/>
                  <a:gd name="T9" fmla="*/ 2 h 99"/>
                  <a:gd name="T10" fmla="*/ 149 w 278"/>
                  <a:gd name="T11" fmla="*/ 4 h 99"/>
                  <a:gd name="T12" fmla="*/ 1 w 278"/>
                  <a:gd name="T13" fmla="*/ 97 h 99"/>
                  <a:gd name="T14" fmla="*/ 2 w 278"/>
                  <a:gd name="T15" fmla="*/ 99 h 99"/>
                  <a:gd name="T16" fmla="*/ 151 w 278"/>
                  <a:gd name="T17" fmla="*/ 5 h 99"/>
                  <a:gd name="T18" fmla="*/ 277 w 278"/>
                  <a:gd name="T19" fmla="*/ 78 h 99"/>
                  <a:gd name="T20" fmla="*/ 277 w 278"/>
                  <a:gd name="T21" fmla="*/ 7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99">
                    <a:moveTo>
                      <a:pt x="277" y="77"/>
                    </a:moveTo>
                    <a:cubicBezTo>
                      <a:pt x="236" y="52"/>
                      <a:pt x="194" y="28"/>
                      <a:pt x="152" y="4"/>
                    </a:cubicBezTo>
                    <a:cubicBezTo>
                      <a:pt x="152" y="3"/>
                      <a:pt x="151" y="2"/>
                      <a:pt x="150" y="3"/>
                    </a:cubicBezTo>
                    <a:cubicBezTo>
                      <a:pt x="149" y="2"/>
                      <a:pt x="148" y="1"/>
                      <a:pt x="147" y="1"/>
                    </a:cubicBezTo>
                    <a:cubicBezTo>
                      <a:pt x="145" y="0"/>
                      <a:pt x="145" y="2"/>
                      <a:pt x="146" y="2"/>
                    </a:cubicBezTo>
                    <a:cubicBezTo>
                      <a:pt x="147" y="3"/>
                      <a:pt x="148" y="3"/>
                      <a:pt x="149" y="4"/>
                    </a:cubicBezTo>
                    <a:cubicBezTo>
                      <a:pt x="100" y="36"/>
                      <a:pt x="52" y="69"/>
                      <a:pt x="1" y="97"/>
                    </a:cubicBezTo>
                    <a:cubicBezTo>
                      <a:pt x="0" y="98"/>
                      <a:pt x="1" y="99"/>
                      <a:pt x="2" y="99"/>
                    </a:cubicBezTo>
                    <a:cubicBezTo>
                      <a:pt x="53" y="71"/>
                      <a:pt x="104" y="40"/>
                      <a:pt x="151" y="5"/>
                    </a:cubicBezTo>
                    <a:cubicBezTo>
                      <a:pt x="193" y="29"/>
                      <a:pt x="235" y="54"/>
                      <a:pt x="277" y="78"/>
                    </a:cubicBezTo>
                    <a:cubicBezTo>
                      <a:pt x="278" y="78"/>
                      <a:pt x="278" y="77"/>
                      <a:pt x="277" y="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5" name="iṥḷïḋe"/>
              <p:cNvSpPr/>
              <p:nvPr/>
            </p:nvSpPr>
            <p:spPr bwMode="auto">
              <a:xfrm>
                <a:off x="2549" y="745"/>
                <a:ext cx="200" cy="175"/>
              </a:xfrm>
              <a:custGeom>
                <a:avLst/>
                <a:gdLst>
                  <a:gd name="T0" fmla="*/ 182 w 182"/>
                  <a:gd name="T1" fmla="*/ 61 h 159"/>
                  <a:gd name="T2" fmla="*/ 92 w 182"/>
                  <a:gd name="T3" fmla="*/ 8 h 159"/>
                  <a:gd name="T4" fmla="*/ 99 w 182"/>
                  <a:gd name="T5" fmla="*/ 2 h 159"/>
                  <a:gd name="T6" fmla="*/ 98 w 182"/>
                  <a:gd name="T7" fmla="*/ 1 h 159"/>
                  <a:gd name="T8" fmla="*/ 72 w 182"/>
                  <a:gd name="T9" fmla="*/ 20 h 159"/>
                  <a:gd name="T10" fmla="*/ 72 w 182"/>
                  <a:gd name="T11" fmla="*/ 16 h 159"/>
                  <a:gd name="T12" fmla="*/ 70 w 182"/>
                  <a:gd name="T13" fmla="*/ 15 h 159"/>
                  <a:gd name="T14" fmla="*/ 70 w 182"/>
                  <a:gd name="T15" fmla="*/ 21 h 159"/>
                  <a:gd name="T16" fmla="*/ 26 w 182"/>
                  <a:gd name="T17" fmla="*/ 56 h 159"/>
                  <a:gd name="T18" fmla="*/ 26 w 182"/>
                  <a:gd name="T19" fmla="*/ 54 h 159"/>
                  <a:gd name="T20" fmla="*/ 24 w 182"/>
                  <a:gd name="T21" fmla="*/ 54 h 159"/>
                  <a:gd name="T22" fmla="*/ 25 w 182"/>
                  <a:gd name="T23" fmla="*/ 58 h 159"/>
                  <a:gd name="T24" fmla="*/ 1 w 182"/>
                  <a:gd name="T25" fmla="*/ 77 h 159"/>
                  <a:gd name="T26" fmla="*/ 3 w 182"/>
                  <a:gd name="T27" fmla="*/ 78 h 159"/>
                  <a:gd name="T28" fmla="*/ 13 w 182"/>
                  <a:gd name="T29" fmla="*/ 70 h 159"/>
                  <a:gd name="T30" fmla="*/ 13 w 182"/>
                  <a:gd name="T31" fmla="*/ 158 h 159"/>
                  <a:gd name="T32" fmla="*/ 14 w 182"/>
                  <a:gd name="T33" fmla="*/ 158 h 159"/>
                  <a:gd name="T34" fmla="*/ 14 w 182"/>
                  <a:gd name="T35" fmla="*/ 71 h 159"/>
                  <a:gd name="T36" fmla="*/ 14 w 182"/>
                  <a:gd name="T37" fmla="*/ 70 h 159"/>
                  <a:gd name="T38" fmla="*/ 25 w 182"/>
                  <a:gd name="T39" fmla="*/ 61 h 159"/>
                  <a:gd name="T40" fmla="*/ 24 w 182"/>
                  <a:gd name="T41" fmla="*/ 149 h 159"/>
                  <a:gd name="T42" fmla="*/ 26 w 182"/>
                  <a:gd name="T43" fmla="*/ 149 h 159"/>
                  <a:gd name="T44" fmla="*/ 27 w 182"/>
                  <a:gd name="T45" fmla="*/ 60 h 159"/>
                  <a:gd name="T46" fmla="*/ 36 w 182"/>
                  <a:gd name="T47" fmla="*/ 52 h 159"/>
                  <a:gd name="T48" fmla="*/ 40 w 182"/>
                  <a:gd name="T49" fmla="*/ 140 h 159"/>
                  <a:gd name="T50" fmla="*/ 42 w 182"/>
                  <a:gd name="T51" fmla="*/ 140 h 159"/>
                  <a:gd name="T52" fmla="*/ 37 w 182"/>
                  <a:gd name="T53" fmla="*/ 51 h 159"/>
                  <a:gd name="T54" fmla="*/ 56 w 182"/>
                  <a:gd name="T55" fmla="*/ 36 h 159"/>
                  <a:gd name="T56" fmla="*/ 59 w 182"/>
                  <a:gd name="T57" fmla="*/ 123 h 159"/>
                  <a:gd name="T58" fmla="*/ 60 w 182"/>
                  <a:gd name="T59" fmla="*/ 124 h 159"/>
                  <a:gd name="T60" fmla="*/ 58 w 182"/>
                  <a:gd name="T61" fmla="*/ 35 h 159"/>
                  <a:gd name="T62" fmla="*/ 70 w 182"/>
                  <a:gd name="T63" fmla="*/ 25 h 159"/>
                  <a:gd name="T64" fmla="*/ 70 w 182"/>
                  <a:gd name="T65" fmla="*/ 114 h 159"/>
                  <a:gd name="T66" fmla="*/ 72 w 182"/>
                  <a:gd name="T67" fmla="*/ 114 h 159"/>
                  <a:gd name="T68" fmla="*/ 72 w 182"/>
                  <a:gd name="T69" fmla="*/ 24 h 159"/>
                  <a:gd name="T70" fmla="*/ 91 w 182"/>
                  <a:gd name="T71" fmla="*/ 9 h 159"/>
                  <a:gd name="T72" fmla="*/ 91 w 182"/>
                  <a:gd name="T73" fmla="*/ 9 h 159"/>
                  <a:gd name="T74" fmla="*/ 107 w 182"/>
                  <a:gd name="T75" fmla="*/ 19 h 159"/>
                  <a:gd name="T76" fmla="*/ 107 w 182"/>
                  <a:gd name="T77" fmla="*/ 20 h 159"/>
                  <a:gd name="T78" fmla="*/ 107 w 182"/>
                  <a:gd name="T79" fmla="*/ 121 h 159"/>
                  <a:gd name="T80" fmla="*/ 109 w 182"/>
                  <a:gd name="T81" fmla="*/ 121 h 159"/>
                  <a:gd name="T82" fmla="*/ 109 w 182"/>
                  <a:gd name="T83" fmla="*/ 20 h 159"/>
                  <a:gd name="T84" fmla="*/ 109 w 182"/>
                  <a:gd name="T85" fmla="*/ 20 h 159"/>
                  <a:gd name="T86" fmla="*/ 116 w 182"/>
                  <a:gd name="T87" fmla="*/ 25 h 159"/>
                  <a:gd name="T88" fmla="*/ 116 w 182"/>
                  <a:gd name="T89" fmla="*/ 132 h 159"/>
                  <a:gd name="T90" fmla="*/ 118 w 182"/>
                  <a:gd name="T91" fmla="*/ 133 h 159"/>
                  <a:gd name="T92" fmla="*/ 118 w 182"/>
                  <a:gd name="T93" fmla="*/ 26 h 159"/>
                  <a:gd name="T94" fmla="*/ 137 w 182"/>
                  <a:gd name="T95" fmla="*/ 37 h 159"/>
                  <a:gd name="T96" fmla="*/ 135 w 182"/>
                  <a:gd name="T97" fmla="*/ 153 h 159"/>
                  <a:gd name="T98" fmla="*/ 136 w 182"/>
                  <a:gd name="T99" fmla="*/ 154 h 159"/>
                  <a:gd name="T100" fmla="*/ 139 w 182"/>
                  <a:gd name="T101" fmla="*/ 38 h 159"/>
                  <a:gd name="T102" fmla="*/ 149 w 182"/>
                  <a:gd name="T103" fmla="*/ 44 h 159"/>
                  <a:gd name="T104" fmla="*/ 148 w 182"/>
                  <a:gd name="T105" fmla="*/ 45 h 159"/>
                  <a:gd name="T106" fmla="*/ 151 w 182"/>
                  <a:gd name="T107" fmla="*/ 158 h 159"/>
                  <a:gd name="T108" fmla="*/ 152 w 182"/>
                  <a:gd name="T109" fmla="*/ 158 h 159"/>
                  <a:gd name="T110" fmla="*/ 150 w 182"/>
                  <a:gd name="T111" fmla="*/ 46 h 159"/>
                  <a:gd name="T112" fmla="*/ 150 w 182"/>
                  <a:gd name="T113" fmla="*/ 45 h 159"/>
                  <a:gd name="T114" fmla="*/ 181 w 182"/>
                  <a:gd name="T115" fmla="*/ 62 h 159"/>
                  <a:gd name="T116" fmla="*/ 182 w 182"/>
                  <a:gd name="T117" fmla="*/ 6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159">
                    <a:moveTo>
                      <a:pt x="182" y="61"/>
                    </a:moveTo>
                    <a:cubicBezTo>
                      <a:pt x="152" y="43"/>
                      <a:pt x="122" y="26"/>
                      <a:pt x="92" y="8"/>
                    </a:cubicBezTo>
                    <a:cubicBezTo>
                      <a:pt x="95" y="6"/>
                      <a:pt x="97" y="4"/>
                      <a:pt x="99" y="2"/>
                    </a:cubicBezTo>
                    <a:cubicBezTo>
                      <a:pt x="100" y="2"/>
                      <a:pt x="99" y="0"/>
                      <a:pt x="98" y="1"/>
                    </a:cubicBezTo>
                    <a:cubicBezTo>
                      <a:pt x="89" y="7"/>
                      <a:pt x="80" y="13"/>
                      <a:pt x="72" y="20"/>
                    </a:cubicBezTo>
                    <a:cubicBezTo>
                      <a:pt x="72" y="18"/>
                      <a:pt x="72" y="17"/>
                      <a:pt x="72" y="16"/>
                    </a:cubicBezTo>
                    <a:cubicBezTo>
                      <a:pt x="72" y="15"/>
                      <a:pt x="70" y="14"/>
                      <a:pt x="70" y="15"/>
                    </a:cubicBezTo>
                    <a:cubicBezTo>
                      <a:pt x="70" y="17"/>
                      <a:pt x="70" y="19"/>
                      <a:pt x="70" y="21"/>
                    </a:cubicBezTo>
                    <a:cubicBezTo>
                      <a:pt x="55" y="32"/>
                      <a:pt x="41" y="44"/>
                      <a:pt x="26" y="56"/>
                    </a:cubicBezTo>
                    <a:cubicBezTo>
                      <a:pt x="26" y="56"/>
                      <a:pt x="26" y="55"/>
                      <a:pt x="26" y="54"/>
                    </a:cubicBezTo>
                    <a:cubicBezTo>
                      <a:pt x="26" y="53"/>
                      <a:pt x="24" y="53"/>
                      <a:pt x="24" y="54"/>
                    </a:cubicBezTo>
                    <a:cubicBezTo>
                      <a:pt x="24" y="56"/>
                      <a:pt x="24" y="57"/>
                      <a:pt x="25" y="58"/>
                    </a:cubicBezTo>
                    <a:cubicBezTo>
                      <a:pt x="17" y="64"/>
                      <a:pt x="9" y="70"/>
                      <a:pt x="1" y="77"/>
                    </a:cubicBezTo>
                    <a:cubicBezTo>
                      <a:pt x="0" y="77"/>
                      <a:pt x="2" y="79"/>
                      <a:pt x="3" y="78"/>
                    </a:cubicBezTo>
                    <a:cubicBezTo>
                      <a:pt x="6" y="76"/>
                      <a:pt x="9" y="73"/>
                      <a:pt x="13" y="70"/>
                    </a:cubicBezTo>
                    <a:cubicBezTo>
                      <a:pt x="12" y="100"/>
                      <a:pt x="12" y="129"/>
                      <a:pt x="13" y="158"/>
                    </a:cubicBezTo>
                    <a:cubicBezTo>
                      <a:pt x="13" y="158"/>
                      <a:pt x="14" y="159"/>
                      <a:pt x="14" y="158"/>
                    </a:cubicBezTo>
                    <a:cubicBezTo>
                      <a:pt x="15" y="129"/>
                      <a:pt x="15" y="100"/>
                      <a:pt x="14" y="71"/>
                    </a:cubicBezTo>
                    <a:cubicBezTo>
                      <a:pt x="14" y="70"/>
                      <a:pt x="14" y="70"/>
                      <a:pt x="14" y="70"/>
                    </a:cubicBezTo>
                    <a:cubicBezTo>
                      <a:pt x="17" y="67"/>
                      <a:pt x="21" y="64"/>
                      <a:pt x="25" y="61"/>
                    </a:cubicBezTo>
                    <a:cubicBezTo>
                      <a:pt x="28" y="90"/>
                      <a:pt x="28" y="119"/>
                      <a:pt x="24" y="149"/>
                    </a:cubicBezTo>
                    <a:cubicBezTo>
                      <a:pt x="24" y="150"/>
                      <a:pt x="26" y="150"/>
                      <a:pt x="26" y="149"/>
                    </a:cubicBezTo>
                    <a:cubicBezTo>
                      <a:pt x="30" y="119"/>
                      <a:pt x="31" y="89"/>
                      <a:pt x="27" y="60"/>
                    </a:cubicBezTo>
                    <a:cubicBezTo>
                      <a:pt x="30" y="57"/>
                      <a:pt x="33" y="55"/>
                      <a:pt x="36" y="52"/>
                    </a:cubicBezTo>
                    <a:cubicBezTo>
                      <a:pt x="36" y="82"/>
                      <a:pt x="38" y="111"/>
                      <a:pt x="40" y="140"/>
                    </a:cubicBezTo>
                    <a:cubicBezTo>
                      <a:pt x="40" y="141"/>
                      <a:pt x="42" y="141"/>
                      <a:pt x="42" y="140"/>
                    </a:cubicBezTo>
                    <a:cubicBezTo>
                      <a:pt x="40" y="110"/>
                      <a:pt x="38" y="81"/>
                      <a:pt x="37" y="51"/>
                    </a:cubicBezTo>
                    <a:cubicBezTo>
                      <a:pt x="44" y="46"/>
                      <a:pt x="50" y="41"/>
                      <a:pt x="56" y="36"/>
                    </a:cubicBezTo>
                    <a:cubicBezTo>
                      <a:pt x="58" y="65"/>
                      <a:pt x="59" y="94"/>
                      <a:pt x="59" y="123"/>
                    </a:cubicBezTo>
                    <a:cubicBezTo>
                      <a:pt x="59" y="124"/>
                      <a:pt x="60" y="125"/>
                      <a:pt x="60" y="124"/>
                    </a:cubicBezTo>
                    <a:cubicBezTo>
                      <a:pt x="60" y="94"/>
                      <a:pt x="60" y="64"/>
                      <a:pt x="58" y="35"/>
                    </a:cubicBezTo>
                    <a:cubicBezTo>
                      <a:pt x="62" y="32"/>
                      <a:pt x="66" y="28"/>
                      <a:pt x="70" y="25"/>
                    </a:cubicBezTo>
                    <a:cubicBezTo>
                      <a:pt x="70" y="55"/>
                      <a:pt x="70" y="85"/>
                      <a:pt x="70" y="114"/>
                    </a:cubicBezTo>
                    <a:cubicBezTo>
                      <a:pt x="70" y="115"/>
                      <a:pt x="72" y="116"/>
                      <a:pt x="72" y="114"/>
                    </a:cubicBezTo>
                    <a:cubicBezTo>
                      <a:pt x="72" y="84"/>
                      <a:pt x="73" y="54"/>
                      <a:pt x="72" y="24"/>
                    </a:cubicBezTo>
                    <a:cubicBezTo>
                      <a:pt x="78" y="19"/>
                      <a:pt x="85" y="14"/>
                      <a:pt x="91" y="9"/>
                    </a:cubicBezTo>
                    <a:cubicBezTo>
                      <a:pt x="91" y="9"/>
                      <a:pt x="91" y="9"/>
                      <a:pt x="91" y="9"/>
                    </a:cubicBezTo>
                    <a:cubicBezTo>
                      <a:pt x="97" y="13"/>
                      <a:pt x="102" y="16"/>
                      <a:pt x="107" y="19"/>
                    </a:cubicBezTo>
                    <a:cubicBezTo>
                      <a:pt x="107" y="19"/>
                      <a:pt x="107" y="19"/>
                      <a:pt x="107" y="20"/>
                    </a:cubicBezTo>
                    <a:cubicBezTo>
                      <a:pt x="106" y="53"/>
                      <a:pt x="107" y="87"/>
                      <a:pt x="107" y="121"/>
                    </a:cubicBezTo>
                    <a:cubicBezTo>
                      <a:pt x="107" y="122"/>
                      <a:pt x="109" y="122"/>
                      <a:pt x="109" y="121"/>
                    </a:cubicBezTo>
                    <a:cubicBezTo>
                      <a:pt x="109" y="88"/>
                      <a:pt x="109" y="54"/>
                      <a:pt x="109" y="20"/>
                    </a:cubicBezTo>
                    <a:cubicBezTo>
                      <a:pt x="109" y="20"/>
                      <a:pt x="109" y="20"/>
                      <a:pt x="109" y="20"/>
                    </a:cubicBezTo>
                    <a:cubicBezTo>
                      <a:pt x="111" y="22"/>
                      <a:pt x="114" y="23"/>
                      <a:pt x="116" y="25"/>
                    </a:cubicBezTo>
                    <a:cubicBezTo>
                      <a:pt x="116" y="61"/>
                      <a:pt x="116" y="96"/>
                      <a:pt x="116" y="132"/>
                    </a:cubicBezTo>
                    <a:cubicBezTo>
                      <a:pt x="116" y="133"/>
                      <a:pt x="118" y="134"/>
                      <a:pt x="118" y="133"/>
                    </a:cubicBezTo>
                    <a:cubicBezTo>
                      <a:pt x="118" y="97"/>
                      <a:pt x="118" y="61"/>
                      <a:pt x="118" y="26"/>
                    </a:cubicBezTo>
                    <a:cubicBezTo>
                      <a:pt x="124" y="30"/>
                      <a:pt x="131" y="33"/>
                      <a:pt x="137" y="37"/>
                    </a:cubicBezTo>
                    <a:cubicBezTo>
                      <a:pt x="134" y="76"/>
                      <a:pt x="135" y="115"/>
                      <a:pt x="135" y="153"/>
                    </a:cubicBezTo>
                    <a:cubicBezTo>
                      <a:pt x="135" y="154"/>
                      <a:pt x="136" y="154"/>
                      <a:pt x="136" y="154"/>
                    </a:cubicBezTo>
                    <a:cubicBezTo>
                      <a:pt x="136" y="115"/>
                      <a:pt x="137" y="77"/>
                      <a:pt x="139" y="38"/>
                    </a:cubicBezTo>
                    <a:cubicBezTo>
                      <a:pt x="142" y="40"/>
                      <a:pt x="145" y="42"/>
                      <a:pt x="149" y="44"/>
                    </a:cubicBezTo>
                    <a:cubicBezTo>
                      <a:pt x="149" y="44"/>
                      <a:pt x="148" y="45"/>
                      <a:pt x="148" y="45"/>
                    </a:cubicBezTo>
                    <a:cubicBezTo>
                      <a:pt x="148" y="83"/>
                      <a:pt x="149" y="120"/>
                      <a:pt x="151" y="158"/>
                    </a:cubicBezTo>
                    <a:cubicBezTo>
                      <a:pt x="151" y="159"/>
                      <a:pt x="152" y="159"/>
                      <a:pt x="152" y="158"/>
                    </a:cubicBezTo>
                    <a:cubicBezTo>
                      <a:pt x="150" y="121"/>
                      <a:pt x="150" y="83"/>
                      <a:pt x="150" y="46"/>
                    </a:cubicBezTo>
                    <a:cubicBezTo>
                      <a:pt x="150" y="45"/>
                      <a:pt x="150" y="45"/>
                      <a:pt x="150" y="45"/>
                    </a:cubicBezTo>
                    <a:cubicBezTo>
                      <a:pt x="160" y="51"/>
                      <a:pt x="171" y="57"/>
                      <a:pt x="181" y="62"/>
                    </a:cubicBezTo>
                    <a:cubicBezTo>
                      <a:pt x="182" y="63"/>
                      <a:pt x="182" y="61"/>
                      <a:pt x="182"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6" name="îŝļïḑê"/>
              <p:cNvSpPr/>
              <p:nvPr/>
            </p:nvSpPr>
            <p:spPr bwMode="auto">
              <a:xfrm>
                <a:off x="2553" y="729"/>
                <a:ext cx="194" cy="79"/>
              </a:xfrm>
              <a:custGeom>
                <a:avLst/>
                <a:gdLst>
                  <a:gd name="T0" fmla="*/ 175 w 176"/>
                  <a:gd name="T1" fmla="*/ 56 h 71"/>
                  <a:gd name="T2" fmla="*/ 86 w 176"/>
                  <a:gd name="T3" fmla="*/ 1 h 71"/>
                  <a:gd name="T4" fmla="*/ 85 w 176"/>
                  <a:gd name="T5" fmla="*/ 3 h 71"/>
                  <a:gd name="T6" fmla="*/ 87 w 176"/>
                  <a:gd name="T7" fmla="*/ 4 h 71"/>
                  <a:gd name="T8" fmla="*/ 0 w 176"/>
                  <a:gd name="T9" fmla="*/ 71 h 71"/>
                  <a:gd name="T10" fmla="*/ 0 w 176"/>
                  <a:gd name="T11" fmla="*/ 71 h 71"/>
                  <a:gd name="T12" fmla="*/ 88 w 176"/>
                  <a:gd name="T13" fmla="*/ 5 h 71"/>
                  <a:gd name="T14" fmla="*/ 88 w 176"/>
                  <a:gd name="T15" fmla="*/ 5 h 71"/>
                  <a:gd name="T16" fmla="*/ 175 w 176"/>
                  <a:gd name="T17" fmla="*/ 58 h 71"/>
                  <a:gd name="T18" fmla="*/ 175 w 176"/>
                  <a:gd name="T1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71">
                    <a:moveTo>
                      <a:pt x="175" y="56"/>
                    </a:moveTo>
                    <a:cubicBezTo>
                      <a:pt x="145" y="38"/>
                      <a:pt x="115" y="21"/>
                      <a:pt x="86" y="1"/>
                    </a:cubicBezTo>
                    <a:cubicBezTo>
                      <a:pt x="85" y="0"/>
                      <a:pt x="84" y="2"/>
                      <a:pt x="85" y="3"/>
                    </a:cubicBezTo>
                    <a:cubicBezTo>
                      <a:pt x="86" y="3"/>
                      <a:pt x="86" y="3"/>
                      <a:pt x="87" y="4"/>
                    </a:cubicBezTo>
                    <a:cubicBezTo>
                      <a:pt x="56" y="24"/>
                      <a:pt x="28" y="48"/>
                      <a:pt x="0" y="71"/>
                    </a:cubicBezTo>
                    <a:cubicBezTo>
                      <a:pt x="0" y="71"/>
                      <a:pt x="0" y="71"/>
                      <a:pt x="0" y="71"/>
                    </a:cubicBezTo>
                    <a:cubicBezTo>
                      <a:pt x="30" y="50"/>
                      <a:pt x="60" y="28"/>
                      <a:pt x="88" y="5"/>
                    </a:cubicBezTo>
                    <a:cubicBezTo>
                      <a:pt x="88" y="5"/>
                      <a:pt x="88" y="5"/>
                      <a:pt x="88" y="5"/>
                    </a:cubicBezTo>
                    <a:cubicBezTo>
                      <a:pt x="116" y="24"/>
                      <a:pt x="145" y="43"/>
                      <a:pt x="175" y="58"/>
                    </a:cubicBezTo>
                    <a:cubicBezTo>
                      <a:pt x="176" y="58"/>
                      <a:pt x="176" y="57"/>
                      <a:pt x="175"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7" name="íşlíḑè"/>
              <p:cNvSpPr/>
              <p:nvPr/>
            </p:nvSpPr>
            <p:spPr bwMode="auto">
              <a:xfrm>
                <a:off x="2545" y="704"/>
                <a:ext cx="202" cy="91"/>
              </a:xfrm>
              <a:custGeom>
                <a:avLst/>
                <a:gdLst>
                  <a:gd name="T0" fmla="*/ 182 w 183"/>
                  <a:gd name="T1" fmla="*/ 65 h 83"/>
                  <a:gd name="T2" fmla="*/ 98 w 183"/>
                  <a:gd name="T3" fmla="*/ 6 h 83"/>
                  <a:gd name="T4" fmla="*/ 102 w 183"/>
                  <a:gd name="T5" fmla="*/ 3 h 83"/>
                  <a:gd name="T6" fmla="*/ 101 w 183"/>
                  <a:gd name="T7" fmla="*/ 1 h 83"/>
                  <a:gd name="T8" fmla="*/ 96 w 183"/>
                  <a:gd name="T9" fmla="*/ 5 h 83"/>
                  <a:gd name="T10" fmla="*/ 95 w 183"/>
                  <a:gd name="T11" fmla="*/ 4 h 83"/>
                  <a:gd name="T12" fmla="*/ 94 w 183"/>
                  <a:gd name="T13" fmla="*/ 5 h 83"/>
                  <a:gd name="T14" fmla="*/ 95 w 183"/>
                  <a:gd name="T15" fmla="*/ 5 h 83"/>
                  <a:gd name="T16" fmla="*/ 0 w 183"/>
                  <a:gd name="T17" fmla="*/ 82 h 83"/>
                  <a:gd name="T18" fmla="*/ 1 w 183"/>
                  <a:gd name="T19" fmla="*/ 83 h 83"/>
                  <a:gd name="T20" fmla="*/ 97 w 183"/>
                  <a:gd name="T21" fmla="*/ 7 h 83"/>
                  <a:gd name="T22" fmla="*/ 182 w 183"/>
                  <a:gd name="T23" fmla="*/ 67 h 83"/>
                  <a:gd name="T24" fmla="*/ 182 w 183"/>
                  <a:gd name="T25" fmla="*/ 6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83">
                    <a:moveTo>
                      <a:pt x="182" y="65"/>
                    </a:moveTo>
                    <a:cubicBezTo>
                      <a:pt x="152" y="48"/>
                      <a:pt x="124" y="29"/>
                      <a:pt x="98" y="6"/>
                    </a:cubicBezTo>
                    <a:cubicBezTo>
                      <a:pt x="99" y="5"/>
                      <a:pt x="101" y="4"/>
                      <a:pt x="102" y="3"/>
                    </a:cubicBezTo>
                    <a:cubicBezTo>
                      <a:pt x="103" y="2"/>
                      <a:pt x="102" y="0"/>
                      <a:pt x="101" y="1"/>
                    </a:cubicBezTo>
                    <a:cubicBezTo>
                      <a:pt x="99" y="2"/>
                      <a:pt x="98" y="3"/>
                      <a:pt x="96" y="5"/>
                    </a:cubicBezTo>
                    <a:cubicBezTo>
                      <a:pt x="96" y="4"/>
                      <a:pt x="95" y="4"/>
                      <a:pt x="95" y="4"/>
                    </a:cubicBezTo>
                    <a:cubicBezTo>
                      <a:pt x="94" y="3"/>
                      <a:pt x="94" y="4"/>
                      <a:pt x="94" y="5"/>
                    </a:cubicBezTo>
                    <a:cubicBezTo>
                      <a:pt x="95" y="5"/>
                      <a:pt x="95" y="5"/>
                      <a:pt x="95" y="5"/>
                    </a:cubicBezTo>
                    <a:cubicBezTo>
                      <a:pt x="62" y="29"/>
                      <a:pt x="29" y="54"/>
                      <a:pt x="0" y="82"/>
                    </a:cubicBezTo>
                    <a:cubicBezTo>
                      <a:pt x="0" y="82"/>
                      <a:pt x="0" y="83"/>
                      <a:pt x="1" y="83"/>
                    </a:cubicBezTo>
                    <a:cubicBezTo>
                      <a:pt x="33" y="58"/>
                      <a:pt x="65" y="32"/>
                      <a:pt x="97" y="7"/>
                    </a:cubicBezTo>
                    <a:cubicBezTo>
                      <a:pt x="123" y="30"/>
                      <a:pt x="152" y="50"/>
                      <a:pt x="182" y="67"/>
                    </a:cubicBezTo>
                    <a:cubicBezTo>
                      <a:pt x="183" y="68"/>
                      <a:pt x="183" y="66"/>
                      <a:pt x="182" y="6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8" name="išľiḋé"/>
              <p:cNvSpPr/>
              <p:nvPr/>
            </p:nvSpPr>
            <p:spPr bwMode="auto">
              <a:xfrm>
                <a:off x="3602" y="1191"/>
                <a:ext cx="1"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9" name="íş1iḋè"/>
              <p:cNvSpPr/>
              <p:nvPr/>
            </p:nvSpPr>
            <p:spPr bwMode="auto">
              <a:xfrm>
                <a:off x="2599" y="793"/>
                <a:ext cx="6" cy="98"/>
              </a:xfrm>
              <a:custGeom>
                <a:avLst/>
                <a:gdLst>
                  <a:gd name="T0" fmla="*/ 3 w 5"/>
                  <a:gd name="T1" fmla="*/ 1 h 89"/>
                  <a:gd name="T2" fmla="*/ 1 w 5"/>
                  <a:gd name="T3" fmla="*/ 1 h 89"/>
                  <a:gd name="T4" fmla="*/ 4 w 5"/>
                  <a:gd name="T5" fmla="*/ 89 h 89"/>
                  <a:gd name="T6" fmla="*/ 5 w 5"/>
                  <a:gd name="T7" fmla="*/ 89 h 89"/>
                  <a:gd name="T8" fmla="*/ 3 w 5"/>
                  <a:gd name="T9" fmla="*/ 1 h 89"/>
                </a:gdLst>
                <a:ahLst/>
                <a:cxnLst>
                  <a:cxn ang="0">
                    <a:pos x="T0" y="T1"/>
                  </a:cxn>
                  <a:cxn ang="0">
                    <a:pos x="T2" y="T3"/>
                  </a:cxn>
                  <a:cxn ang="0">
                    <a:pos x="T4" y="T5"/>
                  </a:cxn>
                  <a:cxn ang="0">
                    <a:pos x="T6" y="T7"/>
                  </a:cxn>
                  <a:cxn ang="0">
                    <a:pos x="T8" y="T9"/>
                  </a:cxn>
                </a:cxnLst>
                <a:rect l="0" t="0" r="r" b="b"/>
                <a:pathLst>
                  <a:path w="5" h="89">
                    <a:moveTo>
                      <a:pt x="3" y="1"/>
                    </a:moveTo>
                    <a:cubicBezTo>
                      <a:pt x="3" y="1"/>
                      <a:pt x="1" y="0"/>
                      <a:pt x="1" y="1"/>
                    </a:cubicBezTo>
                    <a:cubicBezTo>
                      <a:pt x="0" y="30"/>
                      <a:pt x="1" y="60"/>
                      <a:pt x="4" y="89"/>
                    </a:cubicBezTo>
                    <a:cubicBezTo>
                      <a:pt x="4" y="89"/>
                      <a:pt x="5" y="89"/>
                      <a:pt x="5" y="89"/>
                    </a:cubicBezTo>
                    <a:cubicBezTo>
                      <a:pt x="3" y="60"/>
                      <a:pt x="4" y="3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0" name="ïśļîḓe"/>
              <p:cNvSpPr/>
              <p:nvPr/>
            </p:nvSpPr>
            <p:spPr bwMode="auto">
              <a:xfrm>
                <a:off x="2686" y="786"/>
                <a:ext cx="5" cy="118"/>
              </a:xfrm>
              <a:custGeom>
                <a:avLst/>
                <a:gdLst>
                  <a:gd name="T0" fmla="*/ 2 w 4"/>
                  <a:gd name="T1" fmla="*/ 2 h 108"/>
                  <a:gd name="T2" fmla="*/ 0 w 4"/>
                  <a:gd name="T3" fmla="*/ 1 h 108"/>
                  <a:gd name="T4" fmla="*/ 3 w 4"/>
                  <a:gd name="T5" fmla="*/ 107 h 108"/>
                  <a:gd name="T6" fmla="*/ 4 w 4"/>
                  <a:gd name="T7" fmla="*/ 107 h 108"/>
                  <a:gd name="T8" fmla="*/ 2 w 4"/>
                  <a:gd name="T9" fmla="*/ 2 h 108"/>
                </a:gdLst>
                <a:ahLst/>
                <a:cxnLst>
                  <a:cxn ang="0">
                    <a:pos x="T0" y="T1"/>
                  </a:cxn>
                  <a:cxn ang="0">
                    <a:pos x="T2" y="T3"/>
                  </a:cxn>
                  <a:cxn ang="0">
                    <a:pos x="T4" y="T5"/>
                  </a:cxn>
                  <a:cxn ang="0">
                    <a:pos x="T6" y="T7"/>
                  </a:cxn>
                  <a:cxn ang="0">
                    <a:pos x="T8" y="T9"/>
                  </a:cxn>
                </a:cxnLst>
                <a:rect l="0" t="0" r="r" b="b"/>
                <a:pathLst>
                  <a:path w="4" h="108">
                    <a:moveTo>
                      <a:pt x="2" y="2"/>
                    </a:moveTo>
                    <a:cubicBezTo>
                      <a:pt x="2" y="1"/>
                      <a:pt x="0" y="0"/>
                      <a:pt x="0" y="1"/>
                    </a:cubicBezTo>
                    <a:cubicBezTo>
                      <a:pt x="0" y="37"/>
                      <a:pt x="1" y="72"/>
                      <a:pt x="3" y="107"/>
                    </a:cubicBezTo>
                    <a:cubicBezTo>
                      <a:pt x="3" y="108"/>
                      <a:pt x="4" y="108"/>
                      <a:pt x="4" y="107"/>
                    </a:cubicBezTo>
                    <a:cubicBezTo>
                      <a:pt x="2" y="72"/>
                      <a:pt x="2" y="37"/>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1" name="ïsḷiḍè"/>
              <p:cNvSpPr/>
              <p:nvPr/>
            </p:nvSpPr>
            <p:spPr bwMode="auto">
              <a:xfrm>
                <a:off x="2722" y="801"/>
                <a:ext cx="3" cy="124"/>
              </a:xfrm>
              <a:custGeom>
                <a:avLst/>
                <a:gdLst>
                  <a:gd name="T0" fmla="*/ 2 w 3"/>
                  <a:gd name="T1" fmla="*/ 1 h 113"/>
                  <a:gd name="T2" fmla="*/ 0 w 3"/>
                  <a:gd name="T3" fmla="*/ 1 h 113"/>
                  <a:gd name="T4" fmla="*/ 1 w 3"/>
                  <a:gd name="T5" fmla="*/ 111 h 113"/>
                  <a:gd name="T6" fmla="*/ 2 w 3"/>
                  <a:gd name="T7" fmla="*/ 112 h 113"/>
                  <a:gd name="T8" fmla="*/ 2 w 3"/>
                  <a:gd name="T9" fmla="*/ 1 h 113"/>
                </a:gdLst>
                <a:ahLst/>
                <a:cxnLst>
                  <a:cxn ang="0">
                    <a:pos x="T0" y="T1"/>
                  </a:cxn>
                  <a:cxn ang="0">
                    <a:pos x="T2" y="T3"/>
                  </a:cxn>
                  <a:cxn ang="0">
                    <a:pos x="T4" y="T5"/>
                  </a:cxn>
                  <a:cxn ang="0">
                    <a:pos x="T6" y="T7"/>
                  </a:cxn>
                  <a:cxn ang="0">
                    <a:pos x="T8" y="T9"/>
                  </a:cxn>
                </a:cxnLst>
                <a:rect l="0" t="0" r="r" b="b"/>
                <a:pathLst>
                  <a:path w="3" h="113">
                    <a:moveTo>
                      <a:pt x="2" y="1"/>
                    </a:moveTo>
                    <a:cubicBezTo>
                      <a:pt x="2" y="0"/>
                      <a:pt x="0" y="0"/>
                      <a:pt x="0" y="1"/>
                    </a:cubicBezTo>
                    <a:cubicBezTo>
                      <a:pt x="0" y="38"/>
                      <a:pt x="0" y="75"/>
                      <a:pt x="1" y="111"/>
                    </a:cubicBezTo>
                    <a:cubicBezTo>
                      <a:pt x="1" y="112"/>
                      <a:pt x="2" y="113"/>
                      <a:pt x="2" y="112"/>
                    </a:cubicBezTo>
                    <a:cubicBezTo>
                      <a:pt x="2" y="75"/>
                      <a:pt x="3" y="3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2" name="ïṧľíďè"/>
              <p:cNvSpPr/>
              <p:nvPr/>
            </p:nvSpPr>
            <p:spPr bwMode="auto">
              <a:xfrm>
                <a:off x="2477" y="1001"/>
                <a:ext cx="161" cy="212"/>
              </a:xfrm>
              <a:custGeom>
                <a:avLst/>
                <a:gdLst>
                  <a:gd name="T0" fmla="*/ 145 w 146"/>
                  <a:gd name="T1" fmla="*/ 0 h 193"/>
                  <a:gd name="T2" fmla="*/ 111 w 146"/>
                  <a:gd name="T3" fmla="*/ 22 h 193"/>
                  <a:gd name="T4" fmla="*/ 111 w 146"/>
                  <a:gd name="T5" fmla="*/ 19 h 193"/>
                  <a:gd name="T6" fmla="*/ 111 w 146"/>
                  <a:gd name="T7" fmla="*/ 19 h 193"/>
                  <a:gd name="T8" fmla="*/ 110 w 146"/>
                  <a:gd name="T9" fmla="*/ 22 h 193"/>
                  <a:gd name="T10" fmla="*/ 86 w 146"/>
                  <a:gd name="T11" fmla="*/ 38 h 193"/>
                  <a:gd name="T12" fmla="*/ 86 w 146"/>
                  <a:gd name="T13" fmla="*/ 38 h 193"/>
                  <a:gd name="T14" fmla="*/ 85 w 146"/>
                  <a:gd name="T15" fmla="*/ 38 h 193"/>
                  <a:gd name="T16" fmla="*/ 85 w 146"/>
                  <a:gd name="T17" fmla="*/ 39 h 193"/>
                  <a:gd name="T18" fmla="*/ 0 w 146"/>
                  <a:gd name="T19" fmla="*/ 93 h 193"/>
                  <a:gd name="T20" fmla="*/ 1 w 146"/>
                  <a:gd name="T21" fmla="*/ 93 h 193"/>
                  <a:gd name="T22" fmla="*/ 34 w 146"/>
                  <a:gd name="T23" fmla="*/ 75 h 193"/>
                  <a:gd name="T24" fmla="*/ 34 w 146"/>
                  <a:gd name="T25" fmla="*/ 99 h 193"/>
                  <a:gd name="T26" fmla="*/ 34 w 146"/>
                  <a:gd name="T27" fmla="*/ 99 h 193"/>
                  <a:gd name="T28" fmla="*/ 34 w 146"/>
                  <a:gd name="T29" fmla="*/ 191 h 193"/>
                  <a:gd name="T30" fmla="*/ 36 w 146"/>
                  <a:gd name="T31" fmla="*/ 192 h 193"/>
                  <a:gd name="T32" fmla="*/ 36 w 146"/>
                  <a:gd name="T33" fmla="*/ 99 h 193"/>
                  <a:gd name="T34" fmla="*/ 63 w 146"/>
                  <a:gd name="T35" fmla="*/ 82 h 193"/>
                  <a:gd name="T36" fmla="*/ 62 w 146"/>
                  <a:gd name="T37" fmla="*/ 178 h 193"/>
                  <a:gd name="T38" fmla="*/ 63 w 146"/>
                  <a:gd name="T39" fmla="*/ 178 h 193"/>
                  <a:gd name="T40" fmla="*/ 66 w 146"/>
                  <a:gd name="T41" fmla="*/ 80 h 193"/>
                  <a:gd name="T42" fmla="*/ 84 w 146"/>
                  <a:gd name="T43" fmla="*/ 69 h 193"/>
                  <a:gd name="T44" fmla="*/ 84 w 146"/>
                  <a:gd name="T45" fmla="*/ 168 h 193"/>
                  <a:gd name="T46" fmla="*/ 86 w 146"/>
                  <a:gd name="T47" fmla="*/ 169 h 193"/>
                  <a:gd name="T48" fmla="*/ 86 w 146"/>
                  <a:gd name="T49" fmla="*/ 68 h 193"/>
                  <a:gd name="T50" fmla="*/ 107 w 146"/>
                  <a:gd name="T51" fmla="*/ 55 h 193"/>
                  <a:gd name="T52" fmla="*/ 110 w 146"/>
                  <a:gd name="T53" fmla="*/ 143 h 193"/>
                  <a:gd name="T54" fmla="*/ 112 w 146"/>
                  <a:gd name="T55" fmla="*/ 144 h 193"/>
                  <a:gd name="T56" fmla="*/ 111 w 146"/>
                  <a:gd name="T57" fmla="*/ 25 h 193"/>
                  <a:gd name="T58" fmla="*/ 146 w 146"/>
                  <a:gd name="T59" fmla="*/ 1 h 193"/>
                  <a:gd name="T60" fmla="*/ 145 w 146"/>
                  <a:gd name="T61" fmla="*/ 0 h 193"/>
                  <a:gd name="T62" fmla="*/ 36 w 146"/>
                  <a:gd name="T63" fmla="*/ 97 h 193"/>
                  <a:gd name="T64" fmla="*/ 35 w 146"/>
                  <a:gd name="T65" fmla="*/ 74 h 193"/>
                  <a:gd name="T66" fmla="*/ 64 w 146"/>
                  <a:gd name="T67" fmla="*/ 57 h 193"/>
                  <a:gd name="T68" fmla="*/ 64 w 146"/>
                  <a:gd name="T69" fmla="*/ 80 h 193"/>
                  <a:gd name="T70" fmla="*/ 36 w 146"/>
                  <a:gd name="T71" fmla="*/ 97 h 193"/>
                  <a:gd name="T72" fmla="*/ 66 w 146"/>
                  <a:gd name="T73" fmla="*/ 78 h 193"/>
                  <a:gd name="T74" fmla="*/ 65 w 146"/>
                  <a:gd name="T75" fmla="*/ 56 h 193"/>
                  <a:gd name="T76" fmla="*/ 85 w 146"/>
                  <a:gd name="T77" fmla="*/ 43 h 193"/>
                  <a:gd name="T78" fmla="*/ 85 w 146"/>
                  <a:gd name="T79" fmla="*/ 67 h 193"/>
                  <a:gd name="T80" fmla="*/ 66 w 146"/>
                  <a:gd name="T81" fmla="*/ 78 h 193"/>
                  <a:gd name="T82" fmla="*/ 107 w 146"/>
                  <a:gd name="T83" fmla="*/ 54 h 193"/>
                  <a:gd name="T84" fmla="*/ 106 w 146"/>
                  <a:gd name="T85" fmla="*/ 53 h 193"/>
                  <a:gd name="T86" fmla="*/ 86 w 146"/>
                  <a:gd name="T87" fmla="*/ 66 h 193"/>
                  <a:gd name="T88" fmla="*/ 86 w 146"/>
                  <a:gd name="T89" fmla="*/ 43 h 193"/>
                  <a:gd name="T90" fmla="*/ 110 w 146"/>
                  <a:gd name="T91" fmla="*/ 26 h 193"/>
                  <a:gd name="T92" fmla="*/ 107 w 146"/>
                  <a:gd name="T93" fmla="*/ 5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93">
                    <a:moveTo>
                      <a:pt x="145" y="0"/>
                    </a:moveTo>
                    <a:cubicBezTo>
                      <a:pt x="133" y="7"/>
                      <a:pt x="122" y="15"/>
                      <a:pt x="111" y="22"/>
                    </a:cubicBezTo>
                    <a:cubicBezTo>
                      <a:pt x="111" y="21"/>
                      <a:pt x="111" y="20"/>
                      <a:pt x="111" y="19"/>
                    </a:cubicBezTo>
                    <a:cubicBezTo>
                      <a:pt x="111" y="19"/>
                      <a:pt x="111" y="19"/>
                      <a:pt x="111" y="19"/>
                    </a:cubicBezTo>
                    <a:cubicBezTo>
                      <a:pt x="110" y="20"/>
                      <a:pt x="110" y="21"/>
                      <a:pt x="110" y="22"/>
                    </a:cubicBezTo>
                    <a:cubicBezTo>
                      <a:pt x="102" y="28"/>
                      <a:pt x="94" y="33"/>
                      <a:pt x="86" y="38"/>
                    </a:cubicBezTo>
                    <a:cubicBezTo>
                      <a:pt x="86" y="38"/>
                      <a:pt x="86" y="38"/>
                      <a:pt x="86" y="38"/>
                    </a:cubicBezTo>
                    <a:cubicBezTo>
                      <a:pt x="86" y="37"/>
                      <a:pt x="85" y="37"/>
                      <a:pt x="85" y="38"/>
                    </a:cubicBezTo>
                    <a:cubicBezTo>
                      <a:pt x="85" y="38"/>
                      <a:pt x="85" y="38"/>
                      <a:pt x="85" y="39"/>
                    </a:cubicBezTo>
                    <a:cubicBezTo>
                      <a:pt x="57" y="57"/>
                      <a:pt x="29" y="75"/>
                      <a:pt x="0" y="93"/>
                    </a:cubicBezTo>
                    <a:cubicBezTo>
                      <a:pt x="0" y="93"/>
                      <a:pt x="0" y="93"/>
                      <a:pt x="1" y="93"/>
                    </a:cubicBezTo>
                    <a:cubicBezTo>
                      <a:pt x="12" y="87"/>
                      <a:pt x="23" y="81"/>
                      <a:pt x="34" y="75"/>
                    </a:cubicBezTo>
                    <a:cubicBezTo>
                      <a:pt x="34" y="83"/>
                      <a:pt x="34" y="91"/>
                      <a:pt x="34" y="99"/>
                    </a:cubicBezTo>
                    <a:cubicBezTo>
                      <a:pt x="34" y="99"/>
                      <a:pt x="34" y="99"/>
                      <a:pt x="34" y="99"/>
                    </a:cubicBezTo>
                    <a:cubicBezTo>
                      <a:pt x="33" y="130"/>
                      <a:pt x="33" y="161"/>
                      <a:pt x="34" y="191"/>
                    </a:cubicBezTo>
                    <a:cubicBezTo>
                      <a:pt x="34" y="192"/>
                      <a:pt x="35" y="193"/>
                      <a:pt x="36" y="192"/>
                    </a:cubicBezTo>
                    <a:cubicBezTo>
                      <a:pt x="37" y="161"/>
                      <a:pt x="37" y="130"/>
                      <a:pt x="36" y="99"/>
                    </a:cubicBezTo>
                    <a:cubicBezTo>
                      <a:pt x="45" y="93"/>
                      <a:pt x="54" y="87"/>
                      <a:pt x="63" y="82"/>
                    </a:cubicBezTo>
                    <a:cubicBezTo>
                      <a:pt x="62" y="114"/>
                      <a:pt x="61" y="146"/>
                      <a:pt x="62" y="178"/>
                    </a:cubicBezTo>
                    <a:cubicBezTo>
                      <a:pt x="62" y="178"/>
                      <a:pt x="63" y="179"/>
                      <a:pt x="63" y="178"/>
                    </a:cubicBezTo>
                    <a:cubicBezTo>
                      <a:pt x="67" y="146"/>
                      <a:pt x="67" y="113"/>
                      <a:pt x="66" y="80"/>
                    </a:cubicBezTo>
                    <a:cubicBezTo>
                      <a:pt x="72" y="77"/>
                      <a:pt x="78" y="73"/>
                      <a:pt x="84" y="69"/>
                    </a:cubicBezTo>
                    <a:cubicBezTo>
                      <a:pt x="84" y="102"/>
                      <a:pt x="84" y="135"/>
                      <a:pt x="84" y="168"/>
                    </a:cubicBezTo>
                    <a:cubicBezTo>
                      <a:pt x="84" y="170"/>
                      <a:pt x="86" y="170"/>
                      <a:pt x="86" y="169"/>
                    </a:cubicBezTo>
                    <a:cubicBezTo>
                      <a:pt x="87" y="135"/>
                      <a:pt x="87" y="102"/>
                      <a:pt x="86" y="68"/>
                    </a:cubicBezTo>
                    <a:cubicBezTo>
                      <a:pt x="93" y="64"/>
                      <a:pt x="100" y="59"/>
                      <a:pt x="107" y="55"/>
                    </a:cubicBezTo>
                    <a:cubicBezTo>
                      <a:pt x="105" y="85"/>
                      <a:pt x="107" y="116"/>
                      <a:pt x="110" y="143"/>
                    </a:cubicBezTo>
                    <a:cubicBezTo>
                      <a:pt x="110" y="144"/>
                      <a:pt x="112" y="145"/>
                      <a:pt x="112" y="144"/>
                    </a:cubicBezTo>
                    <a:cubicBezTo>
                      <a:pt x="112" y="104"/>
                      <a:pt x="111" y="65"/>
                      <a:pt x="111" y="25"/>
                    </a:cubicBezTo>
                    <a:cubicBezTo>
                      <a:pt x="123" y="17"/>
                      <a:pt x="134" y="9"/>
                      <a:pt x="146" y="1"/>
                    </a:cubicBezTo>
                    <a:cubicBezTo>
                      <a:pt x="146" y="1"/>
                      <a:pt x="145" y="0"/>
                      <a:pt x="145" y="0"/>
                    </a:cubicBezTo>
                    <a:close/>
                    <a:moveTo>
                      <a:pt x="36" y="97"/>
                    </a:moveTo>
                    <a:cubicBezTo>
                      <a:pt x="36" y="90"/>
                      <a:pt x="36" y="82"/>
                      <a:pt x="35" y="74"/>
                    </a:cubicBezTo>
                    <a:cubicBezTo>
                      <a:pt x="45" y="69"/>
                      <a:pt x="55" y="63"/>
                      <a:pt x="64" y="57"/>
                    </a:cubicBezTo>
                    <a:cubicBezTo>
                      <a:pt x="64" y="64"/>
                      <a:pt x="64" y="72"/>
                      <a:pt x="64" y="80"/>
                    </a:cubicBezTo>
                    <a:cubicBezTo>
                      <a:pt x="54" y="86"/>
                      <a:pt x="45" y="92"/>
                      <a:pt x="36" y="97"/>
                    </a:cubicBezTo>
                    <a:close/>
                    <a:moveTo>
                      <a:pt x="66" y="78"/>
                    </a:moveTo>
                    <a:cubicBezTo>
                      <a:pt x="66" y="71"/>
                      <a:pt x="65" y="64"/>
                      <a:pt x="65" y="56"/>
                    </a:cubicBezTo>
                    <a:cubicBezTo>
                      <a:pt x="72" y="52"/>
                      <a:pt x="78" y="48"/>
                      <a:pt x="85" y="43"/>
                    </a:cubicBezTo>
                    <a:cubicBezTo>
                      <a:pt x="85" y="51"/>
                      <a:pt x="85" y="59"/>
                      <a:pt x="85" y="67"/>
                    </a:cubicBezTo>
                    <a:cubicBezTo>
                      <a:pt x="78" y="71"/>
                      <a:pt x="72" y="74"/>
                      <a:pt x="66" y="78"/>
                    </a:cubicBezTo>
                    <a:close/>
                    <a:moveTo>
                      <a:pt x="107" y="54"/>
                    </a:moveTo>
                    <a:cubicBezTo>
                      <a:pt x="107" y="53"/>
                      <a:pt x="106" y="53"/>
                      <a:pt x="106" y="53"/>
                    </a:cubicBezTo>
                    <a:cubicBezTo>
                      <a:pt x="100" y="57"/>
                      <a:pt x="93" y="61"/>
                      <a:pt x="86" y="66"/>
                    </a:cubicBezTo>
                    <a:cubicBezTo>
                      <a:pt x="86" y="58"/>
                      <a:pt x="86" y="50"/>
                      <a:pt x="86" y="43"/>
                    </a:cubicBezTo>
                    <a:cubicBezTo>
                      <a:pt x="94" y="37"/>
                      <a:pt x="102" y="32"/>
                      <a:pt x="110" y="26"/>
                    </a:cubicBezTo>
                    <a:cubicBezTo>
                      <a:pt x="108" y="35"/>
                      <a:pt x="108" y="44"/>
                      <a:pt x="107"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3" name="ïsḻîḍê"/>
              <p:cNvSpPr/>
              <p:nvPr/>
            </p:nvSpPr>
            <p:spPr bwMode="auto">
              <a:xfrm>
                <a:off x="2636" y="923"/>
                <a:ext cx="149" cy="73"/>
              </a:xfrm>
              <a:custGeom>
                <a:avLst/>
                <a:gdLst>
                  <a:gd name="T0" fmla="*/ 135 w 136"/>
                  <a:gd name="T1" fmla="*/ 64 h 66"/>
                  <a:gd name="T2" fmla="*/ 1 w 136"/>
                  <a:gd name="T3" fmla="*/ 0 h 66"/>
                  <a:gd name="T4" fmla="*/ 1 w 136"/>
                  <a:gd name="T5" fmla="*/ 1 h 66"/>
                  <a:gd name="T6" fmla="*/ 134 w 136"/>
                  <a:gd name="T7" fmla="*/ 66 h 66"/>
                  <a:gd name="T8" fmla="*/ 135 w 136"/>
                  <a:gd name="T9" fmla="*/ 64 h 66"/>
                </a:gdLst>
                <a:ahLst/>
                <a:cxnLst>
                  <a:cxn ang="0">
                    <a:pos x="T0" y="T1"/>
                  </a:cxn>
                  <a:cxn ang="0">
                    <a:pos x="T2" y="T3"/>
                  </a:cxn>
                  <a:cxn ang="0">
                    <a:pos x="T4" y="T5"/>
                  </a:cxn>
                  <a:cxn ang="0">
                    <a:pos x="T6" y="T7"/>
                  </a:cxn>
                  <a:cxn ang="0">
                    <a:pos x="T8" y="T9"/>
                  </a:cxn>
                </a:cxnLst>
                <a:rect l="0" t="0" r="r" b="b"/>
                <a:pathLst>
                  <a:path w="136" h="66">
                    <a:moveTo>
                      <a:pt x="135" y="64"/>
                    </a:moveTo>
                    <a:cubicBezTo>
                      <a:pt x="90" y="43"/>
                      <a:pt x="46" y="21"/>
                      <a:pt x="1" y="0"/>
                    </a:cubicBezTo>
                    <a:cubicBezTo>
                      <a:pt x="1" y="0"/>
                      <a:pt x="0" y="1"/>
                      <a:pt x="1" y="1"/>
                    </a:cubicBezTo>
                    <a:cubicBezTo>
                      <a:pt x="45" y="23"/>
                      <a:pt x="89" y="46"/>
                      <a:pt x="134" y="66"/>
                    </a:cubicBezTo>
                    <a:cubicBezTo>
                      <a:pt x="135" y="66"/>
                      <a:pt x="136" y="65"/>
                      <a:pt x="135"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4" name="íšliḍe"/>
              <p:cNvSpPr/>
              <p:nvPr/>
            </p:nvSpPr>
            <p:spPr bwMode="auto">
              <a:xfrm>
                <a:off x="2620" y="1163"/>
                <a:ext cx="193" cy="63"/>
              </a:xfrm>
              <a:custGeom>
                <a:avLst/>
                <a:gdLst>
                  <a:gd name="T0" fmla="*/ 174 w 175"/>
                  <a:gd name="T1" fmla="*/ 55 h 57"/>
                  <a:gd name="T2" fmla="*/ 1 w 175"/>
                  <a:gd name="T3" fmla="*/ 0 h 57"/>
                  <a:gd name="T4" fmla="*/ 1 w 175"/>
                  <a:gd name="T5" fmla="*/ 2 h 57"/>
                  <a:gd name="T6" fmla="*/ 174 w 175"/>
                  <a:gd name="T7" fmla="*/ 57 h 57"/>
                  <a:gd name="T8" fmla="*/ 174 w 175"/>
                  <a:gd name="T9" fmla="*/ 55 h 57"/>
                </a:gdLst>
                <a:ahLst/>
                <a:cxnLst>
                  <a:cxn ang="0">
                    <a:pos x="T0" y="T1"/>
                  </a:cxn>
                  <a:cxn ang="0">
                    <a:pos x="T2" y="T3"/>
                  </a:cxn>
                  <a:cxn ang="0">
                    <a:pos x="T4" y="T5"/>
                  </a:cxn>
                  <a:cxn ang="0">
                    <a:pos x="T6" y="T7"/>
                  </a:cxn>
                  <a:cxn ang="0">
                    <a:pos x="T8" y="T9"/>
                  </a:cxn>
                </a:cxnLst>
                <a:rect l="0" t="0" r="r" b="b"/>
                <a:pathLst>
                  <a:path w="175" h="57">
                    <a:moveTo>
                      <a:pt x="174" y="55"/>
                    </a:moveTo>
                    <a:cubicBezTo>
                      <a:pt x="117" y="34"/>
                      <a:pt x="60" y="16"/>
                      <a:pt x="1" y="0"/>
                    </a:cubicBezTo>
                    <a:cubicBezTo>
                      <a:pt x="0" y="0"/>
                      <a:pt x="0" y="2"/>
                      <a:pt x="1" y="2"/>
                    </a:cubicBezTo>
                    <a:cubicBezTo>
                      <a:pt x="60" y="18"/>
                      <a:pt x="117" y="37"/>
                      <a:pt x="174" y="57"/>
                    </a:cubicBezTo>
                    <a:cubicBezTo>
                      <a:pt x="175" y="57"/>
                      <a:pt x="175" y="56"/>
                      <a:pt x="174"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5" name="ïṩľiḓè"/>
              <p:cNvSpPr/>
              <p:nvPr/>
            </p:nvSpPr>
            <p:spPr bwMode="auto">
              <a:xfrm>
                <a:off x="2961" y="163"/>
                <a:ext cx="341" cy="290"/>
              </a:xfrm>
              <a:custGeom>
                <a:avLst/>
                <a:gdLst>
                  <a:gd name="T0" fmla="*/ 308 w 310"/>
                  <a:gd name="T1" fmla="*/ 1 h 264"/>
                  <a:gd name="T2" fmla="*/ 238 w 310"/>
                  <a:gd name="T3" fmla="*/ 57 h 264"/>
                  <a:gd name="T4" fmla="*/ 159 w 310"/>
                  <a:gd name="T5" fmla="*/ 123 h 264"/>
                  <a:gd name="T6" fmla="*/ 0 w 310"/>
                  <a:gd name="T7" fmla="*/ 264 h 264"/>
                  <a:gd name="T8" fmla="*/ 1 w 310"/>
                  <a:gd name="T9" fmla="*/ 264 h 264"/>
                  <a:gd name="T10" fmla="*/ 154 w 310"/>
                  <a:gd name="T11" fmla="*/ 130 h 264"/>
                  <a:gd name="T12" fmla="*/ 233 w 310"/>
                  <a:gd name="T13" fmla="*/ 63 h 264"/>
                  <a:gd name="T14" fmla="*/ 309 w 310"/>
                  <a:gd name="T15" fmla="*/ 2 h 264"/>
                  <a:gd name="T16" fmla="*/ 308 w 310"/>
                  <a:gd name="T17" fmla="*/ 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64">
                    <a:moveTo>
                      <a:pt x="308" y="1"/>
                    </a:moveTo>
                    <a:cubicBezTo>
                      <a:pt x="286" y="21"/>
                      <a:pt x="261" y="37"/>
                      <a:pt x="238" y="57"/>
                    </a:cubicBezTo>
                    <a:cubicBezTo>
                      <a:pt x="211" y="79"/>
                      <a:pt x="185" y="101"/>
                      <a:pt x="159" y="123"/>
                    </a:cubicBezTo>
                    <a:cubicBezTo>
                      <a:pt x="105" y="169"/>
                      <a:pt x="52" y="215"/>
                      <a:pt x="0" y="264"/>
                    </a:cubicBezTo>
                    <a:cubicBezTo>
                      <a:pt x="0" y="264"/>
                      <a:pt x="0" y="264"/>
                      <a:pt x="1" y="264"/>
                    </a:cubicBezTo>
                    <a:cubicBezTo>
                      <a:pt x="52" y="219"/>
                      <a:pt x="102" y="174"/>
                      <a:pt x="154" y="130"/>
                    </a:cubicBezTo>
                    <a:cubicBezTo>
                      <a:pt x="180" y="107"/>
                      <a:pt x="206" y="85"/>
                      <a:pt x="233" y="63"/>
                    </a:cubicBezTo>
                    <a:cubicBezTo>
                      <a:pt x="258" y="42"/>
                      <a:pt x="285" y="24"/>
                      <a:pt x="309" y="2"/>
                    </a:cubicBezTo>
                    <a:cubicBezTo>
                      <a:pt x="310" y="2"/>
                      <a:pt x="309" y="0"/>
                      <a:pt x="30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6" name="íṣliḍè"/>
              <p:cNvSpPr/>
              <p:nvPr/>
            </p:nvSpPr>
            <p:spPr bwMode="auto">
              <a:xfrm>
                <a:off x="3301" y="167"/>
                <a:ext cx="239" cy="199"/>
              </a:xfrm>
              <a:custGeom>
                <a:avLst/>
                <a:gdLst>
                  <a:gd name="T0" fmla="*/ 216 w 217"/>
                  <a:gd name="T1" fmla="*/ 179 h 181"/>
                  <a:gd name="T2" fmla="*/ 110 w 217"/>
                  <a:gd name="T3" fmla="*/ 91 h 181"/>
                  <a:gd name="T4" fmla="*/ 0 w 217"/>
                  <a:gd name="T5" fmla="*/ 0 h 181"/>
                  <a:gd name="T6" fmla="*/ 0 w 217"/>
                  <a:gd name="T7" fmla="*/ 0 h 181"/>
                  <a:gd name="T8" fmla="*/ 215 w 217"/>
                  <a:gd name="T9" fmla="*/ 180 h 181"/>
                  <a:gd name="T10" fmla="*/ 216 w 217"/>
                  <a:gd name="T11" fmla="*/ 179 h 181"/>
                </a:gdLst>
                <a:ahLst/>
                <a:cxnLst>
                  <a:cxn ang="0">
                    <a:pos x="T0" y="T1"/>
                  </a:cxn>
                  <a:cxn ang="0">
                    <a:pos x="T2" y="T3"/>
                  </a:cxn>
                  <a:cxn ang="0">
                    <a:pos x="T4" y="T5"/>
                  </a:cxn>
                  <a:cxn ang="0">
                    <a:pos x="T6" y="T7"/>
                  </a:cxn>
                  <a:cxn ang="0">
                    <a:pos x="T8" y="T9"/>
                  </a:cxn>
                  <a:cxn ang="0">
                    <a:pos x="T10" y="T11"/>
                  </a:cxn>
                </a:cxnLst>
                <a:rect l="0" t="0" r="r" b="b"/>
                <a:pathLst>
                  <a:path w="217" h="181">
                    <a:moveTo>
                      <a:pt x="216" y="179"/>
                    </a:moveTo>
                    <a:cubicBezTo>
                      <a:pt x="182" y="149"/>
                      <a:pt x="146" y="120"/>
                      <a:pt x="110" y="91"/>
                    </a:cubicBezTo>
                    <a:cubicBezTo>
                      <a:pt x="73" y="62"/>
                      <a:pt x="37" y="30"/>
                      <a:pt x="0" y="0"/>
                    </a:cubicBezTo>
                    <a:cubicBezTo>
                      <a:pt x="0" y="0"/>
                      <a:pt x="0" y="0"/>
                      <a:pt x="0" y="0"/>
                    </a:cubicBezTo>
                    <a:cubicBezTo>
                      <a:pt x="65" y="66"/>
                      <a:pt x="145" y="119"/>
                      <a:pt x="215" y="180"/>
                    </a:cubicBezTo>
                    <a:cubicBezTo>
                      <a:pt x="216" y="181"/>
                      <a:pt x="217" y="179"/>
                      <a:pt x="216" y="1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7" name="îšļiḋé"/>
              <p:cNvSpPr/>
              <p:nvPr/>
            </p:nvSpPr>
            <p:spPr bwMode="auto">
              <a:xfrm>
                <a:off x="2435" y="1314"/>
                <a:ext cx="328" cy="107"/>
              </a:xfrm>
              <a:custGeom>
                <a:avLst/>
                <a:gdLst>
                  <a:gd name="T0" fmla="*/ 297 w 298"/>
                  <a:gd name="T1" fmla="*/ 32 h 98"/>
                  <a:gd name="T2" fmla="*/ 169 w 298"/>
                  <a:gd name="T3" fmla="*/ 0 h 98"/>
                  <a:gd name="T4" fmla="*/ 169 w 298"/>
                  <a:gd name="T5" fmla="*/ 0 h 98"/>
                  <a:gd name="T6" fmla="*/ 171 w 298"/>
                  <a:gd name="T7" fmla="*/ 1 h 98"/>
                  <a:gd name="T8" fmla="*/ 171 w 298"/>
                  <a:gd name="T9" fmla="*/ 1 h 98"/>
                  <a:gd name="T10" fmla="*/ 0 w 298"/>
                  <a:gd name="T11" fmla="*/ 97 h 98"/>
                  <a:gd name="T12" fmla="*/ 0 w 298"/>
                  <a:gd name="T13" fmla="*/ 98 h 98"/>
                  <a:gd name="T14" fmla="*/ 172 w 298"/>
                  <a:gd name="T15" fmla="*/ 2 h 98"/>
                  <a:gd name="T16" fmla="*/ 172 w 298"/>
                  <a:gd name="T17" fmla="*/ 1 h 98"/>
                  <a:gd name="T18" fmla="*/ 297 w 298"/>
                  <a:gd name="T19" fmla="*/ 33 h 98"/>
                  <a:gd name="T20" fmla="*/ 297 w 298"/>
                  <a:gd name="T21"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98">
                    <a:moveTo>
                      <a:pt x="297" y="32"/>
                    </a:moveTo>
                    <a:cubicBezTo>
                      <a:pt x="255" y="19"/>
                      <a:pt x="212" y="12"/>
                      <a:pt x="169" y="0"/>
                    </a:cubicBezTo>
                    <a:cubicBezTo>
                      <a:pt x="169" y="0"/>
                      <a:pt x="169" y="0"/>
                      <a:pt x="169" y="0"/>
                    </a:cubicBezTo>
                    <a:cubicBezTo>
                      <a:pt x="170" y="1"/>
                      <a:pt x="171" y="1"/>
                      <a:pt x="171" y="1"/>
                    </a:cubicBezTo>
                    <a:cubicBezTo>
                      <a:pt x="171" y="1"/>
                      <a:pt x="171" y="1"/>
                      <a:pt x="171" y="1"/>
                    </a:cubicBezTo>
                    <a:cubicBezTo>
                      <a:pt x="114" y="32"/>
                      <a:pt x="56" y="64"/>
                      <a:pt x="0" y="97"/>
                    </a:cubicBezTo>
                    <a:cubicBezTo>
                      <a:pt x="0" y="97"/>
                      <a:pt x="0" y="98"/>
                      <a:pt x="0" y="98"/>
                    </a:cubicBezTo>
                    <a:cubicBezTo>
                      <a:pt x="58" y="68"/>
                      <a:pt x="117" y="37"/>
                      <a:pt x="172" y="2"/>
                    </a:cubicBezTo>
                    <a:cubicBezTo>
                      <a:pt x="172" y="2"/>
                      <a:pt x="172" y="2"/>
                      <a:pt x="172" y="1"/>
                    </a:cubicBezTo>
                    <a:cubicBezTo>
                      <a:pt x="211" y="18"/>
                      <a:pt x="256" y="22"/>
                      <a:pt x="297" y="33"/>
                    </a:cubicBezTo>
                    <a:cubicBezTo>
                      <a:pt x="298" y="34"/>
                      <a:pt x="298" y="32"/>
                      <a:pt x="297"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8" name="íš1ïḍe"/>
              <p:cNvSpPr/>
              <p:nvPr/>
            </p:nvSpPr>
            <p:spPr bwMode="auto">
              <a:xfrm>
                <a:off x="2484" y="988"/>
                <a:ext cx="306" cy="202"/>
              </a:xfrm>
              <a:custGeom>
                <a:avLst/>
                <a:gdLst>
                  <a:gd name="T0" fmla="*/ 277 w 278"/>
                  <a:gd name="T1" fmla="*/ 74 h 184"/>
                  <a:gd name="T2" fmla="*/ 246 w 278"/>
                  <a:gd name="T3" fmla="*/ 59 h 184"/>
                  <a:gd name="T4" fmla="*/ 246 w 278"/>
                  <a:gd name="T5" fmla="*/ 57 h 184"/>
                  <a:gd name="T6" fmla="*/ 246 w 278"/>
                  <a:gd name="T7" fmla="*/ 56 h 184"/>
                  <a:gd name="T8" fmla="*/ 274 w 278"/>
                  <a:gd name="T9" fmla="*/ 69 h 184"/>
                  <a:gd name="T10" fmla="*/ 275 w 278"/>
                  <a:gd name="T11" fmla="*/ 68 h 184"/>
                  <a:gd name="T12" fmla="*/ 145 w 278"/>
                  <a:gd name="T13" fmla="*/ 2 h 184"/>
                  <a:gd name="T14" fmla="*/ 145 w 278"/>
                  <a:gd name="T15" fmla="*/ 2 h 184"/>
                  <a:gd name="T16" fmla="*/ 144 w 278"/>
                  <a:gd name="T17" fmla="*/ 1 h 184"/>
                  <a:gd name="T18" fmla="*/ 143 w 278"/>
                  <a:gd name="T19" fmla="*/ 1 h 184"/>
                  <a:gd name="T20" fmla="*/ 142 w 278"/>
                  <a:gd name="T21" fmla="*/ 1 h 184"/>
                  <a:gd name="T22" fmla="*/ 142 w 278"/>
                  <a:gd name="T23" fmla="*/ 2 h 184"/>
                  <a:gd name="T24" fmla="*/ 142 w 278"/>
                  <a:gd name="T25" fmla="*/ 2 h 184"/>
                  <a:gd name="T26" fmla="*/ 0 w 278"/>
                  <a:gd name="T27" fmla="*/ 95 h 184"/>
                  <a:gd name="T28" fmla="*/ 0 w 278"/>
                  <a:gd name="T29" fmla="*/ 96 h 184"/>
                  <a:gd name="T30" fmla="*/ 144 w 278"/>
                  <a:gd name="T31" fmla="*/ 3 h 184"/>
                  <a:gd name="T32" fmla="*/ 245 w 278"/>
                  <a:gd name="T33" fmla="*/ 56 h 184"/>
                  <a:gd name="T34" fmla="*/ 244 w 278"/>
                  <a:gd name="T35" fmla="*/ 56 h 184"/>
                  <a:gd name="T36" fmla="*/ 244 w 278"/>
                  <a:gd name="T37" fmla="*/ 58 h 184"/>
                  <a:gd name="T38" fmla="*/ 202 w 278"/>
                  <a:gd name="T39" fmla="*/ 39 h 184"/>
                  <a:gd name="T40" fmla="*/ 201 w 278"/>
                  <a:gd name="T41" fmla="*/ 36 h 184"/>
                  <a:gd name="T42" fmla="*/ 201 w 278"/>
                  <a:gd name="T43" fmla="*/ 36 h 184"/>
                  <a:gd name="T44" fmla="*/ 201 w 278"/>
                  <a:gd name="T45" fmla="*/ 38 h 184"/>
                  <a:gd name="T46" fmla="*/ 142 w 278"/>
                  <a:gd name="T47" fmla="*/ 10 h 184"/>
                  <a:gd name="T48" fmla="*/ 141 w 278"/>
                  <a:gd name="T49" fmla="*/ 11 h 184"/>
                  <a:gd name="T50" fmla="*/ 201 w 278"/>
                  <a:gd name="T51" fmla="*/ 41 h 184"/>
                  <a:gd name="T52" fmla="*/ 201 w 278"/>
                  <a:gd name="T53" fmla="*/ 74 h 184"/>
                  <a:gd name="T54" fmla="*/ 178 w 278"/>
                  <a:gd name="T55" fmla="*/ 63 h 184"/>
                  <a:gd name="T56" fmla="*/ 177 w 278"/>
                  <a:gd name="T57" fmla="*/ 31 h 184"/>
                  <a:gd name="T58" fmla="*/ 175 w 278"/>
                  <a:gd name="T59" fmla="*/ 31 h 184"/>
                  <a:gd name="T60" fmla="*/ 178 w 278"/>
                  <a:gd name="T61" fmla="*/ 146 h 184"/>
                  <a:gd name="T62" fmla="*/ 179 w 278"/>
                  <a:gd name="T63" fmla="*/ 146 h 184"/>
                  <a:gd name="T64" fmla="*/ 178 w 278"/>
                  <a:gd name="T65" fmla="*/ 65 h 184"/>
                  <a:gd name="T66" fmla="*/ 201 w 278"/>
                  <a:gd name="T67" fmla="*/ 76 h 184"/>
                  <a:gd name="T68" fmla="*/ 203 w 278"/>
                  <a:gd name="T69" fmla="*/ 169 h 184"/>
                  <a:gd name="T70" fmla="*/ 204 w 278"/>
                  <a:gd name="T71" fmla="*/ 169 h 184"/>
                  <a:gd name="T72" fmla="*/ 204 w 278"/>
                  <a:gd name="T73" fmla="*/ 78 h 184"/>
                  <a:gd name="T74" fmla="*/ 216 w 278"/>
                  <a:gd name="T75" fmla="*/ 83 h 184"/>
                  <a:gd name="T76" fmla="*/ 216 w 278"/>
                  <a:gd name="T77" fmla="*/ 178 h 184"/>
                  <a:gd name="T78" fmla="*/ 218 w 278"/>
                  <a:gd name="T79" fmla="*/ 179 h 184"/>
                  <a:gd name="T80" fmla="*/ 218 w 278"/>
                  <a:gd name="T81" fmla="*/ 84 h 184"/>
                  <a:gd name="T82" fmla="*/ 244 w 278"/>
                  <a:gd name="T83" fmla="*/ 96 h 184"/>
                  <a:gd name="T84" fmla="*/ 247 w 278"/>
                  <a:gd name="T85" fmla="*/ 183 h 184"/>
                  <a:gd name="T86" fmla="*/ 248 w 278"/>
                  <a:gd name="T87" fmla="*/ 183 h 184"/>
                  <a:gd name="T88" fmla="*/ 246 w 278"/>
                  <a:gd name="T89" fmla="*/ 62 h 184"/>
                  <a:gd name="T90" fmla="*/ 277 w 278"/>
                  <a:gd name="T91" fmla="*/ 76 h 184"/>
                  <a:gd name="T92" fmla="*/ 277 w 278"/>
                  <a:gd name="T93" fmla="*/ 74 h 184"/>
                  <a:gd name="T94" fmla="*/ 204 w 278"/>
                  <a:gd name="T95" fmla="*/ 76 h 184"/>
                  <a:gd name="T96" fmla="*/ 202 w 278"/>
                  <a:gd name="T97" fmla="*/ 41 h 184"/>
                  <a:gd name="T98" fmla="*/ 217 w 278"/>
                  <a:gd name="T99" fmla="*/ 48 h 184"/>
                  <a:gd name="T100" fmla="*/ 216 w 278"/>
                  <a:gd name="T101" fmla="*/ 81 h 184"/>
                  <a:gd name="T102" fmla="*/ 204 w 278"/>
                  <a:gd name="T103" fmla="*/ 76 h 184"/>
                  <a:gd name="T104" fmla="*/ 218 w 278"/>
                  <a:gd name="T105" fmla="*/ 82 h 184"/>
                  <a:gd name="T106" fmla="*/ 218 w 278"/>
                  <a:gd name="T107" fmla="*/ 49 h 184"/>
                  <a:gd name="T108" fmla="*/ 244 w 278"/>
                  <a:gd name="T109" fmla="*/ 61 h 184"/>
                  <a:gd name="T110" fmla="*/ 244 w 278"/>
                  <a:gd name="T111" fmla="*/ 95 h 184"/>
                  <a:gd name="T112" fmla="*/ 218 w 278"/>
                  <a:gd name="T113" fmla="*/ 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184">
                    <a:moveTo>
                      <a:pt x="277" y="74"/>
                    </a:moveTo>
                    <a:cubicBezTo>
                      <a:pt x="267" y="69"/>
                      <a:pt x="256" y="64"/>
                      <a:pt x="246" y="59"/>
                    </a:cubicBezTo>
                    <a:cubicBezTo>
                      <a:pt x="246" y="58"/>
                      <a:pt x="246" y="58"/>
                      <a:pt x="246" y="57"/>
                    </a:cubicBezTo>
                    <a:cubicBezTo>
                      <a:pt x="246" y="56"/>
                      <a:pt x="246" y="56"/>
                      <a:pt x="246" y="56"/>
                    </a:cubicBezTo>
                    <a:cubicBezTo>
                      <a:pt x="255" y="61"/>
                      <a:pt x="264" y="65"/>
                      <a:pt x="274" y="69"/>
                    </a:cubicBezTo>
                    <a:cubicBezTo>
                      <a:pt x="275" y="70"/>
                      <a:pt x="276" y="68"/>
                      <a:pt x="275" y="68"/>
                    </a:cubicBezTo>
                    <a:cubicBezTo>
                      <a:pt x="230" y="48"/>
                      <a:pt x="188" y="24"/>
                      <a:pt x="145" y="2"/>
                    </a:cubicBezTo>
                    <a:cubicBezTo>
                      <a:pt x="145" y="2"/>
                      <a:pt x="145" y="2"/>
                      <a:pt x="145" y="2"/>
                    </a:cubicBezTo>
                    <a:cubicBezTo>
                      <a:pt x="145" y="1"/>
                      <a:pt x="144" y="0"/>
                      <a:pt x="144" y="1"/>
                    </a:cubicBezTo>
                    <a:cubicBezTo>
                      <a:pt x="143" y="1"/>
                      <a:pt x="143" y="1"/>
                      <a:pt x="143" y="1"/>
                    </a:cubicBezTo>
                    <a:cubicBezTo>
                      <a:pt x="143" y="1"/>
                      <a:pt x="143" y="1"/>
                      <a:pt x="142" y="1"/>
                    </a:cubicBezTo>
                    <a:cubicBezTo>
                      <a:pt x="142" y="1"/>
                      <a:pt x="142" y="1"/>
                      <a:pt x="142" y="2"/>
                    </a:cubicBezTo>
                    <a:cubicBezTo>
                      <a:pt x="142" y="2"/>
                      <a:pt x="142" y="2"/>
                      <a:pt x="142" y="2"/>
                    </a:cubicBezTo>
                    <a:cubicBezTo>
                      <a:pt x="96" y="35"/>
                      <a:pt x="47" y="63"/>
                      <a:pt x="0" y="95"/>
                    </a:cubicBezTo>
                    <a:cubicBezTo>
                      <a:pt x="0" y="96"/>
                      <a:pt x="0" y="96"/>
                      <a:pt x="0" y="96"/>
                    </a:cubicBezTo>
                    <a:cubicBezTo>
                      <a:pt x="49" y="67"/>
                      <a:pt x="98" y="36"/>
                      <a:pt x="144" y="3"/>
                    </a:cubicBezTo>
                    <a:cubicBezTo>
                      <a:pt x="177" y="22"/>
                      <a:pt x="210" y="39"/>
                      <a:pt x="245" y="56"/>
                    </a:cubicBezTo>
                    <a:cubicBezTo>
                      <a:pt x="244" y="56"/>
                      <a:pt x="244" y="56"/>
                      <a:pt x="244" y="56"/>
                    </a:cubicBezTo>
                    <a:cubicBezTo>
                      <a:pt x="244" y="57"/>
                      <a:pt x="244" y="58"/>
                      <a:pt x="244" y="58"/>
                    </a:cubicBezTo>
                    <a:cubicBezTo>
                      <a:pt x="230" y="52"/>
                      <a:pt x="216" y="45"/>
                      <a:pt x="202" y="39"/>
                    </a:cubicBezTo>
                    <a:cubicBezTo>
                      <a:pt x="202" y="38"/>
                      <a:pt x="202" y="37"/>
                      <a:pt x="201" y="36"/>
                    </a:cubicBezTo>
                    <a:cubicBezTo>
                      <a:pt x="201" y="36"/>
                      <a:pt x="201" y="36"/>
                      <a:pt x="201" y="36"/>
                    </a:cubicBezTo>
                    <a:cubicBezTo>
                      <a:pt x="201" y="37"/>
                      <a:pt x="201" y="37"/>
                      <a:pt x="201" y="38"/>
                    </a:cubicBezTo>
                    <a:cubicBezTo>
                      <a:pt x="181" y="29"/>
                      <a:pt x="161" y="20"/>
                      <a:pt x="142" y="10"/>
                    </a:cubicBezTo>
                    <a:cubicBezTo>
                      <a:pt x="141" y="9"/>
                      <a:pt x="140" y="11"/>
                      <a:pt x="141" y="11"/>
                    </a:cubicBezTo>
                    <a:cubicBezTo>
                      <a:pt x="161" y="21"/>
                      <a:pt x="181" y="31"/>
                      <a:pt x="201" y="41"/>
                    </a:cubicBezTo>
                    <a:cubicBezTo>
                      <a:pt x="201" y="52"/>
                      <a:pt x="201" y="63"/>
                      <a:pt x="201" y="74"/>
                    </a:cubicBezTo>
                    <a:cubicBezTo>
                      <a:pt x="193" y="71"/>
                      <a:pt x="185" y="67"/>
                      <a:pt x="178" y="63"/>
                    </a:cubicBezTo>
                    <a:cubicBezTo>
                      <a:pt x="177" y="52"/>
                      <a:pt x="177" y="42"/>
                      <a:pt x="177" y="31"/>
                    </a:cubicBezTo>
                    <a:cubicBezTo>
                      <a:pt x="177" y="30"/>
                      <a:pt x="175" y="29"/>
                      <a:pt x="175" y="31"/>
                    </a:cubicBezTo>
                    <a:cubicBezTo>
                      <a:pt x="175" y="69"/>
                      <a:pt x="176" y="108"/>
                      <a:pt x="178" y="146"/>
                    </a:cubicBezTo>
                    <a:cubicBezTo>
                      <a:pt x="178" y="147"/>
                      <a:pt x="179" y="147"/>
                      <a:pt x="179" y="146"/>
                    </a:cubicBezTo>
                    <a:cubicBezTo>
                      <a:pt x="180" y="119"/>
                      <a:pt x="179" y="92"/>
                      <a:pt x="178" y="65"/>
                    </a:cubicBezTo>
                    <a:cubicBezTo>
                      <a:pt x="185" y="68"/>
                      <a:pt x="193" y="72"/>
                      <a:pt x="201" y="76"/>
                    </a:cubicBezTo>
                    <a:cubicBezTo>
                      <a:pt x="201" y="107"/>
                      <a:pt x="201" y="138"/>
                      <a:pt x="203" y="169"/>
                    </a:cubicBezTo>
                    <a:cubicBezTo>
                      <a:pt x="203" y="170"/>
                      <a:pt x="204" y="170"/>
                      <a:pt x="204" y="169"/>
                    </a:cubicBezTo>
                    <a:cubicBezTo>
                      <a:pt x="206" y="139"/>
                      <a:pt x="206" y="108"/>
                      <a:pt x="204" y="78"/>
                    </a:cubicBezTo>
                    <a:cubicBezTo>
                      <a:pt x="208" y="80"/>
                      <a:pt x="212" y="81"/>
                      <a:pt x="216" y="83"/>
                    </a:cubicBezTo>
                    <a:cubicBezTo>
                      <a:pt x="216" y="115"/>
                      <a:pt x="216" y="147"/>
                      <a:pt x="216" y="178"/>
                    </a:cubicBezTo>
                    <a:cubicBezTo>
                      <a:pt x="216" y="179"/>
                      <a:pt x="218" y="180"/>
                      <a:pt x="218" y="179"/>
                    </a:cubicBezTo>
                    <a:cubicBezTo>
                      <a:pt x="219" y="147"/>
                      <a:pt x="219" y="116"/>
                      <a:pt x="218" y="84"/>
                    </a:cubicBezTo>
                    <a:cubicBezTo>
                      <a:pt x="227" y="88"/>
                      <a:pt x="235" y="92"/>
                      <a:pt x="244" y="96"/>
                    </a:cubicBezTo>
                    <a:cubicBezTo>
                      <a:pt x="244" y="125"/>
                      <a:pt x="244" y="154"/>
                      <a:pt x="247" y="183"/>
                    </a:cubicBezTo>
                    <a:cubicBezTo>
                      <a:pt x="247" y="184"/>
                      <a:pt x="248" y="184"/>
                      <a:pt x="248" y="183"/>
                    </a:cubicBezTo>
                    <a:cubicBezTo>
                      <a:pt x="248" y="143"/>
                      <a:pt x="246" y="102"/>
                      <a:pt x="246" y="62"/>
                    </a:cubicBezTo>
                    <a:cubicBezTo>
                      <a:pt x="256" y="67"/>
                      <a:pt x="267" y="71"/>
                      <a:pt x="277" y="76"/>
                    </a:cubicBezTo>
                    <a:cubicBezTo>
                      <a:pt x="278" y="76"/>
                      <a:pt x="278" y="75"/>
                      <a:pt x="277" y="74"/>
                    </a:cubicBezTo>
                    <a:close/>
                    <a:moveTo>
                      <a:pt x="204" y="76"/>
                    </a:moveTo>
                    <a:cubicBezTo>
                      <a:pt x="204" y="64"/>
                      <a:pt x="203" y="53"/>
                      <a:pt x="202" y="41"/>
                    </a:cubicBezTo>
                    <a:cubicBezTo>
                      <a:pt x="207" y="44"/>
                      <a:pt x="212" y="46"/>
                      <a:pt x="217" y="48"/>
                    </a:cubicBezTo>
                    <a:cubicBezTo>
                      <a:pt x="217" y="59"/>
                      <a:pt x="217" y="70"/>
                      <a:pt x="216" y="81"/>
                    </a:cubicBezTo>
                    <a:cubicBezTo>
                      <a:pt x="212" y="80"/>
                      <a:pt x="208" y="78"/>
                      <a:pt x="204" y="76"/>
                    </a:cubicBezTo>
                    <a:close/>
                    <a:moveTo>
                      <a:pt x="218" y="82"/>
                    </a:moveTo>
                    <a:cubicBezTo>
                      <a:pt x="218" y="71"/>
                      <a:pt x="218" y="60"/>
                      <a:pt x="218" y="49"/>
                    </a:cubicBezTo>
                    <a:cubicBezTo>
                      <a:pt x="227" y="53"/>
                      <a:pt x="235" y="57"/>
                      <a:pt x="244" y="61"/>
                    </a:cubicBezTo>
                    <a:cubicBezTo>
                      <a:pt x="244" y="72"/>
                      <a:pt x="244" y="84"/>
                      <a:pt x="244" y="95"/>
                    </a:cubicBezTo>
                    <a:cubicBezTo>
                      <a:pt x="235" y="91"/>
                      <a:pt x="227" y="86"/>
                      <a:pt x="218"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9" name="îṡḷîḋê"/>
              <p:cNvSpPr/>
              <p:nvPr/>
            </p:nvSpPr>
            <p:spPr bwMode="auto">
              <a:xfrm>
                <a:off x="2551" y="209"/>
                <a:ext cx="1010" cy="1812"/>
              </a:xfrm>
              <a:custGeom>
                <a:avLst/>
                <a:gdLst>
                  <a:gd name="T0" fmla="*/ 900 w 917"/>
                  <a:gd name="T1" fmla="*/ 174 h 1647"/>
                  <a:gd name="T2" fmla="*/ 680 w 917"/>
                  <a:gd name="T3" fmla="*/ 83 h 1647"/>
                  <a:gd name="T4" fmla="*/ 489 w 917"/>
                  <a:gd name="T5" fmla="*/ 150 h 1647"/>
                  <a:gd name="T6" fmla="*/ 411 w 917"/>
                  <a:gd name="T7" fmla="*/ 885 h 1647"/>
                  <a:gd name="T8" fmla="*/ 394 w 917"/>
                  <a:gd name="T9" fmla="*/ 1206 h 1647"/>
                  <a:gd name="T10" fmla="*/ 259 w 917"/>
                  <a:gd name="T11" fmla="*/ 1119 h 1647"/>
                  <a:gd name="T12" fmla="*/ 31 w 917"/>
                  <a:gd name="T13" fmla="*/ 1237 h 1647"/>
                  <a:gd name="T14" fmla="*/ 0 w 917"/>
                  <a:gd name="T15" fmla="*/ 1403 h 1647"/>
                  <a:gd name="T16" fmla="*/ 316 w 917"/>
                  <a:gd name="T17" fmla="*/ 1287 h 1647"/>
                  <a:gd name="T18" fmla="*/ 415 w 917"/>
                  <a:gd name="T19" fmla="*/ 1645 h 1647"/>
                  <a:gd name="T20" fmla="*/ 498 w 917"/>
                  <a:gd name="T21" fmla="*/ 1501 h 1647"/>
                  <a:gd name="T22" fmla="*/ 577 w 917"/>
                  <a:gd name="T23" fmla="*/ 1053 h 1647"/>
                  <a:gd name="T24" fmla="*/ 757 w 917"/>
                  <a:gd name="T25" fmla="*/ 939 h 1647"/>
                  <a:gd name="T26" fmla="*/ 823 w 917"/>
                  <a:gd name="T27" fmla="*/ 967 h 1647"/>
                  <a:gd name="T28" fmla="*/ 915 w 917"/>
                  <a:gd name="T29" fmla="*/ 868 h 1647"/>
                  <a:gd name="T30" fmla="*/ 32 w 917"/>
                  <a:gd name="T31" fmla="*/ 1333 h 1647"/>
                  <a:gd name="T32" fmla="*/ 60 w 917"/>
                  <a:gd name="T33" fmla="*/ 1321 h 1647"/>
                  <a:gd name="T34" fmla="*/ 111 w 917"/>
                  <a:gd name="T35" fmla="*/ 1233 h 1647"/>
                  <a:gd name="T36" fmla="*/ 132 w 917"/>
                  <a:gd name="T37" fmla="*/ 1192 h 1647"/>
                  <a:gd name="T38" fmla="*/ 136 w 917"/>
                  <a:gd name="T39" fmla="*/ 1287 h 1647"/>
                  <a:gd name="T40" fmla="*/ 182 w 917"/>
                  <a:gd name="T41" fmla="*/ 1292 h 1647"/>
                  <a:gd name="T42" fmla="*/ 258 w 917"/>
                  <a:gd name="T43" fmla="*/ 1210 h 1647"/>
                  <a:gd name="T44" fmla="*/ 258 w 917"/>
                  <a:gd name="T45" fmla="*/ 1228 h 1647"/>
                  <a:gd name="T46" fmla="*/ 235 w 917"/>
                  <a:gd name="T47" fmla="*/ 1172 h 1647"/>
                  <a:gd name="T48" fmla="*/ 233 w 917"/>
                  <a:gd name="T49" fmla="*/ 1238 h 1647"/>
                  <a:gd name="T50" fmla="*/ 275 w 917"/>
                  <a:gd name="T51" fmla="*/ 1278 h 1647"/>
                  <a:gd name="T52" fmla="*/ 317 w 917"/>
                  <a:gd name="T53" fmla="*/ 1249 h 1647"/>
                  <a:gd name="T54" fmla="*/ 278 w 917"/>
                  <a:gd name="T55" fmla="*/ 1111 h 1647"/>
                  <a:gd name="T56" fmla="*/ 793 w 917"/>
                  <a:gd name="T57" fmla="*/ 791 h 1647"/>
                  <a:gd name="T58" fmla="*/ 834 w 917"/>
                  <a:gd name="T59" fmla="*/ 705 h 1647"/>
                  <a:gd name="T60" fmla="*/ 839 w 917"/>
                  <a:gd name="T61" fmla="*/ 214 h 1647"/>
                  <a:gd name="T62" fmla="*/ 820 w 917"/>
                  <a:gd name="T63" fmla="*/ 798 h 1647"/>
                  <a:gd name="T64" fmla="*/ 838 w 917"/>
                  <a:gd name="T65" fmla="*/ 201 h 1647"/>
                  <a:gd name="T66" fmla="*/ 789 w 917"/>
                  <a:gd name="T67" fmla="*/ 616 h 1647"/>
                  <a:gd name="T68" fmla="*/ 787 w 917"/>
                  <a:gd name="T69" fmla="*/ 269 h 1647"/>
                  <a:gd name="T70" fmla="*/ 784 w 917"/>
                  <a:gd name="T71" fmla="*/ 307 h 1647"/>
                  <a:gd name="T72" fmla="*/ 759 w 917"/>
                  <a:gd name="T73" fmla="*/ 148 h 1647"/>
                  <a:gd name="T74" fmla="*/ 760 w 917"/>
                  <a:gd name="T75" fmla="*/ 253 h 1647"/>
                  <a:gd name="T76" fmla="*/ 730 w 917"/>
                  <a:gd name="T77" fmla="*/ 122 h 1647"/>
                  <a:gd name="T78" fmla="*/ 728 w 917"/>
                  <a:gd name="T79" fmla="*/ 140 h 1647"/>
                  <a:gd name="T80" fmla="*/ 576 w 917"/>
                  <a:gd name="T81" fmla="*/ 788 h 1647"/>
                  <a:gd name="T82" fmla="*/ 525 w 917"/>
                  <a:gd name="T83" fmla="*/ 474 h 1647"/>
                  <a:gd name="T84" fmla="*/ 535 w 917"/>
                  <a:gd name="T85" fmla="*/ 854 h 1647"/>
                  <a:gd name="T86" fmla="*/ 571 w 917"/>
                  <a:gd name="T87" fmla="*/ 170 h 1647"/>
                  <a:gd name="T88" fmla="*/ 494 w 917"/>
                  <a:gd name="T89" fmla="*/ 849 h 1647"/>
                  <a:gd name="T90" fmla="*/ 616 w 917"/>
                  <a:gd name="T91" fmla="*/ 98 h 1647"/>
                  <a:gd name="T92" fmla="*/ 526 w 917"/>
                  <a:gd name="T93" fmla="*/ 201 h 1647"/>
                  <a:gd name="T94" fmla="*/ 489 w 917"/>
                  <a:gd name="T95" fmla="*/ 239 h 1647"/>
                  <a:gd name="T96" fmla="*/ 410 w 917"/>
                  <a:gd name="T97" fmla="*/ 310 h 1647"/>
                  <a:gd name="T98" fmla="*/ 413 w 917"/>
                  <a:gd name="T99" fmla="*/ 933 h 1647"/>
                  <a:gd name="T100" fmla="*/ 451 w 917"/>
                  <a:gd name="T101" fmla="*/ 906 h 1647"/>
                  <a:gd name="T102" fmla="*/ 495 w 917"/>
                  <a:gd name="T103" fmla="*/ 1463 h 1647"/>
                  <a:gd name="T104" fmla="*/ 575 w 917"/>
                  <a:gd name="T105" fmla="*/ 1054 h 1647"/>
                  <a:gd name="T106" fmla="*/ 629 w 917"/>
                  <a:gd name="T107" fmla="*/ 401 h 1647"/>
                  <a:gd name="T108" fmla="*/ 682 w 917"/>
                  <a:gd name="T109" fmla="*/ 731 h 1647"/>
                  <a:gd name="T110" fmla="*/ 683 w 917"/>
                  <a:gd name="T111" fmla="*/ 790 h 1647"/>
                  <a:gd name="T112" fmla="*/ 735 w 917"/>
                  <a:gd name="T113" fmla="*/ 749 h 1647"/>
                  <a:gd name="T114" fmla="*/ 737 w 917"/>
                  <a:gd name="T115" fmla="*/ 750 h 1647"/>
                  <a:gd name="T116" fmla="*/ 765 w 917"/>
                  <a:gd name="T117" fmla="*/ 667 h 1647"/>
                  <a:gd name="T118" fmla="*/ 794 w 917"/>
                  <a:gd name="T119" fmla="*/ 926 h 1647"/>
                  <a:gd name="T120" fmla="*/ 821 w 917"/>
                  <a:gd name="T121" fmla="*/ 966 h 1647"/>
                  <a:gd name="T122" fmla="*/ 870 w 917"/>
                  <a:gd name="T123" fmla="*/ 872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7" h="1647">
                    <a:moveTo>
                      <a:pt x="916" y="866"/>
                    </a:moveTo>
                    <a:cubicBezTo>
                      <a:pt x="902" y="857"/>
                      <a:pt x="887" y="848"/>
                      <a:pt x="873" y="839"/>
                    </a:cubicBezTo>
                    <a:cubicBezTo>
                      <a:pt x="873" y="837"/>
                      <a:pt x="873" y="834"/>
                      <a:pt x="873" y="831"/>
                    </a:cubicBezTo>
                    <a:cubicBezTo>
                      <a:pt x="880" y="836"/>
                      <a:pt x="888" y="841"/>
                      <a:pt x="896" y="847"/>
                    </a:cubicBezTo>
                    <a:cubicBezTo>
                      <a:pt x="897" y="847"/>
                      <a:pt x="897" y="846"/>
                      <a:pt x="897" y="846"/>
                    </a:cubicBezTo>
                    <a:cubicBezTo>
                      <a:pt x="889" y="840"/>
                      <a:pt x="881" y="834"/>
                      <a:pt x="873" y="828"/>
                    </a:cubicBezTo>
                    <a:cubicBezTo>
                      <a:pt x="873" y="748"/>
                      <a:pt x="872" y="667"/>
                      <a:pt x="871" y="586"/>
                    </a:cubicBezTo>
                    <a:cubicBezTo>
                      <a:pt x="870" y="470"/>
                      <a:pt x="866" y="353"/>
                      <a:pt x="865" y="236"/>
                    </a:cubicBezTo>
                    <a:cubicBezTo>
                      <a:pt x="876" y="244"/>
                      <a:pt x="886" y="252"/>
                      <a:pt x="896" y="260"/>
                    </a:cubicBezTo>
                    <a:cubicBezTo>
                      <a:pt x="897" y="260"/>
                      <a:pt x="898" y="259"/>
                      <a:pt x="897" y="258"/>
                    </a:cubicBezTo>
                    <a:cubicBezTo>
                      <a:pt x="886" y="250"/>
                      <a:pt x="876" y="242"/>
                      <a:pt x="865" y="234"/>
                    </a:cubicBezTo>
                    <a:cubicBezTo>
                      <a:pt x="865" y="230"/>
                      <a:pt x="865" y="227"/>
                      <a:pt x="865" y="224"/>
                    </a:cubicBezTo>
                    <a:cubicBezTo>
                      <a:pt x="873" y="230"/>
                      <a:pt x="882" y="236"/>
                      <a:pt x="890" y="242"/>
                    </a:cubicBezTo>
                    <a:cubicBezTo>
                      <a:pt x="891" y="243"/>
                      <a:pt x="893" y="241"/>
                      <a:pt x="891" y="240"/>
                    </a:cubicBezTo>
                    <a:cubicBezTo>
                      <a:pt x="883" y="233"/>
                      <a:pt x="874" y="227"/>
                      <a:pt x="865" y="220"/>
                    </a:cubicBezTo>
                    <a:cubicBezTo>
                      <a:pt x="865" y="207"/>
                      <a:pt x="865" y="194"/>
                      <a:pt x="865" y="181"/>
                    </a:cubicBezTo>
                    <a:cubicBezTo>
                      <a:pt x="874" y="187"/>
                      <a:pt x="883" y="193"/>
                      <a:pt x="892" y="199"/>
                    </a:cubicBezTo>
                    <a:cubicBezTo>
                      <a:pt x="893" y="200"/>
                      <a:pt x="894" y="198"/>
                      <a:pt x="893" y="197"/>
                    </a:cubicBezTo>
                    <a:cubicBezTo>
                      <a:pt x="884" y="190"/>
                      <a:pt x="875" y="184"/>
                      <a:pt x="865" y="177"/>
                    </a:cubicBezTo>
                    <a:cubicBezTo>
                      <a:pt x="865" y="167"/>
                      <a:pt x="865" y="157"/>
                      <a:pt x="866" y="148"/>
                    </a:cubicBezTo>
                    <a:cubicBezTo>
                      <a:pt x="877" y="156"/>
                      <a:pt x="888" y="165"/>
                      <a:pt x="900" y="174"/>
                    </a:cubicBezTo>
                    <a:cubicBezTo>
                      <a:pt x="901" y="175"/>
                      <a:pt x="902" y="173"/>
                      <a:pt x="901" y="172"/>
                    </a:cubicBezTo>
                    <a:cubicBezTo>
                      <a:pt x="867" y="140"/>
                      <a:pt x="827" y="114"/>
                      <a:pt x="790" y="86"/>
                    </a:cubicBezTo>
                    <a:cubicBezTo>
                      <a:pt x="788" y="84"/>
                      <a:pt x="786" y="83"/>
                      <a:pt x="785" y="81"/>
                    </a:cubicBezTo>
                    <a:cubicBezTo>
                      <a:pt x="785" y="81"/>
                      <a:pt x="785" y="80"/>
                      <a:pt x="785" y="79"/>
                    </a:cubicBezTo>
                    <a:cubicBezTo>
                      <a:pt x="784" y="79"/>
                      <a:pt x="784" y="79"/>
                      <a:pt x="784" y="79"/>
                    </a:cubicBezTo>
                    <a:cubicBezTo>
                      <a:pt x="784" y="80"/>
                      <a:pt x="784" y="80"/>
                      <a:pt x="784" y="81"/>
                    </a:cubicBezTo>
                    <a:cubicBezTo>
                      <a:pt x="749" y="54"/>
                      <a:pt x="715" y="25"/>
                      <a:pt x="678" y="0"/>
                    </a:cubicBezTo>
                    <a:cubicBezTo>
                      <a:pt x="677" y="0"/>
                      <a:pt x="677" y="1"/>
                      <a:pt x="678" y="1"/>
                    </a:cubicBezTo>
                    <a:cubicBezTo>
                      <a:pt x="693" y="17"/>
                      <a:pt x="710" y="32"/>
                      <a:pt x="728" y="45"/>
                    </a:cubicBezTo>
                    <a:cubicBezTo>
                      <a:pt x="728" y="56"/>
                      <a:pt x="728" y="67"/>
                      <a:pt x="728" y="78"/>
                    </a:cubicBezTo>
                    <a:cubicBezTo>
                      <a:pt x="720" y="72"/>
                      <a:pt x="712" y="66"/>
                      <a:pt x="704" y="60"/>
                    </a:cubicBezTo>
                    <a:cubicBezTo>
                      <a:pt x="703" y="50"/>
                      <a:pt x="703" y="39"/>
                      <a:pt x="702" y="29"/>
                    </a:cubicBezTo>
                    <a:cubicBezTo>
                      <a:pt x="702" y="28"/>
                      <a:pt x="700" y="27"/>
                      <a:pt x="700" y="28"/>
                    </a:cubicBezTo>
                    <a:cubicBezTo>
                      <a:pt x="701" y="38"/>
                      <a:pt x="701" y="49"/>
                      <a:pt x="701" y="59"/>
                    </a:cubicBezTo>
                    <a:cubicBezTo>
                      <a:pt x="691" y="51"/>
                      <a:pt x="680" y="44"/>
                      <a:pt x="669" y="38"/>
                    </a:cubicBezTo>
                    <a:cubicBezTo>
                      <a:pt x="667" y="37"/>
                      <a:pt x="666" y="40"/>
                      <a:pt x="667" y="41"/>
                    </a:cubicBezTo>
                    <a:cubicBezTo>
                      <a:pt x="678" y="51"/>
                      <a:pt x="690" y="60"/>
                      <a:pt x="702" y="68"/>
                    </a:cubicBezTo>
                    <a:cubicBezTo>
                      <a:pt x="702" y="79"/>
                      <a:pt x="703" y="91"/>
                      <a:pt x="703" y="102"/>
                    </a:cubicBezTo>
                    <a:cubicBezTo>
                      <a:pt x="697" y="97"/>
                      <a:pt x="690" y="92"/>
                      <a:pt x="683" y="89"/>
                    </a:cubicBezTo>
                    <a:cubicBezTo>
                      <a:pt x="683" y="89"/>
                      <a:pt x="683" y="89"/>
                      <a:pt x="684" y="89"/>
                    </a:cubicBezTo>
                    <a:cubicBezTo>
                      <a:pt x="686" y="86"/>
                      <a:pt x="683" y="82"/>
                      <a:pt x="680" y="83"/>
                    </a:cubicBezTo>
                    <a:cubicBezTo>
                      <a:pt x="679" y="84"/>
                      <a:pt x="677" y="85"/>
                      <a:pt x="676" y="86"/>
                    </a:cubicBezTo>
                    <a:cubicBezTo>
                      <a:pt x="674" y="86"/>
                      <a:pt x="673" y="85"/>
                      <a:pt x="672" y="85"/>
                    </a:cubicBezTo>
                    <a:cubicBezTo>
                      <a:pt x="671" y="85"/>
                      <a:pt x="671" y="86"/>
                      <a:pt x="671" y="87"/>
                    </a:cubicBezTo>
                    <a:cubicBezTo>
                      <a:pt x="672" y="87"/>
                      <a:pt x="672" y="87"/>
                      <a:pt x="672" y="88"/>
                    </a:cubicBezTo>
                    <a:cubicBezTo>
                      <a:pt x="654" y="99"/>
                      <a:pt x="636" y="113"/>
                      <a:pt x="619" y="126"/>
                    </a:cubicBezTo>
                    <a:cubicBezTo>
                      <a:pt x="619" y="116"/>
                      <a:pt x="619" y="106"/>
                      <a:pt x="619" y="96"/>
                    </a:cubicBezTo>
                    <a:cubicBezTo>
                      <a:pt x="637" y="81"/>
                      <a:pt x="654" y="67"/>
                      <a:pt x="672" y="51"/>
                    </a:cubicBezTo>
                    <a:cubicBezTo>
                      <a:pt x="673" y="49"/>
                      <a:pt x="671" y="46"/>
                      <a:pt x="669" y="47"/>
                    </a:cubicBezTo>
                    <a:cubicBezTo>
                      <a:pt x="651" y="59"/>
                      <a:pt x="635" y="73"/>
                      <a:pt x="618" y="87"/>
                    </a:cubicBezTo>
                    <a:cubicBezTo>
                      <a:pt x="618" y="78"/>
                      <a:pt x="618" y="68"/>
                      <a:pt x="617" y="59"/>
                    </a:cubicBezTo>
                    <a:cubicBezTo>
                      <a:pt x="638" y="43"/>
                      <a:pt x="659" y="26"/>
                      <a:pt x="680" y="9"/>
                    </a:cubicBezTo>
                    <a:cubicBezTo>
                      <a:pt x="683" y="7"/>
                      <a:pt x="679" y="2"/>
                      <a:pt x="676" y="4"/>
                    </a:cubicBezTo>
                    <a:cubicBezTo>
                      <a:pt x="655" y="19"/>
                      <a:pt x="635" y="34"/>
                      <a:pt x="616" y="51"/>
                    </a:cubicBezTo>
                    <a:cubicBezTo>
                      <a:pt x="616" y="51"/>
                      <a:pt x="616" y="51"/>
                      <a:pt x="615" y="51"/>
                    </a:cubicBezTo>
                    <a:cubicBezTo>
                      <a:pt x="586" y="76"/>
                      <a:pt x="557" y="102"/>
                      <a:pt x="527" y="126"/>
                    </a:cubicBezTo>
                    <a:cubicBezTo>
                      <a:pt x="527" y="126"/>
                      <a:pt x="527" y="126"/>
                      <a:pt x="527" y="125"/>
                    </a:cubicBezTo>
                    <a:cubicBezTo>
                      <a:pt x="527" y="125"/>
                      <a:pt x="526" y="124"/>
                      <a:pt x="526" y="125"/>
                    </a:cubicBezTo>
                    <a:cubicBezTo>
                      <a:pt x="526" y="126"/>
                      <a:pt x="526" y="126"/>
                      <a:pt x="526" y="127"/>
                    </a:cubicBezTo>
                    <a:cubicBezTo>
                      <a:pt x="514" y="137"/>
                      <a:pt x="502" y="146"/>
                      <a:pt x="490" y="156"/>
                    </a:cubicBezTo>
                    <a:cubicBezTo>
                      <a:pt x="490" y="154"/>
                      <a:pt x="490" y="152"/>
                      <a:pt x="490" y="151"/>
                    </a:cubicBezTo>
                    <a:cubicBezTo>
                      <a:pt x="490" y="150"/>
                      <a:pt x="489" y="150"/>
                      <a:pt x="489" y="150"/>
                    </a:cubicBezTo>
                    <a:cubicBezTo>
                      <a:pt x="489" y="153"/>
                      <a:pt x="489" y="155"/>
                      <a:pt x="489" y="157"/>
                    </a:cubicBezTo>
                    <a:cubicBezTo>
                      <a:pt x="463" y="179"/>
                      <a:pt x="436" y="201"/>
                      <a:pt x="410" y="223"/>
                    </a:cubicBezTo>
                    <a:cubicBezTo>
                      <a:pt x="410" y="223"/>
                      <a:pt x="410" y="222"/>
                      <a:pt x="410" y="222"/>
                    </a:cubicBezTo>
                    <a:cubicBezTo>
                      <a:pt x="410" y="221"/>
                      <a:pt x="409" y="221"/>
                      <a:pt x="409" y="222"/>
                    </a:cubicBezTo>
                    <a:cubicBezTo>
                      <a:pt x="409" y="222"/>
                      <a:pt x="409" y="223"/>
                      <a:pt x="409" y="224"/>
                    </a:cubicBezTo>
                    <a:cubicBezTo>
                      <a:pt x="396" y="234"/>
                      <a:pt x="384" y="245"/>
                      <a:pt x="372" y="255"/>
                    </a:cubicBezTo>
                    <a:cubicBezTo>
                      <a:pt x="371" y="256"/>
                      <a:pt x="372" y="258"/>
                      <a:pt x="373" y="257"/>
                    </a:cubicBezTo>
                    <a:cubicBezTo>
                      <a:pt x="385" y="247"/>
                      <a:pt x="397" y="237"/>
                      <a:pt x="409" y="228"/>
                    </a:cubicBezTo>
                    <a:cubicBezTo>
                      <a:pt x="408" y="239"/>
                      <a:pt x="408" y="250"/>
                      <a:pt x="408" y="261"/>
                    </a:cubicBezTo>
                    <a:cubicBezTo>
                      <a:pt x="397" y="270"/>
                      <a:pt x="386" y="280"/>
                      <a:pt x="376" y="291"/>
                    </a:cubicBezTo>
                    <a:cubicBezTo>
                      <a:pt x="376" y="291"/>
                      <a:pt x="376" y="291"/>
                      <a:pt x="376" y="291"/>
                    </a:cubicBezTo>
                    <a:cubicBezTo>
                      <a:pt x="387" y="284"/>
                      <a:pt x="398" y="275"/>
                      <a:pt x="408" y="267"/>
                    </a:cubicBezTo>
                    <a:cubicBezTo>
                      <a:pt x="408" y="278"/>
                      <a:pt x="408" y="290"/>
                      <a:pt x="407" y="301"/>
                    </a:cubicBezTo>
                    <a:cubicBezTo>
                      <a:pt x="397" y="310"/>
                      <a:pt x="387" y="318"/>
                      <a:pt x="377" y="326"/>
                    </a:cubicBezTo>
                    <a:cubicBezTo>
                      <a:pt x="376" y="327"/>
                      <a:pt x="378" y="330"/>
                      <a:pt x="379" y="329"/>
                    </a:cubicBezTo>
                    <a:cubicBezTo>
                      <a:pt x="389" y="322"/>
                      <a:pt x="398" y="314"/>
                      <a:pt x="407" y="307"/>
                    </a:cubicBezTo>
                    <a:cubicBezTo>
                      <a:pt x="407" y="308"/>
                      <a:pt x="407" y="309"/>
                      <a:pt x="407" y="311"/>
                    </a:cubicBezTo>
                    <a:cubicBezTo>
                      <a:pt x="395" y="322"/>
                      <a:pt x="384" y="333"/>
                      <a:pt x="372" y="344"/>
                    </a:cubicBezTo>
                    <a:cubicBezTo>
                      <a:pt x="372" y="344"/>
                      <a:pt x="372" y="345"/>
                      <a:pt x="373" y="345"/>
                    </a:cubicBezTo>
                    <a:cubicBezTo>
                      <a:pt x="384" y="334"/>
                      <a:pt x="396" y="323"/>
                      <a:pt x="407" y="312"/>
                    </a:cubicBezTo>
                    <a:cubicBezTo>
                      <a:pt x="406" y="503"/>
                      <a:pt x="410" y="694"/>
                      <a:pt x="411" y="885"/>
                    </a:cubicBezTo>
                    <a:cubicBezTo>
                      <a:pt x="400" y="891"/>
                      <a:pt x="388" y="898"/>
                      <a:pt x="377" y="904"/>
                    </a:cubicBezTo>
                    <a:cubicBezTo>
                      <a:pt x="376" y="905"/>
                      <a:pt x="377" y="906"/>
                      <a:pt x="378" y="905"/>
                    </a:cubicBezTo>
                    <a:cubicBezTo>
                      <a:pt x="389" y="899"/>
                      <a:pt x="400" y="893"/>
                      <a:pt x="411" y="886"/>
                    </a:cubicBezTo>
                    <a:cubicBezTo>
                      <a:pt x="411" y="890"/>
                      <a:pt x="411" y="893"/>
                      <a:pt x="411" y="897"/>
                    </a:cubicBezTo>
                    <a:cubicBezTo>
                      <a:pt x="400" y="903"/>
                      <a:pt x="390" y="908"/>
                      <a:pt x="379" y="914"/>
                    </a:cubicBezTo>
                    <a:cubicBezTo>
                      <a:pt x="378" y="915"/>
                      <a:pt x="380" y="917"/>
                      <a:pt x="381" y="917"/>
                    </a:cubicBezTo>
                    <a:cubicBezTo>
                      <a:pt x="391" y="911"/>
                      <a:pt x="401" y="906"/>
                      <a:pt x="411" y="901"/>
                    </a:cubicBezTo>
                    <a:cubicBezTo>
                      <a:pt x="411" y="908"/>
                      <a:pt x="411" y="916"/>
                      <a:pt x="411" y="923"/>
                    </a:cubicBezTo>
                    <a:cubicBezTo>
                      <a:pt x="400" y="929"/>
                      <a:pt x="389" y="935"/>
                      <a:pt x="377" y="941"/>
                    </a:cubicBezTo>
                    <a:cubicBezTo>
                      <a:pt x="376" y="942"/>
                      <a:pt x="378" y="944"/>
                      <a:pt x="379" y="944"/>
                    </a:cubicBezTo>
                    <a:cubicBezTo>
                      <a:pt x="390" y="938"/>
                      <a:pt x="400" y="933"/>
                      <a:pt x="411" y="927"/>
                    </a:cubicBezTo>
                    <a:cubicBezTo>
                      <a:pt x="411" y="929"/>
                      <a:pt x="411" y="930"/>
                      <a:pt x="411" y="931"/>
                    </a:cubicBezTo>
                    <a:cubicBezTo>
                      <a:pt x="411" y="932"/>
                      <a:pt x="411" y="933"/>
                      <a:pt x="411" y="934"/>
                    </a:cubicBezTo>
                    <a:cubicBezTo>
                      <a:pt x="400" y="940"/>
                      <a:pt x="388" y="945"/>
                      <a:pt x="377" y="951"/>
                    </a:cubicBezTo>
                    <a:cubicBezTo>
                      <a:pt x="377" y="951"/>
                      <a:pt x="377" y="952"/>
                      <a:pt x="378" y="952"/>
                    </a:cubicBezTo>
                    <a:cubicBezTo>
                      <a:pt x="389" y="946"/>
                      <a:pt x="400" y="941"/>
                      <a:pt x="411" y="935"/>
                    </a:cubicBezTo>
                    <a:cubicBezTo>
                      <a:pt x="411" y="1037"/>
                      <a:pt x="409" y="1140"/>
                      <a:pt x="408" y="1242"/>
                    </a:cubicBezTo>
                    <a:cubicBezTo>
                      <a:pt x="408" y="1242"/>
                      <a:pt x="408" y="1241"/>
                      <a:pt x="407" y="1241"/>
                    </a:cubicBezTo>
                    <a:cubicBezTo>
                      <a:pt x="396" y="1239"/>
                      <a:pt x="385" y="1236"/>
                      <a:pt x="374" y="1234"/>
                    </a:cubicBezTo>
                    <a:cubicBezTo>
                      <a:pt x="374" y="1223"/>
                      <a:pt x="373" y="1212"/>
                      <a:pt x="373" y="1201"/>
                    </a:cubicBezTo>
                    <a:cubicBezTo>
                      <a:pt x="380" y="1203"/>
                      <a:pt x="387" y="1204"/>
                      <a:pt x="394" y="1206"/>
                    </a:cubicBezTo>
                    <a:cubicBezTo>
                      <a:pt x="395" y="1206"/>
                      <a:pt x="395" y="1205"/>
                      <a:pt x="394" y="1205"/>
                    </a:cubicBezTo>
                    <a:cubicBezTo>
                      <a:pt x="387" y="1202"/>
                      <a:pt x="380" y="1201"/>
                      <a:pt x="373" y="1199"/>
                    </a:cubicBezTo>
                    <a:cubicBezTo>
                      <a:pt x="373" y="1188"/>
                      <a:pt x="373" y="1178"/>
                      <a:pt x="372" y="1167"/>
                    </a:cubicBezTo>
                    <a:cubicBezTo>
                      <a:pt x="381" y="1170"/>
                      <a:pt x="390" y="1172"/>
                      <a:pt x="399" y="1174"/>
                    </a:cubicBezTo>
                    <a:cubicBezTo>
                      <a:pt x="400" y="1174"/>
                      <a:pt x="400" y="1173"/>
                      <a:pt x="399" y="1173"/>
                    </a:cubicBezTo>
                    <a:cubicBezTo>
                      <a:pt x="390" y="1170"/>
                      <a:pt x="381" y="1168"/>
                      <a:pt x="372" y="1165"/>
                    </a:cubicBezTo>
                    <a:cubicBezTo>
                      <a:pt x="372" y="1157"/>
                      <a:pt x="372" y="1149"/>
                      <a:pt x="372" y="1140"/>
                    </a:cubicBezTo>
                    <a:cubicBezTo>
                      <a:pt x="371" y="1139"/>
                      <a:pt x="370" y="1139"/>
                      <a:pt x="370" y="1140"/>
                    </a:cubicBezTo>
                    <a:cubicBezTo>
                      <a:pt x="370" y="1148"/>
                      <a:pt x="370" y="1156"/>
                      <a:pt x="371" y="1165"/>
                    </a:cubicBezTo>
                    <a:cubicBezTo>
                      <a:pt x="363" y="1163"/>
                      <a:pt x="356" y="1161"/>
                      <a:pt x="349" y="1159"/>
                    </a:cubicBezTo>
                    <a:cubicBezTo>
                      <a:pt x="349" y="1149"/>
                      <a:pt x="350" y="1139"/>
                      <a:pt x="350" y="1129"/>
                    </a:cubicBezTo>
                    <a:cubicBezTo>
                      <a:pt x="364" y="1134"/>
                      <a:pt x="379" y="1138"/>
                      <a:pt x="393" y="1143"/>
                    </a:cubicBezTo>
                    <a:cubicBezTo>
                      <a:pt x="395" y="1143"/>
                      <a:pt x="395" y="1141"/>
                      <a:pt x="393" y="1140"/>
                    </a:cubicBezTo>
                    <a:cubicBezTo>
                      <a:pt x="357" y="1127"/>
                      <a:pt x="319" y="1117"/>
                      <a:pt x="281" y="1110"/>
                    </a:cubicBezTo>
                    <a:cubicBezTo>
                      <a:pt x="282" y="1109"/>
                      <a:pt x="283" y="1109"/>
                      <a:pt x="284" y="1108"/>
                    </a:cubicBezTo>
                    <a:cubicBezTo>
                      <a:pt x="285" y="1108"/>
                      <a:pt x="283" y="1105"/>
                      <a:pt x="282" y="1106"/>
                    </a:cubicBezTo>
                    <a:cubicBezTo>
                      <a:pt x="280" y="1107"/>
                      <a:pt x="278" y="1108"/>
                      <a:pt x="276" y="1109"/>
                    </a:cubicBezTo>
                    <a:cubicBezTo>
                      <a:pt x="275" y="1109"/>
                      <a:pt x="275" y="1109"/>
                      <a:pt x="274" y="1108"/>
                    </a:cubicBezTo>
                    <a:cubicBezTo>
                      <a:pt x="272" y="1108"/>
                      <a:pt x="273" y="1110"/>
                      <a:pt x="274" y="1110"/>
                    </a:cubicBezTo>
                    <a:cubicBezTo>
                      <a:pt x="274" y="1110"/>
                      <a:pt x="274" y="1110"/>
                      <a:pt x="274" y="1110"/>
                    </a:cubicBezTo>
                    <a:cubicBezTo>
                      <a:pt x="269" y="1113"/>
                      <a:pt x="264" y="1116"/>
                      <a:pt x="259" y="1119"/>
                    </a:cubicBezTo>
                    <a:cubicBezTo>
                      <a:pt x="259" y="1118"/>
                      <a:pt x="259" y="1117"/>
                      <a:pt x="259" y="1117"/>
                    </a:cubicBezTo>
                    <a:cubicBezTo>
                      <a:pt x="259" y="1115"/>
                      <a:pt x="257" y="1115"/>
                      <a:pt x="257" y="1116"/>
                    </a:cubicBezTo>
                    <a:cubicBezTo>
                      <a:pt x="257" y="1117"/>
                      <a:pt x="257" y="1118"/>
                      <a:pt x="257" y="1120"/>
                    </a:cubicBezTo>
                    <a:cubicBezTo>
                      <a:pt x="250" y="1123"/>
                      <a:pt x="242" y="1127"/>
                      <a:pt x="235" y="1131"/>
                    </a:cubicBezTo>
                    <a:cubicBezTo>
                      <a:pt x="235" y="1130"/>
                      <a:pt x="235" y="1129"/>
                      <a:pt x="235" y="1128"/>
                    </a:cubicBezTo>
                    <a:cubicBezTo>
                      <a:pt x="235" y="1127"/>
                      <a:pt x="234" y="1126"/>
                      <a:pt x="234" y="1128"/>
                    </a:cubicBezTo>
                    <a:cubicBezTo>
                      <a:pt x="234" y="1129"/>
                      <a:pt x="234" y="1131"/>
                      <a:pt x="234" y="1132"/>
                    </a:cubicBezTo>
                    <a:cubicBezTo>
                      <a:pt x="217" y="1141"/>
                      <a:pt x="199" y="1150"/>
                      <a:pt x="182" y="1159"/>
                    </a:cubicBezTo>
                    <a:cubicBezTo>
                      <a:pt x="182" y="1159"/>
                      <a:pt x="181" y="1159"/>
                      <a:pt x="181" y="1160"/>
                    </a:cubicBezTo>
                    <a:cubicBezTo>
                      <a:pt x="181" y="1160"/>
                      <a:pt x="181" y="1160"/>
                      <a:pt x="181" y="1160"/>
                    </a:cubicBezTo>
                    <a:cubicBezTo>
                      <a:pt x="157" y="1173"/>
                      <a:pt x="133" y="1185"/>
                      <a:pt x="109" y="1198"/>
                    </a:cubicBezTo>
                    <a:cubicBezTo>
                      <a:pt x="109" y="1196"/>
                      <a:pt x="109" y="1194"/>
                      <a:pt x="109" y="1192"/>
                    </a:cubicBezTo>
                    <a:cubicBezTo>
                      <a:pt x="109" y="1191"/>
                      <a:pt x="107" y="1191"/>
                      <a:pt x="107" y="1192"/>
                    </a:cubicBezTo>
                    <a:cubicBezTo>
                      <a:pt x="107" y="1194"/>
                      <a:pt x="107" y="1196"/>
                      <a:pt x="107" y="1199"/>
                    </a:cubicBezTo>
                    <a:cubicBezTo>
                      <a:pt x="91" y="1207"/>
                      <a:pt x="75" y="1215"/>
                      <a:pt x="58" y="1224"/>
                    </a:cubicBezTo>
                    <a:cubicBezTo>
                      <a:pt x="58" y="1223"/>
                      <a:pt x="57" y="1223"/>
                      <a:pt x="57" y="1224"/>
                    </a:cubicBezTo>
                    <a:cubicBezTo>
                      <a:pt x="57" y="1224"/>
                      <a:pt x="57" y="1224"/>
                      <a:pt x="57" y="1225"/>
                    </a:cubicBezTo>
                    <a:cubicBezTo>
                      <a:pt x="49" y="1228"/>
                      <a:pt x="41" y="1232"/>
                      <a:pt x="33" y="1236"/>
                    </a:cubicBezTo>
                    <a:cubicBezTo>
                      <a:pt x="33" y="1236"/>
                      <a:pt x="33" y="1236"/>
                      <a:pt x="33" y="1236"/>
                    </a:cubicBezTo>
                    <a:cubicBezTo>
                      <a:pt x="33" y="1235"/>
                      <a:pt x="32" y="1235"/>
                      <a:pt x="31" y="1236"/>
                    </a:cubicBezTo>
                    <a:cubicBezTo>
                      <a:pt x="31" y="1236"/>
                      <a:pt x="31" y="1237"/>
                      <a:pt x="31" y="1237"/>
                    </a:cubicBezTo>
                    <a:cubicBezTo>
                      <a:pt x="23" y="1241"/>
                      <a:pt x="15" y="1245"/>
                      <a:pt x="7" y="1249"/>
                    </a:cubicBezTo>
                    <a:cubicBezTo>
                      <a:pt x="7" y="1250"/>
                      <a:pt x="7" y="1250"/>
                      <a:pt x="7" y="1250"/>
                    </a:cubicBezTo>
                    <a:cubicBezTo>
                      <a:pt x="15" y="1247"/>
                      <a:pt x="23" y="1243"/>
                      <a:pt x="31" y="1240"/>
                    </a:cubicBezTo>
                    <a:cubicBezTo>
                      <a:pt x="31" y="1250"/>
                      <a:pt x="30" y="1260"/>
                      <a:pt x="30" y="1270"/>
                    </a:cubicBezTo>
                    <a:cubicBezTo>
                      <a:pt x="21" y="1274"/>
                      <a:pt x="12" y="1279"/>
                      <a:pt x="4" y="1283"/>
                    </a:cubicBezTo>
                    <a:cubicBezTo>
                      <a:pt x="3" y="1284"/>
                      <a:pt x="4" y="1286"/>
                      <a:pt x="5" y="1285"/>
                    </a:cubicBezTo>
                    <a:cubicBezTo>
                      <a:pt x="13" y="1281"/>
                      <a:pt x="22" y="1277"/>
                      <a:pt x="30" y="1273"/>
                    </a:cubicBezTo>
                    <a:cubicBezTo>
                      <a:pt x="29" y="1281"/>
                      <a:pt x="29" y="1289"/>
                      <a:pt x="29" y="1298"/>
                    </a:cubicBezTo>
                    <a:cubicBezTo>
                      <a:pt x="20" y="1302"/>
                      <a:pt x="11" y="1307"/>
                      <a:pt x="2" y="1312"/>
                    </a:cubicBezTo>
                    <a:cubicBezTo>
                      <a:pt x="2" y="1312"/>
                      <a:pt x="2" y="1312"/>
                      <a:pt x="2" y="1312"/>
                    </a:cubicBezTo>
                    <a:cubicBezTo>
                      <a:pt x="11" y="1308"/>
                      <a:pt x="20" y="1305"/>
                      <a:pt x="29" y="1301"/>
                    </a:cubicBezTo>
                    <a:cubicBezTo>
                      <a:pt x="29" y="1311"/>
                      <a:pt x="29" y="1322"/>
                      <a:pt x="30" y="1332"/>
                    </a:cubicBezTo>
                    <a:cubicBezTo>
                      <a:pt x="21" y="1336"/>
                      <a:pt x="13" y="1339"/>
                      <a:pt x="4" y="1343"/>
                    </a:cubicBezTo>
                    <a:cubicBezTo>
                      <a:pt x="3" y="1343"/>
                      <a:pt x="4" y="1345"/>
                      <a:pt x="5" y="1345"/>
                    </a:cubicBezTo>
                    <a:cubicBezTo>
                      <a:pt x="13" y="1341"/>
                      <a:pt x="22" y="1338"/>
                      <a:pt x="30" y="1334"/>
                    </a:cubicBezTo>
                    <a:cubicBezTo>
                      <a:pt x="30" y="1342"/>
                      <a:pt x="31" y="1350"/>
                      <a:pt x="31" y="1358"/>
                    </a:cubicBezTo>
                    <a:cubicBezTo>
                      <a:pt x="22" y="1362"/>
                      <a:pt x="13" y="1367"/>
                      <a:pt x="4" y="1371"/>
                    </a:cubicBezTo>
                    <a:cubicBezTo>
                      <a:pt x="4" y="1371"/>
                      <a:pt x="4" y="1372"/>
                      <a:pt x="5" y="1372"/>
                    </a:cubicBezTo>
                    <a:cubicBezTo>
                      <a:pt x="14" y="1369"/>
                      <a:pt x="23" y="1365"/>
                      <a:pt x="31" y="1361"/>
                    </a:cubicBezTo>
                    <a:cubicBezTo>
                      <a:pt x="32" y="1371"/>
                      <a:pt x="33" y="1380"/>
                      <a:pt x="34" y="1389"/>
                    </a:cubicBezTo>
                    <a:cubicBezTo>
                      <a:pt x="23" y="1393"/>
                      <a:pt x="11" y="1398"/>
                      <a:pt x="0" y="1403"/>
                    </a:cubicBezTo>
                    <a:cubicBezTo>
                      <a:pt x="0" y="1404"/>
                      <a:pt x="0" y="1404"/>
                      <a:pt x="0" y="1404"/>
                    </a:cubicBezTo>
                    <a:cubicBezTo>
                      <a:pt x="20" y="1398"/>
                      <a:pt x="40" y="1390"/>
                      <a:pt x="59" y="1382"/>
                    </a:cubicBezTo>
                    <a:cubicBezTo>
                      <a:pt x="59" y="1383"/>
                      <a:pt x="59" y="1384"/>
                      <a:pt x="59" y="1385"/>
                    </a:cubicBezTo>
                    <a:cubicBezTo>
                      <a:pt x="59" y="1386"/>
                      <a:pt x="61" y="1387"/>
                      <a:pt x="61" y="1386"/>
                    </a:cubicBezTo>
                    <a:cubicBezTo>
                      <a:pt x="61" y="1384"/>
                      <a:pt x="61" y="1383"/>
                      <a:pt x="61" y="1382"/>
                    </a:cubicBezTo>
                    <a:cubicBezTo>
                      <a:pt x="77" y="1375"/>
                      <a:pt x="93" y="1368"/>
                      <a:pt x="109" y="1360"/>
                    </a:cubicBezTo>
                    <a:cubicBezTo>
                      <a:pt x="109" y="1363"/>
                      <a:pt x="109" y="1365"/>
                      <a:pt x="109" y="1367"/>
                    </a:cubicBezTo>
                    <a:cubicBezTo>
                      <a:pt x="110" y="1368"/>
                      <a:pt x="111" y="1368"/>
                      <a:pt x="111" y="1367"/>
                    </a:cubicBezTo>
                    <a:cubicBezTo>
                      <a:pt x="111" y="1365"/>
                      <a:pt x="111" y="1362"/>
                      <a:pt x="111" y="1360"/>
                    </a:cubicBezTo>
                    <a:cubicBezTo>
                      <a:pt x="119" y="1356"/>
                      <a:pt x="127" y="1353"/>
                      <a:pt x="135" y="1349"/>
                    </a:cubicBezTo>
                    <a:cubicBezTo>
                      <a:pt x="135" y="1350"/>
                      <a:pt x="135" y="1352"/>
                      <a:pt x="135" y="1353"/>
                    </a:cubicBezTo>
                    <a:cubicBezTo>
                      <a:pt x="135" y="1354"/>
                      <a:pt x="137" y="1354"/>
                      <a:pt x="136" y="1353"/>
                    </a:cubicBezTo>
                    <a:cubicBezTo>
                      <a:pt x="136" y="1352"/>
                      <a:pt x="136" y="1350"/>
                      <a:pt x="136" y="1348"/>
                    </a:cubicBezTo>
                    <a:cubicBezTo>
                      <a:pt x="140" y="1347"/>
                      <a:pt x="144" y="1345"/>
                      <a:pt x="147" y="1343"/>
                    </a:cubicBezTo>
                    <a:cubicBezTo>
                      <a:pt x="158" y="1338"/>
                      <a:pt x="170" y="1333"/>
                      <a:pt x="181" y="1328"/>
                    </a:cubicBezTo>
                    <a:cubicBezTo>
                      <a:pt x="182" y="1329"/>
                      <a:pt x="182" y="1329"/>
                      <a:pt x="182" y="1328"/>
                    </a:cubicBezTo>
                    <a:cubicBezTo>
                      <a:pt x="182" y="1328"/>
                      <a:pt x="182" y="1328"/>
                      <a:pt x="182" y="1328"/>
                    </a:cubicBezTo>
                    <a:cubicBezTo>
                      <a:pt x="215" y="1313"/>
                      <a:pt x="248" y="1297"/>
                      <a:pt x="279" y="1280"/>
                    </a:cubicBezTo>
                    <a:cubicBezTo>
                      <a:pt x="291" y="1282"/>
                      <a:pt x="303" y="1284"/>
                      <a:pt x="315" y="1286"/>
                    </a:cubicBezTo>
                    <a:cubicBezTo>
                      <a:pt x="315" y="1286"/>
                      <a:pt x="315" y="1286"/>
                      <a:pt x="315" y="1287"/>
                    </a:cubicBezTo>
                    <a:cubicBezTo>
                      <a:pt x="315" y="1287"/>
                      <a:pt x="316" y="1288"/>
                      <a:pt x="316" y="1287"/>
                    </a:cubicBezTo>
                    <a:cubicBezTo>
                      <a:pt x="316" y="1287"/>
                      <a:pt x="316" y="1286"/>
                      <a:pt x="316" y="1286"/>
                    </a:cubicBezTo>
                    <a:cubicBezTo>
                      <a:pt x="326" y="1287"/>
                      <a:pt x="336" y="1289"/>
                      <a:pt x="347" y="1291"/>
                    </a:cubicBezTo>
                    <a:cubicBezTo>
                      <a:pt x="347" y="1292"/>
                      <a:pt x="347" y="1292"/>
                      <a:pt x="347" y="1292"/>
                    </a:cubicBezTo>
                    <a:cubicBezTo>
                      <a:pt x="347" y="1293"/>
                      <a:pt x="348" y="1293"/>
                      <a:pt x="348" y="1292"/>
                    </a:cubicBezTo>
                    <a:cubicBezTo>
                      <a:pt x="348" y="1292"/>
                      <a:pt x="348" y="1292"/>
                      <a:pt x="348" y="1292"/>
                    </a:cubicBezTo>
                    <a:cubicBezTo>
                      <a:pt x="357" y="1294"/>
                      <a:pt x="366" y="1296"/>
                      <a:pt x="375" y="1298"/>
                    </a:cubicBezTo>
                    <a:cubicBezTo>
                      <a:pt x="375" y="1298"/>
                      <a:pt x="375" y="1298"/>
                      <a:pt x="375" y="1299"/>
                    </a:cubicBezTo>
                    <a:cubicBezTo>
                      <a:pt x="375" y="1299"/>
                      <a:pt x="376" y="1299"/>
                      <a:pt x="376" y="1299"/>
                    </a:cubicBezTo>
                    <a:cubicBezTo>
                      <a:pt x="376" y="1299"/>
                      <a:pt x="376" y="1298"/>
                      <a:pt x="376" y="1298"/>
                    </a:cubicBezTo>
                    <a:cubicBezTo>
                      <a:pt x="384" y="1300"/>
                      <a:pt x="391" y="1302"/>
                      <a:pt x="399" y="1305"/>
                    </a:cubicBezTo>
                    <a:cubicBezTo>
                      <a:pt x="401" y="1305"/>
                      <a:pt x="400" y="1303"/>
                      <a:pt x="399" y="1303"/>
                    </a:cubicBezTo>
                    <a:cubicBezTo>
                      <a:pt x="392" y="1300"/>
                      <a:pt x="384" y="1298"/>
                      <a:pt x="376" y="1296"/>
                    </a:cubicBezTo>
                    <a:cubicBezTo>
                      <a:pt x="376" y="1285"/>
                      <a:pt x="375" y="1274"/>
                      <a:pt x="375" y="1263"/>
                    </a:cubicBezTo>
                    <a:cubicBezTo>
                      <a:pt x="383" y="1265"/>
                      <a:pt x="391" y="1266"/>
                      <a:pt x="399" y="1268"/>
                    </a:cubicBezTo>
                    <a:cubicBezTo>
                      <a:pt x="401" y="1268"/>
                      <a:pt x="400" y="1266"/>
                      <a:pt x="399" y="1266"/>
                    </a:cubicBezTo>
                    <a:cubicBezTo>
                      <a:pt x="391" y="1264"/>
                      <a:pt x="383" y="1262"/>
                      <a:pt x="375" y="1260"/>
                    </a:cubicBezTo>
                    <a:cubicBezTo>
                      <a:pt x="375" y="1252"/>
                      <a:pt x="374" y="1244"/>
                      <a:pt x="374" y="1237"/>
                    </a:cubicBezTo>
                    <a:cubicBezTo>
                      <a:pt x="385" y="1239"/>
                      <a:pt x="396" y="1241"/>
                      <a:pt x="407" y="1243"/>
                    </a:cubicBezTo>
                    <a:cubicBezTo>
                      <a:pt x="408" y="1243"/>
                      <a:pt x="408" y="1243"/>
                      <a:pt x="408" y="1242"/>
                    </a:cubicBezTo>
                    <a:cubicBezTo>
                      <a:pt x="407" y="1377"/>
                      <a:pt x="407" y="1511"/>
                      <a:pt x="413" y="1645"/>
                    </a:cubicBezTo>
                    <a:cubicBezTo>
                      <a:pt x="413" y="1646"/>
                      <a:pt x="415" y="1647"/>
                      <a:pt x="415" y="1645"/>
                    </a:cubicBezTo>
                    <a:cubicBezTo>
                      <a:pt x="404" y="1409"/>
                      <a:pt x="413" y="1171"/>
                      <a:pt x="413" y="934"/>
                    </a:cubicBezTo>
                    <a:cubicBezTo>
                      <a:pt x="425" y="928"/>
                      <a:pt x="437" y="922"/>
                      <a:pt x="449" y="916"/>
                    </a:cubicBezTo>
                    <a:cubicBezTo>
                      <a:pt x="449" y="916"/>
                      <a:pt x="449" y="917"/>
                      <a:pt x="449" y="917"/>
                    </a:cubicBezTo>
                    <a:cubicBezTo>
                      <a:pt x="451" y="1103"/>
                      <a:pt x="450" y="1289"/>
                      <a:pt x="454" y="1475"/>
                    </a:cubicBezTo>
                    <a:cubicBezTo>
                      <a:pt x="448" y="1477"/>
                      <a:pt x="441" y="1479"/>
                      <a:pt x="435" y="1481"/>
                    </a:cubicBezTo>
                    <a:cubicBezTo>
                      <a:pt x="435" y="1481"/>
                      <a:pt x="435" y="1482"/>
                      <a:pt x="436" y="1482"/>
                    </a:cubicBezTo>
                    <a:cubicBezTo>
                      <a:pt x="442" y="1480"/>
                      <a:pt x="448" y="1478"/>
                      <a:pt x="454" y="1476"/>
                    </a:cubicBezTo>
                    <a:cubicBezTo>
                      <a:pt x="454" y="1488"/>
                      <a:pt x="454" y="1501"/>
                      <a:pt x="455" y="1513"/>
                    </a:cubicBezTo>
                    <a:cubicBezTo>
                      <a:pt x="445" y="1516"/>
                      <a:pt x="435" y="1519"/>
                      <a:pt x="426" y="1523"/>
                    </a:cubicBezTo>
                    <a:cubicBezTo>
                      <a:pt x="425" y="1523"/>
                      <a:pt x="426" y="1524"/>
                      <a:pt x="426" y="1524"/>
                    </a:cubicBezTo>
                    <a:cubicBezTo>
                      <a:pt x="436" y="1520"/>
                      <a:pt x="445" y="1517"/>
                      <a:pt x="455" y="1514"/>
                    </a:cubicBezTo>
                    <a:cubicBezTo>
                      <a:pt x="456" y="1555"/>
                      <a:pt x="457" y="1597"/>
                      <a:pt x="459" y="1638"/>
                    </a:cubicBezTo>
                    <a:cubicBezTo>
                      <a:pt x="459" y="1639"/>
                      <a:pt x="461" y="1640"/>
                      <a:pt x="461" y="1638"/>
                    </a:cubicBezTo>
                    <a:cubicBezTo>
                      <a:pt x="459" y="1597"/>
                      <a:pt x="458" y="1555"/>
                      <a:pt x="457" y="1514"/>
                    </a:cubicBezTo>
                    <a:cubicBezTo>
                      <a:pt x="470" y="1510"/>
                      <a:pt x="482" y="1506"/>
                      <a:pt x="495" y="1503"/>
                    </a:cubicBezTo>
                    <a:cubicBezTo>
                      <a:pt x="496" y="1538"/>
                      <a:pt x="497" y="1573"/>
                      <a:pt x="498" y="1608"/>
                    </a:cubicBezTo>
                    <a:cubicBezTo>
                      <a:pt x="498" y="1609"/>
                      <a:pt x="500" y="1610"/>
                      <a:pt x="500" y="1609"/>
                    </a:cubicBezTo>
                    <a:cubicBezTo>
                      <a:pt x="499" y="1573"/>
                      <a:pt x="498" y="1538"/>
                      <a:pt x="498" y="1502"/>
                    </a:cubicBezTo>
                    <a:cubicBezTo>
                      <a:pt x="507" y="1500"/>
                      <a:pt x="516" y="1498"/>
                      <a:pt x="526" y="1495"/>
                    </a:cubicBezTo>
                    <a:cubicBezTo>
                      <a:pt x="526" y="1495"/>
                      <a:pt x="526" y="1494"/>
                      <a:pt x="525" y="1494"/>
                    </a:cubicBezTo>
                    <a:cubicBezTo>
                      <a:pt x="516" y="1496"/>
                      <a:pt x="507" y="1499"/>
                      <a:pt x="498" y="1501"/>
                    </a:cubicBezTo>
                    <a:cubicBezTo>
                      <a:pt x="498" y="1488"/>
                      <a:pt x="497" y="1475"/>
                      <a:pt x="497" y="1463"/>
                    </a:cubicBezTo>
                    <a:cubicBezTo>
                      <a:pt x="510" y="1459"/>
                      <a:pt x="523" y="1455"/>
                      <a:pt x="535" y="1452"/>
                    </a:cubicBezTo>
                    <a:cubicBezTo>
                      <a:pt x="535" y="1503"/>
                      <a:pt x="534" y="1554"/>
                      <a:pt x="535" y="1606"/>
                    </a:cubicBezTo>
                    <a:cubicBezTo>
                      <a:pt x="535" y="1607"/>
                      <a:pt x="537" y="1608"/>
                      <a:pt x="537" y="1606"/>
                    </a:cubicBezTo>
                    <a:cubicBezTo>
                      <a:pt x="537" y="1554"/>
                      <a:pt x="538" y="1503"/>
                      <a:pt x="538" y="1451"/>
                    </a:cubicBezTo>
                    <a:cubicBezTo>
                      <a:pt x="550" y="1447"/>
                      <a:pt x="562" y="1444"/>
                      <a:pt x="574" y="1441"/>
                    </a:cubicBezTo>
                    <a:cubicBezTo>
                      <a:pt x="575" y="1440"/>
                      <a:pt x="574" y="1439"/>
                      <a:pt x="573" y="1439"/>
                    </a:cubicBezTo>
                    <a:cubicBezTo>
                      <a:pt x="562" y="1443"/>
                      <a:pt x="550" y="1446"/>
                      <a:pt x="538" y="1449"/>
                    </a:cubicBezTo>
                    <a:cubicBezTo>
                      <a:pt x="538" y="1441"/>
                      <a:pt x="538" y="1432"/>
                      <a:pt x="538" y="1423"/>
                    </a:cubicBezTo>
                    <a:cubicBezTo>
                      <a:pt x="551" y="1420"/>
                      <a:pt x="565" y="1416"/>
                      <a:pt x="578" y="1412"/>
                    </a:cubicBezTo>
                    <a:cubicBezTo>
                      <a:pt x="578" y="1479"/>
                      <a:pt x="579" y="1546"/>
                      <a:pt x="581" y="1613"/>
                    </a:cubicBezTo>
                    <a:cubicBezTo>
                      <a:pt x="581" y="1614"/>
                      <a:pt x="583" y="1615"/>
                      <a:pt x="583" y="1613"/>
                    </a:cubicBezTo>
                    <a:cubicBezTo>
                      <a:pt x="582" y="1546"/>
                      <a:pt x="581" y="1478"/>
                      <a:pt x="580" y="1411"/>
                    </a:cubicBezTo>
                    <a:cubicBezTo>
                      <a:pt x="589" y="1408"/>
                      <a:pt x="597" y="1405"/>
                      <a:pt x="606" y="1402"/>
                    </a:cubicBezTo>
                    <a:cubicBezTo>
                      <a:pt x="607" y="1402"/>
                      <a:pt x="606" y="1401"/>
                      <a:pt x="605" y="1401"/>
                    </a:cubicBezTo>
                    <a:cubicBezTo>
                      <a:pt x="597" y="1403"/>
                      <a:pt x="588" y="1405"/>
                      <a:pt x="580" y="1408"/>
                    </a:cubicBezTo>
                    <a:cubicBezTo>
                      <a:pt x="578" y="1302"/>
                      <a:pt x="578" y="1196"/>
                      <a:pt x="577" y="1091"/>
                    </a:cubicBezTo>
                    <a:cubicBezTo>
                      <a:pt x="592" y="1083"/>
                      <a:pt x="607" y="1076"/>
                      <a:pt x="622" y="1068"/>
                    </a:cubicBezTo>
                    <a:cubicBezTo>
                      <a:pt x="623" y="1068"/>
                      <a:pt x="622" y="1067"/>
                      <a:pt x="621" y="1067"/>
                    </a:cubicBezTo>
                    <a:cubicBezTo>
                      <a:pt x="607" y="1075"/>
                      <a:pt x="592" y="1082"/>
                      <a:pt x="577" y="1089"/>
                    </a:cubicBezTo>
                    <a:cubicBezTo>
                      <a:pt x="577" y="1077"/>
                      <a:pt x="577" y="1065"/>
                      <a:pt x="577" y="1053"/>
                    </a:cubicBezTo>
                    <a:cubicBezTo>
                      <a:pt x="594" y="1043"/>
                      <a:pt x="611" y="1032"/>
                      <a:pt x="628" y="1022"/>
                    </a:cubicBezTo>
                    <a:cubicBezTo>
                      <a:pt x="628" y="1225"/>
                      <a:pt x="627" y="1429"/>
                      <a:pt x="631" y="1633"/>
                    </a:cubicBezTo>
                    <a:cubicBezTo>
                      <a:pt x="631" y="1635"/>
                      <a:pt x="634" y="1636"/>
                      <a:pt x="633" y="1634"/>
                    </a:cubicBezTo>
                    <a:cubicBezTo>
                      <a:pt x="629" y="1429"/>
                      <a:pt x="630" y="1225"/>
                      <a:pt x="630" y="1020"/>
                    </a:cubicBezTo>
                    <a:cubicBezTo>
                      <a:pt x="631" y="1019"/>
                      <a:pt x="633" y="1018"/>
                      <a:pt x="635" y="1017"/>
                    </a:cubicBezTo>
                    <a:cubicBezTo>
                      <a:pt x="635" y="1017"/>
                      <a:pt x="635" y="1016"/>
                      <a:pt x="634" y="1016"/>
                    </a:cubicBezTo>
                    <a:cubicBezTo>
                      <a:pt x="633" y="1017"/>
                      <a:pt x="631" y="1018"/>
                      <a:pt x="630" y="1019"/>
                    </a:cubicBezTo>
                    <a:cubicBezTo>
                      <a:pt x="630" y="960"/>
                      <a:pt x="630" y="900"/>
                      <a:pt x="630" y="841"/>
                    </a:cubicBezTo>
                    <a:cubicBezTo>
                      <a:pt x="630" y="834"/>
                      <a:pt x="630" y="827"/>
                      <a:pt x="630" y="820"/>
                    </a:cubicBezTo>
                    <a:cubicBezTo>
                      <a:pt x="647" y="810"/>
                      <a:pt x="665" y="800"/>
                      <a:pt x="683" y="790"/>
                    </a:cubicBezTo>
                    <a:cubicBezTo>
                      <a:pt x="693" y="795"/>
                      <a:pt x="703" y="801"/>
                      <a:pt x="714" y="806"/>
                    </a:cubicBezTo>
                    <a:cubicBezTo>
                      <a:pt x="715" y="908"/>
                      <a:pt x="718" y="1010"/>
                      <a:pt x="721" y="1111"/>
                    </a:cubicBezTo>
                    <a:cubicBezTo>
                      <a:pt x="721" y="1113"/>
                      <a:pt x="723" y="1113"/>
                      <a:pt x="723" y="1112"/>
                    </a:cubicBezTo>
                    <a:cubicBezTo>
                      <a:pt x="720" y="1010"/>
                      <a:pt x="718" y="909"/>
                      <a:pt x="716" y="807"/>
                    </a:cubicBezTo>
                    <a:cubicBezTo>
                      <a:pt x="723" y="811"/>
                      <a:pt x="730" y="814"/>
                      <a:pt x="737" y="818"/>
                    </a:cubicBezTo>
                    <a:cubicBezTo>
                      <a:pt x="739" y="911"/>
                      <a:pt x="741" y="1004"/>
                      <a:pt x="742" y="1098"/>
                    </a:cubicBezTo>
                    <a:cubicBezTo>
                      <a:pt x="742" y="1099"/>
                      <a:pt x="744" y="1100"/>
                      <a:pt x="744" y="1098"/>
                    </a:cubicBezTo>
                    <a:cubicBezTo>
                      <a:pt x="744" y="1005"/>
                      <a:pt x="742" y="912"/>
                      <a:pt x="739" y="819"/>
                    </a:cubicBezTo>
                    <a:cubicBezTo>
                      <a:pt x="748" y="823"/>
                      <a:pt x="757" y="828"/>
                      <a:pt x="766" y="832"/>
                    </a:cubicBezTo>
                    <a:cubicBezTo>
                      <a:pt x="767" y="869"/>
                      <a:pt x="767" y="906"/>
                      <a:pt x="768" y="943"/>
                    </a:cubicBezTo>
                    <a:cubicBezTo>
                      <a:pt x="764" y="941"/>
                      <a:pt x="760" y="940"/>
                      <a:pt x="757" y="939"/>
                    </a:cubicBezTo>
                    <a:cubicBezTo>
                      <a:pt x="756" y="939"/>
                      <a:pt x="756" y="940"/>
                      <a:pt x="756" y="940"/>
                    </a:cubicBezTo>
                    <a:cubicBezTo>
                      <a:pt x="760" y="941"/>
                      <a:pt x="764" y="943"/>
                      <a:pt x="768" y="944"/>
                    </a:cubicBezTo>
                    <a:cubicBezTo>
                      <a:pt x="768" y="954"/>
                      <a:pt x="768" y="964"/>
                      <a:pt x="768" y="974"/>
                    </a:cubicBezTo>
                    <a:cubicBezTo>
                      <a:pt x="761" y="971"/>
                      <a:pt x="754" y="968"/>
                      <a:pt x="747" y="965"/>
                    </a:cubicBezTo>
                    <a:cubicBezTo>
                      <a:pt x="746" y="964"/>
                      <a:pt x="746" y="965"/>
                      <a:pt x="747" y="966"/>
                    </a:cubicBezTo>
                    <a:cubicBezTo>
                      <a:pt x="754" y="969"/>
                      <a:pt x="761" y="972"/>
                      <a:pt x="768" y="975"/>
                    </a:cubicBezTo>
                    <a:cubicBezTo>
                      <a:pt x="768" y="1013"/>
                      <a:pt x="769" y="1051"/>
                      <a:pt x="769" y="1088"/>
                    </a:cubicBezTo>
                    <a:cubicBezTo>
                      <a:pt x="769" y="1090"/>
                      <a:pt x="771" y="1091"/>
                      <a:pt x="771" y="1089"/>
                    </a:cubicBezTo>
                    <a:cubicBezTo>
                      <a:pt x="772" y="1051"/>
                      <a:pt x="771" y="1014"/>
                      <a:pt x="771" y="976"/>
                    </a:cubicBezTo>
                    <a:cubicBezTo>
                      <a:pt x="779" y="980"/>
                      <a:pt x="788" y="983"/>
                      <a:pt x="796" y="987"/>
                    </a:cubicBezTo>
                    <a:cubicBezTo>
                      <a:pt x="797" y="1018"/>
                      <a:pt x="798" y="1048"/>
                      <a:pt x="799" y="1079"/>
                    </a:cubicBezTo>
                    <a:cubicBezTo>
                      <a:pt x="799" y="1080"/>
                      <a:pt x="801" y="1081"/>
                      <a:pt x="801" y="1080"/>
                    </a:cubicBezTo>
                    <a:cubicBezTo>
                      <a:pt x="800" y="1049"/>
                      <a:pt x="799" y="1018"/>
                      <a:pt x="798" y="988"/>
                    </a:cubicBezTo>
                    <a:cubicBezTo>
                      <a:pt x="806" y="991"/>
                      <a:pt x="814" y="995"/>
                      <a:pt x="822" y="998"/>
                    </a:cubicBezTo>
                    <a:cubicBezTo>
                      <a:pt x="822" y="1018"/>
                      <a:pt x="822" y="1038"/>
                      <a:pt x="822" y="1059"/>
                    </a:cubicBezTo>
                    <a:cubicBezTo>
                      <a:pt x="822" y="1060"/>
                      <a:pt x="824" y="1061"/>
                      <a:pt x="824" y="1059"/>
                    </a:cubicBezTo>
                    <a:cubicBezTo>
                      <a:pt x="824" y="1039"/>
                      <a:pt x="824" y="1019"/>
                      <a:pt x="824" y="999"/>
                    </a:cubicBezTo>
                    <a:cubicBezTo>
                      <a:pt x="825" y="1000"/>
                      <a:pt x="826" y="1000"/>
                      <a:pt x="827" y="1001"/>
                    </a:cubicBezTo>
                    <a:cubicBezTo>
                      <a:pt x="828" y="1001"/>
                      <a:pt x="828" y="1000"/>
                      <a:pt x="827" y="1000"/>
                    </a:cubicBezTo>
                    <a:cubicBezTo>
                      <a:pt x="826" y="999"/>
                      <a:pt x="825" y="999"/>
                      <a:pt x="824" y="998"/>
                    </a:cubicBezTo>
                    <a:cubicBezTo>
                      <a:pt x="824" y="988"/>
                      <a:pt x="824" y="977"/>
                      <a:pt x="823" y="967"/>
                    </a:cubicBezTo>
                    <a:cubicBezTo>
                      <a:pt x="831" y="971"/>
                      <a:pt x="839" y="975"/>
                      <a:pt x="847" y="979"/>
                    </a:cubicBezTo>
                    <a:cubicBezTo>
                      <a:pt x="848" y="1001"/>
                      <a:pt x="849" y="1023"/>
                      <a:pt x="850" y="1045"/>
                    </a:cubicBezTo>
                    <a:cubicBezTo>
                      <a:pt x="850" y="1046"/>
                      <a:pt x="852" y="1047"/>
                      <a:pt x="852" y="1045"/>
                    </a:cubicBezTo>
                    <a:cubicBezTo>
                      <a:pt x="851" y="1023"/>
                      <a:pt x="850" y="1002"/>
                      <a:pt x="849" y="980"/>
                    </a:cubicBezTo>
                    <a:cubicBezTo>
                      <a:pt x="855" y="982"/>
                      <a:pt x="860" y="985"/>
                      <a:pt x="865" y="988"/>
                    </a:cubicBezTo>
                    <a:cubicBezTo>
                      <a:pt x="866" y="988"/>
                      <a:pt x="866" y="987"/>
                      <a:pt x="866" y="987"/>
                    </a:cubicBezTo>
                    <a:cubicBezTo>
                      <a:pt x="860" y="984"/>
                      <a:pt x="855" y="981"/>
                      <a:pt x="849" y="978"/>
                    </a:cubicBezTo>
                    <a:cubicBezTo>
                      <a:pt x="849" y="969"/>
                      <a:pt x="849" y="959"/>
                      <a:pt x="848" y="949"/>
                    </a:cubicBezTo>
                    <a:cubicBezTo>
                      <a:pt x="856" y="952"/>
                      <a:pt x="863" y="955"/>
                      <a:pt x="870" y="959"/>
                    </a:cubicBezTo>
                    <a:cubicBezTo>
                      <a:pt x="870" y="981"/>
                      <a:pt x="870" y="1004"/>
                      <a:pt x="870" y="1026"/>
                    </a:cubicBezTo>
                    <a:cubicBezTo>
                      <a:pt x="870" y="1028"/>
                      <a:pt x="873" y="1028"/>
                      <a:pt x="873" y="1027"/>
                    </a:cubicBezTo>
                    <a:cubicBezTo>
                      <a:pt x="873" y="980"/>
                      <a:pt x="873" y="934"/>
                      <a:pt x="873" y="887"/>
                    </a:cubicBezTo>
                    <a:cubicBezTo>
                      <a:pt x="880" y="891"/>
                      <a:pt x="887" y="895"/>
                      <a:pt x="894" y="899"/>
                    </a:cubicBezTo>
                    <a:cubicBezTo>
                      <a:pt x="896" y="900"/>
                      <a:pt x="896" y="898"/>
                      <a:pt x="895" y="897"/>
                    </a:cubicBezTo>
                    <a:cubicBezTo>
                      <a:pt x="888" y="893"/>
                      <a:pt x="880" y="889"/>
                      <a:pt x="873" y="885"/>
                    </a:cubicBezTo>
                    <a:cubicBezTo>
                      <a:pt x="873" y="881"/>
                      <a:pt x="873" y="877"/>
                      <a:pt x="873" y="873"/>
                    </a:cubicBezTo>
                    <a:cubicBezTo>
                      <a:pt x="880" y="877"/>
                      <a:pt x="887" y="880"/>
                      <a:pt x="894" y="884"/>
                    </a:cubicBezTo>
                    <a:cubicBezTo>
                      <a:pt x="896" y="884"/>
                      <a:pt x="896" y="882"/>
                      <a:pt x="895" y="882"/>
                    </a:cubicBezTo>
                    <a:cubicBezTo>
                      <a:pt x="888" y="877"/>
                      <a:pt x="880" y="872"/>
                      <a:pt x="873" y="867"/>
                    </a:cubicBezTo>
                    <a:cubicBezTo>
                      <a:pt x="873" y="860"/>
                      <a:pt x="873" y="852"/>
                      <a:pt x="873" y="845"/>
                    </a:cubicBezTo>
                    <a:cubicBezTo>
                      <a:pt x="887" y="853"/>
                      <a:pt x="901" y="861"/>
                      <a:pt x="915" y="868"/>
                    </a:cubicBezTo>
                    <a:cubicBezTo>
                      <a:pt x="917" y="869"/>
                      <a:pt x="917" y="867"/>
                      <a:pt x="916" y="866"/>
                    </a:cubicBezTo>
                    <a:close/>
                    <a:moveTo>
                      <a:pt x="33" y="1239"/>
                    </a:moveTo>
                    <a:cubicBezTo>
                      <a:pt x="41" y="1236"/>
                      <a:pt x="49" y="1232"/>
                      <a:pt x="57" y="1229"/>
                    </a:cubicBezTo>
                    <a:cubicBezTo>
                      <a:pt x="56" y="1238"/>
                      <a:pt x="56" y="1247"/>
                      <a:pt x="57" y="1257"/>
                    </a:cubicBezTo>
                    <a:cubicBezTo>
                      <a:pt x="48" y="1261"/>
                      <a:pt x="40" y="1265"/>
                      <a:pt x="32" y="1269"/>
                    </a:cubicBezTo>
                    <a:cubicBezTo>
                      <a:pt x="33" y="1259"/>
                      <a:pt x="33" y="1249"/>
                      <a:pt x="33" y="1239"/>
                    </a:cubicBezTo>
                    <a:close/>
                    <a:moveTo>
                      <a:pt x="32" y="1271"/>
                    </a:moveTo>
                    <a:cubicBezTo>
                      <a:pt x="40" y="1267"/>
                      <a:pt x="48" y="1263"/>
                      <a:pt x="57" y="1259"/>
                    </a:cubicBezTo>
                    <a:cubicBezTo>
                      <a:pt x="57" y="1268"/>
                      <a:pt x="57" y="1276"/>
                      <a:pt x="57" y="1284"/>
                    </a:cubicBezTo>
                    <a:cubicBezTo>
                      <a:pt x="49" y="1288"/>
                      <a:pt x="40" y="1292"/>
                      <a:pt x="32" y="1296"/>
                    </a:cubicBezTo>
                    <a:cubicBezTo>
                      <a:pt x="32" y="1288"/>
                      <a:pt x="32" y="1280"/>
                      <a:pt x="32" y="1271"/>
                    </a:cubicBezTo>
                    <a:close/>
                    <a:moveTo>
                      <a:pt x="32" y="1300"/>
                    </a:moveTo>
                    <a:cubicBezTo>
                      <a:pt x="40" y="1296"/>
                      <a:pt x="49" y="1292"/>
                      <a:pt x="57" y="1288"/>
                    </a:cubicBezTo>
                    <a:cubicBezTo>
                      <a:pt x="57" y="1299"/>
                      <a:pt x="57" y="1309"/>
                      <a:pt x="58" y="1320"/>
                    </a:cubicBezTo>
                    <a:cubicBezTo>
                      <a:pt x="49" y="1323"/>
                      <a:pt x="41" y="1327"/>
                      <a:pt x="32" y="1331"/>
                    </a:cubicBezTo>
                    <a:cubicBezTo>
                      <a:pt x="32" y="1321"/>
                      <a:pt x="32" y="1310"/>
                      <a:pt x="32" y="1300"/>
                    </a:cubicBezTo>
                    <a:close/>
                    <a:moveTo>
                      <a:pt x="32" y="1333"/>
                    </a:moveTo>
                    <a:cubicBezTo>
                      <a:pt x="41" y="1330"/>
                      <a:pt x="49" y="1326"/>
                      <a:pt x="58" y="1322"/>
                    </a:cubicBezTo>
                    <a:cubicBezTo>
                      <a:pt x="58" y="1330"/>
                      <a:pt x="58" y="1338"/>
                      <a:pt x="58" y="1346"/>
                    </a:cubicBezTo>
                    <a:cubicBezTo>
                      <a:pt x="50" y="1350"/>
                      <a:pt x="41" y="1354"/>
                      <a:pt x="33" y="1357"/>
                    </a:cubicBezTo>
                    <a:cubicBezTo>
                      <a:pt x="32" y="1349"/>
                      <a:pt x="32" y="1341"/>
                      <a:pt x="32" y="1333"/>
                    </a:cubicBezTo>
                    <a:close/>
                    <a:moveTo>
                      <a:pt x="35" y="1388"/>
                    </a:moveTo>
                    <a:cubicBezTo>
                      <a:pt x="34" y="1379"/>
                      <a:pt x="33" y="1370"/>
                      <a:pt x="33" y="1361"/>
                    </a:cubicBezTo>
                    <a:cubicBezTo>
                      <a:pt x="41" y="1357"/>
                      <a:pt x="50" y="1354"/>
                      <a:pt x="58" y="1350"/>
                    </a:cubicBezTo>
                    <a:cubicBezTo>
                      <a:pt x="59" y="1359"/>
                      <a:pt x="59" y="1369"/>
                      <a:pt x="59" y="1378"/>
                    </a:cubicBezTo>
                    <a:cubicBezTo>
                      <a:pt x="51" y="1382"/>
                      <a:pt x="43" y="1385"/>
                      <a:pt x="35" y="1388"/>
                    </a:cubicBezTo>
                    <a:close/>
                    <a:moveTo>
                      <a:pt x="59" y="1228"/>
                    </a:moveTo>
                    <a:cubicBezTo>
                      <a:pt x="75" y="1220"/>
                      <a:pt x="91" y="1212"/>
                      <a:pt x="107" y="1204"/>
                    </a:cubicBezTo>
                    <a:cubicBezTo>
                      <a:pt x="108" y="1213"/>
                      <a:pt x="108" y="1223"/>
                      <a:pt x="108" y="1232"/>
                    </a:cubicBezTo>
                    <a:cubicBezTo>
                      <a:pt x="92" y="1240"/>
                      <a:pt x="75" y="1247"/>
                      <a:pt x="59" y="1255"/>
                    </a:cubicBezTo>
                    <a:cubicBezTo>
                      <a:pt x="59" y="1246"/>
                      <a:pt x="59" y="1237"/>
                      <a:pt x="59" y="1228"/>
                    </a:cubicBezTo>
                    <a:close/>
                    <a:moveTo>
                      <a:pt x="59" y="1258"/>
                    </a:moveTo>
                    <a:cubicBezTo>
                      <a:pt x="75" y="1250"/>
                      <a:pt x="92" y="1242"/>
                      <a:pt x="108" y="1235"/>
                    </a:cubicBezTo>
                    <a:cubicBezTo>
                      <a:pt x="108" y="1243"/>
                      <a:pt x="108" y="1252"/>
                      <a:pt x="109" y="1260"/>
                    </a:cubicBezTo>
                    <a:cubicBezTo>
                      <a:pt x="92" y="1268"/>
                      <a:pt x="76" y="1275"/>
                      <a:pt x="60" y="1283"/>
                    </a:cubicBezTo>
                    <a:cubicBezTo>
                      <a:pt x="59" y="1275"/>
                      <a:pt x="59" y="1266"/>
                      <a:pt x="59" y="1258"/>
                    </a:cubicBezTo>
                    <a:close/>
                    <a:moveTo>
                      <a:pt x="60" y="1287"/>
                    </a:moveTo>
                    <a:cubicBezTo>
                      <a:pt x="76" y="1279"/>
                      <a:pt x="92" y="1271"/>
                      <a:pt x="109" y="1263"/>
                    </a:cubicBezTo>
                    <a:cubicBezTo>
                      <a:pt x="109" y="1275"/>
                      <a:pt x="109" y="1286"/>
                      <a:pt x="109" y="1297"/>
                    </a:cubicBezTo>
                    <a:cubicBezTo>
                      <a:pt x="93" y="1304"/>
                      <a:pt x="77" y="1311"/>
                      <a:pt x="60" y="1319"/>
                    </a:cubicBezTo>
                    <a:cubicBezTo>
                      <a:pt x="60" y="1308"/>
                      <a:pt x="60" y="1298"/>
                      <a:pt x="60" y="1287"/>
                    </a:cubicBezTo>
                    <a:close/>
                    <a:moveTo>
                      <a:pt x="60" y="1321"/>
                    </a:moveTo>
                    <a:cubicBezTo>
                      <a:pt x="77" y="1314"/>
                      <a:pt x="93" y="1307"/>
                      <a:pt x="109" y="1299"/>
                    </a:cubicBezTo>
                    <a:cubicBezTo>
                      <a:pt x="109" y="1308"/>
                      <a:pt x="109" y="1316"/>
                      <a:pt x="109" y="1324"/>
                    </a:cubicBezTo>
                    <a:cubicBezTo>
                      <a:pt x="93" y="1331"/>
                      <a:pt x="77" y="1338"/>
                      <a:pt x="61" y="1345"/>
                    </a:cubicBezTo>
                    <a:cubicBezTo>
                      <a:pt x="60" y="1337"/>
                      <a:pt x="60" y="1329"/>
                      <a:pt x="60" y="1321"/>
                    </a:cubicBezTo>
                    <a:close/>
                    <a:moveTo>
                      <a:pt x="61" y="1378"/>
                    </a:moveTo>
                    <a:cubicBezTo>
                      <a:pt x="61" y="1368"/>
                      <a:pt x="61" y="1359"/>
                      <a:pt x="61" y="1349"/>
                    </a:cubicBezTo>
                    <a:cubicBezTo>
                      <a:pt x="77" y="1342"/>
                      <a:pt x="93" y="1335"/>
                      <a:pt x="109" y="1327"/>
                    </a:cubicBezTo>
                    <a:cubicBezTo>
                      <a:pt x="109" y="1337"/>
                      <a:pt x="109" y="1347"/>
                      <a:pt x="109" y="1357"/>
                    </a:cubicBezTo>
                    <a:cubicBezTo>
                      <a:pt x="93" y="1364"/>
                      <a:pt x="77" y="1371"/>
                      <a:pt x="61" y="1378"/>
                    </a:cubicBezTo>
                    <a:close/>
                    <a:moveTo>
                      <a:pt x="182" y="1224"/>
                    </a:moveTo>
                    <a:cubicBezTo>
                      <a:pt x="175" y="1228"/>
                      <a:pt x="168" y="1231"/>
                      <a:pt x="160" y="1235"/>
                    </a:cubicBezTo>
                    <a:cubicBezTo>
                      <a:pt x="160" y="1226"/>
                      <a:pt x="160" y="1218"/>
                      <a:pt x="160" y="1210"/>
                    </a:cubicBezTo>
                    <a:cubicBezTo>
                      <a:pt x="167" y="1206"/>
                      <a:pt x="174" y="1203"/>
                      <a:pt x="181" y="1199"/>
                    </a:cubicBezTo>
                    <a:cubicBezTo>
                      <a:pt x="182" y="1208"/>
                      <a:pt x="182" y="1216"/>
                      <a:pt x="182" y="1224"/>
                    </a:cubicBezTo>
                    <a:close/>
                    <a:moveTo>
                      <a:pt x="181" y="1165"/>
                    </a:moveTo>
                    <a:cubicBezTo>
                      <a:pt x="181" y="1176"/>
                      <a:pt x="181" y="1186"/>
                      <a:pt x="181" y="1196"/>
                    </a:cubicBezTo>
                    <a:cubicBezTo>
                      <a:pt x="174" y="1200"/>
                      <a:pt x="167" y="1203"/>
                      <a:pt x="160" y="1207"/>
                    </a:cubicBezTo>
                    <a:cubicBezTo>
                      <a:pt x="160" y="1197"/>
                      <a:pt x="160" y="1188"/>
                      <a:pt x="160" y="1179"/>
                    </a:cubicBezTo>
                    <a:cubicBezTo>
                      <a:pt x="160" y="1178"/>
                      <a:pt x="159" y="1178"/>
                      <a:pt x="159" y="1177"/>
                    </a:cubicBezTo>
                    <a:cubicBezTo>
                      <a:pt x="166" y="1174"/>
                      <a:pt x="173" y="1169"/>
                      <a:pt x="181" y="1165"/>
                    </a:cubicBezTo>
                    <a:close/>
                    <a:moveTo>
                      <a:pt x="111" y="1233"/>
                    </a:moveTo>
                    <a:cubicBezTo>
                      <a:pt x="118" y="1230"/>
                      <a:pt x="125" y="1227"/>
                      <a:pt x="132" y="1223"/>
                    </a:cubicBezTo>
                    <a:cubicBezTo>
                      <a:pt x="132" y="1232"/>
                      <a:pt x="132" y="1240"/>
                      <a:pt x="132" y="1249"/>
                    </a:cubicBezTo>
                    <a:cubicBezTo>
                      <a:pt x="125" y="1252"/>
                      <a:pt x="118" y="1256"/>
                      <a:pt x="111" y="1259"/>
                    </a:cubicBezTo>
                    <a:cubicBezTo>
                      <a:pt x="111" y="1250"/>
                      <a:pt x="111" y="1242"/>
                      <a:pt x="111" y="1233"/>
                    </a:cubicBezTo>
                    <a:close/>
                    <a:moveTo>
                      <a:pt x="111" y="1262"/>
                    </a:moveTo>
                    <a:cubicBezTo>
                      <a:pt x="118" y="1259"/>
                      <a:pt x="125" y="1255"/>
                      <a:pt x="132" y="1252"/>
                    </a:cubicBezTo>
                    <a:cubicBezTo>
                      <a:pt x="132" y="1263"/>
                      <a:pt x="132" y="1275"/>
                      <a:pt x="132" y="1286"/>
                    </a:cubicBezTo>
                    <a:cubicBezTo>
                      <a:pt x="125" y="1289"/>
                      <a:pt x="118" y="1292"/>
                      <a:pt x="111" y="1296"/>
                    </a:cubicBezTo>
                    <a:cubicBezTo>
                      <a:pt x="111" y="1284"/>
                      <a:pt x="111" y="1273"/>
                      <a:pt x="111" y="1262"/>
                    </a:cubicBezTo>
                    <a:close/>
                    <a:moveTo>
                      <a:pt x="132" y="1289"/>
                    </a:moveTo>
                    <a:cubicBezTo>
                      <a:pt x="132" y="1297"/>
                      <a:pt x="133" y="1305"/>
                      <a:pt x="133" y="1314"/>
                    </a:cubicBezTo>
                    <a:cubicBezTo>
                      <a:pt x="126" y="1317"/>
                      <a:pt x="119" y="1320"/>
                      <a:pt x="111" y="1323"/>
                    </a:cubicBezTo>
                    <a:cubicBezTo>
                      <a:pt x="111" y="1315"/>
                      <a:pt x="111" y="1307"/>
                      <a:pt x="111" y="1298"/>
                    </a:cubicBezTo>
                    <a:cubicBezTo>
                      <a:pt x="118" y="1295"/>
                      <a:pt x="125" y="1292"/>
                      <a:pt x="132" y="1289"/>
                    </a:cubicBezTo>
                    <a:close/>
                    <a:moveTo>
                      <a:pt x="111" y="1356"/>
                    </a:moveTo>
                    <a:cubicBezTo>
                      <a:pt x="111" y="1346"/>
                      <a:pt x="111" y="1336"/>
                      <a:pt x="111" y="1326"/>
                    </a:cubicBezTo>
                    <a:cubicBezTo>
                      <a:pt x="119" y="1323"/>
                      <a:pt x="126" y="1320"/>
                      <a:pt x="133" y="1317"/>
                    </a:cubicBezTo>
                    <a:cubicBezTo>
                      <a:pt x="134" y="1327"/>
                      <a:pt x="134" y="1336"/>
                      <a:pt x="135" y="1346"/>
                    </a:cubicBezTo>
                    <a:cubicBezTo>
                      <a:pt x="127" y="1350"/>
                      <a:pt x="119" y="1353"/>
                      <a:pt x="111" y="1356"/>
                    </a:cubicBezTo>
                    <a:close/>
                    <a:moveTo>
                      <a:pt x="134" y="1192"/>
                    </a:moveTo>
                    <a:cubicBezTo>
                      <a:pt x="134" y="1191"/>
                      <a:pt x="132" y="1191"/>
                      <a:pt x="132" y="1192"/>
                    </a:cubicBezTo>
                    <a:cubicBezTo>
                      <a:pt x="132" y="1201"/>
                      <a:pt x="132" y="1211"/>
                      <a:pt x="132" y="1220"/>
                    </a:cubicBezTo>
                    <a:cubicBezTo>
                      <a:pt x="125" y="1224"/>
                      <a:pt x="118" y="1227"/>
                      <a:pt x="110" y="1231"/>
                    </a:cubicBezTo>
                    <a:cubicBezTo>
                      <a:pt x="110" y="1221"/>
                      <a:pt x="110" y="1212"/>
                      <a:pt x="110" y="1203"/>
                    </a:cubicBezTo>
                    <a:cubicBezTo>
                      <a:pt x="126" y="1195"/>
                      <a:pt x="142" y="1187"/>
                      <a:pt x="158" y="1178"/>
                    </a:cubicBezTo>
                    <a:cubicBezTo>
                      <a:pt x="158" y="1178"/>
                      <a:pt x="158" y="1178"/>
                      <a:pt x="158" y="1178"/>
                    </a:cubicBezTo>
                    <a:cubicBezTo>
                      <a:pt x="158" y="1188"/>
                      <a:pt x="158" y="1198"/>
                      <a:pt x="157" y="1208"/>
                    </a:cubicBezTo>
                    <a:cubicBezTo>
                      <a:pt x="150" y="1212"/>
                      <a:pt x="142" y="1215"/>
                      <a:pt x="135" y="1219"/>
                    </a:cubicBezTo>
                    <a:cubicBezTo>
                      <a:pt x="135" y="1210"/>
                      <a:pt x="135" y="1201"/>
                      <a:pt x="134" y="1192"/>
                    </a:cubicBezTo>
                    <a:close/>
                    <a:moveTo>
                      <a:pt x="135" y="1222"/>
                    </a:moveTo>
                    <a:cubicBezTo>
                      <a:pt x="142" y="1218"/>
                      <a:pt x="150" y="1215"/>
                      <a:pt x="157" y="1211"/>
                    </a:cubicBezTo>
                    <a:cubicBezTo>
                      <a:pt x="157" y="1220"/>
                      <a:pt x="157" y="1228"/>
                      <a:pt x="157" y="1237"/>
                    </a:cubicBezTo>
                    <a:cubicBezTo>
                      <a:pt x="151" y="1240"/>
                      <a:pt x="145" y="1243"/>
                      <a:pt x="138" y="1246"/>
                    </a:cubicBezTo>
                    <a:cubicBezTo>
                      <a:pt x="137" y="1246"/>
                      <a:pt x="136" y="1247"/>
                      <a:pt x="135" y="1247"/>
                    </a:cubicBezTo>
                    <a:cubicBezTo>
                      <a:pt x="135" y="1239"/>
                      <a:pt x="135" y="1230"/>
                      <a:pt x="135" y="1222"/>
                    </a:cubicBezTo>
                    <a:close/>
                    <a:moveTo>
                      <a:pt x="135" y="1250"/>
                    </a:moveTo>
                    <a:cubicBezTo>
                      <a:pt x="139" y="1249"/>
                      <a:pt x="143" y="1247"/>
                      <a:pt x="146" y="1245"/>
                    </a:cubicBezTo>
                    <a:cubicBezTo>
                      <a:pt x="150" y="1243"/>
                      <a:pt x="153" y="1241"/>
                      <a:pt x="157" y="1240"/>
                    </a:cubicBezTo>
                    <a:cubicBezTo>
                      <a:pt x="157" y="1251"/>
                      <a:pt x="157" y="1263"/>
                      <a:pt x="157" y="1274"/>
                    </a:cubicBezTo>
                    <a:cubicBezTo>
                      <a:pt x="150" y="1278"/>
                      <a:pt x="143" y="1281"/>
                      <a:pt x="136" y="1284"/>
                    </a:cubicBezTo>
                    <a:cubicBezTo>
                      <a:pt x="135" y="1273"/>
                      <a:pt x="135" y="1262"/>
                      <a:pt x="135" y="1250"/>
                    </a:cubicBezTo>
                    <a:close/>
                    <a:moveTo>
                      <a:pt x="136" y="1287"/>
                    </a:moveTo>
                    <a:cubicBezTo>
                      <a:pt x="143" y="1284"/>
                      <a:pt x="150" y="1281"/>
                      <a:pt x="157" y="1277"/>
                    </a:cubicBezTo>
                    <a:cubicBezTo>
                      <a:pt x="157" y="1286"/>
                      <a:pt x="157" y="1294"/>
                      <a:pt x="157" y="1303"/>
                    </a:cubicBezTo>
                    <a:cubicBezTo>
                      <a:pt x="153" y="1305"/>
                      <a:pt x="148" y="1307"/>
                      <a:pt x="143" y="1309"/>
                    </a:cubicBezTo>
                    <a:cubicBezTo>
                      <a:pt x="141" y="1310"/>
                      <a:pt x="138" y="1311"/>
                      <a:pt x="136" y="1312"/>
                    </a:cubicBezTo>
                    <a:cubicBezTo>
                      <a:pt x="136" y="1304"/>
                      <a:pt x="136" y="1296"/>
                      <a:pt x="136" y="1287"/>
                    </a:cubicBezTo>
                    <a:close/>
                    <a:moveTo>
                      <a:pt x="181" y="1325"/>
                    </a:moveTo>
                    <a:cubicBezTo>
                      <a:pt x="169" y="1330"/>
                      <a:pt x="158" y="1336"/>
                      <a:pt x="146" y="1341"/>
                    </a:cubicBezTo>
                    <a:cubicBezTo>
                      <a:pt x="143" y="1343"/>
                      <a:pt x="140" y="1344"/>
                      <a:pt x="136" y="1346"/>
                    </a:cubicBezTo>
                    <a:cubicBezTo>
                      <a:pt x="136" y="1335"/>
                      <a:pt x="136" y="1325"/>
                      <a:pt x="136" y="1315"/>
                    </a:cubicBezTo>
                    <a:cubicBezTo>
                      <a:pt x="141" y="1313"/>
                      <a:pt x="146" y="1311"/>
                      <a:pt x="151" y="1308"/>
                    </a:cubicBezTo>
                    <a:cubicBezTo>
                      <a:pt x="153" y="1308"/>
                      <a:pt x="155" y="1307"/>
                      <a:pt x="157" y="1306"/>
                    </a:cubicBezTo>
                    <a:cubicBezTo>
                      <a:pt x="158" y="1315"/>
                      <a:pt x="158" y="1325"/>
                      <a:pt x="159" y="1335"/>
                    </a:cubicBezTo>
                    <a:cubicBezTo>
                      <a:pt x="159" y="1335"/>
                      <a:pt x="159" y="1335"/>
                      <a:pt x="159" y="1335"/>
                    </a:cubicBezTo>
                    <a:cubicBezTo>
                      <a:pt x="159" y="1325"/>
                      <a:pt x="160" y="1315"/>
                      <a:pt x="160" y="1305"/>
                    </a:cubicBezTo>
                    <a:cubicBezTo>
                      <a:pt x="167" y="1301"/>
                      <a:pt x="174" y="1298"/>
                      <a:pt x="182" y="1295"/>
                    </a:cubicBezTo>
                    <a:cubicBezTo>
                      <a:pt x="182" y="1305"/>
                      <a:pt x="181" y="1315"/>
                      <a:pt x="181" y="1325"/>
                    </a:cubicBezTo>
                    <a:close/>
                    <a:moveTo>
                      <a:pt x="182" y="1292"/>
                    </a:moveTo>
                    <a:cubicBezTo>
                      <a:pt x="175" y="1295"/>
                      <a:pt x="167" y="1298"/>
                      <a:pt x="160" y="1302"/>
                    </a:cubicBezTo>
                    <a:cubicBezTo>
                      <a:pt x="160" y="1293"/>
                      <a:pt x="160" y="1284"/>
                      <a:pt x="161" y="1276"/>
                    </a:cubicBezTo>
                    <a:cubicBezTo>
                      <a:pt x="168" y="1272"/>
                      <a:pt x="175" y="1269"/>
                      <a:pt x="182" y="1266"/>
                    </a:cubicBezTo>
                    <a:cubicBezTo>
                      <a:pt x="182" y="1274"/>
                      <a:pt x="182" y="1283"/>
                      <a:pt x="182" y="1292"/>
                    </a:cubicBezTo>
                    <a:close/>
                    <a:moveTo>
                      <a:pt x="161" y="1273"/>
                    </a:moveTo>
                    <a:cubicBezTo>
                      <a:pt x="161" y="1261"/>
                      <a:pt x="161" y="1249"/>
                      <a:pt x="160" y="1238"/>
                    </a:cubicBezTo>
                    <a:cubicBezTo>
                      <a:pt x="168" y="1234"/>
                      <a:pt x="175" y="1231"/>
                      <a:pt x="182" y="1227"/>
                    </a:cubicBezTo>
                    <a:cubicBezTo>
                      <a:pt x="182" y="1239"/>
                      <a:pt x="182" y="1251"/>
                      <a:pt x="182" y="1263"/>
                    </a:cubicBezTo>
                    <a:cubicBezTo>
                      <a:pt x="175" y="1266"/>
                      <a:pt x="168" y="1269"/>
                      <a:pt x="161" y="1273"/>
                    </a:cubicBezTo>
                    <a:close/>
                    <a:moveTo>
                      <a:pt x="349" y="1162"/>
                    </a:moveTo>
                    <a:cubicBezTo>
                      <a:pt x="356" y="1164"/>
                      <a:pt x="363" y="1165"/>
                      <a:pt x="371" y="1167"/>
                    </a:cubicBezTo>
                    <a:cubicBezTo>
                      <a:pt x="371" y="1177"/>
                      <a:pt x="371" y="1188"/>
                      <a:pt x="371" y="1198"/>
                    </a:cubicBezTo>
                    <a:cubicBezTo>
                      <a:pt x="364" y="1196"/>
                      <a:pt x="356" y="1194"/>
                      <a:pt x="349" y="1193"/>
                    </a:cubicBezTo>
                    <a:cubicBezTo>
                      <a:pt x="349" y="1182"/>
                      <a:pt x="349" y="1172"/>
                      <a:pt x="349" y="1162"/>
                    </a:cubicBezTo>
                    <a:close/>
                    <a:moveTo>
                      <a:pt x="349" y="1195"/>
                    </a:moveTo>
                    <a:cubicBezTo>
                      <a:pt x="356" y="1197"/>
                      <a:pt x="364" y="1199"/>
                      <a:pt x="371" y="1201"/>
                    </a:cubicBezTo>
                    <a:cubicBezTo>
                      <a:pt x="371" y="1212"/>
                      <a:pt x="372" y="1222"/>
                      <a:pt x="372" y="1233"/>
                    </a:cubicBezTo>
                    <a:cubicBezTo>
                      <a:pt x="364" y="1232"/>
                      <a:pt x="356" y="1230"/>
                      <a:pt x="348" y="1229"/>
                    </a:cubicBezTo>
                    <a:cubicBezTo>
                      <a:pt x="349" y="1217"/>
                      <a:pt x="349" y="1206"/>
                      <a:pt x="349" y="1195"/>
                    </a:cubicBezTo>
                    <a:close/>
                    <a:moveTo>
                      <a:pt x="348" y="1231"/>
                    </a:moveTo>
                    <a:cubicBezTo>
                      <a:pt x="356" y="1233"/>
                      <a:pt x="364" y="1235"/>
                      <a:pt x="372" y="1236"/>
                    </a:cubicBezTo>
                    <a:cubicBezTo>
                      <a:pt x="372" y="1244"/>
                      <a:pt x="373" y="1252"/>
                      <a:pt x="373" y="1260"/>
                    </a:cubicBezTo>
                    <a:cubicBezTo>
                      <a:pt x="365" y="1258"/>
                      <a:pt x="356" y="1256"/>
                      <a:pt x="348" y="1255"/>
                    </a:cubicBezTo>
                    <a:cubicBezTo>
                      <a:pt x="348" y="1247"/>
                      <a:pt x="348" y="1239"/>
                      <a:pt x="348" y="1231"/>
                    </a:cubicBezTo>
                    <a:close/>
                    <a:moveTo>
                      <a:pt x="258" y="1210"/>
                    </a:moveTo>
                    <a:cubicBezTo>
                      <a:pt x="258" y="1202"/>
                      <a:pt x="258" y="1195"/>
                      <a:pt x="258" y="1187"/>
                    </a:cubicBezTo>
                    <a:cubicBezTo>
                      <a:pt x="266" y="1183"/>
                      <a:pt x="274" y="1179"/>
                      <a:pt x="281" y="1175"/>
                    </a:cubicBezTo>
                    <a:cubicBezTo>
                      <a:pt x="283" y="1174"/>
                      <a:pt x="281" y="1172"/>
                      <a:pt x="280" y="1173"/>
                    </a:cubicBezTo>
                    <a:cubicBezTo>
                      <a:pt x="273" y="1177"/>
                      <a:pt x="266" y="1180"/>
                      <a:pt x="258" y="1184"/>
                    </a:cubicBezTo>
                    <a:cubicBezTo>
                      <a:pt x="259" y="1176"/>
                      <a:pt x="259" y="1168"/>
                      <a:pt x="259" y="1159"/>
                    </a:cubicBezTo>
                    <a:cubicBezTo>
                      <a:pt x="266" y="1155"/>
                      <a:pt x="274" y="1150"/>
                      <a:pt x="282" y="1146"/>
                    </a:cubicBezTo>
                    <a:cubicBezTo>
                      <a:pt x="293" y="1149"/>
                      <a:pt x="304" y="1151"/>
                      <a:pt x="315" y="1154"/>
                    </a:cubicBezTo>
                    <a:cubicBezTo>
                      <a:pt x="315" y="1164"/>
                      <a:pt x="315" y="1175"/>
                      <a:pt x="315" y="1185"/>
                    </a:cubicBezTo>
                    <a:cubicBezTo>
                      <a:pt x="303" y="1183"/>
                      <a:pt x="291" y="1180"/>
                      <a:pt x="279" y="1178"/>
                    </a:cubicBezTo>
                    <a:cubicBezTo>
                      <a:pt x="278" y="1178"/>
                      <a:pt x="278" y="1179"/>
                      <a:pt x="279" y="1179"/>
                    </a:cubicBezTo>
                    <a:cubicBezTo>
                      <a:pt x="291" y="1182"/>
                      <a:pt x="303" y="1185"/>
                      <a:pt x="315" y="1187"/>
                    </a:cubicBezTo>
                    <a:cubicBezTo>
                      <a:pt x="315" y="1199"/>
                      <a:pt x="315" y="1210"/>
                      <a:pt x="315" y="1221"/>
                    </a:cubicBezTo>
                    <a:cubicBezTo>
                      <a:pt x="305" y="1219"/>
                      <a:pt x="295" y="1217"/>
                      <a:pt x="286" y="1214"/>
                    </a:cubicBezTo>
                    <a:cubicBezTo>
                      <a:pt x="286" y="1214"/>
                      <a:pt x="286" y="1214"/>
                      <a:pt x="286" y="1214"/>
                    </a:cubicBezTo>
                    <a:cubicBezTo>
                      <a:pt x="287" y="1213"/>
                      <a:pt x="286" y="1211"/>
                      <a:pt x="284" y="1212"/>
                    </a:cubicBezTo>
                    <a:cubicBezTo>
                      <a:pt x="283" y="1212"/>
                      <a:pt x="283" y="1213"/>
                      <a:pt x="282" y="1213"/>
                    </a:cubicBezTo>
                    <a:cubicBezTo>
                      <a:pt x="281" y="1213"/>
                      <a:pt x="281" y="1213"/>
                      <a:pt x="281" y="1213"/>
                    </a:cubicBezTo>
                    <a:cubicBezTo>
                      <a:pt x="280" y="1213"/>
                      <a:pt x="280" y="1213"/>
                      <a:pt x="280" y="1214"/>
                    </a:cubicBezTo>
                    <a:cubicBezTo>
                      <a:pt x="273" y="1218"/>
                      <a:pt x="266" y="1221"/>
                      <a:pt x="258" y="1225"/>
                    </a:cubicBezTo>
                    <a:cubicBezTo>
                      <a:pt x="258" y="1220"/>
                      <a:pt x="258" y="1215"/>
                      <a:pt x="258" y="1210"/>
                    </a:cubicBezTo>
                    <a:close/>
                    <a:moveTo>
                      <a:pt x="258" y="1228"/>
                    </a:moveTo>
                    <a:cubicBezTo>
                      <a:pt x="267" y="1224"/>
                      <a:pt x="275" y="1220"/>
                      <a:pt x="284" y="1215"/>
                    </a:cubicBezTo>
                    <a:cubicBezTo>
                      <a:pt x="294" y="1218"/>
                      <a:pt x="304" y="1221"/>
                      <a:pt x="315" y="1223"/>
                    </a:cubicBezTo>
                    <a:cubicBezTo>
                      <a:pt x="315" y="1232"/>
                      <a:pt x="315" y="1240"/>
                      <a:pt x="315" y="1249"/>
                    </a:cubicBezTo>
                    <a:cubicBezTo>
                      <a:pt x="306" y="1247"/>
                      <a:pt x="297" y="1246"/>
                      <a:pt x="288" y="1245"/>
                    </a:cubicBezTo>
                    <a:cubicBezTo>
                      <a:pt x="289" y="1244"/>
                      <a:pt x="290" y="1244"/>
                      <a:pt x="290" y="1243"/>
                    </a:cubicBezTo>
                    <a:cubicBezTo>
                      <a:pt x="291" y="1243"/>
                      <a:pt x="290" y="1242"/>
                      <a:pt x="289" y="1242"/>
                    </a:cubicBezTo>
                    <a:cubicBezTo>
                      <a:pt x="288" y="1243"/>
                      <a:pt x="286" y="1243"/>
                      <a:pt x="285" y="1244"/>
                    </a:cubicBezTo>
                    <a:cubicBezTo>
                      <a:pt x="282" y="1244"/>
                      <a:pt x="279" y="1243"/>
                      <a:pt x="276" y="1243"/>
                    </a:cubicBezTo>
                    <a:cubicBezTo>
                      <a:pt x="274" y="1242"/>
                      <a:pt x="274" y="1244"/>
                      <a:pt x="276" y="1245"/>
                    </a:cubicBezTo>
                    <a:cubicBezTo>
                      <a:pt x="277" y="1245"/>
                      <a:pt x="279" y="1245"/>
                      <a:pt x="281" y="1246"/>
                    </a:cubicBezTo>
                    <a:cubicBezTo>
                      <a:pt x="273" y="1249"/>
                      <a:pt x="266" y="1252"/>
                      <a:pt x="258" y="1256"/>
                    </a:cubicBezTo>
                    <a:cubicBezTo>
                      <a:pt x="258" y="1247"/>
                      <a:pt x="258" y="1237"/>
                      <a:pt x="258" y="1228"/>
                    </a:cubicBezTo>
                    <a:close/>
                    <a:moveTo>
                      <a:pt x="235" y="1135"/>
                    </a:moveTo>
                    <a:cubicBezTo>
                      <a:pt x="242" y="1131"/>
                      <a:pt x="249" y="1127"/>
                      <a:pt x="257" y="1123"/>
                    </a:cubicBezTo>
                    <a:cubicBezTo>
                      <a:pt x="257" y="1135"/>
                      <a:pt x="257" y="1146"/>
                      <a:pt x="256" y="1157"/>
                    </a:cubicBezTo>
                    <a:cubicBezTo>
                      <a:pt x="249" y="1161"/>
                      <a:pt x="242" y="1165"/>
                      <a:pt x="235" y="1169"/>
                    </a:cubicBezTo>
                    <a:cubicBezTo>
                      <a:pt x="235" y="1158"/>
                      <a:pt x="235" y="1147"/>
                      <a:pt x="235" y="1135"/>
                    </a:cubicBezTo>
                    <a:close/>
                    <a:moveTo>
                      <a:pt x="256" y="1160"/>
                    </a:moveTo>
                    <a:cubicBezTo>
                      <a:pt x="256" y="1169"/>
                      <a:pt x="256" y="1177"/>
                      <a:pt x="256" y="1185"/>
                    </a:cubicBezTo>
                    <a:cubicBezTo>
                      <a:pt x="249" y="1189"/>
                      <a:pt x="242" y="1193"/>
                      <a:pt x="235" y="1197"/>
                    </a:cubicBezTo>
                    <a:cubicBezTo>
                      <a:pt x="235" y="1188"/>
                      <a:pt x="235" y="1180"/>
                      <a:pt x="235" y="1172"/>
                    </a:cubicBezTo>
                    <a:cubicBezTo>
                      <a:pt x="242" y="1168"/>
                      <a:pt x="249" y="1164"/>
                      <a:pt x="256" y="1160"/>
                    </a:cubicBezTo>
                    <a:close/>
                    <a:moveTo>
                      <a:pt x="256" y="1188"/>
                    </a:moveTo>
                    <a:cubicBezTo>
                      <a:pt x="256" y="1195"/>
                      <a:pt x="256" y="1202"/>
                      <a:pt x="256" y="1209"/>
                    </a:cubicBezTo>
                    <a:cubicBezTo>
                      <a:pt x="256" y="1215"/>
                      <a:pt x="256" y="1221"/>
                      <a:pt x="256" y="1226"/>
                    </a:cubicBezTo>
                    <a:cubicBezTo>
                      <a:pt x="249" y="1230"/>
                      <a:pt x="243" y="1233"/>
                      <a:pt x="236" y="1236"/>
                    </a:cubicBezTo>
                    <a:cubicBezTo>
                      <a:pt x="236" y="1224"/>
                      <a:pt x="235" y="1212"/>
                      <a:pt x="235" y="1200"/>
                    </a:cubicBezTo>
                    <a:cubicBezTo>
                      <a:pt x="242" y="1196"/>
                      <a:pt x="249" y="1192"/>
                      <a:pt x="256" y="1188"/>
                    </a:cubicBezTo>
                    <a:close/>
                    <a:moveTo>
                      <a:pt x="235" y="1267"/>
                    </a:moveTo>
                    <a:cubicBezTo>
                      <a:pt x="218" y="1275"/>
                      <a:pt x="201" y="1283"/>
                      <a:pt x="184" y="1291"/>
                    </a:cubicBezTo>
                    <a:cubicBezTo>
                      <a:pt x="184" y="1282"/>
                      <a:pt x="184" y="1273"/>
                      <a:pt x="185" y="1264"/>
                    </a:cubicBezTo>
                    <a:cubicBezTo>
                      <a:pt x="201" y="1257"/>
                      <a:pt x="217" y="1249"/>
                      <a:pt x="233" y="1241"/>
                    </a:cubicBezTo>
                    <a:cubicBezTo>
                      <a:pt x="234" y="1249"/>
                      <a:pt x="234" y="1258"/>
                      <a:pt x="235" y="1267"/>
                    </a:cubicBezTo>
                    <a:close/>
                    <a:moveTo>
                      <a:pt x="184" y="1198"/>
                    </a:moveTo>
                    <a:cubicBezTo>
                      <a:pt x="200" y="1190"/>
                      <a:pt x="216" y="1182"/>
                      <a:pt x="232" y="1173"/>
                    </a:cubicBezTo>
                    <a:cubicBezTo>
                      <a:pt x="232" y="1182"/>
                      <a:pt x="232" y="1190"/>
                      <a:pt x="232" y="1198"/>
                    </a:cubicBezTo>
                    <a:cubicBezTo>
                      <a:pt x="217" y="1206"/>
                      <a:pt x="201" y="1215"/>
                      <a:pt x="185" y="1223"/>
                    </a:cubicBezTo>
                    <a:cubicBezTo>
                      <a:pt x="185" y="1214"/>
                      <a:pt x="184" y="1206"/>
                      <a:pt x="184" y="1198"/>
                    </a:cubicBezTo>
                    <a:close/>
                    <a:moveTo>
                      <a:pt x="185" y="1261"/>
                    </a:moveTo>
                    <a:cubicBezTo>
                      <a:pt x="185" y="1249"/>
                      <a:pt x="185" y="1238"/>
                      <a:pt x="185" y="1226"/>
                    </a:cubicBezTo>
                    <a:cubicBezTo>
                      <a:pt x="201" y="1218"/>
                      <a:pt x="217" y="1209"/>
                      <a:pt x="232" y="1201"/>
                    </a:cubicBezTo>
                    <a:cubicBezTo>
                      <a:pt x="233" y="1213"/>
                      <a:pt x="233" y="1225"/>
                      <a:pt x="233" y="1238"/>
                    </a:cubicBezTo>
                    <a:cubicBezTo>
                      <a:pt x="217" y="1246"/>
                      <a:pt x="201" y="1254"/>
                      <a:pt x="185" y="1261"/>
                    </a:cubicBezTo>
                    <a:close/>
                    <a:moveTo>
                      <a:pt x="233" y="1136"/>
                    </a:moveTo>
                    <a:cubicBezTo>
                      <a:pt x="233" y="1148"/>
                      <a:pt x="233" y="1159"/>
                      <a:pt x="232" y="1170"/>
                    </a:cubicBezTo>
                    <a:cubicBezTo>
                      <a:pt x="216" y="1179"/>
                      <a:pt x="200" y="1187"/>
                      <a:pt x="184" y="1195"/>
                    </a:cubicBezTo>
                    <a:cubicBezTo>
                      <a:pt x="184" y="1185"/>
                      <a:pt x="183" y="1175"/>
                      <a:pt x="183" y="1164"/>
                    </a:cubicBezTo>
                    <a:cubicBezTo>
                      <a:pt x="200" y="1155"/>
                      <a:pt x="217" y="1146"/>
                      <a:pt x="233" y="1136"/>
                    </a:cubicBezTo>
                    <a:close/>
                    <a:moveTo>
                      <a:pt x="183" y="1324"/>
                    </a:moveTo>
                    <a:cubicBezTo>
                      <a:pt x="183" y="1314"/>
                      <a:pt x="183" y="1304"/>
                      <a:pt x="184" y="1294"/>
                    </a:cubicBezTo>
                    <a:cubicBezTo>
                      <a:pt x="201" y="1287"/>
                      <a:pt x="218" y="1279"/>
                      <a:pt x="235" y="1271"/>
                    </a:cubicBezTo>
                    <a:cubicBezTo>
                      <a:pt x="235" y="1280"/>
                      <a:pt x="236" y="1289"/>
                      <a:pt x="236" y="1298"/>
                    </a:cubicBezTo>
                    <a:cubicBezTo>
                      <a:pt x="218" y="1307"/>
                      <a:pt x="200" y="1315"/>
                      <a:pt x="183" y="1324"/>
                    </a:cubicBezTo>
                    <a:close/>
                    <a:moveTo>
                      <a:pt x="236" y="1239"/>
                    </a:moveTo>
                    <a:cubicBezTo>
                      <a:pt x="243" y="1236"/>
                      <a:pt x="249" y="1233"/>
                      <a:pt x="256" y="1230"/>
                    </a:cubicBezTo>
                    <a:cubicBezTo>
                      <a:pt x="255" y="1239"/>
                      <a:pt x="255" y="1248"/>
                      <a:pt x="255" y="1257"/>
                    </a:cubicBezTo>
                    <a:cubicBezTo>
                      <a:pt x="249" y="1260"/>
                      <a:pt x="243" y="1263"/>
                      <a:pt x="237" y="1266"/>
                    </a:cubicBezTo>
                    <a:cubicBezTo>
                      <a:pt x="236" y="1257"/>
                      <a:pt x="236" y="1248"/>
                      <a:pt x="236" y="1239"/>
                    </a:cubicBezTo>
                    <a:close/>
                    <a:moveTo>
                      <a:pt x="282" y="1279"/>
                    </a:moveTo>
                    <a:cubicBezTo>
                      <a:pt x="283" y="1278"/>
                      <a:pt x="283" y="1278"/>
                      <a:pt x="283" y="1278"/>
                    </a:cubicBezTo>
                    <a:cubicBezTo>
                      <a:pt x="284" y="1278"/>
                      <a:pt x="283" y="1276"/>
                      <a:pt x="282" y="1276"/>
                    </a:cubicBezTo>
                    <a:cubicBezTo>
                      <a:pt x="281" y="1277"/>
                      <a:pt x="280" y="1278"/>
                      <a:pt x="279" y="1278"/>
                    </a:cubicBezTo>
                    <a:cubicBezTo>
                      <a:pt x="278" y="1278"/>
                      <a:pt x="277" y="1278"/>
                      <a:pt x="275" y="1278"/>
                    </a:cubicBezTo>
                    <a:cubicBezTo>
                      <a:pt x="274" y="1278"/>
                      <a:pt x="275" y="1279"/>
                      <a:pt x="275" y="1280"/>
                    </a:cubicBezTo>
                    <a:cubicBezTo>
                      <a:pt x="263" y="1285"/>
                      <a:pt x="250" y="1291"/>
                      <a:pt x="237" y="1297"/>
                    </a:cubicBezTo>
                    <a:cubicBezTo>
                      <a:pt x="237" y="1288"/>
                      <a:pt x="237" y="1279"/>
                      <a:pt x="237" y="1270"/>
                    </a:cubicBezTo>
                    <a:cubicBezTo>
                      <a:pt x="243" y="1268"/>
                      <a:pt x="249" y="1265"/>
                      <a:pt x="255" y="1262"/>
                    </a:cubicBezTo>
                    <a:cubicBezTo>
                      <a:pt x="255" y="1271"/>
                      <a:pt x="255" y="1280"/>
                      <a:pt x="255" y="1289"/>
                    </a:cubicBezTo>
                    <a:cubicBezTo>
                      <a:pt x="255" y="1289"/>
                      <a:pt x="255" y="1289"/>
                      <a:pt x="255" y="1289"/>
                    </a:cubicBezTo>
                    <a:cubicBezTo>
                      <a:pt x="257" y="1279"/>
                      <a:pt x="258" y="1270"/>
                      <a:pt x="258" y="1260"/>
                    </a:cubicBezTo>
                    <a:cubicBezTo>
                      <a:pt x="267" y="1256"/>
                      <a:pt x="276" y="1251"/>
                      <a:pt x="285" y="1246"/>
                    </a:cubicBezTo>
                    <a:cubicBezTo>
                      <a:pt x="295" y="1248"/>
                      <a:pt x="305" y="1250"/>
                      <a:pt x="315" y="1252"/>
                    </a:cubicBezTo>
                    <a:cubicBezTo>
                      <a:pt x="315" y="1262"/>
                      <a:pt x="315" y="1273"/>
                      <a:pt x="315" y="1283"/>
                    </a:cubicBezTo>
                    <a:cubicBezTo>
                      <a:pt x="304" y="1281"/>
                      <a:pt x="293" y="1280"/>
                      <a:pt x="282" y="1279"/>
                    </a:cubicBezTo>
                    <a:close/>
                    <a:moveTo>
                      <a:pt x="316" y="1283"/>
                    </a:moveTo>
                    <a:cubicBezTo>
                      <a:pt x="316" y="1273"/>
                      <a:pt x="316" y="1262"/>
                      <a:pt x="317" y="1252"/>
                    </a:cubicBezTo>
                    <a:cubicBezTo>
                      <a:pt x="327" y="1254"/>
                      <a:pt x="337" y="1256"/>
                      <a:pt x="347" y="1258"/>
                    </a:cubicBezTo>
                    <a:cubicBezTo>
                      <a:pt x="347" y="1268"/>
                      <a:pt x="347" y="1278"/>
                      <a:pt x="347" y="1289"/>
                    </a:cubicBezTo>
                    <a:cubicBezTo>
                      <a:pt x="337" y="1287"/>
                      <a:pt x="326" y="1285"/>
                      <a:pt x="316" y="1283"/>
                    </a:cubicBezTo>
                    <a:close/>
                    <a:moveTo>
                      <a:pt x="317" y="1249"/>
                    </a:moveTo>
                    <a:cubicBezTo>
                      <a:pt x="317" y="1241"/>
                      <a:pt x="317" y="1232"/>
                      <a:pt x="317" y="1224"/>
                    </a:cubicBezTo>
                    <a:cubicBezTo>
                      <a:pt x="327" y="1226"/>
                      <a:pt x="337" y="1229"/>
                      <a:pt x="347" y="1231"/>
                    </a:cubicBezTo>
                    <a:cubicBezTo>
                      <a:pt x="347" y="1239"/>
                      <a:pt x="347" y="1246"/>
                      <a:pt x="347" y="1254"/>
                    </a:cubicBezTo>
                    <a:cubicBezTo>
                      <a:pt x="337" y="1252"/>
                      <a:pt x="327" y="1251"/>
                      <a:pt x="317" y="1249"/>
                    </a:cubicBezTo>
                    <a:close/>
                    <a:moveTo>
                      <a:pt x="347" y="1228"/>
                    </a:moveTo>
                    <a:cubicBezTo>
                      <a:pt x="337" y="1226"/>
                      <a:pt x="327" y="1224"/>
                      <a:pt x="317" y="1222"/>
                    </a:cubicBezTo>
                    <a:cubicBezTo>
                      <a:pt x="317" y="1210"/>
                      <a:pt x="317" y="1199"/>
                      <a:pt x="317" y="1188"/>
                    </a:cubicBezTo>
                    <a:cubicBezTo>
                      <a:pt x="327" y="1190"/>
                      <a:pt x="337" y="1192"/>
                      <a:pt x="347" y="1195"/>
                    </a:cubicBezTo>
                    <a:cubicBezTo>
                      <a:pt x="347" y="1206"/>
                      <a:pt x="347" y="1217"/>
                      <a:pt x="347" y="1228"/>
                    </a:cubicBezTo>
                    <a:close/>
                    <a:moveTo>
                      <a:pt x="347" y="1192"/>
                    </a:moveTo>
                    <a:cubicBezTo>
                      <a:pt x="337" y="1190"/>
                      <a:pt x="327" y="1188"/>
                      <a:pt x="317" y="1186"/>
                    </a:cubicBezTo>
                    <a:cubicBezTo>
                      <a:pt x="317" y="1175"/>
                      <a:pt x="317" y="1165"/>
                      <a:pt x="316" y="1154"/>
                    </a:cubicBezTo>
                    <a:cubicBezTo>
                      <a:pt x="327" y="1157"/>
                      <a:pt x="337" y="1159"/>
                      <a:pt x="347" y="1162"/>
                    </a:cubicBezTo>
                    <a:cubicBezTo>
                      <a:pt x="347" y="1172"/>
                      <a:pt x="347" y="1182"/>
                      <a:pt x="347" y="1192"/>
                    </a:cubicBezTo>
                    <a:close/>
                    <a:moveTo>
                      <a:pt x="347" y="1159"/>
                    </a:moveTo>
                    <a:cubicBezTo>
                      <a:pt x="337" y="1156"/>
                      <a:pt x="327" y="1154"/>
                      <a:pt x="316" y="1152"/>
                    </a:cubicBezTo>
                    <a:cubicBezTo>
                      <a:pt x="316" y="1142"/>
                      <a:pt x="316" y="1132"/>
                      <a:pt x="316" y="1122"/>
                    </a:cubicBezTo>
                    <a:cubicBezTo>
                      <a:pt x="316" y="1121"/>
                      <a:pt x="315" y="1120"/>
                      <a:pt x="315" y="1122"/>
                    </a:cubicBezTo>
                    <a:cubicBezTo>
                      <a:pt x="315" y="1131"/>
                      <a:pt x="315" y="1141"/>
                      <a:pt x="315" y="1151"/>
                    </a:cubicBezTo>
                    <a:cubicBezTo>
                      <a:pt x="304" y="1149"/>
                      <a:pt x="294" y="1147"/>
                      <a:pt x="283" y="1145"/>
                    </a:cubicBezTo>
                    <a:cubicBezTo>
                      <a:pt x="283" y="1145"/>
                      <a:pt x="283" y="1145"/>
                      <a:pt x="284" y="1145"/>
                    </a:cubicBezTo>
                    <a:cubicBezTo>
                      <a:pt x="285" y="1144"/>
                      <a:pt x="283" y="1142"/>
                      <a:pt x="282" y="1143"/>
                    </a:cubicBezTo>
                    <a:cubicBezTo>
                      <a:pt x="274" y="1147"/>
                      <a:pt x="266" y="1152"/>
                      <a:pt x="259" y="1156"/>
                    </a:cubicBezTo>
                    <a:cubicBezTo>
                      <a:pt x="259" y="1145"/>
                      <a:pt x="259" y="1134"/>
                      <a:pt x="259" y="1122"/>
                    </a:cubicBezTo>
                    <a:cubicBezTo>
                      <a:pt x="265" y="1119"/>
                      <a:pt x="272" y="1115"/>
                      <a:pt x="278" y="1111"/>
                    </a:cubicBezTo>
                    <a:cubicBezTo>
                      <a:pt x="302" y="1116"/>
                      <a:pt x="325" y="1122"/>
                      <a:pt x="348" y="1129"/>
                    </a:cubicBezTo>
                    <a:cubicBezTo>
                      <a:pt x="348" y="1139"/>
                      <a:pt x="348" y="1149"/>
                      <a:pt x="347" y="1159"/>
                    </a:cubicBezTo>
                    <a:close/>
                    <a:moveTo>
                      <a:pt x="375" y="1295"/>
                    </a:moveTo>
                    <a:cubicBezTo>
                      <a:pt x="366" y="1293"/>
                      <a:pt x="357" y="1291"/>
                      <a:pt x="348" y="1289"/>
                    </a:cubicBezTo>
                    <a:cubicBezTo>
                      <a:pt x="348" y="1279"/>
                      <a:pt x="348" y="1268"/>
                      <a:pt x="348" y="1258"/>
                    </a:cubicBezTo>
                    <a:cubicBezTo>
                      <a:pt x="357" y="1260"/>
                      <a:pt x="365" y="1261"/>
                      <a:pt x="373" y="1263"/>
                    </a:cubicBezTo>
                    <a:cubicBezTo>
                      <a:pt x="374" y="1274"/>
                      <a:pt x="374" y="1285"/>
                      <a:pt x="375" y="1295"/>
                    </a:cubicBezTo>
                    <a:close/>
                    <a:moveTo>
                      <a:pt x="869" y="586"/>
                    </a:moveTo>
                    <a:cubicBezTo>
                      <a:pt x="870" y="666"/>
                      <a:pt x="870" y="747"/>
                      <a:pt x="870" y="827"/>
                    </a:cubicBezTo>
                    <a:cubicBezTo>
                      <a:pt x="862" y="821"/>
                      <a:pt x="854" y="816"/>
                      <a:pt x="846" y="811"/>
                    </a:cubicBezTo>
                    <a:cubicBezTo>
                      <a:pt x="845" y="669"/>
                      <a:pt x="847" y="527"/>
                      <a:pt x="846" y="385"/>
                    </a:cubicBezTo>
                    <a:cubicBezTo>
                      <a:pt x="850" y="387"/>
                      <a:pt x="854" y="389"/>
                      <a:pt x="859" y="391"/>
                    </a:cubicBezTo>
                    <a:cubicBezTo>
                      <a:pt x="860" y="392"/>
                      <a:pt x="860" y="390"/>
                      <a:pt x="859" y="390"/>
                    </a:cubicBezTo>
                    <a:cubicBezTo>
                      <a:pt x="855" y="388"/>
                      <a:pt x="850" y="386"/>
                      <a:pt x="845" y="383"/>
                    </a:cubicBezTo>
                    <a:cubicBezTo>
                      <a:pt x="845" y="329"/>
                      <a:pt x="844" y="274"/>
                      <a:pt x="842" y="220"/>
                    </a:cubicBezTo>
                    <a:cubicBezTo>
                      <a:pt x="849" y="225"/>
                      <a:pt x="856" y="230"/>
                      <a:pt x="863" y="235"/>
                    </a:cubicBezTo>
                    <a:cubicBezTo>
                      <a:pt x="864" y="352"/>
                      <a:pt x="868" y="469"/>
                      <a:pt x="869" y="586"/>
                    </a:cubicBezTo>
                    <a:close/>
                    <a:moveTo>
                      <a:pt x="818" y="797"/>
                    </a:moveTo>
                    <a:cubicBezTo>
                      <a:pt x="818" y="800"/>
                      <a:pt x="818" y="803"/>
                      <a:pt x="818" y="807"/>
                    </a:cubicBezTo>
                    <a:cubicBezTo>
                      <a:pt x="814" y="804"/>
                      <a:pt x="809" y="801"/>
                      <a:pt x="805" y="799"/>
                    </a:cubicBezTo>
                    <a:cubicBezTo>
                      <a:pt x="801" y="796"/>
                      <a:pt x="797" y="794"/>
                      <a:pt x="793" y="791"/>
                    </a:cubicBezTo>
                    <a:cubicBezTo>
                      <a:pt x="793" y="788"/>
                      <a:pt x="793" y="785"/>
                      <a:pt x="793" y="782"/>
                    </a:cubicBezTo>
                    <a:cubicBezTo>
                      <a:pt x="801" y="787"/>
                      <a:pt x="810" y="792"/>
                      <a:pt x="818" y="797"/>
                    </a:cubicBezTo>
                    <a:close/>
                    <a:moveTo>
                      <a:pt x="792" y="779"/>
                    </a:moveTo>
                    <a:cubicBezTo>
                      <a:pt x="792" y="747"/>
                      <a:pt x="791" y="714"/>
                      <a:pt x="791" y="682"/>
                    </a:cubicBezTo>
                    <a:cubicBezTo>
                      <a:pt x="799" y="687"/>
                      <a:pt x="807" y="691"/>
                      <a:pt x="816" y="696"/>
                    </a:cubicBezTo>
                    <a:cubicBezTo>
                      <a:pt x="816" y="729"/>
                      <a:pt x="817" y="761"/>
                      <a:pt x="818" y="794"/>
                    </a:cubicBezTo>
                    <a:cubicBezTo>
                      <a:pt x="809" y="789"/>
                      <a:pt x="801" y="784"/>
                      <a:pt x="792" y="779"/>
                    </a:cubicBezTo>
                    <a:close/>
                    <a:moveTo>
                      <a:pt x="797" y="799"/>
                    </a:moveTo>
                    <a:cubicBezTo>
                      <a:pt x="804" y="803"/>
                      <a:pt x="811" y="807"/>
                      <a:pt x="818" y="812"/>
                    </a:cubicBezTo>
                    <a:cubicBezTo>
                      <a:pt x="819" y="820"/>
                      <a:pt x="819" y="828"/>
                      <a:pt x="819" y="836"/>
                    </a:cubicBezTo>
                    <a:cubicBezTo>
                      <a:pt x="810" y="831"/>
                      <a:pt x="802" y="827"/>
                      <a:pt x="793" y="823"/>
                    </a:cubicBezTo>
                    <a:cubicBezTo>
                      <a:pt x="793" y="814"/>
                      <a:pt x="793" y="805"/>
                      <a:pt x="793" y="796"/>
                    </a:cubicBezTo>
                    <a:cubicBezTo>
                      <a:pt x="794" y="797"/>
                      <a:pt x="796" y="798"/>
                      <a:pt x="797" y="799"/>
                    </a:cubicBezTo>
                    <a:close/>
                    <a:moveTo>
                      <a:pt x="819" y="848"/>
                    </a:moveTo>
                    <a:cubicBezTo>
                      <a:pt x="819" y="850"/>
                      <a:pt x="819" y="853"/>
                      <a:pt x="819" y="856"/>
                    </a:cubicBezTo>
                    <a:cubicBezTo>
                      <a:pt x="811" y="851"/>
                      <a:pt x="802" y="847"/>
                      <a:pt x="794" y="842"/>
                    </a:cubicBezTo>
                    <a:cubicBezTo>
                      <a:pt x="794" y="840"/>
                      <a:pt x="794" y="838"/>
                      <a:pt x="794" y="835"/>
                    </a:cubicBezTo>
                    <a:cubicBezTo>
                      <a:pt x="802" y="840"/>
                      <a:pt x="811" y="844"/>
                      <a:pt x="819" y="848"/>
                    </a:cubicBezTo>
                    <a:close/>
                    <a:moveTo>
                      <a:pt x="818" y="697"/>
                    </a:moveTo>
                    <a:cubicBezTo>
                      <a:pt x="823" y="700"/>
                      <a:pt x="828" y="703"/>
                      <a:pt x="833" y="706"/>
                    </a:cubicBezTo>
                    <a:cubicBezTo>
                      <a:pt x="834" y="706"/>
                      <a:pt x="834" y="705"/>
                      <a:pt x="834" y="705"/>
                    </a:cubicBezTo>
                    <a:cubicBezTo>
                      <a:pt x="828" y="702"/>
                      <a:pt x="823" y="699"/>
                      <a:pt x="818" y="695"/>
                    </a:cubicBezTo>
                    <a:cubicBezTo>
                      <a:pt x="817" y="661"/>
                      <a:pt x="816" y="626"/>
                      <a:pt x="815" y="592"/>
                    </a:cubicBezTo>
                    <a:cubicBezTo>
                      <a:pt x="814" y="517"/>
                      <a:pt x="813" y="442"/>
                      <a:pt x="813" y="367"/>
                    </a:cubicBezTo>
                    <a:cubicBezTo>
                      <a:pt x="822" y="372"/>
                      <a:pt x="831" y="378"/>
                      <a:pt x="841" y="383"/>
                    </a:cubicBezTo>
                    <a:cubicBezTo>
                      <a:pt x="841" y="525"/>
                      <a:pt x="841" y="667"/>
                      <a:pt x="843" y="809"/>
                    </a:cubicBezTo>
                    <a:cubicBezTo>
                      <a:pt x="835" y="804"/>
                      <a:pt x="828" y="799"/>
                      <a:pt x="820" y="795"/>
                    </a:cubicBezTo>
                    <a:cubicBezTo>
                      <a:pt x="819" y="762"/>
                      <a:pt x="819" y="730"/>
                      <a:pt x="818" y="697"/>
                    </a:cubicBezTo>
                    <a:close/>
                    <a:moveTo>
                      <a:pt x="824" y="291"/>
                    </a:moveTo>
                    <a:cubicBezTo>
                      <a:pt x="820" y="288"/>
                      <a:pt x="816" y="286"/>
                      <a:pt x="812" y="284"/>
                    </a:cubicBezTo>
                    <a:cubicBezTo>
                      <a:pt x="812" y="256"/>
                      <a:pt x="812" y="227"/>
                      <a:pt x="812" y="199"/>
                    </a:cubicBezTo>
                    <a:cubicBezTo>
                      <a:pt x="821" y="205"/>
                      <a:pt x="830" y="211"/>
                      <a:pt x="839" y="217"/>
                    </a:cubicBezTo>
                    <a:cubicBezTo>
                      <a:pt x="839" y="258"/>
                      <a:pt x="840" y="298"/>
                      <a:pt x="840" y="339"/>
                    </a:cubicBezTo>
                    <a:cubicBezTo>
                      <a:pt x="840" y="339"/>
                      <a:pt x="840" y="339"/>
                      <a:pt x="840" y="339"/>
                    </a:cubicBezTo>
                    <a:cubicBezTo>
                      <a:pt x="831" y="333"/>
                      <a:pt x="822" y="328"/>
                      <a:pt x="812" y="323"/>
                    </a:cubicBezTo>
                    <a:cubicBezTo>
                      <a:pt x="812" y="310"/>
                      <a:pt x="812" y="298"/>
                      <a:pt x="812" y="285"/>
                    </a:cubicBezTo>
                    <a:cubicBezTo>
                      <a:pt x="816" y="288"/>
                      <a:pt x="820" y="290"/>
                      <a:pt x="824" y="292"/>
                    </a:cubicBezTo>
                    <a:cubicBezTo>
                      <a:pt x="824" y="292"/>
                      <a:pt x="825" y="291"/>
                      <a:pt x="824" y="291"/>
                    </a:cubicBezTo>
                    <a:close/>
                    <a:moveTo>
                      <a:pt x="812" y="195"/>
                    </a:moveTo>
                    <a:cubicBezTo>
                      <a:pt x="811" y="192"/>
                      <a:pt x="811" y="188"/>
                      <a:pt x="811" y="185"/>
                    </a:cubicBezTo>
                    <a:cubicBezTo>
                      <a:pt x="820" y="192"/>
                      <a:pt x="829" y="198"/>
                      <a:pt x="838" y="205"/>
                    </a:cubicBezTo>
                    <a:cubicBezTo>
                      <a:pt x="838" y="208"/>
                      <a:pt x="839" y="211"/>
                      <a:pt x="839" y="214"/>
                    </a:cubicBezTo>
                    <a:cubicBezTo>
                      <a:pt x="830" y="208"/>
                      <a:pt x="821" y="201"/>
                      <a:pt x="812" y="195"/>
                    </a:cubicBezTo>
                    <a:close/>
                    <a:moveTo>
                      <a:pt x="863" y="219"/>
                    </a:moveTo>
                    <a:cubicBezTo>
                      <a:pt x="856" y="214"/>
                      <a:pt x="849" y="208"/>
                      <a:pt x="841" y="203"/>
                    </a:cubicBezTo>
                    <a:cubicBezTo>
                      <a:pt x="841" y="190"/>
                      <a:pt x="840" y="176"/>
                      <a:pt x="840" y="163"/>
                    </a:cubicBezTo>
                    <a:cubicBezTo>
                      <a:pt x="847" y="168"/>
                      <a:pt x="855" y="174"/>
                      <a:pt x="863" y="179"/>
                    </a:cubicBezTo>
                    <a:cubicBezTo>
                      <a:pt x="863" y="192"/>
                      <a:pt x="863" y="206"/>
                      <a:pt x="863" y="219"/>
                    </a:cubicBezTo>
                    <a:close/>
                    <a:moveTo>
                      <a:pt x="863" y="232"/>
                    </a:moveTo>
                    <a:cubicBezTo>
                      <a:pt x="856" y="227"/>
                      <a:pt x="849" y="222"/>
                      <a:pt x="842" y="216"/>
                    </a:cubicBezTo>
                    <a:cubicBezTo>
                      <a:pt x="842" y="213"/>
                      <a:pt x="842" y="210"/>
                      <a:pt x="841" y="207"/>
                    </a:cubicBezTo>
                    <a:cubicBezTo>
                      <a:pt x="849" y="212"/>
                      <a:pt x="856" y="217"/>
                      <a:pt x="863" y="222"/>
                    </a:cubicBezTo>
                    <a:cubicBezTo>
                      <a:pt x="863" y="226"/>
                      <a:pt x="863" y="229"/>
                      <a:pt x="863" y="232"/>
                    </a:cubicBezTo>
                    <a:close/>
                    <a:moveTo>
                      <a:pt x="840" y="340"/>
                    </a:moveTo>
                    <a:cubicBezTo>
                      <a:pt x="840" y="340"/>
                      <a:pt x="840" y="340"/>
                      <a:pt x="840" y="340"/>
                    </a:cubicBezTo>
                    <a:cubicBezTo>
                      <a:pt x="840" y="354"/>
                      <a:pt x="840" y="367"/>
                      <a:pt x="841" y="381"/>
                    </a:cubicBezTo>
                    <a:cubicBezTo>
                      <a:pt x="831" y="376"/>
                      <a:pt x="822" y="370"/>
                      <a:pt x="813" y="365"/>
                    </a:cubicBezTo>
                    <a:cubicBezTo>
                      <a:pt x="813" y="352"/>
                      <a:pt x="813" y="338"/>
                      <a:pt x="813" y="325"/>
                    </a:cubicBezTo>
                    <a:cubicBezTo>
                      <a:pt x="822" y="330"/>
                      <a:pt x="831" y="335"/>
                      <a:pt x="840" y="340"/>
                    </a:cubicBezTo>
                    <a:close/>
                    <a:moveTo>
                      <a:pt x="843" y="812"/>
                    </a:moveTo>
                    <a:cubicBezTo>
                      <a:pt x="843" y="815"/>
                      <a:pt x="843" y="819"/>
                      <a:pt x="843" y="822"/>
                    </a:cubicBezTo>
                    <a:cubicBezTo>
                      <a:pt x="836" y="817"/>
                      <a:pt x="828" y="813"/>
                      <a:pt x="820" y="808"/>
                    </a:cubicBezTo>
                    <a:cubicBezTo>
                      <a:pt x="820" y="805"/>
                      <a:pt x="820" y="801"/>
                      <a:pt x="820" y="798"/>
                    </a:cubicBezTo>
                    <a:cubicBezTo>
                      <a:pt x="828" y="803"/>
                      <a:pt x="836" y="807"/>
                      <a:pt x="843" y="812"/>
                    </a:cubicBezTo>
                    <a:close/>
                    <a:moveTo>
                      <a:pt x="843" y="827"/>
                    </a:moveTo>
                    <a:cubicBezTo>
                      <a:pt x="843" y="835"/>
                      <a:pt x="844" y="842"/>
                      <a:pt x="844" y="850"/>
                    </a:cubicBezTo>
                    <a:cubicBezTo>
                      <a:pt x="836" y="845"/>
                      <a:pt x="829" y="841"/>
                      <a:pt x="821" y="837"/>
                    </a:cubicBezTo>
                    <a:cubicBezTo>
                      <a:pt x="821" y="829"/>
                      <a:pt x="821" y="821"/>
                      <a:pt x="821" y="813"/>
                    </a:cubicBezTo>
                    <a:cubicBezTo>
                      <a:pt x="828" y="818"/>
                      <a:pt x="836" y="822"/>
                      <a:pt x="843" y="827"/>
                    </a:cubicBezTo>
                    <a:close/>
                    <a:moveTo>
                      <a:pt x="844" y="859"/>
                    </a:moveTo>
                    <a:cubicBezTo>
                      <a:pt x="844" y="863"/>
                      <a:pt x="844" y="866"/>
                      <a:pt x="844" y="869"/>
                    </a:cubicBezTo>
                    <a:cubicBezTo>
                      <a:pt x="837" y="865"/>
                      <a:pt x="829" y="861"/>
                      <a:pt x="822" y="857"/>
                    </a:cubicBezTo>
                    <a:cubicBezTo>
                      <a:pt x="822" y="854"/>
                      <a:pt x="821" y="851"/>
                      <a:pt x="821" y="849"/>
                    </a:cubicBezTo>
                    <a:cubicBezTo>
                      <a:pt x="829" y="852"/>
                      <a:pt x="836" y="856"/>
                      <a:pt x="844" y="859"/>
                    </a:cubicBezTo>
                    <a:close/>
                    <a:moveTo>
                      <a:pt x="864" y="146"/>
                    </a:moveTo>
                    <a:cubicBezTo>
                      <a:pt x="863" y="156"/>
                      <a:pt x="863" y="166"/>
                      <a:pt x="863" y="175"/>
                    </a:cubicBezTo>
                    <a:cubicBezTo>
                      <a:pt x="855" y="170"/>
                      <a:pt x="847" y="164"/>
                      <a:pt x="839" y="158"/>
                    </a:cubicBezTo>
                    <a:cubicBezTo>
                      <a:pt x="839" y="148"/>
                      <a:pt x="838" y="137"/>
                      <a:pt x="838" y="126"/>
                    </a:cubicBezTo>
                    <a:cubicBezTo>
                      <a:pt x="846" y="133"/>
                      <a:pt x="855" y="139"/>
                      <a:pt x="864" y="146"/>
                    </a:cubicBezTo>
                    <a:close/>
                    <a:moveTo>
                      <a:pt x="838" y="201"/>
                    </a:moveTo>
                    <a:cubicBezTo>
                      <a:pt x="829" y="195"/>
                      <a:pt x="820" y="188"/>
                      <a:pt x="811" y="182"/>
                    </a:cubicBezTo>
                    <a:cubicBezTo>
                      <a:pt x="811" y="169"/>
                      <a:pt x="811" y="155"/>
                      <a:pt x="811" y="142"/>
                    </a:cubicBezTo>
                    <a:cubicBezTo>
                      <a:pt x="820" y="149"/>
                      <a:pt x="829" y="155"/>
                      <a:pt x="837" y="161"/>
                    </a:cubicBezTo>
                    <a:cubicBezTo>
                      <a:pt x="838" y="174"/>
                      <a:pt x="838" y="188"/>
                      <a:pt x="838" y="201"/>
                    </a:cubicBezTo>
                    <a:close/>
                    <a:moveTo>
                      <a:pt x="836" y="125"/>
                    </a:moveTo>
                    <a:cubicBezTo>
                      <a:pt x="837" y="136"/>
                      <a:pt x="837" y="146"/>
                      <a:pt x="837" y="157"/>
                    </a:cubicBezTo>
                    <a:cubicBezTo>
                      <a:pt x="828" y="151"/>
                      <a:pt x="820" y="145"/>
                      <a:pt x="811" y="139"/>
                    </a:cubicBezTo>
                    <a:cubicBezTo>
                      <a:pt x="811" y="127"/>
                      <a:pt x="811" y="116"/>
                      <a:pt x="810" y="105"/>
                    </a:cubicBezTo>
                    <a:cubicBezTo>
                      <a:pt x="810" y="105"/>
                      <a:pt x="810" y="105"/>
                      <a:pt x="810" y="105"/>
                    </a:cubicBezTo>
                    <a:cubicBezTo>
                      <a:pt x="819" y="111"/>
                      <a:pt x="828" y="118"/>
                      <a:pt x="836" y="125"/>
                    </a:cubicBezTo>
                    <a:close/>
                    <a:moveTo>
                      <a:pt x="810" y="364"/>
                    </a:moveTo>
                    <a:cubicBezTo>
                      <a:pt x="805" y="361"/>
                      <a:pt x="800" y="358"/>
                      <a:pt x="795" y="355"/>
                    </a:cubicBezTo>
                    <a:cubicBezTo>
                      <a:pt x="794" y="354"/>
                      <a:pt x="794" y="356"/>
                      <a:pt x="795" y="356"/>
                    </a:cubicBezTo>
                    <a:cubicBezTo>
                      <a:pt x="800" y="359"/>
                      <a:pt x="805" y="362"/>
                      <a:pt x="810" y="365"/>
                    </a:cubicBezTo>
                    <a:cubicBezTo>
                      <a:pt x="811" y="438"/>
                      <a:pt x="812" y="511"/>
                      <a:pt x="813" y="583"/>
                    </a:cubicBezTo>
                    <a:cubicBezTo>
                      <a:pt x="814" y="620"/>
                      <a:pt x="815" y="657"/>
                      <a:pt x="815" y="694"/>
                    </a:cubicBezTo>
                    <a:cubicBezTo>
                      <a:pt x="807" y="689"/>
                      <a:pt x="799" y="685"/>
                      <a:pt x="791" y="680"/>
                    </a:cubicBezTo>
                    <a:cubicBezTo>
                      <a:pt x="790" y="668"/>
                      <a:pt x="790" y="657"/>
                      <a:pt x="790" y="645"/>
                    </a:cubicBezTo>
                    <a:cubicBezTo>
                      <a:pt x="797" y="649"/>
                      <a:pt x="804" y="653"/>
                      <a:pt x="811" y="658"/>
                    </a:cubicBezTo>
                    <a:cubicBezTo>
                      <a:pt x="812" y="658"/>
                      <a:pt x="812" y="657"/>
                      <a:pt x="811" y="657"/>
                    </a:cubicBezTo>
                    <a:cubicBezTo>
                      <a:pt x="804" y="652"/>
                      <a:pt x="797" y="648"/>
                      <a:pt x="790" y="644"/>
                    </a:cubicBezTo>
                    <a:cubicBezTo>
                      <a:pt x="790" y="635"/>
                      <a:pt x="790" y="626"/>
                      <a:pt x="789" y="618"/>
                    </a:cubicBezTo>
                    <a:cubicBezTo>
                      <a:pt x="790" y="618"/>
                      <a:pt x="791" y="619"/>
                      <a:pt x="792" y="619"/>
                    </a:cubicBezTo>
                    <a:cubicBezTo>
                      <a:pt x="792" y="620"/>
                      <a:pt x="793" y="618"/>
                      <a:pt x="792" y="618"/>
                    </a:cubicBezTo>
                    <a:cubicBezTo>
                      <a:pt x="791" y="617"/>
                      <a:pt x="790" y="617"/>
                      <a:pt x="789" y="616"/>
                    </a:cubicBezTo>
                    <a:cubicBezTo>
                      <a:pt x="789" y="604"/>
                      <a:pt x="789" y="592"/>
                      <a:pt x="789" y="580"/>
                    </a:cubicBezTo>
                    <a:cubicBezTo>
                      <a:pt x="787" y="490"/>
                      <a:pt x="787" y="400"/>
                      <a:pt x="787" y="310"/>
                    </a:cubicBezTo>
                    <a:cubicBezTo>
                      <a:pt x="795" y="314"/>
                      <a:pt x="803" y="319"/>
                      <a:pt x="810" y="323"/>
                    </a:cubicBezTo>
                    <a:cubicBezTo>
                      <a:pt x="810" y="337"/>
                      <a:pt x="810" y="350"/>
                      <a:pt x="810" y="364"/>
                    </a:cubicBezTo>
                    <a:close/>
                    <a:moveTo>
                      <a:pt x="788" y="644"/>
                    </a:moveTo>
                    <a:cubicBezTo>
                      <a:pt x="788" y="655"/>
                      <a:pt x="788" y="667"/>
                      <a:pt x="788" y="679"/>
                    </a:cubicBezTo>
                    <a:cubicBezTo>
                      <a:pt x="781" y="674"/>
                      <a:pt x="773" y="670"/>
                      <a:pt x="765" y="666"/>
                    </a:cubicBezTo>
                    <a:cubicBezTo>
                      <a:pt x="765" y="654"/>
                      <a:pt x="765" y="642"/>
                      <a:pt x="765" y="630"/>
                    </a:cubicBezTo>
                    <a:cubicBezTo>
                      <a:pt x="772" y="635"/>
                      <a:pt x="780" y="639"/>
                      <a:pt x="788" y="644"/>
                    </a:cubicBezTo>
                    <a:close/>
                    <a:moveTo>
                      <a:pt x="765" y="628"/>
                    </a:moveTo>
                    <a:cubicBezTo>
                      <a:pt x="764" y="620"/>
                      <a:pt x="764" y="612"/>
                      <a:pt x="764" y="604"/>
                    </a:cubicBezTo>
                    <a:cubicBezTo>
                      <a:pt x="772" y="608"/>
                      <a:pt x="780" y="613"/>
                      <a:pt x="787" y="617"/>
                    </a:cubicBezTo>
                    <a:cubicBezTo>
                      <a:pt x="787" y="625"/>
                      <a:pt x="788" y="634"/>
                      <a:pt x="788" y="642"/>
                    </a:cubicBezTo>
                    <a:cubicBezTo>
                      <a:pt x="780" y="638"/>
                      <a:pt x="772" y="633"/>
                      <a:pt x="765" y="628"/>
                    </a:cubicBezTo>
                    <a:close/>
                    <a:moveTo>
                      <a:pt x="810" y="322"/>
                    </a:moveTo>
                    <a:cubicBezTo>
                      <a:pt x="803" y="317"/>
                      <a:pt x="795" y="313"/>
                      <a:pt x="787" y="309"/>
                    </a:cubicBezTo>
                    <a:cubicBezTo>
                      <a:pt x="787" y="296"/>
                      <a:pt x="787" y="284"/>
                      <a:pt x="787" y="271"/>
                    </a:cubicBezTo>
                    <a:cubicBezTo>
                      <a:pt x="795" y="276"/>
                      <a:pt x="802" y="280"/>
                      <a:pt x="810" y="284"/>
                    </a:cubicBezTo>
                    <a:cubicBezTo>
                      <a:pt x="810" y="297"/>
                      <a:pt x="810" y="309"/>
                      <a:pt x="810" y="322"/>
                    </a:cubicBezTo>
                    <a:close/>
                    <a:moveTo>
                      <a:pt x="810" y="282"/>
                    </a:moveTo>
                    <a:cubicBezTo>
                      <a:pt x="802" y="278"/>
                      <a:pt x="795" y="273"/>
                      <a:pt x="787" y="269"/>
                    </a:cubicBezTo>
                    <a:cubicBezTo>
                      <a:pt x="787" y="240"/>
                      <a:pt x="787" y="211"/>
                      <a:pt x="787" y="183"/>
                    </a:cubicBezTo>
                    <a:cubicBezTo>
                      <a:pt x="794" y="188"/>
                      <a:pt x="802" y="193"/>
                      <a:pt x="809" y="198"/>
                    </a:cubicBezTo>
                    <a:cubicBezTo>
                      <a:pt x="810" y="226"/>
                      <a:pt x="810" y="254"/>
                      <a:pt x="810" y="282"/>
                    </a:cubicBezTo>
                    <a:close/>
                    <a:moveTo>
                      <a:pt x="809" y="194"/>
                    </a:moveTo>
                    <a:cubicBezTo>
                      <a:pt x="802" y="188"/>
                      <a:pt x="794" y="183"/>
                      <a:pt x="787" y="178"/>
                    </a:cubicBezTo>
                    <a:cubicBezTo>
                      <a:pt x="786" y="174"/>
                      <a:pt x="786" y="171"/>
                      <a:pt x="786" y="168"/>
                    </a:cubicBezTo>
                    <a:cubicBezTo>
                      <a:pt x="794" y="173"/>
                      <a:pt x="802" y="178"/>
                      <a:pt x="809" y="184"/>
                    </a:cubicBezTo>
                    <a:cubicBezTo>
                      <a:pt x="809" y="187"/>
                      <a:pt x="809" y="190"/>
                      <a:pt x="809" y="194"/>
                    </a:cubicBezTo>
                    <a:close/>
                    <a:moveTo>
                      <a:pt x="786" y="164"/>
                    </a:moveTo>
                    <a:cubicBezTo>
                      <a:pt x="786" y="151"/>
                      <a:pt x="786" y="138"/>
                      <a:pt x="786" y="125"/>
                    </a:cubicBezTo>
                    <a:cubicBezTo>
                      <a:pt x="793" y="130"/>
                      <a:pt x="801" y="135"/>
                      <a:pt x="809" y="141"/>
                    </a:cubicBezTo>
                    <a:cubicBezTo>
                      <a:pt x="809" y="154"/>
                      <a:pt x="809" y="167"/>
                      <a:pt x="809" y="180"/>
                    </a:cubicBezTo>
                    <a:cubicBezTo>
                      <a:pt x="802" y="175"/>
                      <a:pt x="794" y="169"/>
                      <a:pt x="786" y="164"/>
                    </a:cubicBezTo>
                    <a:close/>
                    <a:moveTo>
                      <a:pt x="788" y="88"/>
                    </a:moveTo>
                    <a:cubicBezTo>
                      <a:pt x="795" y="93"/>
                      <a:pt x="802" y="98"/>
                      <a:pt x="809" y="104"/>
                    </a:cubicBezTo>
                    <a:cubicBezTo>
                      <a:pt x="809" y="104"/>
                      <a:pt x="808" y="104"/>
                      <a:pt x="808" y="104"/>
                    </a:cubicBezTo>
                    <a:cubicBezTo>
                      <a:pt x="809" y="115"/>
                      <a:pt x="809" y="126"/>
                      <a:pt x="809" y="137"/>
                    </a:cubicBezTo>
                    <a:cubicBezTo>
                      <a:pt x="801" y="132"/>
                      <a:pt x="793" y="126"/>
                      <a:pt x="786" y="121"/>
                    </a:cubicBezTo>
                    <a:cubicBezTo>
                      <a:pt x="785" y="109"/>
                      <a:pt x="785" y="97"/>
                      <a:pt x="785" y="86"/>
                    </a:cubicBezTo>
                    <a:cubicBezTo>
                      <a:pt x="786" y="86"/>
                      <a:pt x="787" y="87"/>
                      <a:pt x="788" y="88"/>
                    </a:cubicBezTo>
                    <a:close/>
                    <a:moveTo>
                      <a:pt x="784" y="307"/>
                    </a:moveTo>
                    <a:cubicBezTo>
                      <a:pt x="780" y="305"/>
                      <a:pt x="777" y="302"/>
                      <a:pt x="773" y="300"/>
                    </a:cubicBezTo>
                    <a:cubicBezTo>
                      <a:pt x="772" y="300"/>
                      <a:pt x="772" y="301"/>
                      <a:pt x="772" y="301"/>
                    </a:cubicBezTo>
                    <a:cubicBezTo>
                      <a:pt x="776" y="304"/>
                      <a:pt x="780" y="306"/>
                      <a:pt x="784" y="308"/>
                    </a:cubicBezTo>
                    <a:cubicBezTo>
                      <a:pt x="784" y="315"/>
                      <a:pt x="784" y="322"/>
                      <a:pt x="784" y="329"/>
                    </a:cubicBezTo>
                    <a:cubicBezTo>
                      <a:pt x="785" y="413"/>
                      <a:pt x="785" y="496"/>
                      <a:pt x="787" y="580"/>
                    </a:cubicBezTo>
                    <a:cubicBezTo>
                      <a:pt x="787" y="591"/>
                      <a:pt x="787" y="603"/>
                      <a:pt x="787" y="615"/>
                    </a:cubicBezTo>
                    <a:cubicBezTo>
                      <a:pt x="780" y="611"/>
                      <a:pt x="772" y="607"/>
                      <a:pt x="764" y="603"/>
                    </a:cubicBezTo>
                    <a:cubicBezTo>
                      <a:pt x="764" y="595"/>
                      <a:pt x="764" y="587"/>
                      <a:pt x="764" y="580"/>
                    </a:cubicBezTo>
                    <a:cubicBezTo>
                      <a:pt x="762" y="472"/>
                      <a:pt x="761" y="363"/>
                      <a:pt x="760" y="255"/>
                    </a:cubicBezTo>
                    <a:cubicBezTo>
                      <a:pt x="768" y="260"/>
                      <a:pt x="776" y="265"/>
                      <a:pt x="784" y="269"/>
                    </a:cubicBezTo>
                    <a:cubicBezTo>
                      <a:pt x="784" y="282"/>
                      <a:pt x="784" y="294"/>
                      <a:pt x="784" y="307"/>
                    </a:cubicBezTo>
                    <a:close/>
                    <a:moveTo>
                      <a:pt x="783" y="161"/>
                    </a:moveTo>
                    <a:cubicBezTo>
                      <a:pt x="781" y="160"/>
                      <a:pt x="779" y="158"/>
                      <a:pt x="777" y="157"/>
                    </a:cubicBezTo>
                    <a:cubicBezTo>
                      <a:pt x="771" y="152"/>
                      <a:pt x="765" y="148"/>
                      <a:pt x="759" y="144"/>
                    </a:cubicBezTo>
                    <a:cubicBezTo>
                      <a:pt x="758" y="131"/>
                      <a:pt x="758" y="119"/>
                      <a:pt x="758" y="106"/>
                    </a:cubicBezTo>
                    <a:cubicBezTo>
                      <a:pt x="765" y="110"/>
                      <a:pt x="771" y="115"/>
                      <a:pt x="777" y="119"/>
                    </a:cubicBezTo>
                    <a:cubicBezTo>
                      <a:pt x="779" y="120"/>
                      <a:pt x="781" y="121"/>
                      <a:pt x="783" y="123"/>
                    </a:cubicBezTo>
                    <a:cubicBezTo>
                      <a:pt x="783" y="135"/>
                      <a:pt x="783" y="148"/>
                      <a:pt x="783" y="161"/>
                    </a:cubicBezTo>
                    <a:close/>
                    <a:moveTo>
                      <a:pt x="783" y="175"/>
                    </a:moveTo>
                    <a:cubicBezTo>
                      <a:pt x="775" y="170"/>
                      <a:pt x="767" y="165"/>
                      <a:pt x="759" y="160"/>
                    </a:cubicBezTo>
                    <a:cubicBezTo>
                      <a:pt x="759" y="156"/>
                      <a:pt x="759" y="152"/>
                      <a:pt x="759" y="148"/>
                    </a:cubicBezTo>
                    <a:cubicBezTo>
                      <a:pt x="762" y="151"/>
                      <a:pt x="765" y="153"/>
                      <a:pt x="769" y="155"/>
                    </a:cubicBezTo>
                    <a:cubicBezTo>
                      <a:pt x="773" y="158"/>
                      <a:pt x="778" y="162"/>
                      <a:pt x="783" y="165"/>
                    </a:cubicBezTo>
                    <a:cubicBezTo>
                      <a:pt x="783" y="168"/>
                      <a:pt x="783" y="172"/>
                      <a:pt x="783" y="175"/>
                    </a:cubicBezTo>
                    <a:close/>
                    <a:moveTo>
                      <a:pt x="763" y="602"/>
                    </a:moveTo>
                    <a:cubicBezTo>
                      <a:pt x="753" y="597"/>
                      <a:pt x="744" y="591"/>
                      <a:pt x="734" y="586"/>
                    </a:cubicBezTo>
                    <a:cubicBezTo>
                      <a:pt x="734" y="581"/>
                      <a:pt x="733" y="576"/>
                      <a:pt x="733" y="571"/>
                    </a:cubicBezTo>
                    <a:cubicBezTo>
                      <a:pt x="732" y="460"/>
                      <a:pt x="731" y="348"/>
                      <a:pt x="730" y="237"/>
                    </a:cubicBezTo>
                    <a:cubicBezTo>
                      <a:pt x="740" y="243"/>
                      <a:pt x="749" y="249"/>
                      <a:pt x="758" y="254"/>
                    </a:cubicBezTo>
                    <a:cubicBezTo>
                      <a:pt x="760" y="370"/>
                      <a:pt x="762" y="486"/>
                      <a:pt x="763" y="602"/>
                    </a:cubicBezTo>
                    <a:close/>
                    <a:moveTo>
                      <a:pt x="763" y="604"/>
                    </a:moveTo>
                    <a:cubicBezTo>
                      <a:pt x="763" y="612"/>
                      <a:pt x="764" y="620"/>
                      <a:pt x="764" y="628"/>
                    </a:cubicBezTo>
                    <a:cubicBezTo>
                      <a:pt x="754" y="622"/>
                      <a:pt x="744" y="616"/>
                      <a:pt x="734" y="610"/>
                    </a:cubicBezTo>
                    <a:cubicBezTo>
                      <a:pt x="734" y="603"/>
                      <a:pt x="734" y="595"/>
                      <a:pt x="734" y="587"/>
                    </a:cubicBezTo>
                    <a:cubicBezTo>
                      <a:pt x="744" y="593"/>
                      <a:pt x="753" y="598"/>
                      <a:pt x="763" y="604"/>
                    </a:cubicBezTo>
                    <a:close/>
                    <a:moveTo>
                      <a:pt x="764" y="629"/>
                    </a:moveTo>
                    <a:cubicBezTo>
                      <a:pt x="764" y="641"/>
                      <a:pt x="764" y="653"/>
                      <a:pt x="764" y="665"/>
                    </a:cubicBezTo>
                    <a:cubicBezTo>
                      <a:pt x="755" y="660"/>
                      <a:pt x="745" y="654"/>
                      <a:pt x="735" y="649"/>
                    </a:cubicBezTo>
                    <a:cubicBezTo>
                      <a:pt x="735" y="637"/>
                      <a:pt x="734" y="624"/>
                      <a:pt x="734" y="612"/>
                    </a:cubicBezTo>
                    <a:cubicBezTo>
                      <a:pt x="744" y="618"/>
                      <a:pt x="754" y="624"/>
                      <a:pt x="764" y="629"/>
                    </a:cubicBezTo>
                    <a:close/>
                    <a:moveTo>
                      <a:pt x="784" y="267"/>
                    </a:moveTo>
                    <a:cubicBezTo>
                      <a:pt x="776" y="262"/>
                      <a:pt x="768" y="258"/>
                      <a:pt x="760" y="253"/>
                    </a:cubicBezTo>
                    <a:cubicBezTo>
                      <a:pt x="760" y="224"/>
                      <a:pt x="759" y="194"/>
                      <a:pt x="759" y="165"/>
                    </a:cubicBezTo>
                    <a:cubicBezTo>
                      <a:pt x="767" y="170"/>
                      <a:pt x="775" y="175"/>
                      <a:pt x="783" y="180"/>
                    </a:cubicBezTo>
                    <a:cubicBezTo>
                      <a:pt x="783" y="209"/>
                      <a:pt x="783" y="238"/>
                      <a:pt x="784" y="267"/>
                    </a:cubicBezTo>
                    <a:close/>
                    <a:moveTo>
                      <a:pt x="784" y="85"/>
                    </a:moveTo>
                    <a:cubicBezTo>
                      <a:pt x="783" y="96"/>
                      <a:pt x="783" y="107"/>
                      <a:pt x="783" y="119"/>
                    </a:cubicBezTo>
                    <a:cubicBezTo>
                      <a:pt x="782" y="118"/>
                      <a:pt x="780" y="117"/>
                      <a:pt x="779" y="116"/>
                    </a:cubicBezTo>
                    <a:cubicBezTo>
                      <a:pt x="772" y="111"/>
                      <a:pt x="765" y="106"/>
                      <a:pt x="758" y="100"/>
                    </a:cubicBezTo>
                    <a:cubicBezTo>
                      <a:pt x="758" y="89"/>
                      <a:pt x="758" y="78"/>
                      <a:pt x="757" y="66"/>
                    </a:cubicBezTo>
                    <a:cubicBezTo>
                      <a:pt x="766" y="72"/>
                      <a:pt x="775" y="79"/>
                      <a:pt x="784" y="85"/>
                    </a:cubicBezTo>
                    <a:close/>
                    <a:moveTo>
                      <a:pt x="758" y="252"/>
                    </a:moveTo>
                    <a:cubicBezTo>
                      <a:pt x="749" y="247"/>
                      <a:pt x="740" y="241"/>
                      <a:pt x="730" y="236"/>
                    </a:cubicBezTo>
                    <a:cubicBezTo>
                      <a:pt x="730" y="206"/>
                      <a:pt x="730" y="176"/>
                      <a:pt x="730" y="145"/>
                    </a:cubicBezTo>
                    <a:cubicBezTo>
                      <a:pt x="739" y="151"/>
                      <a:pt x="748" y="157"/>
                      <a:pt x="757" y="163"/>
                    </a:cubicBezTo>
                    <a:cubicBezTo>
                      <a:pt x="757" y="193"/>
                      <a:pt x="758" y="223"/>
                      <a:pt x="758" y="252"/>
                    </a:cubicBezTo>
                    <a:close/>
                    <a:moveTo>
                      <a:pt x="757" y="158"/>
                    </a:moveTo>
                    <a:cubicBezTo>
                      <a:pt x="748" y="153"/>
                      <a:pt x="739" y="147"/>
                      <a:pt x="730" y="141"/>
                    </a:cubicBezTo>
                    <a:cubicBezTo>
                      <a:pt x="730" y="137"/>
                      <a:pt x="730" y="133"/>
                      <a:pt x="730" y="130"/>
                    </a:cubicBezTo>
                    <a:cubicBezTo>
                      <a:pt x="739" y="135"/>
                      <a:pt x="748" y="141"/>
                      <a:pt x="757" y="147"/>
                    </a:cubicBezTo>
                    <a:cubicBezTo>
                      <a:pt x="757" y="151"/>
                      <a:pt x="757" y="155"/>
                      <a:pt x="757" y="158"/>
                    </a:cubicBezTo>
                    <a:close/>
                    <a:moveTo>
                      <a:pt x="757" y="142"/>
                    </a:moveTo>
                    <a:cubicBezTo>
                      <a:pt x="748" y="136"/>
                      <a:pt x="739" y="129"/>
                      <a:pt x="730" y="122"/>
                    </a:cubicBezTo>
                    <a:cubicBezTo>
                      <a:pt x="730" y="111"/>
                      <a:pt x="730" y="99"/>
                      <a:pt x="730" y="88"/>
                    </a:cubicBezTo>
                    <a:cubicBezTo>
                      <a:pt x="739" y="93"/>
                      <a:pt x="747" y="99"/>
                      <a:pt x="756" y="105"/>
                    </a:cubicBezTo>
                    <a:cubicBezTo>
                      <a:pt x="756" y="117"/>
                      <a:pt x="757" y="130"/>
                      <a:pt x="757" y="142"/>
                    </a:cubicBezTo>
                    <a:close/>
                    <a:moveTo>
                      <a:pt x="756" y="65"/>
                    </a:moveTo>
                    <a:cubicBezTo>
                      <a:pt x="756" y="65"/>
                      <a:pt x="756" y="65"/>
                      <a:pt x="756" y="65"/>
                    </a:cubicBezTo>
                    <a:cubicBezTo>
                      <a:pt x="756" y="76"/>
                      <a:pt x="756" y="88"/>
                      <a:pt x="756" y="99"/>
                    </a:cubicBezTo>
                    <a:cubicBezTo>
                      <a:pt x="747" y="92"/>
                      <a:pt x="739" y="86"/>
                      <a:pt x="730" y="79"/>
                    </a:cubicBezTo>
                    <a:cubicBezTo>
                      <a:pt x="730" y="68"/>
                      <a:pt x="730" y="57"/>
                      <a:pt x="730" y="46"/>
                    </a:cubicBezTo>
                    <a:cubicBezTo>
                      <a:pt x="738" y="53"/>
                      <a:pt x="747" y="59"/>
                      <a:pt x="756" y="65"/>
                    </a:cubicBezTo>
                    <a:close/>
                    <a:moveTo>
                      <a:pt x="728" y="86"/>
                    </a:moveTo>
                    <a:cubicBezTo>
                      <a:pt x="728" y="98"/>
                      <a:pt x="728" y="109"/>
                      <a:pt x="728" y="121"/>
                    </a:cubicBezTo>
                    <a:cubicBezTo>
                      <a:pt x="725" y="119"/>
                      <a:pt x="722" y="117"/>
                      <a:pt x="720" y="114"/>
                    </a:cubicBezTo>
                    <a:cubicBezTo>
                      <a:pt x="715" y="111"/>
                      <a:pt x="710" y="107"/>
                      <a:pt x="706" y="103"/>
                    </a:cubicBezTo>
                    <a:cubicBezTo>
                      <a:pt x="705" y="92"/>
                      <a:pt x="705" y="81"/>
                      <a:pt x="704" y="70"/>
                    </a:cubicBezTo>
                    <a:cubicBezTo>
                      <a:pt x="712" y="76"/>
                      <a:pt x="720" y="81"/>
                      <a:pt x="728" y="86"/>
                    </a:cubicBezTo>
                    <a:close/>
                    <a:moveTo>
                      <a:pt x="728" y="140"/>
                    </a:moveTo>
                    <a:cubicBezTo>
                      <a:pt x="721" y="135"/>
                      <a:pt x="713" y="130"/>
                      <a:pt x="706" y="126"/>
                    </a:cubicBezTo>
                    <a:cubicBezTo>
                      <a:pt x="706" y="122"/>
                      <a:pt x="706" y="118"/>
                      <a:pt x="706" y="114"/>
                    </a:cubicBezTo>
                    <a:cubicBezTo>
                      <a:pt x="707" y="115"/>
                      <a:pt x="708" y="116"/>
                      <a:pt x="710" y="117"/>
                    </a:cubicBezTo>
                    <a:cubicBezTo>
                      <a:pt x="716" y="120"/>
                      <a:pt x="722" y="124"/>
                      <a:pt x="728" y="128"/>
                    </a:cubicBezTo>
                    <a:cubicBezTo>
                      <a:pt x="728" y="132"/>
                      <a:pt x="728" y="136"/>
                      <a:pt x="728" y="140"/>
                    </a:cubicBezTo>
                    <a:close/>
                    <a:moveTo>
                      <a:pt x="621" y="404"/>
                    </a:moveTo>
                    <a:cubicBezTo>
                      <a:pt x="605" y="412"/>
                      <a:pt x="590" y="422"/>
                      <a:pt x="576" y="433"/>
                    </a:cubicBezTo>
                    <a:cubicBezTo>
                      <a:pt x="575" y="347"/>
                      <a:pt x="575" y="261"/>
                      <a:pt x="574" y="175"/>
                    </a:cubicBezTo>
                    <a:cubicBezTo>
                      <a:pt x="588" y="165"/>
                      <a:pt x="602" y="154"/>
                      <a:pt x="616" y="144"/>
                    </a:cubicBezTo>
                    <a:cubicBezTo>
                      <a:pt x="618" y="231"/>
                      <a:pt x="619" y="317"/>
                      <a:pt x="621" y="404"/>
                    </a:cubicBezTo>
                    <a:close/>
                    <a:moveTo>
                      <a:pt x="576" y="830"/>
                    </a:moveTo>
                    <a:cubicBezTo>
                      <a:pt x="576" y="822"/>
                      <a:pt x="576" y="815"/>
                      <a:pt x="576" y="807"/>
                    </a:cubicBezTo>
                    <a:cubicBezTo>
                      <a:pt x="593" y="797"/>
                      <a:pt x="610" y="787"/>
                      <a:pt x="627" y="777"/>
                    </a:cubicBezTo>
                    <a:cubicBezTo>
                      <a:pt x="627" y="785"/>
                      <a:pt x="627" y="793"/>
                      <a:pt x="627" y="801"/>
                    </a:cubicBezTo>
                    <a:cubicBezTo>
                      <a:pt x="610" y="810"/>
                      <a:pt x="593" y="820"/>
                      <a:pt x="576" y="830"/>
                    </a:cubicBezTo>
                    <a:close/>
                    <a:moveTo>
                      <a:pt x="627" y="812"/>
                    </a:moveTo>
                    <a:cubicBezTo>
                      <a:pt x="627" y="814"/>
                      <a:pt x="627" y="817"/>
                      <a:pt x="627" y="820"/>
                    </a:cubicBezTo>
                    <a:cubicBezTo>
                      <a:pt x="610" y="829"/>
                      <a:pt x="594" y="838"/>
                      <a:pt x="577" y="848"/>
                    </a:cubicBezTo>
                    <a:cubicBezTo>
                      <a:pt x="577" y="845"/>
                      <a:pt x="577" y="842"/>
                      <a:pt x="577" y="839"/>
                    </a:cubicBezTo>
                    <a:cubicBezTo>
                      <a:pt x="593" y="830"/>
                      <a:pt x="610" y="821"/>
                      <a:pt x="627" y="812"/>
                    </a:cubicBezTo>
                    <a:close/>
                    <a:moveTo>
                      <a:pt x="576" y="798"/>
                    </a:moveTo>
                    <a:cubicBezTo>
                      <a:pt x="576" y="790"/>
                      <a:pt x="576" y="790"/>
                      <a:pt x="576" y="790"/>
                    </a:cubicBezTo>
                    <a:cubicBezTo>
                      <a:pt x="593" y="780"/>
                      <a:pt x="610" y="769"/>
                      <a:pt x="627" y="758"/>
                    </a:cubicBezTo>
                    <a:cubicBezTo>
                      <a:pt x="627" y="760"/>
                      <a:pt x="627" y="763"/>
                      <a:pt x="627" y="765"/>
                    </a:cubicBezTo>
                    <a:cubicBezTo>
                      <a:pt x="610" y="776"/>
                      <a:pt x="593" y="787"/>
                      <a:pt x="576" y="798"/>
                    </a:cubicBezTo>
                    <a:close/>
                    <a:moveTo>
                      <a:pt x="576" y="788"/>
                    </a:moveTo>
                    <a:cubicBezTo>
                      <a:pt x="576" y="683"/>
                      <a:pt x="576" y="578"/>
                      <a:pt x="576" y="472"/>
                    </a:cubicBezTo>
                    <a:cubicBezTo>
                      <a:pt x="586" y="466"/>
                      <a:pt x="596" y="459"/>
                      <a:pt x="606" y="452"/>
                    </a:cubicBezTo>
                    <a:cubicBezTo>
                      <a:pt x="606" y="452"/>
                      <a:pt x="606" y="451"/>
                      <a:pt x="605" y="451"/>
                    </a:cubicBezTo>
                    <a:cubicBezTo>
                      <a:pt x="596" y="458"/>
                      <a:pt x="586" y="464"/>
                      <a:pt x="576" y="470"/>
                    </a:cubicBezTo>
                    <a:cubicBezTo>
                      <a:pt x="576" y="459"/>
                      <a:pt x="576" y="447"/>
                      <a:pt x="576" y="435"/>
                    </a:cubicBezTo>
                    <a:cubicBezTo>
                      <a:pt x="590" y="424"/>
                      <a:pt x="605" y="415"/>
                      <a:pt x="621" y="405"/>
                    </a:cubicBezTo>
                    <a:cubicBezTo>
                      <a:pt x="623" y="522"/>
                      <a:pt x="626" y="639"/>
                      <a:pt x="627" y="756"/>
                    </a:cubicBezTo>
                    <a:cubicBezTo>
                      <a:pt x="610" y="767"/>
                      <a:pt x="593" y="778"/>
                      <a:pt x="576" y="788"/>
                    </a:cubicBezTo>
                    <a:close/>
                    <a:moveTo>
                      <a:pt x="523" y="1084"/>
                    </a:moveTo>
                    <a:cubicBezTo>
                      <a:pt x="527" y="1082"/>
                      <a:pt x="531" y="1079"/>
                      <a:pt x="535" y="1077"/>
                    </a:cubicBezTo>
                    <a:cubicBezTo>
                      <a:pt x="535" y="1088"/>
                      <a:pt x="535" y="1099"/>
                      <a:pt x="535" y="1110"/>
                    </a:cubicBezTo>
                    <a:cubicBezTo>
                      <a:pt x="522" y="1116"/>
                      <a:pt x="508" y="1123"/>
                      <a:pt x="494" y="1129"/>
                    </a:cubicBezTo>
                    <a:cubicBezTo>
                      <a:pt x="494" y="1050"/>
                      <a:pt x="494" y="972"/>
                      <a:pt x="494" y="893"/>
                    </a:cubicBezTo>
                    <a:cubicBezTo>
                      <a:pt x="507" y="886"/>
                      <a:pt x="520" y="879"/>
                      <a:pt x="533" y="873"/>
                    </a:cubicBezTo>
                    <a:cubicBezTo>
                      <a:pt x="534" y="940"/>
                      <a:pt x="535" y="1008"/>
                      <a:pt x="535" y="1076"/>
                    </a:cubicBezTo>
                    <a:cubicBezTo>
                      <a:pt x="531" y="1078"/>
                      <a:pt x="526" y="1081"/>
                      <a:pt x="522" y="1083"/>
                    </a:cubicBezTo>
                    <a:cubicBezTo>
                      <a:pt x="521" y="1084"/>
                      <a:pt x="522" y="1085"/>
                      <a:pt x="523" y="1084"/>
                    </a:cubicBezTo>
                    <a:close/>
                    <a:moveTo>
                      <a:pt x="492" y="240"/>
                    </a:moveTo>
                    <a:cubicBezTo>
                      <a:pt x="504" y="230"/>
                      <a:pt x="516" y="220"/>
                      <a:pt x="528" y="210"/>
                    </a:cubicBezTo>
                    <a:cubicBezTo>
                      <a:pt x="530" y="297"/>
                      <a:pt x="530" y="384"/>
                      <a:pt x="529" y="470"/>
                    </a:cubicBezTo>
                    <a:cubicBezTo>
                      <a:pt x="528" y="471"/>
                      <a:pt x="526" y="472"/>
                      <a:pt x="525" y="474"/>
                    </a:cubicBezTo>
                    <a:cubicBezTo>
                      <a:pt x="525" y="474"/>
                      <a:pt x="525" y="475"/>
                      <a:pt x="526" y="475"/>
                    </a:cubicBezTo>
                    <a:cubicBezTo>
                      <a:pt x="527" y="474"/>
                      <a:pt x="528" y="473"/>
                      <a:pt x="529" y="472"/>
                    </a:cubicBezTo>
                    <a:cubicBezTo>
                      <a:pt x="529" y="478"/>
                      <a:pt x="529" y="485"/>
                      <a:pt x="529" y="491"/>
                    </a:cubicBezTo>
                    <a:cubicBezTo>
                      <a:pt x="529" y="494"/>
                      <a:pt x="529" y="497"/>
                      <a:pt x="529" y="500"/>
                    </a:cubicBezTo>
                    <a:cubicBezTo>
                      <a:pt x="517" y="508"/>
                      <a:pt x="505" y="516"/>
                      <a:pt x="492" y="524"/>
                    </a:cubicBezTo>
                    <a:cubicBezTo>
                      <a:pt x="492" y="521"/>
                      <a:pt x="492" y="517"/>
                      <a:pt x="492" y="514"/>
                    </a:cubicBezTo>
                    <a:cubicBezTo>
                      <a:pt x="492" y="422"/>
                      <a:pt x="493" y="331"/>
                      <a:pt x="492" y="240"/>
                    </a:cubicBezTo>
                    <a:close/>
                    <a:moveTo>
                      <a:pt x="492" y="238"/>
                    </a:moveTo>
                    <a:cubicBezTo>
                      <a:pt x="492" y="237"/>
                      <a:pt x="492" y="237"/>
                      <a:pt x="492" y="236"/>
                    </a:cubicBezTo>
                    <a:cubicBezTo>
                      <a:pt x="504" y="226"/>
                      <a:pt x="516" y="216"/>
                      <a:pt x="528" y="205"/>
                    </a:cubicBezTo>
                    <a:cubicBezTo>
                      <a:pt x="528" y="206"/>
                      <a:pt x="528" y="207"/>
                      <a:pt x="528" y="208"/>
                    </a:cubicBezTo>
                    <a:cubicBezTo>
                      <a:pt x="516" y="218"/>
                      <a:pt x="504" y="228"/>
                      <a:pt x="492" y="238"/>
                    </a:cubicBezTo>
                    <a:close/>
                    <a:moveTo>
                      <a:pt x="536" y="824"/>
                    </a:moveTo>
                    <a:cubicBezTo>
                      <a:pt x="535" y="824"/>
                      <a:pt x="535" y="825"/>
                      <a:pt x="534" y="825"/>
                    </a:cubicBezTo>
                    <a:cubicBezTo>
                      <a:pt x="534" y="822"/>
                      <a:pt x="534" y="819"/>
                      <a:pt x="534" y="815"/>
                    </a:cubicBezTo>
                    <a:cubicBezTo>
                      <a:pt x="547" y="807"/>
                      <a:pt x="561" y="800"/>
                      <a:pt x="574" y="791"/>
                    </a:cubicBezTo>
                    <a:cubicBezTo>
                      <a:pt x="574" y="794"/>
                      <a:pt x="574" y="797"/>
                      <a:pt x="574" y="800"/>
                    </a:cubicBezTo>
                    <a:cubicBezTo>
                      <a:pt x="561" y="808"/>
                      <a:pt x="549" y="816"/>
                      <a:pt x="536" y="824"/>
                    </a:cubicBezTo>
                    <a:close/>
                    <a:moveTo>
                      <a:pt x="574" y="808"/>
                    </a:moveTo>
                    <a:cubicBezTo>
                      <a:pt x="574" y="816"/>
                      <a:pt x="574" y="824"/>
                      <a:pt x="574" y="831"/>
                    </a:cubicBezTo>
                    <a:cubicBezTo>
                      <a:pt x="561" y="839"/>
                      <a:pt x="548" y="846"/>
                      <a:pt x="535" y="854"/>
                    </a:cubicBezTo>
                    <a:cubicBezTo>
                      <a:pt x="535" y="846"/>
                      <a:pt x="535" y="839"/>
                      <a:pt x="534" y="831"/>
                    </a:cubicBezTo>
                    <a:cubicBezTo>
                      <a:pt x="547" y="824"/>
                      <a:pt x="561" y="816"/>
                      <a:pt x="574" y="808"/>
                    </a:cubicBezTo>
                    <a:close/>
                    <a:moveTo>
                      <a:pt x="534" y="814"/>
                    </a:moveTo>
                    <a:cubicBezTo>
                      <a:pt x="532" y="710"/>
                      <a:pt x="531" y="605"/>
                      <a:pt x="531" y="501"/>
                    </a:cubicBezTo>
                    <a:cubicBezTo>
                      <a:pt x="545" y="493"/>
                      <a:pt x="558" y="484"/>
                      <a:pt x="571" y="475"/>
                    </a:cubicBezTo>
                    <a:cubicBezTo>
                      <a:pt x="572" y="580"/>
                      <a:pt x="573" y="685"/>
                      <a:pt x="574" y="790"/>
                    </a:cubicBezTo>
                    <a:cubicBezTo>
                      <a:pt x="561" y="798"/>
                      <a:pt x="547" y="806"/>
                      <a:pt x="534" y="814"/>
                    </a:cubicBezTo>
                    <a:close/>
                    <a:moveTo>
                      <a:pt x="533" y="871"/>
                    </a:moveTo>
                    <a:cubicBezTo>
                      <a:pt x="520" y="878"/>
                      <a:pt x="507" y="885"/>
                      <a:pt x="494" y="891"/>
                    </a:cubicBezTo>
                    <a:cubicBezTo>
                      <a:pt x="494" y="889"/>
                      <a:pt x="494" y="886"/>
                      <a:pt x="494" y="883"/>
                    </a:cubicBezTo>
                    <a:cubicBezTo>
                      <a:pt x="504" y="878"/>
                      <a:pt x="513" y="873"/>
                      <a:pt x="523" y="868"/>
                    </a:cubicBezTo>
                    <a:cubicBezTo>
                      <a:pt x="526" y="866"/>
                      <a:pt x="530" y="864"/>
                      <a:pt x="533" y="862"/>
                    </a:cubicBezTo>
                    <a:cubicBezTo>
                      <a:pt x="533" y="865"/>
                      <a:pt x="533" y="868"/>
                      <a:pt x="533" y="871"/>
                    </a:cubicBezTo>
                    <a:close/>
                    <a:moveTo>
                      <a:pt x="571" y="178"/>
                    </a:moveTo>
                    <a:cubicBezTo>
                      <a:pt x="571" y="264"/>
                      <a:pt x="571" y="350"/>
                      <a:pt x="571" y="436"/>
                    </a:cubicBezTo>
                    <a:cubicBezTo>
                      <a:pt x="557" y="446"/>
                      <a:pt x="544" y="457"/>
                      <a:pt x="531" y="468"/>
                    </a:cubicBezTo>
                    <a:cubicBezTo>
                      <a:pt x="532" y="382"/>
                      <a:pt x="533" y="295"/>
                      <a:pt x="530" y="209"/>
                    </a:cubicBezTo>
                    <a:cubicBezTo>
                      <a:pt x="544" y="198"/>
                      <a:pt x="557" y="188"/>
                      <a:pt x="571" y="178"/>
                    </a:cubicBezTo>
                    <a:close/>
                    <a:moveTo>
                      <a:pt x="530" y="207"/>
                    </a:moveTo>
                    <a:cubicBezTo>
                      <a:pt x="530" y="206"/>
                      <a:pt x="530" y="205"/>
                      <a:pt x="530" y="204"/>
                    </a:cubicBezTo>
                    <a:cubicBezTo>
                      <a:pt x="544" y="192"/>
                      <a:pt x="557" y="181"/>
                      <a:pt x="571" y="170"/>
                    </a:cubicBezTo>
                    <a:cubicBezTo>
                      <a:pt x="571" y="172"/>
                      <a:pt x="571" y="174"/>
                      <a:pt x="571" y="176"/>
                    </a:cubicBezTo>
                    <a:cubicBezTo>
                      <a:pt x="557" y="186"/>
                      <a:pt x="544" y="196"/>
                      <a:pt x="530" y="207"/>
                    </a:cubicBezTo>
                    <a:close/>
                    <a:moveTo>
                      <a:pt x="531" y="499"/>
                    </a:moveTo>
                    <a:cubicBezTo>
                      <a:pt x="531" y="497"/>
                      <a:pt x="531" y="494"/>
                      <a:pt x="531" y="492"/>
                    </a:cubicBezTo>
                    <a:cubicBezTo>
                      <a:pt x="531" y="484"/>
                      <a:pt x="531" y="477"/>
                      <a:pt x="531" y="470"/>
                    </a:cubicBezTo>
                    <a:cubicBezTo>
                      <a:pt x="544" y="459"/>
                      <a:pt x="558" y="448"/>
                      <a:pt x="571" y="438"/>
                    </a:cubicBezTo>
                    <a:cubicBezTo>
                      <a:pt x="571" y="450"/>
                      <a:pt x="571" y="461"/>
                      <a:pt x="571" y="473"/>
                    </a:cubicBezTo>
                    <a:cubicBezTo>
                      <a:pt x="558" y="482"/>
                      <a:pt x="545" y="491"/>
                      <a:pt x="531" y="499"/>
                    </a:cubicBezTo>
                    <a:close/>
                    <a:moveTo>
                      <a:pt x="571" y="164"/>
                    </a:moveTo>
                    <a:cubicBezTo>
                      <a:pt x="557" y="175"/>
                      <a:pt x="544" y="186"/>
                      <a:pt x="530" y="198"/>
                    </a:cubicBezTo>
                    <a:cubicBezTo>
                      <a:pt x="530" y="187"/>
                      <a:pt x="529" y="177"/>
                      <a:pt x="529" y="166"/>
                    </a:cubicBezTo>
                    <a:cubicBezTo>
                      <a:pt x="543" y="155"/>
                      <a:pt x="557" y="144"/>
                      <a:pt x="571" y="133"/>
                    </a:cubicBezTo>
                    <a:cubicBezTo>
                      <a:pt x="571" y="143"/>
                      <a:pt x="571" y="154"/>
                      <a:pt x="571" y="164"/>
                    </a:cubicBezTo>
                    <a:close/>
                    <a:moveTo>
                      <a:pt x="529" y="502"/>
                    </a:moveTo>
                    <a:cubicBezTo>
                      <a:pt x="529" y="607"/>
                      <a:pt x="531" y="711"/>
                      <a:pt x="532" y="815"/>
                    </a:cubicBezTo>
                    <a:cubicBezTo>
                      <a:pt x="519" y="822"/>
                      <a:pt x="507" y="830"/>
                      <a:pt x="494" y="837"/>
                    </a:cubicBezTo>
                    <a:cubicBezTo>
                      <a:pt x="494" y="733"/>
                      <a:pt x="492" y="629"/>
                      <a:pt x="492" y="525"/>
                    </a:cubicBezTo>
                    <a:cubicBezTo>
                      <a:pt x="504" y="518"/>
                      <a:pt x="517" y="510"/>
                      <a:pt x="529" y="502"/>
                    </a:cubicBezTo>
                    <a:close/>
                    <a:moveTo>
                      <a:pt x="532" y="816"/>
                    </a:moveTo>
                    <a:cubicBezTo>
                      <a:pt x="532" y="820"/>
                      <a:pt x="532" y="823"/>
                      <a:pt x="532" y="826"/>
                    </a:cubicBezTo>
                    <a:cubicBezTo>
                      <a:pt x="520" y="834"/>
                      <a:pt x="507" y="842"/>
                      <a:pt x="494" y="849"/>
                    </a:cubicBezTo>
                    <a:cubicBezTo>
                      <a:pt x="494" y="846"/>
                      <a:pt x="494" y="842"/>
                      <a:pt x="494" y="839"/>
                    </a:cubicBezTo>
                    <a:cubicBezTo>
                      <a:pt x="507" y="832"/>
                      <a:pt x="519" y="824"/>
                      <a:pt x="532" y="816"/>
                    </a:cubicBezTo>
                    <a:close/>
                    <a:moveTo>
                      <a:pt x="532" y="832"/>
                    </a:moveTo>
                    <a:cubicBezTo>
                      <a:pt x="533" y="840"/>
                      <a:pt x="533" y="847"/>
                      <a:pt x="533" y="855"/>
                    </a:cubicBezTo>
                    <a:cubicBezTo>
                      <a:pt x="533" y="855"/>
                      <a:pt x="533" y="855"/>
                      <a:pt x="533" y="855"/>
                    </a:cubicBezTo>
                    <a:cubicBezTo>
                      <a:pt x="520" y="862"/>
                      <a:pt x="507" y="869"/>
                      <a:pt x="494" y="877"/>
                    </a:cubicBezTo>
                    <a:cubicBezTo>
                      <a:pt x="494" y="869"/>
                      <a:pt x="494" y="862"/>
                      <a:pt x="494" y="855"/>
                    </a:cubicBezTo>
                    <a:cubicBezTo>
                      <a:pt x="507" y="847"/>
                      <a:pt x="520" y="840"/>
                      <a:pt x="532" y="832"/>
                    </a:cubicBezTo>
                    <a:close/>
                    <a:moveTo>
                      <a:pt x="535" y="862"/>
                    </a:moveTo>
                    <a:cubicBezTo>
                      <a:pt x="535" y="861"/>
                      <a:pt x="535" y="861"/>
                      <a:pt x="535" y="861"/>
                    </a:cubicBezTo>
                    <a:cubicBezTo>
                      <a:pt x="548" y="854"/>
                      <a:pt x="561" y="847"/>
                      <a:pt x="574" y="840"/>
                    </a:cubicBezTo>
                    <a:cubicBezTo>
                      <a:pt x="574" y="843"/>
                      <a:pt x="574" y="846"/>
                      <a:pt x="574" y="849"/>
                    </a:cubicBezTo>
                    <a:cubicBezTo>
                      <a:pt x="561" y="856"/>
                      <a:pt x="548" y="863"/>
                      <a:pt x="535" y="870"/>
                    </a:cubicBezTo>
                    <a:cubicBezTo>
                      <a:pt x="535" y="867"/>
                      <a:pt x="535" y="864"/>
                      <a:pt x="535" y="862"/>
                    </a:cubicBezTo>
                    <a:close/>
                    <a:moveTo>
                      <a:pt x="616" y="142"/>
                    </a:moveTo>
                    <a:cubicBezTo>
                      <a:pt x="602" y="152"/>
                      <a:pt x="588" y="163"/>
                      <a:pt x="574" y="173"/>
                    </a:cubicBezTo>
                    <a:cubicBezTo>
                      <a:pt x="574" y="171"/>
                      <a:pt x="574" y="169"/>
                      <a:pt x="574" y="168"/>
                    </a:cubicBezTo>
                    <a:cubicBezTo>
                      <a:pt x="583" y="160"/>
                      <a:pt x="592" y="153"/>
                      <a:pt x="601" y="146"/>
                    </a:cubicBezTo>
                    <a:cubicBezTo>
                      <a:pt x="606" y="142"/>
                      <a:pt x="611" y="139"/>
                      <a:pt x="616" y="135"/>
                    </a:cubicBezTo>
                    <a:cubicBezTo>
                      <a:pt x="616" y="138"/>
                      <a:pt x="616" y="140"/>
                      <a:pt x="616" y="142"/>
                    </a:cubicBezTo>
                    <a:close/>
                    <a:moveTo>
                      <a:pt x="616" y="98"/>
                    </a:moveTo>
                    <a:cubicBezTo>
                      <a:pt x="616" y="108"/>
                      <a:pt x="616" y="118"/>
                      <a:pt x="616" y="129"/>
                    </a:cubicBezTo>
                    <a:cubicBezTo>
                      <a:pt x="612" y="132"/>
                      <a:pt x="608" y="135"/>
                      <a:pt x="604" y="138"/>
                    </a:cubicBezTo>
                    <a:cubicBezTo>
                      <a:pt x="594" y="146"/>
                      <a:pt x="584" y="153"/>
                      <a:pt x="574" y="161"/>
                    </a:cubicBezTo>
                    <a:cubicBezTo>
                      <a:pt x="574" y="151"/>
                      <a:pt x="574" y="141"/>
                      <a:pt x="574" y="131"/>
                    </a:cubicBezTo>
                    <a:cubicBezTo>
                      <a:pt x="588" y="120"/>
                      <a:pt x="602" y="109"/>
                      <a:pt x="616" y="98"/>
                    </a:cubicBezTo>
                    <a:close/>
                    <a:moveTo>
                      <a:pt x="615" y="61"/>
                    </a:moveTo>
                    <a:cubicBezTo>
                      <a:pt x="616" y="70"/>
                      <a:pt x="616" y="80"/>
                      <a:pt x="616" y="89"/>
                    </a:cubicBezTo>
                    <a:cubicBezTo>
                      <a:pt x="611" y="94"/>
                      <a:pt x="606" y="98"/>
                      <a:pt x="600" y="102"/>
                    </a:cubicBezTo>
                    <a:cubicBezTo>
                      <a:pt x="592" y="110"/>
                      <a:pt x="583" y="117"/>
                      <a:pt x="574" y="124"/>
                    </a:cubicBezTo>
                    <a:cubicBezTo>
                      <a:pt x="574" y="114"/>
                      <a:pt x="574" y="104"/>
                      <a:pt x="573" y="93"/>
                    </a:cubicBezTo>
                    <a:cubicBezTo>
                      <a:pt x="573" y="93"/>
                      <a:pt x="573" y="93"/>
                      <a:pt x="573" y="93"/>
                    </a:cubicBezTo>
                    <a:cubicBezTo>
                      <a:pt x="587" y="82"/>
                      <a:pt x="601" y="71"/>
                      <a:pt x="615" y="61"/>
                    </a:cubicBezTo>
                    <a:close/>
                    <a:moveTo>
                      <a:pt x="528" y="129"/>
                    </a:moveTo>
                    <a:cubicBezTo>
                      <a:pt x="542" y="117"/>
                      <a:pt x="557" y="106"/>
                      <a:pt x="572" y="95"/>
                    </a:cubicBezTo>
                    <a:cubicBezTo>
                      <a:pt x="572" y="105"/>
                      <a:pt x="571" y="116"/>
                      <a:pt x="571" y="126"/>
                    </a:cubicBezTo>
                    <a:cubicBezTo>
                      <a:pt x="557" y="138"/>
                      <a:pt x="543" y="149"/>
                      <a:pt x="529" y="161"/>
                    </a:cubicBezTo>
                    <a:cubicBezTo>
                      <a:pt x="528" y="150"/>
                      <a:pt x="528" y="140"/>
                      <a:pt x="527" y="130"/>
                    </a:cubicBezTo>
                    <a:cubicBezTo>
                      <a:pt x="528" y="129"/>
                      <a:pt x="528" y="129"/>
                      <a:pt x="528" y="129"/>
                    </a:cubicBezTo>
                    <a:close/>
                    <a:moveTo>
                      <a:pt x="527" y="168"/>
                    </a:moveTo>
                    <a:cubicBezTo>
                      <a:pt x="528" y="178"/>
                      <a:pt x="528" y="189"/>
                      <a:pt x="528" y="199"/>
                    </a:cubicBezTo>
                    <a:cubicBezTo>
                      <a:pt x="527" y="200"/>
                      <a:pt x="527" y="201"/>
                      <a:pt x="526" y="201"/>
                    </a:cubicBezTo>
                    <a:cubicBezTo>
                      <a:pt x="514" y="211"/>
                      <a:pt x="503" y="220"/>
                      <a:pt x="492" y="230"/>
                    </a:cubicBezTo>
                    <a:cubicBezTo>
                      <a:pt x="492" y="219"/>
                      <a:pt x="492" y="208"/>
                      <a:pt x="491" y="197"/>
                    </a:cubicBezTo>
                    <a:cubicBezTo>
                      <a:pt x="503" y="188"/>
                      <a:pt x="514" y="178"/>
                      <a:pt x="525" y="169"/>
                    </a:cubicBezTo>
                    <a:cubicBezTo>
                      <a:pt x="526" y="169"/>
                      <a:pt x="527" y="168"/>
                      <a:pt x="527" y="168"/>
                    </a:cubicBezTo>
                    <a:close/>
                    <a:moveTo>
                      <a:pt x="526" y="131"/>
                    </a:moveTo>
                    <a:cubicBezTo>
                      <a:pt x="526" y="141"/>
                      <a:pt x="527" y="152"/>
                      <a:pt x="527" y="162"/>
                    </a:cubicBezTo>
                    <a:cubicBezTo>
                      <a:pt x="526" y="163"/>
                      <a:pt x="524" y="165"/>
                      <a:pt x="523" y="166"/>
                    </a:cubicBezTo>
                    <a:cubicBezTo>
                      <a:pt x="512" y="174"/>
                      <a:pt x="502" y="183"/>
                      <a:pt x="491" y="192"/>
                    </a:cubicBezTo>
                    <a:cubicBezTo>
                      <a:pt x="491" y="181"/>
                      <a:pt x="491" y="170"/>
                      <a:pt x="490" y="160"/>
                    </a:cubicBezTo>
                    <a:cubicBezTo>
                      <a:pt x="502" y="150"/>
                      <a:pt x="514" y="140"/>
                      <a:pt x="526" y="131"/>
                    </a:cubicBezTo>
                    <a:close/>
                    <a:moveTo>
                      <a:pt x="489" y="161"/>
                    </a:moveTo>
                    <a:cubicBezTo>
                      <a:pt x="489" y="172"/>
                      <a:pt x="489" y="183"/>
                      <a:pt x="489" y="193"/>
                    </a:cubicBezTo>
                    <a:cubicBezTo>
                      <a:pt x="476" y="205"/>
                      <a:pt x="462" y="216"/>
                      <a:pt x="449" y="227"/>
                    </a:cubicBezTo>
                    <a:cubicBezTo>
                      <a:pt x="448" y="217"/>
                      <a:pt x="447" y="206"/>
                      <a:pt x="447" y="196"/>
                    </a:cubicBezTo>
                    <a:cubicBezTo>
                      <a:pt x="461" y="184"/>
                      <a:pt x="475" y="172"/>
                      <a:pt x="489" y="161"/>
                    </a:cubicBezTo>
                    <a:close/>
                    <a:moveTo>
                      <a:pt x="450" y="265"/>
                    </a:moveTo>
                    <a:cubicBezTo>
                      <a:pt x="450" y="254"/>
                      <a:pt x="449" y="243"/>
                      <a:pt x="449" y="232"/>
                    </a:cubicBezTo>
                    <a:cubicBezTo>
                      <a:pt x="462" y="221"/>
                      <a:pt x="476" y="210"/>
                      <a:pt x="489" y="199"/>
                    </a:cubicBezTo>
                    <a:cubicBezTo>
                      <a:pt x="489" y="210"/>
                      <a:pt x="489" y="221"/>
                      <a:pt x="489" y="232"/>
                    </a:cubicBezTo>
                    <a:cubicBezTo>
                      <a:pt x="476" y="243"/>
                      <a:pt x="463" y="254"/>
                      <a:pt x="450" y="265"/>
                    </a:cubicBezTo>
                    <a:close/>
                    <a:moveTo>
                      <a:pt x="489" y="239"/>
                    </a:moveTo>
                    <a:cubicBezTo>
                      <a:pt x="489" y="239"/>
                      <a:pt x="489" y="240"/>
                      <a:pt x="489" y="240"/>
                    </a:cubicBezTo>
                    <a:cubicBezTo>
                      <a:pt x="476" y="251"/>
                      <a:pt x="463" y="262"/>
                      <a:pt x="450" y="273"/>
                    </a:cubicBezTo>
                    <a:cubicBezTo>
                      <a:pt x="450" y="272"/>
                      <a:pt x="450" y="272"/>
                      <a:pt x="450" y="271"/>
                    </a:cubicBezTo>
                    <a:cubicBezTo>
                      <a:pt x="463" y="261"/>
                      <a:pt x="476" y="250"/>
                      <a:pt x="489" y="239"/>
                    </a:cubicBezTo>
                    <a:close/>
                    <a:moveTo>
                      <a:pt x="410" y="226"/>
                    </a:moveTo>
                    <a:cubicBezTo>
                      <a:pt x="422" y="217"/>
                      <a:pt x="434" y="207"/>
                      <a:pt x="446" y="197"/>
                    </a:cubicBezTo>
                    <a:cubicBezTo>
                      <a:pt x="446" y="208"/>
                      <a:pt x="446" y="218"/>
                      <a:pt x="446" y="229"/>
                    </a:cubicBezTo>
                    <a:cubicBezTo>
                      <a:pt x="446" y="229"/>
                      <a:pt x="446" y="230"/>
                      <a:pt x="446" y="230"/>
                    </a:cubicBezTo>
                    <a:cubicBezTo>
                      <a:pt x="434" y="240"/>
                      <a:pt x="422" y="249"/>
                      <a:pt x="410" y="259"/>
                    </a:cubicBezTo>
                    <a:cubicBezTo>
                      <a:pt x="410" y="248"/>
                      <a:pt x="410" y="237"/>
                      <a:pt x="410" y="226"/>
                    </a:cubicBezTo>
                    <a:close/>
                    <a:moveTo>
                      <a:pt x="410" y="265"/>
                    </a:moveTo>
                    <a:cubicBezTo>
                      <a:pt x="422" y="255"/>
                      <a:pt x="434" y="244"/>
                      <a:pt x="447" y="234"/>
                    </a:cubicBezTo>
                    <a:cubicBezTo>
                      <a:pt x="447" y="245"/>
                      <a:pt x="447" y="256"/>
                      <a:pt x="447" y="268"/>
                    </a:cubicBezTo>
                    <a:cubicBezTo>
                      <a:pt x="435" y="278"/>
                      <a:pt x="422" y="289"/>
                      <a:pt x="410" y="299"/>
                    </a:cubicBezTo>
                    <a:cubicBezTo>
                      <a:pt x="410" y="288"/>
                      <a:pt x="410" y="277"/>
                      <a:pt x="410" y="265"/>
                    </a:cubicBezTo>
                    <a:close/>
                    <a:moveTo>
                      <a:pt x="410" y="305"/>
                    </a:moveTo>
                    <a:cubicBezTo>
                      <a:pt x="423" y="294"/>
                      <a:pt x="435" y="284"/>
                      <a:pt x="447" y="274"/>
                    </a:cubicBezTo>
                    <a:cubicBezTo>
                      <a:pt x="447" y="274"/>
                      <a:pt x="447" y="275"/>
                      <a:pt x="447" y="275"/>
                    </a:cubicBezTo>
                    <a:cubicBezTo>
                      <a:pt x="435" y="286"/>
                      <a:pt x="422" y="297"/>
                      <a:pt x="410" y="308"/>
                    </a:cubicBezTo>
                    <a:cubicBezTo>
                      <a:pt x="410" y="307"/>
                      <a:pt x="410" y="306"/>
                      <a:pt x="410" y="305"/>
                    </a:cubicBezTo>
                    <a:close/>
                    <a:moveTo>
                      <a:pt x="410" y="310"/>
                    </a:moveTo>
                    <a:cubicBezTo>
                      <a:pt x="422" y="299"/>
                      <a:pt x="435" y="288"/>
                      <a:pt x="447" y="277"/>
                    </a:cubicBezTo>
                    <a:cubicBezTo>
                      <a:pt x="449" y="368"/>
                      <a:pt x="448" y="460"/>
                      <a:pt x="447" y="551"/>
                    </a:cubicBezTo>
                    <a:cubicBezTo>
                      <a:pt x="446" y="655"/>
                      <a:pt x="447" y="759"/>
                      <a:pt x="449" y="863"/>
                    </a:cubicBezTo>
                    <a:cubicBezTo>
                      <a:pt x="437" y="870"/>
                      <a:pt x="425" y="877"/>
                      <a:pt x="413" y="884"/>
                    </a:cubicBezTo>
                    <a:cubicBezTo>
                      <a:pt x="413" y="692"/>
                      <a:pt x="411" y="501"/>
                      <a:pt x="410" y="310"/>
                    </a:cubicBezTo>
                    <a:close/>
                    <a:moveTo>
                      <a:pt x="413" y="885"/>
                    </a:moveTo>
                    <a:cubicBezTo>
                      <a:pt x="425" y="878"/>
                      <a:pt x="437" y="872"/>
                      <a:pt x="449" y="865"/>
                    </a:cubicBezTo>
                    <a:cubicBezTo>
                      <a:pt x="449" y="868"/>
                      <a:pt x="449" y="872"/>
                      <a:pt x="449" y="875"/>
                    </a:cubicBezTo>
                    <a:cubicBezTo>
                      <a:pt x="437" y="882"/>
                      <a:pt x="425" y="889"/>
                      <a:pt x="413" y="895"/>
                    </a:cubicBezTo>
                    <a:cubicBezTo>
                      <a:pt x="413" y="892"/>
                      <a:pt x="413" y="888"/>
                      <a:pt x="413" y="885"/>
                    </a:cubicBezTo>
                    <a:close/>
                    <a:moveTo>
                      <a:pt x="449" y="880"/>
                    </a:moveTo>
                    <a:cubicBezTo>
                      <a:pt x="449" y="887"/>
                      <a:pt x="449" y="895"/>
                      <a:pt x="449" y="902"/>
                    </a:cubicBezTo>
                    <a:cubicBezTo>
                      <a:pt x="437" y="909"/>
                      <a:pt x="425" y="915"/>
                      <a:pt x="413" y="922"/>
                    </a:cubicBezTo>
                    <a:cubicBezTo>
                      <a:pt x="413" y="914"/>
                      <a:pt x="413" y="907"/>
                      <a:pt x="413" y="899"/>
                    </a:cubicBezTo>
                    <a:cubicBezTo>
                      <a:pt x="425" y="893"/>
                      <a:pt x="437" y="886"/>
                      <a:pt x="449" y="880"/>
                    </a:cubicBezTo>
                    <a:close/>
                    <a:moveTo>
                      <a:pt x="413" y="933"/>
                    </a:moveTo>
                    <a:cubicBezTo>
                      <a:pt x="413" y="932"/>
                      <a:pt x="413" y="932"/>
                      <a:pt x="413" y="932"/>
                    </a:cubicBezTo>
                    <a:cubicBezTo>
                      <a:pt x="413" y="930"/>
                      <a:pt x="413" y="928"/>
                      <a:pt x="413" y="926"/>
                    </a:cubicBezTo>
                    <a:cubicBezTo>
                      <a:pt x="425" y="920"/>
                      <a:pt x="437" y="914"/>
                      <a:pt x="449" y="907"/>
                    </a:cubicBezTo>
                    <a:cubicBezTo>
                      <a:pt x="449" y="910"/>
                      <a:pt x="449" y="912"/>
                      <a:pt x="449" y="915"/>
                    </a:cubicBezTo>
                    <a:cubicBezTo>
                      <a:pt x="437" y="921"/>
                      <a:pt x="425" y="927"/>
                      <a:pt x="413" y="933"/>
                    </a:cubicBezTo>
                    <a:close/>
                    <a:moveTo>
                      <a:pt x="449" y="552"/>
                    </a:moveTo>
                    <a:cubicBezTo>
                      <a:pt x="450" y="459"/>
                      <a:pt x="453" y="367"/>
                      <a:pt x="450" y="275"/>
                    </a:cubicBezTo>
                    <a:cubicBezTo>
                      <a:pt x="463" y="264"/>
                      <a:pt x="476" y="253"/>
                      <a:pt x="489" y="242"/>
                    </a:cubicBezTo>
                    <a:cubicBezTo>
                      <a:pt x="489" y="337"/>
                      <a:pt x="489" y="431"/>
                      <a:pt x="490" y="525"/>
                    </a:cubicBezTo>
                    <a:cubicBezTo>
                      <a:pt x="487" y="527"/>
                      <a:pt x="483" y="529"/>
                      <a:pt x="480" y="531"/>
                    </a:cubicBezTo>
                    <a:cubicBezTo>
                      <a:pt x="480" y="532"/>
                      <a:pt x="480" y="533"/>
                      <a:pt x="481" y="532"/>
                    </a:cubicBezTo>
                    <a:cubicBezTo>
                      <a:pt x="484" y="531"/>
                      <a:pt x="487" y="529"/>
                      <a:pt x="490" y="527"/>
                    </a:cubicBezTo>
                    <a:cubicBezTo>
                      <a:pt x="490" y="631"/>
                      <a:pt x="491" y="735"/>
                      <a:pt x="492" y="839"/>
                    </a:cubicBezTo>
                    <a:cubicBezTo>
                      <a:pt x="478" y="847"/>
                      <a:pt x="464" y="854"/>
                      <a:pt x="451" y="862"/>
                    </a:cubicBezTo>
                    <a:cubicBezTo>
                      <a:pt x="449" y="759"/>
                      <a:pt x="448" y="655"/>
                      <a:pt x="449" y="552"/>
                    </a:cubicBezTo>
                    <a:close/>
                    <a:moveTo>
                      <a:pt x="451" y="864"/>
                    </a:moveTo>
                    <a:cubicBezTo>
                      <a:pt x="464" y="856"/>
                      <a:pt x="478" y="848"/>
                      <a:pt x="492" y="840"/>
                    </a:cubicBezTo>
                    <a:cubicBezTo>
                      <a:pt x="492" y="844"/>
                      <a:pt x="492" y="847"/>
                      <a:pt x="492" y="851"/>
                    </a:cubicBezTo>
                    <a:cubicBezTo>
                      <a:pt x="478" y="859"/>
                      <a:pt x="465" y="866"/>
                      <a:pt x="451" y="874"/>
                    </a:cubicBezTo>
                    <a:cubicBezTo>
                      <a:pt x="451" y="871"/>
                      <a:pt x="451" y="867"/>
                      <a:pt x="451" y="864"/>
                    </a:cubicBezTo>
                    <a:close/>
                    <a:moveTo>
                      <a:pt x="451" y="879"/>
                    </a:moveTo>
                    <a:cubicBezTo>
                      <a:pt x="465" y="871"/>
                      <a:pt x="478" y="864"/>
                      <a:pt x="492" y="856"/>
                    </a:cubicBezTo>
                    <a:cubicBezTo>
                      <a:pt x="492" y="863"/>
                      <a:pt x="492" y="871"/>
                      <a:pt x="492" y="878"/>
                    </a:cubicBezTo>
                    <a:cubicBezTo>
                      <a:pt x="478" y="886"/>
                      <a:pt x="465" y="893"/>
                      <a:pt x="451" y="901"/>
                    </a:cubicBezTo>
                    <a:cubicBezTo>
                      <a:pt x="451" y="893"/>
                      <a:pt x="451" y="886"/>
                      <a:pt x="451" y="879"/>
                    </a:cubicBezTo>
                    <a:close/>
                    <a:moveTo>
                      <a:pt x="451" y="906"/>
                    </a:moveTo>
                    <a:cubicBezTo>
                      <a:pt x="465" y="899"/>
                      <a:pt x="478" y="892"/>
                      <a:pt x="492" y="885"/>
                    </a:cubicBezTo>
                    <a:cubicBezTo>
                      <a:pt x="492" y="887"/>
                      <a:pt x="492" y="890"/>
                      <a:pt x="492" y="893"/>
                    </a:cubicBezTo>
                    <a:cubicBezTo>
                      <a:pt x="478" y="900"/>
                      <a:pt x="465" y="907"/>
                      <a:pt x="451" y="913"/>
                    </a:cubicBezTo>
                    <a:cubicBezTo>
                      <a:pt x="451" y="911"/>
                      <a:pt x="451" y="909"/>
                      <a:pt x="451" y="906"/>
                    </a:cubicBezTo>
                    <a:close/>
                    <a:moveTo>
                      <a:pt x="451" y="918"/>
                    </a:moveTo>
                    <a:cubicBezTo>
                      <a:pt x="451" y="917"/>
                      <a:pt x="451" y="916"/>
                      <a:pt x="451" y="915"/>
                    </a:cubicBezTo>
                    <a:cubicBezTo>
                      <a:pt x="465" y="908"/>
                      <a:pt x="478" y="901"/>
                      <a:pt x="492" y="894"/>
                    </a:cubicBezTo>
                    <a:cubicBezTo>
                      <a:pt x="492" y="973"/>
                      <a:pt x="492" y="1052"/>
                      <a:pt x="492" y="1130"/>
                    </a:cubicBezTo>
                    <a:cubicBezTo>
                      <a:pt x="484" y="1134"/>
                      <a:pt x="476" y="1138"/>
                      <a:pt x="468" y="1141"/>
                    </a:cubicBezTo>
                    <a:cubicBezTo>
                      <a:pt x="467" y="1141"/>
                      <a:pt x="467" y="1142"/>
                      <a:pt x="468" y="1142"/>
                    </a:cubicBezTo>
                    <a:cubicBezTo>
                      <a:pt x="476" y="1138"/>
                      <a:pt x="484" y="1135"/>
                      <a:pt x="492" y="1131"/>
                    </a:cubicBezTo>
                    <a:cubicBezTo>
                      <a:pt x="492" y="1233"/>
                      <a:pt x="493" y="1334"/>
                      <a:pt x="494" y="1435"/>
                    </a:cubicBezTo>
                    <a:cubicBezTo>
                      <a:pt x="493" y="1435"/>
                      <a:pt x="491" y="1436"/>
                      <a:pt x="490" y="1436"/>
                    </a:cubicBezTo>
                    <a:cubicBezTo>
                      <a:pt x="490" y="1437"/>
                      <a:pt x="490" y="1437"/>
                      <a:pt x="490" y="1437"/>
                    </a:cubicBezTo>
                    <a:cubicBezTo>
                      <a:pt x="492" y="1437"/>
                      <a:pt x="493" y="1436"/>
                      <a:pt x="494" y="1436"/>
                    </a:cubicBezTo>
                    <a:cubicBezTo>
                      <a:pt x="494" y="1445"/>
                      <a:pt x="494" y="1453"/>
                      <a:pt x="495" y="1462"/>
                    </a:cubicBezTo>
                    <a:cubicBezTo>
                      <a:pt x="482" y="1466"/>
                      <a:pt x="469" y="1470"/>
                      <a:pt x="456" y="1474"/>
                    </a:cubicBezTo>
                    <a:cubicBezTo>
                      <a:pt x="452" y="1289"/>
                      <a:pt x="453" y="1103"/>
                      <a:pt x="451" y="918"/>
                    </a:cubicBezTo>
                    <a:close/>
                    <a:moveTo>
                      <a:pt x="457" y="1512"/>
                    </a:moveTo>
                    <a:cubicBezTo>
                      <a:pt x="456" y="1500"/>
                      <a:pt x="456" y="1488"/>
                      <a:pt x="456" y="1475"/>
                    </a:cubicBezTo>
                    <a:cubicBezTo>
                      <a:pt x="469" y="1471"/>
                      <a:pt x="482" y="1467"/>
                      <a:pt x="495" y="1463"/>
                    </a:cubicBezTo>
                    <a:cubicBezTo>
                      <a:pt x="495" y="1476"/>
                      <a:pt x="495" y="1489"/>
                      <a:pt x="495" y="1502"/>
                    </a:cubicBezTo>
                    <a:cubicBezTo>
                      <a:pt x="482" y="1505"/>
                      <a:pt x="470" y="1509"/>
                      <a:pt x="457" y="1512"/>
                    </a:cubicBezTo>
                    <a:close/>
                    <a:moveTo>
                      <a:pt x="535" y="1450"/>
                    </a:moveTo>
                    <a:cubicBezTo>
                      <a:pt x="523" y="1454"/>
                      <a:pt x="510" y="1457"/>
                      <a:pt x="497" y="1461"/>
                    </a:cubicBezTo>
                    <a:cubicBezTo>
                      <a:pt x="497" y="1453"/>
                      <a:pt x="497" y="1444"/>
                      <a:pt x="497" y="1435"/>
                    </a:cubicBezTo>
                    <a:cubicBezTo>
                      <a:pt x="510" y="1432"/>
                      <a:pt x="523" y="1428"/>
                      <a:pt x="536" y="1424"/>
                    </a:cubicBezTo>
                    <a:cubicBezTo>
                      <a:pt x="535" y="1433"/>
                      <a:pt x="535" y="1441"/>
                      <a:pt x="535" y="1450"/>
                    </a:cubicBezTo>
                    <a:close/>
                    <a:moveTo>
                      <a:pt x="536" y="1421"/>
                    </a:moveTo>
                    <a:cubicBezTo>
                      <a:pt x="523" y="1425"/>
                      <a:pt x="510" y="1429"/>
                      <a:pt x="497" y="1434"/>
                    </a:cubicBezTo>
                    <a:cubicBezTo>
                      <a:pt x="495" y="1333"/>
                      <a:pt x="495" y="1231"/>
                      <a:pt x="494" y="1130"/>
                    </a:cubicBezTo>
                    <a:cubicBezTo>
                      <a:pt x="508" y="1124"/>
                      <a:pt x="522" y="1117"/>
                      <a:pt x="535" y="1111"/>
                    </a:cubicBezTo>
                    <a:cubicBezTo>
                      <a:pt x="536" y="1152"/>
                      <a:pt x="536" y="1192"/>
                      <a:pt x="536" y="1233"/>
                    </a:cubicBezTo>
                    <a:cubicBezTo>
                      <a:pt x="537" y="1296"/>
                      <a:pt x="536" y="1358"/>
                      <a:pt x="536" y="1421"/>
                    </a:cubicBezTo>
                    <a:close/>
                    <a:moveTo>
                      <a:pt x="535" y="872"/>
                    </a:moveTo>
                    <a:cubicBezTo>
                      <a:pt x="548" y="865"/>
                      <a:pt x="561" y="858"/>
                      <a:pt x="574" y="851"/>
                    </a:cubicBezTo>
                    <a:cubicBezTo>
                      <a:pt x="574" y="852"/>
                      <a:pt x="574" y="854"/>
                      <a:pt x="574" y="856"/>
                    </a:cubicBezTo>
                    <a:cubicBezTo>
                      <a:pt x="575" y="921"/>
                      <a:pt x="575" y="987"/>
                      <a:pt x="575" y="1052"/>
                    </a:cubicBezTo>
                    <a:cubicBezTo>
                      <a:pt x="563" y="1059"/>
                      <a:pt x="550" y="1067"/>
                      <a:pt x="537" y="1074"/>
                    </a:cubicBezTo>
                    <a:cubicBezTo>
                      <a:pt x="537" y="1007"/>
                      <a:pt x="536" y="939"/>
                      <a:pt x="535" y="872"/>
                    </a:cubicBezTo>
                    <a:close/>
                    <a:moveTo>
                      <a:pt x="537" y="1076"/>
                    </a:moveTo>
                    <a:cubicBezTo>
                      <a:pt x="550" y="1068"/>
                      <a:pt x="563" y="1061"/>
                      <a:pt x="575" y="1054"/>
                    </a:cubicBezTo>
                    <a:cubicBezTo>
                      <a:pt x="575" y="1066"/>
                      <a:pt x="575" y="1078"/>
                      <a:pt x="575" y="1090"/>
                    </a:cubicBezTo>
                    <a:cubicBezTo>
                      <a:pt x="563" y="1096"/>
                      <a:pt x="550" y="1103"/>
                      <a:pt x="537" y="1109"/>
                    </a:cubicBezTo>
                    <a:cubicBezTo>
                      <a:pt x="537" y="1098"/>
                      <a:pt x="537" y="1087"/>
                      <a:pt x="537" y="1076"/>
                    </a:cubicBezTo>
                    <a:close/>
                    <a:moveTo>
                      <a:pt x="578" y="1408"/>
                    </a:moveTo>
                    <a:cubicBezTo>
                      <a:pt x="564" y="1412"/>
                      <a:pt x="551" y="1416"/>
                      <a:pt x="538" y="1420"/>
                    </a:cubicBezTo>
                    <a:cubicBezTo>
                      <a:pt x="538" y="1317"/>
                      <a:pt x="538" y="1213"/>
                      <a:pt x="537" y="1110"/>
                    </a:cubicBezTo>
                    <a:cubicBezTo>
                      <a:pt x="550" y="1104"/>
                      <a:pt x="563" y="1098"/>
                      <a:pt x="575" y="1092"/>
                    </a:cubicBezTo>
                    <a:cubicBezTo>
                      <a:pt x="576" y="1197"/>
                      <a:pt x="577" y="1303"/>
                      <a:pt x="578" y="1408"/>
                    </a:cubicBezTo>
                    <a:close/>
                    <a:moveTo>
                      <a:pt x="577" y="1051"/>
                    </a:moveTo>
                    <a:cubicBezTo>
                      <a:pt x="577" y="984"/>
                      <a:pt x="577" y="916"/>
                      <a:pt x="577" y="849"/>
                    </a:cubicBezTo>
                    <a:cubicBezTo>
                      <a:pt x="594" y="840"/>
                      <a:pt x="610" y="831"/>
                      <a:pt x="627" y="822"/>
                    </a:cubicBezTo>
                    <a:cubicBezTo>
                      <a:pt x="627" y="828"/>
                      <a:pt x="627" y="834"/>
                      <a:pt x="627" y="841"/>
                    </a:cubicBezTo>
                    <a:cubicBezTo>
                      <a:pt x="628" y="900"/>
                      <a:pt x="628" y="960"/>
                      <a:pt x="628" y="1020"/>
                    </a:cubicBezTo>
                    <a:cubicBezTo>
                      <a:pt x="611" y="1030"/>
                      <a:pt x="594" y="1041"/>
                      <a:pt x="577" y="1051"/>
                    </a:cubicBezTo>
                    <a:close/>
                    <a:moveTo>
                      <a:pt x="629" y="757"/>
                    </a:moveTo>
                    <a:cubicBezTo>
                      <a:pt x="648" y="745"/>
                      <a:pt x="668" y="732"/>
                      <a:pt x="687" y="719"/>
                    </a:cubicBezTo>
                    <a:cubicBezTo>
                      <a:pt x="688" y="718"/>
                      <a:pt x="686" y="717"/>
                      <a:pt x="686" y="717"/>
                    </a:cubicBezTo>
                    <a:cubicBezTo>
                      <a:pt x="667" y="730"/>
                      <a:pt x="648" y="743"/>
                      <a:pt x="629" y="755"/>
                    </a:cubicBezTo>
                    <a:cubicBezTo>
                      <a:pt x="627" y="652"/>
                      <a:pt x="625" y="549"/>
                      <a:pt x="623" y="445"/>
                    </a:cubicBezTo>
                    <a:cubicBezTo>
                      <a:pt x="623" y="432"/>
                      <a:pt x="623" y="418"/>
                      <a:pt x="623" y="404"/>
                    </a:cubicBezTo>
                    <a:cubicBezTo>
                      <a:pt x="625" y="403"/>
                      <a:pt x="627" y="402"/>
                      <a:pt x="629" y="401"/>
                    </a:cubicBezTo>
                    <a:cubicBezTo>
                      <a:pt x="629" y="401"/>
                      <a:pt x="628" y="399"/>
                      <a:pt x="628" y="400"/>
                    </a:cubicBezTo>
                    <a:cubicBezTo>
                      <a:pt x="626" y="401"/>
                      <a:pt x="624" y="402"/>
                      <a:pt x="623" y="403"/>
                    </a:cubicBezTo>
                    <a:cubicBezTo>
                      <a:pt x="622" y="316"/>
                      <a:pt x="622" y="229"/>
                      <a:pt x="620" y="142"/>
                    </a:cubicBezTo>
                    <a:cubicBezTo>
                      <a:pt x="637" y="130"/>
                      <a:pt x="654" y="118"/>
                      <a:pt x="672" y="106"/>
                    </a:cubicBezTo>
                    <a:cubicBezTo>
                      <a:pt x="672" y="106"/>
                      <a:pt x="671" y="104"/>
                      <a:pt x="671" y="105"/>
                    </a:cubicBezTo>
                    <a:cubicBezTo>
                      <a:pt x="654" y="116"/>
                      <a:pt x="637" y="128"/>
                      <a:pt x="620" y="140"/>
                    </a:cubicBezTo>
                    <a:cubicBezTo>
                      <a:pt x="620" y="138"/>
                      <a:pt x="620" y="135"/>
                      <a:pt x="620" y="133"/>
                    </a:cubicBezTo>
                    <a:cubicBezTo>
                      <a:pt x="639" y="119"/>
                      <a:pt x="659" y="107"/>
                      <a:pt x="677" y="93"/>
                    </a:cubicBezTo>
                    <a:cubicBezTo>
                      <a:pt x="685" y="101"/>
                      <a:pt x="694" y="107"/>
                      <a:pt x="704" y="113"/>
                    </a:cubicBezTo>
                    <a:cubicBezTo>
                      <a:pt x="704" y="117"/>
                      <a:pt x="704" y="120"/>
                      <a:pt x="704" y="124"/>
                    </a:cubicBezTo>
                    <a:cubicBezTo>
                      <a:pt x="694" y="118"/>
                      <a:pt x="684" y="112"/>
                      <a:pt x="675" y="105"/>
                    </a:cubicBezTo>
                    <a:cubicBezTo>
                      <a:pt x="674" y="105"/>
                      <a:pt x="674" y="105"/>
                      <a:pt x="674" y="106"/>
                    </a:cubicBezTo>
                    <a:cubicBezTo>
                      <a:pt x="684" y="113"/>
                      <a:pt x="694" y="120"/>
                      <a:pt x="704" y="127"/>
                    </a:cubicBezTo>
                    <a:cubicBezTo>
                      <a:pt x="709" y="276"/>
                      <a:pt x="709" y="424"/>
                      <a:pt x="711" y="572"/>
                    </a:cubicBezTo>
                    <a:cubicBezTo>
                      <a:pt x="711" y="627"/>
                      <a:pt x="712" y="682"/>
                      <a:pt x="713" y="737"/>
                    </a:cubicBezTo>
                    <a:cubicBezTo>
                      <a:pt x="703" y="732"/>
                      <a:pt x="694" y="727"/>
                      <a:pt x="685" y="723"/>
                    </a:cubicBezTo>
                    <a:cubicBezTo>
                      <a:pt x="684" y="722"/>
                      <a:pt x="684" y="723"/>
                      <a:pt x="684" y="723"/>
                    </a:cubicBezTo>
                    <a:cubicBezTo>
                      <a:pt x="694" y="728"/>
                      <a:pt x="703" y="733"/>
                      <a:pt x="713" y="738"/>
                    </a:cubicBezTo>
                    <a:cubicBezTo>
                      <a:pt x="713" y="740"/>
                      <a:pt x="713" y="742"/>
                      <a:pt x="713" y="744"/>
                    </a:cubicBezTo>
                    <a:cubicBezTo>
                      <a:pt x="704" y="739"/>
                      <a:pt x="694" y="734"/>
                      <a:pt x="684" y="730"/>
                    </a:cubicBezTo>
                    <a:cubicBezTo>
                      <a:pt x="683" y="729"/>
                      <a:pt x="682" y="730"/>
                      <a:pt x="682" y="731"/>
                    </a:cubicBezTo>
                    <a:cubicBezTo>
                      <a:pt x="682" y="731"/>
                      <a:pt x="682" y="731"/>
                      <a:pt x="682" y="731"/>
                    </a:cubicBezTo>
                    <a:cubicBezTo>
                      <a:pt x="664" y="741"/>
                      <a:pt x="646" y="752"/>
                      <a:pt x="629" y="763"/>
                    </a:cubicBezTo>
                    <a:cubicBezTo>
                      <a:pt x="629" y="761"/>
                      <a:pt x="629" y="759"/>
                      <a:pt x="629" y="757"/>
                    </a:cubicBezTo>
                    <a:close/>
                    <a:moveTo>
                      <a:pt x="683" y="790"/>
                    </a:moveTo>
                    <a:cubicBezTo>
                      <a:pt x="684" y="789"/>
                      <a:pt x="684" y="789"/>
                      <a:pt x="685" y="789"/>
                    </a:cubicBezTo>
                    <a:cubicBezTo>
                      <a:pt x="686" y="788"/>
                      <a:pt x="685" y="787"/>
                      <a:pt x="684" y="787"/>
                    </a:cubicBezTo>
                    <a:cubicBezTo>
                      <a:pt x="666" y="798"/>
                      <a:pt x="648" y="808"/>
                      <a:pt x="630" y="818"/>
                    </a:cubicBezTo>
                    <a:cubicBezTo>
                      <a:pt x="629" y="816"/>
                      <a:pt x="629" y="813"/>
                      <a:pt x="629" y="810"/>
                    </a:cubicBezTo>
                    <a:cubicBezTo>
                      <a:pt x="646" y="801"/>
                      <a:pt x="662" y="792"/>
                      <a:pt x="678" y="782"/>
                    </a:cubicBezTo>
                    <a:cubicBezTo>
                      <a:pt x="680" y="781"/>
                      <a:pt x="677" y="777"/>
                      <a:pt x="675" y="778"/>
                    </a:cubicBezTo>
                    <a:cubicBezTo>
                      <a:pt x="660" y="785"/>
                      <a:pt x="644" y="792"/>
                      <a:pt x="629" y="800"/>
                    </a:cubicBezTo>
                    <a:cubicBezTo>
                      <a:pt x="629" y="792"/>
                      <a:pt x="629" y="784"/>
                      <a:pt x="629" y="775"/>
                    </a:cubicBezTo>
                    <a:cubicBezTo>
                      <a:pt x="649" y="763"/>
                      <a:pt x="668" y="750"/>
                      <a:pt x="686" y="736"/>
                    </a:cubicBezTo>
                    <a:cubicBezTo>
                      <a:pt x="686" y="736"/>
                      <a:pt x="686" y="736"/>
                      <a:pt x="687" y="735"/>
                    </a:cubicBezTo>
                    <a:cubicBezTo>
                      <a:pt x="695" y="740"/>
                      <a:pt x="704" y="745"/>
                      <a:pt x="713" y="750"/>
                    </a:cubicBezTo>
                    <a:cubicBezTo>
                      <a:pt x="713" y="762"/>
                      <a:pt x="713" y="773"/>
                      <a:pt x="713" y="785"/>
                    </a:cubicBezTo>
                    <a:cubicBezTo>
                      <a:pt x="706" y="782"/>
                      <a:pt x="698" y="778"/>
                      <a:pt x="691" y="775"/>
                    </a:cubicBezTo>
                    <a:cubicBezTo>
                      <a:pt x="686" y="773"/>
                      <a:pt x="685" y="779"/>
                      <a:pt x="689" y="781"/>
                    </a:cubicBezTo>
                    <a:cubicBezTo>
                      <a:pt x="697" y="786"/>
                      <a:pt x="705" y="791"/>
                      <a:pt x="714" y="795"/>
                    </a:cubicBezTo>
                    <a:cubicBezTo>
                      <a:pt x="714" y="798"/>
                      <a:pt x="714" y="800"/>
                      <a:pt x="714" y="803"/>
                    </a:cubicBezTo>
                    <a:cubicBezTo>
                      <a:pt x="704" y="798"/>
                      <a:pt x="694" y="794"/>
                      <a:pt x="683" y="790"/>
                    </a:cubicBezTo>
                    <a:close/>
                    <a:moveTo>
                      <a:pt x="713" y="572"/>
                    </a:moveTo>
                    <a:cubicBezTo>
                      <a:pt x="712" y="425"/>
                      <a:pt x="711" y="277"/>
                      <a:pt x="706" y="129"/>
                    </a:cubicBezTo>
                    <a:cubicBezTo>
                      <a:pt x="714" y="134"/>
                      <a:pt x="721" y="139"/>
                      <a:pt x="728" y="144"/>
                    </a:cubicBezTo>
                    <a:cubicBezTo>
                      <a:pt x="728" y="174"/>
                      <a:pt x="728" y="204"/>
                      <a:pt x="728" y="235"/>
                    </a:cubicBezTo>
                    <a:cubicBezTo>
                      <a:pt x="724" y="232"/>
                      <a:pt x="719" y="229"/>
                      <a:pt x="715" y="227"/>
                    </a:cubicBezTo>
                    <a:cubicBezTo>
                      <a:pt x="714" y="226"/>
                      <a:pt x="714" y="227"/>
                      <a:pt x="715" y="228"/>
                    </a:cubicBezTo>
                    <a:cubicBezTo>
                      <a:pt x="719" y="230"/>
                      <a:pt x="724" y="233"/>
                      <a:pt x="728" y="236"/>
                    </a:cubicBezTo>
                    <a:cubicBezTo>
                      <a:pt x="728" y="347"/>
                      <a:pt x="729" y="459"/>
                      <a:pt x="731" y="570"/>
                    </a:cubicBezTo>
                    <a:cubicBezTo>
                      <a:pt x="731" y="575"/>
                      <a:pt x="731" y="580"/>
                      <a:pt x="731" y="585"/>
                    </a:cubicBezTo>
                    <a:cubicBezTo>
                      <a:pt x="730" y="584"/>
                      <a:pt x="729" y="583"/>
                      <a:pt x="728" y="583"/>
                    </a:cubicBezTo>
                    <a:cubicBezTo>
                      <a:pt x="727" y="582"/>
                      <a:pt x="727" y="583"/>
                      <a:pt x="727" y="584"/>
                    </a:cubicBezTo>
                    <a:cubicBezTo>
                      <a:pt x="729" y="585"/>
                      <a:pt x="730" y="585"/>
                      <a:pt x="731" y="586"/>
                    </a:cubicBezTo>
                    <a:cubicBezTo>
                      <a:pt x="732" y="594"/>
                      <a:pt x="732" y="601"/>
                      <a:pt x="732" y="609"/>
                    </a:cubicBezTo>
                    <a:cubicBezTo>
                      <a:pt x="726" y="606"/>
                      <a:pt x="721" y="602"/>
                      <a:pt x="715" y="599"/>
                    </a:cubicBezTo>
                    <a:cubicBezTo>
                      <a:pt x="714" y="599"/>
                      <a:pt x="714" y="599"/>
                      <a:pt x="715" y="600"/>
                    </a:cubicBezTo>
                    <a:cubicBezTo>
                      <a:pt x="720" y="603"/>
                      <a:pt x="726" y="607"/>
                      <a:pt x="732" y="610"/>
                    </a:cubicBezTo>
                    <a:cubicBezTo>
                      <a:pt x="732" y="623"/>
                      <a:pt x="732" y="636"/>
                      <a:pt x="733" y="648"/>
                    </a:cubicBezTo>
                    <a:cubicBezTo>
                      <a:pt x="730" y="647"/>
                      <a:pt x="727" y="645"/>
                      <a:pt x="725" y="644"/>
                    </a:cubicBezTo>
                    <a:cubicBezTo>
                      <a:pt x="724" y="644"/>
                      <a:pt x="724" y="644"/>
                      <a:pt x="724" y="645"/>
                    </a:cubicBezTo>
                    <a:cubicBezTo>
                      <a:pt x="727" y="646"/>
                      <a:pt x="730" y="647"/>
                      <a:pt x="733" y="649"/>
                    </a:cubicBezTo>
                    <a:cubicBezTo>
                      <a:pt x="733" y="682"/>
                      <a:pt x="734" y="715"/>
                      <a:pt x="735" y="749"/>
                    </a:cubicBezTo>
                    <a:cubicBezTo>
                      <a:pt x="728" y="745"/>
                      <a:pt x="722" y="742"/>
                      <a:pt x="715" y="738"/>
                    </a:cubicBezTo>
                    <a:cubicBezTo>
                      <a:pt x="714" y="683"/>
                      <a:pt x="714" y="628"/>
                      <a:pt x="713" y="572"/>
                    </a:cubicBezTo>
                    <a:close/>
                    <a:moveTo>
                      <a:pt x="715" y="740"/>
                    </a:moveTo>
                    <a:cubicBezTo>
                      <a:pt x="722" y="743"/>
                      <a:pt x="728" y="747"/>
                      <a:pt x="735" y="750"/>
                    </a:cubicBezTo>
                    <a:cubicBezTo>
                      <a:pt x="735" y="752"/>
                      <a:pt x="735" y="755"/>
                      <a:pt x="735" y="757"/>
                    </a:cubicBezTo>
                    <a:cubicBezTo>
                      <a:pt x="729" y="753"/>
                      <a:pt x="722" y="749"/>
                      <a:pt x="715" y="745"/>
                    </a:cubicBezTo>
                    <a:cubicBezTo>
                      <a:pt x="715" y="743"/>
                      <a:pt x="715" y="742"/>
                      <a:pt x="715" y="740"/>
                    </a:cubicBezTo>
                    <a:close/>
                    <a:moveTo>
                      <a:pt x="715" y="751"/>
                    </a:moveTo>
                    <a:cubicBezTo>
                      <a:pt x="722" y="755"/>
                      <a:pt x="729" y="759"/>
                      <a:pt x="736" y="763"/>
                    </a:cubicBezTo>
                    <a:cubicBezTo>
                      <a:pt x="736" y="774"/>
                      <a:pt x="736" y="784"/>
                      <a:pt x="736" y="795"/>
                    </a:cubicBezTo>
                    <a:cubicBezTo>
                      <a:pt x="729" y="792"/>
                      <a:pt x="723" y="789"/>
                      <a:pt x="716" y="786"/>
                    </a:cubicBezTo>
                    <a:cubicBezTo>
                      <a:pt x="715" y="774"/>
                      <a:pt x="715" y="763"/>
                      <a:pt x="715" y="751"/>
                    </a:cubicBezTo>
                    <a:close/>
                    <a:moveTo>
                      <a:pt x="716" y="804"/>
                    </a:moveTo>
                    <a:cubicBezTo>
                      <a:pt x="716" y="801"/>
                      <a:pt x="716" y="799"/>
                      <a:pt x="716" y="796"/>
                    </a:cubicBezTo>
                    <a:cubicBezTo>
                      <a:pt x="723" y="800"/>
                      <a:pt x="730" y="804"/>
                      <a:pt x="737" y="807"/>
                    </a:cubicBezTo>
                    <a:cubicBezTo>
                      <a:pt x="737" y="809"/>
                      <a:pt x="737" y="812"/>
                      <a:pt x="737" y="814"/>
                    </a:cubicBezTo>
                    <a:cubicBezTo>
                      <a:pt x="730" y="810"/>
                      <a:pt x="723" y="807"/>
                      <a:pt x="716" y="804"/>
                    </a:cubicBezTo>
                    <a:close/>
                    <a:moveTo>
                      <a:pt x="735" y="650"/>
                    </a:moveTo>
                    <a:cubicBezTo>
                      <a:pt x="745" y="655"/>
                      <a:pt x="755" y="661"/>
                      <a:pt x="764" y="666"/>
                    </a:cubicBezTo>
                    <a:cubicBezTo>
                      <a:pt x="765" y="699"/>
                      <a:pt x="765" y="732"/>
                      <a:pt x="765" y="765"/>
                    </a:cubicBezTo>
                    <a:cubicBezTo>
                      <a:pt x="756" y="760"/>
                      <a:pt x="747" y="755"/>
                      <a:pt x="737" y="750"/>
                    </a:cubicBezTo>
                    <a:cubicBezTo>
                      <a:pt x="737" y="717"/>
                      <a:pt x="736" y="683"/>
                      <a:pt x="735" y="650"/>
                    </a:cubicBezTo>
                    <a:close/>
                    <a:moveTo>
                      <a:pt x="737" y="752"/>
                    </a:moveTo>
                    <a:cubicBezTo>
                      <a:pt x="747" y="757"/>
                      <a:pt x="756" y="762"/>
                      <a:pt x="766" y="767"/>
                    </a:cubicBezTo>
                    <a:cubicBezTo>
                      <a:pt x="766" y="769"/>
                      <a:pt x="766" y="772"/>
                      <a:pt x="766" y="774"/>
                    </a:cubicBezTo>
                    <a:cubicBezTo>
                      <a:pt x="756" y="769"/>
                      <a:pt x="747" y="763"/>
                      <a:pt x="738" y="758"/>
                    </a:cubicBezTo>
                    <a:cubicBezTo>
                      <a:pt x="738" y="756"/>
                      <a:pt x="738" y="754"/>
                      <a:pt x="737" y="752"/>
                    </a:cubicBezTo>
                    <a:close/>
                    <a:moveTo>
                      <a:pt x="738" y="764"/>
                    </a:moveTo>
                    <a:cubicBezTo>
                      <a:pt x="747" y="769"/>
                      <a:pt x="756" y="775"/>
                      <a:pt x="766" y="780"/>
                    </a:cubicBezTo>
                    <a:cubicBezTo>
                      <a:pt x="766" y="790"/>
                      <a:pt x="766" y="799"/>
                      <a:pt x="766" y="809"/>
                    </a:cubicBezTo>
                    <a:cubicBezTo>
                      <a:pt x="757" y="805"/>
                      <a:pt x="748" y="800"/>
                      <a:pt x="739" y="796"/>
                    </a:cubicBezTo>
                    <a:cubicBezTo>
                      <a:pt x="738" y="786"/>
                      <a:pt x="738" y="775"/>
                      <a:pt x="738" y="764"/>
                    </a:cubicBezTo>
                    <a:close/>
                    <a:moveTo>
                      <a:pt x="739" y="815"/>
                    </a:moveTo>
                    <a:cubicBezTo>
                      <a:pt x="739" y="813"/>
                      <a:pt x="739" y="811"/>
                      <a:pt x="739" y="808"/>
                    </a:cubicBezTo>
                    <a:cubicBezTo>
                      <a:pt x="748" y="813"/>
                      <a:pt x="757" y="818"/>
                      <a:pt x="766" y="822"/>
                    </a:cubicBezTo>
                    <a:cubicBezTo>
                      <a:pt x="766" y="824"/>
                      <a:pt x="766" y="826"/>
                      <a:pt x="766" y="828"/>
                    </a:cubicBezTo>
                    <a:cubicBezTo>
                      <a:pt x="757" y="824"/>
                      <a:pt x="748" y="819"/>
                      <a:pt x="739" y="815"/>
                    </a:cubicBezTo>
                    <a:close/>
                    <a:moveTo>
                      <a:pt x="765" y="667"/>
                    </a:moveTo>
                    <a:cubicBezTo>
                      <a:pt x="773" y="672"/>
                      <a:pt x="781" y="676"/>
                      <a:pt x="788" y="681"/>
                    </a:cubicBezTo>
                    <a:cubicBezTo>
                      <a:pt x="789" y="713"/>
                      <a:pt x="790" y="746"/>
                      <a:pt x="790" y="778"/>
                    </a:cubicBezTo>
                    <a:cubicBezTo>
                      <a:pt x="783" y="774"/>
                      <a:pt x="775" y="770"/>
                      <a:pt x="767" y="766"/>
                    </a:cubicBezTo>
                    <a:cubicBezTo>
                      <a:pt x="767" y="733"/>
                      <a:pt x="766" y="700"/>
                      <a:pt x="765" y="667"/>
                    </a:cubicBezTo>
                    <a:close/>
                    <a:moveTo>
                      <a:pt x="768" y="768"/>
                    </a:moveTo>
                    <a:cubicBezTo>
                      <a:pt x="775" y="772"/>
                      <a:pt x="783" y="776"/>
                      <a:pt x="790" y="781"/>
                    </a:cubicBezTo>
                    <a:cubicBezTo>
                      <a:pt x="790" y="784"/>
                      <a:pt x="791" y="787"/>
                      <a:pt x="791" y="790"/>
                    </a:cubicBezTo>
                    <a:cubicBezTo>
                      <a:pt x="783" y="785"/>
                      <a:pt x="775" y="780"/>
                      <a:pt x="768" y="776"/>
                    </a:cubicBezTo>
                    <a:cubicBezTo>
                      <a:pt x="768" y="773"/>
                      <a:pt x="768" y="771"/>
                      <a:pt x="768" y="768"/>
                    </a:cubicBezTo>
                    <a:close/>
                    <a:moveTo>
                      <a:pt x="768" y="781"/>
                    </a:moveTo>
                    <a:cubicBezTo>
                      <a:pt x="775" y="786"/>
                      <a:pt x="783" y="790"/>
                      <a:pt x="791" y="795"/>
                    </a:cubicBezTo>
                    <a:cubicBezTo>
                      <a:pt x="791" y="804"/>
                      <a:pt x="791" y="813"/>
                      <a:pt x="791" y="822"/>
                    </a:cubicBezTo>
                    <a:cubicBezTo>
                      <a:pt x="784" y="818"/>
                      <a:pt x="776" y="814"/>
                      <a:pt x="768" y="810"/>
                    </a:cubicBezTo>
                    <a:cubicBezTo>
                      <a:pt x="768" y="801"/>
                      <a:pt x="768" y="791"/>
                      <a:pt x="768" y="781"/>
                    </a:cubicBezTo>
                    <a:close/>
                    <a:moveTo>
                      <a:pt x="769" y="823"/>
                    </a:moveTo>
                    <a:cubicBezTo>
                      <a:pt x="776" y="827"/>
                      <a:pt x="784" y="831"/>
                      <a:pt x="792" y="834"/>
                    </a:cubicBezTo>
                    <a:cubicBezTo>
                      <a:pt x="792" y="837"/>
                      <a:pt x="792" y="839"/>
                      <a:pt x="792" y="841"/>
                    </a:cubicBezTo>
                    <a:cubicBezTo>
                      <a:pt x="784" y="837"/>
                      <a:pt x="776" y="833"/>
                      <a:pt x="769" y="830"/>
                    </a:cubicBezTo>
                    <a:cubicBezTo>
                      <a:pt x="769" y="828"/>
                      <a:pt x="769" y="825"/>
                      <a:pt x="769" y="823"/>
                    </a:cubicBezTo>
                    <a:close/>
                    <a:moveTo>
                      <a:pt x="769" y="834"/>
                    </a:moveTo>
                    <a:cubicBezTo>
                      <a:pt x="777" y="838"/>
                      <a:pt x="784" y="841"/>
                      <a:pt x="792" y="845"/>
                    </a:cubicBezTo>
                    <a:cubicBezTo>
                      <a:pt x="792" y="872"/>
                      <a:pt x="793" y="898"/>
                      <a:pt x="794" y="925"/>
                    </a:cubicBezTo>
                    <a:cubicBezTo>
                      <a:pt x="792" y="924"/>
                      <a:pt x="790" y="924"/>
                      <a:pt x="789" y="923"/>
                    </a:cubicBezTo>
                    <a:cubicBezTo>
                      <a:pt x="788" y="923"/>
                      <a:pt x="788" y="924"/>
                      <a:pt x="789" y="924"/>
                    </a:cubicBezTo>
                    <a:cubicBezTo>
                      <a:pt x="790" y="925"/>
                      <a:pt x="792" y="925"/>
                      <a:pt x="794" y="926"/>
                    </a:cubicBezTo>
                    <a:cubicBezTo>
                      <a:pt x="794" y="935"/>
                      <a:pt x="795" y="944"/>
                      <a:pt x="795" y="953"/>
                    </a:cubicBezTo>
                    <a:cubicBezTo>
                      <a:pt x="787" y="950"/>
                      <a:pt x="779" y="947"/>
                      <a:pt x="771" y="944"/>
                    </a:cubicBezTo>
                    <a:cubicBezTo>
                      <a:pt x="770" y="907"/>
                      <a:pt x="770" y="870"/>
                      <a:pt x="769" y="834"/>
                    </a:cubicBezTo>
                    <a:close/>
                    <a:moveTo>
                      <a:pt x="771" y="975"/>
                    </a:moveTo>
                    <a:cubicBezTo>
                      <a:pt x="771" y="965"/>
                      <a:pt x="771" y="955"/>
                      <a:pt x="771" y="945"/>
                    </a:cubicBezTo>
                    <a:cubicBezTo>
                      <a:pt x="779" y="948"/>
                      <a:pt x="787" y="951"/>
                      <a:pt x="795" y="954"/>
                    </a:cubicBezTo>
                    <a:cubicBezTo>
                      <a:pt x="795" y="965"/>
                      <a:pt x="795" y="975"/>
                      <a:pt x="796" y="985"/>
                    </a:cubicBezTo>
                    <a:cubicBezTo>
                      <a:pt x="788" y="982"/>
                      <a:pt x="779" y="978"/>
                      <a:pt x="771" y="975"/>
                    </a:cubicBezTo>
                    <a:close/>
                    <a:moveTo>
                      <a:pt x="794" y="846"/>
                    </a:moveTo>
                    <a:cubicBezTo>
                      <a:pt x="802" y="851"/>
                      <a:pt x="811" y="855"/>
                      <a:pt x="819" y="859"/>
                    </a:cubicBezTo>
                    <a:cubicBezTo>
                      <a:pt x="820" y="885"/>
                      <a:pt x="820" y="910"/>
                      <a:pt x="821" y="935"/>
                    </a:cubicBezTo>
                    <a:cubicBezTo>
                      <a:pt x="813" y="932"/>
                      <a:pt x="804" y="929"/>
                      <a:pt x="796" y="926"/>
                    </a:cubicBezTo>
                    <a:cubicBezTo>
                      <a:pt x="795" y="899"/>
                      <a:pt x="795" y="873"/>
                      <a:pt x="794" y="846"/>
                    </a:cubicBezTo>
                    <a:close/>
                    <a:moveTo>
                      <a:pt x="796" y="927"/>
                    </a:moveTo>
                    <a:cubicBezTo>
                      <a:pt x="804" y="930"/>
                      <a:pt x="813" y="933"/>
                      <a:pt x="821" y="937"/>
                    </a:cubicBezTo>
                    <a:cubicBezTo>
                      <a:pt x="821" y="946"/>
                      <a:pt x="821" y="955"/>
                      <a:pt x="821" y="965"/>
                    </a:cubicBezTo>
                    <a:cubicBezTo>
                      <a:pt x="813" y="961"/>
                      <a:pt x="805" y="958"/>
                      <a:pt x="797" y="954"/>
                    </a:cubicBezTo>
                    <a:cubicBezTo>
                      <a:pt x="797" y="945"/>
                      <a:pt x="796" y="936"/>
                      <a:pt x="796" y="927"/>
                    </a:cubicBezTo>
                    <a:close/>
                    <a:moveTo>
                      <a:pt x="798" y="986"/>
                    </a:moveTo>
                    <a:cubicBezTo>
                      <a:pt x="798" y="976"/>
                      <a:pt x="797" y="966"/>
                      <a:pt x="797" y="955"/>
                    </a:cubicBezTo>
                    <a:cubicBezTo>
                      <a:pt x="805" y="959"/>
                      <a:pt x="813" y="962"/>
                      <a:pt x="821" y="966"/>
                    </a:cubicBezTo>
                    <a:cubicBezTo>
                      <a:pt x="821" y="976"/>
                      <a:pt x="822" y="987"/>
                      <a:pt x="822" y="997"/>
                    </a:cubicBezTo>
                    <a:cubicBezTo>
                      <a:pt x="814" y="993"/>
                      <a:pt x="806" y="990"/>
                      <a:pt x="798" y="986"/>
                    </a:cubicBezTo>
                    <a:close/>
                    <a:moveTo>
                      <a:pt x="822" y="860"/>
                    </a:moveTo>
                    <a:cubicBezTo>
                      <a:pt x="829" y="864"/>
                      <a:pt x="837" y="868"/>
                      <a:pt x="844" y="872"/>
                    </a:cubicBezTo>
                    <a:cubicBezTo>
                      <a:pt x="845" y="897"/>
                      <a:pt x="845" y="921"/>
                      <a:pt x="846" y="946"/>
                    </a:cubicBezTo>
                    <a:cubicBezTo>
                      <a:pt x="838" y="943"/>
                      <a:pt x="831" y="939"/>
                      <a:pt x="823" y="936"/>
                    </a:cubicBezTo>
                    <a:cubicBezTo>
                      <a:pt x="823" y="911"/>
                      <a:pt x="822" y="886"/>
                      <a:pt x="822" y="860"/>
                    </a:cubicBezTo>
                    <a:close/>
                    <a:moveTo>
                      <a:pt x="823" y="966"/>
                    </a:moveTo>
                    <a:cubicBezTo>
                      <a:pt x="823" y="956"/>
                      <a:pt x="823" y="947"/>
                      <a:pt x="823" y="938"/>
                    </a:cubicBezTo>
                    <a:cubicBezTo>
                      <a:pt x="831" y="941"/>
                      <a:pt x="838" y="944"/>
                      <a:pt x="846" y="948"/>
                    </a:cubicBezTo>
                    <a:cubicBezTo>
                      <a:pt x="846" y="958"/>
                      <a:pt x="847" y="967"/>
                      <a:pt x="847" y="977"/>
                    </a:cubicBezTo>
                    <a:cubicBezTo>
                      <a:pt x="839" y="973"/>
                      <a:pt x="831" y="969"/>
                      <a:pt x="823" y="966"/>
                    </a:cubicBezTo>
                    <a:close/>
                    <a:moveTo>
                      <a:pt x="870" y="957"/>
                    </a:moveTo>
                    <a:cubicBezTo>
                      <a:pt x="863" y="954"/>
                      <a:pt x="856" y="951"/>
                      <a:pt x="848" y="947"/>
                    </a:cubicBezTo>
                    <a:cubicBezTo>
                      <a:pt x="848" y="923"/>
                      <a:pt x="847" y="898"/>
                      <a:pt x="847" y="873"/>
                    </a:cubicBezTo>
                    <a:cubicBezTo>
                      <a:pt x="855" y="878"/>
                      <a:pt x="863" y="882"/>
                      <a:pt x="870" y="886"/>
                    </a:cubicBezTo>
                    <a:cubicBezTo>
                      <a:pt x="870" y="910"/>
                      <a:pt x="870" y="934"/>
                      <a:pt x="870" y="957"/>
                    </a:cubicBezTo>
                    <a:close/>
                    <a:moveTo>
                      <a:pt x="870" y="884"/>
                    </a:moveTo>
                    <a:cubicBezTo>
                      <a:pt x="863" y="879"/>
                      <a:pt x="855" y="875"/>
                      <a:pt x="847" y="871"/>
                    </a:cubicBezTo>
                    <a:cubicBezTo>
                      <a:pt x="847" y="867"/>
                      <a:pt x="847" y="864"/>
                      <a:pt x="847" y="861"/>
                    </a:cubicBezTo>
                    <a:cubicBezTo>
                      <a:pt x="855" y="864"/>
                      <a:pt x="863" y="868"/>
                      <a:pt x="870" y="872"/>
                    </a:cubicBezTo>
                    <a:lnTo>
                      <a:pt x="870" y="884"/>
                    </a:lnTo>
                    <a:close/>
                    <a:moveTo>
                      <a:pt x="870" y="866"/>
                    </a:moveTo>
                    <a:cubicBezTo>
                      <a:pt x="863" y="861"/>
                      <a:pt x="855" y="856"/>
                      <a:pt x="847" y="851"/>
                    </a:cubicBezTo>
                    <a:cubicBezTo>
                      <a:pt x="846" y="844"/>
                      <a:pt x="846" y="837"/>
                      <a:pt x="846" y="829"/>
                    </a:cubicBezTo>
                    <a:cubicBezTo>
                      <a:pt x="854" y="834"/>
                      <a:pt x="862" y="839"/>
                      <a:pt x="871" y="844"/>
                    </a:cubicBezTo>
                    <a:cubicBezTo>
                      <a:pt x="871" y="851"/>
                      <a:pt x="871" y="858"/>
                      <a:pt x="870" y="866"/>
                    </a:cubicBezTo>
                    <a:close/>
                    <a:moveTo>
                      <a:pt x="846" y="824"/>
                    </a:moveTo>
                    <a:cubicBezTo>
                      <a:pt x="846" y="820"/>
                      <a:pt x="846" y="817"/>
                      <a:pt x="846" y="814"/>
                    </a:cubicBezTo>
                    <a:cubicBezTo>
                      <a:pt x="854" y="819"/>
                      <a:pt x="862" y="824"/>
                      <a:pt x="870" y="829"/>
                    </a:cubicBezTo>
                    <a:cubicBezTo>
                      <a:pt x="870" y="832"/>
                      <a:pt x="871" y="835"/>
                      <a:pt x="871" y="838"/>
                    </a:cubicBezTo>
                    <a:cubicBezTo>
                      <a:pt x="862" y="833"/>
                      <a:pt x="854" y="829"/>
                      <a:pt x="846" y="8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0" name="ïşļîḋê"/>
              <p:cNvSpPr/>
              <p:nvPr/>
            </p:nvSpPr>
            <p:spPr bwMode="auto">
              <a:xfrm>
                <a:off x="2550" y="1716"/>
                <a:ext cx="446" cy="264"/>
              </a:xfrm>
              <a:custGeom>
                <a:avLst/>
                <a:gdLst>
                  <a:gd name="T0" fmla="*/ 402 w 405"/>
                  <a:gd name="T1" fmla="*/ 128 h 240"/>
                  <a:gd name="T2" fmla="*/ 371 w 405"/>
                  <a:gd name="T3" fmla="*/ 91 h 240"/>
                  <a:gd name="T4" fmla="*/ 372 w 405"/>
                  <a:gd name="T5" fmla="*/ 20 h 240"/>
                  <a:gd name="T6" fmla="*/ 371 w 405"/>
                  <a:gd name="T7" fmla="*/ 15 h 240"/>
                  <a:gd name="T8" fmla="*/ 343 w 405"/>
                  <a:gd name="T9" fmla="*/ 10 h 240"/>
                  <a:gd name="T10" fmla="*/ 284 w 405"/>
                  <a:gd name="T11" fmla="*/ 4 h 240"/>
                  <a:gd name="T12" fmla="*/ 235 w 405"/>
                  <a:gd name="T13" fmla="*/ 17 h 240"/>
                  <a:gd name="T14" fmla="*/ 145 w 405"/>
                  <a:gd name="T15" fmla="*/ 55 h 240"/>
                  <a:gd name="T16" fmla="*/ 61 w 405"/>
                  <a:gd name="T17" fmla="*/ 86 h 240"/>
                  <a:gd name="T18" fmla="*/ 35 w 405"/>
                  <a:gd name="T19" fmla="*/ 101 h 240"/>
                  <a:gd name="T20" fmla="*/ 32 w 405"/>
                  <a:gd name="T21" fmla="*/ 165 h 240"/>
                  <a:gd name="T22" fmla="*/ 3 w 405"/>
                  <a:gd name="T23" fmla="*/ 207 h 240"/>
                  <a:gd name="T24" fmla="*/ 35 w 405"/>
                  <a:gd name="T25" fmla="*/ 199 h 240"/>
                  <a:gd name="T26" fmla="*/ 63 w 405"/>
                  <a:gd name="T27" fmla="*/ 223 h 240"/>
                  <a:gd name="T28" fmla="*/ 255 w 405"/>
                  <a:gd name="T29" fmla="*/ 174 h 240"/>
                  <a:gd name="T30" fmla="*/ 313 w 405"/>
                  <a:gd name="T31" fmla="*/ 165 h 240"/>
                  <a:gd name="T32" fmla="*/ 342 w 405"/>
                  <a:gd name="T33" fmla="*/ 167 h 240"/>
                  <a:gd name="T34" fmla="*/ 371 w 405"/>
                  <a:gd name="T35" fmla="*/ 169 h 240"/>
                  <a:gd name="T36" fmla="*/ 61 w 405"/>
                  <a:gd name="T37" fmla="*/ 120 h 240"/>
                  <a:gd name="T38" fmla="*/ 61 w 405"/>
                  <a:gd name="T39" fmla="*/ 154 h 240"/>
                  <a:gd name="T40" fmla="*/ 61 w 405"/>
                  <a:gd name="T41" fmla="*/ 157 h 240"/>
                  <a:gd name="T42" fmla="*/ 312 w 405"/>
                  <a:gd name="T43" fmla="*/ 44 h 240"/>
                  <a:gd name="T44" fmla="*/ 257 w 405"/>
                  <a:gd name="T45" fmla="*/ 52 h 240"/>
                  <a:gd name="T46" fmla="*/ 183 w 405"/>
                  <a:gd name="T47" fmla="*/ 44 h 240"/>
                  <a:gd name="T48" fmla="*/ 233 w 405"/>
                  <a:gd name="T49" fmla="*/ 61 h 240"/>
                  <a:gd name="T50" fmla="*/ 159 w 405"/>
                  <a:gd name="T51" fmla="*/ 123 h 240"/>
                  <a:gd name="T52" fmla="*/ 133 w 405"/>
                  <a:gd name="T53" fmla="*/ 163 h 240"/>
                  <a:gd name="T54" fmla="*/ 110 w 405"/>
                  <a:gd name="T55" fmla="*/ 73 h 240"/>
                  <a:gd name="T56" fmla="*/ 131 w 405"/>
                  <a:gd name="T57" fmla="*/ 130 h 240"/>
                  <a:gd name="T58" fmla="*/ 108 w 405"/>
                  <a:gd name="T59" fmla="*/ 73 h 240"/>
                  <a:gd name="T60" fmla="*/ 109 w 405"/>
                  <a:gd name="T61" fmla="*/ 138 h 240"/>
                  <a:gd name="T62" fmla="*/ 65 w 405"/>
                  <a:gd name="T63" fmla="*/ 189 h 240"/>
                  <a:gd name="T64" fmla="*/ 65 w 405"/>
                  <a:gd name="T65" fmla="*/ 156 h 240"/>
                  <a:gd name="T66" fmla="*/ 108 w 405"/>
                  <a:gd name="T67" fmla="*/ 206 h 240"/>
                  <a:gd name="T68" fmla="*/ 111 w 405"/>
                  <a:gd name="T69" fmla="*/ 140 h 240"/>
                  <a:gd name="T70" fmla="*/ 133 w 405"/>
                  <a:gd name="T71" fmla="*/ 168 h 240"/>
                  <a:gd name="T72" fmla="*/ 140 w 405"/>
                  <a:gd name="T73" fmla="*/ 127 h 240"/>
                  <a:gd name="T74" fmla="*/ 136 w 405"/>
                  <a:gd name="T75" fmla="*/ 90 h 240"/>
                  <a:gd name="T76" fmla="*/ 136 w 405"/>
                  <a:gd name="T77" fmla="*/ 90 h 240"/>
                  <a:gd name="T78" fmla="*/ 180 w 405"/>
                  <a:gd name="T79" fmla="*/ 184 h 240"/>
                  <a:gd name="T80" fmla="*/ 180 w 405"/>
                  <a:gd name="T81" fmla="*/ 80 h 240"/>
                  <a:gd name="T82" fmla="*/ 180 w 405"/>
                  <a:gd name="T83" fmla="*/ 74 h 240"/>
                  <a:gd name="T84" fmla="*/ 229 w 405"/>
                  <a:gd name="T85" fmla="*/ 137 h 240"/>
                  <a:gd name="T86" fmla="*/ 229 w 405"/>
                  <a:gd name="T87" fmla="*/ 133 h 240"/>
                  <a:gd name="T88" fmla="*/ 253 w 405"/>
                  <a:gd name="T89" fmla="*/ 164 h 240"/>
                  <a:gd name="T90" fmla="*/ 254 w 405"/>
                  <a:gd name="T91" fmla="*/ 90 h 240"/>
                  <a:gd name="T92" fmla="*/ 255 w 405"/>
                  <a:gd name="T93" fmla="*/ 53 h 240"/>
                  <a:gd name="T94" fmla="*/ 255 w 405"/>
                  <a:gd name="T95" fmla="*/ 48 h 240"/>
                  <a:gd name="T96" fmla="*/ 255 w 405"/>
                  <a:gd name="T97" fmla="*/ 163 h 240"/>
                  <a:gd name="T98" fmla="*/ 257 w 405"/>
                  <a:gd name="T99" fmla="*/ 89 h 240"/>
                  <a:gd name="T100" fmla="*/ 285 w 405"/>
                  <a:gd name="T101" fmla="*/ 120 h 240"/>
                  <a:gd name="T102" fmla="*/ 312 w 405"/>
                  <a:gd name="T103" fmla="*/ 42 h 240"/>
                  <a:gd name="T104" fmla="*/ 276 w 405"/>
                  <a:gd name="T105" fmla="*/ 39 h 240"/>
                  <a:gd name="T106" fmla="*/ 283 w 405"/>
                  <a:gd name="T107" fmla="*/ 4 h 240"/>
                  <a:gd name="T108" fmla="*/ 344 w 405"/>
                  <a:gd name="T109" fmla="*/ 46 h 240"/>
                  <a:gd name="T110" fmla="*/ 369 w 405"/>
                  <a:gd name="T111" fmla="*/ 90 h 240"/>
                  <a:gd name="T112" fmla="*/ 369 w 405"/>
                  <a:gd name="T113" fmla="*/ 121 h 240"/>
                  <a:gd name="T114" fmla="*/ 340 w 405"/>
                  <a:gd name="T115" fmla="*/ 123 h 240"/>
                  <a:gd name="T116" fmla="*/ 340 w 405"/>
                  <a:gd name="T117" fmla="*/ 89 h 240"/>
                  <a:gd name="T118" fmla="*/ 315 w 405"/>
                  <a:gd name="T119" fmla="*/ 45 h 240"/>
                  <a:gd name="T120" fmla="*/ 314 w 405"/>
                  <a:gd name="T121" fmla="*/ 10 h 240"/>
                  <a:gd name="T122" fmla="*/ 369 w 405"/>
                  <a:gd name="T123" fmla="*/ 12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40">
                    <a:moveTo>
                      <a:pt x="403" y="170"/>
                    </a:moveTo>
                    <a:cubicBezTo>
                      <a:pt x="393" y="168"/>
                      <a:pt x="382" y="167"/>
                      <a:pt x="371" y="165"/>
                    </a:cubicBezTo>
                    <a:cubicBezTo>
                      <a:pt x="371" y="152"/>
                      <a:pt x="371" y="139"/>
                      <a:pt x="371" y="126"/>
                    </a:cubicBezTo>
                    <a:cubicBezTo>
                      <a:pt x="381" y="127"/>
                      <a:pt x="391" y="128"/>
                      <a:pt x="402" y="130"/>
                    </a:cubicBezTo>
                    <a:cubicBezTo>
                      <a:pt x="403" y="130"/>
                      <a:pt x="403" y="128"/>
                      <a:pt x="402" y="128"/>
                    </a:cubicBezTo>
                    <a:cubicBezTo>
                      <a:pt x="392" y="126"/>
                      <a:pt x="382" y="123"/>
                      <a:pt x="371" y="122"/>
                    </a:cubicBezTo>
                    <a:cubicBezTo>
                      <a:pt x="371" y="112"/>
                      <a:pt x="371" y="103"/>
                      <a:pt x="371" y="93"/>
                    </a:cubicBezTo>
                    <a:cubicBezTo>
                      <a:pt x="382" y="95"/>
                      <a:pt x="393" y="97"/>
                      <a:pt x="403" y="98"/>
                    </a:cubicBezTo>
                    <a:cubicBezTo>
                      <a:pt x="405" y="98"/>
                      <a:pt x="405" y="96"/>
                      <a:pt x="403" y="96"/>
                    </a:cubicBezTo>
                    <a:cubicBezTo>
                      <a:pt x="393" y="94"/>
                      <a:pt x="382" y="92"/>
                      <a:pt x="371" y="91"/>
                    </a:cubicBezTo>
                    <a:cubicBezTo>
                      <a:pt x="371" y="78"/>
                      <a:pt x="372" y="66"/>
                      <a:pt x="372" y="53"/>
                    </a:cubicBezTo>
                    <a:cubicBezTo>
                      <a:pt x="381" y="55"/>
                      <a:pt x="391" y="56"/>
                      <a:pt x="400" y="58"/>
                    </a:cubicBezTo>
                    <a:cubicBezTo>
                      <a:pt x="401" y="58"/>
                      <a:pt x="401" y="56"/>
                      <a:pt x="400" y="56"/>
                    </a:cubicBezTo>
                    <a:cubicBezTo>
                      <a:pt x="391" y="54"/>
                      <a:pt x="381" y="52"/>
                      <a:pt x="372" y="51"/>
                    </a:cubicBezTo>
                    <a:cubicBezTo>
                      <a:pt x="372" y="40"/>
                      <a:pt x="372" y="30"/>
                      <a:pt x="372" y="20"/>
                    </a:cubicBezTo>
                    <a:cubicBezTo>
                      <a:pt x="381" y="21"/>
                      <a:pt x="390" y="23"/>
                      <a:pt x="398" y="25"/>
                    </a:cubicBezTo>
                    <a:cubicBezTo>
                      <a:pt x="400" y="25"/>
                      <a:pt x="399" y="23"/>
                      <a:pt x="398" y="23"/>
                    </a:cubicBezTo>
                    <a:cubicBezTo>
                      <a:pt x="390" y="20"/>
                      <a:pt x="381" y="18"/>
                      <a:pt x="372" y="16"/>
                    </a:cubicBezTo>
                    <a:cubicBezTo>
                      <a:pt x="372" y="16"/>
                      <a:pt x="372" y="16"/>
                      <a:pt x="372" y="16"/>
                    </a:cubicBezTo>
                    <a:cubicBezTo>
                      <a:pt x="372" y="15"/>
                      <a:pt x="371" y="15"/>
                      <a:pt x="371" y="15"/>
                    </a:cubicBezTo>
                    <a:cubicBezTo>
                      <a:pt x="371" y="15"/>
                      <a:pt x="371" y="16"/>
                      <a:pt x="371" y="16"/>
                    </a:cubicBezTo>
                    <a:cubicBezTo>
                      <a:pt x="362" y="14"/>
                      <a:pt x="353" y="12"/>
                      <a:pt x="344" y="10"/>
                    </a:cubicBezTo>
                    <a:cubicBezTo>
                      <a:pt x="344" y="10"/>
                      <a:pt x="344" y="9"/>
                      <a:pt x="344" y="9"/>
                    </a:cubicBezTo>
                    <a:cubicBezTo>
                      <a:pt x="344" y="8"/>
                      <a:pt x="343" y="8"/>
                      <a:pt x="343" y="9"/>
                    </a:cubicBezTo>
                    <a:cubicBezTo>
                      <a:pt x="343" y="9"/>
                      <a:pt x="343" y="10"/>
                      <a:pt x="343" y="10"/>
                    </a:cubicBezTo>
                    <a:cubicBezTo>
                      <a:pt x="333" y="9"/>
                      <a:pt x="323" y="7"/>
                      <a:pt x="314" y="6"/>
                    </a:cubicBezTo>
                    <a:cubicBezTo>
                      <a:pt x="314" y="6"/>
                      <a:pt x="314" y="6"/>
                      <a:pt x="314" y="6"/>
                    </a:cubicBezTo>
                    <a:cubicBezTo>
                      <a:pt x="314" y="5"/>
                      <a:pt x="313" y="5"/>
                      <a:pt x="313" y="5"/>
                    </a:cubicBezTo>
                    <a:cubicBezTo>
                      <a:pt x="313" y="6"/>
                      <a:pt x="313" y="6"/>
                      <a:pt x="313" y="6"/>
                    </a:cubicBezTo>
                    <a:cubicBezTo>
                      <a:pt x="303" y="5"/>
                      <a:pt x="294" y="4"/>
                      <a:pt x="284" y="4"/>
                    </a:cubicBezTo>
                    <a:cubicBezTo>
                      <a:pt x="285" y="3"/>
                      <a:pt x="286" y="3"/>
                      <a:pt x="287" y="3"/>
                    </a:cubicBezTo>
                    <a:cubicBezTo>
                      <a:pt x="288" y="2"/>
                      <a:pt x="287" y="0"/>
                      <a:pt x="286" y="0"/>
                    </a:cubicBezTo>
                    <a:cubicBezTo>
                      <a:pt x="269" y="6"/>
                      <a:pt x="253" y="13"/>
                      <a:pt x="236" y="19"/>
                    </a:cubicBezTo>
                    <a:cubicBezTo>
                      <a:pt x="236" y="19"/>
                      <a:pt x="236" y="18"/>
                      <a:pt x="236" y="18"/>
                    </a:cubicBezTo>
                    <a:cubicBezTo>
                      <a:pt x="236" y="17"/>
                      <a:pt x="235" y="16"/>
                      <a:pt x="235" y="17"/>
                    </a:cubicBezTo>
                    <a:cubicBezTo>
                      <a:pt x="235" y="18"/>
                      <a:pt x="235" y="19"/>
                      <a:pt x="235" y="20"/>
                    </a:cubicBezTo>
                    <a:cubicBezTo>
                      <a:pt x="210" y="30"/>
                      <a:pt x="185" y="40"/>
                      <a:pt x="160" y="49"/>
                    </a:cubicBezTo>
                    <a:cubicBezTo>
                      <a:pt x="160" y="49"/>
                      <a:pt x="159" y="49"/>
                      <a:pt x="159" y="50"/>
                    </a:cubicBezTo>
                    <a:cubicBezTo>
                      <a:pt x="159" y="50"/>
                      <a:pt x="159" y="50"/>
                      <a:pt x="159" y="50"/>
                    </a:cubicBezTo>
                    <a:cubicBezTo>
                      <a:pt x="154" y="52"/>
                      <a:pt x="150" y="53"/>
                      <a:pt x="145" y="55"/>
                    </a:cubicBezTo>
                    <a:cubicBezTo>
                      <a:pt x="142" y="57"/>
                      <a:pt x="138" y="58"/>
                      <a:pt x="135" y="59"/>
                    </a:cubicBezTo>
                    <a:cubicBezTo>
                      <a:pt x="135" y="59"/>
                      <a:pt x="135" y="59"/>
                      <a:pt x="135" y="59"/>
                    </a:cubicBezTo>
                    <a:cubicBezTo>
                      <a:pt x="135" y="59"/>
                      <a:pt x="134" y="58"/>
                      <a:pt x="134" y="59"/>
                    </a:cubicBezTo>
                    <a:cubicBezTo>
                      <a:pt x="134" y="59"/>
                      <a:pt x="134" y="59"/>
                      <a:pt x="134" y="59"/>
                    </a:cubicBezTo>
                    <a:cubicBezTo>
                      <a:pt x="110" y="68"/>
                      <a:pt x="86" y="77"/>
                      <a:pt x="61" y="86"/>
                    </a:cubicBezTo>
                    <a:cubicBezTo>
                      <a:pt x="61" y="85"/>
                      <a:pt x="60" y="85"/>
                      <a:pt x="60" y="86"/>
                    </a:cubicBezTo>
                    <a:cubicBezTo>
                      <a:pt x="60" y="86"/>
                      <a:pt x="60" y="86"/>
                      <a:pt x="60" y="87"/>
                    </a:cubicBezTo>
                    <a:cubicBezTo>
                      <a:pt x="41" y="93"/>
                      <a:pt x="23" y="101"/>
                      <a:pt x="6" y="109"/>
                    </a:cubicBezTo>
                    <a:cubicBezTo>
                      <a:pt x="5" y="109"/>
                      <a:pt x="5" y="110"/>
                      <a:pt x="6" y="110"/>
                    </a:cubicBezTo>
                    <a:cubicBezTo>
                      <a:pt x="15" y="107"/>
                      <a:pt x="25" y="104"/>
                      <a:pt x="35" y="101"/>
                    </a:cubicBezTo>
                    <a:cubicBezTo>
                      <a:pt x="34" y="111"/>
                      <a:pt x="34" y="122"/>
                      <a:pt x="33" y="132"/>
                    </a:cubicBezTo>
                    <a:cubicBezTo>
                      <a:pt x="23" y="136"/>
                      <a:pt x="13" y="141"/>
                      <a:pt x="3" y="145"/>
                    </a:cubicBezTo>
                    <a:cubicBezTo>
                      <a:pt x="2" y="146"/>
                      <a:pt x="3" y="148"/>
                      <a:pt x="4" y="147"/>
                    </a:cubicBezTo>
                    <a:cubicBezTo>
                      <a:pt x="13" y="143"/>
                      <a:pt x="23" y="139"/>
                      <a:pt x="33" y="135"/>
                    </a:cubicBezTo>
                    <a:cubicBezTo>
                      <a:pt x="33" y="145"/>
                      <a:pt x="32" y="155"/>
                      <a:pt x="32" y="165"/>
                    </a:cubicBezTo>
                    <a:cubicBezTo>
                      <a:pt x="22" y="169"/>
                      <a:pt x="11" y="173"/>
                      <a:pt x="1" y="178"/>
                    </a:cubicBezTo>
                    <a:cubicBezTo>
                      <a:pt x="0" y="178"/>
                      <a:pt x="1" y="179"/>
                      <a:pt x="1" y="179"/>
                    </a:cubicBezTo>
                    <a:cubicBezTo>
                      <a:pt x="12" y="175"/>
                      <a:pt x="22" y="172"/>
                      <a:pt x="32" y="168"/>
                    </a:cubicBezTo>
                    <a:cubicBezTo>
                      <a:pt x="32" y="178"/>
                      <a:pt x="32" y="188"/>
                      <a:pt x="32" y="197"/>
                    </a:cubicBezTo>
                    <a:cubicBezTo>
                      <a:pt x="22" y="201"/>
                      <a:pt x="13" y="204"/>
                      <a:pt x="3" y="207"/>
                    </a:cubicBezTo>
                    <a:cubicBezTo>
                      <a:pt x="1" y="208"/>
                      <a:pt x="3" y="210"/>
                      <a:pt x="4" y="210"/>
                    </a:cubicBezTo>
                    <a:cubicBezTo>
                      <a:pt x="13" y="206"/>
                      <a:pt x="23" y="203"/>
                      <a:pt x="32" y="200"/>
                    </a:cubicBezTo>
                    <a:cubicBezTo>
                      <a:pt x="32" y="208"/>
                      <a:pt x="32" y="216"/>
                      <a:pt x="33" y="224"/>
                    </a:cubicBezTo>
                    <a:cubicBezTo>
                      <a:pt x="33" y="225"/>
                      <a:pt x="34" y="226"/>
                      <a:pt x="34" y="225"/>
                    </a:cubicBezTo>
                    <a:cubicBezTo>
                      <a:pt x="34" y="216"/>
                      <a:pt x="34" y="208"/>
                      <a:pt x="35" y="199"/>
                    </a:cubicBezTo>
                    <a:cubicBezTo>
                      <a:pt x="44" y="196"/>
                      <a:pt x="52" y="194"/>
                      <a:pt x="61" y="191"/>
                    </a:cubicBezTo>
                    <a:cubicBezTo>
                      <a:pt x="62" y="200"/>
                      <a:pt x="62" y="210"/>
                      <a:pt x="62" y="220"/>
                    </a:cubicBezTo>
                    <a:cubicBezTo>
                      <a:pt x="43" y="226"/>
                      <a:pt x="24" y="231"/>
                      <a:pt x="5" y="237"/>
                    </a:cubicBezTo>
                    <a:cubicBezTo>
                      <a:pt x="4" y="238"/>
                      <a:pt x="5" y="240"/>
                      <a:pt x="6" y="239"/>
                    </a:cubicBezTo>
                    <a:cubicBezTo>
                      <a:pt x="25" y="234"/>
                      <a:pt x="44" y="228"/>
                      <a:pt x="63" y="223"/>
                    </a:cubicBezTo>
                    <a:cubicBezTo>
                      <a:pt x="63" y="223"/>
                      <a:pt x="64" y="223"/>
                      <a:pt x="64" y="222"/>
                    </a:cubicBezTo>
                    <a:cubicBezTo>
                      <a:pt x="64" y="222"/>
                      <a:pt x="64" y="222"/>
                      <a:pt x="64" y="222"/>
                    </a:cubicBezTo>
                    <a:cubicBezTo>
                      <a:pt x="127" y="204"/>
                      <a:pt x="190" y="185"/>
                      <a:pt x="253" y="168"/>
                    </a:cubicBezTo>
                    <a:cubicBezTo>
                      <a:pt x="253" y="170"/>
                      <a:pt x="253" y="172"/>
                      <a:pt x="253" y="174"/>
                    </a:cubicBezTo>
                    <a:cubicBezTo>
                      <a:pt x="253" y="174"/>
                      <a:pt x="255" y="175"/>
                      <a:pt x="255" y="174"/>
                    </a:cubicBezTo>
                    <a:cubicBezTo>
                      <a:pt x="255" y="172"/>
                      <a:pt x="255" y="170"/>
                      <a:pt x="255" y="167"/>
                    </a:cubicBezTo>
                    <a:cubicBezTo>
                      <a:pt x="262" y="165"/>
                      <a:pt x="270" y="163"/>
                      <a:pt x="278" y="161"/>
                    </a:cubicBezTo>
                    <a:cubicBezTo>
                      <a:pt x="278" y="161"/>
                      <a:pt x="278" y="161"/>
                      <a:pt x="278" y="161"/>
                    </a:cubicBezTo>
                    <a:cubicBezTo>
                      <a:pt x="290" y="162"/>
                      <a:pt x="301" y="163"/>
                      <a:pt x="313" y="164"/>
                    </a:cubicBezTo>
                    <a:cubicBezTo>
                      <a:pt x="313" y="164"/>
                      <a:pt x="313" y="165"/>
                      <a:pt x="313" y="165"/>
                    </a:cubicBezTo>
                    <a:cubicBezTo>
                      <a:pt x="313" y="166"/>
                      <a:pt x="314" y="167"/>
                      <a:pt x="314" y="166"/>
                    </a:cubicBezTo>
                    <a:cubicBezTo>
                      <a:pt x="314" y="165"/>
                      <a:pt x="314" y="165"/>
                      <a:pt x="314" y="164"/>
                    </a:cubicBezTo>
                    <a:cubicBezTo>
                      <a:pt x="323" y="165"/>
                      <a:pt x="332" y="165"/>
                      <a:pt x="341" y="166"/>
                    </a:cubicBezTo>
                    <a:cubicBezTo>
                      <a:pt x="341" y="167"/>
                      <a:pt x="341" y="167"/>
                      <a:pt x="341" y="167"/>
                    </a:cubicBezTo>
                    <a:cubicBezTo>
                      <a:pt x="341" y="168"/>
                      <a:pt x="342" y="168"/>
                      <a:pt x="342" y="167"/>
                    </a:cubicBezTo>
                    <a:cubicBezTo>
                      <a:pt x="342" y="167"/>
                      <a:pt x="342" y="167"/>
                      <a:pt x="342" y="166"/>
                    </a:cubicBezTo>
                    <a:cubicBezTo>
                      <a:pt x="351" y="167"/>
                      <a:pt x="360" y="168"/>
                      <a:pt x="369" y="169"/>
                    </a:cubicBezTo>
                    <a:cubicBezTo>
                      <a:pt x="369" y="170"/>
                      <a:pt x="369" y="172"/>
                      <a:pt x="369" y="174"/>
                    </a:cubicBezTo>
                    <a:cubicBezTo>
                      <a:pt x="369" y="175"/>
                      <a:pt x="371" y="176"/>
                      <a:pt x="371" y="174"/>
                    </a:cubicBezTo>
                    <a:cubicBezTo>
                      <a:pt x="371" y="172"/>
                      <a:pt x="371" y="171"/>
                      <a:pt x="371" y="169"/>
                    </a:cubicBezTo>
                    <a:cubicBezTo>
                      <a:pt x="382" y="170"/>
                      <a:pt x="393" y="171"/>
                      <a:pt x="404" y="172"/>
                    </a:cubicBezTo>
                    <a:cubicBezTo>
                      <a:pt x="405" y="172"/>
                      <a:pt x="405" y="170"/>
                      <a:pt x="403" y="170"/>
                    </a:cubicBezTo>
                    <a:close/>
                    <a:moveTo>
                      <a:pt x="36" y="101"/>
                    </a:moveTo>
                    <a:cubicBezTo>
                      <a:pt x="44" y="98"/>
                      <a:pt x="52" y="95"/>
                      <a:pt x="60" y="92"/>
                    </a:cubicBezTo>
                    <a:cubicBezTo>
                      <a:pt x="60" y="101"/>
                      <a:pt x="61" y="111"/>
                      <a:pt x="61" y="120"/>
                    </a:cubicBezTo>
                    <a:cubicBezTo>
                      <a:pt x="52" y="124"/>
                      <a:pt x="44" y="127"/>
                      <a:pt x="35" y="131"/>
                    </a:cubicBezTo>
                    <a:cubicBezTo>
                      <a:pt x="36" y="121"/>
                      <a:pt x="36" y="111"/>
                      <a:pt x="36" y="101"/>
                    </a:cubicBezTo>
                    <a:close/>
                    <a:moveTo>
                      <a:pt x="35" y="134"/>
                    </a:moveTo>
                    <a:cubicBezTo>
                      <a:pt x="44" y="130"/>
                      <a:pt x="52" y="127"/>
                      <a:pt x="61" y="123"/>
                    </a:cubicBezTo>
                    <a:cubicBezTo>
                      <a:pt x="61" y="134"/>
                      <a:pt x="61" y="144"/>
                      <a:pt x="61" y="154"/>
                    </a:cubicBezTo>
                    <a:cubicBezTo>
                      <a:pt x="52" y="157"/>
                      <a:pt x="44" y="161"/>
                      <a:pt x="35" y="164"/>
                    </a:cubicBezTo>
                    <a:cubicBezTo>
                      <a:pt x="35" y="154"/>
                      <a:pt x="35" y="144"/>
                      <a:pt x="35" y="134"/>
                    </a:cubicBezTo>
                    <a:close/>
                    <a:moveTo>
                      <a:pt x="35" y="196"/>
                    </a:moveTo>
                    <a:cubicBezTo>
                      <a:pt x="35" y="187"/>
                      <a:pt x="35" y="177"/>
                      <a:pt x="35" y="167"/>
                    </a:cubicBezTo>
                    <a:cubicBezTo>
                      <a:pt x="44" y="164"/>
                      <a:pt x="52" y="161"/>
                      <a:pt x="61" y="157"/>
                    </a:cubicBezTo>
                    <a:cubicBezTo>
                      <a:pt x="61" y="167"/>
                      <a:pt x="61" y="177"/>
                      <a:pt x="61" y="187"/>
                    </a:cubicBezTo>
                    <a:cubicBezTo>
                      <a:pt x="52" y="190"/>
                      <a:pt x="44" y="193"/>
                      <a:pt x="35" y="196"/>
                    </a:cubicBezTo>
                    <a:close/>
                    <a:moveTo>
                      <a:pt x="257" y="52"/>
                    </a:moveTo>
                    <a:cubicBezTo>
                      <a:pt x="265" y="49"/>
                      <a:pt x="274" y="45"/>
                      <a:pt x="282" y="42"/>
                    </a:cubicBezTo>
                    <a:cubicBezTo>
                      <a:pt x="292" y="42"/>
                      <a:pt x="302" y="43"/>
                      <a:pt x="312" y="44"/>
                    </a:cubicBezTo>
                    <a:cubicBezTo>
                      <a:pt x="311" y="57"/>
                      <a:pt x="311" y="69"/>
                      <a:pt x="311" y="82"/>
                    </a:cubicBezTo>
                    <a:cubicBezTo>
                      <a:pt x="302" y="81"/>
                      <a:pt x="292" y="79"/>
                      <a:pt x="282" y="78"/>
                    </a:cubicBezTo>
                    <a:cubicBezTo>
                      <a:pt x="283" y="78"/>
                      <a:pt x="282" y="76"/>
                      <a:pt x="281" y="76"/>
                    </a:cubicBezTo>
                    <a:cubicBezTo>
                      <a:pt x="273" y="79"/>
                      <a:pt x="265" y="82"/>
                      <a:pt x="257" y="85"/>
                    </a:cubicBezTo>
                    <a:cubicBezTo>
                      <a:pt x="257" y="74"/>
                      <a:pt x="257" y="63"/>
                      <a:pt x="257" y="52"/>
                    </a:cubicBezTo>
                    <a:close/>
                    <a:moveTo>
                      <a:pt x="183" y="44"/>
                    </a:moveTo>
                    <a:cubicBezTo>
                      <a:pt x="200" y="37"/>
                      <a:pt x="217" y="30"/>
                      <a:pt x="234" y="24"/>
                    </a:cubicBezTo>
                    <a:cubicBezTo>
                      <a:pt x="234" y="34"/>
                      <a:pt x="233" y="45"/>
                      <a:pt x="233" y="55"/>
                    </a:cubicBezTo>
                    <a:cubicBezTo>
                      <a:pt x="216" y="61"/>
                      <a:pt x="199" y="67"/>
                      <a:pt x="183" y="73"/>
                    </a:cubicBezTo>
                    <a:cubicBezTo>
                      <a:pt x="183" y="63"/>
                      <a:pt x="183" y="53"/>
                      <a:pt x="183" y="44"/>
                    </a:cubicBezTo>
                    <a:close/>
                    <a:moveTo>
                      <a:pt x="233" y="61"/>
                    </a:moveTo>
                    <a:cubicBezTo>
                      <a:pt x="232" y="72"/>
                      <a:pt x="231" y="83"/>
                      <a:pt x="231" y="94"/>
                    </a:cubicBezTo>
                    <a:cubicBezTo>
                      <a:pt x="215" y="100"/>
                      <a:pt x="198" y="106"/>
                      <a:pt x="182" y="112"/>
                    </a:cubicBezTo>
                    <a:cubicBezTo>
                      <a:pt x="182" y="101"/>
                      <a:pt x="182" y="90"/>
                      <a:pt x="183" y="79"/>
                    </a:cubicBezTo>
                    <a:cubicBezTo>
                      <a:pt x="199" y="73"/>
                      <a:pt x="216" y="67"/>
                      <a:pt x="233" y="61"/>
                    </a:cubicBezTo>
                    <a:close/>
                    <a:moveTo>
                      <a:pt x="159" y="123"/>
                    </a:moveTo>
                    <a:cubicBezTo>
                      <a:pt x="166" y="121"/>
                      <a:pt x="173" y="118"/>
                      <a:pt x="179" y="116"/>
                    </a:cubicBezTo>
                    <a:cubicBezTo>
                      <a:pt x="179" y="127"/>
                      <a:pt x="179" y="138"/>
                      <a:pt x="179" y="148"/>
                    </a:cubicBezTo>
                    <a:cubicBezTo>
                      <a:pt x="172" y="151"/>
                      <a:pt x="166" y="153"/>
                      <a:pt x="159" y="155"/>
                    </a:cubicBezTo>
                    <a:cubicBezTo>
                      <a:pt x="159" y="144"/>
                      <a:pt x="159" y="134"/>
                      <a:pt x="159" y="123"/>
                    </a:cubicBezTo>
                    <a:close/>
                    <a:moveTo>
                      <a:pt x="135" y="131"/>
                    </a:moveTo>
                    <a:cubicBezTo>
                      <a:pt x="137" y="131"/>
                      <a:pt x="139" y="130"/>
                      <a:pt x="141" y="129"/>
                    </a:cubicBezTo>
                    <a:cubicBezTo>
                      <a:pt x="146" y="127"/>
                      <a:pt x="151" y="126"/>
                      <a:pt x="156" y="124"/>
                    </a:cubicBezTo>
                    <a:cubicBezTo>
                      <a:pt x="156" y="135"/>
                      <a:pt x="156" y="145"/>
                      <a:pt x="156" y="156"/>
                    </a:cubicBezTo>
                    <a:cubicBezTo>
                      <a:pt x="148" y="159"/>
                      <a:pt x="141" y="161"/>
                      <a:pt x="133" y="163"/>
                    </a:cubicBezTo>
                    <a:cubicBezTo>
                      <a:pt x="134" y="153"/>
                      <a:pt x="134" y="142"/>
                      <a:pt x="135" y="131"/>
                    </a:cubicBezTo>
                    <a:close/>
                    <a:moveTo>
                      <a:pt x="134" y="63"/>
                    </a:moveTo>
                    <a:cubicBezTo>
                      <a:pt x="133" y="72"/>
                      <a:pt x="133" y="82"/>
                      <a:pt x="132" y="91"/>
                    </a:cubicBezTo>
                    <a:cubicBezTo>
                      <a:pt x="125" y="94"/>
                      <a:pt x="118" y="97"/>
                      <a:pt x="111" y="100"/>
                    </a:cubicBezTo>
                    <a:cubicBezTo>
                      <a:pt x="110" y="91"/>
                      <a:pt x="110" y="82"/>
                      <a:pt x="110" y="73"/>
                    </a:cubicBezTo>
                    <a:cubicBezTo>
                      <a:pt x="110" y="73"/>
                      <a:pt x="110" y="73"/>
                      <a:pt x="110" y="72"/>
                    </a:cubicBezTo>
                    <a:cubicBezTo>
                      <a:pt x="118" y="69"/>
                      <a:pt x="126" y="66"/>
                      <a:pt x="134" y="63"/>
                    </a:cubicBezTo>
                    <a:close/>
                    <a:moveTo>
                      <a:pt x="111" y="105"/>
                    </a:moveTo>
                    <a:cubicBezTo>
                      <a:pt x="118" y="102"/>
                      <a:pt x="125" y="100"/>
                      <a:pt x="132" y="97"/>
                    </a:cubicBezTo>
                    <a:cubicBezTo>
                      <a:pt x="132" y="108"/>
                      <a:pt x="131" y="119"/>
                      <a:pt x="131" y="130"/>
                    </a:cubicBezTo>
                    <a:cubicBezTo>
                      <a:pt x="124" y="132"/>
                      <a:pt x="117" y="135"/>
                      <a:pt x="111" y="137"/>
                    </a:cubicBezTo>
                    <a:cubicBezTo>
                      <a:pt x="111" y="126"/>
                      <a:pt x="111" y="115"/>
                      <a:pt x="111" y="105"/>
                    </a:cubicBezTo>
                    <a:close/>
                    <a:moveTo>
                      <a:pt x="63" y="119"/>
                    </a:moveTo>
                    <a:cubicBezTo>
                      <a:pt x="63" y="110"/>
                      <a:pt x="63" y="100"/>
                      <a:pt x="62" y="91"/>
                    </a:cubicBezTo>
                    <a:cubicBezTo>
                      <a:pt x="78" y="85"/>
                      <a:pt x="93" y="79"/>
                      <a:pt x="108" y="73"/>
                    </a:cubicBezTo>
                    <a:cubicBezTo>
                      <a:pt x="109" y="82"/>
                      <a:pt x="109" y="91"/>
                      <a:pt x="109" y="100"/>
                    </a:cubicBezTo>
                    <a:cubicBezTo>
                      <a:pt x="94" y="106"/>
                      <a:pt x="79" y="113"/>
                      <a:pt x="63" y="119"/>
                    </a:cubicBezTo>
                    <a:close/>
                    <a:moveTo>
                      <a:pt x="64" y="122"/>
                    </a:moveTo>
                    <a:cubicBezTo>
                      <a:pt x="79" y="116"/>
                      <a:pt x="94" y="111"/>
                      <a:pt x="109" y="105"/>
                    </a:cubicBezTo>
                    <a:cubicBezTo>
                      <a:pt x="109" y="116"/>
                      <a:pt x="109" y="127"/>
                      <a:pt x="109" y="138"/>
                    </a:cubicBezTo>
                    <a:cubicBezTo>
                      <a:pt x="94" y="143"/>
                      <a:pt x="79" y="148"/>
                      <a:pt x="65" y="153"/>
                    </a:cubicBezTo>
                    <a:cubicBezTo>
                      <a:pt x="64" y="143"/>
                      <a:pt x="64" y="132"/>
                      <a:pt x="64" y="122"/>
                    </a:cubicBezTo>
                    <a:close/>
                    <a:moveTo>
                      <a:pt x="106" y="206"/>
                    </a:moveTo>
                    <a:cubicBezTo>
                      <a:pt x="92" y="210"/>
                      <a:pt x="78" y="215"/>
                      <a:pt x="64" y="219"/>
                    </a:cubicBezTo>
                    <a:cubicBezTo>
                      <a:pt x="64" y="209"/>
                      <a:pt x="65" y="199"/>
                      <a:pt x="65" y="189"/>
                    </a:cubicBezTo>
                    <a:cubicBezTo>
                      <a:pt x="79" y="185"/>
                      <a:pt x="93" y="180"/>
                      <a:pt x="107" y="176"/>
                    </a:cubicBezTo>
                    <a:cubicBezTo>
                      <a:pt x="107" y="186"/>
                      <a:pt x="106" y="196"/>
                      <a:pt x="106" y="206"/>
                    </a:cubicBezTo>
                    <a:cubicBezTo>
                      <a:pt x="106" y="206"/>
                      <a:pt x="106" y="206"/>
                      <a:pt x="106" y="206"/>
                    </a:cubicBezTo>
                    <a:close/>
                    <a:moveTo>
                      <a:pt x="65" y="186"/>
                    </a:moveTo>
                    <a:cubicBezTo>
                      <a:pt x="65" y="176"/>
                      <a:pt x="65" y="166"/>
                      <a:pt x="65" y="156"/>
                    </a:cubicBezTo>
                    <a:cubicBezTo>
                      <a:pt x="79" y="151"/>
                      <a:pt x="94" y="146"/>
                      <a:pt x="109" y="140"/>
                    </a:cubicBezTo>
                    <a:cubicBezTo>
                      <a:pt x="108" y="151"/>
                      <a:pt x="108" y="161"/>
                      <a:pt x="107" y="172"/>
                    </a:cubicBezTo>
                    <a:cubicBezTo>
                      <a:pt x="93" y="177"/>
                      <a:pt x="79" y="181"/>
                      <a:pt x="65" y="186"/>
                    </a:cubicBezTo>
                    <a:close/>
                    <a:moveTo>
                      <a:pt x="129" y="199"/>
                    </a:moveTo>
                    <a:cubicBezTo>
                      <a:pt x="122" y="201"/>
                      <a:pt x="115" y="203"/>
                      <a:pt x="108" y="206"/>
                    </a:cubicBezTo>
                    <a:cubicBezTo>
                      <a:pt x="108" y="195"/>
                      <a:pt x="109" y="185"/>
                      <a:pt x="109" y="175"/>
                    </a:cubicBezTo>
                    <a:cubicBezTo>
                      <a:pt x="116" y="173"/>
                      <a:pt x="123" y="171"/>
                      <a:pt x="130" y="168"/>
                    </a:cubicBezTo>
                    <a:cubicBezTo>
                      <a:pt x="130" y="179"/>
                      <a:pt x="129" y="189"/>
                      <a:pt x="129" y="199"/>
                    </a:cubicBezTo>
                    <a:close/>
                    <a:moveTo>
                      <a:pt x="110" y="171"/>
                    </a:moveTo>
                    <a:cubicBezTo>
                      <a:pt x="110" y="161"/>
                      <a:pt x="110" y="150"/>
                      <a:pt x="111" y="140"/>
                    </a:cubicBezTo>
                    <a:cubicBezTo>
                      <a:pt x="117" y="137"/>
                      <a:pt x="124" y="135"/>
                      <a:pt x="131" y="133"/>
                    </a:cubicBezTo>
                    <a:cubicBezTo>
                      <a:pt x="131" y="143"/>
                      <a:pt x="130" y="154"/>
                      <a:pt x="130" y="165"/>
                    </a:cubicBezTo>
                    <a:cubicBezTo>
                      <a:pt x="123" y="167"/>
                      <a:pt x="116" y="169"/>
                      <a:pt x="110" y="171"/>
                    </a:cubicBezTo>
                    <a:close/>
                    <a:moveTo>
                      <a:pt x="131" y="198"/>
                    </a:moveTo>
                    <a:cubicBezTo>
                      <a:pt x="131" y="188"/>
                      <a:pt x="132" y="178"/>
                      <a:pt x="133" y="168"/>
                    </a:cubicBezTo>
                    <a:cubicBezTo>
                      <a:pt x="141" y="165"/>
                      <a:pt x="148" y="163"/>
                      <a:pt x="156" y="160"/>
                    </a:cubicBezTo>
                    <a:cubicBezTo>
                      <a:pt x="156" y="170"/>
                      <a:pt x="156" y="180"/>
                      <a:pt x="157" y="191"/>
                    </a:cubicBezTo>
                    <a:cubicBezTo>
                      <a:pt x="148" y="193"/>
                      <a:pt x="139" y="196"/>
                      <a:pt x="131" y="198"/>
                    </a:cubicBezTo>
                    <a:close/>
                    <a:moveTo>
                      <a:pt x="156" y="121"/>
                    </a:moveTo>
                    <a:cubicBezTo>
                      <a:pt x="151" y="123"/>
                      <a:pt x="145" y="125"/>
                      <a:pt x="140" y="127"/>
                    </a:cubicBezTo>
                    <a:cubicBezTo>
                      <a:pt x="138" y="127"/>
                      <a:pt x="137" y="128"/>
                      <a:pt x="135" y="129"/>
                    </a:cubicBezTo>
                    <a:cubicBezTo>
                      <a:pt x="135" y="118"/>
                      <a:pt x="136" y="107"/>
                      <a:pt x="136" y="96"/>
                    </a:cubicBezTo>
                    <a:cubicBezTo>
                      <a:pt x="143" y="93"/>
                      <a:pt x="150" y="91"/>
                      <a:pt x="157" y="88"/>
                    </a:cubicBezTo>
                    <a:cubicBezTo>
                      <a:pt x="157" y="99"/>
                      <a:pt x="156" y="110"/>
                      <a:pt x="156" y="121"/>
                    </a:cubicBezTo>
                    <a:close/>
                    <a:moveTo>
                      <a:pt x="136" y="90"/>
                    </a:moveTo>
                    <a:cubicBezTo>
                      <a:pt x="135" y="81"/>
                      <a:pt x="135" y="72"/>
                      <a:pt x="135" y="62"/>
                    </a:cubicBezTo>
                    <a:cubicBezTo>
                      <a:pt x="139" y="61"/>
                      <a:pt x="143" y="59"/>
                      <a:pt x="146" y="58"/>
                    </a:cubicBezTo>
                    <a:cubicBezTo>
                      <a:pt x="150" y="56"/>
                      <a:pt x="155" y="54"/>
                      <a:pt x="159" y="53"/>
                    </a:cubicBezTo>
                    <a:cubicBezTo>
                      <a:pt x="158" y="63"/>
                      <a:pt x="158" y="72"/>
                      <a:pt x="157" y="82"/>
                    </a:cubicBezTo>
                    <a:cubicBezTo>
                      <a:pt x="150" y="85"/>
                      <a:pt x="143" y="87"/>
                      <a:pt x="136" y="90"/>
                    </a:cubicBezTo>
                    <a:close/>
                    <a:moveTo>
                      <a:pt x="158" y="190"/>
                    </a:moveTo>
                    <a:cubicBezTo>
                      <a:pt x="159" y="180"/>
                      <a:pt x="159" y="169"/>
                      <a:pt x="159" y="159"/>
                    </a:cubicBezTo>
                    <a:cubicBezTo>
                      <a:pt x="166" y="157"/>
                      <a:pt x="172" y="155"/>
                      <a:pt x="179" y="153"/>
                    </a:cubicBezTo>
                    <a:cubicBezTo>
                      <a:pt x="179" y="163"/>
                      <a:pt x="179" y="173"/>
                      <a:pt x="179" y="183"/>
                    </a:cubicBezTo>
                    <a:cubicBezTo>
                      <a:pt x="179" y="183"/>
                      <a:pt x="180" y="184"/>
                      <a:pt x="180" y="184"/>
                    </a:cubicBezTo>
                    <a:cubicBezTo>
                      <a:pt x="173" y="186"/>
                      <a:pt x="165" y="188"/>
                      <a:pt x="158" y="190"/>
                    </a:cubicBezTo>
                    <a:close/>
                    <a:moveTo>
                      <a:pt x="179" y="113"/>
                    </a:moveTo>
                    <a:cubicBezTo>
                      <a:pt x="173" y="115"/>
                      <a:pt x="166" y="118"/>
                      <a:pt x="159" y="120"/>
                    </a:cubicBezTo>
                    <a:cubicBezTo>
                      <a:pt x="159" y="109"/>
                      <a:pt x="159" y="98"/>
                      <a:pt x="160" y="87"/>
                    </a:cubicBezTo>
                    <a:cubicBezTo>
                      <a:pt x="166" y="85"/>
                      <a:pt x="173" y="83"/>
                      <a:pt x="180" y="80"/>
                    </a:cubicBezTo>
                    <a:cubicBezTo>
                      <a:pt x="180" y="91"/>
                      <a:pt x="179" y="102"/>
                      <a:pt x="179" y="113"/>
                    </a:cubicBezTo>
                    <a:close/>
                    <a:moveTo>
                      <a:pt x="160" y="81"/>
                    </a:moveTo>
                    <a:cubicBezTo>
                      <a:pt x="160" y="72"/>
                      <a:pt x="160" y="62"/>
                      <a:pt x="161" y="52"/>
                    </a:cubicBezTo>
                    <a:cubicBezTo>
                      <a:pt x="168" y="49"/>
                      <a:pt x="175" y="47"/>
                      <a:pt x="182" y="44"/>
                    </a:cubicBezTo>
                    <a:cubicBezTo>
                      <a:pt x="181" y="54"/>
                      <a:pt x="181" y="64"/>
                      <a:pt x="180" y="74"/>
                    </a:cubicBezTo>
                    <a:cubicBezTo>
                      <a:pt x="173" y="76"/>
                      <a:pt x="167" y="79"/>
                      <a:pt x="160" y="81"/>
                    </a:cubicBezTo>
                    <a:close/>
                    <a:moveTo>
                      <a:pt x="228" y="170"/>
                    </a:moveTo>
                    <a:cubicBezTo>
                      <a:pt x="212" y="175"/>
                      <a:pt x="197" y="179"/>
                      <a:pt x="181" y="183"/>
                    </a:cubicBezTo>
                    <a:cubicBezTo>
                      <a:pt x="181" y="173"/>
                      <a:pt x="182" y="162"/>
                      <a:pt x="182" y="152"/>
                    </a:cubicBezTo>
                    <a:cubicBezTo>
                      <a:pt x="197" y="147"/>
                      <a:pt x="213" y="142"/>
                      <a:pt x="229" y="137"/>
                    </a:cubicBezTo>
                    <a:cubicBezTo>
                      <a:pt x="229" y="148"/>
                      <a:pt x="228" y="159"/>
                      <a:pt x="228" y="170"/>
                    </a:cubicBezTo>
                    <a:close/>
                    <a:moveTo>
                      <a:pt x="182" y="148"/>
                    </a:moveTo>
                    <a:cubicBezTo>
                      <a:pt x="182" y="137"/>
                      <a:pt x="182" y="126"/>
                      <a:pt x="182" y="115"/>
                    </a:cubicBezTo>
                    <a:cubicBezTo>
                      <a:pt x="198" y="110"/>
                      <a:pt x="215" y="104"/>
                      <a:pt x="231" y="98"/>
                    </a:cubicBezTo>
                    <a:cubicBezTo>
                      <a:pt x="230" y="110"/>
                      <a:pt x="230" y="121"/>
                      <a:pt x="229" y="133"/>
                    </a:cubicBezTo>
                    <a:cubicBezTo>
                      <a:pt x="213" y="138"/>
                      <a:pt x="197" y="143"/>
                      <a:pt x="182" y="148"/>
                    </a:cubicBezTo>
                    <a:close/>
                    <a:moveTo>
                      <a:pt x="230" y="170"/>
                    </a:moveTo>
                    <a:cubicBezTo>
                      <a:pt x="230" y="159"/>
                      <a:pt x="231" y="147"/>
                      <a:pt x="232" y="136"/>
                    </a:cubicBezTo>
                    <a:cubicBezTo>
                      <a:pt x="239" y="133"/>
                      <a:pt x="246" y="131"/>
                      <a:pt x="253" y="129"/>
                    </a:cubicBezTo>
                    <a:cubicBezTo>
                      <a:pt x="253" y="141"/>
                      <a:pt x="253" y="152"/>
                      <a:pt x="253" y="164"/>
                    </a:cubicBezTo>
                    <a:cubicBezTo>
                      <a:pt x="245" y="166"/>
                      <a:pt x="237" y="168"/>
                      <a:pt x="230" y="170"/>
                    </a:cubicBezTo>
                    <a:close/>
                    <a:moveTo>
                      <a:pt x="253" y="125"/>
                    </a:moveTo>
                    <a:cubicBezTo>
                      <a:pt x="246" y="127"/>
                      <a:pt x="239" y="130"/>
                      <a:pt x="232" y="132"/>
                    </a:cubicBezTo>
                    <a:cubicBezTo>
                      <a:pt x="232" y="120"/>
                      <a:pt x="233" y="109"/>
                      <a:pt x="233" y="97"/>
                    </a:cubicBezTo>
                    <a:cubicBezTo>
                      <a:pt x="240" y="95"/>
                      <a:pt x="247" y="92"/>
                      <a:pt x="254" y="90"/>
                    </a:cubicBezTo>
                    <a:cubicBezTo>
                      <a:pt x="253" y="102"/>
                      <a:pt x="253" y="113"/>
                      <a:pt x="253" y="125"/>
                    </a:cubicBezTo>
                    <a:close/>
                    <a:moveTo>
                      <a:pt x="254" y="86"/>
                    </a:moveTo>
                    <a:cubicBezTo>
                      <a:pt x="247" y="89"/>
                      <a:pt x="240" y="91"/>
                      <a:pt x="233" y="93"/>
                    </a:cubicBezTo>
                    <a:cubicBezTo>
                      <a:pt x="234" y="82"/>
                      <a:pt x="234" y="71"/>
                      <a:pt x="235" y="60"/>
                    </a:cubicBezTo>
                    <a:cubicBezTo>
                      <a:pt x="241" y="58"/>
                      <a:pt x="248" y="55"/>
                      <a:pt x="255" y="53"/>
                    </a:cubicBezTo>
                    <a:cubicBezTo>
                      <a:pt x="254" y="64"/>
                      <a:pt x="254" y="75"/>
                      <a:pt x="254" y="86"/>
                    </a:cubicBezTo>
                    <a:close/>
                    <a:moveTo>
                      <a:pt x="235" y="55"/>
                    </a:moveTo>
                    <a:cubicBezTo>
                      <a:pt x="235" y="44"/>
                      <a:pt x="236" y="33"/>
                      <a:pt x="236" y="23"/>
                    </a:cubicBezTo>
                    <a:cubicBezTo>
                      <a:pt x="243" y="20"/>
                      <a:pt x="249" y="18"/>
                      <a:pt x="255" y="15"/>
                    </a:cubicBezTo>
                    <a:cubicBezTo>
                      <a:pt x="255" y="26"/>
                      <a:pt x="255" y="37"/>
                      <a:pt x="255" y="48"/>
                    </a:cubicBezTo>
                    <a:cubicBezTo>
                      <a:pt x="248" y="50"/>
                      <a:pt x="242" y="52"/>
                      <a:pt x="235" y="55"/>
                    </a:cubicBezTo>
                    <a:close/>
                    <a:moveTo>
                      <a:pt x="281" y="160"/>
                    </a:moveTo>
                    <a:cubicBezTo>
                      <a:pt x="282" y="160"/>
                      <a:pt x="283" y="159"/>
                      <a:pt x="284" y="159"/>
                    </a:cubicBezTo>
                    <a:cubicBezTo>
                      <a:pt x="286" y="159"/>
                      <a:pt x="285" y="156"/>
                      <a:pt x="283" y="157"/>
                    </a:cubicBezTo>
                    <a:cubicBezTo>
                      <a:pt x="274" y="159"/>
                      <a:pt x="264" y="161"/>
                      <a:pt x="255" y="163"/>
                    </a:cubicBezTo>
                    <a:cubicBezTo>
                      <a:pt x="255" y="152"/>
                      <a:pt x="256" y="140"/>
                      <a:pt x="256" y="128"/>
                    </a:cubicBezTo>
                    <a:cubicBezTo>
                      <a:pt x="266" y="124"/>
                      <a:pt x="276" y="121"/>
                      <a:pt x="287" y="118"/>
                    </a:cubicBezTo>
                    <a:cubicBezTo>
                      <a:pt x="288" y="117"/>
                      <a:pt x="287" y="115"/>
                      <a:pt x="286" y="115"/>
                    </a:cubicBezTo>
                    <a:cubicBezTo>
                      <a:pt x="276" y="118"/>
                      <a:pt x="266" y="121"/>
                      <a:pt x="256" y="124"/>
                    </a:cubicBezTo>
                    <a:cubicBezTo>
                      <a:pt x="256" y="112"/>
                      <a:pt x="257" y="100"/>
                      <a:pt x="257" y="89"/>
                    </a:cubicBezTo>
                    <a:cubicBezTo>
                      <a:pt x="264" y="86"/>
                      <a:pt x="272" y="83"/>
                      <a:pt x="279" y="79"/>
                    </a:cubicBezTo>
                    <a:cubicBezTo>
                      <a:pt x="279" y="80"/>
                      <a:pt x="280" y="80"/>
                      <a:pt x="280" y="80"/>
                    </a:cubicBezTo>
                    <a:cubicBezTo>
                      <a:pt x="290" y="81"/>
                      <a:pt x="301" y="83"/>
                      <a:pt x="311" y="84"/>
                    </a:cubicBezTo>
                    <a:cubicBezTo>
                      <a:pt x="311" y="95"/>
                      <a:pt x="311" y="107"/>
                      <a:pt x="312" y="118"/>
                    </a:cubicBezTo>
                    <a:cubicBezTo>
                      <a:pt x="302" y="118"/>
                      <a:pt x="294" y="119"/>
                      <a:pt x="285" y="120"/>
                    </a:cubicBezTo>
                    <a:cubicBezTo>
                      <a:pt x="284" y="120"/>
                      <a:pt x="285" y="121"/>
                      <a:pt x="285" y="121"/>
                    </a:cubicBezTo>
                    <a:cubicBezTo>
                      <a:pt x="294" y="121"/>
                      <a:pt x="303" y="121"/>
                      <a:pt x="312" y="121"/>
                    </a:cubicBezTo>
                    <a:cubicBezTo>
                      <a:pt x="312" y="135"/>
                      <a:pt x="312" y="148"/>
                      <a:pt x="313" y="161"/>
                    </a:cubicBezTo>
                    <a:cubicBezTo>
                      <a:pt x="302" y="161"/>
                      <a:pt x="291" y="160"/>
                      <a:pt x="281" y="160"/>
                    </a:cubicBezTo>
                    <a:close/>
                    <a:moveTo>
                      <a:pt x="312" y="42"/>
                    </a:moveTo>
                    <a:cubicBezTo>
                      <a:pt x="303" y="41"/>
                      <a:pt x="294" y="41"/>
                      <a:pt x="286" y="40"/>
                    </a:cubicBezTo>
                    <a:cubicBezTo>
                      <a:pt x="288" y="39"/>
                      <a:pt x="291" y="38"/>
                      <a:pt x="293" y="37"/>
                    </a:cubicBezTo>
                    <a:cubicBezTo>
                      <a:pt x="294" y="36"/>
                      <a:pt x="294" y="35"/>
                      <a:pt x="293" y="35"/>
                    </a:cubicBezTo>
                    <a:cubicBezTo>
                      <a:pt x="288" y="37"/>
                      <a:pt x="284" y="38"/>
                      <a:pt x="279" y="40"/>
                    </a:cubicBezTo>
                    <a:cubicBezTo>
                      <a:pt x="278" y="40"/>
                      <a:pt x="277" y="40"/>
                      <a:pt x="276" y="39"/>
                    </a:cubicBezTo>
                    <a:cubicBezTo>
                      <a:pt x="276" y="39"/>
                      <a:pt x="276" y="40"/>
                      <a:pt x="276" y="41"/>
                    </a:cubicBezTo>
                    <a:cubicBezTo>
                      <a:pt x="270" y="43"/>
                      <a:pt x="263" y="45"/>
                      <a:pt x="257" y="47"/>
                    </a:cubicBezTo>
                    <a:cubicBezTo>
                      <a:pt x="257" y="36"/>
                      <a:pt x="257" y="25"/>
                      <a:pt x="257" y="15"/>
                    </a:cubicBezTo>
                    <a:cubicBezTo>
                      <a:pt x="266" y="11"/>
                      <a:pt x="275" y="8"/>
                      <a:pt x="283" y="4"/>
                    </a:cubicBezTo>
                    <a:cubicBezTo>
                      <a:pt x="283" y="4"/>
                      <a:pt x="283" y="4"/>
                      <a:pt x="283" y="4"/>
                    </a:cubicBezTo>
                    <a:cubicBezTo>
                      <a:pt x="293" y="6"/>
                      <a:pt x="303" y="8"/>
                      <a:pt x="313" y="10"/>
                    </a:cubicBezTo>
                    <a:cubicBezTo>
                      <a:pt x="312" y="20"/>
                      <a:pt x="312" y="31"/>
                      <a:pt x="312" y="42"/>
                    </a:cubicBezTo>
                    <a:close/>
                    <a:moveTo>
                      <a:pt x="371" y="19"/>
                    </a:moveTo>
                    <a:cubicBezTo>
                      <a:pt x="371" y="30"/>
                      <a:pt x="370" y="40"/>
                      <a:pt x="370" y="50"/>
                    </a:cubicBezTo>
                    <a:cubicBezTo>
                      <a:pt x="361" y="49"/>
                      <a:pt x="353" y="47"/>
                      <a:pt x="344" y="46"/>
                    </a:cubicBezTo>
                    <a:cubicBezTo>
                      <a:pt x="344" y="36"/>
                      <a:pt x="344" y="25"/>
                      <a:pt x="344" y="15"/>
                    </a:cubicBezTo>
                    <a:cubicBezTo>
                      <a:pt x="353" y="16"/>
                      <a:pt x="362" y="18"/>
                      <a:pt x="371" y="19"/>
                    </a:cubicBezTo>
                    <a:close/>
                    <a:moveTo>
                      <a:pt x="344" y="49"/>
                    </a:moveTo>
                    <a:cubicBezTo>
                      <a:pt x="353" y="50"/>
                      <a:pt x="361" y="51"/>
                      <a:pt x="370" y="53"/>
                    </a:cubicBezTo>
                    <a:cubicBezTo>
                      <a:pt x="370" y="65"/>
                      <a:pt x="369" y="78"/>
                      <a:pt x="369" y="90"/>
                    </a:cubicBezTo>
                    <a:cubicBezTo>
                      <a:pt x="361" y="89"/>
                      <a:pt x="352" y="88"/>
                      <a:pt x="344" y="86"/>
                    </a:cubicBezTo>
                    <a:cubicBezTo>
                      <a:pt x="344" y="74"/>
                      <a:pt x="344" y="61"/>
                      <a:pt x="344" y="49"/>
                    </a:cubicBezTo>
                    <a:close/>
                    <a:moveTo>
                      <a:pt x="344" y="89"/>
                    </a:moveTo>
                    <a:cubicBezTo>
                      <a:pt x="352" y="90"/>
                      <a:pt x="361" y="92"/>
                      <a:pt x="369" y="93"/>
                    </a:cubicBezTo>
                    <a:cubicBezTo>
                      <a:pt x="369" y="103"/>
                      <a:pt x="369" y="112"/>
                      <a:pt x="369" y="121"/>
                    </a:cubicBezTo>
                    <a:cubicBezTo>
                      <a:pt x="361" y="120"/>
                      <a:pt x="352" y="119"/>
                      <a:pt x="343" y="118"/>
                    </a:cubicBezTo>
                    <a:cubicBezTo>
                      <a:pt x="343" y="109"/>
                      <a:pt x="343" y="99"/>
                      <a:pt x="344" y="89"/>
                    </a:cubicBezTo>
                    <a:close/>
                    <a:moveTo>
                      <a:pt x="314" y="161"/>
                    </a:moveTo>
                    <a:cubicBezTo>
                      <a:pt x="314" y="148"/>
                      <a:pt x="315" y="135"/>
                      <a:pt x="315" y="121"/>
                    </a:cubicBezTo>
                    <a:cubicBezTo>
                      <a:pt x="324" y="122"/>
                      <a:pt x="332" y="122"/>
                      <a:pt x="340" y="123"/>
                    </a:cubicBezTo>
                    <a:cubicBezTo>
                      <a:pt x="340" y="136"/>
                      <a:pt x="341" y="150"/>
                      <a:pt x="341" y="163"/>
                    </a:cubicBezTo>
                    <a:cubicBezTo>
                      <a:pt x="332" y="162"/>
                      <a:pt x="323" y="162"/>
                      <a:pt x="314" y="161"/>
                    </a:cubicBezTo>
                    <a:close/>
                    <a:moveTo>
                      <a:pt x="315" y="118"/>
                    </a:moveTo>
                    <a:cubicBezTo>
                      <a:pt x="315" y="107"/>
                      <a:pt x="315" y="96"/>
                      <a:pt x="315" y="85"/>
                    </a:cubicBezTo>
                    <a:cubicBezTo>
                      <a:pt x="324" y="86"/>
                      <a:pt x="332" y="87"/>
                      <a:pt x="340" y="89"/>
                    </a:cubicBezTo>
                    <a:cubicBezTo>
                      <a:pt x="340" y="98"/>
                      <a:pt x="340" y="108"/>
                      <a:pt x="340" y="118"/>
                    </a:cubicBezTo>
                    <a:cubicBezTo>
                      <a:pt x="332" y="118"/>
                      <a:pt x="323" y="118"/>
                      <a:pt x="315" y="118"/>
                    </a:cubicBezTo>
                    <a:close/>
                    <a:moveTo>
                      <a:pt x="340" y="86"/>
                    </a:moveTo>
                    <a:cubicBezTo>
                      <a:pt x="332" y="85"/>
                      <a:pt x="324" y="84"/>
                      <a:pt x="315" y="82"/>
                    </a:cubicBezTo>
                    <a:cubicBezTo>
                      <a:pt x="315" y="70"/>
                      <a:pt x="315" y="57"/>
                      <a:pt x="315" y="45"/>
                    </a:cubicBezTo>
                    <a:cubicBezTo>
                      <a:pt x="324" y="46"/>
                      <a:pt x="332" y="47"/>
                      <a:pt x="341" y="48"/>
                    </a:cubicBezTo>
                    <a:cubicBezTo>
                      <a:pt x="341" y="61"/>
                      <a:pt x="340" y="73"/>
                      <a:pt x="340" y="86"/>
                    </a:cubicBezTo>
                    <a:close/>
                    <a:moveTo>
                      <a:pt x="341" y="46"/>
                    </a:moveTo>
                    <a:cubicBezTo>
                      <a:pt x="332" y="44"/>
                      <a:pt x="324" y="43"/>
                      <a:pt x="315" y="42"/>
                    </a:cubicBezTo>
                    <a:cubicBezTo>
                      <a:pt x="315" y="31"/>
                      <a:pt x="314" y="21"/>
                      <a:pt x="314" y="10"/>
                    </a:cubicBezTo>
                    <a:cubicBezTo>
                      <a:pt x="323" y="11"/>
                      <a:pt x="333" y="13"/>
                      <a:pt x="343" y="15"/>
                    </a:cubicBezTo>
                    <a:cubicBezTo>
                      <a:pt x="342" y="25"/>
                      <a:pt x="341" y="35"/>
                      <a:pt x="341" y="46"/>
                    </a:cubicBezTo>
                    <a:close/>
                    <a:moveTo>
                      <a:pt x="342" y="163"/>
                    </a:moveTo>
                    <a:cubicBezTo>
                      <a:pt x="343" y="150"/>
                      <a:pt x="343" y="136"/>
                      <a:pt x="343" y="123"/>
                    </a:cubicBezTo>
                    <a:cubicBezTo>
                      <a:pt x="352" y="124"/>
                      <a:pt x="360" y="124"/>
                      <a:pt x="369" y="125"/>
                    </a:cubicBezTo>
                    <a:cubicBezTo>
                      <a:pt x="369" y="139"/>
                      <a:pt x="369" y="152"/>
                      <a:pt x="369" y="165"/>
                    </a:cubicBezTo>
                    <a:cubicBezTo>
                      <a:pt x="360" y="164"/>
                      <a:pt x="351" y="164"/>
                      <a:pt x="342" y="1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1" name="ïṧḻidè"/>
              <p:cNvSpPr/>
              <p:nvPr/>
            </p:nvSpPr>
            <p:spPr bwMode="auto">
              <a:xfrm>
                <a:off x="2859" y="1974"/>
                <a:ext cx="132" cy="55"/>
              </a:xfrm>
              <a:custGeom>
                <a:avLst/>
                <a:gdLst>
                  <a:gd name="T0" fmla="*/ 119 w 120"/>
                  <a:gd name="T1" fmla="*/ 12 h 50"/>
                  <a:gd name="T2" fmla="*/ 1 w 120"/>
                  <a:gd name="T3" fmla="*/ 1 h 50"/>
                  <a:gd name="T4" fmla="*/ 1 w 120"/>
                  <a:gd name="T5" fmla="*/ 2 h 50"/>
                  <a:gd name="T6" fmla="*/ 42 w 120"/>
                  <a:gd name="T7" fmla="*/ 6 h 50"/>
                  <a:gd name="T8" fmla="*/ 41 w 120"/>
                  <a:gd name="T9" fmla="*/ 21 h 50"/>
                  <a:gd name="T10" fmla="*/ 40 w 120"/>
                  <a:gd name="T11" fmla="*/ 21 h 50"/>
                  <a:gd name="T12" fmla="*/ 41 w 120"/>
                  <a:gd name="T13" fmla="*/ 23 h 50"/>
                  <a:gd name="T14" fmla="*/ 41 w 120"/>
                  <a:gd name="T15" fmla="*/ 23 h 50"/>
                  <a:gd name="T16" fmla="*/ 40 w 120"/>
                  <a:gd name="T17" fmla="*/ 43 h 50"/>
                  <a:gd name="T18" fmla="*/ 41 w 120"/>
                  <a:gd name="T19" fmla="*/ 44 h 50"/>
                  <a:gd name="T20" fmla="*/ 43 w 120"/>
                  <a:gd name="T21" fmla="*/ 23 h 50"/>
                  <a:gd name="T22" fmla="*/ 58 w 120"/>
                  <a:gd name="T23" fmla="*/ 24 h 50"/>
                  <a:gd name="T24" fmla="*/ 58 w 120"/>
                  <a:gd name="T25" fmla="*/ 48 h 50"/>
                  <a:gd name="T26" fmla="*/ 60 w 120"/>
                  <a:gd name="T27" fmla="*/ 49 h 50"/>
                  <a:gd name="T28" fmla="*/ 60 w 120"/>
                  <a:gd name="T29" fmla="*/ 25 h 50"/>
                  <a:gd name="T30" fmla="*/ 70 w 120"/>
                  <a:gd name="T31" fmla="*/ 25 h 50"/>
                  <a:gd name="T32" fmla="*/ 70 w 120"/>
                  <a:gd name="T33" fmla="*/ 40 h 50"/>
                  <a:gd name="T34" fmla="*/ 71 w 120"/>
                  <a:gd name="T35" fmla="*/ 40 h 50"/>
                  <a:gd name="T36" fmla="*/ 72 w 120"/>
                  <a:gd name="T37" fmla="*/ 25 h 50"/>
                  <a:gd name="T38" fmla="*/ 83 w 120"/>
                  <a:gd name="T39" fmla="*/ 26 h 50"/>
                  <a:gd name="T40" fmla="*/ 83 w 120"/>
                  <a:gd name="T41" fmla="*/ 33 h 50"/>
                  <a:gd name="T42" fmla="*/ 85 w 120"/>
                  <a:gd name="T43" fmla="*/ 34 h 50"/>
                  <a:gd name="T44" fmla="*/ 85 w 120"/>
                  <a:gd name="T45" fmla="*/ 26 h 50"/>
                  <a:gd name="T46" fmla="*/ 97 w 120"/>
                  <a:gd name="T47" fmla="*/ 26 h 50"/>
                  <a:gd name="T48" fmla="*/ 97 w 120"/>
                  <a:gd name="T49" fmla="*/ 30 h 50"/>
                  <a:gd name="T50" fmla="*/ 98 w 120"/>
                  <a:gd name="T51" fmla="*/ 30 h 50"/>
                  <a:gd name="T52" fmla="*/ 98 w 120"/>
                  <a:gd name="T53" fmla="*/ 26 h 50"/>
                  <a:gd name="T54" fmla="*/ 107 w 120"/>
                  <a:gd name="T55" fmla="*/ 26 h 50"/>
                  <a:gd name="T56" fmla="*/ 107 w 120"/>
                  <a:gd name="T57" fmla="*/ 30 h 50"/>
                  <a:gd name="T58" fmla="*/ 108 w 120"/>
                  <a:gd name="T59" fmla="*/ 30 h 50"/>
                  <a:gd name="T60" fmla="*/ 108 w 120"/>
                  <a:gd name="T61" fmla="*/ 26 h 50"/>
                  <a:gd name="T62" fmla="*/ 114 w 120"/>
                  <a:gd name="T63" fmla="*/ 26 h 50"/>
                  <a:gd name="T64" fmla="*/ 114 w 120"/>
                  <a:gd name="T65" fmla="*/ 24 h 50"/>
                  <a:gd name="T66" fmla="*/ 109 w 120"/>
                  <a:gd name="T67" fmla="*/ 24 h 50"/>
                  <a:gd name="T68" fmla="*/ 110 w 120"/>
                  <a:gd name="T69" fmla="*/ 14 h 50"/>
                  <a:gd name="T70" fmla="*/ 110 w 120"/>
                  <a:gd name="T71" fmla="*/ 13 h 50"/>
                  <a:gd name="T72" fmla="*/ 119 w 120"/>
                  <a:gd name="T73" fmla="*/ 14 h 50"/>
                  <a:gd name="T74" fmla="*/ 119 w 120"/>
                  <a:gd name="T75" fmla="*/ 12 h 50"/>
                  <a:gd name="T76" fmla="*/ 43 w 120"/>
                  <a:gd name="T77" fmla="*/ 21 h 50"/>
                  <a:gd name="T78" fmla="*/ 43 w 120"/>
                  <a:gd name="T79" fmla="*/ 6 h 50"/>
                  <a:gd name="T80" fmla="*/ 57 w 120"/>
                  <a:gd name="T81" fmla="*/ 8 h 50"/>
                  <a:gd name="T82" fmla="*/ 58 w 120"/>
                  <a:gd name="T83" fmla="*/ 22 h 50"/>
                  <a:gd name="T84" fmla="*/ 43 w 120"/>
                  <a:gd name="T85" fmla="*/ 21 h 50"/>
                  <a:gd name="T86" fmla="*/ 59 w 120"/>
                  <a:gd name="T87" fmla="*/ 23 h 50"/>
                  <a:gd name="T88" fmla="*/ 58 w 120"/>
                  <a:gd name="T89" fmla="*/ 8 h 50"/>
                  <a:gd name="T90" fmla="*/ 72 w 120"/>
                  <a:gd name="T91" fmla="*/ 9 h 50"/>
                  <a:gd name="T92" fmla="*/ 70 w 120"/>
                  <a:gd name="T93" fmla="*/ 23 h 50"/>
                  <a:gd name="T94" fmla="*/ 59 w 120"/>
                  <a:gd name="T95" fmla="*/ 23 h 50"/>
                  <a:gd name="T96" fmla="*/ 72 w 120"/>
                  <a:gd name="T97" fmla="*/ 23 h 50"/>
                  <a:gd name="T98" fmla="*/ 73 w 120"/>
                  <a:gd name="T99" fmla="*/ 9 h 50"/>
                  <a:gd name="T100" fmla="*/ 84 w 120"/>
                  <a:gd name="T101" fmla="*/ 10 h 50"/>
                  <a:gd name="T102" fmla="*/ 83 w 120"/>
                  <a:gd name="T103" fmla="*/ 24 h 50"/>
                  <a:gd name="T104" fmla="*/ 72 w 120"/>
                  <a:gd name="T105" fmla="*/ 23 h 50"/>
                  <a:gd name="T106" fmla="*/ 98 w 120"/>
                  <a:gd name="T107" fmla="*/ 24 h 50"/>
                  <a:gd name="T108" fmla="*/ 98 w 120"/>
                  <a:gd name="T109" fmla="*/ 17 h 50"/>
                  <a:gd name="T110" fmla="*/ 97 w 120"/>
                  <a:gd name="T111" fmla="*/ 17 h 50"/>
                  <a:gd name="T112" fmla="*/ 97 w 120"/>
                  <a:gd name="T113" fmla="*/ 24 h 50"/>
                  <a:gd name="T114" fmla="*/ 85 w 120"/>
                  <a:gd name="T115" fmla="*/ 24 h 50"/>
                  <a:gd name="T116" fmla="*/ 86 w 120"/>
                  <a:gd name="T117" fmla="*/ 10 h 50"/>
                  <a:gd name="T118" fmla="*/ 108 w 120"/>
                  <a:gd name="T119" fmla="*/ 13 h 50"/>
                  <a:gd name="T120" fmla="*/ 108 w 120"/>
                  <a:gd name="T121" fmla="*/ 13 h 50"/>
                  <a:gd name="T122" fmla="*/ 107 w 120"/>
                  <a:gd name="T123" fmla="*/ 24 h 50"/>
                  <a:gd name="T124" fmla="*/ 98 w 120"/>
                  <a:gd name="T125"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50">
                    <a:moveTo>
                      <a:pt x="119" y="12"/>
                    </a:moveTo>
                    <a:cubicBezTo>
                      <a:pt x="81" y="5"/>
                      <a:pt x="40" y="0"/>
                      <a:pt x="1" y="1"/>
                    </a:cubicBezTo>
                    <a:cubicBezTo>
                      <a:pt x="0" y="1"/>
                      <a:pt x="0" y="2"/>
                      <a:pt x="1" y="2"/>
                    </a:cubicBezTo>
                    <a:cubicBezTo>
                      <a:pt x="14" y="4"/>
                      <a:pt x="28" y="5"/>
                      <a:pt x="42" y="6"/>
                    </a:cubicBezTo>
                    <a:cubicBezTo>
                      <a:pt x="42" y="11"/>
                      <a:pt x="41" y="16"/>
                      <a:pt x="41" y="21"/>
                    </a:cubicBezTo>
                    <a:cubicBezTo>
                      <a:pt x="41" y="21"/>
                      <a:pt x="41" y="21"/>
                      <a:pt x="40" y="21"/>
                    </a:cubicBezTo>
                    <a:cubicBezTo>
                      <a:pt x="39" y="21"/>
                      <a:pt x="40" y="23"/>
                      <a:pt x="41" y="23"/>
                    </a:cubicBezTo>
                    <a:cubicBezTo>
                      <a:pt x="41" y="23"/>
                      <a:pt x="41" y="23"/>
                      <a:pt x="41" y="23"/>
                    </a:cubicBezTo>
                    <a:cubicBezTo>
                      <a:pt x="41" y="30"/>
                      <a:pt x="41" y="36"/>
                      <a:pt x="40" y="43"/>
                    </a:cubicBezTo>
                    <a:cubicBezTo>
                      <a:pt x="40" y="44"/>
                      <a:pt x="41" y="44"/>
                      <a:pt x="41" y="44"/>
                    </a:cubicBezTo>
                    <a:cubicBezTo>
                      <a:pt x="42" y="37"/>
                      <a:pt x="43" y="30"/>
                      <a:pt x="43" y="23"/>
                    </a:cubicBezTo>
                    <a:cubicBezTo>
                      <a:pt x="48" y="24"/>
                      <a:pt x="53" y="24"/>
                      <a:pt x="58" y="24"/>
                    </a:cubicBezTo>
                    <a:cubicBezTo>
                      <a:pt x="58" y="32"/>
                      <a:pt x="58" y="40"/>
                      <a:pt x="58" y="48"/>
                    </a:cubicBezTo>
                    <a:cubicBezTo>
                      <a:pt x="58" y="49"/>
                      <a:pt x="60" y="50"/>
                      <a:pt x="60" y="49"/>
                    </a:cubicBezTo>
                    <a:cubicBezTo>
                      <a:pt x="60" y="41"/>
                      <a:pt x="60" y="33"/>
                      <a:pt x="60" y="25"/>
                    </a:cubicBezTo>
                    <a:cubicBezTo>
                      <a:pt x="63" y="25"/>
                      <a:pt x="67" y="25"/>
                      <a:pt x="70" y="25"/>
                    </a:cubicBezTo>
                    <a:cubicBezTo>
                      <a:pt x="70" y="30"/>
                      <a:pt x="70" y="35"/>
                      <a:pt x="70" y="40"/>
                    </a:cubicBezTo>
                    <a:cubicBezTo>
                      <a:pt x="70" y="41"/>
                      <a:pt x="71" y="41"/>
                      <a:pt x="71" y="40"/>
                    </a:cubicBezTo>
                    <a:cubicBezTo>
                      <a:pt x="71" y="35"/>
                      <a:pt x="72" y="30"/>
                      <a:pt x="72" y="25"/>
                    </a:cubicBezTo>
                    <a:cubicBezTo>
                      <a:pt x="76" y="25"/>
                      <a:pt x="79" y="26"/>
                      <a:pt x="83" y="26"/>
                    </a:cubicBezTo>
                    <a:cubicBezTo>
                      <a:pt x="83" y="28"/>
                      <a:pt x="83" y="31"/>
                      <a:pt x="83" y="33"/>
                    </a:cubicBezTo>
                    <a:cubicBezTo>
                      <a:pt x="83" y="34"/>
                      <a:pt x="85" y="35"/>
                      <a:pt x="85" y="34"/>
                    </a:cubicBezTo>
                    <a:cubicBezTo>
                      <a:pt x="85" y="31"/>
                      <a:pt x="85" y="28"/>
                      <a:pt x="85" y="26"/>
                    </a:cubicBezTo>
                    <a:cubicBezTo>
                      <a:pt x="89" y="26"/>
                      <a:pt x="93" y="26"/>
                      <a:pt x="97" y="26"/>
                    </a:cubicBezTo>
                    <a:cubicBezTo>
                      <a:pt x="97" y="27"/>
                      <a:pt x="97" y="29"/>
                      <a:pt x="97" y="30"/>
                    </a:cubicBezTo>
                    <a:cubicBezTo>
                      <a:pt x="97" y="31"/>
                      <a:pt x="98" y="31"/>
                      <a:pt x="98" y="30"/>
                    </a:cubicBezTo>
                    <a:cubicBezTo>
                      <a:pt x="98" y="29"/>
                      <a:pt x="98" y="27"/>
                      <a:pt x="98" y="26"/>
                    </a:cubicBezTo>
                    <a:cubicBezTo>
                      <a:pt x="101" y="26"/>
                      <a:pt x="104" y="26"/>
                      <a:pt x="107" y="26"/>
                    </a:cubicBezTo>
                    <a:cubicBezTo>
                      <a:pt x="107" y="27"/>
                      <a:pt x="107" y="29"/>
                      <a:pt x="107" y="30"/>
                    </a:cubicBezTo>
                    <a:cubicBezTo>
                      <a:pt x="107" y="31"/>
                      <a:pt x="108" y="31"/>
                      <a:pt x="108" y="30"/>
                    </a:cubicBezTo>
                    <a:cubicBezTo>
                      <a:pt x="108" y="29"/>
                      <a:pt x="108" y="28"/>
                      <a:pt x="108" y="26"/>
                    </a:cubicBezTo>
                    <a:cubicBezTo>
                      <a:pt x="110" y="26"/>
                      <a:pt x="112" y="26"/>
                      <a:pt x="114" y="26"/>
                    </a:cubicBezTo>
                    <a:cubicBezTo>
                      <a:pt x="116" y="26"/>
                      <a:pt x="115" y="24"/>
                      <a:pt x="114" y="24"/>
                    </a:cubicBezTo>
                    <a:cubicBezTo>
                      <a:pt x="112" y="24"/>
                      <a:pt x="110" y="24"/>
                      <a:pt x="109" y="24"/>
                    </a:cubicBezTo>
                    <a:cubicBezTo>
                      <a:pt x="109" y="21"/>
                      <a:pt x="110" y="17"/>
                      <a:pt x="110" y="14"/>
                    </a:cubicBezTo>
                    <a:cubicBezTo>
                      <a:pt x="110" y="13"/>
                      <a:pt x="110" y="13"/>
                      <a:pt x="110" y="13"/>
                    </a:cubicBezTo>
                    <a:cubicBezTo>
                      <a:pt x="113" y="14"/>
                      <a:pt x="116" y="14"/>
                      <a:pt x="119" y="14"/>
                    </a:cubicBezTo>
                    <a:cubicBezTo>
                      <a:pt x="120" y="15"/>
                      <a:pt x="120" y="13"/>
                      <a:pt x="119" y="12"/>
                    </a:cubicBezTo>
                    <a:close/>
                    <a:moveTo>
                      <a:pt x="43" y="21"/>
                    </a:moveTo>
                    <a:cubicBezTo>
                      <a:pt x="43" y="16"/>
                      <a:pt x="43" y="11"/>
                      <a:pt x="43" y="6"/>
                    </a:cubicBezTo>
                    <a:cubicBezTo>
                      <a:pt x="48" y="7"/>
                      <a:pt x="52" y="7"/>
                      <a:pt x="57" y="8"/>
                    </a:cubicBezTo>
                    <a:cubicBezTo>
                      <a:pt x="57" y="13"/>
                      <a:pt x="57" y="18"/>
                      <a:pt x="58" y="22"/>
                    </a:cubicBezTo>
                    <a:cubicBezTo>
                      <a:pt x="53" y="22"/>
                      <a:pt x="48" y="22"/>
                      <a:pt x="43" y="21"/>
                    </a:cubicBezTo>
                    <a:close/>
                    <a:moveTo>
                      <a:pt x="59" y="23"/>
                    </a:moveTo>
                    <a:cubicBezTo>
                      <a:pt x="59" y="18"/>
                      <a:pt x="59" y="13"/>
                      <a:pt x="58" y="8"/>
                    </a:cubicBezTo>
                    <a:cubicBezTo>
                      <a:pt x="63" y="8"/>
                      <a:pt x="67" y="8"/>
                      <a:pt x="72" y="9"/>
                    </a:cubicBezTo>
                    <a:cubicBezTo>
                      <a:pt x="71" y="14"/>
                      <a:pt x="70" y="18"/>
                      <a:pt x="70" y="23"/>
                    </a:cubicBezTo>
                    <a:cubicBezTo>
                      <a:pt x="67" y="23"/>
                      <a:pt x="63" y="23"/>
                      <a:pt x="59" y="23"/>
                    </a:cubicBezTo>
                    <a:close/>
                    <a:moveTo>
                      <a:pt x="72" y="23"/>
                    </a:moveTo>
                    <a:cubicBezTo>
                      <a:pt x="72" y="19"/>
                      <a:pt x="72" y="14"/>
                      <a:pt x="73" y="9"/>
                    </a:cubicBezTo>
                    <a:cubicBezTo>
                      <a:pt x="77" y="9"/>
                      <a:pt x="80" y="10"/>
                      <a:pt x="84" y="10"/>
                    </a:cubicBezTo>
                    <a:cubicBezTo>
                      <a:pt x="84" y="15"/>
                      <a:pt x="83" y="19"/>
                      <a:pt x="83" y="24"/>
                    </a:cubicBezTo>
                    <a:cubicBezTo>
                      <a:pt x="79" y="24"/>
                      <a:pt x="76" y="23"/>
                      <a:pt x="72" y="23"/>
                    </a:cubicBezTo>
                    <a:close/>
                    <a:moveTo>
                      <a:pt x="98" y="24"/>
                    </a:moveTo>
                    <a:cubicBezTo>
                      <a:pt x="98" y="22"/>
                      <a:pt x="98" y="19"/>
                      <a:pt x="98" y="17"/>
                    </a:cubicBezTo>
                    <a:cubicBezTo>
                      <a:pt x="98" y="16"/>
                      <a:pt x="97" y="15"/>
                      <a:pt x="97" y="17"/>
                    </a:cubicBezTo>
                    <a:cubicBezTo>
                      <a:pt x="97" y="19"/>
                      <a:pt x="97" y="22"/>
                      <a:pt x="97" y="24"/>
                    </a:cubicBezTo>
                    <a:cubicBezTo>
                      <a:pt x="93" y="24"/>
                      <a:pt x="89" y="24"/>
                      <a:pt x="85" y="24"/>
                    </a:cubicBezTo>
                    <a:cubicBezTo>
                      <a:pt x="85" y="19"/>
                      <a:pt x="86" y="15"/>
                      <a:pt x="86" y="10"/>
                    </a:cubicBezTo>
                    <a:cubicBezTo>
                      <a:pt x="94" y="11"/>
                      <a:pt x="101" y="12"/>
                      <a:pt x="108" y="13"/>
                    </a:cubicBezTo>
                    <a:cubicBezTo>
                      <a:pt x="108" y="13"/>
                      <a:pt x="108" y="13"/>
                      <a:pt x="108" y="13"/>
                    </a:cubicBezTo>
                    <a:cubicBezTo>
                      <a:pt x="108" y="17"/>
                      <a:pt x="108" y="20"/>
                      <a:pt x="107" y="24"/>
                    </a:cubicBezTo>
                    <a:cubicBezTo>
                      <a:pt x="104" y="24"/>
                      <a:pt x="101" y="24"/>
                      <a:pt x="98"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2" name="iŝḷídé"/>
              <p:cNvSpPr/>
              <p:nvPr/>
            </p:nvSpPr>
            <p:spPr bwMode="auto">
              <a:xfrm>
                <a:off x="2717" y="2296"/>
                <a:ext cx="765" cy="168"/>
              </a:xfrm>
              <a:custGeom>
                <a:avLst/>
                <a:gdLst>
                  <a:gd name="T0" fmla="*/ 529 w 694"/>
                  <a:gd name="T1" fmla="*/ 13 h 153"/>
                  <a:gd name="T2" fmla="*/ 528 w 694"/>
                  <a:gd name="T3" fmla="*/ 13 h 153"/>
                  <a:gd name="T4" fmla="*/ 498 w 694"/>
                  <a:gd name="T5" fmla="*/ 11 h 153"/>
                  <a:gd name="T6" fmla="*/ 442 w 694"/>
                  <a:gd name="T7" fmla="*/ 6 h 153"/>
                  <a:gd name="T8" fmla="*/ 375 w 694"/>
                  <a:gd name="T9" fmla="*/ 2 h 153"/>
                  <a:gd name="T10" fmla="*/ 300 w 694"/>
                  <a:gd name="T11" fmla="*/ 1 h 153"/>
                  <a:gd name="T12" fmla="*/ 264 w 694"/>
                  <a:gd name="T13" fmla="*/ 3 h 153"/>
                  <a:gd name="T14" fmla="*/ 262 w 694"/>
                  <a:gd name="T15" fmla="*/ 3 h 153"/>
                  <a:gd name="T16" fmla="*/ 119 w 694"/>
                  <a:gd name="T17" fmla="*/ 2 h 153"/>
                  <a:gd name="T18" fmla="*/ 1 w 694"/>
                  <a:gd name="T19" fmla="*/ 6 h 153"/>
                  <a:gd name="T20" fmla="*/ 79 w 694"/>
                  <a:gd name="T21" fmla="*/ 117 h 153"/>
                  <a:gd name="T22" fmla="*/ 120 w 694"/>
                  <a:gd name="T23" fmla="*/ 141 h 153"/>
                  <a:gd name="T24" fmla="*/ 120 w 694"/>
                  <a:gd name="T25" fmla="*/ 146 h 153"/>
                  <a:gd name="T26" fmla="*/ 122 w 694"/>
                  <a:gd name="T27" fmla="*/ 146 h 153"/>
                  <a:gd name="T28" fmla="*/ 366 w 694"/>
                  <a:gd name="T29" fmla="*/ 146 h 153"/>
                  <a:gd name="T30" fmla="*/ 122 w 694"/>
                  <a:gd name="T31" fmla="*/ 119 h 153"/>
                  <a:gd name="T32" fmla="*/ 160 w 694"/>
                  <a:gd name="T33" fmla="*/ 139 h 153"/>
                  <a:gd name="T34" fmla="*/ 197 w 694"/>
                  <a:gd name="T35" fmla="*/ 136 h 153"/>
                  <a:gd name="T36" fmla="*/ 229 w 694"/>
                  <a:gd name="T37" fmla="*/ 119 h 153"/>
                  <a:gd name="T38" fmla="*/ 232 w 694"/>
                  <a:gd name="T39" fmla="*/ 119 h 153"/>
                  <a:gd name="T40" fmla="*/ 262 w 694"/>
                  <a:gd name="T41" fmla="*/ 129 h 153"/>
                  <a:gd name="T42" fmla="*/ 297 w 694"/>
                  <a:gd name="T43" fmla="*/ 120 h 153"/>
                  <a:gd name="T44" fmla="*/ 299 w 694"/>
                  <a:gd name="T45" fmla="*/ 120 h 153"/>
                  <a:gd name="T46" fmla="*/ 411 w 694"/>
                  <a:gd name="T47" fmla="*/ 121 h 153"/>
                  <a:gd name="T48" fmla="*/ 413 w 694"/>
                  <a:gd name="T49" fmla="*/ 121 h 153"/>
                  <a:gd name="T50" fmla="*/ 566 w 694"/>
                  <a:gd name="T51" fmla="*/ 133 h 153"/>
                  <a:gd name="T52" fmla="*/ 652 w 694"/>
                  <a:gd name="T53" fmla="*/ 125 h 153"/>
                  <a:gd name="T54" fmla="*/ 654 w 694"/>
                  <a:gd name="T55" fmla="*/ 124 h 153"/>
                  <a:gd name="T56" fmla="*/ 654 w 694"/>
                  <a:gd name="T57" fmla="*/ 120 h 153"/>
                  <a:gd name="T58" fmla="*/ 692 w 694"/>
                  <a:gd name="T59" fmla="*/ 24 h 153"/>
                  <a:gd name="T60" fmla="*/ 158 w 694"/>
                  <a:gd name="T61" fmla="*/ 9 h 153"/>
                  <a:gd name="T62" fmla="*/ 229 w 694"/>
                  <a:gd name="T63" fmla="*/ 116 h 153"/>
                  <a:gd name="T64" fmla="*/ 200 w 694"/>
                  <a:gd name="T65" fmla="*/ 9 h 153"/>
                  <a:gd name="T66" fmla="*/ 160 w 694"/>
                  <a:gd name="T67" fmla="*/ 69 h 153"/>
                  <a:gd name="T68" fmla="*/ 229 w 694"/>
                  <a:gd name="T69" fmla="*/ 116 h 153"/>
                  <a:gd name="T70" fmla="*/ 232 w 694"/>
                  <a:gd name="T71" fmla="*/ 116 h 153"/>
                  <a:gd name="T72" fmla="*/ 262 w 694"/>
                  <a:gd name="T73" fmla="*/ 115 h 153"/>
                  <a:gd name="T74" fmla="*/ 264 w 694"/>
                  <a:gd name="T75" fmla="*/ 7 h 153"/>
                  <a:gd name="T76" fmla="*/ 299 w 694"/>
                  <a:gd name="T77" fmla="*/ 115 h 153"/>
                  <a:gd name="T78" fmla="*/ 331 w 694"/>
                  <a:gd name="T79" fmla="*/ 115 h 153"/>
                  <a:gd name="T80" fmla="*/ 378 w 694"/>
                  <a:gd name="T81" fmla="*/ 115 h 153"/>
                  <a:gd name="T82" fmla="*/ 332 w 694"/>
                  <a:gd name="T83" fmla="*/ 115 h 153"/>
                  <a:gd name="T84" fmla="*/ 374 w 694"/>
                  <a:gd name="T85" fmla="*/ 4 h 153"/>
                  <a:gd name="T86" fmla="*/ 528 w 694"/>
                  <a:gd name="T87" fmla="*/ 123 h 153"/>
                  <a:gd name="T88" fmla="*/ 465 w 694"/>
                  <a:gd name="T89" fmla="*/ 14 h 153"/>
                  <a:gd name="T90" fmla="*/ 464 w 694"/>
                  <a:gd name="T91" fmla="*/ 120 h 153"/>
                  <a:gd name="T92" fmla="*/ 441 w 694"/>
                  <a:gd name="T93" fmla="*/ 10 h 153"/>
                  <a:gd name="T94" fmla="*/ 442 w 694"/>
                  <a:gd name="T95" fmla="*/ 10 h 153"/>
                  <a:gd name="T96" fmla="*/ 499 w 694"/>
                  <a:gd name="T97" fmla="*/ 116 h 153"/>
                  <a:gd name="T98" fmla="*/ 527 w 694"/>
                  <a:gd name="T99" fmla="*/ 122 h 153"/>
                  <a:gd name="T100" fmla="*/ 567 w 694"/>
                  <a:gd name="T101" fmla="*/ 123 h 153"/>
                  <a:gd name="T102" fmla="*/ 565 w 694"/>
                  <a:gd name="T103" fmla="*/ 123 h 153"/>
                  <a:gd name="T104" fmla="*/ 529 w 694"/>
                  <a:gd name="T105" fmla="*/ 123 h 153"/>
                  <a:gd name="T106" fmla="*/ 598 w 694"/>
                  <a:gd name="T107" fmla="*/ 101 h 153"/>
                  <a:gd name="T108" fmla="*/ 651 w 694"/>
                  <a:gd name="T109" fmla="*/ 2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4" h="153">
                    <a:moveTo>
                      <a:pt x="692" y="24"/>
                    </a:moveTo>
                    <a:cubicBezTo>
                      <a:pt x="643" y="15"/>
                      <a:pt x="592" y="16"/>
                      <a:pt x="542" y="13"/>
                    </a:cubicBezTo>
                    <a:cubicBezTo>
                      <a:pt x="538" y="13"/>
                      <a:pt x="533" y="13"/>
                      <a:pt x="529" y="13"/>
                    </a:cubicBezTo>
                    <a:cubicBezTo>
                      <a:pt x="529" y="12"/>
                      <a:pt x="529" y="11"/>
                      <a:pt x="529" y="11"/>
                    </a:cubicBezTo>
                    <a:cubicBezTo>
                      <a:pt x="529" y="10"/>
                      <a:pt x="528" y="10"/>
                      <a:pt x="528" y="11"/>
                    </a:cubicBezTo>
                    <a:cubicBezTo>
                      <a:pt x="528" y="11"/>
                      <a:pt x="528" y="12"/>
                      <a:pt x="528" y="13"/>
                    </a:cubicBezTo>
                    <a:cubicBezTo>
                      <a:pt x="518" y="12"/>
                      <a:pt x="508" y="12"/>
                      <a:pt x="499" y="11"/>
                    </a:cubicBezTo>
                    <a:cubicBezTo>
                      <a:pt x="499" y="11"/>
                      <a:pt x="499" y="11"/>
                      <a:pt x="499" y="11"/>
                    </a:cubicBezTo>
                    <a:cubicBezTo>
                      <a:pt x="499" y="11"/>
                      <a:pt x="498" y="11"/>
                      <a:pt x="498" y="11"/>
                    </a:cubicBezTo>
                    <a:cubicBezTo>
                      <a:pt x="498" y="11"/>
                      <a:pt x="498" y="11"/>
                      <a:pt x="498" y="11"/>
                    </a:cubicBezTo>
                    <a:cubicBezTo>
                      <a:pt x="480" y="10"/>
                      <a:pt x="461" y="9"/>
                      <a:pt x="442" y="8"/>
                    </a:cubicBezTo>
                    <a:cubicBezTo>
                      <a:pt x="442" y="7"/>
                      <a:pt x="442" y="6"/>
                      <a:pt x="442" y="6"/>
                    </a:cubicBezTo>
                    <a:cubicBezTo>
                      <a:pt x="442" y="5"/>
                      <a:pt x="441" y="5"/>
                      <a:pt x="441" y="6"/>
                    </a:cubicBezTo>
                    <a:cubicBezTo>
                      <a:pt x="441" y="6"/>
                      <a:pt x="441" y="7"/>
                      <a:pt x="441" y="8"/>
                    </a:cubicBezTo>
                    <a:cubicBezTo>
                      <a:pt x="419" y="6"/>
                      <a:pt x="397" y="4"/>
                      <a:pt x="375" y="2"/>
                    </a:cubicBezTo>
                    <a:cubicBezTo>
                      <a:pt x="374" y="1"/>
                      <a:pt x="374" y="1"/>
                      <a:pt x="373" y="1"/>
                    </a:cubicBezTo>
                    <a:cubicBezTo>
                      <a:pt x="349" y="1"/>
                      <a:pt x="325" y="2"/>
                      <a:pt x="300" y="2"/>
                    </a:cubicBezTo>
                    <a:cubicBezTo>
                      <a:pt x="300" y="2"/>
                      <a:pt x="300" y="1"/>
                      <a:pt x="300" y="1"/>
                    </a:cubicBezTo>
                    <a:cubicBezTo>
                      <a:pt x="300" y="0"/>
                      <a:pt x="299" y="0"/>
                      <a:pt x="299" y="1"/>
                    </a:cubicBezTo>
                    <a:cubicBezTo>
                      <a:pt x="299" y="1"/>
                      <a:pt x="299" y="2"/>
                      <a:pt x="299" y="2"/>
                    </a:cubicBezTo>
                    <a:cubicBezTo>
                      <a:pt x="288" y="2"/>
                      <a:pt x="276" y="3"/>
                      <a:pt x="264" y="3"/>
                    </a:cubicBezTo>
                    <a:cubicBezTo>
                      <a:pt x="264" y="3"/>
                      <a:pt x="264" y="3"/>
                      <a:pt x="264" y="3"/>
                    </a:cubicBezTo>
                    <a:cubicBezTo>
                      <a:pt x="264" y="2"/>
                      <a:pt x="262" y="1"/>
                      <a:pt x="262" y="2"/>
                    </a:cubicBezTo>
                    <a:cubicBezTo>
                      <a:pt x="262" y="2"/>
                      <a:pt x="262" y="3"/>
                      <a:pt x="262" y="3"/>
                    </a:cubicBezTo>
                    <a:cubicBezTo>
                      <a:pt x="215" y="4"/>
                      <a:pt x="168" y="5"/>
                      <a:pt x="121" y="5"/>
                    </a:cubicBezTo>
                    <a:cubicBezTo>
                      <a:pt x="121" y="5"/>
                      <a:pt x="121" y="4"/>
                      <a:pt x="121" y="3"/>
                    </a:cubicBezTo>
                    <a:cubicBezTo>
                      <a:pt x="121" y="2"/>
                      <a:pt x="119" y="1"/>
                      <a:pt x="119" y="2"/>
                    </a:cubicBezTo>
                    <a:cubicBezTo>
                      <a:pt x="119" y="3"/>
                      <a:pt x="119" y="4"/>
                      <a:pt x="119" y="5"/>
                    </a:cubicBezTo>
                    <a:cubicBezTo>
                      <a:pt x="79" y="6"/>
                      <a:pt x="40" y="6"/>
                      <a:pt x="1" y="5"/>
                    </a:cubicBezTo>
                    <a:cubicBezTo>
                      <a:pt x="0" y="5"/>
                      <a:pt x="0" y="6"/>
                      <a:pt x="1" y="6"/>
                    </a:cubicBezTo>
                    <a:cubicBezTo>
                      <a:pt x="40" y="9"/>
                      <a:pt x="79" y="10"/>
                      <a:pt x="119" y="9"/>
                    </a:cubicBezTo>
                    <a:cubicBezTo>
                      <a:pt x="118" y="45"/>
                      <a:pt x="118" y="80"/>
                      <a:pt x="119" y="116"/>
                    </a:cubicBezTo>
                    <a:cubicBezTo>
                      <a:pt x="106" y="116"/>
                      <a:pt x="93" y="116"/>
                      <a:pt x="79" y="117"/>
                    </a:cubicBezTo>
                    <a:cubicBezTo>
                      <a:pt x="78" y="117"/>
                      <a:pt x="79" y="118"/>
                      <a:pt x="80" y="118"/>
                    </a:cubicBezTo>
                    <a:cubicBezTo>
                      <a:pt x="93" y="119"/>
                      <a:pt x="106" y="119"/>
                      <a:pt x="119" y="119"/>
                    </a:cubicBezTo>
                    <a:cubicBezTo>
                      <a:pt x="119" y="126"/>
                      <a:pt x="120" y="134"/>
                      <a:pt x="120" y="141"/>
                    </a:cubicBezTo>
                    <a:cubicBezTo>
                      <a:pt x="107" y="141"/>
                      <a:pt x="95" y="141"/>
                      <a:pt x="83" y="142"/>
                    </a:cubicBezTo>
                    <a:cubicBezTo>
                      <a:pt x="82" y="142"/>
                      <a:pt x="82" y="143"/>
                      <a:pt x="83" y="143"/>
                    </a:cubicBezTo>
                    <a:cubicBezTo>
                      <a:pt x="95" y="145"/>
                      <a:pt x="108" y="146"/>
                      <a:pt x="120" y="146"/>
                    </a:cubicBezTo>
                    <a:cubicBezTo>
                      <a:pt x="120" y="148"/>
                      <a:pt x="120" y="149"/>
                      <a:pt x="120" y="151"/>
                    </a:cubicBezTo>
                    <a:cubicBezTo>
                      <a:pt x="120" y="152"/>
                      <a:pt x="122" y="153"/>
                      <a:pt x="122" y="151"/>
                    </a:cubicBezTo>
                    <a:cubicBezTo>
                      <a:pt x="122" y="150"/>
                      <a:pt x="122" y="148"/>
                      <a:pt x="122" y="146"/>
                    </a:cubicBezTo>
                    <a:cubicBezTo>
                      <a:pt x="155" y="148"/>
                      <a:pt x="189" y="146"/>
                      <a:pt x="221" y="146"/>
                    </a:cubicBezTo>
                    <a:cubicBezTo>
                      <a:pt x="270" y="146"/>
                      <a:pt x="318" y="147"/>
                      <a:pt x="367" y="149"/>
                    </a:cubicBezTo>
                    <a:cubicBezTo>
                      <a:pt x="369" y="150"/>
                      <a:pt x="368" y="146"/>
                      <a:pt x="366" y="146"/>
                    </a:cubicBezTo>
                    <a:cubicBezTo>
                      <a:pt x="320" y="143"/>
                      <a:pt x="274" y="143"/>
                      <a:pt x="228" y="143"/>
                    </a:cubicBezTo>
                    <a:cubicBezTo>
                      <a:pt x="193" y="143"/>
                      <a:pt x="157" y="140"/>
                      <a:pt x="122" y="141"/>
                    </a:cubicBezTo>
                    <a:cubicBezTo>
                      <a:pt x="122" y="134"/>
                      <a:pt x="122" y="126"/>
                      <a:pt x="122" y="119"/>
                    </a:cubicBezTo>
                    <a:cubicBezTo>
                      <a:pt x="134" y="120"/>
                      <a:pt x="146" y="120"/>
                      <a:pt x="158" y="119"/>
                    </a:cubicBezTo>
                    <a:cubicBezTo>
                      <a:pt x="159" y="126"/>
                      <a:pt x="159" y="133"/>
                      <a:pt x="159" y="139"/>
                    </a:cubicBezTo>
                    <a:cubicBezTo>
                      <a:pt x="159" y="140"/>
                      <a:pt x="160" y="141"/>
                      <a:pt x="160" y="139"/>
                    </a:cubicBezTo>
                    <a:cubicBezTo>
                      <a:pt x="161" y="133"/>
                      <a:pt x="161" y="126"/>
                      <a:pt x="161" y="119"/>
                    </a:cubicBezTo>
                    <a:cubicBezTo>
                      <a:pt x="173" y="119"/>
                      <a:pt x="185" y="119"/>
                      <a:pt x="196" y="119"/>
                    </a:cubicBezTo>
                    <a:cubicBezTo>
                      <a:pt x="197" y="125"/>
                      <a:pt x="197" y="130"/>
                      <a:pt x="197" y="136"/>
                    </a:cubicBezTo>
                    <a:cubicBezTo>
                      <a:pt x="197" y="137"/>
                      <a:pt x="199" y="137"/>
                      <a:pt x="199" y="136"/>
                    </a:cubicBezTo>
                    <a:cubicBezTo>
                      <a:pt x="199" y="130"/>
                      <a:pt x="199" y="125"/>
                      <a:pt x="199" y="119"/>
                    </a:cubicBezTo>
                    <a:cubicBezTo>
                      <a:pt x="209" y="119"/>
                      <a:pt x="219" y="119"/>
                      <a:pt x="229" y="119"/>
                    </a:cubicBezTo>
                    <a:cubicBezTo>
                      <a:pt x="229" y="126"/>
                      <a:pt x="229" y="133"/>
                      <a:pt x="229" y="141"/>
                    </a:cubicBezTo>
                    <a:cubicBezTo>
                      <a:pt x="229" y="142"/>
                      <a:pt x="231" y="142"/>
                      <a:pt x="231" y="141"/>
                    </a:cubicBezTo>
                    <a:cubicBezTo>
                      <a:pt x="231" y="134"/>
                      <a:pt x="231" y="126"/>
                      <a:pt x="232" y="119"/>
                    </a:cubicBezTo>
                    <a:cubicBezTo>
                      <a:pt x="233" y="119"/>
                      <a:pt x="235" y="119"/>
                      <a:pt x="236" y="119"/>
                    </a:cubicBezTo>
                    <a:cubicBezTo>
                      <a:pt x="245" y="119"/>
                      <a:pt x="254" y="119"/>
                      <a:pt x="262" y="119"/>
                    </a:cubicBezTo>
                    <a:cubicBezTo>
                      <a:pt x="262" y="122"/>
                      <a:pt x="262" y="126"/>
                      <a:pt x="262" y="129"/>
                    </a:cubicBezTo>
                    <a:cubicBezTo>
                      <a:pt x="262" y="130"/>
                      <a:pt x="264" y="130"/>
                      <a:pt x="264" y="129"/>
                    </a:cubicBezTo>
                    <a:cubicBezTo>
                      <a:pt x="264" y="126"/>
                      <a:pt x="264" y="123"/>
                      <a:pt x="265" y="119"/>
                    </a:cubicBezTo>
                    <a:cubicBezTo>
                      <a:pt x="275" y="119"/>
                      <a:pt x="286" y="119"/>
                      <a:pt x="297" y="120"/>
                    </a:cubicBezTo>
                    <a:cubicBezTo>
                      <a:pt x="297" y="121"/>
                      <a:pt x="297" y="121"/>
                      <a:pt x="297" y="122"/>
                    </a:cubicBezTo>
                    <a:cubicBezTo>
                      <a:pt x="297" y="123"/>
                      <a:pt x="299" y="124"/>
                      <a:pt x="299" y="123"/>
                    </a:cubicBezTo>
                    <a:cubicBezTo>
                      <a:pt x="299" y="122"/>
                      <a:pt x="299" y="121"/>
                      <a:pt x="299" y="120"/>
                    </a:cubicBezTo>
                    <a:cubicBezTo>
                      <a:pt x="330" y="120"/>
                      <a:pt x="361" y="121"/>
                      <a:pt x="392" y="121"/>
                    </a:cubicBezTo>
                    <a:cubicBezTo>
                      <a:pt x="394" y="121"/>
                      <a:pt x="394" y="120"/>
                      <a:pt x="393" y="119"/>
                    </a:cubicBezTo>
                    <a:cubicBezTo>
                      <a:pt x="399" y="119"/>
                      <a:pt x="405" y="120"/>
                      <a:pt x="411" y="121"/>
                    </a:cubicBezTo>
                    <a:cubicBezTo>
                      <a:pt x="411" y="122"/>
                      <a:pt x="411" y="124"/>
                      <a:pt x="411" y="126"/>
                    </a:cubicBezTo>
                    <a:cubicBezTo>
                      <a:pt x="411" y="127"/>
                      <a:pt x="412" y="127"/>
                      <a:pt x="412" y="126"/>
                    </a:cubicBezTo>
                    <a:cubicBezTo>
                      <a:pt x="412" y="124"/>
                      <a:pt x="413" y="123"/>
                      <a:pt x="413" y="121"/>
                    </a:cubicBezTo>
                    <a:cubicBezTo>
                      <a:pt x="449" y="124"/>
                      <a:pt x="487" y="125"/>
                      <a:pt x="523" y="126"/>
                    </a:cubicBezTo>
                    <a:cubicBezTo>
                      <a:pt x="537" y="127"/>
                      <a:pt x="551" y="127"/>
                      <a:pt x="566" y="127"/>
                    </a:cubicBezTo>
                    <a:cubicBezTo>
                      <a:pt x="566" y="129"/>
                      <a:pt x="566" y="131"/>
                      <a:pt x="566" y="133"/>
                    </a:cubicBezTo>
                    <a:cubicBezTo>
                      <a:pt x="566" y="134"/>
                      <a:pt x="568" y="134"/>
                      <a:pt x="568" y="133"/>
                    </a:cubicBezTo>
                    <a:cubicBezTo>
                      <a:pt x="567" y="131"/>
                      <a:pt x="567" y="129"/>
                      <a:pt x="567" y="127"/>
                    </a:cubicBezTo>
                    <a:cubicBezTo>
                      <a:pt x="596" y="127"/>
                      <a:pt x="624" y="126"/>
                      <a:pt x="652" y="125"/>
                    </a:cubicBezTo>
                    <a:cubicBezTo>
                      <a:pt x="652" y="127"/>
                      <a:pt x="653" y="130"/>
                      <a:pt x="653" y="133"/>
                    </a:cubicBezTo>
                    <a:cubicBezTo>
                      <a:pt x="653" y="134"/>
                      <a:pt x="654" y="134"/>
                      <a:pt x="654" y="133"/>
                    </a:cubicBezTo>
                    <a:cubicBezTo>
                      <a:pt x="654" y="130"/>
                      <a:pt x="654" y="127"/>
                      <a:pt x="654" y="124"/>
                    </a:cubicBezTo>
                    <a:cubicBezTo>
                      <a:pt x="662" y="124"/>
                      <a:pt x="669" y="123"/>
                      <a:pt x="676" y="123"/>
                    </a:cubicBezTo>
                    <a:cubicBezTo>
                      <a:pt x="678" y="123"/>
                      <a:pt x="677" y="119"/>
                      <a:pt x="675" y="119"/>
                    </a:cubicBezTo>
                    <a:cubicBezTo>
                      <a:pt x="668" y="120"/>
                      <a:pt x="661" y="120"/>
                      <a:pt x="654" y="120"/>
                    </a:cubicBezTo>
                    <a:cubicBezTo>
                      <a:pt x="654" y="88"/>
                      <a:pt x="653" y="56"/>
                      <a:pt x="653" y="24"/>
                    </a:cubicBezTo>
                    <a:cubicBezTo>
                      <a:pt x="666" y="25"/>
                      <a:pt x="679" y="26"/>
                      <a:pt x="692" y="27"/>
                    </a:cubicBezTo>
                    <a:cubicBezTo>
                      <a:pt x="694" y="27"/>
                      <a:pt x="693" y="25"/>
                      <a:pt x="692" y="24"/>
                    </a:cubicBezTo>
                    <a:close/>
                    <a:moveTo>
                      <a:pt x="122" y="116"/>
                    </a:moveTo>
                    <a:cubicBezTo>
                      <a:pt x="121" y="80"/>
                      <a:pt x="121" y="45"/>
                      <a:pt x="121" y="9"/>
                    </a:cubicBezTo>
                    <a:cubicBezTo>
                      <a:pt x="133" y="9"/>
                      <a:pt x="145" y="9"/>
                      <a:pt x="158" y="9"/>
                    </a:cubicBezTo>
                    <a:cubicBezTo>
                      <a:pt x="156" y="44"/>
                      <a:pt x="157" y="80"/>
                      <a:pt x="158" y="115"/>
                    </a:cubicBezTo>
                    <a:cubicBezTo>
                      <a:pt x="146" y="115"/>
                      <a:pt x="134" y="115"/>
                      <a:pt x="122" y="116"/>
                    </a:cubicBezTo>
                    <a:close/>
                    <a:moveTo>
                      <a:pt x="229" y="116"/>
                    </a:moveTo>
                    <a:cubicBezTo>
                      <a:pt x="219" y="116"/>
                      <a:pt x="209" y="115"/>
                      <a:pt x="199" y="115"/>
                    </a:cubicBezTo>
                    <a:cubicBezTo>
                      <a:pt x="199" y="80"/>
                      <a:pt x="201" y="45"/>
                      <a:pt x="200" y="9"/>
                    </a:cubicBezTo>
                    <a:cubicBezTo>
                      <a:pt x="200" y="9"/>
                      <a:pt x="200" y="9"/>
                      <a:pt x="200" y="9"/>
                    </a:cubicBezTo>
                    <a:cubicBezTo>
                      <a:pt x="196" y="44"/>
                      <a:pt x="195" y="80"/>
                      <a:pt x="196" y="115"/>
                    </a:cubicBezTo>
                    <a:cubicBezTo>
                      <a:pt x="184" y="115"/>
                      <a:pt x="173" y="115"/>
                      <a:pt x="161" y="115"/>
                    </a:cubicBezTo>
                    <a:cubicBezTo>
                      <a:pt x="161" y="100"/>
                      <a:pt x="161" y="84"/>
                      <a:pt x="160" y="69"/>
                    </a:cubicBezTo>
                    <a:cubicBezTo>
                      <a:pt x="160" y="49"/>
                      <a:pt x="162" y="28"/>
                      <a:pt x="158" y="9"/>
                    </a:cubicBezTo>
                    <a:cubicBezTo>
                      <a:pt x="183" y="9"/>
                      <a:pt x="207" y="8"/>
                      <a:pt x="231" y="8"/>
                    </a:cubicBezTo>
                    <a:cubicBezTo>
                      <a:pt x="229" y="43"/>
                      <a:pt x="229" y="80"/>
                      <a:pt x="229" y="116"/>
                    </a:cubicBezTo>
                    <a:close/>
                    <a:moveTo>
                      <a:pt x="262" y="115"/>
                    </a:moveTo>
                    <a:cubicBezTo>
                      <a:pt x="254" y="115"/>
                      <a:pt x="245" y="116"/>
                      <a:pt x="236" y="116"/>
                    </a:cubicBezTo>
                    <a:cubicBezTo>
                      <a:pt x="235" y="116"/>
                      <a:pt x="233" y="116"/>
                      <a:pt x="232" y="116"/>
                    </a:cubicBezTo>
                    <a:cubicBezTo>
                      <a:pt x="234" y="80"/>
                      <a:pt x="234" y="43"/>
                      <a:pt x="232" y="8"/>
                    </a:cubicBezTo>
                    <a:cubicBezTo>
                      <a:pt x="242" y="7"/>
                      <a:pt x="252" y="7"/>
                      <a:pt x="262" y="7"/>
                    </a:cubicBezTo>
                    <a:cubicBezTo>
                      <a:pt x="263" y="43"/>
                      <a:pt x="262" y="79"/>
                      <a:pt x="262" y="115"/>
                    </a:cubicBezTo>
                    <a:close/>
                    <a:moveTo>
                      <a:pt x="297" y="115"/>
                    </a:moveTo>
                    <a:cubicBezTo>
                      <a:pt x="286" y="115"/>
                      <a:pt x="276" y="115"/>
                      <a:pt x="265" y="115"/>
                    </a:cubicBezTo>
                    <a:cubicBezTo>
                      <a:pt x="267" y="79"/>
                      <a:pt x="266" y="43"/>
                      <a:pt x="264" y="7"/>
                    </a:cubicBezTo>
                    <a:cubicBezTo>
                      <a:pt x="276" y="6"/>
                      <a:pt x="288" y="6"/>
                      <a:pt x="299" y="6"/>
                    </a:cubicBezTo>
                    <a:cubicBezTo>
                      <a:pt x="298" y="42"/>
                      <a:pt x="297" y="79"/>
                      <a:pt x="297" y="115"/>
                    </a:cubicBezTo>
                    <a:close/>
                    <a:moveTo>
                      <a:pt x="299" y="115"/>
                    </a:moveTo>
                    <a:cubicBezTo>
                      <a:pt x="300" y="79"/>
                      <a:pt x="301" y="42"/>
                      <a:pt x="300" y="6"/>
                    </a:cubicBezTo>
                    <a:cubicBezTo>
                      <a:pt x="312" y="5"/>
                      <a:pt x="323" y="5"/>
                      <a:pt x="334" y="5"/>
                    </a:cubicBezTo>
                    <a:cubicBezTo>
                      <a:pt x="332" y="42"/>
                      <a:pt x="331" y="79"/>
                      <a:pt x="331" y="115"/>
                    </a:cubicBezTo>
                    <a:cubicBezTo>
                      <a:pt x="320" y="115"/>
                      <a:pt x="310" y="115"/>
                      <a:pt x="299" y="115"/>
                    </a:cubicBezTo>
                    <a:close/>
                    <a:moveTo>
                      <a:pt x="411" y="116"/>
                    </a:moveTo>
                    <a:cubicBezTo>
                      <a:pt x="400" y="116"/>
                      <a:pt x="389" y="116"/>
                      <a:pt x="378" y="115"/>
                    </a:cubicBezTo>
                    <a:cubicBezTo>
                      <a:pt x="378" y="115"/>
                      <a:pt x="378" y="116"/>
                      <a:pt x="378" y="116"/>
                    </a:cubicBezTo>
                    <a:cubicBezTo>
                      <a:pt x="379" y="116"/>
                      <a:pt x="380" y="117"/>
                      <a:pt x="380" y="117"/>
                    </a:cubicBezTo>
                    <a:cubicBezTo>
                      <a:pt x="364" y="116"/>
                      <a:pt x="349" y="116"/>
                      <a:pt x="332" y="115"/>
                    </a:cubicBezTo>
                    <a:cubicBezTo>
                      <a:pt x="333" y="79"/>
                      <a:pt x="334" y="42"/>
                      <a:pt x="335" y="5"/>
                    </a:cubicBezTo>
                    <a:cubicBezTo>
                      <a:pt x="348" y="5"/>
                      <a:pt x="361" y="4"/>
                      <a:pt x="374" y="4"/>
                    </a:cubicBezTo>
                    <a:cubicBezTo>
                      <a:pt x="374" y="4"/>
                      <a:pt x="374" y="4"/>
                      <a:pt x="374" y="4"/>
                    </a:cubicBezTo>
                    <a:cubicBezTo>
                      <a:pt x="386" y="5"/>
                      <a:pt x="399" y="7"/>
                      <a:pt x="411" y="8"/>
                    </a:cubicBezTo>
                    <a:cubicBezTo>
                      <a:pt x="412" y="44"/>
                      <a:pt x="412" y="80"/>
                      <a:pt x="411" y="116"/>
                    </a:cubicBezTo>
                    <a:close/>
                    <a:moveTo>
                      <a:pt x="528" y="123"/>
                    </a:moveTo>
                    <a:cubicBezTo>
                      <a:pt x="507" y="122"/>
                      <a:pt x="486" y="121"/>
                      <a:pt x="466" y="120"/>
                    </a:cubicBezTo>
                    <a:cubicBezTo>
                      <a:pt x="466" y="120"/>
                      <a:pt x="466" y="120"/>
                      <a:pt x="466" y="119"/>
                    </a:cubicBezTo>
                    <a:cubicBezTo>
                      <a:pt x="464" y="84"/>
                      <a:pt x="464" y="50"/>
                      <a:pt x="465" y="14"/>
                    </a:cubicBezTo>
                    <a:cubicBezTo>
                      <a:pt x="465" y="14"/>
                      <a:pt x="465" y="14"/>
                      <a:pt x="465" y="14"/>
                    </a:cubicBezTo>
                    <a:cubicBezTo>
                      <a:pt x="460" y="48"/>
                      <a:pt x="460" y="85"/>
                      <a:pt x="464" y="119"/>
                    </a:cubicBezTo>
                    <a:cubicBezTo>
                      <a:pt x="464" y="119"/>
                      <a:pt x="464" y="120"/>
                      <a:pt x="464" y="120"/>
                    </a:cubicBezTo>
                    <a:cubicBezTo>
                      <a:pt x="447" y="118"/>
                      <a:pt x="430" y="117"/>
                      <a:pt x="413" y="117"/>
                    </a:cubicBezTo>
                    <a:cubicBezTo>
                      <a:pt x="415" y="80"/>
                      <a:pt x="414" y="44"/>
                      <a:pt x="413" y="8"/>
                    </a:cubicBezTo>
                    <a:cubicBezTo>
                      <a:pt x="422" y="9"/>
                      <a:pt x="432" y="10"/>
                      <a:pt x="441" y="10"/>
                    </a:cubicBezTo>
                    <a:cubicBezTo>
                      <a:pt x="441" y="45"/>
                      <a:pt x="441" y="81"/>
                      <a:pt x="441" y="116"/>
                    </a:cubicBezTo>
                    <a:cubicBezTo>
                      <a:pt x="441" y="116"/>
                      <a:pt x="442" y="117"/>
                      <a:pt x="442" y="116"/>
                    </a:cubicBezTo>
                    <a:cubicBezTo>
                      <a:pt x="443" y="81"/>
                      <a:pt x="442" y="46"/>
                      <a:pt x="442" y="10"/>
                    </a:cubicBezTo>
                    <a:cubicBezTo>
                      <a:pt x="461" y="12"/>
                      <a:pt x="479" y="13"/>
                      <a:pt x="498" y="14"/>
                    </a:cubicBezTo>
                    <a:cubicBezTo>
                      <a:pt x="495" y="48"/>
                      <a:pt x="496" y="82"/>
                      <a:pt x="498" y="116"/>
                    </a:cubicBezTo>
                    <a:cubicBezTo>
                      <a:pt x="498" y="117"/>
                      <a:pt x="499" y="117"/>
                      <a:pt x="499" y="116"/>
                    </a:cubicBezTo>
                    <a:cubicBezTo>
                      <a:pt x="498" y="82"/>
                      <a:pt x="498" y="48"/>
                      <a:pt x="499" y="14"/>
                    </a:cubicBezTo>
                    <a:cubicBezTo>
                      <a:pt x="508" y="15"/>
                      <a:pt x="518" y="15"/>
                      <a:pt x="528" y="16"/>
                    </a:cubicBezTo>
                    <a:cubicBezTo>
                      <a:pt x="529" y="51"/>
                      <a:pt x="529" y="87"/>
                      <a:pt x="527" y="122"/>
                    </a:cubicBezTo>
                    <a:cubicBezTo>
                      <a:pt x="527" y="123"/>
                      <a:pt x="528" y="123"/>
                      <a:pt x="528" y="123"/>
                    </a:cubicBezTo>
                    <a:close/>
                    <a:moveTo>
                      <a:pt x="652" y="121"/>
                    </a:moveTo>
                    <a:cubicBezTo>
                      <a:pt x="624" y="122"/>
                      <a:pt x="595" y="123"/>
                      <a:pt x="567" y="123"/>
                    </a:cubicBezTo>
                    <a:cubicBezTo>
                      <a:pt x="565" y="89"/>
                      <a:pt x="564" y="54"/>
                      <a:pt x="563" y="19"/>
                    </a:cubicBezTo>
                    <a:cubicBezTo>
                      <a:pt x="563" y="18"/>
                      <a:pt x="561" y="18"/>
                      <a:pt x="561" y="19"/>
                    </a:cubicBezTo>
                    <a:cubicBezTo>
                      <a:pt x="562" y="54"/>
                      <a:pt x="563" y="89"/>
                      <a:pt x="565" y="123"/>
                    </a:cubicBezTo>
                    <a:cubicBezTo>
                      <a:pt x="554" y="123"/>
                      <a:pt x="542" y="123"/>
                      <a:pt x="530" y="123"/>
                    </a:cubicBezTo>
                    <a:cubicBezTo>
                      <a:pt x="530" y="123"/>
                      <a:pt x="530" y="123"/>
                      <a:pt x="529" y="123"/>
                    </a:cubicBezTo>
                    <a:cubicBezTo>
                      <a:pt x="529" y="123"/>
                      <a:pt x="529" y="123"/>
                      <a:pt x="529" y="123"/>
                    </a:cubicBezTo>
                    <a:cubicBezTo>
                      <a:pt x="531" y="87"/>
                      <a:pt x="531" y="51"/>
                      <a:pt x="529" y="16"/>
                    </a:cubicBezTo>
                    <a:cubicBezTo>
                      <a:pt x="552" y="17"/>
                      <a:pt x="574" y="18"/>
                      <a:pt x="596" y="20"/>
                    </a:cubicBezTo>
                    <a:cubicBezTo>
                      <a:pt x="597" y="47"/>
                      <a:pt x="598" y="74"/>
                      <a:pt x="598" y="101"/>
                    </a:cubicBezTo>
                    <a:cubicBezTo>
                      <a:pt x="598" y="102"/>
                      <a:pt x="599" y="102"/>
                      <a:pt x="599" y="101"/>
                    </a:cubicBezTo>
                    <a:cubicBezTo>
                      <a:pt x="599" y="74"/>
                      <a:pt x="598" y="47"/>
                      <a:pt x="597" y="20"/>
                    </a:cubicBezTo>
                    <a:cubicBezTo>
                      <a:pt x="615" y="21"/>
                      <a:pt x="633" y="22"/>
                      <a:pt x="651" y="24"/>
                    </a:cubicBezTo>
                    <a:cubicBezTo>
                      <a:pt x="651" y="56"/>
                      <a:pt x="650" y="88"/>
                      <a:pt x="652" y="1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3" name="íṡļïḓé"/>
              <p:cNvSpPr/>
              <p:nvPr/>
            </p:nvSpPr>
            <p:spPr bwMode="auto">
              <a:xfrm>
                <a:off x="2812" y="2558"/>
                <a:ext cx="650" cy="89"/>
              </a:xfrm>
              <a:custGeom>
                <a:avLst/>
                <a:gdLst>
                  <a:gd name="T0" fmla="*/ 567 w 590"/>
                  <a:gd name="T1" fmla="*/ 28 h 81"/>
                  <a:gd name="T2" fmla="*/ 518 w 590"/>
                  <a:gd name="T3" fmla="*/ 28 h 81"/>
                  <a:gd name="T4" fmla="*/ 517 w 590"/>
                  <a:gd name="T5" fmla="*/ 28 h 81"/>
                  <a:gd name="T6" fmla="*/ 461 w 590"/>
                  <a:gd name="T7" fmla="*/ 30 h 81"/>
                  <a:gd name="T8" fmla="*/ 460 w 590"/>
                  <a:gd name="T9" fmla="*/ 31 h 81"/>
                  <a:gd name="T10" fmla="*/ 330 w 590"/>
                  <a:gd name="T11" fmla="*/ 37 h 81"/>
                  <a:gd name="T12" fmla="*/ 328 w 590"/>
                  <a:gd name="T13" fmla="*/ 36 h 81"/>
                  <a:gd name="T14" fmla="*/ 302 w 590"/>
                  <a:gd name="T15" fmla="*/ 41 h 81"/>
                  <a:gd name="T16" fmla="*/ 228 w 590"/>
                  <a:gd name="T17" fmla="*/ 31 h 81"/>
                  <a:gd name="T18" fmla="*/ 227 w 590"/>
                  <a:gd name="T19" fmla="*/ 28 h 81"/>
                  <a:gd name="T20" fmla="*/ 198 w 590"/>
                  <a:gd name="T21" fmla="*/ 26 h 81"/>
                  <a:gd name="T22" fmla="*/ 163 w 590"/>
                  <a:gd name="T23" fmla="*/ 21 h 81"/>
                  <a:gd name="T24" fmla="*/ 161 w 590"/>
                  <a:gd name="T25" fmla="*/ 20 h 81"/>
                  <a:gd name="T26" fmla="*/ 130 w 590"/>
                  <a:gd name="T27" fmla="*/ 16 h 81"/>
                  <a:gd name="T28" fmla="*/ 128 w 590"/>
                  <a:gd name="T29" fmla="*/ 13 h 81"/>
                  <a:gd name="T30" fmla="*/ 96 w 590"/>
                  <a:gd name="T31" fmla="*/ 11 h 81"/>
                  <a:gd name="T32" fmla="*/ 95 w 590"/>
                  <a:gd name="T33" fmla="*/ 10 h 81"/>
                  <a:gd name="T34" fmla="*/ 62 w 590"/>
                  <a:gd name="T35" fmla="*/ 6 h 81"/>
                  <a:gd name="T36" fmla="*/ 2 w 590"/>
                  <a:gd name="T37" fmla="*/ 0 h 81"/>
                  <a:gd name="T38" fmla="*/ 28 w 590"/>
                  <a:gd name="T39" fmla="*/ 6 h 81"/>
                  <a:gd name="T40" fmla="*/ 31 w 590"/>
                  <a:gd name="T41" fmla="*/ 73 h 81"/>
                  <a:gd name="T42" fmla="*/ 62 w 590"/>
                  <a:gd name="T43" fmla="*/ 10 h 81"/>
                  <a:gd name="T44" fmla="*/ 64 w 590"/>
                  <a:gd name="T45" fmla="*/ 80 h 81"/>
                  <a:gd name="T46" fmla="*/ 94 w 590"/>
                  <a:gd name="T47" fmla="*/ 15 h 81"/>
                  <a:gd name="T48" fmla="*/ 96 w 590"/>
                  <a:gd name="T49" fmla="*/ 75 h 81"/>
                  <a:gd name="T50" fmla="*/ 128 w 590"/>
                  <a:gd name="T51" fmla="*/ 21 h 81"/>
                  <a:gd name="T52" fmla="*/ 131 w 590"/>
                  <a:gd name="T53" fmla="*/ 66 h 81"/>
                  <a:gd name="T54" fmla="*/ 161 w 590"/>
                  <a:gd name="T55" fmla="*/ 27 h 81"/>
                  <a:gd name="T56" fmla="*/ 163 w 590"/>
                  <a:gd name="T57" fmla="*/ 73 h 81"/>
                  <a:gd name="T58" fmla="*/ 196 w 590"/>
                  <a:gd name="T59" fmla="*/ 32 h 81"/>
                  <a:gd name="T60" fmla="*/ 196 w 590"/>
                  <a:gd name="T61" fmla="*/ 73 h 81"/>
                  <a:gd name="T62" fmla="*/ 227 w 590"/>
                  <a:gd name="T63" fmla="*/ 36 h 81"/>
                  <a:gd name="T64" fmla="*/ 229 w 590"/>
                  <a:gd name="T65" fmla="*/ 70 h 81"/>
                  <a:gd name="T66" fmla="*/ 292 w 590"/>
                  <a:gd name="T67" fmla="*/ 43 h 81"/>
                  <a:gd name="T68" fmla="*/ 292 w 590"/>
                  <a:gd name="T69" fmla="*/ 43 h 81"/>
                  <a:gd name="T70" fmla="*/ 328 w 590"/>
                  <a:gd name="T71" fmla="*/ 76 h 81"/>
                  <a:gd name="T72" fmla="*/ 330 w 590"/>
                  <a:gd name="T73" fmla="*/ 43 h 81"/>
                  <a:gd name="T74" fmla="*/ 360 w 590"/>
                  <a:gd name="T75" fmla="*/ 60 h 81"/>
                  <a:gd name="T76" fmla="*/ 362 w 590"/>
                  <a:gd name="T77" fmla="*/ 41 h 81"/>
                  <a:gd name="T78" fmla="*/ 392 w 590"/>
                  <a:gd name="T79" fmla="*/ 66 h 81"/>
                  <a:gd name="T80" fmla="*/ 390 w 590"/>
                  <a:gd name="T81" fmla="*/ 39 h 81"/>
                  <a:gd name="T82" fmla="*/ 427 w 590"/>
                  <a:gd name="T83" fmla="*/ 65 h 81"/>
                  <a:gd name="T84" fmla="*/ 428 w 590"/>
                  <a:gd name="T85" fmla="*/ 36 h 81"/>
                  <a:gd name="T86" fmla="*/ 460 w 590"/>
                  <a:gd name="T87" fmla="*/ 35 h 81"/>
                  <a:gd name="T88" fmla="*/ 463 w 590"/>
                  <a:gd name="T89" fmla="*/ 68 h 81"/>
                  <a:gd name="T90" fmla="*/ 517 w 590"/>
                  <a:gd name="T91" fmla="*/ 33 h 81"/>
                  <a:gd name="T92" fmla="*/ 518 w 590"/>
                  <a:gd name="T93" fmla="*/ 53 h 81"/>
                  <a:gd name="T94" fmla="*/ 540 w 590"/>
                  <a:gd name="T95" fmla="*/ 33 h 81"/>
                  <a:gd name="T96" fmla="*/ 542 w 590"/>
                  <a:gd name="T97" fmla="*/ 50 h 81"/>
                  <a:gd name="T98" fmla="*/ 565 w 590"/>
                  <a:gd name="T99" fmla="*/ 32 h 81"/>
                  <a:gd name="T100" fmla="*/ 567 w 590"/>
                  <a:gd name="T101" fmla="*/ 58 h 81"/>
                  <a:gd name="T102" fmla="*/ 588 w 590"/>
                  <a:gd name="T10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0" h="81">
                    <a:moveTo>
                      <a:pt x="587" y="28"/>
                    </a:moveTo>
                    <a:cubicBezTo>
                      <a:pt x="580" y="28"/>
                      <a:pt x="574" y="28"/>
                      <a:pt x="567" y="28"/>
                    </a:cubicBezTo>
                    <a:cubicBezTo>
                      <a:pt x="566" y="27"/>
                      <a:pt x="565" y="27"/>
                      <a:pt x="565" y="28"/>
                    </a:cubicBezTo>
                    <a:cubicBezTo>
                      <a:pt x="550" y="28"/>
                      <a:pt x="534" y="28"/>
                      <a:pt x="518" y="28"/>
                    </a:cubicBezTo>
                    <a:cubicBezTo>
                      <a:pt x="518" y="27"/>
                      <a:pt x="517" y="27"/>
                      <a:pt x="517" y="28"/>
                    </a:cubicBezTo>
                    <a:cubicBezTo>
                      <a:pt x="517" y="28"/>
                      <a:pt x="517" y="28"/>
                      <a:pt x="517" y="28"/>
                    </a:cubicBezTo>
                    <a:cubicBezTo>
                      <a:pt x="498" y="29"/>
                      <a:pt x="480" y="30"/>
                      <a:pt x="461" y="31"/>
                    </a:cubicBezTo>
                    <a:cubicBezTo>
                      <a:pt x="461" y="30"/>
                      <a:pt x="461" y="30"/>
                      <a:pt x="461" y="30"/>
                    </a:cubicBezTo>
                    <a:cubicBezTo>
                      <a:pt x="461" y="29"/>
                      <a:pt x="460" y="29"/>
                      <a:pt x="460" y="30"/>
                    </a:cubicBezTo>
                    <a:cubicBezTo>
                      <a:pt x="460" y="30"/>
                      <a:pt x="460" y="30"/>
                      <a:pt x="460" y="31"/>
                    </a:cubicBezTo>
                    <a:cubicBezTo>
                      <a:pt x="452" y="31"/>
                      <a:pt x="444" y="31"/>
                      <a:pt x="437" y="32"/>
                    </a:cubicBezTo>
                    <a:cubicBezTo>
                      <a:pt x="402" y="33"/>
                      <a:pt x="365" y="33"/>
                      <a:pt x="330" y="37"/>
                    </a:cubicBezTo>
                    <a:cubicBezTo>
                      <a:pt x="330" y="37"/>
                      <a:pt x="330" y="37"/>
                      <a:pt x="330" y="37"/>
                    </a:cubicBezTo>
                    <a:cubicBezTo>
                      <a:pt x="330" y="36"/>
                      <a:pt x="328" y="35"/>
                      <a:pt x="328" y="36"/>
                    </a:cubicBezTo>
                    <a:cubicBezTo>
                      <a:pt x="328" y="37"/>
                      <a:pt x="328" y="37"/>
                      <a:pt x="328" y="37"/>
                    </a:cubicBezTo>
                    <a:cubicBezTo>
                      <a:pt x="319" y="38"/>
                      <a:pt x="311" y="39"/>
                      <a:pt x="302" y="41"/>
                    </a:cubicBezTo>
                    <a:cubicBezTo>
                      <a:pt x="302" y="40"/>
                      <a:pt x="301" y="40"/>
                      <a:pt x="300" y="40"/>
                    </a:cubicBezTo>
                    <a:cubicBezTo>
                      <a:pt x="276" y="37"/>
                      <a:pt x="252" y="34"/>
                      <a:pt x="228" y="31"/>
                    </a:cubicBezTo>
                    <a:cubicBezTo>
                      <a:pt x="228" y="30"/>
                      <a:pt x="228" y="29"/>
                      <a:pt x="228" y="28"/>
                    </a:cubicBezTo>
                    <a:cubicBezTo>
                      <a:pt x="228" y="28"/>
                      <a:pt x="227" y="27"/>
                      <a:pt x="227" y="28"/>
                    </a:cubicBezTo>
                    <a:cubicBezTo>
                      <a:pt x="227" y="29"/>
                      <a:pt x="227" y="30"/>
                      <a:pt x="227" y="31"/>
                    </a:cubicBezTo>
                    <a:cubicBezTo>
                      <a:pt x="217" y="29"/>
                      <a:pt x="207" y="28"/>
                      <a:pt x="198" y="26"/>
                    </a:cubicBezTo>
                    <a:cubicBezTo>
                      <a:pt x="198" y="26"/>
                      <a:pt x="197" y="26"/>
                      <a:pt x="197" y="26"/>
                    </a:cubicBezTo>
                    <a:cubicBezTo>
                      <a:pt x="185" y="25"/>
                      <a:pt x="174" y="23"/>
                      <a:pt x="163" y="21"/>
                    </a:cubicBezTo>
                    <a:cubicBezTo>
                      <a:pt x="163" y="21"/>
                      <a:pt x="163" y="20"/>
                      <a:pt x="163" y="20"/>
                    </a:cubicBezTo>
                    <a:cubicBezTo>
                      <a:pt x="163" y="19"/>
                      <a:pt x="161" y="19"/>
                      <a:pt x="161" y="20"/>
                    </a:cubicBezTo>
                    <a:cubicBezTo>
                      <a:pt x="161" y="20"/>
                      <a:pt x="161" y="20"/>
                      <a:pt x="161" y="21"/>
                    </a:cubicBezTo>
                    <a:cubicBezTo>
                      <a:pt x="151" y="19"/>
                      <a:pt x="140" y="18"/>
                      <a:pt x="130" y="16"/>
                    </a:cubicBezTo>
                    <a:cubicBezTo>
                      <a:pt x="130" y="15"/>
                      <a:pt x="130" y="14"/>
                      <a:pt x="130" y="13"/>
                    </a:cubicBezTo>
                    <a:cubicBezTo>
                      <a:pt x="130" y="12"/>
                      <a:pt x="128" y="12"/>
                      <a:pt x="128" y="13"/>
                    </a:cubicBezTo>
                    <a:cubicBezTo>
                      <a:pt x="128" y="14"/>
                      <a:pt x="128" y="15"/>
                      <a:pt x="128" y="16"/>
                    </a:cubicBezTo>
                    <a:cubicBezTo>
                      <a:pt x="117" y="14"/>
                      <a:pt x="107" y="13"/>
                      <a:pt x="96" y="11"/>
                    </a:cubicBezTo>
                    <a:cubicBezTo>
                      <a:pt x="96" y="11"/>
                      <a:pt x="96" y="10"/>
                      <a:pt x="96" y="10"/>
                    </a:cubicBezTo>
                    <a:cubicBezTo>
                      <a:pt x="96" y="9"/>
                      <a:pt x="95" y="8"/>
                      <a:pt x="95" y="10"/>
                    </a:cubicBezTo>
                    <a:cubicBezTo>
                      <a:pt x="95" y="10"/>
                      <a:pt x="94" y="10"/>
                      <a:pt x="94" y="11"/>
                    </a:cubicBezTo>
                    <a:cubicBezTo>
                      <a:pt x="84" y="9"/>
                      <a:pt x="73" y="8"/>
                      <a:pt x="62" y="6"/>
                    </a:cubicBezTo>
                    <a:cubicBezTo>
                      <a:pt x="62" y="6"/>
                      <a:pt x="62" y="6"/>
                      <a:pt x="62" y="6"/>
                    </a:cubicBezTo>
                    <a:cubicBezTo>
                      <a:pt x="42" y="4"/>
                      <a:pt x="22" y="2"/>
                      <a:pt x="2" y="0"/>
                    </a:cubicBezTo>
                    <a:cubicBezTo>
                      <a:pt x="0" y="0"/>
                      <a:pt x="0" y="3"/>
                      <a:pt x="2" y="3"/>
                    </a:cubicBezTo>
                    <a:cubicBezTo>
                      <a:pt x="11" y="4"/>
                      <a:pt x="20" y="5"/>
                      <a:pt x="28" y="6"/>
                    </a:cubicBezTo>
                    <a:cubicBezTo>
                      <a:pt x="29" y="28"/>
                      <a:pt x="29" y="51"/>
                      <a:pt x="30" y="73"/>
                    </a:cubicBezTo>
                    <a:cubicBezTo>
                      <a:pt x="30" y="74"/>
                      <a:pt x="31" y="74"/>
                      <a:pt x="31" y="73"/>
                    </a:cubicBezTo>
                    <a:cubicBezTo>
                      <a:pt x="31" y="51"/>
                      <a:pt x="31" y="28"/>
                      <a:pt x="29" y="6"/>
                    </a:cubicBezTo>
                    <a:cubicBezTo>
                      <a:pt x="40" y="7"/>
                      <a:pt x="51" y="9"/>
                      <a:pt x="62" y="10"/>
                    </a:cubicBezTo>
                    <a:cubicBezTo>
                      <a:pt x="61" y="33"/>
                      <a:pt x="61" y="57"/>
                      <a:pt x="63" y="80"/>
                    </a:cubicBezTo>
                    <a:cubicBezTo>
                      <a:pt x="63" y="81"/>
                      <a:pt x="64" y="81"/>
                      <a:pt x="64" y="80"/>
                    </a:cubicBezTo>
                    <a:cubicBezTo>
                      <a:pt x="63" y="57"/>
                      <a:pt x="63" y="34"/>
                      <a:pt x="62" y="10"/>
                    </a:cubicBezTo>
                    <a:cubicBezTo>
                      <a:pt x="73" y="12"/>
                      <a:pt x="84" y="14"/>
                      <a:pt x="94" y="15"/>
                    </a:cubicBezTo>
                    <a:cubicBezTo>
                      <a:pt x="93" y="35"/>
                      <a:pt x="93" y="55"/>
                      <a:pt x="94" y="75"/>
                    </a:cubicBezTo>
                    <a:cubicBezTo>
                      <a:pt x="95" y="76"/>
                      <a:pt x="96" y="76"/>
                      <a:pt x="96" y="75"/>
                    </a:cubicBezTo>
                    <a:cubicBezTo>
                      <a:pt x="95" y="55"/>
                      <a:pt x="95" y="35"/>
                      <a:pt x="96" y="16"/>
                    </a:cubicBezTo>
                    <a:cubicBezTo>
                      <a:pt x="107" y="17"/>
                      <a:pt x="117" y="19"/>
                      <a:pt x="128" y="21"/>
                    </a:cubicBezTo>
                    <a:cubicBezTo>
                      <a:pt x="128" y="36"/>
                      <a:pt x="128" y="51"/>
                      <a:pt x="130" y="67"/>
                    </a:cubicBezTo>
                    <a:cubicBezTo>
                      <a:pt x="130" y="68"/>
                      <a:pt x="131" y="68"/>
                      <a:pt x="131" y="66"/>
                    </a:cubicBezTo>
                    <a:cubicBezTo>
                      <a:pt x="130" y="51"/>
                      <a:pt x="130" y="36"/>
                      <a:pt x="130" y="21"/>
                    </a:cubicBezTo>
                    <a:cubicBezTo>
                      <a:pt x="140" y="23"/>
                      <a:pt x="151" y="25"/>
                      <a:pt x="161" y="27"/>
                    </a:cubicBezTo>
                    <a:cubicBezTo>
                      <a:pt x="161" y="42"/>
                      <a:pt x="161" y="58"/>
                      <a:pt x="161" y="73"/>
                    </a:cubicBezTo>
                    <a:cubicBezTo>
                      <a:pt x="161" y="74"/>
                      <a:pt x="163" y="74"/>
                      <a:pt x="163" y="73"/>
                    </a:cubicBezTo>
                    <a:cubicBezTo>
                      <a:pt x="163" y="58"/>
                      <a:pt x="163" y="42"/>
                      <a:pt x="163" y="27"/>
                    </a:cubicBezTo>
                    <a:cubicBezTo>
                      <a:pt x="174" y="29"/>
                      <a:pt x="185" y="30"/>
                      <a:pt x="196" y="32"/>
                    </a:cubicBezTo>
                    <a:cubicBezTo>
                      <a:pt x="195" y="46"/>
                      <a:pt x="195" y="59"/>
                      <a:pt x="195" y="73"/>
                    </a:cubicBezTo>
                    <a:cubicBezTo>
                      <a:pt x="195" y="74"/>
                      <a:pt x="196" y="74"/>
                      <a:pt x="196" y="73"/>
                    </a:cubicBezTo>
                    <a:cubicBezTo>
                      <a:pt x="196" y="60"/>
                      <a:pt x="196" y="46"/>
                      <a:pt x="197" y="32"/>
                    </a:cubicBezTo>
                    <a:cubicBezTo>
                      <a:pt x="207" y="34"/>
                      <a:pt x="217" y="35"/>
                      <a:pt x="227" y="36"/>
                    </a:cubicBezTo>
                    <a:cubicBezTo>
                      <a:pt x="227" y="48"/>
                      <a:pt x="228" y="59"/>
                      <a:pt x="228" y="70"/>
                    </a:cubicBezTo>
                    <a:cubicBezTo>
                      <a:pt x="228" y="70"/>
                      <a:pt x="229" y="71"/>
                      <a:pt x="229" y="70"/>
                    </a:cubicBezTo>
                    <a:cubicBezTo>
                      <a:pt x="230" y="59"/>
                      <a:pt x="229" y="48"/>
                      <a:pt x="228" y="37"/>
                    </a:cubicBezTo>
                    <a:cubicBezTo>
                      <a:pt x="249" y="39"/>
                      <a:pt x="271" y="42"/>
                      <a:pt x="292" y="43"/>
                    </a:cubicBezTo>
                    <a:cubicBezTo>
                      <a:pt x="292" y="43"/>
                      <a:pt x="292" y="43"/>
                      <a:pt x="292" y="43"/>
                    </a:cubicBezTo>
                    <a:cubicBezTo>
                      <a:pt x="292" y="43"/>
                      <a:pt x="292" y="43"/>
                      <a:pt x="292" y="43"/>
                    </a:cubicBezTo>
                    <a:cubicBezTo>
                      <a:pt x="304" y="44"/>
                      <a:pt x="316" y="44"/>
                      <a:pt x="328" y="43"/>
                    </a:cubicBezTo>
                    <a:cubicBezTo>
                      <a:pt x="328" y="54"/>
                      <a:pt x="328" y="65"/>
                      <a:pt x="328" y="76"/>
                    </a:cubicBezTo>
                    <a:cubicBezTo>
                      <a:pt x="328" y="77"/>
                      <a:pt x="330" y="78"/>
                      <a:pt x="330" y="77"/>
                    </a:cubicBezTo>
                    <a:cubicBezTo>
                      <a:pt x="330" y="66"/>
                      <a:pt x="330" y="54"/>
                      <a:pt x="330" y="43"/>
                    </a:cubicBezTo>
                    <a:cubicBezTo>
                      <a:pt x="340" y="43"/>
                      <a:pt x="350" y="42"/>
                      <a:pt x="360" y="41"/>
                    </a:cubicBezTo>
                    <a:cubicBezTo>
                      <a:pt x="360" y="47"/>
                      <a:pt x="360" y="54"/>
                      <a:pt x="360" y="60"/>
                    </a:cubicBezTo>
                    <a:cubicBezTo>
                      <a:pt x="360" y="61"/>
                      <a:pt x="362" y="61"/>
                      <a:pt x="362" y="60"/>
                    </a:cubicBezTo>
                    <a:cubicBezTo>
                      <a:pt x="362" y="54"/>
                      <a:pt x="362" y="47"/>
                      <a:pt x="362" y="41"/>
                    </a:cubicBezTo>
                    <a:cubicBezTo>
                      <a:pt x="371" y="40"/>
                      <a:pt x="380" y="40"/>
                      <a:pt x="389" y="39"/>
                    </a:cubicBezTo>
                    <a:cubicBezTo>
                      <a:pt x="390" y="48"/>
                      <a:pt x="391" y="57"/>
                      <a:pt x="392" y="66"/>
                    </a:cubicBezTo>
                    <a:cubicBezTo>
                      <a:pt x="392" y="67"/>
                      <a:pt x="393" y="68"/>
                      <a:pt x="393" y="67"/>
                    </a:cubicBezTo>
                    <a:cubicBezTo>
                      <a:pt x="393" y="57"/>
                      <a:pt x="392" y="48"/>
                      <a:pt x="390" y="39"/>
                    </a:cubicBezTo>
                    <a:cubicBezTo>
                      <a:pt x="402" y="38"/>
                      <a:pt x="414" y="37"/>
                      <a:pt x="426" y="36"/>
                    </a:cubicBezTo>
                    <a:cubicBezTo>
                      <a:pt x="425" y="46"/>
                      <a:pt x="425" y="55"/>
                      <a:pt x="427" y="65"/>
                    </a:cubicBezTo>
                    <a:cubicBezTo>
                      <a:pt x="427" y="66"/>
                      <a:pt x="428" y="66"/>
                      <a:pt x="428" y="65"/>
                    </a:cubicBezTo>
                    <a:cubicBezTo>
                      <a:pt x="427" y="55"/>
                      <a:pt x="427" y="46"/>
                      <a:pt x="428" y="36"/>
                    </a:cubicBezTo>
                    <a:cubicBezTo>
                      <a:pt x="431" y="36"/>
                      <a:pt x="434" y="36"/>
                      <a:pt x="437" y="35"/>
                    </a:cubicBezTo>
                    <a:cubicBezTo>
                      <a:pt x="445" y="35"/>
                      <a:pt x="453" y="35"/>
                      <a:pt x="460" y="35"/>
                    </a:cubicBezTo>
                    <a:cubicBezTo>
                      <a:pt x="460" y="46"/>
                      <a:pt x="460" y="57"/>
                      <a:pt x="462" y="68"/>
                    </a:cubicBezTo>
                    <a:cubicBezTo>
                      <a:pt x="462" y="69"/>
                      <a:pt x="463" y="69"/>
                      <a:pt x="463" y="68"/>
                    </a:cubicBezTo>
                    <a:cubicBezTo>
                      <a:pt x="462" y="57"/>
                      <a:pt x="462" y="46"/>
                      <a:pt x="461" y="35"/>
                    </a:cubicBezTo>
                    <a:cubicBezTo>
                      <a:pt x="480" y="34"/>
                      <a:pt x="498" y="34"/>
                      <a:pt x="517" y="33"/>
                    </a:cubicBezTo>
                    <a:cubicBezTo>
                      <a:pt x="517" y="40"/>
                      <a:pt x="517" y="46"/>
                      <a:pt x="517" y="53"/>
                    </a:cubicBezTo>
                    <a:cubicBezTo>
                      <a:pt x="517" y="54"/>
                      <a:pt x="518" y="55"/>
                      <a:pt x="518" y="53"/>
                    </a:cubicBezTo>
                    <a:cubicBezTo>
                      <a:pt x="518" y="47"/>
                      <a:pt x="518" y="40"/>
                      <a:pt x="518" y="33"/>
                    </a:cubicBezTo>
                    <a:cubicBezTo>
                      <a:pt x="526" y="33"/>
                      <a:pt x="533" y="33"/>
                      <a:pt x="540" y="33"/>
                    </a:cubicBezTo>
                    <a:cubicBezTo>
                      <a:pt x="540" y="38"/>
                      <a:pt x="540" y="44"/>
                      <a:pt x="540" y="50"/>
                    </a:cubicBezTo>
                    <a:cubicBezTo>
                      <a:pt x="540" y="51"/>
                      <a:pt x="542" y="51"/>
                      <a:pt x="542" y="50"/>
                    </a:cubicBezTo>
                    <a:cubicBezTo>
                      <a:pt x="542" y="44"/>
                      <a:pt x="542" y="38"/>
                      <a:pt x="542" y="33"/>
                    </a:cubicBezTo>
                    <a:cubicBezTo>
                      <a:pt x="550" y="33"/>
                      <a:pt x="557" y="32"/>
                      <a:pt x="565" y="32"/>
                    </a:cubicBezTo>
                    <a:cubicBezTo>
                      <a:pt x="565" y="41"/>
                      <a:pt x="565" y="49"/>
                      <a:pt x="565" y="58"/>
                    </a:cubicBezTo>
                    <a:cubicBezTo>
                      <a:pt x="565" y="59"/>
                      <a:pt x="567" y="60"/>
                      <a:pt x="567" y="58"/>
                    </a:cubicBezTo>
                    <a:cubicBezTo>
                      <a:pt x="567" y="50"/>
                      <a:pt x="567" y="41"/>
                      <a:pt x="567" y="32"/>
                    </a:cubicBezTo>
                    <a:cubicBezTo>
                      <a:pt x="574" y="32"/>
                      <a:pt x="581" y="32"/>
                      <a:pt x="588" y="31"/>
                    </a:cubicBezTo>
                    <a:cubicBezTo>
                      <a:pt x="590" y="31"/>
                      <a:pt x="589" y="28"/>
                      <a:pt x="587"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4" name="i$1íḑè"/>
              <p:cNvSpPr/>
              <p:nvPr/>
            </p:nvSpPr>
            <p:spPr bwMode="auto">
              <a:xfrm>
                <a:off x="2794" y="2454"/>
                <a:ext cx="668" cy="113"/>
              </a:xfrm>
              <a:custGeom>
                <a:avLst/>
                <a:gdLst>
                  <a:gd name="T0" fmla="*/ 593 w 606"/>
                  <a:gd name="T1" fmla="*/ 59 h 102"/>
                  <a:gd name="T2" fmla="*/ 584 w 606"/>
                  <a:gd name="T3" fmla="*/ 29 h 102"/>
                  <a:gd name="T4" fmla="*/ 601 w 606"/>
                  <a:gd name="T5" fmla="*/ 7 h 102"/>
                  <a:gd name="T6" fmla="*/ 491 w 606"/>
                  <a:gd name="T7" fmla="*/ 2 h 102"/>
                  <a:gd name="T8" fmla="*/ 310 w 606"/>
                  <a:gd name="T9" fmla="*/ 3 h 102"/>
                  <a:gd name="T10" fmla="*/ 428 w 606"/>
                  <a:gd name="T11" fmla="*/ 27 h 102"/>
                  <a:gd name="T12" fmla="*/ 306 w 606"/>
                  <a:gd name="T13" fmla="*/ 59 h 102"/>
                  <a:gd name="T14" fmla="*/ 320 w 606"/>
                  <a:gd name="T15" fmla="*/ 89 h 102"/>
                  <a:gd name="T16" fmla="*/ 310 w 606"/>
                  <a:gd name="T17" fmla="*/ 55 h 102"/>
                  <a:gd name="T18" fmla="*/ 242 w 606"/>
                  <a:gd name="T19" fmla="*/ 23 h 102"/>
                  <a:gd name="T20" fmla="*/ 223 w 606"/>
                  <a:gd name="T21" fmla="*/ 20 h 102"/>
                  <a:gd name="T22" fmla="*/ 206 w 606"/>
                  <a:gd name="T23" fmla="*/ 20 h 102"/>
                  <a:gd name="T24" fmla="*/ 174 w 606"/>
                  <a:gd name="T25" fmla="*/ 21 h 102"/>
                  <a:gd name="T26" fmla="*/ 158 w 606"/>
                  <a:gd name="T27" fmla="*/ 21 h 102"/>
                  <a:gd name="T28" fmla="*/ 126 w 606"/>
                  <a:gd name="T29" fmla="*/ 20 h 102"/>
                  <a:gd name="T30" fmla="*/ 8 w 606"/>
                  <a:gd name="T31" fmla="*/ 20 h 102"/>
                  <a:gd name="T32" fmla="*/ 124 w 606"/>
                  <a:gd name="T33" fmla="*/ 49 h 102"/>
                  <a:gd name="T34" fmla="*/ 124 w 606"/>
                  <a:gd name="T35" fmla="*/ 87 h 102"/>
                  <a:gd name="T36" fmla="*/ 221 w 606"/>
                  <a:gd name="T37" fmla="*/ 89 h 102"/>
                  <a:gd name="T38" fmla="*/ 239 w 606"/>
                  <a:gd name="T39" fmla="*/ 101 h 102"/>
                  <a:gd name="T40" fmla="*/ 551 w 606"/>
                  <a:gd name="T41" fmla="*/ 94 h 102"/>
                  <a:gd name="T42" fmla="*/ 564 w 606"/>
                  <a:gd name="T43" fmla="*/ 89 h 102"/>
                  <a:gd name="T44" fmla="*/ 604 w 606"/>
                  <a:gd name="T45" fmla="*/ 89 h 102"/>
                  <a:gd name="T46" fmla="*/ 159 w 606"/>
                  <a:gd name="T47" fmla="*/ 46 h 102"/>
                  <a:gd name="T48" fmla="*/ 158 w 606"/>
                  <a:gd name="T49" fmla="*/ 46 h 102"/>
                  <a:gd name="T50" fmla="*/ 144 w 606"/>
                  <a:gd name="T51" fmla="*/ 45 h 102"/>
                  <a:gd name="T52" fmla="*/ 164 w 606"/>
                  <a:gd name="T53" fmla="*/ 79 h 102"/>
                  <a:gd name="T54" fmla="*/ 145 w 606"/>
                  <a:gd name="T55" fmla="*/ 69 h 102"/>
                  <a:gd name="T56" fmla="*/ 159 w 606"/>
                  <a:gd name="T57" fmla="*/ 77 h 102"/>
                  <a:gd name="T58" fmla="*/ 174 w 606"/>
                  <a:gd name="T59" fmla="*/ 50 h 102"/>
                  <a:gd name="T60" fmla="*/ 189 w 606"/>
                  <a:gd name="T61" fmla="*/ 81 h 102"/>
                  <a:gd name="T62" fmla="*/ 204 w 606"/>
                  <a:gd name="T63" fmla="*/ 47 h 102"/>
                  <a:gd name="T64" fmla="*/ 174 w 606"/>
                  <a:gd name="T65" fmla="*/ 46 h 102"/>
                  <a:gd name="T66" fmla="*/ 206 w 606"/>
                  <a:gd name="T67" fmla="*/ 81 h 102"/>
                  <a:gd name="T68" fmla="*/ 206 w 606"/>
                  <a:gd name="T69" fmla="*/ 47 h 102"/>
                  <a:gd name="T70" fmla="*/ 223 w 606"/>
                  <a:gd name="T71" fmla="*/ 82 h 102"/>
                  <a:gd name="T72" fmla="*/ 224 w 606"/>
                  <a:gd name="T73" fmla="*/ 48 h 102"/>
                  <a:gd name="T74" fmla="*/ 528 w 606"/>
                  <a:gd name="T75" fmla="*/ 6 h 102"/>
                  <a:gd name="T76" fmla="*/ 508 w 606"/>
                  <a:gd name="T77" fmla="*/ 27 h 102"/>
                  <a:gd name="T78" fmla="*/ 510 w 606"/>
                  <a:gd name="T79" fmla="*/ 33 h 102"/>
                  <a:gd name="T80" fmla="*/ 492 w 606"/>
                  <a:gd name="T81" fmla="*/ 33 h 102"/>
                  <a:gd name="T82" fmla="*/ 489 w 606"/>
                  <a:gd name="T83" fmla="*/ 33 h 102"/>
                  <a:gd name="T84" fmla="*/ 466 w 606"/>
                  <a:gd name="T85" fmla="*/ 48 h 102"/>
                  <a:gd name="T86" fmla="*/ 471 w 606"/>
                  <a:gd name="T87" fmla="*/ 5 h 102"/>
                  <a:gd name="T88" fmla="*/ 451 w 606"/>
                  <a:gd name="T89" fmla="*/ 27 h 102"/>
                  <a:gd name="T90" fmla="*/ 449 w 606"/>
                  <a:gd name="T91" fmla="*/ 56 h 102"/>
                  <a:gd name="T92" fmla="*/ 409 w 606"/>
                  <a:gd name="T93" fmla="*/ 62 h 102"/>
                  <a:gd name="T94" fmla="*/ 391 w 606"/>
                  <a:gd name="T95" fmla="*/ 33 h 102"/>
                  <a:gd name="T96" fmla="*/ 426 w 606"/>
                  <a:gd name="T97" fmla="*/ 62 h 102"/>
                  <a:gd name="T98" fmla="*/ 412 w 606"/>
                  <a:gd name="T99" fmla="*/ 57 h 102"/>
                  <a:gd name="T100" fmla="*/ 427 w 606"/>
                  <a:gd name="T101" fmla="*/ 88 h 102"/>
                  <a:gd name="T102" fmla="*/ 511 w 606"/>
                  <a:gd name="T103" fmla="*/ 64 h 102"/>
                  <a:gd name="T104" fmla="*/ 553 w 606"/>
                  <a:gd name="T105" fmla="*/ 62 h 102"/>
                  <a:gd name="T106" fmla="*/ 552 w 606"/>
                  <a:gd name="T107" fmla="*/ 57 h 102"/>
                  <a:gd name="T108" fmla="*/ 529 w 606"/>
                  <a:gd name="T109" fmla="*/ 33 h 102"/>
                  <a:gd name="T110" fmla="*/ 583 w 606"/>
                  <a:gd name="T111" fmla="*/ 58 h 102"/>
                  <a:gd name="T112" fmla="*/ 583 w 606"/>
                  <a:gd name="T113"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6" h="102">
                    <a:moveTo>
                      <a:pt x="603" y="86"/>
                    </a:moveTo>
                    <a:cubicBezTo>
                      <a:pt x="598" y="85"/>
                      <a:pt x="592" y="85"/>
                      <a:pt x="586" y="85"/>
                    </a:cubicBezTo>
                    <a:cubicBezTo>
                      <a:pt x="586" y="77"/>
                      <a:pt x="585" y="69"/>
                      <a:pt x="585" y="62"/>
                    </a:cubicBezTo>
                    <a:cubicBezTo>
                      <a:pt x="588" y="62"/>
                      <a:pt x="591" y="62"/>
                      <a:pt x="594" y="62"/>
                    </a:cubicBezTo>
                    <a:cubicBezTo>
                      <a:pt x="596" y="62"/>
                      <a:pt x="595" y="59"/>
                      <a:pt x="593" y="59"/>
                    </a:cubicBezTo>
                    <a:cubicBezTo>
                      <a:pt x="591" y="59"/>
                      <a:pt x="588" y="59"/>
                      <a:pt x="585" y="59"/>
                    </a:cubicBezTo>
                    <a:cubicBezTo>
                      <a:pt x="585" y="50"/>
                      <a:pt x="585" y="41"/>
                      <a:pt x="585" y="32"/>
                    </a:cubicBezTo>
                    <a:cubicBezTo>
                      <a:pt x="589" y="32"/>
                      <a:pt x="594" y="32"/>
                      <a:pt x="599" y="32"/>
                    </a:cubicBezTo>
                    <a:cubicBezTo>
                      <a:pt x="601" y="32"/>
                      <a:pt x="600" y="29"/>
                      <a:pt x="598" y="29"/>
                    </a:cubicBezTo>
                    <a:cubicBezTo>
                      <a:pt x="594" y="29"/>
                      <a:pt x="589" y="29"/>
                      <a:pt x="584" y="29"/>
                    </a:cubicBezTo>
                    <a:cubicBezTo>
                      <a:pt x="584" y="28"/>
                      <a:pt x="583" y="27"/>
                      <a:pt x="583" y="28"/>
                    </a:cubicBezTo>
                    <a:cubicBezTo>
                      <a:pt x="583" y="28"/>
                      <a:pt x="583" y="28"/>
                      <a:pt x="583" y="29"/>
                    </a:cubicBezTo>
                    <a:cubicBezTo>
                      <a:pt x="565" y="28"/>
                      <a:pt x="547" y="28"/>
                      <a:pt x="529" y="28"/>
                    </a:cubicBezTo>
                    <a:cubicBezTo>
                      <a:pt x="529" y="21"/>
                      <a:pt x="529" y="13"/>
                      <a:pt x="529" y="6"/>
                    </a:cubicBezTo>
                    <a:cubicBezTo>
                      <a:pt x="553" y="7"/>
                      <a:pt x="577" y="7"/>
                      <a:pt x="601" y="7"/>
                    </a:cubicBezTo>
                    <a:cubicBezTo>
                      <a:pt x="602" y="7"/>
                      <a:pt x="602" y="4"/>
                      <a:pt x="600" y="4"/>
                    </a:cubicBezTo>
                    <a:cubicBezTo>
                      <a:pt x="564" y="1"/>
                      <a:pt x="528" y="1"/>
                      <a:pt x="492" y="2"/>
                    </a:cubicBezTo>
                    <a:cubicBezTo>
                      <a:pt x="492" y="1"/>
                      <a:pt x="492" y="1"/>
                      <a:pt x="492" y="0"/>
                    </a:cubicBezTo>
                    <a:cubicBezTo>
                      <a:pt x="492" y="0"/>
                      <a:pt x="491" y="0"/>
                      <a:pt x="491" y="0"/>
                    </a:cubicBezTo>
                    <a:cubicBezTo>
                      <a:pt x="491" y="1"/>
                      <a:pt x="491" y="1"/>
                      <a:pt x="491" y="2"/>
                    </a:cubicBezTo>
                    <a:cubicBezTo>
                      <a:pt x="480" y="2"/>
                      <a:pt x="470" y="2"/>
                      <a:pt x="459" y="2"/>
                    </a:cubicBezTo>
                    <a:cubicBezTo>
                      <a:pt x="456" y="2"/>
                      <a:pt x="453" y="2"/>
                      <a:pt x="450" y="2"/>
                    </a:cubicBezTo>
                    <a:cubicBezTo>
                      <a:pt x="450" y="2"/>
                      <a:pt x="450" y="2"/>
                      <a:pt x="450" y="2"/>
                    </a:cubicBezTo>
                    <a:cubicBezTo>
                      <a:pt x="403" y="2"/>
                      <a:pt x="356" y="1"/>
                      <a:pt x="310" y="1"/>
                    </a:cubicBezTo>
                    <a:cubicBezTo>
                      <a:pt x="309" y="1"/>
                      <a:pt x="309" y="3"/>
                      <a:pt x="310" y="3"/>
                    </a:cubicBezTo>
                    <a:cubicBezTo>
                      <a:pt x="356" y="6"/>
                      <a:pt x="403" y="5"/>
                      <a:pt x="450" y="5"/>
                    </a:cubicBezTo>
                    <a:cubicBezTo>
                      <a:pt x="449" y="13"/>
                      <a:pt x="449" y="20"/>
                      <a:pt x="449" y="27"/>
                    </a:cubicBezTo>
                    <a:cubicBezTo>
                      <a:pt x="442" y="27"/>
                      <a:pt x="436" y="27"/>
                      <a:pt x="429" y="27"/>
                    </a:cubicBezTo>
                    <a:cubicBezTo>
                      <a:pt x="429" y="26"/>
                      <a:pt x="428" y="26"/>
                      <a:pt x="428" y="27"/>
                    </a:cubicBezTo>
                    <a:cubicBezTo>
                      <a:pt x="428" y="27"/>
                      <a:pt x="428" y="27"/>
                      <a:pt x="428" y="27"/>
                    </a:cubicBezTo>
                    <a:cubicBezTo>
                      <a:pt x="389" y="27"/>
                      <a:pt x="350" y="29"/>
                      <a:pt x="311" y="31"/>
                    </a:cubicBezTo>
                    <a:cubicBezTo>
                      <a:pt x="311" y="31"/>
                      <a:pt x="311" y="33"/>
                      <a:pt x="312" y="33"/>
                    </a:cubicBezTo>
                    <a:cubicBezTo>
                      <a:pt x="338" y="33"/>
                      <a:pt x="363" y="33"/>
                      <a:pt x="389" y="33"/>
                    </a:cubicBezTo>
                    <a:cubicBezTo>
                      <a:pt x="390" y="41"/>
                      <a:pt x="390" y="49"/>
                      <a:pt x="390" y="57"/>
                    </a:cubicBezTo>
                    <a:cubicBezTo>
                      <a:pt x="362" y="58"/>
                      <a:pt x="334" y="59"/>
                      <a:pt x="306" y="59"/>
                    </a:cubicBezTo>
                    <a:cubicBezTo>
                      <a:pt x="305" y="59"/>
                      <a:pt x="306" y="61"/>
                      <a:pt x="307" y="61"/>
                    </a:cubicBezTo>
                    <a:cubicBezTo>
                      <a:pt x="335" y="62"/>
                      <a:pt x="362" y="62"/>
                      <a:pt x="390" y="62"/>
                    </a:cubicBezTo>
                    <a:cubicBezTo>
                      <a:pt x="390" y="71"/>
                      <a:pt x="391" y="80"/>
                      <a:pt x="391" y="89"/>
                    </a:cubicBezTo>
                    <a:cubicBezTo>
                      <a:pt x="361" y="90"/>
                      <a:pt x="332" y="90"/>
                      <a:pt x="302" y="90"/>
                    </a:cubicBezTo>
                    <a:cubicBezTo>
                      <a:pt x="308" y="89"/>
                      <a:pt x="314" y="89"/>
                      <a:pt x="320" y="89"/>
                    </a:cubicBezTo>
                    <a:cubicBezTo>
                      <a:pt x="322" y="88"/>
                      <a:pt x="321" y="86"/>
                      <a:pt x="320" y="86"/>
                    </a:cubicBezTo>
                    <a:cubicBezTo>
                      <a:pt x="293" y="84"/>
                      <a:pt x="267" y="84"/>
                      <a:pt x="240" y="83"/>
                    </a:cubicBezTo>
                    <a:cubicBezTo>
                      <a:pt x="241" y="73"/>
                      <a:pt x="241" y="63"/>
                      <a:pt x="241" y="53"/>
                    </a:cubicBezTo>
                    <a:cubicBezTo>
                      <a:pt x="264" y="55"/>
                      <a:pt x="287" y="57"/>
                      <a:pt x="310" y="59"/>
                    </a:cubicBezTo>
                    <a:cubicBezTo>
                      <a:pt x="312" y="59"/>
                      <a:pt x="312" y="56"/>
                      <a:pt x="310" y="55"/>
                    </a:cubicBezTo>
                    <a:cubicBezTo>
                      <a:pt x="287" y="52"/>
                      <a:pt x="264" y="50"/>
                      <a:pt x="241" y="49"/>
                    </a:cubicBezTo>
                    <a:cubicBezTo>
                      <a:pt x="241" y="42"/>
                      <a:pt x="242" y="36"/>
                      <a:pt x="242" y="29"/>
                    </a:cubicBezTo>
                    <a:cubicBezTo>
                      <a:pt x="265" y="30"/>
                      <a:pt x="287" y="31"/>
                      <a:pt x="310" y="32"/>
                    </a:cubicBezTo>
                    <a:cubicBezTo>
                      <a:pt x="312" y="32"/>
                      <a:pt x="311" y="29"/>
                      <a:pt x="310" y="29"/>
                    </a:cubicBezTo>
                    <a:cubicBezTo>
                      <a:pt x="288" y="26"/>
                      <a:pt x="265" y="24"/>
                      <a:pt x="242" y="23"/>
                    </a:cubicBezTo>
                    <a:cubicBezTo>
                      <a:pt x="242" y="22"/>
                      <a:pt x="242" y="21"/>
                      <a:pt x="242" y="21"/>
                    </a:cubicBezTo>
                    <a:cubicBezTo>
                      <a:pt x="242" y="20"/>
                      <a:pt x="241" y="19"/>
                      <a:pt x="241" y="20"/>
                    </a:cubicBezTo>
                    <a:cubicBezTo>
                      <a:pt x="241" y="21"/>
                      <a:pt x="241" y="22"/>
                      <a:pt x="241" y="23"/>
                    </a:cubicBezTo>
                    <a:cubicBezTo>
                      <a:pt x="235" y="23"/>
                      <a:pt x="229" y="23"/>
                      <a:pt x="223" y="22"/>
                    </a:cubicBezTo>
                    <a:cubicBezTo>
                      <a:pt x="223" y="22"/>
                      <a:pt x="223" y="21"/>
                      <a:pt x="223" y="20"/>
                    </a:cubicBezTo>
                    <a:cubicBezTo>
                      <a:pt x="223" y="20"/>
                      <a:pt x="223" y="20"/>
                      <a:pt x="223" y="20"/>
                    </a:cubicBezTo>
                    <a:cubicBezTo>
                      <a:pt x="223" y="21"/>
                      <a:pt x="223" y="22"/>
                      <a:pt x="223" y="22"/>
                    </a:cubicBezTo>
                    <a:cubicBezTo>
                      <a:pt x="218" y="22"/>
                      <a:pt x="212" y="22"/>
                      <a:pt x="207" y="22"/>
                    </a:cubicBezTo>
                    <a:cubicBezTo>
                      <a:pt x="207" y="21"/>
                      <a:pt x="207" y="21"/>
                      <a:pt x="207" y="21"/>
                    </a:cubicBezTo>
                    <a:cubicBezTo>
                      <a:pt x="207" y="19"/>
                      <a:pt x="206" y="19"/>
                      <a:pt x="206" y="20"/>
                    </a:cubicBezTo>
                    <a:cubicBezTo>
                      <a:pt x="206" y="21"/>
                      <a:pt x="205" y="21"/>
                      <a:pt x="205" y="22"/>
                    </a:cubicBezTo>
                    <a:cubicBezTo>
                      <a:pt x="195" y="22"/>
                      <a:pt x="185" y="21"/>
                      <a:pt x="175" y="21"/>
                    </a:cubicBezTo>
                    <a:cubicBezTo>
                      <a:pt x="175" y="21"/>
                      <a:pt x="175" y="21"/>
                      <a:pt x="175" y="20"/>
                    </a:cubicBezTo>
                    <a:cubicBezTo>
                      <a:pt x="175" y="20"/>
                      <a:pt x="174" y="19"/>
                      <a:pt x="174" y="20"/>
                    </a:cubicBezTo>
                    <a:cubicBezTo>
                      <a:pt x="174" y="21"/>
                      <a:pt x="174" y="21"/>
                      <a:pt x="174" y="21"/>
                    </a:cubicBezTo>
                    <a:cubicBezTo>
                      <a:pt x="170" y="21"/>
                      <a:pt x="167" y="21"/>
                      <a:pt x="163" y="21"/>
                    </a:cubicBezTo>
                    <a:cubicBezTo>
                      <a:pt x="161" y="21"/>
                      <a:pt x="160" y="21"/>
                      <a:pt x="158" y="21"/>
                    </a:cubicBezTo>
                    <a:cubicBezTo>
                      <a:pt x="158" y="21"/>
                      <a:pt x="158" y="21"/>
                      <a:pt x="158" y="20"/>
                    </a:cubicBezTo>
                    <a:cubicBezTo>
                      <a:pt x="158" y="20"/>
                      <a:pt x="158" y="20"/>
                      <a:pt x="158" y="20"/>
                    </a:cubicBezTo>
                    <a:cubicBezTo>
                      <a:pt x="158" y="21"/>
                      <a:pt x="158" y="21"/>
                      <a:pt x="158" y="21"/>
                    </a:cubicBezTo>
                    <a:cubicBezTo>
                      <a:pt x="153" y="21"/>
                      <a:pt x="148" y="21"/>
                      <a:pt x="144" y="20"/>
                    </a:cubicBezTo>
                    <a:cubicBezTo>
                      <a:pt x="143" y="19"/>
                      <a:pt x="143" y="17"/>
                      <a:pt x="143" y="15"/>
                    </a:cubicBezTo>
                    <a:cubicBezTo>
                      <a:pt x="143" y="15"/>
                      <a:pt x="143" y="15"/>
                      <a:pt x="143" y="15"/>
                    </a:cubicBezTo>
                    <a:cubicBezTo>
                      <a:pt x="143" y="17"/>
                      <a:pt x="143" y="19"/>
                      <a:pt x="143" y="20"/>
                    </a:cubicBezTo>
                    <a:cubicBezTo>
                      <a:pt x="137" y="20"/>
                      <a:pt x="132" y="20"/>
                      <a:pt x="126" y="20"/>
                    </a:cubicBezTo>
                    <a:cubicBezTo>
                      <a:pt x="126" y="18"/>
                      <a:pt x="126" y="16"/>
                      <a:pt x="126" y="14"/>
                    </a:cubicBezTo>
                    <a:cubicBezTo>
                      <a:pt x="126" y="13"/>
                      <a:pt x="124" y="12"/>
                      <a:pt x="124" y="13"/>
                    </a:cubicBezTo>
                    <a:cubicBezTo>
                      <a:pt x="124" y="16"/>
                      <a:pt x="124" y="18"/>
                      <a:pt x="124" y="20"/>
                    </a:cubicBezTo>
                    <a:cubicBezTo>
                      <a:pt x="85" y="19"/>
                      <a:pt x="46" y="18"/>
                      <a:pt x="8" y="18"/>
                    </a:cubicBezTo>
                    <a:cubicBezTo>
                      <a:pt x="6" y="18"/>
                      <a:pt x="7" y="20"/>
                      <a:pt x="8" y="20"/>
                    </a:cubicBezTo>
                    <a:cubicBezTo>
                      <a:pt x="47" y="21"/>
                      <a:pt x="85" y="22"/>
                      <a:pt x="124" y="23"/>
                    </a:cubicBezTo>
                    <a:cubicBezTo>
                      <a:pt x="124" y="31"/>
                      <a:pt x="124" y="38"/>
                      <a:pt x="124" y="45"/>
                    </a:cubicBezTo>
                    <a:cubicBezTo>
                      <a:pt x="86" y="43"/>
                      <a:pt x="47" y="43"/>
                      <a:pt x="9" y="45"/>
                    </a:cubicBezTo>
                    <a:cubicBezTo>
                      <a:pt x="9" y="45"/>
                      <a:pt x="9" y="46"/>
                      <a:pt x="10" y="46"/>
                    </a:cubicBezTo>
                    <a:cubicBezTo>
                      <a:pt x="47" y="49"/>
                      <a:pt x="86" y="49"/>
                      <a:pt x="124" y="49"/>
                    </a:cubicBezTo>
                    <a:cubicBezTo>
                      <a:pt x="124" y="58"/>
                      <a:pt x="124" y="67"/>
                      <a:pt x="124" y="75"/>
                    </a:cubicBezTo>
                    <a:cubicBezTo>
                      <a:pt x="83" y="71"/>
                      <a:pt x="42" y="66"/>
                      <a:pt x="1" y="65"/>
                    </a:cubicBezTo>
                    <a:cubicBezTo>
                      <a:pt x="0" y="65"/>
                      <a:pt x="1" y="66"/>
                      <a:pt x="1" y="66"/>
                    </a:cubicBezTo>
                    <a:cubicBezTo>
                      <a:pt x="42" y="72"/>
                      <a:pt x="83" y="76"/>
                      <a:pt x="124" y="79"/>
                    </a:cubicBezTo>
                    <a:cubicBezTo>
                      <a:pt x="124" y="82"/>
                      <a:pt x="124" y="84"/>
                      <a:pt x="124" y="87"/>
                    </a:cubicBezTo>
                    <a:cubicBezTo>
                      <a:pt x="124" y="88"/>
                      <a:pt x="126" y="88"/>
                      <a:pt x="126" y="87"/>
                    </a:cubicBezTo>
                    <a:cubicBezTo>
                      <a:pt x="126" y="85"/>
                      <a:pt x="126" y="82"/>
                      <a:pt x="126" y="79"/>
                    </a:cubicBezTo>
                    <a:cubicBezTo>
                      <a:pt x="136" y="80"/>
                      <a:pt x="147" y="81"/>
                      <a:pt x="157" y="82"/>
                    </a:cubicBezTo>
                    <a:cubicBezTo>
                      <a:pt x="178" y="84"/>
                      <a:pt x="199" y="86"/>
                      <a:pt x="221" y="87"/>
                    </a:cubicBezTo>
                    <a:cubicBezTo>
                      <a:pt x="221" y="88"/>
                      <a:pt x="221" y="88"/>
                      <a:pt x="221" y="89"/>
                    </a:cubicBezTo>
                    <a:cubicBezTo>
                      <a:pt x="221" y="90"/>
                      <a:pt x="222" y="90"/>
                      <a:pt x="222" y="89"/>
                    </a:cubicBezTo>
                    <a:cubicBezTo>
                      <a:pt x="222" y="89"/>
                      <a:pt x="222" y="88"/>
                      <a:pt x="222" y="88"/>
                    </a:cubicBezTo>
                    <a:cubicBezTo>
                      <a:pt x="228" y="88"/>
                      <a:pt x="233" y="88"/>
                      <a:pt x="238" y="88"/>
                    </a:cubicBezTo>
                    <a:cubicBezTo>
                      <a:pt x="238" y="92"/>
                      <a:pt x="237" y="96"/>
                      <a:pt x="237" y="100"/>
                    </a:cubicBezTo>
                    <a:cubicBezTo>
                      <a:pt x="237" y="101"/>
                      <a:pt x="239" y="102"/>
                      <a:pt x="239" y="101"/>
                    </a:cubicBezTo>
                    <a:cubicBezTo>
                      <a:pt x="239" y="97"/>
                      <a:pt x="240" y="93"/>
                      <a:pt x="240" y="89"/>
                    </a:cubicBezTo>
                    <a:cubicBezTo>
                      <a:pt x="260" y="90"/>
                      <a:pt x="280" y="90"/>
                      <a:pt x="299" y="90"/>
                    </a:cubicBezTo>
                    <a:cubicBezTo>
                      <a:pt x="299" y="90"/>
                      <a:pt x="299" y="91"/>
                      <a:pt x="300" y="91"/>
                    </a:cubicBezTo>
                    <a:cubicBezTo>
                      <a:pt x="384" y="96"/>
                      <a:pt x="467" y="91"/>
                      <a:pt x="551" y="89"/>
                    </a:cubicBezTo>
                    <a:cubicBezTo>
                      <a:pt x="551" y="90"/>
                      <a:pt x="551" y="92"/>
                      <a:pt x="551" y="94"/>
                    </a:cubicBezTo>
                    <a:cubicBezTo>
                      <a:pt x="551" y="95"/>
                      <a:pt x="553" y="95"/>
                      <a:pt x="553" y="94"/>
                    </a:cubicBezTo>
                    <a:cubicBezTo>
                      <a:pt x="553" y="92"/>
                      <a:pt x="553" y="91"/>
                      <a:pt x="553" y="89"/>
                    </a:cubicBezTo>
                    <a:cubicBezTo>
                      <a:pt x="556" y="89"/>
                      <a:pt x="560" y="89"/>
                      <a:pt x="563" y="89"/>
                    </a:cubicBezTo>
                    <a:cubicBezTo>
                      <a:pt x="563" y="90"/>
                      <a:pt x="564" y="90"/>
                      <a:pt x="564" y="89"/>
                    </a:cubicBezTo>
                    <a:cubicBezTo>
                      <a:pt x="564" y="89"/>
                      <a:pt x="564" y="89"/>
                      <a:pt x="564" y="89"/>
                    </a:cubicBezTo>
                    <a:cubicBezTo>
                      <a:pt x="571" y="89"/>
                      <a:pt x="578" y="89"/>
                      <a:pt x="584" y="89"/>
                    </a:cubicBezTo>
                    <a:cubicBezTo>
                      <a:pt x="584" y="90"/>
                      <a:pt x="584" y="91"/>
                      <a:pt x="584" y="92"/>
                    </a:cubicBezTo>
                    <a:cubicBezTo>
                      <a:pt x="584" y="93"/>
                      <a:pt x="586" y="94"/>
                      <a:pt x="586" y="92"/>
                    </a:cubicBezTo>
                    <a:cubicBezTo>
                      <a:pt x="586" y="91"/>
                      <a:pt x="586" y="90"/>
                      <a:pt x="586" y="89"/>
                    </a:cubicBezTo>
                    <a:cubicBezTo>
                      <a:pt x="592" y="89"/>
                      <a:pt x="598" y="88"/>
                      <a:pt x="604" y="89"/>
                    </a:cubicBezTo>
                    <a:cubicBezTo>
                      <a:pt x="606" y="89"/>
                      <a:pt x="605" y="86"/>
                      <a:pt x="603" y="86"/>
                    </a:cubicBezTo>
                    <a:close/>
                    <a:moveTo>
                      <a:pt x="174" y="25"/>
                    </a:moveTo>
                    <a:cubicBezTo>
                      <a:pt x="173" y="32"/>
                      <a:pt x="173" y="39"/>
                      <a:pt x="173" y="46"/>
                    </a:cubicBezTo>
                    <a:cubicBezTo>
                      <a:pt x="169" y="46"/>
                      <a:pt x="166" y="46"/>
                      <a:pt x="163" y="46"/>
                    </a:cubicBezTo>
                    <a:cubicBezTo>
                      <a:pt x="161" y="46"/>
                      <a:pt x="160" y="46"/>
                      <a:pt x="159" y="46"/>
                    </a:cubicBezTo>
                    <a:cubicBezTo>
                      <a:pt x="158" y="39"/>
                      <a:pt x="158" y="31"/>
                      <a:pt x="158" y="24"/>
                    </a:cubicBezTo>
                    <a:cubicBezTo>
                      <a:pt x="164" y="25"/>
                      <a:pt x="169" y="25"/>
                      <a:pt x="174" y="25"/>
                    </a:cubicBezTo>
                    <a:close/>
                    <a:moveTo>
                      <a:pt x="156" y="24"/>
                    </a:moveTo>
                    <a:cubicBezTo>
                      <a:pt x="157" y="24"/>
                      <a:pt x="157" y="24"/>
                      <a:pt x="158" y="24"/>
                    </a:cubicBezTo>
                    <a:cubicBezTo>
                      <a:pt x="158" y="31"/>
                      <a:pt x="158" y="39"/>
                      <a:pt x="158" y="46"/>
                    </a:cubicBezTo>
                    <a:cubicBezTo>
                      <a:pt x="153" y="45"/>
                      <a:pt x="149" y="45"/>
                      <a:pt x="145" y="45"/>
                    </a:cubicBezTo>
                    <a:cubicBezTo>
                      <a:pt x="145" y="38"/>
                      <a:pt x="144" y="31"/>
                      <a:pt x="144" y="24"/>
                    </a:cubicBezTo>
                    <a:cubicBezTo>
                      <a:pt x="148" y="24"/>
                      <a:pt x="152" y="24"/>
                      <a:pt x="156" y="24"/>
                    </a:cubicBezTo>
                    <a:close/>
                    <a:moveTo>
                      <a:pt x="143" y="24"/>
                    </a:moveTo>
                    <a:cubicBezTo>
                      <a:pt x="144" y="31"/>
                      <a:pt x="144" y="38"/>
                      <a:pt x="144" y="45"/>
                    </a:cubicBezTo>
                    <a:cubicBezTo>
                      <a:pt x="138" y="45"/>
                      <a:pt x="132" y="45"/>
                      <a:pt x="126" y="45"/>
                    </a:cubicBezTo>
                    <a:cubicBezTo>
                      <a:pt x="126" y="38"/>
                      <a:pt x="126" y="31"/>
                      <a:pt x="126" y="24"/>
                    </a:cubicBezTo>
                    <a:cubicBezTo>
                      <a:pt x="132" y="24"/>
                      <a:pt x="138" y="24"/>
                      <a:pt x="143" y="24"/>
                    </a:cubicBezTo>
                    <a:close/>
                    <a:moveTo>
                      <a:pt x="187" y="81"/>
                    </a:moveTo>
                    <a:cubicBezTo>
                      <a:pt x="180" y="80"/>
                      <a:pt x="172" y="80"/>
                      <a:pt x="164" y="79"/>
                    </a:cubicBezTo>
                    <a:cubicBezTo>
                      <a:pt x="151" y="78"/>
                      <a:pt x="138" y="77"/>
                      <a:pt x="126" y="76"/>
                    </a:cubicBezTo>
                    <a:cubicBezTo>
                      <a:pt x="126" y="67"/>
                      <a:pt x="126" y="58"/>
                      <a:pt x="126" y="49"/>
                    </a:cubicBezTo>
                    <a:cubicBezTo>
                      <a:pt x="132" y="49"/>
                      <a:pt x="138" y="49"/>
                      <a:pt x="144" y="49"/>
                    </a:cubicBezTo>
                    <a:cubicBezTo>
                      <a:pt x="144" y="55"/>
                      <a:pt x="144" y="62"/>
                      <a:pt x="144" y="69"/>
                    </a:cubicBezTo>
                    <a:cubicBezTo>
                      <a:pt x="144" y="69"/>
                      <a:pt x="145" y="69"/>
                      <a:pt x="145" y="69"/>
                    </a:cubicBezTo>
                    <a:cubicBezTo>
                      <a:pt x="145" y="62"/>
                      <a:pt x="145" y="56"/>
                      <a:pt x="145" y="49"/>
                    </a:cubicBezTo>
                    <a:cubicBezTo>
                      <a:pt x="148" y="49"/>
                      <a:pt x="152" y="49"/>
                      <a:pt x="156" y="49"/>
                    </a:cubicBezTo>
                    <a:cubicBezTo>
                      <a:pt x="156" y="49"/>
                      <a:pt x="157" y="49"/>
                      <a:pt x="158" y="49"/>
                    </a:cubicBezTo>
                    <a:cubicBezTo>
                      <a:pt x="158" y="58"/>
                      <a:pt x="158" y="68"/>
                      <a:pt x="158" y="77"/>
                    </a:cubicBezTo>
                    <a:cubicBezTo>
                      <a:pt x="158" y="78"/>
                      <a:pt x="159" y="78"/>
                      <a:pt x="159" y="77"/>
                    </a:cubicBezTo>
                    <a:cubicBezTo>
                      <a:pt x="159" y="68"/>
                      <a:pt x="159" y="59"/>
                      <a:pt x="159" y="49"/>
                    </a:cubicBezTo>
                    <a:cubicBezTo>
                      <a:pt x="163" y="49"/>
                      <a:pt x="168" y="50"/>
                      <a:pt x="172" y="50"/>
                    </a:cubicBezTo>
                    <a:cubicBezTo>
                      <a:pt x="172" y="59"/>
                      <a:pt x="172" y="68"/>
                      <a:pt x="172" y="77"/>
                    </a:cubicBezTo>
                    <a:cubicBezTo>
                      <a:pt x="172" y="78"/>
                      <a:pt x="174" y="79"/>
                      <a:pt x="174" y="77"/>
                    </a:cubicBezTo>
                    <a:cubicBezTo>
                      <a:pt x="174" y="68"/>
                      <a:pt x="174" y="59"/>
                      <a:pt x="174" y="50"/>
                    </a:cubicBezTo>
                    <a:cubicBezTo>
                      <a:pt x="179" y="50"/>
                      <a:pt x="184" y="50"/>
                      <a:pt x="188" y="50"/>
                    </a:cubicBezTo>
                    <a:cubicBezTo>
                      <a:pt x="188" y="60"/>
                      <a:pt x="187" y="70"/>
                      <a:pt x="187" y="80"/>
                    </a:cubicBezTo>
                    <a:cubicBezTo>
                      <a:pt x="187" y="80"/>
                      <a:pt x="187" y="80"/>
                      <a:pt x="187" y="81"/>
                    </a:cubicBezTo>
                    <a:close/>
                    <a:moveTo>
                      <a:pt x="189" y="81"/>
                    </a:moveTo>
                    <a:cubicBezTo>
                      <a:pt x="189" y="81"/>
                      <a:pt x="189" y="81"/>
                      <a:pt x="189" y="81"/>
                    </a:cubicBezTo>
                    <a:cubicBezTo>
                      <a:pt x="189" y="71"/>
                      <a:pt x="189" y="60"/>
                      <a:pt x="189" y="50"/>
                    </a:cubicBezTo>
                    <a:cubicBezTo>
                      <a:pt x="194" y="51"/>
                      <a:pt x="199" y="51"/>
                      <a:pt x="204" y="51"/>
                    </a:cubicBezTo>
                    <a:cubicBezTo>
                      <a:pt x="204" y="61"/>
                      <a:pt x="204" y="71"/>
                      <a:pt x="204" y="81"/>
                    </a:cubicBezTo>
                    <a:cubicBezTo>
                      <a:pt x="199" y="81"/>
                      <a:pt x="194" y="81"/>
                      <a:pt x="189" y="81"/>
                    </a:cubicBezTo>
                    <a:close/>
                    <a:moveTo>
                      <a:pt x="204" y="47"/>
                    </a:moveTo>
                    <a:cubicBezTo>
                      <a:pt x="199" y="47"/>
                      <a:pt x="194" y="47"/>
                      <a:pt x="190" y="47"/>
                    </a:cubicBezTo>
                    <a:cubicBezTo>
                      <a:pt x="190" y="44"/>
                      <a:pt x="190" y="41"/>
                      <a:pt x="190" y="39"/>
                    </a:cubicBezTo>
                    <a:cubicBezTo>
                      <a:pt x="190" y="38"/>
                      <a:pt x="189" y="38"/>
                      <a:pt x="189" y="39"/>
                    </a:cubicBezTo>
                    <a:cubicBezTo>
                      <a:pt x="189" y="41"/>
                      <a:pt x="189" y="44"/>
                      <a:pt x="189" y="47"/>
                    </a:cubicBezTo>
                    <a:cubicBezTo>
                      <a:pt x="184" y="46"/>
                      <a:pt x="179" y="46"/>
                      <a:pt x="174" y="46"/>
                    </a:cubicBezTo>
                    <a:cubicBezTo>
                      <a:pt x="174" y="39"/>
                      <a:pt x="175" y="32"/>
                      <a:pt x="175" y="25"/>
                    </a:cubicBezTo>
                    <a:cubicBezTo>
                      <a:pt x="185" y="26"/>
                      <a:pt x="195" y="26"/>
                      <a:pt x="205" y="27"/>
                    </a:cubicBezTo>
                    <a:cubicBezTo>
                      <a:pt x="205" y="33"/>
                      <a:pt x="204" y="40"/>
                      <a:pt x="204" y="47"/>
                    </a:cubicBezTo>
                    <a:close/>
                    <a:moveTo>
                      <a:pt x="221" y="82"/>
                    </a:moveTo>
                    <a:cubicBezTo>
                      <a:pt x="216" y="82"/>
                      <a:pt x="211" y="82"/>
                      <a:pt x="206" y="81"/>
                    </a:cubicBezTo>
                    <a:cubicBezTo>
                      <a:pt x="206" y="71"/>
                      <a:pt x="206" y="61"/>
                      <a:pt x="206" y="51"/>
                    </a:cubicBezTo>
                    <a:cubicBezTo>
                      <a:pt x="212" y="52"/>
                      <a:pt x="217" y="52"/>
                      <a:pt x="222" y="52"/>
                    </a:cubicBezTo>
                    <a:cubicBezTo>
                      <a:pt x="222" y="62"/>
                      <a:pt x="221" y="72"/>
                      <a:pt x="221" y="82"/>
                    </a:cubicBezTo>
                    <a:close/>
                    <a:moveTo>
                      <a:pt x="222" y="48"/>
                    </a:moveTo>
                    <a:cubicBezTo>
                      <a:pt x="217" y="48"/>
                      <a:pt x="212" y="47"/>
                      <a:pt x="206" y="47"/>
                    </a:cubicBezTo>
                    <a:cubicBezTo>
                      <a:pt x="207" y="40"/>
                      <a:pt x="207" y="34"/>
                      <a:pt x="207" y="27"/>
                    </a:cubicBezTo>
                    <a:cubicBezTo>
                      <a:pt x="212" y="27"/>
                      <a:pt x="218" y="27"/>
                      <a:pt x="223" y="28"/>
                    </a:cubicBezTo>
                    <a:cubicBezTo>
                      <a:pt x="223" y="34"/>
                      <a:pt x="222" y="41"/>
                      <a:pt x="222" y="48"/>
                    </a:cubicBezTo>
                    <a:close/>
                    <a:moveTo>
                      <a:pt x="238" y="83"/>
                    </a:moveTo>
                    <a:cubicBezTo>
                      <a:pt x="233" y="82"/>
                      <a:pt x="228" y="82"/>
                      <a:pt x="223" y="82"/>
                    </a:cubicBezTo>
                    <a:cubicBezTo>
                      <a:pt x="223" y="72"/>
                      <a:pt x="224" y="62"/>
                      <a:pt x="224" y="52"/>
                    </a:cubicBezTo>
                    <a:cubicBezTo>
                      <a:pt x="229" y="53"/>
                      <a:pt x="234" y="53"/>
                      <a:pt x="239" y="53"/>
                    </a:cubicBezTo>
                    <a:cubicBezTo>
                      <a:pt x="239" y="63"/>
                      <a:pt x="238" y="73"/>
                      <a:pt x="238" y="83"/>
                    </a:cubicBezTo>
                    <a:close/>
                    <a:moveTo>
                      <a:pt x="239" y="49"/>
                    </a:moveTo>
                    <a:cubicBezTo>
                      <a:pt x="234" y="49"/>
                      <a:pt x="229" y="48"/>
                      <a:pt x="224" y="48"/>
                    </a:cubicBezTo>
                    <a:cubicBezTo>
                      <a:pt x="224" y="41"/>
                      <a:pt x="224" y="34"/>
                      <a:pt x="224" y="28"/>
                    </a:cubicBezTo>
                    <a:cubicBezTo>
                      <a:pt x="229" y="28"/>
                      <a:pt x="235" y="28"/>
                      <a:pt x="240" y="29"/>
                    </a:cubicBezTo>
                    <a:cubicBezTo>
                      <a:pt x="240" y="35"/>
                      <a:pt x="240" y="42"/>
                      <a:pt x="239" y="49"/>
                    </a:cubicBezTo>
                    <a:close/>
                    <a:moveTo>
                      <a:pt x="492" y="6"/>
                    </a:moveTo>
                    <a:cubicBezTo>
                      <a:pt x="504" y="6"/>
                      <a:pt x="516" y="6"/>
                      <a:pt x="528" y="6"/>
                    </a:cubicBezTo>
                    <a:cubicBezTo>
                      <a:pt x="528" y="13"/>
                      <a:pt x="527" y="20"/>
                      <a:pt x="527" y="28"/>
                    </a:cubicBezTo>
                    <a:cubicBezTo>
                      <a:pt x="521" y="27"/>
                      <a:pt x="515" y="27"/>
                      <a:pt x="510" y="27"/>
                    </a:cubicBezTo>
                    <a:cubicBezTo>
                      <a:pt x="509" y="21"/>
                      <a:pt x="509" y="15"/>
                      <a:pt x="509" y="9"/>
                    </a:cubicBezTo>
                    <a:cubicBezTo>
                      <a:pt x="509" y="8"/>
                      <a:pt x="508" y="8"/>
                      <a:pt x="508" y="9"/>
                    </a:cubicBezTo>
                    <a:cubicBezTo>
                      <a:pt x="508" y="15"/>
                      <a:pt x="508" y="21"/>
                      <a:pt x="508" y="27"/>
                    </a:cubicBezTo>
                    <a:cubicBezTo>
                      <a:pt x="502" y="27"/>
                      <a:pt x="497" y="27"/>
                      <a:pt x="492" y="27"/>
                    </a:cubicBezTo>
                    <a:cubicBezTo>
                      <a:pt x="492" y="20"/>
                      <a:pt x="492" y="13"/>
                      <a:pt x="492" y="6"/>
                    </a:cubicBezTo>
                    <a:close/>
                    <a:moveTo>
                      <a:pt x="527" y="56"/>
                    </a:moveTo>
                    <a:cubicBezTo>
                      <a:pt x="522" y="56"/>
                      <a:pt x="516" y="56"/>
                      <a:pt x="511" y="56"/>
                    </a:cubicBezTo>
                    <a:cubicBezTo>
                      <a:pt x="510" y="48"/>
                      <a:pt x="510" y="41"/>
                      <a:pt x="510" y="33"/>
                    </a:cubicBezTo>
                    <a:cubicBezTo>
                      <a:pt x="515" y="33"/>
                      <a:pt x="521" y="33"/>
                      <a:pt x="526" y="33"/>
                    </a:cubicBezTo>
                    <a:cubicBezTo>
                      <a:pt x="526" y="41"/>
                      <a:pt x="526" y="48"/>
                      <a:pt x="527" y="56"/>
                    </a:cubicBezTo>
                    <a:close/>
                    <a:moveTo>
                      <a:pt x="509" y="56"/>
                    </a:moveTo>
                    <a:cubicBezTo>
                      <a:pt x="503" y="56"/>
                      <a:pt x="498" y="56"/>
                      <a:pt x="493" y="56"/>
                    </a:cubicBezTo>
                    <a:cubicBezTo>
                      <a:pt x="492" y="48"/>
                      <a:pt x="492" y="41"/>
                      <a:pt x="492" y="33"/>
                    </a:cubicBezTo>
                    <a:cubicBezTo>
                      <a:pt x="497" y="33"/>
                      <a:pt x="502" y="33"/>
                      <a:pt x="508" y="33"/>
                    </a:cubicBezTo>
                    <a:cubicBezTo>
                      <a:pt x="508" y="41"/>
                      <a:pt x="508" y="48"/>
                      <a:pt x="509" y="56"/>
                    </a:cubicBezTo>
                    <a:close/>
                    <a:moveTo>
                      <a:pt x="468" y="49"/>
                    </a:moveTo>
                    <a:cubicBezTo>
                      <a:pt x="468" y="44"/>
                      <a:pt x="468" y="38"/>
                      <a:pt x="468" y="33"/>
                    </a:cubicBezTo>
                    <a:cubicBezTo>
                      <a:pt x="475" y="33"/>
                      <a:pt x="482" y="33"/>
                      <a:pt x="489" y="33"/>
                    </a:cubicBezTo>
                    <a:cubicBezTo>
                      <a:pt x="490" y="41"/>
                      <a:pt x="490" y="48"/>
                      <a:pt x="491" y="56"/>
                    </a:cubicBezTo>
                    <a:cubicBezTo>
                      <a:pt x="478" y="56"/>
                      <a:pt x="464" y="56"/>
                      <a:pt x="451" y="56"/>
                    </a:cubicBezTo>
                    <a:cubicBezTo>
                      <a:pt x="451" y="48"/>
                      <a:pt x="451" y="41"/>
                      <a:pt x="451" y="33"/>
                    </a:cubicBezTo>
                    <a:cubicBezTo>
                      <a:pt x="456" y="33"/>
                      <a:pt x="461" y="33"/>
                      <a:pt x="466" y="33"/>
                    </a:cubicBezTo>
                    <a:cubicBezTo>
                      <a:pt x="466" y="38"/>
                      <a:pt x="466" y="43"/>
                      <a:pt x="466" y="48"/>
                    </a:cubicBezTo>
                    <a:cubicBezTo>
                      <a:pt x="466" y="50"/>
                      <a:pt x="468" y="50"/>
                      <a:pt x="468" y="49"/>
                    </a:cubicBezTo>
                    <a:close/>
                    <a:moveTo>
                      <a:pt x="491" y="6"/>
                    </a:moveTo>
                    <a:cubicBezTo>
                      <a:pt x="490" y="13"/>
                      <a:pt x="489" y="20"/>
                      <a:pt x="489" y="27"/>
                    </a:cubicBezTo>
                    <a:cubicBezTo>
                      <a:pt x="482" y="27"/>
                      <a:pt x="475" y="27"/>
                      <a:pt x="468" y="27"/>
                    </a:cubicBezTo>
                    <a:cubicBezTo>
                      <a:pt x="468" y="20"/>
                      <a:pt x="469" y="13"/>
                      <a:pt x="471" y="5"/>
                    </a:cubicBezTo>
                    <a:cubicBezTo>
                      <a:pt x="477" y="6"/>
                      <a:pt x="484" y="6"/>
                      <a:pt x="491" y="6"/>
                    </a:cubicBezTo>
                    <a:close/>
                    <a:moveTo>
                      <a:pt x="452" y="5"/>
                    </a:moveTo>
                    <a:cubicBezTo>
                      <a:pt x="457" y="5"/>
                      <a:pt x="463" y="5"/>
                      <a:pt x="469" y="5"/>
                    </a:cubicBezTo>
                    <a:cubicBezTo>
                      <a:pt x="467" y="13"/>
                      <a:pt x="467" y="20"/>
                      <a:pt x="466" y="27"/>
                    </a:cubicBezTo>
                    <a:cubicBezTo>
                      <a:pt x="461" y="27"/>
                      <a:pt x="456" y="27"/>
                      <a:pt x="451" y="27"/>
                    </a:cubicBezTo>
                    <a:cubicBezTo>
                      <a:pt x="451" y="20"/>
                      <a:pt x="451" y="13"/>
                      <a:pt x="451" y="5"/>
                    </a:cubicBezTo>
                    <a:lnTo>
                      <a:pt x="452" y="5"/>
                    </a:lnTo>
                    <a:close/>
                    <a:moveTo>
                      <a:pt x="429" y="33"/>
                    </a:moveTo>
                    <a:cubicBezTo>
                      <a:pt x="436" y="33"/>
                      <a:pt x="442" y="33"/>
                      <a:pt x="449" y="33"/>
                    </a:cubicBezTo>
                    <a:cubicBezTo>
                      <a:pt x="449" y="41"/>
                      <a:pt x="449" y="48"/>
                      <a:pt x="449" y="56"/>
                    </a:cubicBezTo>
                    <a:cubicBezTo>
                      <a:pt x="442" y="56"/>
                      <a:pt x="435" y="56"/>
                      <a:pt x="429" y="56"/>
                    </a:cubicBezTo>
                    <a:cubicBezTo>
                      <a:pt x="429" y="49"/>
                      <a:pt x="429" y="41"/>
                      <a:pt x="429" y="33"/>
                    </a:cubicBezTo>
                    <a:close/>
                    <a:moveTo>
                      <a:pt x="392" y="89"/>
                    </a:moveTo>
                    <a:cubicBezTo>
                      <a:pt x="393" y="80"/>
                      <a:pt x="393" y="71"/>
                      <a:pt x="393" y="62"/>
                    </a:cubicBezTo>
                    <a:cubicBezTo>
                      <a:pt x="398" y="62"/>
                      <a:pt x="404" y="62"/>
                      <a:pt x="409" y="62"/>
                    </a:cubicBezTo>
                    <a:cubicBezTo>
                      <a:pt x="409" y="71"/>
                      <a:pt x="410" y="80"/>
                      <a:pt x="411" y="88"/>
                    </a:cubicBezTo>
                    <a:cubicBezTo>
                      <a:pt x="405" y="89"/>
                      <a:pt x="399" y="89"/>
                      <a:pt x="392" y="89"/>
                    </a:cubicBezTo>
                    <a:close/>
                    <a:moveTo>
                      <a:pt x="409" y="57"/>
                    </a:moveTo>
                    <a:cubicBezTo>
                      <a:pt x="404" y="57"/>
                      <a:pt x="398" y="57"/>
                      <a:pt x="392" y="57"/>
                    </a:cubicBezTo>
                    <a:cubicBezTo>
                      <a:pt x="392" y="49"/>
                      <a:pt x="392" y="41"/>
                      <a:pt x="391" y="33"/>
                    </a:cubicBezTo>
                    <a:cubicBezTo>
                      <a:pt x="398" y="33"/>
                      <a:pt x="404" y="33"/>
                      <a:pt x="411" y="33"/>
                    </a:cubicBezTo>
                    <a:cubicBezTo>
                      <a:pt x="410" y="41"/>
                      <a:pt x="409" y="49"/>
                      <a:pt x="409" y="57"/>
                    </a:cubicBezTo>
                    <a:close/>
                    <a:moveTo>
                      <a:pt x="412" y="88"/>
                    </a:moveTo>
                    <a:cubicBezTo>
                      <a:pt x="412" y="80"/>
                      <a:pt x="412" y="71"/>
                      <a:pt x="412" y="62"/>
                    </a:cubicBezTo>
                    <a:cubicBezTo>
                      <a:pt x="417" y="62"/>
                      <a:pt x="422" y="62"/>
                      <a:pt x="426" y="62"/>
                    </a:cubicBezTo>
                    <a:cubicBezTo>
                      <a:pt x="426" y="71"/>
                      <a:pt x="426" y="79"/>
                      <a:pt x="426" y="87"/>
                    </a:cubicBezTo>
                    <a:cubicBezTo>
                      <a:pt x="426" y="87"/>
                      <a:pt x="426" y="88"/>
                      <a:pt x="427" y="88"/>
                    </a:cubicBezTo>
                    <a:cubicBezTo>
                      <a:pt x="422" y="88"/>
                      <a:pt x="417" y="88"/>
                      <a:pt x="412" y="88"/>
                    </a:cubicBezTo>
                    <a:close/>
                    <a:moveTo>
                      <a:pt x="427" y="56"/>
                    </a:moveTo>
                    <a:cubicBezTo>
                      <a:pt x="422" y="56"/>
                      <a:pt x="417" y="57"/>
                      <a:pt x="412" y="57"/>
                    </a:cubicBezTo>
                    <a:cubicBezTo>
                      <a:pt x="412" y="49"/>
                      <a:pt x="412" y="41"/>
                      <a:pt x="412" y="33"/>
                    </a:cubicBezTo>
                    <a:cubicBezTo>
                      <a:pt x="417" y="33"/>
                      <a:pt x="422" y="33"/>
                      <a:pt x="427" y="33"/>
                    </a:cubicBezTo>
                    <a:cubicBezTo>
                      <a:pt x="427" y="41"/>
                      <a:pt x="427" y="49"/>
                      <a:pt x="427" y="56"/>
                    </a:cubicBezTo>
                    <a:close/>
                    <a:moveTo>
                      <a:pt x="551" y="84"/>
                    </a:moveTo>
                    <a:cubicBezTo>
                      <a:pt x="510" y="84"/>
                      <a:pt x="469" y="86"/>
                      <a:pt x="427" y="88"/>
                    </a:cubicBezTo>
                    <a:cubicBezTo>
                      <a:pt x="428" y="88"/>
                      <a:pt x="428" y="88"/>
                      <a:pt x="428" y="87"/>
                    </a:cubicBezTo>
                    <a:cubicBezTo>
                      <a:pt x="428" y="79"/>
                      <a:pt x="428" y="71"/>
                      <a:pt x="428" y="62"/>
                    </a:cubicBezTo>
                    <a:cubicBezTo>
                      <a:pt x="455" y="62"/>
                      <a:pt x="482" y="62"/>
                      <a:pt x="509" y="62"/>
                    </a:cubicBezTo>
                    <a:cubicBezTo>
                      <a:pt x="509" y="63"/>
                      <a:pt x="509" y="63"/>
                      <a:pt x="510" y="64"/>
                    </a:cubicBezTo>
                    <a:cubicBezTo>
                      <a:pt x="510" y="64"/>
                      <a:pt x="511" y="65"/>
                      <a:pt x="511" y="64"/>
                    </a:cubicBezTo>
                    <a:cubicBezTo>
                      <a:pt x="511" y="63"/>
                      <a:pt x="511" y="63"/>
                      <a:pt x="511" y="62"/>
                    </a:cubicBezTo>
                    <a:cubicBezTo>
                      <a:pt x="524" y="62"/>
                      <a:pt x="538" y="62"/>
                      <a:pt x="551" y="62"/>
                    </a:cubicBezTo>
                    <a:cubicBezTo>
                      <a:pt x="551" y="69"/>
                      <a:pt x="551" y="77"/>
                      <a:pt x="551" y="84"/>
                    </a:cubicBezTo>
                    <a:close/>
                    <a:moveTo>
                      <a:pt x="553" y="84"/>
                    </a:moveTo>
                    <a:cubicBezTo>
                      <a:pt x="553" y="77"/>
                      <a:pt x="553" y="69"/>
                      <a:pt x="553" y="62"/>
                    </a:cubicBezTo>
                    <a:cubicBezTo>
                      <a:pt x="556" y="62"/>
                      <a:pt x="559" y="62"/>
                      <a:pt x="563" y="62"/>
                    </a:cubicBezTo>
                    <a:cubicBezTo>
                      <a:pt x="562" y="69"/>
                      <a:pt x="562" y="77"/>
                      <a:pt x="563" y="84"/>
                    </a:cubicBezTo>
                    <a:cubicBezTo>
                      <a:pt x="559" y="84"/>
                      <a:pt x="556" y="84"/>
                      <a:pt x="553" y="84"/>
                    </a:cubicBezTo>
                    <a:close/>
                    <a:moveTo>
                      <a:pt x="563" y="57"/>
                    </a:moveTo>
                    <a:cubicBezTo>
                      <a:pt x="559" y="57"/>
                      <a:pt x="556" y="57"/>
                      <a:pt x="552" y="57"/>
                    </a:cubicBezTo>
                    <a:cubicBezTo>
                      <a:pt x="552" y="51"/>
                      <a:pt x="552" y="46"/>
                      <a:pt x="552" y="40"/>
                    </a:cubicBezTo>
                    <a:cubicBezTo>
                      <a:pt x="552" y="40"/>
                      <a:pt x="552" y="40"/>
                      <a:pt x="552" y="40"/>
                    </a:cubicBezTo>
                    <a:cubicBezTo>
                      <a:pt x="552" y="46"/>
                      <a:pt x="551" y="51"/>
                      <a:pt x="551" y="57"/>
                    </a:cubicBezTo>
                    <a:cubicBezTo>
                      <a:pt x="544" y="57"/>
                      <a:pt x="537" y="56"/>
                      <a:pt x="529" y="56"/>
                    </a:cubicBezTo>
                    <a:cubicBezTo>
                      <a:pt x="529" y="48"/>
                      <a:pt x="529" y="41"/>
                      <a:pt x="529" y="33"/>
                    </a:cubicBezTo>
                    <a:cubicBezTo>
                      <a:pt x="541" y="33"/>
                      <a:pt x="552" y="33"/>
                      <a:pt x="563" y="32"/>
                    </a:cubicBezTo>
                    <a:cubicBezTo>
                      <a:pt x="563" y="41"/>
                      <a:pt x="563" y="49"/>
                      <a:pt x="563" y="57"/>
                    </a:cubicBezTo>
                    <a:close/>
                    <a:moveTo>
                      <a:pt x="564" y="32"/>
                    </a:moveTo>
                    <a:cubicBezTo>
                      <a:pt x="570" y="32"/>
                      <a:pt x="576" y="32"/>
                      <a:pt x="583" y="32"/>
                    </a:cubicBezTo>
                    <a:cubicBezTo>
                      <a:pt x="583" y="41"/>
                      <a:pt x="583" y="50"/>
                      <a:pt x="583" y="58"/>
                    </a:cubicBezTo>
                    <a:cubicBezTo>
                      <a:pt x="577" y="58"/>
                      <a:pt x="571" y="58"/>
                      <a:pt x="565" y="57"/>
                    </a:cubicBezTo>
                    <a:cubicBezTo>
                      <a:pt x="564" y="49"/>
                      <a:pt x="564" y="41"/>
                      <a:pt x="564" y="32"/>
                    </a:cubicBezTo>
                    <a:close/>
                    <a:moveTo>
                      <a:pt x="564" y="85"/>
                    </a:moveTo>
                    <a:cubicBezTo>
                      <a:pt x="565" y="77"/>
                      <a:pt x="565" y="69"/>
                      <a:pt x="565" y="62"/>
                    </a:cubicBezTo>
                    <a:cubicBezTo>
                      <a:pt x="571" y="62"/>
                      <a:pt x="577" y="62"/>
                      <a:pt x="583" y="62"/>
                    </a:cubicBezTo>
                    <a:cubicBezTo>
                      <a:pt x="583" y="69"/>
                      <a:pt x="583" y="77"/>
                      <a:pt x="584" y="85"/>
                    </a:cubicBezTo>
                    <a:cubicBezTo>
                      <a:pt x="577" y="85"/>
                      <a:pt x="571" y="85"/>
                      <a:pt x="564" y="8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5" name="íṣlíḋè"/>
              <p:cNvSpPr/>
              <p:nvPr/>
            </p:nvSpPr>
            <p:spPr bwMode="auto">
              <a:xfrm>
                <a:off x="3238" y="2077"/>
                <a:ext cx="7" cy="121"/>
              </a:xfrm>
              <a:custGeom>
                <a:avLst/>
                <a:gdLst>
                  <a:gd name="T0" fmla="*/ 5 w 6"/>
                  <a:gd name="T1" fmla="*/ 1 h 110"/>
                  <a:gd name="T2" fmla="*/ 1 w 6"/>
                  <a:gd name="T3" fmla="*/ 108 h 110"/>
                  <a:gd name="T4" fmla="*/ 3 w 6"/>
                  <a:gd name="T5" fmla="*/ 108 h 110"/>
                  <a:gd name="T6" fmla="*/ 6 w 6"/>
                  <a:gd name="T7" fmla="*/ 1 h 110"/>
                  <a:gd name="T8" fmla="*/ 5 w 6"/>
                  <a:gd name="T9" fmla="*/ 1 h 110"/>
                </a:gdLst>
                <a:ahLst/>
                <a:cxnLst>
                  <a:cxn ang="0">
                    <a:pos x="T0" y="T1"/>
                  </a:cxn>
                  <a:cxn ang="0">
                    <a:pos x="T2" y="T3"/>
                  </a:cxn>
                  <a:cxn ang="0">
                    <a:pos x="T4" y="T5"/>
                  </a:cxn>
                  <a:cxn ang="0">
                    <a:pos x="T6" y="T7"/>
                  </a:cxn>
                  <a:cxn ang="0">
                    <a:pos x="T8" y="T9"/>
                  </a:cxn>
                </a:cxnLst>
                <a:rect l="0" t="0" r="r" b="b"/>
                <a:pathLst>
                  <a:path w="6" h="110">
                    <a:moveTo>
                      <a:pt x="5" y="1"/>
                    </a:moveTo>
                    <a:cubicBezTo>
                      <a:pt x="3" y="36"/>
                      <a:pt x="0" y="72"/>
                      <a:pt x="1" y="108"/>
                    </a:cubicBezTo>
                    <a:cubicBezTo>
                      <a:pt x="1" y="109"/>
                      <a:pt x="3" y="110"/>
                      <a:pt x="3" y="108"/>
                    </a:cubicBezTo>
                    <a:cubicBezTo>
                      <a:pt x="5" y="73"/>
                      <a:pt x="5" y="37"/>
                      <a:pt x="6" y="1"/>
                    </a:cubicBezTo>
                    <a:cubicBezTo>
                      <a:pt x="6"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6" name="ïsļîdè"/>
              <p:cNvSpPr/>
              <p:nvPr/>
            </p:nvSpPr>
            <p:spPr bwMode="auto">
              <a:xfrm>
                <a:off x="3404" y="2320"/>
                <a:ext cx="3" cy="100"/>
              </a:xfrm>
              <a:custGeom>
                <a:avLst/>
                <a:gdLst>
                  <a:gd name="T0" fmla="*/ 1 w 3"/>
                  <a:gd name="T1" fmla="*/ 0 h 91"/>
                  <a:gd name="T2" fmla="*/ 0 w 3"/>
                  <a:gd name="T3" fmla="*/ 0 h 91"/>
                  <a:gd name="T4" fmla="*/ 1 w 3"/>
                  <a:gd name="T5" fmla="*/ 89 h 91"/>
                  <a:gd name="T6" fmla="*/ 3 w 3"/>
                  <a:gd name="T7" fmla="*/ 89 h 91"/>
                  <a:gd name="T8" fmla="*/ 1 w 3"/>
                  <a:gd name="T9" fmla="*/ 0 h 91"/>
                </a:gdLst>
                <a:ahLst/>
                <a:cxnLst>
                  <a:cxn ang="0">
                    <a:pos x="T0" y="T1"/>
                  </a:cxn>
                  <a:cxn ang="0">
                    <a:pos x="T2" y="T3"/>
                  </a:cxn>
                  <a:cxn ang="0">
                    <a:pos x="T4" y="T5"/>
                  </a:cxn>
                  <a:cxn ang="0">
                    <a:pos x="T6" y="T7"/>
                  </a:cxn>
                  <a:cxn ang="0">
                    <a:pos x="T8" y="T9"/>
                  </a:cxn>
                </a:cxnLst>
                <a:rect l="0" t="0" r="r" b="b"/>
                <a:pathLst>
                  <a:path w="3" h="91">
                    <a:moveTo>
                      <a:pt x="1" y="0"/>
                    </a:moveTo>
                    <a:cubicBezTo>
                      <a:pt x="1" y="0"/>
                      <a:pt x="0" y="0"/>
                      <a:pt x="0" y="0"/>
                    </a:cubicBezTo>
                    <a:cubicBezTo>
                      <a:pt x="1" y="30"/>
                      <a:pt x="1" y="59"/>
                      <a:pt x="1" y="89"/>
                    </a:cubicBezTo>
                    <a:cubicBezTo>
                      <a:pt x="1" y="90"/>
                      <a:pt x="3" y="91"/>
                      <a:pt x="3" y="89"/>
                    </a:cubicBezTo>
                    <a:cubicBezTo>
                      <a:pt x="3" y="60"/>
                      <a:pt x="3" y="3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7" name="îśḷïḑé"/>
              <p:cNvSpPr/>
              <p:nvPr/>
            </p:nvSpPr>
            <p:spPr bwMode="auto">
              <a:xfrm>
                <a:off x="3096" y="2607"/>
                <a:ext cx="2" cy="15"/>
              </a:xfrm>
              <a:custGeom>
                <a:avLst/>
                <a:gdLst>
                  <a:gd name="T0" fmla="*/ 2 w 2"/>
                  <a:gd name="T1" fmla="*/ 2 h 13"/>
                  <a:gd name="T2" fmla="*/ 0 w 2"/>
                  <a:gd name="T3" fmla="*/ 1 h 13"/>
                  <a:gd name="T4" fmla="*/ 0 w 2"/>
                  <a:gd name="T5" fmla="*/ 11 h 13"/>
                  <a:gd name="T6" fmla="*/ 2 w 2"/>
                  <a:gd name="T7" fmla="*/ 12 h 13"/>
                  <a:gd name="T8" fmla="*/ 2 w 2"/>
                  <a:gd name="T9" fmla="*/ 2 h 13"/>
                </a:gdLst>
                <a:ahLst/>
                <a:cxnLst>
                  <a:cxn ang="0">
                    <a:pos x="T0" y="T1"/>
                  </a:cxn>
                  <a:cxn ang="0">
                    <a:pos x="T2" y="T3"/>
                  </a:cxn>
                  <a:cxn ang="0">
                    <a:pos x="T4" y="T5"/>
                  </a:cxn>
                  <a:cxn ang="0">
                    <a:pos x="T6" y="T7"/>
                  </a:cxn>
                  <a:cxn ang="0">
                    <a:pos x="T8" y="T9"/>
                  </a:cxn>
                </a:cxnLst>
                <a:rect l="0" t="0" r="r" b="b"/>
                <a:pathLst>
                  <a:path w="2" h="13">
                    <a:moveTo>
                      <a:pt x="2" y="2"/>
                    </a:moveTo>
                    <a:cubicBezTo>
                      <a:pt x="2" y="1"/>
                      <a:pt x="0" y="0"/>
                      <a:pt x="0" y="1"/>
                    </a:cubicBezTo>
                    <a:cubicBezTo>
                      <a:pt x="0" y="5"/>
                      <a:pt x="0" y="8"/>
                      <a:pt x="0" y="11"/>
                    </a:cubicBezTo>
                    <a:cubicBezTo>
                      <a:pt x="0" y="12"/>
                      <a:pt x="2" y="13"/>
                      <a:pt x="2" y="12"/>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8" name="ísľiḋê"/>
              <p:cNvSpPr/>
              <p:nvPr/>
            </p:nvSpPr>
            <p:spPr bwMode="auto">
              <a:xfrm>
                <a:off x="3351" y="2600"/>
                <a:ext cx="1" cy="20"/>
              </a:xfrm>
              <a:custGeom>
                <a:avLst/>
                <a:gdLst>
                  <a:gd name="T0" fmla="*/ 1 w 1"/>
                  <a:gd name="T1" fmla="*/ 0 h 19"/>
                  <a:gd name="T2" fmla="*/ 0 w 1"/>
                  <a:gd name="T3" fmla="*/ 0 h 19"/>
                  <a:gd name="T4" fmla="*/ 0 w 1"/>
                  <a:gd name="T5" fmla="*/ 18 h 19"/>
                  <a:gd name="T6" fmla="*/ 1 w 1"/>
                  <a:gd name="T7" fmla="*/ 19 h 19"/>
                  <a:gd name="T8" fmla="*/ 1 w 1"/>
                  <a:gd name="T9" fmla="*/ 0 h 19"/>
                </a:gdLst>
                <a:ahLst/>
                <a:cxnLst>
                  <a:cxn ang="0">
                    <a:pos x="T0" y="T1"/>
                  </a:cxn>
                  <a:cxn ang="0">
                    <a:pos x="T2" y="T3"/>
                  </a:cxn>
                  <a:cxn ang="0">
                    <a:pos x="T4" y="T5"/>
                  </a:cxn>
                  <a:cxn ang="0">
                    <a:pos x="T6" y="T7"/>
                  </a:cxn>
                  <a:cxn ang="0">
                    <a:pos x="T8" y="T9"/>
                  </a:cxn>
                </a:cxnLst>
                <a:rect l="0" t="0" r="r" b="b"/>
                <a:pathLst>
                  <a:path w="1" h="19">
                    <a:moveTo>
                      <a:pt x="1" y="0"/>
                    </a:moveTo>
                    <a:cubicBezTo>
                      <a:pt x="1" y="0"/>
                      <a:pt x="0" y="0"/>
                      <a:pt x="0" y="0"/>
                    </a:cubicBezTo>
                    <a:cubicBezTo>
                      <a:pt x="0" y="6"/>
                      <a:pt x="0" y="12"/>
                      <a:pt x="0" y="18"/>
                    </a:cubicBezTo>
                    <a:cubicBezTo>
                      <a:pt x="0" y="19"/>
                      <a:pt x="1" y="19"/>
                      <a:pt x="1" y="19"/>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9" name="íSliḍe"/>
              <p:cNvSpPr/>
              <p:nvPr/>
            </p:nvSpPr>
            <p:spPr bwMode="auto">
              <a:xfrm>
                <a:off x="3508" y="2298"/>
                <a:ext cx="920" cy="436"/>
              </a:xfrm>
              <a:custGeom>
                <a:avLst/>
                <a:gdLst>
                  <a:gd name="T0" fmla="*/ 809 w 835"/>
                  <a:gd name="T1" fmla="*/ 62 h 396"/>
                  <a:gd name="T2" fmla="*/ 584 w 835"/>
                  <a:gd name="T3" fmla="*/ 6 h 396"/>
                  <a:gd name="T4" fmla="*/ 294 w 835"/>
                  <a:gd name="T5" fmla="*/ 15 h 396"/>
                  <a:gd name="T6" fmla="*/ 6 w 835"/>
                  <a:gd name="T7" fmla="*/ 54 h 396"/>
                  <a:gd name="T8" fmla="*/ 22 w 835"/>
                  <a:gd name="T9" fmla="*/ 131 h 396"/>
                  <a:gd name="T10" fmla="*/ 28 w 835"/>
                  <a:gd name="T11" fmla="*/ 296 h 396"/>
                  <a:gd name="T12" fmla="*/ 260 w 835"/>
                  <a:gd name="T13" fmla="*/ 328 h 396"/>
                  <a:gd name="T14" fmla="*/ 379 w 835"/>
                  <a:gd name="T15" fmla="*/ 368 h 396"/>
                  <a:gd name="T16" fmla="*/ 443 w 835"/>
                  <a:gd name="T17" fmla="*/ 320 h 396"/>
                  <a:gd name="T18" fmla="*/ 546 w 835"/>
                  <a:gd name="T19" fmla="*/ 371 h 396"/>
                  <a:gd name="T20" fmla="*/ 610 w 835"/>
                  <a:gd name="T21" fmla="*/ 333 h 396"/>
                  <a:gd name="T22" fmla="*/ 762 w 835"/>
                  <a:gd name="T23" fmla="*/ 209 h 396"/>
                  <a:gd name="T24" fmla="*/ 12 w 835"/>
                  <a:gd name="T25" fmla="*/ 53 h 396"/>
                  <a:gd name="T26" fmla="*/ 56 w 835"/>
                  <a:gd name="T27" fmla="*/ 152 h 396"/>
                  <a:gd name="T28" fmla="*/ 25 w 835"/>
                  <a:gd name="T29" fmla="*/ 102 h 396"/>
                  <a:gd name="T30" fmla="*/ 55 w 835"/>
                  <a:gd name="T31" fmla="*/ 202 h 396"/>
                  <a:gd name="T32" fmla="*/ 57 w 835"/>
                  <a:gd name="T33" fmla="*/ 173 h 396"/>
                  <a:gd name="T34" fmla="*/ 112 w 835"/>
                  <a:gd name="T35" fmla="*/ 148 h 396"/>
                  <a:gd name="T36" fmla="*/ 90 w 835"/>
                  <a:gd name="T37" fmla="*/ 302 h 396"/>
                  <a:gd name="T38" fmla="*/ 114 w 835"/>
                  <a:gd name="T39" fmla="*/ 42 h 396"/>
                  <a:gd name="T40" fmla="*/ 232 w 835"/>
                  <a:gd name="T41" fmla="*/ 144 h 396"/>
                  <a:gd name="T42" fmla="*/ 232 w 835"/>
                  <a:gd name="T43" fmla="*/ 113 h 396"/>
                  <a:gd name="T44" fmla="*/ 163 w 835"/>
                  <a:gd name="T45" fmla="*/ 297 h 396"/>
                  <a:gd name="T46" fmla="*/ 163 w 835"/>
                  <a:gd name="T47" fmla="*/ 209 h 396"/>
                  <a:gd name="T48" fmla="*/ 232 w 835"/>
                  <a:gd name="T49" fmla="*/ 209 h 396"/>
                  <a:gd name="T50" fmla="*/ 235 w 835"/>
                  <a:gd name="T51" fmla="*/ 177 h 396"/>
                  <a:gd name="T52" fmla="*/ 292 w 835"/>
                  <a:gd name="T53" fmla="*/ 214 h 396"/>
                  <a:gd name="T54" fmla="*/ 266 w 835"/>
                  <a:gd name="T55" fmla="*/ 178 h 396"/>
                  <a:gd name="T56" fmla="*/ 614 w 835"/>
                  <a:gd name="T57" fmla="*/ 55 h 396"/>
                  <a:gd name="T58" fmla="*/ 637 w 835"/>
                  <a:gd name="T59" fmla="*/ 179 h 396"/>
                  <a:gd name="T60" fmla="*/ 639 w 835"/>
                  <a:gd name="T61" fmla="*/ 22 h 396"/>
                  <a:gd name="T62" fmla="*/ 551 w 835"/>
                  <a:gd name="T63" fmla="*/ 79 h 396"/>
                  <a:gd name="T64" fmla="*/ 578 w 835"/>
                  <a:gd name="T65" fmla="*/ 212 h 396"/>
                  <a:gd name="T66" fmla="*/ 548 w 835"/>
                  <a:gd name="T67" fmla="*/ 117 h 396"/>
                  <a:gd name="T68" fmla="*/ 547 w 835"/>
                  <a:gd name="T69" fmla="*/ 151 h 396"/>
                  <a:gd name="T70" fmla="*/ 551 w 835"/>
                  <a:gd name="T71" fmla="*/ 15 h 396"/>
                  <a:gd name="T72" fmla="*/ 514 w 835"/>
                  <a:gd name="T73" fmla="*/ 49 h 396"/>
                  <a:gd name="T74" fmla="*/ 353 w 835"/>
                  <a:gd name="T75" fmla="*/ 108 h 396"/>
                  <a:gd name="T76" fmla="*/ 353 w 835"/>
                  <a:gd name="T77" fmla="*/ 142 h 396"/>
                  <a:gd name="T78" fmla="*/ 352 w 835"/>
                  <a:gd name="T79" fmla="*/ 51 h 396"/>
                  <a:gd name="T80" fmla="*/ 296 w 835"/>
                  <a:gd name="T81" fmla="*/ 114 h 396"/>
                  <a:gd name="T82" fmla="*/ 350 w 835"/>
                  <a:gd name="T83" fmla="*/ 147 h 396"/>
                  <a:gd name="T84" fmla="*/ 318 w 835"/>
                  <a:gd name="T85" fmla="*/ 215 h 396"/>
                  <a:gd name="T86" fmla="*/ 345 w 835"/>
                  <a:gd name="T87" fmla="*/ 307 h 396"/>
                  <a:gd name="T88" fmla="*/ 408 w 835"/>
                  <a:gd name="T89" fmla="*/ 317 h 396"/>
                  <a:gd name="T90" fmla="*/ 387 w 835"/>
                  <a:gd name="T91" fmla="*/ 142 h 396"/>
                  <a:gd name="T92" fmla="*/ 412 w 835"/>
                  <a:gd name="T93" fmla="*/ 42 h 396"/>
                  <a:gd name="T94" fmla="*/ 453 w 835"/>
                  <a:gd name="T95" fmla="*/ 186 h 396"/>
                  <a:gd name="T96" fmla="*/ 438 w 835"/>
                  <a:gd name="T97" fmla="*/ 109 h 396"/>
                  <a:gd name="T98" fmla="*/ 479 w 835"/>
                  <a:gd name="T99" fmla="*/ 220 h 396"/>
                  <a:gd name="T100" fmla="*/ 605 w 835"/>
                  <a:gd name="T101" fmla="*/ 336 h 396"/>
                  <a:gd name="T102" fmla="*/ 610 w 835"/>
                  <a:gd name="T103" fmla="*/ 180 h 396"/>
                  <a:gd name="T104" fmla="*/ 612 w 835"/>
                  <a:gd name="T105" fmla="*/ 202 h 396"/>
                  <a:gd name="T106" fmla="*/ 665 w 835"/>
                  <a:gd name="T107" fmla="*/ 208 h 396"/>
                  <a:gd name="T108" fmla="*/ 791 w 835"/>
                  <a:gd name="T109" fmla="*/ 36 h 396"/>
                  <a:gd name="T110" fmla="*/ 751 w 835"/>
                  <a:gd name="T111" fmla="*/ 32 h 396"/>
                  <a:gd name="T112" fmla="*/ 667 w 835"/>
                  <a:gd name="T113" fmla="*/ 117 h 396"/>
                  <a:gd name="T114" fmla="*/ 743 w 835"/>
                  <a:gd name="T115" fmla="*/ 153 h 396"/>
                  <a:gd name="T116" fmla="*/ 747 w 835"/>
                  <a:gd name="T117" fmla="*/ 120 h 396"/>
                  <a:gd name="T118" fmla="*/ 767 w 835"/>
                  <a:gd name="T119" fmla="*/ 1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5" h="396">
                    <a:moveTo>
                      <a:pt x="833" y="182"/>
                    </a:moveTo>
                    <a:cubicBezTo>
                      <a:pt x="824" y="181"/>
                      <a:pt x="814" y="180"/>
                      <a:pt x="805" y="179"/>
                    </a:cubicBezTo>
                    <a:cubicBezTo>
                      <a:pt x="805" y="171"/>
                      <a:pt x="805" y="162"/>
                      <a:pt x="806" y="153"/>
                    </a:cubicBezTo>
                    <a:cubicBezTo>
                      <a:pt x="812" y="153"/>
                      <a:pt x="818" y="153"/>
                      <a:pt x="824" y="153"/>
                    </a:cubicBezTo>
                    <a:cubicBezTo>
                      <a:pt x="825" y="153"/>
                      <a:pt x="824" y="151"/>
                      <a:pt x="823" y="151"/>
                    </a:cubicBezTo>
                    <a:cubicBezTo>
                      <a:pt x="817" y="151"/>
                      <a:pt x="812" y="151"/>
                      <a:pt x="806" y="151"/>
                    </a:cubicBezTo>
                    <a:cubicBezTo>
                      <a:pt x="806" y="143"/>
                      <a:pt x="806" y="134"/>
                      <a:pt x="807" y="126"/>
                    </a:cubicBezTo>
                    <a:cubicBezTo>
                      <a:pt x="811" y="126"/>
                      <a:pt x="816" y="126"/>
                      <a:pt x="820" y="127"/>
                    </a:cubicBezTo>
                    <a:cubicBezTo>
                      <a:pt x="821" y="127"/>
                      <a:pt x="821" y="125"/>
                      <a:pt x="820" y="125"/>
                    </a:cubicBezTo>
                    <a:cubicBezTo>
                      <a:pt x="816" y="124"/>
                      <a:pt x="811" y="124"/>
                      <a:pt x="807" y="124"/>
                    </a:cubicBezTo>
                    <a:cubicBezTo>
                      <a:pt x="807" y="113"/>
                      <a:pt x="808" y="102"/>
                      <a:pt x="808" y="91"/>
                    </a:cubicBezTo>
                    <a:cubicBezTo>
                      <a:pt x="812" y="91"/>
                      <a:pt x="815" y="91"/>
                      <a:pt x="819" y="92"/>
                    </a:cubicBezTo>
                    <a:cubicBezTo>
                      <a:pt x="820" y="92"/>
                      <a:pt x="819" y="90"/>
                      <a:pt x="818" y="90"/>
                    </a:cubicBezTo>
                    <a:cubicBezTo>
                      <a:pt x="815" y="89"/>
                      <a:pt x="811" y="89"/>
                      <a:pt x="808" y="89"/>
                    </a:cubicBezTo>
                    <a:cubicBezTo>
                      <a:pt x="808" y="81"/>
                      <a:pt x="809" y="73"/>
                      <a:pt x="809" y="64"/>
                    </a:cubicBezTo>
                    <a:cubicBezTo>
                      <a:pt x="812" y="65"/>
                      <a:pt x="814" y="65"/>
                      <a:pt x="817" y="65"/>
                    </a:cubicBezTo>
                    <a:cubicBezTo>
                      <a:pt x="818" y="65"/>
                      <a:pt x="818" y="63"/>
                      <a:pt x="817" y="63"/>
                    </a:cubicBezTo>
                    <a:cubicBezTo>
                      <a:pt x="814" y="63"/>
                      <a:pt x="812" y="62"/>
                      <a:pt x="809" y="62"/>
                    </a:cubicBezTo>
                    <a:cubicBezTo>
                      <a:pt x="809" y="54"/>
                      <a:pt x="810" y="46"/>
                      <a:pt x="810" y="37"/>
                    </a:cubicBezTo>
                    <a:cubicBezTo>
                      <a:pt x="816" y="38"/>
                      <a:pt x="823" y="38"/>
                      <a:pt x="829" y="37"/>
                    </a:cubicBezTo>
                    <a:cubicBezTo>
                      <a:pt x="831" y="37"/>
                      <a:pt x="830" y="34"/>
                      <a:pt x="829" y="34"/>
                    </a:cubicBezTo>
                    <a:cubicBezTo>
                      <a:pt x="823" y="33"/>
                      <a:pt x="816" y="32"/>
                      <a:pt x="810" y="31"/>
                    </a:cubicBezTo>
                    <a:cubicBezTo>
                      <a:pt x="810" y="30"/>
                      <a:pt x="810" y="30"/>
                      <a:pt x="810" y="29"/>
                    </a:cubicBezTo>
                    <a:cubicBezTo>
                      <a:pt x="810" y="29"/>
                      <a:pt x="810" y="28"/>
                      <a:pt x="810" y="29"/>
                    </a:cubicBezTo>
                    <a:cubicBezTo>
                      <a:pt x="810" y="30"/>
                      <a:pt x="810" y="30"/>
                      <a:pt x="810" y="31"/>
                    </a:cubicBezTo>
                    <a:cubicBezTo>
                      <a:pt x="787" y="29"/>
                      <a:pt x="763" y="28"/>
                      <a:pt x="740" y="27"/>
                    </a:cubicBezTo>
                    <a:cubicBezTo>
                      <a:pt x="707" y="25"/>
                      <a:pt x="674" y="21"/>
                      <a:pt x="641" y="18"/>
                    </a:cubicBezTo>
                    <a:cubicBezTo>
                      <a:pt x="641" y="18"/>
                      <a:pt x="641" y="17"/>
                      <a:pt x="641" y="17"/>
                    </a:cubicBezTo>
                    <a:cubicBezTo>
                      <a:pt x="641" y="16"/>
                      <a:pt x="639" y="16"/>
                      <a:pt x="639" y="17"/>
                    </a:cubicBezTo>
                    <a:cubicBezTo>
                      <a:pt x="639" y="17"/>
                      <a:pt x="639" y="17"/>
                      <a:pt x="639" y="18"/>
                    </a:cubicBezTo>
                    <a:cubicBezTo>
                      <a:pt x="631" y="17"/>
                      <a:pt x="622" y="16"/>
                      <a:pt x="614" y="15"/>
                    </a:cubicBezTo>
                    <a:cubicBezTo>
                      <a:pt x="614" y="15"/>
                      <a:pt x="614" y="14"/>
                      <a:pt x="614" y="14"/>
                    </a:cubicBezTo>
                    <a:cubicBezTo>
                      <a:pt x="614" y="13"/>
                      <a:pt x="613" y="13"/>
                      <a:pt x="613" y="14"/>
                    </a:cubicBezTo>
                    <a:cubicBezTo>
                      <a:pt x="613" y="14"/>
                      <a:pt x="613" y="15"/>
                      <a:pt x="613" y="15"/>
                    </a:cubicBezTo>
                    <a:cubicBezTo>
                      <a:pt x="603" y="14"/>
                      <a:pt x="593" y="14"/>
                      <a:pt x="584" y="13"/>
                    </a:cubicBezTo>
                    <a:cubicBezTo>
                      <a:pt x="584" y="10"/>
                      <a:pt x="584" y="8"/>
                      <a:pt x="584" y="6"/>
                    </a:cubicBezTo>
                    <a:cubicBezTo>
                      <a:pt x="584" y="5"/>
                      <a:pt x="583" y="4"/>
                      <a:pt x="582" y="5"/>
                    </a:cubicBezTo>
                    <a:cubicBezTo>
                      <a:pt x="582" y="8"/>
                      <a:pt x="582" y="10"/>
                      <a:pt x="582" y="13"/>
                    </a:cubicBezTo>
                    <a:cubicBezTo>
                      <a:pt x="572" y="12"/>
                      <a:pt x="562" y="11"/>
                      <a:pt x="552" y="10"/>
                    </a:cubicBezTo>
                    <a:cubicBezTo>
                      <a:pt x="552" y="10"/>
                      <a:pt x="552" y="9"/>
                      <a:pt x="552" y="9"/>
                    </a:cubicBezTo>
                    <a:cubicBezTo>
                      <a:pt x="552" y="8"/>
                      <a:pt x="551" y="8"/>
                      <a:pt x="551" y="9"/>
                    </a:cubicBezTo>
                    <a:cubicBezTo>
                      <a:pt x="551" y="9"/>
                      <a:pt x="551" y="9"/>
                      <a:pt x="551" y="10"/>
                    </a:cubicBezTo>
                    <a:cubicBezTo>
                      <a:pt x="517" y="7"/>
                      <a:pt x="483" y="4"/>
                      <a:pt x="450" y="2"/>
                    </a:cubicBezTo>
                    <a:cubicBezTo>
                      <a:pt x="449" y="1"/>
                      <a:pt x="449" y="0"/>
                      <a:pt x="448" y="0"/>
                    </a:cubicBezTo>
                    <a:cubicBezTo>
                      <a:pt x="445" y="0"/>
                      <a:pt x="443" y="1"/>
                      <a:pt x="440" y="1"/>
                    </a:cubicBezTo>
                    <a:cubicBezTo>
                      <a:pt x="439" y="1"/>
                      <a:pt x="439" y="1"/>
                      <a:pt x="438" y="1"/>
                    </a:cubicBezTo>
                    <a:cubicBezTo>
                      <a:pt x="437" y="1"/>
                      <a:pt x="437" y="1"/>
                      <a:pt x="437" y="1"/>
                    </a:cubicBezTo>
                    <a:cubicBezTo>
                      <a:pt x="430" y="2"/>
                      <a:pt x="422" y="3"/>
                      <a:pt x="415" y="4"/>
                    </a:cubicBezTo>
                    <a:cubicBezTo>
                      <a:pt x="415" y="4"/>
                      <a:pt x="415" y="4"/>
                      <a:pt x="415" y="4"/>
                    </a:cubicBezTo>
                    <a:cubicBezTo>
                      <a:pt x="415" y="3"/>
                      <a:pt x="414" y="3"/>
                      <a:pt x="414" y="4"/>
                    </a:cubicBezTo>
                    <a:cubicBezTo>
                      <a:pt x="414" y="4"/>
                      <a:pt x="414" y="4"/>
                      <a:pt x="414" y="4"/>
                    </a:cubicBezTo>
                    <a:cubicBezTo>
                      <a:pt x="374" y="9"/>
                      <a:pt x="335" y="14"/>
                      <a:pt x="295" y="18"/>
                    </a:cubicBezTo>
                    <a:cubicBezTo>
                      <a:pt x="295" y="17"/>
                      <a:pt x="295" y="16"/>
                      <a:pt x="295" y="16"/>
                    </a:cubicBezTo>
                    <a:cubicBezTo>
                      <a:pt x="295" y="15"/>
                      <a:pt x="294" y="15"/>
                      <a:pt x="294" y="15"/>
                    </a:cubicBezTo>
                    <a:cubicBezTo>
                      <a:pt x="294" y="16"/>
                      <a:pt x="294" y="17"/>
                      <a:pt x="294" y="18"/>
                    </a:cubicBezTo>
                    <a:cubicBezTo>
                      <a:pt x="284" y="19"/>
                      <a:pt x="275" y="20"/>
                      <a:pt x="265" y="21"/>
                    </a:cubicBezTo>
                    <a:cubicBezTo>
                      <a:pt x="265" y="21"/>
                      <a:pt x="265" y="21"/>
                      <a:pt x="265" y="21"/>
                    </a:cubicBezTo>
                    <a:cubicBezTo>
                      <a:pt x="265" y="20"/>
                      <a:pt x="264" y="19"/>
                      <a:pt x="264" y="20"/>
                    </a:cubicBezTo>
                    <a:cubicBezTo>
                      <a:pt x="264" y="21"/>
                      <a:pt x="264" y="21"/>
                      <a:pt x="264" y="22"/>
                    </a:cubicBezTo>
                    <a:cubicBezTo>
                      <a:pt x="253" y="23"/>
                      <a:pt x="243" y="24"/>
                      <a:pt x="233" y="25"/>
                    </a:cubicBezTo>
                    <a:cubicBezTo>
                      <a:pt x="233" y="24"/>
                      <a:pt x="233" y="24"/>
                      <a:pt x="233" y="24"/>
                    </a:cubicBezTo>
                    <a:cubicBezTo>
                      <a:pt x="233" y="24"/>
                      <a:pt x="233" y="24"/>
                      <a:pt x="233" y="24"/>
                    </a:cubicBezTo>
                    <a:cubicBezTo>
                      <a:pt x="232" y="24"/>
                      <a:pt x="232" y="25"/>
                      <a:pt x="232" y="25"/>
                    </a:cubicBezTo>
                    <a:cubicBezTo>
                      <a:pt x="162" y="32"/>
                      <a:pt x="92" y="40"/>
                      <a:pt x="22" y="49"/>
                    </a:cubicBezTo>
                    <a:cubicBezTo>
                      <a:pt x="22" y="47"/>
                      <a:pt x="19" y="46"/>
                      <a:pt x="19" y="48"/>
                    </a:cubicBezTo>
                    <a:cubicBezTo>
                      <a:pt x="19" y="49"/>
                      <a:pt x="19" y="49"/>
                      <a:pt x="19" y="49"/>
                    </a:cubicBezTo>
                    <a:cubicBezTo>
                      <a:pt x="17" y="49"/>
                      <a:pt x="14" y="50"/>
                      <a:pt x="12" y="50"/>
                    </a:cubicBezTo>
                    <a:cubicBezTo>
                      <a:pt x="11" y="48"/>
                      <a:pt x="11" y="47"/>
                      <a:pt x="11" y="46"/>
                    </a:cubicBezTo>
                    <a:cubicBezTo>
                      <a:pt x="11" y="45"/>
                      <a:pt x="10" y="45"/>
                      <a:pt x="10" y="45"/>
                    </a:cubicBezTo>
                    <a:cubicBezTo>
                      <a:pt x="10" y="47"/>
                      <a:pt x="10" y="49"/>
                      <a:pt x="10" y="50"/>
                    </a:cubicBezTo>
                    <a:cubicBezTo>
                      <a:pt x="9" y="50"/>
                      <a:pt x="7" y="50"/>
                      <a:pt x="5" y="51"/>
                    </a:cubicBezTo>
                    <a:cubicBezTo>
                      <a:pt x="4" y="51"/>
                      <a:pt x="4" y="54"/>
                      <a:pt x="6" y="54"/>
                    </a:cubicBezTo>
                    <a:cubicBezTo>
                      <a:pt x="7" y="54"/>
                      <a:pt x="9" y="53"/>
                      <a:pt x="10" y="53"/>
                    </a:cubicBezTo>
                    <a:cubicBezTo>
                      <a:pt x="10" y="61"/>
                      <a:pt x="11" y="69"/>
                      <a:pt x="11" y="77"/>
                    </a:cubicBezTo>
                    <a:cubicBezTo>
                      <a:pt x="11" y="77"/>
                      <a:pt x="11" y="77"/>
                      <a:pt x="11" y="77"/>
                    </a:cubicBezTo>
                    <a:cubicBezTo>
                      <a:pt x="10" y="77"/>
                      <a:pt x="10" y="78"/>
                      <a:pt x="11" y="78"/>
                    </a:cubicBezTo>
                    <a:cubicBezTo>
                      <a:pt x="11" y="86"/>
                      <a:pt x="11" y="93"/>
                      <a:pt x="11" y="101"/>
                    </a:cubicBezTo>
                    <a:cubicBezTo>
                      <a:pt x="8" y="101"/>
                      <a:pt x="4" y="101"/>
                      <a:pt x="1" y="102"/>
                    </a:cubicBezTo>
                    <a:cubicBezTo>
                      <a:pt x="0" y="102"/>
                      <a:pt x="0" y="103"/>
                      <a:pt x="1" y="103"/>
                    </a:cubicBezTo>
                    <a:cubicBezTo>
                      <a:pt x="4" y="103"/>
                      <a:pt x="8" y="103"/>
                      <a:pt x="11" y="103"/>
                    </a:cubicBezTo>
                    <a:cubicBezTo>
                      <a:pt x="12" y="127"/>
                      <a:pt x="13" y="151"/>
                      <a:pt x="14" y="176"/>
                    </a:cubicBezTo>
                    <a:cubicBezTo>
                      <a:pt x="15" y="219"/>
                      <a:pt x="14" y="264"/>
                      <a:pt x="17" y="308"/>
                    </a:cubicBezTo>
                    <a:cubicBezTo>
                      <a:pt x="18" y="309"/>
                      <a:pt x="21" y="310"/>
                      <a:pt x="21" y="308"/>
                    </a:cubicBezTo>
                    <a:cubicBezTo>
                      <a:pt x="21" y="264"/>
                      <a:pt x="18" y="220"/>
                      <a:pt x="16" y="176"/>
                    </a:cubicBezTo>
                    <a:cubicBezTo>
                      <a:pt x="15" y="152"/>
                      <a:pt x="15" y="127"/>
                      <a:pt x="14" y="102"/>
                    </a:cubicBezTo>
                    <a:cubicBezTo>
                      <a:pt x="16" y="102"/>
                      <a:pt x="19" y="102"/>
                      <a:pt x="21" y="102"/>
                    </a:cubicBezTo>
                    <a:cubicBezTo>
                      <a:pt x="22" y="111"/>
                      <a:pt x="22" y="121"/>
                      <a:pt x="22" y="130"/>
                    </a:cubicBezTo>
                    <a:cubicBezTo>
                      <a:pt x="21" y="130"/>
                      <a:pt x="20" y="130"/>
                      <a:pt x="19" y="130"/>
                    </a:cubicBezTo>
                    <a:cubicBezTo>
                      <a:pt x="18" y="130"/>
                      <a:pt x="19" y="131"/>
                      <a:pt x="19" y="131"/>
                    </a:cubicBezTo>
                    <a:cubicBezTo>
                      <a:pt x="20" y="131"/>
                      <a:pt x="21" y="131"/>
                      <a:pt x="22" y="131"/>
                    </a:cubicBezTo>
                    <a:cubicBezTo>
                      <a:pt x="23" y="139"/>
                      <a:pt x="23" y="146"/>
                      <a:pt x="23" y="154"/>
                    </a:cubicBezTo>
                    <a:cubicBezTo>
                      <a:pt x="21" y="154"/>
                      <a:pt x="19" y="155"/>
                      <a:pt x="17" y="155"/>
                    </a:cubicBezTo>
                    <a:cubicBezTo>
                      <a:pt x="16" y="155"/>
                      <a:pt x="17" y="157"/>
                      <a:pt x="18" y="157"/>
                    </a:cubicBezTo>
                    <a:cubicBezTo>
                      <a:pt x="20" y="156"/>
                      <a:pt x="22" y="156"/>
                      <a:pt x="24" y="156"/>
                    </a:cubicBezTo>
                    <a:cubicBezTo>
                      <a:pt x="24" y="164"/>
                      <a:pt x="24" y="171"/>
                      <a:pt x="24" y="178"/>
                    </a:cubicBezTo>
                    <a:cubicBezTo>
                      <a:pt x="23" y="179"/>
                      <a:pt x="21" y="179"/>
                      <a:pt x="19" y="179"/>
                    </a:cubicBezTo>
                    <a:cubicBezTo>
                      <a:pt x="18" y="179"/>
                      <a:pt x="19" y="179"/>
                      <a:pt x="19" y="179"/>
                    </a:cubicBezTo>
                    <a:cubicBezTo>
                      <a:pt x="21" y="179"/>
                      <a:pt x="23" y="179"/>
                      <a:pt x="25" y="180"/>
                    </a:cubicBezTo>
                    <a:cubicBezTo>
                      <a:pt x="25" y="186"/>
                      <a:pt x="25" y="193"/>
                      <a:pt x="25" y="200"/>
                    </a:cubicBezTo>
                    <a:cubicBezTo>
                      <a:pt x="25" y="200"/>
                      <a:pt x="25" y="201"/>
                      <a:pt x="25" y="201"/>
                    </a:cubicBezTo>
                    <a:cubicBezTo>
                      <a:pt x="26" y="225"/>
                      <a:pt x="27" y="250"/>
                      <a:pt x="28" y="274"/>
                    </a:cubicBezTo>
                    <a:cubicBezTo>
                      <a:pt x="27" y="274"/>
                      <a:pt x="26" y="274"/>
                      <a:pt x="26" y="274"/>
                    </a:cubicBezTo>
                    <a:cubicBezTo>
                      <a:pt x="25" y="274"/>
                      <a:pt x="25" y="275"/>
                      <a:pt x="26" y="275"/>
                    </a:cubicBezTo>
                    <a:cubicBezTo>
                      <a:pt x="26" y="275"/>
                      <a:pt x="27" y="275"/>
                      <a:pt x="28" y="275"/>
                    </a:cubicBezTo>
                    <a:cubicBezTo>
                      <a:pt x="28" y="282"/>
                      <a:pt x="28" y="289"/>
                      <a:pt x="28" y="295"/>
                    </a:cubicBezTo>
                    <a:cubicBezTo>
                      <a:pt x="28" y="295"/>
                      <a:pt x="28" y="295"/>
                      <a:pt x="27" y="295"/>
                    </a:cubicBezTo>
                    <a:cubicBezTo>
                      <a:pt x="27" y="295"/>
                      <a:pt x="27" y="296"/>
                      <a:pt x="27" y="296"/>
                    </a:cubicBezTo>
                    <a:cubicBezTo>
                      <a:pt x="28" y="296"/>
                      <a:pt x="28" y="296"/>
                      <a:pt x="28" y="296"/>
                    </a:cubicBezTo>
                    <a:cubicBezTo>
                      <a:pt x="28" y="297"/>
                      <a:pt x="28" y="297"/>
                      <a:pt x="28" y="297"/>
                    </a:cubicBezTo>
                    <a:cubicBezTo>
                      <a:pt x="29" y="300"/>
                      <a:pt x="33" y="301"/>
                      <a:pt x="33" y="298"/>
                    </a:cubicBezTo>
                    <a:cubicBezTo>
                      <a:pt x="33" y="298"/>
                      <a:pt x="33" y="298"/>
                      <a:pt x="33" y="297"/>
                    </a:cubicBezTo>
                    <a:cubicBezTo>
                      <a:pt x="41" y="299"/>
                      <a:pt x="49" y="300"/>
                      <a:pt x="57" y="301"/>
                    </a:cubicBezTo>
                    <a:cubicBezTo>
                      <a:pt x="57" y="303"/>
                      <a:pt x="57" y="304"/>
                      <a:pt x="57" y="306"/>
                    </a:cubicBezTo>
                    <a:cubicBezTo>
                      <a:pt x="57" y="307"/>
                      <a:pt x="58" y="307"/>
                      <a:pt x="58" y="306"/>
                    </a:cubicBezTo>
                    <a:cubicBezTo>
                      <a:pt x="58" y="304"/>
                      <a:pt x="58" y="303"/>
                      <a:pt x="59" y="301"/>
                    </a:cubicBezTo>
                    <a:cubicBezTo>
                      <a:pt x="68" y="303"/>
                      <a:pt x="78" y="304"/>
                      <a:pt x="88" y="306"/>
                    </a:cubicBezTo>
                    <a:cubicBezTo>
                      <a:pt x="88" y="308"/>
                      <a:pt x="88" y="310"/>
                      <a:pt x="88" y="313"/>
                    </a:cubicBezTo>
                    <a:cubicBezTo>
                      <a:pt x="88" y="314"/>
                      <a:pt x="90" y="314"/>
                      <a:pt x="90" y="313"/>
                    </a:cubicBezTo>
                    <a:cubicBezTo>
                      <a:pt x="90" y="311"/>
                      <a:pt x="90" y="308"/>
                      <a:pt x="90" y="306"/>
                    </a:cubicBezTo>
                    <a:cubicBezTo>
                      <a:pt x="98" y="307"/>
                      <a:pt x="105" y="308"/>
                      <a:pt x="113" y="309"/>
                    </a:cubicBezTo>
                    <a:cubicBezTo>
                      <a:pt x="113" y="310"/>
                      <a:pt x="113" y="310"/>
                      <a:pt x="113" y="311"/>
                    </a:cubicBezTo>
                    <a:cubicBezTo>
                      <a:pt x="113" y="312"/>
                      <a:pt x="115" y="313"/>
                      <a:pt x="115" y="311"/>
                    </a:cubicBezTo>
                    <a:cubicBezTo>
                      <a:pt x="115" y="311"/>
                      <a:pt x="115" y="310"/>
                      <a:pt x="115" y="310"/>
                    </a:cubicBezTo>
                    <a:cubicBezTo>
                      <a:pt x="154" y="315"/>
                      <a:pt x="192" y="320"/>
                      <a:pt x="230" y="324"/>
                    </a:cubicBezTo>
                    <a:cubicBezTo>
                      <a:pt x="231" y="325"/>
                      <a:pt x="232" y="325"/>
                      <a:pt x="232" y="325"/>
                    </a:cubicBezTo>
                    <a:cubicBezTo>
                      <a:pt x="241" y="326"/>
                      <a:pt x="251" y="327"/>
                      <a:pt x="260" y="328"/>
                    </a:cubicBezTo>
                    <a:cubicBezTo>
                      <a:pt x="260" y="330"/>
                      <a:pt x="260" y="332"/>
                      <a:pt x="260" y="334"/>
                    </a:cubicBezTo>
                    <a:cubicBezTo>
                      <a:pt x="260" y="335"/>
                      <a:pt x="262" y="336"/>
                      <a:pt x="262" y="334"/>
                    </a:cubicBezTo>
                    <a:cubicBezTo>
                      <a:pt x="262" y="332"/>
                      <a:pt x="262" y="330"/>
                      <a:pt x="262" y="328"/>
                    </a:cubicBezTo>
                    <a:cubicBezTo>
                      <a:pt x="272" y="329"/>
                      <a:pt x="281" y="330"/>
                      <a:pt x="290" y="332"/>
                    </a:cubicBezTo>
                    <a:cubicBezTo>
                      <a:pt x="290" y="344"/>
                      <a:pt x="290" y="357"/>
                      <a:pt x="290" y="369"/>
                    </a:cubicBezTo>
                    <a:cubicBezTo>
                      <a:pt x="290" y="370"/>
                      <a:pt x="292" y="371"/>
                      <a:pt x="292" y="369"/>
                    </a:cubicBezTo>
                    <a:cubicBezTo>
                      <a:pt x="293" y="357"/>
                      <a:pt x="294" y="345"/>
                      <a:pt x="294" y="332"/>
                    </a:cubicBezTo>
                    <a:cubicBezTo>
                      <a:pt x="302" y="333"/>
                      <a:pt x="309" y="334"/>
                      <a:pt x="317" y="335"/>
                    </a:cubicBezTo>
                    <a:cubicBezTo>
                      <a:pt x="317" y="343"/>
                      <a:pt x="317" y="351"/>
                      <a:pt x="317" y="359"/>
                    </a:cubicBezTo>
                    <a:cubicBezTo>
                      <a:pt x="317" y="360"/>
                      <a:pt x="319" y="361"/>
                      <a:pt x="319" y="360"/>
                    </a:cubicBezTo>
                    <a:cubicBezTo>
                      <a:pt x="319" y="351"/>
                      <a:pt x="319" y="343"/>
                      <a:pt x="319" y="335"/>
                    </a:cubicBezTo>
                    <a:cubicBezTo>
                      <a:pt x="328" y="336"/>
                      <a:pt x="336" y="337"/>
                      <a:pt x="345" y="338"/>
                    </a:cubicBezTo>
                    <a:cubicBezTo>
                      <a:pt x="345" y="340"/>
                      <a:pt x="345" y="342"/>
                      <a:pt x="345" y="344"/>
                    </a:cubicBezTo>
                    <a:cubicBezTo>
                      <a:pt x="345" y="345"/>
                      <a:pt x="347" y="346"/>
                      <a:pt x="347" y="344"/>
                    </a:cubicBezTo>
                    <a:cubicBezTo>
                      <a:pt x="347" y="342"/>
                      <a:pt x="347" y="340"/>
                      <a:pt x="347" y="338"/>
                    </a:cubicBezTo>
                    <a:cubicBezTo>
                      <a:pt x="358" y="340"/>
                      <a:pt x="368" y="341"/>
                      <a:pt x="378" y="342"/>
                    </a:cubicBezTo>
                    <a:cubicBezTo>
                      <a:pt x="378" y="351"/>
                      <a:pt x="377" y="359"/>
                      <a:pt x="377" y="367"/>
                    </a:cubicBezTo>
                    <a:cubicBezTo>
                      <a:pt x="377" y="369"/>
                      <a:pt x="379" y="369"/>
                      <a:pt x="379" y="368"/>
                    </a:cubicBezTo>
                    <a:cubicBezTo>
                      <a:pt x="380" y="359"/>
                      <a:pt x="380" y="351"/>
                      <a:pt x="381" y="343"/>
                    </a:cubicBezTo>
                    <a:cubicBezTo>
                      <a:pt x="389" y="344"/>
                      <a:pt x="398" y="345"/>
                      <a:pt x="406" y="346"/>
                    </a:cubicBezTo>
                    <a:cubicBezTo>
                      <a:pt x="406" y="350"/>
                      <a:pt x="405" y="353"/>
                      <a:pt x="405" y="357"/>
                    </a:cubicBezTo>
                    <a:cubicBezTo>
                      <a:pt x="405" y="359"/>
                      <a:pt x="407" y="360"/>
                      <a:pt x="407" y="358"/>
                    </a:cubicBezTo>
                    <a:cubicBezTo>
                      <a:pt x="408" y="354"/>
                      <a:pt x="408" y="350"/>
                      <a:pt x="408" y="346"/>
                    </a:cubicBezTo>
                    <a:cubicBezTo>
                      <a:pt x="423" y="348"/>
                      <a:pt x="438" y="350"/>
                      <a:pt x="453" y="352"/>
                    </a:cubicBezTo>
                    <a:cubicBezTo>
                      <a:pt x="455" y="352"/>
                      <a:pt x="455" y="350"/>
                      <a:pt x="453" y="350"/>
                    </a:cubicBezTo>
                    <a:cubicBezTo>
                      <a:pt x="438" y="347"/>
                      <a:pt x="423" y="346"/>
                      <a:pt x="408" y="344"/>
                    </a:cubicBezTo>
                    <a:cubicBezTo>
                      <a:pt x="409" y="335"/>
                      <a:pt x="410" y="326"/>
                      <a:pt x="410" y="317"/>
                    </a:cubicBezTo>
                    <a:cubicBezTo>
                      <a:pt x="418" y="318"/>
                      <a:pt x="427" y="318"/>
                      <a:pt x="435" y="319"/>
                    </a:cubicBezTo>
                    <a:cubicBezTo>
                      <a:pt x="436" y="319"/>
                      <a:pt x="436" y="316"/>
                      <a:pt x="434" y="316"/>
                    </a:cubicBezTo>
                    <a:cubicBezTo>
                      <a:pt x="426" y="315"/>
                      <a:pt x="418" y="315"/>
                      <a:pt x="410" y="314"/>
                    </a:cubicBezTo>
                    <a:cubicBezTo>
                      <a:pt x="412" y="282"/>
                      <a:pt x="413" y="251"/>
                      <a:pt x="414" y="220"/>
                    </a:cubicBezTo>
                    <a:cubicBezTo>
                      <a:pt x="427" y="220"/>
                      <a:pt x="441" y="221"/>
                      <a:pt x="455" y="222"/>
                    </a:cubicBezTo>
                    <a:cubicBezTo>
                      <a:pt x="456" y="222"/>
                      <a:pt x="456" y="222"/>
                      <a:pt x="456" y="221"/>
                    </a:cubicBezTo>
                    <a:cubicBezTo>
                      <a:pt x="463" y="221"/>
                      <a:pt x="470" y="221"/>
                      <a:pt x="477" y="221"/>
                    </a:cubicBezTo>
                    <a:cubicBezTo>
                      <a:pt x="476" y="252"/>
                      <a:pt x="475" y="284"/>
                      <a:pt x="476" y="316"/>
                    </a:cubicBezTo>
                    <a:cubicBezTo>
                      <a:pt x="465" y="317"/>
                      <a:pt x="454" y="319"/>
                      <a:pt x="443" y="320"/>
                    </a:cubicBezTo>
                    <a:cubicBezTo>
                      <a:pt x="442" y="320"/>
                      <a:pt x="442" y="321"/>
                      <a:pt x="443" y="321"/>
                    </a:cubicBezTo>
                    <a:cubicBezTo>
                      <a:pt x="454" y="320"/>
                      <a:pt x="465" y="319"/>
                      <a:pt x="476" y="318"/>
                    </a:cubicBezTo>
                    <a:cubicBezTo>
                      <a:pt x="476" y="328"/>
                      <a:pt x="477" y="338"/>
                      <a:pt x="477" y="348"/>
                    </a:cubicBezTo>
                    <a:cubicBezTo>
                      <a:pt x="473" y="349"/>
                      <a:pt x="469" y="350"/>
                      <a:pt x="465" y="350"/>
                    </a:cubicBezTo>
                    <a:cubicBezTo>
                      <a:pt x="464" y="350"/>
                      <a:pt x="464" y="352"/>
                      <a:pt x="465" y="352"/>
                    </a:cubicBezTo>
                    <a:cubicBezTo>
                      <a:pt x="469" y="351"/>
                      <a:pt x="473" y="350"/>
                      <a:pt x="477" y="350"/>
                    </a:cubicBezTo>
                    <a:cubicBezTo>
                      <a:pt x="478" y="358"/>
                      <a:pt x="478" y="366"/>
                      <a:pt x="479" y="374"/>
                    </a:cubicBezTo>
                    <a:cubicBezTo>
                      <a:pt x="479" y="375"/>
                      <a:pt x="481" y="376"/>
                      <a:pt x="481" y="375"/>
                    </a:cubicBezTo>
                    <a:cubicBezTo>
                      <a:pt x="480" y="366"/>
                      <a:pt x="480" y="358"/>
                      <a:pt x="480" y="350"/>
                    </a:cubicBezTo>
                    <a:cubicBezTo>
                      <a:pt x="492" y="348"/>
                      <a:pt x="503" y="347"/>
                      <a:pt x="514" y="345"/>
                    </a:cubicBezTo>
                    <a:cubicBezTo>
                      <a:pt x="514" y="355"/>
                      <a:pt x="514" y="365"/>
                      <a:pt x="514" y="374"/>
                    </a:cubicBezTo>
                    <a:cubicBezTo>
                      <a:pt x="512" y="375"/>
                      <a:pt x="510" y="375"/>
                      <a:pt x="508" y="375"/>
                    </a:cubicBezTo>
                    <a:cubicBezTo>
                      <a:pt x="507" y="376"/>
                      <a:pt x="508" y="377"/>
                      <a:pt x="508" y="376"/>
                    </a:cubicBezTo>
                    <a:cubicBezTo>
                      <a:pt x="510" y="376"/>
                      <a:pt x="512" y="376"/>
                      <a:pt x="514" y="376"/>
                    </a:cubicBezTo>
                    <a:cubicBezTo>
                      <a:pt x="514" y="376"/>
                      <a:pt x="514" y="377"/>
                      <a:pt x="514" y="377"/>
                    </a:cubicBezTo>
                    <a:cubicBezTo>
                      <a:pt x="514" y="379"/>
                      <a:pt x="516" y="379"/>
                      <a:pt x="516" y="378"/>
                    </a:cubicBezTo>
                    <a:cubicBezTo>
                      <a:pt x="516" y="377"/>
                      <a:pt x="516" y="376"/>
                      <a:pt x="516" y="375"/>
                    </a:cubicBezTo>
                    <a:cubicBezTo>
                      <a:pt x="526" y="374"/>
                      <a:pt x="536" y="373"/>
                      <a:pt x="546" y="371"/>
                    </a:cubicBezTo>
                    <a:cubicBezTo>
                      <a:pt x="546" y="379"/>
                      <a:pt x="546" y="386"/>
                      <a:pt x="547" y="394"/>
                    </a:cubicBezTo>
                    <a:cubicBezTo>
                      <a:pt x="547" y="395"/>
                      <a:pt x="549" y="396"/>
                      <a:pt x="549" y="395"/>
                    </a:cubicBezTo>
                    <a:cubicBezTo>
                      <a:pt x="549" y="387"/>
                      <a:pt x="549" y="379"/>
                      <a:pt x="548" y="371"/>
                    </a:cubicBezTo>
                    <a:cubicBezTo>
                      <a:pt x="558" y="370"/>
                      <a:pt x="567" y="368"/>
                      <a:pt x="577" y="367"/>
                    </a:cubicBezTo>
                    <a:cubicBezTo>
                      <a:pt x="577" y="374"/>
                      <a:pt x="577" y="382"/>
                      <a:pt x="577" y="389"/>
                    </a:cubicBezTo>
                    <a:cubicBezTo>
                      <a:pt x="577" y="390"/>
                      <a:pt x="579" y="391"/>
                      <a:pt x="579" y="390"/>
                    </a:cubicBezTo>
                    <a:cubicBezTo>
                      <a:pt x="579" y="382"/>
                      <a:pt x="579" y="374"/>
                      <a:pt x="580" y="367"/>
                    </a:cubicBezTo>
                    <a:cubicBezTo>
                      <a:pt x="588" y="366"/>
                      <a:pt x="597" y="364"/>
                      <a:pt x="605" y="363"/>
                    </a:cubicBezTo>
                    <a:cubicBezTo>
                      <a:pt x="605" y="372"/>
                      <a:pt x="605" y="380"/>
                      <a:pt x="606" y="389"/>
                    </a:cubicBezTo>
                    <a:cubicBezTo>
                      <a:pt x="606" y="390"/>
                      <a:pt x="607" y="391"/>
                      <a:pt x="607" y="390"/>
                    </a:cubicBezTo>
                    <a:cubicBezTo>
                      <a:pt x="608" y="381"/>
                      <a:pt x="608" y="372"/>
                      <a:pt x="609" y="363"/>
                    </a:cubicBezTo>
                    <a:cubicBezTo>
                      <a:pt x="618" y="361"/>
                      <a:pt x="626" y="360"/>
                      <a:pt x="635" y="359"/>
                    </a:cubicBezTo>
                    <a:cubicBezTo>
                      <a:pt x="636" y="358"/>
                      <a:pt x="636" y="356"/>
                      <a:pt x="635" y="356"/>
                    </a:cubicBezTo>
                    <a:cubicBezTo>
                      <a:pt x="626" y="357"/>
                      <a:pt x="617" y="358"/>
                      <a:pt x="609" y="359"/>
                    </a:cubicBezTo>
                    <a:cubicBezTo>
                      <a:pt x="609" y="352"/>
                      <a:pt x="609" y="344"/>
                      <a:pt x="610" y="336"/>
                    </a:cubicBezTo>
                    <a:cubicBezTo>
                      <a:pt x="620" y="335"/>
                      <a:pt x="630" y="334"/>
                      <a:pt x="640" y="334"/>
                    </a:cubicBezTo>
                    <a:cubicBezTo>
                      <a:pt x="642" y="334"/>
                      <a:pt x="641" y="331"/>
                      <a:pt x="640" y="331"/>
                    </a:cubicBezTo>
                    <a:cubicBezTo>
                      <a:pt x="630" y="332"/>
                      <a:pt x="620" y="332"/>
                      <a:pt x="610" y="333"/>
                    </a:cubicBezTo>
                    <a:cubicBezTo>
                      <a:pt x="610" y="325"/>
                      <a:pt x="610" y="316"/>
                      <a:pt x="610" y="308"/>
                    </a:cubicBezTo>
                    <a:cubicBezTo>
                      <a:pt x="618" y="307"/>
                      <a:pt x="626" y="307"/>
                      <a:pt x="633" y="307"/>
                    </a:cubicBezTo>
                    <a:cubicBezTo>
                      <a:pt x="634" y="307"/>
                      <a:pt x="634" y="305"/>
                      <a:pt x="633" y="305"/>
                    </a:cubicBezTo>
                    <a:cubicBezTo>
                      <a:pt x="626" y="305"/>
                      <a:pt x="618" y="305"/>
                      <a:pt x="610" y="305"/>
                    </a:cubicBezTo>
                    <a:cubicBezTo>
                      <a:pt x="611" y="275"/>
                      <a:pt x="611" y="245"/>
                      <a:pt x="612" y="215"/>
                    </a:cubicBezTo>
                    <a:cubicBezTo>
                      <a:pt x="634" y="214"/>
                      <a:pt x="634" y="214"/>
                      <a:pt x="634" y="214"/>
                    </a:cubicBezTo>
                    <a:cubicBezTo>
                      <a:pt x="634" y="216"/>
                      <a:pt x="634" y="217"/>
                      <a:pt x="634" y="219"/>
                    </a:cubicBezTo>
                    <a:cubicBezTo>
                      <a:pt x="634" y="220"/>
                      <a:pt x="636" y="220"/>
                      <a:pt x="636" y="219"/>
                    </a:cubicBezTo>
                    <a:cubicBezTo>
                      <a:pt x="636" y="217"/>
                      <a:pt x="636" y="216"/>
                      <a:pt x="636" y="214"/>
                    </a:cubicBezTo>
                    <a:cubicBezTo>
                      <a:pt x="646" y="213"/>
                      <a:pt x="656" y="213"/>
                      <a:pt x="665" y="212"/>
                    </a:cubicBezTo>
                    <a:cubicBezTo>
                      <a:pt x="666" y="214"/>
                      <a:pt x="666" y="216"/>
                      <a:pt x="666" y="217"/>
                    </a:cubicBezTo>
                    <a:cubicBezTo>
                      <a:pt x="666" y="218"/>
                      <a:pt x="667" y="219"/>
                      <a:pt x="667" y="218"/>
                    </a:cubicBezTo>
                    <a:cubicBezTo>
                      <a:pt x="667" y="216"/>
                      <a:pt x="667" y="214"/>
                      <a:pt x="667" y="212"/>
                    </a:cubicBezTo>
                    <a:cubicBezTo>
                      <a:pt x="692" y="211"/>
                      <a:pt x="716" y="210"/>
                      <a:pt x="741" y="209"/>
                    </a:cubicBezTo>
                    <a:cubicBezTo>
                      <a:pt x="741" y="210"/>
                      <a:pt x="741" y="210"/>
                      <a:pt x="741" y="211"/>
                    </a:cubicBezTo>
                    <a:cubicBezTo>
                      <a:pt x="741" y="212"/>
                      <a:pt x="742" y="212"/>
                      <a:pt x="743" y="211"/>
                    </a:cubicBezTo>
                    <a:cubicBezTo>
                      <a:pt x="743" y="210"/>
                      <a:pt x="743" y="210"/>
                      <a:pt x="743" y="209"/>
                    </a:cubicBezTo>
                    <a:cubicBezTo>
                      <a:pt x="749" y="209"/>
                      <a:pt x="756" y="209"/>
                      <a:pt x="762" y="209"/>
                    </a:cubicBezTo>
                    <a:cubicBezTo>
                      <a:pt x="762" y="210"/>
                      <a:pt x="762" y="211"/>
                      <a:pt x="762" y="212"/>
                    </a:cubicBezTo>
                    <a:cubicBezTo>
                      <a:pt x="763" y="213"/>
                      <a:pt x="764" y="214"/>
                      <a:pt x="764" y="213"/>
                    </a:cubicBezTo>
                    <a:cubicBezTo>
                      <a:pt x="764" y="211"/>
                      <a:pt x="764" y="210"/>
                      <a:pt x="764" y="208"/>
                    </a:cubicBezTo>
                    <a:cubicBezTo>
                      <a:pt x="777" y="208"/>
                      <a:pt x="789" y="208"/>
                      <a:pt x="801" y="208"/>
                    </a:cubicBezTo>
                    <a:cubicBezTo>
                      <a:pt x="801" y="210"/>
                      <a:pt x="801" y="212"/>
                      <a:pt x="801" y="214"/>
                    </a:cubicBezTo>
                    <a:cubicBezTo>
                      <a:pt x="801" y="215"/>
                      <a:pt x="803" y="216"/>
                      <a:pt x="803" y="214"/>
                    </a:cubicBezTo>
                    <a:cubicBezTo>
                      <a:pt x="803" y="212"/>
                      <a:pt x="803" y="210"/>
                      <a:pt x="803" y="207"/>
                    </a:cubicBezTo>
                    <a:cubicBezTo>
                      <a:pt x="809" y="207"/>
                      <a:pt x="816" y="207"/>
                      <a:pt x="822" y="207"/>
                    </a:cubicBezTo>
                    <a:cubicBezTo>
                      <a:pt x="824" y="207"/>
                      <a:pt x="823" y="204"/>
                      <a:pt x="822" y="204"/>
                    </a:cubicBezTo>
                    <a:cubicBezTo>
                      <a:pt x="815" y="204"/>
                      <a:pt x="809" y="205"/>
                      <a:pt x="803" y="205"/>
                    </a:cubicBezTo>
                    <a:cubicBezTo>
                      <a:pt x="804" y="198"/>
                      <a:pt x="804" y="190"/>
                      <a:pt x="804" y="183"/>
                    </a:cubicBezTo>
                    <a:cubicBezTo>
                      <a:pt x="814" y="183"/>
                      <a:pt x="824" y="183"/>
                      <a:pt x="834" y="183"/>
                    </a:cubicBezTo>
                    <a:cubicBezTo>
                      <a:pt x="835" y="183"/>
                      <a:pt x="834" y="182"/>
                      <a:pt x="833" y="182"/>
                    </a:cubicBezTo>
                    <a:close/>
                    <a:moveTo>
                      <a:pt x="12" y="53"/>
                    </a:moveTo>
                    <a:cubicBezTo>
                      <a:pt x="14" y="53"/>
                      <a:pt x="17" y="53"/>
                      <a:pt x="19" y="52"/>
                    </a:cubicBezTo>
                    <a:cubicBezTo>
                      <a:pt x="19" y="60"/>
                      <a:pt x="20" y="68"/>
                      <a:pt x="20" y="76"/>
                    </a:cubicBezTo>
                    <a:cubicBezTo>
                      <a:pt x="18" y="76"/>
                      <a:pt x="15" y="76"/>
                      <a:pt x="13" y="76"/>
                    </a:cubicBezTo>
                    <a:cubicBezTo>
                      <a:pt x="13" y="69"/>
                      <a:pt x="12" y="61"/>
                      <a:pt x="12" y="53"/>
                    </a:cubicBezTo>
                    <a:close/>
                    <a:moveTo>
                      <a:pt x="14" y="101"/>
                    </a:moveTo>
                    <a:cubicBezTo>
                      <a:pt x="14" y="93"/>
                      <a:pt x="13" y="85"/>
                      <a:pt x="13" y="78"/>
                    </a:cubicBezTo>
                    <a:cubicBezTo>
                      <a:pt x="15" y="77"/>
                      <a:pt x="18" y="77"/>
                      <a:pt x="20" y="77"/>
                    </a:cubicBezTo>
                    <a:cubicBezTo>
                      <a:pt x="20" y="85"/>
                      <a:pt x="21" y="93"/>
                      <a:pt x="21" y="100"/>
                    </a:cubicBezTo>
                    <a:cubicBezTo>
                      <a:pt x="19" y="101"/>
                      <a:pt x="16" y="101"/>
                      <a:pt x="14" y="101"/>
                    </a:cubicBezTo>
                    <a:close/>
                    <a:moveTo>
                      <a:pt x="86" y="45"/>
                    </a:moveTo>
                    <a:cubicBezTo>
                      <a:pt x="86" y="53"/>
                      <a:pt x="85" y="62"/>
                      <a:pt x="85" y="70"/>
                    </a:cubicBezTo>
                    <a:cubicBezTo>
                      <a:pt x="74" y="71"/>
                      <a:pt x="64" y="72"/>
                      <a:pt x="53" y="73"/>
                    </a:cubicBezTo>
                    <a:cubicBezTo>
                      <a:pt x="52" y="65"/>
                      <a:pt x="52" y="57"/>
                      <a:pt x="51" y="49"/>
                    </a:cubicBezTo>
                    <a:cubicBezTo>
                      <a:pt x="63" y="48"/>
                      <a:pt x="74" y="46"/>
                      <a:pt x="86" y="45"/>
                    </a:cubicBezTo>
                    <a:close/>
                    <a:moveTo>
                      <a:pt x="55" y="127"/>
                    </a:moveTo>
                    <a:cubicBezTo>
                      <a:pt x="55" y="118"/>
                      <a:pt x="55" y="109"/>
                      <a:pt x="55" y="101"/>
                    </a:cubicBezTo>
                    <a:cubicBezTo>
                      <a:pt x="65" y="100"/>
                      <a:pt x="75" y="100"/>
                      <a:pt x="85" y="99"/>
                    </a:cubicBezTo>
                    <a:cubicBezTo>
                      <a:pt x="85" y="107"/>
                      <a:pt x="84" y="116"/>
                      <a:pt x="84" y="124"/>
                    </a:cubicBezTo>
                    <a:cubicBezTo>
                      <a:pt x="75" y="125"/>
                      <a:pt x="65" y="126"/>
                      <a:pt x="55" y="127"/>
                    </a:cubicBezTo>
                    <a:close/>
                    <a:moveTo>
                      <a:pt x="84" y="126"/>
                    </a:moveTo>
                    <a:cubicBezTo>
                      <a:pt x="84" y="134"/>
                      <a:pt x="84" y="142"/>
                      <a:pt x="84" y="150"/>
                    </a:cubicBezTo>
                    <a:cubicBezTo>
                      <a:pt x="75" y="150"/>
                      <a:pt x="65" y="151"/>
                      <a:pt x="56" y="152"/>
                    </a:cubicBezTo>
                    <a:cubicBezTo>
                      <a:pt x="56" y="144"/>
                      <a:pt x="56" y="136"/>
                      <a:pt x="56" y="128"/>
                    </a:cubicBezTo>
                    <a:cubicBezTo>
                      <a:pt x="65" y="128"/>
                      <a:pt x="75" y="127"/>
                      <a:pt x="84" y="126"/>
                    </a:cubicBezTo>
                    <a:close/>
                    <a:moveTo>
                      <a:pt x="54" y="99"/>
                    </a:moveTo>
                    <a:cubicBezTo>
                      <a:pt x="54" y="91"/>
                      <a:pt x="54" y="83"/>
                      <a:pt x="53" y="75"/>
                    </a:cubicBezTo>
                    <a:cubicBezTo>
                      <a:pt x="64" y="74"/>
                      <a:pt x="75" y="73"/>
                      <a:pt x="85" y="72"/>
                    </a:cubicBezTo>
                    <a:cubicBezTo>
                      <a:pt x="85" y="80"/>
                      <a:pt x="85" y="89"/>
                      <a:pt x="85" y="97"/>
                    </a:cubicBezTo>
                    <a:cubicBezTo>
                      <a:pt x="75" y="97"/>
                      <a:pt x="65" y="98"/>
                      <a:pt x="54" y="99"/>
                    </a:cubicBezTo>
                    <a:close/>
                    <a:moveTo>
                      <a:pt x="23" y="52"/>
                    </a:moveTo>
                    <a:cubicBezTo>
                      <a:pt x="32" y="51"/>
                      <a:pt x="41" y="50"/>
                      <a:pt x="51" y="49"/>
                    </a:cubicBezTo>
                    <a:cubicBezTo>
                      <a:pt x="50" y="57"/>
                      <a:pt x="50" y="65"/>
                      <a:pt x="51" y="73"/>
                    </a:cubicBezTo>
                    <a:cubicBezTo>
                      <a:pt x="42" y="74"/>
                      <a:pt x="33" y="75"/>
                      <a:pt x="24" y="75"/>
                    </a:cubicBezTo>
                    <a:cubicBezTo>
                      <a:pt x="23" y="68"/>
                      <a:pt x="23" y="60"/>
                      <a:pt x="23" y="52"/>
                    </a:cubicBezTo>
                    <a:close/>
                    <a:moveTo>
                      <a:pt x="25" y="100"/>
                    </a:moveTo>
                    <a:cubicBezTo>
                      <a:pt x="25" y="92"/>
                      <a:pt x="24" y="85"/>
                      <a:pt x="24" y="77"/>
                    </a:cubicBezTo>
                    <a:cubicBezTo>
                      <a:pt x="33" y="76"/>
                      <a:pt x="42" y="75"/>
                      <a:pt x="51" y="75"/>
                    </a:cubicBezTo>
                    <a:cubicBezTo>
                      <a:pt x="51" y="83"/>
                      <a:pt x="51" y="91"/>
                      <a:pt x="51" y="99"/>
                    </a:cubicBezTo>
                    <a:cubicBezTo>
                      <a:pt x="43" y="99"/>
                      <a:pt x="34" y="100"/>
                      <a:pt x="25" y="100"/>
                    </a:cubicBezTo>
                    <a:close/>
                    <a:moveTo>
                      <a:pt x="25" y="102"/>
                    </a:moveTo>
                    <a:cubicBezTo>
                      <a:pt x="34" y="101"/>
                      <a:pt x="43" y="101"/>
                      <a:pt x="51" y="101"/>
                    </a:cubicBezTo>
                    <a:cubicBezTo>
                      <a:pt x="52" y="109"/>
                      <a:pt x="52" y="118"/>
                      <a:pt x="53" y="127"/>
                    </a:cubicBezTo>
                    <a:cubicBezTo>
                      <a:pt x="44" y="128"/>
                      <a:pt x="36" y="129"/>
                      <a:pt x="27" y="129"/>
                    </a:cubicBezTo>
                    <a:cubicBezTo>
                      <a:pt x="26" y="120"/>
                      <a:pt x="26" y="111"/>
                      <a:pt x="25" y="102"/>
                    </a:cubicBezTo>
                    <a:close/>
                    <a:moveTo>
                      <a:pt x="27" y="131"/>
                    </a:moveTo>
                    <a:cubicBezTo>
                      <a:pt x="36" y="130"/>
                      <a:pt x="44" y="129"/>
                      <a:pt x="53" y="129"/>
                    </a:cubicBezTo>
                    <a:cubicBezTo>
                      <a:pt x="53" y="136"/>
                      <a:pt x="53" y="144"/>
                      <a:pt x="54" y="152"/>
                    </a:cubicBezTo>
                    <a:cubicBezTo>
                      <a:pt x="45" y="152"/>
                      <a:pt x="37" y="153"/>
                      <a:pt x="29" y="154"/>
                    </a:cubicBezTo>
                    <a:cubicBezTo>
                      <a:pt x="28" y="146"/>
                      <a:pt x="28" y="138"/>
                      <a:pt x="27" y="131"/>
                    </a:cubicBezTo>
                    <a:close/>
                    <a:moveTo>
                      <a:pt x="29" y="156"/>
                    </a:moveTo>
                    <a:cubicBezTo>
                      <a:pt x="37" y="155"/>
                      <a:pt x="46" y="155"/>
                      <a:pt x="54" y="154"/>
                    </a:cubicBezTo>
                    <a:cubicBezTo>
                      <a:pt x="54" y="160"/>
                      <a:pt x="54" y="166"/>
                      <a:pt x="55" y="173"/>
                    </a:cubicBezTo>
                    <a:cubicBezTo>
                      <a:pt x="55" y="174"/>
                      <a:pt x="55" y="176"/>
                      <a:pt x="55" y="178"/>
                    </a:cubicBezTo>
                    <a:cubicBezTo>
                      <a:pt x="47" y="178"/>
                      <a:pt x="38" y="178"/>
                      <a:pt x="30" y="178"/>
                    </a:cubicBezTo>
                    <a:cubicBezTo>
                      <a:pt x="30" y="171"/>
                      <a:pt x="29" y="163"/>
                      <a:pt x="29" y="156"/>
                    </a:cubicBezTo>
                    <a:close/>
                    <a:moveTo>
                      <a:pt x="30" y="180"/>
                    </a:moveTo>
                    <a:cubicBezTo>
                      <a:pt x="38" y="180"/>
                      <a:pt x="47" y="180"/>
                      <a:pt x="55" y="180"/>
                    </a:cubicBezTo>
                    <a:cubicBezTo>
                      <a:pt x="55" y="187"/>
                      <a:pt x="55" y="194"/>
                      <a:pt x="55" y="202"/>
                    </a:cubicBezTo>
                    <a:cubicBezTo>
                      <a:pt x="47" y="201"/>
                      <a:pt x="39" y="201"/>
                      <a:pt x="31" y="200"/>
                    </a:cubicBezTo>
                    <a:cubicBezTo>
                      <a:pt x="31" y="193"/>
                      <a:pt x="30" y="187"/>
                      <a:pt x="30" y="180"/>
                    </a:cubicBezTo>
                    <a:close/>
                    <a:moveTo>
                      <a:pt x="31" y="202"/>
                    </a:moveTo>
                    <a:cubicBezTo>
                      <a:pt x="39" y="202"/>
                      <a:pt x="47" y="203"/>
                      <a:pt x="55" y="204"/>
                    </a:cubicBezTo>
                    <a:cubicBezTo>
                      <a:pt x="56" y="228"/>
                      <a:pt x="55" y="252"/>
                      <a:pt x="56" y="276"/>
                    </a:cubicBezTo>
                    <a:cubicBezTo>
                      <a:pt x="48" y="275"/>
                      <a:pt x="41" y="275"/>
                      <a:pt x="33" y="274"/>
                    </a:cubicBezTo>
                    <a:cubicBezTo>
                      <a:pt x="33" y="250"/>
                      <a:pt x="32" y="226"/>
                      <a:pt x="31" y="202"/>
                    </a:cubicBezTo>
                    <a:close/>
                    <a:moveTo>
                      <a:pt x="33" y="296"/>
                    </a:moveTo>
                    <a:cubicBezTo>
                      <a:pt x="33" y="289"/>
                      <a:pt x="33" y="282"/>
                      <a:pt x="33" y="276"/>
                    </a:cubicBezTo>
                    <a:cubicBezTo>
                      <a:pt x="41" y="276"/>
                      <a:pt x="48" y="277"/>
                      <a:pt x="56" y="278"/>
                    </a:cubicBezTo>
                    <a:cubicBezTo>
                      <a:pt x="56" y="285"/>
                      <a:pt x="56" y="292"/>
                      <a:pt x="56" y="298"/>
                    </a:cubicBezTo>
                    <a:cubicBezTo>
                      <a:pt x="49" y="297"/>
                      <a:pt x="41" y="297"/>
                      <a:pt x="33" y="296"/>
                    </a:cubicBezTo>
                    <a:close/>
                    <a:moveTo>
                      <a:pt x="57" y="173"/>
                    </a:moveTo>
                    <a:cubicBezTo>
                      <a:pt x="57" y="167"/>
                      <a:pt x="57" y="160"/>
                      <a:pt x="56" y="154"/>
                    </a:cubicBezTo>
                    <a:cubicBezTo>
                      <a:pt x="66" y="153"/>
                      <a:pt x="75" y="153"/>
                      <a:pt x="84" y="152"/>
                    </a:cubicBezTo>
                    <a:cubicBezTo>
                      <a:pt x="84" y="161"/>
                      <a:pt x="84" y="169"/>
                      <a:pt x="84" y="178"/>
                    </a:cubicBezTo>
                    <a:cubicBezTo>
                      <a:pt x="75" y="178"/>
                      <a:pt x="66" y="178"/>
                      <a:pt x="57" y="178"/>
                    </a:cubicBezTo>
                    <a:cubicBezTo>
                      <a:pt x="57" y="176"/>
                      <a:pt x="57" y="175"/>
                      <a:pt x="57" y="173"/>
                    </a:cubicBezTo>
                    <a:close/>
                    <a:moveTo>
                      <a:pt x="58" y="202"/>
                    </a:moveTo>
                    <a:cubicBezTo>
                      <a:pt x="58" y="195"/>
                      <a:pt x="58" y="187"/>
                      <a:pt x="57" y="180"/>
                    </a:cubicBezTo>
                    <a:cubicBezTo>
                      <a:pt x="66" y="180"/>
                      <a:pt x="75" y="180"/>
                      <a:pt x="83" y="181"/>
                    </a:cubicBezTo>
                    <a:cubicBezTo>
                      <a:pt x="83" y="188"/>
                      <a:pt x="83" y="196"/>
                      <a:pt x="83" y="203"/>
                    </a:cubicBezTo>
                    <a:cubicBezTo>
                      <a:pt x="75" y="203"/>
                      <a:pt x="67" y="202"/>
                      <a:pt x="58" y="202"/>
                    </a:cubicBezTo>
                    <a:close/>
                    <a:moveTo>
                      <a:pt x="58" y="204"/>
                    </a:moveTo>
                    <a:cubicBezTo>
                      <a:pt x="67" y="204"/>
                      <a:pt x="75" y="205"/>
                      <a:pt x="83" y="205"/>
                    </a:cubicBezTo>
                    <a:cubicBezTo>
                      <a:pt x="84" y="230"/>
                      <a:pt x="84" y="254"/>
                      <a:pt x="86" y="279"/>
                    </a:cubicBezTo>
                    <a:cubicBezTo>
                      <a:pt x="77" y="278"/>
                      <a:pt x="68" y="277"/>
                      <a:pt x="60" y="276"/>
                    </a:cubicBezTo>
                    <a:cubicBezTo>
                      <a:pt x="60" y="252"/>
                      <a:pt x="59" y="228"/>
                      <a:pt x="58" y="204"/>
                    </a:cubicBezTo>
                    <a:close/>
                    <a:moveTo>
                      <a:pt x="59" y="298"/>
                    </a:moveTo>
                    <a:cubicBezTo>
                      <a:pt x="59" y="292"/>
                      <a:pt x="59" y="285"/>
                      <a:pt x="60" y="279"/>
                    </a:cubicBezTo>
                    <a:cubicBezTo>
                      <a:pt x="68" y="280"/>
                      <a:pt x="77" y="281"/>
                      <a:pt x="86" y="282"/>
                    </a:cubicBezTo>
                    <a:cubicBezTo>
                      <a:pt x="86" y="288"/>
                      <a:pt x="87" y="295"/>
                      <a:pt x="87" y="302"/>
                    </a:cubicBezTo>
                    <a:cubicBezTo>
                      <a:pt x="78" y="301"/>
                      <a:pt x="68" y="299"/>
                      <a:pt x="59" y="298"/>
                    </a:cubicBezTo>
                    <a:close/>
                    <a:moveTo>
                      <a:pt x="87" y="126"/>
                    </a:moveTo>
                    <a:cubicBezTo>
                      <a:pt x="95" y="125"/>
                      <a:pt x="104" y="125"/>
                      <a:pt x="113" y="124"/>
                    </a:cubicBezTo>
                    <a:cubicBezTo>
                      <a:pt x="113" y="132"/>
                      <a:pt x="112" y="140"/>
                      <a:pt x="112" y="148"/>
                    </a:cubicBezTo>
                    <a:cubicBezTo>
                      <a:pt x="104" y="149"/>
                      <a:pt x="96" y="149"/>
                      <a:pt x="87" y="150"/>
                    </a:cubicBezTo>
                    <a:cubicBezTo>
                      <a:pt x="87" y="142"/>
                      <a:pt x="87" y="134"/>
                      <a:pt x="87" y="126"/>
                    </a:cubicBezTo>
                    <a:close/>
                    <a:moveTo>
                      <a:pt x="87" y="152"/>
                    </a:moveTo>
                    <a:cubicBezTo>
                      <a:pt x="96" y="152"/>
                      <a:pt x="104" y="151"/>
                      <a:pt x="112" y="151"/>
                    </a:cubicBezTo>
                    <a:cubicBezTo>
                      <a:pt x="112" y="160"/>
                      <a:pt x="112" y="168"/>
                      <a:pt x="112" y="177"/>
                    </a:cubicBezTo>
                    <a:cubicBezTo>
                      <a:pt x="104" y="177"/>
                      <a:pt x="96" y="177"/>
                      <a:pt x="87" y="177"/>
                    </a:cubicBezTo>
                    <a:cubicBezTo>
                      <a:pt x="87" y="169"/>
                      <a:pt x="87" y="161"/>
                      <a:pt x="87" y="152"/>
                    </a:cubicBezTo>
                    <a:close/>
                    <a:moveTo>
                      <a:pt x="88" y="203"/>
                    </a:moveTo>
                    <a:cubicBezTo>
                      <a:pt x="88" y="196"/>
                      <a:pt x="88" y="188"/>
                      <a:pt x="88" y="181"/>
                    </a:cubicBezTo>
                    <a:cubicBezTo>
                      <a:pt x="96" y="181"/>
                      <a:pt x="104" y="181"/>
                      <a:pt x="112" y="181"/>
                    </a:cubicBezTo>
                    <a:cubicBezTo>
                      <a:pt x="112" y="189"/>
                      <a:pt x="112" y="197"/>
                      <a:pt x="112" y="204"/>
                    </a:cubicBezTo>
                    <a:cubicBezTo>
                      <a:pt x="104" y="204"/>
                      <a:pt x="96" y="204"/>
                      <a:pt x="88" y="203"/>
                    </a:cubicBezTo>
                    <a:close/>
                    <a:moveTo>
                      <a:pt x="88" y="206"/>
                    </a:moveTo>
                    <a:cubicBezTo>
                      <a:pt x="96" y="206"/>
                      <a:pt x="104" y="207"/>
                      <a:pt x="112" y="207"/>
                    </a:cubicBezTo>
                    <a:cubicBezTo>
                      <a:pt x="112" y="232"/>
                      <a:pt x="112" y="257"/>
                      <a:pt x="112" y="282"/>
                    </a:cubicBezTo>
                    <a:cubicBezTo>
                      <a:pt x="105" y="281"/>
                      <a:pt x="98" y="280"/>
                      <a:pt x="90" y="279"/>
                    </a:cubicBezTo>
                    <a:cubicBezTo>
                      <a:pt x="90" y="255"/>
                      <a:pt x="89" y="230"/>
                      <a:pt x="88" y="206"/>
                    </a:cubicBezTo>
                    <a:close/>
                    <a:moveTo>
                      <a:pt x="90" y="302"/>
                    </a:moveTo>
                    <a:cubicBezTo>
                      <a:pt x="90" y="296"/>
                      <a:pt x="90" y="289"/>
                      <a:pt x="90" y="282"/>
                    </a:cubicBezTo>
                    <a:cubicBezTo>
                      <a:pt x="98" y="283"/>
                      <a:pt x="105" y="284"/>
                      <a:pt x="113" y="285"/>
                    </a:cubicBezTo>
                    <a:cubicBezTo>
                      <a:pt x="113" y="292"/>
                      <a:pt x="113" y="298"/>
                      <a:pt x="113" y="305"/>
                    </a:cubicBezTo>
                    <a:cubicBezTo>
                      <a:pt x="105" y="304"/>
                      <a:pt x="98" y="303"/>
                      <a:pt x="90" y="302"/>
                    </a:cubicBezTo>
                    <a:close/>
                    <a:moveTo>
                      <a:pt x="113" y="122"/>
                    </a:moveTo>
                    <a:cubicBezTo>
                      <a:pt x="104" y="122"/>
                      <a:pt x="95" y="123"/>
                      <a:pt x="87" y="124"/>
                    </a:cubicBezTo>
                    <a:cubicBezTo>
                      <a:pt x="87" y="116"/>
                      <a:pt x="87" y="107"/>
                      <a:pt x="87" y="99"/>
                    </a:cubicBezTo>
                    <a:cubicBezTo>
                      <a:pt x="95" y="98"/>
                      <a:pt x="104" y="98"/>
                      <a:pt x="113" y="98"/>
                    </a:cubicBezTo>
                    <a:cubicBezTo>
                      <a:pt x="113" y="106"/>
                      <a:pt x="113" y="114"/>
                      <a:pt x="113" y="122"/>
                    </a:cubicBezTo>
                    <a:close/>
                    <a:moveTo>
                      <a:pt x="113" y="95"/>
                    </a:moveTo>
                    <a:cubicBezTo>
                      <a:pt x="104" y="96"/>
                      <a:pt x="95" y="96"/>
                      <a:pt x="86" y="97"/>
                    </a:cubicBezTo>
                    <a:cubicBezTo>
                      <a:pt x="86" y="89"/>
                      <a:pt x="86" y="80"/>
                      <a:pt x="86" y="72"/>
                    </a:cubicBezTo>
                    <a:cubicBezTo>
                      <a:pt x="95" y="71"/>
                      <a:pt x="104" y="71"/>
                      <a:pt x="113" y="70"/>
                    </a:cubicBezTo>
                    <a:cubicBezTo>
                      <a:pt x="113" y="78"/>
                      <a:pt x="113" y="87"/>
                      <a:pt x="113" y="95"/>
                    </a:cubicBezTo>
                    <a:close/>
                    <a:moveTo>
                      <a:pt x="113" y="67"/>
                    </a:moveTo>
                    <a:cubicBezTo>
                      <a:pt x="104" y="68"/>
                      <a:pt x="95" y="69"/>
                      <a:pt x="86" y="70"/>
                    </a:cubicBezTo>
                    <a:cubicBezTo>
                      <a:pt x="86" y="62"/>
                      <a:pt x="86" y="53"/>
                      <a:pt x="86" y="45"/>
                    </a:cubicBezTo>
                    <a:cubicBezTo>
                      <a:pt x="95" y="44"/>
                      <a:pt x="104" y="43"/>
                      <a:pt x="114" y="42"/>
                    </a:cubicBezTo>
                    <a:cubicBezTo>
                      <a:pt x="114" y="51"/>
                      <a:pt x="113" y="59"/>
                      <a:pt x="113" y="67"/>
                    </a:cubicBezTo>
                    <a:close/>
                    <a:moveTo>
                      <a:pt x="264" y="26"/>
                    </a:moveTo>
                    <a:cubicBezTo>
                      <a:pt x="264" y="36"/>
                      <a:pt x="263" y="45"/>
                      <a:pt x="263" y="54"/>
                    </a:cubicBezTo>
                    <a:cubicBezTo>
                      <a:pt x="254" y="55"/>
                      <a:pt x="245" y="56"/>
                      <a:pt x="236" y="56"/>
                    </a:cubicBezTo>
                    <a:cubicBezTo>
                      <a:pt x="235" y="47"/>
                      <a:pt x="235" y="39"/>
                      <a:pt x="234" y="30"/>
                    </a:cubicBezTo>
                    <a:cubicBezTo>
                      <a:pt x="244" y="29"/>
                      <a:pt x="254" y="28"/>
                      <a:pt x="264" y="26"/>
                    </a:cubicBezTo>
                    <a:close/>
                    <a:moveTo>
                      <a:pt x="237" y="87"/>
                    </a:moveTo>
                    <a:cubicBezTo>
                      <a:pt x="237" y="78"/>
                      <a:pt x="237" y="70"/>
                      <a:pt x="236" y="61"/>
                    </a:cubicBezTo>
                    <a:cubicBezTo>
                      <a:pt x="245" y="60"/>
                      <a:pt x="254" y="59"/>
                      <a:pt x="263" y="59"/>
                    </a:cubicBezTo>
                    <a:cubicBezTo>
                      <a:pt x="263" y="68"/>
                      <a:pt x="263" y="77"/>
                      <a:pt x="263" y="86"/>
                    </a:cubicBezTo>
                    <a:cubicBezTo>
                      <a:pt x="254" y="86"/>
                      <a:pt x="245" y="87"/>
                      <a:pt x="237" y="87"/>
                    </a:cubicBezTo>
                    <a:close/>
                    <a:moveTo>
                      <a:pt x="263" y="89"/>
                    </a:moveTo>
                    <a:cubicBezTo>
                      <a:pt x="263" y="96"/>
                      <a:pt x="263" y="104"/>
                      <a:pt x="263" y="111"/>
                    </a:cubicBezTo>
                    <a:cubicBezTo>
                      <a:pt x="254" y="112"/>
                      <a:pt x="245" y="112"/>
                      <a:pt x="236" y="113"/>
                    </a:cubicBezTo>
                    <a:cubicBezTo>
                      <a:pt x="236" y="105"/>
                      <a:pt x="237" y="98"/>
                      <a:pt x="237" y="90"/>
                    </a:cubicBezTo>
                    <a:cubicBezTo>
                      <a:pt x="245" y="90"/>
                      <a:pt x="254" y="89"/>
                      <a:pt x="263" y="89"/>
                    </a:cubicBezTo>
                    <a:close/>
                    <a:moveTo>
                      <a:pt x="232" y="117"/>
                    </a:moveTo>
                    <a:cubicBezTo>
                      <a:pt x="232" y="126"/>
                      <a:pt x="232" y="135"/>
                      <a:pt x="232" y="144"/>
                    </a:cubicBezTo>
                    <a:cubicBezTo>
                      <a:pt x="232" y="144"/>
                      <a:pt x="231" y="144"/>
                      <a:pt x="231" y="144"/>
                    </a:cubicBezTo>
                    <a:cubicBezTo>
                      <a:pt x="193" y="144"/>
                      <a:pt x="155" y="146"/>
                      <a:pt x="117" y="148"/>
                    </a:cubicBezTo>
                    <a:cubicBezTo>
                      <a:pt x="117" y="140"/>
                      <a:pt x="117" y="132"/>
                      <a:pt x="116" y="124"/>
                    </a:cubicBezTo>
                    <a:cubicBezTo>
                      <a:pt x="152" y="121"/>
                      <a:pt x="188" y="119"/>
                      <a:pt x="224" y="117"/>
                    </a:cubicBezTo>
                    <a:cubicBezTo>
                      <a:pt x="227" y="117"/>
                      <a:pt x="230" y="117"/>
                      <a:pt x="232" y="117"/>
                    </a:cubicBezTo>
                    <a:close/>
                    <a:moveTo>
                      <a:pt x="118" y="207"/>
                    </a:moveTo>
                    <a:cubicBezTo>
                      <a:pt x="124" y="208"/>
                      <a:pt x="131" y="208"/>
                      <a:pt x="137" y="208"/>
                    </a:cubicBezTo>
                    <a:cubicBezTo>
                      <a:pt x="136" y="233"/>
                      <a:pt x="136" y="259"/>
                      <a:pt x="137" y="284"/>
                    </a:cubicBezTo>
                    <a:cubicBezTo>
                      <a:pt x="130" y="284"/>
                      <a:pt x="123" y="283"/>
                      <a:pt x="117" y="282"/>
                    </a:cubicBezTo>
                    <a:cubicBezTo>
                      <a:pt x="118" y="257"/>
                      <a:pt x="118" y="232"/>
                      <a:pt x="118" y="207"/>
                    </a:cubicBezTo>
                    <a:close/>
                    <a:moveTo>
                      <a:pt x="117" y="150"/>
                    </a:moveTo>
                    <a:cubicBezTo>
                      <a:pt x="155" y="149"/>
                      <a:pt x="193" y="147"/>
                      <a:pt x="231" y="146"/>
                    </a:cubicBezTo>
                    <a:cubicBezTo>
                      <a:pt x="232" y="146"/>
                      <a:pt x="232" y="146"/>
                      <a:pt x="232" y="146"/>
                    </a:cubicBezTo>
                    <a:cubicBezTo>
                      <a:pt x="232" y="154"/>
                      <a:pt x="232" y="161"/>
                      <a:pt x="232" y="168"/>
                    </a:cubicBezTo>
                    <a:cubicBezTo>
                      <a:pt x="232" y="171"/>
                      <a:pt x="232" y="174"/>
                      <a:pt x="232" y="177"/>
                    </a:cubicBezTo>
                    <a:cubicBezTo>
                      <a:pt x="194" y="177"/>
                      <a:pt x="156" y="177"/>
                      <a:pt x="117" y="177"/>
                    </a:cubicBezTo>
                    <a:cubicBezTo>
                      <a:pt x="117" y="168"/>
                      <a:pt x="117" y="159"/>
                      <a:pt x="117" y="150"/>
                    </a:cubicBezTo>
                    <a:close/>
                    <a:moveTo>
                      <a:pt x="232" y="113"/>
                    </a:moveTo>
                    <a:cubicBezTo>
                      <a:pt x="194" y="115"/>
                      <a:pt x="155" y="118"/>
                      <a:pt x="116" y="121"/>
                    </a:cubicBezTo>
                    <a:cubicBezTo>
                      <a:pt x="116" y="113"/>
                      <a:pt x="116" y="105"/>
                      <a:pt x="116" y="97"/>
                    </a:cubicBezTo>
                    <a:cubicBezTo>
                      <a:pt x="155" y="95"/>
                      <a:pt x="193" y="93"/>
                      <a:pt x="232" y="91"/>
                    </a:cubicBezTo>
                    <a:cubicBezTo>
                      <a:pt x="232" y="98"/>
                      <a:pt x="232" y="105"/>
                      <a:pt x="232" y="113"/>
                    </a:cubicBezTo>
                    <a:close/>
                    <a:moveTo>
                      <a:pt x="115" y="42"/>
                    </a:moveTo>
                    <a:cubicBezTo>
                      <a:pt x="154" y="38"/>
                      <a:pt x="193" y="34"/>
                      <a:pt x="232" y="30"/>
                    </a:cubicBezTo>
                    <a:cubicBezTo>
                      <a:pt x="231" y="39"/>
                      <a:pt x="231" y="48"/>
                      <a:pt x="231" y="57"/>
                    </a:cubicBezTo>
                    <a:cubicBezTo>
                      <a:pt x="193" y="60"/>
                      <a:pt x="154" y="64"/>
                      <a:pt x="115" y="67"/>
                    </a:cubicBezTo>
                    <a:cubicBezTo>
                      <a:pt x="115" y="59"/>
                      <a:pt x="115" y="51"/>
                      <a:pt x="115" y="42"/>
                    </a:cubicBezTo>
                    <a:close/>
                    <a:moveTo>
                      <a:pt x="115" y="70"/>
                    </a:moveTo>
                    <a:cubicBezTo>
                      <a:pt x="154" y="67"/>
                      <a:pt x="193" y="64"/>
                      <a:pt x="232" y="61"/>
                    </a:cubicBezTo>
                    <a:cubicBezTo>
                      <a:pt x="232" y="70"/>
                      <a:pt x="232" y="79"/>
                      <a:pt x="232" y="88"/>
                    </a:cubicBezTo>
                    <a:cubicBezTo>
                      <a:pt x="193" y="90"/>
                      <a:pt x="155" y="93"/>
                      <a:pt x="116" y="95"/>
                    </a:cubicBezTo>
                    <a:cubicBezTo>
                      <a:pt x="116" y="87"/>
                      <a:pt x="115" y="78"/>
                      <a:pt x="115" y="70"/>
                    </a:cubicBezTo>
                    <a:close/>
                    <a:moveTo>
                      <a:pt x="116" y="305"/>
                    </a:moveTo>
                    <a:cubicBezTo>
                      <a:pt x="116" y="299"/>
                      <a:pt x="116" y="292"/>
                      <a:pt x="117" y="285"/>
                    </a:cubicBezTo>
                    <a:cubicBezTo>
                      <a:pt x="132" y="287"/>
                      <a:pt x="148" y="289"/>
                      <a:pt x="163" y="290"/>
                    </a:cubicBezTo>
                    <a:cubicBezTo>
                      <a:pt x="163" y="293"/>
                      <a:pt x="163" y="295"/>
                      <a:pt x="163" y="297"/>
                    </a:cubicBezTo>
                    <a:cubicBezTo>
                      <a:pt x="163" y="298"/>
                      <a:pt x="165" y="299"/>
                      <a:pt x="165" y="298"/>
                    </a:cubicBezTo>
                    <a:cubicBezTo>
                      <a:pt x="165" y="295"/>
                      <a:pt x="165" y="293"/>
                      <a:pt x="165" y="291"/>
                    </a:cubicBezTo>
                    <a:cubicBezTo>
                      <a:pt x="175" y="292"/>
                      <a:pt x="185" y="293"/>
                      <a:pt x="195" y="294"/>
                    </a:cubicBezTo>
                    <a:cubicBezTo>
                      <a:pt x="195" y="295"/>
                      <a:pt x="195" y="296"/>
                      <a:pt x="195" y="297"/>
                    </a:cubicBezTo>
                    <a:cubicBezTo>
                      <a:pt x="195" y="298"/>
                      <a:pt x="197" y="299"/>
                      <a:pt x="197" y="298"/>
                    </a:cubicBezTo>
                    <a:cubicBezTo>
                      <a:pt x="197" y="297"/>
                      <a:pt x="197" y="295"/>
                      <a:pt x="197" y="294"/>
                    </a:cubicBezTo>
                    <a:cubicBezTo>
                      <a:pt x="206" y="295"/>
                      <a:pt x="214" y="296"/>
                      <a:pt x="223" y="297"/>
                    </a:cubicBezTo>
                    <a:cubicBezTo>
                      <a:pt x="225" y="297"/>
                      <a:pt x="227" y="297"/>
                      <a:pt x="230" y="298"/>
                    </a:cubicBezTo>
                    <a:cubicBezTo>
                      <a:pt x="230" y="306"/>
                      <a:pt x="230" y="313"/>
                      <a:pt x="230" y="321"/>
                    </a:cubicBezTo>
                    <a:cubicBezTo>
                      <a:pt x="192" y="316"/>
                      <a:pt x="154" y="310"/>
                      <a:pt x="116" y="305"/>
                    </a:cubicBezTo>
                    <a:close/>
                    <a:moveTo>
                      <a:pt x="163" y="287"/>
                    </a:moveTo>
                    <a:cubicBezTo>
                      <a:pt x="155" y="286"/>
                      <a:pt x="147" y="285"/>
                      <a:pt x="138" y="285"/>
                    </a:cubicBezTo>
                    <a:cubicBezTo>
                      <a:pt x="139" y="259"/>
                      <a:pt x="139" y="233"/>
                      <a:pt x="138" y="208"/>
                    </a:cubicBezTo>
                    <a:cubicBezTo>
                      <a:pt x="146" y="209"/>
                      <a:pt x="154" y="209"/>
                      <a:pt x="162" y="209"/>
                    </a:cubicBezTo>
                    <a:cubicBezTo>
                      <a:pt x="161" y="235"/>
                      <a:pt x="162" y="261"/>
                      <a:pt x="163" y="287"/>
                    </a:cubicBezTo>
                    <a:close/>
                    <a:moveTo>
                      <a:pt x="195" y="291"/>
                    </a:moveTo>
                    <a:cubicBezTo>
                      <a:pt x="185" y="290"/>
                      <a:pt x="175" y="289"/>
                      <a:pt x="165" y="288"/>
                    </a:cubicBezTo>
                    <a:cubicBezTo>
                      <a:pt x="165" y="262"/>
                      <a:pt x="164" y="235"/>
                      <a:pt x="163" y="209"/>
                    </a:cubicBezTo>
                    <a:cubicBezTo>
                      <a:pt x="174" y="210"/>
                      <a:pt x="185" y="210"/>
                      <a:pt x="196" y="211"/>
                    </a:cubicBezTo>
                    <a:cubicBezTo>
                      <a:pt x="196" y="211"/>
                      <a:pt x="196" y="211"/>
                      <a:pt x="196" y="211"/>
                    </a:cubicBezTo>
                    <a:cubicBezTo>
                      <a:pt x="192" y="236"/>
                      <a:pt x="193" y="265"/>
                      <a:pt x="195" y="291"/>
                    </a:cubicBezTo>
                    <a:close/>
                    <a:moveTo>
                      <a:pt x="230" y="295"/>
                    </a:moveTo>
                    <a:cubicBezTo>
                      <a:pt x="219" y="294"/>
                      <a:pt x="208" y="293"/>
                      <a:pt x="197" y="291"/>
                    </a:cubicBezTo>
                    <a:cubicBezTo>
                      <a:pt x="198" y="265"/>
                      <a:pt x="200" y="237"/>
                      <a:pt x="196" y="211"/>
                    </a:cubicBezTo>
                    <a:cubicBezTo>
                      <a:pt x="196" y="211"/>
                      <a:pt x="196" y="211"/>
                      <a:pt x="196" y="211"/>
                    </a:cubicBezTo>
                    <a:cubicBezTo>
                      <a:pt x="208" y="211"/>
                      <a:pt x="220" y="212"/>
                      <a:pt x="232" y="212"/>
                    </a:cubicBezTo>
                    <a:cubicBezTo>
                      <a:pt x="231" y="240"/>
                      <a:pt x="230" y="267"/>
                      <a:pt x="230" y="295"/>
                    </a:cubicBezTo>
                    <a:close/>
                    <a:moveTo>
                      <a:pt x="232" y="209"/>
                    </a:moveTo>
                    <a:cubicBezTo>
                      <a:pt x="209" y="208"/>
                      <a:pt x="186" y="207"/>
                      <a:pt x="163" y="206"/>
                    </a:cubicBezTo>
                    <a:cubicBezTo>
                      <a:pt x="163" y="206"/>
                      <a:pt x="163" y="206"/>
                      <a:pt x="163" y="206"/>
                    </a:cubicBezTo>
                    <a:cubicBezTo>
                      <a:pt x="163" y="205"/>
                      <a:pt x="162" y="205"/>
                      <a:pt x="162" y="206"/>
                    </a:cubicBezTo>
                    <a:cubicBezTo>
                      <a:pt x="162" y="206"/>
                      <a:pt x="162" y="206"/>
                      <a:pt x="162" y="206"/>
                    </a:cubicBezTo>
                    <a:cubicBezTo>
                      <a:pt x="147" y="206"/>
                      <a:pt x="133" y="205"/>
                      <a:pt x="118" y="205"/>
                    </a:cubicBezTo>
                    <a:cubicBezTo>
                      <a:pt x="118" y="197"/>
                      <a:pt x="118" y="189"/>
                      <a:pt x="118" y="181"/>
                    </a:cubicBezTo>
                    <a:cubicBezTo>
                      <a:pt x="156" y="182"/>
                      <a:pt x="194" y="182"/>
                      <a:pt x="232" y="183"/>
                    </a:cubicBezTo>
                    <a:cubicBezTo>
                      <a:pt x="232" y="191"/>
                      <a:pt x="232" y="200"/>
                      <a:pt x="232" y="209"/>
                    </a:cubicBezTo>
                    <a:close/>
                    <a:moveTo>
                      <a:pt x="260" y="325"/>
                    </a:moveTo>
                    <a:cubicBezTo>
                      <a:pt x="253" y="324"/>
                      <a:pt x="247" y="324"/>
                      <a:pt x="240" y="323"/>
                    </a:cubicBezTo>
                    <a:cubicBezTo>
                      <a:pt x="237" y="322"/>
                      <a:pt x="235" y="322"/>
                      <a:pt x="232" y="322"/>
                    </a:cubicBezTo>
                    <a:cubicBezTo>
                      <a:pt x="233" y="314"/>
                      <a:pt x="233" y="306"/>
                      <a:pt x="234" y="298"/>
                    </a:cubicBezTo>
                    <a:cubicBezTo>
                      <a:pt x="243" y="299"/>
                      <a:pt x="252" y="300"/>
                      <a:pt x="260" y="301"/>
                    </a:cubicBezTo>
                    <a:cubicBezTo>
                      <a:pt x="260" y="309"/>
                      <a:pt x="260" y="317"/>
                      <a:pt x="260" y="325"/>
                    </a:cubicBezTo>
                    <a:close/>
                    <a:moveTo>
                      <a:pt x="261" y="298"/>
                    </a:moveTo>
                    <a:cubicBezTo>
                      <a:pt x="252" y="298"/>
                      <a:pt x="243" y="297"/>
                      <a:pt x="234" y="296"/>
                    </a:cubicBezTo>
                    <a:cubicBezTo>
                      <a:pt x="236" y="268"/>
                      <a:pt x="235" y="240"/>
                      <a:pt x="235" y="212"/>
                    </a:cubicBezTo>
                    <a:cubicBezTo>
                      <a:pt x="244" y="212"/>
                      <a:pt x="253" y="213"/>
                      <a:pt x="262" y="213"/>
                    </a:cubicBezTo>
                    <a:cubicBezTo>
                      <a:pt x="261" y="242"/>
                      <a:pt x="261" y="270"/>
                      <a:pt x="261" y="298"/>
                    </a:cubicBezTo>
                    <a:close/>
                    <a:moveTo>
                      <a:pt x="262" y="210"/>
                    </a:moveTo>
                    <a:cubicBezTo>
                      <a:pt x="253" y="210"/>
                      <a:pt x="244" y="209"/>
                      <a:pt x="235" y="209"/>
                    </a:cubicBezTo>
                    <a:cubicBezTo>
                      <a:pt x="235" y="200"/>
                      <a:pt x="235" y="191"/>
                      <a:pt x="235" y="183"/>
                    </a:cubicBezTo>
                    <a:cubicBezTo>
                      <a:pt x="244" y="183"/>
                      <a:pt x="253" y="183"/>
                      <a:pt x="262" y="183"/>
                    </a:cubicBezTo>
                    <a:cubicBezTo>
                      <a:pt x="262" y="192"/>
                      <a:pt x="262" y="201"/>
                      <a:pt x="262" y="210"/>
                    </a:cubicBezTo>
                    <a:close/>
                    <a:moveTo>
                      <a:pt x="262" y="178"/>
                    </a:moveTo>
                    <a:cubicBezTo>
                      <a:pt x="253" y="178"/>
                      <a:pt x="244" y="177"/>
                      <a:pt x="235" y="177"/>
                    </a:cubicBezTo>
                    <a:cubicBezTo>
                      <a:pt x="235" y="174"/>
                      <a:pt x="235" y="172"/>
                      <a:pt x="235" y="169"/>
                    </a:cubicBezTo>
                    <a:cubicBezTo>
                      <a:pt x="235" y="161"/>
                      <a:pt x="235" y="154"/>
                      <a:pt x="235" y="146"/>
                    </a:cubicBezTo>
                    <a:cubicBezTo>
                      <a:pt x="244" y="146"/>
                      <a:pt x="253" y="146"/>
                      <a:pt x="262" y="146"/>
                    </a:cubicBezTo>
                    <a:cubicBezTo>
                      <a:pt x="262" y="157"/>
                      <a:pt x="262" y="167"/>
                      <a:pt x="262" y="178"/>
                    </a:cubicBezTo>
                    <a:close/>
                    <a:moveTo>
                      <a:pt x="235" y="144"/>
                    </a:moveTo>
                    <a:cubicBezTo>
                      <a:pt x="236" y="135"/>
                      <a:pt x="236" y="126"/>
                      <a:pt x="236" y="116"/>
                    </a:cubicBezTo>
                    <a:cubicBezTo>
                      <a:pt x="245" y="116"/>
                      <a:pt x="254" y="116"/>
                      <a:pt x="263" y="115"/>
                    </a:cubicBezTo>
                    <a:cubicBezTo>
                      <a:pt x="263" y="125"/>
                      <a:pt x="262" y="134"/>
                      <a:pt x="262" y="143"/>
                    </a:cubicBezTo>
                    <a:cubicBezTo>
                      <a:pt x="253" y="143"/>
                      <a:pt x="244" y="143"/>
                      <a:pt x="235" y="144"/>
                    </a:cubicBezTo>
                    <a:close/>
                    <a:moveTo>
                      <a:pt x="290" y="329"/>
                    </a:moveTo>
                    <a:cubicBezTo>
                      <a:pt x="281" y="328"/>
                      <a:pt x="272" y="327"/>
                      <a:pt x="262" y="326"/>
                    </a:cubicBezTo>
                    <a:cubicBezTo>
                      <a:pt x="263" y="318"/>
                      <a:pt x="263" y="310"/>
                      <a:pt x="263" y="302"/>
                    </a:cubicBezTo>
                    <a:cubicBezTo>
                      <a:pt x="272" y="303"/>
                      <a:pt x="281" y="304"/>
                      <a:pt x="290" y="305"/>
                    </a:cubicBezTo>
                    <a:cubicBezTo>
                      <a:pt x="290" y="313"/>
                      <a:pt x="290" y="321"/>
                      <a:pt x="290" y="329"/>
                    </a:cubicBezTo>
                    <a:close/>
                    <a:moveTo>
                      <a:pt x="290" y="302"/>
                    </a:moveTo>
                    <a:cubicBezTo>
                      <a:pt x="281" y="301"/>
                      <a:pt x="272" y="300"/>
                      <a:pt x="264" y="299"/>
                    </a:cubicBezTo>
                    <a:cubicBezTo>
                      <a:pt x="265" y="270"/>
                      <a:pt x="265" y="242"/>
                      <a:pt x="266" y="213"/>
                    </a:cubicBezTo>
                    <a:cubicBezTo>
                      <a:pt x="274" y="214"/>
                      <a:pt x="283" y="214"/>
                      <a:pt x="292" y="214"/>
                    </a:cubicBezTo>
                    <a:cubicBezTo>
                      <a:pt x="292" y="243"/>
                      <a:pt x="291" y="273"/>
                      <a:pt x="290" y="302"/>
                    </a:cubicBezTo>
                    <a:close/>
                    <a:moveTo>
                      <a:pt x="293" y="187"/>
                    </a:moveTo>
                    <a:cubicBezTo>
                      <a:pt x="293" y="195"/>
                      <a:pt x="292" y="203"/>
                      <a:pt x="292" y="211"/>
                    </a:cubicBezTo>
                    <a:cubicBezTo>
                      <a:pt x="283" y="211"/>
                      <a:pt x="275" y="210"/>
                      <a:pt x="266" y="210"/>
                    </a:cubicBezTo>
                    <a:cubicBezTo>
                      <a:pt x="266" y="201"/>
                      <a:pt x="266" y="192"/>
                      <a:pt x="266" y="183"/>
                    </a:cubicBezTo>
                    <a:cubicBezTo>
                      <a:pt x="275" y="183"/>
                      <a:pt x="284" y="183"/>
                      <a:pt x="293" y="184"/>
                    </a:cubicBezTo>
                    <a:cubicBezTo>
                      <a:pt x="293" y="185"/>
                      <a:pt x="293" y="186"/>
                      <a:pt x="293" y="187"/>
                    </a:cubicBezTo>
                    <a:close/>
                    <a:moveTo>
                      <a:pt x="266" y="111"/>
                    </a:moveTo>
                    <a:cubicBezTo>
                      <a:pt x="266" y="103"/>
                      <a:pt x="266" y="96"/>
                      <a:pt x="266" y="88"/>
                    </a:cubicBezTo>
                    <a:cubicBezTo>
                      <a:pt x="275" y="88"/>
                      <a:pt x="284" y="87"/>
                      <a:pt x="292" y="87"/>
                    </a:cubicBezTo>
                    <a:cubicBezTo>
                      <a:pt x="292" y="94"/>
                      <a:pt x="292" y="102"/>
                      <a:pt x="292" y="110"/>
                    </a:cubicBezTo>
                    <a:cubicBezTo>
                      <a:pt x="284" y="110"/>
                      <a:pt x="275" y="111"/>
                      <a:pt x="266" y="111"/>
                    </a:cubicBezTo>
                    <a:close/>
                    <a:moveTo>
                      <a:pt x="292" y="114"/>
                    </a:moveTo>
                    <a:cubicBezTo>
                      <a:pt x="293" y="124"/>
                      <a:pt x="293" y="133"/>
                      <a:pt x="293" y="142"/>
                    </a:cubicBezTo>
                    <a:cubicBezTo>
                      <a:pt x="284" y="143"/>
                      <a:pt x="275" y="143"/>
                      <a:pt x="266" y="143"/>
                    </a:cubicBezTo>
                    <a:cubicBezTo>
                      <a:pt x="266" y="134"/>
                      <a:pt x="266" y="124"/>
                      <a:pt x="266" y="115"/>
                    </a:cubicBezTo>
                    <a:cubicBezTo>
                      <a:pt x="275" y="115"/>
                      <a:pt x="284" y="115"/>
                      <a:pt x="292" y="114"/>
                    </a:cubicBezTo>
                    <a:close/>
                    <a:moveTo>
                      <a:pt x="266" y="178"/>
                    </a:moveTo>
                    <a:cubicBezTo>
                      <a:pt x="266" y="167"/>
                      <a:pt x="266" y="157"/>
                      <a:pt x="266" y="146"/>
                    </a:cubicBezTo>
                    <a:cubicBezTo>
                      <a:pt x="275" y="146"/>
                      <a:pt x="284" y="146"/>
                      <a:pt x="293" y="146"/>
                    </a:cubicBezTo>
                    <a:cubicBezTo>
                      <a:pt x="293" y="157"/>
                      <a:pt x="293" y="168"/>
                      <a:pt x="293" y="178"/>
                    </a:cubicBezTo>
                    <a:cubicBezTo>
                      <a:pt x="284" y="178"/>
                      <a:pt x="275" y="178"/>
                      <a:pt x="266" y="178"/>
                    </a:cubicBezTo>
                    <a:close/>
                    <a:moveTo>
                      <a:pt x="292" y="84"/>
                    </a:moveTo>
                    <a:cubicBezTo>
                      <a:pt x="284" y="84"/>
                      <a:pt x="275" y="85"/>
                      <a:pt x="266" y="85"/>
                    </a:cubicBezTo>
                    <a:cubicBezTo>
                      <a:pt x="266" y="76"/>
                      <a:pt x="266" y="67"/>
                      <a:pt x="265" y="58"/>
                    </a:cubicBezTo>
                    <a:cubicBezTo>
                      <a:pt x="275" y="58"/>
                      <a:pt x="284" y="57"/>
                      <a:pt x="293" y="56"/>
                    </a:cubicBezTo>
                    <a:cubicBezTo>
                      <a:pt x="293" y="65"/>
                      <a:pt x="292" y="74"/>
                      <a:pt x="292" y="84"/>
                    </a:cubicBezTo>
                    <a:close/>
                    <a:moveTo>
                      <a:pt x="293" y="52"/>
                    </a:moveTo>
                    <a:cubicBezTo>
                      <a:pt x="284" y="52"/>
                      <a:pt x="275" y="53"/>
                      <a:pt x="265" y="54"/>
                    </a:cubicBezTo>
                    <a:cubicBezTo>
                      <a:pt x="265" y="45"/>
                      <a:pt x="265" y="35"/>
                      <a:pt x="265" y="26"/>
                    </a:cubicBezTo>
                    <a:cubicBezTo>
                      <a:pt x="275" y="25"/>
                      <a:pt x="284" y="24"/>
                      <a:pt x="294" y="23"/>
                    </a:cubicBezTo>
                    <a:cubicBezTo>
                      <a:pt x="293" y="33"/>
                      <a:pt x="293" y="42"/>
                      <a:pt x="293" y="52"/>
                    </a:cubicBezTo>
                    <a:close/>
                    <a:moveTo>
                      <a:pt x="637" y="82"/>
                    </a:moveTo>
                    <a:cubicBezTo>
                      <a:pt x="637" y="82"/>
                      <a:pt x="637" y="82"/>
                      <a:pt x="637" y="82"/>
                    </a:cubicBezTo>
                    <a:cubicBezTo>
                      <a:pt x="629" y="82"/>
                      <a:pt x="622" y="81"/>
                      <a:pt x="614" y="81"/>
                    </a:cubicBezTo>
                    <a:cubicBezTo>
                      <a:pt x="614" y="72"/>
                      <a:pt x="614" y="64"/>
                      <a:pt x="614" y="55"/>
                    </a:cubicBezTo>
                    <a:cubicBezTo>
                      <a:pt x="622" y="56"/>
                      <a:pt x="630" y="56"/>
                      <a:pt x="638" y="56"/>
                    </a:cubicBezTo>
                    <a:cubicBezTo>
                      <a:pt x="638" y="65"/>
                      <a:pt x="637" y="73"/>
                      <a:pt x="637" y="82"/>
                    </a:cubicBezTo>
                    <a:close/>
                    <a:moveTo>
                      <a:pt x="638" y="119"/>
                    </a:moveTo>
                    <a:cubicBezTo>
                      <a:pt x="647" y="119"/>
                      <a:pt x="655" y="119"/>
                      <a:pt x="663" y="120"/>
                    </a:cubicBezTo>
                    <a:cubicBezTo>
                      <a:pt x="663" y="129"/>
                      <a:pt x="663" y="139"/>
                      <a:pt x="663" y="149"/>
                    </a:cubicBezTo>
                    <a:cubicBezTo>
                      <a:pt x="655" y="148"/>
                      <a:pt x="646" y="148"/>
                      <a:pt x="638" y="148"/>
                    </a:cubicBezTo>
                    <a:cubicBezTo>
                      <a:pt x="638" y="139"/>
                      <a:pt x="638" y="129"/>
                      <a:pt x="638" y="119"/>
                    </a:cubicBezTo>
                    <a:close/>
                    <a:moveTo>
                      <a:pt x="614" y="84"/>
                    </a:moveTo>
                    <a:cubicBezTo>
                      <a:pt x="619" y="84"/>
                      <a:pt x="624" y="84"/>
                      <a:pt x="629" y="84"/>
                    </a:cubicBezTo>
                    <a:cubicBezTo>
                      <a:pt x="632" y="84"/>
                      <a:pt x="635" y="84"/>
                      <a:pt x="637" y="84"/>
                    </a:cubicBezTo>
                    <a:cubicBezTo>
                      <a:pt x="637" y="95"/>
                      <a:pt x="637" y="106"/>
                      <a:pt x="636" y="117"/>
                    </a:cubicBezTo>
                    <a:cubicBezTo>
                      <a:pt x="629" y="116"/>
                      <a:pt x="622" y="116"/>
                      <a:pt x="614" y="116"/>
                    </a:cubicBezTo>
                    <a:cubicBezTo>
                      <a:pt x="614" y="105"/>
                      <a:pt x="614" y="94"/>
                      <a:pt x="614" y="84"/>
                    </a:cubicBezTo>
                    <a:close/>
                    <a:moveTo>
                      <a:pt x="638" y="152"/>
                    </a:moveTo>
                    <a:cubicBezTo>
                      <a:pt x="646" y="152"/>
                      <a:pt x="655" y="152"/>
                      <a:pt x="663" y="152"/>
                    </a:cubicBezTo>
                    <a:cubicBezTo>
                      <a:pt x="663" y="161"/>
                      <a:pt x="664" y="170"/>
                      <a:pt x="664" y="179"/>
                    </a:cubicBezTo>
                    <a:cubicBezTo>
                      <a:pt x="658" y="179"/>
                      <a:pt x="653" y="179"/>
                      <a:pt x="647" y="179"/>
                    </a:cubicBezTo>
                    <a:cubicBezTo>
                      <a:pt x="644" y="179"/>
                      <a:pt x="640" y="179"/>
                      <a:pt x="637" y="179"/>
                    </a:cubicBezTo>
                    <a:cubicBezTo>
                      <a:pt x="637" y="170"/>
                      <a:pt x="637" y="161"/>
                      <a:pt x="638" y="152"/>
                    </a:cubicBezTo>
                    <a:close/>
                    <a:moveTo>
                      <a:pt x="641" y="22"/>
                    </a:moveTo>
                    <a:cubicBezTo>
                      <a:pt x="648" y="22"/>
                      <a:pt x="656" y="23"/>
                      <a:pt x="664" y="24"/>
                    </a:cubicBezTo>
                    <a:cubicBezTo>
                      <a:pt x="664" y="34"/>
                      <a:pt x="664" y="43"/>
                      <a:pt x="664" y="53"/>
                    </a:cubicBezTo>
                    <a:cubicBezTo>
                      <a:pt x="656" y="53"/>
                      <a:pt x="648" y="52"/>
                      <a:pt x="640" y="52"/>
                    </a:cubicBezTo>
                    <a:cubicBezTo>
                      <a:pt x="640" y="42"/>
                      <a:pt x="640" y="32"/>
                      <a:pt x="641" y="22"/>
                    </a:cubicBezTo>
                    <a:close/>
                    <a:moveTo>
                      <a:pt x="640" y="56"/>
                    </a:moveTo>
                    <a:cubicBezTo>
                      <a:pt x="648" y="57"/>
                      <a:pt x="656" y="57"/>
                      <a:pt x="664" y="57"/>
                    </a:cubicBezTo>
                    <a:cubicBezTo>
                      <a:pt x="664" y="66"/>
                      <a:pt x="663" y="74"/>
                      <a:pt x="663" y="82"/>
                    </a:cubicBezTo>
                    <a:cubicBezTo>
                      <a:pt x="655" y="82"/>
                      <a:pt x="647" y="82"/>
                      <a:pt x="639" y="82"/>
                    </a:cubicBezTo>
                    <a:cubicBezTo>
                      <a:pt x="639" y="73"/>
                      <a:pt x="640" y="65"/>
                      <a:pt x="640" y="56"/>
                    </a:cubicBezTo>
                    <a:close/>
                    <a:moveTo>
                      <a:pt x="639" y="84"/>
                    </a:moveTo>
                    <a:cubicBezTo>
                      <a:pt x="647" y="84"/>
                      <a:pt x="655" y="85"/>
                      <a:pt x="663" y="85"/>
                    </a:cubicBezTo>
                    <a:cubicBezTo>
                      <a:pt x="663" y="96"/>
                      <a:pt x="663" y="106"/>
                      <a:pt x="663" y="117"/>
                    </a:cubicBezTo>
                    <a:cubicBezTo>
                      <a:pt x="655" y="117"/>
                      <a:pt x="647" y="117"/>
                      <a:pt x="639" y="117"/>
                    </a:cubicBezTo>
                    <a:cubicBezTo>
                      <a:pt x="639" y="106"/>
                      <a:pt x="639" y="95"/>
                      <a:pt x="639" y="84"/>
                    </a:cubicBezTo>
                    <a:close/>
                    <a:moveTo>
                      <a:pt x="632" y="21"/>
                    </a:moveTo>
                    <a:cubicBezTo>
                      <a:pt x="634" y="21"/>
                      <a:pt x="637" y="21"/>
                      <a:pt x="639" y="22"/>
                    </a:cubicBezTo>
                    <a:cubicBezTo>
                      <a:pt x="639" y="32"/>
                      <a:pt x="638" y="42"/>
                      <a:pt x="638" y="52"/>
                    </a:cubicBezTo>
                    <a:cubicBezTo>
                      <a:pt x="630" y="52"/>
                      <a:pt x="622" y="51"/>
                      <a:pt x="614" y="51"/>
                    </a:cubicBezTo>
                    <a:cubicBezTo>
                      <a:pt x="614" y="40"/>
                      <a:pt x="614" y="30"/>
                      <a:pt x="614" y="20"/>
                    </a:cubicBezTo>
                    <a:cubicBezTo>
                      <a:pt x="620" y="20"/>
                      <a:pt x="626" y="21"/>
                      <a:pt x="632" y="21"/>
                    </a:cubicBezTo>
                    <a:close/>
                    <a:moveTo>
                      <a:pt x="584" y="17"/>
                    </a:moveTo>
                    <a:cubicBezTo>
                      <a:pt x="593" y="18"/>
                      <a:pt x="603" y="19"/>
                      <a:pt x="613" y="20"/>
                    </a:cubicBezTo>
                    <a:cubicBezTo>
                      <a:pt x="612" y="30"/>
                      <a:pt x="612" y="40"/>
                      <a:pt x="612" y="51"/>
                    </a:cubicBezTo>
                    <a:cubicBezTo>
                      <a:pt x="603" y="50"/>
                      <a:pt x="593" y="50"/>
                      <a:pt x="583" y="50"/>
                    </a:cubicBezTo>
                    <a:cubicBezTo>
                      <a:pt x="584" y="39"/>
                      <a:pt x="584" y="28"/>
                      <a:pt x="584" y="17"/>
                    </a:cubicBezTo>
                    <a:close/>
                    <a:moveTo>
                      <a:pt x="552" y="15"/>
                    </a:moveTo>
                    <a:cubicBezTo>
                      <a:pt x="562" y="15"/>
                      <a:pt x="572" y="16"/>
                      <a:pt x="582" y="17"/>
                    </a:cubicBezTo>
                    <a:cubicBezTo>
                      <a:pt x="582" y="28"/>
                      <a:pt x="582" y="39"/>
                      <a:pt x="581" y="50"/>
                    </a:cubicBezTo>
                    <a:cubicBezTo>
                      <a:pt x="571" y="49"/>
                      <a:pt x="561" y="49"/>
                      <a:pt x="551" y="48"/>
                    </a:cubicBezTo>
                    <a:cubicBezTo>
                      <a:pt x="552" y="37"/>
                      <a:pt x="552" y="26"/>
                      <a:pt x="552" y="15"/>
                    </a:cubicBezTo>
                    <a:close/>
                    <a:moveTo>
                      <a:pt x="551" y="52"/>
                    </a:moveTo>
                    <a:cubicBezTo>
                      <a:pt x="561" y="52"/>
                      <a:pt x="571" y="53"/>
                      <a:pt x="581" y="53"/>
                    </a:cubicBezTo>
                    <a:cubicBezTo>
                      <a:pt x="581" y="62"/>
                      <a:pt x="581" y="71"/>
                      <a:pt x="581" y="80"/>
                    </a:cubicBezTo>
                    <a:cubicBezTo>
                      <a:pt x="571" y="80"/>
                      <a:pt x="561" y="79"/>
                      <a:pt x="551" y="79"/>
                    </a:cubicBezTo>
                    <a:cubicBezTo>
                      <a:pt x="551" y="70"/>
                      <a:pt x="551" y="61"/>
                      <a:pt x="551" y="52"/>
                    </a:cubicBezTo>
                    <a:close/>
                    <a:moveTo>
                      <a:pt x="580" y="115"/>
                    </a:moveTo>
                    <a:cubicBezTo>
                      <a:pt x="570" y="114"/>
                      <a:pt x="560" y="114"/>
                      <a:pt x="550" y="114"/>
                    </a:cubicBezTo>
                    <a:cubicBezTo>
                      <a:pt x="550" y="103"/>
                      <a:pt x="551" y="93"/>
                      <a:pt x="551" y="83"/>
                    </a:cubicBezTo>
                    <a:cubicBezTo>
                      <a:pt x="561" y="83"/>
                      <a:pt x="571" y="83"/>
                      <a:pt x="581" y="83"/>
                    </a:cubicBezTo>
                    <a:cubicBezTo>
                      <a:pt x="580" y="94"/>
                      <a:pt x="580" y="104"/>
                      <a:pt x="580" y="115"/>
                    </a:cubicBezTo>
                    <a:close/>
                    <a:moveTo>
                      <a:pt x="581" y="309"/>
                    </a:moveTo>
                    <a:cubicBezTo>
                      <a:pt x="589" y="309"/>
                      <a:pt x="597" y="308"/>
                      <a:pt x="606" y="308"/>
                    </a:cubicBezTo>
                    <a:cubicBezTo>
                      <a:pt x="606" y="316"/>
                      <a:pt x="606" y="325"/>
                      <a:pt x="605" y="334"/>
                    </a:cubicBezTo>
                    <a:cubicBezTo>
                      <a:pt x="597" y="334"/>
                      <a:pt x="589" y="335"/>
                      <a:pt x="580" y="336"/>
                    </a:cubicBezTo>
                    <a:cubicBezTo>
                      <a:pt x="580" y="327"/>
                      <a:pt x="580" y="318"/>
                      <a:pt x="581" y="309"/>
                    </a:cubicBezTo>
                    <a:close/>
                    <a:moveTo>
                      <a:pt x="549" y="182"/>
                    </a:moveTo>
                    <a:cubicBezTo>
                      <a:pt x="549" y="172"/>
                      <a:pt x="549" y="162"/>
                      <a:pt x="549" y="151"/>
                    </a:cubicBezTo>
                    <a:cubicBezTo>
                      <a:pt x="559" y="151"/>
                      <a:pt x="569" y="152"/>
                      <a:pt x="579" y="152"/>
                    </a:cubicBezTo>
                    <a:cubicBezTo>
                      <a:pt x="579" y="161"/>
                      <a:pt x="578" y="171"/>
                      <a:pt x="578" y="181"/>
                    </a:cubicBezTo>
                    <a:cubicBezTo>
                      <a:pt x="568" y="181"/>
                      <a:pt x="558" y="181"/>
                      <a:pt x="549" y="182"/>
                    </a:cubicBezTo>
                    <a:close/>
                    <a:moveTo>
                      <a:pt x="578" y="183"/>
                    </a:moveTo>
                    <a:cubicBezTo>
                      <a:pt x="578" y="193"/>
                      <a:pt x="578" y="202"/>
                      <a:pt x="578" y="212"/>
                    </a:cubicBezTo>
                    <a:cubicBezTo>
                      <a:pt x="568" y="212"/>
                      <a:pt x="558" y="213"/>
                      <a:pt x="548" y="214"/>
                    </a:cubicBezTo>
                    <a:cubicBezTo>
                      <a:pt x="548" y="204"/>
                      <a:pt x="548" y="194"/>
                      <a:pt x="549" y="184"/>
                    </a:cubicBezTo>
                    <a:cubicBezTo>
                      <a:pt x="558" y="184"/>
                      <a:pt x="568" y="184"/>
                      <a:pt x="578" y="183"/>
                    </a:cubicBezTo>
                    <a:close/>
                    <a:moveTo>
                      <a:pt x="549" y="79"/>
                    </a:moveTo>
                    <a:cubicBezTo>
                      <a:pt x="538" y="79"/>
                      <a:pt x="527" y="78"/>
                      <a:pt x="516" y="78"/>
                    </a:cubicBezTo>
                    <a:cubicBezTo>
                      <a:pt x="516" y="69"/>
                      <a:pt x="516" y="59"/>
                      <a:pt x="516" y="49"/>
                    </a:cubicBezTo>
                    <a:cubicBezTo>
                      <a:pt x="527" y="50"/>
                      <a:pt x="539" y="51"/>
                      <a:pt x="550" y="52"/>
                    </a:cubicBezTo>
                    <a:cubicBezTo>
                      <a:pt x="550" y="61"/>
                      <a:pt x="549" y="70"/>
                      <a:pt x="549" y="79"/>
                    </a:cubicBezTo>
                    <a:close/>
                    <a:moveTo>
                      <a:pt x="549" y="83"/>
                    </a:moveTo>
                    <a:cubicBezTo>
                      <a:pt x="549" y="93"/>
                      <a:pt x="548" y="103"/>
                      <a:pt x="548" y="114"/>
                    </a:cubicBezTo>
                    <a:cubicBezTo>
                      <a:pt x="538" y="113"/>
                      <a:pt x="527" y="113"/>
                      <a:pt x="517" y="113"/>
                    </a:cubicBezTo>
                    <a:cubicBezTo>
                      <a:pt x="517" y="103"/>
                      <a:pt x="517" y="93"/>
                      <a:pt x="517" y="83"/>
                    </a:cubicBezTo>
                    <a:cubicBezTo>
                      <a:pt x="527" y="83"/>
                      <a:pt x="538" y="83"/>
                      <a:pt x="549" y="83"/>
                    </a:cubicBezTo>
                    <a:close/>
                    <a:moveTo>
                      <a:pt x="548" y="117"/>
                    </a:moveTo>
                    <a:cubicBezTo>
                      <a:pt x="547" y="128"/>
                      <a:pt x="547" y="138"/>
                      <a:pt x="547" y="149"/>
                    </a:cubicBezTo>
                    <a:cubicBezTo>
                      <a:pt x="537" y="149"/>
                      <a:pt x="527" y="149"/>
                      <a:pt x="517" y="149"/>
                    </a:cubicBezTo>
                    <a:cubicBezTo>
                      <a:pt x="517" y="138"/>
                      <a:pt x="517" y="127"/>
                      <a:pt x="517" y="116"/>
                    </a:cubicBezTo>
                    <a:cubicBezTo>
                      <a:pt x="527" y="116"/>
                      <a:pt x="538" y="117"/>
                      <a:pt x="548" y="117"/>
                    </a:cubicBezTo>
                    <a:close/>
                    <a:moveTo>
                      <a:pt x="517" y="314"/>
                    </a:moveTo>
                    <a:cubicBezTo>
                      <a:pt x="526" y="313"/>
                      <a:pt x="535" y="312"/>
                      <a:pt x="544" y="312"/>
                    </a:cubicBezTo>
                    <a:cubicBezTo>
                      <a:pt x="544" y="321"/>
                      <a:pt x="545" y="330"/>
                      <a:pt x="545" y="339"/>
                    </a:cubicBezTo>
                    <a:cubicBezTo>
                      <a:pt x="535" y="341"/>
                      <a:pt x="526" y="342"/>
                      <a:pt x="517" y="343"/>
                    </a:cubicBezTo>
                    <a:cubicBezTo>
                      <a:pt x="517" y="333"/>
                      <a:pt x="517" y="324"/>
                      <a:pt x="517" y="314"/>
                    </a:cubicBezTo>
                    <a:close/>
                    <a:moveTo>
                      <a:pt x="544" y="308"/>
                    </a:moveTo>
                    <a:cubicBezTo>
                      <a:pt x="535" y="309"/>
                      <a:pt x="526" y="310"/>
                      <a:pt x="517" y="311"/>
                    </a:cubicBezTo>
                    <a:cubicBezTo>
                      <a:pt x="518" y="280"/>
                      <a:pt x="518" y="250"/>
                      <a:pt x="518" y="219"/>
                    </a:cubicBezTo>
                    <a:cubicBezTo>
                      <a:pt x="527" y="219"/>
                      <a:pt x="536" y="218"/>
                      <a:pt x="545" y="218"/>
                    </a:cubicBezTo>
                    <a:cubicBezTo>
                      <a:pt x="544" y="248"/>
                      <a:pt x="544" y="278"/>
                      <a:pt x="544" y="308"/>
                    </a:cubicBezTo>
                    <a:close/>
                    <a:moveTo>
                      <a:pt x="518" y="216"/>
                    </a:moveTo>
                    <a:cubicBezTo>
                      <a:pt x="518" y="206"/>
                      <a:pt x="518" y="196"/>
                      <a:pt x="518" y="186"/>
                    </a:cubicBezTo>
                    <a:cubicBezTo>
                      <a:pt x="527" y="185"/>
                      <a:pt x="536" y="185"/>
                      <a:pt x="546" y="184"/>
                    </a:cubicBezTo>
                    <a:cubicBezTo>
                      <a:pt x="545" y="194"/>
                      <a:pt x="545" y="204"/>
                      <a:pt x="545" y="214"/>
                    </a:cubicBezTo>
                    <a:cubicBezTo>
                      <a:pt x="536" y="214"/>
                      <a:pt x="527" y="215"/>
                      <a:pt x="518" y="216"/>
                    </a:cubicBezTo>
                    <a:close/>
                    <a:moveTo>
                      <a:pt x="518" y="183"/>
                    </a:moveTo>
                    <a:cubicBezTo>
                      <a:pt x="518" y="173"/>
                      <a:pt x="518" y="162"/>
                      <a:pt x="517" y="151"/>
                    </a:cubicBezTo>
                    <a:cubicBezTo>
                      <a:pt x="527" y="151"/>
                      <a:pt x="537" y="151"/>
                      <a:pt x="547" y="151"/>
                    </a:cubicBezTo>
                    <a:cubicBezTo>
                      <a:pt x="546" y="162"/>
                      <a:pt x="546" y="172"/>
                      <a:pt x="546" y="182"/>
                    </a:cubicBezTo>
                    <a:cubicBezTo>
                      <a:pt x="536" y="182"/>
                      <a:pt x="527" y="183"/>
                      <a:pt x="518" y="183"/>
                    </a:cubicBezTo>
                    <a:close/>
                    <a:moveTo>
                      <a:pt x="547" y="311"/>
                    </a:moveTo>
                    <a:cubicBezTo>
                      <a:pt x="557" y="311"/>
                      <a:pt x="567" y="310"/>
                      <a:pt x="577" y="310"/>
                    </a:cubicBezTo>
                    <a:cubicBezTo>
                      <a:pt x="577" y="318"/>
                      <a:pt x="577" y="327"/>
                      <a:pt x="577" y="336"/>
                    </a:cubicBezTo>
                    <a:cubicBezTo>
                      <a:pt x="567" y="337"/>
                      <a:pt x="557" y="338"/>
                      <a:pt x="548" y="339"/>
                    </a:cubicBezTo>
                    <a:cubicBezTo>
                      <a:pt x="548" y="330"/>
                      <a:pt x="547" y="321"/>
                      <a:pt x="547" y="311"/>
                    </a:cubicBezTo>
                    <a:close/>
                    <a:moveTo>
                      <a:pt x="577" y="306"/>
                    </a:moveTo>
                    <a:cubicBezTo>
                      <a:pt x="567" y="306"/>
                      <a:pt x="557" y="307"/>
                      <a:pt x="547" y="308"/>
                    </a:cubicBezTo>
                    <a:cubicBezTo>
                      <a:pt x="547" y="278"/>
                      <a:pt x="547" y="248"/>
                      <a:pt x="548" y="218"/>
                    </a:cubicBezTo>
                    <a:cubicBezTo>
                      <a:pt x="558" y="217"/>
                      <a:pt x="568" y="217"/>
                      <a:pt x="578" y="217"/>
                    </a:cubicBezTo>
                    <a:cubicBezTo>
                      <a:pt x="577" y="246"/>
                      <a:pt x="577" y="276"/>
                      <a:pt x="577" y="306"/>
                    </a:cubicBezTo>
                    <a:close/>
                    <a:moveTo>
                      <a:pt x="549" y="149"/>
                    </a:moveTo>
                    <a:cubicBezTo>
                      <a:pt x="550" y="138"/>
                      <a:pt x="550" y="128"/>
                      <a:pt x="550" y="117"/>
                    </a:cubicBezTo>
                    <a:cubicBezTo>
                      <a:pt x="560" y="117"/>
                      <a:pt x="570" y="117"/>
                      <a:pt x="580" y="118"/>
                    </a:cubicBezTo>
                    <a:cubicBezTo>
                      <a:pt x="579" y="128"/>
                      <a:pt x="579" y="138"/>
                      <a:pt x="579" y="148"/>
                    </a:cubicBezTo>
                    <a:cubicBezTo>
                      <a:pt x="569" y="148"/>
                      <a:pt x="559" y="149"/>
                      <a:pt x="549" y="149"/>
                    </a:cubicBezTo>
                    <a:close/>
                    <a:moveTo>
                      <a:pt x="551" y="15"/>
                    </a:moveTo>
                    <a:cubicBezTo>
                      <a:pt x="551" y="26"/>
                      <a:pt x="550" y="37"/>
                      <a:pt x="550" y="48"/>
                    </a:cubicBezTo>
                    <a:cubicBezTo>
                      <a:pt x="539" y="48"/>
                      <a:pt x="527" y="47"/>
                      <a:pt x="516" y="47"/>
                    </a:cubicBezTo>
                    <a:cubicBezTo>
                      <a:pt x="516" y="35"/>
                      <a:pt x="516" y="23"/>
                      <a:pt x="515" y="12"/>
                    </a:cubicBezTo>
                    <a:cubicBezTo>
                      <a:pt x="527" y="13"/>
                      <a:pt x="539" y="14"/>
                      <a:pt x="551" y="15"/>
                    </a:cubicBezTo>
                    <a:close/>
                    <a:moveTo>
                      <a:pt x="515" y="149"/>
                    </a:moveTo>
                    <a:cubicBezTo>
                      <a:pt x="504" y="149"/>
                      <a:pt x="492" y="149"/>
                      <a:pt x="481" y="149"/>
                    </a:cubicBezTo>
                    <a:cubicBezTo>
                      <a:pt x="481" y="138"/>
                      <a:pt x="481" y="126"/>
                      <a:pt x="482" y="114"/>
                    </a:cubicBezTo>
                    <a:cubicBezTo>
                      <a:pt x="493" y="115"/>
                      <a:pt x="504" y="116"/>
                      <a:pt x="515" y="116"/>
                    </a:cubicBezTo>
                    <a:cubicBezTo>
                      <a:pt x="515" y="127"/>
                      <a:pt x="515" y="138"/>
                      <a:pt x="515" y="149"/>
                    </a:cubicBezTo>
                    <a:close/>
                    <a:moveTo>
                      <a:pt x="515" y="113"/>
                    </a:moveTo>
                    <a:cubicBezTo>
                      <a:pt x="504" y="112"/>
                      <a:pt x="493" y="112"/>
                      <a:pt x="482" y="112"/>
                    </a:cubicBezTo>
                    <a:cubicBezTo>
                      <a:pt x="482" y="102"/>
                      <a:pt x="482" y="92"/>
                      <a:pt x="482" y="81"/>
                    </a:cubicBezTo>
                    <a:cubicBezTo>
                      <a:pt x="493" y="82"/>
                      <a:pt x="504" y="82"/>
                      <a:pt x="515" y="82"/>
                    </a:cubicBezTo>
                    <a:cubicBezTo>
                      <a:pt x="515" y="93"/>
                      <a:pt x="515" y="103"/>
                      <a:pt x="515" y="113"/>
                    </a:cubicBezTo>
                    <a:close/>
                    <a:moveTo>
                      <a:pt x="515" y="78"/>
                    </a:moveTo>
                    <a:cubicBezTo>
                      <a:pt x="504" y="78"/>
                      <a:pt x="493" y="78"/>
                      <a:pt x="482" y="78"/>
                    </a:cubicBezTo>
                    <a:cubicBezTo>
                      <a:pt x="482" y="68"/>
                      <a:pt x="482" y="57"/>
                      <a:pt x="482" y="47"/>
                    </a:cubicBezTo>
                    <a:cubicBezTo>
                      <a:pt x="493" y="48"/>
                      <a:pt x="504" y="48"/>
                      <a:pt x="514" y="49"/>
                    </a:cubicBezTo>
                    <a:cubicBezTo>
                      <a:pt x="514" y="59"/>
                      <a:pt x="515" y="69"/>
                      <a:pt x="515" y="78"/>
                    </a:cubicBezTo>
                    <a:close/>
                    <a:moveTo>
                      <a:pt x="514" y="12"/>
                    </a:moveTo>
                    <a:cubicBezTo>
                      <a:pt x="514" y="23"/>
                      <a:pt x="514" y="35"/>
                      <a:pt x="514" y="47"/>
                    </a:cubicBezTo>
                    <a:cubicBezTo>
                      <a:pt x="504" y="46"/>
                      <a:pt x="493" y="45"/>
                      <a:pt x="482" y="45"/>
                    </a:cubicBezTo>
                    <a:cubicBezTo>
                      <a:pt x="481" y="32"/>
                      <a:pt x="481" y="20"/>
                      <a:pt x="480" y="8"/>
                    </a:cubicBezTo>
                    <a:cubicBezTo>
                      <a:pt x="491" y="9"/>
                      <a:pt x="503" y="10"/>
                      <a:pt x="514" y="12"/>
                    </a:cubicBezTo>
                    <a:close/>
                    <a:moveTo>
                      <a:pt x="481" y="151"/>
                    </a:moveTo>
                    <a:cubicBezTo>
                      <a:pt x="492" y="151"/>
                      <a:pt x="504" y="151"/>
                      <a:pt x="515" y="151"/>
                    </a:cubicBezTo>
                    <a:cubicBezTo>
                      <a:pt x="515" y="162"/>
                      <a:pt x="515" y="173"/>
                      <a:pt x="515" y="183"/>
                    </a:cubicBezTo>
                    <a:cubicBezTo>
                      <a:pt x="503" y="184"/>
                      <a:pt x="492" y="184"/>
                      <a:pt x="480" y="185"/>
                    </a:cubicBezTo>
                    <a:cubicBezTo>
                      <a:pt x="480" y="174"/>
                      <a:pt x="480" y="163"/>
                      <a:pt x="481" y="151"/>
                    </a:cubicBezTo>
                    <a:close/>
                    <a:moveTo>
                      <a:pt x="515" y="186"/>
                    </a:moveTo>
                    <a:cubicBezTo>
                      <a:pt x="515" y="196"/>
                      <a:pt x="515" y="206"/>
                      <a:pt x="515" y="216"/>
                    </a:cubicBezTo>
                    <a:cubicBezTo>
                      <a:pt x="503" y="216"/>
                      <a:pt x="491" y="217"/>
                      <a:pt x="479" y="218"/>
                    </a:cubicBezTo>
                    <a:cubicBezTo>
                      <a:pt x="479" y="208"/>
                      <a:pt x="479" y="198"/>
                      <a:pt x="480" y="187"/>
                    </a:cubicBezTo>
                    <a:cubicBezTo>
                      <a:pt x="492" y="187"/>
                      <a:pt x="503" y="186"/>
                      <a:pt x="515" y="186"/>
                    </a:cubicBezTo>
                    <a:close/>
                    <a:moveTo>
                      <a:pt x="383" y="108"/>
                    </a:moveTo>
                    <a:cubicBezTo>
                      <a:pt x="373" y="108"/>
                      <a:pt x="363" y="108"/>
                      <a:pt x="353" y="108"/>
                    </a:cubicBezTo>
                    <a:cubicBezTo>
                      <a:pt x="354" y="100"/>
                      <a:pt x="354" y="91"/>
                      <a:pt x="354" y="82"/>
                    </a:cubicBezTo>
                    <a:cubicBezTo>
                      <a:pt x="364" y="81"/>
                      <a:pt x="373" y="80"/>
                      <a:pt x="383" y="80"/>
                    </a:cubicBezTo>
                    <a:cubicBezTo>
                      <a:pt x="383" y="89"/>
                      <a:pt x="383" y="99"/>
                      <a:pt x="383" y="108"/>
                    </a:cubicBezTo>
                    <a:close/>
                    <a:moveTo>
                      <a:pt x="352" y="180"/>
                    </a:moveTo>
                    <a:cubicBezTo>
                      <a:pt x="352" y="169"/>
                      <a:pt x="352" y="158"/>
                      <a:pt x="352" y="147"/>
                    </a:cubicBezTo>
                    <a:cubicBezTo>
                      <a:pt x="363" y="147"/>
                      <a:pt x="373" y="147"/>
                      <a:pt x="384" y="147"/>
                    </a:cubicBezTo>
                    <a:cubicBezTo>
                      <a:pt x="384" y="158"/>
                      <a:pt x="384" y="170"/>
                      <a:pt x="384" y="181"/>
                    </a:cubicBezTo>
                    <a:cubicBezTo>
                      <a:pt x="373" y="181"/>
                      <a:pt x="362" y="180"/>
                      <a:pt x="352" y="180"/>
                    </a:cubicBezTo>
                    <a:close/>
                    <a:moveTo>
                      <a:pt x="384" y="185"/>
                    </a:moveTo>
                    <a:cubicBezTo>
                      <a:pt x="384" y="195"/>
                      <a:pt x="384" y="205"/>
                      <a:pt x="384" y="215"/>
                    </a:cubicBezTo>
                    <a:cubicBezTo>
                      <a:pt x="373" y="214"/>
                      <a:pt x="362" y="214"/>
                      <a:pt x="351" y="213"/>
                    </a:cubicBezTo>
                    <a:cubicBezTo>
                      <a:pt x="351" y="204"/>
                      <a:pt x="351" y="194"/>
                      <a:pt x="351" y="185"/>
                    </a:cubicBezTo>
                    <a:cubicBezTo>
                      <a:pt x="362" y="185"/>
                      <a:pt x="373" y="185"/>
                      <a:pt x="384" y="185"/>
                    </a:cubicBezTo>
                    <a:close/>
                    <a:moveTo>
                      <a:pt x="353" y="142"/>
                    </a:moveTo>
                    <a:cubicBezTo>
                      <a:pt x="353" y="132"/>
                      <a:pt x="353" y="123"/>
                      <a:pt x="353" y="113"/>
                    </a:cubicBezTo>
                    <a:cubicBezTo>
                      <a:pt x="363" y="113"/>
                      <a:pt x="373" y="113"/>
                      <a:pt x="383" y="113"/>
                    </a:cubicBezTo>
                    <a:cubicBezTo>
                      <a:pt x="384" y="122"/>
                      <a:pt x="384" y="132"/>
                      <a:pt x="384" y="142"/>
                    </a:cubicBezTo>
                    <a:cubicBezTo>
                      <a:pt x="373" y="142"/>
                      <a:pt x="363" y="142"/>
                      <a:pt x="353" y="142"/>
                    </a:cubicBezTo>
                    <a:close/>
                    <a:moveTo>
                      <a:pt x="355" y="16"/>
                    </a:moveTo>
                    <a:cubicBezTo>
                      <a:pt x="364" y="15"/>
                      <a:pt x="373" y="14"/>
                      <a:pt x="383" y="13"/>
                    </a:cubicBezTo>
                    <a:cubicBezTo>
                      <a:pt x="382" y="23"/>
                      <a:pt x="382" y="34"/>
                      <a:pt x="382" y="45"/>
                    </a:cubicBezTo>
                    <a:cubicBezTo>
                      <a:pt x="373" y="45"/>
                      <a:pt x="364" y="46"/>
                      <a:pt x="355" y="47"/>
                    </a:cubicBezTo>
                    <a:cubicBezTo>
                      <a:pt x="355" y="36"/>
                      <a:pt x="355" y="26"/>
                      <a:pt x="355" y="16"/>
                    </a:cubicBezTo>
                    <a:close/>
                    <a:moveTo>
                      <a:pt x="382" y="48"/>
                    </a:moveTo>
                    <a:cubicBezTo>
                      <a:pt x="383" y="58"/>
                      <a:pt x="383" y="67"/>
                      <a:pt x="383" y="77"/>
                    </a:cubicBezTo>
                    <a:cubicBezTo>
                      <a:pt x="373" y="78"/>
                      <a:pt x="364" y="78"/>
                      <a:pt x="354" y="79"/>
                    </a:cubicBezTo>
                    <a:cubicBezTo>
                      <a:pt x="354" y="70"/>
                      <a:pt x="354" y="60"/>
                      <a:pt x="355" y="51"/>
                    </a:cubicBezTo>
                    <a:cubicBezTo>
                      <a:pt x="364" y="50"/>
                      <a:pt x="373" y="49"/>
                      <a:pt x="382" y="48"/>
                    </a:cubicBezTo>
                    <a:close/>
                    <a:moveTo>
                      <a:pt x="354" y="16"/>
                    </a:moveTo>
                    <a:cubicBezTo>
                      <a:pt x="354" y="26"/>
                      <a:pt x="353" y="37"/>
                      <a:pt x="353" y="47"/>
                    </a:cubicBezTo>
                    <a:cubicBezTo>
                      <a:pt x="343" y="48"/>
                      <a:pt x="333" y="48"/>
                      <a:pt x="323" y="49"/>
                    </a:cubicBezTo>
                    <a:cubicBezTo>
                      <a:pt x="323" y="40"/>
                      <a:pt x="324" y="30"/>
                      <a:pt x="324" y="21"/>
                    </a:cubicBezTo>
                    <a:cubicBezTo>
                      <a:pt x="324" y="20"/>
                      <a:pt x="323" y="20"/>
                      <a:pt x="323" y="20"/>
                    </a:cubicBezTo>
                    <a:cubicBezTo>
                      <a:pt x="333" y="19"/>
                      <a:pt x="344" y="17"/>
                      <a:pt x="354" y="16"/>
                    </a:cubicBezTo>
                    <a:close/>
                    <a:moveTo>
                      <a:pt x="323" y="54"/>
                    </a:moveTo>
                    <a:cubicBezTo>
                      <a:pt x="333" y="53"/>
                      <a:pt x="343" y="52"/>
                      <a:pt x="352" y="51"/>
                    </a:cubicBezTo>
                    <a:cubicBezTo>
                      <a:pt x="352" y="60"/>
                      <a:pt x="352" y="70"/>
                      <a:pt x="351" y="79"/>
                    </a:cubicBezTo>
                    <a:cubicBezTo>
                      <a:pt x="342" y="80"/>
                      <a:pt x="332" y="81"/>
                      <a:pt x="323" y="81"/>
                    </a:cubicBezTo>
                    <a:cubicBezTo>
                      <a:pt x="323" y="72"/>
                      <a:pt x="323" y="63"/>
                      <a:pt x="323" y="54"/>
                    </a:cubicBezTo>
                    <a:close/>
                    <a:moveTo>
                      <a:pt x="323" y="84"/>
                    </a:moveTo>
                    <a:cubicBezTo>
                      <a:pt x="332" y="84"/>
                      <a:pt x="342" y="83"/>
                      <a:pt x="351" y="82"/>
                    </a:cubicBezTo>
                    <a:cubicBezTo>
                      <a:pt x="351" y="91"/>
                      <a:pt x="351" y="100"/>
                      <a:pt x="351" y="108"/>
                    </a:cubicBezTo>
                    <a:cubicBezTo>
                      <a:pt x="341" y="108"/>
                      <a:pt x="332" y="109"/>
                      <a:pt x="322" y="109"/>
                    </a:cubicBezTo>
                    <a:cubicBezTo>
                      <a:pt x="322" y="101"/>
                      <a:pt x="323" y="93"/>
                      <a:pt x="323" y="84"/>
                    </a:cubicBezTo>
                    <a:close/>
                    <a:moveTo>
                      <a:pt x="351" y="113"/>
                    </a:moveTo>
                    <a:cubicBezTo>
                      <a:pt x="350" y="123"/>
                      <a:pt x="350" y="132"/>
                      <a:pt x="350" y="142"/>
                    </a:cubicBezTo>
                    <a:cubicBezTo>
                      <a:pt x="341" y="142"/>
                      <a:pt x="331" y="142"/>
                      <a:pt x="322" y="142"/>
                    </a:cubicBezTo>
                    <a:cubicBezTo>
                      <a:pt x="322" y="133"/>
                      <a:pt x="322" y="123"/>
                      <a:pt x="322" y="114"/>
                    </a:cubicBezTo>
                    <a:cubicBezTo>
                      <a:pt x="332" y="113"/>
                      <a:pt x="341" y="113"/>
                      <a:pt x="351" y="113"/>
                    </a:cubicBezTo>
                    <a:close/>
                    <a:moveTo>
                      <a:pt x="296" y="114"/>
                    </a:moveTo>
                    <a:cubicBezTo>
                      <a:pt x="304" y="114"/>
                      <a:pt x="312" y="114"/>
                      <a:pt x="320" y="114"/>
                    </a:cubicBezTo>
                    <a:cubicBezTo>
                      <a:pt x="320" y="123"/>
                      <a:pt x="320" y="133"/>
                      <a:pt x="319" y="142"/>
                    </a:cubicBezTo>
                    <a:cubicBezTo>
                      <a:pt x="312" y="142"/>
                      <a:pt x="304" y="142"/>
                      <a:pt x="296" y="142"/>
                    </a:cubicBezTo>
                    <a:cubicBezTo>
                      <a:pt x="296" y="133"/>
                      <a:pt x="296" y="124"/>
                      <a:pt x="296" y="114"/>
                    </a:cubicBezTo>
                    <a:close/>
                    <a:moveTo>
                      <a:pt x="296" y="56"/>
                    </a:moveTo>
                    <a:cubicBezTo>
                      <a:pt x="305" y="55"/>
                      <a:pt x="313" y="54"/>
                      <a:pt x="321" y="54"/>
                    </a:cubicBezTo>
                    <a:cubicBezTo>
                      <a:pt x="321" y="63"/>
                      <a:pt x="321" y="72"/>
                      <a:pt x="321" y="82"/>
                    </a:cubicBezTo>
                    <a:cubicBezTo>
                      <a:pt x="313" y="82"/>
                      <a:pt x="304" y="83"/>
                      <a:pt x="296" y="83"/>
                    </a:cubicBezTo>
                    <a:cubicBezTo>
                      <a:pt x="296" y="74"/>
                      <a:pt x="296" y="65"/>
                      <a:pt x="296" y="56"/>
                    </a:cubicBezTo>
                    <a:close/>
                    <a:moveTo>
                      <a:pt x="296" y="110"/>
                    </a:moveTo>
                    <a:cubicBezTo>
                      <a:pt x="296" y="102"/>
                      <a:pt x="296" y="94"/>
                      <a:pt x="296" y="86"/>
                    </a:cubicBezTo>
                    <a:cubicBezTo>
                      <a:pt x="304" y="86"/>
                      <a:pt x="313" y="85"/>
                      <a:pt x="321" y="85"/>
                    </a:cubicBezTo>
                    <a:cubicBezTo>
                      <a:pt x="320" y="93"/>
                      <a:pt x="320" y="101"/>
                      <a:pt x="320" y="109"/>
                    </a:cubicBezTo>
                    <a:cubicBezTo>
                      <a:pt x="312" y="109"/>
                      <a:pt x="304" y="109"/>
                      <a:pt x="296" y="110"/>
                    </a:cubicBezTo>
                    <a:close/>
                    <a:moveTo>
                      <a:pt x="321" y="184"/>
                    </a:moveTo>
                    <a:cubicBezTo>
                      <a:pt x="330" y="184"/>
                      <a:pt x="340" y="184"/>
                      <a:pt x="349" y="185"/>
                    </a:cubicBezTo>
                    <a:cubicBezTo>
                      <a:pt x="349" y="194"/>
                      <a:pt x="348" y="204"/>
                      <a:pt x="348" y="213"/>
                    </a:cubicBezTo>
                    <a:cubicBezTo>
                      <a:pt x="339" y="213"/>
                      <a:pt x="330" y="213"/>
                      <a:pt x="321" y="212"/>
                    </a:cubicBezTo>
                    <a:cubicBezTo>
                      <a:pt x="321" y="203"/>
                      <a:pt x="321" y="193"/>
                      <a:pt x="321" y="184"/>
                    </a:cubicBezTo>
                    <a:close/>
                    <a:moveTo>
                      <a:pt x="321" y="179"/>
                    </a:moveTo>
                    <a:cubicBezTo>
                      <a:pt x="321" y="168"/>
                      <a:pt x="321" y="157"/>
                      <a:pt x="322" y="146"/>
                    </a:cubicBezTo>
                    <a:cubicBezTo>
                      <a:pt x="331" y="146"/>
                      <a:pt x="340" y="146"/>
                      <a:pt x="350" y="147"/>
                    </a:cubicBezTo>
                    <a:cubicBezTo>
                      <a:pt x="350" y="158"/>
                      <a:pt x="349" y="169"/>
                      <a:pt x="349" y="180"/>
                    </a:cubicBezTo>
                    <a:cubicBezTo>
                      <a:pt x="349" y="180"/>
                      <a:pt x="349" y="180"/>
                      <a:pt x="349" y="180"/>
                    </a:cubicBezTo>
                    <a:cubicBezTo>
                      <a:pt x="340" y="180"/>
                      <a:pt x="330" y="179"/>
                      <a:pt x="321" y="179"/>
                    </a:cubicBezTo>
                    <a:close/>
                    <a:moveTo>
                      <a:pt x="322" y="20"/>
                    </a:moveTo>
                    <a:cubicBezTo>
                      <a:pt x="322" y="20"/>
                      <a:pt x="322" y="20"/>
                      <a:pt x="322" y="20"/>
                    </a:cubicBezTo>
                    <a:cubicBezTo>
                      <a:pt x="322" y="30"/>
                      <a:pt x="322" y="40"/>
                      <a:pt x="321" y="49"/>
                    </a:cubicBezTo>
                    <a:cubicBezTo>
                      <a:pt x="313" y="50"/>
                      <a:pt x="304" y="51"/>
                      <a:pt x="296" y="51"/>
                    </a:cubicBezTo>
                    <a:cubicBezTo>
                      <a:pt x="296" y="42"/>
                      <a:pt x="295" y="32"/>
                      <a:pt x="295" y="23"/>
                    </a:cubicBezTo>
                    <a:cubicBezTo>
                      <a:pt x="304" y="22"/>
                      <a:pt x="313" y="21"/>
                      <a:pt x="322" y="20"/>
                    </a:cubicBezTo>
                    <a:close/>
                    <a:moveTo>
                      <a:pt x="317" y="332"/>
                    </a:moveTo>
                    <a:cubicBezTo>
                      <a:pt x="309" y="331"/>
                      <a:pt x="302" y="330"/>
                      <a:pt x="294" y="330"/>
                    </a:cubicBezTo>
                    <a:cubicBezTo>
                      <a:pt x="294" y="321"/>
                      <a:pt x="295" y="313"/>
                      <a:pt x="295" y="305"/>
                    </a:cubicBezTo>
                    <a:cubicBezTo>
                      <a:pt x="302" y="306"/>
                      <a:pt x="309" y="307"/>
                      <a:pt x="317" y="308"/>
                    </a:cubicBezTo>
                    <a:cubicBezTo>
                      <a:pt x="317" y="316"/>
                      <a:pt x="317" y="324"/>
                      <a:pt x="317" y="332"/>
                    </a:cubicBezTo>
                    <a:close/>
                    <a:moveTo>
                      <a:pt x="317" y="304"/>
                    </a:moveTo>
                    <a:cubicBezTo>
                      <a:pt x="310" y="304"/>
                      <a:pt x="302" y="303"/>
                      <a:pt x="295" y="302"/>
                    </a:cubicBezTo>
                    <a:cubicBezTo>
                      <a:pt x="295" y="273"/>
                      <a:pt x="295" y="244"/>
                      <a:pt x="295" y="214"/>
                    </a:cubicBezTo>
                    <a:cubicBezTo>
                      <a:pt x="303" y="215"/>
                      <a:pt x="310" y="215"/>
                      <a:pt x="318" y="215"/>
                    </a:cubicBezTo>
                    <a:cubicBezTo>
                      <a:pt x="317" y="245"/>
                      <a:pt x="317" y="275"/>
                      <a:pt x="317" y="304"/>
                    </a:cubicBezTo>
                    <a:close/>
                    <a:moveTo>
                      <a:pt x="318" y="212"/>
                    </a:moveTo>
                    <a:cubicBezTo>
                      <a:pt x="310" y="212"/>
                      <a:pt x="303" y="211"/>
                      <a:pt x="295" y="211"/>
                    </a:cubicBezTo>
                    <a:cubicBezTo>
                      <a:pt x="295" y="206"/>
                      <a:pt x="295" y="201"/>
                      <a:pt x="295" y="196"/>
                    </a:cubicBezTo>
                    <a:cubicBezTo>
                      <a:pt x="295" y="192"/>
                      <a:pt x="295" y="188"/>
                      <a:pt x="296" y="184"/>
                    </a:cubicBezTo>
                    <a:cubicBezTo>
                      <a:pt x="303" y="184"/>
                      <a:pt x="311" y="184"/>
                      <a:pt x="319" y="184"/>
                    </a:cubicBezTo>
                    <a:cubicBezTo>
                      <a:pt x="318" y="193"/>
                      <a:pt x="318" y="203"/>
                      <a:pt x="318" y="212"/>
                    </a:cubicBezTo>
                    <a:close/>
                    <a:moveTo>
                      <a:pt x="319" y="179"/>
                    </a:moveTo>
                    <a:cubicBezTo>
                      <a:pt x="311" y="179"/>
                      <a:pt x="303" y="179"/>
                      <a:pt x="296" y="178"/>
                    </a:cubicBezTo>
                    <a:cubicBezTo>
                      <a:pt x="296" y="168"/>
                      <a:pt x="296" y="157"/>
                      <a:pt x="296" y="146"/>
                    </a:cubicBezTo>
                    <a:cubicBezTo>
                      <a:pt x="304" y="146"/>
                      <a:pt x="312" y="146"/>
                      <a:pt x="319" y="146"/>
                    </a:cubicBezTo>
                    <a:cubicBezTo>
                      <a:pt x="319" y="157"/>
                      <a:pt x="319" y="168"/>
                      <a:pt x="319" y="179"/>
                    </a:cubicBezTo>
                    <a:close/>
                    <a:moveTo>
                      <a:pt x="345" y="336"/>
                    </a:moveTo>
                    <a:cubicBezTo>
                      <a:pt x="337" y="335"/>
                      <a:pt x="328" y="334"/>
                      <a:pt x="319" y="333"/>
                    </a:cubicBezTo>
                    <a:cubicBezTo>
                      <a:pt x="319" y="324"/>
                      <a:pt x="319" y="316"/>
                      <a:pt x="319" y="308"/>
                    </a:cubicBezTo>
                    <a:cubicBezTo>
                      <a:pt x="328" y="309"/>
                      <a:pt x="337" y="310"/>
                      <a:pt x="345" y="311"/>
                    </a:cubicBezTo>
                    <a:cubicBezTo>
                      <a:pt x="345" y="319"/>
                      <a:pt x="345" y="327"/>
                      <a:pt x="345" y="336"/>
                    </a:cubicBezTo>
                    <a:close/>
                    <a:moveTo>
                      <a:pt x="345" y="307"/>
                    </a:moveTo>
                    <a:cubicBezTo>
                      <a:pt x="337" y="306"/>
                      <a:pt x="328" y="306"/>
                      <a:pt x="319" y="305"/>
                    </a:cubicBezTo>
                    <a:cubicBezTo>
                      <a:pt x="320" y="275"/>
                      <a:pt x="320" y="245"/>
                      <a:pt x="320" y="215"/>
                    </a:cubicBezTo>
                    <a:cubicBezTo>
                      <a:pt x="330" y="216"/>
                      <a:pt x="339" y="216"/>
                      <a:pt x="348" y="216"/>
                    </a:cubicBezTo>
                    <a:cubicBezTo>
                      <a:pt x="347" y="247"/>
                      <a:pt x="346" y="277"/>
                      <a:pt x="345" y="307"/>
                    </a:cubicBezTo>
                    <a:close/>
                    <a:moveTo>
                      <a:pt x="378" y="340"/>
                    </a:moveTo>
                    <a:cubicBezTo>
                      <a:pt x="368" y="339"/>
                      <a:pt x="358" y="337"/>
                      <a:pt x="348" y="336"/>
                    </a:cubicBezTo>
                    <a:cubicBezTo>
                      <a:pt x="348" y="328"/>
                      <a:pt x="348" y="319"/>
                      <a:pt x="349" y="311"/>
                    </a:cubicBezTo>
                    <a:cubicBezTo>
                      <a:pt x="359" y="312"/>
                      <a:pt x="370" y="313"/>
                      <a:pt x="380" y="314"/>
                    </a:cubicBezTo>
                    <a:cubicBezTo>
                      <a:pt x="379" y="323"/>
                      <a:pt x="379" y="331"/>
                      <a:pt x="378" y="340"/>
                    </a:cubicBezTo>
                    <a:close/>
                    <a:moveTo>
                      <a:pt x="380" y="311"/>
                    </a:moveTo>
                    <a:cubicBezTo>
                      <a:pt x="370" y="310"/>
                      <a:pt x="359" y="309"/>
                      <a:pt x="349" y="308"/>
                    </a:cubicBezTo>
                    <a:cubicBezTo>
                      <a:pt x="350" y="277"/>
                      <a:pt x="350" y="247"/>
                      <a:pt x="351" y="217"/>
                    </a:cubicBezTo>
                    <a:cubicBezTo>
                      <a:pt x="362" y="217"/>
                      <a:pt x="373" y="218"/>
                      <a:pt x="383" y="218"/>
                    </a:cubicBezTo>
                    <a:cubicBezTo>
                      <a:pt x="383" y="249"/>
                      <a:pt x="382" y="280"/>
                      <a:pt x="380" y="311"/>
                    </a:cubicBezTo>
                    <a:close/>
                    <a:moveTo>
                      <a:pt x="406" y="343"/>
                    </a:moveTo>
                    <a:cubicBezTo>
                      <a:pt x="398" y="342"/>
                      <a:pt x="390" y="341"/>
                      <a:pt x="381" y="340"/>
                    </a:cubicBezTo>
                    <a:cubicBezTo>
                      <a:pt x="382" y="332"/>
                      <a:pt x="383" y="323"/>
                      <a:pt x="383" y="315"/>
                    </a:cubicBezTo>
                    <a:cubicBezTo>
                      <a:pt x="391" y="315"/>
                      <a:pt x="400" y="316"/>
                      <a:pt x="408" y="317"/>
                    </a:cubicBezTo>
                    <a:cubicBezTo>
                      <a:pt x="407" y="326"/>
                      <a:pt x="407" y="334"/>
                      <a:pt x="406" y="343"/>
                    </a:cubicBezTo>
                    <a:close/>
                    <a:moveTo>
                      <a:pt x="408" y="314"/>
                    </a:moveTo>
                    <a:cubicBezTo>
                      <a:pt x="400" y="313"/>
                      <a:pt x="392" y="312"/>
                      <a:pt x="383" y="311"/>
                    </a:cubicBezTo>
                    <a:cubicBezTo>
                      <a:pt x="385" y="280"/>
                      <a:pt x="386" y="249"/>
                      <a:pt x="386" y="218"/>
                    </a:cubicBezTo>
                    <a:cubicBezTo>
                      <a:pt x="394" y="219"/>
                      <a:pt x="402" y="219"/>
                      <a:pt x="410" y="219"/>
                    </a:cubicBezTo>
                    <a:cubicBezTo>
                      <a:pt x="410" y="251"/>
                      <a:pt x="409" y="282"/>
                      <a:pt x="408" y="314"/>
                    </a:cubicBezTo>
                    <a:close/>
                    <a:moveTo>
                      <a:pt x="410" y="216"/>
                    </a:moveTo>
                    <a:cubicBezTo>
                      <a:pt x="402" y="216"/>
                      <a:pt x="394" y="216"/>
                      <a:pt x="386" y="215"/>
                    </a:cubicBezTo>
                    <a:cubicBezTo>
                      <a:pt x="387" y="205"/>
                      <a:pt x="387" y="195"/>
                      <a:pt x="387" y="185"/>
                    </a:cubicBezTo>
                    <a:cubicBezTo>
                      <a:pt x="395" y="186"/>
                      <a:pt x="403" y="186"/>
                      <a:pt x="411" y="186"/>
                    </a:cubicBezTo>
                    <a:cubicBezTo>
                      <a:pt x="411" y="196"/>
                      <a:pt x="410" y="206"/>
                      <a:pt x="410" y="216"/>
                    </a:cubicBezTo>
                    <a:close/>
                    <a:moveTo>
                      <a:pt x="411" y="183"/>
                    </a:moveTo>
                    <a:cubicBezTo>
                      <a:pt x="403" y="182"/>
                      <a:pt x="395" y="182"/>
                      <a:pt x="387" y="181"/>
                    </a:cubicBezTo>
                    <a:cubicBezTo>
                      <a:pt x="387" y="170"/>
                      <a:pt x="387" y="158"/>
                      <a:pt x="387" y="147"/>
                    </a:cubicBezTo>
                    <a:cubicBezTo>
                      <a:pt x="395" y="147"/>
                      <a:pt x="403" y="147"/>
                      <a:pt x="411" y="147"/>
                    </a:cubicBezTo>
                    <a:cubicBezTo>
                      <a:pt x="411" y="159"/>
                      <a:pt x="411" y="171"/>
                      <a:pt x="411" y="183"/>
                    </a:cubicBezTo>
                    <a:close/>
                    <a:moveTo>
                      <a:pt x="411" y="143"/>
                    </a:moveTo>
                    <a:cubicBezTo>
                      <a:pt x="403" y="143"/>
                      <a:pt x="395" y="142"/>
                      <a:pt x="387" y="142"/>
                    </a:cubicBezTo>
                    <a:cubicBezTo>
                      <a:pt x="387" y="132"/>
                      <a:pt x="387" y="122"/>
                      <a:pt x="387" y="113"/>
                    </a:cubicBezTo>
                    <a:cubicBezTo>
                      <a:pt x="395" y="112"/>
                      <a:pt x="403" y="112"/>
                      <a:pt x="411" y="112"/>
                    </a:cubicBezTo>
                    <a:cubicBezTo>
                      <a:pt x="411" y="122"/>
                      <a:pt x="411" y="133"/>
                      <a:pt x="411" y="143"/>
                    </a:cubicBezTo>
                    <a:close/>
                    <a:moveTo>
                      <a:pt x="411" y="109"/>
                    </a:moveTo>
                    <a:cubicBezTo>
                      <a:pt x="403" y="108"/>
                      <a:pt x="395" y="108"/>
                      <a:pt x="387" y="108"/>
                    </a:cubicBezTo>
                    <a:cubicBezTo>
                      <a:pt x="387" y="99"/>
                      <a:pt x="386" y="89"/>
                      <a:pt x="386" y="79"/>
                    </a:cubicBezTo>
                    <a:cubicBezTo>
                      <a:pt x="395" y="79"/>
                      <a:pt x="403" y="78"/>
                      <a:pt x="411" y="77"/>
                    </a:cubicBezTo>
                    <a:cubicBezTo>
                      <a:pt x="411" y="88"/>
                      <a:pt x="411" y="98"/>
                      <a:pt x="411" y="109"/>
                    </a:cubicBezTo>
                    <a:close/>
                    <a:moveTo>
                      <a:pt x="412" y="75"/>
                    </a:moveTo>
                    <a:cubicBezTo>
                      <a:pt x="403" y="75"/>
                      <a:pt x="395" y="76"/>
                      <a:pt x="386" y="77"/>
                    </a:cubicBezTo>
                    <a:cubicBezTo>
                      <a:pt x="386" y="67"/>
                      <a:pt x="386" y="58"/>
                      <a:pt x="385" y="48"/>
                    </a:cubicBezTo>
                    <a:cubicBezTo>
                      <a:pt x="394" y="47"/>
                      <a:pt x="403" y="46"/>
                      <a:pt x="412" y="46"/>
                    </a:cubicBezTo>
                    <a:cubicBezTo>
                      <a:pt x="412" y="55"/>
                      <a:pt x="412" y="65"/>
                      <a:pt x="412" y="75"/>
                    </a:cubicBezTo>
                    <a:close/>
                    <a:moveTo>
                      <a:pt x="412" y="42"/>
                    </a:moveTo>
                    <a:cubicBezTo>
                      <a:pt x="403" y="43"/>
                      <a:pt x="394" y="44"/>
                      <a:pt x="385" y="44"/>
                    </a:cubicBezTo>
                    <a:cubicBezTo>
                      <a:pt x="385" y="34"/>
                      <a:pt x="384" y="23"/>
                      <a:pt x="383" y="12"/>
                    </a:cubicBezTo>
                    <a:cubicBezTo>
                      <a:pt x="394" y="11"/>
                      <a:pt x="404" y="10"/>
                      <a:pt x="414" y="9"/>
                    </a:cubicBezTo>
                    <a:cubicBezTo>
                      <a:pt x="413" y="20"/>
                      <a:pt x="413" y="31"/>
                      <a:pt x="412" y="42"/>
                    </a:cubicBezTo>
                    <a:close/>
                    <a:moveTo>
                      <a:pt x="478" y="44"/>
                    </a:moveTo>
                    <a:cubicBezTo>
                      <a:pt x="465" y="44"/>
                      <a:pt x="452" y="43"/>
                      <a:pt x="439" y="41"/>
                    </a:cubicBezTo>
                    <a:cubicBezTo>
                      <a:pt x="439" y="41"/>
                      <a:pt x="439" y="43"/>
                      <a:pt x="440" y="43"/>
                    </a:cubicBezTo>
                    <a:cubicBezTo>
                      <a:pt x="453" y="44"/>
                      <a:pt x="466" y="45"/>
                      <a:pt x="478" y="46"/>
                    </a:cubicBezTo>
                    <a:cubicBezTo>
                      <a:pt x="478" y="57"/>
                      <a:pt x="478" y="67"/>
                      <a:pt x="478" y="78"/>
                    </a:cubicBezTo>
                    <a:cubicBezTo>
                      <a:pt x="468" y="78"/>
                      <a:pt x="458" y="78"/>
                      <a:pt x="448" y="79"/>
                    </a:cubicBezTo>
                    <a:cubicBezTo>
                      <a:pt x="447" y="79"/>
                      <a:pt x="448" y="79"/>
                      <a:pt x="448" y="79"/>
                    </a:cubicBezTo>
                    <a:cubicBezTo>
                      <a:pt x="458" y="80"/>
                      <a:pt x="468" y="81"/>
                      <a:pt x="478" y="81"/>
                    </a:cubicBezTo>
                    <a:cubicBezTo>
                      <a:pt x="478" y="91"/>
                      <a:pt x="478" y="102"/>
                      <a:pt x="478" y="112"/>
                    </a:cubicBezTo>
                    <a:cubicBezTo>
                      <a:pt x="470" y="112"/>
                      <a:pt x="462" y="112"/>
                      <a:pt x="455" y="112"/>
                    </a:cubicBezTo>
                    <a:cubicBezTo>
                      <a:pt x="454" y="112"/>
                      <a:pt x="454" y="113"/>
                      <a:pt x="455" y="113"/>
                    </a:cubicBezTo>
                    <a:cubicBezTo>
                      <a:pt x="462" y="113"/>
                      <a:pt x="470" y="114"/>
                      <a:pt x="478" y="114"/>
                    </a:cubicBezTo>
                    <a:cubicBezTo>
                      <a:pt x="478" y="126"/>
                      <a:pt x="478" y="138"/>
                      <a:pt x="478" y="149"/>
                    </a:cubicBezTo>
                    <a:cubicBezTo>
                      <a:pt x="470" y="150"/>
                      <a:pt x="462" y="150"/>
                      <a:pt x="454" y="150"/>
                    </a:cubicBezTo>
                    <a:cubicBezTo>
                      <a:pt x="453" y="150"/>
                      <a:pt x="454" y="151"/>
                      <a:pt x="455" y="151"/>
                    </a:cubicBezTo>
                    <a:cubicBezTo>
                      <a:pt x="462" y="151"/>
                      <a:pt x="470" y="151"/>
                      <a:pt x="478" y="151"/>
                    </a:cubicBezTo>
                    <a:cubicBezTo>
                      <a:pt x="478" y="163"/>
                      <a:pt x="477" y="174"/>
                      <a:pt x="477" y="185"/>
                    </a:cubicBezTo>
                    <a:cubicBezTo>
                      <a:pt x="469" y="185"/>
                      <a:pt x="461" y="186"/>
                      <a:pt x="453" y="186"/>
                    </a:cubicBezTo>
                    <a:cubicBezTo>
                      <a:pt x="451" y="186"/>
                      <a:pt x="452" y="188"/>
                      <a:pt x="453" y="188"/>
                    </a:cubicBezTo>
                    <a:cubicBezTo>
                      <a:pt x="461" y="188"/>
                      <a:pt x="469" y="188"/>
                      <a:pt x="477" y="187"/>
                    </a:cubicBezTo>
                    <a:cubicBezTo>
                      <a:pt x="477" y="189"/>
                      <a:pt x="477" y="191"/>
                      <a:pt x="477" y="193"/>
                    </a:cubicBezTo>
                    <a:cubicBezTo>
                      <a:pt x="477" y="202"/>
                      <a:pt x="477" y="210"/>
                      <a:pt x="477" y="219"/>
                    </a:cubicBezTo>
                    <a:cubicBezTo>
                      <a:pt x="470" y="219"/>
                      <a:pt x="463" y="220"/>
                      <a:pt x="456" y="220"/>
                    </a:cubicBezTo>
                    <a:cubicBezTo>
                      <a:pt x="455" y="220"/>
                      <a:pt x="455" y="219"/>
                      <a:pt x="454" y="219"/>
                    </a:cubicBezTo>
                    <a:cubicBezTo>
                      <a:pt x="441" y="218"/>
                      <a:pt x="427" y="217"/>
                      <a:pt x="414" y="217"/>
                    </a:cubicBezTo>
                    <a:cubicBezTo>
                      <a:pt x="414" y="207"/>
                      <a:pt x="414" y="196"/>
                      <a:pt x="414" y="186"/>
                    </a:cubicBezTo>
                    <a:cubicBezTo>
                      <a:pt x="424" y="186"/>
                      <a:pt x="433" y="187"/>
                      <a:pt x="443" y="187"/>
                    </a:cubicBezTo>
                    <a:cubicBezTo>
                      <a:pt x="445" y="187"/>
                      <a:pt x="444" y="184"/>
                      <a:pt x="443" y="184"/>
                    </a:cubicBezTo>
                    <a:cubicBezTo>
                      <a:pt x="433" y="184"/>
                      <a:pt x="424" y="183"/>
                      <a:pt x="414" y="183"/>
                    </a:cubicBezTo>
                    <a:cubicBezTo>
                      <a:pt x="414" y="171"/>
                      <a:pt x="414" y="159"/>
                      <a:pt x="414" y="147"/>
                    </a:cubicBezTo>
                    <a:cubicBezTo>
                      <a:pt x="425" y="147"/>
                      <a:pt x="436" y="147"/>
                      <a:pt x="446" y="147"/>
                    </a:cubicBezTo>
                    <a:cubicBezTo>
                      <a:pt x="448" y="146"/>
                      <a:pt x="447" y="145"/>
                      <a:pt x="446" y="145"/>
                    </a:cubicBezTo>
                    <a:cubicBezTo>
                      <a:pt x="435" y="144"/>
                      <a:pt x="425" y="144"/>
                      <a:pt x="414" y="143"/>
                    </a:cubicBezTo>
                    <a:cubicBezTo>
                      <a:pt x="414" y="133"/>
                      <a:pt x="414" y="122"/>
                      <a:pt x="414" y="112"/>
                    </a:cubicBezTo>
                    <a:cubicBezTo>
                      <a:pt x="422" y="112"/>
                      <a:pt x="430" y="112"/>
                      <a:pt x="438" y="112"/>
                    </a:cubicBezTo>
                    <a:cubicBezTo>
                      <a:pt x="440" y="112"/>
                      <a:pt x="439" y="110"/>
                      <a:pt x="438" y="109"/>
                    </a:cubicBezTo>
                    <a:cubicBezTo>
                      <a:pt x="430" y="109"/>
                      <a:pt x="422" y="109"/>
                      <a:pt x="414" y="109"/>
                    </a:cubicBezTo>
                    <a:cubicBezTo>
                      <a:pt x="414" y="98"/>
                      <a:pt x="414" y="88"/>
                      <a:pt x="414" y="77"/>
                    </a:cubicBezTo>
                    <a:cubicBezTo>
                      <a:pt x="415" y="77"/>
                      <a:pt x="416" y="77"/>
                      <a:pt x="416" y="77"/>
                    </a:cubicBezTo>
                    <a:cubicBezTo>
                      <a:pt x="418" y="77"/>
                      <a:pt x="417" y="74"/>
                      <a:pt x="416" y="74"/>
                    </a:cubicBezTo>
                    <a:cubicBezTo>
                      <a:pt x="415" y="74"/>
                      <a:pt x="415" y="74"/>
                      <a:pt x="414" y="75"/>
                    </a:cubicBezTo>
                    <a:cubicBezTo>
                      <a:pt x="414" y="65"/>
                      <a:pt x="414" y="55"/>
                      <a:pt x="414" y="45"/>
                    </a:cubicBezTo>
                    <a:cubicBezTo>
                      <a:pt x="421" y="45"/>
                      <a:pt x="428" y="44"/>
                      <a:pt x="435" y="43"/>
                    </a:cubicBezTo>
                    <a:cubicBezTo>
                      <a:pt x="436" y="43"/>
                      <a:pt x="436" y="41"/>
                      <a:pt x="434" y="41"/>
                    </a:cubicBezTo>
                    <a:cubicBezTo>
                      <a:pt x="428" y="41"/>
                      <a:pt x="421" y="42"/>
                      <a:pt x="414" y="42"/>
                    </a:cubicBezTo>
                    <a:cubicBezTo>
                      <a:pt x="415" y="31"/>
                      <a:pt x="415" y="20"/>
                      <a:pt x="415" y="9"/>
                    </a:cubicBezTo>
                    <a:cubicBezTo>
                      <a:pt x="425" y="7"/>
                      <a:pt x="436" y="6"/>
                      <a:pt x="446" y="4"/>
                    </a:cubicBezTo>
                    <a:cubicBezTo>
                      <a:pt x="457" y="6"/>
                      <a:pt x="468" y="7"/>
                      <a:pt x="480" y="8"/>
                    </a:cubicBezTo>
                    <a:cubicBezTo>
                      <a:pt x="479" y="20"/>
                      <a:pt x="479" y="32"/>
                      <a:pt x="478" y="44"/>
                    </a:cubicBezTo>
                    <a:close/>
                    <a:moveTo>
                      <a:pt x="479" y="220"/>
                    </a:moveTo>
                    <a:cubicBezTo>
                      <a:pt x="491" y="220"/>
                      <a:pt x="503" y="220"/>
                      <a:pt x="515" y="219"/>
                    </a:cubicBezTo>
                    <a:cubicBezTo>
                      <a:pt x="515" y="250"/>
                      <a:pt x="515" y="280"/>
                      <a:pt x="515" y="311"/>
                    </a:cubicBezTo>
                    <a:cubicBezTo>
                      <a:pt x="503" y="312"/>
                      <a:pt x="491" y="314"/>
                      <a:pt x="480" y="315"/>
                    </a:cubicBezTo>
                    <a:cubicBezTo>
                      <a:pt x="479" y="284"/>
                      <a:pt x="479" y="252"/>
                      <a:pt x="479" y="220"/>
                    </a:cubicBezTo>
                    <a:close/>
                    <a:moveTo>
                      <a:pt x="480" y="348"/>
                    </a:moveTo>
                    <a:cubicBezTo>
                      <a:pt x="480" y="338"/>
                      <a:pt x="480" y="328"/>
                      <a:pt x="480" y="317"/>
                    </a:cubicBezTo>
                    <a:cubicBezTo>
                      <a:pt x="491" y="316"/>
                      <a:pt x="503" y="315"/>
                      <a:pt x="515" y="314"/>
                    </a:cubicBezTo>
                    <a:cubicBezTo>
                      <a:pt x="515" y="324"/>
                      <a:pt x="514" y="334"/>
                      <a:pt x="514" y="343"/>
                    </a:cubicBezTo>
                    <a:cubicBezTo>
                      <a:pt x="503" y="345"/>
                      <a:pt x="492" y="346"/>
                      <a:pt x="480" y="348"/>
                    </a:cubicBezTo>
                    <a:close/>
                    <a:moveTo>
                      <a:pt x="516" y="374"/>
                    </a:moveTo>
                    <a:cubicBezTo>
                      <a:pt x="516" y="364"/>
                      <a:pt x="516" y="355"/>
                      <a:pt x="517" y="345"/>
                    </a:cubicBezTo>
                    <a:cubicBezTo>
                      <a:pt x="526" y="344"/>
                      <a:pt x="535" y="343"/>
                      <a:pt x="545" y="342"/>
                    </a:cubicBezTo>
                    <a:cubicBezTo>
                      <a:pt x="545" y="351"/>
                      <a:pt x="545" y="360"/>
                      <a:pt x="546" y="369"/>
                    </a:cubicBezTo>
                    <a:cubicBezTo>
                      <a:pt x="536" y="371"/>
                      <a:pt x="526" y="372"/>
                      <a:pt x="516" y="374"/>
                    </a:cubicBezTo>
                    <a:close/>
                    <a:moveTo>
                      <a:pt x="548" y="368"/>
                    </a:moveTo>
                    <a:cubicBezTo>
                      <a:pt x="548" y="359"/>
                      <a:pt x="548" y="351"/>
                      <a:pt x="548" y="342"/>
                    </a:cubicBezTo>
                    <a:cubicBezTo>
                      <a:pt x="557" y="341"/>
                      <a:pt x="567" y="340"/>
                      <a:pt x="577" y="339"/>
                    </a:cubicBezTo>
                    <a:cubicBezTo>
                      <a:pt x="577" y="347"/>
                      <a:pt x="577" y="355"/>
                      <a:pt x="577" y="364"/>
                    </a:cubicBezTo>
                    <a:cubicBezTo>
                      <a:pt x="567" y="365"/>
                      <a:pt x="558" y="367"/>
                      <a:pt x="548" y="368"/>
                    </a:cubicBezTo>
                    <a:close/>
                    <a:moveTo>
                      <a:pt x="580" y="363"/>
                    </a:moveTo>
                    <a:cubicBezTo>
                      <a:pt x="580" y="355"/>
                      <a:pt x="580" y="347"/>
                      <a:pt x="580" y="339"/>
                    </a:cubicBezTo>
                    <a:cubicBezTo>
                      <a:pt x="588" y="338"/>
                      <a:pt x="597" y="337"/>
                      <a:pt x="605" y="336"/>
                    </a:cubicBezTo>
                    <a:cubicBezTo>
                      <a:pt x="605" y="344"/>
                      <a:pt x="605" y="352"/>
                      <a:pt x="605" y="360"/>
                    </a:cubicBezTo>
                    <a:cubicBezTo>
                      <a:pt x="597" y="361"/>
                      <a:pt x="588" y="362"/>
                      <a:pt x="580" y="363"/>
                    </a:cubicBezTo>
                    <a:close/>
                    <a:moveTo>
                      <a:pt x="606" y="305"/>
                    </a:moveTo>
                    <a:cubicBezTo>
                      <a:pt x="598" y="305"/>
                      <a:pt x="589" y="305"/>
                      <a:pt x="581" y="306"/>
                    </a:cubicBezTo>
                    <a:cubicBezTo>
                      <a:pt x="581" y="276"/>
                      <a:pt x="581" y="246"/>
                      <a:pt x="582" y="216"/>
                    </a:cubicBezTo>
                    <a:cubicBezTo>
                      <a:pt x="591" y="216"/>
                      <a:pt x="600" y="216"/>
                      <a:pt x="609" y="215"/>
                    </a:cubicBezTo>
                    <a:cubicBezTo>
                      <a:pt x="608" y="245"/>
                      <a:pt x="607" y="275"/>
                      <a:pt x="606" y="305"/>
                    </a:cubicBezTo>
                    <a:close/>
                    <a:moveTo>
                      <a:pt x="610" y="201"/>
                    </a:moveTo>
                    <a:cubicBezTo>
                      <a:pt x="610" y="204"/>
                      <a:pt x="610" y="207"/>
                      <a:pt x="609" y="210"/>
                    </a:cubicBezTo>
                    <a:cubicBezTo>
                      <a:pt x="600" y="211"/>
                      <a:pt x="591" y="211"/>
                      <a:pt x="582" y="212"/>
                    </a:cubicBezTo>
                    <a:cubicBezTo>
                      <a:pt x="582" y="202"/>
                      <a:pt x="582" y="193"/>
                      <a:pt x="582" y="183"/>
                    </a:cubicBezTo>
                    <a:cubicBezTo>
                      <a:pt x="591" y="183"/>
                      <a:pt x="601" y="183"/>
                      <a:pt x="610" y="182"/>
                    </a:cubicBezTo>
                    <a:cubicBezTo>
                      <a:pt x="610" y="189"/>
                      <a:pt x="610" y="195"/>
                      <a:pt x="610" y="201"/>
                    </a:cubicBezTo>
                    <a:close/>
                    <a:moveTo>
                      <a:pt x="610" y="180"/>
                    </a:moveTo>
                    <a:cubicBezTo>
                      <a:pt x="601" y="180"/>
                      <a:pt x="592" y="180"/>
                      <a:pt x="582" y="181"/>
                    </a:cubicBezTo>
                    <a:cubicBezTo>
                      <a:pt x="582" y="171"/>
                      <a:pt x="582" y="161"/>
                      <a:pt x="583" y="152"/>
                    </a:cubicBezTo>
                    <a:cubicBezTo>
                      <a:pt x="592" y="152"/>
                      <a:pt x="601" y="152"/>
                      <a:pt x="611" y="152"/>
                    </a:cubicBezTo>
                    <a:cubicBezTo>
                      <a:pt x="611" y="161"/>
                      <a:pt x="610" y="171"/>
                      <a:pt x="610" y="180"/>
                    </a:cubicBezTo>
                    <a:close/>
                    <a:moveTo>
                      <a:pt x="611" y="148"/>
                    </a:moveTo>
                    <a:cubicBezTo>
                      <a:pt x="601" y="148"/>
                      <a:pt x="592" y="148"/>
                      <a:pt x="583" y="148"/>
                    </a:cubicBezTo>
                    <a:cubicBezTo>
                      <a:pt x="583" y="138"/>
                      <a:pt x="583" y="128"/>
                      <a:pt x="583" y="118"/>
                    </a:cubicBezTo>
                    <a:cubicBezTo>
                      <a:pt x="592" y="118"/>
                      <a:pt x="602" y="118"/>
                      <a:pt x="611" y="118"/>
                    </a:cubicBezTo>
                    <a:cubicBezTo>
                      <a:pt x="611" y="128"/>
                      <a:pt x="611" y="138"/>
                      <a:pt x="611" y="148"/>
                    </a:cubicBezTo>
                    <a:close/>
                    <a:moveTo>
                      <a:pt x="611" y="116"/>
                    </a:moveTo>
                    <a:cubicBezTo>
                      <a:pt x="602" y="115"/>
                      <a:pt x="592" y="115"/>
                      <a:pt x="583" y="115"/>
                    </a:cubicBezTo>
                    <a:cubicBezTo>
                      <a:pt x="583" y="104"/>
                      <a:pt x="583" y="94"/>
                      <a:pt x="583" y="83"/>
                    </a:cubicBezTo>
                    <a:cubicBezTo>
                      <a:pt x="593" y="83"/>
                      <a:pt x="602" y="83"/>
                      <a:pt x="612" y="84"/>
                    </a:cubicBezTo>
                    <a:cubicBezTo>
                      <a:pt x="612" y="94"/>
                      <a:pt x="612" y="105"/>
                      <a:pt x="611" y="116"/>
                    </a:cubicBezTo>
                    <a:close/>
                    <a:moveTo>
                      <a:pt x="612" y="81"/>
                    </a:moveTo>
                    <a:cubicBezTo>
                      <a:pt x="602" y="81"/>
                      <a:pt x="593" y="80"/>
                      <a:pt x="583" y="80"/>
                    </a:cubicBezTo>
                    <a:cubicBezTo>
                      <a:pt x="583" y="71"/>
                      <a:pt x="583" y="62"/>
                      <a:pt x="583" y="53"/>
                    </a:cubicBezTo>
                    <a:cubicBezTo>
                      <a:pt x="593" y="54"/>
                      <a:pt x="603" y="55"/>
                      <a:pt x="612" y="55"/>
                    </a:cubicBezTo>
                    <a:cubicBezTo>
                      <a:pt x="612" y="64"/>
                      <a:pt x="612" y="72"/>
                      <a:pt x="612" y="81"/>
                    </a:cubicBezTo>
                    <a:close/>
                    <a:moveTo>
                      <a:pt x="634" y="209"/>
                    </a:moveTo>
                    <a:cubicBezTo>
                      <a:pt x="627" y="210"/>
                      <a:pt x="620" y="210"/>
                      <a:pt x="612" y="210"/>
                    </a:cubicBezTo>
                    <a:cubicBezTo>
                      <a:pt x="612" y="207"/>
                      <a:pt x="612" y="205"/>
                      <a:pt x="612" y="202"/>
                    </a:cubicBezTo>
                    <a:cubicBezTo>
                      <a:pt x="613" y="195"/>
                      <a:pt x="613" y="189"/>
                      <a:pt x="613" y="182"/>
                    </a:cubicBezTo>
                    <a:cubicBezTo>
                      <a:pt x="620" y="182"/>
                      <a:pt x="627" y="182"/>
                      <a:pt x="635" y="182"/>
                    </a:cubicBezTo>
                    <a:cubicBezTo>
                      <a:pt x="635" y="191"/>
                      <a:pt x="634" y="200"/>
                      <a:pt x="634" y="209"/>
                    </a:cubicBezTo>
                    <a:close/>
                    <a:moveTo>
                      <a:pt x="635" y="179"/>
                    </a:moveTo>
                    <a:cubicBezTo>
                      <a:pt x="628" y="180"/>
                      <a:pt x="620" y="180"/>
                      <a:pt x="613" y="180"/>
                    </a:cubicBezTo>
                    <a:cubicBezTo>
                      <a:pt x="613" y="171"/>
                      <a:pt x="613" y="161"/>
                      <a:pt x="614" y="152"/>
                    </a:cubicBezTo>
                    <a:cubicBezTo>
                      <a:pt x="621" y="152"/>
                      <a:pt x="628" y="152"/>
                      <a:pt x="635" y="152"/>
                    </a:cubicBezTo>
                    <a:cubicBezTo>
                      <a:pt x="635" y="161"/>
                      <a:pt x="635" y="170"/>
                      <a:pt x="635" y="179"/>
                    </a:cubicBezTo>
                    <a:close/>
                    <a:moveTo>
                      <a:pt x="635" y="148"/>
                    </a:moveTo>
                    <a:cubicBezTo>
                      <a:pt x="628" y="148"/>
                      <a:pt x="621" y="148"/>
                      <a:pt x="614" y="148"/>
                    </a:cubicBezTo>
                    <a:cubicBezTo>
                      <a:pt x="614" y="138"/>
                      <a:pt x="614" y="128"/>
                      <a:pt x="614" y="118"/>
                    </a:cubicBezTo>
                    <a:cubicBezTo>
                      <a:pt x="622" y="118"/>
                      <a:pt x="629" y="119"/>
                      <a:pt x="636" y="119"/>
                    </a:cubicBezTo>
                    <a:cubicBezTo>
                      <a:pt x="636" y="129"/>
                      <a:pt x="636" y="139"/>
                      <a:pt x="635" y="148"/>
                    </a:cubicBezTo>
                    <a:close/>
                    <a:moveTo>
                      <a:pt x="636" y="209"/>
                    </a:moveTo>
                    <a:cubicBezTo>
                      <a:pt x="636" y="200"/>
                      <a:pt x="637" y="191"/>
                      <a:pt x="637" y="182"/>
                    </a:cubicBezTo>
                    <a:cubicBezTo>
                      <a:pt x="638" y="182"/>
                      <a:pt x="639" y="182"/>
                      <a:pt x="640" y="182"/>
                    </a:cubicBezTo>
                    <a:cubicBezTo>
                      <a:pt x="648" y="182"/>
                      <a:pt x="656" y="182"/>
                      <a:pt x="664" y="182"/>
                    </a:cubicBezTo>
                    <a:cubicBezTo>
                      <a:pt x="664" y="190"/>
                      <a:pt x="665" y="199"/>
                      <a:pt x="665" y="208"/>
                    </a:cubicBezTo>
                    <a:cubicBezTo>
                      <a:pt x="655" y="208"/>
                      <a:pt x="646" y="209"/>
                      <a:pt x="636" y="209"/>
                    </a:cubicBezTo>
                    <a:close/>
                    <a:moveTo>
                      <a:pt x="792" y="37"/>
                    </a:moveTo>
                    <a:cubicBezTo>
                      <a:pt x="798" y="37"/>
                      <a:pt x="804" y="37"/>
                      <a:pt x="809" y="37"/>
                    </a:cubicBezTo>
                    <a:cubicBezTo>
                      <a:pt x="809" y="46"/>
                      <a:pt x="808" y="54"/>
                      <a:pt x="808" y="62"/>
                    </a:cubicBezTo>
                    <a:cubicBezTo>
                      <a:pt x="803" y="62"/>
                      <a:pt x="797" y="61"/>
                      <a:pt x="792" y="61"/>
                    </a:cubicBezTo>
                    <a:cubicBezTo>
                      <a:pt x="792" y="53"/>
                      <a:pt x="792" y="45"/>
                      <a:pt x="792" y="37"/>
                    </a:cubicBezTo>
                    <a:close/>
                    <a:moveTo>
                      <a:pt x="792" y="63"/>
                    </a:moveTo>
                    <a:cubicBezTo>
                      <a:pt x="797" y="64"/>
                      <a:pt x="802" y="64"/>
                      <a:pt x="808" y="64"/>
                    </a:cubicBezTo>
                    <a:cubicBezTo>
                      <a:pt x="807" y="72"/>
                      <a:pt x="807" y="81"/>
                      <a:pt x="807" y="89"/>
                    </a:cubicBezTo>
                    <a:cubicBezTo>
                      <a:pt x="801" y="88"/>
                      <a:pt x="796" y="88"/>
                      <a:pt x="791" y="87"/>
                    </a:cubicBezTo>
                    <a:cubicBezTo>
                      <a:pt x="791" y="79"/>
                      <a:pt x="792" y="71"/>
                      <a:pt x="792" y="63"/>
                    </a:cubicBezTo>
                    <a:close/>
                    <a:moveTo>
                      <a:pt x="807" y="91"/>
                    </a:moveTo>
                    <a:cubicBezTo>
                      <a:pt x="806" y="102"/>
                      <a:pt x="805" y="113"/>
                      <a:pt x="805" y="123"/>
                    </a:cubicBezTo>
                    <a:cubicBezTo>
                      <a:pt x="800" y="123"/>
                      <a:pt x="795" y="123"/>
                      <a:pt x="790" y="122"/>
                    </a:cubicBezTo>
                    <a:cubicBezTo>
                      <a:pt x="791" y="112"/>
                      <a:pt x="791" y="101"/>
                      <a:pt x="791" y="90"/>
                    </a:cubicBezTo>
                    <a:cubicBezTo>
                      <a:pt x="796" y="91"/>
                      <a:pt x="801" y="91"/>
                      <a:pt x="807" y="91"/>
                    </a:cubicBezTo>
                    <a:close/>
                    <a:moveTo>
                      <a:pt x="772" y="35"/>
                    </a:moveTo>
                    <a:cubicBezTo>
                      <a:pt x="778" y="35"/>
                      <a:pt x="785" y="36"/>
                      <a:pt x="791" y="36"/>
                    </a:cubicBezTo>
                    <a:cubicBezTo>
                      <a:pt x="791" y="44"/>
                      <a:pt x="790" y="52"/>
                      <a:pt x="790" y="60"/>
                    </a:cubicBezTo>
                    <a:cubicBezTo>
                      <a:pt x="784" y="60"/>
                      <a:pt x="778" y="59"/>
                      <a:pt x="771" y="59"/>
                    </a:cubicBezTo>
                    <a:cubicBezTo>
                      <a:pt x="772" y="51"/>
                      <a:pt x="772" y="43"/>
                      <a:pt x="772" y="35"/>
                    </a:cubicBezTo>
                    <a:close/>
                    <a:moveTo>
                      <a:pt x="790" y="63"/>
                    </a:moveTo>
                    <a:cubicBezTo>
                      <a:pt x="790" y="71"/>
                      <a:pt x="789" y="79"/>
                      <a:pt x="789" y="87"/>
                    </a:cubicBezTo>
                    <a:cubicBezTo>
                      <a:pt x="783" y="87"/>
                      <a:pt x="777" y="87"/>
                      <a:pt x="770" y="86"/>
                    </a:cubicBezTo>
                    <a:cubicBezTo>
                      <a:pt x="771" y="78"/>
                      <a:pt x="771" y="70"/>
                      <a:pt x="771" y="62"/>
                    </a:cubicBezTo>
                    <a:cubicBezTo>
                      <a:pt x="778" y="63"/>
                      <a:pt x="784" y="63"/>
                      <a:pt x="790" y="63"/>
                    </a:cubicBezTo>
                    <a:close/>
                    <a:moveTo>
                      <a:pt x="789" y="90"/>
                    </a:moveTo>
                    <a:cubicBezTo>
                      <a:pt x="789" y="101"/>
                      <a:pt x="788" y="112"/>
                      <a:pt x="788" y="122"/>
                    </a:cubicBezTo>
                    <a:cubicBezTo>
                      <a:pt x="782" y="122"/>
                      <a:pt x="775" y="121"/>
                      <a:pt x="769" y="121"/>
                    </a:cubicBezTo>
                    <a:cubicBezTo>
                      <a:pt x="769" y="111"/>
                      <a:pt x="770" y="100"/>
                      <a:pt x="770" y="89"/>
                    </a:cubicBezTo>
                    <a:cubicBezTo>
                      <a:pt x="777" y="90"/>
                      <a:pt x="783" y="90"/>
                      <a:pt x="789" y="90"/>
                    </a:cubicBezTo>
                    <a:close/>
                    <a:moveTo>
                      <a:pt x="751" y="32"/>
                    </a:moveTo>
                    <a:cubicBezTo>
                      <a:pt x="757" y="33"/>
                      <a:pt x="764" y="34"/>
                      <a:pt x="771" y="35"/>
                    </a:cubicBezTo>
                    <a:cubicBezTo>
                      <a:pt x="770" y="43"/>
                      <a:pt x="770" y="51"/>
                      <a:pt x="769" y="59"/>
                    </a:cubicBezTo>
                    <a:cubicBezTo>
                      <a:pt x="762" y="58"/>
                      <a:pt x="756" y="58"/>
                      <a:pt x="750" y="57"/>
                    </a:cubicBezTo>
                    <a:cubicBezTo>
                      <a:pt x="750" y="49"/>
                      <a:pt x="750" y="41"/>
                      <a:pt x="751" y="32"/>
                    </a:cubicBezTo>
                    <a:cubicBezTo>
                      <a:pt x="751" y="32"/>
                      <a:pt x="751" y="32"/>
                      <a:pt x="751" y="32"/>
                    </a:cubicBezTo>
                    <a:close/>
                    <a:moveTo>
                      <a:pt x="768" y="62"/>
                    </a:moveTo>
                    <a:cubicBezTo>
                      <a:pt x="768" y="70"/>
                      <a:pt x="767" y="78"/>
                      <a:pt x="766" y="86"/>
                    </a:cubicBezTo>
                    <a:cubicBezTo>
                      <a:pt x="761" y="86"/>
                      <a:pt x="755" y="85"/>
                      <a:pt x="749" y="85"/>
                    </a:cubicBezTo>
                    <a:cubicBezTo>
                      <a:pt x="749" y="77"/>
                      <a:pt x="749" y="69"/>
                      <a:pt x="749" y="61"/>
                    </a:cubicBezTo>
                    <a:cubicBezTo>
                      <a:pt x="756" y="62"/>
                      <a:pt x="762" y="62"/>
                      <a:pt x="768" y="62"/>
                    </a:cubicBezTo>
                    <a:close/>
                    <a:moveTo>
                      <a:pt x="666" y="24"/>
                    </a:moveTo>
                    <a:cubicBezTo>
                      <a:pt x="688" y="26"/>
                      <a:pt x="710" y="28"/>
                      <a:pt x="733" y="30"/>
                    </a:cubicBezTo>
                    <a:cubicBezTo>
                      <a:pt x="738" y="31"/>
                      <a:pt x="744" y="31"/>
                      <a:pt x="749" y="32"/>
                    </a:cubicBezTo>
                    <a:cubicBezTo>
                      <a:pt x="749" y="40"/>
                      <a:pt x="748" y="49"/>
                      <a:pt x="748" y="57"/>
                    </a:cubicBezTo>
                    <a:cubicBezTo>
                      <a:pt x="721" y="56"/>
                      <a:pt x="693" y="54"/>
                      <a:pt x="666" y="53"/>
                    </a:cubicBezTo>
                    <a:cubicBezTo>
                      <a:pt x="666" y="43"/>
                      <a:pt x="666" y="34"/>
                      <a:pt x="666" y="24"/>
                    </a:cubicBezTo>
                    <a:close/>
                    <a:moveTo>
                      <a:pt x="666" y="58"/>
                    </a:moveTo>
                    <a:cubicBezTo>
                      <a:pt x="693" y="59"/>
                      <a:pt x="720" y="60"/>
                      <a:pt x="748" y="61"/>
                    </a:cubicBezTo>
                    <a:cubicBezTo>
                      <a:pt x="747" y="69"/>
                      <a:pt x="747" y="77"/>
                      <a:pt x="746" y="85"/>
                    </a:cubicBezTo>
                    <a:cubicBezTo>
                      <a:pt x="720" y="84"/>
                      <a:pt x="693" y="83"/>
                      <a:pt x="667" y="82"/>
                    </a:cubicBezTo>
                    <a:cubicBezTo>
                      <a:pt x="666" y="74"/>
                      <a:pt x="666" y="66"/>
                      <a:pt x="666" y="58"/>
                    </a:cubicBezTo>
                    <a:close/>
                    <a:moveTo>
                      <a:pt x="667" y="117"/>
                    </a:moveTo>
                    <a:cubicBezTo>
                      <a:pt x="667" y="107"/>
                      <a:pt x="667" y="96"/>
                      <a:pt x="667" y="85"/>
                    </a:cubicBezTo>
                    <a:cubicBezTo>
                      <a:pt x="693" y="86"/>
                      <a:pt x="720" y="87"/>
                      <a:pt x="746" y="88"/>
                    </a:cubicBezTo>
                    <a:cubicBezTo>
                      <a:pt x="745" y="99"/>
                      <a:pt x="745" y="109"/>
                      <a:pt x="744" y="120"/>
                    </a:cubicBezTo>
                    <a:cubicBezTo>
                      <a:pt x="719" y="119"/>
                      <a:pt x="693" y="118"/>
                      <a:pt x="667" y="117"/>
                    </a:cubicBezTo>
                    <a:close/>
                    <a:moveTo>
                      <a:pt x="667" y="120"/>
                    </a:moveTo>
                    <a:cubicBezTo>
                      <a:pt x="693" y="121"/>
                      <a:pt x="719" y="122"/>
                      <a:pt x="744" y="123"/>
                    </a:cubicBezTo>
                    <a:cubicBezTo>
                      <a:pt x="744" y="132"/>
                      <a:pt x="743" y="141"/>
                      <a:pt x="743" y="149"/>
                    </a:cubicBezTo>
                    <a:cubicBezTo>
                      <a:pt x="718" y="149"/>
                      <a:pt x="693" y="149"/>
                      <a:pt x="667" y="149"/>
                    </a:cubicBezTo>
                    <a:cubicBezTo>
                      <a:pt x="667" y="139"/>
                      <a:pt x="667" y="129"/>
                      <a:pt x="667" y="120"/>
                    </a:cubicBezTo>
                    <a:close/>
                    <a:moveTo>
                      <a:pt x="741" y="206"/>
                    </a:moveTo>
                    <a:cubicBezTo>
                      <a:pt x="716" y="206"/>
                      <a:pt x="692" y="207"/>
                      <a:pt x="667" y="208"/>
                    </a:cubicBezTo>
                    <a:cubicBezTo>
                      <a:pt x="668" y="199"/>
                      <a:pt x="668" y="190"/>
                      <a:pt x="668" y="182"/>
                    </a:cubicBezTo>
                    <a:cubicBezTo>
                      <a:pt x="692" y="182"/>
                      <a:pt x="717" y="182"/>
                      <a:pt x="742" y="183"/>
                    </a:cubicBezTo>
                    <a:cubicBezTo>
                      <a:pt x="741" y="190"/>
                      <a:pt x="741" y="198"/>
                      <a:pt x="741" y="206"/>
                    </a:cubicBezTo>
                    <a:close/>
                    <a:moveTo>
                      <a:pt x="742" y="178"/>
                    </a:moveTo>
                    <a:cubicBezTo>
                      <a:pt x="717" y="178"/>
                      <a:pt x="692" y="178"/>
                      <a:pt x="668" y="179"/>
                    </a:cubicBezTo>
                    <a:cubicBezTo>
                      <a:pt x="668" y="170"/>
                      <a:pt x="668" y="161"/>
                      <a:pt x="668" y="152"/>
                    </a:cubicBezTo>
                    <a:cubicBezTo>
                      <a:pt x="693" y="153"/>
                      <a:pt x="718" y="153"/>
                      <a:pt x="743" y="153"/>
                    </a:cubicBezTo>
                    <a:cubicBezTo>
                      <a:pt x="743" y="161"/>
                      <a:pt x="742" y="170"/>
                      <a:pt x="742" y="178"/>
                    </a:cubicBezTo>
                    <a:close/>
                    <a:moveTo>
                      <a:pt x="743" y="206"/>
                    </a:moveTo>
                    <a:cubicBezTo>
                      <a:pt x="743" y="198"/>
                      <a:pt x="744" y="190"/>
                      <a:pt x="745" y="183"/>
                    </a:cubicBezTo>
                    <a:cubicBezTo>
                      <a:pt x="750" y="183"/>
                      <a:pt x="756" y="183"/>
                      <a:pt x="762" y="183"/>
                    </a:cubicBezTo>
                    <a:cubicBezTo>
                      <a:pt x="762" y="190"/>
                      <a:pt x="762" y="198"/>
                      <a:pt x="762" y="205"/>
                    </a:cubicBezTo>
                    <a:cubicBezTo>
                      <a:pt x="756" y="206"/>
                      <a:pt x="749" y="206"/>
                      <a:pt x="743" y="206"/>
                    </a:cubicBezTo>
                    <a:close/>
                    <a:moveTo>
                      <a:pt x="762" y="178"/>
                    </a:moveTo>
                    <a:cubicBezTo>
                      <a:pt x="756" y="178"/>
                      <a:pt x="751" y="178"/>
                      <a:pt x="745" y="178"/>
                    </a:cubicBezTo>
                    <a:cubicBezTo>
                      <a:pt x="745" y="170"/>
                      <a:pt x="746" y="161"/>
                      <a:pt x="746" y="153"/>
                    </a:cubicBezTo>
                    <a:cubicBezTo>
                      <a:pt x="752" y="153"/>
                      <a:pt x="757" y="153"/>
                      <a:pt x="763" y="153"/>
                    </a:cubicBezTo>
                    <a:cubicBezTo>
                      <a:pt x="762" y="162"/>
                      <a:pt x="762" y="170"/>
                      <a:pt x="762" y="178"/>
                    </a:cubicBezTo>
                    <a:close/>
                    <a:moveTo>
                      <a:pt x="763" y="150"/>
                    </a:moveTo>
                    <a:cubicBezTo>
                      <a:pt x="757" y="150"/>
                      <a:pt x="752" y="150"/>
                      <a:pt x="746" y="150"/>
                    </a:cubicBezTo>
                    <a:cubicBezTo>
                      <a:pt x="747" y="141"/>
                      <a:pt x="747" y="132"/>
                      <a:pt x="747" y="123"/>
                    </a:cubicBezTo>
                    <a:cubicBezTo>
                      <a:pt x="753" y="123"/>
                      <a:pt x="758" y="124"/>
                      <a:pt x="764" y="124"/>
                    </a:cubicBezTo>
                    <a:cubicBezTo>
                      <a:pt x="763" y="133"/>
                      <a:pt x="763" y="141"/>
                      <a:pt x="763" y="150"/>
                    </a:cubicBezTo>
                    <a:close/>
                    <a:moveTo>
                      <a:pt x="764" y="121"/>
                    </a:moveTo>
                    <a:cubicBezTo>
                      <a:pt x="758" y="121"/>
                      <a:pt x="753" y="120"/>
                      <a:pt x="747" y="120"/>
                    </a:cubicBezTo>
                    <a:cubicBezTo>
                      <a:pt x="748" y="109"/>
                      <a:pt x="748" y="99"/>
                      <a:pt x="748" y="88"/>
                    </a:cubicBezTo>
                    <a:cubicBezTo>
                      <a:pt x="754" y="89"/>
                      <a:pt x="760" y="89"/>
                      <a:pt x="766" y="89"/>
                    </a:cubicBezTo>
                    <a:cubicBezTo>
                      <a:pt x="765" y="100"/>
                      <a:pt x="765" y="110"/>
                      <a:pt x="764" y="121"/>
                    </a:cubicBezTo>
                    <a:close/>
                    <a:moveTo>
                      <a:pt x="786" y="205"/>
                    </a:moveTo>
                    <a:cubicBezTo>
                      <a:pt x="779" y="205"/>
                      <a:pt x="772" y="205"/>
                      <a:pt x="765" y="205"/>
                    </a:cubicBezTo>
                    <a:cubicBezTo>
                      <a:pt x="765" y="198"/>
                      <a:pt x="765" y="190"/>
                      <a:pt x="766" y="183"/>
                    </a:cubicBezTo>
                    <a:cubicBezTo>
                      <a:pt x="773" y="183"/>
                      <a:pt x="779" y="183"/>
                      <a:pt x="786" y="183"/>
                    </a:cubicBezTo>
                    <a:cubicBezTo>
                      <a:pt x="786" y="190"/>
                      <a:pt x="786" y="198"/>
                      <a:pt x="786" y="205"/>
                    </a:cubicBezTo>
                    <a:close/>
                    <a:moveTo>
                      <a:pt x="786" y="179"/>
                    </a:moveTo>
                    <a:cubicBezTo>
                      <a:pt x="780" y="178"/>
                      <a:pt x="773" y="178"/>
                      <a:pt x="766" y="178"/>
                    </a:cubicBezTo>
                    <a:cubicBezTo>
                      <a:pt x="766" y="170"/>
                      <a:pt x="767" y="162"/>
                      <a:pt x="767" y="153"/>
                    </a:cubicBezTo>
                    <a:cubicBezTo>
                      <a:pt x="774" y="153"/>
                      <a:pt x="780" y="153"/>
                      <a:pt x="787" y="153"/>
                    </a:cubicBezTo>
                    <a:cubicBezTo>
                      <a:pt x="787" y="162"/>
                      <a:pt x="786" y="170"/>
                      <a:pt x="786" y="179"/>
                    </a:cubicBezTo>
                    <a:close/>
                    <a:moveTo>
                      <a:pt x="767" y="150"/>
                    </a:moveTo>
                    <a:cubicBezTo>
                      <a:pt x="768" y="141"/>
                      <a:pt x="768" y="133"/>
                      <a:pt x="769" y="124"/>
                    </a:cubicBezTo>
                    <a:cubicBezTo>
                      <a:pt x="775" y="124"/>
                      <a:pt x="781" y="125"/>
                      <a:pt x="788" y="125"/>
                    </a:cubicBezTo>
                    <a:cubicBezTo>
                      <a:pt x="788" y="133"/>
                      <a:pt x="787" y="142"/>
                      <a:pt x="787" y="150"/>
                    </a:cubicBezTo>
                    <a:cubicBezTo>
                      <a:pt x="780" y="150"/>
                      <a:pt x="774" y="150"/>
                      <a:pt x="767" y="150"/>
                    </a:cubicBezTo>
                    <a:close/>
                    <a:moveTo>
                      <a:pt x="801" y="205"/>
                    </a:moveTo>
                    <a:cubicBezTo>
                      <a:pt x="797" y="205"/>
                      <a:pt x="792" y="205"/>
                      <a:pt x="788" y="205"/>
                    </a:cubicBezTo>
                    <a:cubicBezTo>
                      <a:pt x="788" y="198"/>
                      <a:pt x="788" y="190"/>
                      <a:pt x="789" y="183"/>
                    </a:cubicBezTo>
                    <a:cubicBezTo>
                      <a:pt x="793" y="183"/>
                      <a:pt x="798" y="183"/>
                      <a:pt x="802" y="183"/>
                    </a:cubicBezTo>
                    <a:cubicBezTo>
                      <a:pt x="802" y="190"/>
                      <a:pt x="801" y="198"/>
                      <a:pt x="801" y="205"/>
                    </a:cubicBezTo>
                    <a:close/>
                    <a:moveTo>
                      <a:pt x="802" y="179"/>
                    </a:moveTo>
                    <a:cubicBezTo>
                      <a:pt x="798" y="179"/>
                      <a:pt x="793" y="179"/>
                      <a:pt x="789" y="179"/>
                    </a:cubicBezTo>
                    <a:cubicBezTo>
                      <a:pt x="789" y="170"/>
                      <a:pt x="789" y="162"/>
                      <a:pt x="790" y="153"/>
                    </a:cubicBezTo>
                    <a:cubicBezTo>
                      <a:pt x="794" y="153"/>
                      <a:pt x="799" y="153"/>
                      <a:pt x="804" y="153"/>
                    </a:cubicBezTo>
                    <a:cubicBezTo>
                      <a:pt x="803" y="162"/>
                      <a:pt x="803" y="171"/>
                      <a:pt x="802" y="179"/>
                    </a:cubicBezTo>
                    <a:close/>
                    <a:moveTo>
                      <a:pt x="804" y="151"/>
                    </a:moveTo>
                    <a:cubicBezTo>
                      <a:pt x="799" y="151"/>
                      <a:pt x="794" y="151"/>
                      <a:pt x="790" y="150"/>
                    </a:cubicBezTo>
                    <a:cubicBezTo>
                      <a:pt x="790" y="142"/>
                      <a:pt x="790" y="134"/>
                      <a:pt x="790" y="125"/>
                    </a:cubicBezTo>
                    <a:cubicBezTo>
                      <a:pt x="805" y="126"/>
                      <a:pt x="805" y="126"/>
                      <a:pt x="805" y="126"/>
                    </a:cubicBezTo>
                    <a:cubicBezTo>
                      <a:pt x="804" y="134"/>
                      <a:pt x="804" y="142"/>
                      <a:pt x="804" y="1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0" name="ïŝlíḑè"/>
              <p:cNvSpPr/>
              <p:nvPr/>
            </p:nvSpPr>
            <p:spPr bwMode="auto">
              <a:xfrm>
                <a:off x="4182" y="272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1" name="ïṧľíḑê"/>
              <p:cNvSpPr/>
              <p:nvPr/>
            </p:nvSpPr>
            <p:spPr bwMode="auto">
              <a:xfrm>
                <a:off x="3800" y="2133"/>
                <a:ext cx="48" cy="66"/>
              </a:xfrm>
              <a:custGeom>
                <a:avLst/>
                <a:gdLst>
                  <a:gd name="T0" fmla="*/ 32 w 43"/>
                  <a:gd name="T1" fmla="*/ 7 h 60"/>
                  <a:gd name="T2" fmla="*/ 42 w 43"/>
                  <a:gd name="T3" fmla="*/ 5 h 60"/>
                  <a:gd name="T4" fmla="*/ 41 w 43"/>
                  <a:gd name="T5" fmla="*/ 2 h 60"/>
                  <a:gd name="T6" fmla="*/ 32 w 43"/>
                  <a:gd name="T7" fmla="*/ 3 h 60"/>
                  <a:gd name="T8" fmla="*/ 33 w 43"/>
                  <a:gd name="T9" fmla="*/ 0 h 60"/>
                  <a:gd name="T10" fmla="*/ 33 w 43"/>
                  <a:gd name="T11" fmla="*/ 0 h 60"/>
                  <a:gd name="T12" fmla="*/ 32 w 43"/>
                  <a:gd name="T13" fmla="*/ 3 h 60"/>
                  <a:gd name="T14" fmla="*/ 6 w 43"/>
                  <a:gd name="T15" fmla="*/ 10 h 60"/>
                  <a:gd name="T16" fmla="*/ 6 w 43"/>
                  <a:gd name="T17" fmla="*/ 10 h 60"/>
                  <a:gd name="T18" fmla="*/ 6 w 43"/>
                  <a:gd name="T19" fmla="*/ 52 h 60"/>
                  <a:gd name="T20" fmla="*/ 9 w 43"/>
                  <a:gd name="T21" fmla="*/ 52 h 60"/>
                  <a:gd name="T22" fmla="*/ 7 w 43"/>
                  <a:gd name="T23" fmla="*/ 11 h 60"/>
                  <a:gd name="T24" fmla="*/ 31 w 43"/>
                  <a:gd name="T25" fmla="*/ 7 h 60"/>
                  <a:gd name="T26" fmla="*/ 28 w 43"/>
                  <a:gd name="T27" fmla="*/ 51 h 60"/>
                  <a:gd name="T28" fmla="*/ 1 w 43"/>
                  <a:gd name="T29" fmla="*/ 58 h 60"/>
                  <a:gd name="T30" fmla="*/ 1 w 43"/>
                  <a:gd name="T31" fmla="*/ 59 h 60"/>
                  <a:gd name="T32" fmla="*/ 28 w 43"/>
                  <a:gd name="T33" fmla="*/ 55 h 60"/>
                  <a:gd name="T34" fmla="*/ 31 w 43"/>
                  <a:gd name="T35" fmla="*/ 55 h 60"/>
                  <a:gd name="T36" fmla="*/ 31 w 43"/>
                  <a:gd name="T37" fmla="*/ 55 h 60"/>
                  <a:gd name="T38" fmla="*/ 35 w 43"/>
                  <a:gd name="T39" fmla="*/ 54 h 60"/>
                  <a:gd name="T40" fmla="*/ 34 w 43"/>
                  <a:gd name="T41" fmla="*/ 50 h 60"/>
                  <a:gd name="T42" fmla="*/ 30 w 43"/>
                  <a:gd name="T43" fmla="*/ 51 h 60"/>
                  <a:gd name="T44" fmla="*/ 32 w 43"/>
                  <a:gd name="T45"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60">
                    <a:moveTo>
                      <a:pt x="32" y="7"/>
                    </a:moveTo>
                    <a:cubicBezTo>
                      <a:pt x="35" y="6"/>
                      <a:pt x="38" y="5"/>
                      <a:pt x="42" y="5"/>
                    </a:cubicBezTo>
                    <a:cubicBezTo>
                      <a:pt x="43" y="4"/>
                      <a:pt x="42" y="2"/>
                      <a:pt x="41" y="2"/>
                    </a:cubicBezTo>
                    <a:cubicBezTo>
                      <a:pt x="38" y="3"/>
                      <a:pt x="35" y="3"/>
                      <a:pt x="32" y="3"/>
                    </a:cubicBezTo>
                    <a:cubicBezTo>
                      <a:pt x="33" y="2"/>
                      <a:pt x="33" y="1"/>
                      <a:pt x="33" y="0"/>
                    </a:cubicBezTo>
                    <a:cubicBezTo>
                      <a:pt x="33" y="0"/>
                      <a:pt x="33" y="0"/>
                      <a:pt x="33" y="0"/>
                    </a:cubicBezTo>
                    <a:cubicBezTo>
                      <a:pt x="32" y="1"/>
                      <a:pt x="32" y="2"/>
                      <a:pt x="32" y="3"/>
                    </a:cubicBezTo>
                    <a:cubicBezTo>
                      <a:pt x="23" y="5"/>
                      <a:pt x="14" y="7"/>
                      <a:pt x="6" y="10"/>
                    </a:cubicBezTo>
                    <a:cubicBezTo>
                      <a:pt x="6" y="10"/>
                      <a:pt x="5" y="10"/>
                      <a:pt x="6" y="10"/>
                    </a:cubicBezTo>
                    <a:cubicBezTo>
                      <a:pt x="7" y="24"/>
                      <a:pt x="6" y="38"/>
                      <a:pt x="6" y="52"/>
                    </a:cubicBezTo>
                    <a:cubicBezTo>
                      <a:pt x="6" y="53"/>
                      <a:pt x="9" y="54"/>
                      <a:pt x="9" y="52"/>
                    </a:cubicBezTo>
                    <a:cubicBezTo>
                      <a:pt x="9" y="38"/>
                      <a:pt x="9" y="25"/>
                      <a:pt x="7" y="11"/>
                    </a:cubicBezTo>
                    <a:cubicBezTo>
                      <a:pt x="15" y="9"/>
                      <a:pt x="23" y="8"/>
                      <a:pt x="31" y="7"/>
                    </a:cubicBezTo>
                    <a:cubicBezTo>
                      <a:pt x="28" y="21"/>
                      <a:pt x="27" y="36"/>
                      <a:pt x="28" y="51"/>
                    </a:cubicBezTo>
                    <a:cubicBezTo>
                      <a:pt x="19" y="52"/>
                      <a:pt x="9" y="55"/>
                      <a:pt x="1" y="58"/>
                    </a:cubicBezTo>
                    <a:cubicBezTo>
                      <a:pt x="0" y="58"/>
                      <a:pt x="1" y="59"/>
                      <a:pt x="1" y="59"/>
                    </a:cubicBezTo>
                    <a:cubicBezTo>
                      <a:pt x="10" y="60"/>
                      <a:pt x="19" y="58"/>
                      <a:pt x="28" y="55"/>
                    </a:cubicBezTo>
                    <a:cubicBezTo>
                      <a:pt x="29" y="57"/>
                      <a:pt x="31" y="57"/>
                      <a:pt x="31" y="55"/>
                    </a:cubicBezTo>
                    <a:cubicBezTo>
                      <a:pt x="31" y="55"/>
                      <a:pt x="31" y="55"/>
                      <a:pt x="31" y="55"/>
                    </a:cubicBezTo>
                    <a:cubicBezTo>
                      <a:pt x="32" y="54"/>
                      <a:pt x="34" y="54"/>
                      <a:pt x="35" y="54"/>
                    </a:cubicBezTo>
                    <a:cubicBezTo>
                      <a:pt x="37" y="53"/>
                      <a:pt x="36" y="50"/>
                      <a:pt x="34" y="50"/>
                    </a:cubicBezTo>
                    <a:cubicBezTo>
                      <a:pt x="33" y="50"/>
                      <a:pt x="32" y="51"/>
                      <a:pt x="30" y="51"/>
                    </a:cubicBezTo>
                    <a:cubicBezTo>
                      <a:pt x="29" y="36"/>
                      <a:pt x="29" y="21"/>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2" name="iŝliḋè"/>
              <p:cNvSpPr/>
              <p:nvPr/>
            </p:nvSpPr>
            <p:spPr bwMode="auto">
              <a:xfrm>
                <a:off x="3940" y="2109"/>
                <a:ext cx="36" cy="66"/>
              </a:xfrm>
              <a:custGeom>
                <a:avLst/>
                <a:gdLst>
                  <a:gd name="T0" fmla="*/ 29 w 32"/>
                  <a:gd name="T1" fmla="*/ 5 h 60"/>
                  <a:gd name="T2" fmla="*/ 28 w 32"/>
                  <a:gd name="T3" fmla="*/ 6 h 60"/>
                  <a:gd name="T4" fmla="*/ 28 w 32"/>
                  <a:gd name="T5" fmla="*/ 1 h 60"/>
                  <a:gd name="T6" fmla="*/ 27 w 32"/>
                  <a:gd name="T7" fmla="*/ 0 h 60"/>
                  <a:gd name="T8" fmla="*/ 26 w 32"/>
                  <a:gd name="T9" fmla="*/ 6 h 60"/>
                  <a:gd name="T10" fmla="*/ 5 w 32"/>
                  <a:gd name="T11" fmla="*/ 10 h 60"/>
                  <a:gd name="T12" fmla="*/ 5 w 32"/>
                  <a:gd name="T13" fmla="*/ 10 h 60"/>
                  <a:gd name="T14" fmla="*/ 3 w 32"/>
                  <a:gd name="T15" fmla="*/ 9 h 60"/>
                  <a:gd name="T16" fmla="*/ 2 w 32"/>
                  <a:gd name="T17" fmla="*/ 15 h 60"/>
                  <a:gd name="T18" fmla="*/ 2 w 32"/>
                  <a:gd name="T19" fmla="*/ 30 h 60"/>
                  <a:gd name="T20" fmla="*/ 2 w 32"/>
                  <a:gd name="T21" fmla="*/ 47 h 60"/>
                  <a:gd name="T22" fmla="*/ 3 w 32"/>
                  <a:gd name="T23" fmla="*/ 56 h 60"/>
                  <a:gd name="T24" fmla="*/ 4 w 32"/>
                  <a:gd name="T25" fmla="*/ 57 h 60"/>
                  <a:gd name="T26" fmla="*/ 1 w 32"/>
                  <a:gd name="T27" fmla="*/ 58 h 60"/>
                  <a:gd name="T28" fmla="*/ 1 w 32"/>
                  <a:gd name="T29" fmla="*/ 60 h 60"/>
                  <a:gd name="T30" fmla="*/ 27 w 32"/>
                  <a:gd name="T31" fmla="*/ 52 h 60"/>
                  <a:gd name="T32" fmla="*/ 26 w 32"/>
                  <a:gd name="T33" fmla="*/ 49 h 60"/>
                  <a:gd name="T34" fmla="*/ 28 w 32"/>
                  <a:gd name="T35" fmla="*/ 9 h 60"/>
                  <a:gd name="T36" fmla="*/ 30 w 32"/>
                  <a:gd name="T37" fmla="*/ 9 h 60"/>
                  <a:gd name="T38" fmla="*/ 29 w 32"/>
                  <a:gd name="T39" fmla="*/ 5 h 60"/>
                  <a:gd name="T40" fmla="*/ 23 w 32"/>
                  <a:gd name="T41" fmla="*/ 49 h 60"/>
                  <a:gd name="T42" fmla="*/ 23 w 32"/>
                  <a:gd name="T43" fmla="*/ 50 h 60"/>
                  <a:gd name="T44" fmla="*/ 5 w 32"/>
                  <a:gd name="T45" fmla="*/ 57 h 60"/>
                  <a:gd name="T46" fmla="*/ 5 w 32"/>
                  <a:gd name="T47" fmla="*/ 57 h 60"/>
                  <a:gd name="T48" fmla="*/ 6 w 32"/>
                  <a:gd name="T49" fmla="*/ 48 h 60"/>
                  <a:gd name="T50" fmla="*/ 5 w 32"/>
                  <a:gd name="T51" fmla="*/ 31 h 60"/>
                  <a:gd name="T52" fmla="*/ 5 w 32"/>
                  <a:gd name="T53" fmla="*/ 15 h 60"/>
                  <a:gd name="T54" fmla="*/ 5 w 32"/>
                  <a:gd name="T55" fmla="*/ 14 h 60"/>
                  <a:gd name="T56" fmla="*/ 5 w 32"/>
                  <a:gd name="T57" fmla="*/ 14 h 60"/>
                  <a:gd name="T58" fmla="*/ 5 w 32"/>
                  <a:gd name="T59" fmla="*/ 13 h 60"/>
                  <a:gd name="T60" fmla="*/ 6 w 32"/>
                  <a:gd name="T61" fmla="*/ 17 h 60"/>
                  <a:gd name="T62" fmla="*/ 6 w 32"/>
                  <a:gd name="T63" fmla="*/ 17 h 60"/>
                  <a:gd name="T64" fmla="*/ 5 w 32"/>
                  <a:gd name="T65" fmla="*/ 13 h 60"/>
                  <a:gd name="T66" fmla="*/ 25 w 32"/>
                  <a:gd name="T67" fmla="*/ 9 h 60"/>
                  <a:gd name="T68" fmla="*/ 23 w 32"/>
                  <a:gd name="T69"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60">
                    <a:moveTo>
                      <a:pt x="29" y="5"/>
                    </a:moveTo>
                    <a:cubicBezTo>
                      <a:pt x="29" y="6"/>
                      <a:pt x="28" y="6"/>
                      <a:pt x="28" y="6"/>
                    </a:cubicBezTo>
                    <a:cubicBezTo>
                      <a:pt x="28" y="4"/>
                      <a:pt x="28" y="2"/>
                      <a:pt x="28" y="1"/>
                    </a:cubicBezTo>
                    <a:cubicBezTo>
                      <a:pt x="28" y="0"/>
                      <a:pt x="27" y="0"/>
                      <a:pt x="27" y="0"/>
                    </a:cubicBezTo>
                    <a:cubicBezTo>
                      <a:pt x="27" y="2"/>
                      <a:pt x="26" y="4"/>
                      <a:pt x="26" y="6"/>
                    </a:cubicBezTo>
                    <a:cubicBezTo>
                      <a:pt x="20" y="6"/>
                      <a:pt x="9" y="7"/>
                      <a:pt x="5" y="10"/>
                    </a:cubicBezTo>
                    <a:cubicBezTo>
                      <a:pt x="5" y="10"/>
                      <a:pt x="5" y="10"/>
                      <a:pt x="5" y="10"/>
                    </a:cubicBezTo>
                    <a:cubicBezTo>
                      <a:pt x="5" y="9"/>
                      <a:pt x="4" y="8"/>
                      <a:pt x="3" y="9"/>
                    </a:cubicBezTo>
                    <a:cubicBezTo>
                      <a:pt x="2" y="10"/>
                      <a:pt x="2" y="13"/>
                      <a:pt x="2" y="15"/>
                    </a:cubicBezTo>
                    <a:cubicBezTo>
                      <a:pt x="1" y="20"/>
                      <a:pt x="2" y="25"/>
                      <a:pt x="2" y="30"/>
                    </a:cubicBezTo>
                    <a:cubicBezTo>
                      <a:pt x="2" y="36"/>
                      <a:pt x="2" y="41"/>
                      <a:pt x="2" y="47"/>
                    </a:cubicBezTo>
                    <a:cubicBezTo>
                      <a:pt x="2" y="50"/>
                      <a:pt x="2" y="54"/>
                      <a:pt x="3" y="56"/>
                    </a:cubicBezTo>
                    <a:cubicBezTo>
                      <a:pt x="4" y="57"/>
                      <a:pt x="4" y="57"/>
                      <a:pt x="4" y="57"/>
                    </a:cubicBezTo>
                    <a:cubicBezTo>
                      <a:pt x="3" y="57"/>
                      <a:pt x="2" y="58"/>
                      <a:pt x="1" y="58"/>
                    </a:cubicBezTo>
                    <a:cubicBezTo>
                      <a:pt x="0" y="59"/>
                      <a:pt x="0" y="60"/>
                      <a:pt x="1" y="60"/>
                    </a:cubicBezTo>
                    <a:cubicBezTo>
                      <a:pt x="10" y="59"/>
                      <a:pt x="18" y="55"/>
                      <a:pt x="27" y="52"/>
                    </a:cubicBezTo>
                    <a:cubicBezTo>
                      <a:pt x="28" y="52"/>
                      <a:pt x="27" y="49"/>
                      <a:pt x="26" y="49"/>
                    </a:cubicBezTo>
                    <a:cubicBezTo>
                      <a:pt x="26" y="36"/>
                      <a:pt x="27" y="22"/>
                      <a:pt x="28" y="9"/>
                    </a:cubicBezTo>
                    <a:cubicBezTo>
                      <a:pt x="28" y="9"/>
                      <a:pt x="29" y="9"/>
                      <a:pt x="30" y="9"/>
                    </a:cubicBezTo>
                    <a:cubicBezTo>
                      <a:pt x="32" y="9"/>
                      <a:pt x="31" y="5"/>
                      <a:pt x="29" y="5"/>
                    </a:cubicBezTo>
                    <a:close/>
                    <a:moveTo>
                      <a:pt x="23" y="49"/>
                    </a:moveTo>
                    <a:cubicBezTo>
                      <a:pt x="23" y="49"/>
                      <a:pt x="23" y="49"/>
                      <a:pt x="23" y="50"/>
                    </a:cubicBezTo>
                    <a:cubicBezTo>
                      <a:pt x="17" y="52"/>
                      <a:pt x="11" y="54"/>
                      <a:pt x="5" y="57"/>
                    </a:cubicBezTo>
                    <a:cubicBezTo>
                      <a:pt x="5" y="57"/>
                      <a:pt x="5" y="57"/>
                      <a:pt x="5" y="57"/>
                    </a:cubicBezTo>
                    <a:cubicBezTo>
                      <a:pt x="7" y="55"/>
                      <a:pt x="6" y="50"/>
                      <a:pt x="6" y="48"/>
                    </a:cubicBezTo>
                    <a:cubicBezTo>
                      <a:pt x="6" y="42"/>
                      <a:pt x="5" y="37"/>
                      <a:pt x="5" y="31"/>
                    </a:cubicBezTo>
                    <a:cubicBezTo>
                      <a:pt x="5" y="26"/>
                      <a:pt x="5" y="21"/>
                      <a:pt x="5" y="15"/>
                    </a:cubicBezTo>
                    <a:cubicBezTo>
                      <a:pt x="5" y="15"/>
                      <a:pt x="5" y="14"/>
                      <a:pt x="5" y="14"/>
                    </a:cubicBezTo>
                    <a:cubicBezTo>
                      <a:pt x="5" y="14"/>
                      <a:pt x="5" y="14"/>
                      <a:pt x="5" y="14"/>
                    </a:cubicBezTo>
                    <a:cubicBezTo>
                      <a:pt x="5" y="14"/>
                      <a:pt x="5" y="14"/>
                      <a:pt x="5" y="13"/>
                    </a:cubicBezTo>
                    <a:cubicBezTo>
                      <a:pt x="5" y="15"/>
                      <a:pt x="6" y="16"/>
                      <a:pt x="6" y="17"/>
                    </a:cubicBezTo>
                    <a:cubicBezTo>
                      <a:pt x="6" y="17"/>
                      <a:pt x="6" y="17"/>
                      <a:pt x="6" y="17"/>
                    </a:cubicBezTo>
                    <a:cubicBezTo>
                      <a:pt x="6" y="16"/>
                      <a:pt x="5" y="14"/>
                      <a:pt x="5" y="13"/>
                    </a:cubicBezTo>
                    <a:cubicBezTo>
                      <a:pt x="7" y="11"/>
                      <a:pt x="19" y="10"/>
                      <a:pt x="25" y="9"/>
                    </a:cubicBezTo>
                    <a:cubicBezTo>
                      <a:pt x="23" y="22"/>
                      <a:pt x="22" y="36"/>
                      <a:pt x="23"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3" name="ïṡļíďé"/>
              <p:cNvSpPr/>
              <p:nvPr/>
            </p:nvSpPr>
            <p:spPr bwMode="auto">
              <a:xfrm>
                <a:off x="4120" y="2078"/>
                <a:ext cx="30" cy="63"/>
              </a:xfrm>
              <a:custGeom>
                <a:avLst/>
                <a:gdLst>
                  <a:gd name="T0" fmla="*/ 24 w 27"/>
                  <a:gd name="T1" fmla="*/ 47 h 57"/>
                  <a:gd name="T2" fmla="*/ 6 w 27"/>
                  <a:gd name="T3" fmla="*/ 53 h 57"/>
                  <a:gd name="T4" fmla="*/ 8 w 27"/>
                  <a:gd name="T5" fmla="*/ 12 h 57"/>
                  <a:gd name="T6" fmla="*/ 8 w 27"/>
                  <a:gd name="T7" fmla="*/ 12 h 57"/>
                  <a:gd name="T8" fmla="*/ 6 w 27"/>
                  <a:gd name="T9" fmla="*/ 19 h 57"/>
                  <a:gd name="T10" fmla="*/ 4 w 27"/>
                  <a:gd name="T11" fmla="*/ 2 h 57"/>
                  <a:gd name="T12" fmla="*/ 2 w 27"/>
                  <a:gd name="T13" fmla="*/ 2 h 57"/>
                  <a:gd name="T14" fmla="*/ 3 w 27"/>
                  <a:gd name="T15" fmla="*/ 33 h 57"/>
                  <a:gd name="T16" fmla="*/ 3 w 27"/>
                  <a:gd name="T17" fmla="*/ 54 h 57"/>
                  <a:gd name="T18" fmla="*/ 1 w 27"/>
                  <a:gd name="T19" fmla="*/ 55 h 57"/>
                  <a:gd name="T20" fmla="*/ 2 w 27"/>
                  <a:gd name="T21" fmla="*/ 56 h 57"/>
                  <a:gd name="T22" fmla="*/ 4 w 27"/>
                  <a:gd name="T23" fmla="*/ 55 h 57"/>
                  <a:gd name="T24" fmla="*/ 6 w 27"/>
                  <a:gd name="T25" fmla="*/ 56 h 57"/>
                  <a:gd name="T26" fmla="*/ 6 w 27"/>
                  <a:gd name="T27" fmla="*/ 55 h 57"/>
                  <a:gd name="T28" fmla="*/ 25 w 27"/>
                  <a:gd name="T29" fmla="*/ 50 h 57"/>
                  <a:gd name="T30" fmla="*/ 24 w 27"/>
                  <a:gd name="T3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24" y="47"/>
                    </a:moveTo>
                    <a:cubicBezTo>
                      <a:pt x="18" y="49"/>
                      <a:pt x="12" y="51"/>
                      <a:pt x="6" y="53"/>
                    </a:cubicBezTo>
                    <a:cubicBezTo>
                      <a:pt x="8" y="39"/>
                      <a:pt x="6" y="25"/>
                      <a:pt x="8" y="12"/>
                    </a:cubicBezTo>
                    <a:cubicBezTo>
                      <a:pt x="8" y="12"/>
                      <a:pt x="8" y="11"/>
                      <a:pt x="8" y="12"/>
                    </a:cubicBezTo>
                    <a:cubicBezTo>
                      <a:pt x="7" y="14"/>
                      <a:pt x="6" y="17"/>
                      <a:pt x="6" y="19"/>
                    </a:cubicBezTo>
                    <a:cubicBezTo>
                      <a:pt x="6" y="13"/>
                      <a:pt x="5" y="8"/>
                      <a:pt x="4" y="2"/>
                    </a:cubicBezTo>
                    <a:cubicBezTo>
                      <a:pt x="4" y="0"/>
                      <a:pt x="2" y="0"/>
                      <a:pt x="2" y="2"/>
                    </a:cubicBezTo>
                    <a:cubicBezTo>
                      <a:pt x="3" y="12"/>
                      <a:pt x="3" y="22"/>
                      <a:pt x="3" y="33"/>
                    </a:cubicBezTo>
                    <a:cubicBezTo>
                      <a:pt x="3" y="40"/>
                      <a:pt x="3" y="47"/>
                      <a:pt x="3" y="54"/>
                    </a:cubicBezTo>
                    <a:cubicBezTo>
                      <a:pt x="3" y="54"/>
                      <a:pt x="2" y="54"/>
                      <a:pt x="1" y="55"/>
                    </a:cubicBezTo>
                    <a:cubicBezTo>
                      <a:pt x="0" y="55"/>
                      <a:pt x="1" y="56"/>
                      <a:pt x="2" y="56"/>
                    </a:cubicBezTo>
                    <a:cubicBezTo>
                      <a:pt x="2" y="56"/>
                      <a:pt x="3" y="56"/>
                      <a:pt x="4" y="55"/>
                    </a:cubicBezTo>
                    <a:cubicBezTo>
                      <a:pt x="4" y="57"/>
                      <a:pt x="6" y="57"/>
                      <a:pt x="6" y="56"/>
                    </a:cubicBezTo>
                    <a:cubicBezTo>
                      <a:pt x="6" y="55"/>
                      <a:pt x="6" y="55"/>
                      <a:pt x="6" y="55"/>
                    </a:cubicBezTo>
                    <a:cubicBezTo>
                      <a:pt x="13" y="53"/>
                      <a:pt x="19" y="51"/>
                      <a:pt x="25" y="50"/>
                    </a:cubicBezTo>
                    <a:cubicBezTo>
                      <a:pt x="27" y="50"/>
                      <a:pt x="26" y="47"/>
                      <a:pt x="24" y="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4" name="iślíde"/>
              <p:cNvSpPr/>
              <p:nvPr/>
            </p:nvSpPr>
            <p:spPr bwMode="auto">
              <a:xfrm>
                <a:off x="4126" y="2076"/>
                <a:ext cx="31" cy="51"/>
              </a:xfrm>
              <a:custGeom>
                <a:avLst/>
                <a:gdLst>
                  <a:gd name="T0" fmla="*/ 25 w 28"/>
                  <a:gd name="T1" fmla="*/ 2 h 46"/>
                  <a:gd name="T2" fmla="*/ 23 w 28"/>
                  <a:gd name="T3" fmla="*/ 3 h 46"/>
                  <a:gd name="T4" fmla="*/ 22 w 28"/>
                  <a:gd name="T5" fmla="*/ 1 h 46"/>
                  <a:gd name="T6" fmla="*/ 22 w 28"/>
                  <a:gd name="T7" fmla="*/ 0 h 46"/>
                  <a:gd name="T8" fmla="*/ 22 w 28"/>
                  <a:gd name="T9" fmla="*/ 3 h 46"/>
                  <a:gd name="T10" fmla="*/ 1 w 28"/>
                  <a:gd name="T11" fmla="*/ 9 h 46"/>
                  <a:gd name="T12" fmla="*/ 0 w 28"/>
                  <a:gd name="T13" fmla="*/ 9 h 46"/>
                  <a:gd name="T14" fmla="*/ 22 w 28"/>
                  <a:gd name="T15" fmla="*/ 7 h 46"/>
                  <a:gd name="T16" fmla="*/ 21 w 28"/>
                  <a:gd name="T17" fmla="*/ 44 h 46"/>
                  <a:gd name="T18" fmla="*/ 23 w 28"/>
                  <a:gd name="T19" fmla="*/ 44 h 46"/>
                  <a:gd name="T20" fmla="*/ 23 w 28"/>
                  <a:gd name="T21" fmla="*/ 7 h 46"/>
                  <a:gd name="T22" fmla="*/ 26 w 28"/>
                  <a:gd name="T23" fmla="*/ 5 h 46"/>
                  <a:gd name="T24" fmla="*/ 25 w 28"/>
                  <a:gd name="T2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6">
                    <a:moveTo>
                      <a:pt x="25" y="2"/>
                    </a:moveTo>
                    <a:cubicBezTo>
                      <a:pt x="25" y="2"/>
                      <a:pt x="24" y="3"/>
                      <a:pt x="23" y="3"/>
                    </a:cubicBezTo>
                    <a:cubicBezTo>
                      <a:pt x="23" y="2"/>
                      <a:pt x="22" y="1"/>
                      <a:pt x="22" y="1"/>
                    </a:cubicBezTo>
                    <a:cubicBezTo>
                      <a:pt x="22" y="0"/>
                      <a:pt x="22" y="0"/>
                      <a:pt x="22" y="0"/>
                    </a:cubicBezTo>
                    <a:cubicBezTo>
                      <a:pt x="22" y="1"/>
                      <a:pt x="22" y="2"/>
                      <a:pt x="22" y="3"/>
                    </a:cubicBezTo>
                    <a:cubicBezTo>
                      <a:pt x="15" y="5"/>
                      <a:pt x="1" y="10"/>
                      <a:pt x="1" y="9"/>
                    </a:cubicBezTo>
                    <a:cubicBezTo>
                      <a:pt x="1" y="8"/>
                      <a:pt x="0" y="8"/>
                      <a:pt x="0" y="9"/>
                    </a:cubicBezTo>
                    <a:cubicBezTo>
                      <a:pt x="1" y="14"/>
                      <a:pt x="14" y="9"/>
                      <a:pt x="22" y="7"/>
                    </a:cubicBezTo>
                    <a:cubicBezTo>
                      <a:pt x="21" y="19"/>
                      <a:pt x="21" y="31"/>
                      <a:pt x="21" y="44"/>
                    </a:cubicBezTo>
                    <a:cubicBezTo>
                      <a:pt x="21" y="45"/>
                      <a:pt x="23" y="46"/>
                      <a:pt x="23" y="44"/>
                    </a:cubicBezTo>
                    <a:cubicBezTo>
                      <a:pt x="23" y="32"/>
                      <a:pt x="23" y="19"/>
                      <a:pt x="23" y="7"/>
                    </a:cubicBezTo>
                    <a:cubicBezTo>
                      <a:pt x="24" y="6"/>
                      <a:pt x="26" y="6"/>
                      <a:pt x="26" y="5"/>
                    </a:cubicBezTo>
                    <a:cubicBezTo>
                      <a:pt x="28" y="5"/>
                      <a:pt x="27" y="2"/>
                      <a:pt x="2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5" name="išḷîḓè"/>
              <p:cNvSpPr/>
              <p:nvPr/>
            </p:nvSpPr>
            <p:spPr bwMode="auto">
              <a:xfrm>
                <a:off x="4254" y="2085"/>
                <a:ext cx="504" cy="457"/>
              </a:xfrm>
              <a:custGeom>
                <a:avLst/>
                <a:gdLst>
                  <a:gd name="T0" fmla="*/ 455 w 457"/>
                  <a:gd name="T1" fmla="*/ 239 h 416"/>
                  <a:gd name="T2" fmla="*/ 452 w 457"/>
                  <a:gd name="T3" fmla="*/ 90 h 416"/>
                  <a:gd name="T4" fmla="*/ 452 w 457"/>
                  <a:gd name="T5" fmla="*/ 85 h 416"/>
                  <a:gd name="T6" fmla="*/ 449 w 457"/>
                  <a:gd name="T7" fmla="*/ 85 h 416"/>
                  <a:gd name="T8" fmla="*/ 449 w 457"/>
                  <a:gd name="T9" fmla="*/ 84 h 416"/>
                  <a:gd name="T10" fmla="*/ 448 w 457"/>
                  <a:gd name="T11" fmla="*/ 84 h 416"/>
                  <a:gd name="T12" fmla="*/ 448 w 457"/>
                  <a:gd name="T13" fmla="*/ 84 h 416"/>
                  <a:gd name="T14" fmla="*/ 230 w 457"/>
                  <a:gd name="T15" fmla="*/ 38 h 416"/>
                  <a:gd name="T16" fmla="*/ 10 w 457"/>
                  <a:gd name="T17" fmla="*/ 1 h 416"/>
                  <a:gd name="T18" fmla="*/ 10 w 457"/>
                  <a:gd name="T19" fmla="*/ 1 h 416"/>
                  <a:gd name="T20" fmla="*/ 9 w 457"/>
                  <a:gd name="T21" fmla="*/ 1 h 416"/>
                  <a:gd name="T22" fmla="*/ 9 w 457"/>
                  <a:gd name="T23" fmla="*/ 1 h 416"/>
                  <a:gd name="T24" fmla="*/ 1 w 457"/>
                  <a:gd name="T25" fmla="*/ 0 h 416"/>
                  <a:gd name="T26" fmla="*/ 1 w 457"/>
                  <a:gd name="T27" fmla="*/ 1 h 416"/>
                  <a:gd name="T28" fmla="*/ 9 w 457"/>
                  <a:gd name="T29" fmla="*/ 3 h 416"/>
                  <a:gd name="T30" fmla="*/ 8 w 457"/>
                  <a:gd name="T31" fmla="*/ 88 h 416"/>
                  <a:gd name="T32" fmla="*/ 7 w 457"/>
                  <a:gd name="T33" fmla="*/ 176 h 416"/>
                  <a:gd name="T34" fmla="*/ 9 w 457"/>
                  <a:gd name="T35" fmla="*/ 176 h 416"/>
                  <a:gd name="T36" fmla="*/ 12 w 457"/>
                  <a:gd name="T37" fmla="*/ 89 h 416"/>
                  <a:gd name="T38" fmla="*/ 10 w 457"/>
                  <a:gd name="T39" fmla="*/ 3 h 416"/>
                  <a:gd name="T40" fmla="*/ 37 w 457"/>
                  <a:gd name="T41" fmla="*/ 8 h 416"/>
                  <a:gd name="T42" fmla="*/ 35 w 457"/>
                  <a:gd name="T43" fmla="*/ 174 h 416"/>
                  <a:gd name="T44" fmla="*/ 37 w 457"/>
                  <a:gd name="T45" fmla="*/ 175 h 416"/>
                  <a:gd name="T46" fmla="*/ 38 w 457"/>
                  <a:gd name="T47" fmla="*/ 8 h 416"/>
                  <a:gd name="T48" fmla="*/ 99 w 457"/>
                  <a:gd name="T49" fmla="*/ 18 h 416"/>
                  <a:gd name="T50" fmla="*/ 92 w 457"/>
                  <a:gd name="T51" fmla="*/ 186 h 416"/>
                  <a:gd name="T52" fmla="*/ 94 w 457"/>
                  <a:gd name="T53" fmla="*/ 186 h 416"/>
                  <a:gd name="T54" fmla="*/ 100 w 457"/>
                  <a:gd name="T55" fmla="*/ 18 h 416"/>
                  <a:gd name="T56" fmla="*/ 229 w 457"/>
                  <a:gd name="T57" fmla="*/ 43 h 416"/>
                  <a:gd name="T58" fmla="*/ 326 w 457"/>
                  <a:gd name="T59" fmla="*/ 64 h 416"/>
                  <a:gd name="T60" fmla="*/ 326 w 457"/>
                  <a:gd name="T61" fmla="*/ 234 h 416"/>
                  <a:gd name="T62" fmla="*/ 324 w 457"/>
                  <a:gd name="T63" fmla="*/ 415 h 416"/>
                  <a:gd name="T64" fmla="*/ 326 w 457"/>
                  <a:gd name="T65" fmla="*/ 415 h 416"/>
                  <a:gd name="T66" fmla="*/ 329 w 457"/>
                  <a:gd name="T67" fmla="*/ 243 h 416"/>
                  <a:gd name="T68" fmla="*/ 327 w 457"/>
                  <a:gd name="T69" fmla="*/ 64 h 416"/>
                  <a:gd name="T70" fmla="*/ 343 w 457"/>
                  <a:gd name="T71" fmla="*/ 67 h 416"/>
                  <a:gd name="T72" fmla="*/ 447 w 457"/>
                  <a:gd name="T73" fmla="*/ 90 h 416"/>
                  <a:gd name="T74" fmla="*/ 443 w 457"/>
                  <a:gd name="T75" fmla="*/ 246 h 416"/>
                  <a:gd name="T76" fmla="*/ 445 w 457"/>
                  <a:gd name="T77" fmla="*/ 398 h 416"/>
                  <a:gd name="T78" fmla="*/ 448 w 457"/>
                  <a:gd name="T79" fmla="*/ 398 h 416"/>
                  <a:gd name="T80" fmla="*/ 446 w 457"/>
                  <a:gd name="T81" fmla="*/ 246 h 416"/>
                  <a:gd name="T82" fmla="*/ 449 w 457"/>
                  <a:gd name="T83" fmla="*/ 90 h 416"/>
                  <a:gd name="T84" fmla="*/ 451 w 457"/>
                  <a:gd name="T85" fmla="*/ 90 h 416"/>
                  <a:gd name="T86" fmla="*/ 453 w 457"/>
                  <a:gd name="T87" fmla="*/ 396 h 416"/>
                  <a:gd name="T88" fmla="*/ 457 w 457"/>
                  <a:gd name="T89" fmla="*/ 397 h 416"/>
                  <a:gd name="T90" fmla="*/ 455 w 457"/>
                  <a:gd name="T91" fmla="*/ 23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416">
                    <a:moveTo>
                      <a:pt x="455" y="239"/>
                    </a:moveTo>
                    <a:cubicBezTo>
                      <a:pt x="455" y="190"/>
                      <a:pt x="457" y="140"/>
                      <a:pt x="452" y="90"/>
                    </a:cubicBezTo>
                    <a:cubicBezTo>
                      <a:pt x="455" y="90"/>
                      <a:pt x="454" y="86"/>
                      <a:pt x="452" y="85"/>
                    </a:cubicBezTo>
                    <a:cubicBezTo>
                      <a:pt x="451" y="85"/>
                      <a:pt x="450" y="85"/>
                      <a:pt x="449" y="85"/>
                    </a:cubicBezTo>
                    <a:cubicBezTo>
                      <a:pt x="449" y="84"/>
                      <a:pt x="449" y="84"/>
                      <a:pt x="449" y="84"/>
                    </a:cubicBezTo>
                    <a:cubicBezTo>
                      <a:pt x="449" y="84"/>
                      <a:pt x="448" y="84"/>
                      <a:pt x="448" y="84"/>
                    </a:cubicBezTo>
                    <a:cubicBezTo>
                      <a:pt x="448" y="84"/>
                      <a:pt x="448" y="84"/>
                      <a:pt x="448" y="84"/>
                    </a:cubicBezTo>
                    <a:cubicBezTo>
                      <a:pt x="375" y="69"/>
                      <a:pt x="303" y="53"/>
                      <a:pt x="230" y="38"/>
                    </a:cubicBezTo>
                    <a:cubicBezTo>
                      <a:pt x="158" y="23"/>
                      <a:pt x="84" y="6"/>
                      <a:pt x="10" y="1"/>
                    </a:cubicBezTo>
                    <a:cubicBezTo>
                      <a:pt x="10" y="1"/>
                      <a:pt x="10" y="1"/>
                      <a:pt x="10" y="1"/>
                    </a:cubicBezTo>
                    <a:cubicBezTo>
                      <a:pt x="10" y="0"/>
                      <a:pt x="9" y="0"/>
                      <a:pt x="9" y="1"/>
                    </a:cubicBezTo>
                    <a:cubicBezTo>
                      <a:pt x="9" y="1"/>
                      <a:pt x="9" y="1"/>
                      <a:pt x="9" y="1"/>
                    </a:cubicBezTo>
                    <a:cubicBezTo>
                      <a:pt x="6" y="1"/>
                      <a:pt x="4" y="0"/>
                      <a:pt x="1" y="0"/>
                    </a:cubicBezTo>
                    <a:cubicBezTo>
                      <a:pt x="0" y="0"/>
                      <a:pt x="1" y="1"/>
                      <a:pt x="1" y="1"/>
                    </a:cubicBezTo>
                    <a:cubicBezTo>
                      <a:pt x="4" y="2"/>
                      <a:pt x="6" y="2"/>
                      <a:pt x="9" y="3"/>
                    </a:cubicBezTo>
                    <a:cubicBezTo>
                      <a:pt x="7" y="31"/>
                      <a:pt x="8" y="60"/>
                      <a:pt x="8" y="88"/>
                    </a:cubicBezTo>
                    <a:cubicBezTo>
                      <a:pt x="8" y="117"/>
                      <a:pt x="6" y="147"/>
                      <a:pt x="7" y="176"/>
                    </a:cubicBezTo>
                    <a:cubicBezTo>
                      <a:pt x="7" y="177"/>
                      <a:pt x="9" y="178"/>
                      <a:pt x="9" y="176"/>
                    </a:cubicBezTo>
                    <a:cubicBezTo>
                      <a:pt x="13" y="148"/>
                      <a:pt x="12" y="118"/>
                      <a:pt x="12" y="89"/>
                    </a:cubicBezTo>
                    <a:cubicBezTo>
                      <a:pt x="12" y="60"/>
                      <a:pt x="12" y="32"/>
                      <a:pt x="10" y="3"/>
                    </a:cubicBezTo>
                    <a:cubicBezTo>
                      <a:pt x="19" y="5"/>
                      <a:pt x="28" y="6"/>
                      <a:pt x="37" y="8"/>
                    </a:cubicBezTo>
                    <a:cubicBezTo>
                      <a:pt x="34" y="62"/>
                      <a:pt x="33" y="119"/>
                      <a:pt x="35" y="174"/>
                    </a:cubicBezTo>
                    <a:cubicBezTo>
                      <a:pt x="35" y="175"/>
                      <a:pt x="37" y="176"/>
                      <a:pt x="37" y="175"/>
                    </a:cubicBezTo>
                    <a:cubicBezTo>
                      <a:pt x="40" y="120"/>
                      <a:pt x="42" y="63"/>
                      <a:pt x="38" y="8"/>
                    </a:cubicBezTo>
                    <a:cubicBezTo>
                      <a:pt x="59" y="11"/>
                      <a:pt x="79" y="15"/>
                      <a:pt x="99" y="18"/>
                    </a:cubicBezTo>
                    <a:cubicBezTo>
                      <a:pt x="94" y="74"/>
                      <a:pt x="91" y="130"/>
                      <a:pt x="92" y="186"/>
                    </a:cubicBezTo>
                    <a:cubicBezTo>
                      <a:pt x="92" y="187"/>
                      <a:pt x="94" y="188"/>
                      <a:pt x="94" y="186"/>
                    </a:cubicBezTo>
                    <a:cubicBezTo>
                      <a:pt x="95" y="130"/>
                      <a:pt x="96" y="74"/>
                      <a:pt x="100" y="18"/>
                    </a:cubicBezTo>
                    <a:cubicBezTo>
                      <a:pt x="143" y="26"/>
                      <a:pt x="186" y="33"/>
                      <a:pt x="229" y="43"/>
                    </a:cubicBezTo>
                    <a:cubicBezTo>
                      <a:pt x="262" y="49"/>
                      <a:pt x="294" y="57"/>
                      <a:pt x="326" y="64"/>
                    </a:cubicBezTo>
                    <a:cubicBezTo>
                      <a:pt x="325" y="121"/>
                      <a:pt x="326" y="177"/>
                      <a:pt x="326" y="234"/>
                    </a:cubicBezTo>
                    <a:cubicBezTo>
                      <a:pt x="327" y="294"/>
                      <a:pt x="324" y="354"/>
                      <a:pt x="324" y="415"/>
                    </a:cubicBezTo>
                    <a:cubicBezTo>
                      <a:pt x="324" y="416"/>
                      <a:pt x="326" y="416"/>
                      <a:pt x="326" y="415"/>
                    </a:cubicBezTo>
                    <a:cubicBezTo>
                      <a:pt x="332" y="358"/>
                      <a:pt x="330" y="300"/>
                      <a:pt x="329" y="243"/>
                    </a:cubicBezTo>
                    <a:cubicBezTo>
                      <a:pt x="329" y="183"/>
                      <a:pt x="327" y="124"/>
                      <a:pt x="327" y="64"/>
                    </a:cubicBezTo>
                    <a:cubicBezTo>
                      <a:pt x="332" y="65"/>
                      <a:pt x="338" y="66"/>
                      <a:pt x="343" y="67"/>
                    </a:cubicBezTo>
                    <a:cubicBezTo>
                      <a:pt x="377" y="75"/>
                      <a:pt x="412" y="85"/>
                      <a:pt x="447" y="90"/>
                    </a:cubicBezTo>
                    <a:cubicBezTo>
                      <a:pt x="440" y="141"/>
                      <a:pt x="442" y="194"/>
                      <a:pt x="443" y="246"/>
                    </a:cubicBezTo>
                    <a:cubicBezTo>
                      <a:pt x="443" y="296"/>
                      <a:pt x="440" y="348"/>
                      <a:pt x="445" y="398"/>
                    </a:cubicBezTo>
                    <a:cubicBezTo>
                      <a:pt x="445" y="400"/>
                      <a:pt x="449" y="400"/>
                      <a:pt x="448" y="398"/>
                    </a:cubicBezTo>
                    <a:cubicBezTo>
                      <a:pt x="446" y="348"/>
                      <a:pt x="446" y="297"/>
                      <a:pt x="446" y="246"/>
                    </a:cubicBezTo>
                    <a:cubicBezTo>
                      <a:pt x="446" y="194"/>
                      <a:pt x="450" y="142"/>
                      <a:pt x="449" y="90"/>
                    </a:cubicBezTo>
                    <a:cubicBezTo>
                      <a:pt x="450" y="90"/>
                      <a:pt x="451" y="90"/>
                      <a:pt x="451" y="90"/>
                    </a:cubicBezTo>
                    <a:cubicBezTo>
                      <a:pt x="449" y="192"/>
                      <a:pt x="452" y="294"/>
                      <a:pt x="453" y="396"/>
                    </a:cubicBezTo>
                    <a:cubicBezTo>
                      <a:pt x="453" y="398"/>
                      <a:pt x="457" y="399"/>
                      <a:pt x="457" y="397"/>
                    </a:cubicBezTo>
                    <a:cubicBezTo>
                      <a:pt x="456" y="344"/>
                      <a:pt x="455" y="292"/>
                      <a:pt x="455" y="2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6" name="íSļíḓê"/>
              <p:cNvSpPr/>
              <p:nvPr/>
            </p:nvSpPr>
            <p:spPr bwMode="auto">
              <a:xfrm>
                <a:off x="4378" y="2109"/>
                <a:ext cx="7" cy="185"/>
              </a:xfrm>
              <a:custGeom>
                <a:avLst/>
                <a:gdLst>
                  <a:gd name="T0" fmla="*/ 5 w 7"/>
                  <a:gd name="T1" fmla="*/ 1 h 168"/>
                  <a:gd name="T2" fmla="*/ 4 w 7"/>
                  <a:gd name="T3" fmla="*/ 0 h 168"/>
                  <a:gd name="T4" fmla="*/ 5 w 7"/>
                  <a:gd name="T5" fmla="*/ 165 h 168"/>
                  <a:gd name="T6" fmla="*/ 7 w 7"/>
                  <a:gd name="T7" fmla="*/ 166 h 168"/>
                  <a:gd name="T8" fmla="*/ 5 w 7"/>
                  <a:gd name="T9" fmla="*/ 1 h 168"/>
                </a:gdLst>
                <a:ahLst/>
                <a:cxnLst>
                  <a:cxn ang="0">
                    <a:pos x="T0" y="T1"/>
                  </a:cxn>
                  <a:cxn ang="0">
                    <a:pos x="T2" y="T3"/>
                  </a:cxn>
                  <a:cxn ang="0">
                    <a:pos x="T4" y="T5"/>
                  </a:cxn>
                  <a:cxn ang="0">
                    <a:pos x="T6" y="T7"/>
                  </a:cxn>
                  <a:cxn ang="0">
                    <a:pos x="T8" y="T9"/>
                  </a:cxn>
                </a:cxnLst>
                <a:rect l="0" t="0" r="r" b="b"/>
                <a:pathLst>
                  <a:path w="7" h="168">
                    <a:moveTo>
                      <a:pt x="5" y="1"/>
                    </a:moveTo>
                    <a:cubicBezTo>
                      <a:pt x="5" y="0"/>
                      <a:pt x="4" y="0"/>
                      <a:pt x="4" y="0"/>
                    </a:cubicBezTo>
                    <a:cubicBezTo>
                      <a:pt x="0" y="55"/>
                      <a:pt x="3" y="111"/>
                      <a:pt x="5" y="165"/>
                    </a:cubicBezTo>
                    <a:cubicBezTo>
                      <a:pt x="5" y="167"/>
                      <a:pt x="7" y="168"/>
                      <a:pt x="7" y="166"/>
                    </a:cubicBezTo>
                    <a:cubicBezTo>
                      <a:pt x="6" y="111"/>
                      <a:pt x="6" y="56"/>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7" name="isļídé"/>
              <p:cNvSpPr/>
              <p:nvPr/>
            </p:nvSpPr>
            <p:spPr bwMode="auto">
              <a:xfrm>
                <a:off x="4460" y="2130"/>
                <a:ext cx="10" cy="405"/>
              </a:xfrm>
              <a:custGeom>
                <a:avLst/>
                <a:gdLst>
                  <a:gd name="T0" fmla="*/ 6 w 9"/>
                  <a:gd name="T1" fmla="*/ 0 h 368"/>
                  <a:gd name="T2" fmla="*/ 6 w 9"/>
                  <a:gd name="T3" fmla="*/ 0 h 368"/>
                  <a:gd name="T4" fmla="*/ 2 w 9"/>
                  <a:gd name="T5" fmla="*/ 365 h 368"/>
                  <a:gd name="T6" fmla="*/ 4 w 9"/>
                  <a:gd name="T7" fmla="*/ 366 h 368"/>
                  <a:gd name="T8" fmla="*/ 6 w 9"/>
                  <a:gd name="T9" fmla="*/ 0 h 368"/>
                </a:gdLst>
                <a:ahLst/>
                <a:cxnLst>
                  <a:cxn ang="0">
                    <a:pos x="T0" y="T1"/>
                  </a:cxn>
                  <a:cxn ang="0">
                    <a:pos x="T2" y="T3"/>
                  </a:cxn>
                  <a:cxn ang="0">
                    <a:pos x="T4" y="T5"/>
                  </a:cxn>
                  <a:cxn ang="0">
                    <a:pos x="T6" y="T7"/>
                  </a:cxn>
                  <a:cxn ang="0">
                    <a:pos x="T8" y="T9"/>
                  </a:cxn>
                </a:cxnLst>
                <a:rect l="0" t="0" r="r" b="b"/>
                <a:pathLst>
                  <a:path w="9" h="368">
                    <a:moveTo>
                      <a:pt x="6" y="0"/>
                    </a:moveTo>
                    <a:cubicBezTo>
                      <a:pt x="6" y="0"/>
                      <a:pt x="6" y="0"/>
                      <a:pt x="6" y="0"/>
                    </a:cubicBezTo>
                    <a:cubicBezTo>
                      <a:pt x="0" y="121"/>
                      <a:pt x="0" y="244"/>
                      <a:pt x="2" y="365"/>
                    </a:cubicBezTo>
                    <a:cubicBezTo>
                      <a:pt x="2" y="367"/>
                      <a:pt x="4" y="368"/>
                      <a:pt x="4" y="366"/>
                    </a:cubicBezTo>
                    <a:cubicBezTo>
                      <a:pt x="6" y="244"/>
                      <a:pt x="9" y="122"/>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8" name="îSḻîdê"/>
              <p:cNvSpPr/>
              <p:nvPr/>
            </p:nvSpPr>
            <p:spPr bwMode="auto">
              <a:xfrm>
                <a:off x="4484" y="2143"/>
                <a:ext cx="11" cy="399"/>
              </a:xfrm>
              <a:custGeom>
                <a:avLst/>
                <a:gdLst>
                  <a:gd name="T0" fmla="*/ 5 w 10"/>
                  <a:gd name="T1" fmla="*/ 182 h 363"/>
                  <a:gd name="T2" fmla="*/ 9 w 10"/>
                  <a:gd name="T3" fmla="*/ 2 h 363"/>
                  <a:gd name="T4" fmla="*/ 8 w 10"/>
                  <a:gd name="T5" fmla="*/ 1 h 363"/>
                  <a:gd name="T6" fmla="*/ 2 w 10"/>
                  <a:gd name="T7" fmla="*/ 181 h 363"/>
                  <a:gd name="T8" fmla="*/ 8 w 10"/>
                  <a:gd name="T9" fmla="*/ 362 h 363"/>
                  <a:gd name="T10" fmla="*/ 9 w 10"/>
                  <a:gd name="T11" fmla="*/ 362 h 363"/>
                  <a:gd name="T12" fmla="*/ 5 w 10"/>
                  <a:gd name="T13" fmla="*/ 182 h 363"/>
                </a:gdLst>
                <a:ahLst/>
                <a:cxnLst>
                  <a:cxn ang="0">
                    <a:pos x="T0" y="T1"/>
                  </a:cxn>
                  <a:cxn ang="0">
                    <a:pos x="T2" y="T3"/>
                  </a:cxn>
                  <a:cxn ang="0">
                    <a:pos x="T4" y="T5"/>
                  </a:cxn>
                  <a:cxn ang="0">
                    <a:pos x="T6" y="T7"/>
                  </a:cxn>
                  <a:cxn ang="0">
                    <a:pos x="T8" y="T9"/>
                  </a:cxn>
                  <a:cxn ang="0">
                    <a:pos x="T10" y="T11"/>
                  </a:cxn>
                  <a:cxn ang="0">
                    <a:pos x="T12" y="T13"/>
                  </a:cxn>
                </a:cxnLst>
                <a:rect l="0" t="0" r="r" b="b"/>
                <a:pathLst>
                  <a:path w="10" h="363">
                    <a:moveTo>
                      <a:pt x="5" y="182"/>
                    </a:moveTo>
                    <a:cubicBezTo>
                      <a:pt x="5" y="122"/>
                      <a:pt x="8" y="62"/>
                      <a:pt x="9" y="2"/>
                    </a:cubicBezTo>
                    <a:cubicBezTo>
                      <a:pt x="10" y="0"/>
                      <a:pt x="8" y="0"/>
                      <a:pt x="8" y="1"/>
                    </a:cubicBezTo>
                    <a:cubicBezTo>
                      <a:pt x="6" y="61"/>
                      <a:pt x="3" y="121"/>
                      <a:pt x="2" y="181"/>
                    </a:cubicBezTo>
                    <a:cubicBezTo>
                      <a:pt x="1" y="241"/>
                      <a:pt x="0" y="302"/>
                      <a:pt x="8" y="362"/>
                    </a:cubicBezTo>
                    <a:cubicBezTo>
                      <a:pt x="8" y="363"/>
                      <a:pt x="9" y="363"/>
                      <a:pt x="9" y="362"/>
                    </a:cubicBezTo>
                    <a:cubicBezTo>
                      <a:pt x="8" y="302"/>
                      <a:pt x="4" y="242"/>
                      <a:pt x="5" y="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9" name="îṩḷîḍè"/>
              <p:cNvSpPr/>
              <p:nvPr/>
            </p:nvSpPr>
            <p:spPr bwMode="auto">
              <a:xfrm>
                <a:off x="4549" y="2144"/>
                <a:ext cx="7" cy="387"/>
              </a:xfrm>
              <a:custGeom>
                <a:avLst/>
                <a:gdLst>
                  <a:gd name="T0" fmla="*/ 5 w 7"/>
                  <a:gd name="T1" fmla="*/ 176 h 352"/>
                  <a:gd name="T2" fmla="*/ 3 w 7"/>
                  <a:gd name="T3" fmla="*/ 0 h 352"/>
                  <a:gd name="T4" fmla="*/ 3 w 7"/>
                  <a:gd name="T5" fmla="*/ 0 h 352"/>
                  <a:gd name="T6" fmla="*/ 3 w 7"/>
                  <a:gd name="T7" fmla="*/ 175 h 352"/>
                  <a:gd name="T8" fmla="*/ 4 w 7"/>
                  <a:gd name="T9" fmla="*/ 350 h 352"/>
                  <a:gd name="T10" fmla="*/ 6 w 7"/>
                  <a:gd name="T11" fmla="*/ 351 h 352"/>
                  <a:gd name="T12" fmla="*/ 5 w 7"/>
                  <a:gd name="T13" fmla="*/ 176 h 352"/>
                </a:gdLst>
                <a:ahLst/>
                <a:cxnLst>
                  <a:cxn ang="0">
                    <a:pos x="T0" y="T1"/>
                  </a:cxn>
                  <a:cxn ang="0">
                    <a:pos x="T2" y="T3"/>
                  </a:cxn>
                  <a:cxn ang="0">
                    <a:pos x="T4" y="T5"/>
                  </a:cxn>
                  <a:cxn ang="0">
                    <a:pos x="T6" y="T7"/>
                  </a:cxn>
                  <a:cxn ang="0">
                    <a:pos x="T8" y="T9"/>
                  </a:cxn>
                  <a:cxn ang="0">
                    <a:pos x="T10" y="T11"/>
                  </a:cxn>
                  <a:cxn ang="0">
                    <a:pos x="T12" y="T13"/>
                  </a:cxn>
                </a:cxnLst>
                <a:rect l="0" t="0" r="r" b="b"/>
                <a:pathLst>
                  <a:path w="7" h="352">
                    <a:moveTo>
                      <a:pt x="5" y="176"/>
                    </a:moveTo>
                    <a:cubicBezTo>
                      <a:pt x="4" y="117"/>
                      <a:pt x="6" y="59"/>
                      <a:pt x="3" y="0"/>
                    </a:cubicBezTo>
                    <a:cubicBezTo>
                      <a:pt x="3" y="0"/>
                      <a:pt x="3" y="0"/>
                      <a:pt x="3" y="0"/>
                    </a:cubicBezTo>
                    <a:cubicBezTo>
                      <a:pt x="0" y="58"/>
                      <a:pt x="2" y="117"/>
                      <a:pt x="3" y="175"/>
                    </a:cubicBezTo>
                    <a:cubicBezTo>
                      <a:pt x="3" y="234"/>
                      <a:pt x="2" y="292"/>
                      <a:pt x="4" y="350"/>
                    </a:cubicBezTo>
                    <a:cubicBezTo>
                      <a:pt x="4" y="352"/>
                      <a:pt x="6" y="352"/>
                      <a:pt x="6" y="351"/>
                    </a:cubicBezTo>
                    <a:cubicBezTo>
                      <a:pt x="7" y="293"/>
                      <a:pt x="5" y="234"/>
                      <a:pt x="5"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0" name="iṥḷídé"/>
              <p:cNvSpPr/>
              <p:nvPr/>
            </p:nvSpPr>
            <p:spPr bwMode="auto">
              <a:xfrm>
                <a:off x="4562" y="2155"/>
                <a:ext cx="13" cy="381"/>
              </a:xfrm>
              <a:custGeom>
                <a:avLst/>
                <a:gdLst>
                  <a:gd name="T0" fmla="*/ 10 w 12"/>
                  <a:gd name="T1" fmla="*/ 0 h 346"/>
                  <a:gd name="T2" fmla="*/ 9 w 12"/>
                  <a:gd name="T3" fmla="*/ 0 h 346"/>
                  <a:gd name="T4" fmla="*/ 10 w 12"/>
                  <a:gd name="T5" fmla="*/ 344 h 346"/>
                  <a:gd name="T6" fmla="*/ 12 w 12"/>
                  <a:gd name="T7" fmla="*/ 344 h 346"/>
                  <a:gd name="T8" fmla="*/ 10 w 12"/>
                  <a:gd name="T9" fmla="*/ 0 h 346"/>
                </a:gdLst>
                <a:ahLst/>
                <a:cxnLst>
                  <a:cxn ang="0">
                    <a:pos x="T0" y="T1"/>
                  </a:cxn>
                  <a:cxn ang="0">
                    <a:pos x="T2" y="T3"/>
                  </a:cxn>
                  <a:cxn ang="0">
                    <a:pos x="T4" y="T5"/>
                  </a:cxn>
                  <a:cxn ang="0">
                    <a:pos x="T6" y="T7"/>
                  </a:cxn>
                  <a:cxn ang="0">
                    <a:pos x="T8" y="T9"/>
                  </a:cxn>
                </a:cxnLst>
                <a:rect l="0" t="0" r="r" b="b"/>
                <a:pathLst>
                  <a:path w="12" h="346">
                    <a:moveTo>
                      <a:pt x="10" y="0"/>
                    </a:moveTo>
                    <a:cubicBezTo>
                      <a:pt x="10" y="0"/>
                      <a:pt x="9" y="0"/>
                      <a:pt x="9" y="0"/>
                    </a:cubicBezTo>
                    <a:cubicBezTo>
                      <a:pt x="6" y="114"/>
                      <a:pt x="0" y="230"/>
                      <a:pt x="10" y="344"/>
                    </a:cubicBezTo>
                    <a:cubicBezTo>
                      <a:pt x="10" y="345"/>
                      <a:pt x="12" y="346"/>
                      <a:pt x="12" y="344"/>
                    </a:cubicBezTo>
                    <a:cubicBezTo>
                      <a:pt x="6" y="230"/>
                      <a:pt x="9" y="115"/>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1" name="iṥḻïďe"/>
              <p:cNvSpPr/>
              <p:nvPr/>
            </p:nvSpPr>
            <p:spPr bwMode="auto">
              <a:xfrm>
                <a:off x="4585" y="2158"/>
                <a:ext cx="10" cy="381"/>
              </a:xfrm>
              <a:custGeom>
                <a:avLst/>
                <a:gdLst>
                  <a:gd name="T0" fmla="*/ 0 w 9"/>
                  <a:gd name="T1" fmla="*/ 1 h 346"/>
                  <a:gd name="T2" fmla="*/ 0 w 9"/>
                  <a:gd name="T3" fmla="*/ 1 h 346"/>
                  <a:gd name="T4" fmla="*/ 2 w 9"/>
                  <a:gd name="T5" fmla="*/ 344 h 346"/>
                  <a:gd name="T6" fmla="*/ 5 w 9"/>
                  <a:gd name="T7" fmla="*/ 345 h 346"/>
                  <a:gd name="T8" fmla="*/ 0 w 9"/>
                  <a:gd name="T9" fmla="*/ 1 h 346"/>
                </a:gdLst>
                <a:ahLst/>
                <a:cxnLst>
                  <a:cxn ang="0">
                    <a:pos x="T0" y="T1"/>
                  </a:cxn>
                  <a:cxn ang="0">
                    <a:pos x="T2" y="T3"/>
                  </a:cxn>
                  <a:cxn ang="0">
                    <a:pos x="T4" y="T5"/>
                  </a:cxn>
                  <a:cxn ang="0">
                    <a:pos x="T6" y="T7"/>
                  </a:cxn>
                  <a:cxn ang="0">
                    <a:pos x="T8" y="T9"/>
                  </a:cxn>
                </a:cxnLst>
                <a:rect l="0" t="0" r="r" b="b"/>
                <a:pathLst>
                  <a:path w="9" h="346">
                    <a:moveTo>
                      <a:pt x="0" y="1"/>
                    </a:moveTo>
                    <a:cubicBezTo>
                      <a:pt x="0" y="0"/>
                      <a:pt x="0" y="0"/>
                      <a:pt x="0" y="1"/>
                    </a:cubicBezTo>
                    <a:cubicBezTo>
                      <a:pt x="1" y="115"/>
                      <a:pt x="4" y="230"/>
                      <a:pt x="2" y="344"/>
                    </a:cubicBezTo>
                    <a:cubicBezTo>
                      <a:pt x="2" y="346"/>
                      <a:pt x="4" y="346"/>
                      <a:pt x="5" y="345"/>
                    </a:cubicBezTo>
                    <a:cubicBezTo>
                      <a:pt x="9" y="230"/>
                      <a:pt x="3" y="115"/>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2" name="ïṣļîḋê"/>
              <p:cNvSpPr/>
              <p:nvPr/>
            </p:nvSpPr>
            <p:spPr bwMode="auto">
              <a:xfrm>
                <a:off x="4627" y="2179"/>
                <a:ext cx="12" cy="362"/>
              </a:xfrm>
              <a:custGeom>
                <a:avLst/>
                <a:gdLst>
                  <a:gd name="T0" fmla="*/ 8 w 11"/>
                  <a:gd name="T1" fmla="*/ 163 h 329"/>
                  <a:gd name="T2" fmla="*/ 9 w 11"/>
                  <a:gd name="T3" fmla="*/ 0 h 329"/>
                  <a:gd name="T4" fmla="*/ 8 w 11"/>
                  <a:gd name="T5" fmla="*/ 0 h 329"/>
                  <a:gd name="T6" fmla="*/ 8 w 11"/>
                  <a:gd name="T7" fmla="*/ 327 h 329"/>
                  <a:gd name="T8" fmla="*/ 10 w 11"/>
                  <a:gd name="T9" fmla="*/ 327 h 329"/>
                  <a:gd name="T10" fmla="*/ 8 w 11"/>
                  <a:gd name="T11" fmla="*/ 163 h 329"/>
                </a:gdLst>
                <a:ahLst/>
                <a:cxnLst>
                  <a:cxn ang="0">
                    <a:pos x="T0" y="T1"/>
                  </a:cxn>
                  <a:cxn ang="0">
                    <a:pos x="T2" y="T3"/>
                  </a:cxn>
                  <a:cxn ang="0">
                    <a:pos x="T4" y="T5"/>
                  </a:cxn>
                  <a:cxn ang="0">
                    <a:pos x="T6" y="T7"/>
                  </a:cxn>
                  <a:cxn ang="0">
                    <a:pos x="T8" y="T9"/>
                  </a:cxn>
                  <a:cxn ang="0">
                    <a:pos x="T10" y="T11"/>
                  </a:cxn>
                </a:cxnLst>
                <a:rect l="0" t="0" r="r" b="b"/>
                <a:pathLst>
                  <a:path w="11" h="329">
                    <a:moveTo>
                      <a:pt x="8" y="163"/>
                    </a:moveTo>
                    <a:cubicBezTo>
                      <a:pt x="8" y="109"/>
                      <a:pt x="9" y="54"/>
                      <a:pt x="9" y="0"/>
                    </a:cubicBezTo>
                    <a:cubicBezTo>
                      <a:pt x="9" y="0"/>
                      <a:pt x="8" y="0"/>
                      <a:pt x="8" y="0"/>
                    </a:cubicBezTo>
                    <a:cubicBezTo>
                      <a:pt x="5" y="108"/>
                      <a:pt x="0" y="219"/>
                      <a:pt x="8" y="327"/>
                    </a:cubicBezTo>
                    <a:cubicBezTo>
                      <a:pt x="8" y="328"/>
                      <a:pt x="10" y="329"/>
                      <a:pt x="10" y="327"/>
                    </a:cubicBezTo>
                    <a:cubicBezTo>
                      <a:pt x="11" y="273"/>
                      <a:pt x="8" y="218"/>
                      <a:pt x="8" y="1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sp>
          <p:nvSpPr>
            <p:cNvPr id="21" name="iŝ1ïďê"/>
            <p:cNvSpPr/>
            <p:nvPr/>
          </p:nvSpPr>
          <p:spPr bwMode="auto">
            <a:xfrm>
              <a:off x="7469188" y="3465513"/>
              <a:ext cx="19050" cy="557213"/>
            </a:xfrm>
            <a:custGeom>
              <a:avLst/>
              <a:gdLst>
                <a:gd name="T0" fmla="*/ 6 w 11"/>
                <a:gd name="T1" fmla="*/ 0 h 319"/>
                <a:gd name="T2" fmla="*/ 6 w 11"/>
                <a:gd name="T3" fmla="*/ 0 h 319"/>
                <a:gd name="T4" fmla="*/ 0 w 11"/>
                <a:gd name="T5" fmla="*/ 317 h 319"/>
                <a:gd name="T6" fmla="*/ 2 w 11"/>
                <a:gd name="T7" fmla="*/ 318 h 319"/>
                <a:gd name="T8" fmla="*/ 6 w 11"/>
                <a:gd name="T9" fmla="*/ 0 h 319"/>
              </a:gdLst>
              <a:ahLst/>
              <a:cxnLst>
                <a:cxn ang="0">
                  <a:pos x="T0" y="T1"/>
                </a:cxn>
                <a:cxn ang="0">
                  <a:pos x="T2" y="T3"/>
                </a:cxn>
                <a:cxn ang="0">
                  <a:pos x="T4" y="T5"/>
                </a:cxn>
                <a:cxn ang="0">
                  <a:pos x="T6" y="T7"/>
                </a:cxn>
                <a:cxn ang="0">
                  <a:pos x="T8" y="T9"/>
                </a:cxn>
              </a:cxnLst>
              <a:rect l="0" t="0" r="r" b="b"/>
              <a:pathLst>
                <a:path w="11" h="319">
                  <a:moveTo>
                    <a:pt x="6" y="0"/>
                  </a:moveTo>
                  <a:cubicBezTo>
                    <a:pt x="6" y="0"/>
                    <a:pt x="6" y="0"/>
                    <a:pt x="6" y="0"/>
                  </a:cubicBezTo>
                  <a:cubicBezTo>
                    <a:pt x="3" y="106"/>
                    <a:pt x="1" y="212"/>
                    <a:pt x="0" y="317"/>
                  </a:cubicBezTo>
                  <a:cubicBezTo>
                    <a:pt x="0" y="318"/>
                    <a:pt x="2" y="319"/>
                    <a:pt x="2" y="318"/>
                  </a:cubicBezTo>
                  <a:cubicBezTo>
                    <a:pt x="11" y="213"/>
                    <a:pt x="9" y="105"/>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 name="íṩḷïďè"/>
            <p:cNvSpPr/>
            <p:nvPr/>
          </p:nvSpPr>
          <p:spPr bwMode="auto">
            <a:xfrm>
              <a:off x="8407400" y="3101975"/>
              <a:ext cx="112713" cy="17463"/>
            </a:xfrm>
            <a:custGeom>
              <a:avLst/>
              <a:gdLst>
                <a:gd name="T0" fmla="*/ 64 w 65"/>
                <a:gd name="T1" fmla="*/ 1 h 10"/>
                <a:gd name="T2" fmla="*/ 1 w 65"/>
                <a:gd name="T3" fmla="*/ 8 h 10"/>
                <a:gd name="T4" fmla="*/ 1 w 65"/>
                <a:gd name="T5" fmla="*/ 8 h 10"/>
                <a:gd name="T6" fmla="*/ 65 w 65"/>
                <a:gd name="T7" fmla="*/ 2 h 10"/>
                <a:gd name="T8" fmla="*/ 64 w 65"/>
                <a:gd name="T9" fmla="*/ 1 h 10"/>
              </a:gdLst>
              <a:ahLst/>
              <a:cxnLst>
                <a:cxn ang="0">
                  <a:pos x="T0" y="T1"/>
                </a:cxn>
                <a:cxn ang="0">
                  <a:pos x="T2" y="T3"/>
                </a:cxn>
                <a:cxn ang="0">
                  <a:pos x="T4" y="T5"/>
                </a:cxn>
                <a:cxn ang="0">
                  <a:pos x="T6" y="T7"/>
                </a:cxn>
                <a:cxn ang="0">
                  <a:pos x="T8" y="T9"/>
                </a:cxn>
              </a:cxnLst>
              <a:rect l="0" t="0" r="r" b="b"/>
              <a:pathLst>
                <a:path w="65" h="10">
                  <a:moveTo>
                    <a:pt x="64" y="1"/>
                  </a:moveTo>
                  <a:cubicBezTo>
                    <a:pt x="43" y="4"/>
                    <a:pt x="22" y="5"/>
                    <a:pt x="1" y="8"/>
                  </a:cubicBezTo>
                  <a:cubicBezTo>
                    <a:pt x="0" y="8"/>
                    <a:pt x="1" y="8"/>
                    <a:pt x="1" y="8"/>
                  </a:cubicBezTo>
                  <a:cubicBezTo>
                    <a:pt x="21" y="10"/>
                    <a:pt x="44" y="6"/>
                    <a:pt x="65" y="2"/>
                  </a:cubicBezTo>
                  <a:cubicBezTo>
                    <a:pt x="65" y="2"/>
                    <a:pt x="65" y="0"/>
                    <a:pt x="6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 name="íṣḷidè"/>
            <p:cNvSpPr/>
            <p:nvPr/>
          </p:nvSpPr>
          <p:spPr bwMode="auto">
            <a:xfrm>
              <a:off x="8410575" y="3138488"/>
              <a:ext cx="95250" cy="7938"/>
            </a:xfrm>
            <a:custGeom>
              <a:avLst/>
              <a:gdLst>
                <a:gd name="T0" fmla="*/ 54 w 55"/>
                <a:gd name="T1" fmla="*/ 0 h 5"/>
                <a:gd name="T2" fmla="*/ 0 w 55"/>
                <a:gd name="T3" fmla="*/ 3 h 5"/>
                <a:gd name="T4" fmla="*/ 1 w 55"/>
                <a:gd name="T5" fmla="*/ 4 h 5"/>
                <a:gd name="T6" fmla="*/ 54 w 55"/>
                <a:gd name="T7" fmla="*/ 1 h 5"/>
                <a:gd name="T8" fmla="*/ 54 w 55"/>
                <a:gd name="T9" fmla="*/ 0 h 5"/>
              </a:gdLst>
              <a:ahLst/>
              <a:cxnLst>
                <a:cxn ang="0">
                  <a:pos x="T0" y="T1"/>
                </a:cxn>
                <a:cxn ang="0">
                  <a:pos x="T2" y="T3"/>
                </a:cxn>
                <a:cxn ang="0">
                  <a:pos x="T4" y="T5"/>
                </a:cxn>
                <a:cxn ang="0">
                  <a:pos x="T6" y="T7"/>
                </a:cxn>
                <a:cxn ang="0">
                  <a:pos x="T8" y="T9"/>
                </a:cxn>
              </a:cxnLst>
              <a:rect l="0" t="0" r="r" b="b"/>
              <a:pathLst>
                <a:path w="55" h="5">
                  <a:moveTo>
                    <a:pt x="54" y="0"/>
                  </a:moveTo>
                  <a:cubicBezTo>
                    <a:pt x="36" y="0"/>
                    <a:pt x="18" y="2"/>
                    <a:pt x="0" y="3"/>
                  </a:cubicBezTo>
                  <a:cubicBezTo>
                    <a:pt x="0" y="3"/>
                    <a:pt x="0" y="4"/>
                    <a:pt x="1" y="4"/>
                  </a:cubicBezTo>
                  <a:cubicBezTo>
                    <a:pt x="18" y="5"/>
                    <a:pt x="37" y="4"/>
                    <a:pt x="54" y="1"/>
                  </a:cubicBezTo>
                  <a:cubicBezTo>
                    <a:pt x="55" y="1"/>
                    <a:pt x="54" y="0"/>
                    <a:pt x="5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 name="iṧ1ïḋé"/>
            <p:cNvSpPr/>
            <p:nvPr/>
          </p:nvSpPr>
          <p:spPr bwMode="auto">
            <a:xfrm>
              <a:off x="8402638" y="3163888"/>
              <a:ext cx="115888" cy="9525"/>
            </a:xfrm>
            <a:custGeom>
              <a:avLst/>
              <a:gdLst>
                <a:gd name="T0" fmla="*/ 64 w 66"/>
                <a:gd name="T1" fmla="*/ 0 h 5"/>
                <a:gd name="T2" fmla="*/ 1 w 66"/>
                <a:gd name="T3" fmla="*/ 3 h 5"/>
                <a:gd name="T4" fmla="*/ 1 w 66"/>
                <a:gd name="T5" fmla="*/ 5 h 5"/>
                <a:gd name="T6" fmla="*/ 65 w 66"/>
                <a:gd name="T7" fmla="*/ 1 h 5"/>
                <a:gd name="T8" fmla="*/ 64 w 66"/>
                <a:gd name="T9" fmla="*/ 0 h 5"/>
              </a:gdLst>
              <a:ahLst/>
              <a:cxnLst>
                <a:cxn ang="0">
                  <a:pos x="T0" y="T1"/>
                </a:cxn>
                <a:cxn ang="0">
                  <a:pos x="T2" y="T3"/>
                </a:cxn>
                <a:cxn ang="0">
                  <a:pos x="T4" y="T5"/>
                </a:cxn>
                <a:cxn ang="0">
                  <a:pos x="T6" y="T7"/>
                </a:cxn>
                <a:cxn ang="0">
                  <a:pos x="T8" y="T9"/>
                </a:cxn>
              </a:cxnLst>
              <a:rect l="0" t="0" r="r" b="b"/>
              <a:pathLst>
                <a:path w="66" h="5">
                  <a:moveTo>
                    <a:pt x="64" y="0"/>
                  </a:moveTo>
                  <a:cubicBezTo>
                    <a:pt x="43" y="1"/>
                    <a:pt x="22" y="1"/>
                    <a:pt x="1" y="3"/>
                  </a:cubicBezTo>
                  <a:cubicBezTo>
                    <a:pt x="0" y="3"/>
                    <a:pt x="0" y="5"/>
                    <a:pt x="1" y="5"/>
                  </a:cubicBezTo>
                  <a:cubicBezTo>
                    <a:pt x="22" y="3"/>
                    <a:pt x="44" y="3"/>
                    <a:pt x="65" y="1"/>
                  </a:cubicBezTo>
                  <a:cubicBezTo>
                    <a:pt x="66" y="1"/>
                    <a:pt x="65" y="0"/>
                    <a:pt x="6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 name="îṥlîďé"/>
            <p:cNvSpPr/>
            <p:nvPr/>
          </p:nvSpPr>
          <p:spPr bwMode="auto">
            <a:xfrm>
              <a:off x="8410575" y="3192463"/>
              <a:ext cx="104775" cy="14288"/>
            </a:xfrm>
            <a:custGeom>
              <a:avLst/>
              <a:gdLst>
                <a:gd name="T0" fmla="*/ 59 w 60"/>
                <a:gd name="T1" fmla="*/ 0 h 8"/>
                <a:gd name="T2" fmla="*/ 0 w 60"/>
                <a:gd name="T3" fmla="*/ 8 h 8"/>
                <a:gd name="T4" fmla="*/ 1 w 60"/>
                <a:gd name="T5" fmla="*/ 8 h 8"/>
                <a:gd name="T6" fmla="*/ 59 w 60"/>
                <a:gd name="T7" fmla="*/ 2 h 8"/>
                <a:gd name="T8" fmla="*/ 59 w 60"/>
                <a:gd name="T9" fmla="*/ 0 h 8"/>
              </a:gdLst>
              <a:ahLst/>
              <a:cxnLst>
                <a:cxn ang="0">
                  <a:pos x="T0" y="T1"/>
                </a:cxn>
                <a:cxn ang="0">
                  <a:pos x="T2" y="T3"/>
                </a:cxn>
                <a:cxn ang="0">
                  <a:pos x="T4" y="T5"/>
                </a:cxn>
                <a:cxn ang="0">
                  <a:pos x="T6" y="T7"/>
                </a:cxn>
                <a:cxn ang="0">
                  <a:pos x="T8" y="T9"/>
                </a:cxn>
              </a:cxnLst>
              <a:rect l="0" t="0" r="r" b="b"/>
              <a:pathLst>
                <a:path w="60" h="8">
                  <a:moveTo>
                    <a:pt x="59" y="0"/>
                  </a:moveTo>
                  <a:cubicBezTo>
                    <a:pt x="39" y="2"/>
                    <a:pt x="20" y="4"/>
                    <a:pt x="0" y="8"/>
                  </a:cubicBezTo>
                  <a:cubicBezTo>
                    <a:pt x="0" y="8"/>
                    <a:pt x="0" y="8"/>
                    <a:pt x="1" y="8"/>
                  </a:cubicBezTo>
                  <a:cubicBezTo>
                    <a:pt x="20" y="5"/>
                    <a:pt x="39" y="4"/>
                    <a:pt x="59" y="2"/>
                  </a:cubicBezTo>
                  <a:cubicBezTo>
                    <a:pt x="60" y="2"/>
                    <a:pt x="60" y="0"/>
                    <a:pt x="5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 name="íšliḑé"/>
            <p:cNvSpPr/>
            <p:nvPr/>
          </p:nvSpPr>
          <p:spPr bwMode="auto">
            <a:xfrm>
              <a:off x="8393113" y="3230563"/>
              <a:ext cx="125413" cy="19050"/>
            </a:xfrm>
            <a:custGeom>
              <a:avLst/>
              <a:gdLst>
                <a:gd name="T0" fmla="*/ 70 w 72"/>
                <a:gd name="T1" fmla="*/ 0 h 11"/>
                <a:gd name="T2" fmla="*/ 0 w 72"/>
                <a:gd name="T3" fmla="*/ 10 h 11"/>
                <a:gd name="T4" fmla="*/ 1 w 72"/>
                <a:gd name="T5" fmla="*/ 11 h 11"/>
                <a:gd name="T6" fmla="*/ 71 w 72"/>
                <a:gd name="T7" fmla="*/ 2 h 11"/>
                <a:gd name="T8" fmla="*/ 70 w 72"/>
                <a:gd name="T9" fmla="*/ 0 h 11"/>
              </a:gdLst>
              <a:ahLst/>
              <a:cxnLst>
                <a:cxn ang="0">
                  <a:pos x="T0" y="T1"/>
                </a:cxn>
                <a:cxn ang="0">
                  <a:pos x="T2" y="T3"/>
                </a:cxn>
                <a:cxn ang="0">
                  <a:pos x="T4" y="T5"/>
                </a:cxn>
                <a:cxn ang="0">
                  <a:pos x="T6" y="T7"/>
                </a:cxn>
                <a:cxn ang="0">
                  <a:pos x="T8" y="T9"/>
                </a:cxn>
              </a:cxnLst>
              <a:rect l="0" t="0" r="r" b="b"/>
              <a:pathLst>
                <a:path w="72" h="11">
                  <a:moveTo>
                    <a:pt x="70" y="0"/>
                  </a:moveTo>
                  <a:cubicBezTo>
                    <a:pt x="47" y="3"/>
                    <a:pt x="24" y="7"/>
                    <a:pt x="0" y="10"/>
                  </a:cubicBezTo>
                  <a:cubicBezTo>
                    <a:pt x="0" y="10"/>
                    <a:pt x="0" y="11"/>
                    <a:pt x="1" y="11"/>
                  </a:cubicBezTo>
                  <a:cubicBezTo>
                    <a:pt x="24" y="8"/>
                    <a:pt x="48" y="5"/>
                    <a:pt x="71" y="2"/>
                  </a:cubicBezTo>
                  <a:cubicBezTo>
                    <a:pt x="72" y="1"/>
                    <a:pt x="71"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 name="íṡļîdé"/>
            <p:cNvSpPr/>
            <p:nvPr/>
          </p:nvSpPr>
          <p:spPr bwMode="auto">
            <a:xfrm>
              <a:off x="8407400" y="3257550"/>
              <a:ext cx="115888" cy="14288"/>
            </a:xfrm>
            <a:custGeom>
              <a:avLst/>
              <a:gdLst>
                <a:gd name="T0" fmla="*/ 66 w 67"/>
                <a:gd name="T1" fmla="*/ 2 h 8"/>
                <a:gd name="T2" fmla="*/ 1 w 67"/>
                <a:gd name="T3" fmla="*/ 7 h 8"/>
                <a:gd name="T4" fmla="*/ 1 w 67"/>
                <a:gd name="T5" fmla="*/ 8 h 8"/>
                <a:gd name="T6" fmla="*/ 29 w 67"/>
                <a:gd name="T7" fmla="*/ 7 h 8"/>
                <a:gd name="T8" fmla="*/ 66 w 67"/>
                <a:gd name="T9" fmla="*/ 3 h 8"/>
                <a:gd name="T10" fmla="*/ 66 w 67"/>
                <a:gd name="T11" fmla="*/ 2 h 8"/>
              </a:gdLst>
              <a:ahLst/>
              <a:cxnLst>
                <a:cxn ang="0">
                  <a:pos x="T0" y="T1"/>
                </a:cxn>
                <a:cxn ang="0">
                  <a:pos x="T2" y="T3"/>
                </a:cxn>
                <a:cxn ang="0">
                  <a:pos x="T4" y="T5"/>
                </a:cxn>
                <a:cxn ang="0">
                  <a:pos x="T6" y="T7"/>
                </a:cxn>
                <a:cxn ang="0">
                  <a:pos x="T8" y="T9"/>
                </a:cxn>
                <a:cxn ang="0">
                  <a:pos x="T10" y="T11"/>
                </a:cxn>
              </a:cxnLst>
              <a:rect l="0" t="0" r="r" b="b"/>
              <a:pathLst>
                <a:path w="67" h="8">
                  <a:moveTo>
                    <a:pt x="66" y="2"/>
                  </a:moveTo>
                  <a:cubicBezTo>
                    <a:pt x="45" y="0"/>
                    <a:pt x="22" y="5"/>
                    <a:pt x="1" y="7"/>
                  </a:cubicBezTo>
                  <a:cubicBezTo>
                    <a:pt x="0" y="7"/>
                    <a:pt x="1" y="8"/>
                    <a:pt x="1" y="8"/>
                  </a:cubicBezTo>
                  <a:cubicBezTo>
                    <a:pt x="10" y="7"/>
                    <a:pt x="20" y="7"/>
                    <a:pt x="29" y="7"/>
                  </a:cubicBezTo>
                  <a:cubicBezTo>
                    <a:pt x="41" y="6"/>
                    <a:pt x="55" y="7"/>
                    <a:pt x="66" y="3"/>
                  </a:cubicBezTo>
                  <a:cubicBezTo>
                    <a:pt x="67" y="3"/>
                    <a:pt x="67" y="2"/>
                    <a:pt x="66"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 name="iṡļîḍè"/>
            <p:cNvSpPr/>
            <p:nvPr/>
          </p:nvSpPr>
          <p:spPr bwMode="auto">
            <a:xfrm>
              <a:off x="8402638" y="3425825"/>
              <a:ext cx="103188" cy="11113"/>
            </a:xfrm>
            <a:custGeom>
              <a:avLst/>
              <a:gdLst>
                <a:gd name="T0" fmla="*/ 58 w 59"/>
                <a:gd name="T1" fmla="*/ 0 h 6"/>
                <a:gd name="T2" fmla="*/ 1 w 59"/>
                <a:gd name="T3" fmla="*/ 5 h 6"/>
                <a:gd name="T4" fmla="*/ 1 w 59"/>
                <a:gd name="T5" fmla="*/ 6 h 6"/>
                <a:gd name="T6" fmla="*/ 58 w 59"/>
                <a:gd name="T7" fmla="*/ 2 h 6"/>
                <a:gd name="T8" fmla="*/ 58 w 59"/>
                <a:gd name="T9" fmla="*/ 0 h 6"/>
              </a:gdLst>
              <a:ahLst/>
              <a:cxnLst>
                <a:cxn ang="0">
                  <a:pos x="T0" y="T1"/>
                </a:cxn>
                <a:cxn ang="0">
                  <a:pos x="T2" y="T3"/>
                </a:cxn>
                <a:cxn ang="0">
                  <a:pos x="T4" y="T5"/>
                </a:cxn>
                <a:cxn ang="0">
                  <a:pos x="T6" y="T7"/>
                </a:cxn>
                <a:cxn ang="0">
                  <a:pos x="T8" y="T9"/>
                </a:cxn>
              </a:cxnLst>
              <a:rect l="0" t="0" r="r" b="b"/>
              <a:pathLst>
                <a:path w="59" h="6">
                  <a:moveTo>
                    <a:pt x="58" y="0"/>
                  </a:moveTo>
                  <a:cubicBezTo>
                    <a:pt x="39" y="0"/>
                    <a:pt x="19" y="1"/>
                    <a:pt x="1" y="5"/>
                  </a:cubicBezTo>
                  <a:cubicBezTo>
                    <a:pt x="0" y="5"/>
                    <a:pt x="1" y="6"/>
                    <a:pt x="1" y="6"/>
                  </a:cubicBezTo>
                  <a:cubicBezTo>
                    <a:pt x="20" y="4"/>
                    <a:pt x="39" y="2"/>
                    <a:pt x="58" y="2"/>
                  </a:cubicBezTo>
                  <a:cubicBezTo>
                    <a:pt x="59" y="2"/>
                    <a:pt x="59" y="0"/>
                    <a:pt x="5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 name="íṣļíḑè"/>
            <p:cNvSpPr/>
            <p:nvPr/>
          </p:nvSpPr>
          <p:spPr bwMode="auto">
            <a:xfrm>
              <a:off x="8401050" y="3459163"/>
              <a:ext cx="117475" cy="12700"/>
            </a:xfrm>
            <a:custGeom>
              <a:avLst/>
              <a:gdLst>
                <a:gd name="T0" fmla="*/ 65 w 67"/>
                <a:gd name="T1" fmla="*/ 1 h 7"/>
                <a:gd name="T2" fmla="*/ 0 w 67"/>
                <a:gd name="T3" fmla="*/ 3 h 7"/>
                <a:gd name="T4" fmla="*/ 0 w 67"/>
                <a:gd name="T5" fmla="*/ 4 h 7"/>
                <a:gd name="T6" fmla="*/ 66 w 67"/>
                <a:gd name="T7" fmla="*/ 3 h 7"/>
                <a:gd name="T8" fmla="*/ 65 w 67"/>
                <a:gd name="T9" fmla="*/ 1 h 7"/>
              </a:gdLst>
              <a:ahLst/>
              <a:cxnLst>
                <a:cxn ang="0">
                  <a:pos x="T0" y="T1"/>
                </a:cxn>
                <a:cxn ang="0">
                  <a:pos x="T2" y="T3"/>
                </a:cxn>
                <a:cxn ang="0">
                  <a:pos x="T4" y="T5"/>
                </a:cxn>
                <a:cxn ang="0">
                  <a:pos x="T6" y="T7"/>
                </a:cxn>
                <a:cxn ang="0">
                  <a:pos x="T8" y="T9"/>
                </a:cxn>
              </a:cxnLst>
              <a:rect l="0" t="0" r="r" b="b"/>
              <a:pathLst>
                <a:path w="67" h="7">
                  <a:moveTo>
                    <a:pt x="65" y="1"/>
                  </a:moveTo>
                  <a:cubicBezTo>
                    <a:pt x="44" y="2"/>
                    <a:pt x="22" y="4"/>
                    <a:pt x="0" y="3"/>
                  </a:cubicBezTo>
                  <a:cubicBezTo>
                    <a:pt x="0" y="3"/>
                    <a:pt x="0" y="4"/>
                    <a:pt x="0" y="4"/>
                  </a:cubicBezTo>
                  <a:cubicBezTo>
                    <a:pt x="22" y="7"/>
                    <a:pt x="45" y="5"/>
                    <a:pt x="66" y="3"/>
                  </a:cubicBezTo>
                  <a:cubicBezTo>
                    <a:pt x="67" y="3"/>
                    <a:pt x="67" y="0"/>
                    <a:pt x="6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 name="îśľîḋè"/>
            <p:cNvSpPr/>
            <p:nvPr/>
          </p:nvSpPr>
          <p:spPr bwMode="auto">
            <a:xfrm>
              <a:off x="8407400" y="3502025"/>
              <a:ext cx="104775" cy="4763"/>
            </a:xfrm>
            <a:custGeom>
              <a:avLst/>
              <a:gdLst>
                <a:gd name="T0" fmla="*/ 59 w 60"/>
                <a:gd name="T1" fmla="*/ 0 h 3"/>
                <a:gd name="T2" fmla="*/ 1 w 60"/>
                <a:gd name="T3" fmla="*/ 2 h 3"/>
                <a:gd name="T4" fmla="*/ 1 w 60"/>
                <a:gd name="T5" fmla="*/ 3 h 3"/>
                <a:gd name="T6" fmla="*/ 59 w 60"/>
                <a:gd name="T7" fmla="*/ 2 h 3"/>
                <a:gd name="T8" fmla="*/ 59 w 60"/>
                <a:gd name="T9" fmla="*/ 0 h 3"/>
              </a:gdLst>
              <a:ahLst/>
              <a:cxnLst>
                <a:cxn ang="0">
                  <a:pos x="T0" y="T1"/>
                </a:cxn>
                <a:cxn ang="0">
                  <a:pos x="T2" y="T3"/>
                </a:cxn>
                <a:cxn ang="0">
                  <a:pos x="T4" y="T5"/>
                </a:cxn>
                <a:cxn ang="0">
                  <a:pos x="T6" y="T7"/>
                </a:cxn>
                <a:cxn ang="0">
                  <a:pos x="T8" y="T9"/>
                </a:cxn>
              </a:cxnLst>
              <a:rect l="0" t="0" r="r" b="b"/>
              <a:pathLst>
                <a:path w="60" h="3">
                  <a:moveTo>
                    <a:pt x="59" y="0"/>
                  </a:moveTo>
                  <a:cubicBezTo>
                    <a:pt x="40" y="0"/>
                    <a:pt x="20" y="2"/>
                    <a:pt x="1" y="2"/>
                  </a:cubicBezTo>
                  <a:cubicBezTo>
                    <a:pt x="0" y="2"/>
                    <a:pt x="0" y="3"/>
                    <a:pt x="1" y="3"/>
                  </a:cubicBezTo>
                  <a:cubicBezTo>
                    <a:pt x="20" y="3"/>
                    <a:pt x="40" y="2"/>
                    <a:pt x="59" y="2"/>
                  </a:cubicBezTo>
                  <a:cubicBezTo>
                    <a:pt x="60" y="2"/>
                    <a:pt x="60" y="0"/>
                    <a:pt x="5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 name="ïṥļiḍe"/>
            <p:cNvSpPr/>
            <p:nvPr/>
          </p:nvSpPr>
          <p:spPr bwMode="auto">
            <a:xfrm>
              <a:off x="8405813" y="3540125"/>
              <a:ext cx="115888" cy="12700"/>
            </a:xfrm>
            <a:custGeom>
              <a:avLst/>
              <a:gdLst>
                <a:gd name="T0" fmla="*/ 65 w 67"/>
                <a:gd name="T1" fmla="*/ 0 h 7"/>
                <a:gd name="T2" fmla="*/ 2 w 67"/>
                <a:gd name="T3" fmla="*/ 5 h 7"/>
                <a:gd name="T4" fmla="*/ 2 w 67"/>
                <a:gd name="T5" fmla="*/ 7 h 7"/>
                <a:gd name="T6" fmla="*/ 65 w 67"/>
                <a:gd name="T7" fmla="*/ 2 h 7"/>
                <a:gd name="T8" fmla="*/ 65 w 67"/>
                <a:gd name="T9" fmla="*/ 0 h 7"/>
              </a:gdLst>
              <a:ahLst/>
              <a:cxnLst>
                <a:cxn ang="0">
                  <a:pos x="T0" y="T1"/>
                </a:cxn>
                <a:cxn ang="0">
                  <a:pos x="T2" y="T3"/>
                </a:cxn>
                <a:cxn ang="0">
                  <a:pos x="T4" y="T5"/>
                </a:cxn>
                <a:cxn ang="0">
                  <a:pos x="T6" y="T7"/>
                </a:cxn>
                <a:cxn ang="0">
                  <a:pos x="T8" y="T9"/>
                </a:cxn>
              </a:cxnLst>
              <a:rect l="0" t="0" r="r" b="b"/>
              <a:pathLst>
                <a:path w="67" h="7">
                  <a:moveTo>
                    <a:pt x="65" y="0"/>
                  </a:moveTo>
                  <a:cubicBezTo>
                    <a:pt x="44" y="0"/>
                    <a:pt x="23" y="3"/>
                    <a:pt x="2" y="5"/>
                  </a:cubicBezTo>
                  <a:cubicBezTo>
                    <a:pt x="0" y="5"/>
                    <a:pt x="1" y="7"/>
                    <a:pt x="2" y="7"/>
                  </a:cubicBezTo>
                  <a:cubicBezTo>
                    <a:pt x="23" y="5"/>
                    <a:pt x="44" y="4"/>
                    <a:pt x="65" y="2"/>
                  </a:cubicBezTo>
                  <a:cubicBezTo>
                    <a:pt x="67" y="1"/>
                    <a:pt x="66" y="0"/>
                    <a:pt x="6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 name="iṩ1ïďé"/>
            <p:cNvSpPr/>
            <p:nvPr/>
          </p:nvSpPr>
          <p:spPr bwMode="auto">
            <a:xfrm>
              <a:off x="8405813" y="3579813"/>
              <a:ext cx="117475" cy="9525"/>
            </a:xfrm>
            <a:custGeom>
              <a:avLst/>
              <a:gdLst>
                <a:gd name="T0" fmla="*/ 67 w 68"/>
                <a:gd name="T1" fmla="*/ 0 h 5"/>
                <a:gd name="T2" fmla="*/ 2 w 68"/>
                <a:gd name="T3" fmla="*/ 0 h 5"/>
                <a:gd name="T4" fmla="*/ 2 w 68"/>
                <a:gd name="T5" fmla="*/ 2 h 5"/>
                <a:gd name="T6" fmla="*/ 67 w 68"/>
                <a:gd name="T7" fmla="*/ 2 h 5"/>
                <a:gd name="T8" fmla="*/ 67 w 68"/>
                <a:gd name="T9" fmla="*/ 0 h 5"/>
              </a:gdLst>
              <a:ahLst/>
              <a:cxnLst>
                <a:cxn ang="0">
                  <a:pos x="T0" y="T1"/>
                </a:cxn>
                <a:cxn ang="0">
                  <a:pos x="T2" y="T3"/>
                </a:cxn>
                <a:cxn ang="0">
                  <a:pos x="T4" y="T5"/>
                </a:cxn>
                <a:cxn ang="0">
                  <a:pos x="T6" y="T7"/>
                </a:cxn>
                <a:cxn ang="0">
                  <a:pos x="T8" y="T9"/>
                </a:cxn>
              </a:cxnLst>
              <a:rect l="0" t="0" r="r" b="b"/>
              <a:pathLst>
                <a:path w="68" h="5">
                  <a:moveTo>
                    <a:pt x="67" y="0"/>
                  </a:moveTo>
                  <a:cubicBezTo>
                    <a:pt x="45" y="0"/>
                    <a:pt x="23" y="1"/>
                    <a:pt x="2" y="0"/>
                  </a:cubicBezTo>
                  <a:cubicBezTo>
                    <a:pt x="0" y="0"/>
                    <a:pt x="1" y="2"/>
                    <a:pt x="2" y="2"/>
                  </a:cubicBezTo>
                  <a:cubicBezTo>
                    <a:pt x="23" y="4"/>
                    <a:pt x="46" y="5"/>
                    <a:pt x="67" y="2"/>
                  </a:cubicBezTo>
                  <a:cubicBezTo>
                    <a:pt x="68" y="2"/>
                    <a:pt x="68" y="0"/>
                    <a:pt x="6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 name="îṡḷíḓê"/>
            <p:cNvSpPr/>
            <p:nvPr/>
          </p:nvSpPr>
          <p:spPr bwMode="auto">
            <a:xfrm>
              <a:off x="8397875" y="3627438"/>
              <a:ext cx="123825" cy="7938"/>
            </a:xfrm>
            <a:custGeom>
              <a:avLst/>
              <a:gdLst>
                <a:gd name="T0" fmla="*/ 69 w 71"/>
                <a:gd name="T1" fmla="*/ 1 h 5"/>
                <a:gd name="T2" fmla="*/ 1 w 71"/>
                <a:gd name="T3" fmla="*/ 2 h 5"/>
                <a:gd name="T4" fmla="*/ 1 w 71"/>
                <a:gd name="T5" fmla="*/ 3 h 5"/>
                <a:gd name="T6" fmla="*/ 69 w 71"/>
                <a:gd name="T7" fmla="*/ 4 h 5"/>
                <a:gd name="T8" fmla="*/ 69 w 71"/>
                <a:gd name="T9" fmla="*/ 1 h 5"/>
              </a:gdLst>
              <a:ahLst/>
              <a:cxnLst>
                <a:cxn ang="0">
                  <a:pos x="T0" y="T1"/>
                </a:cxn>
                <a:cxn ang="0">
                  <a:pos x="T2" y="T3"/>
                </a:cxn>
                <a:cxn ang="0">
                  <a:pos x="T4" y="T5"/>
                </a:cxn>
                <a:cxn ang="0">
                  <a:pos x="T6" y="T7"/>
                </a:cxn>
                <a:cxn ang="0">
                  <a:pos x="T8" y="T9"/>
                </a:cxn>
              </a:cxnLst>
              <a:rect l="0" t="0" r="r" b="b"/>
              <a:pathLst>
                <a:path w="71" h="5">
                  <a:moveTo>
                    <a:pt x="69" y="1"/>
                  </a:moveTo>
                  <a:cubicBezTo>
                    <a:pt x="46" y="1"/>
                    <a:pt x="23" y="0"/>
                    <a:pt x="1" y="2"/>
                  </a:cubicBezTo>
                  <a:cubicBezTo>
                    <a:pt x="0" y="2"/>
                    <a:pt x="0" y="3"/>
                    <a:pt x="1" y="3"/>
                  </a:cubicBezTo>
                  <a:cubicBezTo>
                    <a:pt x="24" y="5"/>
                    <a:pt x="47" y="4"/>
                    <a:pt x="69" y="4"/>
                  </a:cubicBezTo>
                  <a:cubicBezTo>
                    <a:pt x="71" y="4"/>
                    <a:pt x="70" y="1"/>
                    <a:pt x="6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 name="ïš1ïḋe"/>
            <p:cNvSpPr/>
            <p:nvPr/>
          </p:nvSpPr>
          <p:spPr bwMode="auto">
            <a:xfrm>
              <a:off x="8397875" y="3786188"/>
              <a:ext cx="123825" cy="6350"/>
            </a:xfrm>
            <a:custGeom>
              <a:avLst/>
              <a:gdLst>
                <a:gd name="T0" fmla="*/ 69 w 71"/>
                <a:gd name="T1" fmla="*/ 1 h 4"/>
                <a:gd name="T2" fmla="*/ 1 w 71"/>
                <a:gd name="T3" fmla="*/ 3 h 4"/>
                <a:gd name="T4" fmla="*/ 1 w 71"/>
                <a:gd name="T5" fmla="*/ 4 h 4"/>
                <a:gd name="T6" fmla="*/ 69 w 71"/>
                <a:gd name="T7" fmla="*/ 2 h 4"/>
                <a:gd name="T8" fmla="*/ 69 w 71"/>
                <a:gd name="T9" fmla="*/ 1 h 4"/>
              </a:gdLst>
              <a:ahLst/>
              <a:cxnLst>
                <a:cxn ang="0">
                  <a:pos x="T0" y="T1"/>
                </a:cxn>
                <a:cxn ang="0">
                  <a:pos x="T2" y="T3"/>
                </a:cxn>
                <a:cxn ang="0">
                  <a:pos x="T4" y="T5"/>
                </a:cxn>
                <a:cxn ang="0">
                  <a:pos x="T6" y="T7"/>
                </a:cxn>
                <a:cxn ang="0">
                  <a:pos x="T8" y="T9"/>
                </a:cxn>
              </a:cxnLst>
              <a:rect l="0" t="0" r="r" b="b"/>
              <a:pathLst>
                <a:path w="71" h="4">
                  <a:moveTo>
                    <a:pt x="69" y="1"/>
                  </a:moveTo>
                  <a:cubicBezTo>
                    <a:pt x="46" y="0"/>
                    <a:pt x="23" y="1"/>
                    <a:pt x="1" y="3"/>
                  </a:cubicBezTo>
                  <a:cubicBezTo>
                    <a:pt x="0" y="3"/>
                    <a:pt x="0" y="4"/>
                    <a:pt x="1" y="4"/>
                  </a:cubicBezTo>
                  <a:cubicBezTo>
                    <a:pt x="24" y="3"/>
                    <a:pt x="47" y="3"/>
                    <a:pt x="69" y="2"/>
                  </a:cubicBezTo>
                  <a:cubicBezTo>
                    <a:pt x="71" y="2"/>
                    <a:pt x="70" y="1"/>
                    <a:pt x="6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 name="iSlïḋè"/>
            <p:cNvSpPr/>
            <p:nvPr/>
          </p:nvSpPr>
          <p:spPr bwMode="auto">
            <a:xfrm>
              <a:off x="8407400" y="3833813"/>
              <a:ext cx="106363" cy="14288"/>
            </a:xfrm>
            <a:custGeom>
              <a:avLst/>
              <a:gdLst>
                <a:gd name="T0" fmla="*/ 59 w 61"/>
                <a:gd name="T1" fmla="*/ 2 h 8"/>
                <a:gd name="T2" fmla="*/ 1 w 61"/>
                <a:gd name="T3" fmla="*/ 8 h 8"/>
                <a:gd name="T4" fmla="*/ 1 w 61"/>
                <a:gd name="T5" fmla="*/ 8 h 8"/>
                <a:gd name="T6" fmla="*/ 59 w 61"/>
                <a:gd name="T7" fmla="*/ 4 h 8"/>
                <a:gd name="T8" fmla="*/ 59 w 61"/>
                <a:gd name="T9" fmla="*/ 2 h 8"/>
              </a:gdLst>
              <a:ahLst/>
              <a:cxnLst>
                <a:cxn ang="0">
                  <a:pos x="T0" y="T1"/>
                </a:cxn>
                <a:cxn ang="0">
                  <a:pos x="T2" y="T3"/>
                </a:cxn>
                <a:cxn ang="0">
                  <a:pos x="T4" y="T5"/>
                </a:cxn>
                <a:cxn ang="0">
                  <a:pos x="T6" y="T7"/>
                </a:cxn>
                <a:cxn ang="0">
                  <a:pos x="T8" y="T9"/>
                </a:cxn>
              </a:cxnLst>
              <a:rect l="0" t="0" r="r" b="b"/>
              <a:pathLst>
                <a:path w="61" h="8">
                  <a:moveTo>
                    <a:pt x="59" y="2"/>
                  </a:moveTo>
                  <a:cubicBezTo>
                    <a:pt x="40" y="0"/>
                    <a:pt x="19" y="3"/>
                    <a:pt x="1" y="8"/>
                  </a:cubicBezTo>
                  <a:cubicBezTo>
                    <a:pt x="0" y="8"/>
                    <a:pt x="1" y="8"/>
                    <a:pt x="1" y="8"/>
                  </a:cubicBezTo>
                  <a:cubicBezTo>
                    <a:pt x="20" y="6"/>
                    <a:pt x="40" y="4"/>
                    <a:pt x="59" y="4"/>
                  </a:cubicBezTo>
                  <a:cubicBezTo>
                    <a:pt x="61" y="4"/>
                    <a:pt x="60" y="2"/>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 name="íṧlíďé"/>
            <p:cNvSpPr/>
            <p:nvPr/>
          </p:nvSpPr>
          <p:spPr bwMode="auto">
            <a:xfrm>
              <a:off x="8393113" y="3860800"/>
              <a:ext cx="128588" cy="11113"/>
            </a:xfrm>
            <a:custGeom>
              <a:avLst/>
              <a:gdLst>
                <a:gd name="T0" fmla="*/ 72 w 74"/>
                <a:gd name="T1" fmla="*/ 3 h 6"/>
                <a:gd name="T2" fmla="*/ 0 w 74"/>
                <a:gd name="T3" fmla="*/ 5 h 6"/>
                <a:gd name="T4" fmla="*/ 1 w 74"/>
                <a:gd name="T5" fmla="*/ 6 h 6"/>
                <a:gd name="T6" fmla="*/ 72 w 74"/>
                <a:gd name="T7" fmla="*/ 5 h 6"/>
                <a:gd name="T8" fmla="*/ 72 w 74"/>
                <a:gd name="T9" fmla="*/ 3 h 6"/>
              </a:gdLst>
              <a:ahLst/>
              <a:cxnLst>
                <a:cxn ang="0">
                  <a:pos x="T0" y="T1"/>
                </a:cxn>
                <a:cxn ang="0">
                  <a:pos x="T2" y="T3"/>
                </a:cxn>
                <a:cxn ang="0">
                  <a:pos x="T4" y="T5"/>
                </a:cxn>
                <a:cxn ang="0">
                  <a:pos x="T6" y="T7"/>
                </a:cxn>
                <a:cxn ang="0">
                  <a:pos x="T8" y="T9"/>
                </a:cxn>
              </a:cxnLst>
              <a:rect l="0" t="0" r="r" b="b"/>
              <a:pathLst>
                <a:path w="74" h="6">
                  <a:moveTo>
                    <a:pt x="72" y="3"/>
                  </a:moveTo>
                  <a:cubicBezTo>
                    <a:pt x="49" y="0"/>
                    <a:pt x="23" y="0"/>
                    <a:pt x="0" y="5"/>
                  </a:cubicBezTo>
                  <a:cubicBezTo>
                    <a:pt x="0" y="5"/>
                    <a:pt x="0" y="6"/>
                    <a:pt x="1" y="6"/>
                  </a:cubicBezTo>
                  <a:cubicBezTo>
                    <a:pt x="25" y="4"/>
                    <a:pt x="48" y="4"/>
                    <a:pt x="72" y="5"/>
                  </a:cubicBezTo>
                  <a:cubicBezTo>
                    <a:pt x="74" y="5"/>
                    <a:pt x="73" y="3"/>
                    <a:pt x="7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 name="ïšḻíḑe"/>
            <p:cNvSpPr/>
            <p:nvPr/>
          </p:nvSpPr>
          <p:spPr bwMode="auto">
            <a:xfrm>
              <a:off x="8401050" y="3816350"/>
              <a:ext cx="109538" cy="6350"/>
            </a:xfrm>
            <a:custGeom>
              <a:avLst/>
              <a:gdLst>
                <a:gd name="T0" fmla="*/ 60 w 62"/>
                <a:gd name="T1" fmla="*/ 1 h 4"/>
                <a:gd name="T2" fmla="*/ 0 w 62"/>
                <a:gd name="T3" fmla="*/ 1 h 4"/>
                <a:gd name="T4" fmla="*/ 0 w 62"/>
                <a:gd name="T5" fmla="*/ 2 h 4"/>
                <a:gd name="T6" fmla="*/ 61 w 62"/>
                <a:gd name="T7" fmla="*/ 2 h 4"/>
                <a:gd name="T8" fmla="*/ 60 w 62"/>
                <a:gd name="T9" fmla="*/ 1 h 4"/>
              </a:gdLst>
              <a:ahLst/>
              <a:cxnLst>
                <a:cxn ang="0">
                  <a:pos x="T0" y="T1"/>
                </a:cxn>
                <a:cxn ang="0">
                  <a:pos x="T2" y="T3"/>
                </a:cxn>
                <a:cxn ang="0">
                  <a:pos x="T4" y="T5"/>
                </a:cxn>
                <a:cxn ang="0">
                  <a:pos x="T6" y="T7"/>
                </a:cxn>
                <a:cxn ang="0">
                  <a:pos x="T8" y="T9"/>
                </a:cxn>
              </a:cxnLst>
              <a:rect l="0" t="0" r="r" b="b"/>
              <a:pathLst>
                <a:path w="62" h="4">
                  <a:moveTo>
                    <a:pt x="60" y="1"/>
                  </a:moveTo>
                  <a:cubicBezTo>
                    <a:pt x="40" y="1"/>
                    <a:pt x="21" y="1"/>
                    <a:pt x="0" y="1"/>
                  </a:cubicBezTo>
                  <a:cubicBezTo>
                    <a:pt x="0" y="1"/>
                    <a:pt x="0" y="2"/>
                    <a:pt x="0" y="2"/>
                  </a:cubicBezTo>
                  <a:cubicBezTo>
                    <a:pt x="20" y="4"/>
                    <a:pt x="41" y="4"/>
                    <a:pt x="61" y="2"/>
                  </a:cubicBezTo>
                  <a:cubicBezTo>
                    <a:pt x="62" y="2"/>
                    <a:pt x="61" y="0"/>
                    <a:pt x="6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 name="iṩḷïḓe"/>
            <p:cNvSpPr/>
            <p:nvPr/>
          </p:nvSpPr>
          <p:spPr bwMode="auto">
            <a:xfrm>
              <a:off x="8316913" y="2928938"/>
              <a:ext cx="15875" cy="354013"/>
            </a:xfrm>
            <a:custGeom>
              <a:avLst/>
              <a:gdLst>
                <a:gd name="T0" fmla="*/ 2 w 9"/>
                <a:gd name="T1" fmla="*/ 0 h 203"/>
                <a:gd name="T2" fmla="*/ 2 w 9"/>
                <a:gd name="T3" fmla="*/ 0 h 203"/>
                <a:gd name="T4" fmla="*/ 3 w 9"/>
                <a:gd name="T5" fmla="*/ 202 h 203"/>
                <a:gd name="T6" fmla="*/ 4 w 9"/>
                <a:gd name="T7" fmla="*/ 202 h 203"/>
                <a:gd name="T8" fmla="*/ 2 w 9"/>
                <a:gd name="T9" fmla="*/ 0 h 203"/>
              </a:gdLst>
              <a:ahLst/>
              <a:cxnLst>
                <a:cxn ang="0">
                  <a:pos x="T0" y="T1"/>
                </a:cxn>
                <a:cxn ang="0">
                  <a:pos x="T2" y="T3"/>
                </a:cxn>
                <a:cxn ang="0">
                  <a:pos x="T4" y="T5"/>
                </a:cxn>
                <a:cxn ang="0">
                  <a:pos x="T6" y="T7"/>
                </a:cxn>
                <a:cxn ang="0">
                  <a:pos x="T8" y="T9"/>
                </a:cxn>
              </a:cxnLst>
              <a:rect l="0" t="0" r="r" b="b"/>
              <a:pathLst>
                <a:path w="9" h="203">
                  <a:moveTo>
                    <a:pt x="2" y="0"/>
                  </a:moveTo>
                  <a:cubicBezTo>
                    <a:pt x="2" y="0"/>
                    <a:pt x="2" y="0"/>
                    <a:pt x="2" y="0"/>
                  </a:cubicBezTo>
                  <a:cubicBezTo>
                    <a:pt x="0" y="67"/>
                    <a:pt x="1" y="135"/>
                    <a:pt x="3" y="202"/>
                  </a:cubicBezTo>
                  <a:cubicBezTo>
                    <a:pt x="3" y="203"/>
                    <a:pt x="4" y="203"/>
                    <a:pt x="4" y="202"/>
                  </a:cubicBezTo>
                  <a:cubicBezTo>
                    <a:pt x="6" y="136"/>
                    <a:pt x="9" y="66"/>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9" name="îśļîḑè"/>
            <p:cNvSpPr/>
            <p:nvPr/>
          </p:nvSpPr>
          <p:spPr bwMode="auto">
            <a:xfrm>
              <a:off x="8320088" y="3292475"/>
              <a:ext cx="6350" cy="614363"/>
            </a:xfrm>
            <a:custGeom>
              <a:avLst/>
              <a:gdLst>
                <a:gd name="T0" fmla="*/ 4 w 4"/>
                <a:gd name="T1" fmla="*/ 1 h 352"/>
                <a:gd name="T2" fmla="*/ 0 w 4"/>
                <a:gd name="T3" fmla="*/ 349 h 352"/>
                <a:gd name="T4" fmla="*/ 2 w 4"/>
                <a:gd name="T5" fmla="*/ 350 h 352"/>
                <a:gd name="T6" fmla="*/ 4 w 4"/>
                <a:gd name="T7" fmla="*/ 1 h 352"/>
                <a:gd name="T8" fmla="*/ 4 w 4"/>
                <a:gd name="T9" fmla="*/ 1 h 352"/>
              </a:gdLst>
              <a:ahLst/>
              <a:cxnLst>
                <a:cxn ang="0">
                  <a:pos x="T0" y="T1"/>
                </a:cxn>
                <a:cxn ang="0">
                  <a:pos x="T2" y="T3"/>
                </a:cxn>
                <a:cxn ang="0">
                  <a:pos x="T4" y="T5"/>
                </a:cxn>
                <a:cxn ang="0">
                  <a:pos x="T6" y="T7"/>
                </a:cxn>
                <a:cxn ang="0">
                  <a:pos x="T8" y="T9"/>
                </a:cxn>
              </a:cxnLst>
              <a:rect l="0" t="0" r="r" b="b"/>
              <a:pathLst>
                <a:path w="4" h="352">
                  <a:moveTo>
                    <a:pt x="4" y="1"/>
                  </a:moveTo>
                  <a:cubicBezTo>
                    <a:pt x="1" y="117"/>
                    <a:pt x="0" y="233"/>
                    <a:pt x="0" y="349"/>
                  </a:cubicBezTo>
                  <a:cubicBezTo>
                    <a:pt x="0" y="351"/>
                    <a:pt x="2" y="352"/>
                    <a:pt x="2" y="350"/>
                  </a:cubicBezTo>
                  <a:cubicBezTo>
                    <a:pt x="2" y="234"/>
                    <a:pt x="4" y="117"/>
                    <a:pt x="4" y="1"/>
                  </a:cubicBezTo>
                  <a:cubicBezTo>
                    <a:pt x="4" y="1"/>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0" name="išľídè"/>
            <p:cNvSpPr/>
            <p:nvPr/>
          </p:nvSpPr>
          <p:spPr bwMode="auto">
            <a:xfrm>
              <a:off x="8580438" y="3044825"/>
              <a:ext cx="9525" cy="361950"/>
            </a:xfrm>
            <a:custGeom>
              <a:avLst/>
              <a:gdLst>
                <a:gd name="T0" fmla="*/ 5 w 6"/>
                <a:gd name="T1" fmla="*/ 1 h 208"/>
                <a:gd name="T2" fmla="*/ 1 w 6"/>
                <a:gd name="T3" fmla="*/ 206 h 208"/>
                <a:gd name="T4" fmla="*/ 3 w 6"/>
                <a:gd name="T5" fmla="*/ 206 h 208"/>
                <a:gd name="T6" fmla="*/ 6 w 6"/>
                <a:gd name="T7" fmla="*/ 1 h 208"/>
                <a:gd name="T8" fmla="*/ 5 w 6"/>
                <a:gd name="T9" fmla="*/ 1 h 208"/>
              </a:gdLst>
              <a:ahLst/>
              <a:cxnLst>
                <a:cxn ang="0">
                  <a:pos x="T0" y="T1"/>
                </a:cxn>
                <a:cxn ang="0">
                  <a:pos x="T2" y="T3"/>
                </a:cxn>
                <a:cxn ang="0">
                  <a:pos x="T4" y="T5"/>
                </a:cxn>
                <a:cxn ang="0">
                  <a:pos x="T6" y="T7"/>
                </a:cxn>
                <a:cxn ang="0">
                  <a:pos x="T8" y="T9"/>
                </a:cxn>
              </a:cxnLst>
              <a:rect l="0" t="0" r="r" b="b"/>
              <a:pathLst>
                <a:path w="6" h="208">
                  <a:moveTo>
                    <a:pt x="5" y="1"/>
                  </a:moveTo>
                  <a:cubicBezTo>
                    <a:pt x="4" y="69"/>
                    <a:pt x="0" y="138"/>
                    <a:pt x="1" y="206"/>
                  </a:cubicBezTo>
                  <a:cubicBezTo>
                    <a:pt x="1" y="207"/>
                    <a:pt x="3" y="208"/>
                    <a:pt x="3" y="206"/>
                  </a:cubicBezTo>
                  <a:cubicBezTo>
                    <a:pt x="4" y="138"/>
                    <a:pt x="6" y="70"/>
                    <a:pt x="6" y="1"/>
                  </a:cubicBezTo>
                  <a:cubicBezTo>
                    <a:pt x="6" y="1"/>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1" name="ïś1îḓe"/>
            <p:cNvSpPr/>
            <p:nvPr/>
          </p:nvSpPr>
          <p:spPr bwMode="auto">
            <a:xfrm>
              <a:off x="8569325" y="3430588"/>
              <a:ext cx="12700" cy="528638"/>
            </a:xfrm>
            <a:custGeom>
              <a:avLst/>
              <a:gdLst>
                <a:gd name="T0" fmla="*/ 7 w 7"/>
                <a:gd name="T1" fmla="*/ 0 h 303"/>
                <a:gd name="T2" fmla="*/ 6 w 7"/>
                <a:gd name="T3" fmla="*/ 0 h 303"/>
                <a:gd name="T4" fmla="*/ 4 w 7"/>
                <a:gd name="T5" fmla="*/ 300 h 303"/>
                <a:gd name="T6" fmla="*/ 6 w 7"/>
                <a:gd name="T7" fmla="*/ 301 h 303"/>
                <a:gd name="T8" fmla="*/ 7 w 7"/>
                <a:gd name="T9" fmla="*/ 0 h 303"/>
              </a:gdLst>
              <a:ahLst/>
              <a:cxnLst>
                <a:cxn ang="0">
                  <a:pos x="T0" y="T1"/>
                </a:cxn>
                <a:cxn ang="0">
                  <a:pos x="T2" y="T3"/>
                </a:cxn>
                <a:cxn ang="0">
                  <a:pos x="T4" y="T5"/>
                </a:cxn>
                <a:cxn ang="0">
                  <a:pos x="T6" y="T7"/>
                </a:cxn>
                <a:cxn ang="0">
                  <a:pos x="T8" y="T9"/>
                </a:cxn>
              </a:cxnLst>
              <a:rect l="0" t="0" r="r" b="b"/>
              <a:pathLst>
                <a:path w="7" h="303">
                  <a:moveTo>
                    <a:pt x="7" y="0"/>
                  </a:moveTo>
                  <a:cubicBezTo>
                    <a:pt x="7" y="0"/>
                    <a:pt x="6" y="0"/>
                    <a:pt x="6" y="0"/>
                  </a:cubicBezTo>
                  <a:cubicBezTo>
                    <a:pt x="2" y="100"/>
                    <a:pt x="0" y="200"/>
                    <a:pt x="4" y="300"/>
                  </a:cubicBezTo>
                  <a:cubicBezTo>
                    <a:pt x="4" y="302"/>
                    <a:pt x="6" y="303"/>
                    <a:pt x="6" y="301"/>
                  </a:cubicBezTo>
                  <a:cubicBezTo>
                    <a:pt x="3" y="201"/>
                    <a:pt x="4" y="101"/>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2" name="îśľíḍê"/>
            <p:cNvSpPr/>
            <p:nvPr/>
          </p:nvSpPr>
          <p:spPr bwMode="auto">
            <a:xfrm>
              <a:off x="7939088" y="3886200"/>
              <a:ext cx="354013" cy="271463"/>
            </a:xfrm>
            <a:custGeom>
              <a:avLst/>
              <a:gdLst>
                <a:gd name="T0" fmla="*/ 196 w 202"/>
                <a:gd name="T1" fmla="*/ 56 h 156"/>
                <a:gd name="T2" fmla="*/ 198 w 202"/>
                <a:gd name="T3" fmla="*/ 15 h 156"/>
                <a:gd name="T4" fmla="*/ 195 w 202"/>
                <a:gd name="T5" fmla="*/ 15 h 156"/>
                <a:gd name="T6" fmla="*/ 180 w 202"/>
                <a:gd name="T7" fmla="*/ 15 h 156"/>
                <a:gd name="T8" fmla="*/ 151 w 202"/>
                <a:gd name="T9" fmla="*/ 15 h 156"/>
                <a:gd name="T10" fmla="*/ 138 w 202"/>
                <a:gd name="T11" fmla="*/ 14 h 156"/>
                <a:gd name="T12" fmla="*/ 118 w 202"/>
                <a:gd name="T13" fmla="*/ 14 h 156"/>
                <a:gd name="T14" fmla="*/ 96 w 202"/>
                <a:gd name="T15" fmla="*/ 13 h 156"/>
                <a:gd name="T16" fmla="*/ 38 w 202"/>
                <a:gd name="T17" fmla="*/ 14 h 156"/>
                <a:gd name="T18" fmla="*/ 25 w 202"/>
                <a:gd name="T19" fmla="*/ 14 h 156"/>
                <a:gd name="T20" fmla="*/ 13 w 202"/>
                <a:gd name="T21" fmla="*/ 15 h 156"/>
                <a:gd name="T22" fmla="*/ 15 w 202"/>
                <a:gd name="T23" fmla="*/ 93 h 156"/>
                <a:gd name="T24" fmla="*/ 25 w 202"/>
                <a:gd name="T25" fmla="*/ 83 h 156"/>
                <a:gd name="T26" fmla="*/ 33 w 202"/>
                <a:gd name="T27" fmla="*/ 71 h 156"/>
                <a:gd name="T28" fmla="*/ 95 w 202"/>
                <a:gd name="T29" fmla="*/ 32 h 156"/>
                <a:gd name="T30" fmla="*/ 77 w 202"/>
                <a:gd name="T31" fmla="*/ 32 h 156"/>
                <a:gd name="T32" fmla="*/ 77 w 202"/>
                <a:gd name="T33" fmla="*/ 120 h 156"/>
                <a:gd name="T34" fmla="*/ 97 w 202"/>
                <a:gd name="T35" fmla="*/ 140 h 156"/>
                <a:gd name="T36" fmla="*/ 118 w 202"/>
                <a:gd name="T37" fmla="*/ 153 h 156"/>
                <a:gd name="T38" fmla="*/ 136 w 202"/>
                <a:gd name="T39" fmla="*/ 145 h 156"/>
                <a:gd name="T40" fmla="*/ 150 w 202"/>
                <a:gd name="T41" fmla="*/ 54 h 156"/>
                <a:gd name="T42" fmla="*/ 149 w 202"/>
                <a:gd name="T43" fmla="*/ 76 h 156"/>
                <a:gd name="T44" fmla="*/ 149 w 202"/>
                <a:gd name="T45" fmla="*/ 119 h 156"/>
                <a:gd name="T46" fmla="*/ 144 w 202"/>
                <a:gd name="T47" fmla="*/ 139 h 156"/>
                <a:gd name="T48" fmla="*/ 156 w 202"/>
                <a:gd name="T49" fmla="*/ 137 h 156"/>
                <a:gd name="T50" fmla="*/ 182 w 202"/>
                <a:gd name="T51" fmla="*/ 137 h 156"/>
                <a:gd name="T52" fmla="*/ 182 w 202"/>
                <a:gd name="T53" fmla="*/ 120 h 156"/>
                <a:gd name="T54" fmla="*/ 196 w 202"/>
                <a:gd name="T55" fmla="*/ 119 h 156"/>
                <a:gd name="T56" fmla="*/ 196 w 202"/>
                <a:gd name="T57" fmla="*/ 101 h 156"/>
                <a:gd name="T58" fmla="*/ 196 w 202"/>
                <a:gd name="T59" fmla="*/ 81 h 156"/>
                <a:gd name="T60" fmla="*/ 98 w 202"/>
                <a:gd name="T61" fmla="*/ 17 h 156"/>
                <a:gd name="T62" fmla="*/ 137 w 202"/>
                <a:gd name="T63" fmla="*/ 32 h 156"/>
                <a:gd name="T64" fmla="*/ 137 w 202"/>
                <a:gd name="T65" fmla="*/ 32 h 156"/>
                <a:gd name="T66" fmla="*/ 182 w 202"/>
                <a:gd name="T67" fmla="*/ 32 h 156"/>
                <a:gd name="T68" fmla="*/ 194 w 202"/>
                <a:gd name="T69" fmla="*/ 34 h 156"/>
                <a:gd name="T70" fmla="*/ 158 w 202"/>
                <a:gd name="T71" fmla="*/ 18 h 156"/>
                <a:gd name="T72" fmla="*/ 158 w 202"/>
                <a:gd name="T73" fmla="*/ 18 h 156"/>
                <a:gd name="T74" fmla="*/ 150 w 202"/>
                <a:gd name="T75" fmla="*/ 32 h 156"/>
                <a:gd name="T76" fmla="*/ 179 w 202"/>
                <a:gd name="T77" fmla="*/ 53 h 156"/>
                <a:gd name="T78" fmla="*/ 179 w 202"/>
                <a:gd name="T79" fmla="*/ 69 h 156"/>
                <a:gd name="T80" fmla="*/ 179 w 202"/>
                <a:gd name="T81" fmla="*/ 56 h 156"/>
                <a:gd name="T82" fmla="*/ 179 w 202"/>
                <a:gd name="T83" fmla="*/ 80 h 156"/>
                <a:gd name="T84" fmla="*/ 156 w 202"/>
                <a:gd name="T85" fmla="*/ 118 h 156"/>
                <a:gd name="T86" fmla="*/ 179 w 202"/>
                <a:gd name="T87" fmla="*/ 117 h 156"/>
                <a:gd name="T88" fmla="*/ 179 w 202"/>
                <a:gd name="T89" fmla="*/ 135 h 156"/>
                <a:gd name="T90" fmla="*/ 182 w 202"/>
                <a:gd name="T91" fmla="*/ 99 h 156"/>
                <a:gd name="T92" fmla="*/ 182 w 202"/>
                <a:gd name="T93" fmla="*/ 97 h 156"/>
                <a:gd name="T94" fmla="*/ 193 w 202"/>
                <a:gd name="T95" fmla="*/ 78 h 156"/>
                <a:gd name="T96" fmla="*/ 194 w 202"/>
                <a:gd name="T97" fmla="*/ 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56">
                  <a:moveTo>
                    <a:pt x="201" y="79"/>
                  </a:moveTo>
                  <a:cubicBezTo>
                    <a:pt x="199" y="78"/>
                    <a:pt x="198" y="78"/>
                    <a:pt x="196" y="78"/>
                  </a:cubicBezTo>
                  <a:cubicBezTo>
                    <a:pt x="196" y="71"/>
                    <a:pt x="196" y="63"/>
                    <a:pt x="196" y="56"/>
                  </a:cubicBezTo>
                  <a:cubicBezTo>
                    <a:pt x="196" y="56"/>
                    <a:pt x="196" y="56"/>
                    <a:pt x="196" y="56"/>
                  </a:cubicBezTo>
                  <a:cubicBezTo>
                    <a:pt x="197" y="55"/>
                    <a:pt x="197" y="54"/>
                    <a:pt x="196" y="54"/>
                  </a:cubicBezTo>
                  <a:cubicBezTo>
                    <a:pt x="196" y="42"/>
                    <a:pt x="196" y="30"/>
                    <a:pt x="197" y="17"/>
                  </a:cubicBezTo>
                  <a:cubicBezTo>
                    <a:pt x="197" y="17"/>
                    <a:pt x="197" y="17"/>
                    <a:pt x="198" y="17"/>
                  </a:cubicBezTo>
                  <a:cubicBezTo>
                    <a:pt x="199" y="17"/>
                    <a:pt x="199" y="15"/>
                    <a:pt x="198" y="15"/>
                  </a:cubicBezTo>
                  <a:cubicBezTo>
                    <a:pt x="197" y="15"/>
                    <a:pt x="197" y="15"/>
                    <a:pt x="197" y="15"/>
                  </a:cubicBezTo>
                  <a:cubicBezTo>
                    <a:pt x="197" y="12"/>
                    <a:pt x="197" y="9"/>
                    <a:pt x="197" y="7"/>
                  </a:cubicBezTo>
                  <a:cubicBezTo>
                    <a:pt x="197" y="5"/>
                    <a:pt x="195" y="5"/>
                    <a:pt x="195" y="6"/>
                  </a:cubicBezTo>
                  <a:cubicBezTo>
                    <a:pt x="195" y="9"/>
                    <a:pt x="195" y="12"/>
                    <a:pt x="195" y="15"/>
                  </a:cubicBezTo>
                  <a:cubicBezTo>
                    <a:pt x="191" y="15"/>
                    <a:pt x="186" y="15"/>
                    <a:pt x="182" y="15"/>
                  </a:cubicBezTo>
                  <a:cubicBezTo>
                    <a:pt x="182" y="12"/>
                    <a:pt x="182" y="9"/>
                    <a:pt x="181" y="6"/>
                  </a:cubicBezTo>
                  <a:cubicBezTo>
                    <a:pt x="181" y="6"/>
                    <a:pt x="181" y="6"/>
                    <a:pt x="181" y="6"/>
                  </a:cubicBezTo>
                  <a:cubicBezTo>
                    <a:pt x="180" y="9"/>
                    <a:pt x="180" y="12"/>
                    <a:pt x="180" y="15"/>
                  </a:cubicBezTo>
                  <a:cubicBezTo>
                    <a:pt x="173" y="15"/>
                    <a:pt x="165" y="15"/>
                    <a:pt x="158" y="15"/>
                  </a:cubicBezTo>
                  <a:cubicBezTo>
                    <a:pt x="158" y="12"/>
                    <a:pt x="158" y="10"/>
                    <a:pt x="158" y="7"/>
                  </a:cubicBezTo>
                  <a:cubicBezTo>
                    <a:pt x="158" y="3"/>
                    <a:pt x="151" y="0"/>
                    <a:pt x="151" y="5"/>
                  </a:cubicBezTo>
                  <a:cubicBezTo>
                    <a:pt x="151" y="8"/>
                    <a:pt x="151" y="12"/>
                    <a:pt x="151" y="15"/>
                  </a:cubicBezTo>
                  <a:cubicBezTo>
                    <a:pt x="147" y="15"/>
                    <a:pt x="143" y="14"/>
                    <a:pt x="140" y="14"/>
                  </a:cubicBezTo>
                  <a:cubicBezTo>
                    <a:pt x="140" y="11"/>
                    <a:pt x="140" y="8"/>
                    <a:pt x="140" y="5"/>
                  </a:cubicBezTo>
                  <a:cubicBezTo>
                    <a:pt x="140" y="4"/>
                    <a:pt x="139" y="4"/>
                    <a:pt x="139" y="5"/>
                  </a:cubicBezTo>
                  <a:cubicBezTo>
                    <a:pt x="139" y="8"/>
                    <a:pt x="138" y="11"/>
                    <a:pt x="138" y="14"/>
                  </a:cubicBezTo>
                  <a:cubicBezTo>
                    <a:pt x="132" y="14"/>
                    <a:pt x="125" y="14"/>
                    <a:pt x="118" y="14"/>
                  </a:cubicBezTo>
                  <a:cubicBezTo>
                    <a:pt x="118" y="12"/>
                    <a:pt x="118" y="10"/>
                    <a:pt x="118" y="8"/>
                  </a:cubicBezTo>
                  <a:cubicBezTo>
                    <a:pt x="118" y="8"/>
                    <a:pt x="117" y="8"/>
                    <a:pt x="117" y="8"/>
                  </a:cubicBezTo>
                  <a:cubicBezTo>
                    <a:pt x="118" y="10"/>
                    <a:pt x="118" y="12"/>
                    <a:pt x="118" y="14"/>
                  </a:cubicBezTo>
                  <a:cubicBezTo>
                    <a:pt x="111" y="14"/>
                    <a:pt x="105" y="14"/>
                    <a:pt x="98" y="14"/>
                  </a:cubicBezTo>
                  <a:cubicBezTo>
                    <a:pt x="98" y="11"/>
                    <a:pt x="98" y="8"/>
                    <a:pt x="98" y="5"/>
                  </a:cubicBezTo>
                  <a:cubicBezTo>
                    <a:pt x="98" y="4"/>
                    <a:pt x="97" y="3"/>
                    <a:pt x="97" y="4"/>
                  </a:cubicBezTo>
                  <a:cubicBezTo>
                    <a:pt x="97" y="7"/>
                    <a:pt x="96" y="10"/>
                    <a:pt x="96" y="13"/>
                  </a:cubicBezTo>
                  <a:cubicBezTo>
                    <a:pt x="77" y="13"/>
                    <a:pt x="58" y="13"/>
                    <a:pt x="38" y="14"/>
                  </a:cubicBezTo>
                  <a:cubicBezTo>
                    <a:pt x="39" y="10"/>
                    <a:pt x="39" y="7"/>
                    <a:pt x="39" y="3"/>
                  </a:cubicBezTo>
                  <a:cubicBezTo>
                    <a:pt x="39" y="3"/>
                    <a:pt x="39" y="3"/>
                    <a:pt x="39" y="3"/>
                  </a:cubicBezTo>
                  <a:cubicBezTo>
                    <a:pt x="38" y="7"/>
                    <a:pt x="38" y="10"/>
                    <a:pt x="38" y="14"/>
                  </a:cubicBezTo>
                  <a:cubicBezTo>
                    <a:pt x="34" y="14"/>
                    <a:pt x="30" y="14"/>
                    <a:pt x="26" y="14"/>
                  </a:cubicBezTo>
                  <a:cubicBezTo>
                    <a:pt x="26" y="11"/>
                    <a:pt x="26" y="9"/>
                    <a:pt x="26" y="6"/>
                  </a:cubicBezTo>
                  <a:cubicBezTo>
                    <a:pt x="26" y="6"/>
                    <a:pt x="26" y="6"/>
                    <a:pt x="26" y="6"/>
                  </a:cubicBezTo>
                  <a:cubicBezTo>
                    <a:pt x="26" y="9"/>
                    <a:pt x="26" y="11"/>
                    <a:pt x="25" y="14"/>
                  </a:cubicBezTo>
                  <a:cubicBezTo>
                    <a:pt x="22" y="14"/>
                    <a:pt x="18" y="14"/>
                    <a:pt x="15" y="15"/>
                  </a:cubicBezTo>
                  <a:cubicBezTo>
                    <a:pt x="15" y="11"/>
                    <a:pt x="15" y="8"/>
                    <a:pt x="14" y="5"/>
                  </a:cubicBezTo>
                  <a:cubicBezTo>
                    <a:pt x="14" y="4"/>
                    <a:pt x="14" y="4"/>
                    <a:pt x="14" y="5"/>
                  </a:cubicBezTo>
                  <a:cubicBezTo>
                    <a:pt x="14" y="8"/>
                    <a:pt x="13" y="11"/>
                    <a:pt x="13" y="15"/>
                  </a:cubicBezTo>
                  <a:cubicBezTo>
                    <a:pt x="9" y="15"/>
                    <a:pt x="5" y="15"/>
                    <a:pt x="1" y="15"/>
                  </a:cubicBezTo>
                  <a:cubicBezTo>
                    <a:pt x="0" y="16"/>
                    <a:pt x="0" y="17"/>
                    <a:pt x="1" y="17"/>
                  </a:cubicBezTo>
                  <a:cubicBezTo>
                    <a:pt x="5" y="17"/>
                    <a:pt x="9" y="17"/>
                    <a:pt x="13" y="16"/>
                  </a:cubicBezTo>
                  <a:cubicBezTo>
                    <a:pt x="12" y="42"/>
                    <a:pt x="12" y="69"/>
                    <a:pt x="15" y="93"/>
                  </a:cubicBezTo>
                  <a:cubicBezTo>
                    <a:pt x="15" y="94"/>
                    <a:pt x="16" y="94"/>
                    <a:pt x="16" y="93"/>
                  </a:cubicBezTo>
                  <a:cubicBezTo>
                    <a:pt x="17" y="68"/>
                    <a:pt x="17" y="42"/>
                    <a:pt x="15" y="16"/>
                  </a:cubicBezTo>
                  <a:cubicBezTo>
                    <a:pt x="19" y="16"/>
                    <a:pt x="22" y="16"/>
                    <a:pt x="25" y="16"/>
                  </a:cubicBezTo>
                  <a:cubicBezTo>
                    <a:pt x="25" y="38"/>
                    <a:pt x="25" y="61"/>
                    <a:pt x="25" y="83"/>
                  </a:cubicBezTo>
                  <a:cubicBezTo>
                    <a:pt x="25" y="84"/>
                    <a:pt x="26" y="84"/>
                    <a:pt x="26" y="83"/>
                  </a:cubicBezTo>
                  <a:cubicBezTo>
                    <a:pt x="27" y="61"/>
                    <a:pt x="26" y="38"/>
                    <a:pt x="26" y="16"/>
                  </a:cubicBezTo>
                  <a:cubicBezTo>
                    <a:pt x="30" y="16"/>
                    <a:pt x="34" y="16"/>
                    <a:pt x="37" y="16"/>
                  </a:cubicBezTo>
                  <a:cubicBezTo>
                    <a:pt x="35" y="34"/>
                    <a:pt x="35" y="53"/>
                    <a:pt x="33" y="71"/>
                  </a:cubicBezTo>
                  <a:cubicBezTo>
                    <a:pt x="33" y="72"/>
                    <a:pt x="35" y="73"/>
                    <a:pt x="35" y="72"/>
                  </a:cubicBezTo>
                  <a:cubicBezTo>
                    <a:pt x="36" y="53"/>
                    <a:pt x="36" y="34"/>
                    <a:pt x="38" y="16"/>
                  </a:cubicBezTo>
                  <a:cubicBezTo>
                    <a:pt x="57" y="16"/>
                    <a:pt x="77" y="16"/>
                    <a:pt x="96" y="17"/>
                  </a:cubicBezTo>
                  <a:cubicBezTo>
                    <a:pt x="96" y="22"/>
                    <a:pt x="95" y="27"/>
                    <a:pt x="95" y="32"/>
                  </a:cubicBezTo>
                  <a:cubicBezTo>
                    <a:pt x="89" y="32"/>
                    <a:pt x="84" y="32"/>
                    <a:pt x="78" y="32"/>
                  </a:cubicBezTo>
                  <a:cubicBezTo>
                    <a:pt x="78" y="30"/>
                    <a:pt x="78" y="28"/>
                    <a:pt x="78" y="26"/>
                  </a:cubicBezTo>
                  <a:cubicBezTo>
                    <a:pt x="78" y="26"/>
                    <a:pt x="77" y="26"/>
                    <a:pt x="77" y="26"/>
                  </a:cubicBezTo>
                  <a:cubicBezTo>
                    <a:pt x="77" y="28"/>
                    <a:pt x="77" y="30"/>
                    <a:pt x="77" y="32"/>
                  </a:cubicBezTo>
                  <a:cubicBezTo>
                    <a:pt x="75" y="32"/>
                    <a:pt x="74" y="32"/>
                    <a:pt x="72" y="32"/>
                  </a:cubicBezTo>
                  <a:cubicBezTo>
                    <a:pt x="71" y="32"/>
                    <a:pt x="72" y="34"/>
                    <a:pt x="73" y="34"/>
                  </a:cubicBezTo>
                  <a:cubicBezTo>
                    <a:pt x="74" y="34"/>
                    <a:pt x="75" y="34"/>
                    <a:pt x="77" y="34"/>
                  </a:cubicBezTo>
                  <a:cubicBezTo>
                    <a:pt x="76" y="62"/>
                    <a:pt x="75" y="91"/>
                    <a:pt x="77" y="120"/>
                  </a:cubicBezTo>
                  <a:cubicBezTo>
                    <a:pt x="77" y="121"/>
                    <a:pt x="78" y="121"/>
                    <a:pt x="78" y="120"/>
                  </a:cubicBezTo>
                  <a:cubicBezTo>
                    <a:pt x="77" y="91"/>
                    <a:pt x="77" y="63"/>
                    <a:pt x="78" y="34"/>
                  </a:cubicBezTo>
                  <a:cubicBezTo>
                    <a:pt x="84" y="34"/>
                    <a:pt x="89" y="34"/>
                    <a:pt x="95" y="34"/>
                  </a:cubicBezTo>
                  <a:cubicBezTo>
                    <a:pt x="94" y="69"/>
                    <a:pt x="94" y="105"/>
                    <a:pt x="97" y="140"/>
                  </a:cubicBezTo>
                  <a:cubicBezTo>
                    <a:pt x="97" y="141"/>
                    <a:pt x="98" y="141"/>
                    <a:pt x="98" y="140"/>
                  </a:cubicBezTo>
                  <a:cubicBezTo>
                    <a:pt x="99" y="105"/>
                    <a:pt x="97" y="69"/>
                    <a:pt x="97" y="34"/>
                  </a:cubicBezTo>
                  <a:cubicBezTo>
                    <a:pt x="104" y="34"/>
                    <a:pt x="111" y="34"/>
                    <a:pt x="118" y="34"/>
                  </a:cubicBezTo>
                  <a:cubicBezTo>
                    <a:pt x="119" y="74"/>
                    <a:pt x="117" y="113"/>
                    <a:pt x="118" y="153"/>
                  </a:cubicBezTo>
                  <a:cubicBezTo>
                    <a:pt x="118" y="154"/>
                    <a:pt x="120" y="155"/>
                    <a:pt x="120" y="153"/>
                  </a:cubicBezTo>
                  <a:cubicBezTo>
                    <a:pt x="121" y="114"/>
                    <a:pt x="123" y="74"/>
                    <a:pt x="120" y="34"/>
                  </a:cubicBezTo>
                  <a:cubicBezTo>
                    <a:pt x="126" y="34"/>
                    <a:pt x="131" y="34"/>
                    <a:pt x="137" y="34"/>
                  </a:cubicBezTo>
                  <a:cubicBezTo>
                    <a:pt x="136" y="71"/>
                    <a:pt x="135" y="108"/>
                    <a:pt x="136" y="145"/>
                  </a:cubicBezTo>
                  <a:cubicBezTo>
                    <a:pt x="137" y="146"/>
                    <a:pt x="139" y="147"/>
                    <a:pt x="139" y="145"/>
                  </a:cubicBezTo>
                  <a:cubicBezTo>
                    <a:pt x="138" y="108"/>
                    <a:pt x="139" y="71"/>
                    <a:pt x="139" y="34"/>
                  </a:cubicBezTo>
                  <a:cubicBezTo>
                    <a:pt x="143" y="35"/>
                    <a:pt x="147" y="34"/>
                    <a:pt x="150" y="35"/>
                  </a:cubicBezTo>
                  <a:cubicBezTo>
                    <a:pt x="150" y="41"/>
                    <a:pt x="150" y="47"/>
                    <a:pt x="150" y="54"/>
                  </a:cubicBezTo>
                  <a:cubicBezTo>
                    <a:pt x="150" y="54"/>
                    <a:pt x="149" y="54"/>
                    <a:pt x="149" y="54"/>
                  </a:cubicBezTo>
                  <a:cubicBezTo>
                    <a:pt x="148" y="54"/>
                    <a:pt x="148" y="56"/>
                    <a:pt x="150" y="56"/>
                  </a:cubicBezTo>
                  <a:cubicBezTo>
                    <a:pt x="150" y="56"/>
                    <a:pt x="150" y="56"/>
                    <a:pt x="150" y="56"/>
                  </a:cubicBezTo>
                  <a:cubicBezTo>
                    <a:pt x="150" y="63"/>
                    <a:pt x="150" y="69"/>
                    <a:pt x="149" y="76"/>
                  </a:cubicBezTo>
                  <a:cubicBezTo>
                    <a:pt x="149" y="76"/>
                    <a:pt x="148" y="76"/>
                    <a:pt x="148" y="76"/>
                  </a:cubicBezTo>
                  <a:cubicBezTo>
                    <a:pt x="147" y="76"/>
                    <a:pt x="147" y="77"/>
                    <a:pt x="148" y="77"/>
                  </a:cubicBezTo>
                  <a:cubicBezTo>
                    <a:pt x="148" y="77"/>
                    <a:pt x="149" y="77"/>
                    <a:pt x="149" y="77"/>
                  </a:cubicBezTo>
                  <a:cubicBezTo>
                    <a:pt x="149" y="91"/>
                    <a:pt x="149" y="105"/>
                    <a:pt x="149" y="119"/>
                  </a:cubicBezTo>
                  <a:cubicBezTo>
                    <a:pt x="148" y="119"/>
                    <a:pt x="148" y="120"/>
                    <a:pt x="149" y="121"/>
                  </a:cubicBezTo>
                  <a:cubicBezTo>
                    <a:pt x="149" y="126"/>
                    <a:pt x="149" y="131"/>
                    <a:pt x="149" y="136"/>
                  </a:cubicBezTo>
                  <a:cubicBezTo>
                    <a:pt x="147" y="137"/>
                    <a:pt x="146" y="137"/>
                    <a:pt x="144" y="138"/>
                  </a:cubicBezTo>
                  <a:cubicBezTo>
                    <a:pt x="144" y="138"/>
                    <a:pt x="144" y="139"/>
                    <a:pt x="144" y="139"/>
                  </a:cubicBezTo>
                  <a:cubicBezTo>
                    <a:pt x="146" y="138"/>
                    <a:pt x="147" y="138"/>
                    <a:pt x="149" y="138"/>
                  </a:cubicBezTo>
                  <a:cubicBezTo>
                    <a:pt x="149" y="142"/>
                    <a:pt x="149" y="145"/>
                    <a:pt x="149" y="149"/>
                  </a:cubicBezTo>
                  <a:cubicBezTo>
                    <a:pt x="149" y="153"/>
                    <a:pt x="156" y="156"/>
                    <a:pt x="156" y="151"/>
                  </a:cubicBezTo>
                  <a:cubicBezTo>
                    <a:pt x="156" y="146"/>
                    <a:pt x="156" y="142"/>
                    <a:pt x="156" y="137"/>
                  </a:cubicBezTo>
                  <a:cubicBezTo>
                    <a:pt x="164" y="137"/>
                    <a:pt x="172" y="137"/>
                    <a:pt x="180" y="137"/>
                  </a:cubicBezTo>
                  <a:cubicBezTo>
                    <a:pt x="180" y="139"/>
                    <a:pt x="180" y="141"/>
                    <a:pt x="180" y="143"/>
                  </a:cubicBezTo>
                  <a:cubicBezTo>
                    <a:pt x="180" y="144"/>
                    <a:pt x="182" y="145"/>
                    <a:pt x="182" y="143"/>
                  </a:cubicBezTo>
                  <a:cubicBezTo>
                    <a:pt x="182" y="141"/>
                    <a:pt x="182" y="139"/>
                    <a:pt x="182" y="137"/>
                  </a:cubicBezTo>
                  <a:cubicBezTo>
                    <a:pt x="183" y="138"/>
                    <a:pt x="184" y="138"/>
                    <a:pt x="185" y="138"/>
                  </a:cubicBezTo>
                  <a:cubicBezTo>
                    <a:pt x="186" y="138"/>
                    <a:pt x="185" y="135"/>
                    <a:pt x="184" y="135"/>
                  </a:cubicBezTo>
                  <a:cubicBezTo>
                    <a:pt x="183" y="135"/>
                    <a:pt x="183" y="135"/>
                    <a:pt x="182" y="135"/>
                  </a:cubicBezTo>
                  <a:cubicBezTo>
                    <a:pt x="182" y="130"/>
                    <a:pt x="182" y="125"/>
                    <a:pt x="182" y="120"/>
                  </a:cubicBezTo>
                  <a:cubicBezTo>
                    <a:pt x="186" y="120"/>
                    <a:pt x="190" y="120"/>
                    <a:pt x="193" y="119"/>
                  </a:cubicBezTo>
                  <a:cubicBezTo>
                    <a:pt x="193" y="127"/>
                    <a:pt x="193" y="134"/>
                    <a:pt x="193" y="141"/>
                  </a:cubicBezTo>
                  <a:cubicBezTo>
                    <a:pt x="193" y="142"/>
                    <a:pt x="195" y="143"/>
                    <a:pt x="195" y="142"/>
                  </a:cubicBezTo>
                  <a:cubicBezTo>
                    <a:pt x="195" y="134"/>
                    <a:pt x="195" y="127"/>
                    <a:pt x="196" y="119"/>
                  </a:cubicBezTo>
                  <a:cubicBezTo>
                    <a:pt x="197" y="119"/>
                    <a:pt x="198" y="119"/>
                    <a:pt x="200" y="119"/>
                  </a:cubicBezTo>
                  <a:cubicBezTo>
                    <a:pt x="201" y="119"/>
                    <a:pt x="200" y="117"/>
                    <a:pt x="199" y="117"/>
                  </a:cubicBezTo>
                  <a:cubicBezTo>
                    <a:pt x="198" y="117"/>
                    <a:pt x="197" y="117"/>
                    <a:pt x="196" y="117"/>
                  </a:cubicBezTo>
                  <a:cubicBezTo>
                    <a:pt x="196" y="112"/>
                    <a:pt x="196" y="106"/>
                    <a:pt x="196" y="101"/>
                  </a:cubicBezTo>
                  <a:cubicBezTo>
                    <a:pt x="196" y="101"/>
                    <a:pt x="197" y="101"/>
                    <a:pt x="198" y="101"/>
                  </a:cubicBezTo>
                  <a:cubicBezTo>
                    <a:pt x="199" y="101"/>
                    <a:pt x="199" y="99"/>
                    <a:pt x="198" y="99"/>
                  </a:cubicBezTo>
                  <a:cubicBezTo>
                    <a:pt x="197" y="99"/>
                    <a:pt x="196" y="98"/>
                    <a:pt x="196" y="98"/>
                  </a:cubicBezTo>
                  <a:cubicBezTo>
                    <a:pt x="196" y="92"/>
                    <a:pt x="196" y="87"/>
                    <a:pt x="196" y="81"/>
                  </a:cubicBezTo>
                  <a:cubicBezTo>
                    <a:pt x="198" y="81"/>
                    <a:pt x="199" y="81"/>
                    <a:pt x="201" y="81"/>
                  </a:cubicBezTo>
                  <a:cubicBezTo>
                    <a:pt x="202" y="81"/>
                    <a:pt x="202" y="79"/>
                    <a:pt x="201" y="79"/>
                  </a:cubicBezTo>
                  <a:close/>
                  <a:moveTo>
                    <a:pt x="97" y="32"/>
                  </a:moveTo>
                  <a:cubicBezTo>
                    <a:pt x="97" y="27"/>
                    <a:pt x="98" y="22"/>
                    <a:pt x="98" y="17"/>
                  </a:cubicBezTo>
                  <a:cubicBezTo>
                    <a:pt x="104" y="17"/>
                    <a:pt x="111" y="17"/>
                    <a:pt x="118" y="17"/>
                  </a:cubicBezTo>
                  <a:cubicBezTo>
                    <a:pt x="118" y="22"/>
                    <a:pt x="118" y="27"/>
                    <a:pt x="118" y="32"/>
                  </a:cubicBezTo>
                  <a:cubicBezTo>
                    <a:pt x="111" y="32"/>
                    <a:pt x="104" y="32"/>
                    <a:pt x="97" y="32"/>
                  </a:cubicBezTo>
                  <a:close/>
                  <a:moveTo>
                    <a:pt x="137" y="32"/>
                  </a:moveTo>
                  <a:cubicBezTo>
                    <a:pt x="132" y="32"/>
                    <a:pt x="126" y="32"/>
                    <a:pt x="120" y="32"/>
                  </a:cubicBezTo>
                  <a:cubicBezTo>
                    <a:pt x="119" y="27"/>
                    <a:pt x="119" y="22"/>
                    <a:pt x="119" y="17"/>
                  </a:cubicBezTo>
                  <a:cubicBezTo>
                    <a:pt x="125" y="17"/>
                    <a:pt x="132" y="18"/>
                    <a:pt x="138" y="18"/>
                  </a:cubicBezTo>
                  <a:cubicBezTo>
                    <a:pt x="138" y="22"/>
                    <a:pt x="138" y="27"/>
                    <a:pt x="137" y="32"/>
                  </a:cubicBezTo>
                  <a:close/>
                  <a:moveTo>
                    <a:pt x="195" y="17"/>
                  </a:moveTo>
                  <a:cubicBezTo>
                    <a:pt x="195" y="22"/>
                    <a:pt x="195" y="27"/>
                    <a:pt x="194" y="32"/>
                  </a:cubicBezTo>
                  <a:cubicBezTo>
                    <a:pt x="194" y="32"/>
                    <a:pt x="194" y="32"/>
                    <a:pt x="194" y="32"/>
                  </a:cubicBezTo>
                  <a:cubicBezTo>
                    <a:pt x="190" y="32"/>
                    <a:pt x="186" y="32"/>
                    <a:pt x="182" y="32"/>
                  </a:cubicBezTo>
                  <a:cubicBezTo>
                    <a:pt x="182" y="27"/>
                    <a:pt x="182" y="22"/>
                    <a:pt x="182" y="18"/>
                  </a:cubicBezTo>
                  <a:cubicBezTo>
                    <a:pt x="186" y="18"/>
                    <a:pt x="191" y="18"/>
                    <a:pt x="195" y="17"/>
                  </a:cubicBezTo>
                  <a:close/>
                  <a:moveTo>
                    <a:pt x="182" y="34"/>
                  </a:moveTo>
                  <a:cubicBezTo>
                    <a:pt x="186" y="34"/>
                    <a:pt x="190" y="34"/>
                    <a:pt x="194" y="34"/>
                  </a:cubicBezTo>
                  <a:cubicBezTo>
                    <a:pt x="194" y="41"/>
                    <a:pt x="194" y="47"/>
                    <a:pt x="194" y="54"/>
                  </a:cubicBezTo>
                  <a:cubicBezTo>
                    <a:pt x="190" y="53"/>
                    <a:pt x="186" y="53"/>
                    <a:pt x="182" y="53"/>
                  </a:cubicBezTo>
                  <a:cubicBezTo>
                    <a:pt x="182" y="47"/>
                    <a:pt x="182" y="41"/>
                    <a:pt x="182" y="34"/>
                  </a:cubicBezTo>
                  <a:close/>
                  <a:moveTo>
                    <a:pt x="158" y="18"/>
                  </a:moveTo>
                  <a:cubicBezTo>
                    <a:pt x="165" y="18"/>
                    <a:pt x="172" y="18"/>
                    <a:pt x="180" y="18"/>
                  </a:cubicBezTo>
                  <a:cubicBezTo>
                    <a:pt x="180" y="22"/>
                    <a:pt x="179" y="27"/>
                    <a:pt x="179" y="32"/>
                  </a:cubicBezTo>
                  <a:cubicBezTo>
                    <a:pt x="172" y="32"/>
                    <a:pt x="165" y="32"/>
                    <a:pt x="158" y="32"/>
                  </a:cubicBezTo>
                  <a:cubicBezTo>
                    <a:pt x="158" y="27"/>
                    <a:pt x="158" y="22"/>
                    <a:pt x="158" y="18"/>
                  </a:cubicBezTo>
                  <a:close/>
                  <a:moveTo>
                    <a:pt x="139" y="32"/>
                  </a:moveTo>
                  <a:cubicBezTo>
                    <a:pt x="139" y="27"/>
                    <a:pt x="140" y="22"/>
                    <a:pt x="140" y="18"/>
                  </a:cubicBezTo>
                  <a:cubicBezTo>
                    <a:pt x="143" y="18"/>
                    <a:pt x="147" y="18"/>
                    <a:pt x="151" y="18"/>
                  </a:cubicBezTo>
                  <a:cubicBezTo>
                    <a:pt x="151" y="22"/>
                    <a:pt x="150" y="27"/>
                    <a:pt x="150" y="32"/>
                  </a:cubicBezTo>
                  <a:cubicBezTo>
                    <a:pt x="147" y="32"/>
                    <a:pt x="143" y="32"/>
                    <a:pt x="139" y="32"/>
                  </a:cubicBezTo>
                  <a:close/>
                  <a:moveTo>
                    <a:pt x="158" y="35"/>
                  </a:moveTo>
                  <a:cubicBezTo>
                    <a:pt x="165" y="34"/>
                    <a:pt x="172" y="34"/>
                    <a:pt x="179" y="34"/>
                  </a:cubicBezTo>
                  <a:cubicBezTo>
                    <a:pt x="179" y="41"/>
                    <a:pt x="179" y="47"/>
                    <a:pt x="179" y="53"/>
                  </a:cubicBezTo>
                  <a:cubicBezTo>
                    <a:pt x="172" y="53"/>
                    <a:pt x="164" y="53"/>
                    <a:pt x="157" y="53"/>
                  </a:cubicBezTo>
                  <a:cubicBezTo>
                    <a:pt x="157" y="47"/>
                    <a:pt x="157" y="41"/>
                    <a:pt x="158" y="35"/>
                  </a:cubicBezTo>
                  <a:close/>
                  <a:moveTo>
                    <a:pt x="179" y="56"/>
                  </a:moveTo>
                  <a:cubicBezTo>
                    <a:pt x="179" y="61"/>
                    <a:pt x="179" y="65"/>
                    <a:pt x="179" y="69"/>
                  </a:cubicBezTo>
                  <a:cubicBezTo>
                    <a:pt x="179" y="72"/>
                    <a:pt x="179" y="74"/>
                    <a:pt x="179" y="77"/>
                  </a:cubicBezTo>
                  <a:cubicBezTo>
                    <a:pt x="172" y="76"/>
                    <a:pt x="164" y="76"/>
                    <a:pt x="157" y="76"/>
                  </a:cubicBezTo>
                  <a:cubicBezTo>
                    <a:pt x="157" y="69"/>
                    <a:pt x="157" y="63"/>
                    <a:pt x="157" y="56"/>
                  </a:cubicBezTo>
                  <a:cubicBezTo>
                    <a:pt x="164" y="56"/>
                    <a:pt x="172" y="56"/>
                    <a:pt x="179" y="56"/>
                  </a:cubicBezTo>
                  <a:close/>
                  <a:moveTo>
                    <a:pt x="172" y="97"/>
                  </a:moveTo>
                  <a:cubicBezTo>
                    <a:pt x="167" y="97"/>
                    <a:pt x="161" y="97"/>
                    <a:pt x="156" y="98"/>
                  </a:cubicBezTo>
                  <a:cubicBezTo>
                    <a:pt x="156" y="92"/>
                    <a:pt x="156" y="85"/>
                    <a:pt x="156" y="78"/>
                  </a:cubicBezTo>
                  <a:cubicBezTo>
                    <a:pt x="164" y="79"/>
                    <a:pt x="171" y="80"/>
                    <a:pt x="179" y="80"/>
                  </a:cubicBezTo>
                  <a:cubicBezTo>
                    <a:pt x="179" y="86"/>
                    <a:pt x="179" y="91"/>
                    <a:pt x="179" y="97"/>
                  </a:cubicBezTo>
                  <a:cubicBezTo>
                    <a:pt x="176" y="97"/>
                    <a:pt x="174" y="97"/>
                    <a:pt x="172" y="97"/>
                  </a:cubicBezTo>
                  <a:close/>
                  <a:moveTo>
                    <a:pt x="179" y="117"/>
                  </a:moveTo>
                  <a:cubicBezTo>
                    <a:pt x="171" y="117"/>
                    <a:pt x="163" y="117"/>
                    <a:pt x="156" y="118"/>
                  </a:cubicBezTo>
                  <a:cubicBezTo>
                    <a:pt x="156" y="112"/>
                    <a:pt x="156" y="106"/>
                    <a:pt x="156" y="99"/>
                  </a:cubicBezTo>
                  <a:cubicBezTo>
                    <a:pt x="161" y="98"/>
                    <a:pt x="167" y="99"/>
                    <a:pt x="172" y="99"/>
                  </a:cubicBezTo>
                  <a:cubicBezTo>
                    <a:pt x="174" y="99"/>
                    <a:pt x="177" y="99"/>
                    <a:pt x="179" y="99"/>
                  </a:cubicBezTo>
                  <a:cubicBezTo>
                    <a:pt x="179" y="105"/>
                    <a:pt x="179" y="111"/>
                    <a:pt x="179" y="117"/>
                  </a:cubicBezTo>
                  <a:close/>
                  <a:moveTo>
                    <a:pt x="156" y="135"/>
                  </a:moveTo>
                  <a:cubicBezTo>
                    <a:pt x="156" y="130"/>
                    <a:pt x="156" y="125"/>
                    <a:pt x="156" y="121"/>
                  </a:cubicBezTo>
                  <a:cubicBezTo>
                    <a:pt x="163" y="120"/>
                    <a:pt x="171" y="120"/>
                    <a:pt x="179" y="120"/>
                  </a:cubicBezTo>
                  <a:cubicBezTo>
                    <a:pt x="179" y="125"/>
                    <a:pt x="179" y="130"/>
                    <a:pt x="179" y="135"/>
                  </a:cubicBezTo>
                  <a:cubicBezTo>
                    <a:pt x="172" y="134"/>
                    <a:pt x="164" y="134"/>
                    <a:pt x="156" y="135"/>
                  </a:cubicBezTo>
                  <a:close/>
                  <a:moveTo>
                    <a:pt x="193" y="117"/>
                  </a:moveTo>
                  <a:cubicBezTo>
                    <a:pt x="190" y="117"/>
                    <a:pt x="186" y="117"/>
                    <a:pt x="182" y="117"/>
                  </a:cubicBezTo>
                  <a:cubicBezTo>
                    <a:pt x="182" y="111"/>
                    <a:pt x="182" y="105"/>
                    <a:pt x="182" y="99"/>
                  </a:cubicBezTo>
                  <a:cubicBezTo>
                    <a:pt x="186" y="100"/>
                    <a:pt x="189" y="100"/>
                    <a:pt x="193" y="100"/>
                  </a:cubicBezTo>
                  <a:cubicBezTo>
                    <a:pt x="193" y="106"/>
                    <a:pt x="193" y="111"/>
                    <a:pt x="193" y="117"/>
                  </a:cubicBezTo>
                  <a:close/>
                  <a:moveTo>
                    <a:pt x="193" y="98"/>
                  </a:moveTo>
                  <a:cubicBezTo>
                    <a:pt x="190" y="97"/>
                    <a:pt x="186" y="97"/>
                    <a:pt x="182" y="97"/>
                  </a:cubicBezTo>
                  <a:cubicBezTo>
                    <a:pt x="182" y="91"/>
                    <a:pt x="182" y="86"/>
                    <a:pt x="182" y="80"/>
                  </a:cubicBezTo>
                  <a:cubicBezTo>
                    <a:pt x="186" y="80"/>
                    <a:pt x="190" y="81"/>
                    <a:pt x="193" y="81"/>
                  </a:cubicBezTo>
                  <a:cubicBezTo>
                    <a:pt x="193" y="86"/>
                    <a:pt x="193" y="92"/>
                    <a:pt x="193" y="98"/>
                  </a:cubicBezTo>
                  <a:close/>
                  <a:moveTo>
                    <a:pt x="193" y="78"/>
                  </a:moveTo>
                  <a:cubicBezTo>
                    <a:pt x="190" y="77"/>
                    <a:pt x="186" y="77"/>
                    <a:pt x="182" y="77"/>
                  </a:cubicBezTo>
                  <a:cubicBezTo>
                    <a:pt x="182" y="74"/>
                    <a:pt x="182" y="72"/>
                    <a:pt x="182" y="70"/>
                  </a:cubicBezTo>
                  <a:cubicBezTo>
                    <a:pt x="182" y="65"/>
                    <a:pt x="182" y="61"/>
                    <a:pt x="182" y="56"/>
                  </a:cubicBezTo>
                  <a:cubicBezTo>
                    <a:pt x="186" y="56"/>
                    <a:pt x="190" y="56"/>
                    <a:pt x="194" y="56"/>
                  </a:cubicBezTo>
                  <a:cubicBezTo>
                    <a:pt x="194" y="63"/>
                    <a:pt x="194" y="70"/>
                    <a:pt x="193"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 name="ïṥliḓé"/>
            <p:cNvSpPr/>
            <p:nvPr/>
          </p:nvSpPr>
          <p:spPr bwMode="auto">
            <a:xfrm>
              <a:off x="8380413" y="3889375"/>
              <a:ext cx="115888" cy="273050"/>
            </a:xfrm>
            <a:custGeom>
              <a:avLst/>
              <a:gdLst>
                <a:gd name="T0" fmla="*/ 39 w 66"/>
                <a:gd name="T1" fmla="*/ 133 h 156"/>
                <a:gd name="T2" fmla="*/ 61 w 66"/>
                <a:gd name="T3" fmla="*/ 114 h 156"/>
                <a:gd name="T4" fmla="*/ 39 w 66"/>
                <a:gd name="T5" fmla="*/ 111 h 156"/>
                <a:gd name="T6" fmla="*/ 59 w 66"/>
                <a:gd name="T7" fmla="*/ 92 h 156"/>
                <a:gd name="T8" fmla="*/ 39 w 66"/>
                <a:gd name="T9" fmla="*/ 90 h 156"/>
                <a:gd name="T10" fmla="*/ 54 w 66"/>
                <a:gd name="T11" fmla="*/ 75 h 156"/>
                <a:gd name="T12" fmla="*/ 39 w 66"/>
                <a:gd name="T13" fmla="*/ 70 h 156"/>
                <a:gd name="T14" fmla="*/ 59 w 66"/>
                <a:gd name="T15" fmla="*/ 47 h 156"/>
                <a:gd name="T16" fmla="*/ 39 w 66"/>
                <a:gd name="T17" fmla="*/ 45 h 156"/>
                <a:gd name="T18" fmla="*/ 56 w 66"/>
                <a:gd name="T19" fmla="*/ 27 h 156"/>
                <a:gd name="T20" fmla="*/ 38 w 66"/>
                <a:gd name="T21" fmla="*/ 24 h 156"/>
                <a:gd name="T22" fmla="*/ 37 w 66"/>
                <a:gd name="T23" fmla="*/ 1 h 156"/>
                <a:gd name="T24" fmla="*/ 31 w 66"/>
                <a:gd name="T25" fmla="*/ 23 h 156"/>
                <a:gd name="T26" fmla="*/ 31 w 66"/>
                <a:gd name="T27" fmla="*/ 9 h 156"/>
                <a:gd name="T28" fmla="*/ 11 w 66"/>
                <a:gd name="T29" fmla="*/ 25 h 156"/>
                <a:gd name="T30" fmla="*/ 10 w 66"/>
                <a:gd name="T31" fmla="*/ 3 h 156"/>
                <a:gd name="T32" fmla="*/ 6 w 66"/>
                <a:gd name="T33" fmla="*/ 26 h 156"/>
                <a:gd name="T34" fmla="*/ 9 w 66"/>
                <a:gd name="T35" fmla="*/ 26 h 156"/>
                <a:gd name="T36" fmla="*/ 6 w 66"/>
                <a:gd name="T37" fmla="*/ 47 h 156"/>
                <a:gd name="T38" fmla="*/ 7 w 66"/>
                <a:gd name="T39" fmla="*/ 48 h 156"/>
                <a:gd name="T40" fmla="*/ 5 w 66"/>
                <a:gd name="T41" fmla="*/ 72 h 156"/>
                <a:gd name="T42" fmla="*/ 6 w 66"/>
                <a:gd name="T43" fmla="*/ 90 h 156"/>
                <a:gd name="T44" fmla="*/ 4 w 66"/>
                <a:gd name="T45" fmla="*/ 92 h 156"/>
                <a:gd name="T46" fmla="*/ 5 w 66"/>
                <a:gd name="T47" fmla="*/ 114 h 156"/>
                <a:gd name="T48" fmla="*/ 1 w 66"/>
                <a:gd name="T49" fmla="*/ 115 h 156"/>
                <a:gd name="T50" fmla="*/ 5 w 66"/>
                <a:gd name="T51" fmla="*/ 132 h 156"/>
                <a:gd name="T52" fmla="*/ 3 w 66"/>
                <a:gd name="T53" fmla="*/ 134 h 156"/>
                <a:gd name="T54" fmla="*/ 5 w 66"/>
                <a:gd name="T55" fmla="*/ 146 h 156"/>
                <a:gd name="T56" fmla="*/ 8 w 66"/>
                <a:gd name="T57" fmla="*/ 134 h 156"/>
                <a:gd name="T58" fmla="*/ 26 w 66"/>
                <a:gd name="T59" fmla="*/ 143 h 156"/>
                <a:gd name="T60" fmla="*/ 29 w 66"/>
                <a:gd name="T61" fmla="*/ 135 h 156"/>
                <a:gd name="T62" fmla="*/ 37 w 66"/>
                <a:gd name="T63" fmla="*/ 155 h 156"/>
                <a:gd name="T64" fmla="*/ 39 w 66"/>
                <a:gd name="T65" fmla="*/ 136 h 156"/>
                <a:gd name="T66" fmla="*/ 64 w 66"/>
                <a:gd name="T67" fmla="*/ 135 h 156"/>
                <a:gd name="T68" fmla="*/ 36 w 66"/>
                <a:gd name="T69" fmla="*/ 26 h 156"/>
                <a:gd name="T70" fmla="*/ 31 w 66"/>
                <a:gd name="T71" fmla="*/ 45 h 156"/>
                <a:gd name="T72" fmla="*/ 30 w 66"/>
                <a:gd name="T73" fmla="*/ 48 h 156"/>
                <a:gd name="T74" fmla="*/ 35 w 66"/>
                <a:gd name="T75" fmla="*/ 69 h 156"/>
                <a:gd name="T76" fmla="*/ 30 w 66"/>
                <a:gd name="T77" fmla="*/ 48 h 156"/>
                <a:gd name="T78" fmla="*/ 34 w 66"/>
                <a:gd name="T79" fmla="*/ 72 h 156"/>
                <a:gd name="T80" fmla="*/ 30 w 66"/>
                <a:gd name="T81" fmla="*/ 90 h 156"/>
                <a:gd name="T82" fmla="*/ 34 w 66"/>
                <a:gd name="T83" fmla="*/ 112 h 156"/>
                <a:gd name="T84" fmla="*/ 29 w 66"/>
                <a:gd name="T85" fmla="*/ 93 h 156"/>
                <a:gd name="T86" fmla="*/ 34 w 66"/>
                <a:gd name="T87" fmla="*/ 112 h 156"/>
                <a:gd name="T88" fmla="*/ 30 w 66"/>
                <a:gd name="T89" fmla="*/ 26 h 156"/>
                <a:gd name="T90" fmla="*/ 11 w 66"/>
                <a:gd name="T91" fmla="*/ 47 h 156"/>
                <a:gd name="T92" fmla="*/ 11 w 66"/>
                <a:gd name="T93" fmla="*/ 48 h 156"/>
                <a:gd name="T94" fmla="*/ 28 w 66"/>
                <a:gd name="T95" fmla="*/ 69 h 156"/>
                <a:gd name="T96" fmla="*/ 11 w 66"/>
                <a:gd name="T97" fmla="*/ 48 h 156"/>
                <a:gd name="T98" fmla="*/ 27 w 66"/>
                <a:gd name="T99" fmla="*/ 72 h 156"/>
                <a:gd name="T100" fmla="*/ 10 w 66"/>
                <a:gd name="T101" fmla="*/ 90 h 156"/>
                <a:gd name="T102" fmla="*/ 10 w 66"/>
                <a:gd name="T103" fmla="*/ 92 h 156"/>
                <a:gd name="T104" fmla="*/ 27 w 66"/>
                <a:gd name="T105" fmla="*/ 112 h 156"/>
                <a:gd name="T106" fmla="*/ 10 w 66"/>
                <a:gd name="T107" fmla="*/ 92 h 156"/>
                <a:gd name="T108" fmla="*/ 9 w 66"/>
                <a:gd name="T109" fmla="*/ 115 h 156"/>
                <a:gd name="T110" fmla="*/ 26 w 66"/>
                <a:gd name="T111" fmla="*/ 115 h 156"/>
                <a:gd name="T112" fmla="*/ 8 w 66"/>
                <a:gd name="T113" fmla="*/ 132 h 156"/>
                <a:gd name="T114" fmla="*/ 29 w 66"/>
                <a:gd name="T115" fmla="*/ 115 h 156"/>
                <a:gd name="T116" fmla="*/ 35 w 66"/>
                <a:gd name="T117"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64" y="135"/>
                  </a:moveTo>
                  <a:cubicBezTo>
                    <a:pt x="56" y="134"/>
                    <a:pt x="47" y="133"/>
                    <a:pt x="39" y="133"/>
                  </a:cubicBezTo>
                  <a:cubicBezTo>
                    <a:pt x="39" y="127"/>
                    <a:pt x="39" y="121"/>
                    <a:pt x="39" y="115"/>
                  </a:cubicBezTo>
                  <a:cubicBezTo>
                    <a:pt x="46" y="115"/>
                    <a:pt x="54" y="115"/>
                    <a:pt x="61" y="114"/>
                  </a:cubicBezTo>
                  <a:cubicBezTo>
                    <a:pt x="62" y="113"/>
                    <a:pt x="62" y="112"/>
                    <a:pt x="61" y="112"/>
                  </a:cubicBezTo>
                  <a:cubicBezTo>
                    <a:pt x="54" y="111"/>
                    <a:pt x="46" y="111"/>
                    <a:pt x="39" y="111"/>
                  </a:cubicBezTo>
                  <a:cubicBezTo>
                    <a:pt x="39" y="105"/>
                    <a:pt x="39" y="99"/>
                    <a:pt x="39" y="93"/>
                  </a:cubicBezTo>
                  <a:cubicBezTo>
                    <a:pt x="46" y="93"/>
                    <a:pt x="53" y="92"/>
                    <a:pt x="59" y="92"/>
                  </a:cubicBezTo>
                  <a:cubicBezTo>
                    <a:pt x="61" y="92"/>
                    <a:pt x="60" y="90"/>
                    <a:pt x="59" y="90"/>
                  </a:cubicBezTo>
                  <a:cubicBezTo>
                    <a:pt x="52" y="90"/>
                    <a:pt x="45" y="90"/>
                    <a:pt x="39" y="90"/>
                  </a:cubicBezTo>
                  <a:cubicBezTo>
                    <a:pt x="39" y="84"/>
                    <a:pt x="39" y="78"/>
                    <a:pt x="39" y="73"/>
                  </a:cubicBezTo>
                  <a:cubicBezTo>
                    <a:pt x="44" y="73"/>
                    <a:pt x="49" y="74"/>
                    <a:pt x="54" y="75"/>
                  </a:cubicBezTo>
                  <a:cubicBezTo>
                    <a:pt x="56" y="76"/>
                    <a:pt x="55" y="74"/>
                    <a:pt x="54" y="73"/>
                  </a:cubicBezTo>
                  <a:cubicBezTo>
                    <a:pt x="49" y="71"/>
                    <a:pt x="44" y="70"/>
                    <a:pt x="39" y="70"/>
                  </a:cubicBezTo>
                  <a:cubicBezTo>
                    <a:pt x="39" y="62"/>
                    <a:pt x="39" y="55"/>
                    <a:pt x="39" y="48"/>
                  </a:cubicBezTo>
                  <a:cubicBezTo>
                    <a:pt x="45" y="47"/>
                    <a:pt x="52" y="47"/>
                    <a:pt x="59" y="47"/>
                  </a:cubicBezTo>
                  <a:cubicBezTo>
                    <a:pt x="61" y="47"/>
                    <a:pt x="60" y="45"/>
                    <a:pt x="59" y="45"/>
                  </a:cubicBezTo>
                  <a:cubicBezTo>
                    <a:pt x="52" y="45"/>
                    <a:pt x="45" y="45"/>
                    <a:pt x="39" y="45"/>
                  </a:cubicBezTo>
                  <a:cubicBezTo>
                    <a:pt x="38" y="39"/>
                    <a:pt x="38" y="33"/>
                    <a:pt x="38" y="26"/>
                  </a:cubicBezTo>
                  <a:cubicBezTo>
                    <a:pt x="44" y="26"/>
                    <a:pt x="50" y="27"/>
                    <a:pt x="56" y="27"/>
                  </a:cubicBezTo>
                  <a:cubicBezTo>
                    <a:pt x="57" y="27"/>
                    <a:pt x="57" y="25"/>
                    <a:pt x="56" y="25"/>
                  </a:cubicBezTo>
                  <a:cubicBezTo>
                    <a:pt x="50" y="24"/>
                    <a:pt x="44" y="24"/>
                    <a:pt x="38" y="24"/>
                  </a:cubicBezTo>
                  <a:cubicBezTo>
                    <a:pt x="38" y="16"/>
                    <a:pt x="38" y="9"/>
                    <a:pt x="38" y="1"/>
                  </a:cubicBezTo>
                  <a:cubicBezTo>
                    <a:pt x="38" y="0"/>
                    <a:pt x="37" y="0"/>
                    <a:pt x="37" y="1"/>
                  </a:cubicBezTo>
                  <a:cubicBezTo>
                    <a:pt x="37" y="8"/>
                    <a:pt x="36" y="16"/>
                    <a:pt x="36" y="24"/>
                  </a:cubicBezTo>
                  <a:cubicBezTo>
                    <a:pt x="34" y="24"/>
                    <a:pt x="33" y="23"/>
                    <a:pt x="31" y="23"/>
                  </a:cubicBezTo>
                  <a:cubicBezTo>
                    <a:pt x="31" y="19"/>
                    <a:pt x="31" y="14"/>
                    <a:pt x="31" y="9"/>
                  </a:cubicBezTo>
                  <a:cubicBezTo>
                    <a:pt x="31" y="9"/>
                    <a:pt x="31" y="9"/>
                    <a:pt x="31" y="9"/>
                  </a:cubicBezTo>
                  <a:cubicBezTo>
                    <a:pt x="30" y="14"/>
                    <a:pt x="30" y="19"/>
                    <a:pt x="30" y="24"/>
                  </a:cubicBezTo>
                  <a:cubicBezTo>
                    <a:pt x="23" y="24"/>
                    <a:pt x="17" y="24"/>
                    <a:pt x="11" y="25"/>
                  </a:cubicBezTo>
                  <a:cubicBezTo>
                    <a:pt x="11" y="17"/>
                    <a:pt x="11" y="10"/>
                    <a:pt x="11" y="3"/>
                  </a:cubicBezTo>
                  <a:cubicBezTo>
                    <a:pt x="11" y="2"/>
                    <a:pt x="10" y="2"/>
                    <a:pt x="10" y="3"/>
                  </a:cubicBezTo>
                  <a:cubicBezTo>
                    <a:pt x="10" y="10"/>
                    <a:pt x="9" y="18"/>
                    <a:pt x="9" y="25"/>
                  </a:cubicBezTo>
                  <a:cubicBezTo>
                    <a:pt x="8" y="25"/>
                    <a:pt x="7" y="25"/>
                    <a:pt x="6" y="26"/>
                  </a:cubicBezTo>
                  <a:cubicBezTo>
                    <a:pt x="5" y="26"/>
                    <a:pt x="5" y="27"/>
                    <a:pt x="6" y="26"/>
                  </a:cubicBezTo>
                  <a:cubicBezTo>
                    <a:pt x="7" y="26"/>
                    <a:pt x="8" y="26"/>
                    <a:pt x="9" y="26"/>
                  </a:cubicBezTo>
                  <a:cubicBezTo>
                    <a:pt x="8" y="33"/>
                    <a:pt x="8" y="40"/>
                    <a:pt x="8" y="47"/>
                  </a:cubicBezTo>
                  <a:cubicBezTo>
                    <a:pt x="7" y="47"/>
                    <a:pt x="6" y="47"/>
                    <a:pt x="6" y="47"/>
                  </a:cubicBezTo>
                  <a:cubicBezTo>
                    <a:pt x="5" y="47"/>
                    <a:pt x="5" y="48"/>
                    <a:pt x="6" y="48"/>
                  </a:cubicBezTo>
                  <a:cubicBezTo>
                    <a:pt x="6" y="48"/>
                    <a:pt x="7" y="48"/>
                    <a:pt x="7" y="48"/>
                  </a:cubicBezTo>
                  <a:cubicBezTo>
                    <a:pt x="7" y="56"/>
                    <a:pt x="7" y="64"/>
                    <a:pt x="6" y="71"/>
                  </a:cubicBezTo>
                  <a:cubicBezTo>
                    <a:pt x="6" y="71"/>
                    <a:pt x="6" y="71"/>
                    <a:pt x="5" y="72"/>
                  </a:cubicBezTo>
                  <a:cubicBezTo>
                    <a:pt x="4" y="72"/>
                    <a:pt x="5" y="74"/>
                    <a:pt x="6" y="74"/>
                  </a:cubicBezTo>
                  <a:cubicBezTo>
                    <a:pt x="6" y="79"/>
                    <a:pt x="6" y="85"/>
                    <a:pt x="6" y="90"/>
                  </a:cubicBezTo>
                  <a:cubicBezTo>
                    <a:pt x="5" y="90"/>
                    <a:pt x="4" y="90"/>
                    <a:pt x="4" y="90"/>
                  </a:cubicBezTo>
                  <a:cubicBezTo>
                    <a:pt x="2" y="90"/>
                    <a:pt x="3" y="92"/>
                    <a:pt x="4" y="92"/>
                  </a:cubicBezTo>
                  <a:cubicBezTo>
                    <a:pt x="5" y="92"/>
                    <a:pt x="5" y="92"/>
                    <a:pt x="6" y="92"/>
                  </a:cubicBezTo>
                  <a:cubicBezTo>
                    <a:pt x="5" y="99"/>
                    <a:pt x="5" y="107"/>
                    <a:pt x="5" y="114"/>
                  </a:cubicBezTo>
                  <a:cubicBezTo>
                    <a:pt x="4" y="114"/>
                    <a:pt x="2" y="114"/>
                    <a:pt x="1" y="114"/>
                  </a:cubicBezTo>
                  <a:cubicBezTo>
                    <a:pt x="0" y="114"/>
                    <a:pt x="0" y="115"/>
                    <a:pt x="1" y="115"/>
                  </a:cubicBezTo>
                  <a:cubicBezTo>
                    <a:pt x="2" y="115"/>
                    <a:pt x="4" y="115"/>
                    <a:pt x="5" y="115"/>
                  </a:cubicBezTo>
                  <a:cubicBezTo>
                    <a:pt x="5" y="121"/>
                    <a:pt x="5" y="126"/>
                    <a:pt x="5" y="132"/>
                  </a:cubicBezTo>
                  <a:cubicBezTo>
                    <a:pt x="4" y="132"/>
                    <a:pt x="3" y="132"/>
                    <a:pt x="2" y="132"/>
                  </a:cubicBezTo>
                  <a:cubicBezTo>
                    <a:pt x="1" y="132"/>
                    <a:pt x="1" y="134"/>
                    <a:pt x="3" y="134"/>
                  </a:cubicBezTo>
                  <a:cubicBezTo>
                    <a:pt x="3" y="134"/>
                    <a:pt x="4" y="134"/>
                    <a:pt x="5" y="134"/>
                  </a:cubicBezTo>
                  <a:cubicBezTo>
                    <a:pt x="5" y="138"/>
                    <a:pt x="5" y="142"/>
                    <a:pt x="5" y="146"/>
                  </a:cubicBezTo>
                  <a:cubicBezTo>
                    <a:pt x="5" y="147"/>
                    <a:pt x="7" y="148"/>
                    <a:pt x="7" y="146"/>
                  </a:cubicBezTo>
                  <a:cubicBezTo>
                    <a:pt x="7" y="142"/>
                    <a:pt x="7" y="138"/>
                    <a:pt x="8" y="134"/>
                  </a:cubicBezTo>
                  <a:cubicBezTo>
                    <a:pt x="14" y="134"/>
                    <a:pt x="20" y="135"/>
                    <a:pt x="26" y="135"/>
                  </a:cubicBezTo>
                  <a:cubicBezTo>
                    <a:pt x="26" y="138"/>
                    <a:pt x="26" y="140"/>
                    <a:pt x="26" y="143"/>
                  </a:cubicBezTo>
                  <a:cubicBezTo>
                    <a:pt x="26" y="144"/>
                    <a:pt x="29" y="145"/>
                    <a:pt x="29" y="143"/>
                  </a:cubicBezTo>
                  <a:cubicBezTo>
                    <a:pt x="29" y="140"/>
                    <a:pt x="29" y="138"/>
                    <a:pt x="29" y="135"/>
                  </a:cubicBezTo>
                  <a:cubicBezTo>
                    <a:pt x="31" y="135"/>
                    <a:pt x="33" y="135"/>
                    <a:pt x="35" y="135"/>
                  </a:cubicBezTo>
                  <a:cubicBezTo>
                    <a:pt x="35" y="142"/>
                    <a:pt x="36" y="148"/>
                    <a:pt x="37" y="155"/>
                  </a:cubicBezTo>
                  <a:cubicBezTo>
                    <a:pt x="37" y="155"/>
                    <a:pt x="38" y="156"/>
                    <a:pt x="38" y="155"/>
                  </a:cubicBezTo>
                  <a:cubicBezTo>
                    <a:pt x="38" y="148"/>
                    <a:pt x="39" y="142"/>
                    <a:pt x="39" y="136"/>
                  </a:cubicBezTo>
                  <a:cubicBezTo>
                    <a:pt x="47" y="136"/>
                    <a:pt x="56" y="137"/>
                    <a:pt x="64" y="137"/>
                  </a:cubicBezTo>
                  <a:cubicBezTo>
                    <a:pt x="66" y="137"/>
                    <a:pt x="65" y="135"/>
                    <a:pt x="64" y="135"/>
                  </a:cubicBezTo>
                  <a:close/>
                  <a:moveTo>
                    <a:pt x="31" y="26"/>
                  </a:moveTo>
                  <a:cubicBezTo>
                    <a:pt x="33" y="26"/>
                    <a:pt x="34" y="26"/>
                    <a:pt x="36" y="26"/>
                  </a:cubicBezTo>
                  <a:cubicBezTo>
                    <a:pt x="36" y="32"/>
                    <a:pt x="36" y="39"/>
                    <a:pt x="36" y="45"/>
                  </a:cubicBezTo>
                  <a:cubicBezTo>
                    <a:pt x="34" y="45"/>
                    <a:pt x="32" y="45"/>
                    <a:pt x="31" y="45"/>
                  </a:cubicBezTo>
                  <a:cubicBezTo>
                    <a:pt x="31" y="39"/>
                    <a:pt x="31" y="32"/>
                    <a:pt x="31" y="26"/>
                  </a:cubicBezTo>
                  <a:close/>
                  <a:moveTo>
                    <a:pt x="30" y="48"/>
                  </a:moveTo>
                  <a:cubicBezTo>
                    <a:pt x="32" y="48"/>
                    <a:pt x="34" y="48"/>
                    <a:pt x="35" y="48"/>
                  </a:cubicBezTo>
                  <a:cubicBezTo>
                    <a:pt x="35" y="55"/>
                    <a:pt x="35" y="62"/>
                    <a:pt x="35" y="69"/>
                  </a:cubicBezTo>
                  <a:cubicBezTo>
                    <a:pt x="33" y="69"/>
                    <a:pt x="32" y="69"/>
                    <a:pt x="30" y="69"/>
                  </a:cubicBezTo>
                  <a:cubicBezTo>
                    <a:pt x="30" y="62"/>
                    <a:pt x="30" y="55"/>
                    <a:pt x="30" y="48"/>
                  </a:cubicBezTo>
                  <a:close/>
                  <a:moveTo>
                    <a:pt x="30" y="72"/>
                  </a:moveTo>
                  <a:cubicBezTo>
                    <a:pt x="31" y="72"/>
                    <a:pt x="33" y="72"/>
                    <a:pt x="34" y="72"/>
                  </a:cubicBezTo>
                  <a:cubicBezTo>
                    <a:pt x="34" y="78"/>
                    <a:pt x="34" y="84"/>
                    <a:pt x="34" y="90"/>
                  </a:cubicBezTo>
                  <a:cubicBezTo>
                    <a:pt x="33" y="90"/>
                    <a:pt x="31" y="90"/>
                    <a:pt x="30" y="90"/>
                  </a:cubicBezTo>
                  <a:cubicBezTo>
                    <a:pt x="30" y="84"/>
                    <a:pt x="30" y="78"/>
                    <a:pt x="30" y="72"/>
                  </a:cubicBezTo>
                  <a:close/>
                  <a:moveTo>
                    <a:pt x="34" y="112"/>
                  </a:moveTo>
                  <a:cubicBezTo>
                    <a:pt x="32" y="112"/>
                    <a:pt x="31" y="112"/>
                    <a:pt x="29" y="112"/>
                  </a:cubicBezTo>
                  <a:cubicBezTo>
                    <a:pt x="29" y="106"/>
                    <a:pt x="29" y="99"/>
                    <a:pt x="29" y="93"/>
                  </a:cubicBezTo>
                  <a:cubicBezTo>
                    <a:pt x="31" y="93"/>
                    <a:pt x="32" y="93"/>
                    <a:pt x="34" y="93"/>
                  </a:cubicBezTo>
                  <a:cubicBezTo>
                    <a:pt x="34" y="99"/>
                    <a:pt x="34" y="105"/>
                    <a:pt x="34" y="112"/>
                  </a:cubicBezTo>
                  <a:close/>
                  <a:moveTo>
                    <a:pt x="11" y="26"/>
                  </a:moveTo>
                  <a:cubicBezTo>
                    <a:pt x="17" y="26"/>
                    <a:pt x="23" y="26"/>
                    <a:pt x="30" y="26"/>
                  </a:cubicBezTo>
                  <a:cubicBezTo>
                    <a:pt x="29" y="33"/>
                    <a:pt x="29" y="39"/>
                    <a:pt x="29" y="45"/>
                  </a:cubicBezTo>
                  <a:cubicBezTo>
                    <a:pt x="23" y="45"/>
                    <a:pt x="17" y="46"/>
                    <a:pt x="11" y="47"/>
                  </a:cubicBezTo>
                  <a:cubicBezTo>
                    <a:pt x="11" y="40"/>
                    <a:pt x="11" y="33"/>
                    <a:pt x="11" y="26"/>
                  </a:cubicBezTo>
                  <a:close/>
                  <a:moveTo>
                    <a:pt x="11" y="48"/>
                  </a:moveTo>
                  <a:cubicBezTo>
                    <a:pt x="17" y="48"/>
                    <a:pt x="23" y="48"/>
                    <a:pt x="28" y="48"/>
                  </a:cubicBezTo>
                  <a:cubicBezTo>
                    <a:pt x="28" y="55"/>
                    <a:pt x="28" y="62"/>
                    <a:pt x="28" y="69"/>
                  </a:cubicBezTo>
                  <a:cubicBezTo>
                    <a:pt x="22" y="69"/>
                    <a:pt x="16" y="70"/>
                    <a:pt x="11" y="71"/>
                  </a:cubicBezTo>
                  <a:cubicBezTo>
                    <a:pt x="11" y="63"/>
                    <a:pt x="11" y="56"/>
                    <a:pt x="11" y="48"/>
                  </a:cubicBezTo>
                  <a:close/>
                  <a:moveTo>
                    <a:pt x="11" y="73"/>
                  </a:moveTo>
                  <a:cubicBezTo>
                    <a:pt x="16" y="72"/>
                    <a:pt x="22" y="72"/>
                    <a:pt x="27" y="72"/>
                  </a:cubicBezTo>
                  <a:cubicBezTo>
                    <a:pt x="27" y="78"/>
                    <a:pt x="27" y="84"/>
                    <a:pt x="27" y="90"/>
                  </a:cubicBezTo>
                  <a:cubicBezTo>
                    <a:pt x="21" y="90"/>
                    <a:pt x="16" y="90"/>
                    <a:pt x="10" y="90"/>
                  </a:cubicBezTo>
                  <a:cubicBezTo>
                    <a:pt x="10" y="84"/>
                    <a:pt x="10" y="79"/>
                    <a:pt x="11" y="73"/>
                  </a:cubicBezTo>
                  <a:close/>
                  <a:moveTo>
                    <a:pt x="10" y="92"/>
                  </a:moveTo>
                  <a:cubicBezTo>
                    <a:pt x="16" y="92"/>
                    <a:pt x="21" y="92"/>
                    <a:pt x="27" y="92"/>
                  </a:cubicBezTo>
                  <a:cubicBezTo>
                    <a:pt x="27" y="99"/>
                    <a:pt x="27" y="106"/>
                    <a:pt x="27" y="112"/>
                  </a:cubicBezTo>
                  <a:cubicBezTo>
                    <a:pt x="21" y="112"/>
                    <a:pt x="15" y="113"/>
                    <a:pt x="9" y="113"/>
                  </a:cubicBezTo>
                  <a:cubicBezTo>
                    <a:pt x="9" y="106"/>
                    <a:pt x="10" y="99"/>
                    <a:pt x="10" y="92"/>
                  </a:cubicBezTo>
                  <a:close/>
                  <a:moveTo>
                    <a:pt x="8" y="132"/>
                  </a:moveTo>
                  <a:cubicBezTo>
                    <a:pt x="8" y="126"/>
                    <a:pt x="9" y="121"/>
                    <a:pt x="9" y="115"/>
                  </a:cubicBezTo>
                  <a:cubicBezTo>
                    <a:pt x="15" y="115"/>
                    <a:pt x="20" y="115"/>
                    <a:pt x="26" y="115"/>
                  </a:cubicBezTo>
                  <a:cubicBezTo>
                    <a:pt x="26" y="115"/>
                    <a:pt x="26" y="115"/>
                    <a:pt x="26" y="115"/>
                  </a:cubicBezTo>
                  <a:cubicBezTo>
                    <a:pt x="26" y="121"/>
                    <a:pt x="26" y="126"/>
                    <a:pt x="26" y="132"/>
                  </a:cubicBezTo>
                  <a:cubicBezTo>
                    <a:pt x="20" y="132"/>
                    <a:pt x="14" y="132"/>
                    <a:pt x="8" y="132"/>
                  </a:cubicBezTo>
                  <a:close/>
                  <a:moveTo>
                    <a:pt x="29" y="132"/>
                  </a:moveTo>
                  <a:cubicBezTo>
                    <a:pt x="29" y="126"/>
                    <a:pt x="29" y="121"/>
                    <a:pt x="29" y="115"/>
                  </a:cubicBezTo>
                  <a:cubicBezTo>
                    <a:pt x="31" y="115"/>
                    <a:pt x="32" y="115"/>
                    <a:pt x="34" y="115"/>
                  </a:cubicBezTo>
                  <a:cubicBezTo>
                    <a:pt x="34" y="121"/>
                    <a:pt x="34" y="127"/>
                    <a:pt x="35" y="132"/>
                  </a:cubicBezTo>
                  <a:cubicBezTo>
                    <a:pt x="33" y="132"/>
                    <a:pt x="31" y="132"/>
                    <a:pt x="29" y="1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4" name="í$liḋe"/>
            <p:cNvSpPr/>
            <p:nvPr/>
          </p:nvSpPr>
          <p:spPr bwMode="auto">
            <a:xfrm>
              <a:off x="8553450" y="3932238"/>
              <a:ext cx="7938" cy="217488"/>
            </a:xfrm>
            <a:custGeom>
              <a:avLst/>
              <a:gdLst>
                <a:gd name="T0" fmla="*/ 2 w 4"/>
                <a:gd name="T1" fmla="*/ 1 h 124"/>
                <a:gd name="T2" fmla="*/ 2 w 4"/>
                <a:gd name="T3" fmla="*/ 1 h 124"/>
                <a:gd name="T4" fmla="*/ 3 w 4"/>
                <a:gd name="T5" fmla="*/ 123 h 124"/>
                <a:gd name="T6" fmla="*/ 4 w 4"/>
                <a:gd name="T7" fmla="*/ 123 h 124"/>
                <a:gd name="T8" fmla="*/ 2 w 4"/>
                <a:gd name="T9" fmla="*/ 1 h 124"/>
              </a:gdLst>
              <a:ahLst/>
              <a:cxnLst>
                <a:cxn ang="0">
                  <a:pos x="T0" y="T1"/>
                </a:cxn>
                <a:cxn ang="0">
                  <a:pos x="T2" y="T3"/>
                </a:cxn>
                <a:cxn ang="0">
                  <a:pos x="T4" y="T5"/>
                </a:cxn>
                <a:cxn ang="0">
                  <a:pos x="T6" y="T7"/>
                </a:cxn>
                <a:cxn ang="0">
                  <a:pos x="T8" y="T9"/>
                </a:cxn>
              </a:cxnLst>
              <a:rect l="0" t="0" r="r" b="b"/>
              <a:pathLst>
                <a:path w="4" h="124">
                  <a:moveTo>
                    <a:pt x="2" y="1"/>
                  </a:moveTo>
                  <a:cubicBezTo>
                    <a:pt x="2" y="1"/>
                    <a:pt x="2" y="0"/>
                    <a:pt x="2" y="1"/>
                  </a:cubicBezTo>
                  <a:cubicBezTo>
                    <a:pt x="0" y="41"/>
                    <a:pt x="0" y="82"/>
                    <a:pt x="3" y="123"/>
                  </a:cubicBezTo>
                  <a:cubicBezTo>
                    <a:pt x="3" y="123"/>
                    <a:pt x="4" y="124"/>
                    <a:pt x="4" y="123"/>
                  </a:cubicBezTo>
                  <a:cubicBezTo>
                    <a:pt x="3" y="82"/>
                    <a:pt x="1" y="42"/>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5" name="ïṧlïde"/>
            <p:cNvSpPr/>
            <p:nvPr/>
          </p:nvSpPr>
          <p:spPr bwMode="auto">
            <a:xfrm>
              <a:off x="8566150" y="3954463"/>
              <a:ext cx="6350" cy="195263"/>
            </a:xfrm>
            <a:custGeom>
              <a:avLst/>
              <a:gdLst>
                <a:gd name="T0" fmla="*/ 4 w 4"/>
                <a:gd name="T1" fmla="*/ 1 h 112"/>
                <a:gd name="T2" fmla="*/ 3 w 4"/>
                <a:gd name="T3" fmla="*/ 1 h 112"/>
                <a:gd name="T4" fmla="*/ 3 w 4"/>
                <a:gd name="T5" fmla="*/ 111 h 112"/>
                <a:gd name="T6" fmla="*/ 4 w 4"/>
                <a:gd name="T7" fmla="*/ 111 h 112"/>
                <a:gd name="T8" fmla="*/ 4 w 4"/>
                <a:gd name="T9" fmla="*/ 1 h 112"/>
              </a:gdLst>
              <a:ahLst/>
              <a:cxnLst>
                <a:cxn ang="0">
                  <a:pos x="T0" y="T1"/>
                </a:cxn>
                <a:cxn ang="0">
                  <a:pos x="T2" y="T3"/>
                </a:cxn>
                <a:cxn ang="0">
                  <a:pos x="T4" y="T5"/>
                </a:cxn>
                <a:cxn ang="0">
                  <a:pos x="T6" y="T7"/>
                </a:cxn>
                <a:cxn ang="0">
                  <a:pos x="T8" y="T9"/>
                </a:cxn>
              </a:cxnLst>
              <a:rect l="0" t="0" r="r" b="b"/>
              <a:pathLst>
                <a:path w="4" h="112">
                  <a:moveTo>
                    <a:pt x="4" y="1"/>
                  </a:moveTo>
                  <a:cubicBezTo>
                    <a:pt x="4" y="0"/>
                    <a:pt x="3" y="0"/>
                    <a:pt x="3" y="1"/>
                  </a:cubicBezTo>
                  <a:cubicBezTo>
                    <a:pt x="1" y="37"/>
                    <a:pt x="0" y="74"/>
                    <a:pt x="3" y="111"/>
                  </a:cubicBezTo>
                  <a:cubicBezTo>
                    <a:pt x="3" y="111"/>
                    <a:pt x="4" y="112"/>
                    <a:pt x="4" y="111"/>
                  </a:cubicBezTo>
                  <a:cubicBezTo>
                    <a:pt x="3" y="74"/>
                    <a:pt x="2" y="38"/>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6" name="iṣḷîḑè"/>
            <p:cNvSpPr/>
            <p:nvPr/>
          </p:nvSpPr>
          <p:spPr bwMode="auto">
            <a:xfrm>
              <a:off x="8578850" y="3954463"/>
              <a:ext cx="4763" cy="195263"/>
            </a:xfrm>
            <a:custGeom>
              <a:avLst/>
              <a:gdLst>
                <a:gd name="T0" fmla="*/ 2 w 3"/>
                <a:gd name="T1" fmla="*/ 1 h 112"/>
                <a:gd name="T2" fmla="*/ 1 w 3"/>
                <a:gd name="T3" fmla="*/ 1 h 112"/>
                <a:gd name="T4" fmla="*/ 2 w 3"/>
                <a:gd name="T5" fmla="*/ 111 h 112"/>
                <a:gd name="T6" fmla="*/ 3 w 3"/>
                <a:gd name="T7" fmla="*/ 111 h 112"/>
                <a:gd name="T8" fmla="*/ 2 w 3"/>
                <a:gd name="T9" fmla="*/ 1 h 112"/>
              </a:gdLst>
              <a:ahLst/>
              <a:cxnLst>
                <a:cxn ang="0">
                  <a:pos x="T0" y="T1"/>
                </a:cxn>
                <a:cxn ang="0">
                  <a:pos x="T2" y="T3"/>
                </a:cxn>
                <a:cxn ang="0">
                  <a:pos x="T4" y="T5"/>
                </a:cxn>
                <a:cxn ang="0">
                  <a:pos x="T6" y="T7"/>
                </a:cxn>
                <a:cxn ang="0">
                  <a:pos x="T8" y="T9"/>
                </a:cxn>
              </a:cxnLst>
              <a:rect l="0" t="0" r="r" b="b"/>
              <a:pathLst>
                <a:path w="3" h="112">
                  <a:moveTo>
                    <a:pt x="2" y="1"/>
                  </a:moveTo>
                  <a:cubicBezTo>
                    <a:pt x="2" y="0"/>
                    <a:pt x="1" y="0"/>
                    <a:pt x="1" y="1"/>
                  </a:cubicBezTo>
                  <a:cubicBezTo>
                    <a:pt x="1" y="37"/>
                    <a:pt x="0" y="74"/>
                    <a:pt x="2" y="111"/>
                  </a:cubicBezTo>
                  <a:cubicBezTo>
                    <a:pt x="2" y="111"/>
                    <a:pt x="3" y="112"/>
                    <a:pt x="3" y="111"/>
                  </a:cubicBezTo>
                  <a:cubicBezTo>
                    <a:pt x="3" y="74"/>
                    <a:pt x="2" y="3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7" name="ïṩḷîḋè"/>
            <p:cNvSpPr/>
            <p:nvPr/>
          </p:nvSpPr>
          <p:spPr bwMode="auto">
            <a:xfrm>
              <a:off x="8586788" y="3954463"/>
              <a:ext cx="7938" cy="198438"/>
            </a:xfrm>
            <a:custGeom>
              <a:avLst/>
              <a:gdLst>
                <a:gd name="T0" fmla="*/ 2 w 4"/>
                <a:gd name="T1" fmla="*/ 1 h 114"/>
                <a:gd name="T2" fmla="*/ 1 w 4"/>
                <a:gd name="T3" fmla="*/ 1 h 114"/>
                <a:gd name="T4" fmla="*/ 2 w 4"/>
                <a:gd name="T5" fmla="*/ 112 h 114"/>
                <a:gd name="T6" fmla="*/ 4 w 4"/>
                <a:gd name="T7" fmla="*/ 113 h 114"/>
                <a:gd name="T8" fmla="*/ 2 w 4"/>
                <a:gd name="T9" fmla="*/ 1 h 114"/>
              </a:gdLst>
              <a:ahLst/>
              <a:cxnLst>
                <a:cxn ang="0">
                  <a:pos x="T0" y="T1"/>
                </a:cxn>
                <a:cxn ang="0">
                  <a:pos x="T2" y="T3"/>
                </a:cxn>
                <a:cxn ang="0">
                  <a:pos x="T4" y="T5"/>
                </a:cxn>
                <a:cxn ang="0">
                  <a:pos x="T6" y="T7"/>
                </a:cxn>
                <a:cxn ang="0">
                  <a:pos x="T8" y="T9"/>
                </a:cxn>
              </a:cxnLst>
              <a:rect l="0" t="0" r="r" b="b"/>
              <a:pathLst>
                <a:path w="4" h="114">
                  <a:moveTo>
                    <a:pt x="2" y="1"/>
                  </a:moveTo>
                  <a:cubicBezTo>
                    <a:pt x="2" y="0"/>
                    <a:pt x="1" y="0"/>
                    <a:pt x="1" y="1"/>
                  </a:cubicBezTo>
                  <a:cubicBezTo>
                    <a:pt x="1" y="38"/>
                    <a:pt x="0" y="75"/>
                    <a:pt x="2" y="112"/>
                  </a:cubicBezTo>
                  <a:cubicBezTo>
                    <a:pt x="2" y="113"/>
                    <a:pt x="4" y="114"/>
                    <a:pt x="4" y="113"/>
                  </a:cubicBezTo>
                  <a:cubicBezTo>
                    <a:pt x="2" y="75"/>
                    <a:pt x="2" y="3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8" name="îṡḷîḑe"/>
            <p:cNvSpPr/>
            <p:nvPr/>
          </p:nvSpPr>
          <p:spPr bwMode="auto">
            <a:xfrm>
              <a:off x="8596313" y="3940175"/>
              <a:ext cx="7938" cy="209550"/>
            </a:xfrm>
            <a:custGeom>
              <a:avLst/>
              <a:gdLst>
                <a:gd name="T0" fmla="*/ 5 w 5"/>
                <a:gd name="T1" fmla="*/ 0 h 120"/>
                <a:gd name="T2" fmla="*/ 4 w 5"/>
                <a:gd name="T3" fmla="*/ 0 h 120"/>
                <a:gd name="T4" fmla="*/ 2 w 5"/>
                <a:gd name="T5" fmla="*/ 119 h 120"/>
                <a:gd name="T6" fmla="*/ 4 w 5"/>
                <a:gd name="T7" fmla="*/ 119 h 120"/>
                <a:gd name="T8" fmla="*/ 5 w 5"/>
                <a:gd name="T9" fmla="*/ 0 h 120"/>
              </a:gdLst>
              <a:ahLst/>
              <a:cxnLst>
                <a:cxn ang="0">
                  <a:pos x="T0" y="T1"/>
                </a:cxn>
                <a:cxn ang="0">
                  <a:pos x="T2" y="T3"/>
                </a:cxn>
                <a:cxn ang="0">
                  <a:pos x="T4" y="T5"/>
                </a:cxn>
                <a:cxn ang="0">
                  <a:pos x="T6" y="T7"/>
                </a:cxn>
                <a:cxn ang="0">
                  <a:pos x="T8" y="T9"/>
                </a:cxn>
              </a:cxnLst>
              <a:rect l="0" t="0" r="r" b="b"/>
              <a:pathLst>
                <a:path w="5" h="120">
                  <a:moveTo>
                    <a:pt x="5" y="0"/>
                  </a:moveTo>
                  <a:cubicBezTo>
                    <a:pt x="5" y="0"/>
                    <a:pt x="4" y="0"/>
                    <a:pt x="4" y="0"/>
                  </a:cubicBezTo>
                  <a:cubicBezTo>
                    <a:pt x="1" y="40"/>
                    <a:pt x="0" y="79"/>
                    <a:pt x="2" y="119"/>
                  </a:cubicBezTo>
                  <a:cubicBezTo>
                    <a:pt x="2" y="119"/>
                    <a:pt x="4" y="120"/>
                    <a:pt x="4" y="119"/>
                  </a:cubicBezTo>
                  <a:cubicBezTo>
                    <a:pt x="2" y="79"/>
                    <a:pt x="2" y="4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9" name="i$lîďê"/>
            <p:cNvSpPr/>
            <p:nvPr/>
          </p:nvSpPr>
          <p:spPr bwMode="auto">
            <a:xfrm>
              <a:off x="6707188" y="2778125"/>
              <a:ext cx="233363" cy="508000"/>
            </a:xfrm>
            <a:custGeom>
              <a:avLst/>
              <a:gdLst>
                <a:gd name="T0" fmla="*/ 132 w 134"/>
                <a:gd name="T1" fmla="*/ 41 h 291"/>
                <a:gd name="T2" fmla="*/ 1 w 134"/>
                <a:gd name="T3" fmla="*/ 0 h 291"/>
                <a:gd name="T4" fmla="*/ 1 w 134"/>
                <a:gd name="T5" fmla="*/ 1 h 291"/>
                <a:gd name="T6" fmla="*/ 103 w 134"/>
                <a:gd name="T7" fmla="*/ 32 h 291"/>
                <a:gd name="T8" fmla="*/ 103 w 134"/>
                <a:gd name="T9" fmla="*/ 42 h 291"/>
                <a:gd name="T10" fmla="*/ 50 w 134"/>
                <a:gd name="T11" fmla="*/ 22 h 291"/>
                <a:gd name="T12" fmla="*/ 50 w 134"/>
                <a:gd name="T13" fmla="*/ 14 h 291"/>
                <a:gd name="T14" fmla="*/ 48 w 134"/>
                <a:gd name="T15" fmla="*/ 14 h 291"/>
                <a:gd name="T16" fmla="*/ 48 w 134"/>
                <a:gd name="T17" fmla="*/ 22 h 291"/>
                <a:gd name="T18" fmla="*/ 26 w 134"/>
                <a:gd name="T19" fmla="*/ 14 h 291"/>
                <a:gd name="T20" fmla="*/ 26 w 134"/>
                <a:gd name="T21" fmla="*/ 12 h 291"/>
                <a:gd name="T22" fmla="*/ 26 w 134"/>
                <a:gd name="T23" fmla="*/ 12 h 291"/>
                <a:gd name="T24" fmla="*/ 26 w 134"/>
                <a:gd name="T25" fmla="*/ 14 h 291"/>
                <a:gd name="T26" fmla="*/ 3 w 134"/>
                <a:gd name="T27" fmla="*/ 7 h 291"/>
                <a:gd name="T28" fmla="*/ 3 w 134"/>
                <a:gd name="T29" fmla="*/ 8 h 291"/>
                <a:gd name="T30" fmla="*/ 26 w 134"/>
                <a:gd name="T31" fmla="*/ 16 h 291"/>
                <a:gd name="T32" fmla="*/ 23 w 134"/>
                <a:gd name="T33" fmla="*/ 136 h 291"/>
                <a:gd name="T34" fmla="*/ 23 w 134"/>
                <a:gd name="T35" fmla="*/ 269 h 291"/>
                <a:gd name="T36" fmla="*/ 25 w 134"/>
                <a:gd name="T37" fmla="*/ 270 h 291"/>
                <a:gd name="T38" fmla="*/ 25 w 134"/>
                <a:gd name="T39" fmla="*/ 145 h 291"/>
                <a:gd name="T40" fmla="*/ 26 w 134"/>
                <a:gd name="T41" fmla="*/ 17 h 291"/>
                <a:gd name="T42" fmla="*/ 48 w 134"/>
                <a:gd name="T43" fmla="*/ 24 h 291"/>
                <a:gd name="T44" fmla="*/ 48 w 134"/>
                <a:gd name="T45" fmla="*/ 279 h 291"/>
                <a:gd name="T46" fmla="*/ 50 w 134"/>
                <a:gd name="T47" fmla="*/ 279 h 291"/>
                <a:gd name="T48" fmla="*/ 50 w 134"/>
                <a:gd name="T49" fmla="*/ 25 h 291"/>
                <a:gd name="T50" fmla="*/ 103 w 134"/>
                <a:gd name="T51" fmla="*/ 45 h 291"/>
                <a:gd name="T52" fmla="*/ 104 w 134"/>
                <a:gd name="T53" fmla="*/ 290 h 291"/>
                <a:gd name="T54" fmla="*/ 105 w 134"/>
                <a:gd name="T55" fmla="*/ 290 h 291"/>
                <a:gd name="T56" fmla="*/ 105 w 134"/>
                <a:gd name="T57" fmla="*/ 45 h 291"/>
                <a:gd name="T58" fmla="*/ 117 w 134"/>
                <a:gd name="T59" fmla="*/ 50 h 291"/>
                <a:gd name="T60" fmla="*/ 114 w 134"/>
                <a:gd name="T61" fmla="*/ 278 h 291"/>
                <a:gd name="T62" fmla="*/ 117 w 134"/>
                <a:gd name="T63" fmla="*/ 279 h 291"/>
                <a:gd name="T64" fmla="*/ 119 w 134"/>
                <a:gd name="T65" fmla="*/ 51 h 291"/>
                <a:gd name="T66" fmla="*/ 122 w 134"/>
                <a:gd name="T67" fmla="*/ 52 h 291"/>
                <a:gd name="T68" fmla="*/ 123 w 134"/>
                <a:gd name="T69" fmla="*/ 50 h 291"/>
                <a:gd name="T70" fmla="*/ 119 w 134"/>
                <a:gd name="T71" fmla="*/ 48 h 291"/>
                <a:gd name="T72" fmla="*/ 119 w 134"/>
                <a:gd name="T73" fmla="*/ 42 h 291"/>
                <a:gd name="T74" fmla="*/ 118 w 134"/>
                <a:gd name="T75" fmla="*/ 42 h 291"/>
                <a:gd name="T76" fmla="*/ 117 w 134"/>
                <a:gd name="T77" fmla="*/ 47 h 291"/>
                <a:gd name="T78" fmla="*/ 105 w 134"/>
                <a:gd name="T79" fmla="*/ 43 h 291"/>
                <a:gd name="T80" fmla="*/ 105 w 134"/>
                <a:gd name="T81" fmla="*/ 32 h 291"/>
                <a:gd name="T82" fmla="*/ 125 w 134"/>
                <a:gd name="T83" fmla="*/ 40 h 291"/>
                <a:gd name="T84" fmla="*/ 126 w 134"/>
                <a:gd name="T85" fmla="*/ 271 h 291"/>
                <a:gd name="T86" fmla="*/ 129 w 134"/>
                <a:gd name="T87" fmla="*/ 272 h 291"/>
                <a:gd name="T88" fmla="*/ 125 w 134"/>
                <a:gd name="T89" fmla="*/ 40 h 291"/>
                <a:gd name="T90" fmla="*/ 131 w 134"/>
                <a:gd name="T91" fmla="*/ 43 h 291"/>
                <a:gd name="T92" fmla="*/ 132 w 134"/>
                <a:gd name="T93" fmla="*/ 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91">
                  <a:moveTo>
                    <a:pt x="132" y="41"/>
                  </a:moveTo>
                  <a:cubicBezTo>
                    <a:pt x="92" y="22"/>
                    <a:pt x="45" y="4"/>
                    <a:pt x="1" y="0"/>
                  </a:cubicBezTo>
                  <a:cubicBezTo>
                    <a:pt x="0" y="0"/>
                    <a:pt x="0" y="1"/>
                    <a:pt x="1" y="1"/>
                  </a:cubicBezTo>
                  <a:cubicBezTo>
                    <a:pt x="36" y="8"/>
                    <a:pt x="70" y="19"/>
                    <a:pt x="103" y="32"/>
                  </a:cubicBezTo>
                  <a:cubicBezTo>
                    <a:pt x="103" y="35"/>
                    <a:pt x="103" y="39"/>
                    <a:pt x="103" y="42"/>
                  </a:cubicBezTo>
                  <a:cubicBezTo>
                    <a:pt x="85" y="35"/>
                    <a:pt x="68" y="28"/>
                    <a:pt x="50" y="22"/>
                  </a:cubicBezTo>
                  <a:cubicBezTo>
                    <a:pt x="50" y="20"/>
                    <a:pt x="50" y="17"/>
                    <a:pt x="50" y="14"/>
                  </a:cubicBezTo>
                  <a:cubicBezTo>
                    <a:pt x="50" y="14"/>
                    <a:pt x="49" y="13"/>
                    <a:pt x="48" y="14"/>
                  </a:cubicBezTo>
                  <a:cubicBezTo>
                    <a:pt x="48" y="17"/>
                    <a:pt x="48" y="19"/>
                    <a:pt x="48" y="22"/>
                  </a:cubicBezTo>
                  <a:cubicBezTo>
                    <a:pt x="41" y="19"/>
                    <a:pt x="34" y="17"/>
                    <a:pt x="26" y="14"/>
                  </a:cubicBezTo>
                  <a:cubicBezTo>
                    <a:pt x="26" y="14"/>
                    <a:pt x="26" y="13"/>
                    <a:pt x="26" y="12"/>
                  </a:cubicBezTo>
                  <a:cubicBezTo>
                    <a:pt x="26" y="12"/>
                    <a:pt x="26" y="11"/>
                    <a:pt x="26" y="12"/>
                  </a:cubicBezTo>
                  <a:cubicBezTo>
                    <a:pt x="26" y="13"/>
                    <a:pt x="26" y="13"/>
                    <a:pt x="26" y="14"/>
                  </a:cubicBezTo>
                  <a:cubicBezTo>
                    <a:pt x="18" y="12"/>
                    <a:pt x="11" y="9"/>
                    <a:pt x="3" y="7"/>
                  </a:cubicBezTo>
                  <a:cubicBezTo>
                    <a:pt x="2" y="7"/>
                    <a:pt x="3" y="8"/>
                    <a:pt x="3" y="8"/>
                  </a:cubicBezTo>
                  <a:cubicBezTo>
                    <a:pt x="11" y="11"/>
                    <a:pt x="18" y="14"/>
                    <a:pt x="26" y="16"/>
                  </a:cubicBezTo>
                  <a:cubicBezTo>
                    <a:pt x="23" y="56"/>
                    <a:pt x="23" y="96"/>
                    <a:pt x="23" y="136"/>
                  </a:cubicBezTo>
                  <a:cubicBezTo>
                    <a:pt x="23" y="181"/>
                    <a:pt x="21" y="225"/>
                    <a:pt x="23" y="269"/>
                  </a:cubicBezTo>
                  <a:cubicBezTo>
                    <a:pt x="23" y="270"/>
                    <a:pt x="25" y="271"/>
                    <a:pt x="25" y="270"/>
                  </a:cubicBezTo>
                  <a:cubicBezTo>
                    <a:pt x="27" y="228"/>
                    <a:pt x="25" y="186"/>
                    <a:pt x="25" y="145"/>
                  </a:cubicBezTo>
                  <a:cubicBezTo>
                    <a:pt x="26" y="102"/>
                    <a:pt x="27" y="59"/>
                    <a:pt x="26" y="17"/>
                  </a:cubicBezTo>
                  <a:cubicBezTo>
                    <a:pt x="34" y="19"/>
                    <a:pt x="41" y="22"/>
                    <a:pt x="48" y="24"/>
                  </a:cubicBezTo>
                  <a:cubicBezTo>
                    <a:pt x="45" y="109"/>
                    <a:pt x="42" y="194"/>
                    <a:pt x="48" y="279"/>
                  </a:cubicBezTo>
                  <a:cubicBezTo>
                    <a:pt x="48" y="280"/>
                    <a:pt x="50" y="280"/>
                    <a:pt x="50" y="279"/>
                  </a:cubicBezTo>
                  <a:cubicBezTo>
                    <a:pt x="48" y="194"/>
                    <a:pt x="48" y="110"/>
                    <a:pt x="50" y="25"/>
                  </a:cubicBezTo>
                  <a:cubicBezTo>
                    <a:pt x="68" y="31"/>
                    <a:pt x="85" y="38"/>
                    <a:pt x="103" y="45"/>
                  </a:cubicBezTo>
                  <a:cubicBezTo>
                    <a:pt x="101" y="126"/>
                    <a:pt x="97" y="209"/>
                    <a:pt x="104" y="290"/>
                  </a:cubicBezTo>
                  <a:cubicBezTo>
                    <a:pt x="104" y="291"/>
                    <a:pt x="105" y="291"/>
                    <a:pt x="105" y="290"/>
                  </a:cubicBezTo>
                  <a:cubicBezTo>
                    <a:pt x="107" y="209"/>
                    <a:pt x="104" y="127"/>
                    <a:pt x="105" y="45"/>
                  </a:cubicBezTo>
                  <a:cubicBezTo>
                    <a:pt x="109" y="47"/>
                    <a:pt x="113" y="49"/>
                    <a:pt x="117" y="50"/>
                  </a:cubicBezTo>
                  <a:cubicBezTo>
                    <a:pt x="116" y="126"/>
                    <a:pt x="112" y="202"/>
                    <a:pt x="114" y="278"/>
                  </a:cubicBezTo>
                  <a:cubicBezTo>
                    <a:pt x="115" y="280"/>
                    <a:pt x="117" y="281"/>
                    <a:pt x="117" y="279"/>
                  </a:cubicBezTo>
                  <a:cubicBezTo>
                    <a:pt x="119" y="203"/>
                    <a:pt x="120" y="127"/>
                    <a:pt x="119" y="51"/>
                  </a:cubicBezTo>
                  <a:cubicBezTo>
                    <a:pt x="120" y="51"/>
                    <a:pt x="121" y="52"/>
                    <a:pt x="122" y="52"/>
                  </a:cubicBezTo>
                  <a:cubicBezTo>
                    <a:pt x="124" y="53"/>
                    <a:pt x="125" y="50"/>
                    <a:pt x="123" y="50"/>
                  </a:cubicBezTo>
                  <a:cubicBezTo>
                    <a:pt x="122" y="49"/>
                    <a:pt x="120" y="49"/>
                    <a:pt x="119" y="48"/>
                  </a:cubicBezTo>
                  <a:cubicBezTo>
                    <a:pt x="119" y="46"/>
                    <a:pt x="119" y="44"/>
                    <a:pt x="119" y="42"/>
                  </a:cubicBezTo>
                  <a:cubicBezTo>
                    <a:pt x="119" y="41"/>
                    <a:pt x="118" y="41"/>
                    <a:pt x="118" y="42"/>
                  </a:cubicBezTo>
                  <a:cubicBezTo>
                    <a:pt x="118" y="44"/>
                    <a:pt x="117" y="46"/>
                    <a:pt x="117" y="47"/>
                  </a:cubicBezTo>
                  <a:cubicBezTo>
                    <a:pt x="113" y="46"/>
                    <a:pt x="109" y="44"/>
                    <a:pt x="105" y="43"/>
                  </a:cubicBezTo>
                  <a:cubicBezTo>
                    <a:pt x="105" y="39"/>
                    <a:pt x="105" y="36"/>
                    <a:pt x="105" y="32"/>
                  </a:cubicBezTo>
                  <a:cubicBezTo>
                    <a:pt x="112" y="35"/>
                    <a:pt x="118" y="38"/>
                    <a:pt x="125" y="40"/>
                  </a:cubicBezTo>
                  <a:cubicBezTo>
                    <a:pt x="123" y="117"/>
                    <a:pt x="126" y="194"/>
                    <a:pt x="126" y="271"/>
                  </a:cubicBezTo>
                  <a:cubicBezTo>
                    <a:pt x="126" y="273"/>
                    <a:pt x="129" y="274"/>
                    <a:pt x="129" y="272"/>
                  </a:cubicBezTo>
                  <a:cubicBezTo>
                    <a:pt x="129" y="195"/>
                    <a:pt x="131" y="117"/>
                    <a:pt x="125" y="40"/>
                  </a:cubicBezTo>
                  <a:cubicBezTo>
                    <a:pt x="127" y="41"/>
                    <a:pt x="129" y="42"/>
                    <a:pt x="131" y="43"/>
                  </a:cubicBezTo>
                  <a:cubicBezTo>
                    <a:pt x="133" y="44"/>
                    <a:pt x="134" y="41"/>
                    <a:pt x="132"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0" name="iṧ1iďê"/>
            <p:cNvSpPr/>
            <p:nvPr/>
          </p:nvSpPr>
          <p:spPr bwMode="auto">
            <a:xfrm>
              <a:off x="6816725" y="2846388"/>
              <a:ext cx="14288" cy="409575"/>
            </a:xfrm>
            <a:custGeom>
              <a:avLst/>
              <a:gdLst>
                <a:gd name="T0" fmla="*/ 7 w 8"/>
                <a:gd name="T1" fmla="*/ 1 h 234"/>
                <a:gd name="T2" fmla="*/ 7 w 8"/>
                <a:gd name="T3" fmla="*/ 0 h 234"/>
                <a:gd name="T4" fmla="*/ 6 w 8"/>
                <a:gd name="T5" fmla="*/ 233 h 234"/>
                <a:gd name="T6" fmla="*/ 8 w 8"/>
                <a:gd name="T7" fmla="*/ 233 h 234"/>
                <a:gd name="T8" fmla="*/ 7 w 8"/>
                <a:gd name="T9" fmla="*/ 1 h 234"/>
              </a:gdLst>
              <a:ahLst/>
              <a:cxnLst>
                <a:cxn ang="0">
                  <a:pos x="T0" y="T1"/>
                </a:cxn>
                <a:cxn ang="0">
                  <a:pos x="T2" y="T3"/>
                </a:cxn>
                <a:cxn ang="0">
                  <a:pos x="T4" y="T5"/>
                </a:cxn>
                <a:cxn ang="0">
                  <a:pos x="T6" y="T7"/>
                </a:cxn>
                <a:cxn ang="0">
                  <a:pos x="T8" y="T9"/>
                </a:cxn>
              </a:cxnLst>
              <a:rect l="0" t="0" r="r" b="b"/>
              <a:pathLst>
                <a:path w="8" h="234">
                  <a:moveTo>
                    <a:pt x="7" y="1"/>
                  </a:moveTo>
                  <a:cubicBezTo>
                    <a:pt x="7" y="0"/>
                    <a:pt x="7" y="0"/>
                    <a:pt x="7" y="0"/>
                  </a:cubicBezTo>
                  <a:cubicBezTo>
                    <a:pt x="0" y="77"/>
                    <a:pt x="0" y="156"/>
                    <a:pt x="6" y="233"/>
                  </a:cubicBezTo>
                  <a:cubicBezTo>
                    <a:pt x="6" y="234"/>
                    <a:pt x="8" y="234"/>
                    <a:pt x="8" y="233"/>
                  </a:cubicBezTo>
                  <a:cubicBezTo>
                    <a:pt x="5" y="155"/>
                    <a:pt x="3" y="78"/>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1" name="ïṣ1ídê"/>
            <p:cNvSpPr/>
            <p:nvPr/>
          </p:nvSpPr>
          <p:spPr bwMode="auto">
            <a:xfrm>
              <a:off x="6850063" y="2860675"/>
              <a:ext cx="14288" cy="390525"/>
            </a:xfrm>
            <a:custGeom>
              <a:avLst/>
              <a:gdLst>
                <a:gd name="T0" fmla="*/ 7 w 8"/>
                <a:gd name="T1" fmla="*/ 112 h 224"/>
                <a:gd name="T2" fmla="*/ 7 w 8"/>
                <a:gd name="T3" fmla="*/ 2 h 224"/>
                <a:gd name="T4" fmla="*/ 5 w 8"/>
                <a:gd name="T5" fmla="*/ 1 h 224"/>
                <a:gd name="T6" fmla="*/ 3 w 8"/>
                <a:gd name="T7" fmla="*/ 222 h 224"/>
                <a:gd name="T8" fmla="*/ 5 w 8"/>
                <a:gd name="T9" fmla="*/ 223 h 224"/>
                <a:gd name="T10" fmla="*/ 7 w 8"/>
                <a:gd name="T11" fmla="*/ 112 h 224"/>
              </a:gdLst>
              <a:ahLst/>
              <a:cxnLst>
                <a:cxn ang="0">
                  <a:pos x="T0" y="T1"/>
                </a:cxn>
                <a:cxn ang="0">
                  <a:pos x="T2" y="T3"/>
                </a:cxn>
                <a:cxn ang="0">
                  <a:pos x="T4" y="T5"/>
                </a:cxn>
                <a:cxn ang="0">
                  <a:pos x="T6" y="T7"/>
                </a:cxn>
                <a:cxn ang="0">
                  <a:pos x="T8" y="T9"/>
                </a:cxn>
                <a:cxn ang="0">
                  <a:pos x="T10" y="T11"/>
                </a:cxn>
              </a:cxnLst>
              <a:rect l="0" t="0" r="r" b="b"/>
              <a:pathLst>
                <a:path w="8" h="224">
                  <a:moveTo>
                    <a:pt x="7" y="112"/>
                  </a:moveTo>
                  <a:cubicBezTo>
                    <a:pt x="7" y="76"/>
                    <a:pt x="7" y="39"/>
                    <a:pt x="7" y="2"/>
                  </a:cubicBezTo>
                  <a:cubicBezTo>
                    <a:pt x="7" y="1"/>
                    <a:pt x="5" y="0"/>
                    <a:pt x="5" y="1"/>
                  </a:cubicBezTo>
                  <a:cubicBezTo>
                    <a:pt x="5" y="75"/>
                    <a:pt x="0" y="149"/>
                    <a:pt x="3" y="222"/>
                  </a:cubicBezTo>
                  <a:cubicBezTo>
                    <a:pt x="3" y="223"/>
                    <a:pt x="5" y="224"/>
                    <a:pt x="5" y="223"/>
                  </a:cubicBezTo>
                  <a:cubicBezTo>
                    <a:pt x="8" y="186"/>
                    <a:pt x="7" y="149"/>
                    <a:pt x="7" y="1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2" name="iṡḻïde"/>
            <p:cNvSpPr/>
            <p:nvPr/>
          </p:nvSpPr>
          <p:spPr bwMode="auto">
            <a:xfrm>
              <a:off x="6081713" y="1930400"/>
              <a:ext cx="593725" cy="1416050"/>
            </a:xfrm>
            <a:custGeom>
              <a:avLst/>
              <a:gdLst>
                <a:gd name="T0" fmla="*/ 295 w 339"/>
                <a:gd name="T1" fmla="*/ 208 h 811"/>
                <a:gd name="T2" fmla="*/ 256 w 339"/>
                <a:gd name="T3" fmla="*/ 191 h 811"/>
                <a:gd name="T4" fmla="*/ 7 w 339"/>
                <a:gd name="T5" fmla="*/ 1 h 811"/>
                <a:gd name="T6" fmla="*/ 4 w 339"/>
                <a:gd name="T7" fmla="*/ 77 h 811"/>
                <a:gd name="T8" fmla="*/ 16 w 339"/>
                <a:gd name="T9" fmla="*/ 165 h 811"/>
                <a:gd name="T10" fmla="*/ 40 w 339"/>
                <a:gd name="T11" fmla="*/ 794 h 811"/>
                <a:gd name="T12" fmla="*/ 124 w 339"/>
                <a:gd name="T13" fmla="*/ 288 h 811"/>
                <a:gd name="T14" fmla="*/ 147 w 339"/>
                <a:gd name="T15" fmla="*/ 307 h 811"/>
                <a:gd name="T16" fmla="*/ 229 w 339"/>
                <a:gd name="T17" fmla="*/ 340 h 811"/>
                <a:gd name="T18" fmla="*/ 253 w 339"/>
                <a:gd name="T19" fmla="*/ 352 h 811"/>
                <a:gd name="T20" fmla="*/ 311 w 339"/>
                <a:gd name="T21" fmla="*/ 387 h 811"/>
                <a:gd name="T22" fmla="*/ 86 w 339"/>
                <a:gd name="T23" fmla="*/ 333 h 811"/>
                <a:gd name="T24" fmla="*/ 90 w 339"/>
                <a:gd name="T25" fmla="*/ 781 h 811"/>
                <a:gd name="T26" fmla="*/ 99 w 339"/>
                <a:gd name="T27" fmla="*/ 580 h 811"/>
                <a:gd name="T28" fmla="*/ 199 w 339"/>
                <a:gd name="T29" fmla="*/ 414 h 811"/>
                <a:gd name="T30" fmla="*/ 239 w 339"/>
                <a:gd name="T31" fmla="*/ 756 h 811"/>
                <a:gd name="T32" fmla="*/ 259 w 339"/>
                <a:gd name="T33" fmla="*/ 439 h 811"/>
                <a:gd name="T34" fmla="*/ 88 w 339"/>
                <a:gd name="T35" fmla="*/ 363 h 811"/>
                <a:gd name="T36" fmla="*/ 330 w 339"/>
                <a:gd name="T37" fmla="*/ 441 h 811"/>
                <a:gd name="T38" fmla="*/ 332 w 339"/>
                <a:gd name="T39" fmla="*/ 386 h 811"/>
                <a:gd name="T40" fmla="*/ 273 w 339"/>
                <a:gd name="T41" fmla="*/ 228 h 811"/>
                <a:gd name="T42" fmla="*/ 287 w 339"/>
                <a:gd name="T43" fmla="*/ 268 h 811"/>
                <a:gd name="T44" fmla="*/ 272 w 339"/>
                <a:gd name="T45" fmla="*/ 227 h 811"/>
                <a:gd name="T46" fmla="*/ 255 w 339"/>
                <a:gd name="T47" fmla="*/ 224 h 811"/>
                <a:gd name="T48" fmla="*/ 82 w 339"/>
                <a:gd name="T49" fmla="*/ 99 h 811"/>
                <a:gd name="T50" fmla="*/ 44 w 339"/>
                <a:gd name="T51" fmla="*/ 82 h 811"/>
                <a:gd name="T52" fmla="*/ 15 w 339"/>
                <a:gd name="T53" fmla="*/ 83 h 811"/>
                <a:gd name="T54" fmla="*/ 153 w 339"/>
                <a:gd name="T55" fmla="*/ 199 h 811"/>
                <a:gd name="T56" fmla="*/ 128 w 339"/>
                <a:gd name="T57" fmla="*/ 195 h 811"/>
                <a:gd name="T58" fmla="*/ 45 w 339"/>
                <a:gd name="T59" fmla="*/ 141 h 811"/>
                <a:gd name="T60" fmla="*/ 44 w 339"/>
                <a:gd name="T61" fmla="*/ 179 h 811"/>
                <a:gd name="T62" fmla="*/ 61 w 339"/>
                <a:gd name="T63" fmla="*/ 147 h 811"/>
                <a:gd name="T64" fmla="*/ 21 w 339"/>
                <a:gd name="T65" fmla="*/ 89 h 811"/>
                <a:gd name="T66" fmla="*/ 43 w 339"/>
                <a:gd name="T67" fmla="*/ 178 h 811"/>
                <a:gd name="T68" fmla="*/ 19 w 339"/>
                <a:gd name="T69" fmla="*/ 124 h 811"/>
                <a:gd name="T70" fmla="*/ 19 w 339"/>
                <a:gd name="T71" fmla="*/ 191 h 811"/>
                <a:gd name="T72" fmla="*/ 27 w 339"/>
                <a:gd name="T73" fmla="*/ 241 h 811"/>
                <a:gd name="T74" fmla="*/ 78 w 339"/>
                <a:gd name="T75" fmla="*/ 220 h 811"/>
                <a:gd name="T76" fmla="*/ 126 w 339"/>
                <a:gd name="T77" fmla="*/ 223 h 811"/>
                <a:gd name="T78" fmla="*/ 147 w 339"/>
                <a:gd name="T79" fmla="*/ 295 h 811"/>
                <a:gd name="T80" fmla="*/ 163 w 339"/>
                <a:gd name="T81" fmla="*/ 301 h 811"/>
                <a:gd name="T82" fmla="*/ 218 w 339"/>
                <a:gd name="T83" fmla="*/ 231 h 811"/>
                <a:gd name="T84" fmla="*/ 141 w 339"/>
                <a:gd name="T85" fmla="*/ 175 h 811"/>
                <a:gd name="T86" fmla="*/ 218 w 339"/>
                <a:gd name="T87" fmla="*/ 226 h 811"/>
                <a:gd name="T88" fmla="*/ 230 w 339"/>
                <a:gd name="T89" fmla="*/ 268 h 811"/>
                <a:gd name="T90" fmla="*/ 235 w 339"/>
                <a:gd name="T91" fmla="*/ 212 h 811"/>
                <a:gd name="T92" fmla="*/ 231 w 339"/>
                <a:gd name="T93" fmla="*/ 337 h 811"/>
                <a:gd name="T94" fmla="*/ 234 w 339"/>
                <a:gd name="T95" fmla="*/ 234 h 811"/>
                <a:gd name="T96" fmla="*/ 235 w 339"/>
                <a:gd name="T97" fmla="*/ 207 h 811"/>
                <a:gd name="T98" fmla="*/ 82 w 339"/>
                <a:gd name="T99" fmla="*/ 99 h 811"/>
                <a:gd name="T100" fmla="*/ 254 w 339"/>
                <a:gd name="T101" fmla="*/ 285 h 811"/>
                <a:gd name="T102" fmla="*/ 285 w 339"/>
                <a:gd name="T103" fmla="*/ 364 h 811"/>
                <a:gd name="T104" fmla="*/ 313 w 339"/>
                <a:gd name="T105" fmla="*/ 313 h 811"/>
                <a:gd name="T106" fmla="*/ 288 w 339"/>
                <a:gd name="T107" fmla="*/ 296 h 811"/>
                <a:gd name="T108" fmla="*/ 329 w 339"/>
                <a:gd name="T109" fmla="*/ 26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 h="811">
                  <a:moveTo>
                    <a:pt x="338" y="237"/>
                  </a:moveTo>
                  <a:cubicBezTo>
                    <a:pt x="336" y="236"/>
                    <a:pt x="334" y="235"/>
                    <a:pt x="332" y="233"/>
                  </a:cubicBezTo>
                  <a:cubicBezTo>
                    <a:pt x="331" y="217"/>
                    <a:pt x="330" y="201"/>
                    <a:pt x="328" y="185"/>
                  </a:cubicBezTo>
                  <a:cubicBezTo>
                    <a:pt x="328" y="185"/>
                    <a:pt x="328" y="185"/>
                    <a:pt x="328" y="185"/>
                  </a:cubicBezTo>
                  <a:cubicBezTo>
                    <a:pt x="328" y="201"/>
                    <a:pt x="329" y="216"/>
                    <a:pt x="329" y="232"/>
                  </a:cubicBezTo>
                  <a:cubicBezTo>
                    <a:pt x="318" y="225"/>
                    <a:pt x="306" y="219"/>
                    <a:pt x="294" y="212"/>
                  </a:cubicBezTo>
                  <a:cubicBezTo>
                    <a:pt x="294" y="211"/>
                    <a:pt x="295" y="209"/>
                    <a:pt x="295" y="208"/>
                  </a:cubicBezTo>
                  <a:cubicBezTo>
                    <a:pt x="295" y="207"/>
                    <a:pt x="293" y="206"/>
                    <a:pt x="293" y="207"/>
                  </a:cubicBezTo>
                  <a:cubicBezTo>
                    <a:pt x="293" y="209"/>
                    <a:pt x="293" y="210"/>
                    <a:pt x="293" y="212"/>
                  </a:cubicBezTo>
                  <a:cubicBezTo>
                    <a:pt x="287" y="208"/>
                    <a:pt x="281" y="205"/>
                    <a:pt x="275" y="202"/>
                  </a:cubicBezTo>
                  <a:cubicBezTo>
                    <a:pt x="275" y="199"/>
                    <a:pt x="275" y="197"/>
                    <a:pt x="275" y="195"/>
                  </a:cubicBezTo>
                  <a:cubicBezTo>
                    <a:pt x="275" y="194"/>
                    <a:pt x="274" y="194"/>
                    <a:pt x="274" y="194"/>
                  </a:cubicBezTo>
                  <a:cubicBezTo>
                    <a:pt x="274" y="197"/>
                    <a:pt x="274" y="199"/>
                    <a:pt x="274" y="201"/>
                  </a:cubicBezTo>
                  <a:cubicBezTo>
                    <a:pt x="268" y="198"/>
                    <a:pt x="262" y="195"/>
                    <a:pt x="256" y="191"/>
                  </a:cubicBezTo>
                  <a:cubicBezTo>
                    <a:pt x="256" y="190"/>
                    <a:pt x="256" y="189"/>
                    <a:pt x="256" y="188"/>
                  </a:cubicBezTo>
                  <a:cubicBezTo>
                    <a:pt x="256" y="188"/>
                    <a:pt x="255" y="188"/>
                    <a:pt x="255" y="188"/>
                  </a:cubicBezTo>
                  <a:cubicBezTo>
                    <a:pt x="255" y="189"/>
                    <a:pt x="255" y="190"/>
                    <a:pt x="255" y="191"/>
                  </a:cubicBezTo>
                  <a:cubicBezTo>
                    <a:pt x="226" y="176"/>
                    <a:pt x="197" y="161"/>
                    <a:pt x="169" y="145"/>
                  </a:cubicBezTo>
                  <a:cubicBezTo>
                    <a:pt x="117" y="116"/>
                    <a:pt x="65" y="86"/>
                    <a:pt x="14" y="56"/>
                  </a:cubicBezTo>
                  <a:cubicBezTo>
                    <a:pt x="13" y="37"/>
                    <a:pt x="11" y="19"/>
                    <a:pt x="9" y="1"/>
                  </a:cubicBezTo>
                  <a:cubicBezTo>
                    <a:pt x="9" y="0"/>
                    <a:pt x="7" y="0"/>
                    <a:pt x="7" y="1"/>
                  </a:cubicBezTo>
                  <a:cubicBezTo>
                    <a:pt x="9" y="19"/>
                    <a:pt x="11" y="37"/>
                    <a:pt x="12" y="54"/>
                  </a:cubicBezTo>
                  <a:cubicBezTo>
                    <a:pt x="8" y="52"/>
                    <a:pt x="5" y="50"/>
                    <a:pt x="2" y="48"/>
                  </a:cubicBezTo>
                  <a:cubicBezTo>
                    <a:pt x="0" y="47"/>
                    <a:pt x="0" y="50"/>
                    <a:pt x="1" y="51"/>
                  </a:cubicBezTo>
                  <a:cubicBezTo>
                    <a:pt x="5" y="53"/>
                    <a:pt x="8" y="55"/>
                    <a:pt x="12" y="57"/>
                  </a:cubicBezTo>
                  <a:cubicBezTo>
                    <a:pt x="12" y="65"/>
                    <a:pt x="13" y="74"/>
                    <a:pt x="13" y="82"/>
                  </a:cubicBezTo>
                  <a:cubicBezTo>
                    <a:pt x="10" y="80"/>
                    <a:pt x="7" y="79"/>
                    <a:pt x="4" y="77"/>
                  </a:cubicBezTo>
                  <a:cubicBezTo>
                    <a:pt x="4" y="77"/>
                    <a:pt x="4" y="77"/>
                    <a:pt x="4" y="77"/>
                  </a:cubicBezTo>
                  <a:cubicBezTo>
                    <a:pt x="7" y="79"/>
                    <a:pt x="10" y="82"/>
                    <a:pt x="13" y="84"/>
                  </a:cubicBezTo>
                  <a:cubicBezTo>
                    <a:pt x="14" y="96"/>
                    <a:pt x="14" y="108"/>
                    <a:pt x="15" y="120"/>
                  </a:cubicBezTo>
                  <a:cubicBezTo>
                    <a:pt x="14" y="120"/>
                    <a:pt x="14" y="121"/>
                    <a:pt x="15" y="121"/>
                  </a:cubicBezTo>
                  <a:cubicBezTo>
                    <a:pt x="15" y="136"/>
                    <a:pt x="16" y="150"/>
                    <a:pt x="16" y="164"/>
                  </a:cubicBezTo>
                  <a:cubicBezTo>
                    <a:pt x="16" y="164"/>
                    <a:pt x="16" y="164"/>
                    <a:pt x="15" y="164"/>
                  </a:cubicBezTo>
                  <a:cubicBezTo>
                    <a:pt x="15" y="164"/>
                    <a:pt x="15" y="165"/>
                    <a:pt x="15" y="165"/>
                  </a:cubicBezTo>
                  <a:cubicBezTo>
                    <a:pt x="15" y="165"/>
                    <a:pt x="16" y="165"/>
                    <a:pt x="16" y="165"/>
                  </a:cubicBezTo>
                  <a:cubicBezTo>
                    <a:pt x="16" y="176"/>
                    <a:pt x="17" y="188"/>
                    <a:pt x="17" y="199"/>
                  </a:cubicBezTo>
                  <a:cubicBezTo>
                    <a:pt x="20" y="265"/>
                    <a:pt x="22" y="331"/>
                    <a:pt x="25" y="398"/>
                  </a:cubicBezTo>
                  <a:cubicBezTo>
                    <a:pt x="26" y="441"/>
                    <a:pt x="27" y="485"/>
                    <a:pt x="28" y="529"/>
                  </a:cubicBezTo>
                  <a:cubicBezTo>
                    <a:pt x="29" y="622"/>
                    <a:pt x="28" y="716"/>
                    <a:pt x="29" y="810"/>
                  </a:cubicBezTo>
                  <a:cubicBezTo>
                    <a:pt x="29" y="811"/>
                    <a:pt x="30" y="811"/>
                    <a:pt x="30" y="811"/>
                  </a:cubicBezTo>
                  <a:cubicBezTo>
                    <a:pt x="30" y="740"/>
                    <a:pt x="30" y="669"/>
                    <a:pt x="31" y="599"/>
                  </a:cubicBezTo>
                  <a:cubicBezTo>
                    <a:pt x="33" y="664"/>
                    <a:pt x="36" y="729"/>
                    <a:pt x="40" y="794"/>
                  </a:cubicBezTo>
                  <a:cubicBezTo>
                    <a:pt x="40" y="795"/>
                    <a:pt x="41" y="795"/>
                    <a:pt x="41" y="795"/>
                  </a:cubicBezTo>
                  <a:cubicBezTo>
                    <a:pt x="37" y="710"/>
                    <a:pt x="34" y="626"/>
                    <a:pt x="31" y="542"/>
                  </a:cubicBezTo>
                  <a:cubicBezTo>
                    <a:pt x="31" y="442"/>
                    <a:pt x="30" y="342"/>
                    <a:pt x="27" y="243"/>
                  </a:cubicBezTo>
                  <a:cubicBezTo>
                    <a:pt x="59" y="257"/>
                    <a:pt x="92" y="272"/>
                    <a:pt x="123" y="288"/>
                  </a:cubicBezTo>
                  <a:cubicBezTo>
                    <a:pt x="123" y="290"/>
                    <a:pt x="123" y="292"/>
                    <a:pt x="123" y="294"/>
                  </a:cubicBezTo>
                  <a:cubicBezTo>
                    <a:pt x="123" y="294"/>
                    <a:pt x="124" y="295"/>
                    <a:pt x="124" y="294"/>
                  </a:cubicBezTo>
                  <a:cubicBezTo>
                    <a:pt x="124" y="292"/>
                    <a:pt x="124" y="290"/>
                    <a:pt x="124" y="288"/>
                  </a:cubicBezTo>
                  <a:cubicBezTo>
                    <a:pt x="127" y="289"/>
                    <a:pt x="129" y="290"/>
                    <a:pt x="131" y="291"/>
                  </a:cubicBezTo>
                  <a:cubicBezTo>
                    <a:pt x="131" y="297"/>
                    <a:pt x="130" y="304"/>
                    <a:pt x="130" y="310"/>
                  </a:cubicBezTo>
                  <a:cubicBezTo>
                    <a:pt x="130" y="311"/>
                    <a:pt x="131" y="311"/>
                    <a:pt x="131" y="310"/>
                  </a:cubicBezTo>
                  <a:cubicBezTo>
                    <a:pt x="131" y="304"/>
                    <a:pt x="132" y="298"/>
                    <a:pt x="132" y="292"/>
                  </a:cubicBezTo>
                  <a:cubicBezTo>
                    <a:pt x="137" y="294"/>
                    <a:pt x="142" y="296"/>
                    <a:pt x="146" y="299"/>
                  </a:cubicBezTo>
                  <a:cubicBezTo>
                    <a:pt x="146" y="301"/>
                    <a:pt x="146" y="304"/>
                    <a:pt x="146" y="307"/>
                  </a:cubicBezTo>
                  <a:cubicBezTo>
                    <a:pt x="146" y="307"/>
                    <a:pt x="147" y="308"/>
                    <a:pt x="147" y="307"/>
                  </a:cubicBezTo>
                  <a:cubicBezTo>
                    <a:pt x="147" y="304"/>
                    <a:pt x="147" y="302"/>
                    <a:pt x="148" y="299"/>
                  </a:cubicBezTo>
                  <a:cubicBezTo>
                    <a:pt x="158" y="304"/>
                    <a:pt x="168" y="309"/>
                    <a:pt x="178" y="314"/>
                  </a:cubicBezTo>
                  <a:cubicBezTo>
                    <a:pt x="191" y="321"/>
                    <a:pt x="203" y="327"/>
                    <a:pt x="216" y="334"/>
                  </a:cubicBezTo>
                  <a:cubicBezTo>
                    <a:pt x="216" y="339"/>
                    <a:pt x="216" y="343"/>
                    <a:pt x="216" y="348"/>
                  </a:cubicBezTo>
                  <a:cubicBezTo>
                    <a:pt x="216" y="349"/>
                    <a:pt x="218" y="350"/>
                    <a:pt x="218" y="349"/>
                  </a:cubicBezTo>
                  <a:cubicBezTo>
                    <a:pt x="218" y="344"/>
                    <a:pt x="218" y="339"/>
                    <a:pt x="218" y="334"/>
                  </a:cubicBezTo>
                  <a:cubicBezTo>
                    <a:pt x="222" y="336"/>
                    <a:pt x="225" y="338"/>
                    <a:pt x="229" y="340"/>
                  </a:cubicBezTo>
                  <a:cubicBezTo>
                    <a:pt x="229" y="345"/>
                    <a:pt x="229" y="350"/>
                    <a:pt x="229" y="355"/>
                  </a:cubicBezTo>
                  <a:cubicBezTo>
                    <a:pt x="229" y="355"/>
                    <a:pt x="230" y="356"/>
                    <a:pt x="230" y="355"/>
                  </a:cubicBezTo>
                  <a:cubicBezTo>
                    <a:pt x="230" y="350"/>
                    <a:pt x="230" y="346"/>
                    <a:pt x="231" y="341"/>
                  </a:cubicBezTo>
                  <a:cubicBezTo>
                    <a:pt x="238" y="344"/>
                    <a:pt x="245" y="348"/>
                    <a:pt x="252" y="351"/>
                  </a:cubicBezTo>
                  <a:cubicBezTo>
                    <a:pt x="252" y="353"/>
                    <a:pt x="252" y="354"/>
                    <a:pt x="252" y="355"/>
                  </a:cubicBezTo>
                  <a:cubicBezTo>
                    <a:pt x="252" y="355"/>
                    <a:pt x="253" y="356"/>
                    <a:pt x="253" y="355"/>
                  </a:cubicBezTo>
                  <a:cubicBezTo>
                    <a:pt x="253" y="354"/>
                    <a:pt x="253" y="353"/>
                    <a:pt x="253" y="352"/>
                  </a:cubicBezTo>
                  <a:cubicBezTo>
                    <a:pt x="263" y="357"/>
                    <a:pt x="273" y="362"/>
                    <a:pt x="284" y="367"/>
                  </a:cubicBezTo>
                  <a:cubicBezTo>
                    <a:pt x="284" y="370"/>
                    <a:pt x="284" y="374"/>
                    <a:pt x="284" y="377"/>
                  </a:cubicBezTo>
                  <a:cubicBezTo>
                    <a:pt x="284" y="378"/>
                    <a:pt x="285" y="379"/>
                    <a:pt x="285" y="378"/>
                  </a:cubicBezTo>
                  <a:cubicBezTo>
                    <a:pt x="285" y="374"/>
                    <a:pt x="285" y="371"/>
                    <a:pt x="285" y="368"/>
                  </a:cubicBezTo>
                  <a:cubicBezTo>
                    <a:pt x="293" y="372"/>
                    <a:pt x="301" y="375"/>
                    <a:pt x="309" y="379"/>
                  </a:cubicBezTo>
                  <a:cubicBezTo>
                    <a:pt x="309" y="381"/>
                    <a:pt x="309" y="384"/>
                    <a:pt x="309" y="387"/>
                  </a:cubicBezTo>
                  <a:cubicBezTo>
                    <a:pt x="309" y="388"/>
                    <a:pt x="311" y="388"/>
                    <a:pt x="311" y="387"/>
                  </a:cubicBezTo>
                  <a:cubicBezTo>
                    <a:pt x="311" y="385"/>
                    <a:pt x="311" y="382"/>
                    <a:pt x="311" y="379"/>
                  </a:cubicBezTo>
                  <a:cubicBezTo>
                    <a:pt x="317" y="382"/>
                    <a:pt x="323" y="385"/>
                    <a:pt x="329" y="387"/>
                  </a:cubicBezTo>
                  <a:cubicBezTo>
                    <a:pt x="328" y="404"/>
                    <a:pt x="328" y="421"/>
                    <a:pt x="327" y="438"/>
                  </a:cubicBezTo>
                  <a:cubicBezTo>
                    <a:pt x="280" y="417"/>
                    <a:pt x="233" y="398"/>
                    <a:pt x="186" y="376"/>
                  </a:cubicBezTo>
                  <a:cubicBezTo>
                    <a:pt x="136" y="353"/>
                    <a:pt x="85" y="329"/>
                    <a:pt x="34" y="308"/>
                  </a:cubicBezTo>
                  <a:cubicBezTo>
                    <a:pt x="33" y="308"/>
                    <a:pt x="32" y="310"/>
                    <a:pt x="33" y="310"/>
                  </a:cubicBezTo>
                  <a:cubicBezTo>
                    <a:pt x="51" y="318"/>
                    <a:pt x="69" y="325"/>
                    <a:pt x="86" y="333"/>
                  </a:cubicBezTo>
                  <a:cubicBezTo>
                    <a:pt x="86" y="343"/>
                    <a:pt x="87" y="353"/>
                    <a:pt x="87" y="363"/>
                  </a:cubicBezTo>
                  <a:cubicBezTo>
                    <a:pt x="82" y="361"/>
                    <a:pt x="77" y="359"/>
                    <a:pt x="73" y="357"/>
                  </a:cubicBezTo>
                  <a:cubicBezTo>
                    <a:pt x="72" y="357"/>
                    <a:pt x="72" y="358"/>
                    <a:pt x="73" y="358"/>
                  </a:cubicBezTo>
                  <a:cubicBezTo>
                    <a:pt x="77" y="360"/>
                    <a:pt x="82" y="362"/>
                    <a:pt x="87" y="364"/>
                  </a:cubicBezTo>
                  <a:cubicBezTo>
                    <a:pt x="87" y="430"/>
                    <a:pt x="88" y="495"/>
                    <a:pt x="88" y="561"/>
                  </a:cubicBezTo>
                  <a:cubicBezTo>
                    <a:pt x="88" y="634"/>
                    <a:pt x="86" y="707"/>
                    <a:pt x="88" y="780"/>
                  </a:cubicBezTo>
                  <a:cubicBezTo>
                    <a:pt x="88" y="782"/>
                    <a:pt x="90" y="782"/>
                    <a:pt x="90" y="781"/>
                  </a:cubicBezTo>
                  <a:cubicBezTo>
                    <a:pt x="92" y="708"/>
                    <a:pt x="90" y="634"/>
                    <a:pt x="91" y="561"/>
                  </a:cubicBezTo>
                  <a:cubicBezTo>
                    <a:pt x="91" y="496"/>
                    <a:pt x="92" y="430"/>
                    <a:pt x="89" y="365"/>
                  </a:cubicBezTo>
                  <a:cubicBezTo>
                    <a:pt x="91" y="366"/>
                    <a:pt x="94" y="368"/>
                    <a:pt x="97" y="369"/>
                  </a:cubicBezTo>
                  <a:cubicBezTo>
                    <a:pt x="97" y="439"/>
                    <a:pt x="96" y="509"/>
                    <a:pt x="96" y="579"/>
                  </a:cubicBezTo>
                  <a:cubicBezTo>
                    <a:pt x="97" y="650"/>
                    <a:pt x="95" y="722"/>
                    <a:pt x="102" y="792"/>
                  </a:cubicBezTo>
                  <a:cubicBezTo>
                    <a:pt x="102" y="793"/>
                    <a:pt x="104" y="794"/>
                    <a:pt x="104" y="792"/>
                  </a:cubicBezTo>
                  <a:cubicBezTo>
                    <a:pt x="103" y="722"/>
                    <a:pt x="99" y="651"/>
                    <a:pt x="99" y="580"/>
                  </a:cubicBezTo>
                  <a:cubicBezTo>
                    <a:pt x="99" y="510"/>
                    <a:pt x="99" y="440"/>
                    <a:pt x="99" y="370"/>
                  </a:cubicBezTo>
                  <a:cubicBezTo>
                    <a:pt x="132" y="385"/>
                    <a:pt x="166" y="400"/>
                    <a:pt x="199" y="414"/>
                  </a:cubicBezTo>
                  <a:cubicBezTo>
                    <a:pt x="193" y="471"/>
                    <a:pt x="192" y="528"/>
                    <a:pt x="193" y="585"/>
                  </a:cubicBezTo>
                  <a:cubicBezTo>
                    <a:pt x="193" y="638"/>
                    <a:pt x="192" y="691"/>
                    <a:pt x="196" y="744"/>
                  </a:cubicBezTo>
                  <a:cubicBezTo>
                    <a:pt x="196" y="745"/>
                    <a:pt x="198" y="745"/>
                    <a:pt x="198" y="744"/>
                  </a:cubicBezTo>
                  <a:cubicBezTo>
                    <a:pt x="200" y="692"/>
                    <a:pt x="195" y="638"/>
                    <a:pt x="195" y="586"/>
                  </a:cubicBezTo>
                  <a:cubicBezTo>
                    <a:pt x="194" y="528"/>
                    <a:pt x="196" y="471"/>
                    <a:pt x="199" y="414"/>
                  </a:cubicBezTo>
                  <a:cubicBezTo>
                    <a:pt x="203" y="416"/>
                    <a:pt x="207" y="417"/>
                    <a:pt x="210" y="419"/>
                  </a:cubicBezTo>
                  <a:cubicBezTo>
                    <a:pt x="208" y="528"/>
                    <a:pt x="207" y="637"/>
                    <a:pt x="209" y="746"/>
                  </a:cubicBezTo>
                  <a:cubicBezTo>
                    <a:pt x="209" y="747"/>
                    <a:pt x="212" y="748"/>
                    <a:pt x="212" y="747"/>
                  </a:cubicBezTo>
                  <a:cubicBezTo>
                    <a:pt x="210" y="637"/>
                    <a:pt x="209" y="528"/>
                    <a:pt x="211" y="419"/>
                  </a:cubicBezTo>
                  <a:cubicBezTo>
                    <a:pt x="219" y="422"/>
                    <a:pt x="227" y="426"/>
                    <a:pt x="236" y="429"/>
                  </a:cubicBezTo>
                  <a:cubicBezTo>
                    <a:pt x="237" y="538"/>
                    <a:pt x="233" y="647"/>
                    <a:pt x="237" y="755"/>
                  </a:cubicBezTo>
                  <a:cubicBezTo>
                    <a:pt x="238" y="756"/>
                    <a:pt x="239" y="757"/>
                    <a:pt x="239" y="756"/>
                  </a:cubicBezTo>
                  <a:cubicBezTo>
                    <a:pt x="243" y="647"/>
                    <a:pt x="240" y="538"/>
                    <a:pt x="236" y="429"/>
                  </a:cubicBezTo>
                  <a:cubicBezTo>
                    <a:pt x="242" y="432"/>
                    <a:pt x="249" y="434"/>
                    <a:pt x="255" y="437"/>
                  </a:cubicBezTo>
                  <a:cubicBezTo>
                    <a:pt x="254" y="437"/>
                    <a:pt x="253" y="438"/>
                    <a:pt x="253" y="439"/>
                  </a:cubicBezTo>
                  <a:cubicBezTo>
                    <a:pt x="257" y="541"/>
                    <a:pt x="251" y="643"/>
                    <a:pt x="253" y="745"/>
                  </a:cubicBezTo>
                  <a:cubicBezTo>
                    <a:pt x="253" y="750"/>
                    <a:pt x="260" y="752"/>
                    <a:pt x="260" y="747"/>
                  </a:cubicBezTo>
                  <a:cubicBezTo>
                    <a:pt x="258" y="645"/>
                    <a:pt x="265" y="543"/>
                    <a:pt x="260" y="441"/>
                  </a:cubicBezTo>
                  <a:cubicBezTo>
                    <a:pt x="260" y="440"/>
                    <a:pt x="260" y="439"/>
                    <a:pt x="259" y="439"/>
                  </a:cubicBezTo>
                  <a:cubicBezTo>
                    <a:pt x="260" y="439"/>
                    <a:pt x="260" y="439"/>
                    <a:pt x="261" y="439"/>
                  </a:cubicBezTo>
                  <a:cubicBezTo>
                    <a:pt x="263" y="440"/>
                    <a:pt x="263" y="437"/>
                    <a:pt x="262" y="437"/>
                  </a:cubicBezTo>
                  <a:cubicBezTo>
                    <a:pt x="207" y="415"/>
                    <a:pt x="154" y="390"/>
                    <a:pt x="99" y="368"/>
                  </a:cubicBezTo>
                  <a:cubicBezTo>
                    <a:pt x="99" y="367"/>
                    <a:pt x="99" y="367"/>
                    <a:pt x="99" y="367"/>
                  </a:cubicBezTo>
                  <a:cubicBezTo>
                    <a:pt x="99" y="366"/>
                    <a:pt x="97" y="365"/>
                    <a:pt x="97" y="367"/>
                  </a:cubicBezTo>
                  <a:cubicBezTo>
                    <a:pt x="97" y="367"/>
                    <a:pt x="97" y="367"/>
                    <a:pt x="97" y="367"/>
                  </a:cubicBezTo>
                  <a:cubicBezTo>
                    <a:pt x="94" y="366"/>
                    <a:pt x="91" y="364"/>
                    <a:pt x="88" y="363"/>
                  </a:cubicBezTo>
                  <a:cubicBezTo>
                    <a:pt x="88" y="353"/>
                    <a:pt x="87" y="343"/>
                    <a:pt x="87" y="333"/>
                  </a:cubicBezTo>
                  <a:cubicBezTo>
                    <a:pt x="120" y="348"/>
                    <a:pt x="152" y="363"/>
                    <a:pt x="185" y="379"/>
                  </a:cubicBezTo>
                  <a:cubicBezTo>
                    <a:pt x="231" y="400"/>
                    <a:pt x="278" y="424"/>
                    <a:pt x="327" y="440"/>
                  </a:cubicBezTo>
                  <a:cubicBezTo>
                    <a:pt x="324" y="539"/>
                    <a:pt x="319" y="638"/>
                    <a:pt x="320" y="737"/>
                  </a:cubicBezTo>
                  <a:cubicBezTo>
                    <a:pt x="320" y="738"/>
                    <a:pt x="322" y="739"/>
                    <a:pt x="322" y="737"/>
                  </a:cubicBezTo>
                  <a:cubicBezTo>
                    <a:pt x="323" y="646"/>
                    <a:pt x="325" y="554"/>
                    <a:pt x="329" y="463"/>
                  </a:cubicBezTo>
                  <a:cubicBezTo>
                    <a:pt x="329" y="456"/>
                    <a:pt x="329" y="448"/>
                    <a:pt x="330" y="441"/>
                  </a:cubicBezTo>
                  <a:cubicBezTo>
                    <a:pt x="330" y="441"/>
                    <a:pt x="330" y="441"/>
                    <a:pt x="330" y="441"/>
                  </a:cubicBezTo>
                  <a:cubicBezTo>
                    <a:pt x="331" y="442"/>
                    <a:pt x="332" y="440"/>
                    <a:pt x="331" y="439"/>
                  </a:cubicBezTo>
                  <a:cubicBezTo>
                    <a:pt x="330" y="439"/>
                    <a:pt x="330" y="439"/>
                    <a:pt x="330" y="439"/>
                  </a:cubicBezTo>
                  <a:cubicBezTo>
                    <a:pt x="331" y="422"/>
                    <a:pt x="331" y="405"/>
                    <a:pt x="332" y="389"/>
                  </a:cubicBezTo>
                  <a:cubicBezTo>
                    <a:pt x="332" y="389"/>
                    <a:pt x="332" y="389"/>
                    <a:pt x="332" y="389"/>
                  </a:cubicBezTo>
                  <a:cubicBezTo>
                    <a:pt x="334" y="389"/>
                    <a:pt x="334" y="387"/>
                    <a:pt x="333" y="386"/>
                  </a:cubicBezTo>
                  <a:cubicBezTo>
                    <a:pt x="333" y="386"/>
                    <a:pt x="332" y="386"/>
                    <a:pt x="332" y="386"/>
                  </a:cubicBezTo>
                  <a:cubicBezTo>
                    <a:pt x="334" y="336"/>
                    <a:pt x="334" y="287"/>
                    <a:pt x="332" y="237"/>
                  </a:cubicBezTo>
                  <a:cubicBezTo>
                    <a:pt x="334" y="238"/>
                    <a:pt x="335" y="239"/>
                    <a:pt x="337" y="239"/>
                  </a:cubicBezTo>
                  <a:cubicBezTo>
                    <a:pt x="339" y="240"/>
                    <a:pt x="339" y="238"/>
                    <a:pt x="338" y="237"/>
                  </a:cubicBezTo>
                  <a:close/>
                  <a:moveTo>
                    <a:pt x="274" y="208"/>
                  </a:moveTo>
                  <a:cubicBezTo>
                    <a:pt x="280" y="211"/>
                    <a:pt x="286" y="214"/>
                    <a:pt x="292" y="217"/>
                  </a:cubicBezTo>
                  <a:cubicBezTo>
                    <a:pt x="291" y="224"/>
                    <a:pt x="291" y="231"/>
                    <a:pt x="290" y="238"/>
                  </a:cubicBezTo>
                  <a:cubicBezTo>
                    <a:pt x="285" y="235"/>
                    <a:pt x="279" y="231"/>
                    <a:pt x="273" y="228"/>
                  </a:cubicBezTo>
                  <a:cubicBezTo>
                    <a:pt x="274" y="221"/>
                    <a:pt x="274" y="214"/>
                    <a:pt x="274" y="208"/>
                  </a:cubicBezTo>
                  <a:close/>
                  <a:moveTo>
                    <a:pt x="272" y="254"/>
                  </a:moveTo>
                  <a:cubicBezTo>
                    <a:pt x="272" y="247"/>
                    <a:pt x="273" y="241"/>
                    <a:pt x="273" y="235"/>
                  </a:cubicBezTo>
                  <a:cubicBezTo>
                    <a:pt x="279" y="238"/>
                    <a:pt x="284" y="241"/>
                    <a:pt x="290" y="244"/>
                  </a:cubicBezTo>
                  <a:cubicBezTo>
                    <a:pt x="289" y="250"/>
                    <a:pt x="288" y="256"/>
                    <a:pt x="288" y="263"/>
                  </a:cubicBezTo>
                  <a:cubicBezTo>
                    <a:pt x="283" y="260"/>
                    <a:pt x="277" y="257"/>
                    <a:pt x="272" y="254"/>
                  </a:cubicBezTo>
                  <a:close/>
                  <a:moveTo>
                    <a:pt x="287" y="268"/>
                  </a:moveTo>
                  <a:cubicBezTo>
                    <a:pt x="287" y="277"/>
                    <a:pt x="286" y="286"/>
                    <a:pt x="286" y="295"/>
                  </a:cubicBezTo>
                  <a:cubicBezTo>
                    <a:pt x="280" y="293"/>
                    <a:pt x="275" y="290"/>
                    <a:pt x="270" y="288"/>
                  </a:cubicBezTo>
                  <a:cubicBezTo>
                    <a:pt x="271" y="278"/>
                    <a:pt x="271" y="269"/>
                    <a:pt x="272" y="260"/>
                  </a:cubicBezTo>
                  <a:cubicBezTo>
                    <a:pt x="277" y="262"/>
                    <a:pt x="282" y="265"/>
                    <a:pt x="287" y="268"/>
                  </a:cubicBezTo>
                  <a:close/>
                  <a:moveTo>
                    <a:pt x="255" y="197"/>
                  </a:moveTo>
                  <a:cubicBezTo>
                    <a:pt x="261" y="200"/>
                    <a:pt x="267" y="204"/>
                    <a:pt x="273" y="207"/>
                  </a:cubicBezTo>
                  <a:cubicBezTo>
                    <a:pt x="273" y="214"/>
                    <a:pt x="272" y="220"/>
                    <a:pt x="272" y="227"/>
                  </a:cubicBezTo>
                  <a:cubicBezTo>
                    <a:pt x="266" y="224"/>
                    <a:pt x="261" y="221"/>
                    <a:pt x="255" y="218"/>
                  </a:cubicBezTo>
                  <a:cubicBezTo>
                    <a:pt x="255" y="211"/>
                    <a:pt x="255" y="204"/>
                    <a:pt x="255" y="197"/>
                  </a:cubicBezTo>
                  <a:close/>
                  <a:moveTo>
                    <a:pt x="255" y="224"/>
                  </a:moveTo>
                  <a:cubicBezTo>
                    <a:pt x="260" y="227"/>
                    <a:pt x="266" y="230"/>
                    <a:pt x="271" y="233"/>
                  </a:cubicBezTo>
                  <a:cubicBezTo>
                    <a:pt x="271" y="240"/>
                    <a:pt x="271" y="246"/>
                    <a:pt x="270" y="253"/>
                  </a:cubicBezTo>
                  <a:cubicBezTo>
                    <a:pt x="265" y="250"/>
                    <a:pt x="260" y="247"/>
                    <a:pt x="255" y="244"/>
                  </a:cubicBezTo>
                  <a:cubicBezTo>
                    <a:pt x="255" y="238"/>
                    <a:pt x="255" y="231"/>
                    <a:pt x="255" y="224"/>
                  </a:cubicBezTo>
                  <a:close/>
                  <a:moveTo>
                    <a:pt x="270" y="259"/>
                  </a:moveTo>
                  <a:cubicBezTo>
                    <a:pt x="269" y="268"/>
                    <a:pt x="269" y="277"/>
                    <a:pt x="268" y="287"/>
                  </a:cubicBezTo>
                  <a:cubicBezTo>
                    <a:pt x="263" y="284"/>
                    <a:pt x="259" y="282"/>
                    <a:pt x="254" y="280"/>
                  </a:cubicBezTo>
                  <a:cubicBezTo>
                    <a:pt x="254" y="270"/>
                    <a:pt x="255" y="260"/>
                    <a:pt x="255" y="251"/>
                  </a:cubicBezTo>
                  <a:cubicBezTo>
                    <a:pt x="260" y="253"/>
                    <a:pt x="265" y="256"/>
                    <a:pt x="270" y="259"/>
                  </a:cubicBezTo>
                  <a:close/>
                  <a:moveTo>
                    <a:pt x="14" y="58"/>
                  </a:moveTo>
                  <a:cubicBezTo>
                    <a:pt x="37" y="72"/>
                    <a:pt x="59" y="85"/>
                    <a:pt x="82" y="99"/>
                  </a:cubicBezTo>
                  <a:cubicBezTo>
                    <a:pt x="81" y="106"/>
                    <a:pt x="81" y="113"/>
                    <a:pt x="80" y="120"/>
                  </a:cubicBezTo>
                  <a:cubicBezTo>
                    <a:pt x="74" y="117"/>
                    <a:pt x="68" y="113"/>
                    <a:pt x="62" y="110"/>
                  </a:cubicBezTo>
                  <a:cubicBezTo>
                    <a:pt x="62" y="104"/>
                    <a:pt x="63" y="98"/>
                    <a:pt x="63" y="92"/>
                  </a:cubicBezTo>
                  <a:cubicBezTo>
                    <a:pt x="63" y="92"/>
                    <a:pt x="63" y="91"/>
                    <a:pt x="63" y="92"/>
                  </a:cubicBezTo>
                  <a:cubicBezTo>
                    <a:pt x="62" y="97"/>
                    <a:pt x="61" y="103"/>
                    <a:pt x="61" y="109"/>
                  </a:cubicBezTo>
                  <a:cubicBezTo>
                    <a:pt x="55" y="106"/>
                    <a:pt x="50" y="103"/>
                    <a:pt x="44" y="99"/>
                  </a:cubicBezTo>
                  <a:cubicBezTo>
                    <a:pt x="44" y="94"/>
                    <a:pt x="44" y="88"/>
                    <a:pt x="44" y="82"/>
                  </a:cubicBezTo>
                  <a:cubicBezTo>
                    <a:pt x="44" y="82"/>
                    <a:pt x="43" y="81"/>
                    <a:pt x="43" y="82"/>
                  </a:cubicBezTo>
                  <a:cubicBezTo>
                    <a:pt x="43" y="88"/>
                    <a:pt x="43" y="93"/>
                    <a:pt x="43" y="99"/>
                  </a:cubicBezTo>
                  <a:cubicBezTo>
                    <a:pt x="36" y="94"/>
                    <a:pt x="28" y="90"/>
                    <a:pt x="21" y="86"/>
                  </a:cubicBezTo>
                  <a:cubicBezTo>
                    <a:pt x="20" y="79"/>
                    <a:pt x="20" y="71"/>
                    <a:pt x="19" y="63"/>
                  </a:cubicBezTo>
                  <a:cubicBezTo>
                    <a:pt x="19" y="61"/>
                    <a:pt x="16" y="61"/>
                    <a:pt x="16" y="63"/>
                  </a:cubicBezTo>
                  <a:cubicBezTo>
                    <a:pt x="16" y="70"/>
                    <a:pt x="17" y="77"/>
                    <a:pt x="17" y="84"/>
                  </a:cubicBezTo>
                  <a:cubicBezTo>
                    <a:pt x="16" y="84"/>
                    <a:pt x="16" y="83"/>
                    <a:pt x="15" y="83"/>
                  </a:cubicBezTo>
                  <a:cubicBezTo>
                    <a:pt x="15" y="75"/>
                    <a:pt x="14" y="67"/>
                    <a:pt x="14" y="58"/>
                  </a:cubicBezTo>
                  <a:close/>
                  <a:moveTo>
                    <a:pt x="150" y="230"/>
                  </a:moveTo>
                  <a:cubicBezTo>
                    <a:pt x="146" y="228"/>
                    <a:pt x="142" y="226"/>
                    <a:pt x="137" y="224"/>
                  </a:cubicBezTo>
                  <a:cubicBezTo>
                    <a:pt x="138" y="213"/>
                    <a:pt x="139" y="203"/>
                    <a:pt x="139" y="192"/>
                  </a:cubicBezTo>
                  <a:cubicBezTo>
                    <a:pt x="144" y="195"/>
                    <a:pt x="148" y="197"/>
                    <a:pt x="152" y="199"/>
                  </a:cubicBezTo>
                  <a:cubicBezTo>
                    <a:pt x="151" y="209"/>
                    <a:pt x="151" y="220"/>
                    <a:pt x="150" y="230"/>
                  </a:cubicBezTo>
                  <a:close/>
                  <a:moveTo>
                    <a:pt x="153" y="199"/>
                  </a:moveTo>
                  <a:cubicBezTo>
                    <a:pt x="159" y="202"/>
                    <a:pt x="164" y="205"/>
                    <a:pt x="170" y="208"/>
                  </a:cubicBezTo>
                  <a:cubicBezTo>
                    <a:pt x="169" y="218"/>
                    <a:pt x="168" y="228"/>
                    <a:pt x="167" y="238"/>
                  </a:cubicBezTo>
                  <a:cubicBezTo>
                    <a:pt x="162" y="236"/>
                    <a:pt x="156" y="233"/>
                    <a:pt x="151" y="230"/>
                  </a:cubicBezTo>
                  <a:cubicBezTo>
                    <a:pt x="151" y="220"/>
                    <a:pt x="152" y="209"/>
                    <a:pt x="153" y="199"/>
                  </a:cubicBezTo>
                  <a:close/>
                  <a:moveTo>
                    <a:pt x="136" y="223"/>
                  </a:moveTo>
                  <a:cubicBezTo>
                    <a:pt x="132" y="222"/>
                    <a:pt x="129" y="220"/>
                    <a:pt x="126" y="218"/>
                  </a:cubicBezTo>
                  <a:cubicBezTo>
                    <a:pt x="126" y="211"/>
                    <a:pt x="127" y="203"/>
                    <a:pt x="128" y="195"/>
                  </a:cubicBezTo>
                  <a:cubicBezTo>
                    <a:pt x="128" y="194"/>
                    <a:pt x="127" y="194"/>
                    <a:pt x="127" y="194"/>
                  </a:cubicBezTo>
                  <a:cubicBezTo>
                    <a:pt x="126" y="202"/>
                    <a:pt x="125" y="210"/>
                    <a:pt x="125" y="218"/>
                  </a:cubicBezTo>
                  <a:cubicBezTo>
                    <a:pt x="110" y="211"/>
                    <a:pt x="95" y="204"/>
                    <a:pt x="80" y="196"/>
                  </a:cubicBezTo>
                  <a:cubicBezTo>
                    <a:pt x="80" y="185"/>
                    <a:pt x="80" y="173"/>
                    <a:pt x="80" y="161"/>
                  </a:cubicBezTo>
                  <a:cubicBezTo>
                    <a:pt x="99" y="172"/>
                    <a:pt x="119" y="182"/>
                    <a:pt x="138" y="192"/>
                  </a:cubicBezTo>
                  <a:cubicBezTo>
                    <a:pt x="137" y="202"/>
                    <a:pt x="137" y="213"/>
                    <a:pt x="136" y="223"/>
                  </a:cubicBezTo>
                  <a:close/>
                  <a:moveTo>
                    <a:pt x="45" y="141"/>
                  </a:moveTo>
                  <a:cubicBezTo>
                    <a:pt x="49" y="144"/>
                    <a:pt x="54" y="146"/>
                    <a:pt x="59" y="149"/>
                  </a:cubicBezTo>
                  <a:cubicBezTo>
                    <a:pt x="59" y="160"/>
                    <a:pt x="59" y="171"/>
                    <a:pt x="59" y="181"/>
                  </a:cubicBezTo>
                  <a:cubicBezTo>
                    <a:pt x="59" y="182"/>
                    <a:pt x="61" y="183"/>
                    <a:pt x="61" y="182"/>
                  </a:cubicBezTo>
                  <a:cubicBezTo>
                    <a:pt x="61" y="171"/>
                    <a:pt x="61" y="161"/>
                    <a:pt x="61" y="150"/>
                  </a:cubicBezTo>
                  <a:cubicBezTo>
                    <a:pt x="67" y="154"/>
                    <a:pt x="73" y="157"/>
                    <a:pt x="79" y="160"/>
                  </a:cubicBezTo>
                  <a:cubicBezTo>
                    <a:pt x="78" y="172"/>
                    <a:pt x="78" y="184"/>
                    <a:pt x="78" y="196"/>
                  </a:cubicBezTo>
                  <a:cubicBezTo>
                    <a:pt x="67" y="190"/>
                    <a:pt x="56" y="184"/>
                    <a:pt x="44" y="179"/>
                  </a:cubicBezTo>
                  <a:cubicBezTo>
                    <a:pt x="45" y="166"/>
                    <a:pt x="45" y="153"/>
                    <a:pt x="45" y="141"/>
                  </a:cubicBezTo>
                  <a:close/>
                  <a:moveTo>
                    <a:pt x="44" y="104"/>
                  </a:moveTo>
                  <a:cubicBezTo>
                    <a:pt x="50" y="108"/>
                    <a:pt x="55" y="111"/>
                    <a:pt x="61" y="114"/>
                  </a:cubicBezTo>
                  <a:cubicBezTo>
                    <a:pt x="60" y="125"/>
                    <a:pt x="59" y="135"/>
                    <a:pt x="59" y="146"/>
                  </a:cubicBezTo>
                  <a:cubicBezTo>
                    <a:pt x="54" y="143"/>
                    <a:pt x="49" y="141"/>
                    <a:pt x="45" y="138"/>
                  </a:cubicBezTo>
                  <a:cubicBezTo>
                    <a:pt x="45" y="127"/>
                    <a:pt x="44" y="115"/>
                    <a:pt x="44" y="104"/>
                  </a:cubicBezTo>
                  <a:close/>
                  <a:moveTo>
                    <a:pt x="61" y="147"/>
                  </a:moveTo>
                  <a:cubicBezTo>
                    <a:pt x="61" y="136"/>
                    <a:pt x="61" y="126"/>
                    <a:pt x="62" y="115"/>
                  </a:cubicBezTo>
                  <a:cubicBezTo>
                    <a:pt x="68" y="118"/>
                    <a:pt x="74" y="122"/>
                    <a:pt x="80" y="125"/>
                  </a:cubicBezTo>
                  <a:cubicBezTo>
                    <a:pt x="80" y="136"/>
                    <a:pt x="79" y="147"/>
                    <a:pt x="79" y="157"/>
                  </a:cubicBezTo>
                  <a:cubicBezTo>
                    <a:pt x="73" y="154"/>
                    <a:pt x="67" y="151"/>
                    <a:pt x="61" y="147"/>
                  </a:cubicBezTo>
                  <a:close/>
                  <a:moveTo>
                    <a:pt x="43" y="137"/>
                  </a:moveTo>
                  <a:cubicBezTo>
                    <a:pt x="36" y="133"/>
                    <a:pt x="29" y="129"/>
                    <a:pt x="23" y="124"/>
                  </a:cubicBezTo>
                  <a:cubicBezTo>
                    <a:pt x="22" y="113"/>
                    <a:pt x="21" y="101"/>
                    <a:pt x="21" y="89"/>
                  </a:cubicBezTo>
                  <a:cubicBezTo>
                    <a:pt x="28" y="94"/>
                    <a:pt x="36" y="99"/>
                    <a:pt x="43" y="103"/>
                  </a:cubicBezTo>
                  <a:cubicBezTo>
                    <a:pt x="43" y="115"/>
                    <a:pt x="43" y="126"/>
                    <a:pt x="43" y="137"/>
                  </a:cubicBezTo>
                  <a:close/>
                  <a:moveTo>
                    <a:pt x="43" y="178"/>
                  </a:moveTo>
                  <a:cubicBezTo>
                    <a:pt x="37" y="175"/>
                    <a:pt x="31" y="172"/>
                    <a:pt x="25" y="169"/>
                  </a:cubicBezTo>
                  <a:cubicBezTo>
                    <a:pt x="24" y="155"/>
                    <a:pt x="23" y="141"/>
                    <a:pt x="23" y="127"/>
                  </a:cubicBezTo>
                  <a:cubicBezTo>
                    <a:pt x="29" y="131"/>
                    <a:pt x="36" y="135"/>
                    <a:pt x="43" y="140"/>
                  </a:cubicBezTo>
                  <a:cubicBezTo>
                    <a:pt x="43" y="152"/>
                    <a:pt x="43" y="165"/>
                    <a:pt x="43" y="178"/>
                  </a:cubicBezTo>
                  <a:close/>
                  <a:moveTo>
                    <a:pt x="15" y="85"/>
                  </a:moveTo>
                  <a:cubicBezTo>
                    <a:pt x="16" y="86"/>
                    <a:pt x="16" y="86"/>
                    <a:pt x="17" y="87"/>
                  </a:cubicBezTo>
                  <a:cubicBezTo>
                    <a:pt x="18" y="98"/>
                    <a:pt x="18" y="110"/>
                    <a:pt x="19" y="122"/>
                  </a:cubicBezTo>
                  <a:cubicBezTo>
                    <a:pt x="18" y="121"/>
                    <a:pt x="17" y="121"/>
                    <a:pt x="16" y="120"/>
                  </a:cubicBezTo>
                  <a:cubicBezTo>
                    <a:pt x="16" y="109"/>
                    <a:pt x="16" y="97"/>
                    <a:pt x="15" y="85"/>
                  </a:cubicBezTo>
                  <a:close/>
                  <a:moveTo>
                    <a:pt x="17" y="123"/>
                  </a:moveTo>
                  <a:cubicBezTo>
                    <a:pt x="17" y="123"/>
                    <a:pt x="18" y="124"/>
                    <a:pt x="19" y="124"/>
                  </a:cubicBezTo>
                  <a:cubicBezTo>
                    <a:pt x="20" y="139"/>
                    <a:pt x="20" y="153"/>
                    <a:pt x="21" y="167"/>
                  </a:cubicBezTo>
                  <a:cubicBezTo>
                    <a:pt x="20" y="166"/>
                    <a:pt x="19" y="166"/>
                    <a:pt x="18" y="165"/>
                  </a:cubicBezTo>
                  <a:cubicBezTo>
                    <a:pt x="17" y="151"/>
                    <a:pt x="17" y="137"/>
                    <a:pt x="17" y="123"/>
                  </a:cubicBezTo>
                  <a:close/>
                  <a:moveTo>
                    <a:pt x="28" y="431"/>
                  </a:moveTo>
                  <a:cubicBezTo>
                    <a:pt x="28" y="441"/>
                    <a:pt x="28" y="451"/>
                    <a:pt x="28" y="460"/>
                  </a:cubicBezTo>
                  <a:cubicBezTo>
                    <a:pt x="27" y="437"/>
                    <a:pt x="27" y="414"/>
                    <a:pt x="26" y="390"/>
                  </a:cubicBezTo>
                  <a:cubicBezTo>
                    <a:pt x="24" y="324"/>
                    <a:pt x="22" y="257"/>
                    <a:pt x="19" y="191"/>
                  </a:cubicBezTo>
                  <a:cubicBezTo>
                    <a:pt x="19" y="183"/>
                    <a:pt x="18" y="175"/>
                    <a:pt x="18" y="166"/>
                  </a:cubicBezTo>
                  <a:cubicBezTo>
                    <a:pt x="19" y="167"/>
                    <a:pt x="20" y="168"/>
                    <a:pt x="21" y="168"/>
                  </a:cubicBezTo>
                  <a:cubicBezTo>
                    <a:pt x="22" y="192"/>
                    <a:pt x="23" y="216"/>
                    <a:pt x="24" y="240"/>
                  </a:cubicBezTo>
                  <a:cubicBezTo>
                    <a:pt x="24" y="240"/>
                    <a:pt x="24" y="240"/>
                    <a:pt x="24" y="241"/>
                  </a:cubicBezTo>
                  <a:cubicBezTo>
                    <a:pt x="26" y="304"/>
                    <a:pt x="28" y="368"/>
                    <a:pt x="28" y="431"/>
                  </a:cubicBezTo>
                  <a:close/>
                  <a:moveTo>
                    <a:pt x="123" y="284"/>
                  </a:moveTo>
                  <a:cubicBezTo>
                    <a:pt x="92" y="268"/>
                    <a:pt x="60" y="253"/>
                    <a:pt x="27" y="241"/>
                  </a:cubicBezTo>
                  <a:cubicBezTo>
                    <a:pt x="27" y="217"/>
                    <a:pt x="26" y="194"/>
                    <a:pt x="25" y="170"/>
                  </a:cubicBezTo>
                  <a:cubicBezTo>
                    <a:pt x="31" y="174"/>
                    <a:pt x="37" y="177"/>
                    <a:pt x="43" y="180"/>
                  </a:cubicBezTo>
                  <a:cubicBezTo>
                    <a:pt x="43" y="185"/>
                    <a:pt x="43" y="190"/>
                    <a:pt x="43" y="194"/>
                  </a:cubicBezTo>
                  <a:cubicBezTo>
                    <a:pt x="43" y="195"/>
                    <a:pt x="44" y="196"/>
                    <a:pt x="44" y="195"/>
                  </a:cubicBezTo>
                  <a:cubicBezTo>
                    <a:pt x="44" y="190"/>
                    <a:pt x="44" y="185"/>
                    <a:pt x="44" y="181"/>
                  </a:cubicBezTo>
                  <a:cubicBezTo>
                    <a:pt x="56" y="187"/>
                    <a:pt x="67" y="193"/>
                    <a:pt x="78" y="199"/>
                  </a:cubicBezTo>
                  <a:cubicBezTo>
                    <a:pt x="78" y="206"/>
                    <a:pt x="78" y="213"/>
                    <a:pt x="78" y="220"/>
                  </a:cubicBezTo>
                  <a:cubicBezTo>
                    <a:pt x="78" y="221"/>
                    <a:pt x="80" y="221"/>
                    <a:pt x="80" y="220"/>
                  </a:cubicBezTo>
                  <a:cubicBezTo>
                    <a:pt x="80" y="213"/>
                    <a:pt x="80" y="207"/>
                    <a:pt x="80" y="200"/>
                  </a:cubicBezTo>
                  <a:cubicBezTo>
                    <a:pt x="95" y="207"/>
                    <a:pt x="110" y="215"/>
                    <a:pt x="125" y="222"/>
                  </a:cubicBezTo>
                  <a:cubicBezTo>
                    <a:pt x="124" y="243"/>
                    <a:pt x="123" y="263"/>
                    <a:pt x="123" y="284"/>
                  </a:cubicBezTo>
                  <a:close/>
                  <a:moveTo>
                    <a:pt x="131" y="288"/>
                  </a:moveTo>
                  <a:cubicBezTo>
                    <a:pt x="129" y="287"/>
                    <a:pt x="127" y="285"/>
                    <a:pt x="124" y="284"/>
                  </a:cubicBezTo>
                  <a:cubicBezTo>
                    <a:pt x="125" y="264"/>
                    <a:pt x="125" y="243"/>
                    <a:pt x="126" y="223"/>
                  </a:cubicBezTo>
                  <a:cubicBezTo>
                    <a:pt x="129" y="224"/>
                    <a:pt x="132" y="226"/>
                    <a:pt x="135" y="228"/>
                  </a:cubicBezTo>
                  <a:cubicBezTo>
                    <a:pt x="134" y="248"/>
                    <a:pt x="132" y="268"/>
                    <a:pt x="131" y="288"/>
                  </a:cubicBezTo>
                  <a:close/>
                  <a:moveTo>
                    <a:pt x="147" y="295"/>
                  </a:moveTo>
                  <a:cubicBezTo>
                    <a:pt x="142" y="293"/>
                    <a:pt x="137" y="291"/>
                    <a:pt x="133" y="288"/>
                  </a:cubicBezTo>
                  <a:cubicBezTo>
                    <a:pt x="134" y="268"/>
                    <a:pt x="136" y="248"/>
                    <a:pt x="137" y="228"/>
                  </a:cubicBezTo>
                  <a:cubicBezTo>
                    <a:pt x="141" y="230"/>
                    <a:pt x="146" y="232"/>
                    <a:pt x="150" y="235"/>
                  </a:cubicBezTo>
                  <a:cubicBezTo>
                    <a:pt x="149" y="255"/>
                    <a:pt x="148" y="275"/>
                    <a:pt x="147" y="295"/>
                  </a:cubicBezTo>
                  <a:close/>
                  <a:moveTo>
                    <a:pt x="216" y="330"/>
                  </a:moveTo>
                  <a:cubicBezTo>
                    <a:pt x="204" y="324"/>
                    <a:pt x="191" y="318"/>
                    <a:pt x="179" y="312"/>
                  </a:cubicBezTo>
                  <a:cubicBezTo>
                    <a:pt x="169" y="307"/>
                    <a:pt x="158" y="301"/>
                    <a:pt x="148" y="296"/>
                  </a:cubicBezTo>
                  <a:cubicBezTo>
                    <a:pt x="149" y="276"/>
                    <a:pt x="150" y="255"/>
                    <a:pt x="151" y="235"/>
                  </a:cubicBezTo>
                  <a:cubicBezTo>
                    <a:pt x="156" y="238"/>
                    <a:pt x="162" y="240"/>
                    <a:pt x="167" y="243"/>
                  </a:cubicBezTo>
                  <a:cubicBezTo>
                    <a:pt x="165" y="262"/>
                    <a:pt x="164" y="281"/>
                    <a:pt x="162" y="300"/>
                  </a:cubicBezTo>
                  <a:cubicBezTo>
                    <a:pt x="162" y="301"/>
                    <a:pt x="163" y="301"/>
                    <a:pt x="163" y="301"/>
                  </a:cubicBezTo>
                  <a:cubicBezTo>
                    <a:pt x="165" y="281"/>
                    <a:pt x="166" y="262"/>
                    <a:pt x="168" y="243"/>
                  </a:cubicBezTo>
                  <a:cubicBezTo>
                    <a:pt x="184" y="251"/>
                    <a:pt x="200" y="259"/>
                    <a:pt x="217" y="267"/>
                  </a:cubicBezTo>
                  <a:cubicBezTo>
                    <a:pt x="216" y="288"/>
                    <a:pt x="216" y="309"/>
                    <a:pt x="216" y="330"/>
                  </a:cubicBezTo>
                  <a:close/>
                  <a:moveTo>
                    <a:pt x="217" y="262"/>
                  </a:moveTo>
                  <a:cubicBezTo>
                    <a:pt x="201" y="254"/>
                    <a:pt x="185" y="246"/>
                    <a:pt x="168" y="239"/>
                  </a:cubicBezTo>
                  <a:cubicBezTo>
                    <a:pt x="169" y="228"/>
                    <a:pt x="170" y="218"/>
                    <a:pt x="171" y="208"/>
                  </a:cubicBezTo>
                  <a:cubicBezTo>
                    <a:pt x="187" y="216"/>
                    <a:pt x="202" y="224"/>
                    <a:pt x="218" y="231"/>
                  </a:cubicBezTo>
                  <a:cubicBezTo>
                    <a:pt x="217" y="242"/>
                    <a:pt x="217" y="252"/>
                    <a:pt x="217" y="262"/>
                  </a:cubicBezTo>
                  <a:close/>
                  <a:moveTo>
                    <a:pt x="172" y="203"/>
                  </a:moveTo>
                  <a:cubicBezTo>
                    <a:pt x="172" y="199"/>
                    <a:pt x="172" y="195"/>
                    <a:pt x="173" y="191"/>
                  </a:cubicBezTo>
                  <a:cubicBezTo>
                    <a:pt x="173" y="191"/>
                    <a:pt x="172" y="190"/>
                    <a:pt x="172" y="191"/>
                  </a:cubicBezTo>
                  <a:cubicBezTo>
                    <a:pt x="171" y="195"/>
                    <a:pt x="171" y="199"/>
                    <a:pt x="171" y="203"/>
                  </a:cubicBezTo>
                  <a:cubicBezTo>
                    <a:pt x="160" y="198"/>
                    <a:pt x="150" y="193"/>
                    <a:pt x="140" y="188"/>
                  </a:cubicBezTo>
                  <a:cubicBezTo>
                    <a:pt x="140" y="184"/>
                    <a:pt x="140" y="180"/>
                    <a:pt x="141" y="175"/>
                  </a:cubicBezTo>
                  <a:cubicBezTo>
                    <a:pt x="141" y="175"/>
                    <a:pt x="139" y="174"/>
                    <a:pt x="139" y="175"/>
                  </a:cubicBezTo>
                  <a:cubicBezTo>
                    <a:pt x="139" y="179"/>
                    <a:pt x="139" y="183"/>
                    <a:pt x="138" y="187"/>
                  </a:cubicBezTo>
                  <a:cubicBezTo>
                    <a:pt x="119" y="178"/>
                    <a:pt x="99" y="168"/>
                    <a:pt x="80" y="158"/>
                  </a:cubicBezTo>
                  <a:cubicBezTo>
                    <a:pt x="80" y="147"/>
                    <a:pt x="81" y="137"/>
                    <a:pt x="81" y="126"/>
                  </a:cubicBezTo>
                  <a:cubicBezTo>
                    <a:pt x="107" y="141"/>
                    <a:pt x="133" y="155"/>
                    <a:pt x="159" y="169"/>
                  </a:cubicBezTo>
                  <a:cubicBezTo>
                    <a:pt x="179" y="180"/>
                    <a:pt x="199" y="192"/>
                    <a:pt x="219" y="203"/>
                  </a:cubicBezTo>
                  <a:cubicBezTo>
                    <a:pt x="219" y="211"/>
                    <a:pt x="218" y="218"/>
                    <a:pt x="218" y="226"/>
                  </a:cubicBezTo>
                  <a:cubicBezTo>
                    <a:pt x="203" y="218"/>
                    <a:pt x="187" y="211"/>
                    <a:pt x="172" y="203"/>
                  </a:cubicBezTo>
                  <a:close/>
                  <a:moveTo>
                    <a:pt x="229" y="337"/>
                  </a:moveTo>
                  <a:cubicBezTo>
                    <a:pt x="225" y="335"/>
                    <a:pt x="222" y="333"/>
                    <a:pt x="218" y="331"/>
                  </a:cubicBezTo>
                  <a:cubicBezTo>
                    <a:pt x="218" y="310"/>
                    <a:pt x="218" y="289"/>
                    <a:pt x="218" y="268"/>
                  </a:cubicBezTo>
                  <a:cubicBezTo>
                    <a:pt x="222" y="269"/>
                    <a:pt x="226" y="271"/>
                    <a:pt x="230" y="273"/>
                  </a:cubicBezTo>
                  <a:cubicBezTo>
                    <a:pt x="229" y="294"/>
                    <a:pt x="229" y="316"/>
                    <a:pt x="229" y="337"/>
                  </a:cubicBezTo>
                  <a:close/>
                  <a:moveTo>
                    <a:pt x="230" y="268"/>
                  </a:moveTo>
                  <a:cubicBezTo>
                    <a:pt x="226" y="266"/>
                    <a:pt x="222" y="264"/>
                    <a:pt x="218" y="262"/>
                  </a:cubicBezTo>
                  <a:cubicBezTo>
                    <a:pt x="219" y="252"/>
                    <a:pt x="219" y="242"/>
                    <a:pt x="219" y="232"/>
                  </a:cubicBezTo>
                  <a:cubicBezTo>
                    <a:pt x="223" y="234"/>
                    <a:pt x="227" y="236"/>
                    <a:pt x="232" y="239"/>
                  </a:cubicBezTo>
                  <a:cubicBezTo>
                    <a:pt x="231" y="248"/>
                    <a:pt x="230" y="258"/>
                    <a:pt x="230" y="268"/>
                  </a:cubicBezTo>
                  <a:close/>
                  <a:moveTo>
                    <a:pt x="219" y="226"/>
                  </a:moveTo>
                  <a:cubicBezTo>
                    <a:pt x="220" y="219"/>
                    <a:pt x="220" y="211"/>
                    <a:pt x="220" y="204"/>
                  </a:cubicBezTo>
                  <a:cubicBezTo>
                    <a:pt x="225" y="207"/>
                    <a:pt x="230" y="209"/>
                    <a:pt x="235" y="212"/>
                  </a:cubicBezTo>
                  <a:cubicBezTo>
                    <a:pt x="234" y="219"/>
                    <a:pt x="233" y="226"/>
                    <a:pt x="232" y="233"/>
                  </a:cubicBezTo>
                  <a:cubicBezTo>
                    <a:pt x="228" y="231"/>
                    <a:pt x="224" y="229"/>
                    <a:pt x="219" y="226"/>
                  </a:cubicBezTo>
                  <a:close/>
                  <a:moveTo>
                    <a:pt x="231" y="337"/>
                  </a:moveTo>
                  <a:cubicBezTo>
                    <a:pt x="231" y="316"/>
                    <a:pt x="231" y="295"/>
                    <a:pt x="232" y="274"/>
                  </a:cubicBezTo>
                  <a:cubicBezTo>
                    <a:pt x="238" y="277"/>
                    <a:pt x="245" y="280"/>
                    <a:pt x="251" y="283"/>
                  </a:cubicBezTo>
                  <a:cubicBezTo>
                    <a:pt x="251" y="305"/>
                    <a:pt x="251" y="326"/>
                    <a:pt x="252" y="348"/>
                  </a:cubicBezTo>
                  <a:cubicBezTo>
                    <a:pt x="245" y="344"/>
                    <a:pt x="238" y="341"/>
                    <a:pt x="231" y="337"/>
                  </a:cubicBezTo>
                  <a:close/>
                  <a:moveTo>
                    <a:pt x="251" y="278"/>
                  </a:moveTo>
                  <a:cubicBezTo>
                    <a:pt x="245" y="275"/>
                    <a:pt x="238" y="272"/>
                    <a:pt x="232" y="269"/>
                  </a:cubicBezTo>
                  <a:cubicBezTo>
                    <a:pt x="232" y="259"/>
                    <a:pt x="233" y="249"/>
                    <a:pt x="233" y="240"/>
                  </a:cubicBezTo>
                  <a:cubicBezTo>
                    <a:pt x="240" y="243"/>
                    <a:pt x="246" y="246"/>
                    <a:pt x="252" y="249"/>
                  </a:cubicBezTo>
                  <a:cubicBezTo>
                    <a:pt x="251" y="259"/>
                    <a:pt x="251" y="269"/>
                    <a:pt x="251" y="278"/>
                  </a:cubicBezTo>
                  <a:close/>
                  <a:moveTo>
                    <a:pt x="252" y="243"/>
                  </a:moveTo>
                  <a:cubicBezTo>
                    <a:pt x="246" y="240"/>
                    <a:pt x="240" y="237"/>
                    <a:pt x="234" y="234"/>
                  </a:cubicBezTo>
                  <a:cubicBezTo>
                    <a:pt x="234" y="227"/>
                    <a:pt x="235" y="220"/>
                    <a:pt x="235" y="213"/>
                  </a:cubicBezTo>
                  <a:cubicBezTo>
                    <a:pt x="241" y="216"/>
                    <a:pt x="247" y="220"/>
                    <a:pt x="253" y="223"/>
                  </a:cubicBezTo>
                  <a:cubicBezTo>
                    <a:pt x="253" y="230"/>
                    <a:pt x="252" y="236"/>
                    <a:pt x="252" y="243"/>
                  </a:cubicBezTo>
                  <a:close/>
                  <a:moveTo>
                    <a:pt x="236" y="207"/>
                  </a:moveTo>
                  <a:cubicBezTo>
                    <a:pt x="236" y="205"/>
                    <a:pt x="236" y="203"/>
                    <a:pt x="236" y="201"/>
                  </a:cubicBezTo>
                  <a:cubicBezTo>
                    <a:pt x="236" y="201"/>
                    <a:pt x="236" y="201"/>
                    <a:pt x="236" y="201"/>
                  </a:cubicBezTo>
                  <a:cubicBezTo>
                    <a:pt x="236" y="203"/>
                    <a:pt x="236" y="205"/>
                    <a:pt x="235" y="207"/>
                  </a:cubicBezTo>
                  <a:cubicBezTo>
                    <a:pt x="230" y="204"/>
                    <a:pt x="225" y="202"/>
                    <a:pt x="220" y="199"/>
                  </a:cubicBezTo>
                  <a:cubicBezTo>
                    <a:pt x="220" y="198"/>
                    <a:pt x="221" y="196"/>
                    <a:pt x="221" y="195"/>
                  </a:cubicBezTo>
                  <a:cubicBezTo>
                    <a:pt x="221" y="194"/>
                    <a:pt x="220" y="194"/>
                    <a:pt x="220" y="194"/>
                  </a:cubicBezTo>
                  <a:cubicBezTo>
                    <a:pt x="220" y="196"/>
                    <a:pt x="220" y="197"/>
                    <a:pt x="220" y="199"/>
                  </a:cubicBezTo>
                  <a:cubicBezTo>
                    <a:pt x="204" y="190"/>
                    <a:pt x="188" y="182"/>
                    <a:pt x="173" y="173"/>
                  </a:cubicBezTo>
                  <a:cubicBezTo>
                    <a:pt x="142" y="156"/>
                    <a:pt x="112" y="139"/>
                    <a:pt x="81" y="121"/>
                  </a:cubicBezTo>
                  <a:cubicBezTo>
                    <a:pt x="82" y="114"/>
                    <a:pt x="82" y="106"/>
                    <a:pt x="82" y="99"/>
                  </a:cubicBezTo>
                  <a:cubicBezTo>
                    <a:pt x="111" y="115"/>
                    <a:pt x="139" y="132"/>
                    <a:pt x="168" y="148"/>
                  </a:cubicBezTo>
                  <a:cubicBezTo>
                    <a:pt x="197" y="164"/>
                    <a:pt x="226" y="181"/>
                    <a:pt x="255" y="197"/>
                  </a:cubicBezTo>
                  <a:cubicBezTo>
                    <a:pt x="254" y="203"/>
                    <a:pt x="254" y="210"/>
                    <a:pt x="253" y="217"/>
                  </a:cubicBezTo>
                  <a:cubicBezTo>
                    <a:pt x="247" y="214"/>
                    <a:pt x="242" y="210"/>
                    <a:pt x="236" y="207"/>
                  </a:cubicBezTo>
                  <a:close/>
                  <a:moveTo>
                    <a:pt x="284" y="363"/>
                  </a:moveTo>
                  <a:cubicBezTo>
                    <a:pt x="273" y="358"/>
                    <a:pt x="263" y="353"/>
                    <a:pt x="253" y="348"/>
                  </a:cubicBezTo>
                  <a:cubicBezTo>
                    <a:pt x="254" y="327"/>
                    <a:pt x="254" y="306"/>
                    <a:pt x="254" y="285"/>
                  </a:cubicBezTo>
                  <a:cubicBezTo>
                    <a:pt x="259" y="287"/>
                    <a:pt x="263" y="289"/>
                    <a:pt x="268" y="291"/>
                  </a:cubicBezTo>
                  <a:cubicBezTo>
                    <a:pt x="267" y="310"/>
                    <a:pt x="266" y="329"/>
                    <a:pt x="264" y="348"/>
                  </a:cubicBezTo>
                  <a:cubicBezTo>
                    <a:pt x="264" y="349"/>
                    <a:pt x="266" y="350"/>
                    <a:pt x="266" y="349"/>
                  </a:cubicBezTo>
                  <a:cubicBezTo>
                    <a:pt x="267" y="330"/>
                    <a:pt x="268" y="311"/>
                    <a:pt x="270" y="292"/>
                  </a:cubicBezTo>
                  <a:cubicBezTo>
                    <a:pt x="275" y="294"/>
                    <a:pt x="280" y="297"/>
                    <a:pt x="285" y="300"/>
                  </a:cubicBezTo>
                  <a:cubicBezTo>
                    <a:pt x="284" y="321"/>
                    <a:pt x="284" y="342"/>
                    <a:pt x="284" y="363"/>
                  </a:cubicBezTo>
                  <a:close/>
                  <a:moveTo>
                    <a:pt x="285" y="364"/>
                  </a:moveTo>
                  <a:cubicBezTo>
                    <a:pt x="286" y="343"/>
                    <a:pt x="286" y="322"/>
                    <a:pt x="287" y="300"/>
                  </a:cubicBezTo>
                  <a:cubicBezTo>
                    <a:pt x="296" y="304"/>
                    <a:pt x="304" y="308"/>
                    <a:pt x="312" y="312"/>
                  </a:cubicBezTo>
                  <a:cubicBezTo>
                    <a:pt x="310" y="333"/>
                    <a:pt x="309" y="354"/>
                    <a:pt x="309" y="375"/>
                  </a:cubicBezTo>
                  <a:cubicBezTo>
                    <a:pt x="301" y="371"/>
                    <a:pt x="293" y="368"/>
                    <a:pt x="285" y="364"/>
                  </a:cubicBezTo>
                  <a:close/>
                  <a:moveTo>
                    <a:pt x="329" y="384"/>
                  </a:moveTo>
                  <a:cubicBezTo>
                    <a:pt x="323" y="382"/>
                    <a:pt x="317" y="379"/>
                    <a:pt x="311" y="376"/>
                  </a:cubicBezTo>
                  <a:cubicBezTo>
                    <a:pt x="311" y="355"/>
                    <a:pt x="311" y="334"/>
                    <a:pt x="313" y="313"/>
                  </a:cubicBezTo>
                  <a:cubicBezTo>
                    <a:pt x="318" y="315"/>
                    <a:pt x="323" y="317"/>
                    <a:pt x="328" y="320"/>
                  </a:cubicBezTo>
                  <a:cubicBezTo>
                    <a:pt x="329" y="320"/>
                    <a:pt x="330" y="318"/>
                    <a:pt x="328" y="317"/>
                  </a:cubicBezTo>
                  <a:cubicBezTo>
                    <a:pt x="323" y="315"/>
                    <a:pt x="318" y="312"/>
                    <a:pt x="313" y="310"/>
                  </a:cubicBezTo>
                  <a:cubicBezTo>
                    <a:pt x="313" y="308"/>
                    <a:pt x="314" y="306"/>
                    <a:pt x="314" y="304"/>
                  </a:cubicBezTo>
                  <a:cubicBezTo>
                    <a:pt x="314" y="303"/>
                    <a:pt x="313" y="303"/>
                    <a:pt x="313" y="303"/>
                  </a:cubicBezTo>
                  <a:cubicBezTo>
                    <a:pt x="313" y="305"/>
                    <a:pt x="312" y="307"/>
                    <a:pt x="312" y="309"/>
                  </a:cubicBezTo>
                  <a:cubicBezTo>
                    <a:pt x="304" y="305"/>
                    <a:pt x="296" y="301"/>
                    <a:pt x="288" y="296"/>
                  </a:cubicBezTo>
                  <a:cubicBezTo>
                    <a:pt x="288" y="287"/>
                    <a:pt x="289" y="278"/>
                    <a:pt x="289" y="269"/>
                  </a:cubicBezTo>
                  <a:cubicBezTo>
                    <a:pt x="302" y="276"/>
                    <a:pt x="315" y="283"/>
                    <a:pt x="328" y="290"/>
                  </a:cubicBezTo>
                  <a:cubicBezTo>
                    <a:pt x="329" y="291"/>
                    <a:pt x="330" y="288"/>
                    <a:pt x="328" y="288"/>
                  </a:cubicBezTo>
                  <a:cubicBezTo>
                    <a:pt x="316" y="279"/>
                    <a:pt x="303" y="271"/>
                    <a:pt x="290" y="264"/>
                  </a:cubicBezTo>
                  <a:cubicBezTo>
                    <a:pt x="290" y="257"/>
                    <a:pt x="291" y="251"/>
                    <a:pt x="291" y="245"/>
                  </a:cubicBezTo>
                  <a:cubicBezTo>
                    <a:pt x="303" y="251"/>
                    <a:pt x="315" y="258"/>
                    <a:pt x="328" y="264"/>
                  </a:cubicBezTo>
                  <a:cubicBezTo>
                    <a:pt x="329" y="265"/>
                    <a:pt x="330" y="263"/>
                    <a:pt x="329" y="263"/>
                  </a:cubicBezTo>
                  <a:cubicBezTo>
                    <a:pt x="317" y="254"/>
                    <a:pt x="304" y="246"/>
                    <a:pt x="292" y="239"/>
                  </a:cubicBezTo>
                  <a:cubicBezTo>
                    <a:pt x="292" y="232"/>
                    <a:pt x="293" y="225"/>
                    <a:pt x="294" y="218"/>
                  </a:cubicBezTo>
                  <a:cubicBezTo>
                    <a:pt x="306" y="224"/>
                    <a:pt x="317" y="230"/>
                    <a:pt x="330" y="236"/>
                  </a:cubicBezTo>
                  <a:cubicBezTo>
                    <a:pt x="331" y="285"/>
                    <a:pt x="330" y="335"/>
                    <a:pt x="329" y="3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3" name="ïşḻïḋê"/>
            <p:cNvSpPr/>
            <p:nvPr/>
          </p:nvSpPr>
          <p:spPr bwMode="auto">
            <a:xfrm>
              <a:off x="6270625" y="2595563"/>
              <a:ext cx="14288" cy="677863"/>
            </a:xfrm>
            <a:custGeom>
              <a:avLst/>
              <a:gdLst>
                <a:gd name="T0" fmla="*/ 5 w 8"/>
                <a:gd name="T1" fmla="*/ 197 h 388"/>
                <a:gd name="T2" fmla="*/ 2 w 8"/>
                <a:gd name="T3" fmla="*/ 0 h 388"/>
                <a:gd name="T4" fmla="*/ 2 w 8"/>
                <a:gd name="T5" fmla="*/ 0 h 388"/>
                <a:gd name="T6" fmla="*/ 3 w 8"/>
                <a:gd name="T7" fmla="*/ 189 h 388"/>
                <a:gd name="T8" fmla="*/ 5 w 8"/>
                <a:gd name="T9" fmla="*/ 386 h 388"/>
                <a:gd name="T10" fmla="*/ 7 w 8"/>
                <a:gd name="T11" fmla="*/ 386 h 388"/>
                <a:gd name="T12" fmla="*/ 5 w 8"/>
                <a:gd name="T13" fmla="*/ 197 h 388"/>
              </a:gdLst>
              <a:ahLst/>
              <a:cxnLst>
                <a:cxn ang="0">
                  <a:pos x="T0" y="T1"/>
                </a:cxn>
                <a:cxn ang="0">
                  <a:pos x="T2" y="T3"/>
                </a:cxn>
                <a:cxn ang="0">
                  <a:pos x="T4" y="T5"/>
                </a:cxn>
                <a:cxn ang="0">
                  <a:pos x="T6" y="T7"/>
                </a:cxn>
                <a:cxn ang="0">
                  <a:pos x="T8" y="T9"/>
                </a:cxn>
                <a:cxn ang="0">
                  <a:pos x="T10" y="T11"/>
                </a:cxn>
                <a:cxn ang="0">
                  <a:pos x="T12" y="T13"/>
                </a:cxn>
              </a:cxnLst>
              <a:rect l="0" t="0" r="r" b="b"/>
              <a:pathLst>
                <a:path w="8" h="388">
                  <a:moveTo>
                    <a:pt x="5" y="197"/>
                  </a:moveTo>
                  <a:cubicBezTo>
                    <a:pt x="4" y="131"/>
                    <a:pt x="5" y="65"/>
                    <a:pt x="2" y="0"/>
                  </a:cubicBezTo>
                  <a:cubicBezTo>
                    <a:pt x="2" y="0"/>
                    <a:pt x="2" y="0"/>
                    <a:pt x="2" y="0"/>
                  </a:cubicBezTo>
                  <a:cubicBezTo>
                    <a:pt x="0" y="63"/>
                    <a:pt x="2" y="126"/>
                    <a:pt x="3" y="189"/>
                  </a:cubicBezTo>
                  <a:cubicBezTo>
                    <a:pt x="3" y="254"/>
                    <a:pt x="2" y="320"/>
                    <a:pt x="5" y="386"/>
                  </a:cubicBezTo>
                  <a:cubicBezTo>
                    <a:pt x="5" y="387"/>
                    <a:pt x="7" y="388"/>
                    <a:pt x="7" y="386"/>
                  </a:cubicBezTo>
                  <a:cubicBezTo>
                    <a:pt x="8" y="323"/>
                    <a:pt x="6" y="260"/>
                    <a:pt x="5" y="19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4" name="isliďê"/>
            <p:cNvSpPr/>
            <p:nvPr/>
          </p:nvSpPr>
          <p:spPr bwMode="auto">
            <a:xfrm>
              <a:off x="6291263" y="2600325"/>
              <a:ext cx="20638" cy="655638"/>
            </a:xfrm>
            <a:custGeom>
              <a:avLst/>
              <a:gdLst>
                <a:gd name="T0" fmla="*/ 6 w 11"/>
                <a:gd name="T1" fmla="*/ 1 h 375"/>
                <a:gd name="T2" fmla="*/ 5 w 11"/>
                <a:gd name="T3" fmla="*/ 1 h 375"/>
                <a:gd name="T4" fmla="*/ 0 w 11"/>
                <a:gd name="T5" fmla="*/ 192 h 375"/>
                <a:gd name="T6" fmla="*/ 9 w 11"/>
                <a:gd name="T7" fmla="*/ 374 h 375"/>
                <a:gd name="T8" fmla="*/ 11 w 11"/>
                <a:gd name="T9" fmla="*/ 374 h 375"/>
                <a:gd name="T10" fmla="*/ 6 w 11"/>
                <a:gd name="T11" fmla="*/ 1 h 375"/>
              </a:gdLst>
              <a:ahLst/>
              <a:cxnLst>
                <a:cxn ang="0">
                  <a:pos x="T0" y="T1"/>
                </a:cxn>
                <a:cxn ang="0">
                  <a:pos x="T2" y="T3"/>
                </a:cxn>
                <a:cxn ang="0">
                  <a:pos x="T4" y="T5"/>
                </a:cxn>
                <a:cxn ang="0">
                  <a:pos x="T6" y="T7"/>
                </a:cxn>
                <a:cxn ang="0">
                  <a:pos x="T8" y="T9"/>
                </a:cxn>
                <a:cxn ang="0">
                  <a:pos x="T10" y="T11"/>
                </a:cxn>
              </a:cxnLst>
              <a:rect l="0" t="0" r="r" b="b"/>
              <a:pathLst>
                <a:path w="11" h="375">
                  <a:moveTo>
                    <a:pt x="6" y="1"/>
                  </a:moveTo>
                  <a:cubicBezTo>
                    <a:pt x="6" y="1"/>
                    <a:pt x="5" y="0"/>
                    <a:pt x="5" y="1"/>
                  </a:cubicBezTo>
                  <a:cubicBezTo>
                    <a:pt x="0" y="65"/>
                    <a:pt x="0" y="129"/>
                    <a:pt x="0" y="192"/>
                  </a:cubicBezTo>
                  <a:cubicBezTo>
                    <a:pt x="1" y="253"/>
                    <a:pt x="2" y="314"/>
                    <a:pt x="9" y="374"/>
                  </a:cubicBezTo>
                  <a:cubicBezTo>
                    <a:pt x="10" y="375"/>
                    <a:pt x="11" y="375"/>
                    <a:pt x="11" y="374"/>
                  </a:cubicBezTo>
                  <a:cubicBezTo>
                    <a:pt x="1" y="249"/>
                    <a:pt x="6" y="126"/>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5" name="ïṥḷïḑê"/>
            <p:cNvSpPr/>
            <p:nvPr/>
          </p:nvSpPr>
          <p:spPr bwMode="auto">
            <a:xfrm>
              <a:off x="6318250" y="2616200"/>
              <a:ext cx="14288" cy="650875"/>
            </a:xfrm>
            <a:custGeom>
              <a:avLst/>
              <a:gdLst>
                <a:gd name="T0" fmla="*/ 5 w 8"/>
                <a:gd name="T1" fmla="*/ 2 h 373"/>
                <a:gd name="T2" fmla="*/ 3 w 8"/>
                <a:gd name="T3" fmla="*/ 1 h 373"/>
                <a:gd name="T4" fmla="*/ 6 w 8"/>
                <a:gd name="T5" fmla="*/ 371 h 373"/>
                <a:gd name="T6" fmla="*/ 8 w 8"/>
                <a:gd name="T7" fmla="*/ 372 h 373"/>
                <a:gd name="T8" fmla="*/ 5 w 8"/>
                <a:gd name="T9" fmla="*/ 2 h 373"/>
              </a:gdLst>
              <a:ahLst/>
              <a:cxnLst>
                <a:cxn ang="0">
                  <a:pos x="T0" y="T1"/>
                </a:cxn>
                <a:cxn ang="0">
                  <a:pos x="T2" y="T3"/>
                </a:cxn>
                <a:cxn ang="0">
                  <a:pos x="T4" y="T5"/>
                </a:cxn>
                <a:cxn ang="0">
                  <a:pos x="T6" y="T7"/>
                </a:cxn>
                <a:cxn ang="0">
                  <a:pos x="T8" y="T9"/>
                </a:cxn>
              </a:cxnLst>
              <a:rect l="0" t="0" r="r" b="b"/>
              <a:pathLst>
                <a:path w="8" h="373">
                  <a:moveTo>
                    <a:pt x="5" y="2"/>
                  </a:moveTo>
                  <a:cubicBezTo>
                    <a:pt x="5" y="0"/>
                    <a:pt x="3" y="0"/>
                    <a:pt x="3" y="1"/>
                  </a:cubicBezTo>
                  <a:cubicBezTo>
                    <a:pt x="3" y="125"/>
                    <a:pt x="0" y="248"/>
                    <a:pt x="6" y="371"/>
                  </a:cubicBezTo>
                  <a:cubicBezTo>
                    <a:pt x="6" y="373"/>
                    <a:pt x="8" y="373"/>
                    <a:pt x="8" y="372"/>
                  </a:cubicBezTo>
                  <a:cubicBezTo>
                    <a:pt x="5" y="248"/>
                    <a:pt x="6" y="125"/>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6" name="íšļïḑé"/>
            <p:cNvSpPr/>
            <p:nvPr/>
          </p:nvSpPr>
          <p:spPr bwMode="auto">
            <a:xfrm>
              <a:off x="6350000" y="2630488"/>
              <a:ext cx="20638" cy="627063"/>
            </a:xfrm>
            <a:custGeom>
              <a:avLst/>
              <a:gdLst>
                <a:gd name="T0" fmla="*/ 0 w 12"/>
                <a:gd name="T1" fmla="*/ 0 h 359"/>
                <a:gd name="T2" fmla="*/ 0 w 12"/>
                <a:gd name="T3" fmla="*/ 0 h 359"/>
                <a:gd name="T4" fmla="*/ 8 w 12"/>
                <a:gd name="T5" fmla="*/ 356 h 359"/>
                <a:gd name="T6" fmla="*/ 11 w 12"/>
                <a:gd name="T7" fmla="*/ 357 h 359"/>
                <a:gd name="T8" fmla="*/ 0 w 12"/>
                <a:gd name="T9" fmla="*/ 0 h 359"/>
              </a:gdLst>
              <a:ahLst/>
              <a:cxnLst>
                <a:cxn ang="0">
                  <a:pos x="T0" y="T1"/>
                </a:cxn>
                <a:cxn ang="0">
                  <a:pos x="T2" y="T3"/>
                </a:cxn>
                <a:cxn ang="0">
                  <a:pos x="T4" y="T5"/>
                </a:cxn>
                <a:cxn ang="0">
                  <a:pos x="T6" y="T7"/>
                </a:cxn>
                <a:cxn ang="0">
                  <a:pos x="T8" y="T9"/>
                </a:cxn>
              </a:cxnLst>
              <a:rect l="0" t="0" r="r" b="b"/>
              <a:pathLst>
                <a:path w="12" h="359">
                  <a:moveTo>
                    <a:pt x="0" y="0"/>
                  </a:moveTo>
                  <a:cubicBezTo>
                    <a:pt x="0" y="0"/>
                    <a:pt x="0" y="0"/>
                    <a:pt x="0" y="0"/>
                  </a:cubicBezTo>
                  <a:cubicBezTo>
                    <a:pt x="3" y="119"/>
                    <a:pt x="6" y="238"/>
                    <a:pt x="8" y="356"/>
                  </a:cubicBezTo>
                  <a:cubicBezTo>
                    <a:pt x="8" y="358"/>
                    <a:pt x="10" y="359"/>
                    <a:pt x="11" y="357"/>
                  </a:cubicBezTo>
                  <a:cubicBezTo>
                    <a:pt x="12" y="239"/>
                    <a:pt x="11" y="118"/>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7" name="íślïḑe"/>
            <p:cNvSpPr/>
            <p:nvPr/>
          </p:nvSpPr>
          <p:spPr bwMode="auto">
            <a:xfrm>
              <a:off x="6372225" y="2636838"/>
              <a:ext cx="19050" cy="635000"/>
            </a:xfrm>
            <a:custGeom>
              <a:avLst/>
              <a:gdLst>
                <a:gd name="T0" fmla="*/ 7 w 11"/>
                <a:gd name="T1" fmla="*/ 182 h 363"/>
                <a:gd name="T2" fmla="*/ 9 w 11"/>
                <a:gd name="T3" fmla="*/ 1 h 363"/>
                <a:gd name="T4" fmla="*/ 7 w 11"/>
                <a:gd name="T5" fmla="*/ 1 h 363"/>
                <a:gd name="T6" fmla="*/ 4 w 11"/>
                <a:gd name="T7" fmla="*/ 181 h 363"/>
                <a:gd name="T8" fmla="*/ 7 w 11"/>
                <a:gd name="T9" fmla="*/ 362 h 363"/>
                <a:gd name="T10" fmla="*/ 9 w 11"/>
                <a:gd name="T11" fmla="*/ 362 h 363"/>
                <a:gd name="T12" fmla="*/ 7 w 11"/>
                <a:gd name="T13" fmla="*/ 182 h 363"/>
              </a:gdLst>
              <a:ahLst/>
              <a:cxnLst>
                <a:cxn ang="0">
                  <a:pos x="T0" y="T1"/>
                </a:cxn>
                <a:cxn ang="0">
                  <a:pos x="T2" y="T3"/>
                </a:cxn>
                <a:cxn ang="0">
                  <a:pos x="T4" y="T5"/>
                </a:cxn>
                <a:cxn ang="0">
                  <a:pos x="T6" y="T7"/>
                </a:cxn>
                <a:cxn ang="0">
                  <a:pos x="T8" y="T9"/>
                </a:cxn>
                <a:cxn ang="0">
                  <a:pos x="T10" y="T11"/>
                </a:cxn>
                <a:cxn ang="0">
                  <a:pos x="T12" y="T13"/>
                </a:cxn>
              </a:cxnLst>
              <a:rect l="0" t="0" r="r" b="b"/>
              <a:pathLst>
                <a:path w="11" h="363">
                  <a:moveTo>
                    <a:pt x="7" y="182"/>
                  </a:moveTo>
                  <a:cubicBezTo>
                    <a:pt x="7" y="122"/>
                    <a:pt x="8" y="61"/>
                    <a:pt x="9" y="1"/>
                  </a:cubicBezTo>
                  <a:cubicBezTo>
                    <a:pt x="9" y="0"/>
                    <a:pt x="7" y="0"/>
                    <a:pt x="7" y="1"/>
                  </a:cubicBezTo>
                  <a:cubicBezTo>
                    <a:pt x="6" y="61"/>
                    <a:pt x="4" y="121"/>
                    <a:pt x="4" y="181"/>
                  </a:cubicBezTo>
                  <a:cubicBezTo>
                    <a:pt x="4" y="241"/>
                    <a:pt x="0" y="303"/>
                    <a:pt x="7" y="362"/>
                  </a:cubicBezTo>
                  <a:cubicBezTo>
                    <a:pt x="7" y="363"/>
                    <a:pt x="9" y="363"/>
                    <a:pt x="9" y="362"/>
                  </a:cubicBezTo>
                  <a:cubicBezTo>
                    <a:pt x="11" y="302"/>
                    <a:pt x="6" y="242"/>
                    <a:pt x="7" y="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8" name="is1ïḓê"/>
            <p:cNvSpPr/>
            <p:nvPr/>
          </p:nvSpPr>
          <p:spPr bwMode="auto">
            <a:xfrm>
              <a:off x="6388100" y="2646363"/>
              <a:ext cx="23813" cy="609600"/>
            </a:xfrm>
            <a:custGeom>
              <a:avLst/>
              <a:gdLst>
                <a:gd name="T0" fmla="*/ 8 w 14"/>
                <a:gd name="T1" fmla="*/ 1 h 349"/>
                <a:gd name="T2" fmla="*/ 8 w 14"/>
                <a:gd name="T3" fmla="*/ 0 h 349"/>
                <a:gd name="T4" fmla="*/ 12 w 14"/>
                <a:gd name="T5" fmla="*/ 348 h 349"/>
                <a:gd name="T6" fmla="*/ 13 w 14"/>
                <a:gd name="T7" fmla="*/ 348 h 349"/>
                <a:gd name="T8" fmla="*/ 8 w 14"/>
                <a:gd name="T9" fmla="*/ 1 h 349"/>
              </a:gdLst>
              <a:ahLst/>
              <a:cxnLst>
                <a:cxn ang="0">
                  <a:pos x="T0" y="T1"/>
                </a:cxn>
                <a:cxn ang="0">
                  <a:pos x="T2" y="T3"/>
                </a:cxn>
                <a:cxn ang="0">
                  <a:pos x="T4" y="T5"/>
                </a:cxn>
                <a:cxn ang="0">
                  <a:pos x="T6" y="T7"/>
                </a:cxn>
                <a:cxn ang="0">
                  <a:pos x="T8" y="T9"/>
                </a:cxn>
              </a:cxnLst>
              <a:rect l="0" t="0" r="r" b="b"/>
              <a:pathLst>
                <a:path w="14" h="349">
                  <a:moveTo>
                    <a:pt x="8" y="1"/>
                  </a:moveTo>
                  <a:cubicBezTo>
                    <a:pt x="8" y="0"/>
                    <a:pt x="8" y="0"/>
                    <a:pt x="8" y="0"/>
                  </a:cubicBezTo>
                  <a:cubicBezTo>
                    <a:pt x="6" y="116"/>
                    <a:pt x="0" y="233"/>
                    <a:pt x="12" y="348"/>
                  </a:cubicBezTo>
                  <a:cubicBezTo>
                    <a:pt x="12" y="349"/>
                    <a:pt x="14" y="349"/>
                    <a:pt x="13" y="348"/>
                  </a:cubicBezTo>
                  <a:cubicBezTo>
                    <a:pt x="8" y="232"/>
                    <a:pt x="10" y="117"/>
                    <a:pt x="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59" name="i$ľíḓê"/>
            <p:cNvSpPr/>
            <p:nvPr/>
          </p:nvSpPr>
          <p:spPr bwMode="auto">
            <a:xfrm>
              <a:off x="6459538" y="2668588"/>
              <a:ext cx="19050" cy="595313"/>
            </a:xfrm>
            <a:custGeom>
              <a:avLst/>
              <a:gdLst>
                <a:gd name="T0" fmla="*/ 6 w 11"/>
                <a:gd name="T1" fmla="*/ 175 h 341"/>
                <a:gd name="T2" fmla="*/ 7 w 11"/>
                <a:gd name="T3" fmla="*/ 1 h 341"/>
                <a:gd name="T4" fmla="*/ 6 w 11"/>
                <a:gd name="T5" fmla="*/ 1 h 341"/>
                <a:gd name="T6" fmla="*/ 7 w 11"/>
                <a:gd name="T7" fmla="*/ 339 h 341"/>
                <a:gd name="T8" fmla="*/ 10 w 11"/>
                <a:gd name="T9" fmla="*/ 340 h 341"/>
                <a:gd name="T10" fmla="*/ 6 w 11"/>
                <a:gd name="T11" fmla="*/ 175 h 341"/>
              </a:gdLst>
              <a:ahLst/>
              <a:cxnLst>
                <a:cxn ang="0">
                  <a:pos x="T0" y="T1"/>
                </a:cxn>
                <a:cxn ang="0">
                  <a:pos x="T2" y="T3"/>
                </a:cxn>
                <a:cxn ang="0">
                  <a:pos x="T4" y="T5"/>
                </a:cxn>
                <a:cxn ang="0">
                  <a:pos x="T6" y="T7"/>
                </a:cxn>
                <a:cxn ang="0">
                  <a:pos x="T8" y="T9"/>
                </a:cxn>
                <a:cxn ang="0">
                  <a:pos x="T10" y="T11"/>
                </a:cxn>
              </a:cxnLst>
              <a:rect l="0" t="0" r="r" b="b"/>
              <a:pathLst>
                <a:path w="11" h="341">
                  <a:moveTo>
                    <a:pt x="6" y="175"/>
                  </a:moveTo>
                  <a:cubicBezTo>
                    <a:pt x="5" y="117"/>
                    <a:pt x="5" y="59"/>
                    <a:pt x="7" y="1"/>
                  </a:cubicBezTo>
                  <a:cubicBezTo>
                    <a:pt x="7" y="1"/>
                    <a:pt x="6" y="0"/>
                    <a:pt x="6" y="1"/>
                  </a:cubicBezTo>
                  <a:cubicBezTo>
                    <a:pt x="0" y="113"/>
                    <a:pt x="1" y="228"/>
                    <a:pt x="7" y="339"/>
                  </a:cubicBezTo>
                  <a:cubicBezTo>
                    <a:pt x="8" y="340"/>
                    <a:pt x="10" y="341"/>
                    <a:pt x="10" y="340"/>
                  </a:cubicBezTo>
                  <a:cubicBezTo>
                    <a:pt x="11" y="285"/>
                    <a:pt x="7" y="229"/>
                    <a:pt x="6" y="1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0" name="îŝḷiḑé"/>
            <p:cNvSpPr/>
            <p:nvPr/>
          </p:nvSpPr>
          <p:spPr bwMode="auto">
            <a:xfrm>
              <a:off x="5287963" y="3152775"/>
              <a:ext cx="38100" cy="60325"/>
            </a:xfrm>
            <a:custGeom>
              <a:avLst/>
              <a:gdLst>
                <a:gd name="T0" fmla="*/ 21 w 22"/>
                <a:gd name="T1" fmla="*/ 1 h 35"/>
                <a:gd name="T2" fmla="*/ 0 w 22"/>
                <a:gd name="T3" fmla="*/ 33 h 35"/>
                <a:gd name="T4" fmla="*/ 1 w 22"/>
                <a:gd name="T5" fmla="*/ 34 h 35"/>
                <a:gd name="T6" fmla="*/ 22 w 22"/>
                <a:gd name="T7" fmla="*/ 1 h 35"/>
                <a:gd name="T8" fmla="*/ 21 w 22"/>
                <a:gd name="T9" fmla="*/ 1 h 35"/>
              </a:gdLst>
              <a:ahLst/>
              <a:cxnLst>
                <a:cxn ang="0">
                  <a:pos x="T0" y="T1"/>
                </a:cxn>
                <a:cxn ang="0">
                  <a:pos x="T2" y="T3"/>
                </a:cxn>
                <a:cxn ang="0">
                  <a:pos x="T4" y="T5"/>
                </a:cxn>
                <a:cxn ang="0">
                  <a:pos x="T6" y="T7"/>
                </a:cxn>
                <a:cxn ang="0">
                  <a:pos x="T8" y="T9"/>
                </a:cxn>
              </a:cxnLst>
              <a:rect l="0" t="0" r="r" b="b"/>
              <a:pathLst>
                <a:path w="22" h="35">
                  <a:moveTo>
                    <a:pt x="21" y="1"/>
                  </a:moveTo>
                  <a:cubicBezTo>
                    <a:pt x="13" y="11"/>
                    <a:pt x="8" y="23"/>
                    <a:pt x="0" y="33"/>
                  </a:cubicBezTo>
                  <a:cubicBezTo>
                    <a:pt x="0" y="34"/>
                    <a:pt x="1" y="35"/>
                    <a:pt x="1" y="34"/>
                  </a:cubicBezTo>
                  <a:cubicBezTo>
                    <a:pt x="9" y="24"/>
                    <a:pt x="14" y="12"/>
                    <a:pt x="22" y="1"/>
                  </a:cubicBezTo>
                  <a:cubicBezTo>
                    <a:pt x="22" y="1"/>
                    <a:pt x="21" y="0"/>
                    <a:pt x="2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1" name="iṡḷiḑe"/>
            <p:cNvSpPr/>
            <p:nvPr/>
          </p:nvSpPr>
          <p:spPr bwMode="auto">
            <a:xfrm>
              <a:off x="3940175" y="2003425"/>
              <a:ext cx="2089150" cy="1690688"/>
            </a:xfrm>
            <a:custGeom>
              <a:avLst/>
              <a:gdLst>
                <a:gd name="T0" fmla="*/ 990 w 1194"/>
                <a:gd name="T1" fmla="*/ 87 h 968"/>
                <a:gd name="T2" fmla="*/ 760 w 1194"/>
                <a:gd name="T3" fmla="*/ 214 h 968"/>
                <a:gd name="T4" fmla="*/ 794 w 1194"/>
                <a:gd name="T5" fmla="*/ 284 h 968"/>
                <a:gd name="T6" fmla="*/ 780 w 1194"/>
                <a:gd name="T7" fmla="*/ 316 h 968"/>
                <a:gd name="T8" fmla="*/ 1036 w 1194"/>
                <a:gd name="T9" fmla="*/ 305 h 968"/>
                <a:gd name="T10" fmla="*/ 997 w 1194"/>
                <a:gd name="T11" fmla="*/ 342 h 968"/>
                <a:gd name="T12" fmla="*/ 787 w 1194"/>
                <a:gd name="T13" fmla="*/ 400 h 968"/>
                <a:gd name="T14" fmla="*/ 725 w 1194"/>
                <a:gd name="T15" fmla="*/ 667 h 968"/>
                <a:gd name="T16" fmla="*/ 837 w 1194"/>
                <a:gd name="T17" fmla="*/ 707 h 968"/>
                <a:gd name="T18" fmla="*/ 930 w 1194"/>
                <a:gd name="T19" fmla="*/ 638 h 968"/>
                <a:gd name="T20" fmla="*/ 252 w 1194"/>
                <a:gd name="T21" fmla="*/ 722 h 968"/>
                <a:gd name="T22" fmla="*/ 278 w 1194"/>
                <a:gd name="T23" fmla="*/ 665 h 968"/>
                <a:gd name="T24" fmla="*/ 114 w 1194"/>
                <a:gd name="T25" fmla="*/ 712 h 968"/>
                <a:gd name="T26" fmla="*/ 113 w 1194"/>
                <a:gd name="T27" fmla="*/ 922 h 968"/>
                <a:gd name="T28" fmla="*/ 427 w 1194"/>
                <a:gd name="T29" fmla="*/ 916 h 968"/>
                <a:gd name="T30" fmla="*/ 751 w 1194"/>
                <a:gd name="T31" fmla="*/ 927 h 968"/>
                <a:gd name="T32" fmla="*/ 1150 w 1194"/>
                <a:gd name="T33" fmla="*/ 914 h 968"/>
                <a:gd name="T34" fmla="*/ 791 w 1194"/>
                <a:gd name="T35" fmla="*/ 203 h 968"/>
                <a:gd name="T36" fmla="*/ 252 w 1194"/>
                <a:gd name="T37" fmla="*/ 690 h 968"/>
                <a:gd name="T38" fmla="*/ 111 w 1194"/>
                <a:gd name="T39" fmla="*/ 783 h 968"/>
                <a:gd name="T40" fmla="*/ 979 w 1194"/>
                <a:gd name="T41" fmla="*/ 861 h 968"/>
                <a:gd name="T42" fmla="*/ 1008 w 1194"/>
                <a:gd name="T43" fmla="*/ 491 h 968"/>
                <a:gd name="T44" fmla="*/ 1029 w 1194"/>
                <a:gd name="T45" fmla="*/ 748 h 968"/>
                <a:gd name="T46" fmla="*/ 792 w 1194"/>
                <a:gd name="T47" fmla="*/ 544 h 968"/>
                <a:gd name="T48" fmla="*/ 870 w 1194"/>
                <a:gd name="T49" fmla="*/ 519 h 968"/>
                <a:gd name="T50" fmla="*/ 887 w 1194"/>
                <a:gd name="T51" fmla="*/ 382 h 968"/>
                <a:gd name="T52" fmla="*/ 948 w 1194"/>
                <a:gd name="T53" fmla="*/ 633 h 968"/>
                <a:gd name="T54" fmla="*/ 893 w 1194"/>
                <a:gd name="T55" fmla="*/ 768 h 968"/>
                <a:gd name="T56" fmla="*/ 197 w 1194"/>
                <a:gd name="T57" fmla="*/ 770 h 968"/>
                <a:gd name="T58" fmla="*/ 114 w 1194"/>
                <a:gd name="T59" fmla="*/ 723 h 968"/>
                <a:gd name="T60" fmla="*/ 130 w 1194"/>
                <a:gd name="T61" fmla="*/ 780 h 968"/>
                <a:gd name="T62" fmla="*/ 158 w 1194"/>
                <a:gd name="T63" fmla="*/ 924 h 968"/>
                <a:gd name="T64" fmla="*/ 203 w 1194"/>
                <a:gd name="T65" fmla="*/ 793 h 968"/>
                <a:gd name="T66" fmla="*/ 686 w 1194"/>
                <a:gd name="T67" fmla="*/ 912 h 968"/>
                <a:gd name="T68" fmla="*/ 885 w 1194"/>
                <a:gd name="T69" fmla="*/ 920 h 968"/>
                <a:gd name="T70" fmla="*/ 426 w 1194"/>
                <a:gd name="T71" fmla="*/ 881 h 968"/>
                <a:gd name="T72" fmla="*/ 365 w 1194"/>
                <a:gd name="T73" fmla="*/ 864 h 968"/>
                <a:gd name="T74" fmla="*/ 907 w 1194"/>
                <a:gd name="T75" fmla="*/ 884 h 968"/>
                <a:gd name="T76" fmla="*/ 754 w 1194"/>
                <a:gd name="T77" fmla="*/ 754 h 968"/>
                <a:gd name="T78" fmla="*/ 539 w 1194"/>
                <a:gd name="T79" fmla="*/ 726 h 968"/>
                <a:gd name="T80" fmla="*/ 893 w 1194"/>
                <a:gd name="T81" fmla="*/ 774 h 968"/>
                <a:gd name="T82" fmla="*/ 308 w 1194"/>
                <a:gd name="T83" fmla="*/ 864 h 968"/>
                <a:gd name="T84" fmla="*/ 400 w 1194"/>
                <a:gd name="T85" fmla="*/ 760 h 968"/>
                <a:gd name="T86" fmla="*/ 866 w 1194"/>
                <a:gd name="T87" fmla="*/ 876 h 968"/>
                <a:gd name="T88" fmla="*/ 1123 w 1194"/>
                <a:gd name="T89" fmla="*/ 126 h 968"/>
                <a:gd name="T90" fmla="*/ 1122 w 1194"/>
                <a:gd name="T91" fmla="*/ 164 h 968"/>
                <a:gd name="T92" fmla="*/ 1080 w 1194"/>
                <a:gd name="T93" fmla="*/ 850 h 968"/>
                <a:gd name="T94" fmla="*/ 1122 w 1194"/>
                <a:gd name="T95" fmla="*/ 474 h 968"/>
                <a:gd name="T96" fmla="*/ 1100 w 1194"/>
                <a:gd name="T97" fmla="*/ 130 h 968"/>
                <a:gd name="T98" fmla="*/ 1031 w 1194"/>
                <a:gd name="T99" fmla="*/ 185 h 968"/>
                <a:gd name="T100" fmla="*/ 988 w 1194"/>
                <a:gd name="T101" fmla="*/ 120 h 968"/>
                <a:gd name="T102" fmla="*/ 949 w 1194"/>
                <a:gd name="T103" fmla="*/ 200 h 968"/>
                <a:gd name="T104" fmla="*/ 951 w 1194"/>
                <a:gd name="T105" fmla="*/ 157 h 968"/>
                <a:gd name="T106" fmla="*/ 830 w 1194"/>
                <a:gd name="T107" fmla="*/ 163 h 968"/>
                <a:gd name="T108" fmla="*/ 814 w 1194"/>
                <a:gd name="T109" fmla="*/ 240 h 968"/>
                <a:gd name="T110" fmla="*/ 876 w 1194"/>
                <a:gd name="T111" fmla="*/ 213 h 968"/>
                <a:gd name="T112" fmla="*/ 1019 w 1194"/>
                <a:gd name="T113" fmla="*/ 243 h 968"/>
                <a:gd name="T114" fmla="*/ 797 w 1194"/>
                <a:gd name="T115" fmla="*/ 368 h 968"/>
                <a:gd name="T116" fmla="*/ 1002 w 1194"/>
                <a:gd name="T117" fmla="*/ 287 h 968"/>
                <a:gd name="T118" fmla="*/ 1021 w 1194"/>
                <a:gd name="T119" fmla="*/ 233 h 968"/>
                <a:gd name="T120" fmla="*/ 1076 w 1194"/>
                <a:gd name="T121" fmla="*/ 470 h 968"/>
                <a:gd name="T122" fmla="*/ 1136 w 1194"/>
                <a:gd name="T123" fmla="*/ 89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4" h="968">
                  <a:moveTo>
                    <a:pt x="1192" y="287"/>
                  </a:moveTo>
                  <a:cubicBezTo>
                    <a:pt x="1177" y="291"/>
                    <a:pt x="1163" y="295"/>
                    <a:pt x="1148" y="299"/>
                  </a:cubicBezTo>
                  <a:cubicBezTo>
                    <a:pt x="1148" y="205"/>
                    <a:pt x="1147" y="111"/>
                    <a:pt x="1143" y="18"/>
                  </a:cubicBezTo>
                  <a:cubicBezTo>
                    <a:pt x="1148" y="15"/>
                    <a:pt x="1154" y="12"/>
                    <a:pt x="1159" y="10"/>
                  </a:cubicBezTo>
                  <a:cubicBezTo>
                    <a:pt x="1160" y="9"/>
                    <a:pt x="1160" y="8"/>
                    <a:pt x="1159" y="8"/>
                  </a:cubicBezTo>
                  <a:cubicBezTo>
                    <a:pt x="1153" y="11"/>
                    <a:pt x="1148" y="13"/>
                    <a:pt x="1143" y="16"/>
                  </a:cubicBezTo>
                  <a:cubicBezTo>
                    <a:pt x="1142" y="11"/>
                    <a:pt x="1142" y="6"/>
                    <a:pt x="1142" y="2"/>
                  </a:cubicBezTo>
                  <a:cubicBezTo>
                    <a:pt x="1142" y="1"/>
                    <a:pt x="1141" y="0"/>
                    <a:pt x="1141" y="1"/>
                  </a:cubicBezTo>
                  <a:cubicBezTo>
                    <a:pt x="1141" y="6"/>
                    <a:pt x="1141" y="12"/>
                    <a:pt x="1141" y="17"/>
                  </a:cubicBezTo>
                  <a:cubicBezTo>
                    <a:pt x="1136" y="19"/>
                    <a:pt x="1130" y="22"/>
                    <a:pt x="1124" y="25"/>
                  </a:cubicBezTo>
                  <a:cubicBezTo>
                    <a:pt x="1124" y="22"/>
                    <a:pt x="1124" y="19"/>
                    <a:pt x="1124" y="17"/>
                  </a:cubicBezTo>
                  <a:cubicBezTo>
                    <a:pt x="1124" y="16"/>
                    <a:pt x="1123" y="15"/>
                    <a:pt x="1123" y="16"/>
                  </a:cubicBezTo>
                  <a:cubicBezTo>
                    <a:pt x="1123" y="19"/>
                    <a:pt x="1122" y="23"/>
                    <a:pt x="1122" y="26"/>
                  </a:cubicBezTo>
                  <a:cubicBezTo>
                    <a:pt x="1093" y="39"/>
                    <a:pt x="1065" y="52"/>
                    <a:pt x="1036" y="66"/>
                  </a:cubicBezTo>
                  <a:cubicBezTo>
                    <a:pt x="1036" y="63"/>
                    <a:pt x="1037" y="59"/>
                    <a:pt x="1037" y="56"/>
                  </a:cubicBezTo>
                  <a:cubicBezTo>
                    <a:pt x="1037" y="56"/>
                    <a:pt x="1037" y="56"/>
                    <a:pt x="1037" y="56"/>
                  </a:cubicBezTo>
                  <a:cubicBezTo>
                    <a:pt x="1036" y="60"/>
                    <a:pt x="1035" y="63"/>
                    <a:pt x="1035" y="66"/>
                  </a:cubicBezTo>
                  <a:cubicBezTo>
                    <a:pt x="1027" y="70"/>
                    <a:pt x="1019" y="74"/>
                    <a:pt x="1011" y="77"/>
                  </a:cubicBezTo>
                  <a:cubicBezTo>
                    <a:pt x="1011" y="77"/>
                    <a:pt x="1011" y="76"/>
                    <a:pt x="1011" y="76"/>
                  </a:cubicBezTo>
                  <a:cubicBezTo>
                    <a:pt x="1011" y="75"/>
                    <a:pt x="1011" y="75"/>
                    <a:pt x="1011" y="75"/>
                  </a:cubicBezTo>
                  <a:cubicBezTo>
                    <a:pt x="1011" y="76"/>
                    <a:pt x="1011" y="77"/>
                    <a:pt x="1011" y="78"/>
                  </a:cubicBezTo>
                  <a:cubicBezTo>
                    <a:pt x="1004" y="81"/>
                    <a:pt x="998" y="84"/>
                    <a:pt x="991" y="87"/>
                  </a:cubicBezTo>
                  <a:cubicBezTo>
                    <a:pt x="991" y="84"/>
                    <a:pt x="992" y="81"/>
                    <a:pt x="992" y="79"/>
                  </a:cubicBezTo>
                  <a:cubicBezTo>
                    <a:pt x="992" y="79"/>
                    <a:pt x="992" y="78"/>
                    <a:pt x="992" y="79"/>
                  </a:cubicBezTo>
                  <a:cubicBezTo>
                    <a:pt x="991" y="81"/>
                    <a:pt x="991" y="84"/>
                    <a:pt x="990" y="87"/>
                  </a:cubicBezTo>
                  <a:cubicBezTo>
                    <a:pt x="972" y="95"/>
                    <a:pt x="955" y="103"/>
                    <a:pt x="937" y="112"/>
                  </a:cubicBezTo>
                  <a:cubicBezTo>
                    <a:pt x="901" y="128"/>
                    <a:pt x="865" y="145"/>
                    <a:pt x="829" y="161"/>
                  </a:cubicBezTo>
                  <a:cubicBezTo>
                    <a:pt x="825" y="163"/>
                    <a:pt x="820" y="165"/>
                    <a:pt x="816" y="167"/>
                  </a:cubicBezTo>
                  <a:cubicBezTo>
                    <a:pt x="816" y="166"/>
                    <a:pt x="816" y="164"/>
                    <a:pt x="816" y="162"/>
                  </a:cubicBezTo>
                  <a:cubicBezTo>
                    <a:pt x="816" y="161"/>
                    <a:pt x="815" y="161"/>
                    <a:pt x="815" y="162"/>
                  </a:cubicBezTo>
                  <a:cubicBezTo>
                    <a:pt x="815" y="168"/>
                    <a:pt x="815" y="168"/>
                    <a:pt x="815" y="168"/>
                  </a:cubicBezTo>
                  <a:cubicBezTo>
                    <a:pt x="807" y="171"/>
                    <a:pt x="800" y="174"/>
                    <a:pt x="793" y="178"/>
                  </a:cubicBezTo>
                  <a:cubicBezTo>
                    <a:pt x="793" y="177"/>
                    <a:pt x="793" y="176"/>
                    <a:pt x="793" y="175"/>
                  </a:cubicBezTo>
                  <a:cubicBezTo>
                    <a:pt x="793" y="175"/>
                    <a:pt x="793" y="175"/>
                    <a:pt x="793" y="175"/>
                  </a:cubicBezTo>
                  <a:cubicBezTo>
                    <a:pt x="793" y="176"/>
                    <a:pt x="792" y="177"/>
                    <a:pt x="792" y="178"/>
                  </a:cubicBezTo>
                  <a:cubicBezTo>
                    <a:pt x="787" y="180"/>
                    <a:pt x="782" y="183"/>
                    <a:pt x="777" y="185"/>
                  </a:cubicBezTo>
                  <a:cubicBezTo>
                    <a:pt x="777" y="184"/>
                    <a:pt x="777" y="183"/>
                    <a:pt x="777" y="181"/>
                  </a:cubicBezTo>
                  <a:cubicBezTo>
                    <a:pt x="777" y="182"/>
                    <a:pt x="777" y="182"/>
                    <a:pt x="777" y="181"/>
                  </a:cubicBezTo>
                  <a:cubicBezTo>
                    <a:pt x="777" y="181"/>
                    <a:pt x="777" y="181"/>
                    <a:pt x="777" y="181"/>
                  </a:cubicBezTo>
                  <a:cubicBezTo>
                    <a:pt x="777" y="181"/>
                    <a:pt x="777" y="181"/>
                    <a:pt x="777" y="181"/>
                  </a:cubicBezTo>
                  <a:cubicBezTo>
                    <a:pt x="776" y="182"/>
                    <a:pt x="776" y="184"/>
                    <a:pt x="776" y="185"/>
                  </a:cubicBezTo>
                  <a:cubicBezTo>
                    <a:pt x="758" y="194"/>
                    <a:pt x="740" y="202"/>
                    <a:pt x="722" y="212"/>
                  </a:cubicBezTo>
                  <a:cubicBezTo>
                    <a:pt x="722" y="212"/>
                    <a:pt x="722" y="212"/>
                    <a:pt x="723" y="212"/>
                  </a:cubicBezTo>
                  <a:cubicBezTo>
                    <a:pt x="740" y="205"/>
                    <a:pt x="758" y="197"/>
                    <a:pt x="776" y="189"/>
                  </a:cubicBezTo>
                  <a:cubicBezTo>
                    <a:pt x="775" y="195"/>
                    <a:pt x="775" y="202"/>
                    <a:pt x="775" y="208"/>
                  </a:cubicBezTo>
                  <a:cubicBezTo>
                    <a:pt x="770" y="210"/>
                    <a:pt x="766" y="212"/>
                    <a:pt x="761" y="214"/>
                  </a:cubicBezTo>
                  <a:cubicBezTo>
                    <a:pt x="761" y="209"/>
                    <a:pt x="761" y="205"/>
                    <a:pt x="761" y="201"/>
                  </a:cubicBezTo>
                  <a:cubicBezTo>
                    <a:pt x="761" y="200"/>
                    <a:pt x="761" y="200"/>
                    <a:pt x="761" y="200"/>
                  </a:cubicBezTo>
                  <a:cubicBezTo>
                    <a:pt x="761" y="200"/>
                    <a:pt x="760" y="200"/>
                    <a:pt x="760" y="201"/>
                  </a:cubicBezTo>
                  <a:cubicBezTo>
                    <a:pt x="760" y="205"/>
                    <a:pt x="760" y="210"/>
                    <a:pt x="760" y="214"/>
                  </a:cubicBezTo>
                  <a:cubicBezTo>
                    <a:pt x="745" y="220"/>
                    <a:pt x="730" y="226"/>
                    <a:pt x="715" y="232"/>
                  </a:cubicBezTo>
                  <a:cubicBezTo>
                    <a:pt x="714" y="232"/>
                    <a:pt x="715" y="233"/>
                    <a:pt x="715" y="233"/>
                  </a:cubicBezTo>
                  <a:cubicBezTo>
                    <a:pt x="730" y="227"/>
                    <a:pt x="745" y="221"/>
                    <a:pt x="760" y="215"/>
                  </a:cubicBezTo>
                  <a:cubicBezTo>
                    <a:pt x="760" y="222"/>
                    <a:pt x="760" y="230"/>
                    <a:pt x="760" y="237"/>
                  </a:cubicBezTo>
                  <a:cubicBezTo>
                    <a:pt x="747" y="242"/>
                    <a:pt x="735" y="247"/>
                    <a:pt x="722" y="252"/>
                  </a:cubicBezTo>
                  <a:cubicBezTo>
                    <a:pt x="722" y="253"/>
                    <a:pt x="722" y="253"/>
                    <a:pt x="723" y="253"/>
                  </a:cubicBezTo>
                  <a:cubicBezTo>
                    <a:pt x="735" y="249"/>
                    <a:pt x="747" y="244"/>
                    <a:pt x="760" y="239"/>
                  </a:cubicBezTo>
                  <a:cubicBezTo>
                    <a:pt x="760" y="246"/>
                    <a:pt x="760" y="253"/>
                    <a:pt x="760" y="260"/>
                  </a:cubicBezTo>
                  <a:cubicBezTo>
                    <a:pt x="744" y="266"/>
                    <a:pt x="728" y="273"/>
                    <a:pt x="712" y="280"/>
                  </a:cubicBezTo>
                  <a:cubicBezTo>
                    <a:pt x="712" y="280"/>
                    <a:pt x="712" y="281"/>
                    <a:pt x="713" y="281"/>
                  </a:cubicBezTo>
                  <a:cubicBezTo>
                    <a:pt x="728" y="274"/>
                    <a:pt x="744" y="268"/>
                    <a:pt x="760" y="262"/>
                  </a:cubicBezTo>
                  <a:cubicBezTo>
                    <a:pt x="760" y="268"/>
                    <a:pt x="760" y="275"/>
                    <a:pt x="760" y="281"/>
                  </a:cubicBezTo>
                  <a:cubicBezTo>
                    <a:pt x="751" y="283"/>
                    <a:pt x="742" y="286"/>
                    <a:pt x="733" y="288"/>
                  </a:cubicBezTo>
                  <a:cubicBezTo>
                    <a:pt x="732" y="288"/>
                    <a:pt x="732" y="289"/>
                    <a:pt x="733" y="289"/>
                  </a:cubicBezTo>
                  <a:cubicBezTo>
                    <a:pt x="742" y="287"/>
                    <a:pt x="751" y="285"/>
                    <a:pt x="760" y="283"/>
                  </a:cubicBezTo>
                  <a:cubicBezTo>
                    <a:pt x="760" y="288"/>
                    <a:pt x="760" y="292"/>
                    <a:pt x="760" y="297"/>
                  </a:cubicBezTo>
                  <a:cubicBezTo>
                    <a:pt x="760" y="298"/>
                    <a:pt x="761" y="298"/>
                    <a:pt x="761" y="297"/>
                  </a:cubicBezTo>
                  <a:cubicBezTo>
                    <a:pt x="762" y="292"/>
                    <a:pt x="762" y="287"/>
                    <a:pt x="762" y="283"/>
                  </a:cubicBezTo>
                  <a:cubicBezTo>
                    <a:pt x="765" y="282"/>
                    <a:pt x="769" y="281"/>
                    <a:pt x="773" y="280"/>
                  </a:cubicBezTo>
                  <a:cubicBezTo>
                    <a:pt x="773" y="285"/>
                    <a:pt x="773" y="291"/>
                    <a:pt x="773" y="297"/>
                  </a:cubicBezTo>
                  <a:cubicBezTo>
                    <a:pt x="773" y="298"/>
                    <a:pt x="774" y="298"/>
                    <a:pt x="774" y="297"/>
                  </a:cubicBezTo>
                  <a:cubicBezTo>
                    <a:pt x="774" y="291"/>
                    <a:pt x="775" y="285"/>
                    <a:pt x="775" y="279"/>
                  </a:cubicBezTo>
                  <a:cubicBezTo>
                    <a:pt x="781" y="278"/>
                    <a:pt x="786" y="276"/>
                    <a:pt x="792" y="275"/>
                  </a:cubicBezTo>
                  <a:cubicBezTo>
                    <a:pt x="792" y="278"/>
                    <a:pt x="792" y="281"/>
                    <a:pt x="792" y="284"/>
                  </a:cubicBezTo>
                  <a:cubicBezTo>
                    <a:pt x="792" y="285"/>
                    <a:pt x="794" y="285"/>
                    <a:pt x="794" y="284"/>
                  </a:cubicBezTo>
                  <a:cubicBezTo>
                    <a:pt x="794" y="281"/>
                    <a:pt x="794" y="278"/>
                    <a:pt x="794" y="274"/>
                  </a:cubicBezTo>
                  <a:cubicBezTo>
                    <a:pt x="821" y="267"/>
                    <a:pt x="848" y="259"/>
                    <a:pt x="875" y="250"/>
                  </a:cubicBezTo>
                  <a:cubicBezTo>
                    <a:pt x="874" y="258"/>
                    <a:pt x="874" y="266"/>
                    <a:pt x="872" y="274"/>
                  </a:cubicBezTo>
                  <a:cubicBezTo>
                    <a:pt x="872" y="275"/>
                    <a:pt x="874" y="275"/>
                    <a:pt x="874" y="275"/>
                  </a:cubicBezTo>
                  <a:cubicBezTo>
                    <a:pt x="875" y="266"/>
                    <a:pt x="876" y="258"/>
                    <a:pt x="876" y="249"/>
                  </a:cubicBezTo>
                  <a:cubicBezTo>
                    <a:pt x="882" y="247"/>
                    <a:pt x="887" y="245"/>
                    <a:pt x="892" y="244"/>
                  </a:cubicBezTo>
                  <a:cubicBezTo>
                    <a:pt x="892" y="257"/>
                    <a:pt x="892" y="269"/>
                    <a:pt x="893" y="282"/>
                  </a:cubicBezTo>
                  <a:cubicBezTo>
                    <a:pt x="882" y="286"/>
                    <a:pt x="871" y="290"/>
                    <a:pt x="860" y="293"/>
                  </a:cubicBezTo>
                  <a:cubicBezTo>
                    <a:pt x="860" y="290"/>
                    <a:pt x="861" y="287"/>
                    <a:pt x="861" y="284"/>
                  </a:cubicBezTo>
                  <a:cubicBezTo>
                    <a:pt x="861" y="283"/>
                    <a:pt x="860" y="283"/>
                    <a:pt x="859" y="284"/>
                  </a:cubicBezTo>
                  <a:cubicBezTo>
                    <a:pt x="859" y="287"/>
                    <a:pt x="859" y="291"/>
                    <a:pt x="858" y="294"/>
                  </a:cubicBezTo>
                  <a:cubicBezTo>
                    <a:pt x="853" y="296"/>
                    <a:pt x="847" y="298"/>
                    <a:pt x="841" y="300"/>
                  </a:cubicBezTo>
                  <a:cubicBezTo>
                    <a:pt x="841" y="297"/>
                    <a:pt x="841" y="294"/>
                    <a:pt x="842" y="291"/>
                  </a:cubicBezTo>
                  <a:cubicBezTo>
                    <a:pt x="842" y="290"/>
                    <a:pt x="840" y="289"/>
                    <a:pt x="840" y="290"/>
                  </a:cubicBezTo>
                  <a:cubicBezTo>
                    <a:pt x="840" y="294"/>
                    <a:pt x="840" y="297"/>
                    <a:pt x="840" y="300"/>
                  </a:cubicBezTo>
                  <a:cubicBezTo>
                    <a:pt x="833" y="303"/>
                    <a:pt x="826" y="305"/>
                    <a:pt x="819" y="307"/>
                  </a:cubicBezTo>
                  <a:cubicBezTo>
                    <a:pt x="819" y="306"/>
                    <a:pt x="819" y="305"/>
                    <a:pt x="819" y="304"/>
                  </a:cubicBezTo>
                  <a:cubicBezTo>
                    <a:pt x="819" y="302"/>
                    <a:pt x="818" y="302"/>
                    <a:pt x="818" y="303"/>
                  </a:cubicBezTo>
                  <a:cubicBezTo>
                    <a:pt x="818" y="305"/>
                    <a:pt x="818" y="306"/>
                    <a:pt x="818" y="308"/>
                  </a:cubicBezTo>
                  <a:cubicBezTo>
                    <a:pt x="812" y="309"/>
                    <a:pt x="807" y="311"/>
                    <a:pt x="802" y="313"/>
                  </a:cubicBezTo>
                  <a:cubicBezTo>
                    <a:pt x="802" y="312"/>
                    <a:pt x="803" y="311"/>
                    <a:pt x="803" y="310"/>
                  </a:cubicBezTo>
                  <a:cubicBezTo>
                    <a:pt x="803" y="309"/>
                    <a:pt x="802" y="309"/>
                    <a:pt x="802" y="310"/>
                  </a:cubicBezTo>
                  <a:cubicBezTo>
                    <a:pt x="802" y="311"/>
                    <a:pt x="802" y="312"/>
                    <a:pt x="802" y="313"/>
                  </a:cubicBezTo>
                  <a:cubicBezTo>
                    <a:pt x="794" y="316"/>
                    <a:pt x="787" y="318"/>
                    <a:pt x="780" y="321"/>
                  </a:cubicBezTo>
                  <a:cubicBezTo>
                    <a:pt x="780" y="319"/>
                    <a:pt x="780" y="318"/>
                    <a:pt x="780" y="316"/>
                  </a:cubicBezTo>
                  <a:cubicBezTo>
                    <a:pt x="780" y="316"/>
                    <a:pt x="780" y="316"/>
                    <a:pt x="780" y="316"/>
                  </a:cubicBezTo>
                  <a:cubicBezTo>
                    <a:pt x="780" y="318"/>
                    <a:pt x="780" y="319"/>
                    <a:pt x="780" y="321"/>
                  </a:cubicBezTo>
                  <a:cubicBezTo>
                    <a:pt x="760" y="327"/>
                    <a:pt x="741" y="334"/>
                    <a:pt x="722" y="342"/>
                  </a:cubicBezTo>
                  <a:cubicBezTo>
                    <a:pt x="722" y="342"/>
                    <a:pt x="722" y="342"/>
                    <a:pt x="723" y="342"/>
                  </a:cubicBezTo>
                  <a:cubicBezTo>
                    <a:pt x="742" y="336"/>
                    <a:pt x="761" y="330"/>
                    <a:pt x="780" y="324"/>
                  </a:cubicBezTo>
                  <a:cubicBezTo>
                    <a:pt x="779" y="331"/>
                    <a:pt x="779" y="338"/>
                    <a:pt x="779" y="345"/>
                  </a:cubicBezTo>
                  <a:cubicBezTo>
                    <a:pt x="762" y="350"/>
                    <a:pt x="745" y="356"/>
                    <a:pt x="727" y="361"/>
                  </a:cubicBezTo>
                  <a:cubicBezTo>
                    <a:pt x="727" y="362"/>
                    <a:pt x="727" y="363"/>
                    <a:pt x="728" y="362"/>
                  </a:cubicBezTo>
                  <a:cubicBezTo>
                    <a:pt x="745" y="357"/>
                    <a:pt x="762" y="352"/>
                    <a:pt x="779" y="347"/>
                  </a:cubicBezTo>
                  <a:cubicBezTo>
                    <a:pt x="779" y="356"/>
                    <a:pt x="779" y="365"/>
                    <a:pt x="779" y="374"/>
                  </a:cubicBezTo>
                  <a:cubicBezTo>
                    <a:pt x="763" y="379"/>
                    <a:pt x="746" y="384"/>
                    <a:pt x="730" y="390"/>
                  </a:cubicBezTo>
                  <a:cubicBezTo>
                    <a:pt x="730" y="390"/>
                    <a:pt x="730" y="390"/>
                    <a:pt x="730" y="390"/>
                  </a:cubicBezTo>
                  <a:cubicBezTo>
                    <a:pt x="746" y="385"/>
                    <a:pt x="763" y="381"/>
                    <a:pt x="779" y="376"/>
                  </a:cubicBezTo>
                  <a:cubicBezTo>
                    <a:pt x="779" y="382"/>
                    <a:pt x="779" y="387"/>
                    <a:pt x="779" y="393"/>
                  </a:cubicBezTo>
                  <a:cubicBezTo>
                    <a:pt x="779" y="394"/>
                    <a:pt x="781" y="394"/>
                    <a:pt x="781" y="393"/>
                  </a:cubicBezTo>
                  <a:cubicBezTo>
                    <a:pt x="781" y="387"/>
                    <a:pt x="781" y="382"/>
                    <a:pt x="781" y="376"/>
                  </a:cubicBezTo>
                  <a:cubicBezTo>
                    <a:pt x="786" y="374"/>
                    <a:pt x="791" y="373"/>
                    <a:pt x="796" y="372"/>
                  </a:cubicBezTo>
                  <a:cubicBezTo>
                    <a:pt x="795" y="376"/>
                    <a:pt x="795" y="380"/>
                    <a:pt x="795" y="383"/>
                  </a:cubicBezTo>
                  <a:cubicBezTo>
                    <a:pt x="795" y="384"/>
                    <a:pt x="797" y="384"/>
                    <a:pt x="797" y="384"/>
                  </a:cubicBezTo>
                  <a:cubicBezTo>
                    <a:pt x="797" y="380"/>
                    <a:pt x="797" y="375"/>
                    <a:pt x="797" y="371"/>
                  </a:cubicBezTo>
                  <a:cubicBezTo>
                    <a:pt x="803" y="370"/>
                    <a:pt x="809" y="368"/>
                    <a:pt x="815" y="366"/>
                  </a:cubicBezTo>
                  <a:cubicBezTo>
                    <a:pt x="815" y="368"/>
                    <a:pt x="815" y="369"/>
                    <a:pt x="815" y="371"/>
                  </a:cubicBezTo>
                  <a:cubicBezTo>
                    <a:pt x="815" y="371"/>
                    <a:pt x="816" y="372"/>
                    <a:pt x="816" y="371"/>
                  </a:cubicBezTo>
                  <a:cubicBezTo>
                    <a:pt x="816" y="369"/>
                    <a:pt x="816" y="368"/>
                    <a:pt x="817" y="366"/>
                  </a:cubicBezTo>
                  <a:cubicBezTo>
                    <a:pt x="890" y="346"/>
                    <a:pt x="964" y="327"/>
                    <a:pt x="1036" y="305"/>
                  </a:cubicBezTo>
                  <a:cubicBezTo>
                    <a:pt x="1036" y="305"/>
                    <a:pt x="1036" y="306"/>
                    <a:pt x="1036" y="306"/>
                  </a:cubicBezTo>
                  <a:cubicBezTo>
                    <a:pt x="1036" y="307"/>
                    <a:pt x="1037" y="307"/>
                    <a:pt x="1037" y="307"/>
                  </a:cubicBezTo>
                  <a:cubicBezTo>
                    <a:pt x="1037" y="306"/>
                    <a:pt x="1037" y="305"/>
                    <a:pt x="1037" y="304"/>
                  </a:cubicBezTo>
                  <a:cubicBezTo>
                    <a:pt x="1064" y="296"/>
                    <a:pt x="1090" y="288"/>
                    <a:pt x="1116" y="279"/>
                  </a:cubicBezTo>
                  <a:cubicBezTo>
                    <a:pt x="1118" y="279"/>
                    <a:pt x="1117" y="277"/>
                    <a:pt x="1116" y="277"/>
                  </a:cubicBezTo>
                  <a:cubicBezTo>
                    <a:pt x="1090" y="285"/>
                    <a:pt x="1063" y="293"/>
                    <a:pt x="1037" y="300"/>
                  </a:cubicBezTo>
                  <a:cubicBezTo>
                    <a:pt x="1038" y="289"/>
                    <a:pt x="1038" y="278"/>
                    <a:pt x="1038" y="266"/>
                  </a:cubicBezTo>
                  <a:cubicBezTo>
                    <a:pt x="1065" y="257"/>
                    <a:pt x="1091" y="248"/>
                    <a:pt x="1117" y="237"/>
                  </a:cubicBezTo>
                  <a:cubicBezTo>
                    <a:pt x="1117" y="261"/>
                    <a:pt x="1117" y="284"/>
                    <a:pt x="1118" y="308"/>
                  </a:cubicBezTo>
                  <a:cubicBezTo>
                    <a:pt x="1101" y="312"/>
                    <a:pt x="1085" y="317"/>
                    <a:pt x="1068" y="322"/>
                  </a:cubicBezTo>
                  <a:cubicBezTo>
                    <a:pt x="1068" y="321"/>
                    <a:pt x="1068" y="320"/>
                    <a:pt x="1068" y="319"/>
                  </a:cubicBezTo>
                  <a:cubicBezTo>
                    <a:pt x="1068" y="318"/>
                    <a:pt x="1067" y="318"/>
                    <a:pt x="1067" y="319"/>
                  </a:cubicBezTo>
                  <a:cubicBezTo>
                    <a:pt x="1067" y="320"/>
                    <a:pt x="1067" y="321"/>
                    <a:pt x="1067" y="322"/>
                  </a:cubicBezTo>
                  <a:cubicBezTo>
                    <a:pt x="1062" y="324"/>
                    <a:pt x="1058" y="325"/>
                    <a:pt x="1053" y="326"/>
                  </a:cubicBezTo>
                  <a:cubicBezTo>
                    <a:pt x="1053" y="326"/>
                    <a:pt x="1053" y="325"/>
                    <a:pt x="1053" y="324"/>
                  </a:cubicBezTo>
                  <a:cubicBezTo>
                    <a:pt x="1053" y="323"/>
                    <a:pt x="1052" y="323"/>
                    <a:pt x="1052" y="324"/>
                  </a:cubicBezTo>
                  <a:cubicBezTo>
                    <a:pt x="1052" y="325"/>
                    <a:pt x="1052" y="326"/>
                    <a:pt x="1052" y="327"/>
                  </a:cubicBezTo>
                  <a:cubicBezTo>
                    <a:pt x="1045" y="329"/>
                    <a:pt x="1037" y="331"/>
                    <a:pt x="1030" y="333"/>
                  </a:cubicBezTo>
                  <a:cubicBezTo>
                    <a:pt x="1030" y="332"/>
                    <a:pt x="1030" y="330"/>
                    <a:pt x="1030" y="329"/>
                  </a:cubicBezTo>
                  <a:cubicBezTo>
                    <a:pt x="1030" y="329"/>
                    <a:pt x="1029" y="329"/>
                    <a:pt x="1029" y="329"/>
                  </a:cubicBezTo>
                  <a:cubicBezTo>
                    <a:pt x="1029" y="330"/>
                    <a:pt x="1029" y="332"/>
                    <a:pt x="1029" y="333"/>
                  </a:cubicBezTo>
                  <a:cubicBezTo>
                    <a:pt x="1024" y="335"/>
                    <a:pt x="1018" y="337"/>
                    <a:pt x="1012" y="338"/>
                  </a:cubicBezTo>
                  <a:cubicBezTo>
                    <a:pt x="1012" y="338"/>
                    <a:pt x="1011" y="338"/>
                    <a:pt x="1011" y="339"/>
                  </a:cubicBezTo>
                  <a:cubicBezTo>
                    <a:pt x="1007" y="340"/>
                    <a:pt x="1002" y="341"/>
                    <a:pt x="997" y="343"/>
                  </a:cubicBezTo>
                  <a:cubicBezTo>
                    <a:pt x="997" y="342"/>
                    <a:pt x="997" y="342"/>
                    <a:pt x="997" y="342"/>
                  </a:cubicBezTo>
                  <a:cubicBezTo>
                    <a:pt x="997" y="341"/>
                    <a:pt x="996" y="340"/>
                    <a:pt x="996" y="341"/>
                  </a:cubicBezTo>
                  <a:cubicBezTo>
                    <a:pt x="996" y="342"/>
                    <a:pt x="996" y="343"/>
                    <a:pt x="996" y="343"/>
                  </a:cubicBezTo>
                  <a:cubicBezTo>
                    <a:pt x="991" y="345"/>
                    <a:pt x="987" y="346"/>
                    <a:pt x="982" y="347"/>
                  </a:cubicBezTo>
                  <a:cubicBezTo>
                    <a:pt x="982" y="347"/>
                    <a:pt x="982" y="347"/>
                    <a:pt x="982" y="347"/>
                  </a:cubicBezTo>
                  <a:cubicBezTo>
                    <a:pt x="982" y="346"/>
                    <a:pt x="981" y="345"/>
                    <a:pt x="981" y="346"/>
                  </a:cubicBezTo>
                  <a:cubicBezTo>
                    <a:pt x="981" y="347"/>
                    <a:pt x="981" y="347"/>
                    <a:pt x="981" y="348"/>
                  </a:cubicBezTo>
                  <a:cubicBezTo>
                    <a:pt x="978" y="349"/>
                    <a:pt x="975" y="349"/>
                    <a:pt x="973" y="350"/>
                  </a:cubicBezTo>
                  <a:cubicBezTo>
                    <a:pt x="973" y="349"/>
                    <a:pt x="974" y="348"/>
                    <a:pt x="974" y="347"/>
                  </a:cubicBezTo>
                  <a:cubicBezTo>
                    <a:pt x="975" y="346"/>
                    <a:pt x="974" y="346"/>
                    <a:pt x="973" y="346"/>
                  </a:cubicBezTo>
                  <a:cubicBezTo>
                    <a:pt x="972" y="348"/>
                    <a:pt x="972" y="349"/>
                    <a:pt x="971" y="351"/>
                  </a:cubicBezTo>
                  <a:cubicBezTo>
                    <a:pt x="930" y="363"/>
                    <a:pt x="890" y="375"/>
                    <a:pt x="849" y="388"/>
                  </a:cubicBezTo>
                  <a:cubicBezTo>
                    <a:pt x="849" y="388"/>
                    <a:pt x="849" y="387"/>
                    <a:pt x="849" y="387"/>
                  </a:cubicBezTo>
                  <a:cubicBezTo>
                    <a:pt x="849" y="387"/>
                    <a:pt x="849" y="387"/>
                    <a:pt x="849" y="387"/>
                  </a:cubicBezTo>
                  <a:cubicBezTo>
                    <a:pt x="849" y="387"/>
                    <a:pt x="849" y="388"/>
                    <a:pt x="849" y="388"/>
                  </a:cubicBezTo>
                  <a:cubicBezTo>
                    <a:pt x="843" y="390"/>
                    <a:pt x="836" y="392"/>
                    <a:pt x="829" y="394"/>
                  </a:cubicBezTo>
                  <a:cubicBezTo>
                    <a:pt x="829" y="393"/>
                    <a:pt x="829" y="393"/>
                    <a:pt x="829" y="392"/>
                  </a:cubicBezTo>
                  <a:cubicBezTo>
                    <a:pt x="829" y="392"/>
                    <a:pt x="829" y="392"/>
                    <a:pt x="829" y="392"/>
                  </a:cubicBezTo>
                  <a:cubicBezTo>
                    <a:pt x="829" y="393"/>
                    <a:pt x="829" y="393"/>
                    <a:pt x="829" y="394"/>
                  </a:cubicBezTo>
                  <a:cubicBezTo>
                    <a:pt x="822" y="396"/>
                    <a:pt x="816" y="398"/>
                    <a:pt x="809" y="400"/>
                  </a:cubicBezTo>
                  <a:cubicBezTo>
                    <a:pt x="809" y="399"/>
                    <a:pt x="809" y="398"/>
                    <a:pt x="809" y="398"/>
                  </a:cubicBezTo>
                  <a:cubicBezTo>
                    <a:pt x="809" y="397"/>
                    <a:pt x="808" y="397"/>
                    <a:pt x="808" y="397"/>
                  </a:cubicBezTo>
                  <a:cubicBezTo>
                    <a:pt x="808" y="398"/>
                    <a:pt x="808" y="399"/>
                    <a:pt x="808" y="400"/>
                  </a:cubicBezTo>
                  <a:cubicBezTo>
                    <a:pt x="802" y="402"/>
                    <a:pt x="796" y="404"/>
                    <a:pt x="790" y="406"/>
                  </a:cubicBezTo>
                  <a:cubicBezTo>
                    <a:pt x="790" y="404"/>
                    <a:pt x="790" y="402"/>
                    <a:pt x="790" y="400"/>
                  </a:cubicBezTo>
                  <a:cubicBezTo>
                    <a:pt x="790" y="399"/>
                    <a:pt x="787" y="398"/>
                    <a:pt x="787" y="400"/>
                  </a:cubicBezTo>
                  <a:cubicBezTo>
                    <a:pt x="787" y="402"/>
                    <a:pt x="787" y="405"/>
                    <a:pt x="787" y="407"/>
                  </a:cubicBezTo>
                  <a:cubicBezTo>
                    <a:pt x="766" y="414"/>
                    <a:pt x="744" y="421"/>
                    <a:pt x="722" y="427"/>
                  </a:cubicBezTo>
                  <a:cubicBezTo>
                    <a:pt x="722" y="428"/>
                    <a:pt x="722" y="428"/>
                    <a:pt x="723" y="428"/>
                  </a:cubicBezTo>
                  <a:cubicBezTo>
                    <a:pt x="744" y="422"/>
                    <a:pt x="766" y="415"/>
                    <a:pt x="787" y="409"/>
                  </a:cubicBezTo>
                  <a:cubicBezTo>
                    <a:pt x="787" y="413"/>
                    <a:pt x="787" y="418"/>
                    <a:pt x="787" y="422"/>
                  </a:cubicBezTo>
                  <a:cubicBezTo>
                    <a:pt x="770" y="466"/>
                    <a:pt x="754" y="510"/>
                    <a:pt x="737" y="554"/>
                  </a:cubicBezTo>
                  <a:cubicBezTo>
                    <a:pt x="737" y="555"/>
                    <a:pt x="738" y="556"/>
                    <a:pt x="738" y="555"/>
                  </a:cubicBezTo>
                  <a:cubicBezTo>
                    <a:pt x="755" y="512"/>
                    <a:pt x="771" y="470"/>
                    <a:pt x="787" y="427"/>
                  </a:cubicBezTo>
                  <a:cubicBezTo>
                    <a:pt x="788" y="465"/>
                    <a:pt x="788" y="503"/>
                    <a:pt x="788" y="541"/>
                  </a:cubicBezTo>
                  <a:cubicBezTo>
                    <a:pt x="783" y="543"/>
                    <a:pt x="777" y="544"/>
                    <a:pt x="771" y="546"/>
                  </a:cubicBezTo>
                  <a:cubicBezTo>
                    <a:pt x="771" y="544"/>
                    <a:pt x="771" y="542"/>
                    <a:pt x="771" y="540"/>
                  </a:cubicBezTo>
                  <a:cubicBezTo>
                    <a:pt x="771" y="539"/>
                    <a:pt x="770" y="538"/>
                    <a:pt x="770" y="539"/>
                  </a:cubicBezTo>
                  <a:cubicBezTo>
                    <a:pt x="770" y="542"/>
                    <a:pt x="770" y="544"/>
                    <a:pt x="770" y="546"/>
                  </a:cubicBezTo>
                  <a:cubicBezTo>
                    <a:pt x="755" y="551"/>
                    <a:pt x="740" y="555"/>
                    <a:pt x="725" y="560"/>
                  </a:cubicBezTo>
                  <a:cubicBezTo>
                    <a:pt x="725" y="560"/>
                    <a:pt x="725" y="560"/>
                    <a:pt x="725" y="560"/>
                  </a:cubicBezTo>
                  <a:cubicBezTo>
                    <a:pt x="733" y="558"/>
                    <a:pt x="742" y="556"/>
                    <a:pt x="750" y="554"/>
                  </a:cubicBezTo>
                  <a:cubicBezTo>
                    <a:pt x="750" y="554"/>
                    <a:pt x="750" y="554"/>
                    <a:pt x="750" y="555"/>
                  </a:cubicBezTo>
                  <a:cubicBezTo>
                    <a:pt x="750" y="588"/>
                    <a:pt x="751" y="622"/>
                    <a:pt x="752" y="656"/>
                  </a:cubicBezTo>
                  <a:cubicBezTo>
                    <a:pt x="752" y="657"/>
                    <a:pt x="754" y="658"/>
                    <a:pt x="754" y="657"/>
                  </a:cubicBezTo>
                  <a:cubicBezTo>
                    <a:pt x="754" y="623"/>
                    <a:pt x="751" y="589"/>
                    <a:pt x="751" y="555"/>
                  </a:cubicBezTo>
                  <a:cubicBezTo>
                    <a:pt x="751" y="554"/>
                    <a:pt x="751" y="554"/>
                    <a:pt x="750" y="554"/>
                  </a:cubicBezTo>
                  <a:cubicBezTo>
                    <a:pt x="757" y="552"/>
                    <a:pt x="763" y="551"/>
                    <a:pt x="770" y="549"/>
                  </a:cubicBezTo>
                  <a:cubicBezTo>
                    <a:pt x="770" y="586"/>
                    <a:pt x="771" y="622"/>
                    <a:pt x="772" y="658"/>
                  </a:cubicBezTo>
                  <a:cubicBezTo>
                    <a:pt x="756" y="661"/>
                    <a:pt x="741" y="663"/>
                    <a:pt x="725" y="666"/>
                  </a:cubicBezTo>
                  <a:cubicBezTo>
                    <a:pt x="724" y="666"/>
                    <a:pt x="725" y="667"/>
                    <a:pt x="725" y="667"/>
                  </a:cubicBezTo>
                  <a:cubicBezTo>
                    <a:pt x="741" y="665"/>
                    <a:pt x="757" y="663"/>
                    <a:pt x="772" y="660"/>
                  </a:cubicBezTo>
                  <a:cubicBezTo>
                    <a:pt x="772" y="662"/>
                    <a:pt x="772" y="664"/>
                    <a:pt x="772" y="666"/>
                  </a:cubicBezTo>
                  <a:cubicBezTo>
                    <a:pt x="772" y="667"/>
                    <a:pt x="774" y="668"/>
                    <a:pt x="774" y="667"/>
                  </a:cubicBezTo>
                  <a:cubicBezTo>
                    <a:pt x="774" y="665"/>
                    <a:pt x="774" y="662"/>
                    <a:pt x="774" y="660"/>
                  </a:cubicBezTo>
                  <a:cubicBezTo>
                    <a:pt x="780" y="659"/>
                    <a:pt x="786" y="658"/>
                    <a:pt x="792" y="658"/>
                  </a:cubicBezTo>
                  <a:cubicBezTo>
                    <a:pt x="793" y="673"/>
                    <a:pt x="794" y="689"/>
                    <a:pt x="795" y="705"/>
                  </a:cubicBezTo>
                  <a:cubicBezTo>
                    <a:pt x="795" y="706"/>
                    <a:pt x="798" y="707"/>
                    <a:pt x="797" y="705"/>
                  </a:cubicBezTo>
                  <a:cubicBezTo>
                    <a:pt x="797" y="689"/>
                    <a:pt x="796" y="673"/>
                    <a:pt x="796" y="657"/>
                  </a:cubicBezTo>
                  <a:cubicBezTo>
                    <a:pt x="798" y="657"/>
                    <a:pt x="801" y="656"/>
                    <a:pt x="804" y="656"/>
                  </a:cubicBezTo>
                  <a:cubicBezTo>
                    <a:pt x="804" y="657"/>
                    <a:pt x="804" y="657"/>
                    <a:pt x="804" y="658"/>
                  </a:cubicBezTo>
                  <a:cubicBezTo>
                    <a:pt x="803" y="658"/>
                    <a:pt x="803" y="658"/>
                    <a:pt x="803" y="659"/>
                  </a:cubicBezTo>
                  <a:cubicBezTo>
                    <a:pt x="803" y="659"/>
                    <a:pt x="804" y="660"/>
                    <a:pt x="804" y="659"/>
                  </a:cubicBezTo>
                  <a:cubicBezTo>
                    <a:pt x="805" y="659"/>
                    <a:pt x="805" y="658"/>
                    <a:pt x="805" y="657"/>
                  </a:cubicBezTo>
                  <a:cubicBezTo>
                    <a:pt x="805" y="660"/>
                    <a:pt x="805" y="662"/>
                    <a:pt x="805" y="664"/>
                  </a:cubicBezTo>
                  <a:cubicBezTo>
                    <a:pt x="806" y="670"/>
                    <a:pt x="806" y="676"/>
                    <a:pt x="806" y="682"/>
                  </a:cubicBezTo>
                  <a:cubicBezTo>
                    <a:pt x="806" y="682"/>
                    <a:pt x="807" y="683"/>
                    <a:pt x="807" y="682"/>
                  </a:cubicBezTo>
                  <a:cubicBezTo>
                    <a:pt x="807" y="674"/>
                    <a:pt x="807" y="666"/>
                    <a:pt x="806" y="659"/>
                  </a:cubicBezTo>
                  <a:cubicBezTo>
                    <a:pt x="806" y="658"/>
                    <a:pt x="806" y="657"/>
                    <a:pt x="806" y="656"/>
                  </a:cubicBezTo>
                  <a:cubicBezTo>
                    <a:pt x="810" y="655"/>
                    <a:pt x="814" y="654"/>
                    <a:pt x="819" y="654"/>
                  </a:cubicBezTo>
                  <a:cubicBezTo>
                    <a:pt x="817" y="672"/>
                    <a:pt x="817" y="692"/>
                    <a:pt x="819" y="710"/>
                  </a:cubicBezTo>
                  <a:cubicBezTo>
                    <a:pt x="819" y="710"/>
                    <a:pt x="819" y="710"/>
                    <a:pt x="819" y="710"/>
                  </a:cubicBezTo>
                  <a:cubicBezTo>
                    <a:pt x="821" y="692"/>
                    <a:pt x="821" y="672"/>
                    <a:pt x="819" y="654"/>
                  </a:cubicBezTo>
                  <a:cubicBezTo>
                    <a:pt x="824" y="653"/>
                    <a:pt x="829" y="652"/>
                    <a:pt x="833" y="652"/>
                  </a:cubicBezTo>
                  <a:cubicBezTo>
                    <a:pt x="833" y="670"/>
                    <a:pt x="834" y="689"/>
                    <a:pt x="836" y="707"/>
                  </a:cubicBezTo>
                  <a:cubicBezTo>
                    <a:pt x="836" y="708"/>
                    <a:pt x="838" y="708"/>
                    <a:pt x="837" y="707"/>
                  </a:cubicBezTo>
                  <a:cubicBezTo>
                    <a:pt x="836" y="689"/>
                    <a:pt x="835" y="670"/>
                    <a:pt x="835" y="652"/>
                  </a:cubicBezTo>
                  <a:cubicBezTo>
                    <a:pt x="846" y="650"/>
                    <a:pt x="846" y="650"/>
                    <a:pt x="846" y="650"/>
                  </a:cubicBezTo>
                  <a:cubicBezTo>
                    <a:pt x="846" y="655"/>
                    <a:pt x="847" y="661"/>
                    <a:pt x="847" y="666"/>
                  </a:cubicBezTo>
                  <a:cubicBezTo>
                    <a:pt x="847" y="666"/>
                    <a:pt x="846" y="666"/>
                    <a:pt x="846" y="666"/>
                  </a:cubicBezTo>
                  <a:cubicBezTo>
                    <a:pt x="846" y="672"/>
                    <a:pt x="846" y="677"/>
                    <a:pt x="846" y="682"/>
                  </a:cubicBezTo>
                  <a:cubicBezTo>
                    <a:pt x="846" y="682"/>
                    <a:pt x="847" y="683"/>
                    <a:pt x="847" y="682"/>
                  </a:cubicBezTo>
                  <a:cubicBezTo>
                    <a:pt x="847" y="679"/>
                    <a:pt x="847" y="676"/>
                    <a:pt x="847" y="673"/>
                  </a:cubicBezTo>
                  <a:cubicBezTo>
                    <a:pt x="848" y="678"/>
                    <a:pt x="848" y="682"/>
                    <a:pt x="849" y="687"/>
                  </a:cubicBezTo>
                  <a:cubicBezTo>
                    <a:pt x="849" y="688"/>
                    <a:pt x="850" y="688"/>
                    <a:pt x="850" y="687"/>
                  </a:cubicBezTo>
                  <a:cubicBezTo>
                    <a:pt x="848" y="675"/>
                    <a:pt x="848" y="662"/>
                    <a:pt x="847" y="650"/>
                  </a:cubicBezTo>
                  <a:cubicBezTo>
                    <a:pt x="853" y="649"/>
                    <a:pt x="858" y="648"/>
                    <a:pt x="863" y="648"/>
                  </a:cubicBezTo>
                  <a:cubicBezTo>
                    <a:pt x="861" y="669"/>
                    <a:pt x="861" y="691"/>
                    <a:pt x="864" y="712"/>
                  </a:cubicBezTo>
                  <a:cubicBezTo>
                    <a:pt x="864" y="713"/>
                    <a:pt x="866" y="714"/>
                    <a:pt x="866" y="712"/>
                  </a:cubicBezTo>
                  <a:cubicBezTo>
                    <a:pt x="864" y="690"/>
                    <a:pt x="864" y="669"/>
                    <a:pt x="866" y="647"/>
                  </a:cubicBezTo>
                  <a:cubicBezTo>
                    <a:pt x="870" y="647"/>
                    <a:pt x="874" y="646"/>
                    <a:pt x="878" y="646"/>
                  </a:cubicBezTo>
                  <a:cubicBezTo>
                    <a:pt x="878" y="675"/>
                    <a:pt x="879" y="705"/>
                    <a:pt x="881" y="735"/>
                  </a:cubicBezTo>
                  <a:cubicBezTo>
                    <a:pt x="881" y="736"/>
                    <a:pt x="884" y="737"/>
                    <a:pt x="884" y="735"/>
                  </a:cubicBezTo>
                  <a:cubicBezTo>
                    <a:pt x="883" y="705"/>
                    <a:pt x="882" y="675"/>
                    <a:pt x="882" y="645"/>
                  </a:cubicBezTo>
                  <a:cubicBezTo>
                    <a:pt x="892" y="644"/>
                    <a:pt x="902" y="642"/>
                    <a:pt x="912" y="641"/>
                  </a:cubicBezTo>
                  <a:cubicBezTo>
                    <a:pt x="912" y="643"/>
                    <a:pt x="912" y="644"/>
                    <a:pt x="912" y="646"/>
                  </a:cubicBezTo>
                  <a:cubicBezTo>
                    <a:pt x="912" y="647"/>
                    <a:pt x="913" y="647"/>
                    <a:pt x="913" y="646"/>
                  </a:cubicBezTo>
                  <a:cubicBezTo>
                    <a:pt x="914" y="644"/>
                    <a:pt x="914" y="642"/>
                    <a:pt x="914" y="641"/>
                  </a:cubicBezTo>
                  <a:cubicBezTo>
                    <a:pt x="916" y="640"/>
                    <a:pt x="918" y="640"/>
                    <a:pt x="919" y="640"/>
                  </a:cubicBezTo>
                  <a:cubicBezTo>
                    <a:pt x="923" y="639"/>
                    <a:pt x="926" y="639"/>
                    <a:pt x="930" y="638"/>
                  </a:cubicBezTo>
                  <a:cubicBezTo>
                    <a:pt x="930" y="638"/>
                    <a:pt x="930" y="638"/>
                    <a:pt x="930" y="638"/>
                  </a:cubicBezTo>
                  <a:cubicBezTo>
                    <a:pt x="930" y="639"/>
                    <a:pt x="931" y="640"/>
                    <a:pt x="931" y="639"/>
                  </a:cubicBezTo>
                  <a:cubicBezTo>
                    <a:pt x="931" y="639"/>
                    <a:pt x="931" y="638"/>
                    <a:pt x="931" y="638"/>
                  </a:cubicBezTo>
                  <a:cubicBezTo>
                    <a:pt x="937" y="637"/>
                    <a:pt x="942" y="637"/>
                    <a:pt x="948" y="636"/>
                  </a:cubicBezTo>
                  <a:cubicBezTo>
                    <a:pt x="948" y="636"/>
                    <a:pt x="948" y="636"/>
                    <a:pt x="948" y="636"/>
                  </a:cubicBezTo>
                  <a:cubicBezTo>
                    <a:pt x="948" y="637"/>
                    <a:pt x="949" y="637"/>
                    <a:pt x="949" y="636"/>
                  </a:cubicBezTo>
                  <a:cubicBezTo>
                    <a:pt x="949" y="636"/>
                    <a:pt x="949" y="636"/>
                    <a:pt x="949" y="636"/>
                  </a:cubicBezTo>
                  <a:cubicBezTo>
                    <a:pt x="957" y="635"/>
                    <a:pt x="965" y="634"/>
                    <a:pt x="973" y="632"/>
                  </a:cubicBezTo>
                  <a:cubicBezTo>
                    <a:pt x="944" y="676"/>
                    <a:pt x="916" y="721"/>
                    <a:pt x="892" y="768"/>
                  </a:cubicBezTo>
                  <a:cubicBezTo>
                    <a:pt x="892" y="768"/>
                    <a:pt x="892" y="768"/>
                    <a:pt x="892" y="768"/>
                  </a:cubicBezTo>
                  <a:cubicBezTo>
                    <a:pt x="889" y="769"/>
                    <a:pt x="886" y="769"/>
                    <a:pt x="882" y="770"/>
                  </a:cubicBezTo>
                  <a:cubicBezTo>
                    <a:pt x="881" y="770"/>
                    <a:pt x="881" y="771"/>
                    <a:pt x="882" y="771"/>
                  </a:cubicBezTo>
                  <a:cubicBezTo>
                    <a:pt x="787" y="750"/>
                    <a:pt x="694" y="728"/>
                    <a:pt x="600" y="706"/>
                  </a:cubicBezTo>
                  <a:cubicBezTo>
                    <a:pt x="599" y="706"/>
                    <a:pt x="598" y="707"/>
                    <a:pt x="599" y="708"/>
                  </a:cubicBezTo>
                  <a:cubicBezTo>
                    <a:pt x="465" y="723"/>
                    <a:pt x="333" y="756"/>
                    <a:pt x="202" y="785"/>
                  </a:cubicBezTo>
                  <a:cubicBezTo>
                    <a:pt x="202" y="780"/>
                    <a:pt x="202" y="775"/>
                    <a:pt x="202" y="770"/>
                  </a:cubicBezTo>
                  <a:cubicBezTo>
                    <a:pt x="203" y="770"/>
                    <a:pt x="205" y="770"/>
                    <a:pt x="206" y="769"/>
                  </a:cubicBezTo>
                  <a:cubicBezTo>
                    <a:pt x="207" y="769"/>
                    <a:pt x="206" y="768"/>
                    <a:pt x="206" y="768"/>
                  </a:cubicBezTo>
                  <a:cubicBezTo>
                    <a:pt x="204" y="769"/>
                    <a:pt x="203" y="769"/>
                    <a:pt x="202" y="769"/>
                  </a:cubicBezTo>
                  <a:cubicBezTo>
                    <a:pt x="202" y="747"/>
                    <a:pt x="202" y="725"/>
                    <a:pt x="201" y="703"/>
                  </a:cubicBezTo>
                  <a:cubicBezTo>
                    <a:pt x="211" y="701"/>
                    <a:pt x="221" y="699"/>
                    <a:pt x="230" y="696"/>
                  </a:cubicBezTo>
                  <a:cubicBezTo>
                    <a:pt x="230" y="710"/>
                    <a:pt x="230" y="724"/>
                    <a:pt x="230" y="737"/>
                  </a:cubicBezTo>
                  <a:cubicBezTo>
                    <a:pt x="230" y="738"/>
                    <a:pt x="231" y="738"/>
                    <a:pt x="231" y="737"/>
                  </a:cubicBezTo>
                  <a:cubicBezTo>
                    <a:pt x="232" y="724"/>
                    <a:pt x="232" y="710"/>
                    <a:pt x="231" y="696"/>
                  </a:cubicBezTo>
                  <a:cubicBezTo>
                    <a:pt x="238" y="695"/>
                    <a:pt x="245" y="693"/>
                    <a:pt x="252" y="692"/>
                  </a:cubicBezTo>
                  <a:cubicBezTo>
                    <a:pt x="252" y="702"/>
                    <a:pt x="252" y="712"/>
                    <a:pt x="252" y="722"/>
                  </a:cubicBezTo>
                  <a:cubicBezTo>
                    <a:pt x="252" y="723"/>
                    <a:pt x="253" y="723"/>
                    <a:pt x="253" y="722"/>
                  </a:cubicBezTo>
                  <a:cubicBezTo>
                    <a:pt x="253" y="712"/>
                    <a:pt x="253" y="702"/>
                    <a:pt x="253" y="691"/>
                  </a:cubicBezTo>
                  <a:cubicBezTo>
                    <a:pt x="260" y="690"/>
                    <a:pt x="268" y="688"/>
                    <a:pt x="275" y="687"/>
                  </a:cubicBezTo>
                  <a:cubicBezTo>
                    <a:pt x="275" y="688"/>
                    <a:pt x="275" y="690"/>
                    <a:pt x="275" y="692"/>
                  </a:cubicBezTo>
                  <a:cubicBezTo>
                    <a:pt x="275" y="693"/>
                    <a:pt x="276" y="693"/>
                    <a:pt x="276" y="693"/>
                  </a:cubicBezTo>
                  <a:cubicBezTo>
                    <a:pt x="276" y="702"/>
                    <a:pt x="276" y="711"/>
                    <a:pt x="275" y="720"/>
                  </a:cubicBezTo>
                  <a:cubicBezTo>
                    <a:pt x="275" y="721"/>
                    <a:pt x="277" y="722"/>
                    <a:pt x="277" y="721"/>
                  </a:cubicBezTo>
                  <a:cubicBezTo>
                    <a:pt x="278" y="709"/>
                    <a:pt x="278" y="698"/>
                    <a:pt x="278" y="686"/>
                  </a:cubicBezTo>
                  <a:cubicBezTo>
                    <a:pt x="286" y="684"/>
                    <a:pt x="294" y="683"/>
                    <a:pt x="301" y="681"/>
                  </a:cubicBezTo>
                  <a:cubicBezTo>
                    <a:pt x="302" y="681"/>
                    <a:pt x="301" y="679"/>
                    <a:pt x="301" y="680"/>
                  </a:cubicBezTo>
                  <a:cubicBezTo>
                    <a:pt x="293" y="681"/>
                    <a:pt x="286" y="683"/>
                    <a:pt x="278" y="684"/>
                  </a:cubicBezTo>
                  <a:cubicBezTo>
                    <a:pt x="278" y="679"/>
                    <a:pt x="278" y="674"/>
                    <a:pt x="278" y="668"/>
                  </a:cubicBezTo>
                  <a:cubicBezTo>
                    <a:pt x="287" y="666"/>
                    <a:pt x="295" y="664"/>
                    <a:pt x="303" y="662"/>
                  </a:cubicBezTo>
                  <a:cubicBezTo>
                    <a:pt x="303" y="675"/>
                    <a:pt x="302" y="688"/>
                    <a:pt x="302" y="700"/>
                  </a:cubicBezTo>
                  <a:cubicBezTo>
                    <a:pt x="302" y="701"/>
                    <a:pt x="303" y="702"/>
                    <a:pt x="303" y="701"/>
                  </a:cubicBezTo>
                  <a:cubicBezTo>
                    <a:pt x="304" y="688"/>
                    <a:pt x="305" y="675"/>
                    <a:pt x="305" y="662"/>
                  </a:cubicBezTo>
                  <a:cubicBezTo>
                    <a:pt x="318" y="658"/>
                    <a:pt x="331" y="655"/>
                    <a:pt x="345" y="651"/>
                  </a:cubicBezTo>
                  <a:cubicBezTo>
                    <a:pt x="346" y="651"/>
                    <a:pt x="345" y="649"/>
                    <a:pt x="344" y="649"/>
                  </a:cubicBezTo>
                  <a:cubicBezTo>
                    <a:pt x="331" y="653"/>
                    <a:pt x="318" y="656"/>
                    <a:pt x="305" y="660"/>
                  </a:cubicBezTo>
                  <a:cubicBezTo>
                    <a:pt x="305" y="659"/>
                    <a:pt x="305" y="658"/>
                    <a:pt x="305" y="657"/>
                  </a:cubicBezTo>
                  <a:cubicBezTo>
                    <a:pt x="305" y="656"/>
                    <a:pt x="303" y="656"/>
                    <a:pt x="303" y="657"/>
                  </a:cubicBezTo>
                  <a:cubicBezTo>
                    <a:pt x="303" y="658"/>
                    <a:pt x="303" y="659"/>
                    <a:pt x="303" y="660"/>
                  </a:cubicBezTo>
                  <a:cubicBezTo>
                    <a:pt x="295" y="662"/>
                    <a:pt x="287" y="664"/>
                    <a:pt x="278" y="666"/>
                  </a:cubicBezTo>
                  <a:cubicBezTo>
                    <a:pt x="278" y="666"/>
                    <a:pt x="278" y="666"/>
                    <a:pt x="278" y="666"/>
                  </a:cubicBezTo>
                  <a:cubicBezTo>
                    <a:pt x="278" y="666"/>
                    <a:pt x="278" y="665"/>
                    <a:pt x="278" y="665"/>
                  </a:cubicBezTo>
                  <a:cubicBezTo>
                    <a:pt x="278" y="665"/>
                    <a:pt x="278" y="664"/>
                    <a:pt x="278" y="664"/>
                  </a:cubicBezTo>
                  <a:cubicBezTo>
                    <a:pt x="278" y="663"/>
                    <a:pt x="277" y="663"/>
                    <a:pt x="277" y="664"/>
                  </a:cubicBezTo>
                  <a:cubicBezTo>
                    <a:pt x="277" y="664"/>
                    <a:pt x="277" y="665"/>
                    <a:pt x="277" y="665"/>
                  </a:cubicBezTo>
                  <a:cubicBezTo>
                    <a:pt x="277" y="665"/>
                    <a:pt x="277" y="665"/>
                    <a:pt x="277" y="665"/>
                  </a:cubicBezTo>
                  <a:cubicBezTo>
                    <a:pt x="277" y="665"/>
                    <a:pt x="277" y="665"/>
                    <a:pt x="277" y="665"/>
                  </a:cubicBezTo>
                  <a:cubicBezTo>
                    <a:pt x="277" y="666"/>
                    <a:pt x="277" y="666"/>
                    <a:pt x="277" y="667"/>
                  </a:cubicBezTo>
                  <a:cubicBezTo>
                    <a:pt x="269" y="669"/>
                    <a:pt x="261" y="671"/>
                    <a:pt x="253" y="673"/>
                  </a:cubicBezTo>
                  <a:cubicBezTo>
                    <a:pt x="253" y="671"/>
                    <a:pt x="253" y="670"/>
                    <a:pt x="253" y="669"/>
                  </a:cubicBezTo>
                  <a:cubicBezTo>
                    <a:pt x="253" y="668"/>
                    <a:pt x="252" y="668"/>
                    <a:pt x="252" y="669"/>
                  </a:cubicBezTo>
                  <a:cubicBezTo>
                    <a:pt x="252" y="670"/>
                    <a:pt x="252" y="671"/>
                    <a:pt x="252" y="673"/>
                  </a:cubicBezTo>
                  <a:cubicBezTo>
                    <a:pt x="219" y="681"/>
                    <a:pt x="185" y="689"/>
                    <a:pt x="151" y="696"/>
                  </a:cubicBezTo>
                  <a:cubicBezTo>
                    <a:pt x="151" y="694"/>
                    <a:pt x="151" y="692"/>
                    <a:pt x="151" y="691"/>
                  </a:cubicBezTo>
                  <a:cubicBezTo>
                    <a:pt x="151" y="690"/>
                    <a:pt x="150" y="690"/>
                    <a:pt x="150" y="690"/>
                  </a:cubicBezTo>
                  <a:cubicBezTo>
                    <a:pt x="150" y="692"/>
                    <a:pt x="150" y="694"/>
                    <a:pt x="150" y="696"/>
                  </a:cubicBezTo>
                  <a:cubicBezTo>
                    <a:pt x="123" y="703"/>
                    <a:pt x="95" y="709"/>
                    <a:pt x="67" y="715"/>
                  </a:cubicBezTo>
                  <a:cubicBezTo>
                    <a:pt x="66" y="715"/>
                    <a:pt x="67" y="716"/>
                    <a:pt x="68" y="716"/>
                  </a:cubicBezTo>
                  <a:cubicBezTo>
                    <a:pt x="95" y="710"/>
                    <a:pt x="123" y="704"/>
                    <a:pt x="150" y="698"/>
                  </a:cubicBezTo>
                  <a:cubicBezTo>
                    <a:pt x="150" y="703"/>
                    <a:pt x="151" y="708"/>
                    <a:pt x="151" y="713"/>
                  </a:cubicBezTo>
                  <a:cubicBezTo>
                    <a:pt x="143" y="715"/>
                    <a:pt x="136" y="716"/>
                    <a:pt x="128" y="718"/>
                  </a:cubicBezTo>
                  <a:cubicBezTo>
                    <a:pt x="128" y="714"/>
                    <a:pt x="128" y="710"/>
                    <a:pt x="128" y="706"/>
                  </a:cubicBezTo>
                  <a:cubicBezTo>
                    <a:pt x="128" y="705"/>
                    <a:pt x="127" y="705"/>
                    <a:pt x="127" y="705"/>
                  </a:cubicBezTo>
                  <a:cubicBezTo>
                    <a:pt x="127" y="710"/>
                    <a:pt x="127" y="714"/>
                    <a:pt x="127" y="719"/>
                  </a:cubicBezTo>
                  <a:cubicBezTo>
                    <a:pt x="122" y="720"/>
                    <a:pt x="118" y="720"/>
                    <a:pt x="114" y="721"/>
                  </a:cubicBezTo>
                  <a:cubicBezTo>
                    <a:pt x="114" y="718"/>
                    <a:pt x="114" y="715"/>
                    <a:pt x="114" y="712"/>
                  </a:cubicBezTo>
                  <a:cubicBezTo>
                    <a:pt x="114" y="712"/>
                    <a:pt x="114" y="712"/>
                    <a:pt x="114" y="712"/>
                  </a:cubicBezTo>
                  <a:cubicBezTo>
                    <a:pt x="114" y="715"/>
                    <a:pt x="113" y="718"/>
                    <a:pt x="113" y="722"/>
                  </a:cubicBezTo>
                  <a:cubicBezTo>
                    <a:pt x="110" y="722"/>
                    <a:pt x="107" y="723"/>
                    <a:pt x="103" y="724"/>
                  </a:cubicBezTo>
                  <a:cubicBezTo>
                    <a:pt x="103" y="720"/>
                    <a:pt x="103" y="716"/>
                    <a:pt x="102" y="712"/>
                  </a:cubicBezTo>
                  <a:cubicBezTo>
                    <a:pt x="102" y="712"/>
                    <a:pt x="102" y="712"/>
                    <a:pt x="102" y="712"/>
                  </a:cubicBezTo>
                  <a:cubicBezTo>
                    <a:pt x="102" y="716"/>
                    <a:pt x="101" y="720"/>
                    <a:pt x="101" y="724"/>
                  </a:cubicBezTo>
                  <a:cubicBezTo>
                    <a:pt x="100" y="724"/>
                    <a:pt x="99" y="725"/>
                    <a:pt x="99" y="725"/>
                  </a:cubicBezTo>
                  <a:cubicBezTo>
                    <a:pt x="98" y="725"/>
                    <a:pt x="98" y="726"/>
                    <a:pt x="99" y="726"/>
                  </a:cubicBezTo>
                  <a:cubicBezTo>
                    <a:pt x="100" y="726"/>
                    <a:pt x="100" y="726"/>
                    <a:pt x="101" y="726"/>
                  </a:cubicBezTo>
                  <a:cubicBezTo>
                    <a:pt x="100" y="745"/>
                    <a:pt x="101" y="765"/>
                    <a:pt x="101" y="785"/>
                  </a:cubicBezTo>
                  <a:cubicBezTo>
                    <a:pt x="100" y="785"/>
                    <a:pt x="98" y="785"/>
                    <a:pt x="97" y="785"/>
                  </a:cubicBezTo>
                  <a:cubicBezTo>
                    <a:pt x="97" y="785"/>
                    <a:pt x="97" y="786"/>
                    <a:pt x="97" y="786"/>
                  </a:cubicBezTo>
                  <a:cubicBezTo>
                    <a:pt x="99" y="786"/>
                    <a:pt x="100" y="786"/>
                    <a:pt x="101" y="786"/>
                  </a:cubicBezTo>
                  <a:cubicBezTo>
                    <a:pt x="101" y="793"/>
                    <a:pt x="102" y="800"/>
                    <a:pt x="102" y="807"/>
                  </a:cubicBezTo>
                  <a:cubicBezTo>
                    <a:pt x="102" y="828"/>
                    <a:pt x="101" y="849"/>
                    <a:pt x="101" y="870"/>
                  </a:cubicBezTo>
                  <a:cubicBezTo>
                    <a:pt x="101" y="870"/>
                    <a:pt x="101" y="870"/>
                    <a:pt x="101" y="870"/>
                  </a:cubicBezTo>
                  <a:cubicBezTo>
                    <a:pt x="100" y="870"/>
                    <a:pt x="100" y="871"/>
                    <a:pt x="101" y="871"/>
                  </a:cubicBezTo>
                  <a:cubicBezTo>
                    <a:pt x="101" y="871"/>
                    <a:pt x="101" y="871"/>
                    <a:pt x="102" y="871"/>
                  </a:cubicBezTo>
                  <a:cubicBezTo>
                    <a:pt x="102" y="888"/>
                    <a:pt x="102" y="904"/>
                    <a:pt x="104" y="920"/>
                  </a:cubicBezTo>
                  <a:cubicBezTo>
                    <a:pt x="104" y="920"/>
                    <a:pt x="103" y="920"/>
                    <a:pt x="102" y="920"/>
                  </a:cubicBezTo>
                  <a:cubicBezTo>
                    <a:pt x="101" y="920"/>
                    <a:pt x="102" y="921"/>
                    <a:pt x="102" y="921"/>
                  </a:cubicBezTo>
                  <a:cubicBezTo>
                    <a:pt x="103" y="921"/>
                    <a:pt x="104" y="921"/>
                    <a:pt x="104" y="922"/>
                  </a:cubicBezTo>
                  <a:cubicBezTo>
                    <a:pt x="105" y="923"/>
                    <a:pt x="105" y="924"/>
                    <a:pt x="105" y="926"/>
                  </a:cubicBezTo>
                  <a:cubicBezTo>
                    <a:pt x="105" y="926"/>
                    <a:pt x="106" y="927"/>
                    <a:pt x="106" y="926"/>
                  </a:cubicBezTo>
                  <a:cubicBezTo>
                    <a:pt x="106" y="925"/>
                    <a:pt x="106" y="923"/>
                    <a:pt x="106" y="922"/>
                  </a:cubicBezTo>
                  <a:cubicBezTo>
                    <a:pt x="109" y="922"/>
                    <a:pt x="111" y="922"/>
                    <a:pt x="113" y="922"/>
                  </a:cubicBezTo>
                  <a:cubicBezTo>
                    <a:pt x="113" y="923"/>
                    <a:pt x="115" y="924"/>
                    <a:pt x="115" y="923"/>
                  </a:cubicBezTo>
                  <a:cubicBezTo>
                    <a:pt x="115" y="923"/>
                    <a:pt x="115" y="923"/>
                    <a:pt x="115" y="923"/>
                  </a:cubicBezTo>
                  <a:cubicBezTo>
                    <a:pt x="120" y="923"/>
                    <a:pt x="124" y="923"/>
                    <a:pt x="129" y="924"/>
                  </a:cubicBezTo>
                  <a:cubicBezTo>
                    <a:pt x="129" y="928"/>
                    <a:pt x="130" y="933"/>
                    <a:pt x="130" y="937"/>
                  </a:cubicBezTo>
                  <a:cubicBezTo>
                    <a:pt x="130" y="938"/>
                    <a:pt x="131" y="939"/>
                    <a:pt x="131" y="938"/>
                  </a:cubicBezTo>
                  <a:cubicBezTo>
                    <a:pt x="131" y="933"/>
                    <a:pt x="131" y="928"/>
                    <a:pt x="131" y="924"/>
                  </a:cubicBezTo>
                  <a:cubicBezTo>
                    <a:pt x="140" y="925"/>
                    <a:pt x="148" y="925"/>
                    <a:pt x="157" y="926"/>
                  </a:cubicBezTo>
                  <a:cubicBezTo>
                    <a:pt x="157" y="927"/>
                    <a:pt x="157" y="928"/>
                    <a:pt x="157" y="929"/>
                  </a:cubicBezTo>
                  <a:cubicBezTo>
                    <a:pt x="157" y="930"/>
                    <a:pt x="158" y="930"/>
                    <a:pt x="158" y="929"/>
                  </a:cubicBezTo>
                  <a:cubicBezTo>
                    <a:pt x="158" y="928"/>
                    <a:pt x="158" y="927"/>
                    <a:pt x="158" y="926"/>
                  </a:cubicBezTo>
                  <a:cubicBezTo>
                    <a:pt x="163" y="926"/>
                    <a:pt x="168" y="927"/>
                    <a:pt x="173" y="927"/>
                  </a:cubicBezTo>
                  <a:cubicBezTo>
                    <a:pt x="173" y="934"/>
                    <a:pt x="173" y="940"/>
                    <a:pt x="173" y="947"/>
                  </a:cubicBezTo>
                  <a:cubicBezTo>
                    <a:pt x="173" y="947"/>
                    <a:pt x="173" y="947"/>
                    <a:pt x="173" y="947"/>
                  </a:cubicBezTo>
                  <a:cubicBezTo>
                    <a:pt x="116" y="939"/>
                    <a:pt x="58" y="931"/>
                    <a:pt x="1" y="927"/>
                  </a:cubicBezTo>
                  <a:cubicBezTo>
                    <a:pt x="0" y="927"/>
                    <a:pt x="0" y="928"/>
                    <a:pt x="1" y="928"/>
                  </a:cubicBezTo>
                  <a:cubicBezTo>
                    <a:pt x="98" y="943"/>
                    <a:pt x="197" y="955"/>
                    <a:pt x="296" y="968"/>
                  </a:cubicBezTo>
                  <a:cubicBezTo>
                    <a:pt x="297" y="968"/>
                    <a:pt x="296" y="967"/>
                    <a:pt x="296" y="966"/>
                  </a:cubicBezTo>
                  <a:cubicBezTo>
                    <a:pt x="265" y="962"/>
                    <a:pt x="234" y="957"/>
                    <a:pt x="203" y="952"/>
                  </a:cubicBezTo>
                  <a:cubicBezTo>
                    <a:pt x="203" y="942"/>
                    <a:pt x="203" y="933"/>
                    <a:pt x="203" y="923"/>
                  </a:cubicBezTo>
                  <a:cubicBezTo>
                    <a:pt x="265" y="924"/>
                    <a:pt x="328" y="920"/>
                    <a:pt x="390" y="916"/>
                  </a:cubicBezTo>
                  <a:cubicBezTo>
                    <a:pt x="391" y="917"/>
                    <a:pt x="392" y="917"/>
                    <a:pt x="392" y="916"/>
                  </a:cubicBezTo>
                  <a:cubicBezTo>
                    <a:pt x="394" y="916"/>
                    <a:pt x="397" y="916"/>
                    <a:pt x="400" y="916"/>
                  </a:cubicBezTo>
                  <a:cubicBezTo>
                    <a:pt x="408" y="915"/>
                    <a:pt x="417" y="915"/>
                    <a:pt x="425" y="914"/>
                  </a:cubicBezTo>
                  <a:cubicBezTo>
                    <a:pt x="425" y="915"/>
                    <a:pt x="425" y="915"/>
                    <a:pt x="425" y="916"/>
                  </a:cubicBezTo>
                  <a:cubicBezTo>
                    <a:pt x="425" y="916"/>
                    <a:pt x="427" y="917"/>
                    <a:pt x="427" y="916"/>
                  </a:cubicBezTo>
                  <a:cubicBezTo>
                    <a:pt x="427" y="915"/>
                    <a:pt x="427" y="915"/>
                    <a:pt x="427" y="914"/>
                  </a:cubicBezTo>
                  <a:cubicBezTo>
                    <a:pt x="485" y="911"/>
                    <a:pt x="542" y="906"/>
                    <a:pt x="600" y="901"/>
                  </a:cubicBezTo>
                  <a:cubicBezTo>
                    <a:pt x="602" y="900"/>
                    <a:pt x="601" y="897"/>
                    <a:pt x="599" y="897"/>
                  </a:cubicBezTo>
                  <a:cubicBezTo>
                    <a:pt x="542" y="900"/>
                    <a:pt x="484" y="907"/>
                    <a:pt x="427" y="911"/>
                  </a:cubicBezTo>
                  <a:cubicBezTo>
                    <a:pt x="427" y="902"/>
                    <a:pt x="427" y="893"/>
                    <a:pt x="427" y="885"/>
                  </a:cubicBezTo>
                  <a:cubicBezTo>
                    <a:pt x="431" y="884"/>
                    <a:pt x="436" y="884"/>
                    <a:pt x="441" y="883"/>
                  </a:cubicBezTo>
                  <a:cubicBezTo>
                    <a:pt x="440" y="891"/>
                    <a:pt x="440" y="899"/>
                    <a:pt x="442" y="907"/>
                  </a:cubicBezTo>
                  <a:cubicBezTo>
                    <a:pt x="442" y="909"/>
                    <a:pt x="444" y="909"/>
                    <a:pt x="444" y="907"/>
                  </a:cubicBezTo>
                  <a:cubicBezTo>
                    <a:pt x="442" y="899"/>
                    <a:pt x="442" y="891"/>
                    <a:pt x="443" y="883"/>
                  </a:cubicBezTo>
                  <a:cubicBezTo>
                    <a:pt x="449" y="883"/>
                    <a:pt x="455" y="882"/>
                    <a:pt x="461" y="882"/>
                  </a:cubicBezTo>
                  <a:cubicBezTo>
                    <a:pt x="461" y="888"/>
                    <a:pt x="461" y="895"/>
                    <a:pt x="462" y="901"/>
                  </a:cubicBezTo>
                  <a:cubicBezTo>
                    <a:pt x="462" y="901"/>
                    <a:pt x="463" y="901"/>
                    <a:pt x="463" y="901"/>
                  </a:cubicBezTo>
                  <a:cubicBezTo>
                    <a:pt x="462" y="895"/>
                    <a:pt x="462" y="888"/>
                    <a:pt x="461" y="882"/>
                  </a:cubicBezTo>
                  <a:cubicBezTo>
                    <a:pt x="505" y="879"/>
                    <a:pt x="548" y="875"/>
                    <a:pt x="591" y="871"/>
                  </a:cubicBezTo>
                  <a:cubicBezTo>
                    <a:pt x="590" y="871"/>
                    <a:pt x="590" y="873"/>
                    <a:pt x="591" y="873"/>
                  </a:cubicBezTo>
                  <a:cubicBezTo>
                    <a:pt x="617" y="875"/>
                    <a:pt x="643" y="878"/>
                    <a:pt x="669" y="882"/>
                  </a:cubicBezTo>
                  <a:cubicBezTo>
                    <a:pt x="668" y="890"/>
                    <a:pt x="669" y="899"/>
                    <a:pt x="669" y="907"/>
                  </a:cubicBezTo>
                  <a:cubicBezTo>
                    <a:pt x="669" y="908"/>
                    <a:pt x="670" y="909"/>
                    <a:pt x="670" y="908"/>
                  </a:cubicBezTo>
                  <a:cubicBezTo>
                    <a:pt x="671" y="899"/>
                    <a:pt x="671" y="890"/>
                    <a:pt x="671" y="882"/>
                  </a:cubicBezTo>
                  <a:cubicBezTo>
                    <a:pt x="675" y="882"/>
                    <a:pt x="679" y="883"/>
                    <a:pt x="683" y="883"/>
                  </a:cubicBezTo>
                  <a:cubicBezTo>
                    <a:pt x="683" y="893"/>
                    <a:pt x="683" y="902"/>
                    <a:pt x="684" y="911"/>
                  </a:cubicBezTo>
                  <a:cubicBezTo>
                    <a:pt x="653" y="907"/>
                    <a:pt x="623" y="904"/>
                    <a:pt x="593" y="903"/>
                  </a:cubicBezTo>
                  <a:cubicBezTo>
                    <a:pt x="592" y="903"/>
                    <a:pt x="592" y="905"/>
                    <a:pt x="593" y="905"/>
                  </a:cubicBezTo>
                  <a:cubicBezTo>
                    <a:pt x="645" y="913"/>
                    <a:pt x="698" y="919"/>
                    <a:pt x="750" y="925"/>
                  </a:cubicBezTo>
                  <a:cubicBezTo>
                    <a:pt x="750" y="926"/>
                    <a:pt x="750" y="926"/>
                    <a:pt x="751" y="927"/>
                  </a:cubicBezTo>
                  <a:cubicBezTo>
                    <a:pt x="751" y="929"/>
                    <a:pt x="753" y="929"/>
                    <a:pt x="752" y="927"/>
                  </a:cubicBezTo>
                  <a:cubicBezTo>
                    <a:pt x="752" y="927"/>
                    <a:pt x="752" y="926"/>
                    <a:pt x="752" y="925"/>
                  </a:cubicBezTo>
                  <a:cubicBezTo>
                    <a:pt x="759" y="926"/>
                    <a:pt x="766" y="926"/>
                    <a:pt x="772" y="927"/>
                  </a:cubicBezTo>
                  <a:cubicBezTo>
                    <a:pt x="772" y="928"/>
                    <a:pt x="772" y="929"/>
                    <a:pt x="772" y="931"/>
                  </a:cubicBezTo>
                  <a:cubicBezTo>
                    <a:pt x="772" y="932"/>
                    <a:pt x="774" y="932"/>
                    <a:pt x="774" y="931"/>
                  </a:cubicBezTo>
                  <a:cubicBezTo>
                    <a:pt x="774" y="930"/>
                    <a:pt x="774" y="928"/>
                    <a:pt x="774" y="927"/>
                  </a:cubicBezTo>
                  <a:cubicBezTo>
                    <a:pt x="810" y="931"/>
                    <a:pt x="845" y="934"/>
                    <a:pt x="881" y="938"/>
                  </a:cubicBezTo>
                  <a:cubicBezTo>
                    <a:pt x="880" y="938"/>
                    <a:pt x="880" y="938"/>
                    <a:pt x="880" y="938"/>
                  </a:cubicBezTo>
                  <a:cubicBezTo>
                    <a:pt x="879" y="938"/>
                    <a:pt x="880" y="939"/>
                    <a:pt x="880" y="939"/>
                  </a:cubicBezTo>
                  <a:cubicBezTo>
                    <a:pt x="882" y="938"/>
                    <a:pt x="883" y="938"/>
                    <a:pt x="885" y="938"/>
                  </a:cubicBezTo>
                  <a:cubicBezTo>
                    <a:pt x="887" y="938"/>
                    <a:pt x="890" y="939"/>
                    <a:pt x="892" y="939"/>
                  </a:cubicBezTo>
                  <a:cubicBezTo>
                    <a:pt x="893" y="939"/>
                    <a:pt x="893" y="938"/>
                    <a:pt x="893" y="938"/>
                  </a:cubicBezTo>
                  <a:cubicBezTo>
                    <a:pt x="919" y="936"/>
                    <a:pt x="945" y="934"/>
                    <a:pt x="971" y="932"/>
                  </a:cubicBezTo>
                  <a:cubicBezTo>
                    <a:pt x="971" y="941"/>
                    <a:pt x="971" y="949"/>
                    <a:pt x="970" y="958"/>
                  </a:cubicBezTo>
                  <a:cubicBezTo>
                    <a:pt x="970" y="959"/>
                    <a:pt x="972" y="960"/>
                    <a:pt x="972" y="959"/>
                  </a:cubicBezTo>
                  <a:cubicBezTo>
                    <a:pt x="973" y="950"/>
                    <a:pt x="974" y="941"/>
                    <a:pt x="975" y="931"/>
                  </a:cubicBezTo>
                  <a:cubicBezTo>
                    <a:pt x="1005" y="929"/>
                    <a:pt x="1036" y="926"/>
                    <a:pt x="1066" y="923"/>
                  </a:cubicBezTo>
                  <a:cubicBezTo>
                    <a:pt x="1066" y="929"/>
                    <a:pt x="1067" y="935"/>
                    <a:pt x="1067" y="940"/>
                  </a:cubicBezTo>
                  <a:cubicBezTo>
                    <a:pt x="1067" y="942"/>
                    <a:pt x="1069" y="943"/>
                    <a:pt x="1069" y="941"/>
                  </a:cubicBezTo>
                  <a:cubicBezTo>
                    <a:pt x="1069" y="935"/>
                    <a:pt x="1069" y="929"/>
                    <a:pt x="1069" y="923"/>
                  </a:cubicBezTo>
                  <a:cubicBezTo>
                    <a:pt x="1091" y="921"/>
                    <a:pt x="1113" y="918"/>
                    <a:pt x="1135" y="916"/>
                  </a:cubicBezTo>
                  <a:cubicBezTo>
                    <a:pt x="1135" y="918"/>
                    <a:pt x="1135" y="919"/>
                    <a:pt x="1135" y="920"/>
                  </a:cubicBezTo>
                  <a:cubicBezTo>
                    <a:pt x="1135" y="922"/>
                    <a:pt x="1138" y="922"/>
                    <a:pt x="1137" y="920"/>
                  </a:cubicBezTo>
                  <a:cubicBezTo>
                    <a:pt x="1137" y="919"/>
                    <a:pt x="1137" y="917"/>
                    <a:pt x="1137" y="916"/>
                  </a:cubicBezTo>
                  <a:cubicBezTo>
                    <a:pt x="1141" y="915"/>
                    <a:pt x="1145" y="915"/>
                    <a:pt x="1150" y="914"/>
                  </a:cubicBezTo>
                  <a:cubicBezTo>
                    <a:pt x="1150" y="923"/>
                    <a:pt x="1150" y="932"/>
                    <a:pt x="1151" y="940"/>
                  </a:cubicBezTo>
                  <a:cubicBezTo>
                    <a:pt x="1151" y="942"/>
                    <a:pt x="1152" y="942"/>
                    <a:pt x="1153" y="941"/>
                  </a:cubicBezTo>
                  <a:cubicBezTo>
                    <a:pt x="1156" y="865"/>
                    <a:pt x="1150" y="787"/>
                    <a:pt x="1149" y="711"/>
                  </a:cubicBezTo>
                  <a:cubicBezTo>
                    <a:pt x="1148" y="632"/>
                    <a:pt x="1148" y="553"/>
                    <a:pt x="1148" y="475"/>
                  </a:cubicBezTo>
                  <a:cubicBezTo>
                    <a:pt x="1148" y="417"/>
                    <a:pt x="1149" y="360"/>
                    <a:pt x="1148" y="302"/>
                  </a:cubicBezTo>
                  <a:cubicBezTo>
                    <a:pt x="1163" y="298"/>
                    <a:pt x="1178" y="294"/>
                    <a:pt x="1193" y="290"/>
                  </a:cubicBezTo>
                  <a:cubicBezTo>
                    <a:pt x="1194" y="289"/>
                    <a:pt x="1193" y="287"/>
                    <a:pt x="1192" y="287"/>
                  </a:cubicBezTo>
                  <a:close/>
                  <a:moveTo>
                    <a:pt x="773" y="278"/>
                  </a:moveTo>
                  <a:cubicBezTo>
                    <a:pt x="769" y="279"/>
                    <a:pt x="765" y="280"/>
                    <a:pt x="762" y="281"/>
                  </a:cubicBezTo>
                  <a:cubicBezTo>
                    <a:pt x="762" y="274"/>
                    <a:pt x="762" y="267"/>
                    <a:pt x="762" y="261"/>
                  </a:cubicBezTo>
                  <a:cubicBezTo>
                    <a:pt x="766" y="259"/>
                    <a:pt x="770" y="258"/>
                    <a:pt x="773" y="256"/>
                  </a:cubicBezTo>
                  <a:cubicBezTo>
                    <a:pt x="773" y="263"/>
                    <a:pt x="773" y="270"/>
                    <a:pt x="773" y="278"/>
                  </a:cubicBezTo>
                  <a:close/>
                  <a:moveTo>
                    <a:pt x="773" y="254"/>
                  </a:moveTo>
                  <a:cubicBezTo>
                    <a:pt x="770" y="256"/>
                    <a:pt x="766" y="257"/>
                    <a:pt x="762" y="259"/>
                  </a:cubicBezTo>
                  <a:cubicBezTo>
                    <a:pt x="762" y="252"/>
                    <a:pt x="762" y="245"/>
                    <a:pt x="762" y="239"/>
                  </a:cubicBezTo>
                  <a:cubicBezTo>
                    <a:pt x="766" y="237"/>
                    <a:pt x="770" y="236"/>
                    <a:pt x="774" y="234"/>
                  </a:cubicBezTo>
                  <a:cubicBezTo>
                    <a:pt x="774" y="241"/>
                    <a:pt x="774" y="247"/>
                    <a:pt x="773" y="254"/>
                  </a:cubicBezTo>
                  <a:close/>
                  <a:moveTo>
                    <a:pt x="774" y="228"/>
                  </a:moveTo>
                  <a:cubicBezTo>
                    <a:pt x="774" y="229"/>
                    <a:pt x="774" y="230"/>
                    <a:pt x="774" y="231"/>
                  </a:cubicBezTo>
                  <a:cubicBezTo>
                    <a:pt x="770" y="233"/>
                    <a:pt x="766" y="235"/>
                    <a:pt x="762" y="236"/>
                  </a:cubicBezTo>
                  <a:cubicBezTo>
                    <a:pt x="762" y="229"/>
                    <a:pt x="762" y="222"/>
                    <a:pt x="761" y="215"/>
                  </a:cubicBezTo>
                  <a:cubicBezTo>
                    <a:pt x="766" y="213"/>
                    <a:pt x="770" y="211"/>
                    <a:pt x="775" y="209"/>
                  </a:cubicBezTo>
                  <a:cubicBezTo>
                    <a:pt x="774" y="216"/>
                    <a:pt x="774" y="222"/>
                    <a:pt x="774" y="228"/>
                  </a:cubicBezTo>
                  <a:close/>
                  <a:moveTo>
                    <a:pt x="777" y="208"/>
                  </a:moveTo>
                  <a:cubicBezTo>
                    <a:pt x="782" y="206"/>
                    <a:pt x="787" y="205"/>
                    <a:pt x="791" y="203"/>
                  </a:cubicBezTo>
                  <a:cubicBezTo>
                    <a:pt x="791" y="210"/>
                    <a:pt x="791" y="217"/>
                    <a:pt x="791" y="224"/>
                  </a:cubicBezTo>
                  <a:cubicBezTo>
                    <a:pt x="786" y="226"/>
                    <a:pt x="782" y="228"/>
                    <a:pt x="777" y="230"/>
                  </a:cubicBezTo>
                  <a:cubicBezTo>
                    <a:pt x="777" y="223"/>
                    <a:pt x="777" y="216"/>
                    <a:pt x="777" y="208"/>
                  </a:cubicBezTo>
                  <a:close/>
                  <a:moveTo>
                    <a:pt x="777" y="233"/>
                  </a:moveTo>
                  <a:cubicBezTo>
                    <a:pt x="782" y="231"/>
                    <a:pt x="786" y="229"/>
                    <a:pt x="791" y="227"/>
                  </a:cubicBezTo>
                  <a:cubicBezTo>
                    <a:pt x="791" y="234"/>
                    <a:pt x="791" y="240"/>
                    <a:pt x="791" y="247"/>
                  </a:cubicBezTo>
                  <a:cubicBezTo>
                    <a:pt x="786" y="249"/>
                    <a:pt x="781" y="251"/>
                    <a:pt x="776" y="253"/>
                  </a:cubicBezTo>
                  <a:cubicBezTo>
                    <a:pt x="776" y="246"/>
                    <a:pt x="776" y="240"/>
                    <a:pt x="777" y="233"/>
                  </a:cubicBezTo>
                  <a:close/>
                  <a:moveTo>
                    <a:pt x="775" y="277"/>
                  </a:moveTo>
                  <a:cubicBezTo>
                    <a:pt x="775" y="270"/>
                    <a:pt x="775" y="262"/>
                    <a:pt x="776" y="255"/>
                  </a:cubicBezTo>
                  <a:cubicBezTo>
                    <a:pt x="781" y="253"/>
                    <a:pt x="786" y="251"/>
                    <a:pt x="791" y="249"/>
                  </a:cubicBezTo>
                  <a:cubicBezTo>
                    <a:pt x="792" y="257"/>
                    <a:pt x="792" y="264"/>
                    <a:pt x="792" y="272"/>
                  </a:cubicBezTo>
                  <a:cubicBezTo>
                    <a:pt x="786" y="274"/>
                    <a:pt x="781" y="275"/>
                    <a:pt x="775" y="277"/>
                  </a:cubicBezTo>
                  <a:close/>
                  <a:moveTo>
                    <a:pt x="791" y="202"/>
                  </a:moveTo>
                  <a:cubicBezTo>
                    <a:pt x="787" y="203"/>
                    <a:pt x="782" y="205"/>
                    <a:pt x="777" y="207"/>
                  </a:cubicBezTo>
                  <a:cubicBezTo>
                    <a:pt x="777" y="201"/>
                    <a:pt x="777" y="195"/>
                    <a:pt x="777" y="188"/>
                  </a:cubicBezTo>
                  <a:cubicBezTo>
                    <a:pt x="782" y="186"/>
                    <a:pt x="787" y="183"/>
                    <a:pt x="792" y="181"/>
                  </a:cubicBezTo>
                  <a:cubicBezTo>
                    <a:pt x="792" y="188"/>
                    <a:pt x="792" y="195"/>
                    <a:pt x="791" y="202"/>
                  </a:cubicBezTo>
                  <a:close/>
                  <a:moveTo>
                    <a:pt x="277" y="669"/>
                  </a:moveTo>
                  <a:cubicBezTo>
                    <a:pt x="276" y="674"/>
                    <a:pt x="276" y="679"/>
                    <a:pt x="275" y="685"/>
                  </a:cubicBezTo>
                  <a:cubicBezTo>
                    <a:pt x="268" y="686"/>
                    <a:pt x="261" y="688"/>
                    <a:pt x="253" y="690"/>
                  </a:cubicBezTo>
                  <a:cubicBezTo>
                    <a:pt x="253" y="685"/>
                    <a:pt x="253" y="680"/>
                    <a:pt x="253" y="675"/>
                  </a:cubicBezTo>
                  <a:cubicBezTo>
                    <a:pt x="261" y="673"/>
                    <a:pt x="269" y="671"/>
                    <a:pt x="277" y="669"/>
                  </a:cubicBezTo>
                  <a:close/>
                  <a:moveTo>
                    <a:pt x="252" y="675"/>
                  </a:moveTo>
                  <a:cubicBezTo>
                    <a:pt x="252" y="680"/>
                    <a:pt x="252" y="685"/>
                    <a:pt x="252" y="690"/>
                  </a:cubicBezTo>
                  <a:cubicBezTo>
                    <a:pt x="245" y="691"/>
                    <a:pt x="238" y="693"/>
                    <a:pt x="231" y="695"/>
                  </a:cubicBezTo>
                  <a:cubicBezTo>
                    <a:pt x="231" y="690"/>
                    <a:pt x="231" y="685"/>
                    <a:pt x="231" y="680"/>
                  </a:cubicBezTo>
                  <a:cubicBezTo>
                    <a:pt x="238" y="678"/>
                    <a:pt x="245" y="676"/>
                    <a:pt x="252" y="675"/>
                  </a:cubicBezTo>
                  <a:close/>
                  <a:moveTo>
                    <a:pt x="104" y="803"/>
                  </a:moveTo>
                  <a:cubicBezTo>
                    <a:pt x="104" y="802"/>
                    <a:pt x="104" y="800"/>
                    <a:pt x="104" y="799"/>
                  </a:cubicBezTo>
                  <a:cubicBezTo>
                    <a:pt x="106" y="799"/>
                    <a:pt x="109" y="799"/>
                    <a:pt x="111" y="799"/>
                  </a:cubicBezTo>
                  <a:cubicBezTo>
                    <a:pt x="112" y="818"/>
                    <a:pt x="112" y="838"/>
                    <a:pt x="112" y="857"/>
                  </a:cubicBezTo>
                  <a:cubicBezTo>
                    <a:pt x="110" y="858"/>
                    <a:pt x="108" y="858"/>
                    <a:pt x="105" y="858"/>
                  </a:cubicBezTo>
                  <a:cubicBezTo>
                    <a:pt x="105" y="840"/>
                    <a:pt x="104" y="821"/>
                    <a:pt x="104" y="803"/>
                  </a:cubicBezTo>
                  <a:close/>
                  <a:moveTo>
                    <a:pt x="104" y="798"/>
                  </a:moveTo>
                  <a:cubicBezTo>
                    <a:pt x="104" y="794"/>
                    <a:pt x="104" y="790"/>
                    <a:pt x="104" y="785"/>
                  </a:cubicBezTo>
                  <a:cubicBezTo>
                    <a:pt x="106" y="785"/>
                    <a:pt x="109" y="785"/>
                    <a:pt x="111" y="784"/>
                  </a:cubicBezTo>
                  <a:cubicBezTo>
                    <a:pt x="111" y="789"/>
                    <a:pt x="111" y="793"/>
                    <a:pt x="111" y="797"/>
                  </a:cubicBezTo>
                  <a:cubicBezTo>
                    <a:pt x="109" y="798"/>
                    <a:pt x="106" y="798"/>
                    <a:pt x="104" y="798"/>
                  </a:cubicBezTo>
                  <a:close/>
                  <a:moveTo>
                    <a:pt x="105" y="860"/>
                  </a:moveTo>
                  <a:cubicBezTo>
                    <a:pt x="108" y="859"/>
                    <a:pt x="110" y="859"/>
                    <a:pt x="112" y="859"/>
                  </a:cubicBezTo>
                  <a:cubicBezTo>
                    <a:pt x="112" y="863"/>
                    <a:pt x="112" y="867"/>
                    <a:pt x="112" y="870"/>
                  </a:cubicBezTo>
                  <a:cubicBezTo>
                    <a:pt x="110" y="870"/>
                    <a:pt x="108" y="870"/>
                    <a:pt x="106" y="870"/>
                  </a:cubicBezTo>
                  <a:cubicBezTo>
                    <a:pt x="106" y="867"/>
                    <a:pt x="106" y="863"/>
                    <a:pt x="105" y="860"/>
                  </a:cubicBezTo>
                  <a:close/>
                  <a:moveTo>
                    <a:pt x="106" y="920"/>
                  </a:moveTo>
                  <a:cubicBezTo>
                    <a:pt x="107" y="904"/>
                    <a:pt x="106" y="888"/>
                    <a:pt x="106" y="872"/>
                  </a:cubicBezTo>
                  <a:cubicBezTo>
                    <a:pt x="108" y="872"/>
                    <a:pt x="110" y="872"/>
                    <a:pt x="112" y="872"/>
                  </a:cubicBezTo>
                  <a:cubicBezTo>
                    <a:pt x="113" y="888"/>
                    <a:pt x="113" y="905"/>
                    <a:pt x="113" y="921"/>
                  </a:cubicBezTo>
                  <a:cubicBezTo>
                    <a:pt x="111" y="921"/>
                    <a:pt x="109" y="921"/>
                    <a:pt x="106" y="920"/>
                  </a:cubicBezTo>
                  <a:close/>
                  <a:moveTo>
                    <a:pt x="111" y="783"/>
                  </a:moveTo>
                  <a:cubicBezTo>
                    <a:pt x="109" y="783"/>
                    <a:pt x="106" y="784"/>
                    <a:pt x="104" y="784"/>
                  </a:cubicBezTo>
                  <a:cubicBezTo>
                    <a:pt x="104" y="764"/>
                    <a:pt x="105" y="745"/>
                    <a:pt x="103" y="725"/>
                  </a:cubicBezTo>
                  <a:cubicBezTo>
                    <a:pt x="107" y="725"/>
                    <a:pt x="110" y="724"/>
                    <a:pt x="113" y="723"/>
                  </a:cubicBezTo>
                  <a:cubicBezTo>
                    <a:pt x="112" y="743"/>
                    <a:pt x="111" y="763"/>
                    <a:pt x="111" y="783"/>
                  </a:cubicBezTo>
                  <a:close/>
                  <a:moveTo>
                    <a:pt x="1013" y="341"/>
                  </a:moveTo>
                  <a:cubicBezTo>
                    <a:pt x="1018" y="339"/>
                    <a:pt x="1024" y="338"/>
                    <a:pt x="1029" y="336"/>
                  </a:cubicBezTo>
                  <a:cubicBezTo>
                    <a:pt x="1029" y="385"/>
                    <a:pt x="1028" y="433"/>
                    <a:pt x="1027" y="482"/>
                  </a:cubicBezTo>
                  <a:cubicBezTo>
                    <a:pt x="1021" y="483"/>
                    <a:pt x="1016" y="484"/>
                    <a:pt x="1011" y="485"/>
                  </a:cubicBezTo>
                  <a:cubicBezTo>
                    <a:pt x="1014" y="437"/>
                    <a:pt x="1013" y="389"/>
                    <a:pt x="1013" y="341"/>
                  </a:cubicBezTo>
                  <a:close/>
                  <a:moveTo>
                    <a:pt x="1010" y="885"/>
                  </a:moveTo>
                  <a:cubicBezTo>
                    <a:pt x="1000" y="886"/>
                    <a:pt x="989" y="887"/>
                    <a:pt x="978" y="888"/>
                  </a:cubicBezTo>
                  <a:cubicBezTo>
                    <a:pt x="978" y="884"/>
                    <a:pt x="978" y="879"/>
                    <a:pt x="978" y="875"/>
                  </a:cubicBezTo>
                  <a:cubicBezTo>
                    <a:pt x="982" y="870"/>
                    <a:pt x="986" y="865"/>
                    <a:pt x="990" y="860"/>
                  </a:cubicBezTo>
                  <a:cubicBezTo>
                    <a:pt x="1015" y="858"/>
                    <a:pt x="1041" y="856"/>
                    <a:pt x="1066" y="854"/>
                  </a:cubicBezTo>
                  <a:cubicBezTo>
                    <a:pt x="1066" y="862"/>
                    <a:pt x="1066" y="871"/>
                    <a:pt x="1066" y="880"/>
                  </a:cubicBezTo>
                  <a:cubicBezTo>
                    <a:pt x="1048" y="881"/>
                    <a:pt x="1029" y="883"/>
                    <a:pt x="1010" y="885"/>
                  </a:cubicBezTo>
                  <a:close/>
                  <a:moveTo>
                    <a:pt x="1066" y="883"/>
                  </a:moveTo>
                  <a:cubicBezTo>
                    <a:pt x="1066" y="889"/>
                    <a:pt x="1066" y="895"/>
                    <a:pt x="1066" y="902"/>
                  </a:cubicBezTo>
                  <a:cubicBezTo>
                    <a:pt x="1050" y="903"/>
                    <a:pt x="1034" y="905"/>
                    <a:pt x="1018" y="907"/>
                  </a:cubicBezTo>
                  <a:cubicBezTo>
                    <a:pt x="1004" y="908"/>
                    <a:pt x="990" y="910"/>
                    <a:pt x="976" y="911"/>
                  </a:cubicBezTo>
                  <a:cubicBezTo>
                    <a:pt x="977" y="904"/>
                    <a:pt x="977" y="898"/>
                    <a:pt x="978" y="891"/>
                  </a:cubicBezTo>
                  <a:cubicBezTo>
                    <a:pt x="989" y="890"/>
                    <a:pt x="1000" y="889"/>
                    <a:pt x="1011" y="888"/>
                  </a:cubicBezTo>
                  <a:cubicBezTo>
                    <a:pt x="1029" y="886"/>
                    <a:pt x="1048" y="884"/>
                    <a:pt x="1066" y="883"/>
                  </a:cubicBezTo>
                  <a:close/>
                  <a:moveTo>
                    <a:pt x="979" y="872"/>
                  </a:moveTo>
                  <a:cubicBezTo>
                    <a:pt x="979" y="868"/>
                    <a:pt x="979" y="865"/>
                    <a:pt x="979" y="861"/>
                  </a:cubicBezTo>
                  <a:cubicBezTo>
                    <a:pt x="982" y="861"/>
                    <a:pt x="985" y="861"/>
                    <a:pt x="987" y="860"/>
                  </a:cubicBezTo>
                  <a:cubicBezTo>
                    <a:pt x="984" y="864"/>
                    <a:pt x="981" y="868"/>
                    <a:pt x="979" y="872"/>
                  </a:cubicBezTo>
                  <a:close/>
                  <a:moveTo>
                    <a:pt x="992" y="858"/>
                  </a:moveTo>
                  <a:cubicBezTo>
                    <a:pt x="1017" y="823"/>
                    <a:pt x="1040" y="787"/>
                    <a:pt x="1059" y="749"/>
                  </a:cubicBezTo>
                  <a:cubicBezTo>
                    <a:pt x="1061" y="748"/>
                    <a:pt x="1063" y="748"/>
                    <a:pt x="1066" y="748"/>
                  </a:cubicBezTo>
                  <a:cubicBezTo>
                    <a:pt x="1066" y="782"/>
                    <a:pt x="1066" y="817"/>
                    <a:pt x="1066" y="851"/>
                  </a:cubicBezTo>
                  <a:cubicBezTo>
                    <a:pt x="1041" y="853"/>
                    <a:pt x="1016" y="855"/>
                    <a:pt x="992" y="858"/>
                  </a:cubicBezTo>
                  <a:close/>
                  <a:moveTo>
                    <a:pt x="1061" y="746"/>
                  </a:moveTo>
                  <a:cubicBezTo>
                    <a:pt x="1062" y="742"/>
                    <a:pt x="1064" y="739"/>
                    <a:pt x="1066" y="736"/>
                  </a:cubicBezTo>
                  <a:cubicBezTo>
                    <a:pt x="1066" y="739"/>
                    <a:pt x="1066" y="742"/>
                    <a:pt x="1066" y="745"/>
                  </a:cubicBezTo>
                  <a:cubicBezTo>
                    <a:pt x="1064" y="745"/>
                    <a:pt x="1062" y="745"/>
                    <a:pt x="1061" y="746"/>
                  </a:cubicBezTo>
                  <a:close/>
                  <a:moveTo>
                    <a:pt x="1065" y="735"/>
                  </a:moveTo>
                  <a:cubicBezTo>
                    <a:pt x="1063" y="738"/>
                    <a:pt x="1060" y="742"/>
                    <a:pt x="1058" y="746"/>
                  </a:cubicBezTo>
                  <a:cubicBezTo>
                    <a:pt x="1054" y="746"/>
                    <a:pt x="1050" y="747"/>
                    <a:pt x="1046" y="748"/>
                  </a:cubicBezTo>
                  <a:cubicBezTo>
                    <a:pt x="1047" y="706"/>
                    <a:pt x="1047" y="664"/>
                    <a:pt x="1048" y="622"/>
                  </a:cubicBezTo>
                  <a:cubicBezTo>
                    <a:pt x="1054" y="621"/>
                    <a:pt x="1059" y="620"/>
                    <a:pt x="1065" y="619"/>
                  </a:cubicBezTo>
                  <a:cubicBezTo>
                    <a:pt x="1065" y="657"/>
                    <a:pt x="1065" y="696"/>
                    <a:pt x="1066" y="734"/>
                  </a:cubicBezTo>
                  <a:cubicBezTo>
                    <a:pt x="1065" y="734"/>
                    <a:pt x="1065" y="734"/>
                    <a:pt x="1065" y="735"/>
                  </a:cubicBezTo>
                  <a:close/>
                  <a:moveTo>
                    <a:pt x="1065" y="614"/>
                  </a:moveTo>
                  <a:cubicBezTo>
                    <a:pt x="1038" y="618"/>
                    <a:pt x="1010" y="623"/>
                    <a:pt x="983" y="627"/>
                  </a:cubicBezTo>
                  <a:cubicBezTo>
                    <a:pt x="1010" y="577"/>
                    <a:pt x="1038" y="527"/>
                    <a:pt x="1065" y="478"/>
                  </a:cubicBezTo>
                  <a:cubicBezTo>
                    <a:pt x="1065" y="523"/>
                    <a:pt x="1065" y="569"/>
                    <a:pt x="1065" y="614"/>
                  </a:cubicBezTo>
                  <a:close/>
                  <a:moveTo>
                    <a:pt x="983" y="625"/>
                  </a:moveTo>
                  <a:cubicBezTo>
                    <a:pt x="983" y="583"/>
                    <a:pt x="983" y="540"/>
                    <a:pt x="983" y="497"/>
                  </a:cubicBezTo>
                  <a:cubicBezTo>
                    <a:pt x="992" y="495"/>
                    <a:pt x="1000" y="493"/>
                    <a:pt x="1008" y="491"/>
                  </a:cubicBezTo>
                  <a:cubicBezTo>
                    <a:pt x="1008" y="491"/>
                    <a:pt x="1008" y="491"/>
                    <a:pt x="1008" y="491"/>
                  </a:cubicBezTo>
                  <a:cubicBezTo>
                    <a:pt x="1008" y="492"/>
                    <a:pt x="1010" y="493"/>
                    <a:pt x="1010" y="492"/>
                  </a:cubicBezTo>
                  <a:cubicBezTo>
                    <a:pt x="1010" y="491"/>
                    <a:pt x="1010" y="491"/>
                    <a:pt x="1010" y="491"/>
                  </a:cubicBezTo>
                  <a:cubicBezTo>
                    <a:pt x="1016" y="489"/>
                    <a:pt x="1021" y="488"/>
                    <a:pt x="1027" y="487"/>
                  </a:cubicBezTo>
                  <a:cubicBezTo>
                    <a:pt x="1027" y="487"/>
                    <a:pt x="1028" y="487"/>
                    <a:pt x="1028" y="486"/>
                  </a:cubicBezTo>
                  <a:cubicBezTo>
                    <a:pt x="1028" y="486"/>
                    <a:pt x="1028" y="486"/>
                    <a:pt x="1028" y="486"/>
                  </a:cubicBezTo>
                  <a:cubicBezTo>
                    <a:pt x="1040" y="483"/>
                    <a:pt x="1052" y="480"/>
                    <a:pt x="1063" y="477"/>
                  </a:cubicBezTo>
                  <a:cubicBezTo>
                    <a:pt x="1036" y="526"/>
                    <a:pt x="1007" y="575"/>
                    <a:pt x="983" y="625"/>
                  </a:cubicBezTo>
                  <a:close/>
                  <a:moveTo>
                    <a:pt x="996" y="346"/>
                  </a:moveTo>
                  <a:cubicBezTo>
                    <a:pt x="996" y="392"/>
                    <a:pt x="995" y="438"/>
                    <a:pt x="993" y="484"/>
                  </a:cubicBezTo>
                  <a:cubicBezTo>
                    <a:pt x="993" y="485"/>
                    <a:pt x="995" y="485"/>
                    <a:pt x="995" y="484"/>
                  </a:cubicBezTo>
                  <a:cubicBezTo>
                    <a:pt x="998" y="438"/>
                    <a:pt x="998" y="392"/>
                    <a:pt x="997" y="346"/>
                  </a:cubicBezTo>
                  <a:cubicBezTo>
                    <a:pt x="1002" y="344"/>
                    <a:pt x="1006" y="343"/>
                    <a:pt x="1011" y="342"/>
                  </a:cubicBezTo>
                  <a:cubicBezTo>
                    <a:pt x="1011" y="390"/>
                    <a:pt x="1010" y="438"/>
                    <a:pt x="1009" y="486"/>
                  </a:cubicBezTo>
                  <a:cubicBezTo>
                    <a:pt x="1000" y="488"/>
                    <a:pt x="992" y="490"/>
                    <a:pt x="983" y="492"/>
                  </a:cubicBezTo>
                  <a:cubicBezTo>
                    <a:pt x="983" y="445"/>
                    <a:pt x="983" y="397"/>
                    <a:pt x="982" y="350"/>
                  </a:cubicBezTo>
                  <a:cubicBezTo>
                    <a:pt x="987" y="349"/>
                    <a:pt x="991" y="347"/>
                    <a:pt x="996" y="346"/>
                  </a:cubicBezTo>
                  <a:close/>
                  <a:moveTo>
                    <a:pt x="982" y="656"/>
                  </a:moveTo>
                  <a:cubicBezTo>
                    <a:pt x="982" y="648"/>
                    <a:pt x="982" y="639"/>
                    <a:pt x="983" y="631"/>
                  </a:cubicBezTo>
                  <a:cubicBezTo>
                    <a:pt x="993" y="630"/>
                    <a:pt x="1003" y="628"/>
                    <a:pt x="1014" y="627"/>
                  </a:cubicBezTo>
                  <a:cubicBezTo>
                    <a:pt x="1011" y="668"/>
                    <a:pt x="1007" y="709"/>
                    <a:pt x="1009" y="750"/>
                  </a:cubicBezTo>
                  <a:cubicBezTo>
                    <a:pt x="1009" y="751"/>
                    <a:pt x="1010" y="752"/>
                    <a:pt x="1010" y="751"/>
                  </a:cubicBezTo>
                  <a:cubicBezTo>
                    <a:pt x="1012" y="709"/>
                    <a:pt x="1013" y="668"/>
                    <a:pt x="1015" y="627"/>
                  </a:cubicBezTo>
                  <a:cubicBezTo>
                    <a:pt x="1020" y="626"/>
                    <a:pt x="1026" y="625"/>
                    <a:pt x="1031" y="624"/>
                  </a:cubicBezTo>
                  <a:cubicBezTo>
                    <a:pt x="1024" y="664"/>
                    <a:pt x="1023" y="708"/>
                    <a:pt x="1029" y="748"/>
                  </a:cubicBezTo>
                  <a:cubicBezTo>
                    <a:pt x="1029" y="749"/>
                    <a:pt x="1031" y="749"/>
                    <a:pt x="1031" y="748"/>
                  </a:cubicBezTo>
                  <a:cubicBezTo>
                    <a:pt x="1027" y="706"/>
                    <a:pt x="1028" y="665"/>
                    <a:pt x="1032" y="624"/>
                  </a:cubicBezTo>
                  <a:cubicBezTo>
                    <a:pt x="1037" y="623"/>
                    <a:pt x="1042" y="623"/>
                    <a:pt x="1047" y="622"/>
                  </a:cubicBezTo>
                  <a:cubicBezTo>
                    <a:pt x="1043" y="663"/>
                    <a:pt x="1043" y="706"/>
                    <a:pt x="1044" y="748"/>
                  </a:cubicBezTo>
                  <a:cubicBezTo>
                    <a:pt x="1023" y="751"/>
                    <a:pt x="1002" y="754"/>
                    <a:pt x="982" y="756"/>
                  </a:cubicBezTo>
                  <a:cubicBezTo>
                    <a:pt x="982" y="723"/>
                    <a:pt x="982" y="689"/>
                    <a:pt x="982" y="656"/>
                  </a:cubicBezTo>
                  <a:close/>
                  <a:moveTo>
                    <a:pt x="982" y="759"/>
                  </a:moveTo>
                  <a:cubicBezTo>
                    <a:pt x="1002" y="756"/>
                    <a:pt x="1023" y="754"/>
                    <a:pt x="1044" y="751"/>
                  </a:cubicBezTo>
                  <a:cubicBezTo>
                    <a:pt x="1044" y="751"/>
                    <a:pt x="1044" y="752"/>
                    <a:pt x="1044" y="753"/>
                  </a:cubicBezTo>
                  <a:cubicBezTo>
                    <a:pt x="1044" y="754"/>
                    <a:pt x="1046" y="755"/>
                    <a:pt x="1046" y="753"/>
                  </a:cubicBezTo>
                  <a:cubicBezTo>
                    <a:pt x="1046" y="752"/>
                    <a:pt x="1046" y="751"/>
                    <a:pt x="1046" y="750"/>
                  </a:cubicBezTo>
                  <a:cubicBezTo>
                    <a:pt x="1050" y="750"/>
                    <a:pt x="1053" y="750"/>
                    <a:pt x="1057" y="749"/>
                  </a:cubicBezTo>
                  <a:cubicBezTo>
                    <a:pt x="1036" y="787"/>
                    <a:pt x="1014" y="823"/>
                    <a:pt x="989" y="858"/>
                  </a:cubicBezTo>
                  <a:cubicBezTo>
                    <a:pt x="986" y="858"/>
                    <a:pt x="983" y="858"/>
                    <a:pt x="979" y="859"/>
                  </a:cubicBezTo>
                  <a:cubicBezTo>
                    <a:pt x="981" y="826"/>
                    <a:pt x="981" y="792"/>
                    <a:pt x="982" y="759"/>
                  </a:cubicBezTo>
                  <a:close/>
                  <a:moveTo>
                    <a:pt x="774" y="658"/>
                  </a:moveTo>
                  <a:cubicBezTo>
                    <a:pt x="774" y="622"/>
                    <a:pt x="772" y="585"/>
                    <a:pt x="772" y="549"/>
                  </a:cubicBezTo>
                  <a:cubicBezTo>
                    <a:pt x="777" y="547"/>
                    <a:pt x="783" y="546"/>
                    <a:pt x="789" y="545"/>
                  </a:cubicBezTo>
                  <a:cubicBezTo>
                    <a:pt x="789" y="582"/>
                    <a:pt x="790" y="618"/>
                    <a:pt x="792" y="655"/>
                  </a:cubicBezTo>
                  <a:cubicBezTo>
                    <a:pt x="786" y="656"/>
                    <a:pt x="780" y="657"/>
                    <a:pt x="774" y="658"/>
                  </a:cubicBezTo>
                  <a:close/>
                  <a:moveTo>
                    <a:pt x="806" y="653"/>
                  </a:moveTo>
                  <a:cubicBezTo>
                    <a:pt x="805" y="653"/>
                    <a:pt x="805" y="653"/>
                    <a:pt x="805" y="653"/>
                  </a:cubicBezTo>
                  <a:cubicBezTo>
                    <a:pt x="805" y="653"/>
                    <a:pt x="804" y="653"/>
                    <a:pt x="804" y="654"/>
                  </a:cubicBezTo>
                  <a:cubicBezTo>
                    <a:pt x="801" y="654"/>
                    <a:pt x="798" y="654"/>
                    <a:pt x="796" y="655"/>
                  </a:cubicBezTo>
                  <a:cubicBezTo>
                    <a:pt x="794" y="618"/>
                    <a:pt x="793" y="581"/>
                    <a:pt x="792" y="544"/>
                  </a:cubicBezTo>
                  <a:cubicBezTo>
                    <a:pt x="819" y="537"/>
                    <a:pt x="847" y="531"/>
                    <a:pt x="874" y="524"/>
                  </a:cubicBezTo>
                  <a:cubicBezTo>
                    <a:pt x="848" y="566"/>
                    <a:pt x="824" y="608"/>
                    <a:pt x="806" y="653"/>
                  </a:cubicBezTo>
                  <a:close/>
                  <a:moveTo>
                    <a:pt x="878" y="556"/>
                  </a:moveTo>
                  <a:cubicBezTo>
                    <a:pt x="877" y="585"/>
                    <a:pt x="877" y="614"/>
                    <a:pt x="878" y="643"/>
                  </a:cubicBezTo>
                  <a:cubicBezTo>
                    <a:pt x="868" y="644"/>
                    <a:pt x="858" y="646"/>
                    <a:pt x="847" y="647"/>
                  </a:cubicBezTo>
                  <a:cubicBezTo>
                    <a:pt x="847" y="646"/>
                    <a:pt x="847" y="645"/>
                    <a:pt x="847" y="644"/>
                  </a:cubicBezTo>
                  <a:cubicBezTo>
                    <a:pt x="847" y="643"/>
                    <a:pt x="846" y="643"/>
                    <a:pt x="846" y="644"/>
                  </a:cubicBezTo>
                  <a:cubicBezTo>
                    <a:pt x="846" y="645"/>
                    <a:pt x="846" y="646"/>
                    <a:pt x="846" y="647"/>
                  </a:cubicBezTo>
                  <a:cubicBezTo>
                    <a:pt x="843" y="648"/>
                    <a:pt x="839" y="648"/>
                    <a:pt x="835" y="649"/>
                  </a:cubicBezTo>
                  <a:cubicBezTo>
                    <a:pt x="835" y="648"/>
                    <a:pt x="835" y="647"/>
                    <a:pt x="835" y="646"/>
                  </a:cubicBezTo>
                  <a:cubicBezTo>
                    <a:pt x="835" y="645"/>
                    <a:pt x="833" y="645"/>
                    <a:pt x="833" y="646"/>
                  </a:cubicBezTo>
                  <a:cubicBezTo>
                    <a:pt x="833" y="647"/>
                    <a:pt x="833" y="648"/>
                    <a:pt x="833" y="649"/>
                  </a:cubicBezTo>
                  <a:cubicBezTo>
                    <a:pt x="829" y="650"/>
                    <a:pt x="824" y="651"/>
                    <a:pt x="819" y="651"/>
                  </a:cubicBezTo>
                  <a:cubicBezTo>
                    <a:pt x="819" y="651"/>
                    <a:pt x="819" y="651"/>
                    <a:pt x="819" y="651"/>
                  </a:cubicBezTo>
                  <a:cubicBezTo>
                    <a:pt x="819" y="651"/>
                    <a:pt x="819" y="651"/>
                    <a:pt x="819" y="651"/>
                  </a:cubicBezTo>
                  <a:cubicBezTo>
                    <a:pt x="819" y="651"/>
                    <a:pt x="819" y="651"/>
                    <a:pt x="819" y="651"/>
                  </a:cubicBezTo>
                  <a:cubicBezTo>
                    <a:pt x="815" y="652"/>
                    <a:pt x="811" y="653"/>
                    <a:pt x="807" y="653"/>
                  </a:cubicBezTo>
                  <a:cubicBezTo>
                    <a:pt x="827" y="609"/>
                    <a:pt x="850" y="566"/>
                    <a:pt x="875" y="524"/>
                  </a:cubicBezTo>
                  <a:cubicBezTo>
                    <a:pt x="876" y="524"/>
                    <a:pt x="877" y="523"/>
                    <a:pt x="877" y="523"/>
                  </a:cubicBezTo>
                  <a:cubicBezTo>
                    <a:pt x="877" y="523"/>
                    <a:pt x="877" y="524"/>
                    <a:pt x="877" y="524"/>
                  </a:cubicBezTo>
                  <a:cubicBezTo>
                    <a:pt x="877" y="525"/>
                    <a:pt x="877" y="525"/>
                    <a:pt x="878" y="525"/>
                  </a:cubicBezTo>
                  <a:cubicBezTo>
                    <a:pt x="878" y="524"/>
                    <a:pt x="878" y="524"/>
                    <a:pt x="878" y="524"/>
                  </a:cubicBezTo>
                  <a:cubicBezTo>
                    <a:pt x="878" y="535"/>
                    <a:pt x="878" y="545"/>
                    <a:pt x="878" y="556"/>
                  </a:cubicBezTo>
                  <a:close/>
                  <a:moveTo>
                    <a:pt x="878" y="517"/>
                  </a:moveTo>
                  <a:cubicBezTo>
                    <a:pt x="876" y="518"/>
                    <a:pt x="873" y="519"/>
                    <a:pt x="870" y="519"/>
                  </a:cubicBezTo>
                  <a:cubicBezTo>
                    <a:pt x="872" y="475"/>
                    <a:pt x="871" y="430"/>
                    <a:pt x="871" y="385"/>
                  </a:cubicBezTo>
                  <a:cubicBezTo>
                    <a:pt x="871" y="384"/>
                    <a:pt x="869" y="383"/>
                    <a:pt x="869" y="385"/>
                  </a:cubicBezTo>
                  <a:cubicBezTo>
                    <a:pt x="869" y="430"/>
                    <a:pt x="868" y="475"/>
                    <a:pt x="869" y="520"/>
                  </a:cubicBezTo>
                  <a:cubicBezTo>
                    <a:pt x="843" y="526"/>
                    <a:pt x="818" y="533"/>
                    <a:pt x="792" y="540"/>
                  </a:cubicBezTo>
                  <a:cubicBezTo>
                    <a:pt x="791" y="500"/>
                    <a:pt x="790" y="461"/>
                    <a:pt x="790" y="421"/>
                  </a:cubicBezTo>
                  <a:cubicBezTo>
                    <a:pt x="790" y="419"/>
                    <a:pt x="791" y="417"/>
                    <a:pt x="792" y="416"/>
                  </a:cubicBezTo>
                  <a:cubicBezTo>
                    <a:pt x="792" y="415"/>
                    <a:pt x="791" y="414"/>
                    <a:pt x="790" y="415"/>
                  </a:cubicBezTo>
                  <a:cubicBezTo>
                    <a:pt x="790" y="415"/>
                    <a:pt x="790" y="416"/>
                    <a:pt x="790" y="417"/>
                  </a:cubicBezTo>
                  <a:cubicBezTo>
                    <a:pt x="790" y="414"/>
                    <a:pt x="790" y="411"/>
                    <a:pt x="790" y="408"/>
                  </a:cubicBezTo>
                  <a:cubicBezTo>
                    <a:pt x="796" y="406"/>
                    <a:pt x="802" y="404"/>
                    <a:pt x="808" y="402"/>
                  </a:cubicBezTo>
                  <a:cubicBezTo>
                    <a:pt x="808" y="446"/>
                    <a:pt x="807" y="490"/>
                    <a:pt x="805" y="534"/>
                  </a:cubicBezTo>
                  <a:cubicBezTo>
                    <a:pt x="805" y="535"/>
                    <a:pt x="807" y="536"/>
                    <a:pt x="807" y="535"/>
                  </a:cubicBezTo>
                  <a:cubicBezTo>
                    <a:pt x="810" y="491"/>
                    <a:pt x="810" y="446"/>
                    <a:pt x="809" y="402"/>
                  </a:cubicBezTo>
                  <a:cubicBezTo>
                    <a:pt x="816" y="400"/>
                    <a:pt x="822" y="398"/>
                    <a:pt x="829" y="396"/>
                  </a:cubicBezTo>
                  <a:cubicBezTo>
                    <a:pt x="829" y="439"/>
                    <a:pt x="828" y="481"/>
                    <a:pt x="828" y="524"/>
                  </a:cubicBezTo>
                  <a:cubicBezTo>
                    <a:pt x="828" y="525"/>
                    <a:pt x="830" y="526"/>
                    <a:pt x="830" y="525"/>
                  </a:cubicBezTo>
                  <a:cubicBezTo>
                    <a:pt x="831" y="482"/>
                    <a:pt x="830" y="439"/>
                    <a:pt x="829" y="396"/>
                  </a:cubicBezTo>
                  <a:cubicBezTo>
                    <a:pt x="836" y="394"/>
                    <a:pt x="843" y="392"/>
                    <a:pt x="849" y="390"/>
                  </a:cubicBezTo>
                  <a:cubicBezTo>
                    <a:pt x="846" y="433"/>
                    <a:pt x="846" y="479"/>
                    <a:pt x="849" y="522"/>
                  </a:cubicBezTo>
                  <a:cubicBezTo>
                    <a:pt x="849" y="523"/>
                    <a:pt x="850" y="523"/>
                    <a:pt x="850" y="522"/>
                  </a:cubicBezTo>
                  <a:cubicBezTo>
                    <a:pt x="848" y="478"/>
                    <a:pt x="852" y="434"/>
                    <a:pt x="850" y="390"/>
                  </a:cubicBezTo>
                  <a:cubicBezTo>
                    <a:pt x="889" y="378"/>
                    <a:pt x="929" y="366"/>
                    <a:pt x="969" y="354"/>
                  </a:cubicBezTo>
                  <a:cubicBezTo>
                    <a:pt x="942" y="408"/>
                    <a:pt x="912" y="462"/>
                    <a:pt x="882" y="515"/>
                  </a:cubicBezTo>
                  <a:cubicBezTo>
                    <a:pt x="883" y="471"/>
                    <a:pt x="884" y="427"/>
                    <a:pt x="888" y="382"/>
                  </a:cubicBezTo>
                  <a:cubicBezTo>
                    <a:pt x="888" y="382"/>
                    <a:pt x="887" y="382"/>
                    <a:pt x="887" y="382"/>
                  </a:cubicBezTo>
                  <a:cubicBezTo>
                    <a:pt x="881" y="427"/>
                    <a:pt x="879" y="472"/>
                    <a:pt x="878" y="517"/>
                  </a:cubicBezTo>
                  <a:close/>
                  <a:moveTo>
                    <a:pt x="912" y="638"/>
                  </a:moveTo>
                  <a:cubicBezTo>
                    <a:pt x="902" y="639"/>
                    <a:pt x="892" y="641"/>
                    <a:pt x="882" y="642"/>
                  </a:cubicBezTo>
                  <a:cubicBezTo>
                    <a:pt x="882" y="602"/>
                    <a:pt x="881" y="562"/>
                    <a:pt x="882" y="522"/>
                  </a:cubicBezTo>
                  <a:cubicBezTo>
                    <a:pt x="886" y="521"/>
                    <a:pt x="890" y="520"/>
                    <a:pt x="895" y="519"/>
                  </a:cubicBezTo>
                  <a:cubicBezTo>
                    <a:pt x="897" y="557"/>
                    <a:pt x="896" y="595"/>
                    <a:pt x="895" y="633"/>
                  </a:cubicBezTo>
                  <a:cubicBezTo>
                    <a:pt x="895" y="634"/>
                    <a:pt x="896" y="635"/>
                    <a:pt x="896" y="634"/>
                  </a:cubicBezTo>
                  <a:cubicBezTo>
                    <a:pt x="899" y="595"/>
                    <a:pt x="898" y="557"/>
                    <a:pt x="896" y="519"/>
                  </a:cubicBezTo>
                  <a:cubicBezTo>
                    <a:pt x="901" y="517"/>
                    <a:pt x="907" y="516"/>
                    <a:pt x="912" y="515"/>
                  </a:cubicBezTo>
                  <a:cubicBezTo>
                    <a:pt x="912" y="556"/>
                    <a:pt x="911" y="597"/>
                    <a:pt x="912" y="638"/>
                  </a:cubicBezTo>
                  <a:close/>
                  <a:moveTo>
                    <a:pt x="913" y="509"/>
                  </a:moveTo>
                  <a:cubicBezTo>
                    <a:pt x="913" y="508"/>
                    <a:pt x="912" y="508"/>
                    <a:pt x="912" y="509"/>
                  </a:cubicBezTo>
                  <a:cubicBezTo>
                    <a:pt x="902" y="511"/>
                    <a:pt x="892" y="514"/>
                    <a:pt x="883" y="516"/>
                  </a:cubicBezTo>
                  <a:cubicBezTo>
                    <a:pt x="913" y="462"/>
                    <a:pt x="943" y="408"/>
                    <a:pt x="971" y="353"/>
                  </a:cubicBezTo>
                  <a:cubicBezTo>
                    <a:pt x="974" y="352"/>
                    <a:pt x="978" y="351"/>
                    <a:pt x="981" y="350"/>
                  </a:cubicBezTo>
                  <a:cubicBezTo>
                    <a:pt x="980" y="398"/>
                    <a:pt x="980" y="445"/>
                    <a:pt x="980" y="493"/>
                  </a:cubicBezTo>
                  <a:cubicBezTo>
                    <a:pt x="958" y="498"/>
                    <a:pt x="936" y="503"/>
                    <a:pt x="913" y="509"/>
                  </a:cubicBezTo>
                  <a:close/>
                  <a:moveTo>
                    <a:pt x="967" y="630"/>
                  </a:moveTo>
                  <a:cubicBezTo>
                    <a:pt x="966" y="587"/>
                    <a:pt x="968" y="544"/>
                    <a:pt x="969" y="502"/>
                  </a:cubicBezTo>
                  <a:cubicBezTo>
                    <a:pt x="969" y="501"/>
                    <a:pt x="969" y="501"/>
                    <a:pt x="968" y="501"/>
                  </a:cubicBezTo>
                  <a:cubicBezTo>
                    <a:pt x="965" y="544"/>
                    <a:pt x="962" y="587"/>
                    <a:pt x="965" y="630"/>
                  </a:cubicBezTo>
                  <a:cubicBezTo>
                    <a:pt x="960" y="631"/>
                    <a:pt x="955" y="632"/>
                    <a:pt x="949" y="632"/>
                  </a:cubicBezTo>
                  <a:cubicBezTo>
                    <a:pt x="951" y="591"/>
                    <a:pt x="951" y="548"/>
                    <a:pt x="951" y="507"/>
                  </a:cubicBezTo>
                  <a:cubicBezTo>
                    <a:pt x="951" y="506"/>
                    <a:pt x="951" y="506"/>
                    <a:pt x="951" y="507"/>
                  </a:cubicBezTo>
                  <a:cubicBezTo>
                    <a:pt x="946" y="548"/>
                    <a:pt x="946" y="591"/>
                    <a:pt x="948" y="633"/>
                  </a:cubicBezTo>
                  <a:cubicBezTo>
                    <a:pt x="942" y="633"/>
                    <a:pt x="937" y="634"/>
                    <a:pt x="931" y="635"/>
                  </a:cubicBezTo>
                  <a:cubicBezTo>
                    <a:pt x="932" y="594"/>
                    <a:pt x="932" y="553"/>
                    <a:pt x="932" y="512"/>
                  </a:cubicBezTo>
                  <a:cubicBezTo>
                    <a:pt x="932" y="511"/>
                    <a:pt x="930" y="510"/>
                    <a:pt x="930" y="511"/>
                  </a:cubicBezTo>
                  <a:cubicBezTo>
                    <a:pt x="930" y="553"/>
                    <a:pt x="929" y="594"/>
                    <a:pt x="930" y="635"/>
                  </a:cubicBezTo>
                  <a:cubicBezTo>
                    <a:pt x="926" y="636"/>
                    <a:pt x="923" y="636"/>
                    <a:pt x="919" y="637"/>
                  </a:cubicBezTo>
                  <a:cubicBezTo>
                    <a:pt x="917" y="637"/>
                    <a:pt x="915" y="637"/>
                    <a:pt x="914" y="638"/>
                  </a:cubicBezTo>
                  <a:cubicBezTo>
                    <a:pt x="914" y="597"/>
                    <a:pt x="914" y="555"/>
                    <a:pt x="914" y="514"/>
                  </a:cubicBezTo>
                  <a:cubicBezTo>
                    <a:pt x="936" y="509"/>
                    <a:pt x="958" y="504"/>
                    <a:pt x="980" y="498"/>
                  </a:cubicBezTo>
                  <a:cubicBezTo>
                    <a:pt x="980" y="541"/>
                    <a:pt x="980" y="584"/>
                    <a:pt x="980" y="628"/>
                  </a:cubicBezTo>
                  <a:cubicBezTo>
                    <a:pt x="979" y="628"/>
                    <a:pt x="978" y="628"/>
                    <a:pt x="977" y="628"/>
                  </a:cubicBezTo>
                  <a:cubicBezTo>
                    <a:pt x="977" y="628"/>
                    <a:pt x="976" y="627"/>
                    <a:pt x="976" y="628"/>
                  </a:cubicBezTo>
                  <a:cubicBezTo>
                    <a:pt x="976" y="628"/>
                    <a:pt x="976" y="628"/>
                    <a:pt x="976" y="628"/>
                  </a:cubicBezTo>
                  <a:cubicBezTo>
                    <a:pt x="973" y="629"/>
                    <a:pt x="970" y="629"/>
                    <a:pt x="967" y="630"/>
                  </a:cubicBezTo>
                  <a:close/>
                  <a:moveTo>
                    <a:pt x="975" y="632"/>
                  </a:moveTo>
                  <a:cubicBezTo>
                    <a:pt x="976" y="632"/>
                    <a:pt x="978" y="632"/>
                    <a:pt x="980" y="632"/>
                  </a:cubicBezTo>
                  <a:cubicBezTo>
                    <a:pt x="979" y="632"/>
                    <a:pt x="979" y="633"/>
                    <a:pt x="979" y="633"/>
                  </a:cubicBezTo>
                  <a:cubicBezTo>
                    <a:pt x="978" y="634"/>
                    <a:pt x="979" y="634"/>
                    <a:pt x="979" y="634"/>
                  </a:cubicBezTo>
                  <a:cubicBezTo>
                    <a:pt x="979" y="633"/>
                    <a:pt x="980" y="633"/>
                    <a:pt x="980" y="632"/>
                  </a:cubicBezTo>
                  <a:cubicBezTo>
                    <a:pt x="980" y="637"/>
                    <a:pt x="980" y="642"/>
                    <a:pt x="980" y="647"/>
                  </a:cubicBezTo>
                  <a:cubicBezTo>
                    <a:pt x="980" y="684"/>
                    <a:pt x="978" y="720"/>
                    <a:pt x="977" y="757"/>
                  </a:cubicBezTo>
                  <a:cubicBezTo>
                    <a:pt x="954" y="760"/>
                    <a:pt x="932" y="763"/>
                    <a:pt x="909" y="766"/>
                  </a:cubicBezTo>
                  <a:cubicBezTo>
                    <a:pt x="909" y="766"/>
                    <a:pt x="909" y="766"/>
                    <a:pt x="909" y="766"/>
                  </a:cubicBezTo>
                  <a:cubicBezTo>
                    <a:pt x="909" y="764"/>
                    <a:pt x="907" y="764"/>
                    <a:pt x="907" y="766"/>
                  </a:cubicBezTo>
                  <a:cubicBezTo>
                    <a:pt x="907" y="766"/>
                    <a:pt x="907" y="766"/>
                    <a:pt x="907" y="766"/>
                  </a:cubicBezTo>
                  <a:cubicBezTo>
                    <a:pt x="902" y="767"/>
                    <a:pt x="898" y="768"/>
                    <a:pt x="893" y="768"/>
                  </a:cubicBezTo>
                  <a:cubicBezTo>
                    <a:pt x="918" y="722"/>
                    <a:pt x="946" y="677"/>
                    <a:pt x="975" y="632"/>
                  </a:cubicBezTo>
                  <a:close/>
                  <a:moveTo>
                    <a:pt x="230" y="680"/>
                  </a:moveTo>
                  <a:cubicBezTo>
                    <a:pt x="230" y="685"/>
                    <a:pt x="230" y="690"/>
                    <a:pt x="230" y="695"/>
                  </a:cubicBezTo>
                  <a:cubicBezTo>
                    <a:pt x="221" y="697"/>
                    <a:pt x="211" y="699"/>
                    <a:pt x="201" y="701"/>
                  </a:cubicBezTo>
                  <a:cubicBezTo>
                    <a:pt x="201" y="697"/>
                    <a:pt x="201" y="692"/>
                    <a:pt x="201" y="687"/>
                  </a:cubicBezTo>
                  <a:cubicBezTo>
                    <a:pt x="201" y="687"/>
                    <a:pt x="200" y="687"/>
                    <a:pt x="200" y="687"/>
                  </a:cubicBezTo>
                  <a:cubicBezTo>
                    <a:pt x="200" y="692"/>
                    <a:pt x="200" y="697"/>
                    <a:pt x="199" y="702"/>
                  </a:cubicBezTo>
                  <a:cubicBezTo>
                    <a:pt x="191" y="704"/>
                    <a:pt x="183" y="705"/>
                    <a:pt x="175" y="707"/>
                  </a:cubicBezTo>
                  <a:cubicBezTo>
                    <a:pt x="175" y="702"/>
                    <a:pt x="175" y="698"/>
                    <a:pt x="174" y="693"/>
                  </a:cubicBezTo>
                  <a:cubicBezTo>
                    <a:pt x="193" y="689"/>
                    <a:pt x="212" y="684"/>
                    <a:pt x="230" y="680"/>
                  </a:cubicBezTo>
                  <a:close/>
                  <a:moveTo>
                    <a:pt x="197" y="788"/>
                  </a:moveTo>
                  <a:cubicBezTo>
                    <a:pt x="198" y="810"/>
                    <a:pt x="198" y="833"/>
                    <a:pt x="199" y="855"/>
                  </a:cubicBezTo>
                  <a:cubicBezTo>
                    <a:pt x="192" y="855"/>
                    <a:pt x="184" y="855"/>
                    <a:pt x="177" y="855"/>
                  </a:cubicBezTo>
                  <a:cubicBezTo>
                    <a:pt x="177" y="833"/>
                    <a:pt x="177" y="812"/>
                    <a:pt x="177" y="791"/>
                  </a:cubicBezTo>
                  <a:cubicBezTo>
                    <a:pt x="184" y="790"/>
                    <a:pt x="191" y="789"/>
                    <a:pt x="197" y="788"/>
                  </a:cubicBezTo>
                  <a:close/>
                  <a:moveTo>
                    <a:pt x="177" y="789"/>
                  </a:moveTo>
                  <a:cubicBezTo>
                    <a:pt x="177" y="784"/>
                    <a:pt x="177" y="780"/>
                    <a:pt x="177" y="775"/>
                  </a:cubicBezTo>
                  <a:cubicBezTo>
                    <a:pt x="184" y="774"/>
                    <a:pt x="191" y="772"/>
                    <a:pt x="197" y="771"/>
                  </a:cubicBezTo>
                  <a:cubicBezTo>
                    <a:pt x="197" y="776"/>
                    <a:pt x="197" y="781"/>
                    <a:pt x="197" y="786"/>
                  </a:cubicBezTo>
                  <a:cubicBezTo>
                    <a:pt x="191" y="787"/>
                    <a:pt x="184" y="788"/>
                    <a:pt x="177" y="789"/>
                  </a:cubicBezTo>
                  <a:close/>
                  <a:moveTo>
                    <a:pt x="197" y="770"/>
                  </a:moveTo>
                  <a:cubicBezTo>
                    <a:pt x="191" y="771"/>
                    <a:pt x="184" y="772"/>
                    <a:pt x="177" y="772"/>
                  </a:cubicBezTo>
                  <a:cubicBezTo>
                    <a:pt x="177" y="751"/>
                    <a:pt x="176" y="730"/>
                    <a:pt x="175" y="709"/>
                  </a:cubicBezTo>
                  <a:cubicBezTo>
                    <a:pt x="183" y="707"/>
                    <a:pt x="191" y="705"/>
                    <a:pt x="199" y="703"/>
                  </a:cubicBezTo>
                  <a:cubicBezTo>
                    <a:pt x="198" y="725"/>
                    <a:pt x="197" y="747"/>
                    <a:pt x="197" y="770"/>
                  </a:cubicBezTo>
                  <a:close/>
                  <a:moveTo>
                    <a:pt x="177" y="857"/>
                  </a:moveTo>
                  <a:cubicBezTo>
                    <a:pt x="184" y="857"/>
                    <a:pt x="192" y="856"/>
                    <a:pt x="199" y="856"/>
                  </a:cubicBezTo>
                  <a:cubicBezTo>
                    <a:pt x="199" y="861"/>
                    <a:pt x="199" y="866"/>
                    <a:pt x="199" y="870"/>
                  </a:cubicBezTo>
                  <a:cubicBezTo>
                    <a:pt x="192" y="870"/>
                    <a:pt x="184" y="871"/>
                    <a:pt x="176" y="871"/>
                  </a:cubicBezTo>
                  <a:cubicBezTo>
                    <a:pt x="176" y="866"/>
                    <a:pt x="176" y="861"/>
                    <a:pt x="177" y="857"/>
                  </a:cubicBezTo>
                  <a:close/>
                  <a:moveTo>
                    <a:pt x="156" y="776"/>
                  </a:moveTo>
                  <a:cubicBezTo>
                    <a:pt x="154" y="755"/>
                    <a:pt x="153" y="735"/>
                    <a:pt x="152" y="714"/>
                  </a:cubicBezTo>
                  <a:cubicBezTo>
                    <a:pt x="159" y="713"/>
                    <a:pt x="167" y="711"/>
                    <a:pt x="174" y="709"/>
                  </a:cubicBezTo>
                  <a:cubicBezTo>
                    <a:pt x="174" y="731"/>
                    <a:pt x="174" y="752"/>
                    <a:pt x="174" y="773"/>
                  </a:cubicBezTo>
                  <a:cubicBezTo>
                    <a:pt x="168" y="774"/>
                    <a:pt x="162" y="775"/>
                    <a:pt x="156" y="776"/>
                  </a:cubicBezTo>
                  <a:close/>
                  <a:moveTo>
                    <a:pt x="174" y="776"/>
                  </a:moveTo>
                  <a:cubicBezTo>
                    <a:pt x="174" y="780"/>
                    <a:pt x="174" y="785"/>
                    <a:pt x="174" y="789"/>
                  </a:cubicBezTo>
                  <a:cubicBezTo>
                    <a:pt x="168" y="790"/>
                    <a:pt x="162" y="791"/>
                    <a:pt x="156" y="792"/>
                  </a:cubicBezTo>
                  <a:cubicBezTo>
                    <a:pt x="156" y="787"/>
                    <a:pt x="156" y="783"/>
                    <a:pt x="156" y="779"/>
                  </a:cubicBezTo>
                  <a:cubicBezTo>
                    <a:pt x="162" y="778"/>
                    <a:pt x="168" y="777"/>
                    <a:pt x="174" y="776"/>
                  </a:cubicBezTo>
                  <a:close/>
                  <a:moveTo>
                    <a:pt x="174" y="693"/>
                  </a:moveTo>
                  <a:cubicBezTo>
                    <a:pt x="174" y="698"/>
                    <a:pt x="174" y="703"/>
                    <a:pt x="174" y="708"/>
                  </a:cubicBezTo>
                  <a:cubicBezTo>
                    <a:pt x="167" y="709"/>
                    <a:pt x="159" y="711"/>
                    <a:pt x="152" y="713"/>
                  </a:cubicBezTo>
                  <a:cubicBezTo>
                    <a:pt x="152" y="708"/>
                    <a:pt x="152" y="703"/>
                    <a:pt x="151" y="698"/>
                  </a:cubicBezTo>
                  <a:cubicBezTo>
                    <a:pt x="159" y="696"/>
                    <a:pt x="166" y="695"/>
                    <a:pt x="174" y="693"/>
                  </a:cubicBezTo>
                  <a:close/>
                  <a:moveTo>
                    <a:pt x="114" y="723"/>
                  </a:moveTo>
                  <a:cubicBezTo>
                    <a:pt x="118" y="722"/>
                    <a:pt x="122" y="721"/>
                    <a:pt x="126" y="720"/>
                  </a:cubicBezTo>
                  <a:cubicBezTo>
                    <a:pt x="126" y="740"/>
                    <a:pt x="125" y="760"/>
                    <a:pt x="125" y="780"/>
                  </a:cubicBezTo>
                  <a:cubicBezTo>
                    <a:pt x="121" y="781"/>
                    <a:pt x="118" y="782"/>
                    <a:pt x="114" y="782"/>
                  </a:cubicBezTo>
                  <a:cubicBezTo>
                    <a:pt x="114" y="763"/>
                    <a:pt x="114" y="743"/>
                    <a:pt x="114" y="723"/>
                  </a:cubicBezTo>
                  <a:close/>
                  <a:moveTo>
                    <a:pt x="114" y="784"/>
                  </a:moveTo>
                  <a:cubicBezTo>
                    <a:pt x="118" y="784"/>
                    <a:pt x="121" y="783"/>
                    <a:pt x="125" y="783"/>
                  </a:cubicBezTo>
                  <a:cubicBezTo>
                    <a:pt x="125" y="787"/>
                    <a:pt x="125" y="791"/>
                    <a:pt x="125" y="796"/>
                  </a:cubicBezTo>
                  <a:cubicBezTo>
                    <a:pt x="121" y="796"/>
                    <a:pt x="118" y="797"/>
                    <a:pt x="114" y="797"/>
                  </a:cubicBezTo>
                  <a:cubicBezTo>
                    <a:pt x="114" y="793"/>
                    <a:pt x="114" y="788"/>
                    <a:pt x="114" y="784"/>
                  </a:cubicBezTo>
                  <a:close/>
                  <a:moveTo>
                    <a:pt x="114" y="798"/>
                  </a:moveTo>
                  <a:cubicBezTo>
                    <a:pt x="118" y="798"/>
                    <a:pt x="121" y="798"/>
                    <a:pt x="125" y="797"/>
                  </a:cubicBezTo>
                  <a:cubicBezTo>
                    <a:pt x="125" y="817"/>
                    <a:pt x="125" y="837"/>
                    <a:pt x="126" y="856"/>
                  </a:cubicBezTo>
                  <a:cubicBezTo>
                    <a:pt x="122" y="857"/>
                    <a:pt x="118" y="857"/>
                    <a:pt x="114" y="857"/>
                  </a:cubicBezTo>
                  <a:cubicBezTo>
                    <a:pt x="114" y="838"/>
                    <a:pt x="114" y="818"/>
                    <a:pt x="114" y="798"/>
                  </a:cubicBezTo>
                  <a:close/>
                  <a:moveTo>
                    <a:pt x="114" y="859"/>
                  </a:moveTo>
                  <a:cubicBezTo>
                    <a:pt x="118" y="859"/>
                    <a:pt x="122" y="858"/>
                    <a:pt x="126" y="858"/>
                  </a:cubicBezTo>
                  <a:cubicBezTo>
                    <a:pt x="126" y="862"/>
                    <a:pt x="126" y="867"/>
                    <a:pt x="126" y="871"/>
                  </a:cubicBezTo>
                  <a:cubicBezTo>
                    <a:pt x="122" y="871"/>
                    <a:pt x="118" y="871"/>
                    <a:pt x="115" y="870"/>
                  </a:cubicBezTo>
                  <a:cubicBezTo>
                    <a:pt x="114" y="867"/>
                    <a:pt x="114" y="863"/>
                    <a:pt x="114" y="859"/>
                  </a:cubicBezTo>
                  <a:close/>
                  <a:moveTo>
                    <a:pt x="115" y="921"/>
                  </a:moveTo>
                  <a:cubicBezTo>
                    <a:pt x="115" y="905"/>
                    <a:pt x="115" y="888"/>
                    <a:pt x="115" y="872"/>
                  </a:cubicBezTo>
                  <a:cubicBezTo>
                    <a:pt x="119" y="872"/>
                    <a:pt x="123" y="872"/>
                    <a:pt x="126" y="872"/>
                  </a:cubicBezTo>
                  <a:cubicBezTo>
                    <a:pt x="127" y="889"/>
                    <a:pt x="128" y="906"/>
                    <a:pt x="129" y="922"/>
                  </a:cubicBezTo>
                  <a:cubicBezTo>
                    <a:pt x="124" y="922"/>
                    <a:pt x="120" y="922"/>
                    <a:pt x="115" y="921"/>
                  </a:cubicBezTo>
                  <a:close/>
                  <a:moveTo>
                    <a:pt x="130" y="780"/>
                  </a:moveTo>
                  <a:cubicBezTo>
                    <a:pt x="130" y="760"/>
                    <a:pt x="129" y="740"/>
                    <a:pt x="128" y="720"/>
                  </a:cubicBezTo>
                  <a:cubicBezTo>
                    <a:pt x="136" y="718"/>
                    <a:pt x="143" y="716"/>
                    <a:pt x="151" y="715"/>
                  </a:cubicBezTo>
                  <a:cubicBezTo>
                    <a:pt x="151" y="735"/>
                    <a:pt x="151" y="756"/>
                    <a:pt x="152" y="776"/>
                  </a:cubicBezTo>
                  <a:cubicBezTo>
                    <a:pt x="145" y="777"/>
                    <a:pt x="137" y="779"/>
                    <a:pt x="130" y="780"/>
                  </a:cubicBezTo>
                  <a:close/>
                  <a:moveTo>
                    <a:pt x="130" y="782"/>
                  </a:moveTo>
                  <a:cubicBezTo>
                    <a:pt x="137" y="781"/>
                    <a:pt x="145" y="780"/>
                    <a:pt x="152" y="779"/>
                  </a:cubicBezTo>
                  <a:cubicBezTo>
                    <a:pt x="152" y="784"/>
                    <a:pt x="152" y="788"/>
                    <a:pt x="153" y="792"/>
                  </a:cubicBezTo>
                  <a:cubicBezTo>
                    <a:pt x="145" y="793"/>
                    <a:pt x="138" y="794"/>
                    <a:pt x="130" y="795"/>
                  </a:cubicBezTo>
                  <a:cubicBezTo>
                    <a:pt x="130" y="791"/>
                    <a:pt x="130" y="787"/>
                    <a:pt x="130" y="782"/>
                  </a:cubicBezTo>
                  <a:close/>
                  <a:moveTo>
                    <a:pt x="130" y="797"/>
                  </a:moveTo>
                  <a:cubicBezTo>
                    <a:pt x="138" y="796"/>
                    <a:pt x="145" y="795"/>
                    <a:pt x="153" y="794"/>
                  </a:cubicBezTo>
                  <a:cubicBezTo>
                    <a:pt x="153" y="814"/>
                    <a:pt x="154" y="835"/>
                    <a:pt x="155" y="855"/>
                  </a:cubicBezTo>
                  <a:cubicBezTo>
                    <a:pt x="147" y="855"/>
                    <a:pt x="139" y="856"/>
                    <a:pt x="131" y="856"/>
                  </a:cubicBezTo>
                  <a:cubicBezTo>
                    <a:pt x="131" y="836"/>
                    <a:pt x="130" y="817"/>
                    <a:pt x="130" y="797"/>
                  </a:cubicBezTo>
                  <a:close/>
                  <a:moveTo>
                    <a:pt x="131" y="858"/>
                  </a:moveTo>
                  <a:cubicBezTo>
                    <a:pt x="139" y="858"/>
                    <a:pt x="147" y="857"/>
                    <a:pt x="155" y="857"/>
                  </a:cubicBezTo>
                  <a:cubicBezTo>
                    <a:pt x="155" y="862"/>
                    <a:pt x="155" y="866"/>
                    <a:pt x="155" y="871"/>
                  </a:cubicBezTo>
                  <a:cubicBezTo>
                    <a:pt x="147" y="871"/>
                    <a:pt x="139" y="871"/>
                    <a:pt x="131" y="871"/>
                  </a:cubicBezTo>
                  <a:cubicBezTo>
                    <a:pt x="131" y="867"/>
                    <a:pt x="131" y="862"/>
                    <a:pt x="131" y="858"/>
                  </a:cubicBezTo>
                  <a:close/>
                  <a:moveTo>
                    <a:pt x="131" y="923"/>
                  </a:moveTo>
                  <a:cubicBezTo>
                    <a:pt x="131" y="906"/>
                    <a:pt x="131" y="889"/>
                    <a:pt x="131" y="872"/>
                  </a:cubicBezTo>
                  <a:cubicBezTo>
                    <a:pt x="139" y="873"/>
                    <a:pt x="147" y="873"/>
                    <a:pt x="155" y="873"/>
                  </a:cubicBezTo>
                  <a:cubicBezTo>
                    <a:pt x="156" y="890"/>
                    <a:pt x="156" y="907"/>
                    <a:pt x="157" y="924"/>
                  </a:cubicBezTo>
                  <a:cubicBezTo>
                    <a:pt x="148" y="924"/>
                    <a:pt x="140" y="923"/>
                    <a:pt x="131" y="923"/>
                  </a:cubicBezTo>
                  <a:close/>
                  <a:moveTo>
                    <a:pt x="158" y="924"/>
                  </a:moveTo>
                  <a:cubicBezTo>
                    <a:pt x="159" y="907"/>
                    <a:pt x="159" y="890"/>
                    <a:pt x="159" y="873"/>
                  </a:cubicBezTo>
                  <a:cubicBezTo>
                    <a:pt x="164" y="873"/>
                    <a:pt x="168" y="873"/>
                    <a:pt x="173" y="873"/>
                  </a:cubicBezTo>
                  <a:cubicBezTo>
                    <a:pt x="173" y="890"/>
                    <a:pt x="173" y="908"/>
                    <a:pt x="173" y="925"/>
                  </a:cubicBezTo>
                  <a:cubicBezTo>
                    <a:pt x="168" y="925"/>
                    <a:pt x="163" y="925"/>
                    <a:pt x="158" y="924"/>
                  </a:cubicBezTo>
                  <a:close/>
                  <a:moveTo>
                    <a:pt x="173" y="871"/>
                  </a:moveTo>
                  <a:cubicBezTo>
                    <a:pt x="168" y="871"/>
                    <a:pt x="164" y="871"/>
                    <a:pt x="159" y="871"/>
                  </a:cubicBezTo>
                  <a:cubicBezTo>
                    <a:pt x="159" y="866"/>
                    <a:pt x="159" y="862"/>
                    <a:pt x="159" y="857"/>
                  </a:cubicBezTo>
                  <a:cubicBezTo>
                    <a:pt x="164" y="857"/>
                    <a:pt x="168" y="857"/>
                    <a:pt x="173" y="857"/>
                  </a:cubicBezTo>
                  <a:cubicBezTo>
                    <a:pt x="173" y="861"/>
                    <a:pt x="173" y="866"/>
                    <a:pt x="173" y="871"/>
                  </a:cubicBezTo>
                  <a:close/>
                  <a:moveTo>
                    <a:pt x="173" y="855"/>
                  </a:moveTo>
                  <a:cubicBezTo>
                    <a:pt x="168" y="855"/>
                    <a:pt x="164" y="855"/>
                    <a:pt x="159" y="855"/>
                  </a:cubicBezTo>
                  <a:cubicBezTo>
                    <a:pt x="158" y="835"/>
                    <a:pt x="158" y="814"/>
                    <a:pt x="157" y="793"/>
                  </a:cubicBezTo>
                  <a:cubicBezTo>
                    <a:pt x="162" y="793"/>
                    <a:pt x="168" y="792"/>
                    <a:pt x="174" y="791"/>
                  </a:cubicBezTo>
                  <a:cubicBezTo>
                    <a:pt x="173" y="812"/>
                    <a:pt x="173" y="834"/>
                    <a:pt x="173" y="855"/>
                  </a:cubicBezTo>
                  <a:close/>
                  <a:moveTo>
                    <a:pt x="175" y="948"/>
                  </a:moveTo>
                  <a:cubicBezTo>
                    <a:pt x="175" y="941"/>
                    <a:pt x="175" y="934"/>
                    <a:pt x="175" y="927"/>
                  </a:cubicBezTo>
                  <a:cubicBezTo>
                    <a:pt x="183" y="927"/>
                    <a:pt x="191" y="928"/>
                    <a:pt x="199" y="928"/>
                  </a:cubicBezTo>
                  <a:cubicBezTo>
                    <a:pt x="200" y="928"/>
                    <a:pt x="200" y="927"/>
                    <a:pt x="199" y="927"/>
                  </a:cubicBezTo>
                  <a:cubicBezTo>
                    <a:pt x="191" y="926"/>
                    <a:pt x="183" y="926"/>
                    <a:pt x="175" y="925"/>
                  </a:cubicBezTo>
                  <a:cubicBezTo>
                    <a:pt x="175" y="908"/>
                    <a:pt x="176" y="890"/>
                    <a:pt x="176" y="872"/>
                  </a:cubicBezTo>
                  <a:cubicBezTo>
                    <a:pt x="184" y="872"/>
                    <a:pt x="192" y="872"/>
                    <a:pt x="200" y="871"/>
                  </a:cubicBezTo>
                  <a:cubicBezTo>
                    <a:pt x="200" y="873"/>
                    <a:pt x="200" y="874"/>
                    <a:pt x="200" y="875"/>
                  </a:cubicBezTo>
                  <a:cubicBezTo>
                    <a:pt x="199" y="875"/>
                    <a:pt x="199" y="875"/>
                    <a:pt x="199" y="875"/>
                  </a:cubicBezTo>
                  <a:cubicBezTo>
                    <a:pt x="198" y="875"/>
                    <a:pt x="199" y="876"/>
                    <a:pt x="199" y="876"/>
                  </a:cubicBezTo>
                  <a:cubicBezTo>
                    <a:pt x="199" y="876"/>
                    <a:pt x="200" y="876"/>
                    <a:pt x="200" y="876"/>
                  </a:cubicBezTo>
                  <a:cubicBezTo>
                    <a:pt x="201" y="901"/>
                    <a:pt x="201" y="927"/>
                    <a:pt x="202" y="952"/>
                  </a:cubicBezTo>
                  <a:cubicBezTo>
                    <a:pt x="193" y="950"/>
                    <a:pt x="184" y="949"/>
                    <a:pt x="175" y="948"/>
                  </a:cubicBezTo>
                  <a:close/>
                  <a:moveTo>
                    <a:pt x="202" y="793"/>
                  </a:moveTo>
                  <a:cubicBezTo>
                    <a:pt x="202" y="793"/>
                    <a:pt x="203" y="793"/>
                    <a:pt x="203" y="793"/>
                  </a:cubicBezTo>
                  <a:cubicBezTo>
                    <a:pt x="214" y="792"/>
                    <a:pt x="226" y="792"/>
                    <a:pt x="238" y="790"/>
                  </a:cubicBezTo>
                  <a:cubicBezTo>
                    <a:pt x="237" y="817"/>
                    <a:pt x="236" y="844"/>
                    <a:pt x="237" y="870"/>
                  </a:cubicBezTo>
                  <a:cubicBezTo>
                    <a:pt x="226" y="871"/>
                    <a:pt x="214" y="873"/>
                    <a:pt x="203" y="875"/>
                  </a:cubicBezTo>
                  <a:cubicBezTo>
                    <a:pt x="203" y="847"/>
                    <a:pt x="203" y="820"/>
                    <a:pt x="202" y="793"/>
                  </a:cubicBezTo>
                  <a:close/>
                  <a:moveTo>
                    <a:pt x="390" y="913"/>
                  </a:moveTo>
                  <a:cubicBezTo>
                    <a:pt x="328" y="916"/>
                    <a:pt x="265" y="917"/>
                    <a:pt x="203" y="922"/>
                  </a:cubicBezTo>
                  <a:cubicBezTo>
                    <a:pt x="203" y="915"/>
                    <a:pt x="203" y="908"/>
                    <a:pt x="203" y="901"/>
                  </a:cubicBezTo>
                  <a:cubicBezTo>
                    <a:pt x="260" y="901"/>
                    <a:pt x="318" y="894"/>
                    <a:pt x="375" y="889"/>
                  </a:cubicBezTo>
                  <a:cubicBezTo>
                    <a:pt x="375" y="896"/>
                    <a:pt x="375" y="902"/>
                    <a:pt x="377" y="909"/>
                  </a:cubicBezTo>
                  <a:cubicBezTo>
                    <a:pt x="377" y="910"/>
                    <a:pt x="379" y="911"/>
                    <a:pt x="379" y="909"/>
                  </a:cubicBezTo>
                  <a:cubicBezTo>
                    <a:pt x="377" y="902"/>
                    <a:pt x="377" y="896"/>
                    <a:pt x="377" y="889"/>
                  </a:cubicBezTo>
                  <a:cubicBezTo>
                    <a:pt x="382" y="888"/>
                    <a:pt x="387" y="888"/>
                    <a:pt x="391" y="887"/>
                  </a:cubicBezTo>
                  <a:cubicBezTo>
                    <a:pt x="391" y="896"/>
                    <a:pt x="390" y="904"/>
                    <a:pt x="390" y="913"/>
                  </a:cubicBezTo>
                  <a:close/>
                  <a:moveTo>
                    <a:pt x="425" y="911"/>
                  </a:moveTo>
                  <a:cubicBezTo>
                    <a:pt x="419" y="911"/>
                    <a:pt x="413" y="912"/>
                    <a:pt x="407" y="912"/>
                  </a:cubicBezTo>
                  <a:cubicBezTo>
                    <a:pt x="402" y="912"/>
                    <a:pt x="397" y="912"/>
                    <a:pt x="392" y="913"/>
                  </a:cubicBezTo>
                  <a:cubicBezTo>
                    <a:pt x="393" y="904"/>
                    <a:pt x="393" y="896"/>
                    <a:pt x="394" y="887"/>
                  </a:cubicBezTo>
                  <a:cubicBezTo>
                    <a:pt x="395" y="887"/>
                    <a:pt x="396" y="887"/>
                    <a:pt x="398" y="887"/>
                  </a:cubicBezTo>
                  <a:cubicBezTo>
                    <a:pt x="402" y="887"/>
                    <a:pt x="406" y="886"/>
                    <a:pt x="410" y="886"/>
                  </a:cubicBezTo>
                  <a:cubicBezTo>
                    <a:pt x="408" y="892"/>
                    <a:pt x="408" y="899"/>
                    <a:pt x="408" y="905"/>
                  </a:cubicBezTo>
                  <a:cubicBezTo>
                    <a:pt x="408" y="907"/>
                    <a:pt x="410" y="908"/>
                    <a:pt x="410" y="906"/>
                  </a:cubicBezTo>
                  <a:cubicBezTo>
                    <a:pt x="410" y="899"/>
                    <a:pt x="410" y="892"/>
                    <a:pt x="412" y="886"/>
                  </a:cubicBezTo>
                  <a:cubicBezTo>
                    <a:pt x="416" y="885"/>
                    <a:pt x="421" y="885"/>
                    <a:pt x="425" y="885"/>
                  </a:cubicBezTo>
                  <a:cubicBezTo>
                    <a:pt x="425" y="893"/>
                    <a:pt x="425" y="902"/>
                    <a:pt x="425" y="911"/>
                  </a:cubicBezTo>
                  <a:close/>
                  <a:moveTo>
                    <a:pt x="686" y="912"/>
                  </a:moveTo>
                  <a:cubicBezTo>
                    <a:pt x="686" y="902"/>
                    <a:pt x="685" y="893"/>
                    <a:pt x="684" y="884"/>
                  </a:cubicBezTo>
                  <a:cubicBezTo>
                    <a:pt x="692" y="885"/>
                    <a:pt x="700" y="886"/>
                    <a:pt x="708" y="887"/>
                  </a:cubicBezTo>
                  <a:cubicBezTo>
                    <a:pt x="708" y="896"/>
                    <a:pt x="708" y="905"/>
                    <a:pt x="708" y="914"/>
                  </a:cubicBezTo>
                  <a:cubicBezTo>
                    <a:pt x="708" y="914"/>
                    <a:pt x="708" y="915"/>
                    <a:pt x="708" y="914"/>
                  </a:cubicBezTo>
                  <a:cubicBezTo>
                    <a:pt x="709" y="905"/>
                    <a:pt x="708" y="896"/>
                    <a:pt x="708" y="887"/>
                  </a:cubicBezTo>
                  <a:cubicBezTo>
                    <a:pt x="715" y="888"/>
                    <a:pt x="721" y="889"/>
                    <a:pt x="727" y="890"/>
                  </a:cubicBezTo>
                  <a:cubicBezTo>
                    <a:pt x="727" y="899"/>
                    <a:pt x="727" y="908"/>
                    <a:pt x="727" y="917"/>
                  </a:cubicBezTo>
                  <a:cubicBezTo>
                    <a:pt x="713" y="915"/>
                    <a:pt x="700" y="913"/>
                    <a:pt x="686" y="912"/>
                  </a:cubicBezTo>
                  <a:close/>
                  <a:moveTo>
                    <a:pt x="748" y="920"/>
                  </a:moveTo>
                  <a:cubicBezTo>
                    <a:pt x="742" y="919"/>
                    <a:pt x="735" y="918"/>
                    <a:pt x="729" y="917"/>
                  </a:cubicBezTo>
                  <a:cubicBezTo>
                    <a:pt x="729" y="908"/>
                    <a:pt x="729" y="899"/>
                    <a:pt x="729" y="890"/>
                  </a:cubicBezTo>
                  <a:cubicBezTo>
                    <a:pt x="736" y="891"/>
                    <a:pt x="742" y="892"/>
                    <a:pt x="749" y="893"/>
                  </a:cubicBezTo>
                  <a:cubicBezTo>
                    <a:pt x="749" y="902"/>
                    <a:pt x="749" y="911"/>
                    <a:pt x="750" y="920"/>
                  </a:cubicBezTo>
                  <a:cubicBezTo>
                    <a:pt x="749" y="920"/>
                    <a:pt x="749" y="920"/>
                    <a:pt x="748" y="920"/>
                  </a:cubicBezTo>
                  <a:close/>
                  <a:moveTo>
                    <a:pt x="752" y="920"/>
                  </a:moveTo>
                  <a:cubicBezTo>
                    <a:pt x="751" y="911"/>
                    <a:pt x="751" y="902"/>
                    <a:pt x="751" y="893"/>
                  </a:cubicBezTo>
                  <a:cubicBezTo>
                    <a:pt x="757" y="894"/>
                    <a:pt x="764" y="895"/>
                    <a:pt x="771" y="896"/>
                  </a:cubicBezTo>
                  <a:cubicBezTo>
                    <a:pt x="772" y="905"/>
                    <a:pt x="772" y="914"/>
                    <a:pt x="772" y="922"/>
                  </a:cubicBezTo>
                  <a:cubicBezTo>
                    <a:pt x="765" y="922"/>
                    <a:pt x="758" y="921"/>
                    <a:pt x="752" y="920"/>
                  </a:cubicBezTo>
                  <a:close/>
                  <a:moveTo>
                    <a:pt x="972" y="888"/>
                  </a:moveTo>
                  <a:cubicBezTo>
                    <a:pt x="946" y="891"/>
                    <a:pt x="920" y="893"/>
                    <a:pt x="895" y="897"/>
                  </a:cubicBezTo>
                  <a:cubicBezTo>
                    <a:pt x="894" y="897"/>
                    <a:pt x="895" y="898"/>
                    <a:pt x="895" y="898"/>
                  </a:cubicBezTo>
                  <a:cubicBezTo>
                    <a:pt x="921" y="897"/>
                    <a:pt x="947" y="895"/>
                    <a:pt x="972" y="892"/>
                  </a:cubicBezTo>
                  <a:cubicBezTo>
                    <a:pt x="972" y="898"/>
                    <a:pt x="972" y="905"/>
                    <a:pt x="972" y="911"/>
                  </a:cubicBezTo>
                  <a:cubicBezTo>
                    <a:pt x="943" y="914"/>
                    <a:pt x="914" y="917"/>
                    <a:pt x="885" y="920"/>
                  </a:cubicBezTo>
                  <a:cubicBezTo>
                    <a:pt x="884" y="920"/>
                    <a:pt x="885" y="921"/>
                    <a:pt x="885" y="921"/>
                  </a:cubicBezTo>
                  <a:cubicBezTo>
                    <a:pt x="914" y="919"/>
                    <a:pt x="943" y="916"/>
                    <a:pt x="971" y="914"/>
                  </a:cubicBezTo>
                  <a:cubicBezTo>
                    <a:pt x="971" y="919"/>
                    <a:pt x="971" y="924"/>
                    <a:pt x="971" y="929"/>
                  </a:cubicBezTo>
                  <a:cubicBezTo>
                    <a:pt x="945" y="931"/>
                    <a:pt x="919" y="934"/>
                    <a:pt x="893" y="937"/>
                  </a:cubicBezTo>
                  <a:cubicBezTo>
                    <a:pt x="892" y="936"/>
                    <a:pt x="892" y="936"/>
                    <a:pt x="892" y="936"/>
                  </a:cubicBezTo>
                  <a:cubicBezTo>
                    <a:pt x="853" y="929"/>
                    <a:pt x="813" y="926"/>
                    <a:pt x="774" y="923"/>
                  </a:cubicBezTo>
                  <a:cubicBezTo>
                    <a:pt x="774" y="914"/>
                    <a:pt x="774" y="905"/>
                    <a:pt x="773" y="896"/>
                  </a:cubicBezTo>
                  <a:cubicBezTo>
                    <a:pt x="815" y="903"/>
                    <a:pt x="858" y="909"/>
                    <a:pt x="900" y="914"/>
                  </a:cubicBezTo>
                  <a:cubicBezTo>
                    <a:pt x="902" y="914"/>
                    <a:pt x="901" y="911"/>
                    <a:pt x="900" y="911"/>
                  </a:cubicBezTo>
                  <a:cubicBezTo>
                    <a:pt x="824" y="898"/>
                    <a:pt x="747" y="885"/>
                    <a:pt x="670" y="878"/>
                  </a:cubicBezTo>
                  <a:cubicBezTo>
                    <a:pt x="670" y="876"/>
                    <a:pt x="670" y="875"/>
                    <a:pt x="670" y="874"/>
                  </a:cubicBezTo>
                  <a:cubicBezTo>
                    <a:pt x="670" y="874"/>
                    <a:pt x="669" y="873"/>
                    <a:pt x="669" y="874"/>
                  </a:cubicBezTo>
                  <a:cubicBezTo>
                    <a:pt x="669" y="875"/>
                    <a:pt x="669" y="876"/>
                    <a:pt x="669" y="877"/>
                  </a:cubicBezTo>
                  <a:cubicBezTo>
                    <a:pt x="643" y="875"/>
                    <a:pt x="617" y="873"/>
                    <a:pt x="591" y="871"/>
                  </a:cubicBezTo>
                  <a:cubicBezTo>
                    <a:pt x="595" y="871"/>
                    <a:pt x="598" y="871"/>
                    <a:pt x="602" y="870"/>
                  </a:cubicBezTo>
                  <a:cubicBezTo>
                    <a:pt x="603" y="870"/>
                    <a:pt x="603" y="868"/>
                    <a:pt x="601" y="868"/>
                  </a:cubicBezTo>
                  <a:cubicBezTo>
                    <a:pt x="554" y="869"/>
                    <a:pt x="508" y="873"/>
                    <a:pt x="461" y="878"/>
                  </a:cubicBezTo>
                  <a:cubicBezTo>
                    <a:pt x="461" y="878"/>
                    <a:pt x="461" y="877"/>
                    <a:pt x="461" y="877"/>
                  </a:cubicBezTo>
                  <a:cubicBezTo>
                    <a:pt x="461" y="877"/>
                    <a:pt x="461" y="877"/>
                    <a:pt x="461" y="877"/>
                  </a:cubicBezTo>
                  <a:cubicBezTo>
                    <a:pt x="461" y="877"/>
                    <a:pt x="461" y="878"/>
                    <a:pt x="461" y="878"/>
                  </a:cubicBezTo>
                  <a:cubicBezTo>
                    <a:pt x="455" y="878"/>
                    <a:pt x="449" y="879"/>
                    <a:pt x="444" y="879"/>
                  </a:cubicBezTo>
                  <a:cubicBezTo>
                    <a:pt x="444" y="878"/>
                    <a:pt x="442" y="877"/>
                    <a:pt x="442" y="879"/>
                  </a:cubicBezTo>
                  <a:cubicBezTo>
                    <a:pt x="442" y="879"/>
                    <a:pt x="442" y="879"/>
                    <a:pt x="442" y="879"/>
                  </a:cubicBezTo>
                  <a:cubicBezTo>
                    <a:pt x="437" y="880"/>
                    <a:pt x="431" y="880"/>
                    <a:pt x="426" y="881"/>
                  </a:cubicBezTo>
                  <a:cubicBezTo>
                    <a:pt x="426" y="881"/>
                    <a:pt x="426" y="881"/>
                    <a:pt x="426" y="881"/>
                  </a:cubicBezTo>
                  <a:cubicBezTo>
                    <a:pt x="426" y="880"/>
                    <a:pt x="426" y="880"/>
                    <a:pt x="426" y="881"/>
                  </a:cubicBezTo>
                  <a:cubicBezTo>
                    <a:pt x="426" y="881"/>
                    <a:pt x="426" y="881"/>
                    <a:pt x="426" y="881"/>
                  </a:cubicBezTo>
                  <a:cubicBezTo>
                    <a:pt x="419" y="882"/>
                    <a:pt x="412" y="882"/>
                    <a:pt x="405" y="883"/>
                  </a:cubicBezTo>
                  <a:cubicBezTo>
                    <a:pt x="401" y="883"/>
                    <a:pt x="397" y="883"/>
                    <a:pt x="394" y="884"/>
                  </a:cubicBezTo>
                  <a:cubicBezTo>
                    <a:pt x="393" y="883"/>
                    <a:pt x="392" y="882"/>
                    <a:pt x="392" y="884"/>
                  </a:cubicBezTo>
                  <a:cubicBezTo>
                    <a:pt x="392" y="884"/>
                    <a:pt x="392" y="884"/>
                    <a:pt x="392" y="884"/>
                  </a:cubicBezTo>
                  <a:cubicBezTo>
                    <a:pt x="387" y="884"/>
                    <a:pt x="382" y="885"/>
                    <a:pt x="377" y="885"/>
                  </a:cubicBezTo>
                  <a:cubicBezTo>
                    <a:pt x="377" y="884"/>
                    <a:pt x="377" y="883"/>
                    <a:pt x="377" y="883"/>
                  </a:cubicBezTo>
                  <a:cubicBezTo>
                    <a:pt x="377" y="881"/>
                    <a:pt x="375" y="881"/>
                    <a:pt x="375" y="882"/>
                  </a:cubicBezTo>
                  <a:cubicBezTo>
                    <a:pt x="375" y="883"/>
                    <a:pt x="375" y="884"/>
                    <a:pt x="375" y="885"/>
                  </a:cubicBezTo>
                  <a:cubicBezTo>
                    <a:pt x="318" y="890"/>
                    <a:pt x="260" y="893"/>
                    <a:pt x="203" y="900"/>
                  </a:cubicBezTo>
                  <a:cubicBezTo>
                    <a:pt x="203" y="892"/>
                    <a:pt x="203" y="884"/>
                    <a:pt x="203" y="876"/>
                  </a:cubicBezTo>
                  <a:cubicBezTo>
                    <a:pt x="227" y="875"/>
                    <a:pt x="250" y="873"/>
                    <a:pt x="273" y="871"/>
                  </a:cubicBezTo>
                  <a:cubicBezTo>
                    <a:pt x="273" y="872"/>
                    <a:pt x="273" y="872"/>
                    <a:pt x="273" y="872"/>
                  </a:cubicBezTo>
                  <a:cubicBezTo>
                    <a:pt x="273" y="873"/>
                    <a:pt x="275" y="874"/>
                    <a:pt x="275" y="873"/>
                  </a:cubicBezTo>
                  <a:cubicBezTo>
                    <a:pt x="275" y="872"/>
                    <a:pt x="275" y="872"/>
                    <a:pt x="275" y="871"/>
                  </a:cubicBezTo>
                  <a:cubicBezTo>
                    <a:pt x="286" y="870"/>
                    <a:pt x="297" y="869"/>
                    <a:pt x="308" y="868"/>
                  </a:cubicBezTo>
                  <a:cubicBezTo>
                    <a:pt x="309" y="870"/>
                    <a:pt x="309" y="871"/>
                    <a:pt x="309" y="872"/>
                  </a:cubicBezTo>
                  <a:cubicBezTo>
                    <a:pt x="309" y="873"/>
                    <a:pt x="310" y="874"/>
                    <a:pt x="310" y="873"/>
                  </a:cubicBezTo>
                  <a:cubicBezTo>
                    <a:pt x="310" y="871"/>
                    <a:pt x="310" y="870"/>
                    <a:pt x="310" y="868"/>
                  </a:cubicBezTo>
                  <a:cubicBezTo>
                    <a:pt x="317" y="868"/>
                    <a:pt x="325" y="867"/>
                    <a:pt x="332" y="866"/>
                  </a:cubicBezTo>
                  <a:cubicBezTo>
                    <a:pt x="332" y="867"/>
                    <a:pt x="333" y="867"/>
                    <a:pt x="334" y="866"/>
                  </a:cubicBezTo>
                  <a:cubicBezTo>
                    <a:pt x="344" y="865"/>
                    <a:pt x="353" y="864"/>
                    <a:pt x="363" y="863"/>
                  </a:cubicBezTo>
                  <a:cubicBezTo>
                    <a:pt x="363" y="863"/>
                    <a:pt x="363" y="864"/>
                    <a:pt x="363" y="864"/>
                  </a:cubicBezTo>
                  <a:cubicBezTo>
                    <a:pt x="363" y="865"/>
                    <a:pt x="365" y="866"/>
                    <a:pt x="365" y="864"/>
                  </a:cubicBezTo>
                  <a:cubicBezTo>
                    <a:pt x="365" y="864"/>
                    <a:pt x="365" y="864"/>
                    <a:pt x="365" y="863"/>
                  </a:cubicBezTo>
                  <a:cubicBezTo>
                    <a:pt x="376" y="862"/>
                    <a:pt x="386" y="861"/>
                    <a:pt x="397" y="860"/>
                  </a:cubicBezTo>
                  <a:cubicBezTo>
                    <a:pt x="397" y="861"/>
                    <a:pt x="397" y="862"/>
                    <a:pt x="397" y="862"/>
                  </a:cubicBezTo>
                  <a:cubicBezTo>
                    <a:pt x="397" y="863"/>
                    <a:pt x="398" y="864"/>
                    <a:pt x="398" y="863"/>
                  </a:cubicBezTo>
                  <a:cubicBezTo>
                    <a:pt x="398" y="862"/>
                    <a:pt x="398" y="861"/>
                    <a:pt x="398" y="860"/>
                  </a:cubicBezTo>
                  <a:cubicBezTo>
                    <a:pt x="401" y="860"/>
                    <a:pt x="403" y="860"/>
                    <a:pt x="405" y="860"/>
                  </a:cubicBezTo>
                  <a:cubicBezTo>
                    <a:pt x="437" y="857"/>
                    <a:pt x="470" y="854"/>
                    <a:pt x="502" y="850"/>
                  </a:cubicBezTo>
                  <a:cubicBezTo>
                    <a:pt x="502" y="850"/>
                    <a:pt x="502" y="850"/>
                    <a:pt x="502" y="850"/>
                  </a:cubicBezTo>
                  <a:cubicBezTo>
                    <a:pt x="502" y="852"/>
                    <a:pt x="504" y="852"/>
                    <a:pt x="504" y="851"/>
                  </a:cubicBezTo>
                  <a:cubicBezTo>
                    <a:pt x="504" y="850"/>
                    <a:pt x="504" y="850"/>
                    <a:pt x="504" y="850"/>
                  </a:cubicBezTo>
                  <a:cubicBezTo>
                    <a:pt x="534" y="846"/>
                    <a:pt x="565" y="842"/>
                    <a:pt x="595" y="837"/>
                  </a:cubicBezTo>
                  <a:cubicBezTo>
                    <a:pt x="615" y="841"/>
                    <a:pt x="634" y="845"/>
                    <a:pt x="654" y="849"/>
                  </a:cubicBezTo>
                  <a:cubicBezTo>
                    <a:pt x="654" y="850"/>
                    <a:pt x="654" y="851"/>
                    <a:pt x="654" y="852"/>
                  </a:cubicBezTo>
                  <a:cubicBezTo>
                    <a:pt x="654" y="853"/>
                    <a:pt x="655" y="854"/>
                    <a:pt x="656" y="853"/>
                  </a:cubicBezTo>
                  <a:cubicBezTo>
                    <a:pt x="656" y="851"/>
                    <a:pt x="656" y="850"/>
                    <a:pt x="656" y="849"/>
                  </a:cubicBezTo>
                  <a:cubicBezTo>
                    <a:pt x="698" y="856"/>
                    <a:pt x="740" y="861"/>
                    <a:pt x="782" y="867"/>
                  </a:cubicBezTo>
                  <a:cubicBezTo>
                    <a:pt x="782" y="868"/>
                    <a:pt x="782" y="868"/>
                    <a:pt x="782" y="869"/>
                  </a:cubicBezTo>
                  <a:cubicBezTo>
                    <a:pt x="782" y="870"/>
                    <a:pt x="784" y="871"/>
                    <a:pt x="784" y="869"/>
                  </a:cubicBezTo>
                  <a:cubicBezTo>
                    <a:pt x="784" y="869"/>
                    <a:pt x="784" y="868"/>
                    <a:pt x="784" y="867"/>
                  </a:cubicBezTo>
                  <a:cubicBezTo>
                    <a:pt x="811" y="871"/>
                    <a:pt x="839" y="875"/>
                    <a:pt x="866" y="880"/>
                  </a:cubicBezTo>
                  <a:cubicBezTo>
                    <a:pt x="866" y="882"/>
                    <a:pt x="866" y="884"/>
                    <a:pt x="866" y="886"/>
                  </a:cubicBezTo>
                  <a:cubicBezTo>
                    <a:pt x="866" y="886"/>
                    <a:pt x="867" y="887"/>
                    <a:pt x="867" y="886"/>
                  </a:cubicBezTo>
                  <a:cubicBezTo>
                    <a:pt x="867" y="884"/>
                    <a:pt x="867" y="882"/>
                    <a:pt x="867" y="880"/>
                  </a:cubicBezTo>
                  <a:cubicBezTo>
                    <a:pt x="880" y="882"/>
                    <a:pt x="893" y="884"/>
                    <a:pt x="907" y="887"/>
                  </a:cubicBezTo>
                  <a:cubicBezTo>
                    <a:pt x="908" y="887"/>
                    <a:pt x="908" y="885"/>
                    <a:pt x="907" y="884"/>
                  </a:cubicBezTo>
                  <a:cubicBezTo>
                    <a:pt x="894" y="881"/>
                    <a:pt x="880" y="878"/>
                    <a:pt x="867" y="876"/>
                  </a:cubicBezTo>
                  <a:cubicBezTo>
                    <a:pt x="866" y="844"/>
                    <a:pt x="866" y="812"/>
                    <a:pt x="865" y="780"/>
                  </a:cubicBezTo>
                  <a:cubicBezTo>
                    <a:pt x="876" y="782"/>
                    <a:pt x="886" y="785"/>
                    <a:pt x="897" y="787"/>
                  </a:cubicBezTo>
                  <a:cubicBezTo>
                    <a:pt x="898" y="787"/>
                    <a:pt x="898" y="785"/>
                    <a:pt x="897" y="784"/>
                  </a:cubicBezTo>
                  <a:cubicBezTo>
                    <a:pt x="851" y="769"/>
                    <a:pt x="803" y="760"/>
                    <a:pt x="757" y="750"/>
                  </a:cubicBezTo>
                  <a:cubicBezTo>
                    <a:pt x="715" y="741"/>
                    <a:pt x="674" y="732"/>
                    <a:pt x="632" y="723"/>
                  </a:cubicBezTo>
                  <a:cubicBezTo>
                    <a:pt x="632" y="723"/>
                    <a:pt x="632" y="723"/>
                    <a:pt x="632" y="722"/>
                  </a:cubicBezTo>
                  <a:cubicBezTo>
                    <a:pt x="632" y="721"/>
                    <a:pt x="631" y="721"/>
                    <a:pt x="631" y="722"/>
                  </a:cubicBezTo>
                  <a:cubicBezTo>
                    <a:pt x="631" y="722"/>
                    <a:pt x="630" y="723"/>
                    <a:pt x="630" y="723"/>
                  </a:cubicBezTo>
                  <a:cubicBezTo>
                    <a:pt x="622" y="721"/>
                    <a:pt x="613" y="719"/>
                    <a:pt x="605" y="718"/>
                  </a:cubicBezTo>
                  <a:cubicBezTo>
                    <a:pt x="603" y="717"/>
                    <a:pt x="603" y="720"/>
                    <a:pt x="605" y="720"/>
                  </a:cubicBezTo>
                  <a:cubicBezTo>
                    <a:pt x="613" y="722"/>
                    <a:pt x="622" y="724"/>
                    <a:pt x="630" y="726"/>
                  </a:cubicBezTo>
                  <a:cubicBezTo>
                    <a:pt x="627" y="764"/>
                    <a:pt x="626" y="802"/>
                    <a:pt x="629" y="841"/>
                  </a:cubicBezTo>
                  <a:cubicBezTo>
                    <a:pt x="629" y="842"/>
                    <a:pt x="630" y="842"/>
                    <a:pt x="630" y="841"/>
                  </a:cubicBezTo>
                  <a:cubicBezTo>
                    <a:pt x="630" y="802"/>
                    <a:pt x="629" y="764"/>
                    <a:pt x="632" y="726"/>
                  </a:cubicBezTo>
                  <a:cubicBezTo>
                    <a:pt x="662" y="733"/>
                    <a:pt x="692" y="740"/>
                    <a:pt x="722" y="747"/>
                  </a:cubicBezTo>
                  <a:cubicBezTo>
                    <a:pt x="722" y="747"/>
                    <a:pt x="722" y="747"/>
                    <a:pt x="722" y="747"/>
                  </a:cubicBezTo>
                  <a:cubicBezTo>
                    <a:pt x="723" y="781"/>
                    <a:pt x="721" y="815"/>
                    <a:pt x="719" y="849"/>
                  </a:cubicBezTo>
                  <a:cubicBezTo>
                    <a:pt x="719" y="850"/>
                    <a:pt x="721" y="851"/>
                    <a:pt x="721" y="849"/>
                  </a:cubicBezTo>
                  <a:cubicBezTo>
                    <a:pt x="725" y="816"/>
                    <a:pt x="726" y="781"/>
                    <a:pt x="724" y="747"/>
                  </a:cubicBezTo>
                  <a:cubicBezTo>
                    <a:pt x="724" y="747"/>
                    <a:pt x="724" y="747"/>
                    <a:pt x="724" y="747"/>
                  </a:cubicBezTo>
                  <a:cubicBezTo>
                    <a:pt x="733" y="749"/>
                    <a:pt x="743" y="751"/>
                    <a:pt x="752" y="754"/>
                  </a:cubicBezTo>
                  <a:cubicBezTo>
                    <a:pt x="752" y="781"/>
                    <a:pt x="752" y="808"/>
                    <a:pt x="751" y="835"/>
                  </a:cubicBezTo>
                  <a:cubicBezTo>
                    <a:pt x="750" y="837"/>
                    <a:pt x="752" y="837"/>
                    <a:pt x="752" y="836"/>
                  </a:cubicBezTo>
                  <a:cubicBezTo>
                    <a:pt x="754" y="809"/>
                    <a:pt x="754" y="781"/>
                    <a:pt x="754" y="754"/>
                  </a:cubicBezTo>
                  <a:cubicBezTo>
                    <a:pt x="754" y="754"/>
                    <a:pt x="754" y="754"/>
                    <a:pt x="754" y="754"/>
                  </a:cubicBezTo>
                  <a:cubicBezTo>
                    <a:pt x="764" y="756"/>
                    <a:pt x="773" y="759"/>
                    <a:pt x="783" y="761"/>
                  </a:cubicBezTo>
                  <a:cubicBezTo>
                    <a:pt x="781" y="795"/>
                    <a:pt x="781" y="829"/>
                    <a:pt x="782" y="863"/>
                  </a:cubicBezTo>
                  <a:cubicBezTo>
                    <a:pt x="740" y="857"/>
                    <a:pt x="698" y="853"/>
                    <a:pt x="656" y="846"/>
                  </a:cubicBezTo>
                  <a:cubicBezTo>
                    <a:pt x="658" y="809"/>
                    <a:pt x="657" y="771"/>
                    <a:pt x="657" y="734"/>
                  </a:cubicBezTo>
                  <a:cubicBezTo>
                    <a:pt x="657" y="734"/>
                    <a:pt x="656" y="733"/>
                    <a:pt x="656" y="734"/>
                  </a:cubicBezTo>
                  <a:cubicBezTo>
                    <a:pt x="655" y="771"/>
                    <a:pt x="655" y="809"/>
                    <a:pt x="654" y="846"/>
                  </a:cubicBezTo>
                  <a:cubicBezTo>
                    <a:pt x="636" y="843"/>
                    <a:pt x="618" y="840"/>
                    <a:pt x="601" y="836"/>
                  </a:cubicBezTo>
                  <a:cubicBezTo>
                    <a:pt x="603" y="836"/>
                    <a:pt x="605" y="836"/>
                    <a:pt x="607" y="835"/>
                  </a:cubicBezTo>
                  <a:cubicBezTo>
                    <a:pt x="608" y="835"/>
                    <a:pt x="607" y="832"/>
                    <a:pt x="606" y="833"/>
                  </a:cubicBezTo>
                  <a:cubicBezTo>
                    <a:pt x="572" y="837"/>
                    <a:pt x="538" y="842"/>
                    <a:pt x="504" y="846"/>
                  </a:cubicBezTo>
                  <a:cubicBezTo>
                    <a:pt x="506" y="810"/>
                    <a:pt x="506" y="774"/>
                    <a:pt x="505" y="739"/>
                  </a:cubicBezTo>
                  <a:cubicBezTo>
                    <a:pt x="516" y="737"/>
                    <a:pt x="528" y="734"/>
                    <a:pt x="540" y="732"/>
                  </a:cubicBezTo>
                  <a:cubicBezTo>
                    <a:pt x="542" y="768"/>
                    <a:pt x="541" y="803"/>
                    <a:pt x="542" y="839"/>
                  </a:cubicBezTo>
                  <a:cubicBezTo>
                    <a:pt x="542" y="840"/>
                    <a:pt x="544" y="840"/>
                    <a:pt x="544" y="839"/>
                  </a:cubicBezTo>
                  <a:cubicBezTo>
                    <a:pt x="545" y="804"/>
                    <a:pt x="543" y="768"/>
                    <a:pt x="540" y="732"/>
                  </a:cubicBezTo>
                  <a:cubicBezTo>
                    <a:pt x="551" y="730"/>
                    <a:pt x="562" y="728"/>
                    <a:pt x="572" y="726"/>
                  </a:cubicBezTo>
                  <a:cubicBezTo>
                    <a:pt x="570" y="761"/>
                    <a:pt x="568" y="795"/>
                    <a:pt x="569" y="830"/>
                  </a:cubicBezTo>
                  <a:cubicBezTo>
                    <a:pt x="569" y="832"/>
                    <a:pt x="571" y="832"/>
                    <a:pt x="571" y="831"/>
                  </a:cubicBezTo>
                  <a:cubicBezTo>
                    <a:pt x="571" y="796"/>
                    <a:pt x="572" y="761"/>
                    <a:pt x="573" y="726"/>
                  </a:cubicBezTo>
                  <a:cubicBezTo>
                    <a:pt x="583" y="724"/>
                    <a:pt x="592" y="722"/>
                    <a:pt x="602" y="720"/>
                  </a:cubicBezTo>
                  <a:cubicBezTo>
                    <a:pt x="603" y="720"/>
                    <a:pt x="602" y="718"/>
                    <a:pt x="601" y="718"/>
                  </a:cubicBezTo>
                  <a:cubicBezTo>
                    <a:pt x="581" y="720"/>
                    <a:pt x="560" y="724"/>
                    <a:pt x="540" y="727"/>
                  </a:cubicBezTo>
                  <a:cubicBezTo>
                    <a:pt x="540" y="727"/>
                    <a:pt x="540" y="726"/>
                    <a:pt x="540" y="725"/>
                  </a:cubicBezTo>
                  <a:cubicBezTo>
                    <a:pt x="540" y="725"/>
                    <a:pt x="539" y="725"/>
                    <a:pt x="539" y="726"/>
                  </a:cubicBezTo>
                  <a:cubicBezTo>
                    <a:pt x="539" y="726"/>
                    <a:pt x="539" y="727"/>
                    <a:pt x="539" y="727"/>
                  </a:cubicBezTo>
                  <a:cubicBezTo>
                    <a:pt x="528" y="729"/>
                    <a:pt x="516" y="731"/>
                    <a:pt x="505" y="733"/>
                  </a:cubicBezTo>
                  <a:cubicBezTo>
                    <a:pt x="505" y="732"/>
                    <a:pt x="505" y="731"/>
                    <a:pt x="505" y="731"/>
                  </a:cubicBezTo>
                  <a:cubicBezTo>
                    <a:pt x="505" y="730"/>
                    <a:pt x="504" y="730"/>
                    <a:pt x="504" y="730"/>
                  </a:cubicBezTo>
                  <a:cubicBezTo>
                    <a:pt x="504" y="731"/>
                    <a:pt x="504" y="733"/>
                    <a:pt x="504" y="734"/>
                  </a:cubicBezTo>
                  <a:cubicBezTo>
                    <a:pt x="492" y="736"/>
                    <a:pt x="479" y="738"/>
                    <a:pt x="467" y="741"/>
                  </a:cubicBezTo>
                  <a:cubicBezTo>
                    <a:pt x="467" y="740"/>
                    <a:pt x="467" y="739"/>
                    <a:pt x="467" y="737"/>
                  </a:cubicBezTo>
                  <a:cubicBezTo>
                    <a:pt x="467" y="736"/>
                    <a:pt x="465" y="736"/>
                    <a:pt x="465" y="737"/>
                  </a:cubicBezTo>
                  <a:cubicBezTo>
                    <a:pt x="465" y="738"/>
                    <a:pt x="465" y="740"/>
                    <a:pt x="465" y="741"/>
                  </a:cubicBezTo>
                  <a:cubicBezTo>
                    <a:pt x="443" y="746"/>
                    <a:pt x="421" y="750"/>
                    <a:pt x="400" y="755"/>
                  </a:cubicBezTo>
                  <a:cubicBezTo>
                    <a:pt x="400" y="755"/>
                    <a:pt x="400" y="754"/>
                    <a:pt x="400" y="754"/>
                  </a:cubicBezTo>
                  <a:cubicBezTo>
                    <a:pt x="400" y="754"/>
                    <a:pt x="399" y="753"/>
                    <a:pt x="399" y="754"/>
                  </a:cubicBezTo>
                  <a:cubicBezTo>
                    <a:pt x="399" y="754"/>
                    <a:pt x="399" y="755"/>
                    <a:pt x="399" y="755"/>
                  </a:cubicBezTo>
                  <a:cubicBezTo>
                    <a:pt x="346" y="766"/>
                    <a:pt x="293" y="778"/>
                    <a:pt x="240" y="786"/>
                  </a:cubicBezTo>
                  <a:cubicBezTo>
                    <a:pt x="240" y="785"/>
                    <a:pt x="240" y="784"/>
                    <a:pt x="240" y="782"/>
                  </a:cubicBezTo>
                  <a:cubicBezTo>
                    <a:pt x="240" y="781"/>
                    <a:pt x="238" y="781"/>
                    <a:pt x="238" y="782"/>
                  </a:cubicBezTo>
                  <a:cubicBezTo>
                    <a:pt x="238" y="783"/>
                    <a:pt x="238" y="785"/>
                    <a:pt x="238" y="786"/>
                  </a:cubicBezTo>
                  <a:cubicBezTo>
                    <a:pt x="226" y="788"/>
                    <a:pt x="214" y="790"/>
                    <a:pt x="202" y="791"/>
                  </a:cubicBezTo>
                  <a:cubicBezTo>
                    <a:pt x="202" y="791"/>
                    <a:pt x="202" y="790"/>
                    <a:pt x="202" y="789"/>
                  </a:cubicBezTo>
                  <a:cubicBezTo>
                    <a:pt x="269" y="774"/>
                    <a:pt x="335" y="759"/>
                    <a:pt x="402" y="746"/>
                  </a:cubicBezTo>
                  <a:cubicBezTo>
                    <a:pt x="435" y="739"/>
                    <a:pt x="468" y="733"/>
                    <a:pt x="502" y="727"/>
                  </a:cubicBezTo>
                  <a:cubicBezTo>
                    <a:pt x="535" y="721"/>
                    <a:pt x="570" y="718"/>
                    <a:pt x="604" y="710"/>
                  </a:cubicBezTo>
                  <a:cubicBezTo>
                    <a:pt x="604" y="710"/>
                    <a:pt x="604" y="710"/>
                    <a:pt x="604" y="709"/>
                  </a:cubicBezTo>
                  <a:cubicBezTo>
                    <a:pt x="700" y="733"/>
                    <a:pt x="796" y="759"/>
                    <a:pt x="893" y="777"/>
                  </a:cubicBezTo>
                  <a:cubicBezTo>
                    <a:pt x="896" y="778"/>
                    <a:pt x="895" y="774"/>
                    <a:pt x="893" y="774"/>
                  </a:cubicBezTo>
                  <a:cubicBezTo>
                    <a:pt x="890" y="773"/>
                    <a:pt x="887" y="772"/>
                    <a:pt x="884" y="772"/>
                  </a:cubicBezTo>
                  <a:cubicBezTo>
                    <a:pt x="891" y="771"/>
                    <a:pt x="899" y="770"/>
                    <a:pt x="907" y="769"/>
                  </a:cubicBezTo>
                  <a:cubicBezTo>
                    <a:pt x="910" y="796"/>
                    <a:pt x="912" y="824"/>
                    <a:pt x="915" y="852"/>
                  </a:cubicBezTo>
                  <a:cubicBezTo>
                    <a:pt x="915" y="853"/>
                    <a:pt x="916" y="853"/>
                    <a:pt x="916" y="852"/>
                  </a:cubicBezTo>
                  <a:cubicBezTo>
                    <a:pt x="914" y="824"/>
                    <a:pt x="912" y="796"/>
                    <a:pt x="909" y="768"/>
                  </a:cubicBezTo>
                  <a:cubicBezTo>
                    <a:pt x="916" y="768"/>
                    <a:pt x="923" y="767"/>
                    <a:pt x="930" y="766"/>
                  </a:cubicBezTo>
                  <a:cubicBezTo>
                    <a:pt x="929" y="794"/>
                    <a:pt x="930" y="823"/>
                    <a:pt x="930" y="852"/>
                  </a:cubicBezTo>
                  <a:cubicBezTo>
                    <a:pt x="930" y="852"/>
                    <a:pt x="931" y="853"/>
                    <a:pt x="931" y="852"/>
                  </a:cubicBezTo>
                  <a:cubicBezTo>
                    <a:pt x="932" y="823"/>
                    <a:pt x="932" y="794"/>
                    <a:pt x="931" y="766"/>
                  </a:cubicBezTo>
                  <a:cubicBezTo>
                    <a:pt x="936" y="765"/>
                    <a:pt x="940" y="764"/>
                    <a:pt x="945" y="764"/>
                  </a:cubicBezTo>
                  <a:cubicBezTo>
                    <a:pt x="945" y="797"/>
                    <a:pt x="944" y="830"/>
                    <a:pt x="943" y="862"/>
                  </a:cubicBezTo>
                  <a:cubicBezTo>
                    <a:pt x="923" y="864"/>
                    <a:pt x="904" y="867"/>
                    <a:pt x="885" y="869"/>
                  </a:cubicBezTo>
                  <a:cubicBezTo>
                    <a:pt x="884" y="869"/>
                    <a:pt x="884" y="871"/>
                    <a:pt x="885" y="871"/>
                  </a:cubicBezTo>
                  <a:cubicBezTo>
                    <a:pt x="904" y="868"/>
                    <a:pt x="923" y="866"/>
                    <a:pt x="943" y="865"/>
                  </a:cubicBezTo>
                  <a:cubicBezTo>
                    <a:pt x="943" y="865"/>
                    <a:pt x="943" y="866"/>
                    <a:pt x="943" y="867"/>
                  </a:cubicBezTo>
                  <a:cubicBezTo>
                    <a:pt x="943" y="868"/>
                    <a:pt x="944" y="868"/>
                    <a:pt x="944" y="867"/>
                  </a:cubicBezTo>
                  <a:cubicBezTo>
                    <a:pt x="944" y="866"/>
                    <a:pt x="944" y="865"/>
                    <a:pt x="944" y="864"/>
                  </a:cubicBezTo>
                  <a:cubicBezTo>
                    <a:pt x="954" y="863"/>
                    <a:pt x="964" y="863"/>
                    <a:pt x="973" y="862"/>
                  </a:cubicBezTo>
                  <a:cubicBezTo>
                    <a:pt x="973" y="871"/>
                    <a:pt x="973" y="880"/>
                    <a:pt x="972" y="888"/>
                  </a:cubicBezTo>
                  <a:close/>
                  <a:moveTo>
                    <a:pt x="273" y="866"/>
                  </a:moveTo>
                  <a:cubicBezTo>
                    <a:pt x="261" y="868"/>
                    <a:pt x="250" y="869"/>
                    <a:pt x="238" y="870"/>
                  </a:cubicBezTo>
                  <a:cubicBezTo>
                    <a:pt x="239" y="843"/>
                    <a:pt x="239" y="817"/>
                    <a:pt x="240" y="790"/>
                  </a:cubicBezTo>
                  <a:cubicBezTo>
                    <a:pt x="251" y="789"/>
                    <a:pt x="263" y="787"/>
                    <a:pt x="275" y="785"/>
                  </a:cubicBezTo>
                  <a:cubicBezTo>
                    <a:pt x="273" y="812"/>
                    <a:pt x="273" y="839"/>
                    <a:pt x="273" y="866"/>
                  </a:cubicBezTo>
                  <a:close/>
                  <a:moveTo>
                    <a:pt x="308" y="864"/>
                  </a:moveTo>
                  <a:cubicBezTo>
                    <a:pt x="297" y="865"/>
                    <a:pt x="286" y="865"/>
                    <a:pt x="275" y="866"/>
                  </a:cubicBezTo>
                  <a:cubicBezTo>
                    <a:pt x="276" y="839"/>
                    <a:pt x="275" y="812"/>
                    <a:pt x="277" y="785"/>
                  </a:cubicBezTo>
                  <a:cubicBezTo>
                    <a:pt x="287" y="783"/>
                    <a:pt x="298" y="781"/>
                    <a:pt x="309" y="779"/>
                  </a:cubicBezTo>
                  <a:cubicBezTo>
                    <a:pt x="309" y="807"/>
                    <a:pt x="308" y="836"/>
                    <a:pt x="308" y="864"/>
                  </a:cubicBezTo>
                  <a:close/>
                  <a:moveTo>
                    <a:pt x="310" y="779"/>
                  </a:moveTo>
                  <a:cubicBezTo>
                    <a:pt x="317" y="778"/>
                    <a:pt x="325" y="776"/>
                    <a:pt x="332" y="775"/>
                  </a:cubicBezTo>
                  <a:cubicBezTo>
                    <a:pt x="333" y="804"/>
                    <a:pt x="333" y="833"/>
                    <a:pt x="332" y="862"/>
                  </a:cubicBezTo>
                  <a:cubicBezTo>
                    <a:pt x="324" y="863"/>
                    <a:pt x="317" y="863"/>
                    <a:pt x="310" y="864"/>
                  </a:cubicBezTo>
                  <a:cubicBezTo>
                    <a:pt x="311" y="835"/>
                    <a:pt x="310" y="807"/>
                    <a:pt x="310" y="779"/>
                  </a:cubicBezTo>
                  <a:close/>
                  <a:moveTo>
                    <a:pt x="333" y="774"/>
                  </a:moveTo>
                  <a:cubicBezTo>
                    <a:pt x="344" y="772"/>
                    <a:pt x="354" y="770"/>
                    <a:pt x="365" y="768"/>
                  </a:cubicBezTo>
                  <a:cubicBezTo>
                    <a:pt x="365" y="798"/>
                    <a:pt x="364" y="829"/>
                    <a:pt x="363" y="860"/>
                  </a:cubicBezTo>
                  <a:cubicBezTo>
                    <a:pt x="354" y="861"/>
                    <a:pt x="344" y="861"/>
                    <a:pt x="334" y="862"/>
                  </a:cubicBezTo>
                  <a:cubicBezTo>
                    <a:pt x="335" y="833"/>
                    <a:pt x="336" y="803"/>
                    <a:pt x="333" y="774"/>
                  </a:cubicBezTo>
                  <a:close/>
                  <a:moveTo>
                    <a:pt x="367" y="767"/>
                  </a:moveTo>
                  <a:cubicBezTo>
                    <a:pt x="367" y="767"/>
                    <a:pt x="367" y="767"/>
                    <a:pt x="367" y="767"/>
                  </a:cubicBezTo>
                  <a:cubicBezTo>
                    <a:pt x="378" y="765"/>
                    <a:pt x="388" y="762"/>
                    <a:pt x="399" y="760"/>
                  </a:cubicBezTo>
                  <a:cubicBezTo>
                    <a:pt x="398" y="792"/>
                    <a:pt x="396" y="825"/>
                    <a:pt x="397" y="857"/>
                  </a:cubicBezTo>
                  <a:cubicBezTo>
                    <a:pt x="386" y="858"/>
                    <a:pt x="376" y="859"/>
                    <a:pt x="366" y="860"/>
                  </a:cubicBezTo>
                  <a:cubicBezTo>
                    <a:pt x="367" y="829"/>
                    <a:pt x="367" y="798"/>
                    <a:pt x="367" y="767"/>
                  </a:cubicBezTo>
                  <a:close/>
                  <a:moveTo>
                    <a:pt x="435" y="762"/>
                  </a:moveTo>
                  <a:cubicBezTo>
                    <a:pt x="432" y="793"/>
                    <a:pt x="430" y="823"/>
                    <a:pt x="430" y="854"/>
                  </a:cubicBezTo>
                  <a:cubicBezTo>
                    <a:pt x="422" y="855"/>
                    <a:pt x="413" y="856"/>
                    <a:pt x="404" y="857"/>
                  </a:cubicBezTo>
                  <a:cubicBezTo>
                    <a:pt x="402" y="857"/>
                    <a:pt x="400" y="857"/>
                    <a:pt x="399" y="857"/>
                  </a:cubicBezTo>
                  <a:cubicBezTo>
                    <a:pt x="399" y="825"/>
                    <a:pt x="400" y="792"/>
                    <a:pt x="400" y="760"/>
                  </a:cubicBezTo>
                  <a:cubicBezTo>
                    <a:pt x="400" y="760"/>
                    <a:pt x="400" y="760"/>
                    <a:pt x="400" y="760"/>
                  </a:cubicBezTo>
                  <a:cubicBezTo>
                    <a:pt x="422" y="755"/>
                    <a:pt x="444" y="751"/>
                    <a:pt x="465" y="746"/>
                  </a:cubicBezTo>
                  <a:cubicBezTo>
                    <a:pt x="466" y="781"/>
                    <a:pt x="466" y="816"/>
                    <a:pt x="467" y="850"/>
                  </a:cubicBezTo>
                  <a:cubicBezTo>
                    <a:pt x="455" y="852"/>
                    <a:pt x="444" y="853"/>
                    <a:pt x="432" y="854"/>
                  </a:cubicBezTo>
                  <a:cubicBezTo>
                    <a:pt x="432" y="823"/>
                    <a:pt x="434" y="793"/>
                    <a:pt x="437" y="762"/>
                  </a:cubicBezTo>
                  <a:cubicBezTo>
                    <a:pt x="437" y="762"/>
                    <a:pt x="435" y="761"/>
                    <a:pt x="435" y="762"/>
                  </a:cubicBezTo>
                  <a:close/>
                  <a:moveTo>
                    <a:pt x="502" y="846"/>
                  </a:moveTo>
                  <a:cubicBezTo>
                    <a:pt x="491" y="847"/>
                    <a:pt x="480" y="849"/>
                    <a:pt x="469" y="850"/>
                  </a:cubicBezTo>
                  <a:cubicBezTo>
                    <a:pt x="470" y="815"/>
                    <a:pt x="469" y="781"/>
                    <a:pt x="467" y="746"/>
                  </a:cubicBezTo>
                  <a:cubicBezTo>
                    <a:pt x="479" y="744"/>
                    <a:pt x="491" y="741"/>
                    <a:pt x="503" y="739"/>
                  </a:cubicBezTo>
                  <a:cubicBezTo>
                    <a:pt x="500" y="774"/>
                    <a:pt x="500" y="811"/>
                    <a:pt x="502" y="846"/>
                  </a:cubicBezTo>
                  <a:close/>
                  <a:moveTo>
                    <a:pt x="811" y="862"/>
                  </a:moveTo>
                  <a:cubicBezTo>
                    <a:pt x="811" y="863"/>
                    <a:pt x="812" y="864"/>
                    <a:pt x="812" y="863"/>
                  </a:cubicBezTo>
                  <a:cubicBezTo>
                    <a:pt x="813" y="831"/>
                    <a:pt x="813" y="800"/>
                    <a:pt x="814" y="768"/>
                  </a:cubicBezTo>
                  <a:cubicBezTo>
                    <a:pt x="822" y="770"/>
                    <a:pt x="831" y="772"/>
                    <a:pt x="839" y="774"/>
                  </a:cubicBezTo>
                  <a:cubicBezTo>
                    <a:pt x="837" y="806"/>
                    <a:pt x="837" y="838"/>
                    <a:pt x="837" y="871"/>
                  </a:cubicBezTo>
                  <a:cubicBezTo>
                    <a:pt x="820" y="868"/>
                    <a:pt x="802" y="865"/>
                    <a:pt x="784" y="863"/>
                  </a:cubicBezTo>
                  <a:cubicBezTo>
                    <a:pt x="785" y="829"/>
                    <a:pt x="785" y="795"/>
                    <a:pt x="783" y="761"/>
                  </a:cubicBezTo>
                  <a:cubicBezTo>
                    <a:pt x="793" y="763"/>
                    <a:pt x="803" y="765"/>
                    <a:pt x="812" y="768"/>
                  </a:cubicBezTo>
                  <a:cubicBezTo>
                    <a:pt x="811" y="799"/>
                    <a:pt x="810" y="831"/>
                    <a:pt x="811" y="862"/>
                  </a:cubicBezTo>
                  <a:close/>
                  <a:moveTo>
                    <a:pt x="866" y="876"/>
                  </a:moveTo>
                  <a:cubicBezTo>
                    <a:pt x="857" y="874"/>
                    <a:pt x="848" y="872"/>
                    <a:pt x="839" y="871"/>
                  </a:cubicBezTo>
                  <a:cubicBezTo>
                    <a:pt x="840" y="839"/>
                    <a:pt x="839" y="807"/>
                    <a:pt x="841" y="774"/>
                  </a:cubicBezTo>
                  <a:cubicBezTo>
                    <a:pt x="849" y="776"/>
                    <a:pt x="857" y="778"/>
                    <a:pt x="865" y="780"/>
                  </a:cubicBezTo>
                  <a:cubicBezTo>
                    <a:pt x="864" y="812"/>
                    <a:pt x="864" y="844"/>
                    <a:pt x="866" y="876"/>
                  </a:cubicBezTo>
                  <a:close/>
                  <a:moveTo>
                    <a:pt x="973" y="859"/>
                  </a:moveTo>
                  <a:cubicBezTo>
                    <a:pt x="964" y="860"/>
                    <a:pt x="954" y="861"/>
                    <a:pt x="945" y="862"/>
                  </a:cubicBezTo>
                  <a:cubicBezTo>
                    <a:pt x="947" y="829"/>
                    <a:pt x="947" y="796"/>
                    <a:pt x="947" y="764"/>
                  </a:cubicBezTo>
                  <a:cubicBezTo>
                    <a:pt x="951" y="763"/>
                    <a:pt x="956" y="762"/>
                    <a:pt x="960" y="762"/>
                  </a:cubicBezTo>
                  <a:cubicBezTo>
                    <a:pt x="960" y="793"/>
                    <a:pt x="960" y="825"/>
                    <a:pt x="960" y="857"/>
                  </a:cubicBezTo>
                  <a:cubicBezTo>
                    <a:pt x="960" y="858"/>
                    <a:pt x="962" y="859"/>
                    <a:pt x="962" y="857"/>
                  </a:cubicBezTo>
                  <a:cubicBezTo>
                    <a:pt x="962" y="825"/>
                    <a:pt x="962" y="793"/>
                    <a:pt x="962" y="762"/>
                  </a:cubicBezTo>
                  <a:cubicBezTo>
                    <a:pt x="967" y="761"/>
                    <a:pt x="972" y="760"/>
                    <a:pt x="977" y="760"/>
                  </a:cubicBezTo>
                  <a:cubicBezTo>
                    <a:pt x="976" y="793"/>
                    <a:pt x="975" y="826"/>
                    <a:pt x="973" y="859"/>
                  </a:cubicBezTo>
                  <a:close/>
                  <a:moveTo>
                    <a:pt x="975" y="929"/>
                  </a:moveTo>
                  <a:cubicBezTo>
                    <a:pt x="975" y="924"/>
                    <a:pt x="976" y="919"/>
                    <a:pt x="976" y="913"/>
                  </a:cubicBezTo>
                  <a:cubicBezTo>
                    <a:pt x="990" y="912"/>
                    <a:pt x="1004" y="911"/>
                    <a:pt x="1018" y="910"/>
                  </a:cubicBezTo>
                  <a:cubicBezTo>
                    <a:pt x="1034" y="908"/>
                    <a:pt x="1050" y="907"/>
                    <a:pt x="1066" y="905"/>
                  </a:cubicBezTo>
                  <a:cubicBezTo>
                    <a:pt x="1066" y="910"/>
                    <a:pt x="1066" y="915"/>
                    <a:pt x="1066" y="920"/>
                  </a:cubicBezTo>
                  <a:cubicBezTo>
                    <a:pt x="1036" y="923"/>
                    <a:pt x="1005" y="926"/>
                    <a:pt x="975" y="929"/>
                  </a:cubicBezTo>
                  <a:close/>
                  <a:moveTo>
                    <a:pt x="1065" y="472"/>
                  </a:moveTo>
                  <a:cubicBezTo>
                    <a:pt x="1053" y="475"/>
                    <a:pt x="1041" y="478"/>
                    <a:pt x="1028" y="481"/>
                  </a:cubicBezTo>
                  <a:cubicBezTo>
                    <a:pt x="1031" y="433"/>
                    <a:pt x="1034" y="384"/>
                    <a:pt x="1030" y="336"/>
                  </a:cubicBezTo>
                  <a:cubicBezTo>
                    <a:pt x="1037" y="334"/>
                    <a:pt x="1044" y="332"/>
                    <a:pt x="1052" y="330"/>
                  </a:cubicBezTo>
                  <a:cubicBezTo>
                    <a:pt x="1049" y="377"/>
                    <a:pt x="1049" y="424"/>
                    <a:pt x="1049" y="471"/>
                  </a:cubicBezTo>
                  <a:cubicBezTo>
                    <a:pt x="1049" y="472"/>
                    <a:pt x="1051" y="472"/>
                    <a:pt x="1051" y="471"/>
                  </a:cubicBezTo>
                  <a:cubicBezTo>
                    <a:pt x="1051" y="424"/>
                    <a:pt x="1051" y="377"/>
                    <a:pt x="1053" y="329"/>
                  </a:cubicBezTo>
                  <a:cubicBezTo>
                    <a:pt x="1058" y="328"/>
                    <a:pt x="1062" y="326"/>
                    <a:pt x="1067" y="325"/>
                  </a:cubicBezTo>
                  <a:cubicBezTo>
                    <a:pt x="1066" y="374"/>
                    <a:pt x="1066" y="423"/>
                    <a:pt x="1065" y="472"/>
                  </a:cubicBezTo>
                  <a:close/>
                  <a:moveTo>
                    <a:pt x="1123" y="126"/>
                  </a:moveTo>
                  <a:cubicBezTo>
                    <a:pt x="1129" y="124"/>
                    <a:pt x="1135" y="122"/>
                    <a:pt x="1142" y="119"/>
                  </a:cubicBezTo>
                  <a:cubicBezTo>
                    <a:pt x="1143" y="119"/>
                    <a:pt x="1142" y="117"/>
                    <a:pt x="1141" y="117"/>
                  </a:cubicBezTo>
                  <a:cubicBezTo>
                    <a:pt x="1135" y="120"/>
                    <a:pt x="1129" y="122"/>
                    <a:pt x="1123" y="124"/>
                  </a:cubicBezTo>
                  <a:cubicBezTo>
                    <a:pt x="1123" y="112"/>
                    <a:pt x="1123" y="101"/>
                    <a:pt x="1123" y="89"/>
                  </a:cubicBezTo>
                  <a:cubicBezTo>
                    <a:pt x="1123" y="89"/>
                    <a:pt x="1124" y="89"/>
                    <a:pt x="1124" y="89"/>
                  </a:cubicBezTo>
                  <a:cubicBezTo>
                    <a:pt x="1125" y="88"/>
                    <a:pt x="1124" y="87"/>
                    <a:pt x="1123" y="87"/>
                  </a:cubicBezTo>
                  <a:cubicBezTo>
                    <a:pt x="1123" y="87"/>
                    <a:pt x="1123" y="87"/>
                    <a:pt x="1123" y="87"/>
                  </a:cubicBezTo>
                  <a:cubicBezTo>
                    <a:pt x="1123" y="78"/>
                    <a:pt x="1123" y="69"/>
                    <a:pt x="1124" y="60"/>
                  </a:cubicBezTo>
                  <a:cubicBezTo>
                    <a:pt x="1127" y="59"/>
                    <a:pt x="1131" y="57"/>
                    <a:pt x="1134" y="55"/>
                  </a:cubicBezTo>
                  <a:cubicBezTo>
                    <a:pt x="1135" y="55"/>
                    <a:pt x="1134" y="54"/>
                    <a:pt x="1133" y="54"/>
                  </a:cubicBezTo>
                  <a:cubicBezTo>
                    <a:pt x="1130" y="56"/>
                    <a:pt x="1127" y="57"/>
                    <a:pt x="1124" y="59"/>
                  </a:cubicBezTo>
                  <a:cubicBezTo>
                    <a:pt x="1124" y="48"/>
                    <a:pt x="1124" y="37"/>
                    <a:pt x="1124" y="26"/>
                  </a:cubicBezTo>
                  <a:cubicBezTo>
                    <a:pt x="1130" y="24"/>
                    <a:pt x="1136" y="21"/>
                    <a:pt x="1141" y="18"/>
                  </a:cubicBezTo>
                  <a:cubicBezTo>
                    <a:pt x="1144" y="112"/>
                    <a:pt x="1145" y="206"/>
                    <a:pt x="1145" y="300"/>
                  </a:cubicBezTo>
                  <a:cubicBezTo>
                    <a:pt x="1137" y="302"/>
                    <a:pt x="1130" y="304"/>
                    <a:pt x="1122" y="307"/>
                  </a:cubicBezTo>
                  <a:cubicBezTo>
                    <a:pt x="1122" y="283"/>
                    <a:pt x="1122" y="259"/>
                    <a:pt x="1122" y="236"/>
                  </a:cubicBezTo>
                  <a:cubicBezTo>
                    <a:pt x="1122" y="235"/>
                    <a:pt x="1122" y="235"/>
                    <a:pt x="1122" y="235"/>
                  </a:cubicBezTo>
                  <a:cubicBezTo>
                    <a:pt x="1122" y="226"/>
                    <a:pt x="1122" y="218"/>
                    <a:pt x="1122" y="210"/>
                  </a:cubicBezTo>
                  <a:cubicBezTo>
                    <a:pt x="1124" y="209"/>
                    <a:pt x="1127" y="209"/>
                    <a:pt x="1129" y="208"/>
                  </a:cubicBezTo>
                  <a:cubicBezTo>
                    <a:pt x="1130" y="208"/>
                    <a:pt x="1129" y="206"/>
                    <a:pt x="1128" y="206"/>
                  </a:cubicBezTo>
                  <a:cubicBezTo>
                    <a:pt x="1126" y="207"/>
                    <a:pt x="1124" y="207"/>
                    <a:pt x="1122" y="208"/>
                  </a:cubicBezTo>
                  <a:cubicBezTo>
                    <a:pt x="1122" y="194"/>
                    <a:pt x="1122" y="180"/>
                    <a:pt x="1122" y="166"/>
                  </a:cubicBezTo>
                  <a:cubicBezTo>
                    <a:pt x="1126" y="165"/>
                    <a:pt x="1130" y="163"/>
                    <a:pt x="1134" y="162"/>
                  </a:cubicBezTo>
                  <a:cubicBezTo>
                    <a:pt x="1135" y="162"/>
                    <a:pt x="1134" y="160"/>
                    <a:pt x="1133" y="161"/>
                  </a:cubicBezTo>
                  <a:cubicBezTo>
                    <a:pt x="1130" y="162"/>
                    <a:pt x="1126" y="163"/>
                    <a:pt x="1122" y="164"/>
                  </a:cubicBezTo>
                  <a:cubicBezTo>
                    <a:pt x="1122" y="151"/>
                    <a:pt x="1122" y="139"/>
                    <a:pt x="1123" y="126"/>
                  </a:cubicBezTo>
                  <a:close/>
                  <a:moveTo>
                    <a:pt x="1069" y="879"/>
                  </a:moveTo>
                  <a:cubicBezTo>
                    <a:pt x="1069" y="871"/>
                    <a:pt x="1069" y="862"/>
                    <a:pt x="1069" y="853"/>
                  </a:cubicBezTo>
                  <a:cubicBezTo>
                    <a:pt x="1080" y="853"/>
                    <a:pt x="1090" y="852"/>
                    <a:pt x="1100" y="851"/>
                  </a:cubicBezTo>
                  <a:cubicBezTo>
                    <a:pt x="1100" y="852"/>
                    <a:pt x="1100" y="853"/>
                    <a:pt x="1100" y="854"/>
                  </a:cubicBezTo>
                  <a:cubicBezTo>
                    <a:pt x="1100" y="855"/>
                    <a:pt x="1101" y="856"/>
                    <a:pt x="1101" y="855"/>
                  </a:cubicBezTo>
                  <a:cubicBezTo>
                    <a:pt x="1101" y="853"/>
                    <a:pt x="1101" y="852"/>
                    <a:pt x="1102" y="851"/>
                  </a:cubicBezTo>
                  <a:cubicBezTo>
                    <a:pt x="1111" y="850"/>
                    <a:pt x="1121" y="850"/>
                    <a:pt x="1131" y="849"/>
                  </a:cubicBezTo>
                  <a:cubicBezTo>
                    <a:pt x="1132" y="857"/>
                    <a:pt x="1132" y="865"/>
                    <a:pt x="1132" y="873"/>
                  </a:cubicBezTo>
                  <a:cubicBezTo>
                    <a:pt x="1111" y="875"/>
                    <a:pt x="1090" y="877"/>
                    <a:pt x="1069" y="879"/>
                  </a:cubicBezTo>
                  <a:close/>
                  <a:moveTo>
                    <a:pt x="1132" y="876"/>
                  </a:moveTo>
                  <a:cubicBezTo>
                    <a:pt x="1133" y="882"/>
                    <a:pt x="1133" y="889"/>
                    <a:pt x="1133" y="895"/>
                  </a:cubicBezTo>
                  <a:cubicBezTo>
                    <a:pt x="1112" y="896"/>
                    <a:pt x="1091" y="899"/>
                    <a:pt x="1069" y="901"/>
                  </a:cubicBezTo>
                  <a:cubicBezTo>
                    <a:pt x="1069" y="895"/>
                    <a:pt x="1069" y="889"/>
                    <a:pt x="1069" y="883"/>
                  </a:cubicBezTo>
                  <a:cubicBezTo>
                    <a:pt x="1090" y="881"/>
                    <a:pt x="1111" y="879"/>
                    <a:pt x="1132" y="876"/>
                  </a:cubicBezTo>
                  <a:close/>
                  <a:moveTo>
                    <a:pt x="1100" y="849"/>
                  </a:moveTo>
                  <a:cubicBezTo>
                    <a:pt x="1094" y="849"/>
                    <a:pt x="1088" y="850"/>
                    <a:pt x="1081" y="850"/>
                  </a:cubicBezTo>
                  <a:cubicBezTo>
                    <a:pt x="1087" y="815"/>
                    <a:pt x="1086" y="780"/>
                    <a:pt x="1082" y="746"/>
                  </a:cubicBezTo>
                  <a:cubicBezTo>
                    <a:pt x="1088" y="745"/>
                    <a:pt x="1094" y="744"/>
                    <a:pt x="1100" y="743"/>
                  </a:cubicBezTo>
                  <a:cubicBezTo>
                    <a:pt x="1100" y="778"/>
                    <a:pt x="1099" y="814"/>
                    <a:pt x="1100" y="849"/>
                  </a:cubicBezTo>
                  <a:close/>
                  <a:moveTo>
                    <a:pt x="1080" y="850"/>
                  </a:moveTo>
                  <a:cubicBezTo>
                    <a:pt x="1076" y="850"/>
                    <a:pt x="1073" y="851"/>
                    <a:pt x="1069" y="851"/>
                  </a:cubicBezTo>
                  <a:cubicBezTo>
                    <a:pt x="1070" y="816"/>
                    <a:pt x="1070" y="782"/>
                    <a:pt x="1070" y="747"/>
                  </a:cubicBezTo>
                  <a:cubicBezTo>
                    <a:pt x="1073" y="747"/>
                    <a:pt x="1077" y="746"/>
                    <a:pt x="1080" y="746"/>
                  </a:cubicBezTo>
                  <a:cubicBezTo>
                    <a:pt x="1084" y="781"/>
                    <a:pt x="1083" y="815"/>
                    <a:pt x="1080" y="850"/>
                  </a:cubicBezTo>
                  <a:close/>
                  <a:moveTo>
                    <a:pt x="1102" y="849"/>
                  </a:moveTo>
                  <a:cubicBezTo>
                    <a:pt x="1102" y="813"/>
                    <a:pt x="1101" y="778"/>
                    <a:pt x="1101" y="743"/>
                  </a:cubicBezTo>
                  <a:cubicBezTo>
                    <a:pt x="1111" y="742"/>
                    <a:pt x="1120" y="741"/>
                    <a:pt x="1130" y="740"/>
                  </a:cubicBezTo>
                  <a:cubicBezTo>
                    <a:pt x="1130" y="775"/>
                    <a:pt x="1130" y="811"/>
                    <a:pt x="1131" y="847"/>
                  </a:cubicBezTo>
                  <a:cubicBezTo>
                    <a:pt x="1121" y="847"/>
                    <a:pt x="1111" y="848"/>
                    <a:pt x="1102" y="849"/>
                  </a:cubicBezTo>
                  <a:close/>
                  <a:moveTo>
                    <a:pt x="1081" y="743"/>
                  </a:moveTo>
                  <a:cubicBezTo>
                    <a:pt x="1081" y="743"/>
                    <a:pt x="1081" y="743"/>
                    <a:pt x="1081" y="743"/>
                  </a:cubicBezTo>
                  <a:cubicBezTo>
                    <a:pt x="1081" y="742"/>
                    <a:pt x="1080" y="742"/>
                    <a:pt x="1080" y="743"/>
                  </a:cubicBezTo>
                  <a:cubicBezTo>
                    <a:pt x="1080" y="743"/>
                    <a:pt x="1080" y="743"/>
                    <a:pt x="1080" y="743"/>
                  </a:cubicBezTo>
                  <a:cubicBezTo>
                    <a:pt x="1076" y="744"/>
                    <a:pt x="1073" y="744"/>
                    <a:pt x="1070" y="744"/>
                  </a:cubicBezTo>
                  <a:cubicBezTo>
                    <a:pt x="1070" y="702"/>
                    <a:pt x="1070" y="660"/>
                    <a:pt x="1070" y="618"/>
                  </a:cubicBezTo>
                  <a:cubicBezTo>
                    <a:pt x="1079" y="616"/>
                    <a:pt x="1088" y="614"/>
                    <a:pt x="1097" y="613"/>
                  </a:cubicBezTo>
                  <a:cubicBezTo>
                    <a:pt x="1097" y="614"/>
                    <a:pt x="1097" y="616"/>
                    <a:pt x="1097" y="618"/>
                  </a:cubicBezTo>
                  <a:cubicBezTo>
                    <a:pt x="1098" y="619"/>
                    <a:pt x="1099" y="620"/>
                    <a:pt x="1099" y="619"/>
                  </a:cubicBezTo>
                  <a:cubicBezTo>
                    <a:pt x="1099" y="616"/>
                    <a:pt x="1099" y="614"/>
                    <a:pt x="1099" y="612"/>
                  </a:cubicBezTo>
                  <a:cubicBezTo>
                    <a:pt x="1102" y="612"/>
                    <a:pt x="1105" y="611"/>
                    <a:pt x="1108" y="610"/>
                  </a:cubicBezTo>
                  <a:cubicBezTo>
                    <a:pt x="1108" y="616"/>
                    <a:pt x="1108" y="621"/>
                    <a:pt x="1108" y="626"/>
                  </a:cubicBezTo>
                  <a:cubicBezTo>
                    <a:pt x="1108" y="627"/>
                    <a:pt x="1109" y="627"/>
                    <a:pt x="1109" y="626"/>
                  </a:cubicBezTo>
                  <a:cubicBezTo>
                    <a:pt x="1110" y="621"/>
                    <a:pt x="1110" y="615"/>
                    <a:pt x="1110" y="610"/>
                  </a:cubicBezTo>
                  <a:cubicBezTo>
                    <a:pt x="1111" y="610"/>
                    <a:pt x="1113" y="609"/>
                    <a:pt x="1114" y="609"/>
                  </a:cubicBezTo>
                  <a:cubicBezTo>
                    <a:pt x="1115" y="609"/>
                    <a:pt x="1114" y="607"/>
                    <a:pt x="1113" y="607"/>
                  </a:cubicBezTo>
                  <a:cubicBezTo>
                    <a:pt x="1112" y="607"/>
                    <a:pt x="1111" y="607"/>
                    <a:pt x="1110" y="608"/>
                  </a:cubicBezTo>
                  <a:cubicBezTo>
                    <a:pt x="1113" y="560"/>
                    <a:pt x="1115" y="512"/>
                    <a:pt x="1117" y="464"/>
                  </a:cubicBezTo>
                  <a:cubicBezTo>
                    <a:pt x="1118" y="463"/>
                    <a:pt x="1120" y="463"/>
                    <a:pt x="1121" y="463"/>
                  </a:cubicBezTo>
                  <a:cubicBezTo>
                    <a:pt x="1121" y="466"/>
                    <a:pt x="1122" y="470"/>
                    <a:pt x="1122" y="474"/>
                  </a:cubicBezTo>
                  <a:cubicBezTo>
                    <a:pt x="1124" y="551"/>
                    <a:pt x="1126" y="627"/>
                    <a:pt x="1129" y="703"/>
                  </a:cubicBezTo>
                  <a:cubicBezTo>
                    <a:pt x="1129" y="714"/>
                    <a:pt x="1129" y="726"/>
                    <a:pt x="1130" y="737"/>
                  </a:cubicBezTo>
                  <a:cubicBezTo>
                    <a:pt x="1113" y="739"/>
                    <a:pt x="1097" y="741"/>
                    <a:pt x="1081" y="743"/>
                  </a:cubicBezTo>
                  <a:close/>
                  <a:moveTo>
                    <a:pt x="1097" y="609"/>
                  </a:moveTo>
                  <a:cubicBezTo>
                    <a:pt x="1092" y="610"/>
                    <a:pt x="1086" y="611"/>
                    <a:pt x="1081" y="612"/>
                  </a:cubicBezTo>
                  <a:cubicBezTo>
                    <a:pt x="1083" y="566"/>
                    <a:pt x="1081" y="520"/>
                    <a:pt x="1077" y="474"/>
                  </a:cubicBezTo>
                  <a:cubicBezTo>
                    <a:pt x="1084" y="472"/>
                    <a:pt x="1091" y="470"/>
                    <a:pt x="1097" y="469"/>
                  </a:cubicBezTo>
                  <a:cubicBezTo>
                    <a:pt x="1097" y="515"/>
                    <a:pt x="1096" y="563"/>
                    <a:pt x="1097" y="609"/>
                  </a:cubicBezTo>
                  <a:close/>
                  <a:moveTo>
                    <a:pt x="1080" y="612"/>
                  </a:moveTo>
                  <a:cubicBezTo>
                    <a:pt x="1077" y="612"/>
                    <a:pt x="1073" y="613"/>
                    <a:pt x="1070" y="613"/>
                  </a:cubicBezTo>
                  <a:cubicBezTo>
                    <a:pt x="1070" y="567"/>
                    <a:pt x="1070" y="522"/>
                    <a:pt x="1070" y="476"/>
                  </a:cubicBezTo>
                  <a:cubicBezTo>
                    <a:pt x="1072" y="475"/>
                    <a:pt x="1074" y="475"/>
                    <a:pt x="1075" y="474"/>
                  </a:cubicBezTo>
                  <a:cubicBezTo>
                    <a:pt x="1079" y="520"/>
                    <a:pt x="1078" y="566"/>
                    <a:pt x="1080" y="612"/>
                  </a:cubicBezTo>
                  <a:close/>
                  <a:moveTo>
                    <a:pt x="1099" y="469"/>
                  </a:moveTo>
                  <a:cubicBezTo>
                    <a:pt x="1099" y="469"/>
                    <a:pt x="1099" y="468"/>
                    <a:pt x="1099" y="468"/>
                  </a:cubicBezTo>
                  <a:cubicBezTo>
                    <a:pt x="1104" y="467"/>
                    <a:pt x="1110" y="466"/>
                    <a:pt x="1115" y="464"/>
                  </a:cubicBezTo>
                  <a:cubicBezTo>
                    <a:pt x="1113" y="512"/>
                    <a:pt x="1110" y="560"/>
                    <a:pt x="1108" y="608"/>
                  </a:cubicBezTo>
                  <a:cubicBezTo>
                    <a:pt x="1105" y="608"/>
                    <a:pt x="1102" y="609"/>
                    <a:pt x="1099" y="609"/>
                  </a:cubicBezTo>
                  <a:cubicBezTo>
                    <a:pt x="1101" y="562"/>
                    <a:pt x="1099" y="515"/>
                    <a:pt x="1099" y="469"/>
                  </a:cubicBezTo>
                  <a:close/>
                  <a:moveTo>
                    <a:pt x="1036" y="67"/>
                  </a:moveTo>
                  <a:cubicBezTo>
                    <a:pt x="1065" y="54"/>
                    <a:pt x="1093" y="41"/>
                    <a:pt x="1122" y="27"/>
                  </a:cubicBezTo>
                  <a:cubicBezTo>
                    <a:pt x="1121" y="38"/>
                    <a:pt x="1121" y="49"/>
                    <a:pt x="1120" y="60"/>
                  </a:cubicBezTo>
                  <a:cubicBezTo>
                    <a:pt x="1092" y="74"/>
                    <a:pt x="1063" y="87"/>
                    <a:pt x="1033" y="100"/>
                  </a:cubicBezTo>
                  <a:cubicBezTo>
                    <a:pt x="1034" y="89"/>
                    <a:pt x="1035" y="78"/>
                    <a:pt x="1036" y="67"/>
                  </a:cubicBezTo>
                  <a:close/>
                  <a:moveTo>
                    <a:pt x="1100" y="130"/>
                  </a:moveTo>
                  <a:cubicBezTo>
                    <a:pt x="1100" y="131"/>
                    <a:pt x="1100" y="131"/>
                    <a:pt x="1100" y="132"/>
                  </a:cubicBezTo>
                  <a:cubicBezTo>
                    <a:pt x="1095" y="134"/>
                    <a:pt x="1090" y="136"/>
                    <a:pt x="1085" y="137"/>
                  </a:cubicBezTo>
                  <a:cubicBezTo>
                    <a:pt x="1085" y="135"/>
                    <a:pt x="1085" y="133"/>
                    <a:pt x="1085" y="130"/>
                  </a:cubicBezTo>
                  <a:cubicBezTo>
                    <a:pt x="1085" y="129"/>
                    <a:pt x="1084" y="129"/>
                    <a:pt x="1084" y="130"/>
                  </a:cubicBezTo>
                  <a:cubicBezTo>
                    <a:pt x="1084" y="133"/>
                    <a:pt x="1084" y="135"/>
                    <a:pt x="1084" y="138"/>
                  </a:cubicBezTo>
                  <a:cubicBezTo>
                    <a:pt x="1066" y="144"/>
                    <a:pt x="1049" y="150"/>
                    <a:pt x="1031" y="157"/>
                  </a:cubicBezTo>
                  <a:cubicBezTo>
                    <a:pt x="1031" y="147"/>
                    <a:pt x="1032" y="137"/>
                    <a:pt x="1032" y="127"/>
                  </a:cubicBezTo>
                  <a:cubicBezTo>
                    <a:pt x="1061" y="114"/>
                    <a:pt x="1090" y="102"/>
                    <a:pt x="1119" y="90"/>
                  </a:cubicBezTo>
                  <a:cubicBezTo>
                    <a:pt x="1119" y="102"/>
                    <a:pt x="1118" y="114"/>
                    <a:pt x="1118" y="126"/>
                  </a:cubicBezTo>
                  <a:cubicBezTo>
                    <a:pt x="1113" y="128"/>
                    <a:pt x="1107" y="130"/>
                    <a:pt x="1102" y="132"/>
                  </a:cubicBezTo>
                  <a:cubicBezTo>
                    <a:pt x="1102" y="130"/>
                    <a:pt x="1102" y="130"/>
                    <a:pt x="1102" y="130"/>
                  </a:cubicBezTo>
                  <a:cubicBezTo>
                    <a:pt x="1102" y="129"/>
                    <a:pt x="1100" y="129"/>
                    <a:pt x="1100" y="130"/>
                  </a:cubicBezTo>
                  <a:close/>
                  <a:moveTo>
                    <a:pt x="1030" y="128"/>
                  </a:moveTo>
                  <a:cubicBezTo>
                    <a:pt x="1030" y="138"/>
                    <a:pt x="1029" y="148"/>
                    <a:pt x="1029" y="157"/>
                  </a:cubicBezTo>
                  <a:cubicBezTo>
                    <a:pt x="1023" y="160"/>
                    <a:pt x="1016" y="162"/>
                    <a:pt x="1009" y="165"/>
                  </a:cubicBezTo>
                  <a:cubicBezTo>
                    <a:pt x="1009" y="155"/>
                    <a:pt x="1009" y="146"/>
                    <a:pt x="1009" y="136"/>
                  </a:cubicBezTo>
                  <a:cubicBezTo>
                    <a:pt x="1016" y="133"/>
                    <a:pt x="1023" y="131"/>
                    <a:pt x="1030" y="128"/>
                  </a:cubicBezTo>
                  <a:close/>
                  <a:moveTo>
                    <a:pt x="1009" y="133"/>
                  </a:moveTo>
                  <a:cubicBezTo>
                    <a:pt x="1009" y="126"/>
                    <a:pt x="1010" y="119"/>
                    <a:pt x="1010" y="112"/>
                  </a:cubicBezTo>
                  <a:cubicBezTo>
                    <a:pt x="1017" y="109"/>
                    <a:pt x="1024" y="106"/>
                    <a:pt x="1031" y="103"/>
                  </a:cubicBezTo>
                  <a:cubicBezTo>
                    <a:pt x="1030" y="110"/>
                    <a:pt x="1030" y="117"/>
                    <a:pt x="1030" y="125"/>
                  </a:cubicBezTo>
                  <a:cubicBezTo>
                    <a:pt x="1023" y="127"/>
                    <a:pt x="1016" y="130"/>
                    <a:pt x="1009" y="133"/>
                  </a:cubicBezTo>
                  <a:close/>
                  <a:moveTo>
                    <a:pt x="1029" y="161"/>
                  </a:moveTo>
                  <a:cubicBezTo>
                    <a:pt x="1030" y="169"/>
                    <a:pt x="1030" y="177"/>
                    <a:pt x="1030" y="184"/>
                  </a:cubicBezTo>
                  <a:cubicBezTo>
                    <a:pt x="1030" y="185"/>
                    <a:pt x="1031" y="186"/>
                    <a:pt x="1031" y="185"/>
                  </a:cubicBezTo>
                  <a:cubicBezTo>
                    <a:pt x="1031" y="177"/>
                    <a:pt x="1031" y="168"/>
                    <a:pt x="1031" y="160"/>
                  </a:cubicBezTo>
                  <a:cubicBezTo>
                    <a:pt x="1049" y="154"/>
                    <a:pt x="1066" y="147"/>
                    <a:pt x="1084" y="141"/>
                  </a:cubicBezTo>
                  <a:cubicBezTo>
                    <a:pt x="1084" y="152"/>
                    <a:pt x="1083" y="164"/>
                    <a:pt x="1082" y="176"/>
                  </a:cubicBezTo>
                  <a:cubicBezTo>
                    <a:pt x="1058" y="183"/>
                    <a:pt x="1033" y="192"/>
                    <a:pt x="1009" y="200"/>
                  </a:cubicBezTo>
                  <a:cubicBezTo>
                    <a:pt x="1009" y="190"/>
                    <a:pt x="1009" y="179"/>
                    <a:pt x="1009" y="168"/>
                  </a:cubicBezTo>
                  <a:cubicBezTo>
                    <a:pt x="1016" y="166"/>
                    <a:pt x="1023" y="163"/>
                    <a:pt x="1029" y="161"/>
                  </a:cubicBezTo>
                  <a:close/>
                  <a:moveTo>
                    <a:pt x="1085" y="140"/>
                  </a:moveTo>
                  <a:cubicBezTo>
                    <a:pt x="1090" y="139"/>
                    <a:pt x="1095" y="137"/>
                    <a:pt x="1100" y="135"/>
                  </a:cubicBezTo>
                  <a:cubicBezTo>
                    <a:pt x="1100" y="147"/>
                    <a:pt x="1100" y="158"/>
                    <a:pt x="1100" y="170"/>
                  </a:cubicBezTo>
                  <a:cubicBezTo>
                    <a:pt x="1095" y="172"/>
                    <a:pt x="1089" y="173"/>
                    <a:pt x="1084" y="175"/>
                  </a:cubicBezTo>
                  <a:cubicBezTo>
                    <a:pt x="1084" y="164"/>
                    <a:pt x="1085" y="152"/>
                    <a:pt x="1085" y="140"/>
                  </a:cubicBezTo>
                  <a:close/>
                  <a:moveTo>
                    <a:pt x="1032" y="124"/>
                  </a:moveTo>
                  <a:cubicBezTo>
                    <a:pt x="1033" y="116"/>
                    <a:pt x="1033" y="109"/>
                    <a:pt x="1033" y="102"/>
                  </a:cubicBezTo>
                  <a:cubicBezTo>
                    <a:pt x="1062" y="89"/>
                    <a:pt x="1091" y="75"/>
                    <a:pt x="1120" y="62"/>
                  </a:cubicBezTo>
                  <a:cubicBezTo>
                    <a:pt x="1120" y="71"/>
                    <a:pt x="1120" y="80"/>
                    <a:pt x="1119" y="88"/>
                  </a:cubicBezTo>
                  <a:cubicBezTo>
                    <a:pt x="1090" y="100"/>
                    <a:pt x="1061" y="112"/>
                    <a:pt x="1032" y="124"/>
                  </a:cubicBezTo>
                  <a:close/>
                  <a:moveTo>
                    <a:pt x="1011" y="79"/>
                  </a:moveTo>
                  <a:cubicBezTo>
                    <a:pt x="1019" y="75"/>
                    <a:pt x="1027" y="72"/>
                    <a:pt x="1035" y="68"/>
                  </a:cubicBezTo>
                  <a:cubicBezTo>
                    <a:pt x="1033" y="79"/>
                    <a:pt x="1032" y="90"/>
                    <a:pt x="1031" y="101"/>
                  </a:cubicBezTo>
                  <a:cubicBezTo>
                    <a:pt x="1024" y="104"/>
                    <a:pt x="1017" y="107"/>
                    <a:pt x="1010" y="111"/>
                  </a:cubicBezTo>
                  <a:cubicBezTo>
                    <a:pt x="1010" y="100"/>
                    <a:pt x="1011" y="89"/>
                    <a:pt x="1011" y="79"/>
                  </a:cubicBezTo>
                  <a:close/>
                  <a:moveTo>
                    <a:pt x="991" y="88"/>
                  </a:moveTo>
                  <a:cubicBezTo>
                    <a:pt x="997" y="85"/>
                    <a:pt x="1004" y="82"/>
                    <a:pt x="1010" y="79"/>
                  </a:cubicBezTo>
                  <a:cubicBezTo>
                    <a:pt x="1010" y="90"/>
                    <a:pt x="1009" y="101"/>
                    <a:pt x="1008" y="111"/>
                  </a:cubicBezTo>
                  <a:cubicBezTo>
                    <a:pt x="1002" y="114"/>
                    <a:pt x="995" y="117"/>
                    <a:pt x="988" y="120"/>
                  </a:cubicBezTo>
                  <a:cubicBezTo>
                    <a:pt x="989" y="109"/>
                    <a:pt x="990" y="99"/>
                    <a:pt x="991" y="88"/>
                  </a:cubicBezTo>
                  <a:close/>
                  <a:moveTo>
                    <a:pt x="930" y="270"/>
                  </a:moveTo>
                  <a:cubicBezTo>
                    <a:pt x="930" y="270"/>
                    <a:pt x="929" y="270"/>
                    <a:pt x="929" y="270"/>
                  </a:cubicBezTo>
                  <a:cubicBezTo>
                    <a:pt x="922" y="272"/>
                    <a:pt x="916" y="275"/>
                    <a:pt x="909" y="277"/>
                  </a:cubicBezTo>
                  <a:cubicBezTo>
                    <a:pt x="910" y="264"/>
                    <a:pt x="910" y="250"/>
                    <a:pt x="911" y="237"/>
                  </a:cubicBezTo>
                  <a:cubicBezTo>
                    <a:pt x="918" y="235"/>
                    <a:pt x="924" y="232"/>
                    <a:pt x="931" y="230"/>
                  </a:cubicBezTo>
                  <a:cubicBezTo>
                    <a:pt x="930" y="243"/>
                    <a:pt x="930" y="257"/>
                    <a:pt x="930" y="270"/>
                  </a:cubicBezTo>
                  <a:close/>
                  <a:moveTo>
                    <a:pt x="894" y="240"/>
                  </a:moveTo>
                  <a:cubicBezTo>
                    <a:pt x="894" y="230"/>
                    <a:pt x="895" y="220"/>
                    <a:pt x="895" y="210"/>
                  </a:cubicBezTo>
                  <a:cubicBezTo>
                    <a:pt x="900" y="208"/>
                    <a:pt x="906" y="206"/>
                    <a:pt x="911" y="204"/>
                  </a:cubicBezTo>
                  <a:cubicBezTo>
                    <a:pt x="910" y="215"/>
                    <a:pt x="910" y="225"/>
                    <a:pt x="909" y="235"/>
                  </a:cubicBezTo>
                  <a:cubicBezTo>
                    <a:pt x="904" y="237"/>
                    <a:pt x="899" y="239"/>
                    <a:pt x="894" y="240"/>
                  </a:cubicBezTo>
                  <a:close/>
                  <a:moveTo>
                    <a:pt x="909" y="238"/>
                  </a:moveTo>
                  <a:cubicBezTo>
                    <a:pt x="908" y="251"/>
                    <a:pt x="908" y="264"/>
                    <a:pt x="908" y="277"/>
                  </a:cubicBezTo>
                  <a:cubicBezTo>
                    <a:pt x="903" y="279"/>
                    <a:pt x="899" y="280"/>
                    <a:pt x="895" y="282"/>
                  </a:cubicBezTo>
                  <a:cubicBezTo>
                    <a:pt x="894" y="269"/>
                    <a:pt x="894" y="256"/>
                    <a:pt x="894" y="243"/>
                  </a:cubicBezTo>
                  <a:cubicBezTo>
                    <a:pt x="899" y="241"/>
                    <a:pt x="904" y="239"/>
                    <a:pt x="909" y="238"/>
                  </a:cubicBezTo>
                  <a:close/>
                  <a:moveTo>
                    <a:pt x="911" y="235"/>
                  </a:moveTo>
                  <a:cubicBezTo>
                    <a:pt x="911" y="224"/>
                    <a:pt x="912" y="214"/>
                    <a:pt x="912" y="204"/>
                  </a:cubicBezTo>
                  <a:cubicBezTo>
                    <a:pt x="920" y="201"/>
                    <a:pt x="927" y="198"/>
                    <a:pt x="935" y="195"/>
                  </a:cubicBezTo>
                  <a:cubicBezTo>
                    <a:pt x="933" y="206"/>
                    <a:pt x="932" y="217"/>
                    <a:pt x="931" y="228"/>
                  </a:cubicBezTo>
                  <a:cubicBezTo>
                    <a:pt x="925" y="230"/>
                    <a:pt x="918" y="233"/>
                    <a:pt x="911" y="235"/>
                  </a:cubicBezTo>
                  <a:close/>
                  <a:moveTo>
                    <a:pt x="937" y="195"/>
                  </a:moveTo>
                  <a:cubicBezTo>
                    <a:pt x="941" y="193"/>
                    <a:pt x="945" y="191"/>
                    <a:pt x="950" y="190"/>
                  </a:cubicBezTo>
                  <a:cubicBezTo>
                    <a:pt x="949" y="193"/>
                    <a:pt x="949" y="197"/>
                    <a:pt x="949" y="200"/>
                  </a:cubicBezTo>
                  <a:cubicBezTo>
                    <a:pt x="949" y="201"/>
                    <a:pt x="951" y="202"/>
                    <a:pt x="951" y="201"/>
                  </a:cubicBezTo>
                  <a:cubicBezTo>
                    <a:pt x="951" y="197"/>
                    <a:pt x="951" y="193"/>
                    <a:pt x="951" y="189"/>
                  </a:cubicBezTo>
                  <a:cubicBezTo>
                    <a:pt x="962" y="185"/>
                    <a:pt x="973" y="181"/>
                    <a:pt x="984" y="177"/>
                  </a:cubicBezTo>
                  <a:cubicBezTo>
                    <a:pt x="984" y="183"/>
                    <a:pt x="984" y="188"/>
                    <a:pt x="984" y="194"/>
                  </a:cubicBezTo>
                  <a:cubicBezTo>
                    <a:pt x="984" y="195"/>
                    <a:pt x="986" y="196"/>
                    <a:pt x="986" y="194"/>
                  </a:cubicBezTo>
                  <a:cubicBezTo>
                    <a:pt x="986" y="188"/>
                    <a:pt x="986" y="183"/>
                    <a:pt x="986" y="177"/>
                  </a:cubicBezTo>
                  <a:cubicBezTo>
                    <a:pt x="993" y="174"/>
                    <a:pt x="1000" y="172"/>
                    <a:pt x="1007" y="169"/>
                  </a:cubicBezTo>
                  <a:cubicBezTo>
                    <a:pt x="1007" y="180"/>
                    <a:pt x="1007" y="190"/>
                    <a:pt x="1007" y="201"/>
                  </a:cubicBezTo>
                  <a:cubicBezTo>
                    <a:pt x="982" y="210"/>
                    <a:pt x="958" y="219"/>
                    <a:pt x="933" y="227"/>
                  </a:cubicBezTo>
                  <a:cubicBezTo>
                    <a:pt x="934" y="216"/>
                    <a:pt x="935" y="206"/>
                    <a:pt x="937" y="195"/>
                  </a:cubicBezTo>
                  <a:close/>
                  <a:moveTo>
                    <a:pt x="985" y="147"/>
                  </a:moveTo>
                  <a:cubicBezTo>
                    <a:pt x="984" y="156"/>
                    <a:pt x="984" y="165"/>
                    <a:pt x="984" y="174"/>
                  </a:cubicBezTo>
                  <a:cubicBezTo>
                    <a:pt x="973" y="178"/>
                    <a:pt x="962" y="182"/>
                    <a:pt x="951" y="186"/>
                  </a:cubicBezTo>
                  <a:cubicBezTo>
                    <a:pt x="951" y="177"/>
                    <a:pt x="952" y="169"/>
                    <a:pt x="952" y="161"/>
                  </a:cubicBezTo>
                  <a:cubicBezTo>
                    <a:pt x="963" y="156"/>
                    <a:pt x="974" y="151"/>
                    <a:pt x="985" y="147"/>
                  </a:cubicBezTo>
                  <a:close/>
                  <a:moveTo>
                    <a:pt x="970" y="129"/>
                  </a:moveTo>
                  <a:cubicBezTo>
                    <a:pt x="975" y="127"/>
                    <a:pt x="980" y="125"/>
                    <a:pt x="986" y="122"/>
                  </a:cubicBezTo>
                  <a:cubicBezTo>
                    <a:pt x="985" y="129"/>
                    <a:pt x="985" y="136"/>
                    <a:pt x="985" y="143"/>
                  </a:cubicBezTo>
                  <a:cubicBezTo>
                    <a:pt x="980" y="145"/>
                    <a:pt x="975" y="147"/>
                    <a:pt x="970" y="150"/>
                  </a:cubicBezTo>
                  <a:cubicBezTo>
                    <a:pt x="970" y="143"/>
                    <a:pt x="970" y="136"/>
                    <a:pt x="970" y="129"/>
                  </a:cubicBezTo>
                  <a:close/>
                  <a:moveTo>
                    <a:pt x="951" y="157"/>
                  </a:moveTo>
                  <a:cubicBezTo>
                    <a:pt x="906" y="176"/>
                    <a:pt x="861" y="195"/>
                    <a:pt x="816" y="214"/>
                  </a:cubicBezTo>
                  <a:cubicBezTo>
                    <a:pt x="816" y="207"/>
                    <a:pt x="816" y="200"/>
                    <a:pt x="816" y="193"/>
                  </a:cubicBezTo>
                  <a:cubicBezTo>
                    <a:pt x="861" y="175"/>
                    <a:pt x="907" y="156"/>
                    <a:pt x="951" y="137"/>
                  </a:cubicBezTo>
                  <a:cubicBezTo>
                    <a:pt x="951" y="144"/>
                    <a:pt x="951" y="151"/>
                    <a:pt x="951" y="157"/>
                  </a:cubicBezTo>
                  <a:close/>
                  <a:moveTo>
                    <a:pt x="1007" y="166"/>
                  </a:moveTo>
                  <a:cubicBezTo>
                    <a:pt x="1000" y="168"/>
                    <a:pt x="993" y="170"/>
                    <a:pt x="986" y="173"/>
                  </a:cubicBezTo>
                  <a:cubicBezTo>
                    <a:pt x="987" y="164"/>
                    <a:pt x="987" y="155"/>
                    <a:pt x="987" y="146"/>
                  </a:cubicBezTo>
                  <a:cubicBezTo>
                    <a:pt x="994" y="143"/>
                    <a:pt x="1001" y="140"/>
                    <a:pt x="1008" y="137"/>
                  </a:cubicBezTo>
                  <a:cubicBezTo>
                    <a:pt x="1007" y="147"/>
                    <a:pt x="1007" y="156"/>
                    <a:pt x="1007" y="166"/>
                  </a:cubicBezTo>
                  <a:close/>
                  <a:moveTo>
                    <a:pt x="987" y="142"/>
                  </a:moveTo>
                  <a:cubicBezTo>
                    <a:pt x="987" y="135"/>
                    <a:pt x="988" y="128"/>
                    <a:pt x="988" y="121"/>
                  </a:cubicBezTo>
                  <a:cubicBezTo>
                    <a:pt x="995" y="119"/>
                    <a:pt x="1002" y="116"/>
                    <a:pt x="1008" y="113"/>
                  </a:cubicBezTo>
                  <a:cubicBezTo>
                    <a:pt x="1008" y="120"/>
                    <a:pt x="1008" y="127"/>
                    <a:pt x="1008" y="134"/>
                  </a:cubicBezTo>
                  <a:cubicBezTo>
                    <a:pt x="1001" y="137"/>
                    <a:pt x="994" y="139"/>
                    <a:pt x="987" y="142"/>
                  </a:cubicBezTo>
                  <a:close/>
                  <a:moveTo>
                    <a:pt x="953" y="106"/>
                  </a:moveTo>
                  <a:cubicBezTo>
                    <a:pt x="966" y="100"/>
                    <a:pt x="978" y="94"/>
                    <a:pt x="990" y="89"/>
                  </a:cubicBezTo>
                  <a:cubicBezTo>
                    <a:pt x="988" y="99"/>
                    <a:pt x="987" y="110"/>
                    <a:pt x="986" y="121"/>
                  </a:cubicBezTo>
                  <a:cubicBezTo>
                    <a:pt x="980" y="123"/>
                    <a:pt x="975" y="126"/>
                    <a:pt x="970" y="128"/>
                  </a:cubicBezTo>
                  <a:cubicBezTo>
                    <a:pt x="970" y="121"/>
                    <a:pt x="970" y="114"/>
                    <a:pt x="969" y="108"/>
                  </a:cubicBezTo>
                  <a:cubicBezTo>
                    <a:pt x="969" y="107"/>
                    <a:pt x="969" y="107"/>
                    <a:pt x="969" y="108"/>
                  </a:cubicBezTo>
                  <a:cubicBezTo>
                    <a:pt x="969" y="114"/>
                    <a:pt x="969" y="121"/>
                    <a:pt x="969" y="128"/>
                  </a:cubicBezTo>
                  <a:cubicBezTo>
                    <a:pt x="964" y="131"/>
                    <a:pt x="959" y="133"/>
                    <a:pt x="953" y="135"/>
                  </a:cubicBezTo>
                  <a:cubicBezTo>
                    <a:pt x="954" y="125"/>
                    <a:pt x="954" y="115"/>
                    <a:pt x="953" y="106"/>
                  </a:cubicBezTo>
                  <a:close/>
                  <a:moveTo>
                    <a:pt x="969" y="130"/>
                  </a:moveTo>
                  <a:cubicBezTo>
                    <a:pt x="969" y="136"/>
                    <a:pt x="969" y="143"/>
                    <a:pt x="969" y="150"/>
                  </a:cubicBezTo>
                  <a:cubicBezTo>
                    <a:pt x="963" y="152"/>
                    <a:pt x="958" y="154"/>
                    <a:pt x="952" y="157"/>
                  </a:cubicBezTo>
                  <a:cubicBezTo>
                    <a:pt x="953" y="150"/>
                    <a:pt x="953" y="143"/>
                    <a:pt x="953" y="136"/>
                  </a:cubicBezTo>
                  <a:cubicBezTo>
                    <a:pt x="958" y="134"/>
                    <a:pt x="964" y="132"/>
                    <a:pt x="969" y="130"/>
                  </a:cubicBezTo>
                  <a:close/>
                  <a:moveTo>
                    <a:pt x="830" y="163"/>
                  </a:moveTo>
                  <a:cubicBezTo>
                    <a:pt x="866" y="146"/>
                    <a:pt x="902" y="130"/>
                    <a:pt x="938" y="113"/>
                  </a:cubicBezTo>
                  <a:cubicBezTo>
                    <a:pt x="943" y="111"/>
                    <a:pt x="948" y="108"/>
                    <a:pt x="953" y="106"/>
                  </a:cubicBezTo>
                  <a:cubicBezTo>
                    <a:pt x="953" y="116"/>
                    <a:pt x="952" y="126"/>
                    <a:pt x="952" y="136"/>
                  </a:cubicBezTo>
                  <a:cubicBezTo>
                    <a:pt x="907" y="155"/>
                    <a:pt x="861" y="173"/>
                    <a:pt x="816" y="192"/>
                  </a:cubicBezTo>
                  <a:cubicBezTo>
                    <a:pt x="816" y="184"/>
                    <a:pt x="816" y="177"/>
                    <a:pt x="816" y="169"/>
                  </a:cubicBezTo>
                  <a:cubicBezTo>
                    <a:pt x="821" y="167"/>
                    <a:pt x="825" y="165"/>
                    <a:pt x="830" y="163"/>
                  </a:cubicBezTo>
                  <a:close/>
                  <a:moveTo>
                    <a:pt x="793" y="180"/>
                  </a:moveTo>
                  <a:cubicBezTo>
                    <a:pt x="800" y="177"/>
                    <a:pt x="807" y="173"/>
                    <a:pt x="815" y="170"/>
                  </a:cubicBezTo>
                  <a:cubicBezTo>
                    <a:pt x="815" y="177"/>
                    <a:pt x="814" y="185"/>
                    <a:pt x="814" y="192"/>
                  </a:cubicBezTo>
                  <a:cubicBezTo>
                    <a:pt x="808" y="195"/>
                    <a:pt x="801" y="198"/>
                    <a:pt x="794" y="200"/>
                  </a:cubicBezTo>
                  <a:cubicBezTo>
                    <a:pt x="794" y="194"/>
                    <a:pt x="794" y="187"/>
                    <a:pt x="793" y="180"/>
                  </a:cubicBezTo>
                  <a:close/>
                  <a:moveTo>
                    <a:pt x="794" y="226"/>
                  </a:moveTo>
                  <a:cubicBezTo>
                    <a:pt x="801" y="223"/>
                    <a:pt x="808" y="221"/>
                    <a:pt x="814" y="218"/>
                  </a:cubicBezTo>
                  <a:cubicBezTo>
                    <a:pt x="814" y="225"/>
                    <a:pt x="814" y="231"/>
                    <a:pt x="814" y="238"/>
                  </a:cubicBezTo>
                  <a:cubicBezTo>
                    <a:pt x="808" y="240"/>
                    <a:pt x="801" y="243"/>
                    <a:pt x="794" y="246"/>
                  </a:cubicBezTo>
                  <a:cubicBezTo>
                    <a:pt x="794" y="239"/>
                    <a:pt x="794" y="233"/>
                    <a:pt x="794" y="226"/>
                  </a:cubicBezTo>
                  <a:close/>
                  <a:moveTo>
                    <a:pt x="794" y="202"/>
                  </a:moveTo>
                  <a:cubicBezTo>
                    <a:pt x="801" y="199"/>
                    <a:pt x="808" y="196"/>
                    <a:pt x="814" y="193"/>
                  </a:cubicBezTo>
                  <a:cubicBezTo>
                    <a:pt x="814" y="200"/>
                    <a:pt x="814" y="207"/>
                    <a:pt x="814" y="215"/>
                  </a:cubicBezTo>
                  <a:cubicBezTo>
                    <a:pt x="808" y="217"/>
                    <a:pt x="801" y="220"/>
                    <a:pt x="794" y="223"/>
                  </a:cubicBezTo>
                  <a:cubicBezTo>
                    <a:pt x="794" y="216"/>
                    <a:pt x="794" y="209"/>
                    <a:pt x="794" y="202"/>
                  </a:cubicBezTo>
                  <a:close/>
                  <a:moveTo>
                    <a:pt x="875" y="247"/>
                  </a:moveTo>
                  <a:cubicBezTo>
                    <a:pt x="848" y="256"/>
                    <a:pt x="821" y="264"/>
                    <a:pt x="794" y="272"/>
                  </a:cubicBezTo>
                  <a:cubicBezTo>
                    <a:pt x="794" y="264"/>
                    <a:pt x="794" y="256"/>
                    <a:pt x="794" y="248"/>
                  </a:cubicBezTo>
                  <a:cubicBezTo>
                    <a:pt x="801" y="245"/>
                    <a:pt x="808" y="243"/>
                    <a:pt x="814" y="240"/>
                  </a:cubicBezTo>
                  <a:cubicBezTo>
                    <a:pt x="815" y="246"/>
                    <a:pt x="814" y="252"/>
                    <a:pt x="815" y="258"/>
                  </a:cubicBezTo>
                  <a:cubicBezTo>
                    <a:pt x="815" y="259"/>
                    <a:pt x="816" y="260"/>
                    <a:pt x="816" y="259"/>
                  </a:cubicBezTo>
                  <a:cubicBezTo>
                    <a:pt x="816" y="252"/>
                    <a:pt x="816" y="246"/>
                    <a:pt x="816" y="239"/>
                  </a:cubicBezTo>
                  <a:cubicBezTo>
                    <a:pt x="836" y="232"/>
                    <a:pt x="856" y="224"/>
                    <a:pt x="876" y="217"/>
                  </a:cubicBezTo>
                  <a:cubicBezTo>
                    <a:pt x="876" y="227"/>
                    <a:pt x="876" y="237"/>
                    <a:pt x="875" y="247"/>
                  </a:cubicBezTo>
                  <a:close/>
                  <a:moveTo>
                    <a:pt x="876" y="213"/>
                  </a:moveTo>
                  <a:cubicBezTo>
                    <a:pt x="876" y="214"/>
                    <a:pt x="876" y="214"/>
                    <a:pt x="876" y="214"/>
                  </a:cubicBezTo>
                  <a:cubicBezTo>
                    <a:pt x="856" y="221"/>
                    <a:pt x="836" y="229"/>
                    <a:pt x="816" y="237"/>
                  </a:cubicBezTo>
                  <a:cubicBezTo>
                    <a:pt x="816" y="230"/>
                    <a:pt x="816" y="224"/>
                    <a:pt x="816" y="217"/>
                  </a:cubicBezTo>
                  <a:cubicBezTo>
                    <a:pt x="861" y="199"/>
                    <a:pt x="906" y="181"/>
                    <a:pt x="950" y="162"/>
                  </a:cubicBezTo>
                  <a:cubicBezTo>
                    <a:pt x="950" y="170"/>
                    <a:pt x="950" y="178"/>
                    <a:pt x="950" y="186"/>
                  </a:cubicBezTo>
                  <a:cubicBezTo>
                    <a:pt x="945" y="188"/>
                    <a:pt x="941" y="189"/>
                    <a:pt x="937" y="191"/>
                  </a:cubicBezTo>
                  <a:cubicBezTo>
                    <a:pt x="938" y="190"/>
                    <a:pt x="938" y="189"/>
                    <a:pt x="938" y="188"/>
                  </a:cubicBezTo>
                  <a:cubicBezTo>
                    <a:pt x="938" y="187"/>
                    <a:pt x="937" y="187"/>
                    <a:pt x="937" y="187"/>
                  </a:cubicBezTo>
                  <a:cubicBezTo>
                    <a:pt x="936" y="189"/>
                    <a:pt x="936" y="190"/>
                    <a:pt x="936" y="191"/>
                  </a:cubicBezTo>
                  <a:cubicBezTo>
                    <a:pt x="928" y="194"/>
                    <a:pt x="920" y="197"/>
                    <a:pt x="912" y="200"/>
                  </a:cubicBezTo>
                  <a:cubicBezTo>
                    <a:pt x="912" y="197"/>
                    <a:pt x="912" y="194"/>
                    <a:pt x="912" y="191"/>
                  </a:cubicBezTo>
                  <a:cubicBezTo>
                    <a:pt x="912" y="191"/>
                    <a:pt x="911" y="190"/>
                    <a:pt x="911" y="191"/>
                  </a:cubicBezTo>
                  <a:cubicBezTo>
                    <a:pt x="911" y="194"/>
                    <a:pt x="911" y="197"/>
                    <a:pt x="911" y="201"/>
                  </a:cubicBezTo>
                  <a:cubicBezTo>
                    <a:pt x="906" y="203"/>
                    <a:pt x="901" y="204"/>
                    <a:pt x="896" y="206"/>
                  </a:cubicBezTo>
                  <a:cubicBezTo>
                    <a:pt x="896" y="203"/>
                    <a:pt x="896" y="201"/>
                    <a:pt x="896" y="198"/>
                  </a:cubicBezTo>
                  <a:cubicBezTo>
                    <a:pt x="896" y="197"/>
                    <a:pt x="895" y="196"/>
                    <a:pt x="895" y="197"/>
                  </a:cubicBezTo>
                  <a:cubicBezTo>
                    <a:pt x="895" y="200"/>
                    <a:pt x="894" y="204"/>
                    <a:pt x="894" y="207"/>
                  </a:cubicBezTo>
                  <a:cubicBezTo>
                    <a:pt x="888" y="209"/>
                    <a:pt x="883" y="211"/>
                    <a:pt x="877" y="213"/>
                  </a:cubicBezTo>
                  <a:cubicBezTo>
                    <a:pt x="877" y="213"/>
                    <a:pt x="876" y="212"/>
                    <a:pt x="876" y="213"/>
                  </a:cubicBezTo>
                  <a:close/>
                  <a:moveTo>
                    <a:pt x="892" y="241"/>
                  </a:moveTo>
                  <a:cubicBezTo>
                    <a:pt x="887" y="243"/>
                    <a:pt x="882" y="245"/>
                    <a:pt x="876" y="246"/>
                  </a:cubicBezTo>
                  <a:cubicBezTo>
                    <a:pt x="877" y="236"/>
                    <a:pt x="877" y="226"/>
                    <a:pt x="877" y="217"/>
                  </a:cubicBezTo>
                  <a:cubicBezTo>
                    <a:pt x="882" y="214"/>
                    <a:pt x="888" y="212"/>
                    <a:pt x="894" y="210"/>
                  </a:cubicBezTo>
                  <a:cubicBezTo>
                    <a:pt x="893" y="221"/>
                    <a:pt x="893" y="231"/>
                    <a:pt x="892" y="241"/>
                  </a:cubicBezTo>
                  <a:close/>
                  <a:moveTo>
                    <a:pt x="860" y="296"/>
                  </a:moveTo>
                  <a:cubicBezTo>
                    <a:pt x="871" y="292"/>
                    <a:pt x="882" y="288"/>
                    <a:pt x="893" y="285"/>
                  </a:cubicBezTo>
                  <a:cubicBezTo>
                    <a:pt x="894" y="291"/>
                    <a:pt x="894" y="297"/>
                    <a:pt x="895" y="303"/>
                  </a:cubicBezTo>
                  <a:cubicBezTo>
                    <a:pt x="895" y="304"/>
                    <a:pt x="896" y="304"/>
                    <a:pt x="896" y="303"/>
                  </a:cubicBezTo>
                  <a:cubicBezTo>
                    <a:pt x="896" y="297"/>
                    <a:pt x="895" y="290"/>
                    <a:pt x="895" y="284"/>
                  </a:cubicBezTo>
                  <a:cubicBezTo>
                    <a:pt x="899" y="283"/>
                    <a:pt x="903" y="281"/>
                    <a:pt x="908" y="280"/>
                  </a:cubicBezTo>
                  <a:cubicBezTo>
                    <a:pt x="908" y="282"/>
                    <a:pt x="908" y="285"/>
                    <a:pt x="908" y="287"/>
                  </a:cubicBezTo>
                  <a:cubicBezTo>
                    <a:pt x="908" y="288"/>
                    <a:pt x="909" y="288"/>
                    <a:pt x="909" y="287"/>
                  </a:cubicBezTo>
                  <a:cubicBezTo>
                    <a:pt x="909" y="285"/>
                    <a:pt x="909" y="282"/>
                    <a:pt x="909" y="279"/>
                  </a:cubicBezTo>
                  <a:cubicBezTo>
                    <a:pt x="914" y="278"/>
                    <a:pt x="918" y="276"/>
                    <a:pt x="922" y="275"/>
                  </a:cubicBezTo>
                  <a:cubicBezTo>
                    <a:pt x="925" y="274"/>
                    <a:pt x="928" y="273"/>
                    <a:pt x="930" y="272"/>
                  </a:cubicBezTo>
                  <a:cubicBezTo>
                    <a:pt x="930" y="273"/>
                    <a:pt x="930" y="274"/>
                    <a:pt x="930" y="274"/>
                  </a:cubicBezTo>
                  <a:cubicBezTo>
                    <a:pt x="930" y="275"/>
                    <a:pt x="931" y="276"/>
                    <a:pt x="931" y="275"/>
                  </a:cubicBezTo>
                  <a:cubicBezTo>
                    <a:pt x="931" y="274"/>
                    <a:pt x="931" y="273"/>
                    <a:pt x="931" y="272"/>
                  </a:cubicBezTo>
                  <a:cubicBezTo>
                    <a:pt x="954" y="264"/>
                    <a:pt x="977" y="256"/>
                    <a:pt x="1000" y="249"/>
                  </a:cubicBezTo>
                  <a:cubicBezTo>
                    <a:pt x="999" y="258"/>
                    <a:pt x="999" y="267"/>
                    <a:pt x="999" y="276"/>
                  </a:cubicBezTo>
                  <a:cubicBezTo>
                    <a:pt x="952" y="291"/>
                    <a:pt x="905" y="306"/>
                    <a:pt x="858" y="320"/>
                  </a:cubicBezTo>
                  <a:cubicBezTo>
                    <a:pt x="858" y="312"/>
                    <a:pt x="859" y="304"/>
                    <a:pt x="860" y="296"/>
                  </a:cubicBezTo>
                  <a:close/>
                  <a:moveTo>
                    <a:pt x="1000" y="249"/>
                  </a:moveTo>
                  <a:cubicBezTo>
                    <a:pt x="1007" y="247"/>
                    <a:pt x="1013" y="245"/>
                    <a:pt x="1019" y="243"/>
                  </a:cubicBezTo>
                  <a:cubicBezTo>
                    <a:pt x="1018" y="252"/>
                    <a:pt x="1017" y="261"/>
                    <a:pt x="1017" y="270"/>
                  </a:cubicBezTo>
                  <a:cubicBezTo>
                    <a:pt x="1011" y="272"/>
                    <a:pt x="1006" y="274"/>
                    <a:pt x="1000" y="276"/>
                  </a:cubicBezTo>
                  <a:cubicBezTo>
                    <a:pt x="999" y="267"/>
                    <a:pt x="999" y="258"/>
                    <a:pt x="1000" y="249"/>
                  </a:cubicBezTo>
                  <a:close/>
                  <a:moveTo>
                    <a:pt x="819" y="310"/>
                  </a:moveTo>
                  <a:cubicBezTo>
                    <a:pt x="826" y="308"/>
                    <a:pt x="833" y="306"/>
                    <a:pt x="840" y="303"/>
                  </a:cubicBezTo>
                  <a:cubicBezTo>
                    <a:pt x="839" y="311"/>
                    <a:pt x="838" y="319"/>
                    <a:pt x="838" y="327"/>
                  </a:cubicBezTo>
                  <a:cubicBezTo>
                    <a:pt x="831" y="329"/>
                    <a:pt x="825" y="331"/>
                    <a:pt x="819" y="333"/>
                  </a:cubicBezTo>
                  <a:cubicBezTo>
                    <a:pt x="819" y="325"/>
                    <a:pt x="819" y="318"/>
                    <a:pt x="819" y="310"/>
                  </a:cubicBezTo>
                  <a:close/>
                  <a:moveTo>
                    <a:pt x="802" y="316"/>
                  </a:moveTo>
                  <a:cubicBezTo>
                    <a:pt x="807" y="315"/>
                    <a:pt x="812" y="313"/>
                    <a:pt x="818" y="311"/>
                  </a:cubicBezTo>
                  <a:cubicBezTo>
                    <a:pt x="817" y="318"/>
                    <a:pt x="817" y="326"/>
                    <a:pt x="817" y="333"/>
                  </a:cubicBezTo>
                  <a:cubicBezTo>
                    <a:pt x="811" y="335"/>
                    <a:pt x="806" y="337"/>
                    <a:pt x="800" y="339"/>
                  </a:cubicBezTo>
                  <a:cubicBezTo>
                    <a:pt x="801" y="331"/>
                    <a:pt x="801" y="324"/>
                    <a:pt x="802" y="316"/>
                  </a:cubicBezTo>
                  <a:close/>
                  <a:moveTo>
                    <a:pt x="781" y="344"/>
                  </a:moveTo>
                  <a:cubicBezTo>
                    <a:pt x="781" y="338"/>
                    <a:pt x="781" y="331"/>
                    <a:pt x="780" y="324"/>
                  </a:cubicBezTo>
                  <a:cubicBezTo>
                    <a:pt x="787" y="321"/>
                    <a:pt x="794" y="319"/>
                    <a:pt x="801" y="317"/>
                  </a:cubicBezTo>
                  <a:cubicBezTo>
                    <a:pt x="800" y="324"/>
                    <a:pt x="799" y="332"/>
                    <a:pt x="798" y="339"/>
                  </a:cubicBezTo>
                  <a:cubicBezTo>
                    <a:pt x="792" y="341"/>
                    <a:pt x="787" y="343"/>
                    <a:pt x="781" y="344"/>
                  </a:cubicBezTo>
                  <a:close/>
                  <a:moveTo>
                    <a:pt x="796" y="369"/>
                  </a:moveTo>
                  <a:cubicBezTo>
                    <a:pt x="791" y="370"/>
                    <a:pt x="786" y="372"/>
                    <a:pt x="781" y="373"/>
                  </a:cubicBezTo>
                  <a:cubicBezTo>
                    <a:pt x="781" y="364"/>
                    <a:pt x="781" y="356"/>
                    <a:pt x="781" y="347"/>
                  </a:cubicBezTo>
                  <a:cubicBezTo>
                    <a:pt x="786" y="345"/>
                    <a:pt x="792" y="344"/>
                    <a:pt x="798" y="342"/>
                  </a:cubicBezTo>
                  <a:cubicBezTo>
                    <a:pt x="797" y="351"/>
                    <a:pt x="796" y="360"/>
                    <a:pt x="796" y="369"/>
                  </a:cubicBezTo>
                  <a:close/>
                  <a:moveTo>
                    <a:pt x="815" y="363"/>
                  </a:moveTo>
                  <a:cubicBezTo>
                    <a:pt x="809" y="365"/>
                    <a:pt x="803" y="366"/>
                    <a:pt x="797" y="368"/>
                  </a:cubicBezTo>
                  <a:cubicBezTo>
                    <a:pt x="798" y="359"/>
                    <a:pt x="799" y="350"/>
                    <a:pt x="800" y="341"/>
                  </a:cubicBezTo>
                  <a:cubicBezTo>
                    <a:pt x="805" y="340"/>
                    <a:pt x="811" y="338"/>
                    <a:pt x="817" y="336"/>
                  </a:cubicBezTo>
                  <a:cubicBezTo>
                    <a:pt x="817" y="345"/>
                    <a:pt x="816" y="354"/>
                    <a:pt x="815" y="363"/>
                  </a:cubicBezTo>
                  <a:close/>
                  <a:moveTo>
                    <a:pt x="856" y="351"/>
                  </a:moveTo>
                  <a:cubicBezTo>
                    <a:pt x="856" y="351"/>
                    <a:pt x="856" y="351"/>
                    <a:pt x="856" y="351"/>
                  </a:cubicBezTo>
                  <a:cubicBezTo>
                    <a:pt x="843" y="355"/>
                    <a:pt x="830" y="359"/>
                    <a:pt x="817" y="362"/>
                  </a:cubicBezTo>
                  <a:cubicBezTo>
                    <a:pt x="818" y="353"/>
                    <a:pt x="819" y="345"/>
                    <a:pt x="819" y="336"/>
                  </a:cubicBezTo>
                  <a:cubicBezTo>
                    <a:pt x="825" y="334"/>
                    <a:pt x="831" y="332"/>
                    <a:pt x="837" y="330"/>
                  </a:cubicBezTo>
                  <a:cubicBezTo>
                    <a:pt x="837" y="333"/>
                    <a:pt x="837" y="336"/>
                    <a:pt x="837" y="338"/>
                  </a:cubicBezTo>
                  <a:cubicBezTo>
                    <a:pt x="837" y="339"/>
                    <a:pt x="838" y="340"/>
                    <a:pt x="838" y="339"/>
                  </a:cubicBezTo>
                  <a:cubicBezTo>
                    <a:pt x="838" y="336"/>
                    <a:pt x="839" y="333"/>
                    <a:pt x="839" y="330"/>
                  </a:cubicBezTo>
                  <a:cubicBezTo>
                    <a:pt x="845" y="328"/>
                    <a:pt x="851" y="326"/>
                    <a:pt x="856" y="324"/>
                  </a:cubicBezTo>
                  <a:cubicBezTo>
                    <a:pt x="856" y="333"/>
                    <a:pt x="856" y="342"/>
                    <a:pt x="856" y="351"/>
                  </a:cubicBezTo>
                  <a:close/>
                  <a:moveTo>
                    <a:pt x="839" y="326"/>
                  </a:moveTo>
                  <a:cubicBezTo>
                    <a:pt x="840" y="319"/>
                    <a:pt x="840" y="311"/>
                    <a:pt x="841" y="303"/>
                  </a:cubicBezTo>
                  <a:cubicBezTo>
                    <a:pt x="847" y="301"/>
                    <a:pt x="852" y="299"/>
                    <a:pt x="858" y="297"/>
                  </a:cubicBezTo>
                  <a:cubicBezTo>
                    <a:pt x="857" y="305"/>
                    <a:pt x="857" y="313"/>
                    <a:pt x="857" y="321"/>
                  </a:cubicBezTo>
                  <a:cubicBezTo>
                    <a:pt x="851" y="323"/>
                    <a:pt x="845" y="325"/>
                    <a:pt x="839" y="326"/>
                  </a:cubicBezTo>
                  <a:close/>
                  <a:moveTo>
                    <a:pt x="1036" y="301"/>
                  </a:moveTo>
                  <a:cubicBezTo>
                    <a:pt x="998" y="312"/>
                    <a:pt x="961" y="323"/>
                    <a:pt x="923" y="333"/>
                  </a:cubicBezTo>
                  <a:cubicBezTo>
                    <a:pt x="901" y="339"/>
                    <a:pt x="879" y="345"/>
                    <a:pt x="858" y="351"/>
                  </a:cubicBezTo>
                  <a:cubicBezTo>
                    <a:pt x="858" y="342"/>
                    <a:pt x="858" y="333"/>
                    <a:pt x="858" y="324"/>
                  </a:cubicBezTo>
                  <a:cubicBezTo>
                    <a:pt x="906" y="310"/>
                    <a:pt x="953" y="295"/>
                    <a:pt x="1000" y="280"/>
                  </a:cubicBezTo>
                  <a:cubicBezTo>
                    <a:pt x="1000" y="282"/>
                    <a:pt x="1000" y="285"/>
                    <a:pt x="1001" y="287"/>
                  </a:cubicBezTo>
                  <a:cubicBezTo>
                    <a:pt x="1001" y="288"/>
                    <a:pt x="1002" y="288"/>
                    <a:pt x="1002" y="287"/>
                  </a:cubicBezTo>
                  <a:cubicBezTo>
                    <a:pt x="1001" y="285"/>
                    <a:pt x="1001" y="282"/>
                    <a:pt x="1001" y="279"/>
                  </a:cubicBezTo>
                  <a:cubicBezTo>
                    <a:pt x="1006" y="277"/>
                    <a:pt x="1011" y="276"/>
                    <a:pt x="1017" y="274"/>
                  </a:cubicBezTo>
                  <a:cubicBezTo>
                    <a:pt x="1016" y="284"/>
                    <a:pt x="1017" y="293"/>
                    <a:pt x="1017" y="303"/>
                  </a:cubicBezTo>
                  <a:cubicBezTo>
                    <a:pt x="1017" y="304"/>
                    <a:pt x="1018" y="304"/>
                    <a:pt x="1018" y="303"/>
                  </a:cubicBezTo>
                  <a:cubicBezTo>
                    <a:pt x="1018" y="293"/>
                    <a:pt x="1018" y="283"/>
                    <a:pt x="1019" y="273"/>
                  </a:cubicBezTo>
                  <a:cubicBezTo>
                    <a:pt x="1025" y="271"/>
                    <a:pt x="1031" y="269"/>
                    <a:pt x="1036" y="267"/>
                  </a:cubicBezTo>
                  <a:cubicBezTo>
                    <a:pt x="1036" y="278"/>
                    <a:pt x="1036" y="289"/>
                    <a:pt x="1036" y="301"/>
                  </a:cubicBezTo>
                  <a:close/>
                  <a:moveTo>
                    <a:pt x="1037" y="263"/>
                  </a:moveTo>
                  <a:cubicBezTo>
                    <a:pt x="1031" y="265"/>
                    <a:pt x="1025" y="267"/>
                    <a:pt x="1019" y="269"/>
                  </a:cubicBezTo>
                  <a:cubicBezTo>
                    <a:pt x="1019" y="260"/>
                    <a:pt x="1020" y="251"/>
                    <a:pt x="1020" y="242"/>
                  </a:cubicBezTo>
                  <a:cubicBezTo>
                    <a:pt x="1026" y="240"/>
                    <a:pt x="1032" y="239"/>
                    <a:pt x="1038" y="237"/>
                  </a:cubicBezTo>
                  <a:cubicBezTo>
                    <a:pt x="1038" y="246"/>
                    <a:pt x="1037" y="254"/>
                    <a:pt x="1037" y="263"/>
                  </a:cubicBezTo>
                  <a:close/>
                  <a:moveTo>
                    <a:pt x="1038" y="263"/>
                  </a:moveTo>
                  <a:cubicBezTo>
                    <a:pt x="1039" y="254"/>
                    <a:pt x="1039" y="245"/>
                    <a:pt x="1040" y="236"/>
                  </a:cubicBezTo>
                  <a:cubicBezTo>
                    <a:pt x="1065" y="228"/>
                    <a:pt x="1091" y="220"/>
                    <a:pt x="1117" y="212"/>
                  </a:cubicBezTo>
                  <a:cubicBezTo>
                    <a:pt x="1117" y="220"/>
                    <a:pt x="1117" y="228"/>
                    <a:pt x="1117" y="235"/>
                  </a:cubicBezTo>
                  <a:cubicBezTo>
                    <a:pt x="1091" y="245"/>
                    <a:pt x="1065" y="254"/>
                    <a:pt x="1038" y="263"/>
                  </a:cubicBezTo>
                  <a:close/>
                  <a:moveTo>
                    <a:pt x="1117" y="209"/>
                  </a:moveTo>
                  <a:cubicBezTo>
                    <a:pt x="1091" y="217"/>
                    <a:pt x="1066" y="225"/>
                    <a:pt x="1040" y="233"/>
                  </a:cubicBezTo>
                  <a:cubicBezTo>
                    <a:pt x="1040" y="231"/>
                    <a:pt x="1040" y="229"/>
                    <a:pt x="1040" y="226"/>
                  </a:cubicBezTo>
                  <a:cubicBezTo>
                    <a:pt x="1041" y="226"/>
                    <a:pt x="1039" y="225"/>
                    <a:pt x="1039" y="226"/>
                  </a:cubicBezTo>
                  <a:cubicBezTo>
                    <a:pt x="1039" y="229"/>
                    <a:pt x="1039" y="231"/>
                    <a:pt x="1039" y="234"/>
                  </a:cubicBezTo>
                  <a:cubicBezTo>
                    <a:pt x="1033" y="236"/>
                    <a:pt x="1026" y="238"/>
                    <a:pt x="1020" y="240"/>
                  </a:cubicBezTo>
                  <a:cubicBezTo>
                    <a:pt x="1020" y="237"/>
                    <a:pt x="1021" y="235"/>
                    <a:pt x="1021" y="233"/>
                  </a:cubicBezTo>
                  <a:cubicBezTo>
                    <a:pt x="1021" y="233"/>
                    <a:pt x="1021" y="233"/>
                    <a:pt x="1021" y="233"/>
                  </a:cubicBezTo>
                  <a:cubicBezTo>
                    <a:pt x="1020" y="235"/>
                    <a:pt x="1020" y="237"/>
                    <a:pt x="1019" y="240"/>
                  </a:cubicBezTo>
                  <a:cubicBezTo>
                    <a:pt x="1013" y="242"/>
                    <a:pt x="1007" y="244"/>
                    <a:pt x="1001" y="246"/>
                  </a:cubicBezTo>
                  <a:cubicBezTo>
                    <a:pt x="1001" y="244"/>
                    <a:pt x="1001" y="241"/>
                    <a:pt x="1002" y="239"/>
                  </a:cubicBezTo>
                  <a:cubicBezTo>
                    <a:pt x="1002" y="239"/>
                    <a:pt x="1001" y="239"/>
                    <a:pt x="1001" y="239"/>
                  </a:cubicBezTo>
                  <a:cubicBezTo>
                    <a:pt x="1001" y="241"/>
                    <a:pt x="1000" y="244"/>
                    <a:pt x="1000" y="246"/>
                  </a:cubicBezTo>
                  <a:cubicBezTo>
                    <a:pt x="977" y="254"/>
                    <a:pt x="954" y="262"/>
                    <a:pt x="932" y="269"/>
                  </a:cubicBezTo>
                  <a:cubicBezTo>
                    <a:pt x="932" y="256"/>
                    <a:pt x="932" y="243"/>
                    <a:pt x="933" y="230"/>
                  </a:cubicBezTo>
                  <a:cubicBezTo>
                    <a:pt x="958" y="221"/>
                    <a:pt x="982" y="212"/>
                    <a:pt x="1007" y="204"/>
                  </a:cubicBezTo>
                  <a:cubicBezTo>
                    <a:pt x="1007" y="205"/>
                    <a:pt x="1008" y="205"/>
                    <a:pt x="1009" y="204"/>
                  </a:cubicBezTo>
                  <a:cubicBezTo>
                    <a:pt x="1009" y="204"/>
                    <a:pt x="1009" y="204"/>
                    <a:pt x="1009" y="203"/>
                  </a:cubicBezTo>
                  <a:cubicBezTo>
                    <a:pt x="1033" y="195"/>
                    <a:pt x="1058" y="187"/>
                    <a:pt x="1082" y="179"/>
                  </a:cubicBezTo>
                  <a:cubicBezTo>
                    <a:pt x="1081" y="191"/>
                    <a:pt x="1081" y="204"/>
                    <a:pt x="1081" y="216"/>
                  </a:cubicBezTo>
                  <a:cubicBezTo>
                    <a:pt x="1081" y="217"/>
                    <a:pt x="1082" y="218"/>
                    <a:pt x="1082" y="217"/>
                  </a:cubicBezTo>
                  <a:cubicBezTo>
                    <a:pt x="1083" y="204"/>
                    <a:pt x="1083" y="191"/>
                    <a:pt x="1084" y="178"/>
                  </a:cubicBezTo>
                  <a:cubicBezTo>
                    <a:pt x="1095" y="174"/>
                    <a:pt x="1106" y="171"/>
                    <a:pt x="1117" y="167"/>
                  </a:cubicBezTo>
                  <a:cubicBezTo>
                    <a:pt x="1117" y="181"/>
                    <a:pt x="1117" y="195"/>
                    <a:pt x="1117" y="209"/>
                  </a:cubicBezTo>
                  <a:close/>
                  <a:moveTo>
                    <a:pt x="1117" y="165"/>
                  </a:moveTo>
                  <a:cubicBezTo>
                    <a:pt x="1112" y="167"/>
                    <a:pt x="1107" y="168"/>
                    <a:pt x="1102" y="170"/>
                  </a:cubicBezTo>
                  <a:cubicBezTo>
                    <a:pt x="1102" y="158"/>
                    <a:pt x="1102" y="146"/>
                    <a:pt x="1102" y="134"/>
                  </a:cubicBezTo>
                  <a:cubicBezTo>
                    <a:pt x="1107" y="132"/>
                    <a:pt x="1113" y="130"/>
                    <a:pt x="1118" y="128"/>
                  </a:cubicBezTo>
                  <a:cubicBezTo>
                    <a:pt x="1118" y="140"/>
                    <a:pt x="1118" y="153"/>
                    <a:pt x="1117" y="165"/>
                  </a:cubicBezTo>
                  <a:close/>
                  <a:moveTo>
                    <a:pt x="1068" y="325"/>
                  </a:moveTo>
                  <a:cubicBezTo>
                    <a:pt x="1085" y="320"/>
                    <a:pt x="1101" y="315"/>
                    <a:pt x="1118" y="311"/>
                  </a:cubicBezTo>
                  <a:cubicBezTo>
                    <a:pt x="1119" y="360"/>
                    <a:pt x="1120" y="410"/>
                    <a:pt x="1121" y="459"/>
                  </a:cubicBezTo>
                  <a:cubicBezTo>
                    <a:pt x="1106" y="463"/>
                    <a:pt x="1091" y="466"/>
                    <a:pt x="1076" y="470"/>
                  </a:cubicBezTo>
                  <a:cubicBezTo>
                    <a:pt x="1076" y="469"/>
                    <a:pt x="1076" y="467"/>
                    <a:pt x="1076" y="466"/>
                  </a:cubicBezTo>
                  <a:cubicBezTo>
                    <a:pt x="1076" y="465"/>
                    <a:pt x="1075" y="465"/>
                    <a:pt x="1075" y="466"/>
                  </a:cubicBezTo>
                  <a:cubicBezTo>
                    <a:pt x="1075" y="467"/>
                    <a:pt x="1075" y="469"/>
                    <a:pt x="1075" y="470"/>
                  </a:cubicBezTo>
                  <a:cubicBezTo>
                    <a:pt x="1074" y="471"/>
                    <a:pt x="1072" y="471"/>
                    <a:pt x="1071" y="471"/>
                  </a:cubicBezTo>
                  <a:cubicBezTo>
                    <a:pt x="1073" y="469"/>
                    <a:pt x="1074" y="465"/>
                    <a:pt x="1075" y="463"/>
                  </a:cubicBezTo>
                  <a:cubicBezTo>
                    <a:pt x="1079" y="453"/>
                    <a:pt x="1084" y="443"/>
                    <a:pt x="1088" y="433"/>
                  </a:cubicBezTo>
                  <a:cubicBezTo>
                    <a:pt x="1097" y="412"/>
                    <a:pt x="1106" y="390"/>
                    <a:pt x="1117" y="370"/>
                  </a:cubicBezTo>
                  <a:cubicBezTo>
                    <a:pt x="1117" y="369"/>
                    <a:pt x="1116" y="368"/>
                    <a:pt x="1115" y="369"/>
                  </a:cubicBezTo>
                  <a:cubicBezTo>
                    <a:pt x="1105" y="387"/>
                    <a:pt x="1098" y="406"/>
                    <a:pt x="1090" y="425"/>
                  </a:cubicBezTo>
                  <a:cubicBezTo>
                    <a:pt x="1085" y="436"/>
                    <a:pt x="1080" y="447"/>
                    <a:pt x="1075" y="458"/>
                  </a:cubicBezTo>
                  <a:cubicBezTo>
                    <a:pt x="1074" y="461"/>
                    <a:pt x="1072" y="464"/>
                    <a:pt x="1071" y="468"/>
                  </a:cubicBezTo>
                  <a:cubicBezTo>
                    <a:pt x="1071" y="468"/>
                    <a:pt x="1071" y="468"/>
                    <a:pt x="1071" y="468"/>
                  </a:cubicBezTo>
                  <a:cubicBezTo>
                    <a:pt x="1070" y="468"/>
                    <a:pt x="1070" y="468"/>
                    <a:pt x="1070" y="468"/>
                  </a:cubicBezTo>
                  <a:cubicBezTo>
                    <a:pt x="1070" y="420"/>
                    <a:pt x="1069" y="372"/>
                    <a:pt x="1068" y="325"/>
                  </a:cubicBezTo>
                  <a:close/>
                  <a:moveTo>
                    <a:pt x="1069" y="920"/>
                  </a:moveTo>
                  <a:cubicBezTo>
                    <a:pt x="1069" y="915"/>
                    <a:pt x="1069" y="910"/>
                    <a:pt x="1069" y="905"/>
                  </a:cubicBezTo>
                  <a:cubicBezTo>
                    <a:pt x="1091" y="903"/>
                    <a:pt x="1112" y="901"/>
                    <a:pt x="1133" y="897"/>
                  </a:cubicBezTo>
                  <a:cubicBezTo>
                    <a:pt x="1134" y="903"/>
                    <a:pt x="1134" y="908"/>
                    <a:pt x="1135" y="913"/>
                  </a:cubicBezTo>
                  <a:cubicBezTo>
                    <a:pt x="1113" y="915"/>
                    <a:pt x="1091" y="918"/>
                    <a:pt x="1069" y="920"/>
                  </a:cubicBezTo>
                  <a:close/>
                  <a:moveTo>
                    <a:pt x="1149" y="912"/>
                  </a:moveTo>
                  <a:cubicBezTo>
                    <a:pt x="1145" y="912"/>
                    <a:pt x="1141" y="912"/>
                    <a:pt x="1137" y="913"/>
                  </a:cubicBezTo>
                  <a:cubicBezTo>
                    <a:pt x="1137" y="908"/>
                    <a:pt x="1136" y="902"/>
                    <a:pt x="1136" y="897"/>
                  </a:cubicBezTo>
                  <a:cubicBezTo>
                    <a:pt x="1138" y="897"/>
                    <a:pt x="1140" y="896"/>
                    <a:pt x="1142" y="896"/>
                  </a:cubicBezTo>
                  <a:cubicBezTo>
                    <a:pt x="1143" y="896"/>
                    <a:pt x="1142" y="894"/>
                    <a:pt x="1141" y="894"/>
                  </a:cubicBezTo>
                  <a:cubicBezTo>
                    <a:pt x="1139" y="894"/>
                    <a:pt x="1138" y="894"/>
                    <a:pt x="1136" y="895"/>
                  </a:cubicBezTo>
                  <a:cubicBezTo>
                    <a:pt x="1135" y="879"/>
                    <a:pt x="1135" y="864"/>
                    <a:pt x="1134" y="849"/>
                  </a:cubicBezTo>
                  <a:cubicBezTo>
                    <a:pt x="1138" y="849"/>
                    <a:pt x="1142" y="848"/>
                    <a:pt x="1147" y="848"/>
                  </a:cubicBezTo>
                  <a:cubicBezTo>
                    <a:pt x="1148" y="848"/>
                    <a:pt x="1147" y="846"/>
                    <a:pt x="1146" y="846"/>
                  </a:cubicBezTo>
                  <a:cubicBezTo>
                    <a:pt x="1142" y="846"/>
                    <a:pt x="1138" y="846"/>
                    <a:pt x="1134" y="846"/>
                  </a:cubicBezTo>
                  <a:cubicBezTo>
                    <a:pt x="1133" y="811"/>
                    <a:pt x="1133" y="775"/>
                    <a:pt x="1132" y="739"/>
                  </a:cubicBezTo>
                  <a:cubicBezTo>
                    <a:pt x="1133" y="739"/>
                    <a:pt x="1133" y="739"/>
                    <a:pt x="1134" y="739"/>
                  </a:cubicBezTo>
                  <a:cubicBezTo>
                    <a:pt x="1136" y="739"/>
                    <a:pt x="1135" y="736"/>
                    <a:pt x="1134" y="736"/>
                  </a:cubicBezTo>
                  <a:cubicBezTo>
                    <a:pt x="1133" y="736"/>
                    <a:pt x="1133" y="736"/>
                    <a:pt x="1132" y="736"/>
                  </a:cubicBezTo>
                  <a:cubicBezTo>
                    <a:pt x="1132" y="723"/>
                    <a:pt x="1132" y="710"/>
                    <a:pt x="1131" y="696"/>
                  </a:cubicBezTo>
                  <a:cubicBezTo>
                    <a:pt x="1129" y="620"/>
                    <a:pt x="1126" y="543"/>
                    <a:pt x="1124" y="467"/>
                  </a:cubicBezTo>
                  <a:cubicBezTo>
                    <a:pt x="1124" y="465"/>
                    <a:pt x="1124" y="464"/>
                    <a:pt x="1124" y="462"/>
                  </a:cubicBezTo>
                  <a:cubicBezTo>
                    <a:pt x="1130" y="460"/>
                    <a:pt x="1136" y="459"/>
                    <a:pt x="1142" y="457"/>
                  </a:cubicBezTo>
                  <a:cubicBezTo>
                    <a:pt x="1144" y="457"/>
                    <a:pt x="1142" y="454"/>
                    <a:pt x="1141" y="455"/>
                  </a:cubicBezTo>
                  <a:cubicBezTo>
                    <a:pt x="1135" y="456"/>
                    <a:pt x="1130" y="457"/>
                    <a:pt x="1124" y="459"/>
                  </a:cubicBezTo>
                  <a:cubicBezTo>
                    <a:pt x="1123" y="409"/>
                    <a:pt x="1122" y="359"/>
                    <a:pt x="1122" y="309"/>
                  </a:cubicBezTo>
                  <a:cubicBezTo>
                    <a:pt x="1130" y="307"/>
                    <a:pt x="1138" y="305"/>
                    <a:pt x="1145" y="303"/>
                  </a:cubicBezTo>
                  <a:cubicBezTo>
                    <a:pt x="1146" y="360"/>
                    <a:pt x="1146" y="417"/>
                    <a:pt x="1146" y="474"/>
                  </a:cubicBezTo>
                  <a:cubicBezTo>
                    <a:pt x="1146" y="620"/>
                    <a:pt x="1144" y="766"/>
                    <a:pt x="1149" y="9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2" name="îSlíḑe"/>
            <p:cNvSpPr/>
            <p:nvPr/>
          </p:nvSpPr>
          <p:spPr bwMode="auto">
            <a:xfrm>
              <a:off x="5680075" y="3108325"/>
              <a:ext cx="1588" cy="203200"/>
            </a:xfrm>
            <a:custGeom>
              <a:avLst/>
              <a:gdLst>
                <a:gd name="T0" fmla="*/ 0 w 1"/>
                <a:gd name="T1" fmla="*/ 1 h 116"/>
                <a:gd name="T2" fmla="*/ 0 w 1"/>
                <a:gd name="T3" fmla="*/ 0 h 116"/>
                <a:gd name="T4" fmla="*/ 0 w 1"/>
                <a:gd name="T5" fmla="*/ 115 h 116"/>
                <a:gd name="T6" fmla="*/ 1 w 1"/>
                <a:gd name="T7" fmla="*/ 115 h 116"/>
                <a:gd name="T8" fmla="*/ 0 w 1"/>
                <a:gd name="T9" fmla="*/ 1 h 116"/>
              </a:gdLst>
              <a:ahLst/>
              <a:cxnLst>
                <a:cxn ang="0">
                  <a:pos x="T0" y="T1"/>
                </a:cxn>
                <a:cxn ang="0">
                  <a:pos x="T2" y="T3"/>
                </a:cxn>
                <a:cxn ang="0">
                  <a:pos x="T4" y="T5"/>
                </a:cxn>
                <a:cxn ang="0">
                  <a:pos x="T6" y="T7"/>
                </a:cxn>
                <a:cxn ang="0">
                  <a:pos x="T8" y="T9"/>
                </a:cxn>
              </a:cxnLst>
              <a:rect l="0" t="0" r="r" b="b"/>
              <a:pathLst>
                <a:path w="1" h="116">
                  <a:moveTo>
                    <a:pt x="0" y="1"/>
                  </a:moveTo>
                  <a:cubicBezTo>
                    <a:pt x="0" y="0"/>
                    <a:pt x="0" y="0"/>
                    <a:pt x="0" y="0"/>
                  </a:cubicBezTo>
                  <a:cubicBezTo>
                    <a:pt x="0" y="39"/>
                    <a:pt x="0" y="77"/>
                    <a:pt x="0" y="115"/>
                  </a:cubicBezTo>
                  <a:cubicBezTo>
                    <a:pt x="0" y="115"/>
                    <a:pt x="1" y="116"/>
                    <a:pt x="1" y="115"/>
                  </a:cubicBezTo>
                  <a:cubicBezTo>
                    <a:pt x="1" y="77"/>
                    <a:pt x="1" y="39"/>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3" name="îṡļïdé"/>
            <p:cNvSpPr/>
            <p:nvPr/>
          </p:nvSpPr>
          <p:spPr bwMode="auto">
            <a:xfrm>
              <a:off x="5883275" y="3297238"/>
              <a:ext cx="11113" cy="169863"/>
            </a:xfrm>
            <a:custGeom>
              <a:avLst/>
              <a:gdLst>
                <a:gd name="T0" fmla="*/ 5 w 7"/>
                <a:gd name="T1" fmla="*/ 2 h 97"/>
                <a:gd name="T2" fmla="*/ 0 w 7"/>
                <a:gd name="T3" fmla="*/ 95 h 97"/>
                <a:gd name="T4" fmla="*/ 2 w 7"/>
                <a:gd name="T5" fmla="*/ 96 h 97"/>
                <a:gd name="T6" fmla="*/ 7 w 7"/>
                <a:gd name="T7" fmla="*/ 2 h 97"/>
                <a:gd name="T8" fmla="*/ 5 w 7"/>
                <a:gd name="T9" fmla="*/ 2 h 97"/>
              </a:gdLst>
              <a:ahLst/>
              <a:cxnLst>
                <a:cxn ang="0">
                  <a:pos x="T0" y="T1"/>
                </a:cxn>
                <a:cxn ang="0">
                  <a:pos x="T2" y="T3"/>
                </a:cxn>
                <a:cxn ang="0">
                  <a:pos x="T4" y="T5"/>
                </a:cxn>
                <a:cxn ang="0">
                  <a:pos x="T6" y="T7"/>
                </a:cxn>
                <a:cxn ang="0">
                  <a:pos x="T8" y="T9"/>
                </a:cxn>
              </a:cxnLst>
              <a:rect l="0" t="0" r="r" b="b"/>
              <a:pathLst>
                <a:path w="7" h="97">
                  <a:moveTo>
                    <a:pt x="5" y="2"/>
                  </a:moveTo>
                  <a:cubicBezTo>
                    <a:pt x="2" y="33"/>
                    <a:pt x="0" y="64"/>
                    <a:pt x="0" y="95"/>
                  </a:cubicBezTo>
                  <a:cubicBezTo>
                    <a:pt x="0" y="96"/>
                    <a:pt x="2" y="97"/>
                    <a:pt x="2" y="96"/>
                  </a:cubicBezTo>
                  <a:cubicBezTo>
                    <a:pt x="2" y="64"/>
                    <a:pt x="4" y="33"/>
                    <a:pt x="7" y="2"/>
                  </a:cubicBezTo>
                  <a:cubicBezTo>
                    <a:pt x="7" y="1"/>
                    <a:pt x="5"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4" name="ïšḻïḓè"/>
            <p:cNvSpPr/>
            <p:nvPr/>
          </p:nvSpPr>
          <p:spPr bwMode="auto">
            <a:xfrm>
              <a:off x="5834063" y="3152775"/>
              <a:ext cx="60325" cy="109538"/>
            </a:xfrm>
            <a:custGeom>
              <a:avLst/>
              <a:gdLst>
                <a:gd name="T0" fmla="*/ 33 w 35"/>
                <a:gd name="T1" fmla="*/ 0 h 63"/>
                <a:gd name="T2" fmla="*/ 1 w 35"/>
                <a:gd name="T3" fmla="*/ 62 h 63"/>
                <a:gd name="T4" fmla="*/ 1 w 35"/>
                <a:gd name="T5" fmla="*/ 62 h 63"/>
                <a:gd name="T6" fmla="*/ 35 w 35"/>
                <a:gd name="T7" fmla="*/ 1 h 63"/>
                <a:gd name="T8" fmla="*/ 33 w 35"/>
                <a:gd name="T9" fmla="*/ 0 h 63"/>
              </a:gdLst>
              <a:ahLst/>
              <a:cxnLst>
                <a:cxn ang="0">
                  <a:pos x="T0" y="T1"/>
                </a:cxn>
                <a:cxn ang="0">
                  <a:pos x="T2" y="T3"/>
                </a:cxn>
                <a:cxn ang="0">
                  <a:pos x="T4" y="T5"/>
                </a:cxn>
                <a:cxn ang="0">
                  <a:pos x="T6" y="T7"/>
                </a:cxn>
                <a:cxn ang="0">
                  <a:pos x="T8" y="T9"/>
                </a:cxn>
              </a:cxnLst>
              <a:rect l="0" t="0" r="r" b="b"/>
              <a:pathLst>
                <a:path w="35" h="63">
                  <a:moveTo>
                    <a:pt x="33" y="0"/>
                  </a:moveTo>
                  <a:cubicBezTo>
                    <a:pt x="21" y="20"/>
                    <a:pt x="11" y="41"/>
                    <a:pt x="1" y="62"/>
                  </a:cubicBezTo>
                  <a:cubicBezTo>
                    <a:pt x="0" y="62"/>
                    <a:pt x="1" y="63"/>
                    <a:pt x="1" y="62"/>
                  </a:cubicBezTo>
                  <a:cubicBezTo>
                    <a:pt x="12" y="41"/>
                    <a:pt x="22" y="21"/>
                    <a:pt x="35" y="1"/>
                  </a:cubicBezTo>
                  <a:cubicBezTo>
                    <a:pt x="35" y="1"/>
                    <a:pt x="34" y="0"/>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5" name="íS1îḋê"/>
            <p:cNvSpPr/>
            <p:nvPr/>
          </p:nvSpPr>
          <p:spPr bwMode="auto">
            <a:xfrm>
              <a:off x="4891088" y="4805363"/>
              <a:ext cx="1239838" cy="446088"/>
            </a:xfrm>
            <a:custGeom>
              <a:avLst/>
              <a:gdLst>
                <a:gd name="T0" fmla="*/ 698 w 709"/>
                <a:gd name="T1" fmla="*/ 124 h 255"/>
                <a:gd name="T2" fmla="*/ 302 w 709"/>
                <a:gd name="T3" fmla="*/ 6 h 255"/>
                <a:gd name="T4" fmla="*/ 297 w 709"/>
                <a:gd name="T5" fmla="*/ 5 h 255"/>
                <a:gd name="T6" fmla="*/ 283 w 709"/>
                <a:gd name="T7" fmla="*/ 3 h 255"/>
                <a:gd name="T8" fmla="*/ 8 w 709"/>
                <a:gd name="T9" fmla="*/ 70 h 255"/>
                <a:gd name="T10" fmla="*/ 6 w 709"/>
                <a:gd name="T11" fmla="*/ 70 h 255"/>
                <a:gd name="T12" fmla="*/ 2 w 709"/>
                <a:gd name="T13" fmla="*/ 73 h 255"/>
                <a:gd name="T14" fmla="*/ 23 w 709"/>
                <a:gd name="T15" fmla="*/ 81 h 255"/>
                <a:gd name="T16" fmla="*/ 20 w 709"/>
                <a:gd name="T17" fmla="*/ 83 h 255"/>
                <a:gd name="T18" fmla="*/ 52 w 709"/>
                <a:gd name="T19" fmla="*/ 97 h 255"/>
                <a:gd name="T20" fmla="*/ 48 w 709"/>
                <a:gd name="T21" fmla="*/ 99 h 255"/>
                <a:gd name="T22" fmla="*/ 89 w 709"/>
                <a:gd name="T23" fmla="*/ 118 h 255"/>
                <a:gd name="T24" fmla="*/ 79 w 709"/>
                <a:gd name="T25" fmla="*/ 122 h 255"/>
                <a:gd name="T26" fmla="*/ 119 w 709"/>
                <a:gd name="T27" fmla="*/ 133 h 255"/>
                <a:gd name="T28" fmla="*/ 114 w 709"/>
                <a:gd name="T29" fmla="*/ 135 h 255"/>
                <a:gd name="T30" fmla="*/ 179 w 709"/>
                <a:gd name="T31" fmla="*/ 163 h 255"/>
                <a:gd name="T32" fmla="*/ 170 w 709"/>
                <a:gd name="T33" fmla="*/ 165 h 255"/>
                <a:gd name="T34" fmla="*/ 312 w 709"/>
                <a:gd name="T35" fmla="*/ 222 h 255"/>
                <a:gd name="T36" fmla="*/ 304 w 709"/>
                <a:gd name="T37" fmla="*/ 226 h 255"/>
                <a:gd name="T38" fmla="*/ 374 w 709"/>
                <a:gd name="T39" fmla="*/ 248 h 255"/>
                <a:gd name="T40" fmla="*/ 365 w 709"/>
                <a:gd name="T41" fmla="*/ 253 h 255"/>
                <a:gd name="T42" fmla="*/ 390 w 709"/>
                <a:gd name="T43" fmla="*/ 254 h 255"/>
                <a:gd name="T44" fmla="*/ 383 w 709"/>
                <a:gd name="T45" fmla="*/ 248 h 255"/>
                <a:gd name="T46" fmla="*/ 700 w 709"/>
                <a:gd name="T47" fmla="*/ 127 h 255"/>
                <a:gd name="T48" fmla="*/ 701 w 709"/>
                <a:gd name="T49" fmla="*/ 126 h 255"/>
                <a:gd name="T50" fmla="*/ 707 w 709"/>
                <a:gd name="T51" fmla="*/ 121 h 255"/>
                <a:gd name="T52" fmla="*/ 171 w 709"/>
                <a:gd name="T53" fmla="*/ 42 h 255"/>
                <a:gd name="T54" fmla="*/ 11 w 709"/>
                <a:gd name="T55" fmla="*/ 71 h 255"/>
                <a:gd name="T56" fmla="*/ 378 w 709"/>
                <a:gd name="T57" fmla="*/ 246 h 255"/>
                <a:gd name="T58" fmla="*/ 582 w 709"/>
                <a:gd name="T59" fmla="*/ 119 h 255"/>
                <a:gd name="T60" fmla="*/ 315 w 709"/>
                <a:gd name="T61" fmla="*/ 221 h 255"/>
                <a:gd name="T62" fmla="*/ 464 w 709"/>
                <a:gd name="T63" fmla="*/ 78 h 255"/>
                <a:gd name="T64" fmla="*/ 182 w 709"/>
                <a:gd name="T65" fmla="*/ 162 h 255"/>
                <a:gd name="T66" fmla="*/ 380 w 709"/>
                <a:gd name="T67" fmla="*/ 62 h 255"/>
                <a:gd name="T68" fmla="*/ 122 w 709"/>
                <a:gd name="T69" fmla="*/ 132 h 255"/>
                <a:gd name="T70" fmla="*/ 324 w 709"/>
                <a:gd name="T71" fmla="*/ 42 h 255"/>
                <a:gd name="T72" fmla="*/ 92 w 709"/>
                <a:gd name="T73" fmla="*/ 117 h 255"/>
                <a:gd name="T74" fmla="*/ 303 w 709"/>
                <a:gd name="T75" fmla="*/ 33 h 255"/>
                <a:gd name="T76" fmla="*/ 55 w 709"/>
                <a:gd name="T77" fmla="*/ 96 h 255"/>
                <a:gd name="T78" fmla="*/ 292 w 709"/>
                <a:gd name="T79" fmla="*/ 20 h 255"/>
                <a:gd name="T80" fmla="*/ 294 w 709"/>
                <a:gd name="T81" fmla="*/ 24 h 255"/>
                <a:gd name="T82" fmla="*/ 390 w 709"/>
                <a:gd name="T83" fmla="*/ 46 h 255"/>
                <a:gd name="T84" fmla="*/ 531 w 709"/>
                <a:gd name="T85" fmla="*/ 89 h 255"/>
                <a:gd name="T86" fmla="*/ 238 w 709"/>
                <a:gd name="T87" fmla="*/ 185 h 255"/>
                <a:gd name="T88" fmla="*/ 532 w 709"/>
                <a:gd name="T89" fmla="*/ 89 h 255"/>
                <a:gd name="T90" fmla="*/ 338 w 709"/>
                <a:gd name="T91" fmla="*/ 183 h 255"/>
                <a:gd name="T92" fmla="*/ 570 w 709"/>
                <a:gd name="T93" fmla="*/ 102 h 255"/>
                <a:gd name="T94" fmla="*/ 644 w 709"/>
                <a:gd name="T95" fmla="*/ 122 h 255"/>
                <a:gd name="T96" fmla="*/ 387 w 709"/>
                <a:gd name="T97" fmla="*/ 221 h 255"/>
                <a:gd name="T98" fmla="*/ 678 w 709"/>
                <a:gd name="T99" fmla="*/ 131 h 255"/>
                <a:gd name="T100" fmla="*/ 683 w 709"/>
                <a:gd name="T101" fmla="*/ 129 h 255"/>
                <a:gd name="T102" fmla="*/ 656 w 709"/>
                <a:gd name="T103" fmla="*/ 120 h 255"/>
                <a:gd name="T104" fmla="*/ 649 w 709"/>
                <a:gd name="T105" fmla="*/ 119 h 255"/>
                <a:gd name="T106" fmla="*/ 294 w 709"/>
                <a:gd name="T107" fmla="*/ 20 h 255"/>
                <a:gd name="T108" fmla="*/ 301 w 709"/>
                <a:gd name="T109" fmla="*/ 18 h 255"/>
                <a:gd name="T110" fmla="*/ 294 w 709"/>
                <a:gd name="T111" fmla="*/ 16 h 255"/>
                <a:gd name="T112" fmla="*/ 291 w 709"/>
                <a:gd name="T113" fmla="*/ 13 h 255"/>
                <a:gd name="T114" fmla="*/ 212 w 709"/>
                <a:gd name="T115" fmla="*/ 32 h 255"/>
                <a:gd name="T116" fmla="*/ 694 w 709"/>
                <a:gd name="T117" fmla="*/ 12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9" h="255">
                  <a:moveTo>
                    <a:pt x="707" y="121"/>
                  </a:moveTo>
                  <a:cubicBezTo>
                    <a:pt x="704" y="122"/>
                    <a:pt x="701" y="123"/>
                    <a:pt x="698" y="124"/>
                  </a:cubicBezTo>
                  <a:cubicBezTo>
                    <a:pt x="634" y="98"/>
                    <a:pt x="566" y="82"/>
                    <a:pt x="500" y="63"/>
                  </a:cubicBezTo>
                  <a:cubicBezTo>
                    <a:pt x="434" y="45"/>
                    <a:pt x="367" y="26"/>
                    <a:pt x="302" y="6"/>
                  </a:cubicBezTo>
                  <a:cubicBezTo>
                    <a:pt x="302" y="6"/>
                    <a:pt x="301" y="4"/>
                    <a:pt x="300" y="4"/>
                  </a:cubicBezTo>
                  <a:cubicBezTo>
                    <a:pt x="299" y="5"/>
                    <a:pt x="298" y="5"/>
                    <a:pt x="297" y="5"/>
                  </a:cubicBezTo>
                  <a:cubicBezTo>
                    <a:pt x="292" y="4"/>
                    <a:pt x="288" y="2"/>
                    <a:pt x="283" y="1"/>
                  </a:cubicBezTo>
                  <a:cubicBezTo>
                    <a:pt x="281" y="0"/>
                    <a:pt x="281" y="3"/>
                    <a:pt x="283" y="3"/>
                  </a:cubicBezTo>
                  <a:cubicBezTo>
                    <a:pt x="286" y="4"/>
                    <a:pt x="289" y="5"/>
                    <a:pt x="293" y="6"/>
                  </a:cubicBezTo>
                  <a:cubicBezTo>
                    <a:pt x="199" y="34"/>
                    <a:pt x="104" y="54"/>
                    <a:pt x="8" y="70"/>
                  </a:cubicBezTo>
                  <a:cubicBezTo>
                    <a:pt x="8" y="69"/>
                    <a:pt x="7" y="69"/>
                    <a:pt x="7" y="69"/>
                  </a:cubicBezTo>
                  <a:cubicBezTo>
                    <a:pt x="6" y="69"/>
                    <a:pt x="6" y="69"/>
                    <a:pt x="6" y="70"/>
                  </a:cubicBezTo>
                  <a:cubicBezTo>
                    <a:pt x="4" y="70"/>
                    <a:pt x="3" y="71"/>
                    <a:pt x="1" y="71"/>
                  </a:cubicBezTo>
                  <a:cubicBezTo>
                    <a:pt x="0" y="71"/>
                    <a:pt x="1" y="73"/>
                    <a:pt x="2" y="73"/>
                  </a:cubicBezTo>
                  <a:cubicBezTo>
                    <a:pt x="4" y="73"/>
                    <a:pt x="6" y="72"/>
                    <a:pt x="8" y="72"/>
                  </a:cubicBezTo>
                  <a:cubicBezTo>
                    <a:pt x="13" y="75"/>
                    <a:pt x="18" y="78"/>
                    <a:pt x="23" y="81"/>
                  </a:cubicBezTo>
                  <a:cubicBezTo>
                    <a:pt x="22" y="81"/>
                    <a:pt x="20" y="81"/>
                    <a:pt x="19" y="82"/>
                  </a:cubicBezTo>
                  <a:cubicBezTo>
                    <a:pt x="18" y="82"/>
                    <a:pt x="19" y="84"/>
                    <a:pt x="20" y="83"/>
                  </a:cubicBezTo>
                  <a:cubicBezTo>
                    <a:pt x="22" y="83"/>
                    <a:pt x="23" y="83"/>
                    <a:pt x="25" y="82"/>
                  </a:cubicBezTo>
                  <a:cubicBezTo>
                    <a:pt x="34" y="87"/>
                    <a:pt x="43" y="92"/>
                    <a:pt x="52" y="97"/>
                  </a:cubicBezTo>
                  <a:cubicBezTo>
                    <a:pt x="51" y="98"/>
                    <a:pt x="49" y="98"/>
                    <a:pt x="48" y="98"/>
                  </a:cubicBezTo>
                  <a:cubicBezTo>
                    <a:pt x="47" y="98"/>
                    <a:pt x="48" y="99"/>
                    <a:pt x="48" y="99"/>
                  </a:cubicBezTo>
                  <a:cubicBezTo>
                    <a:pt x="50" y="99"/>
                    <a:pt x="52" y="98"/>
                    <a:pt x="53" y="98"/>
                  </a:cubicBezTo>
                  <a:cubicBezTo>
                    <a:pt x="65" y="105"/>
                    <a:pt x="77" y="111"/>
                    <a:pt x="89" y="118"/>
                  </a:cubicBezTo>
                  <a:cubicBezTo>
                    <a:pt x="86" y="119"/>
                    <a:pt x="82" y="120"/>
                    <a:pt x="78" y="122"/>
                  </a:cubicBezTo>
                  <a:cubicBezTo>
                    <a:pt x="78" y="122"/>
                    <a:pt x="78" y="123"/>
                    <a:pt x="79" y="122"/>
                  </a:cubicBezTo>
                  <a:cubicBezTo>
                    <a:pt x="83" y="121"/>
                    <a:pt x="87" y="120"/>
                    <a:pt x="91" y="119"/>
                  </a:cubicBezTo>
                  <a:cubicBezTo>
                    <a:pt x="100" y="123"/>
                    <a:pt x="109" y="128"/>
                    <a:pt x="119" y="133"/>
                  </a:cubicBezTo>
                  <a:cubicBezTo>
                    <a:pt x="117" y="133"/>
                    <a:pt x="116" y="134"/>
                    <a:pt x="114" y="134"/>
                  </a:cubicBezTo>
                  <a:cubicBezTo>
                    <a:pt x="114" y="134"/>
                    <a:pt x="114" y="135"/>
                    <a:pt x="114" y="135"/>
                  </a:cubicBezTo>
                  <a:cubicBezTo>
                    <a:pt x="116" y="135"/>
                    <a:pt x="118" y="134"/>
                    <a:pt x="120" y="134"/>
                  </a:cubicBezTo>
                  <a:cubicBezTo>
                    <a:pt x="139" y="144"/>
                    <a:pt x="159" y="153"/>
                    <a:pt x="179" y="163"/>
                  </a:cubicBezTo>
                  <a:cubicBezTo>
                    <a:pt x="176" y="163"/>
                    <a:pt x="173" y="164"/>
                    <a:pt x="170" y="165"/>
                  </a:cubicBezTo>
                  <a:cubicBezTo>
                    <a:pt x="169" y="165"/>
                    <a:pt x="170" y="165"/>
                    <a:pt x="170" y="165"/>
                  </a:cubicBezTo>
                  <a:cubicBezTo>
                    <a:pt x="174" y="165"/>
                    <a:pt x="177" y="164"/>
                    <a:pt x="181" y="164"/>
                  </a:cubicBezTo>
                  <a:cubicBezTo>
                    <a:pt x="224" y="184"/>
                    <a:pt x="268" y="204"/>
                    <a:pt x="312" y="222"/>
                  </a:cubicBezTo>
                  <a:cubicBezTo>
                    <a:pt x="309" y="223"/>
                    <a:pt x="307" y="224"/>
                    <a:pt x="304" y="225"/>
                  </a:cubicBezTo>
                  <a:cubicBezTo>
                    <a:pt x="303" y="226"/>
                    <a:pt x="304" y="227"/>
                    <a:pt x="304" y="226"/>
                  </a:cubicBezTo>
                  <a:cubicBezTo>
                    <a:pt x="307" y="225"/>
                    <a:pt x="310" y="224"/>
                    <a:pt x="313" y="223"/>
                  </a:cubicBezTo>
                  <a:cubicBezTo>
                    <a:pt x="334" y="232"/>
                    <a:pt x="354" y="240"/>
                    <a:pt x="374" y="248"/>
                  </a:cubicBezTo>
                  <a:cubicBezTo>
                    <a:pt x="371" y="249"/>
                    <a:pt x="368" y="251"/>
                    <a:pt x="365" y="252"/>
                  </a:cubicBezTo>
                  <a:cubicBezTo>
                    <a:pt x="364" y="253"/>
                    <a:pt x="365" y="253"/>
                    <a:pt x="365" y="253"/>
                  </a:cubicBezTo>
                  <a:cubicBezTo>
                    <a:pt x="370" y="252"/>
                    <a:pt x="374" y="251"/>
                    <a:pt x="378" y="250"/>
                  </a:cubicBezTo>
                  <a:cubicBezTo>
                    <a:pt x="382" y="251"/>
                    <a:pt x="386" y="253"/>
                    <a:pt x="390" y="254"/>
                  </a:cubicBezTo>
                  <a:cubicBezTo>
                    <a:pt x="392" y="255"/>
                    <a:pt x="392" y="252"/>
                    <a:pt x="390" y="251"/>
                  </a:cubicBezTo>
                  <a:cubicBezTo>
                    <a:pt x="388" y="250"/>
                    <a:pt x="385" y="249"/>
                    <a:pt x="383" y="248"/>
                  </a:cubicBezTo>
                  <a:cubicBezTo>
                    <a:pt x="434" y="233"/>
                    <a:pt x="484" y="211"/>
                    <a:pt x="534" y="192"/>
                  </a:cubicBezTo>
                  <a:cubicBezTo>
                    <a:pt x="589" y="171"/>
                    <a:pt x="646" y="151"/>
                    <a:pt x="700" y="127"/>
                  </a:cubicBezTo>
                  <a:cubicBezTo>
                    <a:pt x="700" y="127"/>
                    <a:pt x="700" y="127"/>
                    <a:pt x="700" y="127"/>
                  </a:cubicBezTo>
                  <a:cubicBezTo>
                    <a:pt x="701" y="127"/>
                    <a:pt x="701" y="127"/>
                    <a:pt x="701" y="126"/>
                  </a:cubicBezTo>
                  <a:cubicBezTo>
                    <a:pt x="703" y="125"/>
                    <a:pt x="706" y="124"/>
                    <a:pt x="708" y="123"/>
                  </a:cubicBezTo>
                  <a:cubicBezTo>
                    <a:pt x="709" y="123"/>
                    <a:pt x="708" y="120"/>
                    <a:pt x="707" y="121"/>
                  </a:cubicBezTo>
                  <a:close/>
                  <a:moveTo>
                    <a:pt x="11" y="71"/>
                  </a:moveTo>
                  <a:cubicBezTo>
                    <a:pt x="64" y="63"/>
                    <a:pt x="118" y="54"/>
                    <a:pt x="171" y="42"/>
                  </a:cubicBezTo>
                  <a:cubicBezTo>
                    <a:pt x="122" y="54"/>
                    <a:pt x="74" y="67"/>
                    <a:pt x="26" y="80"/>
                  </a:cubicBezTo>
                  <a:cubicBezTo>
                    <a:pt x="21" y="77"/>
                    <a:pt x="16" y="74"/>
                    <a:pt x="11" y="71"/>
                  </a:cubicBezTo>
                  <a:close/>
                  <a:moveTo>
                    <a:pt x="540" y="186"/>
                  </a:moveTo>
                  <a:cubicBezTo>
                    <a:pt x="486" y="206"/>
                    <a:pt x="430" y="223"/>
                    <a:pt x="378" y="246"/>
                  </a:cubicBezTo>
                  <a:cubicBezTo>
                    <a:pt x="358" y="238"/>
                    <a:pt x="337" y="230"/>
                    <a:pt x="317" y="222"/>
                  </a:cubicBezTo>
                  <a:cubicBezTo>
                    <a:pt x="406" y="190"/>
                    <a:pt x="499" y="164"/>
                    <a:pt x="582" y="119"/>
                  </a:cubicBezTo>
                  <a:cubicBezTo>
                    <a:pt x="583" y="119"/>
                    <a:pt x="582" y="117"/>
                    <a:pt x="581" y="117"/>
                  </a:cubicBezTo>
                  <a:cubicBezTo>
                    <a:pt x="494" y="157"/>
                    <a:pt x="404" y="186"/>
                    <a:pt x="315" y="221"/>
                  </a:cubicBezTo>
                  <a:cubicBezTo>
                    <a:pt x="271" y="203"/>
                    <a:pt x="228" y="184"/>
                    <a:pt x="185" y="163"/>
                  </a:cubicBezTo>
                  <a:cubicBezTo>
                    <a:pt x="280" y="149"/>
                    <a:pt x="375" y="114"/>
                    <a:pt x="464" y="78"/>
                  </a:cubicBezTo>
                  <a:cubicBezTo>
                    <a:pt x="465" y="78"/>
                    <a:pt x="464" y="76"/>
                    <a:pt x="463" y="76"/>
                  </a:cubicBezTo>
                  <a:cubicBezTo>
                    <a:pt x="370" y="109"/>
                    <a:pt x="279" y="140"/>
                    <a:pt x="182" y="162"/>
                  </a:cubicBezTo>
                  <a:cubicBezTo>
                    <a:pt x="163" y="153"/>
                    <a:pt x="143" y="143"/>
                    <a:pt x="124" y="133"/>
                  </a:cubicBezTo>
                  <a:cubicBezTo>
                    <a:pt x="210" y="115"/>
                    <a:pt x="295" y="87"/>
                    <a:pt x="380" y="62"/>
                  </a:cubicBezTo>
                  <a:cubicBezTo>
                    <a:pt x="381" y="62"/>
                    <a:pt x="380" y="60"/>
                    <a:pt x="379" y="60"/>
                  </a:cubicBezTo>
                  <a:cubicBezTo>
                    <a:pt x="293" y="84"/>
                    <a:pt x="207" y="108"/>
                    <a:pt x="122" y="132"/>
                  </a:cubicBezTo>
                  <a:cubicBezTo>
                    <a:pt x="113" y="127"/>
                    <a:pt x="103" y="122"/>
                    <a:pt x="94" y="118"/>
                  </a:cubicBezTo>
                  <a:cubicBezTo>
                    <a:pt x="171" y="93"/>
                    <a:pt x="249" y="72"/>
                    <a:pt x="324" y="42"/>
                  </a:cubicBezTo>
                  <a:cubicBezTo>
                    <a:pt x="325" y="42"/>
                    <a:pt x="324" y="40"/>
                    <a:pt x="324" y="41"/>
                  </a:cubicBezTo>
                  <a:cubicBezTo>
                    <a:pt x="246" y="65"/>
                    <a:pt x="168" y="89"/>
                    <a:pt x="92" y="117"/>
                  </a:cubicBezTo>
                  <a:cubicBezTo>
                    <a:pt x="80" y="110"/>
                    <a:pt x="68" y="104"/>
                    <a:pt x="56" y="97"/>
                  </a:cubicBezTo>
                  <a:cubicBezTo>
                    <a:pt x="139" y="78"/>
                    <a:pt x="222" y="58"/>
                    <a:pt x="303" y="33"/>
                  </a:cubicBezTo>
                  <a:cubicBezTo>
                    <a:pt x="304" y="33"/>
                    <a:pt x="303" y="31"/>
                    <a:pt x="302" y="32"/>
                  </a:cubicBezTo>
                  <a:cubicBezTo>
                    <a:pt x="219" y="52"/>
                    <a:pt x="137" y="75"/>
                    <a:pt x="55" y="96"/>
                  </a:cubicBezTo>
                  <a:cubicBezTo>
                    <a:pt x="46" y="91"/>
                    <a:pt x="37" y="86"/>
                    <a:pt x="28" y="81"/>
                  </a:cubicBezTo>
                  <a:cubicBezTo>
                    <a:pt x="116" y="61"/>
                    <a:pt x="204" y="40"/>
                    <a:pt x="292" y="20"/>
                  </a:cubicBezTo>
                  <a:cubicBezTo>
                    <a:pt x="292" y="21"/>
                    <a:pt x="292" y="22"/>
                    <a:pt x="293" y="23"/>
                  </a:cubicBezTo>
                  <a:cubicBezTo>
                    <a:pt x="293" y="24"/>
                    <a:pt x="294" y="25"/>
                    <a:pt x="294" y="24"/>
                  </a:cubicBezTo>
                  <a:cubicBezTo>
                    <a:pt x="294" y="23"/>
                    <a:pt x="294" y="22"/>
                    <a:pt x="294" y="21"/>
                  </a:cubicBezTo>
                  <a:cubicBezTo>
                    <a:pt x="326" y="30"/>
                    <a:pt x="358" y="37"/>
                    <a:pt x="390" y="46"/>
                  </a:cubicBezTo>
                  <a:cubicBezTo>
                    <a:pt x="422" y="55"/>
                    <a:pt x="454" y="65"/>
                    <a:pt x="486" y="75"/>
                  </a:cubicBezTo>
                  <a:cubicBezTo>
                    <a:pt x="501" y="80"/>
                    <a:pt x="516" y="84"/>
                    <a:pt x="531" y="89"/>
                  </a:cubicBezTo>
                  <a:cubicBezTo>
                    <a:pt x="433" y="121"/>
                    <a:pt x="336" y="155"/>
                    <a:pt x="238" y="184"/>
                  </a:cubicBezTo>
                  <a:cubicBezTo>
                    <a:pt x="237" y="185"/>
                    <a:pt x="238" y="185"/>
                    <a:pt x="238" y="185"/>
                  </a:cubicBezTo>
                  <a:cubicBezTo>
                    <a:pt x="337" y="158"/>
                    <a:pt x="437" y="130"/>
                    <a:pt x="532" y="91"/>
                  </a:cubicBezTo>
                  <a:cubicBezTo>
                    <a:pt x="533" y="90"/>
                    <a:pt x="533" y="90"/>
                    <a:pt x="532" y="89"/>
                  </a:cubicBezTo>
                  <a:cubicBezTo>
                    <a:pt x="544" y="93"/>
                    <a:pt x="556" y="97"/>
                    <a:pt x="567" y="100"/>
                  </a:cubicBezTo>
                  <a:cubicBezTo>
                    <a:pt x="491" y="127"/>
                    <a:pt x="415" y="155"/>
                    <a:pt x="338" y="183"/>
                  </a:cubicBezTo>
                  <a:cubicBezTo>
                    <a:pt x="338" y="183"/>
                    <a:pt x="338" y="183"/>
                    <a:pt x="338" y="183"/>
                  </a:cubicBezTo>
                  <a:cubicBezTo>
                    <a:pt x="416" y="157"/>
                    <a:pt x="494" y="132"/>
                    <a:pt x="570" y="102"/>
                  </a:cubicBezTo>
                  <a:cubicBezTo>
                    <a:pt x="570" y="101"/>
                    <a:pt x="570" y="101"/>
                    <a:pt x="570" y="101"/>
                  </a:cubicBezTo>
                  <a:cubicBezTo>
                    <a:pt x="595" y="108"/>
                    <a:pt x="619" y="115"/>
                    <a:pt x="644" y="122"/>
                  </a:cubicBezTo>
                  <a:cubicBezTo>
                    <a:pt x="559" y="158"/>
                    <a:pt x="473" y="189"/>
                    <a:pt x="386" y="220"/>
                  </a:cubicBezTo>
                  <a:cubicBezTo>
                    <a:pt x="386" y="220"/>
                    <a:pt x="386" y="221"/>
                    <a:pt x="387" y="221"/>
                  </a:cubicBezTo>
                  <a:cubicBezTo>
                    <a:pt x="475" y="190"/>
                    <a:pt x="563" y="161"/>
                    <a:pt x="648" y="123"/>
                  </a:cubicBezTo>
                  <a:cubicBezTo>
                    <a:pt x="658" y="126"/>
                    <a:pt x="668" y="128"/>
                    <a:pt x="678" y="131"/>
                  </a:cubicBezTo>
                  <a:cubicBezTo>
                    <a:pt x="632" y="148"/>
                    <a:pt x="586" y="168"/>
                    <a:pt x="540" y="186"/>
                  </a:cubicBezTo>
                  <a:close/>
                  <a:moveTo>
                    <a:pt x="683" y="129"/>
                  </a:moveTo>
                  <a:cubicBezTo>
                    <a:pt x="673" y="126"/>
                    <a:pt x="664" y="123"/>
                    <a:pt x="654" y="121"/>
                  </a:cubicBezTo>
                  <a:cubicBezTo>
                    <a:pt x="655" y="120"/>
                    <a:pt x="655" y="120"/>
                    <a:pt x="656" y="120"/>
                  </a:cubicBezTo>
                  <a:cubicBezTo>
                    <a:pt x="658" y="119"/>
                    <a:pt x="656" y="116"/>
                    <a:pt x="655" y="117"/>
                  </a:cubicBezTo>
                  <a:cubicBezTo>
                    <a:pt x="653" y="118"/>
                    <a:pt x="651" y="119"/>
                    <a:pt x="649" y="119"/>
                  </a:cubicBezTo>
                  <a:cubicBezTo>
                    <a:pt x="597" y="104"/>
                    <a:pt x="545" y="90"/>
                    <a:pt x="493" y="74"/>
                  </a:cubicBezTo>
                  <a:cubicBezTo>
                    <a:pt x="429" y="54"/>
                    <a:pt x="362" y="28"/>
                    <a:pt x="294" y="20"/>
                  </a:cubicBezTo>
                  <a:cubicBezTo>
                    <a:pt x="294" y="20"/>
                    <a:pt x="294" y="19"/>
                    <a:pt x="294" y="19"/>
                  </a:cubicBezTo>
                  <a:cubicBezTo>
                    <a:pt x="297" y="19"/>
                    <a:pt x="299" y="18"/>
                    <a:pt x="301" y="18"/>
                  </a:cubicBezTo>
                  <a:cubicBezTo>
                    <a:pt x="303" y="17"/>
                    <a:pt x="302" y="15"/>
                    <a:pt x="300" y="15"/>
                  </a:cubicBezTo>
                  <a:cubicBezTo>
                    <a:pt x="298" y="15"/>
                    <a:pt x="296" y="16"/>
                    <a:pt x="294" y="16"/>
                  </a:cubicBezTo>
                  <a:cubicBezTo>
                    <a:pt x="294" y="15"/>
                    <a:pt x="293" y="14"/>
                    <a:pt x="293" y="12"/>
                  </a:cubicBezTo>
                  <a:cubicBezTo>
                    <a:pt x="292" y="11"/>
                    <a:pt x="290" y="12"/>
                    <a:pt x="291" y="13"/>
                  </a:cubicBezTo>
                  <a:cubicBezTo>
                    <a:pt x="291" y="14"/>
                    <a:pt x="291" y="15"/>
                    <a:pt x="292" y="16"/>
                  </a:cubicBezTo>
                  <a:cubicBezTo>
                    <a:pt x="265" y="21"/>
                    <a:pt x="239" y="26"/>
                    <a:pt x="212" y="32"/>
                  </a:cubicBezTo>
                  <a:cubicBezTo>
                    <a:pt x="241" y="25"/>
                    <a:pt x="270" y="17"/>
                    <a:pt x="298" y="8"/>
                  </a:cubicBezTo>
                  <a:cubicBezTo>
                    <a:pt x="429" y="49"/>
                    <a:pt x="562" y="84"/>
                    <a:pt x="694" y="125"/>
                  </a:cubicBezTo>
                  <a:cubicBezTo>
                    <a:pt x="690" y="126"/>
                    <a:pt x="687" y="128"/>
                    <a:pt x="683" y="1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6" name="ïsļîḓe"/>
            <p:cNvSpPr/>
            <p:nvPr/>
          </p:nvSpPr>
          <p:spPr bwMode="auto">
            <a:xfrm>
              <a:off x="5524500" y="4278313"/>
              <a:ext cx="704850" cy="136525"/>
            </a:xfrm>
            <a:custGeom>
              <a:avLst/>
              <a:gdLst>
                <a:gd name="T0" fmla="*/ 400 w 403"/>
                <a:gd name="T1" fmla="*/ 0 h 78"/>
                <a:gd name="T2" fmla="*/ 205 w 403"/>
                <a:gd name="T3" fmla="*/ 43 h 78"/>
                <a:gd name="T4" fmla="*/ 1 w 403"/>
                <a:gd name="T5" fmla="*/ 75 h 78"/>
                <a:gd name="T6" fmla="*/ 1 w 403"/>
                <a:gd name="T7" fmla="*/ 77 h 78"/>
                <a:gd name="T8" fmla="*/ 199 w 403"/>
                <a:gd name="T9" fmla="*/ 47 h 78"/>
                <a:gd name="T10" fmla="*/ 401 w 403"/>
                <a:gd name="T11" fmla="*/ 2 h 78"/>
                <a:gd name="T12" fmla="*/ 400 w 40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403" h="78">
                  <a:moveTo>
                    <a:pt x="400" y="0"/>
                  </a:moveTo>
                  <a:cubicBezTo>
                    <a:pt x="335" y="11"/>
                    <a:pt x="270" y="29"/>
                    <a:pt x="205" y="43"/>
                  </a:cubicBezTo>
                  <a:cubicBezTo>
                    <a:pt x="138" y="57"/>
                    <a:pt x="70" y="69"/>
                    <a:pt x="1" y="75"/>
                  </a:cubicBezTo>
                  <a:cubicBezTo>
                    <a:pt x="0" y="76"/>
                    <a:pt x="0" y="78"/>
                    <a:pt x="1" y="77"/>
                  </a:cubicBezTo>
                  <a:cubicBezTo>
                    <a:pt x="68" y="71"/>
                    <a:pt x="133" y="60"/>
                    <a:pt x="199" y="47"/>
                  </a:cubicBezTo>
                  <a:cubicBezTo>
                    <a:pt x="266" y="33"/>
                    <a:pt x="335" y="21"/>
                    <a:pt x="401" y="2"/>
                  </a:cubicBezTo>
                  <a:cubicBezTo>
                    <a:pt x="403" y="2"/>
                    <a:pt x="401" y="0"/>
                    <a:pt x="40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 name="íşľïḋé"/>
            <p:cNvSpPr/>
            <p:nvPr/>
          </p:nvSpPr>
          <p:spPr bwMode="auto">
            <a:xfrm>
              <a:off x="5626100" y="4294188"/>
              <a:ext cx="682625" cy="155575"/>
            </a:xfrm>
            <a:custGeom>
              <a:avLst/>
              <a:gdLst>
                <a:gd name="T0" fmla="*/ 389 w 391"/>
                <a:gd name="T1" fmla="*/ 0 h 89"/>
                <a:gd name="T2" fmla="*/ 0 w 391"/>
                <a:gd name="T3" fmla="*/ 89 h 89"/>
                <a:gd name="T4" fmla="*/ 1 w 391"/>
                <a:gd name="T5" fmla="*/ 89 h 89"/>
                <a:gd name="T6" fmla="*/ 390 w 391"/>
                <a:gd name="T7" fmla="*/ 2 h 89"/>
                <a:gd name="T8" fmla="*/ 389 w 391"/>
                <a:gd name="T9" fmla="*/ 0 h 89"/>
              </a:gdLst>
              <a:ahLst/>
              <a:cxnLst>
                <a:cxn ang="0">
                  <a:pos x="T0" y="T1"/>
                </a:cxn>
                <a:cxn ang="0">
                  <a:pos x="T2" y="T3"/>
                </a:cxn>
                <a:cxn ang="0">
                  <a:pos x="T4" y="T5"/>
                </a:cxn>
                <a:cxn ang="0">
                  <a:pos x="T6" y="T7"/>
                </a:cxn>
                <a:cxn ang="0">
                  <a:pos x="T8" y="T9"/>
                </a:cxn>
              </a:cxnLst>
              <a:rect l="0" t="0" r="r" b="b"/>
              <a:pathLst>
                <a:path w="391" h="89">
                  <a:moveTo>
                    <a:pt x="389" y="0"/>
                  </a:moveTo>
                  <a:cubicBezTo>
                    <a:pt x="259" y="28"/>
                    <a:pt x="130" y="60"/>
                    <a:pt x="0" y="89"/>
                  </a:cubicBezTo>
                  <a:cubicBezTo>
                    <a:pt x="0" y="89"/>
                    <a:pt x="0" y="89"/>
                    <a:pt x="1" y="89"/>
                  </a:cubicBezTo>
                  <a:cubicBezTo>
                    <a:pt x="131" y="64"/>
                    <a:pt x="262" y="38"/>
                    <a:pt x="390" y="2"/>
                  </a:cubicBezTo>
                  <a:cubicBezTo>
                    <a:pt x="391" y="2"/>
                    <a:pt x="390" y="0"/>
                    <a:pt x="38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 name="îŝḷíḓè"/>
            <p:cNvSpPr/>
            <p:nvPr/>
          </p:nvSpPr>
          <p:spPr bwMode="auto">
            <a:xfrm>
              <a:off x="5807075" y="4303713"/>
              <a:ext cx="554038" cy="173038"/>
            </a:xfrm>
            <a:custGeom>
              <a:avLst/>
              <a:gdLst>
                <a:gd name="T0" fmla="*/ 315 w 317"/>
                <a:gd name="T1" fmla="*/ 1 h 99"/>
                <a:gd name="T2" fmla="*/ 0 w 317"/>
                <a:gd name="T3" fmla="*/ 98 h 99"/>
                <a:gd name="T4" fmla="*/ 1 w 317"/>
                <a:gd name="T5" fmla="*/ 99 h 99"/>
                <a:gd name="T6" fmla="*/ 316 w 317"/>
                <a:gd name="T7" fmla="*/ 2 h 99"/>
                <a:gd name="T8" fmla="*/ 315 w 317"/>
                <a:gd name="T9" fmla="*/ 1 h 99"/>
              </a:gdLst>
              <a:ahLst/>
              <a:cxnLst>
                <a:cxn ang="0">
                  <a:pos x="T0" y="T1"/>
                </a:cxn>
                <a:cxn ang="0">
                  <a:pos x="T2" y="T3"/>
                </a:cxn>
                <a:cxn ang="0">
                  <a:pos x="T4" y="T5"/>
                </a:cxn>
                <a:cxn ang="0">
                  <a:pos x="T6" y="T7"/>
                </a:cxn>
                <a:cxn ang="0">
                  <a:pos x="T8" y="T9"/>
                </a:cxn>
              </a:cxnLst>
              <a:rect l="0" t="0" r="r" b="b"/>
              <a:pathLst>
                <a:path w="317" h="99">
                  <a:moveTo>
                    <a:pt x="315" y="1"/>
                  </a:moveTo>
                  <a:cubicBezTo>
                    <a:pt x="211" y="34"/>
                    <a:pt x="105" y="63"/>
                    <a:pt x="0" y="98"/>
                  </a:cubicBezTo>
                  <a:cubicBezTo>
                    <a:pt x="0" y="98"/>
                    <a:pt x="0" y="99"/>
                    <a:pt x="1" y="99"/>
                  </a:cubicBezTo>
                  <a:cubicBezTo>
                    <a:pt x="105" y="66"/>
                    <a:pt x="213" y="40"/>
                    <a:pt x="316" y="2"/>
                  </a:cubicBezTo>
                  <a:cubicBezTo>
                    <a:pt x="317" y="2"/>
                    <a:pt x="316" y="0"/>
                    <a:pt x="31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 name="íŝļiḍê"/>
            <p:cNvSpPr/>
            <p:nvPr/>
          </p:nvSpPr>
          <p:spPr bwMode="auto">
            <a:xfrm>
              <a:off x="5946775" y="4316413"/>
              <a:ext cx="509588" cy="179388"/>
            </a:xfrm>
            <a:custGeom>
              <a:avLst/>
              <a:gdLst>
                <a:gd name="T0" fmla="*/ 289 w 291"/>
                <a:gd name="T1" fmla="*/ 0 h 102"/>
                <a:gd name="T2" fmla="*/ 1 w 291"/>
                <a:gd name="T3" fmla="*/ 101 h 102"/>
                <a:gd name="T4" fmla="*/ 1 w 291"/>
                <a:gd name="T5" fmla="*/ 102 h 102"/>
                <a:gd name="T6" fmla="*/ 290 w 291"/>
                <a:gd name="T7" fmla="*/ 2 h 102"/>
                <a:gd name="T8" fmla="*/ 289 w 291"/>
                <a:gd name="T9" fmla="*/ 0 h 102"/>
              </a:gdLst>
              <a:ahLst/>
              <a:cxnLst>
                <a:cxn ang="0">
                  <a:pos x="T0" y="T1"/>
                </a:cxn>
                <a:cxn ang="0">
                  <a:pos x="T2" y="T3"/>
                </a:cxn>
                <a:cxn ang="0">
                  <a:pos x="T4" y="T5"/>
                </a:cxn>
                <a:cxn ang="0">
                  <a:pos x="T6" y="T7"/>
                </a:cxn>
                <a:cxn ang="0">
                  <a:pos x="T8" y="T9"/>
                </a:cxn>
              </a:cxnLst>
              <a:rect l="0" t="0" r="r" b="b"/>
              <a:pathLst>
                <a:path w="291" h="102">
                  <a:moveTo>
                    <a:pt x="289" y="0"/>
                  </a:moveTo>
                  <a:cubicBezTo>
                    <a:pt x="192" y="30"/>
                    <a:pt x="97" y="66"/>
                    <a:pt x="1" y="101"/>
                  </a:cubicBezTo>
                  <a:cubicBezTo>
                    <a:pt x="0" y="101"/>
                    <a:pt x="1" y="102"/>
                    <a:pt x="1" y="102"/>
                  </a:cubicBezTo>
                  <a:cubicBezTo>
                    <a:pt x="97" y="68"/>
                    <a:pt x="194" y="36"/>
                    <a:pt x="290" y="2"/>
                  </a:cubicBezTo>
                  <a:cubicBezTo>
                    <a:pt x="291" y="1"/>
                    <a:pt x="290" y="0"/>
                    <a:pt x="28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 name="îṡļíďé"/>
            <p:cNvSpPr/>
            <p:nvPr/>
          </p:nvSpPr>
          <p:spPr bwMode="auto">
            <a:xfrm>
              <a:off x="6064250" y="4344988"/>
              <a:ext cx="511175" cy="146050"/>
            </a:xfrm>
            <a:custGeom>
              <a:avLst/>
              <a:gdLst>
                <a:gd name="T0" fmla="*/ 290 w 292"/>
                <a:gd name="T1" fmla="*/ 0 h 84"/>
                <a:gd name="T2" fmla="*/ 0 w 292"/>
                <a:gd name="T3" fmla="*/ 83 h 84"/>
                <a:gd name="T4" fmla="*/ 1 w 292"/>
                <a:gd name="T5" fmla="*/ 84 h 84"/>
                <a:gd name="T6" fmla="*/ 291 w 292"/>
                <a:gd name="T7" fmla="*/ 2 h 84"/>
                <a:gd name="T8" fmla="*/ 290 w 292"/>
                <a:gd name="T9" fmla="*/ 0 h 84"/>
              </a:gdLst>
              <a:ahLst/>
              <a:cxnLst>
                <a:cxn ang="0">
                  <a:pos x="T0" y="T1"/>
                </a:cxn>
                <a:cxn ang="0">
                  <a:pos x="T2" y="T3"/>
                </a:cxn>
                <a:cxn ang="0">
                  <a:pos x="T4" y="T5"/>
                </a:cxn>
                <a:cxn ang="0">
                  <a:pos x="T6" y="T7"/>
                </a:cxn>
                <a:cxn ang="0">
                  <a:pos x="T8" y="T9"/>
                </a:cxn>
              </a:cxnLst>
              <a:rect l="0" t="0" r="r" b="b"/>
              <a:pathLst>
                <a:path w="292" h="84">
                  <a:moveTo>
                    <a:pt x="290" y="0"/>
                  </a:moveTo>
                  <a:cubicBezTo>
                    <a:pt x="193" y="27"/>
                    <a:pt x="97" y="57"/>
                    <a:pt x="0" y="83"/>
                  </a:cubicBezTo>
                  <a:cubicBezTo>
                    <a:pt x="0" y="83"/>
                    <a:pt x="0" y="84"/>
                    <a:pt x="1" y="84"/>
                  </a:cubicBezTo>
                  <a:cubicBezTo>
                    <a:pt x="99" y="66"/>
                    <a:pt x="196" y="32"/>
                    <a:pt x="291" y="2"/>
                  </a:cubicBezTo>
                  <a:cubicBezTo>
                    <a:pt x="292" y="1"/>
                    <a:pt x="291" y="0"/>
                    <a:pt x="29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 name="işḷíḑè"/>
            <p:cNvSpPr/>
            <p:nvPr/>
          </p:nvSpPr>
          <p:spPr bwMode="auto">
            <a:xfrm>
              <a:off x="6132513" y="4357688"/>
              <a:ext cx="577850" cy="180975"/>
            </a:xfrm>
            <a:custGeom>
              <a:avLst/>
              <a:gdLst>
                <a:gd name="T0" fmla="*/ 328 w 330"/>
                <a:gd name="T1" fmla="*/ 0 h 104"/>
                <a:gd name="T2" fmla="*/ 1 w 330"/>
                <a:gd name="T3" fmla="*/ 103 h 104"/>
                <a:gd name="T4" fmla="*/ 1 w 330"/>
                <a:gd name="T5" fmla="*/ 104 h 104"/>
                <a:gd name="T6" fmla="*/ 329 w 330"/>
                <a:gd name="T7" fmla="*/ 2 h 104"/>
                <a:gd name="T8" fmla="*/ 328 w 330"/>
                <a:gd name="T9" fmla="*/ 0 h 104"/>
              </a:gdLst>
              <a:ahLst/>
              <a:cxnLst>
                <a:cxn ang="0">
                  <a:pos x="T0" y="T1"/>
                </a:cxn>
                <a:cxn ang="0">
                  <a:pos x="T2" y="T3"/>
                </a:cxn>
                <a:cxn ang="0">
                  <a:pos x="T4" y="T5"/>
                </a:cxn>
                <a:cxn ang="0">
                  <a:pos x="T6" y="T7"/>
                </a:cxn>
                <a:cxn ang="0">
                  <a:pos x="T8" y="T9"/>
                </a:cxn>
              </a:cxnLst>
              <a:rect l="0" t="0" r="r" b="b"/>
              <a:pathLst>
                <a:path w="330" h="104">
                  <a:moveTo>
                    <a:pt x="328" y="0"/>
                  </a:moveTo>
                  <a:cubicBezTo>
                    <a:pt x="219" y="36"/>
                    <a:pt x="113" y="76"/>
                    <a:pt x="1" y="103"/>
                  </a:cubicBezTo>
                  <a:cubicBezTo>
                    <a:pt x="0" y="103"/>
                    <a:pt x="1" y="104"/>
                    <a:pt x="1" y="104"/>
                  </a:cubicBezTo>
                  <a:cubicBezTo>
                    <a:pt x="113" y="82"/>
                    <a:pt x="221" y="39"/>
                    <a:pt x="329" y="2"/>
                  </a:cubicBezTo>
                  <a:cubicBezTo>
                    <a:pt x="330" y="2"/>
                    <a:pt x="329" y="0"/>
                    <a:pt x="3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 name="íṧļíḑe"/>
            <p:cNvSpPr/>
            <p:nvPr/>
          </p:nvSpPr>
          <p:spPr bwMode="auto">
            <a:xfrm>
              <a:off x="6230938" y="4397375"/>
              <a:ext cx="576263" cy="171450"/>
            </a:xfrm>
            <a:custGeom>
              <a:avLst/>
              <a:gdLst>
                <a:gd name="T0" fmla="*/ 328 w 330"/>
                <a:gd name="T1" fmla="*/ 0 h 98"/>
                <a:gd name="T2" fmla="*/ 0 w 330"/>
                <a:gd name="T3" fmla="*/ 98 h 98"/>
                <a:gd name="T4" fmla="*/ 0 w 330"/>
                <a:gd name="T5" fmla="*/ 98 h 98"/>
                <a:gd name="T6" fmla="*/ 329 w 330"/>
                <a:gd name="T7" fmla="*/ 2 h 98"/>
                <a:gd name="T8" fmla="*/ 328 w 330"/>
                <a:gd name="T9" fmla="*/ 0 h 98"/>
              </a:gdLst>
              <a:ahLst/>
              <a:cxnLst>
                <a:cxn ang="0">
                  <a:pos x="T0" y="T1"/>
                </a:cxn>
                <a:cxn ang="0">
                  <a:pos x="T2" y="T3"/>
                </a:cxn>
                <a:cxn ang="0">
                  <a:pos x="T4" y="T5"/>
                </a:cxn>
                <a:cxn ang="0">
                  <a:pos x="T6" y="T7"/>
                </a:cxn>
                <a:cxn ang="0">
                  <a:pos x="T8" y="T9"/>
                </a:cxn>
              </a:cxnLst>
              <a:rect l="0" t="0" r="r" b="b"/>
              <a:pathLst>
                <a:path w="330" h="98">
                  <a:moveTo>
                    <a:pt x="328" y="0"/>
                  </a:moveTo>
                  <a:cubicBezTo>
                    <a:pt x="218" y="32"/>
                    <a:pt x="108" y="62"/>
                    <a:pt x="0" y="98"/>
                  </a:cubicBezTo>
                  <a:cubicBezTo>
                    <a:pt x="0" y="98"/>
                    <a:pt x="0" y="98"/>
                    <a:pt x="0" y="98"/>
                  </a:cubicBezTo>
                  <a:cubicBezTo>
                    <a:pt x="110" y="66"/>
                    <a:pt x="219" y="35"/>
                    <a:pt x="329" y="2"/>
                  </a:cubicBezTo>
                  <a:cubicBezTo>
                    <a:pt x="330" y="2"/>
                    <a:pt x="329" y="0"/>
                    <a:pt x="3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 name="íšļide"/>
            <p:cNvSpPr/>
            <p:nvPr/>
          </p:nvSpPr>
          <p:spPr bwMode="auto">
            <a:xfrm>
              <a:off x="6321425" y="4397375"/>
              <a:ext cx="685800" cy="212725"/>
            </a:xfrm>
            <a:custGeom>
              <a:avLst/>
              <a:gdLst>
                <a:gd name="T0" fmla="*/ 391 w 392"/>
                <a:gd name="T1" fmla="*/ 1 h 122"/>
                <a:gd name="T2" fmla="*/ 0 w 392"/>
                <a:gd name="T3" fmla="*/ 121 h 122"/>
                <a:gd name="T4" fmla="*/ 0 w 392"/>
                <a:gd name="T5" fmla="*/ 122 h 122"/>
                <a:gd name="T6" fmla="*/ 391 w 392"/>
                <a:gd name="T7" fmla="*/ 2 h 122"/>
                <a:gd name="T8" fmla="*/ 391 w 392"/>
                <a:gd name="T9" fmla="*/ 1 h 122"/>
              </a:gdLst>
              <a:ahLst/>
              <a:cxnLst>
                <a:cxn ang="0">
                  <a:pos x="T0" y="T1"/>
                </a:cxn>
                <a:cxn ang="0">
                  <a:pos x="T2" y="T3"/>
                </a:cxn>
                <a:cxn ang="0">
                  <a:pos x="T4" y="T5"/>
                </a:cxn>
                <a:cxn ang="0">
                  <a:pos x="T6" y="T7"/>
                </a:cxn>
                <a:cxn ang="0">
                  <a:pos x="T8" y="T9"/>
                </a:cxn>
              </a:cxnLst>
              <a:rect l="0" t="0" r="r" b="b"/>
              <a:pathLst>
                <a:path w="392" h="122">
                  <a:moveTo>
                    <a:pt x="391" y="1"/>
                  </a:moveTo>
                  <a:cubicBezTo>
                    <a:pt x="258" y="30"/>
                    <a:pt x="130" y="82"/>
                    <a:pt x="0" y="121"/>
                  </a:cubicBezTo>
                  <a:cubicBezTo>
                    <a:pt x="0" y="121"/>
                    <a:pt x="0" y="122"/>
                    <a:pt x="0" y="122"/>
                  </a:cubicBezTo>
                  <a:cubicBezTo>
                    <a:pt x="132" y="85"/>
                    <a:pt x="260" y="38"/>
                    <a:pt x="391" y="2"/>
                  </a:cubicBezTo>
                  <a:cubicBezTo>
                    <a:pt x="392" y="2"/>
                    <a:pt x="391" y="0"/>
                    <a:pt x="39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 name="îšlîḍé"/>
            <p:cNvSpPr/>
            <p:nvPr/>
          </p:nvSpPr>
          <p:spPr bwMode="auto">
            <a:xfrm>
              <a:off x="6427788" y="4425950"/>
              <a:ext cx="733425" cy="204788"/>
            </a:xfrm>
            <a:custGeom>
              <a:avLst/>
              <a:gdLst>
                <a:gd name="T0" fmla="*/ 417 w 419"/>
                <a:gd name="T1" fmla="*/ 0 h 118"/>
                <a:gd name="T2" fmla="*/ 0 w 419"/>
                <a:gd name="T3" fmla="*/ 118 h 118"/>
                <a:gd name="T4" fmla="*/ 0 w 419"/>
                <a:gd name="T5" fmla="*/ 118 h 118"/>
                <a:gd name="T6" fmla="*/ 418 w 419"/>
                <a:gd name="T7" fmla="*/ 2 h 118"/>
                <a:gd name="T8" fmla="*/ 417 w 419"/>
                <a:gd name="T9" fmla="*/ 0 h 118"/>
              </a:gdLst>
              <a:ahLst/>
              <a:cxnLst>
                <a:cxn ang="0">
                  <a:pos x="T0" y="T1"/>
                </a:cxn>
                <a:cxn ang="0">
                  <a:pos x="T2" y="T3"/>
                </a:cxn>
                <a:cxn ang="0">
                  <a:pos x="T4" y="T5"/>
                </a:cxn>
                <a:cxn ang="0">
                  <a:pos x="T6" y="T7"/>
                </a:cxn>
                <a:cxn ang="0">
                  <a:pos x="T8" y="T9"/>
                </a:cxn>
              </a:cxnLst>
              <a:rect l="0" t="0" r="r" b="b"/>
              <a:pathLst>
                <a:path w="419" h="118">
                  <a:moveTo>
                    <a:pt x="417" y="0"/>
                  </a:moveTo>
                  <a:cubicBezTo>
                    <a:pt x="277" y="36"/>
                    <a:pt x="139" y="79"/>
                    <a:pt x="0" y="118"/>
                  </a:cubicBezTo>
                  <a:cubicBezTo>
                    <a:pt x="0" y="118"/>
                    <a:pt x="0" y="118"/>
                    <a:pt x="0" y="118"/>
                  </a:cubicBezTo>
                  <a:cubicBezTo>
                    <a:pt x="140" y="82"/>
                    <a:pt x="279" y="42"/>
                    <a:pt x="418" y="2"/>
                  </a:cubicBezTo>
                  <a:cubicBezTo>
                    <a:pt x="419" y="2"/>
                    <a:pt x="418" y="0"/>
                    <a:pt x="41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 name="iŝḷïdè"/>
            <p:cNvSpPr/>
            <p:nvPr/>
          </p:nvSpPr>
          <p:spPr bwMode="auto">
            <a:xfrm>
              <a:off x="6596063" y="5067300"/>
              <a:ext cx="277813" cy="611188"/>
            </a:xfrm>
            <a:custGeom>
              <a:avLst/>
              <a:gdLst>
                <a:gd name="T0" fmla="*/ 154 w 159"/>
                <a:gd name="T1" fmla="*/ 8 h 350"/>
                <a:gd name="T2" fmla="*/ 149 w 159"/>
                <a:gd name="T3" fmla="*/ 10 h 350"/>
                <a:gd name="T4" fmla="*/ 148 w 159"/>
                <a:gd name="T5" fmla="*/ 1 h 350"/>
                <a:gd name="T6" fmla="*/ 147 w 159"/>
                <a:gd name="T7" fmla="*/ 1 h 350"/>
                <a:gd name="T8" fmla="*/ 146 w 159"/>
                <a:gd name="T9" fmla="*/ 11 h 350"/>
                <a:gd name="T10" fmla="*/ 137 w 159"/>
                <a:gd name="T11" fmla="*/ 17 h 350"/>
                <a:gd name="T12" fmla="*/ 134 w 159"/>
                <a:gd name="T13" fmla="*/ 16 h 350"/>
                <a:gd name="T14" fmla="*/ 134 w 159"/>
                <a:gd name="T15" fmla="*/ 18 h 350"/>
                <a:gd name="T16" fmla="*/ 77 w 159"/>
                <a:gd name="T17" fmla="*/ 52 h 350"/>
                <a:gd name="T18" fmla="*/ 70 w 159"/>
                <a:gd name="T19" fmla="*/ 56 h 350"/>
                <a:gd name="T20" fmla="*/ 70 w 159"/>
                <a:gd name="T21" fmla="*/ 55 h 350"/>
                <a:gd name="T22" fmla="*/ 68 w 159"/>
                <a:gd name="T23" fmla="*/ 54 h 350"/>
                <a:gd name="T24" fmla="*/ 68 w 159"/>
                <a:gd name="T25" fmla="*/ 57 h 350"/>
                <a:gd name="T26" fmla="*/ 46 w 159"/>
                <a:gd name="T27" fmla="*/ 69 h 350"/>
                <a:gd name="T28" fmla="*/ 46 w 159"/>
                <a:gd name="T29" fmla="*/ 65 h 350"/>
                <a:gd name="T30" fmla="*/ 45 w 159"/>
                <a:gd name="T31" fmla="*/ 65 h 350"/>
                <a:gd name="T32" fmla="*/ 45 w 159"/>
                <a:gd name="T33" fmla="*/ 70 h 350"/>
                <a:gd name="T34" fmla="*/ 23 w 159"/>
                <a:gd name="T35" fmla="*/ 82 h 350"/>
                <a:gd name="T36" fmla="*/ 23 w 159"/>
                <a:gd name="T37" fmla="*/ 78 h 350"/>
                <a:gd name="T38" fmla="*/ 22 w 159"/>
                <a:gd name="T39" fmla="*/ 78 h 350"/>
                <a:gd name="T40" fmla="*/ 22 w 159"/>
                <a:gd name="T41" fmla="*/ 82 h 350"/>
                <a:gd name="T42" fmla="*/ 1 w 159"/>
                <a:gd name="T43" fmla="*/ 95 h 350"/>
                <a:gd name="T44" fmla="*/ 1 w 159"/>
                <a:gd name="T45" fmla="*/ 96 h 350"/>
                <a:gd name="T46" fmla="*/ 22 w 159"/>
                <a:gd name="T47" fmla="*/ 88 h 350"/>
                <a:gd name="T48" fmla="*/ 25 w 159"/>
                <a:gd name="T49" fmla="*/ 207 h 350"/>
                <a:gd name="T50" fmla="*/ 22 w 159"/>
                <a:gd name="T51" fmla="*/ 346 h 350"/>
                <a:gd name="T52" fmla="*/ 26 w 159"/>
                <a:gd name="T53" fmla="*/ 347 h 350"/>
                <a:gd name="T54" fmla="*/ 24 w 159"/>
                <a:gd name="T55" fmla="*/ 87 h 350"/>
                <a:gd name="T56" fmla="*/ 45 w 159"/>
                <a:gd name="T57" fmla="*/ 77 h 350"/>
                <a:gd name="T58" fmla="*/ 41 w 159"/>
                <a:gd name="T59" fmla="*/ 307 h 350"/>
                <a:gd name="T60" fmla="*/ 43 w 159"/>
                <a:gd name="T61" fmla="*/ 307 h 350"/>
                <a:gd name="T62" fmla="*/ 46 w 159"/>
                <a:gd name="T63" fmla="*/ 76 h 350"/>
                <a:gd name="T64" fmla="*/ 68 w 159"/>
                <a:gd name="T65" fmla="*/ 65 h 350"/>
                <a:gd name="T66" fmla="*/ 64 w 159"/>
                <a:gd name="T67" fmla="*/ 291 h 350"/>
                <a:gd name="T68" fmla="*/ 67 w 159"/>
                <a:gd name="T69" fmla="*/ 291 h 350"/>
                <a:gd name="T70" fmla="*/ 70 w 159"/>
                <a:gd name="T71" fmla="*/ 64 h 350"/>
                <a:gd name="T72" fmla="*/ 75 w 159"/>
                <a:gd name="T73" fmla="*/ 61 h 350"/>
                <a:gd name="T74" fmla="*/ 105 w 159"/>
                <a:gd name="T75" fmla="*/ 44 h 350"/>
                <a:gd name="T76" fmla="*/ 101 w 159"/>
                <a:gd name="T77" fmla="*/ 267 h 350"/>
                <a:gd name="T78" fmla="*/ 102 w 159"/>
                <a:gd name="T79" fmla="*/ 268 h 350"/>
                <a:gd name="T80" fmla="*/ 105 w 159"/>
                <a:gd name="T81" fmla="*/ 44 h 350"/>
                <a:gd name="T82" fmla="*/ 133 w 159"/>
                <a:gd name="T83" fmla="*/ 27 h 350"/>
                <a:gd name="T84" fmla="*/ 128 w 159"/>
                <a:gd name="T85" fmla="*/ 235 h 350"/>
                <a:gd name="T86" fmla="*/ 132 w 159"/>
                <a:gd name="T87" fmla="*/ 236 h 350"/>
                <a:gd name="T88" fmla="*/ 136 w 159"/>
                <a:gd name="T89" fmla="*/ 25 h 350"/>
                <a:gd name="T90" fmla="*/ 146 w 159"/>
                <a:gd name="T91" fmla="*/ 19 h 350"/>
                <a:gd name="T92" fmla="*/ 143 w 159"/>
                <a:gd name="T93" fmla="*/ 113 h 350"/>
                <a:gd name="T94" fmla="*/ 147 w 159"/>
                <a:gd name="T95" fmla="*/ 228 h 350"/>
                <a:gd name="T96" fmla="*/ 149 w 159"/>
                <a:gd name="T97" fmla="*/ 228 h 350"/>
                <a:gd name="T98" fmla="*/ 150 w 159"/>
                <a:gd name="T99" fmla="*/ 115 h 350"/>
                <a:gd name="T100" fmla="*/ 149 w 159"/>
                <a:gd name="T101" fmla="*/ 17 h 350"/>
                <a:gd name="T102" fmla="*/ 157 w 159"/>
                <a:gd name="T103" fmla="*/ 12 h 350"/>
                <a:gd name="T104" fmla="*/ 154 w 159"/>
                <a:gd name="T105" fmla="*/ 8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9" h="350">
                  <a:moveTo>
                    <a:pt x="154" y="8"/>
                  </a:moveTo>
                  <a:cubicBezTo>
                    <a:pt x="152" y="8"/>
                    <a:pt x="150" y="9"/>
                    <a:pt x="149" y="10"/>
                  </a:cubicBezTo>
                  <a:cubicBezTo>
                    <a:pt x="149" y="7"/>
                    <a:pt x="149" y="4"/>
                    <a:pt x="148" y="1"/>
                  </a:cubicBezTo>
                  <a:cubicBezTo>
                    <a:pt x="148" y="0"/>
                    <a:pt x="148" y="0"/>
                    <a:pt x="147" y="1"/>
                  </a:cubicBezTo>
                  <a:cubicBezTo>
                    <a:pt x="147" y="4"/>
                    <a:pt x="147" y="8"/>
                    <a:pt x="146" y="11"/>
                  </a:cubicBezTo>
                  <a:cubicBezTo>
                    <a:pt x="143" y="13"/>
                    <a:pt x="140" y="15"/>
                    <a:pt x="137" y="17"/>
                  </a:cubicBezTo>
                  <a:cubicBezTo>
                    <a:pt x="136" y="15"/>
                    <a:pt x="134" y="15"/>
                    <a:pt x="134" y="16"/>
                  </a:cubicBezTo>
                  <a:cubicBezTo>
                    <a:pt x="134" y="17"/>
                    <a:pt x="134" y="18"/>
                    <a:pt x="134" y="18"/>
                  </a:cubicBezTo>
                  <a:cubicBezTo>
                    <a:pt x="115" y="29"/>
                    <a:pt x="96" y="41"/>
                    <a:pt x="77" y="52"/>
                  </a:cubicBezTo>
                  <a:cubicBezTo>
                    <a:pt x="75" y="53"/>
                    <a:pt x="72" y="55"/>
                    <a:pt x="70" y="56"/>
                  </a:cubicBezTo>
                  <a:cubicBezTo>
                    <a:pt x="70" y="56"/>
                    <a:pt x="70" y="55"/>
                    <a:pt x="70" y="55"/>
                  </a:cubicBezTo>
                  <a:cubicBezTo>
                    <a:pt x="70" y="54"/>
                    <a:pt x="68" y="53"/>
                    <a:pt x="68" y="54"/>
                  </a:cubicBezTo>
                  <a:cubicBezTo>
                    <a:pt x="68" y="55"/>
                    <a:pt x="68" y="56"/>
                    <a:pt x="68" y="57"/>
                  </a:cubicBezTo>
                  <a:cubicBezTo>
                    <a:pt x="61" y="61"/>
                    <a:pt x="54" y="65"/>
                    <a:pt x="46" y="69"/>
                  </a:cubicBezTo>
                  <a:cubicBezTo>
                    <a:pt x="46" y="68"/>
                    <a:pt x="46" y="67"/>
                    <a:pt x="46" y="65"/>
                  </a:cubicBezTo>
                  <a:cubicBezTo>
                    <a:pt x="46" y="65"/>
                    <a:pt x="45" y="64"/>
                    <a:pt x="45" y="65"/>
                  </a:cubicBezTo>
                  <a:cubicBezTo>
                    <a:pt x="45" y="67"/>
                    <a:pt x="45" y="68"/>
                    <a:pt x="45" y="70"/>
                  </a:cubicBezTo>
                  <a:cubicBezTo>
                    <a:pt x="38" y="74"/>
                    <a:pt x="30" y="78"/>
                    <a:pt x="23" y="82"/>
                  </a:cubicBezTo>
                  <a:cubicBezTo>
                    <a:pt x="23" y="80"/>
                    <a:pt x="23" y="79"/>
                    <a:pt x="23" y="78"/>
                  </a:cubicBezTo>
                  <a:cubicBezTo>
                    <a:pt x="23" y="77"/>
                    <a:pt x="22" y="77"/>
                    <a:pt x="22" y="78"/>
                  </a:cubicBezTo>
                  <a:cubicBezTo>
                    <a:pt x="22" y="79"/>
                    <a:pt x="22" y="81"/>
                    <a:pt x="22" y="82"/>
                  </a:cubicBezTo>
                  <a:cubicBezTo>
                    <a:pt x="15" y="86"/>
                    <a:pt x="8" y="91"/>
                    <a:pt x="1" y="95"/>
                  </a:cubicBezTo>
                  <a:cubicBezTo>
                    <a:pt x="0" y="95"/>
                    <a:pt x="1" y="96"/>
                    <a:pt x="1" y="96"/>
                  </a:cubicBezTo>
                  <a:cubicBezTo>
                    <a:pt x="8" y="94"/>
                    <a:pt x="15" y="91"/>
                    <a:pt x="22" y="88"/>
                  </a:cubicBezTo>
                  <a:cubicBezTo>
                    <a:pt x="24" y="128"/>
                    <a:pt x="25" y="167"/>
                    <a:pt x="25" y="207"/>
                  </a:cubicBezTo>
                  <a:cubicBezTo>
                    <a:pt x="25" y="253"/>
                    <a:pt x="21" y="300"/>
                    <a:pt x="22" y="346"/>
                  </a:cubicBezTo>
                  <a:cubicBezTo>
                    <a:pt x="23" y="348"/>
                    <a:pt x="26" y="350"/>
                    <a:pt x="26" y="347"/>
                  </a:cubicBezTo>
                  <a:cubicBezTo>
                    <a:pt x="35" y="262"/>
                    <a:pt x="30" y="173"/>
                    <a:pt x="24" y="87"/>
                  </a:cubicBezTo>
                  <a:cubicBezTo>
                    <a:pt x="31" y="84"/>
                    <a:pt x="38" y="81"/>
                    <a:pt x="45" y="77"/>
                  </a:cubicBezTo>
                  <a:cubicBezTo>
                    <a:pt x="44" y="154"/>
                    <a:pt x="41" y="230"/>
                    <a:pt x="41" y="307"/>
                  </a:cubicBezTo>
                  <a:cubicBezTo>
                    <a:pt x="41" y="308"/>
                    <a:pt x="43" y="309"/>
                    <a:pt x="43" y="307"/>
                  </a:cubicBezTo>
                  <a:cubicBezTo>
                    <a:pt x="44" y="230"/>
                    <a:pt x="47" y="153"/>
                    <a:pt x="46" y="76"/>
                  </a:cubicBezTo>
                  <a:cubicBezTo>
                    <a:pt x="54" y="73"/>
                    <a:pt x="61" y="69"/>
                    <a:pt x="68" y="65"/>
                  </a:cubicBezTo>
                  <a:cubicBezTo>
                    <a:pt x="66" y="140"/>
                    <a:pt x="65" y="215"/>
                    <a:pt x="64" y="291"/>
                  </a:cubicBezTo>
                  <a:cubicBezTo>
                    <a:pt x="64" y="292"/>
                    <a:pt x="66" y="293"/>
                    <a:pt x="67" y="291"/>
                  </a:cubicBezTo>
                  <a:cubicBezTo>
                    <a:pt x="69" y="215"/>
                    <a:pt x="69" y="140"/>
                    <a:pt x="70" y="64"/>
                  </a:cubicBezTo>
                  <a:cubicBezTo>
                    <a:pt x="71" y="63"/>
                    <a:pt x="73" y="62"/>
                    <a:pt x="75" y="61"/>
                  </a:cubicBezTo>
                  <a:cubicBezTo>
                    <a:pt x="85" y="56"/>
                    <a:pt x="95" y="50"/>
                    <a:pt x="105" y="44"/>
                  </a:cubicBezTo>
                  <a:cubicBezTo>
                    <a:pt x="103" y="119"/>
                    <a:pt x="103" y="193"/>
                    <a:pt x="101" y="267"/>
                  </a:cubicBezTo>
                  <a:cubicBezTo>
                    <a:pt x="101" y="268"/>
                    <a:pt x="102" y="269"/>
                    <a:pt x="102" y="268"/>
                  </a:cubicBezTo>
                  <a:cubicBezTo>
                    <a:pt x="107" y="194"/>
                    <a:pt x="107" y="118"/>
                    <a:pt x="105" y="44"/>
                  </a:cubicBezTo>
                  <a:cubicBezTo>
                    <a:pt x="115" y="39"/>
                    <a:pt x="124" y="33"/>
                    <a:pt x="133" y="27"/>
                  </a:cubicBezTo>
                  <a:cubicBezTo>
                    <a:pt x="130" y="96"/>
                    <a:pt x="129" y="166"/>
                    <a:pt x="128" y="235"/>
                  </a:cubicBezTo>
                  <a:cubicBezTo>
                    <a:pt x="128" y="237"/>
                    <a:pt x="132" y="238"/>
                    <a:pt x="132" y="236"/>
                  </a:cubicBezTo>
                  <a:cubicBezTo>
                    <a:pt x="135" y="166"/>
                    <a:pt x="134" y="95"/>
                    <a:pt x="136" y="25"/>
                  </a:cubicBezTo>
                  <a:cubicBezTo>
                    <a:pt x="139" y="23"/>
                    <a:pt x="143" y="21"/>
                    <a:pt x="146" y="19"/>
                  </a:cubicBezTo>
                  <a:cubicBezTo>
                    <a:pt x="143" y="50"/>
                    <a:pt x="144" y="82"/>
                    <a:pt x="143" y="113"/>
                  </a:cubicBezTo>
                  <a:cubicBezTo>
                    <a:pt x="143" y="151"/>
                    <a:pt x="144" y="190"/>
                    <a:pt x="147" y="228"/>
                  </a:cubicBezTo>
                  <a:cubicBezTo>
                    <a:pt x="147" y="229"/>
                    <a:pt x="149" y="230"/>
                    <a:pt x="149" y="228"/>
                  </a:cubicBezTo>
                  <a:cubicBezTo>
                    <a:pt x="150" y="191"/>
                    <a:pt x="149" y="152"/>
                    <a:pt x="150" y="115"/>
                  </a:cubicBezTo>
                  <a:cubicBezTo>
                    <a:pt x="150" y="82"/>
                    <a:pt x="151" y="49"/>
                    <a:pt x="149" y="17"/>
                  </a:cubicBezTo>
                  <a:cubicBezTo>
                    <a:pt x="152" y="15"/>
                    <a:pt x="154" y="13"/>
                    <a:pt x="157" y="12"/>
                  </a:cubicBezTo>
                  <a:cubicBezTo>
                    <a:pt x="159" y="10"/>
                    <a:pt x="156" y="6"/>
                    <a:pt x="15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 name="îş1ïḓè"/>
            <p:cNvSpPr/>
            <p:nvPr/>
          </p:nvSpPr>
          <p:spPr bwMode="auto">
            <a:xfrm>
              <a:off x="6627813" y="4748213"/>
              <a:ext cx="52388" cy="187325"/>
            </a:xfrm>
            <a:custGeom>
              <a:avLst/>
              <a:gdLst>
                <a:gd name="T0" fmla="*/ 27 w 30"/>
                <a:gd name="T1" fmla="*/ 7 h 107"/>
                <a:gd name="T2" fmla="*/ 29 w 30"/>
                <a:gd name="T3" fmla="*/ 6 h 107"/>
                <a:gd name="T4" fmla="*/ 27 w 30"/>
                <a:gd name="T5" fmla="*/ 3 h 107"/>
                <a:gd name="T6" fmla="*/ 27 w 30"/>
                <a:gd name="T7" fmla="*/ 3 h 107"/>
                <a:gd name="T8" fmla="*/ 27 w 30"/>
                <a:gd name="T9" fmla="*/ 1 h 107"/>
                <a:gd name="T10" fmla="*/ 25 w 30"/>
                <a:gd name="T11" fmla="*/ 1 h 107"/>
                <a:gd name="T12" fmla="*/ 25 w 30"/>
                <a:gd name="T13" fmla="*/ 4 h 107"/>
                <a:gd name="T14" fmla="*/ 18 w 30"/>
                <a:gd name="T15" fmla="*/ 6 h 107"/>
                <a:gd name="T16" fmla="*/ 18 w 30"/>
                <a:gd name="T17" fmla="*/ 6 h 107"/>
                <a:gd name="T18" fmla="*/ 16 w 30"/>
                <a:gd name="T19" fmla="*/ 6 h 107"/>
                <a:gd name="T20" fmla="*/ 16 w 30"/>
                <a:gd name="T21" fmla="*/ 7 h 107"/>
                <a:gd name="T22" fmla="*/ 14 w 30"/>
                <a:gd name="T23" fmla="*/ 8 h 107"/>
                <a:gd name="T24" fmla="*/ 14 w 30"/>
                <a:gd name="T25" fmla="*/ 5 h 107"/>
                <a:gd name="T26" fmla="*/ 13 w 30"/>
                <a:gd name="T27" fmla="*/ 4 h 107"/>
                <a:gd name="T28" fmla="*/ 12 w 30"/>
                <a:gd name="T29" fmla="*/ 8 h 107"/>
                <a:gd name="T30" fmla="*/ 6 w 30"/>
                <a:gd name="T31" fmla="*/ 9 h 107"/>
                <a:gd name="T32" fmla="*/ 6 w 30"/>
                <a:gd name="T33" fmla="*/ 11 h 107"/>
                <a:gd name="T34" fmla="*/ 12 w 30"/>
                <a:gd name="T35" fmla="*/ 11 h 107"/>
                <a:gd name="T36" fmla="*/ 10 w 30"/>
                <a:gd name="T37" fmla="*/ 45 h 107"/>
                <a:gd name="T38" fmla="*/ 9 w 30"/>
                <a:gd name="T39" fmla="*/ 91 h 107"/>
                <a:gd name="T40" fmla="*/ 0 w 30"/>
                <a:gd name="T41" fmla="*/ 97 h 107"/>
                <a:gd name="T42" fmla="*/ 1 w 30"/>
                <a:gd name="T43" fmla="*/ 98 h 107"/>
                <a:gd name="T44" fmla="*/ 10 w 30"/>
                <a:gd name="T45" fmla="*/ 95 h 107"/>
                <a:gd name="T46" fmla="*/ 10 w 30"/>
                <a:gd name="T47" fmla="*/ 105 h 107"/>
                <a:gd name="T48" fmla="*/ 13 w 30"/>
                <a:gd name="T49" fmla="*/ 105 h 107"/>
                <a:gd name="T50" fmla="*/ 14 w 30"/>
                <a:gd name="T51" fmla="*/ 93 h 107"/>
                <a:gd name="T52" fmla="*/ 20 w 30"/>
                <a:gd name="T53" fmla="*/ 90 h 107"/>
                <a:gd name="T54" fmla="*/ 18 w 30"/>
                <a:gd name="T55" fmla="*/ 87 h 107"/>
                <a:gd name="T56" fmla="*/ 14 w 30"/>
                <a:gd name="T57" fmla="*/ 89 h 107"/>
                <a:gd name="T58" fmla="*/ 14 w 30"/>
                <a:gd name="T59" fmla="*/ 11 h 107"/>
                <a:gd name="T60" fmla="*/ 17 w 30"/>
                <a:gd name="T61" fmla="*/ 10 h 107"/>
                <a:gd name="T62" fmla="*/ 18 w 30"/>
                <a:gd name="T63" fmla="*/ 76 h 107"/>
                <a:gd name="T64" fmla="*/ 20 w 30"/>
                <a:gd name="T65" fmla="*/ 76 h 107"/>
                <a:gd name="T66" fmla="*/ 18 w 30"/>
                <a:gd name="T67" fmla="*/ 10 h 107"/>
                <a:gd name="T68" fmla="*/ 25 w 30"/>
                <a:gd name="T69" fmla="*/ 8 h 107"/>
                <a:gd name="T70" fmla="*/ 26 w 30"/>
                <a:gd name="T71" fmla="*/ 78 h 107"/>
                <a:gd name="T72" fmla="*/ 30 w 30"/>
                <a:gd name="T73" fmla="*/ 78 h 107"/>
                <a:gd name="T74" fmla="*/ 27 w 30"/>
                <a:gd name="T75"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07">
                  <a:moveTo>
                    <a:pt x="27" y="7"/>
                  </a:moveTo>
                  <a:cubicBezTo>
                    <a:pt x="27" y="7"/>
                    <a:pt x="28" y="6"/>
                    <a:pt x="29" y="6"/>
                  </a:cubicBezTo>
                  <a:cubicBezTo>
                    <a:pt x="30" y="5"/>
                    <a:pt x="29" y="2"/>
                    <a:pt x="27" y="3"/>
                  </a:cubicBezTo>
                  <a:cubicBezTo>
                    <a:pt x="27" y="3"/>
                    <a:pt x="27" y="3"/>
                    <a:pt x="27" y="3"/>
                  </a:cubicBezTo>
                  <a:cubicBezTo>
                    <a:pt x="27" y="2"/>
                    <a:pt x="27" y="2"/>
                    <a:pt x="27" y="1"/>
                  </a:cubicBezTo>
                  <a:cubicBezTo>
                    <a:pt x="27" y="0"/>
                    <a:pt x="25" y="0"/>
                    <a:pt x="25" y="1"/>
                  </a:cubicBezTo>
                  <a:cubicBezTo>
                    <a:pt x="25" y="2"/>
                    <a:pt x="25" y="3"/>
                    <a:pt x="25" y="4"/>
                  </a:cubicBezTo>
                  <a:cubicBezTo>
                    <a:pt x="23" y="5"/>
                    <a:pt x="20" y="6"/>
                    <a:pt x="18" y="6"/>
                  </a:cubicBezTo>
                  <a:cubicBezTo>
                    <a:pt x="18" y="6"/>
                    <a:pt x="18" y="6"/>
                    <a:pt x="18" y="6"/>
                  </a:cubicBezTo>
                  <a:cubicBezTo>
                    <a:pt x="18" y="6"/>
                    <a:pt x="16" y="5"/>
                    <a:pt x="16" y="6"/>
                  </a:cubicBezTo>
                  <a:cubicBezTo>
                    <a:pt x="16" y="7"/>
                    <a:pt x="16" y="7"/>
                    <a:pt x="16" y="7"/>
                  </a:cubicBezTo>
                  <a:cubicBezTo>
                    <a:pt x="16" y="7"/>
                    <a:pt x="15" y="7"/>
                    <a:pt x="14" y="8"/>
                  </a:cubicBezTo>
                  <a:cubicBezTo>
                    <a:pt x="14" y="7"/>
                    <a:pt x="14" y="6"/>
                    <a:pt x="14" y="5"/>
                  </a:cubicBezTo>
                  <a:cubicBezTo>
                    <a:pt x="14" y="4"/>
                    <a:pt x="13" y="4"/>
                    <a:pt x="13" y="4"/>
                  </a:cubicBezTo>
                  <a:cubicBezTo>
                    <a:pt x="13" y="6"/>
                    <a:pt x="13" y="7"/>
                    <a:pt x="12" y="8"/>
                  </a:cubicBezTo>
                  <a:cubicBezTo>
                    <a:pt x="10" y="9"/>
                    <a:pt x="8" y="9"/>
                    <a:pt x="6" y="9"/>
                  </a:cubicBezTo>
                  <a:cubicBezTo>
                    <a:pt x="5" y="9"/>
                    <a:pt x="6" y="11"/>
                    <a:pt x="6" y="11"/>
                  </a:cubicBezTo>
                  <a:cubicBezTo>
                    <a:pt x="8" y="11"/>
                    <a:pt x="10" y="11"/>
                    <a:pt x="12" y="11"/>
                  </a:cubicBezTo>
                  <a:cubicBezTo>
                    <a:pt x="10" y="22"/>
                    <a:pt x="10" y="34"/>
                    <a:pt x="10" y="45"/>
                  </a:cubicBezTo>
                  <a:cubicBezTo>
                    <a:pt x="10" y="60"/>
                    <a:pt x="9" y="76"/>
                    <a:pt x="9" y="91"/>
                  </a:cubicBezTo>
                  <a:cubicBezTo>
                    <a:pt x="6" y="93"/>
                    <a:pt x="3" y="95"/>
                    <a:pt x="0" y="97"/>
                  </a:cubicBezTo>
                  <a:cubicBezTo>
                    <a:pt x="0" y="98"/>
                    <a:pt x="1" y="98"/>
                    <a:pt x="1" y="98"/>
                  </a:cubicBezTo>
                  <a:cubicBezTo>
                    <a:pt x="4" y="97"/>
                    <a:pt x="7" y="96"/>
                    <a:pt x="10" y="95"/>
                  </a:cubicBezTo>
                  <a:cubicBezTo>
                    <a:pt x="10" y="98"/>
                    <a:pt x="10" y="101"/>
                    <a:pt x="10" y="105"/>
                  </a:cubicBezTo>
                  <a:cubicBezTo>
                    <a:pt x="10" y="106"/>
                    <a:pt x="13" y="107"/>
                    <a:pt x="13" y="105"/>
                  </a:cubicBezTo>
                  <a:cubicBezTo>
                    <a:pt x="13" y="101"/>
                    <a:pt x="14" y="97"/>
                    <a:pt x="14" y="93"/>
                  </a:cubicBezTo>
                  <a:cubicBezTo>
                    <a:pt x="16" y="92"/>
                    <a:pt x="18" y="91"/>
                    <a:pt x="20" y="90"/>
                  </a:cubicBezTo>
                  <a:cubicBezTo>
                    <a:pt x="21" y="90"/>
                    <a:pt x="20" y="86"/>
                    <a:pt x="18" y="87"/>
                  </a:cubicBezTo>
                  <a:cubicBezTo>
                    <a:pt x="17" y="88"/>
                    <a:pt x="15" y="88"/>
                    <a:pt x="14" y="89"/>
                  </a:cubicBezTo>
                  <a:cubicBezTo>
                    <a:pt x="15" y="63"/>
                    <a:pt x="13" y="37"/>
                    <a:pt x="14" y="11"/>
                  </a:cubicBezTo>
                  <a:cubicBezTo>
                    <a:pt x="15" y="10"/>
                    <a:pt x="16" y="10"/>
                    <a:pt x="17" y="10"/>
                  </a:cubicBezTo>
                  <a:cubicBezTo>
                    <a:pt x="18" y="32"/>
                    <a:pt x="18" y="54"/>
                    <a:pt x="18" y="76"/>
                  </a:cubicBezTo>
                  <a:cubicBezTo>
                    <a:pt x="18" y="77"/>
                    <a:pt x="20" y="78"/>
                    <a:pt x="20" y="76"/>
                  </a:cubicBezTo>
                  <a:cubicBezTo>
                    <a:pt x="20" y="54"/>
                    <a:pt x="19" y="32"/>
                    <a:pt x="18" y="10"/>
                  </a:cubicBezTo>
                  <a:cubicBezTo>
                    <a:pt x="20" y="9"/>
                    <a:pt x="23" y="9"/>
                    <a:pt x="25" y="8"/>
                  </a:cubicBezTo>
                  <a:cubicBezTo>
                    <a:pt x="24" y="31"/>
                    <a:pt x="24" y="55"/>
                    <a:pt x="26" y="78"/>
                  </a:cubicBezTo>
                  <a:cubicBezTo>
                    <a:pt x="26" y="80"/>
                    <a:pt x="30" y="81"/>
                    <a:pt x="30" y="78"/>
                  </a:cubicBezTo>
                  <a:cubicBezTo>
                    <a:pt x="29" y="55"/>
                    <a:pt x="28" y="31"/>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 name="ï$1íďê"/>
            <p:cNvSpPr/>
            <p:nvPr/>
          </p:nvSpPr>
          <p:spPr bwMode="auto">
            <a:xfrm>
              <a:off x="6713538" y="4722813"/>
              <a:ext cx="49213" cy="150813"/>
            </a:xfrm>
            <a:custGeom>
              <a:avLst/>
              <a:gdLst>
                <a:gd name="T0" fmla="*/ 24 w 28"/>
                <a:gd name="T1" fmla="*/ 65 h 87"/>
                <a:gd name="T2" fmla="*/ 15 w 28"/>
                <a:gd name="T3" fmla="*/ 69 h 87"/>
                <a:gd name="T4" fmla="*/ 17 w 28"/>
                <a:gd name="T5" fmla="*/ 5 h 87"/>
                <a:gd name="T6" fmla="*/ 22 w 28"/>
                <a:gd name="T7" fmla="*/ 3 h 87"/>
                <a:gd name="T8" fmla="*/ 21 w 28"/>
                <a:gd name="T9" fmla="*/ 0 h 87"/>
                <a:gd name="T10" fmla="*/ 17 w 28"/>
                <a:gd name="T11" fmla="*/ 2 h 87"/>
                <a:gd name="T12" fmla="*/ 16 w 28"/>
                <a:gd name="T13" fmla="*/ 2 h 87"/>
                <a:gd name="T14" fmla="*/ 16 w 28"/>
                <a:gd name="T15" fmla="*/ 2 h 87"/>
                <a:gd name="T16" fmla="*/ 10 w 28"/>
                <a:gd name="T17" fmla="*/ 5 h 87"/>
                <a:gd name="T18" fmla="*/ 8 w 28"/>
                <a:gd name="T19" fmla="*/ 5 h 87"/>
                <a:gd name="T20" fmla="*/ 8 w 28"/>
                <a:gd name="T21" fmla="*/ 4 h 87"/>
                <a:gd name="T22" fmla="*/ 7 w 28"/>
                <a:gd name="T23" fmla="*/ 3 h 87"/>
                <a:gd name="T24" fmla="*/ 6 w 28"/>
                <a:gd name="T25" fmla="*/ 6 h 87"/>
                <a:gd name="T26" fmla="*/ 1 w 28"/>
                <a:gd name="T27" fmla="*/ 7 h 87"/>
                <a:gd name="T28" fmla="*/ 0 w 28"/>
                <a:gd name="T29" fmla="*/ 7 h 87"/>
                <a:gd name="T30" fmla="*/ 6 w 28"/>
                <a:gd name="T31" fmla="*/ 9 h 87"/>
                <a:gd name="T32" fmla="*/ 5 w 28"/>
                <a:gd name="T33" fmla="*/ 75 h 87"/>
                <a:gd name="T34" fmla="*/ 3 w 28"/>
                <a:gd name="T35" fmla="*/ 76 h 87"/>
                <a:gd name="T36" fmla="*/ 4 w 28"/>
                <a:gd name="T37" fmla="*/ 78 h 87"/>
                <a:gd name="T38" fmla="*/ 5 w 28"/>
                <a:gd name="T39" fmla="*/ 77 h 87"/>
                <a:gd name="T40" fmla="*/ 6 w 28"/>
                <a:gd name="T41" fmla="*/ 84 h 87"/>
                <a:gd name="T42" fmla="*/ 9 w 28"/>
                <a:gd name="T43" fmla="*/ 85 h 87"/>
                <a:gd name="T44" fmla="*/ 9 w 28"/>
                <a:gd name="T45" fmla="*/ 75 h 87"/>
                <a:gd name="T46" fmla="*/ 26 w 28"/>
                <a:gd name="T47" fmla="*/ 68 h 87"/>
                <a:gd name="T48" fmla="*/ 24 w 28"/>
                <a:gd name="T49" fmla="*/ 65 h 87"/>
                <a:gd name="T50" fmla="*/ 9 w 28"/>
                <a:gd name="T51" fmla="*/ 73 h 87"/>
                <a:gd name="T52" fmla="*/ 8 w 28"/>
                <a:gd name="T53" fmla="*/ 8 h 87"/>
                <a:gd name="T54" fmla="*/ 16 w 28"/>
                <a:gd name="T55" fmla="*/ 6 h 87"/>
                <a:gd name="T56" fmla="*/ 14 w 28"/>
                <a:gd name="T57" fmla="*/ 70 h 87"/>
                <a:gd name="T58" fmla="*/ 9 w 28"/>
                <a:gd name="T5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87">
                  <a:moveTo>
                    <a:pt x="24" y="65"/>
                  </a:moveTo>
                  <a:cubicBezTo>
                    <a:pt x="21" y="66"/>
                    <a:pt x="18" y="68"/>
                    <a:pt x="15" y="69"/>
                  </a:cubicBezTo>
                  <a:cubicBezTo>
                    <a:pt x="16" y="48"/>
                    <a:pt x="17" y="27"/>
                    <a:pt x="17" y="5"/>
                  </a:cubicBezTo>
                  <a:cubicBezTo>
                    <a:pt x="19" y="4"/>
                    <a:pt x="22" y="3"/>
                    <a:pt x="22" y="3"/>
                  </a:cubicBezTo>
                  <a:cubicBezTo>
                    <a:pt x="24" y="2"/>
                    <a:pt x="23" y="0"/>
                    <a:pt x="21" y="0"/>
                  </a:cubicBezTo>
                  <a:cubicBezTo>
                    <a:pt x="20" y="1"/>
                    <a:pt x="18" y="1"/>
                    <a:pt x="17" y="2"/>
                  </a:cubicBezTo>
                  <a:cubicBezTo>
                    <a:pt x="17" y="1"/>
                    <a:pt x="16" y="1"/>
                    <a:pt x="16" y="2"/>
                  </a:cubicBezTo>
                  <a:cubicBezTo>
                    <a:pt x="16" y="2"/>
                    <a:pt x="16" y="2"/>
                    <a:pt x="16" y="2"/>
                  </a:cubicBezTo>
                  <a:cubicBezTo>
                    <a:pt x="14" y="3"/>
                    <a:pt x="12" y="4"/>
                    <a:pt x="10" y="5"/>
                  </a:cubicBezTo>
                  <a:cubicBezTo>
                    <a:pt x="9" y="5"/>
                    <a:pt x="9" y="5"/>
                    <a:pt x="8" y="5"/>
                  </a:cubicBezTo>
                  <a:cubicBezTo>
                    <a:pt x="8" y="5"/>
                    <a:pt x="8" y="4"/>
                    <a:pt x="8" y="4"/>
                  </a:cubicBezTo>
                  <a:cubicBezTo>
                    <a:pt x="8" y="3"/>
                    <a:pt x="7" y="2"/>
                    <a:pt x="7" y="3"/>
                  </a:cubicBezTo>
                  <a:cubicBezTo>
                    <a:pt x="7" y="4"/>
                    <a:pt x="6" y="5"/>
                    <a:pt x="6" y="6"/>
                  </a:cubicBezTo>
                  <a:cubicBezTo>
                    <a:pt x="4" y="7"/>
                    <a:pt x="1" y="8"/>
                    <a:pt x="1" y="7"/>
                  </a:cubicBezTo>
                  <a:cubicBezTo>
                    <a:pt x="1" y="6"/>
                    <a:pt x="0" y="6"/>
                    <a:pt x="0" y="7"/>
                  </a:cubicBezTo>
                  <a:cubicBezTo>
                    <a:pt x="0" y="9"/>
                    <a:pt x="3" y="9"/>
                    <a:pt x="6" y="9"/>
                  </a:cubicBezTo>
                  <a:cubicBezTo>
                    <a:pt x="4" y="31"/>
                    <a:pt x="3" y="53"/>
                    <a:pt x="5" y="75"/>
                  </a:cubicBezTo>
                  <a:cubicBezTo>
                    <a:pt x="4" y="76"/>
                    <a:pt x="4" y="76"/>
                    <a:pt x="3" y="76"/>
                  </a:cubicBezTo>
                  <a:cubicBezTo>
                    <a:pt x="3" y="77"/>
                    <a:pt x="3" y="78"/>
                    <a:pt x="4" y="78"/>
                  </a:cubicBezTo>
                  <a:cubicBezTo>
                    <a:pt x="4" y="78"/>
                    <a:pt x="5" y="77"/>
                    <a:pt x="5" y="77"/>
                  </a:cubicBezTo>
                  <a:cubicBezTo>
                    <a:pt x="5" y="80"/>
                    <a:pt x="5" y="82"/>
                    <a:pt x="6" y="84"/>
                  </a:cubicBezTo>
                  <a:cubicBezTo>
                    <a:pt x="6" y="86"/>
                    <a:pt x="9" y="87"/>
                    <a:pt x="9" y="85"/>
                  </a:cubicBezTo>
                  <a:cubicBezTo>
                    <a:pt x="9" y="82"/>
                    <a:pt x="9" y="79"/>
                    <a:pt x="9" y="75"/>
                  </a:cubicBezTo>
                  <a:cubicBezTo>
                    <a:pt x="15" y="73"/>
                    <a:pt x="20" y="70"/>
                    <a:pt x="26" y="68"/>
                  </a:cubicBezTo>
                  <a:cubicBezTo>
                    <a:pt x="28" y="67"/>
                    <a:pt x="26" y="63"/>
                    <a:pt x="24" y="65"/>
                  </a:cubicBezTo>
                  <a:close/>
                  <a:moveTo>
                    <a:pt x="9" y="73"/>
                  </a:moveTo>
                  <a:cubicBezTo>
                    <a:pt x="8" y="51"/>
                    <a:pt x="8" y="30"/>
                    <a:pt x="8" y="8"/>
                  </a:cubicBezTo>
                  <a:cubicBezTo>
                    <a:pt x="11" y="7"/>
                    <a:pt x="14" y="7"/>
                    <a:pt x="16" y="6"/>
                  </a:cubicBezTo>
                  <a:cubicBezTo>
                    <a:pt x="16" y="27"/>
                    <a:pt x="14" y="49"/>
                    <a:pt x="14" y="70"/>
                  </a:cubicBezTo>
                  <a:cubicBezTo>
                    <a:pt x="12" y="71"/>
                    <a:pt x="11" y="72"/>
                    <a:pt x="9"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 name="ïş1íḓé"/>
            <p:cNvSpPr/>
            <p:nvPr/>
          </p:nvSpPr>
          <p:spPr bwMode="auto">
            <a:xfrm>
              <a:off x="6751638" y="4708525"/>
              <a:ext cx="12700" cy="111125"/>
            </a:xfrm>
            <a:custGeom>
              <a:avLst/>
              <a:gdLst>
                <a:gd name="T0" fmla="*/ 4 w 7"/>
                <a:gd name="T1" fmla="*/ 2 h 64"/>
                <a:gd name="T2" fmla="*/ 0 w 7"/>
                <a:gd name="T3" fmla="*/ 61 h 64"/>
                <a:gd name="T4" fmla="*/ 3 w 7"/>
                <a:gd name="T5" fmla="*/ 62 h 64"/>
                <a:gd name="T6" fmla="*/ 7 w 7"/>
                <a:gd name="T7" fmla="*/ 3 h 64"/>
                <a:gd name="T8" fmla="*/ 4 w 7"/>
                <a:gd name="T9" fmla="*/ 2 h 64"/>
              </a:gdLst>
              <a:ahLst/>
              <a:cxnLst>
                <a:cxn ang="0">
                  <a:pos x="T0" y="T1"/>
                </a:cxn>
                <a:cxn ang="0">
                  <a:pos x="T2" y="T3"/>
                </a:cxn>
                <a:cxn ang="0">
                  <a:pos x="T4" y="T5"/>
                </a:cxn>
                <a:cxn ang="0">
                  <a:pos x="T6" y="T7"/>
                </a:cxn>
                <a:cxn ang="0">
                  <a:pos x="T8" y="T9"/>
                </a:cxn>
              </a:cxnLst>
              <a:rect l="0" t="0" r="r" b="b"/>
              <a:pathLst>
                <a:path w="7" h="64">
                  <a:moveTo>
                    <a:pt x="4" y="2"/>
                  </a:moveTo>
                  <a:cubicBezTo>
                    <a:pt x="2" y="22"/>
                    <a:pt x="0" y="41"/>
                    <a:pt x="0" y="61"/>
                  </a:cubicBezTo>
                  <a:cubicBezTo>
                    <a:pt x="0" y="63"/>
                    <a:pt x="3" y="64"/>
                    <a:pt x="3" y="62"/>
                  </a:cubicBezTo>
                  <a:cubicBezTo>
                    <a:pt x="3" y="42"/>
                    <a:pt x="5" y="23"/>
                    <a:pt x="7" y="3"/>
                  </a:cubicBezTo>
                  <a:cubicBezTo>
                    <a:pt x="7" y="1"/>
                    <a:pt x="4" y="0"/>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 name="íṩlîḓe"/>
            <p:cNvSpPr/>
            <p:nvPr/>
          </p:nvSpPr>
          <p:spPr bwMode="auto">
            <a:xfrm>
              <a:off x="6900863" y="4819650"/>
              <a:ext cx="901700" cy="657225"/>
            </a:xfrm>
            <a:custGeom>
              <a:avLst/>
              <a:gdLst>
                <a:gd name="T0" fmla="*/ 495 w 516"/>
                <a:gd name="T1" fmla="*/ 5 h 376"/>
                <a:gd name="T2" fmla="*/ 477 w 516"/>
                <a:gd name="T3" fmla="*/ 15 h 376"/>
                <a:gd name="T4" fmla="*/ 452 w 516"/>
                <a:gd name="T5" fmla="*/ 23 h 376"/>
                <a:gd name="T6" fmla="*/ 431 w 516"/>
                <a:gd name="T7" fmla="*/ 35 h 376"/>
                <a:gd name="T8" fmla="*/ 404 w 516"/>
                <a:gd name="T9" fmla="*/ 48 h 376"/>
                <a:gd name="T10" fmla="*/ 384 w 516"/>
                <a:gd name="T11" fmla="*/ 58 h 376"/>
                <a:gd name="T12" fmla="*/ 361 w 516"/>
                <a:gd name="T13" fmla="*/ 73 h 376"/>
                <a:gd name="T14" fmla="*/ 340 w 516"/>
                <a:gd name="T15" fmla="*/ 78 h 376"/>
                <a:gd name="T16" fmla="*/ 236 w 516"/>
                <a:gd name="T17" fmla="*/ 110 h 376"/>
                <a:gd name="T18" fmla="*/ 200 w 516"/>
                <a:gd name="T19" fmla="*/ 103 h 376"/>
                <a:gd name="T20" fmla="*/ 169 w 516"/>
                <a:gd name="T21" fmla="*/ 96 h 376"/>
                <a:gd name="T22" fmla="*/ 143 w 516"/>
                <a:gd name="T23" fmla="*/ 90 h 376"/>
                <a:gd name="T24" fmla="*/ 37 w 516"/>
                <a:gd name="T25" fmla="*/ 284 h 376"/>
                <a:gd name="T26" fmla="*/ 37 w 516"/>
                <a:gd name="T27" fmla="*/ 289 h 376"/>
                <a:gd name="T28" fmla="*/ 63 w 516"/>
                <a:gd name="T29" fmla="*/ 305 h 376"/>
                <a:gd name="T30" fmla="*/ 96 w 516"/>
                <a:gd name="T31" fmla="*/ 314 h 376"/>
                <a:gd name="T32" fmla="*/ 131 w 516"/>
                <a:gd name="T33" fmla="*/ 324 h 376"/>
                <a:gd name="T34" fmla="*/ 232 w 516"/>
                <a:gd name="T35" fmla="*/ 358 h 376"/>
                <a:gd name="T36" fmla="*/ 232 w 516"/>
                <a:gd name="T37" fmla="*/ 347 h 376"/>
                <a:gd name="T38" fmla="*/ 235 w 516"/>
                <a:gd name="T39" fmla="*/ 117 h 376"/>
                <a:gd name="T40" fmla="*/ 339 w 516"/>
                <a:gd name="T41" fmla="*/ 93 h 376"/>
                <a:gd name="T42" fmla="*/ 307 w 516"/>
                <a:gd name="T43" fmla="*/ 112 h 376"/>
                <a:gd name="T44" fmla="*/ 266 w 516"/>
                <a:gd name="T45" fmla="*/ 351 h 376"/>
                <a:gd name="T46" fmla="*/ 310 w 516"/>
                <a:gd name="T47" fmla="*/ 317 h 376"/>
                <a:gd name="T48" fmla="*/ 264 w 516"/>
                <a:gd name="T49" fmla="*/ 367 h 376"/>
                <a:gd name="T50" fmla="*/ 379 w 516"/>
                <a:gd name="T51" fmla="*/ 275 h 376"/>
                <a:gd name="T52" fmla="*/ 482 w 516"/>
                <a:gd name="T53" fmla="*/ 195 h 376"/>
                <a:gd name="T54" fmla="*/ 501 w 516"/>
                <a:gd name="T55" fmla="*/ 180 h 376"/>
                <a:gd name="T56" fmla="*/ 487 w 516"/>
                <a:gd name="T57" fmla="*/ 181 h 376"/>
                <a:gd name="T58" fmla="*/ 514 w 516"/>
                <a:gd name="T59" fmla="*/ 5 h 376"/>
                <a:gd name="T60" fmla="*/ 195 w 516"/>
                <a:gd name="T61" fmla="*/ 332 h 376"/>
                <a:gd name="T62" fmla="*/ 60 w 516"/>
                <a:gd name="T63" fmla="*/ 296 h 376"/>
                <a:gd name="T64" fmla="*/ 63 w 516"/>
                <a:gd name="T65" fmla="*/ 297 h 376"/>
                <a:gd name="T66" fmla="*/ 70 w 516"/>
                <a:gd name="T67" fmla="*/ 81 h 376"/>
                <a:gd name="T68" fmla="*/ 96 w 516"/>
                <a:gd name="T69" fmla="*/ 305 h 376"/>
                <a:gd name="T70" fmla="*/ 98 w 516"/>
                <a:gd name="T71" fmla="*/ 89 h 376"/>
                <a:gd name="T72" fmla="*/ 71 w 516"/>
                <a:gd name="T73" fmla="*/ 81 h 376"/>
                <a:gd name="T74" fmla="*/ 132 w 516"/>
                <a:gd name="T75" fmla="*/ 94 h 376"/>
                <a:gd name="T76" fmla="*/ 98 w 516"/>
                <a:gd name="T77" fmla="*/ 302 h 376"/>
                <a:gd name="T78" fmla="*/ 98 w 516"/>
                <a:gd name="T79" fmla="*/ 306 h 376"/>
                <a:gd name="T80" fmla="*/ 161 w 516"/>
                <a:gd name="T81" fmla="*/ 326 h 376"/>
                <a:gd name="T82" fmla="*/ 229 w 516"/>
                <a:gd name="T83" fmla="*/ 348 h 376"/>
                <a:gd name="T84" fmla="*/ 200 w 516"/>
                <a:gd name="T85" fmla="*/ 109 h 376"/>
                <a:gd name="T86" fmla="*/ 451 w 516"/>
                <a:gd name="T87" fmla="*/ 33 h 376"/>
                <a:gd name="T88" fmla="*/ 384 w 516"/>
                <a:gd name="T89" fmla="*/ 68 h 376"/>
                <a:gd name="T90" fmla="*/ 374 w 516"/>
                <a:gd name="T91" fmla="*/ 262 h 376"/>
                <a:gd name="T92" fmla="*/ 383 w 516"/>
                <a:gd name="T93" fmla="*/ 69 h 376"/>
                <a:gd name="T94" fmla="*/ 328 w 516"/>
                <a:gd name="T95" fmla="*/ 310 h 376"/>
                <a:gd name="T96" fmla="*/ 328 w 516"/>
                <a:gd name="T97" fmla="*/ 310 h 376"/>
                <a:gd name="T98" fmla="*/ 359 w 516"/>
                <a:gd name="T99" fmla="*/ 81 h 376"/>
                <a:gd name="T100" fmla="*/ 351 w 516"/>
                <a:gd name="T101" fmla="*/ 283 h 376"/>
                <a:gd name="T102" fmla="*/ 372 w 516"/>
                <a:gd name="T103" fmla="*/ 266 h 376"/>
                <a:gd name="T104" fmla="*/ 377 w 516"/>
                <a:gd name="T105" fmla="*/ 272 h 376"/>
                <a:gd name="T106" fmla="*/ 430 w 516"/>
                <a:gd name="T107" fmla="*/ 44 h 376"/>
                <a:gd name="T108" fmla="*/ 441 w 516"/>
                <a:gd name="T109" fmla="*/ 215 h 376"/>
                <a:gd name="T110" fmla="*/ 442 w 516"/>
                <a:gd name="T111" fmla="*/ 221 h 376"/>
                <a:gd name="T112" fmla="*/ 463 w 516"/>
                <a:gd name="T113" fmla="*/ 206 h 376"/>
                <a:gd name="T114" fmla="*/ 476 w 516"/>
                <a:gd name="T115" fmla="*/ 21 h 376"/>
                <a:gd name="T116" fmla="*/ 464 w 516"/>
                <a:gd name="T117" fmla="*/ 205 h 376"/>
                <a:gd name="T118" fmla="*/ 488 w 516"/>
                <a:gd name="T119" fmla="*/ 87 h 376"/>
                <a:gd name="T120" fmla="*/ 493 w 516"/>
                <a:gd name="T121" fmla="*/ 1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376">
                  <a:moveTo>
                    <a:pt x="512" y="1"/>
                  </a:moveTo>
                  <a:cubicBezTo>
                    <a:pt x="507" y="3"/>
                    <a:pt x="501" y="6"/>
                    <a:pt x="495" y="9"/>
                  </a:cubicBezTo>
                  <a:cubicBezTo>
                    <a:pt x="495" y="7"/>
                    <a:pt x="495" y="6"/>
                    <a:pt x="495" y="5"/>
                  </a:cubicBezTo>
                  <a:cubicBezTo>
                    <a:pt x="495" y="5"/>
                    <a:pt x="495" y="4"/>
                    <a:pt x="495" y="5"/>
                  </a:cubicBezTo>
                  <a:cubicBezTo>
                    <a:pt x="495" y="6"/>
                    <a:pt x="495" y="7"/>
                    <a:pt x="494" y="9"/>
                  </a:cubicBezTo>
                  <a:cubicBezTo>
                    <a:pt x="489" y="11"/>
                    <a:pt x="483" y="14"/>
                    <a:pt x="478" y="16"/>
                  </a:cubicBezTo>
                  <a:cubicBezTo>
                    <a:pt x="478" y="16"/>
                    <a:pt x="478" y="16"/>
                    <a:pt x="478" y="16"/>
                  </a:cubicBezTo>
                  <a:cubicBezTo>
                    <a:pt x="478" y="15"/>
                    <a:pt x="477" y="15"/>
                    <a:pt x="477" y="15"/>
                  </a:cubicBezTo>
                  <a:cubicBezTo>
                    <a:pt x="477" y="16"/>
                    <a:pt x="477" y="16"/>
                    <a:pt x="477" y="17"/>
                  </a:cubicBezTo>
                  <a:cubicBezTo>
                    <a:pt x="469" y="20"/>
                    <a:pt x="461" y="24"/>
                    <a:pt x="452" y="28"/>
                  </a:cubicBezTo>
                  <a:cubicBezTo>
                    <a:pt x="453" y="26"/>
                    <a:pt x="453" y="24"/>
                    <a:pt x="453" y="23"/>
                  </a:cubicBezTo>
                  <a:cubicBezTo>
                    <a:pt x="453" y="22"/>
                    <a:pt x="452" y="22"/>
                    <a:pt x="452" y="23"/>
                  </a:cubicBezTo>
                  <a:cubicBezTo>
                    <a:pt x="452" y="24"/>
                    <a:pt x="452" y="26"/>
                    <a:pt x="451" y="28"/>
                  </a:cubicBezTo>
                  <a:cubicBezTo>
                    <a:pt x="445" y="31"/>
                    <a:pt x="438" y="35"/>
                    <a:pt x="431" y="38"/>
                  </a:cubicBezTo>
                  <a:cubicBezTo>
                    <a:pt x="431" y="37"/>
                    <a:pt x="431" y="36"/>
                    <a:pt x="431" y="35"/>
                  </a:cubicBezTo>
                  <a:cubicBezTo>
                    <a:pt x="431" y="35"/>
                    <a:pt x="431" y="35"/>
                    <a:pt x="431" y="35"/>
                  </a:cubicBezTo>
                  <a:cubicBezTo>
                    <a:pt x="431" y="36"/>
                    <a:pt x="430" y="37"/>
                    <a:pt x="430" y="38"/>
                  </a:cubicBezTo>
                  <a:cubicBezTo>
                    <a:pt x="422" y="42"/>
                    <a:pt x="413" y="47"/>
                    <a:pt x="404" y="51"/>
                  </a:cubicBezTo>
                  <a:cubicBezTo>
                    <a:pt x="404" y="50"/>
                    <a:pt x="404" y="49"/>
                    <a:pt x="404" y="48"/>
                  </a:cubicBezTo>
                  <a:cubicBezTo>
                    <a:pt x="404" y="48"/>
                    <a:pt x="404" y="47"/>
                    <a:pt x="404" y="48"/>
                  </a:cubicBezTo>
                  <a:cubicBezTo>
                    <a:pt x="404" y="49"/>
                    <a:pt x="404" y="50"/>
                    <a:pt x="403" y="51"/>
                  </a:cubicBezTo>
                  <a:cubicBezTo>
                    <a:pt x="397" y="54"/>
                    <a:pt x="391" y="57"/>
                    <a:pt x="385" y="61"/>
                  </a:cubicBezTo>
                  <a:cubicBezTo>
                    <a:pt x="385" y="60"/>
                    <a:pt x="385" y="59"/>
                    <a:pt x="385" y="59"/>
                  </a:cubicBezTo>
                  <a:cubicBezTo>
                    <a:pt x="385" y="58"/>
                    <a:pt x="384" y="58"/>
                    <a:pt x="384" y="58"/>
                  </a:cubicBezTo>
                  <a:cubicBezTo>
                    <a:pt x="384" y="59"/>
                    <a:pt x="383" y="60"/>
                    <a:pt x="383" y="61"/>
                  </a:cubicBezTo>
                  <a:cubicBezTo>
                    <a:pt x="376" y="65"/>
                    <a:pt x="369" y="69"/>
                    <a:pt x="361" y="73"/>
                  </a:cubicBezTo>
                  <a:cubicBezTo>
                    <a:pt x="361" y="73"/>
                    <a:pt x="361" y="73"/>
                    <a:pt x="361" y="73"/>
                  </a:cubicBezTo>
                  <a:cubicBezTo>
                    <a:pt x="361" y="73"/>
                    <a:pt x="361" y="72"/>
                    <a:pt x="361" y="73"/>
                  </a:cubicBezTo>
                  <a:cubicBezTo>
                    <a:pt x="361" y="73"/>
                    <a:pt x="360" y="73"/>
                    <a:pt x="360" y="73"/>
                  </a:cubicBezTo>
                  <a:cubicBezTo>
                    <a:pt x="354" y="77"/>
                    <a:pt x="348" y="80"/>
                    <a:pt x="341" y="84"/>
                  </a:cubicBezTo>
                  <a:cubicBezTo>
                    <a:pt x="341" y="82"/>
                    <a:pt x="342" y="80"/>
                    <a:pt x="342" y="78"/>
                  </a:cubicBezTo>
                  <a:cubicBezTo>
                    <a:pt x="342" y="78"/>
                    <a:pt x="341" y="77"/>
                    <a:pt x="340" y="78"/>
                  </a:cubicBezTo>
                  <a:cubicBezTo>
                    <a:pt x="340" y="80"/>
                    <a:pt x="340" y="83"/>
                    <a:pt x="340" y="85"/>
                  </a:cubicBezTo>
                  <a:cubicBezTo>
                    <a:pt x="320" y="96"/>
                    <a:pt x="301" y="108"/>
                    <a:pt x="283" y="120"/>
                  </a:cubicBezTo>
                  <a:cubicBezTo>
                    <a:pt x="282" y="120"/>
                    <a:pt x="282" y="120"/>
                    <a:pt x="282" y="120"/>
                  </a:cubicBezTo>
                  <a:cubicBezTo>
                    <a:pt x="267" y="116"/>
                    <a:pt x="251" y="113"/>
                    <a:pt x="236" y="110"/>
                  </a:cubicBezTo>
                  <a:cubicBezTo>
                    <a:pt x="236" y="109"/>
                    <a:pt x="236" y="107"/>
                    <a:pt x="236" y="105"/>
                  </a:cubicBezTo>
                  <a:cubicBezTo>
                    <a:pt x="236" y="105"/>
                    <a:pt x="235" y="105"/>
                    <a:pt x="235" y="105"/>
                  </a:cubicBezTo>
                  <a:cubicBezTo>
                    <a:pt x="235" y="107"/>
                    <a:pt x="235" y="108"/>
                    <a:pt x="235" y="110"/>
                  </a:cubicBezTo>
                  <a:cubicBezTo>
                    <a:pt x="223" y="108"/>
                    <a:pt x="212" y="106"/>
                    <a:pt x="200" y="103"/>
                  </a:cubicBezTo>
                  <a:cubicBezTo>
                    <a:pt x="200" y="103"/>
                    <a:pt x="200" y="102"/>
                    <a:pt x="200" y="102"/>
                  </a:cubicBezTo>
                  <a:cubicBezTo>
                    <a:pt x="200" y="101"/>
                    <a:pt x="199" y="100"/>
                    <a:pt x="199" y="101"/>
                  </a:cubicBezTo>
                  <a:cubicBezTo>
                    <a:pt x="199" y="102"/>
                    <a:pt x="199" y="102"/>
                    <a:pt x="199" y="103"/>
                  </a:cubicBezTo>
                  <a:cubicBezTo>
                    <a:pt x="189" y="101"/>
                    <a:pt x="179" y="99"/>
                    <a:pt x="169" y="96"/>
                  </a:cubicBezTo>
                  <a:cubicBezTo>
                    <a:pt x="170" y="96"/>
                    <a:pt x="170" y="95"/>
                    <a:pt x="170" y="94"/>
                  </a:cubicBezTo>
                  <a:cubicBezTo>
                    <a:pt x="170" y="94"/>
                    <a:pt x="169" y="94"/>
                    <a:pt x="169" y="94"/>
                  </a:cubicBezTo>
                  <a:cubicBezTo>
                    <a:pt x="169" y="95"/>
                    <a:pt x="169" y="96"/>
                    <a:pt x="169" y="96"/>
                  </a:cubicBezTo>
                  <a:cubicBezTo>
                    <a:pt x="160" y="94"/>
                    <a:pt x="151" y="92"/>
                    <a:pt x="143" y="90"/>
                  </a:cubicBezTo>
                  <a:cubicBezTo>
                    <a:pt x="100" y="78"/>
                    <a:pt x="54" y="60"/>
                    <a:pt x="10" y="56"/>
                  </a:cubicBezTo>
                  <a:cubicBezTo>
                    <a:pt x="9" y="56"/>
                    <a:pt x="9" y="57"/>
                    <a:pt x="9" y="57"/>
                  </a:cubicBezTo>
                  <a:cubicBezTo>
                    <a:pt x="19" y="63"/>
                    <a:pt x="30" y="67"/>
                    <a:pt x="41" y="71"/>
                  </a:cubicBezTo>
                  <a:cubicBezTo>
                    <a:pt x="37" y="142"/>
                    <a:pt x="33" y="213"/>
                    <a:pt x="37" y="284"/>
                  </a:cubicBezTo>
                  <a:cubicBezTo>
                    <a:pt x="27" y="281"/>
                    <a:pt x="18" y="278"/>
                    <a:pt x="8" y="276"/>
                  </a:cubicBezTo>
                  <a:cubicBezTo>
                    <a:pt x="6" y="275"/>
                    <a:pt x="7" y="278"/>
                    <a:pt x="8" y="278"/>
                  </a:cubicBezTo>
                  <a:cubicBezTo>
                    <a:pt x="18" y="281"/>
                    <a:pt x="27" y="284"/>
                    <a:pt x="37" y="287"/>
                  </a:cubicBezTo>
                  <a:cubicBezTo>
                    <a:pt x="37" y="287"/>
                    <a:pt x="37" y="288"/>
                    <a:pt x="37" y="289"/>
                  </a:cubicBezTo>
                  <a:cubicBezTo>
                    <a:pt x="25" y="286"/>
                    <a:pt x="12" y="283"/>
                    <a:pt x="0" y="285"/>
                  </a:cubicBezTo>
                  <a:cubicBezTo>
                    <a:pt x="0" y="285"/>
                    <a:pt x="0" y="286"/>
                    <a:pt x="1" y="287"/>
                  </a:cubicBezTo>
                  <a:cubicBezTo>
                    <a:pt x="17" y="297"/>
                    <a:pt x="40" y="300"/>
                    <a:pt x="59" y="304"/>
                  </a:cubicBezTo>
                  <a:cubicBezTo>
                    <a:pt x="60" y="305"/>
                    <a:pt x="62" y="305"/>
                    <a:pt x="63" y="305"/>
                  </a:cubicBezTo>
                  <a:cubicBezTo>
                    <a:pt x="63" y="310"/>
                    <a:pt x="63" y="315"/>
                    <a:pt x="63" y="320"/>
                  </a:cubicBezTo>
                  <a:cubicBezTo>
                    <a:pt x="63" y="321"/>
                    <a:pt x="64" y="322"/>
                    <a:pt x="64" y="320"/>
                  </a:cubicBezTo>
                  <a:cubicBezTo>
                    <a:pt x="65" y="315"/>
                    <a:pt x="65" y="311"/>
                    <a:pt x="65" y="306"/>
                  </a:cubicBezTo>
                  <a:cubicBezTo>
                    <a:pt x="75" y="308"/>
                    <a:pt x="86" y="311"/>
                    <a:pt x="96" y="314"/>
                  </a:cubicBezTo>
                  <a:cubicBezTo>
                    <a:pt x="96" y="316"/>
                    <a:pt x="96" y="319"/>
                    <a:pt x="97" y="322"/>
                  </a:cubicBezTo>
                  <a:cubicBezTo>
                    <a:pt x="97" y="323"/>
                    <a:pt x="98" y="323"/>
                    <a:pt x="98" y="322"/>
                  </a:cubicBezTo>
                  <a:cubicBezTo>
                    <a:pt x="98" y="319"/>
                    <a:pt x="98" y="317"/>
                    <a:pt x="98" y="314"/>
                  </a:cubicBezTo>
                  <a:cubicBezTo>
                    <a:pt x="109" y="317"/>
                    <a:pt x="120" y="321"/>
                    <a:pt x="131" y="324"/>
                  </a:cubicBezTo>
                  <a:cubicBezTo>
                    <a:pt x="164" y="334"/>
                    <a:pt x="197" y="348"/>
                    <a:pt x="230" y="357"/>
                  </a:cubicBezTo>
                  <a:cubicBezTo>
                    <a:pt x="230" y="363"/>
                    <a:pt x="230" y="368"/>
                    <a:pt x="231" y="374"/>
                  </a:cubicBezTo>
                  <a:cubicBezTo>
                    <a:pt x="231" y="375"/>
                    <a:pt x="233" y="376"/>
                    <a:pt x="233" y="374"/>
                  </a:cubicBezTo>
                  <a:cubicBezTo>
                    <a:pt x="233" y="369"/>
                    <a:pt x="233" y="363"/>
                    <a:pt x="232" y="358"/>
                  </a:cubicBezTo>
                  <a:cubicBezTo>
                    <a:pt x="242" y="361"/>
                    <a:pt x="252" y="363"/>
                    <a:pt x="262" y="365"/>
                  </a:cubicBezTo>
                  <a:cubicBezTo>
                    <a:pt x="267" y="366"/>
                    <a:pt x="266" y="359"/>
                    <a:pt x="263" y="357"/>
                  </a:cubicBezTo>
                  <a:cubicBezTo>
                    <a:pt x="253" y="354"/>
                    <a:pt x="243" y="351"/>
                    <a:pt x="232" y="349"/>
                  </a:cubicBezTo>
                  <a:cubicBezTo>
                    <a:pt x="232" y="348"/>
                    <a:pt x="232" y="347"/>
                    <a:pt x="232" y="347"/>
                  </a:cubicBezTo>
                  <a:cubicBezTo>
                    <a:pt x="244" y="350"/>
                    <a:pt x="256" y="353"/>
                    <a:pt x="268" y="355"/>
                  </a:cubicBezTo>
                  <a:cubicBezTo>
                    <a:pt x="269" y="356"/>
                    <a:pt x="269" y="353"/>
                    <a:pt x="268" y="353"/>
                  </a:cubicBezTo>
                  <a:cubicBezTo>
                    <a:pt x="256" y="349"/>
                    <a:pt x="244" y="346"/>
                    <a:pt x="232" y="343"/>
                  </a:cubicBezTo>
                  <a:cubicBezTo>
                    <a:pt x="230" y="267"/>
                    <a:pt x="233" y="192"/>
                    <a:pt x="235" y="117"/>
                  </a:cubicBezTo>
                  <a:cubicBezTo>
                    <a:pt x="250" y="119"/>
                    <a:pt x="265" y="121"/>
                    <a:pt x="280" y="122"/>
                  </a:cubicBezTo>
                  <a:cubicBezTo>
                    <a:pt x="279" y="123"/>
                    <a:pt x="278" y="123"/>
                    <a:pt x="278" y="124"/>
                  </a:cubicBezTo>
                  <a:cubicBezTo>
                    <a:pt x="276" y="125"/>
                    <a:pt x="278" y="127"/>
                    <a:pt x="279" y="126"/>
                  </a:cubicBezTo>
                  <a:cubicBezTo>
                    <a:pt x="299" y="115"/>
                    <a:pt x="319" y="104"/>
                    <a:pt x="339" y="93"/>
                  </a:cubicBezTo>
                  <a:cubicBezTo>
                    <a:pt x="331" y="161"/>
                    <a:pt x="326" y="230"/>
                    <a:pt x="326" y="299"/>
                  </a:cubicBezTo>
                  <a:cubicBezTo>
                    <a:pt x="321" y="303"/>
                    <a:pt x="316" y="307"/>
                    <a:pt x="311" y="311"/>
                  </a:cubicBezTo>
                  <a:cubicBezTo>
                    <a:pt x="313" y="275"/>
                    <a:pt x="312" y="239"/>
                    <a:pt x="312" y="204"/>
                  </a:cubicBezTo>
                  <a:cubicBezTo>
                    <a:pt x="313" y="174"/>
                    <a:pt x="314" y="142"/>
                    <a:pt x="307" y="112"/>
                  </a:cubicBezTo>
                  <a:cubicBezTo>
                    <a:pt x="307" y="112"/>
                    <a:pt x="307" y="112"/>
                    <a:pt x="307" y="112"/>
                  </a:cubicBezTo>
                  <a:cubicBezTo>
                    <a:pt x="317" y="178"/>
                    <a:pt x="307" y="247"/>
                    <a:pt x="308" y="313"/>
                  </a:cubicBezTo>
                  <a:cubicBezTo>
                    <a:pt x="293" y="325"/>
                    <a:pt x="279" y="337"/>
                    <a:pt x="265" y="350"/>
                  </a:cubicBezTo>
                  <a:cubicBezTo>
                    <a:pt x="265" y="350"/>
                    <a:pt x="266" y="352"/>
                    <a:pt x="266" y="351"/>
                  </a:cubicBezTo>
                  <a:cubicBezTo>
                    <a:pt x="280" y="341"/>
                    <a:pt x="294" y="330"/>
                    <a:pt x="308" y="319"/>
                  </a:cubicBezTo>
                  <a:cubicBezTo>
                    <a:pt x="308" y="320"/>
                    <a:pt x="308" y="321"/>
                    <a:pt x="308" y="322"/>
                  </a:cubicBezTo>
                  <a:cubicBezTo>
                    <a:pt x="308" y="323"/>
                    <a:pt x="310" y="323"/>
                    <a:pt x="310" y="322"/>
                  </a:cubicBezTo>
                  <a:cubicBezTo>
                    <a:pt x="310" y="320"/>
                    <a:pt x="310" y="319"/>
                    <a:pt x="310" y="317"/>
                  </a:cubicBezTo>
                  <a:cubicBezTo>
                    <a:pt x="315" y="313"/>
                    <a:pt x="321" y="309"/>
                    <a:pt x="326" y="304"/>
                  </a:cubicBezTo>
                  <a:cubicBezTo>
                    <a:pt x="326" y="307"/>
                    <a:pt x="326" y="309"/>
                    <a:pt x="326" y="312"/>
                  </a:cubicBezTo>
                  <a:cubicBezTo>
                    <a:pt x="304" y="329"/>
                    <a:pt x="283" y="346"/>
                    <a:pt x="264" y="366"/>
                  </a:cubicBezTo>
                  <a:cubicBezTo>
                    <a:pt x="263" y="367"/>
                    <a:pt x="264" y="367"/>
                    <a:pt x="264" y="367"/>
                  </a:cubicBezTo>
                  <a:cubicBezTo>
                    <a:pt x="295" y="347"/>
                    <a:pt x="322" y="323"/>
                    <a:pt x="350" y="299"/>
                  </a:cubicBezTo>
                  <a:cubicBezTo>
                    <a:pt x="350" y="299"/>
                    <a:pt x="351" y="299"/>
                    <a:pt x="351" y="299"/>
                  </a:cubicBezTo>
                  <a:cubicBezTo>
                    <a:pt x="351" y="299"/>
                    <a:pt x="351" y="298"/>
                    <a:pt x="351" y="298"/>
                  </a:cubicBezTo>
                  <a:cubicBezTo>
                    <a:pt x="360" y="290"/>
                    <a:pt x="369" y="282"/>
                    <a:pt x="379" y="275"/>
                  </a:cubicBezTo>
                  <a:cubicBezTo>
                    <a:pt x="393" y="264"/>
                    <a:pt x="407" y="252"/>
                    <a:pt x="421" y="241"/>
                  </a:cubicBezTo>
                  <a:cubicBezTo>
                    <a:pt x="421" y="242"/>
                    <a:pt x="422" y="242"/>
                    <a:pt x="422" y="241"/>
                  </a:cubicBezTo>
                  <a:cubicBezTo>
                    <a:pt x="422" y="241"/>
                    <a:pt x="422" y="241"/>
                    <a:pt x="423" y="240"/>
                  </a:cubicBezTo>
                  <a:cubicBezTo>
                    <a:pt x="442" y="225"/>
                    <a:pt x="462" y="210"/>
                    <a:pt x="482" y="195"/>
                  </a:cubicBezTo>
                  <a:cubicBezTo>
                    <a:pt x="482" y="196"/>
                    <a:pt x="482" y="197"/>
                    <a:pt x="482" y="198"/>
                  </a:cubicBezTo>
                  <a:cubicBezTo>
                    <a:pt x="482" y="199"/>
                    <a:pt x="483" y="200"/>
                    <a:pt x="483" y="198"/>
                  </a:cubicBezTo>
                  <a:cubicBezTo>
                    <a:pt x="484" y="197"/>
                    <a:pt x="484" y="195"/>
                    <a:pt x="484" y="193"/>
                  </a:cubicBezTo>
                  <a:cubicBezTo>
                    <a:pt x="490" y="189"/>
                    <a:pt x="496" y="184"/>
                    <a:pt x="501" y="180"/>
                  </a:cubicBezTo>
                  <a:cubicBezTo>
                    <a:pt x="503" y="179"/>
                    <a:pt x="501" y="176"/>
                    <a:pt x="500" y="177"/>
                  </a:cubicBezTo>
                  <a:cubicBezTo>
                    <a:pt x="494" y="181"/>
                    <a:pt x="489" y="185"/>
                    <a:pt x="484" y="189"/>
                  </a:cubicBezTo>
                  <a:cubicBezTo>
                    <a:pt x="484" y="187"/>
                    <a:pt x="484" y="185"/>
                    <a:pt x="484" y="183"/>
                  </a:cubicBezTo>
                  <a:cubicBezTo>
                    <a:pt x="485" y="182"/>
                    <a:pt x="486" y="182"/>
                    <a:pt x="487" y="181"/>
                  </a:cubicBezTo>
                  <a:cubicBezTo>
                    <a:pt x="488" y="180"/>
                    <a:pt x="487" y="179"/>
                    <a:pt x="486" y="179"/>
                  </a:cubicBezTo>
                  <a:cubicBezTo>
                    <a:pt x="485" y="180"/>
                    <a:pt x="485" y="180"/>
                    <a:pt x="485" y="180"/>
                  </a:cubicBezTo>
                  <a:cubicBezTo>
                    <a:pt x="488" y="124"/>
                    <a:pt x="491" y="69"/>
                    <a:pt x="495" y="13"/>
                  </a:cubicBezTo>
                  <a:cubicBezTo>
                    <a:pt x="501" y="10"/>
                    <a:pt x="508" y="8"/>
                    <a:pt x="514" y="5"/>
                  </a:cubicBezTo>
                  <a:cubicBezTo>
                    <a:pt x="516" y="4"/>
                    <a:pt x="514" y="0"/>
                    <a:pt x="512" y="1"/>
                  </a:cubicBezTo>
                  <a:close/>
                  <a:moveTo>
                    <a:pt x="169" y="102"/>
                  </a:moveTo>
                  <a:cubicBezTo>
                    <a:pt x="179" y="105"/>
                    <a:pt x="189" y="107"/>
                    <a:pt x="199" y="109"/>
                  </a:cubicBezTo>
                  <a:cubicBezTo>
                    <a:pt x="199" y="183"/>
                    <a:pt x="191" y="258"/>
                    <a:pt x="195" y="332"/>
                  </a:cubicBezTo>
                  <a:cubicBezTo>
                    <a:pt x="184" y="328"/>
                    <a:pt x="173" y="325"/>
                    <a:pt x="161" y="321"/>
                  </a:cubicBezTo>
                  <a:cubicBezTo>
                    <a:pt x="165" y="248"/>
                    <a:pt x="166" y="175"/>
                    <a:pt x="169" y="102"/>
                  </a:cubicBezTo>
                  <a:close/>
                  <a:moveTo>
                    <a:pt x="63" y="297"/>
                  </a:moveTo>
                  <a:cubicBezTo>
                    <a:pt x="62" y="297"/>
                    <a:pt x="61" y="297"/>
                    <a:pt x="60" y="296"/>
                  </a:cubicBezTo>
                  <a:cubicBezTo>
                    <a:pt x="53" y="294"/>
                    <a:pt x="46" y="292"/>
                    <a:pt x="39" y="290"/>
                  </a:cubicBezTo>
                  <a:cubicBezTo>
                    <a:pt x="39" y="289"/>
                    <a:pt x="39" y="288"/>
                    <a:pt x="39" y="287"/>
                  </a:cubicBezTo>
                  <a:cubicBezTo>
                    <a:pt x="47" y="290"/>
                    <a:pt x="55" y="292"/>
                    <a:pt x="63" y="294"/>
                  </a:cubicBezTo>
                  <a:cubicBezTo>
                    <a:pt x="63" y="295"/>
                    <a:pt x="63" y="296"/>
                    <a:pt x="63" y="297"/>
                  </a:cubicBezTo>
                  <a:close/>
                  <a:moveTo>
                    <a:pt x="63" y="291"/>
                  </a:moveTo>
                  <a:cubicBezTo>
                    <a:pt x="55" y="289"/>
                    <a:pt x="47" y="287"/>
                    <a:pt x="39" y="284"/>
                  </a:cubicBezTo>
                  <a:cubicBezTo>
                    <a:pt x="38" y="213"/>
                    <a:pt x="39" y="143"/>
                    <a:pt x="42" y="72"/>
                  </a:cubicBezTo>
                  <a:cubicBezTo>
                    <a:pt x="51" y="75"/>
                    <a:pt x="60" y="78"/>
                    <a:pt x="70" y="81"/>
                  </a:cubicBezTo>
                  <a:cubicBezTo>
                    <a:pt x="69" y="151"/>
                    <a:pt x="64" y="221"/>
                    <a:pt x="63" y="291"/>
                  </a:cubicBezTo>
                  <a:close/>
                  <a:moveTo>
                    <a:pt x="65" y="298"/>
                  </a:moveTo>
                  <a:cubicBezTo>
                    <a:pt x="65" y="297"/>
                    <a:pt x="65" y="296"/>
                    <a:pt x="65" y="295"/>
                  </a:cubicBezTo>
                  <a:cubicBezTo>
                    <a:pt x="76" y="298"/>
                    <a:pt x="86" y="302"/>
                    <a:pt x="96" y="305"/>
                  </a:cubicBezTo>
                  <a:cubicBezTo>
                    <a:pt x="96" y="309"/>
                    <a:pt x="96" y="309"/>
                    <a:pt x="96" y="309"/>
                  </a:cubicBezTo>
                  <a:cubicBezTo>
                    <a:pt x="86" y="305"/>
                    <a:pt x="76" y="302"/>
                    <a:pt x="65" y="298"/>
                  </a:cubicBezTo>
                  <a:close/>
                  <a:moveTo>
                    <a:pt x="98" y="302"/>
                  </a:moveTo>
                  <a:cubicBezTo>
                    <a:pt x="97" y="231"/>
                    <a:pt x="100" y="160"/>
                    <a:pt x="98" y="89"/>
                  </a:cubicBezTo>
                  <a:cubicBezTo>
                    <a:pt x="98" y="89"/>
                    <a:pt x="97" y="88"/>
                    <a:pt x="97" y="89"/>
                  </a:cubicBezTo>
                  <a:cubicBezTo>
                    <a:pt x="95" y="159"/>
                    <a:pt x="92" y="231"/>
                    <a:pt x="96" y="301"/>
                  </a:cubicBezTo>
                  <a:cubicBezTo>
                    <a:pt x="86" y="298"/>
                    <a:pt x="76" y="295"/>
                    <a:pt x="66" y="292"/>
                  </a:cubicBezTo>
                  <a:cubicBezTo>
                    <a:pt x="68" y="222"/>
                    <a:pt x="71" y="151"/>
                    <a:pt x="71" y="81"/>
                  </a:cubicBezTo>
                  <a:cubicBezTo>
                    <a:pt x="91" y="86"/>
                    <a:pt x="111" y="90"/>
                    <a:pt x="131" y="94"/>
                  </a:cubicBezTo>
                  <a:cubicBezTo>
                    <a:pt x="130" y="166"/>
                    <a:pt x="127" y="237"/>
                    <a:pt x="127" y="309"/>
                  </a:cubicBezTo>
                  <a:cubicBezTo>
                    <a:pt x="127" y="310"/>
                    <a:pt x="129" y="311"/>
                    <a:pt x="129" y="310"/>
                  </a:cubicBezTo>
                  <a:cubicBezTo>
                    <a:pt x="130" y="238"/>
                    <a:pt x="132" y="166"/>
                    <a:pt x="132" y="94"/>
                  </a:cubicBezTo>
                  <a:cubicBezTo>
                    <a:pt x="135" y="95"/>
                    <a:pt x="139" y="96"/>
                    <a:pt x="142" y="97"/>
                  </a:cubicBezTo>
                  <a:cubicBezTo>
                    <a:pt x="151" y="98"/>
                    <a:pt x="159" y="100"/>
                    <a:pt x="168" y="102"/>
                  </a:cubicBezTo>
                  <a:cubicBezTo>
                    <a:pt x="162" y="175"/>
                    <a:pt x="159" y="248"/>
                    <a:pt x="159" y="321"/>
                  </a:cubicBezTo>
                  <a:cubicBezTo>
                    <a:pt x="139" y="314"/>
                    <a:pt x="119" y="308"/>
                    <a:pt x="98" y="302"/>
                  </a:cubicBezTo>
                  <a:close/>
                  <a:moveTo>
                    <a:pt x="203" y="343"/>
                  </a:moveTo>
                  <a:cubicBezTo>
                    <a:pt x="179" y="337"/>
                    <a:pt x="155" y="329"/>
                    <a:pt x="131" y="321"/>
                  </a:cubicBezTo>
                  <a:cubicBezTo>
                    <a:pt x="120" y="317"/>
                    <a:pt x="109" y="313"/>
                    <a:pt x="98" y="310"/>
                  </a:cubicBezTo>
                  <a:cubicBezTo>
                    <a:pt x="98" y="308"/>
                    <a:pt x="98" y="307"/>
                    <a:pt x="98" y="306"/>
                  </a:cubicBezTo>
                  <a:cubicBezTo>
                    <a:pt x="119" y="312"/>
                    <a:pt x="139" y="319"/>
                    <a:pt x="159" y="325"/>
                  </a:cubicBezTo>
                  <a:cubicBezTo>
                    <a:pt x="159" y="326"/>
                    <a:pt x="159" y="328"/>
                    <a:pt x="159" y="329"/>
                  </a:cubicBezTo>
                  <a:cubicBezTo>
                    <a:pt x="159" y="330"/>
                    <a:pt x="161" y="330"/>
                    <a:pt x="161" y="329"/>
                  </a:cubicBezTo>
                  <a:cubicBezTo>
                    <a:pt x="161" y="328"/>
                    <a:pt x="161" y="327"/>
                    <a:pt x="161" y="326"/>
                  </a:cubicBezTo>
                  <a:cubicBezTo>
                    <a:pt x="172" y="329"/>
                    <a:pt x="184" y="333"/>
                    <a:pt x="195" y="336"/>
                  </a:cubicBezTo>
                  <a:cubicBezTo>
                    <a:pt x="195" y="337"/>
                    <a:pt x="196" y="337"/>
                    <a:pt x="197" y="337"/>
                  </a:cubicBezTo>
                  <a:cubicBezTo>
                    <a:pt x="208" y="340"/>
                    <a:pt x="218" y="343"/>
                    <a:pt x="229" y="346"/>
                  </a:cubicBezTo>
                  <a:cubicBezTo>
                    <a:pt x="229" y="347"/>
                    <a:pt x="229" y="348"/>
                    <a:pt x="229" y="348"/>
                  </a:cubicBezTo>
                  <a:cubicBezTo>
                    <a:pt x="221" y="347"/>
                    <a:pt x="212" y="345"/>
                    <a:pt x="203" y="343"/>
                  </a:cubicBezTo>
                  <a:close/>
                  <a:moveTo>
                    <a:pt x="229" y="342"/>
                  </a:moveTo>
                  <a:cubicBezTo>
                    <a:pt x="218" y="339"/>
                    <a:pt x="208" y="335"/>
                    <a:pt x="197" y="332"/>
                  </a:cubicBezTo>
                  <a:cubicBezTo>
                    <a:pt x="196" y="258"/>
                    <a:pt x="201" y="184"/>
                    <a:pt x="200" y="109"/>
                  </a:cubicBezTo>
                  <a:cubicBezTo>
                    <a:pt x="212" y="112"/>
                    <a:pt x="223" y="114"/>
                    <a:pt x="235" y="116"/>
                  </a:cubicBezTo>
                  <a:cubicBezTo>
                    <a:pt x="231" y="191"/>
                    <a:pt x="226" y="267"/>
                    <a:pt x="229" y="342"/>
                  </a:cubicBezTo>
                  <a:close/>
                  <a:moveTo>
                    <a:pt x="430" y="44"/>
                  </a:moveTo>
                  <a:cubicBezTo>
                    <a:pt x="437" y="40"/>
                    <a:pt x="444" y="37"/>
                    <a:pt x="451" y="33"/>
                  </a:cubicBezTo>
                  <a:cubicBezTo>
                    <a:pt x="448" y="93"/>
                    <a:pt x="441" y="152"/>
                    <a:pt x="441" y="211"/>
                  </a:cubicBezTo>
                  <a:cubicBezTo>
                    <a:pt x="435" y="215"/>
                    <a:pt x="429" y="220"/>
                    <a:pt x="423" y="224"/>
                  </a:cubicBezTo>
                  <a:cubicBezTo>
                    <a:pt x="425" y="164"/>
                    <a:pt x="428" y="104"/>
                    <a:pt x="430" y="44"/>
                  </a:cubicBezTo>
                  <a:close/>
                  <a:moveTo>
                    <a:pt x="384" y="68"/>
                  </a:moveTo>
                  <a:cubicBezTo>
                    <a:pt x="390" y="65"/>
                    <a:pt x="397" y="61"/>
                    <a:pt x="403" y="58"/>
                  </a:cubicBezTo>
                  <a:cubicBezTo>
                    <a:pt x="401" y="120"/>
                    <a:pt x="398" y="182"/>
                    <a:pt x="396" y="245"/>
                  </a:cubicBezTo>
                  <a:cubicBezTo>
                    <a:pt x="396" y="245"/>
                    <a:pt x="396" y="245"/>
                    <a:pt x="396" y="245"/>
                  </a:cubicBezTo>
                  <a:cubicBezTo>
                    <a:pt x="388" y="250"/>
                    <a:pt x="381" y="256"/>
                    <a:pt x="374" y="262"/>
                  </a:cubicBezTo>
                  <a:cubicBezTo>
                    <a:pt x="373" y="262"/>
                    <a:pt x="373" y="262"/>
                    <a:pt x="373" y="262"/>
                  </a:cubicBezTo>
                  <a:cubicBezTo>
                    <a:pt x="376" y="198"/>
                    <a:pt x="381" y="133"/>
                    <a:pt x="384" y="68"/>
                  </a:cubicBezTo>
                  <a:close/>
                  <a:moveTo>
                    <a:pt x="361" y="81"/>
                  </a:moveTo>
                  <a:cubicBezTo>
                    <a:pt x="368" y="77"/>
                    <a:pt x="376" y="73"/>
                    <a:pt x="383" y="69"/>
                  </a:cubicBezTo>
                  <a:cubicBezTo>
                    <a:pt x="379" y="134"/>
                    <a:pt x="372" y="199"/>
                    <a:pt x="371" y="264"/>
                  </a:cubicBezTo>
                  <a:cubicBezTo>
                    <a:pt x="364" y="269"/>
                    <a:pt x="358" y="274"/>
                    <a:pt x="351" y="279"/>
                  </a:cubicBezTo>
                  <a:cubicBezTo>
                    <a:pt x="353" y="213"/>
                    <a:pt x="356" y="147"/>
                    <a:pt x="361" y="81"/>
                  </a:cubicBezTo>
                  <a:close/>
                  <a:moveTo>
                    <a:pt x="328" y="310"/>
                  </a:moveTo>
                  <a:cubicBezTo>
                    <a:pt x="328" y="308"/>
                    <a:pt x="328" y="305"/>
                    <a:pt x="328" y="303"/>
                  </a:cubicBezTo>
                  <a:cubicBezTo>
                    <a:pt x="335" y="297"/>
                    <a:pt x="342" y="291"/>
                    <a:pt x="349" y="286"/>
                  </a:cubicBezTo>
                  <a:cubicBezTo>
                    <a:pt x="349" y="288"/>
                    <a:pt x="349" y="291"/>
                    <a:pt x="349" y="294"/>
                  </a:cubicBezTo>
                  <a:cubicBezTo>
                    <a:pt x="342" y="299"/>
                    <a:pt x="335" y="305"/>
                    <a:pt x="328" y="310"/>
                  </a:cubicBezTo>
                  <a:close/>
                  <a:moveTo>
                    <a:pt x="348" y="281"/>
                  </a:moveTo>
                  <a:cubicBezTo>
                    <a:pt x="342" y="286"/>
                    <a:pt x="335" y="292"/>
                    <a:pt x="328" y="297"/>
                  </a:cubicBezTo>
                  <a:cubicBezTo>
                    <a:pt x="329" y="229"/>
                    <a:pt x="333" y="160"/>
                    <a:pt x="340" y="92"/>
                  </a:cubicBezTo>
                  <a:cubicBezTo>
                    <a:pt x="347" y="88"/>
                    <a:pt x="353" y="85"/>
                    <a:pt x="359" y="81"/>
                  </a:cubicBezTo>
                  <a:cubicBezTo>
                    <a:pt x="352" y="147"/>
                    <a:pt x="346" y="215"/>
                    <a:pt x="348" y="281"/>
                  </a:cubicBezTo>
                  <a:close/>
                  <a:moveTo>
                    <a:pt x="377" y="272"/>
                  </a:moveTo>
                  <a:cubicBezTo>
                    <a:pt x="368" y="279"/>
                    <a:pt x="360" y="286"/>
                    <a:pt x="351" y="293"/>
                  </a:cubicBezTo>
                  <a:cubicBezTo>
                    <a:pt x="351" y="289"/>
                    <a:pt x="351" y="286"/>
                    <a:pt x="351" y="283"/>
                  </a:cubicBezTo>
                  <a:cubicBezTo>
                    <a:pt x="358" y="278"/>
                    <a:pt x="364" y="273"/>
                    <a:pt x="371" y="268"/>
                  </a:cubicBezTo>
                  <a:cubicBezTo>
                    <a:pt x="371" y="268"/>
                    <a:pt x="371" y="268"/>
                    <a:pt x="371" y="268"/>
                  </a:cubicBezTo>
                  <a:cubicBezTo>
                    <a:pt x="371" y="269"/>
                    <a:pt x="372" y="269"/>
                    <a:pt x="372" y="268"/>
                  </a:cubicBezTo>
                  <a:cubicBezTo>
                    <a:pt x="372" y="268"/>
                    <a:pt x="372" y="267"/>
                    <a:pt x="372" y="266"/>
                  </a:cubicBezTo>
                  <a:cubicBezTo>
                    <a:pt x="374" y="266"/>
                    <a:pt x="375" y="265"/>
                    <a:pt x="376" y="264"/>
                  </a:cubicBezTo>
                  <a:cubicBezTo>
                    <a:pt x="390" y="252"/>
                    <a:pt x="406" y="241"/>
                    <a:pt x="421" y="229"/>
                  </a:cubicBezTo>
                  <a:cubicBezTo>
                    <a:pt x="421" y="232"/>
                    <a:pt x="421" y="235"/>
                    <a:pt x="421" y="238"/>
                  </a:cubicBezTo>
                  <a:cubicBezTo>
                    <a:pt x="406" y="250"/>
                    <a:pt x="392" y="261"/>
                    <a:pt x="377" y="272"/>
                  </a:cubicBezTo>
                  <a:close/>
                  <a:moveTo>
                    <a:pt x="421" y="226"/>
                  </a:moveTo>
                  <a:cubicBezTo>
                    <a:pt x="413" y="231"/>
                    <a:pt x="405" y="237"/>
                    <a:pt x="398" y="243"/>
                  </a:cubicBezTo>
                  <a:cubicBezTo>
                    <a:pt x="404" y="182"/>
                    <a:pt x="406" y="119"/>
                    <a:pt x="404" y="57"/>
                  </a:cubicBezTo>
                  <a:cubicBezTo>
                    <a:pt x="413" y="53"/>
                    <a:pt x="421" y="48"/>
                    <a:pt x="430" y="44"/>
                  </a:cubicBezTo>
                  <a:cubicBezTo>
                    <a:pt x="426" y="104"/>
                    <a:pt x="420" y="165"/>
                    <a:pt x="421" y="226"/>
                  </a:cubicBezTo>
                  <a:close/>
                  <a:moveTo>
                    <a:pt x="423" y="237"/>
                  </a:moveTo>
                  <a:cubicBezTo>
                    <a:pt x="423" y="234"/>
                    <a:pt x="423" y="231"/>
                    <a:pt x="423" y="228"/>
                  </a:cubicBezTo>
                  <a:cubicBezTo>
                    <a:pt x="429" y="223"/>
                    <a:pt x="435" y="219"/>
                    <a:pt x="441" y="215"/>
                  </a:cubicBezTo>
                  <a:cubicBezTo>
                    <a:pt x="441" y="217"/>
                    <a:pt x="440" y="219"/>
                    <a:pt x="441" y="221"/>
                  </a:cubicBezTo>
                  <a:cubicBezTo>
                    <a:pt x="441" y="222"/>
                    <a:pt x="441" y="222"/>
                    <a:pt x="441" y="222"/>
                  </a:cubicBezTo>
                  <a:cubicBezTo>
                    <a:pt x="435" y="227"/>
                    <a:pt x="429" y="232"/>
                    <a:pt x="423" y="237"/>
                  </a:cubicBezTo>
                  <a:close/>
                  <a:moveTo>
                    <a:pt x="442" y="221"/>
                  </a:moveTo>
                  <a:cubicBezTo>
                    <a:pt x="442" y="219"/>
                    <a:pt x="443" y="216"/>
                    <a:pt x="443" y="213"/>
                  </a:cubicBezTo>
                  <a:cubicBezTo>
                    <a:pt x="449" y="208"/>
                    <a:pt x="456" y="204"/>
                    <a:pt x="463" y="199"/>
                  </a:cubicBezTo>
                  <a:cubicBezTo>
                    <a:pt x="462" y="201"/>
                    <a:pt x="462" y="203"/>
                    <a:pt x="462" y="205"/>
                  </a:cubicBezTo>
                  <a:cubicBezTo>
                    <a:pt x="462" y="205"/>
                    <a:pt x="462" y="206"/>
                    <a:pt x="463" y="206"/>
                  </a:cubicBezTo>
                  <a:cubicBezTo>
                    <a:pt x="456" y="211"/>
                    <a:pt x="449" y="216"/>
                    <a:pt x="442" y="221"/>
                  </a:cubicBezTo>
                  <a:close/>
                  <a:moveTo>
                    <a:pt x="443" y="209"/>
                  </a:moveTo>
                  <a:cubicBezTo>
                    <a:pt x="445" y="151"/>
                    <a:pt x="451" y="92"/>
                    <a:pt x="452" y="33"/>
                  </a:cubicBezTo>
                  <a:cubicBezTo>
                    <a:pt x="460" y="29"/>
                    <a:pt x="468" y="25"/>
                    <a:pt x="476" y="21"/>
                  </a:cubicBezTo>
                  <a:cubicBezTo>
                    <a:pt x="472" y="79"/>
                    <a:pt x="465" y="137"/>
                    <a:pt x="463" y="195"/>
                  </a:cubicBezTo>
                  <a:cubicBezTo>
                    <a:pt x="456" y="200"/>
                    <a:pt x="449" y="205"/>
                    <a:pt x="443" y="209"/>
                  </a:cubicBezTo>
                  <a:close/>
                  <a:moveTo>
                    <a:pt x="482" y="191"/>
                  </a:moveTo>
                  <a:cubicBezTo>
                    <a:pt x="476" y="196"/>
                    <a:pt x="470" y="200"/>
                    <a:pt x="464" y="205"/>
                  </a:cubicBezTo>
                  <a:cubicBezTo>
                    <a:pt x="464" y="203"/>
                    <a:pt x="464" y="200"/>
                    <a:pt x="464" y="198"/>
                  </a:cubicBezTo>
                  <a:cubicBezTo>
                    <a:pt x="470" y="193"/>
                    <a:pt x="476" y="189"/>
                    <a:pt x="482" y="185"/>
                  </a:cubicBezTo>
                  <a:cubicBezTo>
                    <a:pt x="482" y="187"/>
                    <a:pt x="482" y="189"/>
                    <a:pt x="482" y="191"/>
                  </a:cubicBezTo>
                  <a:close/>
                  <a:moveTo>
                    <a:pt x="488" y="87"/>
                  </a:moveTo>
                  <a:cubicBezTo>
                    <a:pt x="485" y="119"/>
                    <a:pt x="483" y="150"/>
                    <a:pt x="482" y="182"/>
                  </a:cubicBezTo>
                  <a:cubicBezTo>
                    <a:pt x="476" y="186"/>
                    <a:pt x="470" y="190"/>
                    <a:pt x="465" y="194"/>
                  </a:cubicBezTo>
                  <a:cubicBezTo>
                    <a:pt x="470" y="136"/>
                    <a:pt x="475" y="79"/>
                    <a:pt x="477" y="21"/>
                  </a:cubicBezTo>
                  <a:cubicBezTo>
                    <a:pt x="483" y="19"/>
                    <a:pt x="488" y="16"/>
                    <a:pt x="493" y="14"/>
                  </a:cubicBezTo>
                  <a:cubicBezTo>
                    <a:pt x="490" y="38"/>
                    <a:pt x="489" y="63"/>
                    <a:pt x="488" y="8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 name="íṣļiḋê"/>
            <p:cNvSpPr/>
            <p:nvPr/>
          </p:nvSpPr>
          <p:spPr bwMode="auto">
            <a:xfrm>
              <a:off x="7791450" y="4211638"/>
              <a:ext cx="849313" cy="171450"/>
            </a:xfrm>
            <a:custGeom>
              <a:avLst/>
              <a:gdLst>
                <a:gd name="T0" fmla="*/ 484 w 486"/>
                <a:gd name="T1" fmla="*/ 1 h 98"/>
                <a:gd name="T2" fmla="*/ 280 w 486"/>
                <a:gd name="T3" fmla="*/ 94 h 98"/>
                <a:gd name="T4" fmla="*/ 160 w 486"/>
                <a:gd name="T5" fmla="*/ 84 h 98"/>
                <a:gd name="T6" fmla="*/ 0 w 486"/>
                <a:gd name="T7" fmla="*/ 75 h 98"/>
                <a:gd name="T8" fmla="*/ 0 w 486"/>
                <a:gd name="T9" fmla="*/ 76 h 98"/>
                <a:gd name="T10" fmla="*/ 144 w 486"/>
                <a:gd name="T11" fmla="*/ 87 h 98"/>
                <a:gd name="T12" fmla="*/ 276 w 486"/>
                <a:gd name="T13" fmla="*/ 97 h 98"/>
                <a:gd name="T14" fmla="*/ 277 w 486"/>
                <a:gd name="T15" fmla="*/ 97 h 98"/>
                <a:gd name="T16" fmla="*/ 278 w 486"/>
                <a:gd name="T17" fmla="*/ 97 h 98"/>
                <a:gd name="T18" fmla="*/ 293 w 486"/>
                <a:gd name="T19" fmla="*/ 97 h 98"/>
                <a:gd name="T20" fmla="*/ 293 w 486"/>
                <a:gd name="T21" fmla="*/ 96 h 98"/>
                <a:gd name="T22" fmla="*/ 284 w 486"/>
                <a:gd name="T23" fmla="*/ 94 h 98"/>
                <a:gd name="T24" fmla="*/ 485 w 486"/>
                <a:gd name="T25" fmla="*/ 2 h 98"/>
                <a:gd name="T26" fmla="*/ 484 w 486"/>
                <a:gd name="T27"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98">
                  <a:moveTo>
                    <a:pt x="484" y="1"/>
                  </a:moveTo>
                  <a:cubicBezTo>
                    <a:pt x="416" y="32"/>
                    <a:pt x="345" y="58"/>
                    <a:pt x="280" y="94"/>
                  </a:cubicBezTo>
                  <a:cubicBezTo>
                    <a:pt x="240" y="88"/>
                    <a:pt x="199" y="87"/>
                    <a:pt x="160" y="84"/>
                  </a:cubicBezTo>
                  <a:cubicBezTo>
                    <a:pt x="107" y="80"/>
                    <a:pt x="53" y="71"/>
                    <a:pt x="0" y="75"/>
                  </a:cubicBezTo>
                  <a:cubicBezTo>
                    <a:pt x="0" y="75"/>
                    <a:pt x="0" y="75"/>
                    <a:pt x="0" y="76"/>
                  </a:cubicBezTo>
                  <a:cubicBezTo>
                    <a:pt x="47" y="85"/>
                    <a:pt x="97" y="85"/>
                    <a:pt x="144" y="87"/>
                  </a:cubicBezTo>
                  <a:cubicBezTo>
                    <a:pt x="188" y="89"/>
                    <a:pt x="232" y="95"/>
                    <a:pt x="276" y="97"/>
                  </a:cubicBezTo>
                  <a:cubicBezTo>
                    <a:pt x="276" y="97"/>
                    <a:pt x="276" y="98"/>
                    <a:pt x="277" y="97"/>
                  </a:cubicBezTo>
                  <a:cubicBezTo>
                    <a:pt x="277" y="97"/>
                    <a:pt x="277" y="97"/>
                    <a:pt x="278" y="97"/>
                  </a:cubicBezTo>
                  <a:cubicBezTo>
                    <a:pt x="283" y="97"/>
                    <a:pt x="288" y="97"/>
                    <a:pt x="293" y="97"/>
                  </a:cubicBezTo>
                  <a:cubicBezTo>
                    <a:pt x="294" y="97"/>
                    <a:pt x="293" y="96"/>
                    <a:pt x="293" y="96"/>
                  </a:cubicBezTo>
                  <a:cubicBezTo>
                    <a:pt x="290" y="95"/>
                    <a:pt x="287" y="95"/>
                    <a:pt x="284" y="94"/>
                  </a:cubicBezTo>
                  <a:cubicBezTo>
                    <a:pt x="352" y="68"/>
                    <a:pt x="421" y="37"/>
                    <a:pt x="485" y="2"/>
                  </a:cubicBezTo>
                  <a:cubicBezTo>
                    <a:pt x="486" y="2"/>
                    <a:pt x="485" y="0"/>
                    <a:pt x="48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 name="îṣḷíḓé"/>
            <p:cNvSpPr/>
            <p:nvPr/>
          </p:nvSpPr>
          <p:spPr bwMode="auto">
            <a:xfrm>
              <a:off x="7451725" y="4232275"/>
              <a:ext cx="1179513" cy="271463"/>
            </a:xfrm>
            <a:custGeom>
              <a:avLst/>
              <a:gdLst>
                <a:gd name="T0" fmla="*/ 672 w 674"/>
                <a:gd name="T1" fmla="*/ 0 h 156"/>
                <a:gd name="T2" fmla="*/ 478 w 674"/>
                <a:gd name="T3" fmla="*/ 107 h 156"/>
                <a:gd name="T4" fmla="*/ 336 w 674"/>
                <a:gd name="T5" fmla="*/ 95 h 156"/>
                <a:gd name="T6" fmla="*/ 192 w 674"/>
                <a:gd name="T7" fmla="*/ 87 h 156"/>
                <a:gd name="T8" fmla="*/ 190 w 674"/>
                <a:gd name="T9" fmla="*/ 86 h 156"/>
                <a:gd name="T10" fmla="*/ 188 w 674"/>
                <a:gd name="T11" fmla="*/ 87 h 156"/>
                <a:gd name="T12" fmla="*/ 185 w 674"/>
                <a:gd name="T13" fmla="*/ 87 h 156"/>
                <a:gd name="T14" fmla="*/ 185 w 674"/>
                <a:gd name="T15" fmla="*/ 88 h 156"/>
                <a:gd name="T16" fmla="*/ 1 w 674"/>
                <a:gd name="T17" fmla="*/ 155 h 156"/>
                <a:gd name="T18" fmla="*/ 1 w 674"/>
                <a:gd name="T19" fmla="*/ 156 h 156"/>
                <a:gd name="T20" fmla="*/ 191 w 674"/>
                <a:gd name="T21" fmla="*/ 89 h 156"/>
                <a:gd name="T22" fmla="*/ 329 w 674"/>
                <a:gd name="T23" fmla="*/ 100 h 156"/>
                <a:gd name="T24" fmla="*/ 474 w 674"/>
                <a:gd name="T25" fmla="*/ 109 h 156"/>
                <a:gd name="T26" fmla="*/ 471 w 674"/>
                <a:gd name="T27" fmla="*/ 111 h 156"/>
                <a:gd name="T28" fmla="*/ 473 w 674"/>
                <a:gd name="T29" fmla="*/ 114 h 156"/>
                <a:gd name="T30" fmla="*/ 480 w 674"/>
                <a:gd name="T31" fmla="*/ 109 h 156"/>
                <a:gd name="T32" fmla="*/ 487 w 674"/>
                <a:gd name="T33" fmla="*/ 110 h 156"/>
                <a:gd name="T34" fmla="*/ 486 w 674"/>
                <a:gd name="T35" fmla="*/ 108 h 156"/>
                <a:gd name="T36" fmla="*/ 483 w 674"/>
                <a:gd name="T37" fmla="*/ 108 h 156"/>
                <a:gd name="T38" fmla="*/ 673 w 674"/>
                <a:gd name="T39" fmla="*/ 2 h 156"/>
                <a:gd name="T40" fmla="*/ 672 w 67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4" h="156">
                  <a:moveTo>
                    <a:pt x="672" y="0"/>
                  </a:moveTo>
                  <a:cubicBezTo>
                    <a:pt x="606" y="34"/>
                    <a:pt x="540" y="68"/>
                    <a:pt x="478" y="107"/>
                  </a:cubicBezTo>
                  <a:cubicBezTo>
                    <a:pt x="430" y="102"/>
                    <a:pt x="383" y="99"/>
                    <a:pt x="336" y="95"/>
                  </a:cubicBezTo>
                  <a:cubicBezTo>
                    <a:pt x="289" y="91"/>
                    <a:pt x="239" y="84"/>
                    <a:pt x="192" y="87"/>
                  </a:cubicBezTo>
                  <a:cubicBezTo>
                    <a:pt x="192" y="86"/>
                    <a:pt x="191" y="86"/>
                    <a:pt x="190" y="86"/>
                  </a:cubicBezTo>
                  <a:cubicBezTo>
                    <a:pt x="190" y="86"/>
                    <a:pt x="189" y="86"/>
                    <a:pt x="188" y="87"/>
                  </a:cubicBezTo>
                  <a:cubicBezTo>
                    <a:pt x="187" y="87"/>
                    <a:pt x="186" y="87"/>
                    <a:pt x="185" y="87"/>
                  </a:cubicBezTo>
                  <a:cubicBezTo>
                    <a:pt x="185" y="87"/>
                    <a:pt x="185" y="87"/>
                    <a:pt x="185" y="88"/>
                  </a:cubicBezTo>
                  <a:cubicBezTo>
                    <a:pt x="123" y="107"/>
                    <a:pt x="61" y="129"/>
                    <a:pt x="1" y="155"/>
                  </a:cubicBezTo>
                  <a:cubicBezTo>
                    <a:pt x="0" y="155"/>
                    <a:pt x="1" y="156"/>
                    <a:pt x="1" y="156"/>
                  </a:cubicBezTo>
                  <a:cubicBezTo>
                    <a:pt x="64" y="133"/>
                    <a:pt x="128" y="112"/>
                    <a:pt x="191" y="89"/>
                  </a:cubicBezTo>
                  <a:cubicBezTo>
                    <a:pt x="236" y="97"/>
                    <a:pt x="283" y="97"/>
                    <a:pt x="329" y="100"/>
                  </a:cubicBezTo>
                  <a:cubicBezTo>
                    <a:pt x="377" y="104"/>
                    <a:pt x="426" y="107"/>
                    <a:pt x="474" y="109"/>
                  </a:cubicBezTo>
                  <a:cubicBezTo>
                    <a:pt x="473" y="110"/>
                    <a:pt x="472" y="110"/>
                    <a:pt x="471" y="111"/>
                  </a:cubicBezTo>
                  <a:cubicBezTo>
                    <a:pt x="470" y="112"/>
                    <a:pt x="472" y="115"/>
                    <a:pt x="473" y="114"/>
                  </a:cubicBezTo>
                  <a:cubicBezTo>
                    <a:pt x="476" y="112"/>
                    <a:pt x="478" y="111"/>
                    <a:pt x="480" y="109"/>
                  </a:cubicBezTo>
                  <a:cubicBezTo>
                    <a:pt x="482" y="109"/>
                    <a:pt x="485" y="110"/>
                    <a:pt x="487" y="110"/>
                  </a:cubicBezTo>
                  <a:cubicBezTo>
                    <a:pt x="488" y="110"/>
                    <a:pt x="487" y="108"/>
                    <a:pt x="486" y="108"/>
                  </a:cubicBezTo>
                  <a:cubicBezTo>
                    <a:pt x="485" y="108"/>
                    <a:pt x="484" y="108"/>
                    <a:pt x="483" y="108"/>
                  </a:cubicBezTo>
                  <a:cubicBezTo>
                    <a:pt x="545" y="70"/>
                    <a:pt x="611" y="38"/>
                    <a:pt x="673" y="2"/>
                  </a:cubicBezTo>
                  <a:cubicBezTo>
                    <a:pt x="674" y="2"/>
                    <a:pt x="673" y="0"/>
                    <a:pt x="67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 name="iṥ1iḋê"/>
            <p:cNvSpPr/>
            <p:nvPr/>
          </p:nvSpPr>
          <p:spPr bwMode="auto">
            <a:xfrm>
              <a:off x="7448550" y="4491038"/>
              <a:ext cx="825500" cy="152400"/>
            </a:xfrm>
            <a:custGeom>
              <a:avLst/>
              <a:gdLst>
                <a:gd name="T0" fmla="*/ 470 w 472"/>
                <a:gd name="T1" fmla="*/ 31 h 87"/>
                <a:gd name="T2" fmla="*/ 337 w 472"/>
                <a:gd name="T3" fmla="*/ 16 h 87"/>
                <a:gd name="T4" fmla="*/ 196 w 472"/>
                <a:gd name="T5" fmla="*/ 0 h 87"/>
                <a:gd name="T6" fmla="*/ 196 w 472"/>
                <a:gd name="T7" fmla="*/ 1 h 87"/>
                <a:gd name="T8" fmla="*/ 1 w 472"/>
                <a:gd name="T9" fmla="*/ 84 h 87"/>
                <a:gd name="T10" fmla="*/ 2 w 472"/>
                <a:gd name="T11" fmla="*/ 86 h 87"/>
                <a:gd name="T12" fmla="*/ 197 w 472"/>
                <a:gd name="T13" fmla="*/ 4 h 87"/>
                <a:gd name="T14" fmla="*/ 198 w 472"/>
                <a:gd name="T15" fmla="*/ 2 h 87"/>
                <a:gd name="T16" fmla="*/ 330 w 472"/>
                <a:gd name="T17" fmla="*/ 20 h 87"/>
                <a:gd name="T18" fmla="*/ 471 w 472"/>
                <a:gd name="T19" fmla="*/ 32 h 87"/>
                <a:gd name="T20" fmla="*/ 470 w 472"/>
                <a:gd name="T21"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87">
                  <a:moveTo>
                    <a:pt x="470" y="31"/>
                  </a:moveTo>
                  <a:cubicBezTo>
                    <a:pt x="426" y="26"/>
                    <a:pt x="382" y="21"/>
                    <a:pt x="337" y="16"/>
                  </a:cubicBezTo>
                  <a:cubicBezTo>
                    <a:pt x="290" y="10"/>
                    <a:pt x="243" y="2"/>
                    <a:pt x="196" y="0"/>
                  </a:cubicBezTo>
                  <a:cubicBezTo>
                    <a:pt x="196" y="0"/>
                    <a:pt x="195" y="1"/>
                    <a:pt x="196" y="1"/>
                  </a:cubicBezTo>
                  <a:cubicBezTo>
                    <a:pt x="131" y="31"/>
                    <a:pt x="66" y="57"/>
                    <a:pt x="1" y="84"/>
                  </a:cubicBezTo>
                  <a:cubicBezTo>
                    <a:pt x="0" y="85"/>
                    <a:pt x="1" y="87"/>
                    <a:pt x="2" y="86"/>
                  </a:cubicBezTo>
                  <a:cubicBezTo>
                    <a:pt x="67" y="60"/>
                    <a:pt x="134" y="36"/>
                    <a:pt x="197" y="4"/>
                  </a:cubicBezTo>
                  <a:cubicBezTo>
                    <a:pt x="198" y="4"/>
                    <a:pt x="198" y="3"/>
                    <a:pt x="198" y="2"/>
                  </a:cubicBezTo>
                  <a:cubicBezTo>
                    <a:pt x="241" y="10"/>
                    <a:pt x="286" y="14"/>
                    <a:pt x="330" y="20"/>
                  </a:cubicBezTo>
                  <a:cubicBezTo>
                    <a:pt x="377" y="25"/>
                    <a:pt x="424" y="30"/>
                    <a:pt x="471" y="32"/>
                  </a:cubicBezTo>
                  <a:cubicBezTo>
                    <a:pt x="472" y="32"/>
                    <a:pt x="471" y="31"/>
                    <a:pt x="470"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 name="ïṡḻíḑè"/>
            <p:cNvSpPr/>
            <p:nvPr/>
          </p:nvSpPr>
          <p:spPr bwMode="auto">
            <a:xfrm>
              <a:off x="7458075" y="4340225"/>
              <a:ext cx="1163638" cy="349250"/>
            </a:xfrm>
            <a:custGeom>
              <a:avLst/>
              <a:gdLst>
                <a:gd name="T0" fmla="*/ 663 w 665"/>
                <a:gd name="T1" fmla="*/ 1 h 200"/>
                <a:gd name="T2" fmla="*/ 466 w 665"/>
                <a:gd name="T3" fmla="*/ 146 h 200"/>
                <a:gd name="T4" fmla="*/ 323 w 665"/>
                <a:gd name="T5" fmla="*/ 126 h 200"/>
                <a:gd name="T6" fmla="*/ 187 w 665"/>
                <a:gd name="T7" fmla="*/ 107 h 200"/>
                <a:gd name="T8" fmla="*/ 187 w 665"/>
                <a:gd name="T9" fmla="*/ 109 h 200"/>
                <a:gd name="T10" fmla="*/ 188 w 665"/>
                <a:gd name="T11" fmla="*/ 109 h 200"/>
                <a:gd name="T12" fmla="*/ 0 w 665"/>
                <a:gd name="T13" fmla="*/ 199 h 200"/>
                <a:gd name="T14" fmla="*/ 1 w 665"/>
                <a:gd name="T15" fmla="*/ 200 h 200"/>
                <a:gd name="T16" fmla="*/ 98 w 665"/>
                <a:gd name="T17" fmla="*/ 153 h 200"/>
                <a:gd name="T18" fmla="*/ 191 w 665"/>
                <a:gd name="T19" fmla="*/ 111 h 200"/>
                <a:gd name="T20" fmla="*/ 192 w 665"/>
                <a:gd name="T21" fmla="*/ 110 h 200"/>
                <a:gd name="T22" fmla="*/ 331 w 665"/>
                <a:gd name="T23" fmla="*/ 132 h 200"/>
                <a:gd name="T24" fmla="*/ 464 w 665"/>
                <a:gd name="T25" fmla="*/ 148 h 200"/>
                <a:gd name="T26" fmla="*/ 465 w 665"/>
                <a:gd name="T27" fmla="*/ 150 h 200"/>
                <a:gd name="T28" fmla="*/ 468 w 665"/>
                <a:gd name="T29" fmla="*/ 148 h 200"/>
                <a:gd name="T30" fmla="*/ 468 w 665"/>
                <a:gd name="T31" fmla="*/ 148 h 200"/>
                <a:gd name="T32" fmla="*/ 469 w 665"/>
                <a:gd name="T33" fmla="*/ 147 h 200"/>
                <a:gd name="T34" fmla="*/ 664 w 665"/>
                <a:gd name="T35" fmla="*/ 3 h 200"/>
                <a:gd name="T36" fmla="*/ 663 w 665"/>
                <a:gd name="T37"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5" h="200">
                  <a:moveTo>
                    <a:pt x="663" y="1"/>
                  </a:moveTo>
                  <a:cubicBezTo>
                    <a:pt x="597" y="49"/>
                    <a:pt x="528" y="92"/>
                    <a:pt x="466" y="146"/>
                  </a:cubicBezTo>
                  <a:cubicBezTo>
                    <a:pt x="419" y="138"/>
                    <a:pt x="371" y="132"/>
                    <a:pt x="323" y="126"/>
                  </a:cubicBezTo>
                  <a:cubicBezTo>
                    <a:pt x="278" y="120"/>
                    <a:pt x="232" y="112"/>
                    <a:pt x="187" y="107"/>
                  </a:cubicBezTo>
                  <a:cubicBezTo>
                    <a:pt x="185" y="107"/>
                    <a:pt x="186" y="109"/>
                    <a:pt x="187" y="109"/>
                  </a:cubicBezTo>
                  <a:cubicBezTo>
                    <a:pt x="187" y="109"/>
                    <a:pt x="188" y="109"/>
                    <a:pt x="188" y="109"/>
                  </a:cubicBezTo>
                  <a:cubicBezTo>
                    <a:pt x="126" y="137"/>
                    <a:pt x="56" y="159"/>
                    <a:pt x="0" y="199"/>
                  </a:cubicBezTo>
                  <a:cubicBezTo>
                    <a:pt x="0" y="199"/>
                    <a:pt x="0" y="200"/>
                    <a:pt x="1" y="200"/>
                  </a:cubicBezTo>
                  <a:cubicBezTo>
                    <a:pt x="33" y="184"/>
                    <a:pt x="65" y="167"/>
                    <a:pt x="98" y="153"/>
                  </a:cubicBezTo>
                  <a:cubicBezTo>
                    <a:pt x="130" y="139"/>
                    <a:pt x="161" y="126"/>
                    <a:pt x="191" y="111"/>
                  </a:cubicBezTo>
                  <a:cubicBezTo>
                    <a:pt x="192" y="110"/>
                    <a:pt x="192" y="110"/>
                    <a:pt x="192" y="110"/>
                  </a:cubicBezTo>
                  <a:cubicBezTo>
                    <a:pt x="237" y="121"/>
                    <a:pt x="284" y="126"/>
                    <a:pt x="331" y="132"/>
                  </a:cubicBezTo>
                  <a:cubicBezTo>
                    <a:pt x="375" y="138"/>
                    <a:pt x="419" y="143"/>
                    <a:pt x="464" y="148"/>
                  </a:cubicBezTo>
                  <a:cubicBezTo>
                    <a:pt x="463" y="149"/>
                    <a:pt x="464" y="151"/>
                    <a:pt x="465" y="150"/>
                  </a:cubicBezTo>
                  <a:cubicBezTo>
                    <a:pt x="466" y="150"/>
                    <a:pt x="467" y="149"/>
                    <a:pt x="468" y="148"/>
                  </a:cubicBezTo>
                  <a:cubicBezTo>
                    <a:pt x="468" y="148"/>
                    <a:pt x="468" y="148"/>
                    <a:pt x="468" y="148"/>
                  </a:cubicBezTo>
                  <a:cubicBezTo>
                    <a:pt x="469" y="149"/>
                    <a:pt x="470" y="148"/>
                    <a:pt x="469" y="147"/>
                  </a:cubicBezTo>
                  <a:cubicBezTo>
                    <a:pt x="532" y="96"/>
                    <a:pt x="600" y="52"/>
                    <a:pt x="664" y="3"/>
                  </a:cubicBezTo>
                  <a:cubicBezTo>
                    <a:pt x="665" y="2"/>
                    <a:pt x="664" y="0"/>
                    <a:pt x="66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 name="íṧḻíḑé"/>
            <p:cNvSpPr/>
            <p:nvPr/>
          </p:nvSpPr>
          <p:spPr bwMode="auto">
            <a:xfrm>
              <a:off x="8278813" y="4319588"/>
              <a:ext cx="355600" cy="228600"/>
            </a:xfrm>
            <a:custGeom>
              <a:avLst/>
              <a:gdLst>
                <a:gd name="T0" fmla="*/ 201 w 203"/>
                <a:gd name="T1" fmla="*/ 1 h 131"/>
                <a:gd name="T2" fmla="*/ 101 w 203"/>
                <a:gd name="T3" fmla="*/ 66 h 131"/>
                <a:gd name="T4" fmla="*/ 1 w 203"/>
                <a:gd name="T5" fmla="*/ 130 h 131"/>
                <a:gd name="T6" fmla="*/ 1 w 203"/>
                <a:gd name="T7" fmla="*/ 131 h 131"/>
                <a:gd name="T8" fmla="*/ 97 w 203"/>
                <a:gd name="T9" fmla="*/ 73 h 131"/>
                <a:gd name="T10" fmla="*/ 202 w 203"/>
                <a:gd name="T11" fmla="*/ 2 h 131"/>
                <a:gd name="T12" fmla="*/ 201 w 203"/>
                <a:gd name="T13" fmla="*/ 1 h 131"/>
              </a:gdLst>
              <a:ahLst/>
              <a:cxnLst>
                <a:cxn ang="0">
                  <a:pos x="T0" y="T1"/>
                </a:cxn>
                <a:cxn ang="0">
                  <a:pos x="T2" y="T3"/>
                </a:cxn>
                <a:cxn ang="0">
                  <a:pos x="T4" y="T5"/>
                </a:cxn>
                <a:cxn ang="0">
                  <a:pos x="T6" y="T7"/>
                </a:cxn>
                <a:cxn ang="0">
                  <a:pos x="T8" y="T9"/>
                </a:cxn>
                <a:cxn ang="0">
                  <a:pos x="T10" y="T11"/>
                </a:cxn>
                <a:cxn ang="0">
                  <a:pos x="T12" y="T13"/>
                </a:cxn>
              </a:cxnLst>
              <a:rect l="0" t="0" r="r" b="b"/>
              <a:pathLst>
                <a:path w="203" h="131">
                  <a:moveTo>
                    <a:pt x="201" y="1"/>
                  </a:moveTo>
                  <a:cubicBezTo>
                    <a:pt x="169" y="24"/>
                    <a:pt x="135" y="45"/>
                    <a:pt x="101" y="66"/>
                  </a:cubicBezTo>
                  <a:cubicBezTo>
                    <a:pt x="68" y="86"/>
                    <a:pt x="30" y="105"/>
                    <a:pt x="1" y="130"/>
                  </a:cubicBezTo>
                  <a:cubicBezTo>
                    <a:pt x="0" y="130"/>
                    <a:pt x="1" y="131"/>
                    <a:pt x="1" y="131"/>
                  </a:cubicBezTo>
                  <a:cubicBezTo>
                    <a:pt x="35" y="115"/>
                    <a:pt x="66" y="92"/>
                    <a:pt x="97" y="73"/>
                  </a:cubicBezTo>
                  <a:cubicBezTo>
                    <a:pt x="133" y="51"/>
                    <a:pt x="168" y="27"/>
                    <a:pt x="202" y="2"/>
                  </a:cubicBezTo>
                  <a:cubicBezTo>
                    <a:pt x="203" y="2"/>
                    <a:pt x="202" y="0"/>
                    <a:pt x="20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 name="iSliḍe"/>
            <p:cNvSpPr/>
            <p:nvPr/>
          </p:nvSpPr>
          <p:spPr bwMode="auto">
            <a:xfrm>
              <a:off x="6683375" y="4054475"/>
              <a:ext cx="1374775" cy="49213"/>
            </a:xfrm>
            <a:custGeom>
              <a:avLst/>
              <a:gdLst>
                <a:gd name="T0" fmla="*/ 784 w 786"/>
                <a:gd name="T1" fmla="*/ 3 h 28"/>
                <a:gd name="T2" fmla="*/ 615 w 786"/>
                <a:gd name="T3" fmla="*/ 17 h 28"/>
                <a:gd name="T4" fmla="*/ 447 w 786"/>
                <a:gd name="T5" fmla="*/ 23 h 28"/>
                <a:gd name="T6" fmla="*/ 447 w 786"/>
                <a:gd name="T7" fmla="*/ 23 h 28"/>
                <a:gd name="T8" fmla="*/ 445 w 786"/>
                <a:gd name="T9" fmla="*/ 22 h 28"/>
                <a:gd name="T10" fmla="*/ 222 w 786"/>
                <a:gd name="T11" fmla="*/ 13 h 28"/>
                <a:gd name="T12" fmla="*/ 114 w 786"/>
                <a:gd name="T13" fmla="*/ 9 h 28"/>
                <a:gd name="T14" fmla="*/ 1 w 786"/>
                <a:gd name="T15" fmla="*/ 0 h 28"/>
                <a:gd name="T16" fmla="*/ 1 w 786"/>
                <a:gd name="T17" fmla="*/ 1 h 28"/>
                <a:gd name="T18" fmla="*/ 100 w 786"/>
                <a:gd name="T19" fmla="*/ 13 h 28"/>
                <a:gd name="T20" fmla="*/ 215 w 786"/>
                <a:gd name="T21" fmla="*/ 18 h 28"/>
                <a:gd name="T22" fmla="*/ 331 w 786"/>
                <a:gd name="T23" fmla="*/ 20 h 28"/>
                <a:gd name="T24" fmla="*/ 446 w 786"/>
                <a:gd name="T25" fmla="*/ 25 h 28"/>
                <a:gd name="T26" fmla="*/ 447 w 786"/>
                <a:gd name="T27" fmla="*/ 24 h 28"/>
                <a:gd name="T28" fmla="*/ 447 w 786"/>
                <a:gd name="T29" fmla="*/ 24 h 28"/>
                <a:gd name="T30" fmla="*/ 616 w 786"/>
                <a:gd name="T31" fmla="*/ 21 h 28"/>
                <a:gd name="T32" fmla="*/ 784 w 786"/>
                <a:gd name="T33" fmla="*/ 5 h 28"/>
                <a:gd name="T34" fmla="*/ 784 w 786"/>
                <a:gd name="T3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6" h="28">
                  <a:moveTo>
                    <a:pt x="784" y="3"/>
                  </a:moveTo>
                  <a:cubicBezTo>
                    <a:pt x="728" y="7"/>
                    <a:pt x="672" y="15"/>
                    <a:pt x="615" y="17"/>
                  </a:cubicBezTo>
                  <a:cubicBezTo>
                    <a:pt x="559" y="20"/>
                    <a:pt x="503" y="17"/>
                    <a:pt x="447" y="23"/>
                  </a:cubicBezTo>
                  <a:cubicBezTo>
                    <a:pt x="447" y="23"/>
                    <a:pt x="447" y="23"/>
                    <a:pt x="447" y="23"/>
                  </a:cubicBezTo>
                  <a:cubicBezTo>
                    <a:pt x="446" y="23"/>
                    <a:pt x="446" y="22"/>
                    <a:pt x="445" y="22"/>
                  </a:cubicBezTo>
                  <a:cubicBezTo>
                    <a:pt x="371" y="15"/>
                    <a:pt x="296" y="15"/>
                    <a:pt x="222" y="13"/>
                  </a:cubicBezTo>
                  <a:cubicBezTo>
                    <a:pt x="186" y="13"/>
                    <a:pt x="150" y="11"/>
                    <a:pt x="114" y="9"/>
                  </a:cubicBezTo>
                  <a:cubicBezTo>
                    <a:pt x="77" y="7"/>
                    <a:pt x="39" y="0"/>
                    <a:pt x="1" y="0"/>
                  </a:cubicBezTo>
                  <a:cubicBezTo>
                    <a:pt x="0" y="0"/>
                    <a:pt x="1" y="1"/>
                    <a:pt x="1" y="1"/>
                  </a:cubicBezTo>
                  <a:cubicBezTo>
                    <a:pt x="33" y="10"/>
                    <a:pt x="67" y="11"/>
                    <a:pt x="100" y="13"/>
                  </a:cubicBezTo>
                  <a:cubicBezTo>
                    <a:pt x="138" y="16"/>
                    <a:pt x="177" y="17"/>
                    <a:pt x="215" y="18"/>
                  </a:cubicBezTo>
                  <a:cubicBezTo>
                    <a:pt x="254" y="19"/>
                    <a:pt x="292" y="19"/>
                    <a:pt x="331" y="20"/>
                  </a:cubicBezTo>
                  <a:cubicBezTo>
                    <a:pt x="369" y="21"/>
                    <a:pt x="407" y="25"/>
                    <a:pt x="446" y="25"/>
                  </a:cubicBezTo>
                  <a:cubicBezTo>
                    <a:pt x="446" y="25"/>
                    <a:pt x="447" y="24"/>
                    <a:pt x="447" y="24"/>
                  </a:cubicBezTo>
                  <a:cubicBezTo>
                    <a:pt x="447" y="24"/>
                    <a:pt x="447" y="24"/>
                    <a:pt x="447" y="24"/>
                  </a:cubicBezTo>
                  <a:cubicBezTo>
                    <a:pt x="503" y="28"/>
                    <a:pt x="560" y="24"/>
                    <a:pt x="616" y="21"/>
                  </a:cubicBezTo>
                  <a:cubicBezTo>
                    <a:pt x="672" y="18"/>
                    <a:pt x="730" y="16"/>
                    <a:pt x="784" y="5"/>
                  </a:cubicBezTo>
                  <a:cubicBezTo>
                    <a:pt x="786" y="5"/>
                    <a:pt x="785" y="3"/>
                    <a:pt x="78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 name="ïṧ1íḓè"/>
            <p:cNvSpPr/>
            <p:nvPr/>
          </p:nvSpPr>
          <p:spPr bwMode="auto">
            <a:xfrm>
              <a:off x="6681788" y="4097338"/>
              <a:ext cx="769938" cy="41275"/>
            </a:xfrm>
            <a:custGeom>
              <a:avLst/>
              <a:gdLst>
                <a:gd name="T0" fmla="*/ 437 w 440"/>
                <a:gd name="T1" fmla="*/ 20 h 24"/>
                <a:gd name="T2" fmla="*/ 219 w 440"/>
                <a:gd name="T3" fmla="*/ 13 h 24"/>
                <a:gd name="T4" fmla="*/ 0 w 440"/>
                <a:gd name="T5" fmla="*/ 1 h 24"/>
                <a:gd name="T6" fmla="*/ 0 w 440"/>
                <a:gd name="T7" fmla="*/ 2 h 24"/>
                <a:gd name="T8" fmla="*/ 211 w 440"/>
                <a:gd name="T9" fmla="*/ 17 h 24"/>
                <a:gd name="T10" fmla="*/ 438 w 440"/>
                <a:gd name="T11" fmla="*/ 23 h 24"/>
                <a:gd name="T12" fmla="*/ 437 w 440"/>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440" h="24">
                  <a:moveTo>
                    <a:pt x="437" y="20"/>
                  </a:moveTo>
                  <a:cubicBezTo>
                    <a:pt x="364" y="18"/>
                    <a:pt x="291" y="17"/>
                    <a:pt x="219" y="13"/>
                  </a:cubicBezTo>
                  <a:cubicBezTo>
                    <a:pt x="146" y="9"/>
                    <a:pt x="73" y="0"/>
                    <a:pt x="0" y="1"/>
                  </a:cubicBezTo>
                  <a:cubicBezTo>
                    <a:pt x="0" y="1"/>
                    <a:pt x="0" y="2"/>
                    <a:pt x="0" y="2"/>
                  </a:cubicBezTo>
                  <a:cubicBezTo>
                    <a:pt x="69" y="13"/>
                    <a:pt x="142" y="14"/>
                    <a:pt x="211" y="17"/>
                  </a:cubicBezTo>
                  <a:cubicBezTo>
                    <a:pt x="287" y="20"/>
                    <a:pt x="362" y="24"/>
                    <a:pt x="438" y="23"/>
                  </a:cubicBezTo>
                  <a:cubicBezTo>
                    <a:pt x="440" y="22"/>
                    <a:pt x="439" y="20"/>
                    <a:pt x="43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 name="iṣlîḋè"/>
            <p:cNvSpPr/>
            <p:nvPr/>
          </p:nvSpPr>
          <p:spPr bwMode="auto">
            <a:xfrm>
              <a:off x="6672263" y="4089400"/>
              <a:ext cx="1390650" cy="85725"/>
            </a:xfrm>
            <a:custGeom>
              <a:avLst/>
              <a:gdLst>
                <a:gd name="T0" fmla="*/ 793 w 795"/>
                <a:gd name="T1" fmla="*/ 1 h 49"/>
                <a:gd name="T2" fmla="*/ 454 w 795"/>
                <a:gd name="T3" fmla="*/ 45 h 49"/>
                <a:gd name="T4" fmla="*/ 233 w 795"/>
                <a:gd name="T5" fmla="*/ 41 h 49"/>
                <a:gd name="T6" fmla="*/ 1 w 795"/>
                <a:gd name="T7" fmla="*/ 22 h 49"/>
                <a:gd name="T8" fmla="*/ 1 w 795"/>
                <a:gd name="T9" fmla="*/ 24 h 49"/>
                <a:gd name="T10" fmla="*/ 226 w 795"/>
                <a:gd name="T11" fmla="*/ 45 h 49"/>
                <a:gd name="T12" fmla="*/ 460 w 795"/>
                <a:gd name="T13" fmla="*/ 48 h 49"/>
                <a:gd name="T14" fmla="*/ 461 w 795"/>
                <a:gd name="T15" fmla="*/ 48 h 49"/>
                <a:gd name="T16" fmla="*/ 628 w 795"/>
                <a:gd name="T17" fmla="*/ 28 h 49"/>
                <a:gd name="T18" fmla="*/ 793 w 795"/>
                <a:gd name="T19" fmla="*/ 3 h 49"/>
                <a:gd name="T20" fmla="*/ 793 w 795"/>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9">
                  <a:moveTo>
                    <a:pt x="793" y="1"/>
                  </a:moveTo>
                  <a:cubicBezTo>
                    <a:pt x="679" y="14"/>
                    <a:pt x="567" y="34"/>
                    <a:pt x="454" y="45"/>
                  </a:cubicBezTo>
                  <a:cubicBezTo>
                    <a:pt x="380" y="41"/>
                    <a:pt x="307" y="43"/>
                    <a:pt x="233" y="41"/>
                  </a:cubicBezTo>
                  <a:cubicBezTo>
                    <a:pt x="155" y="39"/>
                    <a:pt x="78" y="31"/>
                    <a:pt x="1" y="22"/>
                  </a:cubicBezTo>
                  <a:cubicBezTo>
                    <a:pt x="0" y="22"/>
                    <a:pt x="0" y="24"/>
                    <a:pt x="1" y="24"/>
                  </a:cubicBezTo>
                  <a:cubicBezTo>
                    <a:pt x="74" y="40"/>
                    <a:pt x="151" y="43"/>
                    <a:pt x="226" y="45"/>
                  </a:cubicBezTo>
                  <a:cubicBezTo>
                    <a:pt x="304" y="47"/>
                    <a:pt x="382" y="49"/>
                    <a:pt x="460" y="48"/>
                  </a:cubicBezTo>
                  <a:cubicBezTo>
                    <a:pt x="460" y="48"/>
                    <a:pt x="461" y="48"/>
                    <a:pt x="461" y="48"/>
                  </a:cubicBezTo>
                  <a:cubicBezTo>
                    <a:pt x="517" y="45"/>
                    <a:pt x="573" y="37"/>
                    <a:pt x="628" y="28"/>
                  </a:cubicBezTo>
                  <a:cubicBezTo>
                    <a:pt x="683" y="19"/>
                    <a:pt x="739" y="13"/>
                    <a:pt x="793" y="3"/>
                  </a:cubicBezTo>
                  <a:cubicBezTo>
                    <a:pt x="795" y="3"/>
                    <a:pt x="794" y="0"/>
                    <a:pt x="79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 name="í$líḑè"/>
            <p:cNvSpPr/>
            <p:nvPr/>
          </p:nvSpPr>
          <p:spPr bwMode="auto">
            <a:xfrm>
              <a:off x="7456488" y="4068763"/>
              <a:ext cx="600075" cy="80963"/>
            </a:xfrm>
            <a:custGeom>
              <a:avLst/>
              <a:gdLst>
                <a:gd name="T0" fmla="*/ 342 w 343"/>
                <a:gd name="T1" fmla="*/ 0 h 46"/>
                <a:gd name="T2" fmla="*/ 170 w 343"/>
                <a:gd name="T3" fmla="*/ 22 h 46"/>
                <a:gd name="T4" fmla="*/ 1 w 343"/>
                <a:gd name="T5" fmla="*/ 43 h 46"/>
                <a:gd name="T6" fmla="*/ 2 w 343"/>
                <a:gd name="T7" fmla="*/ 45 h 46"/>
                <a:gd name="T8" fmla="*/ 342 w 343"/>
                <a:gd name="T9" fmla="*/ 2 h 46"/>
                <a:gd name="T10" fmla="*/ 342 w 343"/>
                <a:gd name="T11" fmla="*/ 0 h 46"/>
              </a:gdLst>
              <a:ahLst/>
              <a:cxnLst>
                <a:cxn ang="0">
                  <a:pos x="T0" y="T1"/>
                </a:cxn>
                <a:cxn ang="0">
                  <a:pos x="T2" y="T3"/>
                </a:cxn>
                <a:cxn ang="0">
                  <a:pos x="T4" y="T5"/>
                </a:cxn>
                <a:cxn ang="0">
                  <a:pos x="T6" y="T7"/>
                </a:cxn>
                <a:cxn ang="0">
                  <a:pos x="T8" y="T9"/>
                </a:cxn>
                <a:cxn ang="0">
                  <a:pos x="T10" y="T11"/>
                </a:cxn>
              </a:cxnLst>
              <a:rect l="0" t="0" r="r" b="b"/>
              <a:pathLst>
                <a:path w="343" h="46">
                  <a:moveTo>
                    <a:pt x="342" y="0"/>
                  </a:moveTo>
                  <a:cubicBezTo>
                    <a:pt x="285" y="6"/>
                    <a:pt x="228" y="16"/>
                    <a:pt x="170" y="22"/>
                  </a:cubicBezTo>
                  <a:cubicBezTo>
                    <a:pt x="114" y="27"/>
                    <a:pt x="57" y="32"/>
                    <a:pt x="1" y="43"/>
                  </a:cubicBezTo>
                  <a:cubicBezTo>
                    <a:pt x="0" y="43"/>
                    <a:pt x="1" y="46"/>
                    <a:pt x="2" y="45"/>
                  </a:cubicBezTo>
                  <a:cubicBezTo>
                    <a:pt x="115" y="28"/>
                    <a:pt x="231" y="26"/>
                    <a:pt x="342" y="2"/>
                  </a:cubicBezTo>
                  <a:cubicBezTo>
                    <a:pt x="343" y="2"/>
                    <a:pt x="343" y="0"/>
                    <a:pt x="3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 name="iS1iḓè"/>
            <p:cNvSpPr/>
            <p:nvPr/>
          </p:nvSpPr>
          <p:spPr bwMode="auto">
            <a:xfrm>
              <a:off x="7437438" y="4149725"/>
              <a:ext cx="608013" cy="127000"/>
            </a:xfrm>
            <a:custGeom>
              <a:avLst/>
              <a:gdLst>
                <a:gd name="T0" fmla="*/ 343 w 347"/>
                <a:gd name="T1" fmla="*/ 0 h 73"/>
                <a:gd name="T2" fmla="*/ 1 w 347"/>
                <a:gd name="T3" fmla="*/ 71 h 73"/>
                <a:gd name="T4" fmla="*/ 2 w 347"/>
                <a:gd name="T5" fmla="*/ 73 h 73"/>
                <a:gd name="T6" fmla="*/ 345 w 347"/>
                <a:gd name="T7" fmla="*/ 3 h 73"/>
                <a:gd name="T8" fmla="*/ 343 w 347"/>
                <a:gd name="T9" fmla="*/ 0 h 73"/>
              </a:gdLst>
              <a:ahLst/>
              <a:cxnLst>
                <a:cxn ang="0">
                  <a:pos x="T0" y="T1"/>
                </a:cxn>
                <a:cxn ang="0">
                  <a:pos x="T2" y="T3"/>
                </a:cxn>
                <a:cxn ang="0">
                  <a:pos x="T4" y="T5"/>
                </a:cxn>
                <a:cxn ang="0">
                  <a:pos x="T6" y="T7"/>
                </a:cxn>
                <a:cxn ang="0">
                  <a:pos x="T8" y="T9"/>
                </a:cxn>
              </a:cxnLst>
              <a:rect l="0" t="0" r="r" b="b"/>
              <a:pathLst>
                <a:path w="347" h="73">
                  <a:moveTo>
                    <a:pt x="343" y="0"/>
                  </a:moveTo>
                  <a:cubicBezTo>
                    <a:pt x="229" y="23"/>
                    <a:pt x="113" y="39"/>
                    <a:pt x="1" y="71"/>
                  </a:cubicBezTo>
                  <a:cubicBezTo>
                    <a:pt x="0" y="71"/>
                    <a:pt x="1" y="73"/>
                    <a:pt x="2" y="73"/>
                  </a:cubicBezTo>
                  <a:cubicBezTo>
                    <a:pt x="115" y="44"/>
                    <a:pt x="231" y="26"/>
                    <a:pt x="345" y="3"/>
                  </a:cubicBezTo>
                  <a:cubicBezTo>
                    <a:pt x="347" y="3"/>
                    <a:pt x="345" y="0"/>
                    <a:pt x="34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 name="ïś1iḋé"/>
            <p:cNvSpPr/>
            <p:nvPr/>
          </p:nvSpPr>
          <p:spPr bwMode="auto">
            <a:xfrm>
              <a:off x="7454900" y="4168775"/>
              <a:ext cx="600075" cy="138113"/>
            </a:xfrm>
            <a:custGeom>
              <a:avLst/>
              <a:gdLst>
                <a:gd name="T0" fmla="*/ 341 w 343"/>
                <a:gd name="T1" fmla="*/ 0 h 79"/>
                <a:gd name="T2" fmla="*/ 175 w 343"/>
                <a:gd name="T3" fmla="*/ 40 h 79"/>
                <a:gd name="T4" fmla="*/ 1 w 343"/>
                <a:gd name="T5" fmla="*/ 78 h 79"/>
                <a:gd name="T6" fmla="*/ 1 w 343"/>
                <a:gd name="T7" fmla="*/ 79 h 79"/>
                <a:gd name="T8" fmla="*/ 169 w 343"/>
                <a:gd name="T9" fmla="*/ 44 h 79"/>
                <a:gd name="T10" fmla="*/ 342 w 343"/>
                <a:gd name="T11" fmla="*/ 3 h 79"/>
                <a:gd name="T12" fmla="*/ 341 w 343"/>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343" h="79">
                  <a:moveTo>
                    <a:pt x="341" y="0"/>
                  </a:moveTo>
                  <a:cubicBezTo>
                    <a:pt x="285" y="13"/>
                    <a:pt x="230" y="28"/>
                    <a:pt x="175" y="40"/>
                  </a:cubicBezTo>
                  <a:cubicBezTo>
                    <a:pt x="117" y="52"/>
                    <a:pt x="58" y="63"/>
                    <a:pt x="1" y="78"/>
                  </a:cubicBezTo>
                  <a:cubicBezTo>
                    <a:pt x="0" y="78"/>
                    <a:pt x="1" y="79"/>
                    <a:pt x="1" y="79"/>
                  </a:cubicBezTo>
                  <a:cubicBezTo>
                    <a:pt x="57" y="69"/>
                    <a:pt x="113" y="56"/>
                    <a:pt x="169" y="44"/>
                  </a:cubicBezTo>
                  <a:cubicBezTo>
                    <a:pt x="226" y="32"/>
                    <a:pt x="285" y="20"/>
                    <a:pt x="342" y="3"/>
                  </a:cubicBezTo>
                  <a:cubicBezTo>
                    <a:pt x="343" y="2"/>
                    <a:pt x="342" y="0"/>
                    <a:pt x="34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 name="íS1iḋé"/>
            <p:cNvSpPr/>
            <p:nvPr/>
          </p:nvSpPr>
          <p:spPr bwMode="auto">
            <a:xfrm>
              <a:off x="7445375" y="4354513"/>
              <a:ext cx="339725" cy="104775"/>
            </a:xfrm>
            <a:custGeom>
              <a:avLst/>
              <a:gdLst>
                <a:gd name="T0" fmla="*/ 193 w 195"/>
                <a:gd name="T1" fmla="*/ 0 h 60"/>
                <a:gd name="T2" fmla="*/ 1 w 195"/>
                <a:gd name="T3" fmla="*/ 58 h 60"/>
                <a:gd name="T4" fmla="*/ 2 w 195"/>
                <a:gd name="T5" fmla="*/ 59 h 60"/>
                <a:gd name="T6" fmla="*/ 194 w 195"/>
                <a:gd name="T7" fmla="*/ 2 h 60"/>
                <a:gd name="T8" fmla="*/ 193 w 195"/>
                <a:gd name="T9" fmla="*/ 0 h 60"/>
              </a:gdLst>
              <a:ahLst/>
              <a:cxnLst>
                <a:cxn ang="0">
                  <a:pos x="T0" y="T1"/>
                </a:cxn>
                <a:cxn ang="0">
                  <a:pos x="T2" y="T3"/>
                </a:cxn>
                <a:cxn ang="0">
                  <a:pos x="T4" y="T5"/>
                </a:cxn>
                <a:cxn ang="0">
                  <a:pos x="T6" y="T7"/>
                </a:cxn>
                <a:cxn ang="0">
                  <a:pos x="T8" y="T9"/>
                </a:cxn>
              </a:cxnLst>
              <a:rect l="0" t="0" r="r" b="b"/>
              <a:pathLst>
                <a:path w="195" h="60">
                  <a:moveTo>
                    <a:pt x="193" y="0"/>
                  </a:moveTo>
                  <a:cubicBezTo>
                    <a:pt x="128" y="18"/>
                    <a:pt x="66" y="41"/>
                    <a:pt x="1" y="58"/>
                  </a:cubicBezTo>
                  <a:cubicBezTo>
                    <a:pt x="0" y="58"/>
                    <a:pt x="1" y="60"/>
                    <a:pt x="2" y="59"/>
                  </a:cubicBezTo>
                  <a:cubicBezTo>
                    <a:pt x="66" y="44"/>
                    <a:pt x="131" y="24"/>
                    <a:pt x="194" y="2"/>
                  </a:cubicBezTo>
                  <a:cubicBezTo>
                    <a:pt x="195" y="2"/>
                    <a:pt x="194" y="0"/>
                    <a:pt x="19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 name="ïṣļîdê"/>
            <p:cNvSpPr/>
            <p:nvPr/>
          </p:nvSpPr>
          <p:spPr bwMode="auto">
            <a:xfrm>
              <a:off x="6978650" y="4729163"/>
              <a:ext cx="381000" cy="134938"/>
            </a:xfrm>
            <a:custGeom>
              <a:avLst/>
              <a:gdLst>
                <a:gd name="T0" fmla="*/ 215 w 217"/>
                <a:gd name="T1" fmla="*/ 0 h 77"/>
                <a:gd name="T2" fmla="*/ 0 w 217"/>
                <a:gd name="T3" fmla="*/ 76 h 77"/>
                <a:gd name="T4" fmla="*/ 1 w 217"/>
                <a:gd name="T5" fmla="*/ 77 h 77"/>
                <a:gd name="T6" fmla="*/ 216 w 217"/>
                <a:gd name="T7" fmla="*/ 2 h 77"/>
                <a:gd name="T8" fmla="*/ 215 w 217"/>
                <a:gd name="T9" fmla="*/ 0 h 77"/>
              </a:gdLst>
              <a:ahLst/>
              <a:cxnLst>
                <a:cxn ang="0">
                  <a:pos x="T0" y="T1"/>
                </a:cxn>
                <a:cxn ang="0">
                  <a:pos x="T2" y="T3"/>
                </a:cxn>
                <a:cxn ang="0">
                  <a:pos x="T4" y="T5"/>
                </a:cxn>
                <a:cxn ang="0">
                  <a:pos x="T6" y="T7"/>
                </a:cxn>
                <a:cxn ang="0">
                  <a:pos x="T8" y="T9"/>
                </a:cxn>
              </a:cxnLst>
              <a:rect l="0" t="0" r="r" b="b"/>
              <a:pathLst>
                <a:path w="217" h="77">
                  <a:moveTo>
                    <a:pt x="215" y="0"/>
                  </a:moveTo>
                  <a:cubicBezTo>
                    <a:pt x="145" y="29"/>
                    <a:pt x="72" y="50"/>
                    <a:pt x="0" y="76"/>
                  </a:cubicBezTo>
                  <a:cubicBezTo>
                    <a:pt x="0" y="76"/>
                    <a:pt x="0" y="77"/>
                    <a:pt x="1" y="77"/>
                  </a:cubicBezTo>
                  <a:cubicBezTo>
                    <a:pt x="73" y="56"/>
                    <a:pt x="147" y="33"/>
                    <a:pt x="216" y="2"/>
                  </a:cubicBezTo>
                  <a:cubicBezTo>
                    <a:pt x="217" y="2"/>
                    <a:pt x="216" y="0"/>
                    <a:pt x="2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 name="išľîďè"/>
            <p:cNvSpPr/>
            <p:nvPr/>
          </p:nvSpPr>
          <p:spPr bwMode="auto">
            <a:xfrm>
              <a:off x="7073900" y="4729163"/>
              <a:ext cx="347663" cy="146050"/>
            </a:xfrm>
            <a:custGeom>
              <a:avLst/>
              <a:gdLst>
                <a:gd name="T0" fmla="*/ 197 w 199"/>
                <a:gd name="T1" fmla="*/ 0 h 84"/>
                <a:gd name="T2" fmla="*/ 0 w 199"/>
                <a:gd name="T3" fmla="*/ 83 h 84"/>
                <a:gd name="T4" fmla="*/ 0 w 199"/>
                <a:gd name="T5" fmla="*/ 84 h 84"/>
                <a:gd name="T6" fmla="*/ 198 w 199"/>
                <a:gd name="T7" fmla="*/ 2 h 84"/>
                <a:gd name="T8" fmla="*/ 197 w 199"/>
                <a:gd name="T9" fmla="*/ 0 h 84"/>
              </a:gdLst>
              <a:ahLst/>
              <a:cxnLst>
                <a:cxn ang="0">
                  <a:pos x="T0" y="T1"/>
                </a:cxn>
                <a:cxn ang="0">
                  <a:pos x="T2" y="T3"/>
                </a:cxn>
                <a:cxn ang="0">
                  <a:pos x="T4" y="T5"/>
                </a:cxn>
                <a:cxn ang="0">
                  <a:pos x="T6" y="T7"/>
                </a:cxn>
                <a:cxn ang="0">
                  <a:pos x="T8" y="T9"/>
                </a:cxn>
              </a:cxnLst>
              <a:rect l="0" t="0" r="r" b="b"/>
              <a:pathLst>
                <a:path w="199" h="84">
                  <a:moveTo>
                    <a:pt x="197" y="0"/>
                  </a:moveTo>
                  <a:cubicBezTo>
                    <a:pt x="132" y="29"/>
                    <a:pt x="67" y="58"/>
                    <a:pt x="0" y="83"/>
                  </a:cubicBezTo>
                  <a:cubicBezTo>
                    <a:pt x="0" y="83"/>
                    <a:pt x="0" y="84"/>
                    <a:pt x="0" y="84"/>
                  </a:cubicBezTo>
                  <a:cubicBezTo>
                    <a:pt x="68" y="65"/>
                    <a:pt x="135" y="34"/>
                    <a:pt x="198" y="2"/>
                  </a:cubicBezTo>
                  <a:cubicBezTo>
                    <a:pt x="199" y="2"/>
                    <a:pt x="198" y="0"/>
                    <a:pt x="19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 name="íŝľîďè"/>
            <p:cNvSpPr/>
            <p:nvPr/>
          </p:nvSpPr>
          <p:spPr bwMode="auto">
            <a:xfrm>
              <a:off x="7150100" y="4745038"/>
              <a:ext cx="327025" cy="147638"/>
            </a:xfrm>
            <a:custGeom>
              <a:avLst/>
              <a:gdLst>
                <a:gd name="T0" fmla="*/ 185 w 187"/>
                <a:gd name="T1" fmla="*/ 0 h 85"/>
                <a:gd name="T2" fmla="*/ 1 w 187"/>
                <a:gd name="T3" fmla="*/ 83 h 85"/>
                <a:gd name="T4" fmla="*/ 1 w 187"/>
                <a:gd name="T5" fmla="*/ 84 h 85"/>
                <a:gd name="T6" fmla="*/ 186 w 187"/>
                <a:gd name="T7" fmla="*/ 2 h 85"/>
                <a:gd name="T8" fmla="*/ 185 w 187"/>
                <a:gd name="T9" fmla="*/ 0 h 85"/>
              </a:gdLst>
              <a:ahLst/>
              <a:cxnLst>
                <a:cxn ang="0">
                  <a:pos x="T0" y="T1"/>
                </a:cxn>
                <a:cxn ang="0">
                  <a:pos x="T2" y="T3"/>
                </a:cxn>
                <a:cxn ang="0">
                  <a:pos x="T4" y="T5"/>
                </a:cxn>
                <a:cxn ang="0">
                  <a:pos x="T6" y="T7"/>
                </a:cxn>
                <a:cxn ang="0">
                  <a:pos x="T8" y="T9"/>
                </a:cxn>
              </a:cxnLst>
              <a:rect l="0" t="0" r="r" b="b"/>
              <a:pathLst>
                <a:path w="187" h="85">
                  <a:moveTo>
                    <a:pt x="185" y="0"/>
                  </a:moveTo>
                  <a:cubicBezTo>
                    <a:pt x="125" y="31"/>
                    <a:pt x="63" y="56"/>
                    <a:pt x="1" y="83"/>
                  </a:cubicBezTo>
                  <a:cubicBezTo>
                    <a:pt x="0" y="83"/>
                    <a:pt x="1" y="85"/>
                    <a:pt x="1" y="84"/>
                  </a:cubicBezTo>
                  <a:cubicBezTo>
                    <a:pt x="63" y="58"/>
                    <a:pt x="126" y="33"/>
                    <a:pt x="186" y="2"/>
                  </a:cubicBezTo>
                  <a:cubicBezTo>
                    <a:pt x="187" y="1"/>
                    <a:pt x="186" y="0"/>
                    <a:pt x="18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5" name="iŝ1îḍè"/>
            <p:cNvSpPr/>
            <p:nvPr/>
          </p:nvSpPr>
          <p:spPr bwMode="auto">
            <a:xfrm>
              <a:off x="7229475" y="4749800"/>
              <a:ext cx="319088" cy="165100"/>
            </a:xfrm>
            <a:custGeom>
              <a:avLst/>
              <a:gdLst>
                <a:gd name="T0" fmla="*/ 179 w 182"/>
                <a:gd name="T1" fmla="*/ 1 h 94"/>
                <a:gd name="T2" fmla="*/ 1 w 182"/>
                <a:gd name="T3" fmla="*/ 93 h 94"/>
                <a:gd name="T4" fmla="*/ 1 w 182"/>
                <a:gd name="T5" fmla="*/ 93 h 94"/>
                <a:gd name="T6" fmla="*/ 181 w 182"/>
                <a:gd name="T7" fmla="*/ 3 h 94"/>
                <a:gd name="T8" fmla="*/ 179 w 182"/>
                <a:gd name="T9" fmla="*/ 1 h 94"/>
              </a:gdLst>
              <a:ahLst/>
              <a:cxnLst>
                <a:cxn ang="0">
                  <a:pos x="T0" y="T1"/>
                </a:cxn>
                <a:cxn ang="0">
                  <a:pos x="T2" y="T3"/>
                </a:cxn>
                <a:cxn ang="0">
                  <a:pos x="T4" y="T5"/>
                </a:cxn>
                <a:cxn ang="0">
                  <a:pos x="T6" y="T7"/>
                </a:cxn>
                <a:cxn ang="0">
                  <a:pos x="T8" y="T9"/>
                </a:cxn>
              </a:cxnLst>
              <a:rect l="0" t="0" r="r" b="b"/>
              <a:pathLst>
                <a:path w="182" h="94">
                  <a:moveTo>
                    <a:pt x="179" y="1"/>
                  </a:moveTo>
                  <a:cubicBezTo>
                    <a:pt x="121" y="34"/>
                    <a:pt x="61" y="64"/>
                    <a:pt x="1" y="93"/>
                  </a:cubicBezTo>
                  <a:cubicBezTo>
                    <a:pt x="0" y="93"/>
                    <a:pt x="1" y="94"/>
                    <a:pt x="1" y="93"/>
                  </a:cubicBezTo>
                  <a:cubicBezTo>
                    <a:pt x="62" y="65"/>
                    <a:pt x="123" y="37"/>
                    <a:pt x="181" y="3"/>
                  </a:cubicBezTo>
                  <a:cubicBezTo>
                    <a:pt x="182" y="2"/>
                    <a:pt x="180" y="0"/>
                    <a:pt x="17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6" name="isľîḋe"/>
            <p:cNvSpPr/>
            <p:nvPr/>
          </p:nvSpPr>
          <p:spPr bwMode="auto">
            <a:xfrm>
              <a:off x="7300913" y="4773613"/>
              <a:ext cx="282575" cy="141288"/>
            </a:xfrm>
            <a:custGeom>
              <a:avLst/>
              <a:gdLst>
                <a:gd name="T0" fmla="*/ 158 w 161"/>
                <a:gd name="T1" fmla="*/ 0 h 81"/>
                <a:gd name="T2" fmla="*/ 1 w 161"/>
                <a:gd name="T3" fmla="*/ 79 h 81"/>
                <a:gd name="T4" fmla="*/ 1 w 161"/>
                <a:gd name="T5" fmla="*/ 81 h 81"/>
                <a:gd name="T6" fmla="*/ 159 w 161"/>
                <a:gd name="T7" fmla="*/ 2 h 81"/>
                <a:gd name="T8" fmla="*/ 158 w 161"/>
                <a:gd name="T9" fmla="*/ 0 h 81"/>
              </a:gdLst>
              <a:ahLst/>
              <a:cxnLst>
                <a:cxn ang="0">
                  <a:pos x="T0" y="T1"/>
                </a:cxn>
                <a:cxn ang="0">
                  <a:pos x="T2" y="T3"/>
                </a:cxn>
                <a:cxn ang="0">
                  <a:pos x="T4" y="T5"/>
                </a:cxn>
                <a:cxn ang="0">
                  <a:pos x="T6" y="T7"/>
                </a:cxn>
                <a:cxn ang="0">
                  <a:pos x="T8" y="T9"/>
                </a:cxn>
              </a:cxnLst>
              <a:rect l="0" t="0" r="r" b="b"/>
              <a:pathLst>
                <a:path w="161" h="81">
                  <a:moveTo>
                    <a:pt x="158" y="0"/>
                  </a:moveTo>
                  <a:cubicBezTo>
                    <a:pt x="106" y="27"/>
                    <a:pt x="54" y="54"/>
                    <a:pt x="1" y="79"/>
                  </a:cubicBezTo>
                  <a:cubicBezTo>
                    <a:pt x="0" y="80"/>
                    <a:pt x="0" y="81"/>
                    <a:pt x="1" y="81"/>
                  </a:cubicBezTo>
                  <a:cubicBezTo>
                    <a:pt x="55" y="56"/>
                    <a:pt x="107" y="29"/>
                    <a:pt x="159" y="2"/>
                  </a:cubicBezTo>
                  <a:cubicBezTo>
                    <a:pt x="161" y="2"/>
                    <a:pt x="159" y="0"/>
                    <a:pt x="15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7" name="iśḻîḑe"/>
            <p:cNvSpPr/>
            <p:nvPr/>
          </p:nvSpPr>
          <p:spPr bwMode="auto">
            <a:xfrm>
              <a:off x="7342188" y="4760913"/>
              <a:ext cx="333375" cy="163513"/>
            </a:xfrm>
            <a:custGeom>
              <a:avLst/>
              <a:gdLst>
                <a:gd name="T0" fmla="*/ 189 w 191"/>
                <a:gd name="T1" fmla="*/ 0 h 94"/>
                <a:gd name="T2" fmla="*/ 1 w 191"/>
                <a:gd name="T3" fmla="*/ 92 h 94"/>
                <a:gd name="T4" fmla="*/ 2 w 191"/>
                <a:gd name="T5" fmla="*/ 93 h 94"/>
                <a:gd name="T6" fmla="*/ 190 w 191"/>
                <a:gd name="T7" fmla="*/ 2 h 94"/>
                <a:gd name="T8" fmla="*/ 189 w 191"/>
                <a:gd name="T9" fmla="*/ 0 h 94"/>
              </a:gdLst>
              <a:ahLst/>
              <a:cxnLst>
                <a:cxn ang="0">
                  <a:pos x="T0" y="T1"/>
                </a:cxn>
                <a:cxn ang="0">
                  <a:pos x="T2" y="T3"/>
                </a:cxn>
                <a:cxn ang="0">
                  <a:pos x="T4" y="T5"/>
                </a:cxn>
                <a:cxn ang="0">
                  <a:pos x="T6" y="T7"/>
                </a:cxn>
                <a:cxn ang="0">
                  <a:pos x="T8" y="T9"/>
                </a:cxn>
              </a:cxnLst>
              <a:rect l="0" t="0" r="r" b="b"/>
              <a:pathLst>
                <a:path w="191" h="94">
                  <a:moveTo>
                    <a:pt x="189" y="0"/>
                  </a:moveTo>
                  <a:cubicBezTo>
                    <a:pt x="126" y="29"/>
                    <a:pt x="62" y="59"/>
                    <a:pt x="1" y="92"/>
                  </a:cubicBezTo>
                  <a:cubicBezTo>
                    <a:pt x="0" y="92"/>
                    <a:pt x="1" y="94"/>
                    <a:pt x="2" y="93"/>
                  </a:cubicBezTo>
                  <a:cubicBezTo>
                    <a:pt x="64" y="63"/>
                    <a:pt x="130" y="37"/>
                    <a:pt x="190" y="2"/>
                  </a:cubicBezTo>
                  <a:cubicBezTo>
                    <a:pt x="191" y="1"/>
                    <a:pt x="190" y="0"/>
                    <a:pt x="18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8" name="ïṥḻidê"/>
            <p:cNvSpPr/>
            <p:nvPr/>
          </p:nvSpPr>
          <p:spPr bwMode="auto">
            <a:xfrm>
              <a:off x="4829175" y="5095875"/>
              <a:ext cx="1389063" cy="849313"/>
            </a:xfrm>
            <a:custGeom>
              <a:avLst/>
              <a:gdLst>
                <a:gd name="T0" fmla="*/ 792 w 794"/>
                <a:gd name="T1" fmla="*/ 82 h 486"/>
                <a:gd name="T2" fmla="*/ 601 w 794"/>
                <a:gd name="T3" fmla="*/ 171 h 486"/>
                <a:gd name="T4" fmla="*/ 510 w 794"/>
                <a:gd name="T5" fmla="*/ 209 h 486"/>
                <a:gd name="T6" fmla="*/ 510 w 794"/>
                <a:gd name="T7" fmla="*/ 203 h 486"/>
                <a:gd name="T8" fmla="*/ 509 w 794"/>
                <a:gd name="T9" fmla="*/ 203 h 486"/>
                <a:gd name="T10" fmla="*/ 509 w 794"/>
                <a:gd name="T11" fmla="*/ 209 h 486"/>
                <a:gd name="T12" fmla="*/ 403 w 794"/>
                <a:gd name="T13" fmla="*/ 251 h 486"/>
                <a:gd name="T14" fmla="*/ 309 w 794"/>
                <a:gd name="T15" fmla="*/ 205 h 486"/>
                <a:gd name="T16" fmla="*/ 261 w 794"/>
                <a:gd name="T17" fmla="*/ 176 h 486"/>
                <a:gd name="T18" fmla="*/ 261 w 794"/>
                <a:gd name="T19" fmla="*/ 171 h 486"/>
                <a:gd name="T20" fmla="*/ 260 w 794"/>
                <a:gd name="T21" fmla="*/ 171 h 486"/>
                <a:gd name="T22" fmla="*/ 260 w 794"/>
                <a:gd name="T23" fmla="*/ 176 h 486"/>
                <a:gd name="T24" fmla="*/ 204 w 794"/>
                <a:gd name="T25" fmla="*/ 139 h 486"/>
                <a:gd name="T26" fmla="*/ 1 w 794"/>
                <a:gd name="T27" fmla="*/ 0 h 486"/>
                <a:gd name="T28" fmla="*/ 0 w 794"/>
                <a:gd name="T29" fmla="*/ 1 h 486"/>
                <a:gd name="T30" fmla="*/ 51 w 794"/>
                <a:gd name="T31" fmla="*/ 42 h 486"/>
                <a:gd name="T32" fmla="*/ 48 w 794"/>
                <a:gd name="T33" fmla="*/ 287 h 486"/>
                <a:gd name="T34" fmla="*/ 50 w 794"/>
                <a:gd name="T35" fmla="*/ 288 h 486"/>
                <a:gd name="T36" fmla="*/ 54 w 794"/>
                <a:gd name="T37" fmla="*/ 43 h 486"/>
                <a:gd name="T38" fmla="*/ 116 w 794"/>
                <a:gd name="T39" fmla="*/ 86 h 486"/>
                <a:gd name="T40" fmla="*/ 109 w 794"/>
                <a:gd name="T41" fmla="*/ 187 h 486"/>
                <a:gd name="T42" fmla="*/ 105 w 794"/>
                <a:gd name="T43" fmla="*/ 321 h 486"/>
                <a:gd name="T44" fmla="*/ 108 w 794"/>
                <a:gd name="T45" fmla="*/ 322 h 486"/>
                <a:gd name="T46" fmla="*/ 111 w 794"/>
                <a:gd name="T47" fmla="*/ 193 h 486"/>
                <a:gd name="T48" fmla="*/ 117 w 794"/>
                <a:gd name="T49" fmla="*/ 87 h 486"/>
                <a:gd name="T50" fmla="*/ 179 w 794"/>
                <a:gd name="T51" fmla="*/ 128 h 486"/>
                <a:gd name="T52" fmla="*/ 171 w 794"/>
                <a:gd name="T53" fmla="*/ 377 h 486"/>
                <a:gd name="T54" fmla="*/ 174 w 794"/>
                <a:gd name="T55" fmla="*/ 377 h 486"/>
                <a:gd name="T56" fmla="*/ 180 w 794"/>
                <a:gd name="T57" fmla="*/ 128 h 486"/>
                <a:gd name="T58" fmla="*/ 197 w 794"/>
                <a:gd name="T59" fmla="*/ 139 h 486"/>
                <a:gd name="T60" fmla="*/ 259 w 794"/>
                <a:gd name="T61" fmla="*/ 180 h 486"/>
                <a:gd name="T62" fmla="*/ 255 w 794"/>
                <a:gd name="T63" fmla="*/ 297 h 486"/>
                <a:gd name="T64" fmla="*/ 250 w 794"/>
                <a:gd name="T65" fmla="*/ 430 h 486"/>
                <a:gd name="T66" fmla="*/ 252 w 794"/>
                <a:gd name="T67" fmla="*/ 431 h 486"/>
                <a:gd name="T68" fmla="*/ 257 w 794"/>
                <a:gd name="T69" fmla="*/ 306 h 486"/>
                <a:gd name="T70" fmla="*/ 261 w 794"/>
                <a:gd name="T71" fmla="*/ 181 h 486"/>
                <a:gd name="T72" fmla="*/ 301 w 794"/>
                <a:gd name="T73" fmla="*/ 205 h 486"/>
                <a:gd name="T74" fmla="*/ 333 w 794"/>
                <a:gd name="T75" fmla="*/ 225 h 486"/>
                <a:gd name="T76" fmla="*/ 329 w 794"/>
                <a:gd name="T77" fmla="*/ 352 h 486"/>
                <a:gd name="T78" fmla="*/ 326 w 794"/>
                <a:gd name="T79" fmla="*/ 484 h 486"/>
                <a:gd name="T80" fmla="*/ 328 w 794"/>
                <a:gd name="T81" fmla="*/ 485 h 486"/>
                <a:gd name="T82" fmla="*/ 331 w 794"/>
                <a:gd name="T83" fmla="*/ 353 h 486"/>
                <a:gd name="T84" fmla="*/ 334 w 794"/>
                <a:gd name="T85" fmla="*/ 225 h 486"/>
                <a:gd name="T86" fmla="*/ 411 w 794"/>
                <a:gd name="T87" fmla="*/ 262 h 486"/>
                <a:gd name="T88" fmla="*/ 412 w 794"/>
                <a:gd name="T89" fmla="*/ 256 h 486"/>
                <a:gd name="T90" fmla="*/ 406 w 794"/>
                <a:gd name="T91" fmla="*/ 253 h 486"/>
                <a:gd name="T92" fmla="*/ 508 w 794"/>
                <a:gd name="T93" fmla="*/ 218 h 486"/>
                <a:gd name="T94" fmla="*/ 498 w 794"/>
                <a:gd name="T95" fmla="*/ 479 h 486"/>
                <a:gd name="T96" fmla="*/ 499 w 794"/>
                <a:gd name="T97" fmla="*/ 479 h 486"/>
                <a:gd name="T98" fmla="*/ 509 w 794"/>
                <a:gd name="T99" fmla="*/ 218 h 486"/>
                <a:gd name="T100" fmla="*/ 595 w 794"/>
                <a:gd name="T101" fmla="*/ 179 h 486"/>
                <a:gd name="T102" fmla="*/ 597 w 794"/>
                <a:gd name="T103" fmla="*/ 318 h 486"/>
                <a:gd name="T104" fmla="*/ 598 w 794"/>
                <a:gd name="T105" fmla="*/ 318 h 486"/>
                <a:gd name="T106" fmla="*/ 596 w 794"/>
                <a:gd name="T107" fmla="*/ 179 h 486"/>
                <a:gd name="T108" fmla="*/ 603 w 794"/>
                <a:gd name="T109" fmla="*/ 176 h 486"/>
                <a:gd name="T110" fmla="*/ 793 w 794"/>
                <a:gd name="T111" fmla="*/ 84 h 486"/>
                <a:gd name="T112" fmla="*/ 792 w 794"/>
                <a:gd name="T113" fmla="*/ 8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4" h="486">
                  <a:moveTo>
                    <a:pt x="792" y="82"/>
                  </a:moveTo>
                  <a:cubicBezTo>
                    <a:pt x="728" y="111"/>
                    <a:pt x="665" y="143"/>
                    <a:pt x="601" y="171"/>
                  </a:cubicBezTo>
                  <a:cubicBezTo>
                    <a:pt x="571" y="185"/>
                    <a:pt x="540" y="197"/>
                    <a:pt x="510" y="209"/>
                  </a:cubicBezTo>
                  <a:cubicBezTo>
                    <a:pt x="510" y="207"/>
                    <a:pt x="510" y="205"/>
                    <a:pt x="510" y="203"/>
                  </a:cubicBezTo>
                  <a:cubicBezTo>
                    <a:pt x="510" y="203"/>
                    <a:pt x="509" y="202"/>
                    <a:pt x="509" y="203"/>
                  </a:cubicBezTo>
                  <a:cubicBezTo>
                    <a:pt x="509" y="205"/>
                    <a:pt x="509" y="207"/>
                    <a:pt x="509" y="209"/>
                  </a:cubicBezTo>
                  <a:cubicBezTo>
                    <a:pt x="473" y="223"/>
                    <a:pt x="438" y="237"/>
                    <a:pt x="403" y="251"/>
                  </a:cubicBezTo>
                  <a:cubicBezTo>
                    <a:pt x="372" y="235"/>
                    <a:pt x="339" y="223"/>
                    <a:pt x="309" y="205"/>
                  </a:cubicBezTo>
                  <a:cubicBezTo>
                    <a:pt x="293" y="196"/>
                    <a:pt x="277" y="186"/>
                    <a:pt x="261" y="176"/>
                  </a:cubicBezTo>
                  <a:cubicBezTo>
                    <a:pt x="261" y="175"/>
                    <a:pt x="261" y="173"/>
                    <a:pt x="261" y="171"/>
                  </a:cubicBezTo>
                  <a:cubicBezTo>
                    <a:pt x="261" y="171"/>
                    <a:pt x="260" y="170"/>
                    <a:pt x="260" y="171"/>
                  </a:cubicBezTo>
                  <a:cubicBezTo>
                    <a:pt x="260" y="172"/>
                    <a:pt x="260" y="174"/>
                    <a:pt x="260" y="176"/>
                  </a:cubicBezTo>
                  <a:cubicBezTo>
                    <a:pt x="241" y="164"/>
                    <a:pt x="222" y="152"/>
                    <a:pt x="204" y="139"/>
                  </a:cubicBezTo>
                  <a:cubicBezTo>
                    <a:pt x="136" y="94"/>
                    <a:pt x="74" y="37"/>
                    <a:pt x="1" y="0"/>
                  </a:cubicBezTo>
                  <a:cubicBezTo>
                    <a:pt x="0" y="0"/>
                    <a:pt x="0" y="1"/>
                    <a:pt x="0" y="1"/>
                  </a:cubicBezTo>
                  <a:cubicBezTo>
                    <a:pt x="17" y="15"/>
                    <a:pt x="34" y="29"/>
                    <a:pt x="51" y="42"/>
                  </a:cubicBezTo>
                  <a:cubicBezTo>
                    <a:pt x="51" y="124"/>
                    <a:pt x="49" y="205"/>
                    <a:pt x="48" y="287"/>
                  </a:cubicBezTo>
                  <a:cubicBezTo>
                    <a:pt x="48" y="288"/>
                    <a:pt x="50" y="289"/>
                    <a:pt x="50" y="288"/>
                  </a:cubicBezTo>
                  <a:cubicBezTo>
                    <a:pt x="55" y="207"/>
                    <a:pt x="54" y="125"/>
                    <a:pt x="54" y="43"/>
                  </a:cubicBezTo>
                  <a:cubicBezTo>
                    <a:pt x="74" y="58"/>
                    <a:pt x="95" y="72"/>
                    <a:pt x="116" y="86"/>
                  </a:cubicBezTo>
                  <a:cubicBezTo>
                    <a:pt x="110" y="119"/>
                    <a:pt x="111" y="154"/>
                    <a:pt x="109" y="187"/>
                  </a:cubicBezTo>
                  <a:cubicBezTo>
                    <a:pt x="107" y="231"/>
                    <a:pt x="106" y="276"/>
                    <a:pt x="105" y="321"/>
                  </a:cubicBezTo>
                  <a:cubicBezTo>
                    <a:pt x="105" y="323"/>
                    <a:pt x="108" y="324"/>
                    <a:pt x="108" y="322"/>
                  </a:cubicBezTo>
                  <a:cubicBezTo>
                    <a:pt x="109" y="279"/>
                    <a:pt x="110" y="236"/>
                    <a:pt x="111" y="193"/>
                  </a:cubicBezTo>
                  <a:cubicBezTo>
                    <a:pt x="113" y="158"/>
                    <a:pt x="116" y="122"/>
                    <a:pt x="117" y="87"/>
                  </a:cubicBezTo>
                  <a:cubicBezTo>
                    <a:pt x="138" y="101"/>
                    <a:pt x="159" y="114"/>
                    <a:pt x="179" y="128"/>
                  </a:cubicBezTo>
                  <a:cubicBezTo>
                    <a:pt x="174" y="210"/>
                    <a:pt x="169" y="294"/>
                    <a:pt x="171" y="377"/>
                  </a:cubicBezTo>
                  <a:cubicBezTo>
                    <a:pt x="171" y="378"/>
                    <a:pt x="174" y="379"/>
                    <a:pt x="174" y="377"/>
                  </a:cubicBezTo>
                  <a:cubicBezTo>
                    <a:pt x="177" y="294"/>
                    <a:pt x="178" y="211"/>
                    <a:pt x="180" y="128"/>
                  </a:cubicBezTo>
                  <a:cubicBezTo>
                    <a:pt x="185" y="132"/>
                    <a:pt x="191" y="135"/>
                    <a:pt x="197" y="139"/>
                  </a:cubicBezTo>
                  <a:cubicBezTo>
                    <a:pt x="217" y="153"/>
                    <a:pt x="238" y="167"/>
                    <a:pt x="259" y="180"/>
                  </a:cubicBezTo>
                  <a:cubicBezTo>
                    <a:pt x="257" y="219"/>
                    <a:pt x="256" y="258"/>
                    <a:pt x="255" y="297"/>
                  </a:cubicBezTo>
                  <a:cubicBezTo>
                    <a:pt x="253" y="342"/>
                    <a:pt x="249" y="386"/>
                    <a:pt x="250" y="430"/>
                  </a:cubicBezTo>
                  <a:cubicBezTo>
                    <a:pt x="250" y="432"/>
                    <a:pt x="252" y="433"/>
                    <a:pt x="252" y="431"/>
                  </a:cubicBezTo>
                  <a:cubicBezTo>
                    <a:pt x="255" y="389"/>
                    <a:pt x="256" y="348"/>
                    <a:pt x="257" y="306"/>
                  </a:cubicBezTo>
                  <a:cubicBezTo>
                    <a:pt x="259" y="264"/>
                    <a:pt x="261" y="222"/>
                    <a:pt x="261" y="181"/>
                  </a:cubicBezTo>
                  <a:cubicBezTo>
                    <a:pt x="274" y="189"/>
                    <a:pt x="288" y="197"/>
                    <a:pt x="301" y="205"/>
                  </a:cubicBezTo>
                  <a:cubicBezTo>
                    <a:pt x="312" y="212"/>
                    <a:pt x="322" y="218"/>
                    <a:pt x="333" y="225"/>
                  </a:cubicBezTo>
                  <a:cubicBezTo>
                    <a:pt x="331" y="267"/>
                    <a:pt x="331" y="310"/>
                    <a:pt x="329" y="352"/>
                  </a:cubicBezTo>
                  <a:cubicBezTo>
                    <a:pt x="327" y="396"/>
                    <a:pt x="324" y="441"/>
                    <a:pt x="326" y="484"/>
                  </a:cubicBezTo>
                  <a:cubicBezTo>
                    <a:pt x="326" y="485"/>
                    <a:pt x="327" y="486"/>
                    <a:pt x="328" y="485"/>
                  </a:cubicBezTo>
                  <a:cubicBezTo>
                    <a:pt x="331" y="441"/>
                    <a:pt x="330" y="397"/>
                    <a:pt x="331" y="353"/>
                  </a:cubicBezTo>
                  <a:cubicBezTo>
                    <a:pt x="332" y="310"/>
                    <a:pt x="334" y="268"/>
                    <a:pt x="334" y="225"/>
                  </a:cubicBezTo>
                  <a:cubicBezTo>
                    <a:pt x="359" y="240"/>
                    <a:pt x="384" y="254"/>
                    <a:pt x="411" y="262"/>
                  </a:cubicBezTo>
                  <a:cubicBezTo>
                    <a:pt x="415" y="263"/>
                    <a:pt x="415" y="257"/>
                    <a:pt x="412" y="256"/>
                  </a:cubicBezTo>
                  <a:cubicBezTo>
                    <a:pt x="410" y="255"/>
                    <a:pt x="408" y="254"/>
                    <a:pt x="406" y="253"/>
                  </a:cubicBezTo>
                  <a:cubicBezTo>
                    <a:pt x="441" y="244"/>
                    <a:pt x="475" y="232"/>
                    <a:pt x="508" y="218"/>
                  </a:cubicBezTo>
                  <a:cubicBezTo>
                    <a:pt x="504" y="305"/>
                    <a:pt x="499" y="392"/>
                    <a:pt x="498" y="479"/>
                  </a:cubicBezTo>
                  <a:cubicBezTo>
                    <a:pt x="498" y="480"/>
                    <a:pt x="499" y="481"/>
                    <a:pt x="499" y="479"/>
                  </a:cubicBezTo>
                  <a:cubicBezTo>
                    <a:pt x="505" y="392"/>
                    <a:pt x="507" y="305"/>
                    <a:pt x="509" y="218"/>
                  </a:cubicBezTo>
                  <a:cubicBezTo>
                    <a:pt x="538" y="206"/>
                    <a:pt x="567" y="193"/>
                    <a:pt x="595" y="179"/>
                  </a:cubicBezTo>
                  <a:cubicBezTo>
                    <a:pt x="596" y="226"/>
                    <a:pt x="595" y="272"/>
                    <a:pt x="597" y="318"/>
                  </a:cubicBezTo>
                  <a:cubicBezTo>
                    <a:pt x="597" y="318"/>
                    <a:pt x="598" y="319"/>
                    <a:pt x="598" y="318"/>
                  </a:cubicBezTo>
                  <a:cubicBezTo>
                    <a:pt x="599" y="272"/>
                    <a:pt x="599" y="225"/>
                    <a:pt x="596" y="179"/>
                  </a:cubicBezTo>
                  <a:cubicBezTo>
                    <a:pt x="598" y="178"/>
                    <a:pt x="601" y="177"/>
                    <a:pt x="603" y="176"/>
                  </a:cubicBezTo>
                  <a:cubicBezTo>
                    <a:pt x="667" y="146"/>
                    <a:pt x="731" y="116"/>
                    <a:pt x="793" y="84"/>
                  </a:cubicBezTo>
                  <a:cubicBezTo>
                    <a:pt x="794" y="84"/>
                    <a:pt x="793" y="82"/>
                    <a:pt x="792"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9" name="ï$ľïḓè"/>
            <p:cNvSpPr/>
            <p:nvPr/>
          </p:nvSpPr>
          <p:spPr bwMode="auto">
            <a:xfrm>
              <a:off x="6003925" y="5337175"/>
              <a:ext cx="22225" cy="411163"/>
            </a:xfrm>
            <a:custGeom>
              <a:avLst/>
              <a:gdLst>
                <a:gd name="T0" fmla="*/ 12 w 13"/>
                <a:gd name="T1" fmla="*/ 1 h 236"/>
                <a:gd name="T2" fmla="*/ 12 w 13"/>
                <a:gd name="T3" fmla="*/ 1 h 236"/>
                <a:gd name="T4" fmla="*/ 0 w 13"/>
                <a:gd name="T5" fmla="*/ 233 h 236"/>
                <a:gd name="T6" fmla="*/ 3 w 13"/>
                <a:gd name="T7" fmla="*/ 234 h 236"/>
                <a:gd name="T8" fmla="*/ 12 w 13"/>
                <a:gd name="T9" fmla="*/ 1 h 236"/>
              </a:gdLst>
              <a:ahLst/>
              <a:cxnLst>
                <a:cxn ang="0">
                  <a:pos x="T0" y="T1"/>
                </a:cxn>
                <a:cxn ang="0">
                  <a:pos x="T2" y="T3"/>
                </a:cxn>
                <a:cxn ang="0">
                  <a:pos x="T4" y="T5"/>
                </a:cxn>
                <a:cxn ang="0">
                  <a:pos x="T6" y="T7"/>
                </a:cxn>
                <a:cxn ang="0">
                  <a:pos x="T8" y="T9"/>
                </a:cxn>
              </a:cxnLst>
              <a:rect l="0" t="0" r="r" b="b"/>
              <a:pathLst>
                <a:path w="13" h="236">
                  <a:moveTo>
                    <a:pt x="12" y="1"/>
                  </a:moveTo>
                  <a:cubicBezTo>
                    <a:pt x="12" y="0"/>
                    <a:pt x="12" y="0"/>
                    <a:pt x="12" y="1"/>
                  </a:cubicBezTo>
                  <a:cubicBezTo>
                    <a:pt x="4" y="78"/>
                    <a:pt x="6" y="156"/>
                    <a:pt x="0" y="233"/>
                  </a:cubicBezTo>
                  <a:cubicBezTo>
                    <a:pt x="0" y="235"/>
                    <a:pt x="2" y="236"/>
                    <a:pt x="3" y="234"/>
                  </a:cubicBezTo>
                  <a:cubicBezTo>
                    <a:pt x="11" y="157"/>
                    <a:pt x="13" y="78"/>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0" name="íṣ1îďé"/>
            <p:cNvSpPr/>
            <p:nvPr/>
          </p:nvSpPr>
          <p:spPr bwMode="auto">
            <a:xfrm>
              <a:off x="5867400" y="5694363"/>
              <a:ext cx="6350" cy="131763"/>
            </a:xfrm>
            <a:custGeom>
              <a:avLst/>
              <a:gdLst>
                <a:gd name="T0" fmla="*/ 4 w 4"/>
                <a:gd name="T1" fmla="*/ 0 h 75"/>
                <a:gd name="T2" fmla="*/ 0 w 4"/>
                <a:gd name="T3" fmla="*/ 73 h 75"/>
                <a:gd name="T4" fmla="*/ 1 w 4"/>
                <a:gd name="T5" fmla="*/ 74 h 75"/>
                <a:gd name="T6" fmla="*/ 4 w 4"/>
                <a:gd name="T7" fmla="*/ 0 h 75"/>
                <a:gd name="T8" fmla="*/ 4 w 4"/>
                <a:gd name="T9" fmla="*/ 0 h 75"/>
              </a:gdLst>
              <a:ahLst/>
              <a:cxnLst>
                <a:cxn ang="0">
                  <a:pos x="T0" y="T1"/>
                </a:cxn>
                <a:cxn ang="0">
                  <a:pos x="T2" y="T3"/>
                </a:cxn>
                <a:cxn ang="0">
                  <a:pos x="T4" y="T5"/>
                </a:cxn>
                <a:cxn ang="0">
                  <a:pos x="T6" y="T7"/>
                </a:cxn>
                <a:cxn ang="0">
                  <a:pos x="T8" y="T9"/>
                </a:cxn>
              </a:cxnLst>
              <a:rect l="0" t="0" r="r" b="b"/>
              <a:pathLst>
                <a:path w="4" h="75">
                  <a:moveTo>
                    <a:pt x="4" y="0"/>
                  </a:moveTo>
                  <a:cubicBezTo>
                    <a:pt x="4" y="24"/>
                    <a:pt x="1" y="49"/>
                    <a:pt x="0" y="73"/>
                  </a:cubicBezTo>
                  <a:cubicBezTo>
                    <a:pt x="0" y="74"/>
                    <a:pt x="1" y="75"/>
                    <a:pt x="1" y="74"/>
                  </a:cubicBezTo>
                  <a:cubicBezTo>
                    <a:pt x="3" y="49"/>
                    <a:pt x="4" y="25"/>
                    <a:pt x="4"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1" name="ísliḍe"/>
            <p:cNvSpPr/>
            <p:nvPr/>
          </p:nvSpPr>
          <p:spPr bwMode="auto">
            <a:xfrm>
              <a:off x="5426075" y="4546600"/>
              <a:ext cx="985838" cy="1146175"/>
            </a:xfrm>
            <a:custGeom>
              <a:avLst/>
              <a:gdLst>
                <a:gd name="T0" fmla="*/ 560 w 564"/>
                <a:gd name="T1" fmla="*/ 136 h 657"/>
                <a:gd name="T2" fmla="*/ 559 w 564"/>
                <a:gd name="T3" fmla="*/ 131 h 657"/>
                <a:gd name="T4" fmla="*/ 286 w 564"/>
                <a:gd name="T5" fmla="*/ 76 h 657"/>
                <a:gd name="T6" fmla="*/ 266 w 564"/>
                <a:gd name="T7" fmla="*/ 67 h 657"/>
                <a:gd name="T8" fmla="*/ 264 w 564"/>
                <a:gd name="T9" fmla="*/ 71 h 657"/>
                <a:gd name="T10" fmla="*/ 155 w 564"/>
                <a:gd name="T11" fmla="*/ 38 h 657"/>
                <a:gd name="T12" fmla="*/ 153 w 564"/>
                <a:gd name="T13" fmla="*/ 42 h 657"/>
                <a:gd name="T14" fmla="*/ 2 w 564"/>
                <a:gd name="T15" fmla="*/ 0 h 657"/>
                <a:gd name="T16" fmla="*/ 62 w 564"/>
                <a:gd name="T17" fmla="*/ 21 h 657"/>
                <a:gd name="T18" fmla="*/ 69 w 564"/>
                <a:gd name="T19" fmla="*/ 125 h 657"/>
                <a:gd name="T20" fmla="*/ 11 w 564"/>
                <a:gd name="T21" fmla="*/ 110 h 657"/>
                <a:gd name="T22" fmla="*/ 69 w 564"/>
                <a:gd name="T23" fmla="*/ 130 h 657"/>
                <a:gd name="T24" fmla="*/ 70 w 564"/>
                <a:gd name="T25" fmla="*/ 128 h 657"/>
                <a:gd name="T26" fmla="*/ 360 w 564"/>
                <a:gd name="T27" fmla="*/ 210 h 657"/>
                <a:gd name="T28" fmla="*/ 366 w 564"/>
                <a:gd name="T29" fmla="*/ 212 h 657"/>
                <a:gd name="T30" fmla="*/ 458 w 564"/>
                <a:gd name="T31" fmla="*/ 238 h 657"/>
                <a:gd name="T32" fmla="*/ 2 w 564"/>
                <a:gd name="T33" fmla="*/ 114 h 657"/>
                <a:gd name="T34" fmla="*/ 222 w 564"/>
                <a:gd name="T35" fmla="*/ 186 h 657"/>
                <a:gd name="T36" fmla="*/ 455 w 564"/>
                <a:gd name="T37" fmla="*/ 245 h 657"/>
                <a:gd name="T38" fmla="*/ 454 w 564"/>
                <a:gd name="T39" fmla="*/ 433 h 657"/>
                <a:gd name="T40" fmla="*/ 454 w 564"/>
                <a:gd name="T41" fmla="*/ 628 h 657"/>
                <a:gd name="T42" fmla="*/ 463 w 564"/>
                <a:gd name="T43" fmla="*/ 249 h 657"/>
                <a:gd name="T44" fmla="*/ 464 w 564"/>
                <a:gd name="T45" fmla="*/ 378 h 657"/>
                <a:gd name="T46" fmla="*/ 464 w 564"/>
                <a:gd name="T47" fmla="*/ 379 h 657"/>
                <a:gd name="T48" fmla="*/ 460 w 564"/>
                <a:gd name="T49" fmla="*/ 505 h 657"/>
                <a:gd name="T50" fmla="*/ 463 w 564"/>
                <a:gd name="T51" fmla="*/ 633 h 657"/>
                <a:gd name="T52" fmla="*/ 543 w 564"/>
                <a:gd name="T53" fmla="*/ 537 h 657"/>
                <a:gd name="T54" fmla="*/ 462 w 564"/>
                <a:gd name="T55" fmla="*/ 503 h 657"/>
                <a:gd name="T56" fmla="*/ 468 w 564"/>
                <a:gd name="T57" fmla="*/ 382 h 657"/>
                <a:gd name="T58" fmla="*/ 540 w 564"/>
                <a:gd name="T59" fmla="*/ 415 h 657"/>
                <a:gd name="T60" fmla="*/ 469 w 564"/>
                <a:gd name="T61" fmla="*/ 251 h 657"/>
                <a:gd name="T62" fmla="*/ 539 w 564"/>
                <a:gd name="T63" fmla="*/ 271 h 657"/>
                <a:gd name="T64" fmla="*/ 468 w 564"/>
                <a:gd name="T65" fmla="*/ 242 h 657"/>
                <a:gd name="T66" fmla="*/ 467 w 564"/>
                <a:gd name="T67" fmla="*/ 247 h 657"/>
                <a:gd name="T68" fmla="*/ 463 w 564"/>
                <a:gd name="T69" fmla="*/ 243 h 657"/>
                <a:gd name="T70" fmla="*/ 460 w 564"/>
                <a:gd name="T71" fmla="*/ 236 h 657"/>
                <a:gd name="T72" fmla="*/ 478 w 564"/>
                <a:gd name="T73" fmla="*/ 238 h 657"/>
                <a:gd name="T74" fmla="*/ 459 w 564"/>
                <a:gd name="T75" fmla="*/ 232 h 657"/>
                <a:gd name="T76" fmla="*/ 459 w 564"/>
                <a:gd name="T77" fmla="*/ 140 h 657"/>
                <a:gd name="T78" fmla="*/ 458 w 564"/>
                <a:gd name="T79" fmla="*/ 232 h 657"/>
                <a:gd name="T80" fmla="*/ 362 w 564"/>
                <a:gd name="T81" fmla="*/ 103 h 657"/>
                <a:gd name="T82" fmla="*/ 360 w 564"/>
                <a:gd name="T83" fmla="*/ 204 h 657"/>
                <a:gd name="T84" fmla="*/ 267 w 564"/>
                <a:gd name="T85" fmla="*/ 75 h 657"/>
                <a:gd name="T86" fmla="*/ 428 w 564"/>
                <a:gd name="T87" fmla="*/ 114 h 657"/>
                <a:gd name="T88" fmla="*/ 557 w 564"/>
                <a:gd name="T89" fmla="*/ 265 h 657"/>
                <a:gd name="T90" fmla="*/ 554 w 564"/>
                <a:gd name="T91" fmla="*/ 533 h 657"/>
                <a:gd name="T92" fmla="*/ 561 w 564"/>
                <a:gd name="T93" fmla="*/ 655 h 657"/>
                <a:gd name="T94" fmla="*/ 561 w 564"/>
                <a:gd name="T95" fmla="*/ 258 h 657"/>
                <a:gd name="T96" fmla="*/ 561 w 564"/>
                <a:gd name="T97" fmla="*/ 141 h 657"/>
                <a:gd name="T98" fmla="*/ 253 w 564"/>
                <a:gd name="T99" fmla="*/ 176 h 657"/>
                <a:gd name="T100" fmla="*/ 64 w 564"/>
                <a:gd name="T101" fmla="*/ 22 h 657"/>
                <a:gd name="T102" fmla="*/ 143 w 564"/>
                <a:gd name="T103" fmla="*/ 43 h 657"/>
                <a:gd name="T104" fmla="*/ 152 w 564"/>
                <a:gd name="T105" fmla="*/ 146 h 657"/>
                <a:gd name="T106" fmla="*/ 156 w 564"/>
                <a:gd name="T107" fmla="*/ 46 h 657"/>
                <a:gd name="T108" fmla="*/ 265 w 564"/>
                <a:gd name="T109" fmla="*/ 17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4" h="657">
                  <a:moveTo>
                    <a:pt x="561" y="136"/>
                  </a:moveTo>
                  <a:cubicBezTo>
                    <a:pt x="560" y="136"/>
                    <a:pt x="560" y="136"/>
                    <a:pt x="560" y="136"/>
                  </a:cubicBezTo>
                  <a:cubicBezTo>
                    <a:pt x="559" y="134"/>
                    <a:pt x="559" y="133"/>
                    <a:pt x="559" y="131"/>
                  </a:cubicBezTo>
                  <a:cubicBezTo>
                    <a:pt x="559" y="131"/>
                    <a:pt x="559" y="131"/>
                    <a:pt x="559" y="131"/>
                  </a:cubicBezTo>
                  <a:cubicBezTo>
                    <a:pt x="558" y="133"/>
                    <a:pt x="558" y="134"/>
                    <a:pt x="558" y="136"/>
                  </a:cubicBezTo>
                  <a:cubicBezTo>
                    <a:pt x="467" y="119"/>
                    <a:pt x="376" y="98"/>
                    <a:pt x="286" y="76"/>
                  </a:cubicBezTo>
                  <a:cubicBezTo>
                    <a:pt x="280" y="75"/>
                    <a:pt x="273" y="73"/>
                    <a:pt x="266" y="71"/>
                  </a:cubicBezTo>
                  <a:cubicBezTo>
                    <a:pt x="266" y="70"/>
                    <a:pt x="266" y="68"/>
                    <a:pt x="266" y="67"/>
                  </a:cubicBezTo>
                  <a:cubicBezTo>
                    <a:pt x="266" y="66"/>
                    <a:pt x="264" y="65"/>
                    <a:pt x="264" y="66"/>
                  </a:cubicBezTo>
                  <a:cubicBezTo>
                    <a:pt x="264" y="68"/>
                    <a:pt x="264" y="69"/>
                    <a:pt x="264" y="71"/>
                  </a:cubicBezTo>
                  <a:cubicBezTo>
                    <a:pt x="228" y="62"/>
                    <a:pt x="192" y="52"/>
                    <a:pt x="156" y="43"/>
                  </a:cubicBezTo>
                  <a:cubicBezTo>
                    <a:pt x="156" y="41"/>
                    <a:pt x="156" y="40"/>
                    <a:pt x="155" y="38"/>
                  </a:cubicBezTo>
                  <a:cubicBezTo>
                    <a:pt x="155" y="37"/>
                    <a:pt x="153" y="36"/>
                    <a:pt x="153" y="38"/>
                  </a:cubicBezTo>
                  <a:cubicBezTo>
                    <a:pt x="153" y="39"/>
                    <a:pt x="153" y="40"/>
                    <a:pt x="153" y="42"/>
                  </a:cubicBezTo>
                  <a:cubicBezTo>
                    <a:pt x="150" y="41"/>
                    <a:pt x="147" y="40"/>
                    <a:pt x="144" y="39"/>
                  </a:cubicBezTo>
                  <a:cubicBezTo>
                    <a:pt x="96" y="27"/>
                    <a:pt x="49" y="11"/>
                    <a:pt x="2" y="0"/>
                  </a:cubicBezTo>
                  <a:cubicBezTo>
                    <a:pt x="1" y="0"/>
                    <a:pt x="1" y="1"/>
                    <a:pt x="2" y="1"/>
                  </a:cubicBezTo>
                  <a:cubicBezTo>
                    <a:pt x="21" y="9"/>
                    <a:pt x="42" y="15"/>
                    <a:pt x="62" y="21"/>
                  </a:cubicBezTo>
                  <a:cubicBezTo>
                    <a:pt x="62" y="21"/>
                    <a:pt x="61" y="21"/>
                    <a:pt x="61" y="22"/>
                  </a:cubicBezTo>
                  <a:cubicBezTo>
                    <a:pt x="60" y="56"/>
                    <a:pt x="65" y="91"/>
                    <a:pt x="69" y="125"/>
                  </a:cubicBezTo>
                  <a:cubicBezTo>
                    <a:pt x="49" y="120"/>
                    <a:pt x="30" y="114"/>
                    <a:pt x="11" y="109"/>
                  </a:cubicBezTo>
                  <a:cubicBezTo>
                    <a:pt x="10" y="109"/>
                    <a:pt x="10" y="110"/>
                    <a:pt x="11" y="110"/>
                  </a:cubicBezTo>
                  <a:cubicBezTo>
                    <a:pt x="30" y="116"/>
                    <a:pt x="50" y="122"/>
                    <a:pt x="69" y="127"/>
                  </a:cubicBezTo>
                  <a:cubicBezTo>
                    <a:pt x="69" y="128"/>
                    <a:pt x="69" y="129"/>
                    <a:pt x="69" y="130"/>
                  </a:cubicBezTo>
                  <a:cubicBezTo>
                    <a:pt x="69" y="130"/>
                    <a:pt x="70" y="130"/>
                    <a:pt x="70" y="129"/>
                  </a:cubicBezTo>
                  <a:cubicBezTo>
                    <a:pt x="70" y="129"/>
                    <a:pt x="70" y="128"/>
                    <a:pt x="70" y="128"/>
                  </a:cubicBezTo>
                  <a:cubicBezTo>
                    <a:pt x="129" y="145"/>
                    <a:pt x="187" y="162"/>
                    <a:pt x="245" y="178"/>
                  </a:cubicBezTo>
                  <a:cubicBezTo>
                    <a:pt x="283" y="189"/>
                    <a:pt x="321" y="200"/>
                    <a:pt x="360" y="210"/>
                  </a:cubicBezTo>
                  <a:cubicBezTo>
                    <a:pt x="360" y="211"/>
                    <a:pt x="360" y="211"/>
                    <a:pt x="360" y="210"/>
                  </a:cubicBezTo>
                  <a:cubicBezTo>
                    <a:pt x="362" y="211"/>
                    <a:pt x="364" y="211"/>
                    <a:pt x="366" y="212"/>
                  </a:cubicBezTo>
                  <a:cubicBezTo>
                    <a:pt x="398" y="220"/>
                    <a:pt x="429" y="230"/>
                    <a:pt x="460" y="236"/>
                  </a:cubicBezTo>
                  <a:cubicBezTo>
                    <a:pt x="459" y="236"/>
                    <a:pt x="458" y="236"/>
                    <a:pt x="458" y="238"/>
                  </a:cubicBezTo>
                  <a:cubicBezTo>
                    <a:pt x="458" y="239"/>
                    <a:pt x="458" y="240"/>
                    <a:pt x="458" y="241"/>
                  </a:cubicBezTo>
                  <a:cubicBezTo>
                    <a:pt x="306" y="197"/>
                    <a:pt x="149" y="172"/>
                    <a:pt x="2" y="114"/>
                  </a:cubicBezTo>
                  <a:cubicBezTo>
                    <a:pt x="1" y="114"/>
                    <a:pt x="0" y="116"/>
                    <a:pt x="1" y="116"/>
                  </a:cubicBezTo>
                  <a:cubicBezTo>
                    <a:pt x="69" y="152"/>
                    <a:pt x="148" y="169"/>
                    <a:pt x="222" y="186"/>
                  </a:cubicBezTo>
                  <a:cubicBezTo>
                    <a:pt x="262" y="196"/>
                    <a:pt x="302" y="205"/>
                    <a:pt x="342" y="215"/>
                  </a:cubicBezTo>
                  <a:cubicBezTo>
                    <a:pt x="379" y="225"/>
                    <a:pt x="417" y="240"/>
                    <a:pt x="455" y="245"/>
                  </a:cubicBezTo>
                  <a:cubicBezTo>
                    <a:pt x="456" y="246"/>
                    <a:pt x="457" y="246"/>
                    <a:pt x="457" y="246"/>
                  </a:cubicBezTo>
                  <a:cubicBezTo>
                    <a:pt x="455" y="309"/>
                    <a:pt x="455" y="371"/>
                    <a:pt x="454" y="433"/>
                  </a:cubicBezTo>
                  <a:cubicBezTo>
                    <a:pt x="453" y="498"/>
                    <a:pt x="450" y="563"/>
                    <a:pt x="452" y="627"/>
                  </a:cubicBezTo>
                  <a:cubicBezTo>
                    <a:pt x="452" y="628"/>
                    <a:pt x="454" y="629"/>
                    <a:pt x="454" y="628"/>
                  </a:cubicBezTo>
                  <a:cubicBezTo>
                    <a:pt x="458" y="563"/>
                    <a:pt x="456" y="499"/>
                    <a:pt x="457" y="434"/>
                  </a:cubicBezTo>
                  <a:cubicBezTo>
                    <a:pt x="458" y="372"/>
                    <a:pt x="461" y="310"/>
                    <a:pt x="463" y="249"/>
                  </a:cubicBezTo>
                  <a:cubicBezTo>
                    <a:pt x="464" y="249"/>
                    <a:pt x="465" y="250"/>
                    <a:pt x="467" y="250"/>
                  </a:cubicBezTo>
                  <a:cubicBezTo>
                    <a:pt x="467" y="293"/>
                    <a:pt x="466" y="335"/>
                    <a:pt x="464" y="378"/>
                  </a:cubicBezTo>
                  <a:cubicBezTo>
                    <a:pt x="463" y="378"/>
                    <a:pt x="463" y="379"/>
                    <a:pt x="464" y="379"/>
                  </a:cubicBezTo>
                  <a:cubicBezTo>
                    <a:pt x="464" y="379"/>
                    <a:pt x="464" y="379"/>
                    <a:pt x="464" y="379"/>
                  </a:cubicBezTo>
                  <a:cubicBezTo>
                    <a:pt x="462" y="420"/>
                    <a:pt x="460" y="461"/>
                    <a:pt x="460" y="503"/>
                  </a:cubicBezTo>
                  <a:cubicBezTo>
                    <a:pt x="459" y="503"/>
                    <a:pt x="459" y="504"/>
                    <a:pt x="460" y="505"/>
                  </a:cubicBezTo>
                  <a:cubicBezTo>
                    <a:pt x="459" y="548"/>
                    <a:pt x="459" y="590"/>
                    <a:pt x="461" y="633"/>
                  </a:cubicBezTo>
                  <a:cubicBezTo>
                    <a:pt x="461" y="634"/>
                    <a:pt x="463" y="635"/>
                    <a:pt x="463" y="633"/>
                  </a:cubicBezTo>
                  <a:cubicBezTo>
                    <a:pt x="461" y="591"/>
                    <a:pt x="460" y="548"/>
                    <a:pt x="462" y="506"/>
                  </a:cubicBezTo>
                  <a:cubicBezTo>
                    <a:pt x="488" y="517"/>
                    <a:pt x="515" y="529"/>
                    <a:pt x="543" y="537"/>
                  </a:cubicBezTo>
                  <a:cubicBezTo>
                    <a:pt x="544" y="538"/>
                    <a:pt x="544" y="536"/>
                    <a:pt x="543" y="535"/>
                  </a:cubicBezTo>
                  <a:cubicBezTo>
                    <a:pt x="517" y="522"/>
                    <a:pt x="489" y="513"/>
                    <a:pt x="462" y="503"/>
                  </a:cubicBezTo>
                  <a:cubicBezTo>
                    <a:pt x="462" y="482"/>
                    <a:pt x="463" y="460"/>
                    <a:pt x="464" y="439"/>
                  </a:cubicBezTo>
                  <a:cubicBezTo>
                    <a:pt x="466" y="420"/>
                    <a:pt x="467" y="401"/>
                    <a:pt x="468" y="382"/>
                  </a:cubicBezTo>
                  <a:cubicBezTo>
                    <a:pt x="490" y="395"/>
                    <a:pt x="515" y="410"/>
                    <a:pt x="539" y="417"/>
                  </a:cubicBezTo>
                  <a:cubicBezTo>
                    <a:pt x="541" y="418"/>
                    <a:pt x="541" y="416"/>
                    <a:pt x="540" y="415"/>
                  </a:cubicBezTo>
                  <a:cubicBezTo>
                    <a:pt x="517" y="402"/>
                    <a:pt x="492" y="390"/>
                    <a:pt x="468" y="380"/>
                  </a:cubicBezTo>
                  <a:cubicBezTo>
                    <a:pt x="471" y="337"/>
                    <a:pt x="472" y="294"/>
                    <a:pt x="469" y="251"/>
                  </a:cubicBezTo>
                  <a:cubicBezTo>
                    <a:pt x="492" y="261"/>
                    <a:pt x="515" y="270"/>
                    <a:pt x="539" y="275"/>
                  </a:cubicBezTo>
                  <a:cubicBezTo>
                    <a:pt x="541" y="275"/>
                    <a:pt x="541" y="272"/>
                    <a:pt x="539" y="271"/>
                  </a:cubicBezTo>
                  <a:cubicBezTo>
                    <a:pt x="516" y="264"/>
                    <a:pt x="492" y="257"/>
                    <a:pt x="469" y="248"/>
                  </a:cubicBezTo>
                  <a:cubicBezTo>
                    <a:pt x="469" y="246"/>
                    <a:pt x="468" y="244"/>
                    <a:pt x="468" y="242"/>
                  </a:cubicBezTo>
                  <a:cubicBezTo>
                    <a:pt x="468" y="242"/>
                    <a:pt x="467" y="241"/>
                    <a:pt x="467" y="242"/>
                  </a:cubicBezTo>
                  <a:cubicBezTo>
                    <a:pt x="467" y="244"/>
                    <a:pt x="467" y="246"/>
                    <a:pt x="467" y="247"/>
                  </a:cubicBezTo>
                  <a:cubicBezTo>
                    <a:pt x="466" y="247"/>
                    <a:pt x="465" y="246"/>
                    <a:pt x="463" y="246"/>
                  </a:cubicBezTo>
                  <a:cubicBezTo>
                    <a:pt x="464" y="245"/>
                    <a:pt x="464" y="243"/>
                    <a:pt x="463" y="243"/>
                  </a:cubicBezTo>
                  <a:cubicBezTo>
                    <a:pt x="463" y="242"/>
                    <a:pt x="463" y="240"/>
                    <a:pt x="463" y="239"/>
                  </a:cubicBezTo>
                  <a:cubicBezTo>
                    <a:pt x="463" y="238"/>
                    <a:pt x="462" y="237"/>
                    <a:pt x="460" y="236"/>
                  </a:cubicBezTo>
                  <a:cubicBezTo>
                    <a:pt x="466" y="237"/>
                    <a:pt x="472" y="239"/>
                    <a:pt x="478" y="240"/>
                  </a:cubicBezTo>
                  <a:cubicBezTo>
                    <a:pt x="479" y="240"/>
                    <a:pt x="479" y="238"/>
                    <a:pt x="478" y="238"/>
                  </a:cubicBezTo>
                  <a:cubicBezTo>
                    <a:pt x="472" y="236"/>
                    <a:pt x="465" y="234"/>
                    <a:pt x="459" y="232"/>
                  </a:cubicBezTo>
                  <a:cubicBezTo>
                    <a:pt x="459" y="232"/>
                    <a:pt x="459" y="232"/>
                    <a:pt x="459" y="232"/>
                  </a:cubicBezTo>
                  <a:cubicBezTo>
                    <a:pt x="462" y="202"/>
                    <a:pt x="462" y="171"/>
                    <a:pt x="462" y="141"/>
                  </a:cubicBezTo>
                  <a:cubicBezTo>
                    <a:pt x="462" y="139"/>
                    <a:pt x="459" y="138"/>
                    <a:pt x="459" y="140"/>
                  </a:cubicBezTo>
                  <a:cubicBezTo>
                    <a:pt x="459" y="170"/>
                    <a:pt x="459" y="201"/>
                    <a:pt x="458" y="232"/>
                  </a:cubicBezTo>
                  <a:cubicBezTo>
                    <a:pt x="458" y="232"/>
                    <a:pt x="458" y="232"/>
                    <a:pt x="458" y="232"/>
                  </a:cubicBezTo>
                  <a:cubicBezTo>
                    <a:pt x="426" y="222"/>
                    <a:pt x="394" y="213"/>
                    <a:pt x="361" y="204"/>
                  </a:cubicBezTo>
                  <a:cubicBezTo>
                    <a:pt x="364" y="171"/>
                    <a:pt x="364" y="137"/>
                    <a:pt x="362" y="103"/>
                  </a:cubicBezTo>
                  <a:cubicBezTo>
                    <a:pt x="362" y="101"/>
                    <a:pt x="358" y="100"/>
                    <a:pt x="358" y="102"/>
                  </a:cubicBezTo>
                  <a:cubicBezTo>
                    <a:pt x="360" y="136"/>
                    <a:pt x="359" y="170"/>
                    <a:pt x="360" y="204"/>
                  </a:cubicBezTo>
                  <a:cubicBezTo>
                    <a:pt x="328" y="196"/>
                    <a:pt x="297" y="188"/>
                    <a:pt x="266" y="179"/>
                  </a:cubicBezTo>
                  <a:cubicBezTo>
                    <a:pt x="266" y="145"/>
                    <a:pt x="267" y="110"/>
                    <a:pt x="267" y="75"/>
                  </a:cubicBezTo>
                  <a:cubicBezTo>
                    <a:pt x="273" y="77"/>
                    <a:pt x="279" y="78"/>
                    <a:pt x="286" y="80"/>
                  </a:cubicBezTo>
                  <a:cubicBezTo>
                    <a:pt x="333" y="92"/>
                    <a:pt x="380" y="103"/>
                    <a:pt x="428" y="114"/>
                  </a:cubicBezTo>
                  <a:cubicBezTo>
                    <a:pt x="471" y="124"/>
                    <a:pt x="514" y="136"/>
                    <a:pt x="558" y="140"/>
                  </a:cubicBezTo>
                  <a:cubicBezTo>
                    <a:pt x="556" y="182"/>
                    <a:pt x="557" y="224"/>
                    <a:pt x="557" y="265"/>
                  </a:cubicBezTo>
                  <a:cubicBezTo>
                    <a:pt x="557" y="309"/>
                    <a:pt x="556" y="354"/>
                    <a:pt x="556" y="399"/>
                  </a:cubicBezTo>
                  <a:cubicBezTo>
                    <a:pt x="555" y="443"/>
                    <a:pt x="555" y="488"/>
                    <a:pt x="554" y="533"/>
                  </a:cubicBezTo>
                  <a:cubicBezTo>
                    <a:pt x="554" y="573"/>
                    <a:pt x="551" y="615"/>
                    <a:pt x="557" y="654"/>
                  </a:cubicBezTo>
                  <a:cubicBezTo>
                    <a:pt x="557" y="656"/>
                    <a:pt x="561" y="657"/>
                    <a:pt x="561" y="655"/>
                  </a:cubicBezTo>
                  <a:cubicBezTo>
                    <a:pt x="558" y="567"/>
                    <a:pt x="559" y="480"/>
                    <a:pt x="560" y="392"/>
                  </a:cubicBezTo>
                  <a:cubicBezTo>
                    <a:pt x="560" y="347"/>
                    <a:pt x="561" y="303"/>
                    <a:pt x="561" y="258"/>
                  </a:cubicBezTo>
                  <a:cubicBezTo>
                    <a:pt x="561" y="219"/>
                    <a:pt x="563" y="179"/>
                    <a:pt x="560" y="141"/>
                  </a:cubicBezTo>
                  <a:cubicBezTo>
                    <a:pt x="560" y="141"/>
                    <a:pt x="561" y="141"/>
                    <a:pt x="561" y="141"/>
                  </a:cubicBezTo>
                  <a:cubicBezTo>
                    <a:pt x="564" y="141"/>
                    <a:pt x="563" y="137"/>
                    <a:pt x="561" y="136"/>
                  </a:cubicBezTo>
                  <a:close/>
                  <a:moveTo>
                    <a:pt x="253" y="176"/>
                  </a:moveTo>
                  <a:cubicBezTo>
                    <a:pt x="192" y="159"/>
                    <a:pt x="131" y="142"/>
                    <a:pt x="70" y="125"/>
                  </a:cubicBezTo>
                  <a:cubicBezTo>
                    <a:pt x="68" y="91"/>
                    <a:pt x="68" y="56"/>
                    <a:pt x="64" y="22"/>
                  </a:cubicBezTo>
                  <a:cubicBezTo>
                    <a:pt x="64" y="22"/>
                    <a:pt x="64" y="21"/>
                    <a:pt x="64" y="21"/>
                  </a:cubicBezTo>
                  <a:cubicBezTo>
                    <a:pt x="90" y="29"/>
                    <a:pt x="117" y="35"/>
                    <a:pt x="143" y="43"/>
                  </a:cubicBezTo>
                  <a:cubicBezTo>
                    <a:pt x="146" y="44"/>
                    <a:pt x="149" y="44"/>
                    <a:pt x="152" y="45"/>
                  </a:cubicBezTo>
                  <a:cubicBezTo>
                    <a:pt x="152" y="78"/>
                    <a:pt x="150" y="113"/>
                    <a:pt x="152" y="146"/>
                  </a:cubicBezTo>
                  <a:cubicBezTo>
                    <a:pt x="152" y="146"/>
                    <a:pt x="153" y="146"/>
                    <a:pt x="153" y="146"/>
                  </a:cubicBezTo>
                  <a:cubicBezTo>
                    <a:pt x="158" y="114"/>
                    <a:pt x="159" y="79"/>
                    <a:pt x="156" y="46"/>
                  </a:cubicBezTo>
                  <a:cubicBezTo>
                    <a:pt x="192" y="56"/>
                    <a:pt x="228" y="65"/>
                    <a:pt x="264" y="74"/>
                  </a:cubicBezTo>
                  <a:cubicBezTo>
                    <a:pt x="263" y="109"/>
                    <a:pt x="264" y="144"/>
                    <a:pt x="265" y="179"/>
                  </a:cubicBezTo>
                  <a:cubicBezTo>
                    <a:pt x="261" y="178"/>
                    <a:pt x="257" y="177"/>
                    <a:pt x="253"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2" name="îṣḷiḍé"/>
            <p:cNvSpPr/>
            <p:nvPr/>
          </p:nvSpPr>
          <p:spPr bwMode="auto">
            <a:xfrm>
              <a:off x="4378325" y="4235450"/>
              <a:ext cx="1065213" cy="695325"/>
            </a:xfrm>
            <a:custGeom>
              <a:avLst/>
              <a:gdLst>
                <a:gd name="T0" fmla="*/ 480 w 609"/>
                <a:gd name="T1" fmla="*/ 182 h 398"/>
                <a:gd name="T2" fmla="*/ 417 w 609"/>
                <a:gd name="T3" fmla="*/ 189 h 398"/>
                <a:gd name="T4" fmla="*/ 287 w 609"/>
                <a:gd name="T5" fmla="*/ 209 h 398"/>
                <a:gd name="T6" fmla="*/ 221 w 609"/>
                <a:gd name="T7" fmla="*/ 182 h 398"/>
                <a:gd name="T8" fmla="*/ 252 w 609"/>
                <a:gd name="T9" fmla="*/ 194 h 398"/>
                <a:gd name="T10" fmla="*/ 293 w 609"/>
                <a:gd name="T11" fmla="*/ 201 h 398"/>
                <a:gd name="T12" fmla="*/ 279 w 609"/>
                <a:gd name="T13" fmla="*/ 196 h 398"/>
                <a:gd name="T14" fmla="*/ 295 w 609"/>
                <a:gd name="T15" fmla="*/ 102 h 398"/>
                <a:gd name="T16" fmla="*/ 295 w 609"/>
                <a:gd name="T17" fmla="*/ 91 h 398"/>
                <a:gd name="T18" fmla="*/ 253 w 609"/>
                <a:gd name="T19" fmla="*/ 77 h 398"/>
                <a:gd name="T20" fmla="*/ 223 w 609"/>
                <a:gd name="T21" fmla="*/ 67 h 398"/>
                <a:gd name="T22" fmla="*/ 204 w 609"/>
                <a:gd name="T23" fmla="*/ 61 h 398"/>
                <a:gd name="T24" fmla="*/ 45 w 609"/>
                <a:gd name="T25" fmla="*/ 9 h 398"/>
                <a:gd name="T26" fmla="*/ 45 w 609"/>
                <a:gd name="T27" fmla="*/ 17 h 398"/>
                <a:gd name="T28" fmla="*/ 45 w 609"/>
                <a:gd name="T29" fmla="*/ 86 h 398"/>
                <a:gd name="T30" fmla="*/ 56 w 609"/>
                <a:gd name="T31" fmla="*/ 104 h 398"/>
                <a:gd name="T32" fmla="*/ 57 w 609"/>
                <a:gd name="T33" fmla="*/ 118 h 398"/>
                <a:gd name="T34" fmla="*/ 44 w 609"/>
                <a:gd name="T35" fmla="*/ 113 h 398"/>
                <a:gd name="T36" fmla="*/ 46 w 609"/>
                <a:gd name="T37" fmla="*/ 291 h 398"/>
                <a:gd name="T38" fmla="*/ 82 w 609"/>
                <a:gd name="T39" fmla="*/ 316 h 398"/>
                <a:gd name="T40" fmla="*/ 116 w 609"/>
                <a:gd name="T41" fmla="*/ 144 h 398"/>
                <a:gd name="T42" fmla="*/ 149 w 609"/>
                <a:gd name="T43" fmla="*/ 158 h 398"/>
                <a:gd name="T44" fmla="*/ 155 w 609"/>
                <a:gd name="T45" fmla="*/ 161 h 398"/>
                <a:gd name="T46" fmla="*/ 195 w 609"/>
                <a:gd name="T47" fmla="*/ 379 h 398"/>
                <a:gd name="T48" fmla="*/ 242 w 609"/>
                <a:gd name="T49" fmla="*/ 287 h 398"/>
                <a:gd name="T50" fmla="*/ 248 w 609"/>
                <a:gd name="T51" fmla="*/ 201 h 398"/>
                <a:gd name="T52" fmla="*/ 289 w 609"/>
                <a:gd name="T53" fmla="*/ 215 h 398"/>
                <a:gd name="T54" fmla="*/ 353 w 609"/>
                <a:gd name="T55" fmla="*/ 369 h 398"/>
                <a:gd name="T56" fmla="*/ 416 w 609"/>
                <a:gd name="T57" fmla="*/ 365 h 398"/>
                <a:gd name="T58" fmla="*/ 476 w 609"/>
                <a:gd name="T59" fmla="*/ 334 h 398"/>
                <a:gd name="T60" fmla="*/ 542 w 609"/>
                <a:gd name="T61" fmla="*/ 318 h 398"/>
                <a:gd name="T62" fmla="*/ 608 w 609"/>
                <a:gd name="T63" fmla="*/ 167 h 398"/>
                <a:gd name="T64" fmla="*/ 224 w 609"/>
                <a:gd name="T65" fmla="*/ 75 h 398"/>
                <a:gd name="T66" fmla="*/ 252 w 609"/>
                <a:gd name="T67" fmla="*/ 186 h 398"/>
                <a:gd name="T68" fmla="*/ 223 w 609"/>
                <a:gd name="T69" fmla="*/ 70 h 398"/>
                <a:gd name="T70" fmla="*/ 57 w 609"/>
                <a:gd name="T71" fmla="*/ 21 h 398"/>
                <a:gd name="T72" fmla="*/ 203 w 609"/>
                <a:gd name="T73" fmla="*/ 68 h 398"/>
                <a:gd name="T74" fmla="*/ 78 w 609"/>
                <a:gd name="T75" fmla="*/ 27 h 398"/>
                <a:gd name="T76" fmla="*/ 84 w 609"/>
                <a:gd name="T77" fmla="*/ 128 h 398"/>
                <a:gd name="T78" fmla="*/ 58 w 609"/>
                <a:gd name="T79" fmla="*/ 118 h 398"/>
                <a:gd name="T80" fmla="*/ 153 w 609"/>
                <a:gd name="T81" fmla="*/ 157 h 398"/>
                <a:gd name="T82" fmla="*/ 151 w 609"/>
                <a:gd name="T83" fmla="*/ 149 h 398"/>
                <a:gd name="T84" fmla="*/ 152 w 609"/>
                <a:gd name="T85" fmla="*/ 147 h 398"/>
                <a:gd name="T86" fmla="*/ 71 w 609"/>
                <a:gd name="T87" fmla="*/ 27 h 398"/>
                <a:gd name="T88" fmla="*/ 156 w 609"/>
                <a:gd name="T89" fmla="*/ 149 h 398"/>
                <a:gd name="T90" fmla="*/ 156 w 609"/>
                <a:gd name="T91" fmla="*/ 151 h 398"/>
                <a:gd name="T92" fmla="*/ 205 w 609"/>
                <a:gd name="T93" fmla="*/ 72 h 398"/>
                <a:gd name="T94" fmla="*/ 205 w 609"/>
                <a:gd name="T95" fmla="*/ 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 h="398">
                  <a:moveTo>
                    <a:pt x="608" y="167"/>
                  </a:moveTo>
                  <a:cubicBezTo>
                    <a:pt x="566" y="173"/>
                    <a:pt x="523" y="179"/>
                    <a:pt x="481" y="184"/>
                  </a:cubicBezTo>
                  <a:cubicBezTo>
                    <a:pt x="481" y="184"/>
                    <a:pt x="481" y="183"/>
                    <a:pt x="481" y="182"/>
                  </a:cubicBezTo>
                  <a:cubicBezTo>
                    <a:pt x="481" y="182"/>
                    <a:pt x="480" y="181"/>
                    <a:pt x="480" y="182"/>
                  </a:cubicBezTo>
                  <a:cubicBezTo>
                    <a:pt x="480" y="183"/>
                    <a:pt x="480" y="184"/>
                    <a:pt x="480" y="184"/>
                  </a:cubicBezTo>
                  <a:cubicBezTo>
                    <a:pt x="460" y="187"/>
                    <a:pt x="439" y="190"/>
                    <a:pt x="419" y="193"/>
                  </a:cubicBezTo>
                  <a:cubicBezTo>
                    <a:pt x="419" y="192"/>
                    <a:pt x="419" y="191"/>
                    <a:pt x="419" y="189"/>
                  </a:cubicBezTo>
                  <a:cubicBezTo>
                    <a:pt x="419" y="189"/>
                    <a:pt x="417" y="188"/>
                    <a:pt x="417" y="189"/>
                  </a:cubicBezTo>
                  <a:cubicBezTo>
                    <a:pt x="417" y="190"/>
                    <a:pt x="417" y="192"/>
                    <a:pt x="417" y="193"/>
                  </a:cubicBezTo>
                  <a:cubicBezTo>
                    <a:pt x="395" y="196"/>
                    <a:pt x="372" y="199"/>
                    <a:pt x="350" y="202"/>
                  </a:cubicBezTo>
                  <a:cubicBezTo>
                    <a:pt x="350" y="201"/>
                    <a:pt x="350" y="202"/>
                    <a:pt x="350" y="202"/>
                  </a:cubicBezTo>
                  <a:cubicBezTo>
                    <a:pt x="329" y="204"/>
                    <a:pt x="308" y="207"/>
                    <a:pt x="287" y="209"/>
                  </a:cubicBezTo>
                  <a:cubicBezTo>
                    <a:pt x="261" y="199"/>
                    <a:pt x="234" y="189"/>
                    <a:pt x="208" y="178"/>
                  </a:cubicBezTo>
                  <a:cubicBezTo>
                    <a:pt x="208" y="177"/>
                    <a:pt x="208" y="175"/>
                    <a:pt x="208" y="173"/>
                  </a:cubicBezTo>
                  <a:cubicBezTo>
                    <a:pt x="212" y="175"/>
                    <a:pt x="216" y="177"/>
                    <a:pt x="221" y="178"/>
                  </a:cubicBezTo>
                  <a:cubicBezTo>
                    <a:pt x="221" y="180"/>
                    <a:pt x="221" y="181"/>
                    <a:pt x="221" y="182"/>
                  </a:cubicBezTo>
                  <a:cubicBezTo>
                    <a:pt x="221" y="183"/>
                    <a:pt x="222" y="183"/>
                    <a:pt x="222" y="183"/>
                  </a:cubicBezTo>
                  <a:cubicBezTo>
                    <a:pt x="222" y="181"/>
                    <a:pt x="222" y="180"/>
                    <a:pt x="222" y="179"/>
                  </a:cubicBezTo>
                  <a:cubicBezTo>
                    <a:pt x="232" y="183"/>
                    <a:pt x="242" y="186"/>
                    <a:pt x="252" y="190"/>
                  </a:cubicBezTo>
                  <a:cubicBezTo>
                    <a:pt x="252" y="191"/>
                    <a:pt x="252" y="192"/>
                    <a:pt x="252" y="194"/>
                  </a:cubicBezTo>
                  <a:cubicBezTo>
                    <a:pt x="252" y="195"/>
                    <a:pt x="253" y="195"/>
                    <a:pt x="253" y="194"/>
                  </a:cubicBezTo>
                  <a:cubicBezTo>
                    <a:pt x="253" y="193"/>
                    <a:pt x="254" y="192"/>
                    <a:pt x="254" y="191"/>
                  </a:cubicBezTo>
                  <a:cubicBezTo>
                    <a:pt x="266" y="195"/>
                    <a:pt x="279" y="200"/>
                    <a:pt x="292" y="203"/>
                  </a:cubicBezTo>
                  <a:cubicBezTo>
                    <a:pt x="294" y="204"/>
                    <a:pt x="294" y="202"/>
                    <a:pt x="293" y="201"/>
                  </a:cubicBezTo>
                  <a:cubicBezTo>
                    <a:pt x="289" y="200"/>
                    <a:pt x="285" y="198"/>
                    <a:pt x="282" y="197"/>
                  </a:cubicBezTo>
                  <a:cubicBezTo>
                    <a:pt x="384" y="181"/>
                    <a:pt x="489" y="170"/>
                    <a:pt x="590" y="146"/>
                  </a:cubicBezTo>
                  <a:cubicBezTo>
                    <a:pt x="591" y="146"/>
                    <a:pt x="591" y="145"/>
                    <a:pt x="590" y="145"/>
                  </a:cubicBezTo>
                  <a:cubicBezTo>
                    <a:pt x="486" y="161"/>
                    <a:pt x="382" y="179"/>
                    <a:pt x="279" y="196"/>
                  </a:cubicBezTo>
                  <a:cubicBezTo>
                    <a:pt x="270" y="192"/>
                    <a:pt x="262" y="189"/>
                    <a:pt x="254" y="186"/>
                  </a:cubicBezTo>
                  <a:cubicBezTo>
                    <a:pt x="256" y="154"/>
                    <a:pt x="256" y="122"/>
                    <a:pt x="255" y="90"/>
                  </a:cubicBezTo>
                  <a:cubicBezTo>
                    <a:pt x="268" y="94"/>
                    <a:pt x="282" y="99"/>
                    <a:pt x="295" y="104"/>
                  </a:cubicBezTo>
                  <a:cubicBezTo>
                    <a:pt x="296" y="104"/>
                    <a:pt x="296" y="103"/>
                    <a:pt x="295" y="102"/>
                  </a:cubicBezTo>
                  <a:cubicBezTo>
                    <a:pt x="282" y="97"/>
                    <a:pt x="268" y="91"/>
                    <a:pt x="254" y="86"/>
                  </a:cubicBezTo>
                  <a:cubicBezTo>
                    <a:pt x="254" y="84"/>
                    <a:pt x="254" y="82"/>
                    <a:pt x="254" y="80"/>
                  </a:cubicBezTo>
                  <a:cubicBezTo>
                    <a:pt x="268" y="84"/>
                    <a:pt x="281" y="88"/>
                    <a:pt x="295" y="92"/>
                  </a:cubicBezTo>
                  <a:cubicBezTo>
                    <a:pt x="296" y="93"/>
                    <a:pt x="296" y="91"/>
                    <a:pt x="295" y="91"/>
                  </a:cubicBezTo>
                  <a:cubicBezTo>
                    <a:pt x="282" y="87"/>
                    <a:pt x="268" y="82"/>
                    <a:pt x="254" y="78"/>
                  </a:cubicBezTo>
                  <a:cubicBezTo>
                    <a:pt x="254" y="72"/>
                    <a:pt x="253" y="66"/>
                    <a:pt x="253" y="61"/>
                  </a:cubicBezTo>
                  <a:cubicBezTo>
                    <a:pt x="253" y="60"/>
                    <a:pt x="252" y="60"/>
                    <a:pt x="252" y="60"/>
                  </a:cubicBezTo>
                  <a:cubicBezTo>
                    <a:pt x="253" y="66"/>
                    <a:pt x="253" y="72"/>
                    <a:pt x="253" y="77"/>
                  </a:cubicBezTo>
                  <a:cubicBezTo>
                    <a:pt x="244" y="74"/>
                    <a:pt x="234" y="71"/>
                    <a:pt x="225" y="68"/>
                  </a:cubicBezTo>
                  <a:cubicBezTo>
                    <a:pt x="225" y="66"/>
                    <a:pt x="225" y="65"/>
                    <a:pt x="225" y="64"/>
                  </a:cubicBezTo>
                  <a:cubicBezTo>
                    <a:pt x="225" y="63"/>
                    <a:pt x="224" y="62"/>
                    <a:pt x="224" y="63"/>
                  </a:cubicBezTo>
                  <a:cubicBezTo>
                    <a:pt x="224" y="65"/>
                    <a:pt x="224" y="66"/>
                    <a:pt x="223" y="67"/>
                  </a:cubicBezTo>
                  <a:cubicBezTo>
                    <a:pt x="217" y="65"/>
                    <a:pt x="211" y="63"/>
                    <a:pt x="205" y="61"/>
                  </a:cubicBezTo>
                  <a:cubicBezTo>
                    <a:pt x="205" y="60"/>
                    <a:pt x="205" y="59"/>
                    <a:pt x="205" y="58"/>
                  </a:cubicBezTo>
                  <a:cubicBezTo>
                    <a:pt x="205" y="57"/>
                    <a:pt x="204" y="57"/>
                    <a:pt x="204" y="58"/>
                  </a:cubicBezTo>
                  <a:cubicBezTo>
                    <a:pt x="204" y="59"/>
                    <a:pt x="204" y="60"/>
                    <a:pt x="204" y="61"/>
                  </a:cubicBezTo>
                  <a:cubicBezTo>
                    <a:pt x="151" y="43"/>
                    <a:pt x="99" y="26"/>
                    <a:pt x="46" y="10"/>
                  </a:cubicBezTo>
                  <a:cubicBezTo>
                    <a:pt x="46" y="9"/>
                    <a:pt x="46" y="8"/>
                    <a:pt x="46" y="7"/>
                  </a:cubicBezTo>
                  <a:cubicBezTo>
                    <a:pt x="46" y="6"/>
                    <a:pt x="45" y="6"/>
                    <a:pt x="45" y="7"/>
                  </a:cubicBezTo>
                  <a:cubicBezTo>
                    <a:pt x="45" y="8"/>
                    <a:pt x="45" y="8"/>
                    <a:pt x="45" y="9"/>
                  </a:cubicBezTo>
                  <a:cubicBezTo>
                    <a:pt x="35" y="6"/>
                    <a:pt x="25" y="3"/>
                    <a:pt x="15" y="0"/>
                  </a:cubicBezTo>
                  <a:cubicBezTo>
                    <a:pt x="13" y="0"/>
                    <a:pt x="14" y="2"/>
                    <a:pt x="14" y="2"/>
                  </a:cubicBezTo>
                  <a:cubicBezTo>
                    <a:pt x="25" y="5"/>
                    <a:pt x="35" y="8"/>
                    <a:pt x="45" y="11"/>
                  </a:cubicBezTo>
                  <a:cubicBezTo>
                    <a:pt x="45" y="13"/>
                    <a:pt x="45" y="15"/>
                    <a:pt x="45" y="17"/>
                  </a:cubicBezTo>
                  <a:cubicBezTo>
                    <a:pt x="40" y="16"/>
                    <a:pt x="34" y="14"/>
                    <a:pt x="29" y="12"/>
                  </a:cubicBezTo>
                  <a:cubicBezTo>
                    <a:pt x="28" y="12"/>
                    <a:pt x="28" y="12"/>
                    <a:pt x="29" y="13"/>
                  </a:cubicBezTo>
                  <a:cubicBezTo>
                    <a:pt x="34" y="14"/>
                    <a:pt x="40" y="16"/>
                    <a:pt x="45" y="18"/>
                  </a:cubicBezTo>
                  <a:cubicBezTo>
                    <a:pt x="45" y="86"/>
                    <a:pt x="45" y="86"/>
                    <a:pt x="45" y="86"/>
                  </a:cubicBezTo>
                  <a:cubicBezTo>
                    <a:pt x="45" y="87"/>
                    <a:pt x="46" y="87"/>
                    <a:pt x="46" y="86"/>
                  </a:cubicBezTo>
                  <a:cubicBezTo>
                    <a:pt x="46" y="18"/>
                    <a:pt x="46" y="18"/>
                    <a:pt x="46" y="18"/>
                  </a:cubicBezTo>
                  <a:cubicBezTo>
                    <a:pt x="50" y="19"/>
                    <a:pt x="53" y="20"/>
                    <a:pt x="56" y="22"/>
                  </a:cubicBezTo>
                  <a:cubicBezTo>
                    <a:pt x="56" y="49"/>
                    <a:pt x="56" y="77"/>
                    <a:pt x="56" y="104"/>
                  </a:cubicBezTo>
                  <a:cubicBezTo>
                    <a:pt x="40" y="96"/>
                    <a:pt x="23" y="88"/>
                    <a:pt x="6" y="80"/>
                  </a:cubicBezTo>
                  <a:cubicBezTo>
                    <a:pt x="5" y="79"/>
                    <a:pt x="5" y="81"/>
                    <a:pt x="6" y="81"/>
                  </a:cubicBezTo>
                  <a:cubicBezTo>
                    <a:pt x="23" y="90"/>
                    <a:pt x="39" y="98"/>
                    <a:pt x="56" y="106"/>
                  </a:cubicBezTo>
                  <a:cubicBezTo>
                    <a:pt x="56" y="110"/>
                    <a:pt x="57" y="114"/>
                    <a:pt x="57" y="118"/>
                  </a:cubicBezTo>
                  <a:cubicBezTo>
                    <a:pt x="53" y="116"/>
                    <a:pt x="50" y="115"/>
                    <a:pt x="47" y="114"/>
                  </a:cubicBezTo>
                  <a:cubicBezTo>
                    <a:pt x="46" y="113"/>
                    <a:pt x="46" y="113"/>
                    <a:pt x="46" y="112"/>
                  </a:cubicBezTo>
                  <a:cubicBezTo>
                    <a:pt x="46" y="111"/>
                    <a:pt x="44" y="110"/>
                    <a:pt x="44" y="112"/>
                  </a:cubicBezTo>
                  <a:cubicBezTo>
                    <a:pt x="44" y="112"/>
                    <a:pt x="44" y="113"/>
                    <a:pt x="44" y="113"/>
                  </a:cubicBezTo>
                  <a:cubicBezTo>
                    <a:pt x="30" y="108"/>
                    <a:pt x="15" y="103"/>
                    <a:pt x="1" y="99"/>
                  </a:cubicBezTo>
                  <a:cubicBezTo>
                    <a:pt x="0" y="99"/>
                    <a:pt x="0" y="100"/>
                    <a:pt x="1" y="100"/>
                  </a:cubicBezTo>
                  <a:cubicBezTo>
                    <a:pt x="15" y="106"/>
                    <a:pt x="30" y="111"/>
                    <a:pt x="44" y="117"/>
                  </a:cubicBezTo>
                  <a:cubicBezTo>
                    <a:pt x="44" y="175"/>
                    <a:pt x="42" y="233"/>
                    <a:pt x="46" y="291"/>
                  </a:cubicBezTo>
                  <a:cubicBezTo>
                    <a:pt x="46" y="292"/>
                    <a:pt x="48" y="293"/>
                    <a:pt x="48" y="292"/>
                  </a:cubicBezTo>
                  <a:cubicBezTo>
                    <a:pt x="49" y="234"/>
                    <a:pt x="47" y="176"/>
                    <a:pt x="47" y="118"/>
                  </a:cubicBezTo>
                  <a:cubicBezTo>
                    <a:pt x="58" y="122"/>
                    <a:pt x="70" y="127"/>
                    <a:pt x="81" y="131"/>
                  </a:cubicBezTo>
                  <a:cubicBezTo>
                    <a:pt x="79" y="192"/>
                    <a:pt x="74" y="256"/>
                    <a:pt x="82" y="316"/>
                  </a:cubicBezTo>
                  <a:cubicBezTo>
                    <a:pt x="82" y="317"/>
                    <a:pt x="84" y="318"/>
                    <a:pt x="84" y="317"/>
                  </a:cubicBezTo>
                  <a:cubicBezTo>
                    <a:pt x="85" y="286"/>
                    <a:pt x="83" y="255"/>
                    <a:pt x="83" y="225"/>
                  </a:cubicBezTo>
                  <a:cubicBezTo>
                    <a:pt x="83" y="194"/>
                    <a:pt x="83" y="163"/>
                    <a:pt x="84" y="132"/>
                  </a:cubicBezTo>
                  <a:cubicBezTo>
                    <a:pt x="95" y="136"/>
                    <a:pt x="105" y="140"/>
                    <a:pt x="116" y="144"/>
                  </a:cubicBezTo>
                  <a:cubicBezTo>
                    <a:pt x="113" y="208"/>
                    <a:pt x="110" y="272"/>
                    <a:pt x="112" y="336"/>
                  </a:cubicBezTo>
                  <a:cubicBezTo>
                    <a:pt x="112" y="337"/>
                    <a:pt x="115" y="338"/>
                    <a:pt x="115" y="336"/>
                  </a:cubicBezTo>
                  <a:cubicBezTo>
                    <a:pt x="120" y="273"/>
                    <a:pt x="117" y="209"/>
                    <a:pt x="118" y="145"/>
                  </a:cubicBezTo>
                  <a:cubicBezTo>
                    <a:pt x="128" y="150"/>
                    <a:pt x="139" y="154"/>
                    <a:pt x="149" y="158"/>
                  </a:cubicBezTo>
                  <a:cubicBezTo>
                    <a:pt x="150" y="159"/>
                    <a:pt x="152" y="159"/>
                    <a:pt x="153" y="160"/>
                  </a:cubicBezTo>
                  <a:cubicBezTo>
                    <a:pt x="151" y="222"/>
                    <a:pt x="147" y="286"/>
                    <a:pt x="154" y="347"/>
                  </a:cubicBezTo>
                  <a:cubicBezTo>
                    <a:pt x="154" y="348"/>
                    <a:pt x="156" y="348"/>
                    <a:pt x="156" y="347"/>
                  </a:cubicBezTo>
                  <a:cubicBezTo>
                    <a:pt x="156" y="285"/>
                    <a:pt x="154" y="223"/>
                    <a:pt x="155" y="161"/>
                  </a:cubicBezTo>
                  <a:cubicBezTo>
                    <a:pt x="168" y="167"/>
                    <a:pt x="181" y="172"/>
                    <a:pt x="193" y="178"/>
                  </a:cubicBezTo>
                  <a:cubicBezTo>
                    <a:pt x="191" y="211"/>
                    <a:pt x="190" y="244"/>
                    <a:pt x="190" y="277"/>
                  </a:cubicBezTo>
                  <a:cubicBezTo>
                    <a:pt x="190" y="310"/>
                    <a:pt x="188" y="346"/>
                    <a:pt x="193" y="379"/>
                  </a:cubicBezTo>
                  <a:cubicBezTo>
                    <a:pt x="193" y="381"/>
                    <a:pt x="195" y="381"/>
                    <a:pt x="195" y="379"/>
                  </a:cubicBezTo>
                  <a:cubicBezTo>
                    <a:pt x="197" y="346"/>
                    <a:pt x="194" y="311"/>
                    <a:pt x="194" y="278"/>
                  </a:cubicBezTo>
                  <a:cubicBezTo>
                    <a:pt x="194" y="245"/>
                    <a:pt x="195" y="212"/>
                    <a:pt x="195" y="179"/>
                  </a:cubicBezTo>
                  <a:cubicBezTo>
                    <a:pt x="212" y="186"/>
                    <a:pt x="229" y="194"/>
                    <a:pt x="247" y="201"/>
                  </a:cubicBezTo>
                  <a:cubicBezTo>
                    <a:pt x="242" y="229"/>
                    <a:pt x="242" y="258"/>
                    <a:pt x="242" y="287"/>
                  </a:cubicBezTo>
                  <a:cubicBezTo>
                    <a:pt x="241" y="323"/>
                    <a:pt x="240" y="359"/>
                    <a:pt x="241" y="395"/>
                  </a:cubicBezTo>
                  <a:cubicBezTo>
                    <a:pt x="241" y="397"/>
                    <a:pt x="244" y="398"/>
                    <a:pt x="244" y="396"/>
                  </a:cubicBezTo>
                  <a:cubicBezTo>
                    <a:pt x="247" y="363"/>
                    <a:pt x="246" y="329"/>
                    <a:pt x="246" y="296"/>
                  </a:cubicBezTo>
                  <a:cubicBezTo>
                    <a:pt x="246" y="264"/>
                    <a:pt x="249" y="233"/>
                    <a:pt x="248" y="201"/>
                  </a:cubicBezTo>
                  <a:cubicBezTo>
                    <a:pt x="257" y="205"/>
                    <a:pt x="266" y="208"/>
                    <a:pt x="275" y="211"/>
                  </a:cubicBezTo>
                  <a:cubicBezTo>
                    <a:pt x="274" y="212"/>
                    <a:pt x="275" y="215"/>
                    <a:pt x="277" y="214"/>
                  </a:cubicBezTo>
                  <a:cubicBezTo>
                    <a:pt x="280" y="214"/>
                    <a:pt x="283" y="214"/>
                    <a:pt x="285" y="214"/>
                  </a:cubicBezTo>
                  <a:cubicBezTo>
                    <a:pt x="287" y="214"/>
                    <a:pt x="288" y="215"/>
                    <a:pt x="289" y="215"/>
                  </a:cubicBezTo>
                  <a:cubicBezTo>
                    <a:pt x="290" y="215"/>
                    <a:pt x="291" y="214"/>
                    <a:pt x="291" y="213"/>
                  </a:cubicBezTo>
                  <a:cubicBezTo>
                    <a:pt x="311" y="212"/>
                    <a:pt x="330" y="210"/>
                    <a:pt x="349" y="208"/>
                  </a:cubicBezTo>
                  <a:cubicBezTo>
                    <a:pt x="345" y="261"/>
                    <a:pt x="346" y="315"/>
                    <a:pt x="350" y="368"/>
                  </a:cubicBezTo>
                  <a:cubicBezTo>
                    <a:pt x="350" y="370"/>
                    <a:pt x="353" y="371"/>
                    <a:pt x="353" y="369"/>
                  </a:cubicBezTo>
                  <a:cubicBezTo>
                    <a:pt x="354" y="315"/>
                    <a:pt x="352" y="261"/>
                    <a:pt x="350" y="208"/>
                  </a:cubicBezTo>
                  <a:cubicBezTo>
                    <a:pt x="373" y="205"/>
                    <a:pt x="395" y="202"/>
                    <a:pt x="417" y="199"/>
                  </a:cubicBezTo>
                  <a:cubicBezTo>
                    <a:pt x="415" y="254"/>
                    <a:pt x="412" y="309"/>
                    <a:pt x="413" y="364"/>
                  </a:cubicBezTo>
                  <a:cubicBezTo>
                    <a:pt x="413" y="366"/>
                    <a:pt x="416" y="367"/>
                    <a:pt x="416" y="365"/>
                  </a:cubicBezTo>
                  <a:cubicBezTo>
                    <a:pt x="420" y="310"/>
                    <a:pt x="421" y="254"/>
                    <a:pt x="419" y="198"/>
                  </a:cubicBezTo>
                  <a:cubicBezTo>
                    <a:pt x="429" y="197"/>
                    <a:pt x="439" y="195"/>
                    <a:pt x="449" y="194"/>
                  </a:cubicBezTo>
                  <a:cubicBezTo>
                    <a:pt x="459" y="192"/>
                    <a:pt x="469" y="191"/>
                    <a:pt x="480" y="189"/>
                  </a:cubicBezTo>
                  <a:cubicBezTo>
                    <a:pt x="476" y="237"/>
                    <a:pt x="474" y="287"/>
                    <a:pt x="476" y="334"/>
                  </a:cubicBezTo>
                  <a:cubicBezTo>
                    <a:pt x="476" y="336"/>
                    <a:pt x="479" y="337"/>
                    <a:pt x="479" y="335"/>
                  </a:cubicBezTo>
                  <a:cubicBezTo>
                    <a:pt x="483" y="287"/>
                    <a:pt x="485" y="237"/>
                    <a:pt x="482" y="189"/>
                  </a:cubicBezTo>
                  <a:cubicBezTo>
                    <a:pt x="503" y="186"/>
                    <a:pt x="524" y="184"/>
                    <a:pt x="546" y="181"/>
                  </a:cubicBezTo>
                  <a:cubicBezTo>
                    <a:pt x="545" y="226"/>
                    <a:pt x="542" y="272"/>
                    <a:pt x="542" y="318"/>
                  </a:cubicBezTo>
                  <a:cubicBezTo>
                    <a:pt x="542" y="320"/>
                    <a:pt x="545" y="321"/>
                    <a:pt x="545" y="319"/>
                  </a:cubicBezTo>
                  <a:cubicBezTo>
                    <a:pt x="549" y="273"/>
                    <a:pt x="549" y="226"/>
                    <a:pt x="548" y="180"/>
                  </a:cubicBezTo>
                  <a:cubicBezTo>
                    <a:pt x="569" y="177"/>
                    <a:pt x="589" y="174"/>
                    <a:pt x="608" y="169"/>
                  </a:cubicBezTo>
                  <a:cubicBezTo>
                    <a:pt x="609" y="168"/>
                    <a:pt x="609" y="167"/>
                    <a:pt x="608" y="167"/>
                  </a:cubicBezTo>
                  <a:close/>
                  <a:moveTo>
                    <a:pt x="225" y="71"/>
                  </a:moveTo>
                  <a:cubicBezTo>
                    <a:pt x="234" y="74"/>
                    <a:pt x="244" y="77"/>
                    <a:pt x="253" y="80"/>
                  </a:cubicBezTo>
                  <a:cubicBezTo>
                    <a:pt x="253" y="82"/>
                    <a:pt x="253" y="84"/>
                    <a:pt x="253" y="86"/>
                  </a:cubicBezTo>
                  <a:cubicBezTo>
                    <a:pt x="244" y="82"/>
                    <a:pt x="234" y="78"/>
                    <a:pt x="224" y="75"/>
                  </a:cubicBezTo>
                  <a:cubicBezTo>
                    <a:pt x="224" y="74"/>
                    <a:pt x="225" y="72"/>
                    <a:pt x="225" y="71"/>
                  </a:cubicBezTo>
                  <a:close/>
                  <a:moveTo>
                    <a:pt x="224" y="79"/>
                  </a:moveTo>
                  <a:cubicBezTo>
                    <a:pt x="234" y="82"/>
                    <a:pt x="244" y="86"/>
                    <a:pt x="254" y="89"/>
                  </a:cubicBezTo>
                  <a:cubicBezTo>
                    <a:pt x="254" y="121"/>
                    <a:pt x="254" y="153"/>
                    <a:pt x="252" y="186"/>
                  </a:cubicBezTo>
                  <a:cubicBezTo>
                    <a:pt x="242" y="182"/>
                    <a:pt x="232" y="178"/>
                    <a:pt x="222" y="174"/>
                  </a:cubicBezTo>
                  <a:cubicBezTo>
                    <a:pt x="223" y="142"/>
                    <a:pt x="223" y="111"/>
                    <a:pt x="224" y="79"/>
                  </a:cubicBezTo>
                  <a:close/>
                  <a:moveTo>
                    <a:pt x="205" y="64"/>
                  </a:moveTo>
                  <a:cubicBezTo>
                    <a:pt x="211" y="66"/>
                    <a:pt x="217" y="68"/>
                    <a:pt x="223" y="70"/>
                  </a:cubicBezTo>
                  <a:cubicBezTo>
                    <a:pt x="223" y="72"/>
                    <a:pt x="223" y="73"/>
                    <a:pt x="223" y="74"/>
                  </a:cubicBezTo>
                  <a:cubicBezTo>
                    <a:pt x="217" y="72"/>
                    <a:pt x="211" y="70"/>
                    <a:pt x="205" y="68"/>
                  </a:cubicBezTo>
                  <a:cubicBezTo>
                    <a:pt x="205" y="67"/>
                    <a:pt x="205" y="66"/>
                    <a:pt x="205" y="64"/>
                  </a:cubicBezTo>
                  <a:close/>
                  <a:moveTo>
                    <a:pt x="57" y="21"/>
                  </a:moveTo>
                  <a:cubicBezTo>
                    <a:pt x="53" y="20"/>
                    <a:pt x="50" y="19"/>
                    <a:pt x="46" y="17"/>
                  </a:cubicBezTo>
                  <a:cubicBezTo>
                    <a:pt x="46" y="16"/>
                    <a:pt x="46" y="14"/>
                    <a:pt x="46" y="12"/>
                  </a:cubicBezTo>
                  <a:cubicBezTo>
                    <a:pt x="99" y="28"/>
                    <a:pt x="151" y="47"/>
                    <a:pt x="204" y="64"/>
                  </a:cubicBezTo>
                  <a:cubicBezTo>
                    <a:pt x="203" y="65"/>
                    <a:pt x="203" y="66"/>
                    <a:pt x="203" y="68"/>
                  </a:cubicBezTo>
                  <a:cubicBezTo>
                    <a:pt x="162" y="53"/>
                    <a:pt x="121" y="40"/>
                    <a:pt x="79" y="28"/>
                  </a:cubicBezTo>
                  <a:cubicBezTo>
                    <a:pt x="79" y="27"/>
                    <a:pt x="80" y="27"/>
                    <a:pt x="80" y="27"/>
                  </a:cubicBezTo>
                  <a:cubicBezTo>
                    <a:pt x="80" y="27"/>
                    <a:pt x="80" y="26"/>
                    <a:pt x="80" y="26"/>
                  </a:cubicBezTo>
                  <a:cubicBezTo>
                    <a:pt x="79" y="27"/>
                    <a:pt x="79" y="27"/>
                    <a:pt x="78" y="27"/>
                  </a:cubicBezTo>
                  <a:cubicBezTo>
                    <a:pt x="71" y="25"/>
                    <a:pt x="64" y="23"/>
                    <a:pt x="58" y="21"/>
                  </a:cubicBezTo>
                  <a:cubicBezTo>
                    <a:pt x="58" y="20"/>
                    <a:pt x="57" y="20"/>
                    <a:pt x="57" y="21"/>
                  </a:cubicBezTo>
                  <a:close/>
                  <a:moveTo>
                    <a:pt x="116" y="141"/>
                  </a:moveTo>
                  <a:cubicBezTo>
                    <a:pt x="105" y="137"/>
                    <a:pt x="95" y="133"/>
                    <a:pt x="84" y="128"/>
                  </a:cubicBezTo>
                  <a:cubicBezTo>
                    <a:pt x="84" y="127"/>
                    <a:pt x="84" y="126"/>
                    <a:pt x="84" y="125"/>
                  </a:cubicBezTo>
                  <a:cubicBezTo>
                    <a:pt x="84" y="124"/>
                    <a:pt x="82" y="123"/>
                    <a:pt x="82" y="124"/>
                  </a:cubicBezTo>
                  <a:cubicBezTo>
                    <a:pt x="82" y="125"/>
                    <a:pt x="82" y="126"/>
                    <a:pt x="82" y="127"/>
                  </a:cubicBezTo>
                  <a:cubicBezTo>
                    <a:pt x="74" y="124"/>
                    <a:pt x="66" y="121"/>
                    <a:pt x="58" y="118"/>
                  </a:cubicBezTo>
                  <a:cubicBezTo>
                    <a:pt x="58" y="114"/>
                    <a:pt x="58" y="111"/>
                    <a:pt x="58" y="107"/>
                  </a:cubicBezTo>
                  <a:cubicBezTo>
                    <a:pt x="77" y="116"/>
                    <a:pt x="96" y="125"/>
                    <a:pt x="116" y="134"/>
                  </a:cubicBezTo>
                  <a:cubicBezTo>
                    <a:pt x="116" y="137"/>
                    <a:pt x="116" y="139"/>
                    <a:pt x="116" y="141"/>
                  </a:cubicBezTo>
                  <a:close/>
                  <a:moveTo>
                    <a:pt x="153" y="157"/>
                  </a:moveTo>
                  <a:cubicBezTo>
                    <a:pt x="150" y="155"/>
                    <a:pt x="146" y="154"/>
                    <a:pt x="143" y="153"/>
                  </a:cubicBezTo>
                  <a:cubicBezTo>
                    <a:pt x="134" y="149"/>
                    <a:pt x="126" y="146"/>
                    <a:pt x="118" y="142"/>
                  </a:cubicBezTo>
                  <a:cubicBezTo>
                    <a:pt x="118" y="140"/>
                    <a:pt x="118" y="137"/>
                    <a:pt x="118" y="135"/>
                  </a:cubicBezTo>
                  <a:cubicBezTo>
                    <a:pt x="129" y="140"/>
                    <a:pt x="140" y="145"/>
                    <a:pt x="151" y="149"/>
                  </a:cubicBezTo>
                  <a:cubicBezTo>
                    <a:pt x="152" y="150"/>
                    <a:pt x="153" y="150"/>
                    <a:pt x="154" y="150"/>
                  </a:cubicBezTo>
                  <a:cubicBezTo>
                    <a:pt x="154" y="152"/>
                    <a:pt x="153" y="155"/>
                    <a:pt x="153" y="157"/>
                  </a:cubicBezTo>
                  <a:close/>
                  <a:moveTo>
                    <a:pt x="154" y="148"/>
                  </a:moveTo>
                  <a:cubicBezTo>
                    <a:pt x="153" y="147"/>
                    <a:pt x="153" y="147"/>
                    <a:pt x="152" y="147"/>
                  </a:cubicBezTo>
                  <a:cubicBezTo>
                    <a:pt x="120" y="134"/>
                    <a:pt x="89" y="120"/>
                    <a:pt x="58" y="105"/>
                  </a:cubicBezTo>
                  <a:cubicBezTo>
                    <a:pt x="58" y="77"/>
                    <a:pt x="58" y="50"/>
                    <a:pt x="58" y="22"/>
                  </a:cubicBezTo>
                  <a:cubicBezTo>
                    <a:pt x="62" y="23"/>
                    <a:pt x="67" y="25"/>
                    <a:pt x="71" y="26"/>
                  </a:cubicBezTo>
                  <a:cubicBezTo>
                    <a:pt x="71" y="26"/>
                    <a:pt x="71" y="27"/>
                    <a:pt x="71" y="27"/>
                  </a:cubicBezTo>
                  <a:cubicBezTo>
                    <a:pt x="73" y="29"/>
                    <a:pt x="75" y="29"/>
                    <a:pt x="77" y="28"/>
                  </a:cubicBezTo>
                  <a:cubicBezTo>
                    <a:pt x="119" y="42"/>
                    <a:pt x="161" y="57"/>
                    <a:pt x="203" y="72"/>
                  </a:cubicBezTo>
                  <a:cubicBezTo>
                    <a:pt x="202" y="104"/>
                    <a:pt x="203" y="136"/>
                    <a:pt x="206" y="168"/>
                  </a:cubicBezTo>
                  <a:cubicBezTo>
                    <a:pt x="189" y="162"/>
                    <a:pt x="172" y="155"/>
                    <a:pt x="156" y="149"/>
                  </a:cubicBezTo>
                  <a:cubicBezTo>
                    <a:pt x="156" y="148"/>
                    <a:pt x="156" y="148"/>
                    <a:pt x="156" y="148"/>
                  </a:cubicBezTo>
                  <a:cubicBezTo>
                    <a:pt x="156" y="147"/>
                    <a:pt x="154" y="146"/>
                    <a:pt x="154" y="148"/>
                  </a:cubicBezTo>
                  <a:close/>
                  <a:moveTo>
                    <a:pt x="156" y="158"/>
                  </a:moveTo>
                  <a:cubicBezTo>
                    <a:pt x="156" y="156"/>
                    <a:pt x="156" y="153"/>
                    <a:pt x="156" y="151"/>
                  </a:cubicBezTo>
                  <a:cubicBezTo>
                    <a:pt x="172" y="158"/>
                    <a:pt x="189" y="165"/>
                    <a:pt x="206" y="172"/>
                  </a:cubicBezTo>
                  <a:cubicBezTo>
                    <a:pt x="206" y="174"/>
                    <a:pt x="206" y="176"/>
                    <a:pt x="207" y="178"/>
                  </a:cubicBezTo>
                  <a:cubicBezTo>
                    <a:pt x="190" y="171"/>
                    <a:pt x="173" y="165"/>
                    <a:pt x="156" y="158"/>
                  </a:cubicBezTo>
                  <a:close/>
                  <a:moveTo>
                    <a:pt x="205" y="72"/>
                  </a:moveTo>
                  <a:cubicBezTo>
                    <a:pt x="211" y="74"/>
                    <a:pt x="217" y="76"/>
                    <a:pt x="223" y="78"/>
                  </a:cubicBezTo>
                  <a:cubicBezTo>
                    <a:pt x="221" y="110"/>
                    <a:pt x="221" y="142"/>
                    <a:pt x="221" y="174"/>
                  </a:cubicBezTo>
                  <a:cubicBezTo>
                    <a:pt x="216" y="172"/>
                    <a:pt x="212" y="170"/>
                    <a:pt x="207" y="169"/>
                  </a:cubicBezTo>
                  <a:cubicBezTo>
                    <a:pt x="206" y="136"/>
                    <a:pt x="204" y="104"/>
                    <a:pt x="205"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3" name="íṧlíďè"/>
            <p:cNvSpPr/>
            <p:nvPr/>
          </p:nvSpPr>
          <p:spPr bwMode="auto">
            <a:xfrm>
              <a:off x="4803775" y="4954588"/>
              <a:ext cx="1084263" cy="552450"/>
            </a:xfrm>
            <a:custGeom>
              <a:avLst/>
              <a:gdLst>
                <a:gd name="T0" fmla="*/ 484 w 620"/>
                <a:gd name="T1" fmla="*/ 269 h 316"/>
                <a:gd name="T2" fmla="*/ 494 w 620"/>
                <a:gd name="T3" fmla="*/ 184 h 316"/>
                <a:gd name="T4" fmla="*/ 491 w 620"/>
                <a:gd name="T5" fmla="*/ 198 h 316"/>
                <a:gd name="T6" fmla="*/ 475 w 620"/>
                <a:gd name="T7" fmla="*/ 193 h 316"/>
                <a:gd name="T8" fmla="*/ 473 w 620"/>
                <a:gd name="T9" fmla="*/ 203 h 316"/>
                <a:gd name="T10" fmla="*/ 458 w 620"/>
                <a:gd name="T11" fmla="*/ 199 h 316"/>
                <a:gd name="T12" fmla="*/ 457 w 620"/>
                <a:gd name="T13" fmla="*/ 208 h 316"/>
                <a:gd name="T14" fmla="*/ 402 w 620"/>
                <a:gd name="T15" fmla="*/ 208 h 316"/>
                <a:gd name="T16" fmla="*/ 400 w 620"/>
                <a:gd name="T17" fmla="*/ 207 h 316"/>
                <a:gd name="T18" fmla="*/ 39 w 620"/>
                <a:gd name="T19" fmla="*/ 9 h 316"/>
                <a:gd name="T20" fmla="*/ 37 w 620"/>
                <a:gd name="T21" fmla="*/ 17 h 316"/>
                <a:gd name="T22" fmla="*/ 7 w 620"/>
                <a:gd name="T23" fmla="*/ 0 h 316"/>
                <a:gd name="T24" fmla="*/ 40 w 620"/>
                <a:gd name="T25" fmla="*/ 49 h 316"/>
                <a:gd name="T26" fmla="*/ 43 w 620"/>
                <a:gd name="T27" fmla="*/ 85 h 316"/>
                <a:gd name="T28" fmla="*/ 45 w 620"/>
                <a:gd name="T29" fmla="*/ 86 h 316"/>
                <a:gd name="T30" fmla="*/ 40 w 620"/>
                <a:gd name="T31" fmla="*/ 20 h 316"/>
                <a:gd name="T32" fmla="*/ 400 w 620"/>
                <a:gd name="T33" fmla="*/ 291 h 316"/>
                <a:gd name="T34" fmla="*/ 1 w 620"/>
                <a:gd name="T35" fmla="*/ 62 h 316"/>
                <a:gd name="T36" fmla="*/ 218 w 620"/>
                <a:gd name="T37" fmla="*/ 190 h 316"/>
                <a:gd name="T38" fmla="*/ 400 w 620"/>
                <a:gd name="T39" fmla="*/ 303 h 316"/>
                <a:gd name="T40" fmla="*/ 402 w 620"/>
                <a:gd name="T41" fmla="*/ 295 h 316"/>
                <a:gd name="T42" fmla="*/ 404 w 620"/>
                <a:gd name="T43" fmla="*/ 306 h 316"/>
                <a:gd name="T44" fmla="*/ 414 w 620"/>
                <a:gd name="T45" fmla="*/ 302 h 316"/>
                <a:gd name="T46" fmla="*/ 438 w 620"/>
                <a:gd name="T47" fmla="*/ 314 h 316"/>
                <a:gd name="T48" fmla="*/ 454 w 620"/>
                <a:gd name="T49" fmla="*/ 285 h 316"/>
                <a:gd name="T50" fmla="*/ 455 w 620"/>
                <a:gd name="T51" fmla="*/ 292 h 316"/>
                <a:gd name="T52" fmla="*/ 471 w 620"/>
                <a:gd name="T53" fmla="*/ 277 h 316"/>
                <a:gd name="T54" fmla="*/ 472 w 620"/>
                <a:gd name="T55" fmla="*/ 281 h 316"/>
                <a:gd name="T56" fmla="*/ 483 w 620"/>
                <a:gd name="T57" fmla="*/ 272 h 316"/>
                <a:gd name="T58" fmla="*/ 484 w 620"/>
                <a:gd name="T59" fmla="*/ 275 h 316"/>
                <a:gd name="T60" fmla="*/ 620 w 620"/>
                <a:gd name="T61" fmla="*/ 208 h 316"/>
                <a:gd name="T62" fmla="*/ 416 w 620"/>
                <a:gd name="T63" fmla="*/ 300 h 316"/>
                <a:gd name="T64" fmla="*/ 402 w 620"/>
                <a:gd name="T65" fmla="*/ 211 h 316"/>
                <a:gd name="T66" fmla="*/ 404 w 620"/>
                <a:gd name="T67" fmla="*/ 224 h 316"/>
                <a:gd name="T68" fmla="*/ 421 w 620"/>
                <a:gd name="T69" fmla="*/ 220 h 316"/>
                <a:gd name="T70" fmla="*/ 427 w 620"/>
                <a:gd name="T71" fmla="*/ 220 h 316"/>
                <a:gd name="T72" fmla="*/ 457 w 620"/>
                <a:gd name="T73" fmla="*/ 210 h 316"/>
                <a:gd name="T74" fmla="*/ 416 w 620"/>
                <a:gd name="T75" fmla="*/ 300 h 316"/>
                <a:gd name="T76" fmla="*/ 457 w 620"/>
                <a:gd name="T77" fmla="*/ 210 h 316"/>
                <a:gd name="T78" fmla="*/ 471 w 620"/>
                <a:gd name="T79" fmla="*/ 275 h 316"/>
                <a:gd name="T80" fmla="*/ 472 w 620"/>
                <a:gd name="T81" fmla="*/ 275 h 316"/>
                <a:gd name="T82" fmla="*/ 491 w 620"/>
                <a:gd name="T83" fmla="*/ 200 h 316"/>
                <a:gd name="T84" fmla="*/ 472 w 620"/>
                <a:gd name="T85" fmla="*/ 27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0" h="316">
                  <a:moveTo>
                    <a:pt x="619" y="207"/>
                  </a:moveTo>
                  <a:cubicBezTo>
                    <a:pt x="574" y="228"/>
                    <a:pt x="529" y="249"/>
                    <a:pt x="484" y="269"/>
                  </a:cubicBezTo>
                  <a:cubicBezTo>
                    <a:pt x="487" y="241"/>
                    <a:pt x="490" y="213"/>
                    <a:pt x="495" y="185"/>
                  </a:cubicBezTo>
                  <a:cubicBezTo>
                    <a:pt x="495" y="184"/>
                    <a:pt x="494" y="184"/>
                    <a:pt x="494" y="184"/>
                  </a:cubicBezTo>
                  <a:cubicBezTo>
                    <a:pt x="493" y="189"/>
                    <a:pt x="492" y="193"/>
                    <a:pt x="492" y="198"/>
                  </a:cubicBezTo>
                  <a:cubicBezTo>
                    <a:pt x="492" y="198"/>
                    <a:pt x="492" y="198"/>
                    <a:pt x="491" y="198"/>
                  </a:cubicBezTo>
                  <a:cubicBezTo>
                    <a:pt x="486" y="200"/>
                    <a:pt x="480" y="201"/>
                    <a:pt x="475" y="203"/>
                  </a:cubicBezTo>
                  <a:cubicBezTo>
                    <a:pt x="475" y="200"/>
                    <a:pt x="475" y="196"/>
                    <a:pt x="475" y="193"/>
                  </a:cubicBezTo>
                  <a:cubicBezTo>
                    <a:pt x="475" y="192"/>
                    <a:pt x="474" y="192"/>
                    <a:pt x="474" y="193"/>
                  </a:cubicBezTo>
                  <a:cubicBezTo>
                    <a:pt x="474" y="196"/>
                    <a:pt x="474" y="200"/>
                    <a:pt x="473" y="203"/>
                  </a:cubicBezTo>
                  <a:cubicBezTo>
                    <a:pt x="468" y="205"/>
                    <a:pt x="463" y="206"/>
                    <a:pt x="457" y="208"/>
                  </a:cubicBezTo>
                  <a:cubicBezTo>
                    <a:pt x="458" y="205"/>
                    <a:pt x="458" y="202"/>
                    <a:pt x="458" y="199"/>
                  </a:cubicBezTo>
                  <a:cubicBezTo>
                    <a:pt x="458" y="198"/>
                    <a:pt x="457" y="198"/>
                    <a:pt x="457" y="199"/>
                  </a:cubicBezTo>
                  <a:cubicBezTo>
                    <a:pt x="457" y="202"/>
                    <a:pt x="457" y="205"/>
                    <a:pt x="457" y="208"/>
                  </a:cubicBezTo>
                  <a:cubicBezTo>
                    <a:pt x="445" y="212"/>
                    <a:pt x="434" y="215"/>
                    <a:pt x="423" y="218"/>
                  </a:cubicBezTo>
                  <a:cubicBezTo>
                    <a:pt x="416" y="215"/>
                    <a:pt x="409" y="211"/>
                    <a:pt x="402" y="208"/>
                  </a:cubicBezTo>
                  <a:cubicBezTo>
                    <a:pt x="402" y="208"/>
                    <a:pt x="402" y="208"/>
                    <a:pt x="402" y="207"/>
                  </a:cubicBezTo>
                  <a:cubicBezTo>
                    <a:pt x="402" y="206"/>
                    <a:pt x="400" y="206"/>
                    <a:pt x="400" y="207"/>
                  </a:cubicBezTo>
                  <a:cubicBezTo>
                    <a:pt x="279" y="146"/>
                    <a:pt x="159" y="83"/>
                    <a:pt x="40" y="18"/>
                  </a:cubicBezTo>
                  <a:cubicBezTo>
                    <a:pt x="39" y="15"/>
                    <a:pt x="39" y="12"/>
                    <a:pt x="39" y="9"/>
                  </a:cubicBezTo>
                  <a:cubicBezTo>
                    <a:pt x="39" y="8"/>
                    <a:pt x="37" y="7"/>
                    <a:pt x="37" y="8"/>
                  </a:cubicBezTo>
                  <a:cubicBezTo>
                    <a:pt x="37" y="11"/>
                    <a:pt x="37" y="14"/>
                    <a:pt x="37" y="17"/>
                  </a:cubicBezTo>
                  <a:cubicBezTo>
                    <a:pt x="27" y="11"/>
                    <a:pt x="17" y="5"/>
                    <a:pt x="7" y="0"/>
                  </a:cubicBezTo>
                  <a:cubicBezTo>
                    <a:pt x="7" y="0"/>
                    <a:pt x="6" y="0"/>
                    <a:pt x="7" y="0"/>
                  </a:cubicBezTo>
                  <a:cubicBezTo>
                    <a:pt x="17" y="7"/>
                    <a:pt x="27" y="13"/>
                    <a:pt x="37" y="19"/>
                  </a:cubicBezTo>
                  <a:cubicBezTo>
                    <a:pt x="38" y="29"/>
                    <a:pt x="39" y="39"/>
                    <a:pt x="40" y="49"/>
                  </a:cubicBezTo>
                  <a:cubicBezTo>
                    <a:pt x="41" y="60"/>
                    <a:pt x="40" y="76"/>
                    <a:pt x="44" y="85"/>
                  </a:cubicBezTo>
                  <a:cubicBezTo>
                    <a:pt x="44" y="84"/>
                    <a:pt x="43" y="85"/>
                    <a:pt x="43" y="85"/>
                  </a:cubicBezTo>
                  <a:cubicBezTo>
                    <a:pt x="43" y="86"/>
                    <a:pt x="43" y="86"/>
                    <a:pt x="44" y="86"/>
                  </a:cubicBezTo>
                  <a:cubicBezTo>
                    <a:pt x="44" y="87"/>
                    <a:pt x="44" y="87"/>
                    <a:pt x="45" y="86"/>
                  </a:cubicBezTo>
                  <a:cubicBezTo>
                    <a:pt x="48" y="81"/>
                    <a:pt x="43" y="65"/>
                    <a:pt x="43" y="59"/>
                  </a:cubicBezTo>
                  <a:cubicBezTo>
                    <a:pt x="42" y="46"/>
                    <a:pt x="41" y="33"/>
                    <a:pt x="40" y="20"/>
                  </a:cubicBezTo>
                  <a:cubicBezTo>
                    <a:pt x="156" y="89"/>
                    <a:pt x="279" y="149"/>
                    <a:pt x="400" y="209"/>
                  </a:cubicBezTo>
                  <a:cubicBezTo>
                    <a:pt x="400" y="236"/>
                    <a:pt x="399" y="264"/>
                    <a:pt x="400" y="291"/>
                  </a:cubicBezTo>
                  <a:cubicBezTo>
                    <a:pt x="340" y="255"/>
                    <a:pt x="279" y="221"/>
                    <a:pt x="219" y="187"/>
                  </a:cubicBezTo>
                  <a:cubicBezTo>
                    <a:pt x="146" y="146"/>
                    <a:pt x="74" y="104"/>
                    <a:pt x="1" y="62"/>
                  </a:cubicBezTo>
                  <a:cubicBezTo>
                    <a:pt x="0" y="61"/>
                    <a:pt x="0" y="63"/>
                    <a:pt x="1" y="63"/>
                  </a:cubicBezTo>
                  <a:cubicBezTo>
                    <a:pt x="71" y="109"/>
                    <a:pt x="145" y="149"/>
                    <a:pt x="218" y="190"/>
                  </a:cubicBezTo>
                  <a:cubicBezTo>
                    <a:pt x="279" y="224"/>
                    <a:pt x="340" y="259"/>
                    <a:pt x="400" y="294"/>
                  </a:cubicBezTo>
                  <a:cubicBezTo>
                    <a:pt x="400" y="297"/>
                    <a:pt x="400" y="300"/>
                    <a:pt x="400" y="303"/>
                  </a:cubicBezTo>
                  <a:cubicBezTo>
                    <a:pt x="400" y="304"/>
                    <a:pt x="402" y="305"/>
                    <a:pt x="402" y="304"/>
                  </a:cubicBezTo>
                  <a:cubicBezTo>
                    <a:pt x="402" y="301"/>
                    <a:pt x="402" y="298"/>
                    <a:pt x="402" y="295"/>
                  </a:cubicBezTo>
                  <a:cubicBezTo>
                    <a:pt x="406" y="297"/>
                    <a:pt x="410" y="300"/>
                    <a:pt x="413" y="302"/>
                  </a:cubicBezTo>
                  <a:cubicBezTo>
                    <a:pt x="410" y="303"/>
                    <a:pt x="407" y="305"/>
                    <a:pt x="404" y="306"/>
                  </a:cubicBezTo>
                  <a:cubicBezTo>
                    <a:pt x="403" y="306"/>
                    <a:pt x="404" y="307"/>
                    <a:pt x="404" y="307"/>
                  </a:cubicBezTo>
                  <a:cubicBezTo>
                    <a:pt x="407" y="305"/>
                    <a:pt x="411" y="304"/>
                    <a:pt x="414" y="302"/>
                  </a:cubicBezTo>
                  <a:cubicBezTo>
                    <a:pt x="422" y="307"/>
                    <a:pt x="430" y="311"/>
                    <a:pt x="438" y="316"/>
                  </a:cubicBezTo>
                  <a:cubicBezTo>
                    <a:pt x="439" y="316"/>
                    <a:pt x="439" y="315"/>
                    <a:pt x="438" y="314"/>
                  </a:cubicBezTo>
                  <a:cubicBezTo>
                    <a:pt x="431" y="310"/>
                    <a:pt x="424" y="305"/>
                    <a:pt x="417" y="301"/>
                  </a:cubicBezTo>
                  <a:cubicBezTo>
                    <a:pt x="430" y="296"/>
                    <a:pt x="442" y="290"/>
                    <a:pt x="454" y="285"/>
                  </a:cubicBezTo>
                  <a:cubicBezTo>
                    <a:pt x="454" y="287"/>
                    <a:pt x="454" y="290"/>
                    <a:pt x="454" y="292"/>
                  </a:cubicBezTo>
                  <a:cubicBezTo>
                    <a:pt x="454" y="293"/>
                    <a:pt x="455" y="293"/>
                    <a:pt x="455" y="292"/>
                  </a:cubicBezTo>
                  <a:cubicBezTo>
                    <a:pt x="455" y="290"/>
                    <a:pt x="455" y="287"/>
                    <a:pt x="455" y="284"/>
                  </a:cubicBezTo>
                  <a:cubicBezTo>
                    <a:pt x="461" y="282"/>
                    <a:pt x="466" y="279"/>
                    <a:pt x="471" y="277"/>
                  </a:cubicBezTo>
                  <a:cubicBezTo>
                    <a:pt x="471" y="278"/>
                    <a:pt x="471" y="280"/>
                    <a:pt x="471" y="281"/>
                  </a:cubicBezTo>
                  <a:cubicBezTo>
                    <a:pt x="471" y="281"/>
                    <a:pt x="472" y="282"/>
                    <a:pt x="472" y="281"/>
                  </a:cubicBezTo>
                  <a:cubicBezTo>
                    <a:pt x="472" y="280"/>
                    <a:pt x="472" y="278"/>
                    <a:pt x="472" y="277"/>
                  </a:cubicBezTo>
                  <a:cubicBezTo>
                    <a:pt x="476" y="275"/>
                    <a:pt x="479" y="273"/>
                    <a:pt x="483" y="272"/>
                  </a:cubicBezTo>
                  <a:cubicBezTo>
                    <a:pt x="483" y="273"/>
                    <a:pt x="483" y="274"/>
                    <a:pt x="483" y="275"/>
                  </a:cubicBezTo>
                  <a:cubicBezTo>
                    <a:pt x="483" y="276"/>
                    <a:pt x="484" y="276"/>
                    <a:pt x="484" y="275"/>
                  </a:cubicBezTo>
                  <a:cubicBezTo>
                    <a:pt x="484" y="274"/>
                    <a:pt x="484" y="273"/>
                    <a:pt x="484" y="271"/>
                  </a:cubicBezTo>
                  <a:cubicBezTo>
                    <a:pt x="530" y="251"/>
                    <a:pt x="575" y="230"/>
                    <a:pt x="620" y="208"/>
                  </a:cubicBezTo>
                  <a:cubicBezTo>
                    <a:pt x="620" y="207"/>
                    <a:pt x="620" y="206"/>
                    <a:pt x="619" y="207"/>
                  </a:cubicBezTo>
                  <a:close/>
                  <a:moveTo>
                    <a:pt x="416" y="300"/>
                  </a:moveTo>
                  <a:cubicBezTo>
                    <a:pt x="411" y="298"/>
                    <a:pt x="407" y="295"/>
                    <a:pt x="402" y="292"/>
                  </a:cubicBezTo>
                  <a:cubicBezTo>
                    <a:pt x="403" y="265"/>
                    <a:pt x="402" y="238"/>
                    <a:pt x="402" y="211"/>
                  </a:cubicBezTo>
                  <a:cubicBezTo>
                    <a:pt x="408" y="213"/>
                    <a:pt x="414" y="216"/>
                    <a:pt x="419" y="219"/>
                  </a:cubicBezTo>
                  <a:cubicBezTo>
                    <a:pt x="414" y="221"/>
                    <a:pt x="409" y="222"/>
                    <a:pt x="404" y="224"/>
                  </a:cubicBezTo>
                  <a:cubicBezTo>
                    <a:pt x="403" y="224"/>
                    <a:pt x="404" y="225"/>
                    <a:pt x="404" y="225"/>
                  </a:cubicBezTo>
                  <a:cubicBezTo>
                    <a:pt x="410" y="223"/>
                    <a:pt x="415" y="222"/>
                    <a:pt x="421" y="220"/>
                  </a:cubicBezTo>
                  <a:cubicBezTo>
                    <a:pt x="423" y="221"/>
                    <a:pt x="424" y="222"/>
                    <a:pt x="426" y="223"/>
                  </a:cubicBezTo>
                  <a:cubicBezTo>
                    <a:pt x="428" y="223"/>
                    <a:pt x="428" y="221"/>
                    <a:pt x="427" y="220"/>
                  </a:cubicBezTo>
                  <a:cubicBezTo>
                    <a:pt x="426" y="220"/>
                    <a:pt x="425" y="219"/>
                    <a:pt x="425" y="219"/>
                  </a:cubicBezTo>
                  <a:cubicBezTo>
                    <a:pt x="435" y="216"/>
                    <a:pt x="446" y="213"/>
                    <a:pt x="457" y="210"/>
                  </a:cubicBezTo>
                  <a:cubicBezTo>
                    <a:pt x="455" y="234"/>
                    <a:pt x="454" y="259"/>
                    <a:pt x="454" y="283"/>
                  </a:cubicBezTo>
                  <a:cubicBezTo>
                    <a:pt x="442" y="289"/>
                    <a:pt x="429" y="295"/>
                    <a:pt x="416" y="300"/>
                  </a:cubicBezTo>
                  <a:close/>
                  <a:moveTo>
                    <a:pt x="455" y="283"/>
                  </a:moveTo>
                  <a:cubicBezTo>
                    <a:pt x="456" y="258"/>
                    <a:pt x="456" y="234"/>
                    <a:pt x="457" y="210"/>
                  </a:cubicBezTo>
                  <a:cubicBezTo>
                    <a:pt x="463" y="208"/>
                    <a:pt x="468" y="207"/>
                    <a:pt x="473" y="205"/>
                  </a:cubicBezTo>
                  <a:cubicBezTo>
                    <a:pt x="471" y="228"/>
                    <a:pt x="471" y="252"/>
                    <a:pt x="471" y="275"/>
                  </a:cubicBezTo>
                  <a:cubicBezTo>
                    <a:pt x="466" y="278"/>
                    <a:pt x="461" y="280"/>
                    <a:pt x="455" y="283"/>
                  </a:cubicBezTo>
                  <a:close/>
                  <a:moveTo>
                    <a:pt x="472" y="275"/>
                  </a:moveTo>
                  <a:cubicBezTo>
                    <a:pt x="473" y="251"/>
                    <a:pt x="473" y="228"/>
                    <a:pt x="474" y="205"/>
                  </a:cubicBezTo>
                  <a:cubicBezTo>
                    <a:pt x="480" y="203"/>
                    <a:pt x="486" y="201"/>
                    <a:pt x="491" y="200"/>
                  </a:cubicBezTo>
                  <a:cubicBezTo>
                    <a:pt x="488" y="223"/>
                    <a:pt x="485" y="246"/>
                    <a:pt x="483" y="270"/>
                  </a:cubicBezTo>
                  <a:cubicBezTo>
                    <a:pt x="480" y="272"/>
                    <a:pt x="476" y="273"/>
                    <a:pt x="472" y="2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4" name="íSļiḓe"/>
            <p:cNvSpPr/>
            <p:nvPr/>
          </p:nvSpPr>
          <p:spPr bwMode="auto">
            <a:xfrm>
              <a:off x="4932363" y="4359275"/>
              <a:ext cx="352425" cy="33338"/>
            </a:xfrm>
            <a:custGeom>
              <a:avLst/>
              <a:gdLst>
                <a:gd name="T0" fmla="*/ 199 w 201"/>
                <a:gd name="T1" fmla="*/ 0 h 19"/>
                <a:gd name="T2" fmla="*/ 1 w 201"/>
                <a:gd name="T3" fmla="*/ 17 h 19"/>
                <a:gd name="T4" fmla="*/ 1 w 201"/>
                <a:gd name="T5" fmla="*/ 18 h 19"/>
                <a:gd name="T6" fmla="*/ 200 w 201"/>
                <a:gd name="T7" fmla="*/ 2 h 19"/>
                <a:gd name="T8" fmla="*/ 199 w 201"/>
                <a:gd name="T9" fmla="*/ 0 h 19"/>
              </a:gdLst>
              <a:ahLst/>
              <a:cxnLst>
                <a:cxn ang="0">
                  <a:pos x="T0" y="T1"/>
                </a:cxn>
                <a:cxn ang="0">
                  <a:pos x="T2" y="T3"/>
                </a:cxn>
                <a:cxn ang="0">
                  <a:pos x="T4" y="T5"/>
                </a:cxn>
                <a:cxn ang="0">
                  <a:pos x="T6" y="T7"/>
                </a:cxn>
                <a:cxn ang="0">
                  <a:pos x="T8" y="T9"/>
                </a:cxn>
              </a:cxnLst>
              <a:rect l="0" t="0" r="r" b="b"/>
              <a:pathLst>
                <a:path w="201" h="19">
                  <a:moveTo>
                    <a:pt x="199" y="0"/>
                  </a:moveTo>
                  <a:cubicBezTo>
                    <a:pt x="133" y="5"/>
                    <a:pt x="67" y="11"/>
                    <a:pt x="1" y="17"/>
                  </a:cubicBezTo>
                  <a:cubicBezTo>
                    <a:pt x="0" y="17"/>
                    <a:pt x="0" y="19"/>
                    <a:pt x="1" y="18"/>
                  </a:cubicBezTo>
                  <a:cubicBezTo>
                    <a:pt x="67" y="13"/>
                    <a:pt x="133" y="8"/>
                    <a:pt x="200" y="2"/>
                  </a:cubicBezTo>
                  <a:cubicBezTo>
                    <a:pt x="201" y="2"/>
                    <a:pt x="200" y="0"/>
                    <a:pt x="19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5" name="iṡľidé"/>
            <p:cNvSpPr/>
            <p:nvPr/>
          </p:nvSpPr>
          <p:spPr bwMode="auto">
            <a:xfrm>
              <a:off x="4562475" y="4225925"/>
              <a:ext cx="249238" cy="77788"/>
            </a:xfrm>
            <a:custGeom>
              <a:avLst/>
              <a:gdLst>
                <a:gd name="T0" fmla="*/ 142 w 143"/>
                <a:gd name="T1" fmla="*/ 42 h 44"/>
                <a:gd name="T2" fmla="*/ 0 w 143"/>
                <a:gd name="T3" fmla="*/ 0 h 44"/>
                <a:gd name="T4" fmla="*/ 0 w 143"/>
                <a:gd name="T5" fmla="*/ 1 h 44"/>
                <a:gd name="T6" fmla="*/ 142 w 143"/>
                <a:gd name="T7" fmla="*/ 43 h 44"/>
                <a:gd name="T8" fmla="*/ 142 w 143"/>
                <a:gd name="T9" fmla="*/ 42 h 44"/>
              </a:gdLst>
              <a:ahLst/>
              <a:cxnLst>
                <a:cxn ang="0">
                  <a:pos x="T0" y="T1"/>
                </a:cxn>
                <a:cxn ang="0">
                  <a:pos x="T2" y="T3"/>
                </a:cxn>
                <a:cxn ang="0">
                  <a:pos x="T4" y="T5"/>
                </a:cxn>
                <a:cxn ang="0">
                  <a:pos x="T6" y="T7"/>
                </a:cxn>
                <a:cxn ang="0">
                  <a:pos x="T8" y="T9"/>
                </a:cxn>
              </a:cxnLst>
              <a:rect l="0" t="0" r="r" b="b"/>
              <a:pathLst>
                <a:path w="143" h="44">
                  <a:moveTo>
                    <a:pt x="142" y="42"/>
                  </a:moveTo>
                  <a:cubicBezTo>
                    <a:pt x="94" y="31"/>
                    <a:pt x="47" y="17"/>
                    <a:pt x="0" y="0"/>
                  </a:cubicBezTo>
                  <a:cubicBezTo>
                    <a:pt x="0" y="0"/>
                    <a:pt x="0" y="1"/>
                    <a:pt x="0" y="1"/>
                  </a:cubicBezTo>
                  <a:cubicBezTo>
                    <a:pt x="47" y="18"/>
                    <a:pt x="94" y="32"/>
                    <a:pt x="142" y="43"/>
                  </a:cubicBezTo>
                  <a:cubicBezTo>
                    <a:pt x="143" y="44"/>
                    <a:pt x="143" y="42"/>
                    <a:pt x="142"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6" name="iṥlíḋè"/>
            <p:cNvSpPr/>
            <p:nvPr/>
          </p:nvSpPr>
          <p:spPr bwMode="auto">
            <a:xfrm>
              <a:off x="4724400" y="4251325"/>
              <a:ext cx="160338" cy="50800"/>
            </a:xfrm>
            <a:custGeom>
              <a:avLst/>
              <a:gdLst>
                <a:gd name="T0" fmla="*/ 92 w 92"/>
                <a:gd name="T1" fmla="*/ 29 h 29"/>
                <a:gd name="T2" fmla="*/ 1 w 92"/>
                <a:gd name="T3" fmla="*/ 0 h 29"/>
                <a:gd name="T4" fmla="*/ 1 w 92"/>
                <a:gd name="T5" fmla="*/ 1 h 29"/>
                <a:gd name="T6" fmla="*/ 92 w 92"/>
                <a:gd name="T7" fmla="*/ 29 h 29"/>
                <a:gd name="T8" fmla="*/ 92 w 92"/>
                <a:gd name="T9" fmla="*/ 29 h 29"/>
              </a:gdLst>
              <a:ahLst/>
              <a:cxnLst>
                <a:cxn ang="0">
                  <a:pos x="T0" y="T1"/>
                </a:cxn>
                <a:cxn ang="0">
                  <a:pos x="T2" y="T3"/>
                </a:cxn>
                <a:cxn ang="0">
                  <a:pos x="T4" y="T5"/>
                </a:cxn>
                <a:cxn ang="0">
                  <a:pos x="T6" y="T7"/>
                </a:cxn>
                <a:cxn ang="0">
                  <a:pos x="T8" y="T9"/>
                </a:cxn>
              </a:cxnLst>
              <a:rect l="0" t="0" r="r" b="b"/>
              <a:pathLst>
                <a:path w="92" h="29">
                  <a:moveTo>
                    <a:pt x="92" y="29"/>
                  </a:moveTo>
                  <a:cubicBezTo>
                    <a:pt x="61" y="19"/>
                    <a:pt x="31" y="9"/>
                    <a:pt x="1" y="0"/>
                  </a:cubicBezTo>
                  <a:cubicBezTo>
                    <a:pt x="0" y="0"/>
                    <a:pt x="0" y="1"/>
                    <a:pt x="1" y="1"/>
                  </a:cubicBezTo>
                  <a:cubicBezTo>
                    <a:pt x="31" y="9"/>
                    <a:pt x="61" y="20"/>
                    <a:pt x="92" y="29"/>
                  </a:cubicBezTo>
                  <a:cubicBezTo>
                    <a:pt x="92" y="29"/>
                    <a:pt x="92" y="29"/>
                    <a:pt x="92"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7" name="ïŝ1ïḍè"/>
            <p:cNvSpPr/>
            <p:nvPr/>
          </p:nvSpPr>
          <p:spPr bwMode="auto">
            <a:xfrm>
              <a:off x="4740275" y="4237038"/>
              <a:ext cx="298450" cy="69850"/>
            </a:xfrm>
            <a:custGeom>
              <a:avLst/>
              <a:gdLst>
                <a:gd name="T0" fmla="*/ 170 w 171"/>
                <a:gd name="T1" fmla="*/ 39 h 40"/>
                <a:gd name="T2" fmla="*/ 0 w 171"/>
                <a:gd name="T3" fmla="*/ 0 h 40"/>
                <a:gd name="T4" fmla="*/ 0 w 171"/>
                <a:gd name="T5" fmla="*/ 0 h 40"/>
                <a:gd name="T6" fmla="*/ 170 w 171"/>
                <a:gd name="T7" fmla="*/ 40 h 40"/>
                <a:gd name="T8" fmla="*/ 170 w 171"/>
                <a:gd name="T9" fmla="*/ 39 h 40"/>
              </a:gdLst>
              <a:ahLst/>
              <a:cxnLst>
                <a:cxn ang="0">
                  <a:pos x="T0" y="T1"/>
                </a:cxn>
                <a:cxn ang="0">
                  <a:pos x="T2" y="T3"/>
                </a:cxn>
                <a:cxn ang="0">
                  <a:pos x="T4" y="T5"/>
                </a:cxn>
                <a:cxn ang="0">
                  <a:pos x="T6" y="T7"/>
                </a:cxn>
                <a:cxn ang="0">
                  <a:pos x="T8" y="T9"/>
                </a:cxn>
              </a:cxnLst>
              <a:rect l="0" t="0" r="r" b="b"/>
              <a:pathLst>
                <a:path w="171" h="40">
                  <a:moveTo>
                    <a:pt x="170" y="39"/>
                  </a:moveTo>
                  <a:cubicBezTo>
                    <a:pt x="114" y="25"/>
                    <a:pt x="57" y="14"/>
                    <a:pt x="0" y="0"/>
                  </a:cubicBezTo>
                  <a:cubicBezTo>
                    <a:pt x="0" y="0"/>
                    <a:pt x="0" y="0"/>
                    <a:pt x="0" y="0"/>
                  </a:cubicBezTo>
                  <a:cubicBezTo>
                    <a:pt x="57" y="14"/>
                    <a:pt x="114" y="26"/>
                    <a:pt x="170" y="40"/>
                  </a:cubicBezTo>
                  <a:cubicBezTo>
                    <a:pt x="171" y="40"/>
                    <a:pt x="171" y="39"/>
                    <a:pt x="170"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8" name="iṣḷïḍê"/>
            <p:cNvSpPr/>
            <p:nvPr/>
          </p:nvSpPr>
          <p:spPr bwMode="auto">
            <a:xfrm>
              <a:off x="4929188" y="4244975"/>
              <a:ext cx="120650" cy="31750"/>
            </a:xfrm>
            <a:custGeom>
              <a:avLst/>
              <a:gdLst>
                <a:gd name="T0" fmla="*/ 68 w 69"/>
                <a:gd name="T1" fmla="*/ 17 h 18"/>
                <a:gd name="T2" fmla="*/ 0 w 69"/>
                <a:gd name="T3" fmla="*/ 0 h 18"/>
                <a:gd name="T4" fmla="*/ 0 w 69"/>
                <a:gd name="T5" fmla="*/ 1 h 18"/>
                <a:gd name="T6" fmla="*/ 68 w 69"/>
                <a:gd name="T7" fmla="*/ 18 h 18"/>
                <a:gd name="T8" fmla="*/ 68 w 69"/>
                <a:gd name="T9" fmla="*/ 17 h 18"/>
              </a:gdLst>
              <a:ahLst/>
              <a:cxnLst>
                <a:cxn ang="0">
                  <a:pos x="T0" y="T1"/>
                </a:cxn>
                <a:cxn ang="0">
                  <a:pos x="T2" y="T3"/>
                </a:cxn>
                <a:cxn ang="0">
                  <a:pos x="T4" y="T5"/>
                </a:cxn>
                <a:cxn ang="0">
                  <a:pos x="T6" y="T7"/>
                </a:cxn>
                <a:cxn ang="0">
                  <a:pos x="T8" y="T9"/>
                </a:cxn>
              </a:cxnLst>
              <a:rect l="0" t="0" r="r" b="b"/>
              <a:pathLst>
                <a:path w="69" h="18">
                  <a:moveTo>
                    <a:pt x="68" y="17"/>
                  </a:moveTo>
                  <a:cubicBezTo>
                    <a:pt x="45" y="12"/>
                    <a:pt x="23" y="6"/>
                    <a:pt x="0" y="0"/>
                  </a:cubicBezTo>
                  <a:cubicBezTo>
                    <a:pt x="0" y="0"/>
                    <a:pt x="0" y="1"/>
                    <a:pt x="0" y="1"/>
                  </a:cubicBezTo>
                  <a:cubicBezTo>
                    <a:pt x="23" y="7"/>
                    <a:pt x="45" y="12"/>
                    <a:pt x="68" y="18"/>
                  </a:cubicBezTo>
                  <a:cubicBezTo>
                    <a:pt x="69" y="18"/>
                    <a:pt x="69" y="17"/>
                    <a:pt x="68"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9" name="íşḷîdê"/>
            <p:cNvSpPr/>
            <p:nvPr/>
          </p:nvSpPr>
          <p:spPr bwMode="auto">
            <a:xfrm>
              <a:off x="4913313" y="4225925"/>
              <a:ext cx="398463" cy="90488"/>
            </a:xfrm>
            <a:custGeom>
              <a:avLst/>
              <a:gdLst>
                <a:gd name="T0" fmla="*/ 227 w 228"/>
                <a:gd name="T1" fmla="*/ 51 h 52"/>
                <a:gd name="T2" fmla="*/ 1 w 228"/>
                <a:gd name="T3" fmla="*/ 0 h 52"/>
                <a:gd name="T4" fmla="*/ 1 w 228"/>
                <a:gd name="T5" fmla="*/ 1 h 52"/>
                <a:gd name="T6" fmla="*/ 227 w 228"/>
                <a:gd name="T7" fmla="*/ 52 h 52"/>
                <a:gd name="T8" fmla="*/ 227 w 228"/>
                <a:gd name="T9" fmla="*/ 51 h 52"/>
              </a:gdLst>
              <a:ahLst/>
              <a:cxnLst>
                <a:cxn ang="0">
                  <a:pos x="T0" y="T1"/>
                </a:cxn>
                <a:cxn ang="0">
                  <a:pos x="T2" y="T3"/>
                </a:cxn>
                <a:cxn ang="0">
                  <a:pos x="T4" y="T5"/>
                </a:cxn>
                <a:cxn ang="0">
                  <a:pos x="T6" y="T7"/>
                </a:cxn>
                <a:cxn ang="0">
                  <a:pos x="T8" y="T9"/>
                </a:cxn>
              </a:cxnLst>
              <a:rect l="0" t="0" r="r" b="b"/>
              <a:pathLst>
                <a:path w="228" h="52">
                  <a:moveTo>
                    <a:pt x="227" y="51"/>
                  </a:moveTo>
                  <a:cubicBezTo>
                    <a:pt x="152" y="34"/>
                    <a:pt x="76" y="17"/>
                    <a:pt x="1" y="0"/>
                  </a:cubicBezTo>
                  <a:cubicBezTo>
                    <a:pt x="0" y="0"/>
                    <a:pt x="0" y="0"/>
                    <a:pt x="1" y="1"/>
                  </a:cubicBezTo>
                  <a:cubicBezTo>
                    <a:pt x="76" y="18"/>
                    <a:pt x="152" y="35"/>
                    <a:pt x="227" y="52"/>
                  </a:cubicBezTo>
                  <a:cubicBezTo>
                    <a:pt x="228" y="52"/>
                    <a:pt x="228" y="51"/>
                    <a:pt x="227"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0" name="ïśľide"/>
            <p:cNvSpPr/>
            <p:nvPr/>
          </p:nvSpPr>
          <p:spPr bwMode="auto">
            <a:xfrm>
              <a:off x="5013325" y="4211638"/>
              <a:ext cx="298450" cy="65088"/>
            </a:xfrm>
            <a:custGeom>
              <a:avLst/>
              <a:gdLst>
                <a:gd name="T0" fmla="*/ 170 w 171"/>
                <a:gd name="T1" fmla="*/ 36 h 37"/>
                <a:gd name="T2" fmla="*/ 0 w 171"/>
                <a:gd name="T3" fmla="*/ 0 h 37"/>
                <a:gd name="T4" fmla="*/ 0 w 171"/>
                <a:gd name="T5" fmla="*/ 0 h 37"/>
                <a:gd name="T6" fmla="*/ 170 w 171"/>
                <a:gd name="T7" fmla="*/ 37 h 37"/>
                <a:gd name="T8" fmla="*/ 170 w 171"/>
                <a:gd name="T9" fmla="*/ 36 h 37"/>
              </a:gdLst>
              <a:ahLst/>
              <a:cxnLst>
                <a:cxn ang="0">
                  <a:pos x="T0" y="T1"/>
                </a:cxn>
                <a:cxn ang="0">
                  <a:pos x="T2" y="T3"/>
                </a:cxn>
                <a:cxn ang="0">
                  <a:pos x="T4" y="T5"/>
                </a:cxn>
                <a:cxn ang="0">
                  <a:pos x="T6" y="T7"/>
                </a:cxn>
                <a:cxn ang="0">
                  <a:pos x="T8" y="T9"/>
                </a:cxn>
              </a:cxnLst>
              <a:rect l="0" t="0" r="r" b="b"/>
              <a:pathLst>
                <a:path w="171" h="37">
                  <a:moveTo>
                    <a:pt x="170" y="36"/>
                  </a:moveTo>
                  <a:cubicBezTo>
                    <a:pt x="113" y="28"/>
                    <a:pt x="56" y="16"/>
                    <a:pt x="0" y="0"/>
                  </a:cubicBezTo>
                  <a:cubicBezTo>
                    <a:pt x="0" y="0"/>
                    <a:pt x="0" y="0"/>
                    <a:pt x="0" y="0"/>
                  </a:cubicBezTo>
                  <a:cubicBezTo>
                    <a:pt x="56" y="17"/>
                    <a:pt x="113" y="28"/>
                    <a:pt x="170" y="37"/>
                  </a:cubicBezTo>
                  <a:cubicBezTo>
                    <a:pt x="171" y="37"/>
                    <a:pt x="171" y="36"/>
                    <a:pt x="170"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1" name="îṥľidê"/>
            <p:cNvSpPr/>
            <p:nvPr/>
          </p:nvSpPr>
          <p:spPr bwMode="auto">
            <a:xfrm>
              <a:off x="5111750" y="4205288"/>
              <a:ext cx="369888" cy="82550"/>
            </a:xfrm>
            <a:custGeom>
              <a:avLst/>
              <a:gdLst>
                <a:gd name="T0" fmla="*/ 211 w 212"/>
                <a:gd name="T1" fmla="*/ 46 h 47"/>
                <a:gd name="T2" fmla="*/ 1 w 212"/>
                <a:gd name="T3" fmla="*/ 1 h 47"/>
                <a:gd name="T4" fmla="*/ 1 w 212"/>
                <a:gd name="T5" fmla="*/ 1 h 47"/>
                <a:gd name="T6" fmla="*/ 211 w 212"/>
                <a:gd name="T7" fmla="*/ 47 h 47"/>
                <a:gd name="T8" fmla="*/ 211 w 212"/>
                <a:gd name="T9" fmla="*/ 46 h 47"/>
              </a:gdLst>
              <a:ahLst/>
              <a:cxnLst>
                <a:cxn ang="0">
                  <a:pos x="T0" y="T1"/>
                </a:cxn>
                <a:cxn ang="0">
                  <a:pos x="T2" y="T3"/>
                </a:cxn>
                <a:cxn ang="0">
                  <a:pos x="T4" y="T5"/>
                </a:cxn>
                <a:cxn ang="0">
                  <a:pos x="T6" y="T7"/>
                </a:cxn>
                <a:cxn ang="0">
                  <a:pos x="T8" y="T9"/>
                </a:cxn>
              </a:cxnLst>
              <a:rect l="0" t="0" r="r" b="b"/>
              <a:pathLst>
                <a:path w="212" h="47">
                  <a:moveTo>
                    <a:pt x="211" y="46"/>
                  </a:moveTo>
                  <a:cubicBezTo>
                    <a:pt x="141" y="32"/>
                    <a:pt x="71" y="17"/>
                    <a:pt x="1" y="1"/>
                  </a:cubicBezTo>
                  <a:cubicBezTo>
                    <a:pt x="0" y="0"/>
                    <a:pt x="0" y="1"/>
                    <a:pt x="1" y="1"/>
                  </a:cubicBezTo>
                  <a:cubicBezTo>
                    <a:pt x="71" y="18"/>
                    <a:pt x="141" y="33"/>
                    <a:pt x="211" y="47"/>
                  </a:cubicBezTo>
                  <a:cubicBezTo>
                    <a:pt x="212" y="47"/>
                    <a:pt x="211" y="46"/>
                    <a:pt x="211"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2" name="ísļïḑe"/>
            <p:cNvSpPr/>
            <p:nvPr/>
          </p:nvSpPr>
          <p:spPr bwMode="auto">
            <a:xfrm>
              <a:off x="5270500" y="4210050"/>
              <a:ext cx="249238" cy="52388"/>
            </a:xfrm>
            <a:custGeom>
              <a:avLst/>
              <a:gdLst>
                <a:gd name="T0" fmla="*/ 143 w 143"/>
                <a:gd name="T1" fmla="*/ 29 h 30"/>
                <a:gd name="T2" fmla="*/ 1 w 143"/>
                <a:gd name="T3" fmla="*/ 1 h 30"/>
                <a:gd name="T4" fmla="*/ 1 w 143"/>
                <a:gd name="T5" fmla="*/ 1 h 30"/>
                <a:gd name="T6" fmla="*/ 143 w 143"/>
                <a:gd name="T7" fmla="*/ 30 h 30"/>
                <a:gd name="T8" fmla="*/ 143 w 143"/>
                <a:gd name="T9" fmla="*/ 29 h 30"/>
              </a:gdLst>
              <a:ahLst/>
              <a:cxnLst>
                <a:cxn ang="0">
                  <a:pos x="T0" y="T1"/>
                </a:cxn>
                <a:cxn ang="0">
                  <a:pos x="T2" y="T3"/>
                </a:cxn>
                <a:cxn ang="0">
                  <a:pos x="T4" y="T5"/>
                </a:cxn>
                <a:cxn ang="0">
                  <a:pos x="T6" y="T7"/>
                </a:cxn>
                <a:cxn ang="0">
                  <a:pos x="T8" y="T9"/>
                </a:cxn>
              </a:cxnLst>
              <a:rect l="0" t="0" r="r" b="b"/>
              <a:pathLst>
                <a:path w="143" h="30">
                  <a:moveTo>
                    <a:pt x="143" y="29"/>
                  </a:moveTo>
                  <a:cubicBezTo>
                    <a:pt x="96" y="18"/>
                    <a:pt x="48" y="9"/>
                    <a:pt x="1" y="1"/>
                  </a:cubicBezTo>
                  <a:cubicBezTo>
                    <a:pt x="0" y="0"/>
                    <a:pt x="0" y="1"/>
                    <a:pt x="1" y="1"/>
                  </a:cubicBezTo>
                  <a:cubicBezTo>
                    <a:pt x="48" y="10"/>
                    <a:pt x="96" y="19"/>
                    <a:pt x="143" y="30"/>
                  </a:cubicBezTo>
                  <a:cubicBezTo>
                    <a:pt x="143" y="30"/>
                    <a:pt x="143" y="29"/>
                    <a:pt x="143"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3" name="iṣļíďe"/>
            <p:cNvSpPr/>
            <p:nvPr/>
          </p:nvSpPr>
          <p:spPr bwMode="auto">
            <a:xfrm>
              <a:off x="5321300" y="4202113"/>
              <a:ext cx="431800" cy="71438"/>
            </a:xfrm>
            <a:custGeom>
              <a:avLst/>
              <a:gdLst>
                <a:gd name="T0" fmla="*/ 247 w 247"/>
                <a:gd name="T1" fmla="*/ 39 h 41"/>
                <a:gd name="T2" fmla="*/ 0 w 247"/>
                <a:gd name="T3" fmla="*/ 0 h 41"/>
                <a:gd name="T4" fmla="*/ 0 w 247"/>
                <a:gd name="T5" fmla="*/ 1 h 41"/>
                <a:gd name="T6" fmla="*/ 247 w 247"/>
                <a:gd name="T7" fmla="*/ 40 h 41"/>
                <a:gd name="T8" fmla="*/ 247 w 247"/>
                <a:gd name="T9" fmla="*/ 39 h 41"/>
              </a:gdLst>
              <a:ahLst/>
              <a:cxnLst>
                <a:cxn ang="0">
                  <a:pos x="T0" y="T1"/>
                </a:cxn>
                <a:cxn ang="0">
                  <a:pos x="T2" y="T3"/>
                </a:cxn>
                <a:cxn ang="0">
                  <a:pos x="T4" y="T5"/>
                </a:cxn>
                <a:cxn ang="0">
                  <a:pos x="T6" y="T7"/>
                </a:cxn>
                <a:cxn ang="0">
                  <a:pos x="T8" y="T9"/>
                </a:cxn>
              </a:cxnLst>
              <a:rect l="0" t="0" r="r" b="b"/>
              <a:pathLst>
                <a:path w="247" h="41">
                  <a:moveTo>
                    <a:pt x="247" y="39"/>
                  </a:moveTo>
                  <a:cubicBezTo>
                    <a:pt x="165" y="25"/>
                    <a:pt x="82" y="14"/>
                    <a:pt x="0" y="0"/>
                  </a:cubicBezTo>
                  <a:cubicBezTo>
                    <a:pt x="0" y="0"/>
                    <a:pt x="0" y="1"/>
                    <a:pt x="0" y="1"/>
                  </a:cubicBezTo>
                  <a:cubicBezTo>
                    <a:pt x="82" y="15"/>
                    <a:pt x="165" y="26"/>
                    <a:pt x="247" y="40"/>
                  </a:cubicBezTo>
                  <a:cubicBezTo>
                    <a:pt x="247" y="41"/>
                    <a:pt x="247" y="39"/>
                    <a:pt x="247"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4" name="í$ḻíḓe"/>
            <p:cNvSpPr/>
            <p:nvPr/>
          </p:nvSpPr>
          <p:spPr bwMode="auto">
            <a:xfrm>
              <a:off x="5410200" y="4186238"/>
              <a:ext cx="447675" cy="76200"/>
            </a:xfrm>
            <a:custGeom>
              <a:avLst/>
              <a:gdLst>
                <a:gd name="T0" fmla="*/ 255 w 256"/>
                <a:gd name="T1" fmla="*/ 43 h 44"/>
                <a:gd name="T2" fmla="*/ 0 w 256"/>
                <a:gd name="T3" fmla="*/ 0 h 44"/>
                <a:gd name="T4" fmla="*/ 0 w 256"/>
                <a:gd name="T5" fmla="*/ 1 h 44"/>
                <a:gd name="T6" fmla="*/ 255 w 256"/>
                <a:gd name="T7" fmla="*/ 44 h 44"/>
                <a:gd name="T8" fmla="*/ 255 w 256"/>
                <a:gd name="T9" fmla="*/ 43 h 44"/>
              </a:gdLst>
              <a:ahLst/>
              <a:cxnLst>
                <a:cxn ang="0">
                  <a:pos x="T0" y="T1"/>
                </a:cxn>
                <a:cxn ang="0">
                  <a:pos x="T2" y="T3"/>
                </a:cxn>
                <a:cxn ang="0">
                  <a:pos x="T4" y="T5"/>
                </a:cxn>
                <a:cxn ang="0">
                  <a:pos x="T6" y="T7"/>
                </a:cxn>
                <a:cxn ang="0">
                  <a:pos x="T8" y="T9"/>
                </a:cxn>
              </a:cxnLst>
              <a:rect l="0" t="0" r="r" b="b"/>
              <a:pathLst>
                <a:path w="256" h="44">
                  <a:moveTo>
                    <a:pt x="255" y="43"/>
                  </a:moveTo>
                  <a:cubicBezTo>
                    <a:pt x="170" y="31"/>
                    <a:pt x="85" y="17"/>
                    <a:pt x="0" y="0"/>
                  </a:cubicBezTo>
                  <a:cubicBezTo>
                    <a:pt x="0" y="0"/>
                    <a:pt x="0" y="1"/>
                    <a:pt x="0" y="1"/>
                  </a:cubicBezTo>
                  <a:cubicBezTo>
                    <a:pt x="85" y="18"/>
                    <a:pt x="170" y="33"/>
                    <a:pt x="255" y="44"/>
                  </a:cubicBezTo>
                  <a:cubicBezTo>
                    <a:pt x="256" y="44"/>
                    <a:pt x="256" y="43"/>
                    <a:pt x="255"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5" name="ïṡľíḍê"/>
            <p:cNvSpPr/>
            <p:nvPr/>
          </p:nvSpPr>
          <p:spPr bwMode="auto">
            <a:xfrm>
              <a:off x="5562600" y="4191000"/>
              <a:ext cx="390525" cy="55563"/>
            </a:xfrm>
            <a:custGeom>
              <a:avLst/>
              <a:gdLst>
                <a:gd name="T0" fmla="*/ 222 w 223"/>
                <a:gd name="T1" fmla="*/ 31 h 32"/>
                <a:gd name="T2" fmla="*/ 1 w 223"/>
                <a:gd name="T3" fmla="*/ 0 h 32"/>
                <a:gd name="T4" fmla="*/ 1 w 223"/>
                <a:gd name="T5" fmla="*/ 1 h 32"/>
                <a:gd name="T6" fmla="*/ 222 w 223"/>
                <a:gd name="T7" fmla="*/ 32 h 32"/>
                <a:gd name="T8" fmla="*/ 222 w 223"/>
                <a:gd name="T9" fmla="*/ 31 h 32"/>
              </a:gdLst>
              <a:ahLst/>
              <a:cxnLst>
                <a:cxn ang="0">
                  <a:pos x="T0" y="T1"/>
                </a:cxn>
                <a:cxn ang="0">
                  <a:pos x="T2" y="T3"/>
                </a:cxn>
                <a:cxn ang="0">
                  <a:pos x="T4" y="T5"/>
                </a:cxn>
                <a:cxn ang="0">
                  <a:pos x="T6" y="T7"/>
                </a:cxn>
                <a:cxn ang="0">
                  <a:pos x="T8" y="T9"/>
                </a:cxn>
              </a:cxnLst>
              <a:rect l="0" t="0" r="r" b="b"/>
              <a:pathLst>
                <a:path w="223" h="32">
                  <a:moveTo>
                    <a:pt x="222" y="31"/>
                  </a:moveTo>
                  <a:cubicBezTo>
                    <a:pt x="148" y="22"/>
                    <a:pt x="74" y="14"/>
                    <a:pt x="1" y="0"/>
                  </a:cubicBezTo>
                  <a:cubicBezTo>
                    <a:pt x="0" y="0"/>
                    <a:pt x="0" y="1"/>
                    <a:pt x="1" y="1"/>
                  </a:cubicBezTo>
                  <a:cubicBezTo>
                    <a:pt x="74" y="15"/>
                    <a:pt x="148" y="24"/>
                    <a:pt x="222" y="32"/>
                  </a:cubicBezTo>
                  <a:cubicBezTo>
                    <a:pt x="223" y="32"/>
                    <a:pt x="223" y="31"/>
                    <a:pt x="222"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6" name="ïṧļiḋê"/>
            <p:cNvSpPr/>
            <p:nvPr/>
          </p:nvSpPr>
          <p:spPr bwMode="auto">
            <a:xfrm>
              <a:off x="6683375" y="4221163"/>
              <a:ext cx="773113" cy="39688"/>
            </a:xfrm>
            <a:custGeom>
              <a:avLst/>
              <a:gdLst>
                <a:gd name="T0" fmla="*/ 440 w 442"/>
                <a:gd name="T1" fmla="*/ 19 h 23"/>
                <a:gd name="T2" fmla="*/ 220 w 442"/>
                <a:gd name="T3" fmla="*/ 10 h 23"/>
                <a:gd name="T4" fmla="*/ 1 w 442"/>
                <a:gd name="T5" fmla="*/ 0 h 23"/>
                <a:gd name="T6" fmla="*/ 1 w 442"/>
                <a:gd name="T7" fmla="*/ 1 h 23"/>
                <a:gd name="T8" fmla="*/ 221 w 442"/>
                <a:gd name="T9" fmla="*/ 13 h 23"/>
                <a:gd name="T10" fmla="*/ 441 w 442"/>
                <a:gd name="T11" fmla="*/ 22 h 23"/>
                <a:gd name="T12" fmla="*/ 440 w 442"/>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442" h="23">
                  <a:moveTo>
                    <a:pt x="440" y="19"/>
                  </a:moveTo>
                  <a:cubicBezTo>
                    <a:pt x="367" y="15"/>
                    <a:pt x="294" y="14"/>
                    <a:pt x="220" y="10"/>
                  </a:cubicBezTo>
                  <a:cubicBezTo>
                    <a:pt x="147" y="6"/>
                    <a:pt x="74" y="2"/>
                    <a:pt x="1" y="0"/>
                  </a:cubicBezTo>
                  <a:cubicBezTo>
                    <a:pt x="0" y="0"/>
                    <a:pt x="0" y="1"/>
                    <a:pt x="1" y="1"/>
                  </a:cubicBezTo>
                  <a:cubicBezTo>
                    <a:pt x="74" y="5"/>
                    <a:pt x="148" y="9"/>
                    <a:pt x="221" y="13"/>
                  </a:cubicBezTo>
                  <a:cubicBezTo>
                    <a:pt x="294" y="17"/>
                    <a:pt x="368" y="23"/>
                    <a:pt x="441" y="22"/>
                  </a:cubicBezTo>
                  <a:cubicBezTo>
                    <a:pt x="442" y="21"/>
                    <a:pt x="441" y="19"/>
                    <a:pt x="44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7" name="ïSļïḍè"/>
            <p:cNvSpPr/>
            <p:nvPr/>
          </p:nvSpPr>
          <p:spPr bwMode="auto">
            <a:xfrm>
              <a:off x="6659563" y="4240213"/>
              <a:ext cx="777875" cy="73025"/>
            </a:xfrm>
            <a:custGeom>
              <a:avLst/>
              <a:gdLst>
                <a:gd name="T0" fmla="*/ 443 w 445"/>
                <a:gd name="T1" fmla="*/ 39 h 42"/>
                <a:gd name="T2" fmla="*/ 1 w 445"/>
                <a:gd name="T3" fmla="*/ 0 h 42"/>
                <a:gd name="T4" fmla="*/ 1 w 445"/>
                <a:gd name="T5" fmla="*/ 1 h 42"/>
                <a:gd name="T6" fmla="*/ 222 w 445"/>
                <a:gd name="T7" fmla="*/ 20 h 42"/>
                <a:gd name="T8" fmla="*/ 443 w 445"/>
                <a:gd name="T9" fmla="*/ 42 h 42"/>
                <a:gd name="T10" fmla="*/ 443 w 445"/>
                <a:gd name="T11" fmla="*/ 39 h 42"/>
              </a:gdLst>
              <a:ahLst/>
              <a:cxnLst>
                <a:cxn ang="0">
                  <a:pos x="T0" y="T1"/>
                </a:cxn>
                <a:cxn ang="0">
                  <a:pos x="T2" y="T3"/>
                </a:cxn>
                <a:cxn ang="0">
                  <a:pos x="T4" y="T5"/>
                </a:cxn>
                <a:cxn ang="0">
                  <a:pos x="T6" y="T7"/>
                </a:cxn>
                <a:cxn ang="0">
                  <a:pos x="T8" y="T9"/>
                </a:cxn>
                <a:cxn ang="0">
                  <a:pos x="T10" y="T11"/>
                </a:cxn>
              </a:cxnLst>
              <a:rect l="0" t="0" r="r" b="b"/>
              <a:pathLst>
                <a:path w="445" h="42">
                  <a:moveTo>
                    <a:pt x="443" y="39"/>
                  </a:moveTo>
                  <a:cubicBezTo>
                    <a:pt x="297" y="17"/>
                    <a:pt x="148" y="10"/>
                    <a:pt x="1" y="0"/>
                  </a:cubicBezTo>
                  <a:cubicBezTo>
                    <a:pt x="0" y="0"/>
                    <a:pt x="0" y="1"/>
                    <a:pt x="1" y="1"/>
                  </a:cubicBezTo>
                  <a:cubicBezTo>
                    <a:pt x="75" y="8"/>
                    <a:pt x="148" y="14"/>
                    <a:pt x="222" y="20"/>
                  </a:cubicBezTo>
                  <a:cubicBezTo>
                    <a:pt x="296" y="27"/>
                    <a:pt x="370" y="36"/>
                    <a:pt x="443" y="42"/>
                  </a:cubicBezTo>
                  <a:cubicBezTo>
                    <a:pt x="445" y="42"/>
                    <a:pt x="444" y="39"/>
                    <a:pt x="443"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8" name="íṩľîḍé"/>
            <p:cNvSpPr/>
            <p:nvPr/>
          </p:nvSpPr>
          <p:spPr bwMode="auto">
            <a:xfrm>
              <a:off x="7327900" y="4454525"/>
              <a:ext cx="134938" cy="12700"/>
            </a:xfrm>
            <a:custGeom>
              <a:avLst/>
              <a:gdLst>
                <a:gd name="T0" fmla="*/ 75 w 77"/>
                <a:gd name="T1" fmla="*/ 4 h 7"/>
                <a:gd name="T2" fmla="*/ 1 w 77"/>
                <a:gd name="T3" fmla="*/ 1 h 7"/>
                <a:gd name="T4" fmla="*/ 2 w 77"/>
                <a:gd name="T5" fmla="*/ 4 h 7"/>
                <a:gd name="T6" fmla="*/ 75 w 77"/>
                <a:gd name="T7" fmla="*/ 7 h 7"/>
                <a:gd name="T8" fmla="*/ 75 w 77"/>
                <a:gd name="T9" fmla="*/ 4 h 7"/>
              </a:gdLst>
              <a:ahLst/>
              <a:cxnLst>
                <a:cxn ang="0">
                  <a:pos x="T0" y="T1"/>
                </a:cxn>
                <a:cxn ang="0">
                  <a:pos x="T2" y="T3"/>
                </a:cxn>
                <a:cxn ang="0">
                  <a:pos x="T4" y="T5"/>
                </a:cxn>
                <a:cxn ang="0">
                  <a:pos x="T6" y="T7"/>
                </a:cxn>
                <a:cxn ang="0">
                  <a:pos x="T8" y="T9"/>
                </a:cxn>
              </a:cxnLst>
              <a:rect l="0" t="0" r="r" b="b"/>
              <a:pathLst>
                <a:path w="77" h="7">
                  <a:moveTo>
                    <a:pt x="75" y="4"/>
                  </a:moveTo>
                  <a:cubicBezTo>
                    <a:pt x="51" y="0"/>
                    <a:pt x="26" y="1"/>
                    <a:pt x="1" y="1"/>
                  </a:cubicBezTo>
                  <a:cubicBezTo>
                    <a:pt x="0" y="1"/>
                    <a:pt x="0" y="4"/>
                    <a:pt x="2" y="4"/>
                  </a:cubicBezTo>
                  <a:cubicBezTo>
                    <a:pt x="26" y="4"/>
                    <a:pt x="51" y="5"/>
                    <a:pt x="75" y="7"/>
                  </a:cubicBezTo>
                  <a:cubicBezTo>
                    <a:pt x="77" y="7"/>
                    <a:pt x="76" y="5"/>
                    <a:pt x="7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9" name="íṣliḑê"/>
            <p:cNvSpPr/>
            <p:nvPr/>
          </p:nvSpPr>
          <p:spPr bwMode="auto">
            <a:xfrm>
              <a:off x="7308850" y="4483100"/>
              <a:ext cx="128588" cy="14288"/>
            </a:xfrm>
            <a:custGeom>
              <a:avLst/>
              <a:gdLst>
                <a:gd name="T0" fmla="*/ 72 w 74"/>
                <a:gd name="T1" fmla="*/ 5 h 8"/>
                <a:gd name="T2" fmla="*/ 1 w 74"/>
                <a:gd name="T3" fmla="*/ 0 h 8"/>
                <a:gd name="T4" fmla="*/ 1 w 74"/>
                <a:gd name="T5" fmla="*/ 2 h 8"/>
                <a:gd name="T6" fmla="*/ 72 w 74"/>
                <a:gd name="T7" fmla="*/ 8 h 8"/>
                <a:gd name="T8" fmla="*/ 72 w 74"/>
                <a:gd name="T9" fmla="*/ 5 h 8"/>
              </a:gdLst>
              <a:ahLst/>
              <a:cxnLst>
                <a:cxn ang="0">
                  <a:pos x="T0" y="T1"/>
                </a:cxn>
                <a:cxn ang="0">
                  <a:pos x="T2" y="T3"/>
                </a:cxn>
                <a:cxn ang="0">
                  <a:pos x="T4" y="T5"/>
                </a:cxn>
                <a:cxn ang="0">
                  <a:pos x="T6" y="T7"/>
                </a:cxn>
                <a:cxn ang="0">
                  <a:pos x="T8" y="T9"/>
                </a:cxn>
              </a:cxnLst>
              <a:rect l="0" t="0" r="r" b="b"/>
              <a:pathLst>
                <a:path w="74" h="8">
                  <a:moveTo>
                    <a:pt x="72" y="5"/>
                  </a:moveTo>
                  <a:cubicBezTo>
                    <a:pt x="49" y="2"/>
                    <a:pt x="25" y="0"/>
                    <a:pt x="1" y="0"/>
                  </a:cubicBezTo>
                  <a:cubicBezTo>
                    <a:pt x="0" y="0"/>
                    <a:pt x="1" y="2"/>
                    <a:pt x="1" y="2"/>
                  </a:cubicBezTo>
                  <a:cubicBezTo>
                    <a:pt x="25" y="2"/>
                    <a:pt x="49" y="6"/>
                    <a:pt x="72" y="8"/>
                  </a:cubicBezTo>
                  <a:cubicBezTo>
                    <a:pt x="74" y="8"/>
                    <a:pt x="73" y="6"/>
                    <a:pt x="72"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0" name="isḷíḍé"/>
            <p:cNvSpPr/>
            <p:nvPr/>
          </p:nvSpPr>
          <p:spPr bwMode="auto">
            <a:xfrm>
              <a:off x="7313613" y="4618038"/>
              <a:ext cx="119063" cy="12700"/>
            </a:xfrm>
            <a:custGeom>
              <a:avLst/>
              <a:gdLst>
                <a:gd name="T0" fmla="*/ 66 w 68"/>
                <a:gd name="T1" fmla="*/ 5 h 8"/>
                <a:gd name="T2" fmla="*/ 1 w 68"/>
                <a:gd name="T3" fmla="*/ 0 h 8"/>
                <a:gd name="T4" fmla="*/ 1 w 68"/>
                <a:gd name="T5" fmla="*/ 1 h 8"/>
                <a:gd name="T6" fmla="*/ 66 w 68"/>
                <a:gd name="T7" fmla="*/ 7 h 8"/>
                <a:gd name="T8" fmla="*/ 66 w 68"/>
                <a:gd name="T9" fmla="*/ 5 h 8"/>
              </a:gdLst>
              <a:ahLst/>
              <a:cxnLst>
                <a:cxn ang="0">
                  <a:pos x="T0" y="T1"/>
                </a:cxn>
                <a:cxn ang="0">
                  <a:pos x="T2" y="T3"/>
                </a:cxn>
                <a:cxn ang="0">
                  <a:pos x="T4" y="T5"/>
                </a:cxn>
                <a:cxn ang="0">
                  <a:pos x="T6" y="T7"/>
                </a:cxn>
                <a:cxn ang="0">
                  <a:pos x="T8" y="T9"/>
                </a:cxn>
              </a:cxnLst>
              <a:rect l="0" t="0" r="r" b="b"/>
              <a:pathLst>
                <a:path w="68" h="8">
                  <a:moveTo>
                    <a:pt x="66" y="5"/>
                  </a:moveTo>
                  <a:cubicBezTo>
                    <a:pt x="44" y="2"/>
                    <a:pt x="23" y="0"/>
                    <a:pt x="1" y="0"/>
                  </a:cubicBezTo>
                  <a:cubicBezTo>
                    <a:pt x="0" y="0"/>
                    <a:pt x="1" y="1"/>
                    <a:pt x="1" y="1"/>
                  </a:cubicBezTo>
                  <a:cubicBezTo>
                    <a:pt x="23" y="1"/>
                    <a:pt x="45" y="5"/>
                    <a:pt x="66" y="7"/>
                  </a:cubicBezTo>
                  <a:cubicBezTo>
                    <a:pt x="68" y="8"/>
                    <a:pt x="68" y="5"/>
                    <a:pt x="6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1" name="îšḷîḓê"/>
            <p:cNvSpPr/>
            <p:nvPr/>
          </p:nvSpPr>
          <p:spPr bwMode="auto">
            <a:xfrm>
              <a:off x="7302500" y="4645025"/>
              <a:ext cx="120650" cy="26988"/>
            </a:xfrm>
            <a:custGeom>
              <a:avLst/>
              <a:gdLst>
                <a:gd name="T0" fmla="*/ 67 w 69"/>
                <a:gd name="T1" fmla="*/ 11 h 15"/>
                <a:gd name="T2" fmla="*/ 1 w 69"/>
                <a:gd name="T3" fmla="*/ 0 h 15"/>
                <a:gd name="T4" fmla="*/ 1 w 69"/>
                <a:gd name="T5" fmla="*/ 2 h 15"/>
                <a:gd name="T6" fmla="*/ 66 w 69"/>
                <a:gd name="T7" fmla="*/ 14 h 15"/>
                <a:gd name="T8" fmla="*/ 67 w 69"/>
                <a:gd name="T9" fmla="*/ 11 h 15"/>
              </a:gdLst>
              <a:ahLst/>
              <a:cxnLst>
                <a:cxn ang="0">
                  <a:pos x="T0" y="T1"/>
                </a:cxn>
                <a:cxn ang="0">
                  <a:pos x="T2" y="T3"/>
                </a:cxn>
                <a:cxn ang="0">
                  <a:pos x="T4" y="T5"/>
                </a:cxn>
                <a:cxn ang="0">
                  <a:pos x="T6" y="T7"/>
                </a:cxn>
                <a:cxn ang="0">
                  <a:pos x="T8" y="T9"/>
                </a:cxn>
              </a:cxnLst>
              <a:rect l="0" t="0" r="r" b="b"/>
              <a:pathLst>
                <a:path w="69" h="15">
                  <a:moveTo>
                    <a:pt x="67" y="11"/>
                  </a:moveTo>
                  <a:cubicBezTo>
                    <a:pt x="45" y="8"/>
                    <a:pt x="23" y="3"/>
                    <a:pt x="1" y="0"/>
                  </a:cubicBezTo>
                  <a:cubicBezTo>
                    <a:pt x="0" y="0"/>
                    <a:pt x="0" y="2"/>
                    <a:pt x="1" y="2"/>
                  </a:cubicBezTo>
                  <a:cubicBezTo>
                    <a:pt x="23" y="6"/>
                    <a:pt x="45" y="11"/>
                    <a:pt x="66" y="14"/>
                  </a:cubicBezTo>
                  <a:cubicBezTo>
                    <a:pt x="69" y="15"/>
                    <a:pt x="68" y="11"/>
                    <a:pt x="67"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2" name="îSlîḍê"/>
            <p:cNvSpPr/>
            <p:nvPr/>
          </p:nvSpPr>
          <p:spPr bwMode="auto">
            <a:xfrm>
              <a:off x="7910513" y="4191000"/>
              <a:ext cx="287338" cy="90488"/>
            </a:xfrm>
            <a:custGeom>
              <a:avLst/>
              <a:gdLst>
                <a:gd name="T0" fmla="*/ 165 w 165"/>
                <a:gd name="T1" fmla="*/ 0 h 52"/>
                <a:gd name="T2" fmla="*/ 0 w 165"/>
                <a:gd name="T3" fmla="*/ 51 h 52"/>
                <a:gd name="T4" fmla="*/ 0 w 165"/>
                <a:gd name="T5" fmla="*/ 52 h 52"/>
                <a:gd name="T6" fmla="*/ 165 w 165"/>
                <a:gd name="T7" fmla="*/ 1 h 52"/>
                <a:gd name="T8" fmla="*/ 165 w 165"/>
                <a:gd name="T9" fmla="*/ 0 h 52"/>
              </a:gdLst>
              <a:ahLst/>
              <a:cxnLst>
                <a:cxn ang="0">
                  <a:pos x="T0" y="T1"/>
                </a:cxn>
                <a:cxn ang="0">
                  <a:pos x="T2" y="T3"/>
                </a:cxn>
                <a:cxn ang="0">
                  <a:pos x="T4" y="T5"/>
                </a:cxn>
                <a:cxn ang="0">
                  <a:pos x="T6" y="T7"/>
                </a:cxn>
                <a:cxn ang="0">
                  <a:pos x="T8" y="T9"/>
                </a:cxn>
              </a:cxnLst>
              <a:rect l="0" t="0" r="r" b="b"/>
              <a:pathLst>
                <a:path w="165" h="52">
                  <a:moveTo>
                    <a:pt x="165" y="0"/>
                  </a:moveTo>
                  <a:cubicBezTo>
                    <a:pt x="110" y="17"/>
                    <a:pt x="55" y="35"/>
                    <a:pt x="0" y="51"/>
                  </a:cubicBezTo>
                  <a:cubicBezTo>
                    <a:pt x="0" y="51"/>
                    <a:pt x="0" y="52"/>
                    <a:pt x="0" y="52"/>
                  </a:cubicBezTo>
                  <a:cubicBezTo>
                    <a:pt x="55" y="35"/>
                    <a:pt x="110" y="18"/>
                    <a:pt x="165" y="1"/>
                  </a:cubicBezTo>
                  <a:cubicBezTo>
                    <a:pt x="165" y="1"/>
                    <a:pt x="165" y="0"/>
                    <a:pt x="16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3" name="îṣḷîdè"/>
            <p:cNvSpPr/>
            <p:nvPr/>
          </p:nvSpPr>
          <p:spPr bwMode="auto">
            <a:xfrm>
              <a:off x="7880350" y="4175125"/>
              <a:ext cx="447675" cy="136525"/>
            </a:xfrm>
            <a:custGeom>
              <a:avLst/>
              <a:gdLst>
                <a:gd name="T0" fmla="*/ 255 w 256"/>
                <a:gd name="T1" fmla="*/ 1 h 78"/>
                <a:gd name="T2" fmla="*/ 0 w 256"/>
                <a:gd name="T3" fmla="*/ 77 h 78"/>
                <a:gd name="T4" fmla="*/ 0 w 256"/>
                <a:gd name="T5" fmla="*/ 78 h 78"/>
                <a:gd name="T6" fmla="*/ 256 w 256"/>
                <a:gd name="T7" fmla="*/ 1 h 78"/>
                <a:gd name="T8" fmla="*/ 255 w 256"/>
                <a:gd name="T9" fmla="*/ 1 h 78"/>
              </a:gdLst>
              <a:ahLst/>
              <a:cxnLst>
                <a:cxn ang="0">
                  <a:pos x="T0" y="T1"/>
                </a:cxn>
                <a:cxn ang="0">
                  <a:pos x="T2" y="T3"/>
                </a:cxn>
                <a:cxn ang="0">
                  <a:pos x="T4" y="T5"/>
                </a:cxn>
                <a:cxn ang="0">
                  <a:pos x="T6" y="T7"/>
                </a:cxn>
                <a:cxn ang="0">
                  <a:pos x="T8" y="T9"/>
                </a:cxn>
              </a:cxnLst>
              <a:rect l="0" t="0" r="r" b="b"/>
              <a:pathLst>
                <a:path w="256" h="78">
                  <a:moveTo>
                    <a:pt x="255" y="1"/>
                  </a:moveTo>
                  <a:cubicBezTo>
                    <a:pt x="171" y="29"/>
                    <a:pt x="86" y="55"/>
                    <a:pt x="0" y="77"/>
                  </a:cubicBezTo>
                  <a:cubicBezTo>
                    <a:pt x="0" y="77"/>
                    <a:pt x="0" y="78"/>
                    <a:pt x="0" y="78"/>
                  </a:cubicBezTo>
                  <a:cubicBezTo>
                    <a:pt x="86" y="56"/>
                    <a:pt x="172" y="31"/>
                    <a:pt x="256" y="1"/>
                  </a:cubicBezTo>
                  <a:cubicBezTo>
                    <a:pt x="256" y="1"/>
                    <a:pt x="256" y="0"/>
                    <a:pt x="25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4" name="ïsḻïdé"/>
            <p:cNvSpPr/>
            <p:nvPr/>
          </p:nvSpPr>
          <p:spPr bwMode="auto">
            <a:xfrm>
              <a:off x="8069263" y="4205288"/>
              <a:ext cx="193675" cy="76200"/>
            </a:xfrm>
            <a:custGeom>
              <a:avLst/>
              <a:gdLst>
                <a:gd name="T0" fmla="*/ 110 w 111"/>
                <a:gd name="T1" fmla="*/ 1 h 44"/>
                <a:gd name="T2" fmla="*/ 0 w 111"/>
                <a:gd name="T3" fmla="*/ 43 h 44"/>
                <a:gd name="T4" fmla="*/ 0 w 111"/>
                <a:gd name="T5" fmla="*/ 44 h 44"/>
                <a:gd name="T6" fmla="*/ 111 w 111"/>
                <a:gd name="T7" fmla="*/ 1 h 44"/>
                <a:gd name="T8" fmla="*/ 110 w 111"/>
                <a:gd name="T9" fmla="*/ 1 h 44"/>
              </a:gdLst>
              <a:ahLst/>
              <a:cxnLst>
                <a:cxn ang="0">
                  <a:pos x="T0" y="T1"/>
                </a:cxn>
                <a:cxn ang="0">
                  <a:pos x="T2" y="T3"/>
                </a:cxn>
                <a:cxn ang="0">
                  <a:pos x="T4" y="T5"/>
                </a:cxn>
                <a:cxn ang="0">
                  <a:pos x="T6" y="T7"/>
                </a:cxn>
                <a:cxn ang="0">
                  <a:pos x="T8" y="T9"/>
                </a:cxn>
              </a:cxnLst>
              <a:rect l="0" t="0" r="r" b="b"/>
              <a:pathLst>
                <a:path w="111" h="44">
                  <a:moveTo>
                    <a:pt x="110" y="1"/>
                  </a:moveTo>
                  <a:cubicBezTo>
                    <a:pt x="74" y="15"/>
                    <a:pt x="37" y="29"/>
                    <a:pt x="0" y="43"/>
                  </a:cubicBezTo>
                  <a:cubicBezTo>
                    <a:pt x="0" y="43"/>
                    <a:pt x="0" y="44"/>
                    <a:pt x="0" y="44"/>
                  </a:cubicBezTo>
                  <a:cubicBezTo>
                    <a:pt x="37" y="30"/>
                    <a:pt x="74" y="16"/>
                    <a:pt x="111" y="1"/>
                  </a:cubicBezTo>
                  <a:cubicBezTo>
                    <a:pt x="111" y="1"/>
                    <a:pt x="111" y="0"/>
                    <a:pt x="11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5" name="îṧlîde"/>
            <p:cNvSpPr/>
            <p:nvPr/>
          </p:nvSpPr>
          <p:spPr bwMode="auto">
            <a:xfrm>
              <a:off x="8132763" y="4175125"/>
              <a:ext cx="279400" cy="101600"/>
            </a:xfrm>
            <a:custGeom>
              <a:avLst/>
              <a:gdLst>
                <a:gd name="T0" fmla="*/ 160 w 160"/>
                <a:gd name="T1" fmla="*/ 1 h 58"/>
                <a:gd name="T2" fmla="*/ 1 w 160"/>
                <a:gd name="T3" fmla="*/ 57 h 58"/>
                <a:gd name="T4" fmla="*/ 1 w 160"/>
                <a:gd name="T5" fmla="*/ 58 h 58"/>
                <a:gd name="T6" fmla="*/ 160 w 160"/>
                <a:gd name="T7" fmla="*/ 1 h 58"/>
                <a:gd name="T8" fmla="*/ 160 w 160"/>
                <a:gd name="T9" fmla="*/ 1 h 58"/>
              </a:gdLst>
              <a:ahLst/>
              <a:cxnLst>
                <a:cxn ang="0">
                  <a:pos x="T0" y="T1"/>
                </a:cxn>
                <a:cxn ang="0">
                  <a:pos x="T2" y="T3"/>
                </a:cxn>
                <a:cxn ang="0">
                  <a:pos x="T4" y="T5"/>
                </a:cxn>
                <a:cxn ang="0">
                  <a:pos x="T6" y="T7"/>
                </a:cxn>
                <a:cxn ang="0">
                  <a:pos x="T8" y="T9"/>
                </a:cxn>
              </a:cxnLst>
              <a:rect l="0" t="0" r="r" b="b"/>
              <a:pathLst>
                <a:path w="160" h="58">
                  <a:moveTo>
                    <a:pt x="160" y="1"/>
                  </a:moveTo>
                  <a:cubicBezTo>
                    <a:pt x="107" y="20"/>
                    <a:pt x="54" y="40"/>
                    <a:pt x="1" y="57"/>
                  </a:cubicBezTo>
                  <a:cubicBezTo>
                    <a:pt x="0" y="57"/>
                    <a:pt x="1" y="58"/>
                    <a:pt x="1" y="58"/>
                  </a:cubicBezTo>
                  <a:cubicBezTo>
                    <a:pt x="55" y="41"/>
                    <a:pt x="107" y="21"/>
                    <a:pt x="160" y="1"/>
                  </a:cubicBezTo>
                  <a:cubicBezTo>
                    <a:pt x="160" y="1"/>
                    <a:pt x="160" y="0"/>
                    <a:pt x="16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6" name="iṥḷïḍé"/>
            <p:cNvSpPr/>
            <p:nvPr/>
          </p:nvSpPr>
          <p:spPr bwMode="auto">
            <a:xfrm>
              <a:off x="8115300" y="4310063"/>
              <a:ext cx="19050" cy="12700"/>
            </a:xfrm>
            <a:custGeom>
              <a:avLst/>
              <a:gdLst>
                <a:gd name="T0" fmla="*/ 5 w 11"/>
                <a:gd name="T1" fmla="*/ 0 h 7"/>
                <a:gd name="T2" fmla="*/ 6 w 11"/>
                <a:gd name="T3" fmla="*/ 7 h 7"/>
                <a:gd name="T4" fmla="*/ 5 w 11"/>
                <a:gd name="T5" fmla="*/ 0 h 7"/>
              </a:gdLst>
              <a:ahLst/>
              <a:cxnLst>
                <a:cxn ang="0">
                  <a:pos x="T0" y="T1"/>
                </a:cxn>
                <a:cxn ang="0">
                  <a:pos x="T2" y="T3"/>
                </a:cxn>
                <a:cxn ang="0">
                  <a:pos x="T4" y="T5"/>
                </a:cxn>
              </a:cxnLst>
              <a:rect l="0" t="0" r="r" b="b"/>
              <a:pathLst>
                <a:path w="11" h="7">
                  <a:moveTo>
                    <a:pt x="5" y="0"/>
                  </a:moveTo>
                  <a:cubicBezTo>
                    <a:pt x="0" y="0"/>
                    <a:pt x="2" y="7"/>
                    <a:pt x="6" y="7"/>
                  </a:cubicBezTo>
                  <a:cubicBezTo>
                    <a:pt x="11" y="7"/>
                    <a:pt x="9"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7" name="íŝļîdè"/>
            <p:cNvSpPr/>
            <p:nvPr/>
          </p:nvSpPr>
          <p:spPr bwMode="auto">
            <a:xfrm>
              <a:off x="8142288" y="4189413"/>
              <a:ext cx="276225" cy="122238"/>
            </a:xfrm>
            <a:custGeom>
              <a:avLst/>
              <a:gdLst>
                <a:gd name="T0" fmla="*/ 156 w 158"/>
                <a:gd name="T1" fmla="*/ 1 h 70"/>
                <a:gd name="T2" fmla="*/ 0 w 158"/>
                <a:gd name="T3" fmla="*/ 69 h 70"/>
                <a:gd name="T4" fmla="*/ 1 w 158"/>
                <a:gd name="T5" fmla="*/ 70 h 70"/>
                <a:gd name="T6" fmla="*/ 157 w 158"/>
                <a:gd name="T7" fmla="*/ 2 h 70"/>
                <a:gd name="T8" fmla="*/ 156 w 158"/>
                <a:gd name="T9" fmla="*/ 1 h 70"/>
              </a:gdLst>
              <a:ahLst/>
              <a:cxnLst>
                <a:cxn ang="0">
                  <a:pos x="T0" y="T1"/>
                </a:cxn>
                <a:cxn ang="0">
                  <a:pos x="T2" y="T3"/>
                </a:cxn>
                <a:cxn ang="0">
                  <a:pos x="T4" y="T5"/>
                </a:cxn>
                <a:cxn ang="0">
                  <a:pos x="T6" y="T7"/>
                </a:cxn>
                <a:cxn ang="0">
                  <a:pos x="T8" y="T9"/>
                </a:cxn>
              </a:cxnLst>
              <a:rect l="0" t="0" r="r" b="b"/>
              <a:pathLst>
                <a:path w="158" h="70">
                  <a:moveTo>
                    <a:pt x="156" y="1"/>
                  </a:moveTo>
                  <a:cubicBezTo>
                    <a:pt x="103" y="20"/>
                    <a:pt x="51" y="44"/>
                    <a:pt x="0" y="69"/>
                  </a:cubicBezTo>
                  <a:cubicBezTo>
                    <a:pt x="0" y="69"/>
                    <a:pt x="0" y="70"/>
                    <a:pt x="1" y="70"/>
                  </a:cubicBezTo>
                  <a:cubicBezTo>
                    <a:pt x="52" y="45"/>
                    <a:pt x="104" y="22"/>
                    <a:pt x="157" y="2"/>
                  </a:cubicBezTo>
                  <a:cubicBezTo>
                    <a:pt x="158" y="2"/>
                    <a:pt x="157" y="0"/>
                    <a:pt x="15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8" name="íŝlíḑê"/>
            <p:cNvSpPr/>
            <p:nvPr/>
          </p:nvSpPr>
          <p:spPr bwMode="auto">
            <a:xfrm>
              <a:off x="8242300" y="4186238"/>
              <a:ext cx="250825" cy="106363"/>
            </a:xfrm>
            <a:custGeom>
              <a:avLst/>
              <a:gdLst>
                <a:gd name="T0" fmla="*/ 142 w 143"/>
                <a:gd name="T1" fmla="*/ 0 h 61"/>
                <a:gd name="T2" fmla="*/ 0 w 143"/>
                <a:gd name="T3" fmla="*/ 60 h 61"/>
                <a:gd name="T4" fmla="*/ 1 w 143"/>
                <a:gd name="T5" fmla="*/ 61 h 61"/>
                <a:gd name="T6" fmla="*/ 142 w 143"/>
                <a:gd name="T7" fmla="*/ 1 h 61"/>
                <a:gd name="T8" fmla="*/ 142 w 143"/>
                <a:gd name="T9" fmla="*/ 0 h 61"/>
              </a:gdLst>
              <a:ahLst/>
              <a:cxnLst>
                <a:cxn ang="0">
                  <a:pos x="T0" y="T1"/>
                </a:cxn>
                <a:cxn ang="0">
                  <a:pos x="T2" y="T3"/>
                </a:cxn>
                <a:cxn ang="0">
                  <a:pos x="T4" y="T5"/>
                </a:cxn>
                <a:cxn ang="0">
                  <a:pos x="T6" y="T7"/>
                </a:cxn>
                <a:cxn ang="0">
                  <a:pos x="T8" y="T9"/>
                </a:cxn>
              </a:cxnLst>
              <a:rect l="0" t="0" r="r" b="b"/>
              <a:pathLst>
                <a:path w="143" h="61">
                  <a:moveTo>
                    <a:pt x="142" y="0"/>
                  </a:moveTo>
                  <a:cubicBezTo>
                    <a:pt x="93" y="17"/>
                    <a:pt x="46" y="37"/>
                    <a:pt x="0" y="60"/>
                  </a:cubicBezTo>
                  <a:cubicBezTo>
                    <a:pt x="0" y="60"/>
                    <a:pt x="0" y="61"/>
                    <a:pt x="1" y="61"/>
                  </a:cubicBezTo>
                  <a:cubicBezTo>
                    <a:pt x="47" y="38"/>
                    <a:pt x="94" y="19"/>
                    <a:pt x="142" y="1"/>
                  </a:cubicBezTo>
                  <a:cubicBezTo>
                    <a:pt x="143" y="1"/>
                    <a:pt x="142" y="0"/>
                    <a:pt x="1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9" name="iśḻíḑe"/>
            <p:cNvSpPr/>
            <p:nvPr/>
          </p:nvSpPr>
          <p:spPr bwMode="auto">
            <a:xfrm>
              <a:off x="8281988" y="4162425"/>
              <a:ext cx="319088" cy="125413"/>
            </a:xfrm>
            <a:custGeom>
              <a:avLst/>
              <a:gdLst>
                <a:gd name="T0" fmla="*/ 181 w 182"/>
                <a:gd name="T1" fmla="*/ 0 h 72"/>
                <a:gd name="T2" fmla="*/ 0 w 182"/>
                <a:gd name="T3" fmla="*/ 71 h 72"/>
                <a:gd name="T4" fmla="*/ 0 w 182"/>
                <a:gd name="T5" fmla="*/ 72 h 72"/>
                <a:gd name="T6" fmla="*/ 182 w 182"/>
                <a:gd name="T7" fmla="*/ 1 h 72"/>
                <a:gd name="T8" fmla="*/ 181 w 182"/>
                <a:gd name="T9" fmla="*/ 0 h 72"/>
              </a:gdLst>
              <a:ahLst/>
              <a:cxnLst>
                <a:cxn ang="0">
                  <a:pos x="T0" y="T1"/>
                </a:cxn>
                <a:cxn ang="0">
                  <a:pos x="T2" y="T3"/>
                </a:cxn>
                <a:cxn ang="0">
                  <a:pos x="T4" y="T5"/>
                </a:cxn>
                <a:cxn ang="0">
                  <a:pos x="T6" y="T7"/>
                </a:cxn>
                <a:cxn ang="0">
                  <a:pos x="T8" y="T9"/>
                </a:cxn>
              </a:cxnLst>
              <a:rect l="0" t="0" r="r" b="b"/>
              <a:pathLst>
                <a:path w="182" h="72">
                  <a:moveTo>
                    <a:pt x="181" y="0"/>
                  </a:moveTo>
                  <a:cubicBezTo>
                    <a:pt x="121" y="25"/>
                    <a:pt x="61" y="48"/>
                    <a:pt x="0" y="71"/>
                  </a:cubicBezTo>
                  <a:cubicBezTo>
                    <a:pt x="0" y="71"/>
                    <a:pt x="0" y="72"/>
                    <a:pt x="0" y="72"/>
                  </a:cubicBezTo>
                  <a:cubicBezTo>
                    <a:pt x="61" y="49"/>
                    <a:pt x="122" y="27"/>
                    <a:pt x="182" y="1"/>
                  </a:cubicBezTo>
                  <a:cubicBezTo>
                    <a:pt x="182" y="1"/>
                    <a:pt x="182" y="0"/>
                    <a:pt x="18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0" name="ïṣḷide"/>
            <p:cNvSpPr/>
            <p:nvPr/>
          </p:nvSpPr>
          <p:spPr bwMode="auto">
            <a:xfrm>
              <a:off x="5081588" y="4503738"/>
              <a:ext cx="317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1" y="0"/>
                    <a:pt x="1" y="0"/>
                  </a:cubicBezTo>
                  <a:cubicBezTo>
                    <a:pt x="2"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1" name="îSḻiḍê"/>
            <p:cNvSpPr/>
            <p:nvPr/>
          </p:nvSpPr>
          <p:spPr bwMode="auto">
            <a:xfrm>
              <a:off x="3478213" y="2898775"/>
              <a:ext cx="595313" cy="935038"/>
            </a:xfrm>
            <a:custGeom>
              <a:avLst/>
              <a:gdLst>
                <a:gd name="T0" fmla="*/ 260 w 340"/>
                <a:gd name="T1" fmla="*/ 164 h 535"/>
                <a:gd name="T2" fmla="*/ 307 w 340"/>
                <a:gd name="T3" fmla="*/ 137 h 535"/>
                <a:gd name="T4" fmla="*/ 261 w 340"/>
                <a:gd name="T5" fmla="*/ 104 h 535"/>
                <a:gd name="T6" fmla="*/ 262 w 340"/>
                <a:gd name="T7" fmla="*/ 61 h 535"/>
                <a:gd name="T8" fmla="*/ 319 w 340"/>
                <a:gd name="T9" fmla="*/ 47 h 535"/>
                <a:gd name="T10" fmla="*/ 242 w 340"/>
                <a:gd name="T11" fmla="*/ 26 h 535"/>
                <a:gd name="T12" fmla="*/ 187 w 340"/>
                <a:gd name="T13" fmla="*/ 9 h 535"/>
                <a:gd name="T14" fmla="*/ 123 w 340"/>
                <a:gd name="T15" fmla="*/ 0 h 535"/>
                <a:gd name="T16" fmla="*/ 43 w 340"/>
                <a:gd name="T17" fmla="*/ 45 h 535"/>
                <a:gd name="T18" fmla="*/ 27 w 340"/>
                <a:gd name="T19" fmla="*/ 54 h 535"/>
                <a:gd name="T20" fmla="*/ 24 w 340"/>
                <a:gd name="T21" fmla="*/ 291 h 535"/>
                <a:gd name="T22" fmla="*/ 3 w 340"/>
                <a:gd name="T23" fmla="*/ 521 h 535"/>
                <a:gd name="T24" fmla="*/ 71 w 340"/>
                <a:gd name="T25" fmla="*/ 512 h 535"/>
                <a:gd name="T26" fmla="*/ 73 w 340"/>
                <a:gd name="T27" fmla="*/ 508 h 535"/>
                <a:gd name="T28" fmla="*/ 101 w 340"/>
                <a:gd name="T29" fmla="*/ 328 h 535"/>
                <a:gd name="T30" fmla="*/ 124 w 340"/>
                <a:gd name="T31" fmla="*/ 429 h 535"/>
                <a:gd name="T32" fmla="*/ 123 w 340"/>
                <a:gd name="T33" fmla="*/ 155 h 535"/>
                <a:gd name="T34" fmla="*/ 144 w 340"/>
                <a:gd name="T35" fmla="*/ 7 h 535"/>
                <a:gd name="T36" fmla="*/ 178 w 340"/>
                <a:gd name="T37" fmla="*/ 149 h 535"/>
                <a:gd name="T38" fmla="*/ 177 w 340"/>
                <a:gd name="T39" fmla="*/ 165 h 535"/>
                <a:gd name="T40" fmla="*/ 178 w 340"/>
                <a:gd name="T41" fmla="*/ 207 h 535"/>
                <a:gd name="T42" fmla="*/ 171 w 340"/>
                <a:gd name="T43" fmla="*/ 229 h 535"/>
                <a:gd name="T44" fmla="*/ 177 w 340"/>
                <a:gd name="T45" fmla="*/ 255 h 535"/>
                <a:gd name="T46" fmla="*/ 171 w 340"/>
                <a:gd name="T47" fmla="*/ 309 h 535"/>
                <a:gd name="T48" fmla="*/ 176 w 340"/>
                <a:gd name="T49" fmla="*/ 324 h 535"/>
                <a:gd name="T50" fmla="*/ 195 w 340"/>
                <a:gd name="T51" fmla="*/ 415 h 535"/>
                <a:gd name="T52" fmla="*/ 256 w 340"/>
                <a:gd name="T53" fmla="*/ 329 h 535"/>
                <a:gd name="T54" fmla="*/ 70 w 340"/>
                <a:gd name="T55" fmla="*/ 39 h 535"/>
                <a:gd name="T56" fmla="*/ 83 w 340"/>
                <a:gd name="T57" fmla="*/ 165 h 535"/>
                <a:gd name="T58" fmla="*/ 44 w 340"/>
                <a:gd name="T59" fmla="*/ 48 h 535"/>
                <a:gd name="T60" fmla="*/ 66 w 340"/>
                <a:gd name="T61" fmla="*/ 335 h 535"/>
                <a:gd name="T62" fmla="*/ 26 w 340"/>
                <a:gd name="T63" fmla="*/ 299 h 535"/>
                <a:gd name="T64" fmla="*/ 50 w 340"/>
                <a:gd name="T65" fmla="*/ 491 h 535"/>
                <a:gd name="T66" fmla="*/ 69 w 340"/>
                <a:gd name="T67" fmla="*/ 284 h 535"/>
                <a:gd name="T68" fmla="*/ 87 w 340"/>
                <a:gd name="T69" fmla="*/ 329 h 535"/>
                <a:gd name="T70" fmla="*/ 120 w 340"/>
                <a:gd name="T71" fmla="*/ 318 h 535"/>
                <a:gd name="T72" fmla="*/ 120 w 340"/>
                <a:gd name="T73" fmla="*/ 318 h 535"/>
                <a:gd name="T74" fmla="*/ 261 w 340"/>
                <a:gd name="T75" fmla="*/ 35 h 535"/>
                <a:gd name="T76" fmla="*/ 180 w 340"/>
                <a:gd name="T77" fmla="*/ 285 h 535"/>
                <a:gd name="T78" fmla="*/ 188 w 340"/>
                <a:gd name="T79" fmla="*/ 167 h 535"/>
                <a:gd name="T80" fmla="*/ 181 w 340"/>
                <a:gd name="T81" fmla="*/ 186 h 535"/>
                <a:gd name="T82" fmla="*/ 180 w 340"/>
                <a:gd name="T83" fmla="*/ 208 h 535"/>
                <a:gd name="T84" fmla="*/ 180 w 340"/>
                <a:gd name="T85" fmla="*/ 209 h 535"/>
                <a:gd name="T86" fmla="*/ 180 w 340"/>
                <a:gd name="T87" fmla="*/ 286 h 535"/>
                <a:gd name="T88" fmla="*/ 180 w 340"/>
                <a:gd name="T89" fmla="*/ 310 h 535"/>
                <a:gd name="T90" fmla="*/ 242 w 340"/>
                <a:gd name="T91" fmla="*/ 30 h 535"/>
                <a:gd name="T92" fmla="*/ 242 w 340"/>
                <a:gd name="T93" fmla="*/ 102 h 535"/>
                <a:gd name="T94" fmla="*/ 189 w 340"/>
                <a:gd name="T95" fmla="*/ 17 h 535"/>
                <a:gd name="T96" fmla="*/ 195 w 340"/>
                <a:gd name="T97" fmla="*/ 309 h 535"/>
                <a:gd name="T98" fmla="*/ 194 w 340"/>
                <a:gd name="T99" fmla="*/ 260 h 535"/>
                <a:gd name="T100" fmla="*/ 242 w 340"/>
                <a:gd name="T101" fmla="*/ 241 h 535"/>
                <a:gd name="T102" fmla="*/ 242 w 340"/>
                <a:gd name="T103" fmla="*/ 239 h 535"/>
                <a:gd name="T104" fmla="*/ 225 w 340"/>
                <a:gd name="T105" fmla="*/ 195 h 535"/>
                <a:gd name="T106" fmla="*/ 193 w 340"/>
                <a:gd name="T107" fmla="*/ 168 h 535"/>
                <a:gd name="T108" fmla="*/ 251 w 340"/>
                <a:gd name="T109" fmla="*/ 293 h 535"/>
                <a:gd name="T110" fmla="*/ 244 w 340"/>
                <a:gd name="T111" fmla="*/ 269 h 535"/>
                <a:gd name="T112" fmla="*/ 244 w 340"/>
                <a:gd name="T113" fmla="*/ 239 h 535"/>
                <a:gd name="T114" fmla="*/ 244 w 340"/>
                <a:gd name="T115" fmla="*/ 177 h 535"/>
                <a:gd name="T116" fmla="*/ 255 w 340"/>
                <a:gd name="T117" fmla="*/ 242 h 535"/>
                <a:gd name="T118" fmla="*/ 244 w 340"/>
                <a:gd name="T119" fmla="*/ 160 h 535"/>
                <a:gd name="T120" fmla="*/ 244 w 340"/>
                <a:gd name="T121" fmla="*/ 102 h 535"/>
                <a:gd name="T122" fmla="*/ 248 w 340"/>
                <a:gd name="T123" fmla="*/ 80 h 535"/>
                <a:gd name="T124" fmla="*/ 244 w 340"/>
                <a:gd name="T125" fmla="*/ 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535">
                  <a:moveTo>
                    <a:pt x="339" y="331"/>
                  </a:moveTo>
                  <a:cubicBezTo>
                    <a:pt x="313" y="328"/>
                    <a:pt x="287" y="325"/>
                    <a:pt x="261" y="324"/>
                  </a:cubicBezTo>
                  <a:cubicBezTo>
                    <a:pt x="260" y="272"/>
                    <a:pt x="260" y="221"/>
                    <a:pt x="260" y="169"/>
                  </a:cubicBezTo>
                  <a:cubicBezTo>
                    <a:pt x="284" y="174"/>
                    <a:pt x="309" y="179"/>
                    <a:pt x="333" y="183"/>
                  </a:cubicBezTo>
                  <a:cubicBezTo>
                    <a:pt x="335" y="184"/>
                    <a:pt x="334" y="181"/>
                    <a:pt x="333" y="181"/>
                  </a:cubicBezTo>
                  <a:cubicBezTo>
                    <a:pt x="309" y="175"/>
                    <a:pt x="285" y="169"/>
                    <a:pt x="260" y="164"/>
                  </a:cubicBezTo>
                  <a:cubicBezTo>
                    <a:pt x="260" y="158"/>
                    <a:pt x="260" y="152"/>
                    <a:pt x="261" y="147"/>
                  </a:cubicBezTo>
                  <a:cubicBezTo>
                    <a:pt x="280" y="151"/>
                    <a:pt x="299" y="155"/>
                    <a:pt x="319" y="157"/>
                  </a:cubicBezTo>
                  <a:cubicBezTo>
                    <a:pt x="320" y="157"/>
                    <a:pt x="319" y="156"/>
                    <a:pt x="319" y="156"/>
                  </a:cubicBezTo>
                  <a:cubicBezTo>
                    <a:pt x="299" y="153"/>
                    <a:pt x="280" y="149"/>
                    <a:pt x="261" y="145"/>
                  </a:cubicBezTo>
                  <a:cubicBezTo>
                    <a:pt x="261" y="138"/>
                    <a:pt x="261" y="131"/>
                    <a:pt x="261" y="124"/>
                  </a:cubicBezTo>
                  <a:cubicBezTo>
                    <a:pt x="276" y="131"/>
                    <a:pt x="291" y="135"/>
                    <a:pt x="307" y="137"/>
                  </a:cubicBezTo>
                  <a:cubicBezTo>
                    <a:pt x="308" y="137"/>
                    <a:pt x="308" y="136"/>
                    <a:pt x="307" y="136"/>
                  </a:cubicBezTo>
                  <a:cubicBezTo>
                    <a:pt x="291" y="133"/>
                    <a:pt x="276" y="129"/>
                    <a:pt x="261" y="122"/>
                  </a:cubicBezTo>
                  <a:cubicBezTo>
                    <a:pt x="261" y="117"/>
                    <a:pt x="261" y="112"/>
                    <a:pt x="261" y="106"/>
                  </a:cubicBezTo>
                  <a:cubicBezTo>
                    <a:pt x="277" y="110"/>
                    <a:pt x="292" y="114"/>
                    <a:pt x="307" y="117"/>
                  </a:cubicBezTo>
                  <a:cubicBezTo>
                    <a:pt x="308" y="118"/>
                    <a:pt x="308" y="116"/>
                    <a:pt x="307" y="116"/>
                  </a:cubicBezTo>
                  <a:cubicBezTo>
                    <a:pt x="292" y="112"/>
                    <a:pt x="277" y="108"/>
                    <a:pt x="261" y="104"/>
                  </a:cubicBezTo>
                  <a:cubicBezTo>
                    <a:pt x="261" y="97"/>
                    <a:pt x="261" y="90"/>
                    <a:pt x="261" y="83"/>
                  </a:cubicBezTo>
                  <a:cubicBezTo>
                    <a:pt x="269" y="84"/>
                    <a:pt x="277" y="85"/>
                    <a:pt x="285" y="86"/>
                  </a:cubicBezTo>
                  <a:cubicBezTo>
                    <a:pt x="286" y="87"/>
                    <a:pt x="286" y="85"/>
                    <a:pt x="285" y="85"/>
                  </a:cubicBezTo>
                  <a:cubicBezTo>
                    <a:pt x="277" y="83"/>
                    <a:pt x="270" y="82"/>
                    <a:pt x="262" y="81"/>
                  </a:cubicBezTo>
                  <a:cubicBezTo>
                    <a:pt x="262" y="81"/>
                    <a:pt x="262" y="81"/>
                    <a:pt x="262" y="81"/>
                  </a:cubicBezTo>
                  <a:cubicBezTo>
                    <a:pt x="262" y="74"/>
                    <a:pt x="262" y="68"/>
                    <a:pt x="262" y="61"/>
                  </a:cubicBezTo>
                  <a:cubicBezTo>
                    <a:pt x="272" y="65"/>
                    <a:pt x="283" y="69"/>
                    <a:pt x="293" y="72"/>
                  </a:cubicBezTo>
                  <a:cubicBezTo>
                    <a:pt x="294" y="72"/>
                    <a:pt x="294" y="71"/>
                    <a:pt x="293" y="71"/>
                  </a:cubicBezTo>
                  <a:cubicBezTo>
                    <a:pt x="283" y="67"/>
                    <a:pt x="272" y="63"/>
                    <a:pt x="262" y="59"/>
                  </a:cubicBezTo>
                  <a:cubicBezTo>
                    <a:pt x="262" y="51"/>
                    <a:pt x="262" y="43"/>
                    <a:pt x="262" y="35"/>
                  </a:cubicBezTo>
                  <a:cubicBezTo>
                    <a:pt x="281" y="40"/>
                    <a:pt x="300" y="45"/>
                    <a:pt x="319" y="50"/>
                  </a:cubicBezTo>
                  <a:cubicBezTo>
                    <a:pt x="320" y="50"/>
                    <a:pt x="320" y="48"/>
                    <a:pt x="319" y="47"/>
                  </a:cubicBezTo>
                  <a:cubicBezTo>
                    <a:pt x="300" y="42"/>
                    <a:pt x="281" y="37"/>
                    <a:pt x="262" y="32"/>
                  </a:cubicBezTo>
                  <a:cubicBezTo>
                    <a:pt x="262" y="31"/>
                    <a:pt x="262" y="30"/>
                    <a:pt x="262" y="29"/>
                  </a:cubicBezTo>
                  <a:cubicBezTo>
                    <a:pt x="262" y="28"/>
                    <a:pt x="262" y="28"/>
                    <a:pt x="262" y="29"/>
                  </a:cubicBezTo>
                  <a:cubicBezTo>
                    <a:pt x="262" y="30"/>
                    <a:pt x="261" y="31"/>
                    <a:pt x="261" y="32"/>
                  </a:cubicBezTo>
                  <a:cubicBezTo>
                    <a:pt x="255" y="31"/>
                    <a:pt x="249" y="29"/>
                    <a:pt x="242" y="27"/>
                  </a:cubicBezTo>
                  <a:cubicBezTo>
                    <a:pt x="242" y="27"/>
                    <a:pt x="242" y="26"/>
                    <a:pt x="242" y="26"/>
                  </a:cubicBezTo>
                  <a:cubicBezTo>
                    <a:pt x="242" y="26"/>
                    <a:pt x="242" y="26"/>
                    <a:pt x="242" y="26"/>
                  </a:cubicBezTo>
                  <a:cubicBezTo>
                    <a:pt x="242" y="26"/>
                    <a:pt x="242" y="27"/>
                    <a:pt x="242" y="27"/>
                  </a:cubicBezTo>
                  <a:cubicBezTo>
                    <a:pt x="235" y="26"/>
                    <a:pt x="228" y="24"/>
                    <a:pt x="221" y="22"/>
                  </a:cubicBezTo>
                  <a:cubicBezTo>
                    <a:pt x="210" y="19"/>
                    <a:pt x="200" y="17"/>
                    <a:pt x="189" y="14"/>
                  </a:cubicBezTo>
                  <a:cubicBezTo>
                    <a:pt x="189" y="12"/>
                    <a:pt x="189" y="11"/>
                    <a:pt x="189" y="9"/>
                  </a:cubicBezTo>
                  <a:cubicBezTo>
                    <a:pt x="189" y="8"/>
                    <a:pt x="187" y="8"/>
                    <a:pt x="187" y="9"/>
                  </a:cubicBezTo>
                  <a:cubicBezTo>
                    <a:pt x="187" y="10"/>
                    <a:pt x="187" y="12"/>
                    <a:pt x="188" y="14"/>
                  </a:cubicBezTo>
                  <a:cubicBezTo>
                    <a:pt x="175" y="10"/>
                    <a:pt x="162" y="7"/>
                    <a:pt x="149" y="4"/>
                  </a:cubicBezTo>
                  <a:cubicBezTo>
                    <a:pt x="149" y="4"/>
                    <a:pt x="149" y="4"/>
                    <a:pt x="149" y="4"/>
                  </a:cubicBezTo>
                  <a:cubicBezTo>
                    <a:pt x="150" y="4"/>
                    <a:pt x="149" y="2"/>
                    <a:pt x="148" y="2"/>
                  </a:cubicBezTo>
                  <a:cubicBezTo>
                    <a:pt x="147" y="3"/>
                    <a:pt x="146" y="3"/>
                    <a:pt x="145" y="4"/>
                  </a:cubicBezTo>
                  <a:cubicBezTo>
                    <a:pt x="137" y="2"/>
                    <a:pt x="130" y="1"/>
                    <a:pt x="123" y="0"/>
                  </a:cubicBezTo>
                  <a:cubicBezTo>
                    <a:pt x="122" y="0"/>
                    <a:pt x="122" y="1"/>
                    <a:pt x="123" y="1"/>
                  </a:cubicBezTo>
                  <a:cubicBezTo>
                    <a:pt x="129" y="3"/>
                    <a:pt x="134" y="4"/>
                    <a:pt x="140" y="6"/>
                  </a:cubicBezTo>
                  <a:cubicBezTo>
                    <a:pt x="108" y="19"/>
                    <a:pt x="76" y="32"/>
                    <a:pt x="44" y="45"/>
                  </a:cubicBezTo>
                  <a:cubicBezTo>
                    <a:pt x="44" y="43"/>
                    <a:pt x="44" y="42"/>
                    <a:pt x="44" y="40"/>
                  </a:cubicBezTo>
                  <a:cubicBezTo>
                    <a:pt x="44" y="40"/>
                    <a:pt x="43" y="40"/>
                    <a:pt x="43" y="40"/>
                  </a:cubicBezTo>
                  <a:cubicBezTo>
                    <a:pt x="43" y="42"/>
                    <a:pt x="43" y="43"/>
                    <a:pt x="43" y="45"/>
                  </a:cubicBezTo>
                  <a:cubicBezTo>
                    <a:pt x="30" y="50"/>
                    <a:pt x="17" y="55"/>
                    <a:pt x="4" y="60"/>
                  </a:cubicBezTo>
                  <a:cubicBezTo>
                    <a:pt x="4" y="60"/>
                    <a:pt x="4" y="60"/>
                    <a:pt x="4" y="60"/>
                  </a:cubicBezTo>
                  <a:cubicBezTo>
                    <a:pt x="17" y="57"/>
                    <a:pt x="30" y="53"/>
                    <a:pt x="43" y="48"/>
                  </a:cubicBezTo>
                  <a:cubicBezTo>
                    <a:pt x="41" y="92"/>
                    <a:pt x="40" y="135"/>
                    <a:pt x="40" y="178"/>
                  </a:cubicBezTo>
                  <a:cubicBezTo>
                    <a:pt x="34" y="180"/>
                    <a:pt x="29" y="181"/>
                    <a:pt x="24" y="183"/>
                  </a:cubicBezTo>
                  <a:cubicBezTo>
                    <a:pt x="24" y="140"/>
                    <a:pt x="25" y="97"/>
                    <a:pt x="27" y="54"/>
                  </a:cubicBezTo>
                  <a:cubicBezTo>
                    <a:pt x="27" y="54"/>
                    <a:pt x="26" y="54"/>
                    <a:pt x="26" y="54"/>
                  </a:cubicBezTo>
                  <a:cubicBezTo>
                    <a:pt x="22" y="97"/>
                    <a:pt x="21" y="140"/>
                    <a:pt x="22" y="184"/>
                  </a:cubicBezTo>
                  <a:cubicBezTo>
                    <a:pt x="15" y="186"/>
                    <a:pt x="8" y="188"/>
                    <a:pt x="1" y="190"/>
                  </a:cubicBezTo>
                  <a:cubicBezTo>
                    <a:pt x="0" y="190"/>
                    <a:pt x="1" y="191"/>
                    <a:pt x="1" y="191"/>
                  </a:cubicBezTo>
                  <a:cubicBezTo>
                    <a:pt x="8" y="190"/>
                    <a:pt x="15" y="188"/>
                    <a:pt x="22" y="186"/>
                  </a:cubicBezTo>
                  <a:cubicBezTo>
                    <a:pt x="22" y="221"/>
                    <a:pt x="23" y="256"/>
                    <a:pt x="24" y="291"/>
                  </a:cubicBezTo>
                  <a:cubicBezTo>
                    <a:pt x="24" y="310"/>
                    <a:pt x="25" y="329"/>
                    <a:pt x="25" y="348"/>
                  </a:cubicBezTo>
                  <a:cubicBezTo>
                    <a:pt x="17" y="351"/>
                    <a:pt x="9" y="354"/>
                    <a:pt x="1" y="357"/>
                  </a:cubicBezTo>
                  <a:cubicBezTo>
                    <a:pt x="0" y="357"/>
                    <a:pt x="1" y="358"/>
                    <a:pt x="1" y="358"/>
                  </a:cubicBezTo>
                  <a:cubicBezTo>
                    <a:pt x="9" y="356"/>
                    <a:pt x="17" y="354"/>
                    <a:pt x="25" y="352"/>
                  </a:cubicBezTo>
                  <a:cubicBezTo>
                    <a:pt x="27" y="407"/>
                    <a:pt x="28" y="461"/>
                    <a:pt x="28" y="516"/>
                  </a:cubicBezTo>
                  <a:cubicBezTo>
                    <a:pt x="20" y="518"/>
                    <a:pt x="12" y="519"/>
                    <a:pt x="3" y="521"/>
                  </a:cubicBezTo>
                  <a:cubicBezTo>
                    <a:pt x="2" y="521"/>
                    <a:pt x="3" y="524"/>
                    <a:pt x="4" y="523"/>
                  </a:cubicBezTo>
                  <a:cubicBezTo>
                    <a:pt x="12" y="522"/>
                    <a:pt x="20" y="521"/>
                    <a:pt x="28" y="519"/>
                  </a:cubicBezTo>
                  <a:cubicBezTo>
                    <a:pt x="29" y="524"/>
                    <a:pt x="29" y="529"/>
                    <a:pt x="29" y="533"/>
                  </a:cubicBezTo>
                  <a:cubicBezTo>
                    <a:pt x="29" y="534"/>
                    <a:pt x="30" y="535"/>
                    <a:pt x="30" y="534"/>
                  </a:cubicBezTo>
                  <a:cubicBezTo>
                    <a:pt x="30" y="529"/>
                    <a:pt x="30" y="524"/>
                    <a:pt x="31" y="519"/>
                  </a:cubicBezTo>
                  <a:cubicBezTo>
                    <a:pt x="44" y="516"/>
                    <a:pt x="57" y="514"/>
                    <a:pt x="71" y="512"/>
                  </a:cubicBezTo>
                  <a:cubicBezTo>
                    <a:pt x="71" y="515"/>
                    <a:pt x="71" y="518"/>
                    <a:pt x="71" y="522"/>
                  </a:cubicBezTo>
                  <a:cubicBezTo>
                    <a:pt x="71" y="523"/>
                    <a:pt x="73" y="523"/>
                    <a:pt x="73" y="522"/>
                  </a:cubicBezTo>
                  <a:cubicBezTo>
                    <a:pt x="73" y="519"/>
                    <a:pt x="73" y="515"/>
                    <a:pt x="73" y="511"/>
                  </a:cubicBezTo>
                  <a:cubicBezTo>
                    <a:pt x="81" y="510"/>
                    <a:pt x="90" y="508"/>
                    <a:pt x="98" y="506"/>
                  </a:cubicBezTo>
                  <a:cubicBezTo>
                    <a:pt x="99" y="506"/>
                    <a:pt x="98" y="504"/>
                    <a:pt x="97" y="504"/>
                  </a:cubicBezTo>
                  <a:cubicBezTo>
                    <a:pt x="89" y="505"/>
                    <a:pt x="81" y="507"/>
                    <a:pt x="73" y="508"/>
                  </a:cubicBezTo>
                  <a:cubicBezTo>
                    <a:pt x="73" y="452"/>
                    <a:pt x="71" y="395"/>
                    <a:pt x="70" y="339"/>
                  </a:cubicBezTo>
                  <a:cubicBezTo>
                    <a:pt x="75" y="337"/>
                    <a:pt x="79" y="336"/>
                    <a:pt x="83" y="334"/>
                  </a:cubicBezTo>
                  <a:cubicBezTo>
                    <a:pt x="83" y="363"/>
                    <a:pt x="84" y="392"/>
                    <a:pt x="86" y="420"/>
                  </a:cubicBezTo>
                  <a:cubicBezTo>
                    <a:pt x="86" y="421"/>
                    <a:pt x="87" y="421"/>
                    <a:pt x="87" y="420"/>
                  </a:cubicBezTo>
                  <a:cubicBezTo>
                    <a:pt x="87" y="391"/>
                    <a:pt x="87" y="362"/>
                    <a:pt x="87" y="333"/>
                  </a:cubicBezTo>
                  <a:cubicBezTo>
                    <a:pt x="92" y="332"/>
                    <a:pt x="96" y="330"/>
                    <a:pt x="101" y="328"/>
                  </a:cubicBezTo>
                  <a:cubicBezTo>
                    <a:pt x="101" y="357"/>
                    <a:pt x="101" y="386"/>
                    <a:pt x="103" y="414"/>
                  </a:cubicBezTo>
                  <a:cubicBezTo>
                    <a:pt x="103" y="415"/>
                    <a:pt x="104" y="415"/>
                    <a:pt x="104" y="415"/>
                  </a:cubicBezTo>
                  <a:cubicBezTo>
                    <a:pt x="105" y="385"/>
                    <a:pt x="105" y="356"/>
                    <a:pt x="105" y="327"/>
                  </a:cubicBezTo>
                  <a:cubicBezTo>
                    <a:pt x="110" y="325"/>
                    <a:pt x="115" y="324"/>
                    <a:pt x="120" y="322"/>
                  </a:cubicBezTo>
                  <a:cubicBezTo>
                    <a:pt x="120" y="357"/>
                    <a:pt x="120" y="393"/>
                    <a:pt x="122" y="428"/>
                  </a:cubicBezTo>
                  <a:cubicBezTo>
                    <a:pt x="122" y="429"/>
                    <a:pt x="124" y="430"/>
                    <a:pt x="124" y="429"/>
                  </a:cubicBezTo>
                  <a:cubicBezTo>
                    <a:pt x="126" y="393"/>
                    <a:pt x="125" y="356"/>
                    <a:pt x="125" y="320"/>
                  </a:cubicBezTo>
                  <a:cubicBezTo>
                    <a:pt x="131" y="318"/>
                    <a:pt x="137" y="316"/>
                    <a:pt x="143" y="313"/>
                  </a:cubicBezTo>
                  <a:cubicBezTo>
                    <a:pt x="145" y="313"/>
                    <a:pt x="144" y="311"/>
                    <a:pt x="142" y="311"/>
                  </a:cubicBezTo>
                  <a:cubicBezTo>
                    <a:pt x="137" y="313"/>
                    <a:pt x="131" y="315"/>
                    <a:pt x="125" y="317"/>
                  </a:cubicBezTo>
                  <a:cubicBezTo>
                    <a:pt x="124" y="287"/>
                    <a:pt x="123" y="258"/>
                    <a:pt x="123" y="228"/>
                  </a:cubicBezTo>
                  <a:cubicBezTo>
                    <a:pt x="123" y="204"/>
                    <a:pt x="123" y="179"/>
                    <a:pt x="123" y="155"/>
                  </a:cubicBezTo>
                  <a:cubicBezTo>
                    <a:pt x="128" y="153"/>
                    <a:pt x="133" y="151"/>
                    <a:pt x="138" y="149"/>
                  </a:cubicBezTo>
                  <a:cubicBezTo>
                    <a:pt x="139" y="148"/>
                    <a:pt x="138" y="146"/>
                    <a:pt x="137" y="147"/>
                  </a:cubicBezTo>
                  <a:cubicBezTo>
                    <a:pt x="132" y="148"/>
                    <a:pt x="127" y="150"/>
                    <a:pt x="123" y="152"/>
                  </a:cubicBezTo>
                  <a:cubicBezTo>
                    <a:pt x="123" y="107"/>
                    <a:pt x="123" y="62"/>
                    <a:pt x="124" y="18"/>
                  </a:cubicBezTo>
                  <a:cubicBezTo>
                    <a:pt x="124" y="17"/>
                    <a:pt x="124" y="17"/>
                    <a:pt x="123" y="17"/>
                  </a:cubicBezTo>
                  <a:cubicBezTo>
                    <a:pt x="130" y="14"/>
                    <a:pt x="137" y="10"/>
                    <a:pt x="144" y="7"/>
                  </a:cubicBezTo>
                  <a:cubicBezTo>
                    <a:pt x="159" y="10"/>
                    <a:pt x="173" y="14"/>
                    <a:pt x="188" y="17"/>
                  </a:cubicBezTo>
                  <a:cubicBezTo>
                    <a:pt x="188" y="61"/>
                    <a:pt x="188" y="106"/>
                    <a:pt x="188" y="150"/>
                  </a:cubicBezTo>
                  <a:cubicBezTo>
                    <a:pt x="186" y="150"/>
                    <a:pt x="184" y="150"/>
                    <a:pt x="182" y="149"/>
                  </a:cubicBezTo>
                  <a:cubicBezTo>
                    <a:pt x="183" y="105"/>
                    <a:pt x="185" y="61"/>
                    <a:pt x="186" y="17"/>
                  </a:cubicBezTo>
                  <a:cubicBezTo>
                    <a:pt x="186" y="17"/>
                    <a:pt x="185" y="17"/>
                    <a:pt x="185" y="17"/>
                  </a:cubicBezTo>
                  <a:cubicBezTo>
                    <a:pt x="180" y="61"/>
                    <a:pt x="179" y="105"/>
                    <a:pt x="178" y="149"/>
                  </a:cubicBezTo>
                  <a:cubicBezTo>
                    <a:pt x="165" y="147"/>
                    <a:pt x="151" y="145"/>
                    <a:pt x="137" y="144"/>
                  </a:cubicBezTo>
                  <a:cubicBezTo>
                    <a:pt x="136" y="144"/>
                    <a:pt x="137" y="145"/>
                    <a:pt x="137" y="146"/>
                  </a:cubicBezTo>
                  <a:cubicBezTo>
                    <a:pt x="151" y="148"/>
                    <a:pt x="165" y="151"/>
                    <a:pt x="178" y="154"/>
                  </a:cubicBezTo>
                  <a:cubicBezTo>
                    <a:pt x="178" y="157"/>
                    <a:pt x="178" y="161"/>
                    <a:pt x="178" y="165"/>
                  </a:cubicBezTo>
                  <a:cubicBezTo>
                    <a:pt x="178" y="165"/>
                    <a:pt x="177" y="165"/>
                    <a:pt x="177" y="164"/>
                  </a:cubicBezTo>
                  <a:cubicBezTo>
                    <a:pt x="176" y="164"/>
                    <a:pt x="176" y="165"/>
                    <a:pt x="177" y="165"/>
                  </a:cubicBezTo>
                  <a:cubicBezTo>
                    <a:pt x="177" y="165"/>
                    <a:pt x="178" y="165"/>
                    <a:pt x="178" y="166"/>
                  </a:cubicBezTo>
                  <a:cubicBezTo>
                    <a:pt x="178" y="172"/>
                    <a:pt x="178" y="179"/>
                    <a:pt x="178" y="186"/>
                  </a:cubicBezTo>
                  <a:cubicBezTo>
                    <a:pt x="175" y="185"/>
                    <a:pt x="172" y="184"/>
                    <a:pt x="168" y="184"/>
                  </a:cubicBezTo>
                  <a:cubicBezTo>
                    <a:pt x="167" y="184"/>
                    <a:pt x="167" y="185"/>
                    <a:pt x="168" y="185"/>
                  </a:cubicBezTo>
                  <a:cubicBezTo>
                    <a:pt x="172" y="186"/>
                    <a:pt x="175" y="187"/>
                    <a:pt x="178" y="187"/>
                  </a:cubicBezTo>
                  <a:cubicBezTo>
                    <a:pt x="178" y="194"/>
                    <a:pt x="178" y="200"/>
                    <a:pt x="178" y="207"/>
                  </a:cubicBezTo>
                  <a:cubicBezTo>
                    <a:pt x="178" y="207"/>
                    <a:pt x="178" y="207"/>
                    <a:pt x="178" y="208"/>
                  </a:cubicBezTo>
                  <a:cubicBezTo>
                    <a:pt x="177" y="207"/>
                    <a:pt x="175" y="207"/>
                    <a:pt x="174" y="207"/>
                  </a:cubicBezTo>
                  <a:cubicBezTo>
                    <a:pt x="173" y="207"/>
                    <a:pt x="173" y="208"/>
                    <a:pt x="174" y="208"/>
                  </a:cubicBezTo>
                  <a:cubicBezTo>
                    <a:pt x="175" y="208"/>
                    <a:pt x="177" y="208"/>
                    <a:pt x="178" y="209"/>
                  </a:cubicBezTo>
                  <a:cubicBezTo>
                    <a:pt x="178" y="216"/>
                    <a:pt x="178" y="223"/>
                    <a:pt x="177" y="230"/>
                  </a:cubicBezTo>
                  <a:cubicBezTo>
                    <a:pt x="175" y="230"/>
                    <a:pt x="173" y="229"/>
                    <a:pt x="171" y="229"/>
                  </a:cubicBezTo>
                  <a:cubicBezTo>
                    <a:pt x="170" y="229"/>
                    <a:pt x="171" y="231"/>
                    <a:pt x="171" y="231"/>
                  </a:cubicBezTo>
                  <a:cubicBezTo>
                    <a:pt x="173" y="231"/>
                    <a:pt x="175" y="231"/>
                    <a:pt x="177" y="231"/>
                  </a:cubicBezTo>
                  <a:cubicBezTo>
                    <a:pt x="177" y="239"/>
                    <a:pt x="177" y="246"/>
                    <a:pt x="177" y="254"/>
                  </a:cubicBezTo>
                  <a:cubicBezTo>
                    <a:pt x="175" y="253"/>
                    <a:pt x="173" y="253"/>
                    <a:pt x="171" y="252"/>
                  </a:cubicBezTo>
                  <a:cubicBezTo>
                    <a:pt x="170" y="252"/>
                    <a:pt x="171" y="253"/>
                    <a:pt x="171" y="253"/>
                  </a:cubicBezTo>
                  <a:cubicBezTo>
                    <a:pt x="173" y="254"/>
                    <a:pt x="175" y="255"/>
                    <a:pt x="177" y="255"/>
                  </a:cubicBezTo>
                  <a:cubicBezTo>
                    <a:pt x="177" y="265"/>
                    <a:pt x="177" y="275"/>
                    <a:pt x="177" y="284"/>
                  </a:cubicBezTo>
                  <a:cubicBezTo>
                    <a:pt x="173" y="284"/>
                    <a:pt x="169" y="283"/>
                    <a:pt x="165" y="283"/>
                  </a:cubicBezTo>
                  <a:cubicBezTo>
                    <a:pt x="164" y="283"/>
                    <a:pt x="165" y="285"/>
                    <a:pt x="166" y="285"/>
                  </a:cubicBezTo>
                  <a:cubicBezTo>
                    <a:pt x="169" y="285"/>
                    <a:pt x="173" y="286"/>
                    <a:pt x="177" y="286"/>
                  </a:cubicBezTo>
                  <a:cubicBezTo>
                    <a:pt x="176" y="294"/>
                    <a:pt x="176" y="301"/>
                    <a:pt x="176" y="309"/>
                  </a:cubicBezTo>
                  <a:cubicBezTo>
                    <a:pt x="175" y="309"/>
                    <a:pt x="173" y="309"/>
                    <a:pt x="171" y="309"/>
                  </a:cubicBezTo>
                  <a:cubicBezTo>
                    <a:pt x="171" y="309"/>
                    <a:pt x="171" y="310"/>
                    <a:pt x="171" y="310"/>
                  </a:cubicBezTo>
                  <a:cubicBezTo>
                    <a:pt x="173" y="310"/>
                    <a:pt x="175" y="310"/>
                    <a:pt x="176" y="310"/>
                  </a:cubicBezTo>
                  <a:cubicBezTo>
                    <a:pt x="176" y="313"/>
                    <a:pt x="176" y="317"/>
                    <a:pt x="176" y="320"/>
                  </a:cubicBezTo>
                  <a:cubicBezTo>
                    <a:pt x="159" y="320"/>
                    <a:pt x="142" y="320"/>
                    <a:pt x="126" y="320"/>
                  </a:cubicBezTo>
                  <a:cubicBezTo>
                    <a:pt x="125" y="320"/>
                    <a:pt x="125" y="322"/>
                    <a:pt x="126" y="322"/>
                  </a:cubicBezTo>
                  <a:cubicBezTo>
                    <a:pt x="143" y="322"/>
                    <a:pt x="159" y="323"/>
                    <a:pt x="176" y="324"/>
                  </a:cubicBezTo>
                  <a:cubicBezTo>
                    <a:pt x="176" y="347"/>
                    <a:pt x="176" y="371"/>
                    <a:pt x="176" y="394"/>
                  </a:cubicBezTo>
                  <a:cubicBezTo>
                    <a:pt x="176" y="395"/>
                    <a:pt x="178" y="396"/>
                    <a:pt x="178" y="395"/>
                  </a:cubicBezTo>
                  <a:cubicBezTo>
                    <a:pt x="179" y="371"/>
                    <a:pt x="180" y="348"/>
                    <a:pt x="180" y="324"/>
                  </a:cubicBezTo>
                  <a:cubicBezTo>
                    <a:pt x="183" y="324"/>
                    <a:pt x="186" y="324"/>
                    <a:pt x="190" y="325"/>
                  </a:cubicBezTo>
                  <a:cubicBezTo>
                    <a:pt x="190" y="355"/>
                    <a:pt x="191" y="384"/>
                    <a:pt x="193" y="414"/>
                  </a:cubicBezTo>
                  <a:cubicBezTo>
                    <a:pt x="193" y="415"/>
                    <a:pt x="195" y="416"/>
                    <a:pt x="195" y="415"/>
                  </a:cubicBezTo>
                  <a:cubicBezTo>
                    <a:pt x="195" y="385"/>
                    <a:pt x="195" y="355"/>
                    <a:pt x="195" y="325"/>
                  </a:cubicBezTo>
                  <a:cubicBezTo>
                    <a:pt x="210" y="326"/>
                    <a:pt x="226" y="327"/>
                    <a:pt x="241" y="328"/>
                  </a:cubicBezTo>
                  <a:cubicBezTo>
                    <a:pt x="241" y="350"/>
                    <a:pt x="241" y="372"/>
                    <a:pt x="241" y="394"/>
                  </a:cubicBezTo>
                  <a:cubicBezTo>
                    <a:pt x="241" y="395"/>
                    <a:pt x="243" y="396"/>
                    <a:pt x="243" y="395"/>
                  </a:cubicBezTo>
                  <a:cubicBezTo>
                    <a:pt x="244" y="373"/>
                    <a:pt x="244" y="350"/>
                    <a:pt x="244" y="328"/>
                  </a:cubicBezTo>
                  <a:cubicBezTo>
                    <a:pt x="248" y="328"/>
                    <a:pt x="252" y="329"/>
                    <a:pt x="256" y="329"/>
                  </a:cubicBezTo>
                  <a:cubicBezTo>
                    <a:pt x="257" y="354"/>
                    <a:pt x="259" y="378"/>
                    <a:pt x="261" y="403"/>
                  </a:cubicBezTo>
                  <a:cubicBezTo>
                    <a:pt x="261" y="404"/>
                    <a:pt x="263" y="404"/>
                    <a:pt x="263" y="403"/>
                  </a:cubicBezTo>
                  <a:cubicBezTo>
                    <a:pt x="262" y="379"/>
                    <a:pt x="261" y="354"/>
                    <a:pt x="261" y="329"/>
                  </a:cubicBezTo>
                  <a:cubicBezTo>
                    <a:pt x="287" y="331"/>
                    <a:pt x="313" y="332"/>
                    <a:pt x="339" y="333"/>
                  </a:cubicBezTo>
                  <a:cubicBezTo>
                    <a:pt x="340" y="333"/>
                    <a:pt x="340" y="331"/>
                    <a:pt x="339" y="331"/>
                  </a:cubicBezTo>
                  <a:close/>
                  <a:moveTo>
                    <a:pt x="70" y="39"/>
                  </a:moveTo>
                  <a:cubicBezTo>
                    <a:pt x="80" y="35"/>
                    <a:pt x="90" y="31"/>
                    <a:pt x="100" y="27"/>
                  </a:cubicBezTo>
                  <a:cubicBezTo>
                    <a:pt x="100" y="71"/>
                    <a:pt x="101" y="115"/>
                    <a:pt x="101" y="159"/>
                  </a:cubicBezTo>
                  <a:cubicBezTo>
                    <a:pt x="96" y="161"/>
                    <a:pt x="91" y="162"/>
                    <a:pt x="86" y="164"/>
                  </a:cubicBezTo>
                  <a:cubicBezTo>
                    <a:pt x="86" y="122"/>
                    <a:pt x="86" y="79"/>
                    <a:pt x="83" y="37"/>
                  </a:cubicBezTo>
                  <a:cubicBezTo>
                    <a:pt x="83" y="37"/>
                    <a:pt x="83" y="37"/>
                    <a:pt x="83" y="37"/>
                  </a:cubicBezTo>
                  <a:cubicBezTo>
                    <a:pt x="82" y="80"/>
                    <a:pt x="83" y="122"/>
                    <a:pt x="83" y="165"/>
                  </a:cubicBezTo>
                  <a:cubicBezTo>
                    <a:pt x="79" y="166"/>
                    <a:pt x="74" y="168"/>
                    <a:pt x="69" y="169"/>
                  </a:cubicBezTo>
                  <a:cubicBezTo>
                    <a:pt x="69" y="126"/>
                    <a:pt x="69" y="83"/>
                    <a:pt x="70" y="39"/>
                  </a:cubicBezTo>
                  <a:close/>
                  <a:moveTo>
                    <a:pt x="68" y="40"/>
                  </a:moveTo>
                  <a:cubicBezTo>
                    <a:pt x="68" y="83"/>
                    <a:pt x="67" y="127"/>
                    <a:pt x="66" y="170"/>
                  </a:cubicBezTo>
                  <a:cubicBezTo>
                    <a:pt x="59" y="173"/>
                    <a:pt x="52" y="175"/>
                    <a:pt x="44" y="177"/>
                  </a:cubicBezTo>
                  <a:cubicBezTo>
                    <a:pt x="44" y="134"/>
                    <a:pt x="44" y="91"/>
                    <a:pt x="44" y="48"/>
                  </a:cubicBezTo>
                  <a:cubicBezTo>
                    <a:pt x="52" y="45"/>
                    <a:pt x="60" y="43"/>
                    <a:pt x="68" y="40"/>
                  </a:cubicBezTo>
                  <a:close/>
                  <a:moveTo>
                    <a:pt x="66" y="335"/>
                  </a:moveTo>
                  <a:cubicBezTo>
                    <a:pt x="59" y="337"/>
                    <a:pt x="53" y="339"/>
                    <a:pt x="46" y="342"/>
                  </a:cubicBezTo>
                  <a:cubicBezTo>
                    <a:pt x="45" y="288"/>
                    <a:pt x="45" y="234"/>
                    <a:pt x="45" y="180"/>
                  </a:cubicBezTo>
                  <a:cubicBezTo>
                    <a:pt x="52" y="178"/>
                    <a:pt x="59" y="176"/>
                    <a:pt x="66" y="174"/>
                  </a:cubicBezTo>
                  <a:cubicBezTo>
                    <a:pt x="66" y="228"/>
                    <a:pt x="66" y="281"/>
                    <a:pt x="66" y="335"/>
                  </a:cubicBezTo>
                  <a:close/>
                  <a:moveTo>
                    <a:pt x="26" y="299"/>
                  </a:moveTo>
                  <a:cubicBezTo>
                    <a:pt x="25" y="261"/>
                    <a:pt x="24" y="224"/>
                    <a:pt x="24" y="186"/>
                  </a:cubicBezTo>
                  <a:cubicBezTo>
                    <a:pt x="29" y="184"/>
                    <a:pt x="34" y="183"/>
                    <a:pt x="40" y="182"/>
                  </a:cubicBezTo>
                  <a:cubicBezTo>
                    <a:pt x="39" y="236"/>
                    <a:pt x="40" y="289"/>
                    <a:pt x="41" y="343"/>
                  </a:cubicBezTo>
                  <a:cubicBezTo>
                    <a:pt x="37" y="345"/>
                    <a:pt x="32" y="346"/>
                    <a:pt x="28" y="348"/>
                  </a:cubicBezTo>
                  <a:cubicBezTo>
                    <a:pt x="27" y="331"/>
                    <a:pt x="26" y="315"/>
                    <a:pt x="26" y="299"/>
                  </a:cubicBezTo>
                  <a:close/>
                  <a:moveTo>
                    <a:pt x="71" y="508"/>
                  </a:moveTo>
                  <a:cubicBezTo>
                    <a:pt x="57" y="511"/>
                    <a:pt x="44" y="513"/>
                    <a:pt x="31" y="516"/>
                  </a:cubicBezTo>
                  <a:cubicBezTo>
                    <a:pt x="32" y="461"/>
                    <a:pt x="30" y="406"/>
                    <a:pt x="28" y="351"/>
                  </a:cubicBezTo>
                  <a:cubicBezTo>
                    <a:pt x="32" y="350"/>
                    <a:pt x="37" y="349"/>
                    <a:pt x="41" y="347"/>
                  </a:cubicBezTo>
                  <a:cubicBezTo>
                    <a:pt x="43" y="395"/>
                    <a:pt x="45" y="443"/>
                    <a:pt x="49" y="491"/>
                  </a:cubicBezTo>
                  <a:cubicBezTo>
                    <a:pt x="49" y="492"/>
                    <a:pt x="50" y="492"/>
                    <a:pt x="50" y="491"/>
                  </a:cubicBezTo>
                  <a:cubicBezTo>
                    <a:pt x="48" y="443"/>
                    <a:pt x="47" y="394"/>
                    <a:pt x="46" y="346"/>
                  </a:cubicBezTo>
                  <a:cubicBezTo>
                    <a:pt x="53" y="344"/>
                    <a:pt x="60" y="342"/>
                    <a:pt x="66" y="340"/>
                  </a:cubicBezTo>
                  <a:cubicBezTo>
                    <a:pt x="67" y="396"/>
                    <a:pt x="68" y="452"/>
                    <a:pt x="71" y="508"/>
                  </a:cubicBezTo>
                  <a:close/>
                  <a:moveTo>
                    <a:pt x="83" y="330"/>
                  </a:moveTo>
                  <a:cubicBezTo>
                    <a:pt x="79" y="331"/>
                    <a:pt x="75" y="332"/>
                    <a:pt x="70" y="334"/>
                  </a:cubicBezTo>
                  <a:cubicBezTo>
                    <a:pt x="70" y="317"/>
                    <a:pt x="70" y="301"/>
                    <a:pt x="69" y="284"/>
                  </a:cubicBezTo>
                  <a:cubicBezTo>
                    <a:pt x="69" y="247"/>
                    <a:pt x="69" y="210"/>
                    <a:pt x="69" y="174"/>
                  </a:cubicBezTo>
                  <a:cubicBezTo>
                    <a:pt x="74" y="172"/>
                    <a:pt x="79" y="171"/>
                    <a:pt x="84" y="169"/>
                  </a:cubicBezTo>
                  <a:cubicBezTo>
                    <a:pt x="84" y="189"/>
                    <a:pt x="84" y="209"/>
                    <a:pt x="84" y="228"/>
                  </a:cubicBezTo>
                  <a:cubicBezTo>
                    <a:pt x="84" y="262"/>
                    <a:pt x="83" y="296"/>
                    <a:pt x="83" y="330"/>
                  </a:cubicBezTo>
                  <a:close/>
                  <a:moveTo>
                    <a:pt x="101" y="324"/>
                  </a:moveTo>
                  <a:cubicBezTo>
                    <a:pt x="96" y="326"/>
                    <a:pt x="91" y="327"/>
                    <a:pt x="87" y="329"/>
                  </a:cubicBezTo>
                  <a:cubicBezTo>
                    <a:pt x="86" y="295"/>
                    <a:pt x="86" y="262"/>
                    <a:pt x="85" y="229"/>
                  </a:cubicBezTo>
                  <a:cubicBezTo>
                    <a:pt x="85" y="209"/>
                    <a:pt x="86" y="188"/>
                    <a:pt x="86" y="168"/>
                  </a:cubicBezTo>
                  <a:cubicBezTo>
                    <a:pt x="91" y="167"/>
                    <a:pt x="96" y="165"/>
                    <a:pt x="101" y="163"/>
                  </a:cubicBezTo>
                  <a:cubicBezTo>
                    <a:pt x="102" y="180"/>
                    <a:pt x="102" y="197"/>
                    <a:pt x="102" y="214"/>
                  </a:cubicBezTo>
                  <a:cubicBezTo>
                    <a:pt x="102" y="251"/>
                    <a:pt x="101" y="288"/>
                    <a:pt x="101" y="324"/>
                  </a:cubicBezTo>
                  <a:close/>
                  <a:moveTo>
                    <a:pt x="120" y="318"/>
                  </a:moveTo>
                  <a:cubicBezTo>
                    <a:pt x="115" y="320"/>
                    <a:pt x="110" y="321"/>
                    <a:pt x="105" y="323"/>
                  </a:cubicBezTo>
                  <a:cubicBezTo>
                    <a:pt x="105" y="290"/>
                    <a:pt x="104" y="256"/>
                    <a:pt x="104" y="223"/>
                  </a:cubicBezTo>
                  <a:cubicBezTo>
                    <a:pt x="104" y="203"/>
                    <a:pt x="104" y="182"/>
                    <a:pt x="103" y="162"/>
                  </a:cubicBezTo>
                  <a:cubicBezTo>
                    <a:pt x="109" y="160"/>
                    <a:pt x="115" y="158"/>
                    <a:pt x="121" y="156"/>
                  </a:cubicBezTo>
                  <a:cubicBezTo>
                    <a:pt x="121" y="177"/>
                    <a:pt x="121" y="199"/>
                    <a:pt x="121" y="220"/>
                  </a:cubicBezTo>
                  <a:cubicBezTo>
                    <a:pt x="121" y="253"/>
                    <a:pt x="120" y="285"/>
                    <a:pt x="120" y="318"/>
                  </a:cubicBezTo>
                  <a:close/>
                  <a:moveTo>
                    <a:pt x="121" y="152"/>
                  </a:moveTo>
                  <a:cubicBezTo>
                    <a:pt x="115" y="154"/>
                    <a:pt x="109" y="156"/>
                    <a:pt x="103" y="158"/>
                  </a:cubicBezTo>
                  <a:cubicBezTo>
                    <a:pt x="103" y="114"/>
                    <a:pt x="103" y="70"/>
                    <a:pt x="101" y="27"/>
                  </a:cubicBezTo>
                  <a:cubicBezTo>
                    <a:pt x="108" y="24"/>
                    <a:pt x="115" y="20"/>
                    <a:pt x="122" y="17"/>
                  </a:cubicBezTo>
                  <a:cubicBezTo>
                    <a:pt x="121" y="62"/>
                    <a:pt x="121" y="107"/>
                    <a:pt x="121" y="152"/>
                  </a:cubicBezTo>
                  <a:close/>
                  <a:moveTo>
                    <a:pt x="261" y="35"/>
                  </a:moveTo>
                  <a:cubicBezTo>
                    <a:pt x="261" y="43"/>
                    <a:pt x="261" y="51"/>
                    <a:pt x="261" y="59"/>
                  </a:cubicBezTo>
                  <a:cubicBezTo>
                    <a:pt x="255" y="56"/>
                    <a:pt x="249" y="54"/>
                    <a:pt x="243" y="51"/>
                  </a:cubicBezTo>
                  <a:cubicBezTo>
                    <a:pt x="243" y="44"/>
                    <a:pt x="243" y="37"/>
                    <a:pt x="242" y="30"/>
                  </a:cubicBezTo>
                  <a:cubicBezTo>
                    <a:pt x="249" y="32"/>
                    <a:pt x="255" y="34"/>
                    <a:pt x="261" y="35"/>
                  </a:cubicBezTo>
                  <a:close/>
                  <a:moveTo>
                    <a:pt x="189" y="285"/>
                  </a:moveTo>
                  <a:cubicBezTo>
                    <a:pt x="186" y="285"/>
                    <a:pt x="183" y="285"/>
                    <a:pt x="180" y="285"/>
                  </a:cubicBezTo>
                  <a:cubicBezTo>
                    <a:pt x="180" y="275"/>
                    <a:pt x="180" y="266"/>
                    <a:pt x="180" y="256"/>
                  </a:cubicBezTo>
                  <a:cubicBezTo>
                    <a:pt x="183" y="257"/>
                    <a:pt x="186" y="258"/>
                    <a:pt x="189" y="259"/>
                  </a:cubicBezTo>
                  <a:cubicBezTo>
                    <a:pt x="189" y="268"/>
                    <a:pt x="189" y="277"/>
                    <a:pt x="189" y="285"/>
                  </a:cubicBezTo>
                  <a:close/>
                  <a:moveTo>
                    <a:pt x="181" y="154"/>
                  </a:moveTo>
                  <a:cubicBezTo>
                    <a:pt x="184" y="155"/>
                    <a:pt x="186" y="155"/>
                    <a:pt x="188" y="156"/>
                  </a:cubicBezTo>
                  <a:cubicBezTo>
                    <a:pt x="188" y="159"/>
                    <a:pt x="188" y="163"/>
                    <a:pt x="188" y="167"/>
                  </a:cubicBezTo>
                  <a:cubicBezTo>
                    <a:pt x="186" y="166"/>
                    <a:pt x="184" y="166"/>
                    <a:pt x="181" y="165"/>
                  </a:cubicBezTo>
                  <a:cubicBezTo>
                    <a:pt x="181" y="162"/>
                    <a:pt x="181" y="158"/>
                    <a:pt x="181" y="154"/>
                  </a:cubicBezTo>
                  <a:close/>
                  <a:moveTo>
                    <a:pt x="181" y="166"/>
                  </a:moveTo>
                  <a:cubicBezTo>
                    <a:pt x="184" y="167"/>
                    <a:pt x="186" y="167"/>
                    <a:pt x="188" y="168"/>
                  </a:cubicBezTo>
                  <a:cubicBezTo>
                    <a:pt x="188" y="175"/>
                    <a:pt x="188" y="181"/>
                    <a:pt x="188" y="188"/>
                  </a:cubicBezTo>
                  <a:cubicBezTo>
                    <a:pt x="186" y="187"/>
                    <a:pt x="183" y="187"/>
                    <a:pt x="181" y="186"/>
                  </a:cubicBezTo>
                  <a:cubicBezTo>
                    <a:pt x="181" y="180"/>
                    <a:pt x="181" y="173"/>
                    <a:pt x="181" y="166"/>
                  </a:cubicBezTo>
                  <a:close/>
                  <a:moveTo>
                    <a:pt x="180" y="207"/>
                  </a:moveTo>
                  <a:cubicBezTo>
                    <a:pt x="180" y="201"/>
                    <a:pt x="180" y="194"/>
                    <a:pt x="181" y="188"/>
                  </a:cubicBezTo>
                  <a:cubicBezTo>
                    <a:pt x="183" y="188"/>
                    <a:pt x="186" y="189"/>
                    <a:pt x="188" y="190"/>
                  </a:cubicBezTo>
                  <a:cubicBezTo>
                    <a:pt x="188" y="196"/>
                    <a:pt x="188" y="203"/>
                    <a:pt x="188" y="210"/>
                  </a:cubicBezTo>
                  <a:cubicBezTo>
                    <a:pt x="186" y="209"/>
                    <a:pt x="183" y="209"/>
                    <a:pt x="180" y="208"/>
                  </a:cubicBezTo>
                  <a:cubicBezTo>
                    <a:pt x="180" y="208"/>
                    <a:pt x="180" y="208"/>
                    <a:pt x="180" y="207"/>
                  </a:cubicBezTo>
                  <a:close/>
                  <a:moveTo>
                    <a:pt x="180" y="209"/>
                  </a:moveTo>
                  <a:cubicBezTo>
                    <a:pt x="183" y="210"/>
                    <a:pt x="186" y="210"/>
                    <a:pt x="188" y="211"/>
                  </a:cubicBezTo>
                  <a:cubicBezTo>
                    <a:pt x="188" y="217"/>
                    <a:pt x="189" y="224"/>
                    <a:pt x="189" y="230"/>
                  </a:cubicBezTo>
                  <a:cubicBezTo>
                    <a:pt x="186" y="230"/>
                    <a:pt x="183" y="230"/>
                    <a:pt x="180" y="230"/>
                  </a:cubicBezTo>
                  <a:cubicBezTo>
                    <a:pt x="180" y="223"/>
                    <a:pt x="180" y="216"/>
                    <a:pt x="180" y="209"/>
                  </a:cubicBezTo>
                  <a:close/>
                  <a:moveTo>
                    <a:pt x="189" y="232"/>
                  </a:moveTo>
                  <a:cubicBezTo>
                    <a:pt x="189" y="240"/>
                    <a:pt x="189" y="249"/>
                    <a:pt x="189" y="257"/>
                  </a:cubicBezTo>
                  <a:cubicBezTo>
                    <a:pt x="186" y="257"/>
                    <a:pt x="183" y="256"/>
                    <a:pt x="180" y="255"/>
                  </a:cubicBezTo>
                  <a:cubicBezTo>
                    <a:pt x="180" y="247"/>
                    <a:pt x="180" y="239"/>
                    <a:pt x="180" y="231"/>
                  </a:cubicBezTo>
                  <a:cubicBezTo>
                    <a:pt x="183" y="231"/>
                    <a:pt x="186" y="232"/>
                    <a:pt x="189" y="232"/>
                  </a:cubicBezTo>
                  <a:close/>
                  <a:moveTo>
                    <a:pt x="180" y="286"/>
                  </a:moveTo>
                  <a:cubicBezTo>
                    <a:pt x="183" y="287"/>
                    <a:pt x="186" y="287"/>
                    <a:pt x="189" y="287"/>
                  </a:cubicBezTo>
                  <a:cubicBezTo>
                    <a:pt x="189" y="294"/>
                    <a:pt x="189" y="301"/>
                    <a:pt x="189" y="309"/>
                  </a:cubicBezTo>
                  <a:cubicBezTo>
                    <a:pt x="186" y="309"/>
                    <a:pt x="183" y="309"/>
                    <a:pt x="180" y="309"/>
                  </a:cubicBezTo>
                  <a:cubicBezTo>
                    <a:pt x="180" y="301"/>
                    <a:pt x="180" y="294"/>
                    <a:pt x="180" y="286"/>
                  </a:cubicBezTo>
                  <a:close/>
                  <a:moveTo>
                    <a:pt x="180" y="320"/>
                  </a:moveTo>
                  <a:cubicBezTo>
                    <a:pt x="180" y="317"/>
                    <a:pt x="180" y="313"/>
                    <a:pt x="180" y="310"/>
                  </a:cubicBezTo>
                  <a:cubicBezTo>
                    <a:pt x="183" y="310"/>
                    <a:pt x="186" y="310"/>
                    <a:pt x="189" y="310"/>
                  </a:cubicBezTo>
                  <a:cubicBezTo>
                    <a:pt x="190" y="314"/>
                    <a:pt x="190" y="317"/>
                    <a:pt x="190" y="320"/>
                  </a:cubicBezTo>
                  <a:cubicBezTo>
                    <a:pt x="186" y="320"/>
                    <a:pt x="183" y="320"/>
                    <a:pt x="180" y="320"/>
                  </a:cubicBezTo>
                  <a:close/>
                  <a:moveTo>
                    <a:pt x="189" y="17"/>
                  </a:moveTo>
                  <a:cubicBezTo>
                    <a:pt x="200" y="20"/>
                    <a:pt x="210" y="22"/>
                    <a:pt x="221" y="25"/>
                  </a:cubicBezTo>
                  <a:cubicBezTo>
                    <a:pt x="228" y="27"/>
                    <a:pt x="235" y="28"/>
                    <a:pt x="242" y="30"/>
                  </a:cubicBezTo>
                  <a:cubicBezTo>
                    <a:pt x="242" y="37"/>
                    <a:pt x="242" y="44"/>
                    <a:pt x="242" y="51"/>
                  </a:cubicBezTo>
                  <a:cubicBezTo>
                    <a:pt x="242" y="51"/>
                    <a:pt x="241" y="52"/>
                    <a:pt x="242" y="52"/>
                  </a:cubicBezTo>
                  <a:cubicBezTo>
                    <a:pt x="242" y="68"/>
                    <a:pt x="242" y="84"/>
                    <a:pt x="242" y="100"/>
                  </a:cubicBezTo>
                  <a:cubicBezTo>
                    <a:pt x="240" y="100"/>
                    <a:pt x="238" y="99"/>
                    <a:pt x="236" y="99"/>
                  </a:cubicBezTo>
                  <a:cubicBezTo>
                    <a:pt x="235" y="99"/>
                    <a:pt x="235" y="100"/>
                    <a:pt x="236" y="100"/>
                  </a:cubicBezTo>
                  <a:cubicBezTo>
                    <a:pt x="238" y="101"/>
                    <a:pt x="240" y="101"/>
                    <a:pt x="242" y="102"/>
                  </a:cubicBezTo>
                  <a:cubicBezTo>
                    <a:pt x="242" y="106"/>
                    <a:pt x="242" y="109"/>
                    <a:pt x="242" y="113"/>
                  </a:cubicBezTo>
                  <a:cubicBezTo>
                    <a:pt x="241" y="113"/>
                    <a:pt x="241" y="114"/>
                    <a:pt x="242" y="115"/>
                  </a:cubicBezTo>
                  <a:cubicBezTo>
                    <a:pt x="242" y="115"/>
                    <a:pt x="242" y="115"/>
                    <a:pt x="242" y="115"/>
                  </a:cubicBezTo>
                  <a:cubicBezTo>
                    <a:pt x="242" y="130"/>
                    <a:pt x="242" y="145"/>
                    <a:pt x="242" y="160"/>
                  </a:cubicBezTo>
                  <a:cubicBezTo>
                    <a:pt x="226" y="156"/>
                    <a:pt x="209" y="153"/>
                    <a:pt x="192" y="151"/>
                  </a:cubicBezTo>
                  <a:cubicBezTo>
                    <a:pt x="191" y="106"/>
                    <a:pt x="190" y="62"/>
                    <a:pt x="189" y="17"/>
                  </a:cubicBezTo>
                  <a:close/>
                  <a:moveTo>
                    <a:pt x="241" y="322"/>
                  </a:moveTo>
                  <a:cubicBezTo>
                    <a:pt x="226" y="321"/>
                    <a:pt x="210" y="321"/>
                    <a:pt x="195" y="320"/>
                  </a:cubicBezTo>
                  <a:cubicBezTo>
                    <a:pt x="195" y="317"/>
                    <a:pt x="195" y="314"/>
                    <a:pt x="195" y="310"/>
                  </a:cubicBezTo>
                  <a:cubicBezTo>
                    <a:pt x="208" y="310"/>
                    <a:pt x="221" y="310"/>
                    <a:pt x="234" y="310"/>
                  </a:cubicBezTo>
                  <a:cubicBezTo>
                    <a:pt x="235" y="310"/>
                    <a:pt x="234" y="309"/>
                    <a:pt x="233" y="309"/>
                  </a:cubicBezTo>
                  <a:cubicBezTo>
                    <a:pt x="221" y="309"/>
                    <a:pt x="208" y="308"/>
                    <a:pt x="195" y="309"/>
                  </a:cubicBezTo>
                  <a:cubicBezTo>
                    <a:pt x="195" y="302"/>
                    <a:pt x="195" y="295"/>
                    <a:pt x="195" y="288"/>
                  </a:cubicBezTo>
                  <a:cubicBezTo>
                    <a:pt x="210" y="289"/>
                    <a:pt x="226" y="291"/>
                    <a:pt x="241" y="292"/>
                  </a:cubicBezTo>
                  <a:cubicBezTo>
                    <a:pt x="241" y="302"/>
                    <a:pt x="241" y="312"/>
                    <a:pt x="241" y="322"/>
                  </a:cubicBezTo>
                  <a:close/>
                  <a:moveTo>
                    <a:pt x="241" y="291"/>
                  </a:moveTo>
                  <a:cubicBezTo>
                    <a:pt x="226" y="289"/>
                    <a:pt x="210" y="287"/>
                    <a:pt x="195" y="286"/>
                  </a:cubicBezTo>
                  <a:cubicBezTo>
                    <a:pt x="195" y="277"/>
                    <a:pt x="195" y="269"/>
                    <a:pt x="194" y="260"/>
                  </a:cubicBezTo>
                  <a:cubicBezTo>
                    <a:pt x="210" y="264"/>
                    <a:pt x="226" y="268"/>
                    <a:pt x="241" y="270"/>
                  </a:cubicBezTo>
                  <a:cubicBezTo>
                    <a:pt x="241" y="277"/>
                    <a:pt x="241" y="284"/>
                    <a:pt x="241" y="291"/>
                  </a:cubicBezTo>
                  <a:close/>
                  <a:moveTo>
                    <a:pt x="241" y="268"/>
                  </a:moveTo>
                  <a:cubicBezTo>
                    <a:pt x="226" y="266"/>
                    <a:pt x="210" y="263"/>
                    <a:pt x="194" y="259"/>
                  </a:cubicBezTo>
                  <a:cubicBezTo>
                    <a:pt x="194" y="250"/>
                    <a:pt x="194" y="241"/>
                    <a:pt x="194" y="232"/>
                  </a:cubicBezTo>
                  <a:cubicBezTo>
                    <a:pt x="210" y="234"/>
                    <a:pt x="226" y="237"/>
                    <a:pt x="242" y="241"/>
                  </a:cubicBezTo>
                  <a:cubicBezTo>
                    <a:pt x="242" y="250"/>
                    <a:pt x="242" y="259"/>
                    <a:pt x="241" y="268"/>
                  </a:cubicBezTo>
                  <a:close/>
                  <a:moveTo>
                    <a:pt x="242" y="239"/>
                  </a:moveTo>
                  <a:cubicBezTo>
                    <a:pt x="226" y="234"/>
                    <a:pt x="210" y="232"/>
                    <a:pt x="194" y="230"/>
                  </a:cubicBezTo>
                  <a:cubicBezTo>
                    <a:pt x="194" y="224"/>
                    <a:pt x="194" y="218"/>
                    <a:pt x="194" y="212"/>
                  </a:cubicBezTo>
                  <a:cubicBezTo>
                    <a:pt x="210" y="215"/>
                    <a:pt x="226" y="218"/>
                    <a:pt x="242" y="221"/>
                  </a:cubicBezTo>
                  <a:cubicBezTo>
                    <a:pt x="242" y="227"/>
                    <a:pt x="242" y="233"/>
                    <a:pt x="242" y="239"/>
                  </a:cubicBezTo>
                  <a:close/>
                  <a:moveTo>
                    <a:pt x="242" y="207"/>
                  </a:moveTo>
                  <a:cubicBezTo>
                    <a:pt x="242" y="211"/>
                    <a:pt x="242" y="216"/>
                    <a:pt x="242" y="220"/>
                  </a:cubicBezTo>
                  <a:cubicBezTo>
                    <a:pt x="226" y="216"/>
                    <a:pt x="210" y="213"/>
                    <a:pt x="194" y="210"/>
                  </a:cubicBezTo>
                  <a:cubicBezTo>
                    <a:pt x="193" y="204"/>
                    <a:pt x="193" y="197"/>
                    <a:pt x="193" y="191"/>
                  </a:cubicBezTo>
                  <a:cubicBezTo>
                    <a:pt x="204" y="193"/>
                    <a:pt x="214" y="195"/>
                    <a:pt x="225" y="197"/>
                  </a:cubicBezTo>
                  <a:cubicBezTo>
                    <a:pt x="226" y="197"/>
                    <a:pt x="226" y="195"/>
                    <a:pt x="225" y="195"/>
                  </a:cubicBezTo>
                  <a:cubicBezTo>
                    <a:pt x="214" y="194"/>
                    <a:pt x="204" y="191"/>
                    <a:pt x="193" y="189"/>
                  </a:cubicBezTo>
                  <a:cubicBezTo>
                    <a:pt x="193" y="182"/>
                    <a:pt x="193" y="176"/>
                    <a:pt x="193" y="169"/>
                  </a:cubicBezTo>
                  <a:cubicBezTo>
                    <a:pt x="209" y="172"/>
                    <a:pt x="226" y="174"/>
                    <a:pt x="242" y="176"/>
                  </a:cubicBezTo>
                  <a:cubicBezTo>
                    <a:pt x="242" y="187"/>
                    <a:pt x="242" y="197"/>
                    <a:pt x="242" y="207"/>
                  </a:cubicBezTo>
                  <a:close/>
                  <a:moveTo>
                    <a:pt x="242" y="175"/>
                  </a:moveTo>
                  <a:cubicBezTo>
                    <a:pt x="226" y="173"/>
                    <a:pt x="209" y="171"/>
                    <a:pt x="193" y="168"/>
                  </a:cubicBezTo>
                  <a:cubicBezTo>
                    <a:pt x="193" y="164"/>
                    <a:pt x="193" y="160"/>
                    <a:pt x="193" y="156"/>
                  </a:cubicBezTo>
                  <a:cubicBezTo>
                    <a:pt x="209" y="160"/>
                    <a:pt x="226" y="163"/>
                    <a:pt x="242" y="166"/>
                  </a:cubicBezTo>
                  <a:cubicBezTo>
                    <a:pt x="242" y="169"/>
                    <a:pt x="242" y="172"/>
                    <a:pt x="242" y="175"/>
                  </a:cubicBezTo>
                  <a:close/>
                  <a:moveTo>
                    <a:pt x="244" y="322"/>
                  </a:moveTo>
                  <a:cubicBezTo>
                    <a:pt x="244" y="312"/>
                    <a:pt x="244" y="303"/>
                    <a:pt x="244" y="293"/>
                  </a:cubicBezTo>
                  <a:cubicBezTo>
                    <a:pt x="246" y="293"/>
                    <a:pt x="248" y="293"/>
                    <a:pt x="251" y="293"/>
                  </a:cubicBezTo>
                  <a:cubicBezTo>
                    <a:pt x="252" y="293"/>
                    <a:pt x="251" y="292"/>
                    <a:pt x="250" y="292"/>
                  </a:cubicBezTo>
                  <a:cubicBezTo>
                    <a:pt x="248" y="291"/>
                    <a:pt x="246" y="291"/>
                    <a:pt x="244" y="291"/>
                  </a:cubicBezTo>
                  <a:cubicBezTo>
                    <a:pt x="244" y="284"/>
                    <a:pt x="244" y="277"/>
                    <a:pt x="244" y="270"/>
                  </a:cubicBezTo>
                  <a:cubicBezTo>
                    <a:pt x="245" y="270"/>
                    <a:pt x="247" y="270"/>
                    <a:pt x="248" y="271"/>
                  </a:cubicBezTo>
                  <a:cubicBezTo>
                    <a:pt x="249" y="271"/>
                    <a:pt x="249" y="269"/>
                    <a:pt x="248" y="269"/>
                  </a:cubicBezTo>
                  <a:cubicBezTo>
                    <a:pt x="247" y="269"/>
                    <a:pt x="245" y="269"/>
                    <a:pt x="244" y="269"/>
                  </a:cubicBezTo>
                  <a:cubicBezTo>
                    <a:pt x="244" y="259"/>
                    <a:pt x="244" y="250"/>
                    <a:pt x="244" y="241"/>
                  </a:cubicBezTo>
                  <a:cubicBezTo>
                    <a:pt x="248" y="242"/>
                    <a:pt x="252" y="243"/>
                    <a:pt x="255" y="244"/>
                  </a:cubicBezTo>
                  <a:cubicBezTo>
                    <a:pt x="255" y="270"/>
                    <a:pt x="255" y="297"/>
                    <a:pt x="256" y="323"/>
                  </a:cubicBezTo>
                  <a:cubicBezTo>
                    <a:pt x="252" y="323"/>
                    <a:pt x="248" y="323"/>
                    <a:pt x="244" y="322"/>
                  </a:cubicBezTo>
                  <a:close/>
                  <a:moveTo>
                    <a:pt x="255" y="242"/>
                  </a:moveTo>
                  <a:cubicBezTo>
                    <a:pt x="252" y="241"/>
                    <a:pt x="248" y="240"/>
                    <a:pt x="244" y="239"/>
                  </a:cubicBezTo>
                  <a:cubicBezTo>
                    <a:pt x="244" y="233"/>
                    <a:pt x="244" y="227"/>
                    <a:pt x="244" y="222"/>
                  </a:cubicBezTo>
                  <a:cubicBezTo>
                    <a:pt x="245" y="222"/>
                    <a:pt x="247" y="222"/>
                    <a:pt x="248" y="222"/>
                  </a:cubicBezTo>
                  <a:cubicBezTo>
                    <a:pt x="249" y="222"/>
                    <a:pt x="249" y="221"/>
                    <a:pt x="248" y="221"/>
                  </a:cubicBezTo>
                  <a:cubicBezTo>
                    <a:pt x="247" y="221"/>
                    <a:pt x="245" y="220"/>
                    <a:pt x="244" y="220"/>
                  </a:cubicBezTo>
                  <a:cubicBezTo>
                    <a:pt x="244" y="219"/>
                    <a:pt x="244" y="217"/>
                    <a:pt x="244" y="215"/>
                  </a:cubicBezTo>
                  <a:cubicBezTo>
                    <a:pt x="244" y="203"/>
                    <a:pt x="244" y="190"/>
                    <a:pt x="244" y="177"/>
                  </a:cubicBezTo>
                  <a:cubicBezTo>
                    <a:pt x="245" y="177"/>
                    <a:pt x="245" y="177"/>
                    <a:pt x="245" y="177"/>
                  </a:cubicBezTo>
                  <a:cubicBezTo>
                    <a:pt x="246" y="177"/>
                    <a:pt x="246" y="176"/>
                    <a:pt x="245" y="176"/>
                  </a:cubicBezTo>
                  <a:cubicBezTo>
                    <a:pt x="244" y="176"/>
                    <a:pt x="244" y="176"/>
                    <a:pt x="244" y="176"/>
                  </a:cubicBezTo>
                  <a:cubicBezTo>
                    <a:pt x="244" y="172"/>
                    <a:pt x="244" y="169"/>
                    <a:pt x="244" y="166"/>
                  </a:cubicBezTo>
                  <a:cubicBezTo>
                    <a:pt x="249" y="167"/>
                    <a:pt x="253" y="168"/>
                    <a:pt x="257" y="169"/>
                  </a:cubicBezTo>
                  <a:cubicBezTo>
                    <a:pt x="256" y="193"/>
                    <a:pt x="255" y="218"/>
                    <a:pt x="255" y="242"/>
                  </a:cubicBezTo>
                  <a:close/>
                  <a:moveTo>
                    <a:pt x="258" y="144"/>
                  </a:moveTo>
                  <a:cubicBezTo>
                    <a:pt x="253" y="144"/>
                    <a:pt x="249" y="143"/>
                    <a:pt x="245" y="142"/>
                  </a:cubicBezTo>
                  <a:cubicBezTo>
                    <a:pt x="244" y="142"/>
                    <a:pt x="244" y="142"/>
                    <a:pt x="245" y="143"/>
                  </a:cubicBezTo>
                  <a:cubicBezTo>
                    <a:pt x="249" y="144"/>
                    <a:pt x="253" y="145"/>
                    <a:pt x="258" y="146"/>
                  </a:cubicBezTo>
                  <a:cubicBezTo>
                    <a:pt x="257" y="152"/>
                    <a:pt x="257" y="157"/>
                    <a:pt x="257" y="163"/>
                  </a:cubicBezTo>
                  <a:cubicBezTo>
                    <a:pt x="253" y="162"/>
                    <a:pt x="249" y="161"/>
                    <a:pt x="244" y="160"/>
                  </a:cubicBezTo>
                  <a:cubicBezTo>
                    <a:pt x="244" y="146"/>
                    <a:pt x="244" y="131"/>
                    <a:pt x="244" y="116"/>
                  </a:cubicBezTo>
                  <a:cubicBezTo>
                    <a:pt x="249" y="119"/>
                    <a:pt x="254" y="121"/>
                    <a:pt x="258" y="123"/>
                  </a:cubicBezTo>
                  <a:cubicBezTo>
                    <a:pt x="258" y="130"/>
                    <a:pt x="258" y="137"/>
                    <a:pt x="258" y="144"/>
                  </a:cubicBezTo>
                  <a:close/>
                  <a:moveTo>
                    <a:pt x="258" y="121"/>
                  </a:moveTo>
                  <a:cubicBezTo>
                    <a:pt x="254" y="119"/>
                    <a:pt x="249" y="117"/>
                    <a:pt x="244" y="114"/>
                  </a:cubicBezTo>
                  <a:cubicBezTo>
                    <a:pt x="244" y="110"/>
                    <a:pt x="244" y="106"/>
                    <a:pt x="244" y="102"/>
                  </a:cubicBezTo>
                  <a:cubicBezTo>
                    <a:pt x="249" y="103"/>
                    <a:pt x="254" y="105"/>
                    <a:pt x="259" y="106"/>
                  </a:cubicBezTo>
                  <a:cubicBezTo>
                    <a:pt x="259" y="111"/>
                    <a:pt x="259" y="116"/>
                    <a:pt x="258" y="121"/>
                  </a:cubicBezTo>
                  <a:close/>
                  <a:moveTo>
                    <a:pt x="259" y="104"/>
                  </a:moveTo>
                  <a:cubicBezTo>
                    <a:pt x="254" y="103"/>
                    <a:pt x="249" y="102"/>
                    <a:pt x="244" y="101"/>
                  </a:cubicBezTo>
                  <a:cubicBezTo>
                    <a:pt x="244" y="93"/>
                    <a:pt x="244" y="86"/>
                    <a:pt x="244" y="78"/>
                  </a:cubicBezTo>
                  <a:cubicBezTo>
                    <a:pt x="245" y="79"/>
                    <a:pt x="247" y="80"/>
                    <a:pt x="248" y="80"/>
                  </a:cubicBezTo>
                  <a:cubicBezTo>
                    <a:pt x="252" y="81"/>
                    <a:pt x="256" y="82"/>
                    <a:pt x="260" y="83"/>
                  </a:cubicBezTo>
                  <a:cubicBezTo>
                    <a:pt x="260" y="90"/>
                    <a:pt x="259" y="97"/>
                    <a:pt x="259" y="104"/>
                  </a:cubicBezTo>
                  <a:close/>
                  <a:moveTo>
                    <a:pt x="251" y="79"/>
                  </a:moveTo>
                  <a:cubicBezTo>
                    <a:pt x="249" y="79"/>
                    <a:pt x="241" y="77"/>
                    <a:pt x="245" y="75"/>
                  </a:cubicBezTo>
                  <a:cubicBezTo>
                    <a:pt x="246" y="74"/>
                    <a:pt x="245" y="73"/>
                    <a:pt x="245" y="74"/>
                  </a:cubicBezTo>
                  <a:cubicBezTo>
                    <a:pt x="244" y="74"/>
                    <a:pt x="244" y="74"/>
                    <a:pt x="244" y="74"/>
                  </a:cubicBezTo>
                  <a:cubicBezTo>
                    <a:pt x="244" y="67"/>
                    <a:pt x="243" y="60"/>
                    <a:pt x="243" y="53"/>
                  </a:cubicBezTo>
                  <a:cubicBezTo>
                    <a:pt x="249" y="55"/>
                    <a:pt x="255" y="58"/>
                    <a:pt x="261" y="60"/>
                  </a:cubicBezTo>
                  <a:cubicBezTo>
                    <a:pt x="260" y="67"/>
                    <a:pt x="260" y="74"/>
                    <a:pt x="260" y="81"/>
                  </a:cubicBezTo>
                  <a:cubicBezTo>
                    <a:pt x="257" y="80"/>
                    <a:pt x="254" y="80"/>
                    <a:pt x="251"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2" name="išliḋè"/>
            <p:cNvSpPr/>
            <p:nvPr/>
          </p:nvSpPr>
          <p:spPr bwMode="auto">
            <a:xfrm>
              <a:off x="3457575" y="3833813"/>
              <a:ext cx="185738" cy="19050"/>
            </a:xfrm>
            <a:custGeom>
              <a:avLst/>
              <a:gdLst>
                <a:gd name="T0" fmla="*/ 104 w 106"/>
                <a:gd name="T1" fmla="*/ 0 h 11"/>
                <a:gd name="T2" fmla="*/ 2 w 106"/>
                <a:gd name="T3" fmla="*/ 9 h 11"/>
                <a:gd name="T4" fmla="*/ 2 w 106"/>
                <a:gd name="T5" fmla="*/ 11 h 11"/>
                <a:gd name="T6" fmla="*/ 104 w 106"/>
                <a:gd name="T7" fmla="*/ 3 h 11"/>
                <a:gd name="T8" fmla="*/ 104 w 106"/>
                <a:gd name="T9" fmla="*/ 0 h 11"/>
              </a:gdLst>
              <a:ahLst/>
              <a:cxnLst>
                <a:cxn ang="0">
                  <a:pos x="T0" y="T1"/>
                </a:cxn>
                <a:cxn ang="0">
                  <a:pos x="T2" y="T3"/>
                </a:cxn>
                <a:cxn ang="0">
                  <a:pos x="T4" y="T5"/>
                </a:cxn>
                <a:cxn ang="0">
                  <a:pos x="T6" y="T7"/>
                </a:cxn>
                <a:cxn ang="0">
                  <a:pos x="T8" y="T9"/>
                </a:cxn>
              </a:cxnLst>
              <a:rect l="0" t="0" r="r" b="b"/>
              <a:pathLst>
                <a:path w="106" h="11">
                  <a:moveTo>
                    <a:pt x="104" y="0"/>
                  </a:moveTo>
                  <a:cubicBezTo>
                    <a:pt x="70" y="2"/>
                    <a:pt x="36" y="6"/>
                    <a:pt x="2" y="9"/>
                  </a:cubicBezTo>
                  <a:cubicBezTo>
                    <a:pt x="0" y="9"/>
                    <a:pt x="1" y="11"/>
                    <a:pt x="2" y="11"/>
                  </a:cubicBezTo>
                  <a:cubicBezTo>
                    <a:pt x="36" y="8"/>
                    <a:pt x="70" y="6"/>
                    <a:pt x="104" y="3"/>
                  </a:cubicBezTo>
                  <a:cubicBezTo>
                    <a:pt x="106" y="2"/>
                    <a:pt x="105" y="0"/>
                    <a:pt x="10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3" name="îś1íḑè"/>
            <p:cNvSpPr/>
            <p:nvPr/>
          </p:nvSpPr>
          <p:spPr bwMode="auto">
            <a:xfrm>
              <a:off x="3619500" y="3695700"/>
              <a:ext cx="865188" cy="577850"/>
            </a:xfrm>
            <a:custGeom>
              <a:avLst/>
              <a:gdLst>
                <a:gd name="T0" fmla="*/ 185 w 495"/>
                <a:gd name="T1" fmla="*/ 5 h 331"/>
                <a:gd name="T2" fmla="*/ 105 w 495"/>
                <a:gd name="T3" fmla="*/ 23 h 331"/>
                <a:gd name="T4" fmla="*/ 23 w 495"/>
                <a:gd name="T5" fmla="*/ 35 h 331"/>
                <a:gd name="T6" fmla="*/ 21 w 495"/>
                <a:gd name="T7" fmla="*/ 127 h 331"/>
                <a:gd name="T8" fmla="*/ 41 w 495"/>
                <a:gd name="T9" fmla="*/ 257 h 331"/>
                <a:gd name="T10" fmla="*/ 124 w 495"/>
                <a:gd name="T11" fmla="*/ 307 h 331"/>
                <a:gd name="T12" fmla="*/ 205 w 495"/>
                <a:gd name="T13" fmla="*/ 291 h 331"/>
                <a:gd name="T14" fmla="*/ 230 w 495"/>
                <a:gd name="T15" fmla="*/ 212 h 331"/>
                <a:gd name="T16" fmla="*/ 196 w 495"/>
                <a:gd name="T17" fmla="*/ 294 h 331"/>
                <a:gd name="T18" fmla="*/ 359 w 495"/>
                <a:gd name="T19" fmla="*/ 310 h 331"/>
                <a:gd name="T20" fmla="*/ 437 w 495"/>
                <a:gd name="T21" fmla="*/ 278 h 331"/>
                <a:gd name="T22" fmla="*/ 459 w 495"/>
                <a:gd name="T23" fmla="*/ 200 h 331"/>
                <a:gd name="T24" fmla="*/ 461 w 495"/>
                <a:gd name="T25" fmla="*/ 80 h 331"/>
                <a:gd name="T26" fmla="*/ 438 w 495"/>
                <a:gd name="T27" fmla="*/ 35 h 331"/>
                <a:gd name="T28" fmla="*/ 494 w 495"/>
                <a:gd name="T29" fmla="*/ 23 h 331"/>
                <a:gd name="T30" fmla="*/ 32 w 495"/>
                <a:gd name="T31" fmla="*/ 124 h 331"/>
                <a:gd name="T32" fmla="*/ 457 w 495"/>
                <a:gd name="T33" fmla="*/ 131 h 331"/>
                <a:gd name="T34" fmla="*/ 328 w 495"/>
                <a:gd name="T35" fmla="*/ 83 h 331"/>
                <a:gd name="T36" fmla="*/ 310 w 495"/>
                <a:gd name="T37" fmla="*/ 206 h 331"/>
                <a:gd name="T38" fmla="*/ 265 w 495"/>
                <a:gd name="T39" fmla="*/ 78 h 331"/>
                <a:gd name="T40" fmla="*/ 285 w 495"/>
                <a:gd name="T41" fmla="*/ 78 h 331"/>
                <a:gd name="T42" fmla="*/ 185 w 495"/>
                <a:gd name="T43" fmla="*/ 20 h 331"/>
                <a:gd name="T44" fmla="*/ 262 w 495"/>
                <a:gd name="T45" fmla="*/ 78 h 331"/>
                <a:gd name="T46" fmla="*/ 243 w 495"/>
                <a:gd name="T47" fmla="*/ 82 h 331"/>
                <a:gd name="T48" fmla="*/ 184 w 495"/>
                <a:gd name="T49" fmla="*/ 17 h 331"/>
                <a:gd name="T50" fmla="*/ 222 w 495"/>
                <a:gd name="T51" fmla="*/ 82 h 331"/>
                <a:gd name="T52" fmla="*/ 185 w 495"/>
                <a:gd name="T53" fmla="*/ 22 h 331"/>
                <a:gd name="T54" fmla="*/ 123 w 495"/>
                <a:gd name="T55" fmla="*/ 21 h 331"/>
                <a:gd name="T56" fmla="*/ 163 w 495"/>
                <a:gd name="T57" fmla="*/ 82 h 331"/>
                <a:gd name="T58" fmla="*/ 136 w 495"/>
                <a:gd name="T59" fmla="*/ 197 h 331"/>
                <a:gd name="T60" fmla="*/ 120 w 495"/>
                <a:gd name="T61" fmla="*/ 84 h 331"/>
                <a:gd name="T62" fmla="*/ 102 w 495"/>
                <a:gd name="T63" fmla="*/ 81 h 331"/>
                <a:gd name="T64" fmla="*/ 100 w 495"/>
                <a:gd name="T65" fmla="*/ 85 h 331"/>
                <a:gd name="T66" fmla="*/ 71 w 495"/>
                <a:gd name="T67" fmla="*/ 124 h 331"/>
                <a:gd name="T68" fmla="*/ 49 w 495"/>
                <a:gd name="T69" fmla="*/ 87 h 331"/>
                <a:gd name="T70" fmla="*/ 47 w 495"/>
                <a:gd name="T71" fmla="*/ 87 h 331"/>
                <a:gd name="T72" fmla="*/ 41 w 495"/>
                <a:gd name="T73" fmla="*/ 183 h 331"/>
                <a:gd name="T74" fmla="*/ 71 w 495"/>
                <a:gd name="T75" fmla="*/ 128 h 331"/>
                <a:gd name="T76" fmla="*/ 86 w 495"/>
                <a:gd name="T77" fmla="*/ 188 h 331"/>
                <a:gd name="T78" fmla="*/ 124 w 495"/>
                <a:gd name="T79" fmla="*/ 208 h 331"/>
                <a:gd name="T80" fmla="*/ 137 w 495"/>
                <a:gd name="T81" fmla="*/ 201 h 331"/>
                <a:gd name="T82" fmla="*/ 154 w 495"/>
                <a:gd name="T83" fmla="*/ 205 h 331"/>
                <a:gd name="T84" fmla="*/ 163 w 495"/>
                <a:gd name="T85" fmla="*/ 202 h 331"/>
                <a:gd name="T86" fmla="*/ 200 w 495"/>
                <a:gd name="T87" fmla="*/ 209 h 331"/>
                <a:gd name="T88" fmla="*/ 323 w 495"/>
                <a:gd name="T89" fmla="*/ 285 h 331"/>
                <a:gd name="T90" fmla="*/ 288 w 495"/>
                <a:gd name="T91" fmla="*/ 211 h 331"/>
                <a:gd name="T92" fmla="*/ 323 w 495"/>
                <a:gd name="T93" fmla="*/ 205 h 331"/>
                <a:gd name="T94" fmla="*/ 333 w 495"/>
                <a:gd name="T95" fmla="*/ 205 h 331"/>
                <a:gd name="T96" fmla="*/ 330 w 495"/>
                <a:gd name="T97" fmla="*/ 36 h 331"/>
                <a:gd name="T98" fmla="*/ 354 w 495"/>
                <a:gd name="T99" fmla="*/ 214 h 331"/>
                <a:gd name="T100" fmla="*/ 355 w 495"/>
                <a:gd name="T101" fmla="*/ 37 h 331"/>
                <a:gd name="T102" fmla="*/ 374 w 495"/>
                <a:gd name="T103" fmla="*/ 203 h 331"/>
                <a:gd name="T104" fmla="*/ 373 w 495"/>
                <a:gd name="T105" fmla="*/ 83 h 331"/>
                <a:gd name="T106" fmla="*/ 374 w 495"/>
                <a:gd name="T107" fmla="*/ 133 h 331"/>
                <a:gd name="T108" fmla="*/ 417 w 495"/>
                <a:gd name="T109" fmla="*/ 82 h 331"/>
                <a:gd name="T110" fmla="*/ 420 w 495"/>
                <a:gd name="T111" fmla="*/ 82 h 331"/>
                <a:gd name="T112" fmla="*/ 398 w 495"/>
                <a:gd name="T113" fmla="*/ 34 h 331"/>
                <a:gd name="T114" fmla="*/ 306 w 495"/>
                <a:gd name="T115" fmla="*/ 2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31">
                  <a:moveTo>
                    <a:pt x="494" y="23"/>
                  </a:moveTo>
                  <a:cubicBezTo>
                    <a:pt x="463" y="23"/>
                    <a:pt x="432" y="23"/>
                    <a:pt x="401" y="23"/>
                  </a:cubicBezTo>
                  <a:cubicBezTo>
                    <a:pt x="400" y="23"/>
                    <a:pt x="400" y="23"/>
                    <a:pt x="400" y="23"/>
                  </a:cubicBezTo>
                  <a:cubicBezTo>
                    <a:pt x="380" y="23"/>
                    <a:pt x="360" y="22"/>
                    <a:pt x="340" y="21"/>
                  </a:cubicBezTo>
                  <a:cubicBezTo>
                    <a:pt x="290" y="19"/>
                    <a:pt x="242" y="12"/>
                    <a:pt x="192" y="5"/>
                  </a:cubicBezTo>
                  <a:cubicBezTo>
                    <a:pt x="197" y="4"/>
                    <a:pt x="201" y="3"/>
                    <a:pt x="205" y="2"/>
                  </a:cubicBezTo>
                  <a:cubicBezTo>
                    <a:pt x="206" y="1"/>
                    <a:pt x="205" y="0"/>
                    <a:pt x="204" y="0"/>
                  </a:cubicBezTo>
                  <a:cubicBezTo>
                    <a:pt x="199" y="2"/>
                    <a:pt x="193" y="3"/>
                    <a:pt x="187" y="5"/>
                  </a:cubicBezTo>
                  <a:cubicBezTo>
                    <a:pt x="185" y="4"/>
                    <a:pt x="182" y="4"/>
                    <a:pt x="179" y="3"/>
                  </a:cubicBezTo>
                  <a:cubicBezTo>
                    <a:pt x="179" y="3"/>
                    <a:pt x="179" y="4"/>
                    <a:pt x="179" y="4"/>
                  </a:cubicBezTo>
                  <a:cubicBezTo>
                    <a:pt x="181" y="4"/>
                    <a:pt x="183" y="5"/>
                    <a:pt x="185" y="5"/>
                  </a:cubicBezTo>
                  <a:cubicBezTo>
                    <a:pt x="164" y="10"/>
                    <a:pt x="144" y="15"/>
                    <a:pt x="123" y="18"/>
                  </a:cubicBezTo>
                  <a:cubicBezTo>
                    <a:pt x="123" y="17"/>
                    <a:pt x="123" y="16"/>
                    <a:pt x="123" y="15"/>
                  </a:cubicBezTo>
                  <a:cubicBezTo>
                    <a:pt x="123" y="15"/>
                    <a:pt x="122" y="15"/>
                    <a:pt x="122" y="15"/>
                  </a:cubicBezTo>
                  <a:cubicBezTo>
                    <a:pt x="122" y="16"/>
                    <a:pt x="122" y="17"/>
                    <a:pt x="122" y="18"/>
                  </a:cubicBezTo>
                  <a:cubicBezTo>
                    <a:pt x="117" y="19"/>
                    <a:pt x="111" y="20"/>
                    <a:pt x="105" y="20"/>
                  </a:cubicBezTo>
                  <a:cubicBezTo>
                    <a:pt x="106" y="20"/>
                    <a:pt x="106" y="19"/>
                    <a:pt x="106" y="18"/>
                  </a:cubicBezTo>
                  <a:cubicBezTo>
                    <a:pt x="106" y="18"/>
                    <a:pt x="105" y="17"/>
                    <a:pt x="105" y="18"/>
                  </a:cubicBezTo>
                  <a:cubicBezTo>
                    <a:pt x="105" y="19"/>
                    <a:pt x="105" y="20"/>
                    <a:pt x="105" y="21"/>
                  </a:cubicBezTo>
                  <a:cubicBezTo>
                    <a:pt x="71" y="25"/>
                    <a:pt x="38" y="27"/>
                    <a:pt x="3" y="26"/>
                  </a:cubicBezTo>
                  <a:cubicBezTo>
                    <a:pt x="2" y="26"/>
                    <a:pt x="3" y="27"/>
                    <a:pt x="3" y="27"/>
                  </a:cubicBezTo>
                  <a:cubicBezTo>
                    <a:pt x="37" y="29"/>
                    <a:pt x="71" y="27"/>
                    <a:pt x="105" y="23"/>
                  </a:cubicBezTo>
                  <a:cubicBezTo>
                    <a:pt x="105" y="24"/>
                    <a:pt x="105" y="24"/>
                    <a:pt x="105" y="24"/>
                  </a:cubicBezTo>
                  <a:cubicBezTo>
                    <a:pt x="87" y="26"/>
                    <a:pt x="69" y="29"/>
                    <a:pt x="52" y="31"/>
                  </a:cubicBezTo>
                  <a:cubicBezTo>
                    <a:pt x="52" y="30"/>
                    <a:pt x="52" y="30"/>
                    <a:pt x="52" y="29"/>
                  </a:cubicBezTo>
                  <a:cubicBezTo>
                    <a:pt x="52" y="29"/>
                    <a:pt x="51" y="29"/>
                    <a:pt x="51" y="29"/>
                  </a:cubicBezTo>
                  <a:cubicBezTo>
                    <a:pt x="51" y="30"/>
                    <a:pt x="51" y="30"/>
                    <a:pt x="51" y="31"/>
                  </a:cubicBezTo>
                  <a:cubicBezTo>
                    <a:pt x="45" y="32"/>
                    <a:pt x="39" y="33"/>
                    <a:pt x="33" y="33"/>
                  </a:cubicBezTo>
                  <a:cubicBezTo>
                    <a:pt x="33" y="33"/>
                    <a:pt x="33" y="33"/>
                    <a:pt x="32" y="32"/>
                  </a:cubicBezTo>
                  <a:cubicBezTo>
                    <a:pt x="32" y="31"/>
                    <a:pt x="31" y="31"/>
                    <a:pt x="31" y="32"/>
                  </a:cubicBezTo>
                  <a:cubicBezTo>
                    <a:pt x="31" y="32"/>
                    <a:pt x="31" y="33"/>
                    <a:pt x="31" y="34"/>
                  </a:cubicBezTo>
                  <a:cubicBezTo>
                    <a:pt x="28" y="34"/>
                    <a:pt x="26" y="34"/>
                    <a:pt x="23" y="35"/>
                  </a:cubicBezTo>
                  <a:cubicBezTo>
                    <a:pt x="23" y="35"/>
                    <a:pt x="23" y="35"/>
                    <a:pt x="23" y="35"/>
                  </a:cubicBezTo>
                  <a:cubicBezTo>
                    <a:pt x="16" y="36"/>
                    <a:pt x="10" y="36"/>
                    <a:pt x="3" y="37"/>
                  </a:cubicBezTo>
                  <a:cubicBezTo>
                    <a:pt x="2" y="37"/>
                    <a:pt x="3" y="38"/>
                    <a:pt x="3" y="38"/>
                  </a:cubicBezTo>
                  <a:cubicBezTo>
                    <a:pt x="10" y="38"/>
                    <a:pt x="16" y="38"/>
                    <a:pt x="23" y="37"/>
                  </a:cubicBezTo>
                  <a:cubicBezTo>
                    <a:pt x="23" y="53"/>
                    <a:pt x="22" y="69"/>
                    <a:pt x="22" y="85"/>
                  </a:cubicBezTo>
                  <a:cubicBezTo>
                    <a:pt x="18" y="85"/>
                    <a:pt x="13" y="85"/>
                    <a:pt x="9" y="86"/>
                  </a:cubicBezTo>
                  <a:cubicBezTo>
                    <a:pt x="8" y="86"/>
                    <a:pt x="9" y="86"/>
                    <a:pt x="9" y="86"/>
                  </a:cubicBezTo>
                  <a:cubicBezTo>
                    <a:pt x="13" y="86"/>
                    <a:pt x="18" y="87"/>
                    <a:pt x="22" y="87"/>
                  </a:cubicBezTo>
                  <a:cubicBezTo>
                    <a:pt x="22" y="99"/>
                    <a:pt x="22" y="112"/>
                    <a:pt x="21" y="124"/>
                  </a:cubicBezTo>
                  <a:cubicBezTo>
                    <a:pt x="16" y="124"/>
                    <a:pt x="11" y="124"/>
                    <a:pt x="6" y="124"/>
                  </a:cubicBezTo>
                  <a:cubicBezTo>
                    <a:pt x="4" y="124"/>
                    <a:pt x="5" y="127"/>
                    <a:pt x="6" y="127"/>
                  </a:cubicBezTo>
                  <a:cubicBezTo>
                    <a:pt x="11" y="127"/>
                    <a:pt x="16" y="127"/>
                    <a:pt x="21" y="127"/>
                  </a:cubicBezTo>
                  <a:cubicBezTo>
                    <a:pt x="21" y="143"/>
                    <a:pt x="20" y="160"/>
                    <a:pt x="20" y="176"/>
                  </a:cubicBezTo>
                  <a:cubicBezTo>
                    <a:pt x="13" y="175"/>
                    <a:pt x="7" y="174"/>
                    <a:pt x="0" y="173"/>
                  </a:cubicBezTo>
                  <a:cubicBezTo>
                    <a:pt x="0" y="173"/>
                    <a:pt x="0" y="174"/>
                    <a:pt x="0" y="175"/>
                  </a:cubicBezTo>
                  <a:cubicBezTo>
                    <a:pt x="13" y="178"/>
                    <a:pt x="27" y="180"/>
                    <a:pt x="40" y="183"/>
                  </a:cubicBezTo>
                  <a:cubicBezTo>
                    <a:pt x="38" y="206"/>
                    <a:pt x="38" y="230"/>
                    <a:pt x="39" y="253"/>
                  </a:cubicBezTo>
                  <a:cubicBezTo>
                    <a:pt x="28" y="251"/>
                    <a:pt x="17" y="250"/>
                    <a:pt x="6" y="250"/>
                  </a:cubicBezTo>
                  <a:cubicBezTo>
                    <a:pt x="5" y="250"/>
                    <a:pt x="6" y="251"/>
                    <a:pt x="6" y="251"/>
                  </a:cubicBezTo>
                  <a:cubicBezTo>
                    <a:pt x="17" y="253"/>
                    <a:pt x="28" y="255"/>
                    <a:pt x="39" y="257"/>
                  </a:cubicBezTo>
                  <a:cubicBezTo>
                    <a:pt x="39" y="259"/>
                    <a:pt x="39" y="262"/>
                    <a:pt x="40" y="264"/>
                  </a:cubicBezTo>
                  <a:cubicBezTo>
                    <a:pt x="40" y="265"/>
                    <a:pt x="41" y="266"/>
                    <a:pt x="41" y="265"/>
                  </a:cubicBezTo>
                  <a:cubicBezTo>
                    <a:pt x="41" y="262"/>
                    <a:pt x="41" y="260"/>
                    <a:pt x="41" y="257"/>
                  </a:cubicBezTo>
                  <a:cubicBezTo>
                    <a:pt x="51" y="259"/>
                    <a:pt x="61" y="260"/>
                    <a:pt x="71" y="262"/>
                  </a:cubicBezTo>
                  <a:cubicBezTo>
                    <a:pt x="71" y="264"/>
                    <a:pt x="71" y="267"/>
                    <a:pt x="71" y="270"/>
                  </a:cubicBezTo>
                  <a:cubicBezTo>
                    <a:pt x="71" y="271"/>
                    <a:pt x="72" y="271"/>
                    <a:pt x="72" y="270"/>
                  </a:cubicBezTo>
                  <a:cubicBezTo>
                    <a:pt x="72" y="268"/>
                    <a:pt x="72" y="265"/>
                    <a:pt x="72" y="262"/>
                  </a:cubicBezTo>
                  <a:cubicBezTo>
                    <a:pt x="80" y="263"/>
                    <a:pt x="89" y="264"/>
                    <a:pt x="97" y="266"/>
                  </a:cubicBezTo>
                  <a:cubicBezTo>
                    <a:pt x="97" y="277"/>
                    <a:pt x="98" y="288"/>
                    <a:pt x="99" y="299"/>
                  </a:cubicBezTo>
                  <a:cubicBezTo>
                    <a:pt x="99" y="300"/>
                    <a:pt x="101" y="300"/>
                    <a:pt x="100" y="299"/>
                  </a:cubicBezTo>
                  <a:cubicBezTo>
                    <a:pt x="100" y="288"/>
                    <a:pt x="99" y="277"/>
                    <a:pt x="99" y="266"/>
                  </a:cubicBezTo>
                  <a:cubicBezTo>
                    <a:pt x="100" y="266"/>
                    <a:pt x="101" y="267"/>
                    <a:pt x="103" y="267"/>
                  </a:cubicBezTo>
                  <a:cubicBezTo>
                    <a:pt x="110" y="268"/>
                    <a:pt x="117" y="270"/>
                    <a:pt x="124" y="271"/>
                  </a:cubicBezTo>
                  <a:cubicBezTo>
                    <a:pt x="124" y="283"/>
                    <a:pt x="124" y="295"/>
                    <a:pt x="124" y="307"/>
                  </a:cubicBezTo>
                  <a:cubicBezTo>
                    <a:pt x="124" y="308"/>
                    <a:pt x="126" y="309"/>
                    <a:pt x="126" y="307"/>
                  </a:cubicBezTo>
                  <a:cubicBezTo>
                    <a:pt x="126" y="296"/>
                    <a:pt x="126" y="284"/>
                    <a:pt x="126" y="272"/>
                  </a:cubicBezTo>
                  <a:cubicBezTo>
                    <a:pt x="135" y="274"/>
                    <a:pt x="144" y="276"/>
                    <a:pt x="152" y="278"/>
                  </a:cubicBezTo>
                  <a:cubicBezTo>
                    <a:pt x="152" y="290"/>
                    <a:pt x="153" y="301"/>
                    <a:pt x="153" y="313"/>
                  </a:cubicBezTo>
                  <a:cubicBezTo>
                    <a:pt x="153" y="314"/>
                    <a:pt x="154" y="314"/>
                    <a:pt x="154" y="313"/>
                  </a:cubicBezTo>
                  <a:cubicBezTo>
                    <a:pt x="155" y="302"/>
                    <a:pt x="155" y="290"/>
                    <a:pt x="155" y="279"/>
                  </a:cubicBezTo>
                  <a:cubicBezTo>
                    <a:pt x="162" y="280"/>
                    <a:pt x="169" y="282"/>
                    <a:pt x="176" y="284"/>
                  </a:cubicBezTo>
                  <a:cubicBezTo>
                    <a:pt x="176" y="299"/>
                    <a:pt x="177" y="315"/>
                    <a:pt x="178" y="330"/>
                  </a:cubicBezTo>
                  <a:cubicBezTo>
                    <a:pt x="178" y="331"/>
                    <a:pt x="180" y="331"/>
                    <a:pt x="180" y="330"/>
                  </a:cubicBezTo>
                  <a:cubicBezTo>
                    <a:pt x="179" y="315"/>
                    <a:pt x="179" y="300"/>
                    <a:pt x="179" y="285"/>
                  </a:cubicBezTo>
                  <a:cubicBezTo>
                    <a:pt x="187" y="287"/>
                    <a:pt x="196" y="289"/>
                    <a:pt x="205" y="291"/>
                  </a:cubicBezTo>
                  <a:cubicBezTo>
                    <a:pt x="206" y="292"/>
                    <a:pt x="206" y="289"/>
                    <a:pt x="205" y="289"/>
                  </a:cubicBezTo>
                  <a:cubicBezTo>
                    <a:pt x="196" y="286"/>
                    <a:pt x="187" y="283"/>
                    <a:pt x="179" y="281"/>
                  </a:cubicBezTo>
                  <a:cubicBezTo>
                    <a:pt x="178" y="257"/>
                    <a:pt x="179" y="233"/>
                    <a:pt x="179" y="209"/>
                  </a:cubicBezTo>
                  <a:cubicBezTo>
                    <a:pt x="180" y="209"/>
                    <a:pt x="181" y="209"/>
                    <a:pt x="182" y="209"/>
                  </a:cubicBezTo>
                  <a:cubicBezTo>
                    <a:pt x="182" y="209"/>
                    <a:pt x="182" y="209"/>
                    <a:pt x="182" y="209"/>
                  </a:cubicBezTo>
                  <a:cubicBezTo>
                    <a:pt x="180" y="209"/>
                    <a:pt x="181" y="212"/>
                    <a:pt x="182" y="212"/>
                  </a:cubicBezTo>
                  <a:cubicBezTo>
                    <a:pt x="183" y="212"/>
                    <a:pt x="183" y="212"/>
                    <a:pt x="183" y="212"/>
                  </a:cubicBezTo>
                  <a:cubicBezTo>
                    <a:pt x="184" y="214"/>
                    <a:pt x="184" y="217"/>
                    <a:pt x="184" y="219"/>
                  </a:cubicBezTo>
                  <a:cubicBezTo>
                    <a:pt x="184" y="220"/>
                    <a:pt x="186" y="221"/>
                    <a:pt x="186" y="219"/>
                  </a:cubicBezTo>
                  <a:cubicBezTo>
                    <a:pt x="186" y="217"/>
                    <a:pt x="185" y="214"/>
                    <a:pt x="185" y="212"/>
                  </a:cubicBezTo>
                  <a:cubicBezTo>
                    <a:pt x="200" y="212"/>
                    <a:pt x="215" y="212"/>
                    <a:pt x="230" y="212"/>
                  </a:cubicBezTo>
                  <a:cubicBezTo>
                    <a:pt x="231" y="216"/>
                    <a:pt x="232" y="221"/>
                    <a:pt x="232" y="225"/>
                  </a:cubicBezTo>
                  <a:cubicBezTo>
                    <a:pt x="232" y="226"/>
                    <a:pt x="234" y="226"/>
                    <a:pt x="234" y="225"/>
                  </a:cubicBezTo>
                  <a:cubicBezTo>
                    <a:pt x="233" y="221"/>
                    <a:pt x="233" y="216"/>
                    <a:pt x="233" y="212"/>
                  </a:cubicBezTo>
                  <a:cubicBezTo>
                    <a:pt x="238" y="212"/>
                    <a:pt x="243" y="212"/>
                    <a:pt x="248" y="212"/>
                  </a:cubicBezTo>
                  <a:cubicBezTo>
                    <a:pt x="248" y="215"/>
                    <a:pt x="249" y="219"/>
                    <a:pt x="249" y="222"/>
                  </a:cubicBezTo>
                  <a:cubicBezTo>
                    <a:pt x="249" y="223"/>
                    <a:pt x="251" y="224"/>
                    <a:pt x="251" y="222"/>
                  </a:cubicBezTo>
                  <a:cubicBezTo>
                    <a:pt x="251" y="219"/>
                    <a:pt x="251" y="215"/>
                    <a:pt x="250" y="212"/>
                  </a:cubicBezTo>
                  <a:cubicBezTo>
                    <a:pt x="252" y="212"/>
                    <a:pt x="254" y="212"/>
                    <a:pt x="255" y="212"/>
                  </a:cubicBezTo>
                  <a:cubicBezTo>
                    <a:pt x="252" y="238"/>
                    <a:pt x="252" y="264"/>
                    <a:pt x="252" y="290"/>
                  </a:cubicBezTo>
                  <a:cubicBezTo>
                    <a:pt x="234" y="291"/>
                    <a:pt x="215" y="292"/>
                    <a:pt x="196" y="292"/>
                  </a:cubicBezTo>
                  <a:cubicBezTo>
                    <a:pt x="194" y="292"/>
                    <a:pt x="195" y="294"/>
                    <a:pt x="196" y="294"/>
                  </a:cubicBezTo>
                  <a:cubicBezTo>
                    <a:pt x="215" y="294"/>
                    <a:pt x="234" y="294"/>
                    <a:pt x="253" y="293"/>
                  </a:cubicBezTo>
                  <a:cubicBezTo>
                    <a:pt x="253" y="306"/>
                    <a:pt x="254" y="318"/>
                    <a:pt x="255" y="330"/>
                  </a:cubicBezTo>
                  <a:cubicBezTo>
                    <a:pt x="255" y="331"/>
                    <a:pt x="257" y="331"/>
                    <a:pt x="257" y="330"/>
                  </a:cubicBezTo>
                  <a:cubicBezTo>
                    <a:pt x="256" y="318"/>
                    <a:pt x="256" y="306"/>
                    <a:pt x="256" y="293"/>
                  </a:cubicBezTo>
                  <a:cubicBezTo>
                    <a:pt x="278" y="293"/>
                    <a:pt x="300" y="292"/>
                    <a:pt x="323" y="290"/>
                  </a:cubicBezTo>
                  <a:cubicBezTo>
                    <a:pt x="323" y="302"/>
                    <a:pt x="323" y="315"/>
                    <a:pt x="323" y="327"/>
                  </a:cubicBezTo>
                  <a:cubicBezTo>
                    <a:pt x="323" y="328"/>
                    <a:pt x="325" y="328"/>
                    <a:pt x="325" y="327"/>
                  </a:cubicBezTo>
                  <a:cubicBezTo>
                    <a:pt x="325" y="315"/>
                    <a:pt x="325" y="302"/>
                    <a:pt x="325" y="290"/>
                  </a:cubicBezTo>
                  <a:cubicBezTo>
                    <a:pt x="335" y="289"/>
                    <a:pt x="346" y="289"/>
                    <a:pt x="356" y="288"/>
                  </a:cubicBezTo>
                  <a:cubicBezTo>
                    <a:pt x="357" y="295"/>
                    <a:pt x="357" y="302"/>
                    <a:pt x="357" y="310"/>
                  </a:cubicBezTo>
                  <a:cubicBezTo>
                    <a:pt x="357" y="311"/>
                    <a:pt x="359" y="312"/>
                    <a:pt x="359" y="310"/>
                  </a:cubicBezTo>
                  <a:cubicBezTo>
                    <a:pt x="359" y="303"/>
                    <a:pt x="359" y="295"/>
                    <a:pt x="359" y="287"/>
                  </a:cubicBezTo>
                  <a:cubicBezTo>
                    <a:pt x="369" y="287"/>
                    <a:pt x="379" y="286"/>
                    <a:pt x="389" y="285"/>
                  </a:cubicBezTo>
                  <a:cubicBezTo>
                    <a:pt x="389" y="297"/>
                    <a:pt x="390" y="309"/>
                    <a:pt x="391" y="321"/>
                  </a:cubicBezTo>
                  <a:cubicBezTo>
                    <a:pt x="391" y="322"/>
                    <a:pt x="393" y="323"/>
                    <a:pt x="393" y="322"/>
                  </a:cubicBezTo>
                  <a:cubicBezTo>
                    <a:pt x="392" y="309"/>
                    <a:pt x="392" y="297"/>
                    <a:pt x="391" y="285"/>
                  </a:cubicBezTo>
                  <a:cubicBezTo>
                    <a:pt x="402" y="284"/>
                    <a:pt x="412" y="283"/>
                    <a:pt x="422" y="282"/>
                  </a:cubicBezTo>
                  <a:cubicBezTo>
                    <a:pt x="422" y="285"/>
                    <a:pt x="422" y="289"/>
                    <a:pt x="422" y="293"/>
                  </a:cubicBezTo>
                  <a:cubicBezTo>
                    <a:pt x="422" y="294"/>
                    <a:pt x="424" y="295"/>
                    <a:pt x="424" y="293"/>
                  </a:cubicBezTo>
                  <a:cubicBezTo>
                    <a:pt x="424" y="289"/>
                    <a:pt x="424" y="285"/>
                    <a:pt x="424" y="281"/>
                  </a:cubicBezTo>
                  <a:cubicBezTo>
                    <a:pt x="429" y="281"/>
                    <a:pt x="433" y="281"/>
                    <a:pt x="437" y="280"/>
                  </a:cubicBezTo>
                  <a:cubicBezTo>
                    <a:pt x="439" y="280"/>
                    <a:pt x="438" y="278"/>
                    <a:pt x="437" y="278"/>
                  </a:cubicBezTo>
                  <a:cubicBezTo>
                    <a:pt x="433" y="278"/>
                    <a:pt x="429" y="278"/>
                    <a:pt x="425" y="278"/>
                  </a:cubicBezTo>
                  <a:cubicBezTo>
                    <a:pt x="425" y="254"/>
                    <a:pt x="427" y="230"/>
                    <a:pt x="427" y="205"/>
                  </a:cubicBezTo>
                  <a:cubicBezTo>
                    <a:pt x="427" y="204"/>
                    <a:pt x="425" y="203"/>
                    <a:pt x="425" y="205"/>
                  </a:cubicBezTo>
                  <a:cubicBezTo>
                    <a:pt x="425" y="229"/>
                    <a:pt x="423" y="254"/>
                    <a:pt x="422" y="278"/>
                  </a:cubicBezTo>
                  <a:cubicBezTo>
                    <a:pt x="412" y="279"/>
                    <a:pt x="402" y="279"/>
                    <a:pt x="391" y="280"/>
                  </a:cubicBezTo>
                  <a:cubicBezTo>
                    <a:pt x="391" y="255"/>
                    <a:pt x="390" y="231"/>
                    <a:pt x="390" y="207"/>
                  </a:cubicBezTo>
                  <a:cubicBezTo>
                    <a:pt x="411" y="205"/>
                    <a:pt x="432" y="203"/>
                    <a:pt x="453" y="201"/>
                  </a:cubicBezTo>
                  <a:cubicBezTo>
                    <a:pt x="450" y="236"/>
                    <a:pt x="448" y="272"/>
                    <a:pt x="450" y="307"/>
                  </a:cubicBezTo>
                  <a:cubicBezTo>
                    <a:pt x="450" y="308"/>
                    <a:pt x="452" y="309"/>
                    <a:pt x="452" y="307"/>
                  </a:cubicBezTo>
                  <a:cubicBezTo>
                    <a:pt x="450" y="272"/>
                    <a:pt x="452" y="236"/>
                    <a:pt x="455" y="200"/>
                  </a:cubicBezTo>
                  <a:cubicBezTo>
                    <a:pt x="456" y="200"/>
                    <a:pt x="457" y="200"/>
                    <a:pt x="459" y="200"/>
                  </a:cubicBezTo>
                  <a:cubicBezTo>
                    <a:pt x="459" y="202"/>
                    <a:pt x="459" y="203"/>
                    <a:pt x="459" y="205"/>
                  </a:cubicBezTo>
                  <a:cubicBezTo>
                    <a:pt x="459" y="206"/>
                    <a:pt x="461" y="207"/>
                    <a:pt x="461" y="205"/>
                  </a:cubicBezTo>
                  <a:cubicBezTo>
                    <a:pt x="461" y="203"/>
                    <a:pt x="461" y="202"/>
                    <a:pt x="461" y="200"/>
                  </a:cubicBezTo>
                  <a:cubicBezTo>
                    <a:pt x="465" y="199"/>
                    <a:pt x="470" y="199"/>
                    <a:pt x="474" y="198"/>
                  </a:cubicBezTo>
                  <a:cubicBezTo>
                    <a:pt x="476" y="198"/>
                    <a:pt x="475" y="195"/>
                    <a:pt x="474" y="195"/>
                  </a:cubicBezTo>
                  <a:cubicBezTo>
                    <a:pt x="469" y="196"/>
                    <a:pt x="465" y="196"/>
                    <a:pt x="460" y="196"/>
                  </a:cubicBezTo>
                  <a:cubicBezTo>
                    <a:pt x="460" y="174"/>
                    <a:pt x="459" y="153"/>
                    <a:pt x="459" y="131"/>
                  </a:cubicBezTo>
                  <a:cubicBezTo>
                    <a:pt x="464" y="130"/>
                    <a:pt x="469" y="130"/>
                    <a:pt x="474" y="130"/>
                  </a:cubicBezTo>
                  <a:cubicBezTo>
                    <a:pt x="476" y="130"/>
                    <a:pt x="475" y="127"/>
                    <a:pt x="474" y="127"/>
                  </a:cubicBezTo>
                  <a:cubicBezTo>
                    <a:pt x="469" y="128"/>
                    <a:pt x="464" y="128"/>
                    <a:pt x="459" y="128"/>
                  </a:cubicBezTo>
                  <a:cubicBezTo>
                    <a:pt x="459" y="112"/>
                    <a:pt x="460" y="96"/>
                    <a:pt x="461" y="80"/>
                  </a:cubicBezTo>
                  <a:cubicBezTo>
                    <a:pt x="466" y="79"/>
                    <a:pt x="472" y="79"/>
                    <a:pt x="477" y="79"/>
                  </a:cubicBezTo>
                  <a:cubicBezTo>
                    <a:pt x="478" y="78"/>
                    <a:pt x="478" y="76"/>
                    <a:pt x="477" y="76"/>
                  </a:cubicBezTo>
                  <a:cubicBezTo>
                    <a:pt x="472" y="76"/>
                    <a:pt x="466" y="76"/>
                    <a:pt x="461" y="76"/>
                  </a:cubicBezTo>
                  <a:cubicBezTo>
                    <a:pt x="462" y="67"/>
                    <a:pt x="463" y="58"/>
                    <a:pt x="464" y="49"/>
                  </a:cubicBezTo>
                  <a:cubicBezTo>
                    <a:pt x="464" y="48"/>
                    <a:pt x="462" y="48"/>
                    <a:pt x="462" y="49"/>
                  </a:cubicBezTo>
                  <a:cubicBezTo>
                    <a:pt x="461" y="58"/>
                    <a:pt x="460" y="67"/>
                    <a:pt x="459" y="76"/>
                  </a:cubicBezTo>
                  <a:cubicBezTo>
                    <a:pt x="452" y="76"/>
                    <a:pt x="445" y="76"/>
                    <a:pt x="438" y="76"/>
                  </a:cubicBezTo>
                  <a:cubicBezTo>
                    <a:pt x="438" y="64"/>
                    <a:pt x="438" y="52"/>
                    <a:pt x="438" y="40"/>
                  </a:cubicBezTo>
                  <a:cubicBezTo>
                    <a:pt x="451" y="40"/>
                    <a:pt x="464" y="39"/>
                    <a:pt x="477" y="39"/>
                  </a:cubicBezTo>
                  <a:cubicBezTo>
                    <a:pt x="479" y="39"/>
                    <a:pt x="478" y="37"/>
                    <a:pt x="477" y="37"/>
                  </a:cubicBezTo>
                  <a:cubicBezTo>
                    <a:pt x="464" y="36"/>
                    <a:pt x="451" y="36"/>
                    <a:pt x="438" y="35"/>
                  </a:cubicBezTo>
                  <a:cubicBezTo>
                    <a:pt x="438" y="34"/>
                    <a:pt x="438" y="33"/>
                    <a:pt x="438" y="32"/>
                  </a:cubicBezTo>
                  <a:cubicBezTo>
                    <a:pt x="438" y="32"/>
                    <a:pt x="437" y="31"/>
                    <a:pt x="437" y="32"/>
                  </a:cubicBezTo>
                  <a:cubicBezTo>
                    <a:pt x="437" y="33"/>
                    <a:pt x="437" y="34"/>
                    <a:pt x="437" y="35"/>
                  </a:cubicBezTo>
                  <a:cubicBezTo>
                    <a:pt x="431" y="35"/>
                    <a:pt x="426" y="35"/>
                    <a:pt x="421" y="35"/>
                  </a:cubicBezTo>
                  <a:cubicBezTo>
                    <a:pt x="421" y="33"/>
                    <a:pt x="421" y="31"/>
                    <a:pt x="421" y="30"/>
                  </a:cubicBezTo>
                  <a:cubicBezTo>
                    <a:pt x="421" y="28"/>
                    <a:pt x="419" y="27"/>
                    <a:pt x="419" y="29"/>
                  </a:cubicBezTo>
                  <a:cubicBezTo>
                    <a:pt x="419" y="31"/>
                    <a:pt x="419" y="33"/>
                    <a:pt x="419" y="34"/>
                  </a:cubicBezTo>
                  <a:cubicBezTo>
                    <a:pt x="413" y="34"/>
                    <a:pt x="406" y="34"/>
                    <a:pt x="400" y="34"/>
                  </a:cubicBezTo>
                  <a:cubicBezTo>
                    <a:pt x="401" y="31"/>
                    <a:pt x="401" y="29"/>
                    <a:pt x="401" y="27"/>
                  </a:cubicBezTo>
                  <a:cubicBezTo>
                    <a:pt x="432" y="27"/>
                    <a:pt x="463" y="26"/>
                    <a:pt x="494" y="24"/>
                  </a:cubicBezTo>
                  <a:cubicBezTo>
                    <a:pt x="495" y="24"/>
                    <a:pt x="495" y="23"/>
                    <a:pt x="494" y="23"/>
                  </a:cubicBezTo>
                  <a:close/>
                  <a:moveTo>
                    <a:pt x="31" y="37"/>
                  </a:moveTo>
                  <a:cubicBezTo>
                    <a:pt x="32" y="53"/>
                    <a:pt x="32" y="69"/>
                    <a:pt x="32" y="85"/>
                  </a:cubicBezTo>
                  <a:cubicBezTo>
                    <a:pt x="30" y="85"/>
                    <a:pt x="27" y="85"/>
                    <a:pt x="24" y="85"/>
                  </a:cubicBezTo>
                  <a:cubicBezTo>
                    <a:pt x="24" y="69"/>
                    <a:pt x="24" y="53"/>
                    <a:pt x="24" y="37"/>
                  </a:cubicBezTo>
                  <a:cubicBezTo>
                    <a:pt x="26" y="37"/>
                    <a:pt x="29" y="37"/>
                    <a:pt x="31" y="37"/>
                  </a:cubicBezTo>
                  <a:close/>
                  <a:moveTo>
                    <a:pt x="31" y="178"/>
                  </a:moveTo>
                  <a:cubicBezTo>
                    <a:pt x="28" y="177"/>
                    <a:pt x="24" y="177"/>
                    <a:pt x="21" y="176"/>
                  </a:cubicBezTo>
                  <a:cubicBezTo>
                    <a:pt x="22" y="160"/>
                    <a:pt x="23" y="143"/>
                    <a:pt x="23" y="127"/>
                  </a:cubicBezTo>
                  <a:cubicBezTo>
                    <a:pt x="26" y="127"/>
                    <a:pt x="29" y="127"/>
                    <a:pt x="32" y="127"/>
                  </a:cubicBezTo>
                  <a:cubicBezTo>
                    <a:pt x="32" y="144"/>
                    <a:pt x="32" y="161"/>
                    <a:pt x="31" y="178"/>
                  </a:cubicBezTo>
                  <a:close/>
                  <a:moveTo>
                    <a:pt x="32" y="124"/>
                  </a:moveTo>
                  <a:cubicBezTo>
                    <a:pt x="29" y="124"/>
                    <a:pt x="26" y="124"/>
                    <a:pt x="23" y="124"/>
                  </a:cubicBezTo>
                  <a:cubicBezTo>
                    <a:pt x="24" y="112"/>
                    <a:pt x="24" y="99"/>
                    <a:pt x="24" y="87"/>
                  </a:cubicBezTo>
                  <a:cubicBezTo>
                    <a:pt x="27" y="87"/>
                    <a:pt x="30" y="87"/>
                    <a:pt x="32" y="87"/>
                  </a:cubicBezTo>
                  <a:cubicBezTo>
                    <a:pt x="33" y="99"/>
                    <a:pt x="33" y="112"/>
                    <a:pt x="32" y="124"/>
                  </a:cubicBezTo>
                  <a:close/>
                  <a:moveTo>
                    <a:pt x="459" y="80"/>
                  </a:moveTo>
                  <a:cubicBezTo>
                    <a:pt x="458" y="96"/>
                    <a:pt x="457" y="112"/>
                    <a:pt x="457" y="128"/>
                  </a:cubicBezTo>
                  <a:cubicBezTo>
                    <a:pt x="451" y="128"/>
                    <a:pt x="445" y="128"/>
                    <a:pt x="439" y="128"/>
                  </a:cubicBezTo>
                  <a:cubicBezTo>
                    <a:pt x="439" y="113"/>
                    <a:pt x="438" y="97"/>
                    <a:pt x="438" y="81"/>
                  </a:cubicBezTo>
                  <a:cubicBezTo>
                    <a:pt x="445" y="81"/>
                    <a:pt x="452" y="80"/>
                    <a:pt x="459" y="80"/>
                  </a:cubicBezTo>
                  <a:close/>
                  <a:moveTo>
                    <a:pt x="439" y="132"/>
                  </a:moveTo>
                  <a:cubicBezTo>
                    <a:pt x="445" y="132"/>
                    <a:pt x="451" y="131"/>
                    <a:pt x="457" y="131"/>
                  </a:cubicBezTo>
                  <a:cubicBezTo>
                    <a:pt x="457" y="153"/>
                    <a:pt x="457" y="175"/>
                    <a:pt x="458" y="196"/>
                  </a:cubicBezTo>
                  <a:cubicBezTo>
                    <a:pt x="457" y="197"/>
                    <a:pt x="456" y="197"/>
                    <a:pt x="455" y="197"/>
                  </a:cubicBezTo>
                  <a:cubicBezTo>
                    <a:pt x="455" y="196"/>
                    <a:pt x="455" y="195"/>
                    <a:pt x="455" y="194"/>
                  </a:cubicBezTo>
                  <a:cubicBezTo>
                    <a:pt x="455" y="193"/>
                    <a:pt x="453" y="192"/>
                    <a:pt x="453" y="194"/>
                  </a:cubicBezTo>
                  <a:cubicBezTo>
                    <a:pt x="453" y="195"/>
                    <a:pt x="453" y="196"/>
                    <a:pt x="453" y="197"/>
                  </a:cubicBezTo>
                  <a:cubicBezTo>
                    <a:pt x="448" y="197"/>
                    <a:pt x="443" y="198"/>
                    <a:pt x="438" y="198"/>
                  </a:cubicBezTo>
                  <a:cubicBezTo>
                    <a:pt x="439" y="176"/>
                    <a:pt x="439" y="154"/>
                    <a:pt x="439" y="132"/>
                  </a:cubicBezTo>
                  <a:close/>
                  <a:moveTo>
                    <a:pt x="328" y="130"/>
                  </a:moveTo>
                  <a:cubicBezTo>
                    <a:pt x="322" y="130"/>
                    <a:pt x="316" y="130"/>
                    <a:pt x="310" y="130"/>
                  </a:cubicBezTo>
                  <a:cubicBezTo>
                    <a:pt x="309" y="114"/>
                    <a:pt x="309" y="99"/>
                    <a:pt x="308" y="83"/>
                  </a:cubicBezTo>
                  <a:cubicBezTo>
                    <a:pt x="315" y="83"/>
                    <a:pt x="321" y="83"/>
                    <a:pt x="328" y="83"/>
                  </a:cubicBezTo>
                  <a:cubicBezTo>
                    <a:pt x="328" y="99"/>
                    <a:pt x="328" y="114"/>
                    <a:pt x="328" y="130"/>
                  </a:cubicBezTo>
                  <a:close/>
                  <a:moveTo>
                    <a:pt x="308" y="77"/>
                  </a:moveTo>
                  <a:cubicBezTo>
                    <a:pt x="308" y="63"/>
                    <a:pt x="308" y="49"/>
                    <a:pt x="307" y="34"/>
                  </a:cubicBezTo>
                  <a:cubicBezTo>
                    <a:pt x="315" y="35"/>
                    <a:pt x="322" y="35"/>
                    <a:pt x="329" y="36"/>
                  </a:cubicBezTo>
                  <a:cubicBezTo>
                    <a:pt x="329" y="49"/>
                    <a:pt x="328" y="63"/>
                    <a:pt x="328" y="77"/>
                  </a:cubicBezTo>
                  <a:cubicBezTo>
                    <a:pt x="321" y="77"/>
                    <a:pt x="315" y="77"/>
                    <a:pt x="308" y="77"/>
                  </a:cubicBezTo>
                  <a:close/>
                  <a:moveTo>
                    <a:pt x="310" y="206"/>
                  </a:moveTo>
                  <a:cubicBezTo>
                    <a:pt x="303" y="206"/>
                    <a:pt x="297" y="207"/>
                    <a:pt x="290" y="207"/>
                  </a:cubicBezTo>
                  <a:cubicBezTo>
                    <a:pt x="288" y="182"/>
                    <a:pt x="287" y="158"/>
                    <a:pt x="286" y="133"/>
                  </a:cubicBezTo>
                  <a:cubicBezTo>
                    <a:pt x="293" y="133"/>
                    <a:pt x="299" y="133"/>
                    <a:pt x="306" y="133"/>
                  </a:cubicBezTo>
                  <a:cubicBezTo>
                    <a:pt x="306" y="158"/>
                    <a:pt x="308" y="182"/>
                    <a:pt x="310" y="206"/>
                  </a:cubicBezTo>
                  <a:close/>
                  <a:moveTo>
                    <a:pt x="306" y="130"/>
                  </a:moveTo>
                  <a:cubicBezTo>
                    <a:pt x="299" y="130"/>
                    <a:pt x="292" y="129"/>
                    <a:pt x="286" y="129"/>
                  </a:cubicBezTo>
                  <a:cubicBezTo>
                    <a:pt x="285" y="114"/>
                    <a:pt x="285" y="98"/>
                    <a:pt x="285" y="83"/>
                  </a:cubicBezTo>
                  <a:cubicBezTo>
                    <a:pt x="292" y="83"/>
                    <a:pt x="299" y="83"/>
                    <a:pt x="306" y="83"/>
                  </a:cubicBezTo>
                  <a:cubicBezTo>
                    <a:pt x="305" y="99"/>
                    <a:pt x="305" y="114"/>
                    <a:pt x="306" y="130"/>
                  </a:cubicBezTo>
                  <a:close/>
                  <a:moveTo>
                    <a:pt x="283" y="83"/>
                  </a:moveTo>
                  <a:cubicBezTo>
                    <a:pt x="283" y="98"/>
                    <a:pt x="283" y="114"/>
                    <a:pt x="283" y="129"/>
                  </a:cubicBezTo>
                  <a:cubicBezTo>
                    <a:pt x="277" y="129"/>
                    <a:pt x="272" y="129"/>
                    <a:pt x="266" y="129"/>
                  </a:cubicBezTo>
                  <a:cubicBezTo>
                    <a:pt x="266" y="113"/>
                    <a:pt x="266" y="98"/>
                    <a:pt x="265" y="82"/>
                  </a:cubicBezTo>
                  <a:cubicBezTo>
                    <a:pt x="271" y="83"/>
                    <a:pt x="277" y="83"/>
                    <a:pt x="283" y="83"/>
                  </a:cubicBezTo>
                  <a:close/>
                  <a:moveTo>
                    <a:pt x="265" y="78"/>
                  </a:moveTo>
                  <a:cubicBezTo>
                    <a:pt x="265" y="62"/>
                    <a:pt x="265" y="46"/>
                    <a:pt x="265" y="31"/>
                  </a:cubicBezTo>
                  <a:cubicBezTo>
                    <a:pt x="272" y="31"/>
                    <a:pt x="278" y="32"/>
                    <a:pt x="285" y="32"/>
                  </a:cubicBezTo>
                  <a:cubicBezTo>
                    <a:pt x="284" y="47"/>
                    <a:pt x="283" y="63"/>
                    <a:pt x="283" y="78"/>
                  </a:cubicBezTo>
                  <a:cubicBezTo>
                    <a:pt x="277" y="78"/>
                    <a:pt x="271" y="78"/>
                    <a:pt x="265" y="78"/>
                  </a:cubicBezTo>
                  <a:close/>
                  <a:moveTo>
                    <a:pt x="283" y="133"/>
                  </a:moveTo>
                  <a:cubicBezTo>
                    <a:pt x="284" y="158"/>
                    <a:pt x="285" y="182"/>
                    <a:pt x="288" y="207"/>
                  </a:cubicBezTo>
                  <a:cubicBezTo>
                    <a:pt x="282" y="207"/>
                    <a:pt x="276" y="208"/>
                    <a:pt x="270" y="208"/>
                  </a:cubicBezTo>
                  <a:cubicBezTo>
                    <a:pt x="268" y="183"/>
                    <a:pt x="267" y="158"/>
                    <a:pt x="267" y="133"/>
                  </a:cubicBezTo>
                  <a:cubicBezTo>
                    <a:pt x="272" y="133"/>
                    <a:pt x="278" y="133"/>
                    <a:pt x="283" y="133"/>
                  </a:cubicBezTo>
                  <a:close/>
                  <a:moveTo>
                    <a:pt x="306" y="77"/>
                  </a:moveTo>
                  <a:cubicBezTo>
                    <a:pt x="299" y="77"/>
                    <a:pt x="292" y="78"/>
                    <a:pt x="285" y="78"/>
                  </a:cubicBezTo>
                  <a:cubicBezTo>
                    <a:pt x="285" y="63"/>
                    <a:pt x="286" y="48"/>
                    <a:pt x="287" y="33"/>
                  </a:cubicBezTo>
                  <a:cubicBezTo>
                    <a:pt x="293" y="33"/>
                    <a:pt x="300" y="34"/>
                    <a:pt x="306" y="34"/>
                  </a:cubicBezTo>
                  <a:cubicBezTo>
                    <a:pt x="306" y="48"/>
                    <a:pt x="306" y="63"/>
                    <a:pt x="306" y="77"/>
                  </a:cubicBezTo>
                  <a:close/>
                  <a:moveTo>
                    <a:pt x="189" y="6"/>
                  </a:moveTo>
                  <a:cubicBezTo>
                    <a:pt x="221" y="13"/>
                    <a:pt x="253" y="18"/>
                    <a:pt x="286" y="21"/>
                  </a:cubicBezTo>
                  <a:cubicBezTo>
                    <a:pt x="286" y="23"/>
                    <a:pt x="286" y="26"/>
                    <a:pt x="286" y="28"/>
                  </a:cubicBezTo>
                  <a:cubicBezTo>
                    <a:pt x="272" y="27"/>
                    <a:pt x="259" y="27"/>
                    <a:pt x="245" y="26"/>
                  </a:cubicBezTo>
                  <a:cubicBezTo>
                    <a:pt x="245" y="23"/>
                    <a:pt x="245" y="21"/>
                    <a:pt x="245" y="18"/>
                  </a:cubicBezTo>
                  <a:cubicBezTo>
                    <a:pt x="245" y="17"/>
                    <a:pt x="244" y="17"/>
                    <a:pt x="244" y="18"/>
                  </a:cubicBezTo>
                  <a:cubicBezTo>
                    <a:pt x="244" y="20"/>
                    <a:pt x="244" y="23"/>
                    <a:pt x="244" y="25"/>
                  </a:cubicBezTo>
                  <a:cubicBezTo>
                    <a:pt x="224" y="24"/>
                    <a:pt x="205" y="22"/>
                    <a:pt x="185" y="20"/>
                  </a:cubicBezTo>
                  <a:cubicBezTo>
                    <a:pt x="185" y="19"/>
                    <a:pt x="185" y="18"/>
                    <a:pt x="185" y="17"/>
                  </a:cubicBezTo>
                  <a:cubicBezTo>
                    <a:pt x="192" y="16"/>
                    <a:pt x="198" y="15"/>
                    <a:pt x="205" y="13"/>
                  </a:cubicBezTo>
                  <a:cubicBezTo>
                    <a:pt x="206" y="13"/>
                    <a:pt x="205" y="11"/>
                    <a:pt x="204" y="11"/>
                  </a:cubicBezTo>
                  <a:cubicBezTo>
                    <a:pt x="198" y="12"/>
                    <a:pt x="192" y="13"/>
                    <a:pt x="186" y="14"/>
                  </a:cubicBezTo>
                  <a:cubicBezTo>
                    <a:pt x="186" y="13"/>
                    <a:pt x="186" y="13"/>
                    <a:pt x="186" y="12"/>
                  </a:cubicBezTo>
                  <a:cubicBezTo>
                    <a:pt x="186" y="12"/>
                    <a:pt x="184" y="11"/>
                    <a:pt x="184" y="12"/>
                  </a:cubicBezTo>
                  <a:cubicBezTo>
                    <a:pt x="184" y="13"/>
                    <a:pt x="184" y="13"/>
                    <a:pt x="184" y="14"/>
                  </a:cubicBezTo>
                  <a:cubicBezTo>
                    <a:pt x="178" y="15"/>
                    <a:pt x="172" y="15"/>
                    <a:pt x="165" y="16"/>
                  </a:cubicBezTo>
                  <a:cubicBezTo>
                    <a:pt x="165" y="15"/>
                    <a:pt x="165" y="14"/>
                    <a:pt x="165" y="13"/>
                  </a:cubicBezTo>
                  <a:cubicBezTo>
                    <a:pt x="173" y="11"/>
                    <a:pt x="181" y="8"/>
                    <a:pt x="189" y="6"/>
                  </a:cubicBezTo>
                  <a:close/>
                  <a:moveTo>
                    <a:pt x="262" y="78"/>
                  </a:moveTo>
                  <a:cubicBezTo>
                    <a:pt x="256" y="78"/>
                    <a:pt x="251" y="78"/>
                    <a:pt x="246" y="78"/>
                  </a:cubicBezTo>
                  <a:cubicBezTo>
                    <a:pt x="246" y="62"/>
                    <a:pt x="245" y="45"/>
                    <a:pt x="245" y="29"/>
                  </a:cubicBezTo>
                  <a:cubicBezTo>
                    <a:pt x="251" y="29"/>
                    <a:pt x="257" y="30"/>
                    <a:pt x="263" y="30"/>
                  </a:cubicBezTo>
                  <a:cubicBezTo>
                    <a:pt x="262" y="46"/>
                    <a:pt x="261" y="62"/>
                    <a:pt x="262" y="78"/>
                  </a:cubicBezTo>
                  <a:close/>
                  <a:moveTo>
                    <a:pt x="263" y="129"/>
                  </a:moveTo>
                  <a:cubicBezTo>
                    <a:pt x="258" y="128"/>
                    <a:pt x="252" y="128"/>
                    <a:pt x="247" y="128"/>
                  </a:cubicBezTo>
                  <a:cubicBezTo>
                    <a:pt x="247" y="113"/>
                    <a:pt x="246" y="97"/>
                    <a:pt x="246" y="82"/>
                  </a:cubicBezTo>
                  <a:cubicBezTo>
                    <a:pt x="251" y="82"/>
                    <a:pt x="256" y="82"/>
                    <a:pt x="262" y="82"/>
                  </a:cubicBezTo>
                  <a:cubicBezTo>
                    <a:pt x="262" y="95"/>
                    <a:pt x="262" y="108"/>
                    <a:pt x="263" y="120"/>
                  </a:cubicBezTo>
                  <a:cubicBezTo>
                    <a:pt x="263" y="123"/>
                    <a:pt x="263" y="126"/>
                    <a:pt x="263" y="129"/>
                  </a:cubicBezTo>
                  <a:close/>
                  <a:moveTo>
                    <a:pt x="243" y="82"/>
                  </a:moveTo>
                  <a:cubicBezTo>
                    <a:pt x="243" y="97"/>
                    <a:pt x="243" y="113"/>
                    <a:pt x="244" y="128"/>
                  </a:cubicBezTo>
                  <a:cubicBezTo>
                    <a:pt x="238" y="128"/>
                    <a:pt x="233" y="128"/>
                    <a:pt x="227" y="128"/>
                  </a:cubicBezTo>
                  <a:cubicBezTo>
                    <a:pt x="226" y="112"/>
                    <a:pt x="226" y="97"/>
                    <a:pt x="225" y="82"/>
                  </a:cubicBezTo>
                  <a:cubicBezTo>
                    <a:pt x="231" y="82"/>
                    <a:pt x="237" y="82"/>
                    <a:pt x="243" y="82"/>
                  </a:cubicBezTo>
                  <a:close/>
                  <a:moveTo>
                    <a:pt x="225" y="79"/>
                  </a:moveTo>
                  <a:cubicBezTo>
                    <a:pt x="225" y="61"/>
                    <a:pt x="225" y="44"/>
                    <a:pt x="225" y="27"/>
                  </a:cubicBezTo>
                  <a:cubicBezTo>
                    <a:pt x="231" y="27"/>
                    <a:pt x="237" y="28"/>
                    <a:pt x="244" y="29"/>
                  </a:cubicBezTo>
                  <a:cubicBezTo>
                    <a:pt x="243" y="45"/>
                    <a:pt x="243" y="62"/>
                    <a:pt x="243" y="78"/>
                  </a:cubicBezTo>
                  <a:cubicBezTo>
                    <a:pt x="237" y="79"/>
                    <a:pt x="231" y="79"/>
                    <a:pt x="225" y="79"/>
                  </a:cubicBezTo>
                  <a:close/>
                  <a:moveTo>
                    <a:pt x="165" y="21"/>
                  </a:moveTo>
                  <a:cubicBezTo>
                    <a:pt x="171" y="20"/>
                    <a:pt x="178" y="19"/>
                    <a:pt x="184" y="17"/>
                  </a:cubicBezTo>
                  <a:cubicBezTo>
                    <a:pt x="184" y="18"/>
                    <a:pt x="183" y="19"/>
                    <a:pt x="183" y="20"/>
                  </a:cubicBezTo>
                  <a:cubicBezTo>
                    <a:pt x="183" y="20"/>
                    <a:pt x="182" y="20"/>
                    <a:pt x="182" y="20"/>
                  </a:cubicBezTo>
                  <a:cubicBezTo>
                    <a:pt x="181" y="20"/>
                    <a:pt x="181" y="22"/>
                    <a:pt x="182" y="22"/>
                  </a:cubicBezTo>
                  <a:cubicBezTo>
                    <a:pt x="182" y="22"/>
                    <a:pt x="183" y="22"/>
                    <a:pt x="183" y="22"/>
                  </a:cubicBezTo>
                  <a:cubicBezTo>
                    <a:pt x="182" y="40"/>
                    <a:pt x="181" y="59"/>
                    <a:pt x="180" y="77"/>
                  </a:cubicBezTo>
                  <a:cubicBezTo>
                    <a:pt x="175" y="77"/>
                    <a:pt x="170" y="78"/>
                    <a:pt x="166" y="78"/>
                  </a:cubicBezTo>
                  <a:cubicBezTo>
                    <a:pt x="166" y="59"/>
                    <a:pt x="166" y="40"/>
                    <a:pt x="165" y="21"/>
                  </a:cubicBezTo>
                  <a:close/>
                  <a:moveTo>
                    <a:pt x="182" y="81"/>
                  </a:moveTo>
                  <a:cubicBezTo>
                    <a:pt x="185" y="80"/>
                    <a:pt x="187" y="80"/>
                    <a:pt x="189" y="80"/>
                  </a:cubicBezTo>
                  <a:cubicBezTo>
                    <a:pt x="189" y="81"/>
                    <a:pt x="190" y="82"/>
                    <a:pt x="191" y="82"/>
                  </a:cubicBezTo>
                  <a:cubicBezTo>
                    <a:pt x="201" y="82"/>
                    <a:pt x="211" y="82"/>
                    <a:pt x="222" y="82"/>
                  </a:cubicBezTo>
                  <a:cubicBezTo>
                    <a:pt x="222" y="97"/>
                    <a:pt x="222" y="112"/>
                    <a:pt x="222" y="128"/>
                  </a:cubicBezTo>
                  <a:cubicBezTo>
                    <a:pt x="216" y="128"/>
                    <a:pt x="209" y="128"/>
                    <a:pt x="202" y="128"/>
                  </a:cubicBezTo>
                  <a:cubicBezTo>
                    <a:pt x="202" y="127"/>
                    <a:pt x="202" y="127"/>
                    <a:pt x="202" y="127"/>
                  </a:cubicBezTo>
                  <a:cubicBezTo>
                    <a:pt x="195" y="127"/>
                    <a:pt x="189" y="126"/>
                    <a:pt x="182" y="126"/>
                  </a:cubicBezTo>
                  <a:cubicBezTo>
                    <a:pt x="182" y="111"/>
                    <a:pt x="182" y="96"/>
                    <a:pt x="182" y="81"/>
                  </a:cubicBezTo>
                  <a:close/>
                  <a:moveTo>
                    <a:pt x="222" y="79"/>
                  </a:moveTo>
                  <a:cubicBezTo>
                    <a:pt x="217" y="79"/>
                    <a:pt x="212" y="79"/>
                    <a:pt x="207" y="79"/>
                  </a:cubicBezTo>
                  <a:cubicBezTo>
                    <a:pt x="208" y="79"/>
                    <a:pt x="209" y="79"/>
                    <a:pt x="210" y="79"/>
                  </a:cubicBezTo>
                  <a:cubicBezTo>
                    <a:pt x="212" y="79"/>
                    <a:pt x="211" y="76"/>
                    <a:pt x="210" y="76"/>
                  </a:cubicBezTo>
                  <a:cubicBezTo>
                    <a:pt x="201" y="77"/>
                    <a:pt x="192" y="77"/>
                    <a:pt x="182" y="77"/>
                  </a:cubicBezTo>
                  <a:cubicBezTo>
                    <a:pt x="183" y="59"/>
                    <a:pt x="184" y="40"/>
                    <a:pt x="185" y="22"/>
                  </a:cubicBezTo>
                  <a:cubicBezTo>
                    <a:pt x="198" y="24"/>
                    <a:pt x="211" y="25"/>
                    <a:pt x="224" y="27"/>
                  </a:cubicBezTo>
                  <a:cubicBezTo>
                    <a:pt x="223" y="44"/>
                    <a:pt x="222" y="61"/>
                    <a:pt x="222" y="79"/>
                  </a:cubicBezTo>
                  <a:close/>
                  <a:moveTo>
                    <a:pt x="166" y="82"/>
                  </a:moveTo>
                  <a:cubicBezTo>
                    <a:pt x="170" y="81"/>
                    <a:pt x="175" y="81"/>
                    <a:pt x="180" y="81"/>
                  </a:cubicBezTo>
                  <a:cubicBezTo>
                    <a:pt x="180" y="96"/>
                    <a:pt x="179" y="111"/>
                    <a:pt x="180" y="126"/>
                  </a:cubicBezTo>
                  <a:cubicBezTo>
                    <a:pt x="175" y="126"/>
                    <a:pt x="170" y="126"/>
                    <a:pt x="165" y="125"/>
                  </a:cubicBezTo>
                  <a:cubicBezTo>
                    <a:pt x="165" y="111"/>
                    <a:pt x="165" y="96"/>
                    <a:pt x="166" y="82"/>
                  </a:cubicBezTo>
                  <a:close/>
                  <a:moveTo>
                    <a:pt x="165" y="13"/>
                  </a:moveTo>
                  <a:cubicBezTo>
                    <a:pt x="165" y="14"/>
                    <a:pt x="164" y="15"/>
                    <a:pt x="164" y="16"/>
                  </a:cubicBezTo>
                  <a:cubicBezTo>
                    <a:pt x="151" y="18"/>
                    <a:pt x="137" y="20"/>
                    <a:pt x="123" y="22"/>
                  </a:cubicBezTo>
                  <a:cubicBezTo>
                    <a:pt x="123" y="21"/>
                    <a:pt x="123" y="21"/>
                    <a:pt x="123" y="21"/>
                  </a:cubicBezTo>
                  <a:cubicBezTo>
                    <a:pt x="137" y="19"/>
                    <a:pt x="151" y="16"/>
                    <a:pt x="165" y="13"/>
                  </a:cubicBezTo>
                  <a:close/>
                  <a:moveTo>
                    <a:pt x="140" y="79"/>
                  </a:moveTo>
                  <a:cubicBezTo>
                    <a:pt x="140" y="61"/>
                    <a:pt x="141" y="43"/>
                    <a:pt x="143" y="24"/>
                  </a:cubicBezTo>
                  <a:cubicBezTo>
                    <a:pt x="150" y="23"/>
                    <a:pt x="157" y="22"/>
                    <a:pt x="164" y="21"/>
                  </a:cubicBezTo>
                  <a:cubicBezTo>
                    <a:pt x="164" y="40"/>
                    <a:pt x="163" y="59"/>
                    <a:pt x="163" y="78"/>
                  </a:cubicBezTo>
                  <a:cubicBezTo>
                    <a:pt x="155" y="78"/>
                    <a:pt x="147" y="79"/>
                    <a:pt x="140" y="79"/>
                  </a:cubicBezTo>
                  <a:close/>
                  <a:moveTo>
                    <a:pt x="163" y="82"/>
                  </a:moveTo>
                  <a:cubicBezTo>
                    <a:pt x="162" y="96"/>
                    <a:pt x="162" y="111"/>
                    <a:pt x="162" y="125"/>
                  </a:cubicBezTo>
                  <a:cubicBezTo>
                    <a:pt x="154" y="125"/>
                    <a:pt x="146" y="125"/>
                    <a:pt x="138" y="125"/>
                  </a:cubicBezTo>
                  <a:cubicBezTo>
                    <a:pt x="139" y="111"/>
                    <a:pt x="139" y="97"/>
                    <a:pt x="139" y="83"/>
                  </a:cubicBezTo>
                  <a:cubicBezTo>
                    <a:pt x="147" y="83"/>
                    <a:pt x="155" y="82"/>
                    <a:pt x="163" y="82"/>
                  </a:cubicBezTo>
                  <a:close/>
                  <a:moveTo>
                    <a:pt x="123" y="27"/>
                  </a:moveTo>
                  <a:cubicBezTo>
                    <a:pt x="129" y="26"/>
                    <a:pt x="135" y="25"/>
                    <a:pt x="141" y="25"/>
                  </a:cubicBezTo>
                  <a:cubicBezTo>
                    <a:pt x="139" y="43"/>
                    <a:pt x="138" y="61"/>
                    <a:pt x="137" y="79"/>
                  </a:cubicBezTo>
                  <a:cubicBezTo>
                    <a:pt x="132" y="79"/>
                    <a:pt x="128" y="80"/>
                    <a:pt x="123" y="80"/>
                  </a:cubicBezTo>
                  <a:cubicBezTo>
                    <a:pt x="123" y="62"/>
                    <a:pt x="123" y="45"/>
                    <a:pt x="123" y="27"/>
                  </a:cubicBezTo>
                  <a:close/>
                  <a:moveTo>
                    <a:pt x="123" y="84"/>
                  </a:moveTo>
                  <a:cubicBezTo>
                    <a:pt x="127" y="84"/>
                    <a:pt x="132" y="83"/>
                    <a:pt x="137" y="83"/>
                  </a:cubicBezTo>
                  <a:cubicBezTo>
                    <a:pt x="137" y="97"/>
                    <a:pt x="136" y="111"/>
                    <a:pt x="136" y="125"/>
                  </a:cubicBezTo>
                  <a:cubicBezTo>
                    <a:pt x="131" y="125"/>
                    <a:pt x="126" y="124"/>
                    <a:pt x="122" y="124"/>
                  </a:cubicBezTo>
                  <a:cubicBezTo>
                    <a:pt x="122" y="111"/>
                    <a:pt x="122" y="97"/>
                    <a:pt x="123" y="84"/>
                  </a:cubicBezTo>
                  <a:close/>
                  <a:moveTo>
                    <a:pt x="136" y="197"/>
                  </a:moveTo>
                  <a:cubicBezTo>
                    <a:pt x="124" y="195"/>
                    <a:pt x="112" y="193"/>
                    <a:pt x="100" y="191"/>
                  </a:cubicBezTo>
                  <a:cubicBezTo>
                    <a:pt x="101" y="170"/>
                    <a:pt x="101" y="149"/>
                    <a:pt x="101" y="128"/>
                  </a:cubicBezTo>
                  <a:cubicBezTo>
                    <a:pt x="107" y="128"/>
                    <a:pt x="113" y="128"/>
                    <a:pt x="119" y="128"/>
                  </a:cubicBezTo>
                  <a:cubicBezTo>
                    <a:pt x="119" y="149"/>
                    <a:pt x="119" y="170"/>
                    <a:pt x="119" y="191"/>
                  </a:cubicBezTo>
                  <a:cubicBezTo>
                    <a:pt x="119" y="192"/>
                    <a:pt x="120" y="192"/>
                    <a:pt x="120" y="191"/>
                  </a:cubicBezTo>
                  <a:cubicBezTo>
                    <a:pt x="121" y="170"/>
                    <a:pt x="121" y="149"/>
                    <a:pt x="122" y="128"/>
                  </a:cubicBezTo>
                  <a:cubicBezTo>
                    <a:pt x="126" y="129"/>
                    <a:pt x="131" y="129"/>
                    <a:pt x="136" y="129"/>
                  </a:cubicBezTo>
                  <a:cubicBezTo>
                    <a:pt x="135" y="151"/>
                    <a:pt x="135" y="174"/>
                    <a:pt x="136" y="197"/>
                  </a:cubicBezTo>
                  <a:close/>
                  <a:moveTo>
                    <a:pt x="101" y="124"/>
                  </a:moveTo>
                  <a:cubicBezTo>
                    <a:pt x="101" y="111"/>
                    <a:pt x="102" y="98"/>
                    <a:pt x="102" y="85"/>
                  </a:cubicBezTo>
                  <a:cubicBezTo>
                    <a:pt x="108" y="85"/>
                    <a:pt x="114" y="84"/>
                    <a:pt x="120" y="84"/>
                  </a:cubicBezTo>
                  <a:cubicBezTo>
                    <a:pt x="120" y="98"/>
                    <a:pt x="120" y="111"/>
                    <a:pt x="119" y="124"/>
                  </a:cubicBezTo>
                  <a:cubicBezTo>
                    <a:pt x="113" y="124"/>
                    <a:pt x="107" y="124"/>
                    <a:pt x="101" y="124"/>
                  </a:cubicBezTo>
                  <a:close/>
                  <a:moveTo>
                    <a:pt x="105" y="23"/>
                  </a:moveTo>
                  <a:cubicBezTo>
                    <a:pt x="111" y="23"/>
                    <a:pt x="116" y="22"/>
                    <a:pt x="122" y="21"/>
                  </a:cubicBezTo>
                  <a:cubicBezTo>
                    <a:pt x="122" y="21"/>
                    <a:pt x="122" y="21"/>
                    <a:pt x="122" y="22"/>
                  </a:cubicBezTo>
                  <a:cubicBezTo>
                    <a:pt x="116" y="22"/>
                    <a:pt x="111" y="23"/>
                    <a:pt x="105" y="24"/>
                  </a:cubicBezTo>
                  <a:cubicBezTo>
                    <a:pt x="105" y="24"/>
                    <a:pt x="105" y="23"/>
                    <a:pt x="105" y="23"/>
                  </a:cubicBezTo>
                  <a:close/>
                  <a:moveTo>
                    <a:pt x="105" y="30"/>
                  </a:moveTo>
                  <a:cubicBezTo>
                    <a:pt x="110" y="29"/>
                    <a:pt x="116" y="28"/>
                    <a:pt x="122" y="27"/>
                  </a:cubicBezTo>
                  <a:cubicBezTo>
                    <a:pt x="121" y="45"/>
                    <a:pt x="121" y="62"/>
                    <a:pt x="120" y="80"/>
                  </a:cubicBezTo>
                  <a:cubicBezTo>
                    <a:pt x="114" y="80"/>
                    <a:pt x="108" y="81"/>
                    <a:pt x="102" y="81"/>
                  </a:cubicBezTo>
                  <a:cubicBezTo>
                    <a:pt x="103" y="64"/>
                    <a:pt x="104" y="47"/>
                    <a:pt x="105" y="30"/>
                  </a:cubicBezTo>
                  <a:close/>
                  <a:moveTo>
                    <a:pt x="104" y="30"/>
                  </a:moveTo>
                  <a:cubicBezTo>
                    <a:pt x="103" y="47"/>
                    <a:pt x="101" y="64"/>
                    <a:pt x="101" y="81"/>
                  </a:cubicBezTo>
                  <a:cubicBezTo>
                    <a:pt x="95" y="81"/>
                    <a:pt x="89" y="82"/>
                    <a:pt x="83" y="82"/>
                  </a:cubicBezTo>
                  <a:cubicBezTo>
                    <a:pt x="84" y="65"/>
                    <a:pt x="84" y="49"/>
                    <a:pt x="86" y="32"/>
                  </a:cubicBezTo>
                  <a:cubicBezTo>
                    <a:pt x="92" y="31"/>
                    <a:pt x="98" y="30"/>
                    <a:pt x="104" y="30"/>
                  </a:cubicBezTo>
                  <a:close/>
                  <a:moveTo>
                    <a:pt x="100" y="85"/>
                  </a:moveTo>
                  <a:cubicBezTo>
                    <a:pt x="100" y="98"/>
                    <a:pt x="99" y="111"/>
                    <a:pt x="99" y="124"/>
                  </a:cubicBezTo>
                  <a:cubicBezTo>
                    <a:pt x="94" y="124"/>
                    <a:pt x="88" y="124"/>
                    <a:pt x="83" y="124"/>
                  </a:cubicBezTo>
                  <a:cubicBezTo>
                    <a:pt x="83" y="111"/>
                    <a:pt x="83" y="99"/>
                    <a:pt x="83" y="86"/>
                  </a:cubicBezTo>
                  <a:cubicBezTo>
                    <a:pt x="89" y="86"/>
                    <a:pt x="95" y="85"/>
                    <a:pt x="100" y="85"/>
                  </a:cubicBezTo>
                  <a:close/>
                  <a:moveTo>
                    <a:pt x="51" y="35"/>
                  </a:moveTo>
                  <a:cubicBezTo>
                    <a:pt x="62" y="34"/>
                    <a:pt x="74" y="33"/>
                    <a:pt x="85" y="32"/>
                  </a:cubicBezTo>
                  <a:cubicBezTo>
                    <a:pt x="83" y="49"/>
                    <a:pt x="81" y="65"/>
                    <a:pt x="81" y="82"/>
                  </a:cubicBezTo>
                  <a:cubicBezTo>
                    <a:pt x="78" y="82"/>
                    <a:pt x="75" y="83"/>
                    <a:pt x="72" y="83"/>
                  </a:cubicBezTo>
                  <a:cubicBezTo>
                    <a:pt x="72" y="67"/>
                    <a:pt x="71" y="51"/>
                    <a:pt x="71" y="35"/>
                  </a:cubicBezTo>
                  <a:cubicBezTo>
                    <a:pt x="71" y="35"/>
                    <a:pt x="71" y="35"/>
                    <a:pt x="71" y="35"/>
                  </a:cubicBezTo>
                  <a:cubicBezTo>
                    <a:pt x="70" y="51"/>
                    <a:pt x="69" y="67"/>
                    <a:pt x="69" y="83"/>
                  </a:cubicBezTo>
                  <a:cubicBezTo>
                    <a:pt x="62" y="83"/>
                    <a:pt x="56" y="84"/>
                    <a:pt x="49" y="84"/>
                  </a:cubicBezTo>
                  <a:cubicBezTo>
                    <a:pt x="49" y="68"/>
                    <a:pt x="50" y="51"/>
                    <a:pt x="51" y="35"/>
                  </a:cubicBezTo>
                  <a:close/>
                  <a:moveTo>
                    <a:pt x="80" y="124"/>
                  </a:moveTo>
                  <a:cubicBezTo>
                    <a:pt x="77" y="124"/>
                    <a:pt x="74" y="124"/>
                    <a:pt x="71" y="124"/>
                  </a:cubicBezTo>
                  <a:cubicBezTo>
                    <a:pt x="72" y="111"/>
                    <a:pt x="72" y="99"/>
                    <a:pt x="72" y="86"/>
                  </a:cubicBezTo>
                  <a:cubicBezTo>
                    <a:pt x="75" y="86"/>
                    <a:pt x="78" y="86"/>
                    <a:pt x="81" y="86"/>
                  </a:cubicBezTo>
                  <a:cubicBezTo>
                    <a:pt x="80" y="99"/>
                    <a:pt x="80" y="111"/>
                    <a:pt x="80" y="124"/>
                  </a:cubicBezTo>
                  <a:close/>
                  <a:moveTo>
                    <a:pt x="68" y="185"/>
                  </a:moveTo>
                  <a:cubicBezTo>
                    <a:pt x="62" y="184"/>
                    <a:pt x="57" y="183"/>
                    <a:pt x="52" y="181"/>
                  </a:cubicBezTo>
                  <a:cubicBezTo>
                    <a:pt x="50" y="163"/>
                    <a:pt x="50" y="145"/>
                    <a:pt x="49" y="127"/>
                  </a:cubicBezTo>
                  <a:cubicBezTo>
                    <a:pt x="55" y="127"/>
                    <a:pt x="61" y="128"/>
                    <a:pt x="67" y="128"/>
                  </a:cubicBezTo>
                  <a:cubicBezTo>
                    <a:pt x="66" y="147"/>
                    <a:pt x="67" y="166"/>
                    <a:pt x="68" y="185"/>
                  </a:cubicBezTo>
                  <a:close/>
                  <a:moveTo>
                    <a:pt x="67" y="124"/>
                  </a:moveTo>
                  <a:cubicBezTo>
                    <a:pt x="61" y="124"/>
                    <a:pt x="55" y="124"/>
                    <a:pt x="49" y="124"/>
                  </a:cubicBezTo>
                  <a:cubicBezTo>
                    <a:pt x="49" y="112"/>
                    <a:pt x="49" y="99"/>
                    <a:pt x="49" y="87"/>
                  </a:cubicBezTo>
                  <a:cubicBezTo>
                    <a:pt x="56" y="87"/>
                    <a:pt x="62" y="86"/>
                    <a:pt x="68" y="86"/>
                  </a:cubicBezTo>
                  <a:cubicBezTo>
                    <a:pt x="68" y="99"/>
                    <a:pt x="67" y="112"/>
                    <a:pt x="67" y="124"/>
                  </a:cubicBezTo>
                  <a:close/>
                  <a:moveTo>
                    <a:pt x="51" y="35"/>
                  </a:moveTo>
                  <a:cubicBezTo>
                    <a:pt x="49" y="51"/>
                    <a:pt x="47" y="68"/>
                    <a:pt x="47" y="84"/>
                  </a:cubicBezTo>
                  <a:cubicBezTo>
                    <a:pt x="43" y="84"/>
                    <a:pt x="39" y="84"/>
                    <a:pt x="35" y="85"/>
                  </a:cubicBezTo>
                  <a:cubicBezTo>
                    <a:pt x="34" y="69"/>
                    <a:pt x="34" y="53"/>
                    <a:pt x="33" y="37"/>
                  </a:cubicBezTo>
                  <a:cubicBezTo>
                    <a:pt x="39" y="36"/>
                    <a:pt x="45" y="36"/>
                    <a:pt x="51" y="35"/>
                  </a:cubicBezTo>
                  <a:close/>
                  <a:moveTo>
                    <a:pt x="46" y="124"/>
                  </a:moveTo>
                  <a:cubicBezTo>
                    <a:pt x="42" y="124"/>
                    <a:pt x="39" y="124"/>
                    <a:pt x="35" y="124"/>
                  </a:cubicBezTo>
                  <a:cubicBezTo>
                    <a:pt x="35" y="112"/>
                    <a:pt x="35" y="99"/>
                    <a:pt x="35" y="87"/>
                  </a:cubicBezTo>
                  <a:cubicBezTo>
                    <a:pt x="39" y="87"/>
                    <a:pt x="43" y="87"/>
                    <a:pt x="47" y="87"/>
                  </a:cubicBezTo>
                  <a:cubicBezTo>
                    <a:pt x="46" y="99"/>
                    <a:pt x="46" y="112"/>
                    <a:pt x="46" y="124"/>
                  </a:cubicBezTo>
                  <a:close/>
                  <a:moveTo>
                    <a:pt x="40" y="179"/>
                  </a:moveTo>
                  <a:cubicBezTo>
                    <a:pt x="40" y="179"/>
                    <a:pt x="40" y="179"/>
                    <a:pt x="40" y="179"/>
                  </a:cubicBezTo>
                  <a:cubicBezTo>
                    <a:pt x="38" y="179"/>
                    <a:pt x="35" y="178"/>
                    <a:pt x="33" y="178"/>
                  </a:cubicBezTo>
                  <a:cubicBezTo>
                    <a:pt x="34" y="161"/>
                    <a:pt x="34" y="144"/>
                    <a:pt x="35" y="127"/>
                  </a:cubicBezTo>
                  <a:cubicBezTo>
                    <a:pt x="39" y="127"/>
                    <a:pt x="42" y="127"/>
                    <a:pt x="46" y="127"/>
                  </a:cubicBezTo>
                  <a:cubicBezTo>
                    <a:pt x="47" y="145"/>
                    <a:pt x="48" y="163"/>
                    <a:pt x="50" y="181"/>
                  </a:cubicBezTo>
                  <a:cubicBezTo>
                    <a:pt x="47" y="181"/>
                    <a:pt x="43" y="180"/>
                    <a:pt x="40" y="179"/>
                  </a:cubicBezTo>
                  <a:close/>
                  <a:moveTo>
                    <a:pt x="71" y="258"/>
                  </a:moveTo>
                  <a:cubicBezTo>
                    <a:pt x="61" y="256"/>
                    <a:pt x="51" y="254"/>
                    <a:pt x="41" y="253"/>
                  </a:cubicBezTo>
                  <a:cubicBezTo>
                    <a:pt x="42" y="230"/>
                    <a:pt x="42" y="206"/>
                    <a:pt x="41" y="183"/>
                  </a:cubicBezTo>
                  <a:cubicBezTo>
                    <a:pt x="44" y="183"/>
                    <a:pt x="47" y="184"/>
                    <a:pt x="50" y="185"/>
                  </a:cubicBezTo>
                  <a:cubicBezTo>
                    <a:pt x="50" y="187"/>
                    <a:pt x="51" y="189"/>
                    <a:pt x="51" y="191"/>
                  </a:cubicBezTo>
                  <a:cubicBezTo>
                    <a:pt x="51" y="192"/>
                    <a:pt x="52" y="192"/>
                    <a:pt x="52" y="191"/>
                  </a:cubicBezTo>
                  <a:cubicBezTo>
                    <a:pt x="52" y="189"/>
                    <a:pt x="52" y="187"/>
                    <a:pt x="52" y="185"/>
                  </a:cubicBezTo>
                  <a:cubicBezTo>
                    <a:pt x="58" y="186"/>
                    <a:pt x="65" y="187"/>
                    <a:pt x="71" y="189"/>
                  </a:cubicBezTo>
                  <a:cubicBezTo>
                    <a:pt x="71" y="212"/>
                    <a:pt x="71" y="235"/>
                    <a:pt x="71" y="258"/>
                  </a:cubicBezTo>
                  <a:close/>
                  <a:moveTo>
                    <a:pt x="72" y="180"/>
                  </a:moveTo>
                  <a:cubicBezTo>
                    <a:pt x="72" y="179"/>
                    <a:pt x="71" y="179"/>
                    <a:pt x="71" y="179"/>
                  </a:cubicBezTo>
                  <a:cubicBezTo>
                    <a:pt x="71" y="181"/>
                    <a:pt x="71" y="183"/>
                    <a:pt x="71" y="185"/>
                  </a:cubicBezTo>
                  <a:cubicBezTo>
                    <a:pt x="70" y="185"/>
                    <a:pt x="70" y="185"/>
                    <a:pt x="69" y="185"/>
                  </a:cubicBezTo>
                  <a:cubicBezTo>
                    <a:pt x="71" y="166"/>
                    <a:pt x="71" y="147"/>
                    <a:pt x="71" y="128"/>
                  </a:cubicBezTo>
                  <a:cubicBezTo>
                    <a:pt x="74" y="128"/>
                    <a:pt x="77" y="128"/>
                    <a:pt x="80" y="128"/>
                  </a:cubicBezTo>
                  <a:cubicBezTo>
                    <a:pt x="81" y="148"/>
                    <a:pt x="82" y="168"/>
                    <a:pt x="85" y="188"/>
                  </a:cubicBezTo>
                  <a:cubicBezTo>
                    <a:pt x="81" y="187"/>
                    <a:pt x="76" y="186"/>
                    <a:pt x="72" y="185"/>
                  </a:cubicBezTo>
                  <a:cubicBezTo>
                    <a:pt x="72" y="183"/>
                    <a:pt x="72" y="182"/>
                    <a:pt x="72" y="180"/>
                  </a:cubicBezTo>
                  <a:close/>
                  <a:moveTo>
                    <a:pt x="72" y="258"/>
                  </a:moveTo>
                  <a:cubicBezTo>
                    <a:pt x="72" y="235"/>
                    <a:pt x="72" y="212"/>
                    <a:pt x="72" y="189"/>
                  </a:cubicBezTo>
                  <a:cubicBezTo>
                    <a:pt x="80" y="190"/>
                    <a:pt x="88" y="192"/>
                    <a:pt x="96" y="193"/>
                  </a:cubicBezTo>
                  <a:cubicBezTo>
                    <a:pt x="96" y="216"/>
                    <a:pt x="96" y="240"/>
                    <a:pt x="97" y="263"/>
                  </a:cubicBezTo>
                  <a:cubicBezTo>
                    <a:pt x="89" y="261"/>
                    <a:pt x="80" y="259"/>
                    <a:pt x="72" y="258"/>
                  </a:cubicBezTo>
                  <a:close/>
                  <a:moveTo>
                    <a:pt x="96" y="190"/>
                  </a:moveTo>
                  <a:cubicBezTo>
                    <a:pt x="93" y="189"/>
                    <a:pt x="90" y="189"/>
                    <a:pt x="86" y="188"/>
                  </a:cubicBezTo>
                  <a:cubicBezTo>
                    <a:pt x="86" y="188"/>
                    <a:pt x="86" y="188"/>
                    <a:pt x="86" y="188"/>
                  </a:cubicBezTo>
                  <a:cubicBezTo>
                    <a:pt x="85" y="168"/>
                    <a:pt x="84" y="148"/>
                    <a:pt x="83" y="128"/>
                  </a:cubicBezTo>
                  <a:cubicBezTo>
                    <a:pt x="88" y="128"/>
                    <a:pt x="94" y="128"/>
                    <a:pt x="99" y="128"/>
                  </a:cubicBezTo>
                  <a:cubicBezTo>
                    <a:pt x="99" y="149"/>
                    <a:pt x="99" y="170"/>
                    <a:pt x="99" y="191"/>
                  </a:cubicBezTo>
                  <a:cubicBezTo>
                    <a:pt x="98" y="190"/>
                    <a:pt x="98" y="190"/>
                    <a:pt x="97" y="190"/>
                  </a:cubicBezTo>
                  <a:cubicBezTo>
                    <a:pt x="97" y="190"/>
                    <a:pt x="97" y="190"/>
                    <a:pt x="96" y="190"/>
                  </a:cubicBezTo>
                  <a:close/>
                  <a:moveTo>
                    <a:pt x="153" y="205"/>
                  </a:moveTo>
                  <a:cubicBezTo>
                    <a:pt x="153" y="228"/>
                    <a:pt x="152" y="251"/>
                    <a:pt x="152" y="274"/>
                  </a:cubicBezTo>
                  <a:cubicBezTo>
                    <a:pt x="144" y="272"/>
                    <a:pt x="135" y="270"/>
                    <a:pt x="126" y="268"/>
                  </a:cubicBezTo>
                  <a:cubicBezTo>
                    <a:pt x="126" y="248"/>
                    <a:pt x="126" y="228"/>
                    <a:pt x="126" y="208"/>
                  </a:cubicBezTo>
                  <a:cubicBezTo>
                    <a:pt x="126" y="207"/>
                    <a:pt x="124" y="207"/>
                    <a:pt x="124" y="208"/>
                  </a:cubicBezTo>
                  <a:cubicBezTo>
                    <a:pt x="124" y="228"/>
                    <a:pt x="124" y="248"/>
                    <a:pt x="124" y="268"/>
                  </a:cubicBezTo>
                  <a:cubicBezTo>
                    <a:pt x="117" y="267"/>
                    <a:pt x="110" y="265"/>
                    <a:pt x="103" y="264"/>
                  </a:cubicBezTo>
                  <a:cubicBezTo>
                    <a:pt x="102" y="264"/>
                    <a:pt x="100" y="263"/>
                    <a:pt x="99" y="263"/>
                  </a:cubicBezTo>
                  <a:cubicBezTo>
                    <a:pt x="98" y="240"/>
                    <a:pt x="98" y="217"/>
                    <a:pt x="98" y="193"/>
                  </a:cubicBezTo>
                  <a:cubicBezTo>
                    <a:pt x="98" y="194"/>
                    <a:pt x="99" y="194"/>
                    <a:pt x="99" y="194"/>
                  </a:cubicBezTo>
                  <a:cubicBezTo>
                    <a:pt x="99" y="194"/>
                    <a:pt x="100" y="195"/>
                    <a:pt x="100" y="194"/>
                  </a:cubicBezTo>
                  <a:cubicBezTo>
                    <a:pt x="101" y="194"/>
                    <a:pt x="103" y="194"/>
                    <a:pt x="104" y="195"/>
                  </a:cubicBezTo>
                  <a:cubicBezTo>
                    <a:pt x="114" y="197"/>
                    <a:pt x="125" y="199"/>
                    <a:pt x="136" y="201"/>
                  </a:cubicBezTo>
                  <a:cubicBezTo>
                    <a:pt x="136" y="201"/>
                    <a:pt x="136" y="202"/>
                    <a:pt x="136" y="202"/>
                  </a:cubicBezTo>
                  <a:cubicBezTo>
                    <a:pt x="136" y="203"/>
                    <a:pt x="137" y="204"/>
                    <a:pt x="137" y="202"/>
                  </a:cubicBezTo>
                  <a:cubicBezTo>
                    <a:pt x="137" y="202"/>
                    <a:pt x="137" y="202"/>
                    <a:pt x="137" y="201"/>
                  </a:cubicBezTo>
                  <a:cubicBezTo>
                    <a:pt x="143" y="202"/>
                    <a:pt x="148" y="203"/>
                    <a:pt x="153" y="204"/>
                  </a:cubicBezTo>
                  <a:cubicBezTo>
                    <a:pt x="153" y="204"/>
                    <a:pt x="153" y="205"/>
                    <a:pt x="153" y="205"/>
                  </a:cubicBezTo>
                  <a:close/>
                  <a:moveTo>
                    <a:pt x="137" y="197"/>
                  </a:moveTo>
                  <a:cubicBezTo>
                    <a:pt x="138" y="174"/>
                    <a:pt x="138" y="152"/>
                    <a:pt x="138" y="129"/>
                  </a:cubicBezTo>
                  <a:cubicBezTo>
                    <a:pt x="146" y="129"/>
                    <a:pt x="154" y="129"/>
                    <a:pt x="162" y="129"/>
                  </a:cubicBezTo>
                  <a:cubicBezTo>
                    <a:pt x="161" y="153"/>
                    <a:pt x="161" y="177"/>
                    <a:pt x="161" y="201"/>
                  </a:cubicBezTo>
                  <a:cubicBezTo>
                    <a:pt x="153" y="200"/>
                    <a:pt x="145" y="199"/>
                    <a:pt x="137" y="197"/>
                  </a:cubicBezTo>
                  <a:close/>
                  <a:moveTo>
                    <a:pt x="176" y="280"/>
                  </a:moveTo>
                  <a:cubicBezTo>
                    <a:pt x="169" y="278"/>
                    <a:pt x="162" y="276"/>
                    <a:pt x="155" y="275"/>
                  </a:cubicBezTo>
                  <a:cubicBezTo>
                    <a:pt x="155" y="252"/>
                    <a:pt x="154" y="228"/>
                    <a:pt x="154" y="205"/>
                  </a:cubicBezTo>
                  <a:cubicBezTo>
                    <a:pt x="154" y="205"/>
                    <a:pt x="154" y="205"/>
                    <a:pt x="154" y="205"/>
                  </a:cubicBezTo>
                  <a:cubicBezTo>
                    <a:pt x="156" y="205"/>
                    <a:pt x="159" y="206"/>
                    <a:pt x="161" y="206"/>
                  </a:cubicBezTo>
                  <a:cubicBezTo>
                    <a:pt x="161" y="210"/>
                    <a:pt x="161" y="215"/>
                    <a:pt x="161" y="219"/>
                  </a:cubicBezTo>
                  <a:cubicBezTo>
                    <a:pt x="161" y="220"/>
                    <a:pt x="163" y="221"/>
                    <a:pt x="163" y="219"/>
                  </a:cubicBezTo>
                  <a:cubicBezTo>
                    <a:pt x="163" y="215"/>
                    <a:pt x="163" y="211"/>
                    <a:pt x="163" y="206"/>
                  </a:cubicBezTo>
                  <a:cubicBezTo>
                    <a:pt x="168" y="207"/>
                    <a:pt x="173" y="208"/>
                    <a:pt x="178" y="209"/>
                  </a:cubicBezTo>
                  <a:cubicBezTo>
                    <a:pt x="176" y="232"/>
                    <a:pt x="175" y="256"/>
                    <a:pt x="176" y="280"/>
                  </a:cubicBezTo>
                  <a:close/>
                  <a:moveTo>
                    <a:pt x="179" y="205"/>
                  </a:moveTo>
                  <a:cubicBezTo>
                    <a:pt x="179" y="203"/>
                    <a:pt x="179" y="201"/>
                    <a:pt x="180" y="200"/>
                  </a:cubicBezTo>
                  <a:cubicBezTo>
                    <a:pt x="180" y="199"/>
                    <a:pt x="179" y="199"/>
                    <a:pt x="179" y="199"/>
                  </a:cubicBezTo>
                  <a:cubicBezTo>
                    <a:pt x="179" y="201"/>
                    <a:pt x="178" y="203"/>
                    <a:pt x="178" y="205"/>
                  </a:cubicBezTo>
                  <a:cubicBezTo>
                    <a:pt x="173" y="204"/>
                    <a:pt x="168" y="203"/>
                    <a:pt x="163" y="202"/>
                  </a:cubicBezTo>
                  <a:cubicBezTo>
                    <a:pt x="164" y="178"/>
                    <a:pt x="165" y="153"/>
                    <a:pt x="165" y="129"/>
                  </a:cubicBezTo>
                  <a:cubicBezTo>
                    <a:pt x="170" y="129"/>
                    <a:pt x="175" y="129"/>
                    <a:pt x="180" y="129"/>
                  </a:cubicBezTo>
                  <a:cubicBezTo>
                    <a:pt x="180" y="155"/>
                    <a:pt x="181" y="180"/>
                    <a:pt x="183" y="206"/>
                  </a:cubicBezTo>
                  <a:cubicBezTo>
                    <a:pt x="182" y="205"/>
                    <a:pt x="181" y="205"/>
                    <a:pt x="179" y="205"/>
                  </a:cubicBezTo>
                  <a:close/>
                  <a:moveTo>
                    <a:pt x="200" y="209"/>
                  </a:moveTo>
                  <a:cubicBezTo>
                    <a:pt x="195" y="208"/>
                    <a:pt x="190" y="207"/>
                    <a:pt x="185" y="206"/>
                  </a:cubicBezTo>
                  <a:cubicBezTo>
                    <a:pt x="183" y="180"/>
                    <a:pt x="182" y="155"/>
                    <a:pt x="182" y="129"/>
                  </a:cubicBezTo>
                  <a:cubicBezTo>
                    <a:pt x="187" y="130"/>
                    <a:pt x="192" y="130"/>
                    <a:pt x="197" y="130"/>
                  </a:cubicBezTo>
                  <a:cubicBezTo>
                    <a:pt x="205" y="130"/>
                    <a:pt x="214" y="131"/>
                    <a:pt x="223" y="131"/>
                  </a:cubicBezTo>
                  <a:cubicBezTo>
                    <a:pt x="224" y="157"/>
                    <a:pt x="226" y="183"/>
                    <a:pt x="230" y="209"/>
                  </a:cubicBezTo>
                  <a:cubicBezTo>
                    <a:pt x="220" y="209"/>
                    <a:pt x="210" y="209"/>
                    <a:pt x="200" y="209"/>
                  </a:cubicBezTo>
                  <a:close/>
                  <a:moveTo>
                    <a:pt x="232" y="209"/>
                  </a:moveTo>
                  <a:cubicBezTo>
                    <a:pt x="230" y="183"/>
                    <a:pt x="229" y="157"/>
                    <a:pt x="227" y="132"/>
                  </a:cubicBezTo>
                  <a:cubicBezTo>
                    <a:pt x="233" y="132"/>
                    <a:pt x="238" y="132"/>
                    <a:pt x="244" y="132"/>
                  </a:cubicBezTo>
                  <a:cubicBezTo>
                    <a:pt x="244" y="158"/>
                    <a:pt x="246" y="183"/>
                    <a:pt x="248" y="208"/>
                  </a:cubicBezTo>
                  <a:cubicBezTo>
                    <a:pt x="243" y="209"/>
                    <a:pt x="238" y="209"/>
                    <a:pt x="232" y="209"/>
                  </a:cubicBezTo>
                  <a:close/>
                  <a:moveTo>
                    <a:pt x="250" y="208"/>
                  </a:moveTo>
                  <a:cubicBezTo>
                    <a:pt x="249" y="183"/>
                    <a:pt x="248" y="158"/>
                    <a:pt x="247" y="132"/>
                  </a:cubicBezTo>
                  <a:cubicBezTo>
                    <a:pt x="253" y="132"/>
                    <a:pt x="258" y="132"/>
                    <a:pt x="263" y="133"/>
                  </a:cubicBezTo>
                  <a:cubicBezTo>
                    <a:pt x="264" y="158"/>
                    <a:pt x="265" y="183"/>
                    <a:pt x="267" y="208"/>
                  </a:cubicBezTo>
                  <a:cubicBezTo>
                    <a:pt x="262" y="208"/>
                    <a:pt x="256" y="208"/>
                    <a:pt x="250" y="208"/>
                  </a:cubicBezTo>
                  <a:close/>
                  <a:moveTo>
                    <a:pt x="323" y="285"/>
                  </a:moveTo>
                  <a:cubicBezTo>
                    <a:pt x="312" y="286"/>
                    <a:pt x="301" y="287"/>
                    <a:pt x="291" y="287"/>
                  </a:cubicBezTo>
                  <a:cubicBezTo>
                    <a:pt x="291" y="222"/>
                    <a:pt x="291" y="222"/>
                    <a:pt x="291" y="222"/>
                  </a:cubicBezTo>
                  <a:cubicBezTo>
                    <a:pt x="291" y="221"/>
                    <a:pt x="289" y="221"/>
                    <a:pt x="289" y="222"/>
                  </a:cubicBezTo>
                  <a:cubicBezTo>
                    <a:pt x="289" y="244"/>
                    <a:pt x="289" y="266"/>
                    <a:pt x="289" y="288"/>
                  </a:cubicBezTo>
                  <a:cubicBezTo>
                    <a:pt x="278" y="288"/>
                    <a:pt x="267" y="289"/>
                    <a:pt x="255" y="290"/>
                  </a:cubicBezTo>
                  <a:cubicBezTo>
                    <a:pt x="255" y="264"/>
                    <a:pt x="255" y="238"/>
                    <a:pt x="256" y="212"/>
                  </a:cubicBezTo>
                  <a:cubicBezTo>
                    <a:pt x="260" y="212"/>
                    <a:pt x="264" y="212"/>
                    <a:pt x="268" y="212"/>
                  </a:cubicBezTo>
                  <a:cubicBezTo>
                    <a:pt x="268" y="215"/>
                    <a:pt x="269" y="219"/>
                    <a:pt x="269" y="222"/>
                  </a:cubicBezTo>
                  <a:cubicBezTo>
                    <a:pt x="269" y="223"/>
                    <a:pt x="271" y="223"/>
                    <a:pt x="271" y="222"/>
                  </a:cubicBezTo>
                  <a:cubicBezTo>
                    <a:pt x="270" y="219"/>
                    <a:pt x="270" y="215"/>
                    <a:pt x="270" y="212"/>
                  </a:cubicBezTo>
                  <a:cubicBezTo>
                    <a:pt x="276" y="212"/>
                    <a:pt x="282" y="211"/>
                    <a:pt x="288" y="211"/>
                  </a:cubicBezTo>
                  <a:cubicBezTo>
                    <a:pt x="288" y="214"/>
                    <a:pt x="289" y="217"/>
                    <a:pt x="289" y="219"/>
                  </a:cubicBezTo>
                  <a:cubicBezTo>
                    <a:pt x="289" y="220"/>
                    <a:pt x="291" y="221"/>
                    <a:pt x="291" y="219"/>
                  </a:cubicBezTo>
                  <a:cubicBezTo>
                    <a:pt x="290" y="217"/>
                    <a:pt x="290" y="214"/>
                    <a:pt x="290" y="211"/>
                  </a:cubicBezTo>
                  <a:cubicBezTo>
                    <a:pt x="297" y="211"/>
                    <a:pt x="304" y="211"/>
                    <a:pt x="311" y="211"/>
                  </a:cubicBezTo>
                  <a:cubicBezTo>
                    <a:pt x="311" y="214"/>
                    <a:pt x="311" y="216"/>
                    <a:pt x="312" y="219"/>
                  </a:cubicBezTo>
                  <a:cubicBezTo>
                    <a:pt x="312" y="220"/>
                    <a:pt x="313" y="221"/>
                    <a:pt x="313" y="219"/>
                  </a:cubicBezTo>
                  <a:cubicBezTo>
                    <a:pt x="313" y="217"/>
                    <a:pt x="313" y="214"/>
                    <a:pt x="313" y="211"/>
                  </a:cubicBezTo>
                  <a:cubicBezTo>
                    <a:pt x="316" y="210"/>
                    <a:pt x="320" y="210"/>
                    <a:pt x="323" y="210"/>
                  </a:cubicBezTo>
                  <a:cubicBezTo>
                    <a:pt x="323" y="235"/>
                    <a:pt x="322" y="260"/>
                    <a:pt x="323" y="285"/>
                  </a:cubicBezTo>
                  <a:close/>
                  <a:moveTo>
                    <a:pt x="324" y="205"/>
                  </a:moveTo>
                  <a:cubicBezTo>
                    <a:pt x="324" y="205"/>
                    <a:pt x="323" y="204"/>
                    <a:pt x="323" y="205"/>
                  </a:cubicBezTo>
                  <a:cubicBezTo>
                    <a:pt x="323" y="205"/>
                    <a:pt x="323" y="205"/>
                    <a:pt x="323" y="205"/>
                  </a:cubicBezTo>
                  <a:cubicBezTo>
                    <a:pt x="320" y="206"/>
                    <a:pt x="316" y="206"/>
                    <a:pt x="313" y="206"/>
                  </a:cubicBezTo>
                  <a:cubicBezTo>
                    <a:pt x="312" y="182"/>
                    <a:pt x="311" y="157"/>
                    <a:pt x="310" y="133"/>
                  </a:cubicBezTo>
                  <a:cubicBezTo>
                    <a:pt x="316" y="133"/>
                    <a:pt x="322" y="133"/>
                    <a:pt x="328" y="133"/>
                  </a:cubicBezTo>
                  <a:cubicBezTo>
                    <a:pt x="328" y="133"/>
                    <a:pt x="328" y="133"/>
                    <a:pt x="328" y="133"/>
                  </a:cubicBezTo>
                  <a:cubicBezTo>
                    <a:pt x="328" y="157"/>
                    <a:pt x="329" y="181"/>
                    <a:pt x="330" y="205"/>
                  </a:cubicBezTo>
                  <a:cubicBezTo>
                    <a:pt x="328" y="205"/>
                    <a:pt x="326" y="205"/>
                    <a:pt x="324" y="205"/>
                  </a:cubicBezTo>
                  <a:cubicBezTo>
                    <a:pt x="324" y="205"/>
                    <a:pt x="324" y="205"/>
                    <a:pt x="324" y="205"/>
                  </a:cubicBezTo>
                  <a:close/>
                  <a:moveTo>
                    <a:pt x="351" y="133"/>
                  </a:moveTo>
                  <a:cubicBezTo>
                    <a:pt x="352" y="157"/>
                    <a:pt x="352" y="181"/>
                    <a:pt x="354" y="204"/>
                  </a:cubicBezTo>
                  <a:cubicBezTo>
                    <a:pt x="347" y="204"/>
                    <a:pt x="340" y="205"/>
                    <a:pt x="333" y="205"/>
                  </a:cubicBezTo>
                  <a:cubicBezTo>
                    <a:pt x="333" y="181"/>
                    <a:pt x="332" y="157"/>
                    <a:pt x="332" y="133"/>
                  </a:cubicBezTo>
                  <a:cubicBezTo>
                    <a:pt x="338" y="133"/>
                    <a:pt x="345" y="133"/>
                    <a:pt x="351" y="133"/>
                  </a:cubicBezTo>
                  <a:close/>
                  <a:moveTo>
                    <a:pt x="332" y="130"/>
                  </a:moveTo>
                  <a:cubicBezTo>
                    <a:pt x="332" y="114"/>
                    <a:pt x="331" y="99"/>
                    <a:pt x="331" y="83"/>
                  </a:cubicBezTo>
                  <a:cubicBezTo>
                    <a:pt x="338" y="83"/>
                    <a:pt x="345" y="83"/>
                    <a:pt x="352" y="83"/>
                  </a:cubicBezTo>
                  <a:cubicBezTo>
                    <a:pt x="352" y="99"/>
                    <a:pt x="351" y="114"/>
                    <a:pt x="351" y="130"/>
                  </a:cubicBezTo>
                  <a:cubicBezTo>
                    <a:pt x="346" y="130"/>
                    <a:pt x="340" y="130"/>
                    <a:pt x="335" y="130"/>
                  </a:cubicBezTo>
                  <a:cubicBezTo>
                    <a:pt x="334" y="130"/>
                    <a:pt x="333" y="130"/>
                    <a:pt x="332" y="130"/>
                  </a:cubicBezTo>
                  <a:close/>
                  <a:moveTo>
                    <a:pt x="352" y="76"/>
                  </a:moveTo>
                  <a:cubicBezTo>
                    <a:pt x="345" y="77"/>
                    <a:pt x="338" y="77"/>
                    <a:pt x="331" y="77"/>
                  </a:cubicBezTo>
                  <a:cubicBezTo>
                    <a:pt x="330" y="63"/>
                    <a:pt x="330" y="49"/>
                    <a:pt x="330" y="36"/>
                  </a:cubicBezTo>
                  <a:cubicBezTo>
                    <a:pt x="338" y="36"/>
                    <a:pt x="346" y="37"/>
                    <a:pt x="354" y="37"/>
                  </a:cubicBezTo>
                  <a:cubicBezTo>
                    <a:pt x="353" y="50"/>
                    <a:pt x="353" y="63"/>
                    <a:pt x="352" y="76"/>
                  </a:cubicBezTo>
                  <a:close/>
                  <a:moveTo>
                    <a:pt x="356" y="282"/>
                  </a:moveTo>
                  <a:cubicBezTo>
                    <a:pt x="346" y="283"/>
                    <a:pt x="335" y="284"/>
                    <a:pt x="325" y="285"/>
                  </a:cubicBezTo>
                  <a:cubicBezTo>
                    <a:pt x="325" y="260"/>
                    <a:pt x="325" y="235"/>
                    <a:pt x="324" y="210"/>
                  </a:cubicBezTo>
                  <a:cubicBezTo>
                    <a:pt x="326" y="210"/>
                    <a:pt x="329" y="210"/>
                    <a:pt x="331" y="210"/>
                  </a:cubicBezTo>
                  <a:cubicBezTo>
                    <a:pt x="331" y="213"/>
                    <a:pt x="331" y="216"/>
                    <a:pt x="331" y="219"/>
                  </a:cubicBezTo>
                  <a:cubicBezTo>
                    <a:pt x="331" y="220"/>
                    <a:pt x="333" y="221"/>
                    <a:pt x="333" y="219"/>
                  </a:cubicBezTo>
                  <a:cubicBezTo>
                    <a:pt x="333" y="216"/>
                    <a:pt x="333" y="213"/>
                    <a:pt x="333" y="210"/>
                  </a:cubicBezTo>
                  <a:cubicBezTo>
                    <a:pt x="340" y="210"/>
                    <a:pt x="347" y="209"/>
                    <a:pt x="354" y="209"/>
                  </a:cubicBezTo>
                  <a:cubicBezTo>
                    <a:pt x="354" y="210"/>
                    <a:pt x="354" y="212"/>
                    <a:pt x="354" y="214"/>
                  </a:cubicBezTo>
                  <a:cubicBezTo>
                    <a:pt x="354" y="214"/>
                    <a:pt x="356" y="215"/>
                    <a:pt x="356" y="214"/>
                  </a:cubicBezTo>
                  <a:cubicBezTo>
                    <a:pt x="356" y="212"/>
                    <a:pt x="356" y="210"/>
                    <a:pt x="356" y="209"/>
                  </a:cubicBezTo>
                  <a:cubicBezTo>
                    <a:pt x="356" y="209"/>
                    <a:pt x="357" y="209"/>
                    <a:pt x="357" y="209"/>
                  </a:cubicBezTo>
                  <a:cubicBezTo>
                    <a:pt x="356" y="233"/>
                    <a:pt x="356" y="258"/>
                    <a:pt x="356" y="282"/>
                  </a:cubicBezTo>
                  <a:close/>
                  <a:moveTo>
                    <a:pt x="371" y="83"/>
                  </a:moveTo>
                  <a:cubicBezTo>
                    <a:pt x="371" y="99"/>
                    <a:pt x="371" y="114"/>
                    <a:pt x="371" y="130"/>
                  </a:cubicBezTo>
                  <a:cubicBezTo>
                    <a:pt x="366" y="130"/>
                    <a:pt x="360" y="130"/>
                    <a:pt x="355" y="130"/>
                  </a:cubicBezTo>
                  <a:cubicBezTo>
                    <a:pt x="354" y="114"/>
                    <a:pt x="354" y="99"/>
                    <a:pt x="354" y="83"/>
                  </a:cubicBezTo>
                  <a:cubicBezTo>
                    <a:pt x="360" y="83"/>
                    <a:pt x="366" y="83"/>
                    <a:pt x="371" y="83"/>
                  </a:cubicBezTo>
                  <a:close/>
                  <a:moveTo>
                    <a:pt x="354" y="76"/>
                  </a:moveTo>
                  <a:cubicBezTo>
                    <a:pt x="355" y="63"/>
                    <a:pt x="355" y="50"/>
                    <a:pt x="355" y="37"/>
                  </a:cubicBezTo>
                  <a:cubicBezTo>
                    <a:pt x="360" y="38"/>
                    <a:pt x="366" y="38"/>
                    <a:pt x="371" y="38"/>
                  </a:cubicBezTo>
                  <a:cubicBezTo>
                    <a:pt x="371" y="51"/>
                    <a:pt x="371" y="63"/>
                    <a:pt x="371" y="76"/>
                  </a:cubicBezTo>
                  <a:cubicBezTo>
                    <a:pt x="366" y="76"/>
                    <a:pt x="360" y="76"/>
                    <a:pt x="354" y="76"/>
                  </a:cubicBezTo>
                  <a:close/>
                  <a:moveTo>
                    <a:pt x="358" y="202"/>
                  </a:moveTo>
                  <a:cubicBezTo>
                    <a:pt x="358" y="202"/>
                    <a:pt x="357" y="202"/>
                    <a:pt x="357" y="202"/>
                  </a:cubicBezTo>
                  <a:cubicBezTo>
                    <a:pt x="357" y="203"/>
                    <a:pt x="357" y="203"/>
                    <a:pt x="357" y="204"/>
                  </a:cubicBezTo>
                  <a:cubicBezTo>
                    <a:pt x="357" y="204"/>
                    <a:pt x="356" y="204"/>
                    <a:pt x="355" y="204"/>
                  </a:cubicBezTo>
                  <a:cubicBezTo>
                    <a:pt x="355" y="180"/>
                    <a:pt x="355" y="157"/>
                    <a:pt x="355" y="133"/>
                  </a:cubicBezTo>
                  <a:cubicBezTo>
                    <a:pt x="360" y="133"/>
                    <a:pt x="366" y="133"/>
                    <a:pt x="371" y="133"/>
                  </a:cubicBezTo>
                  <a:cubicBezTo>
                    <a:pt x="372" y="156"/>
                    <a:pt x="373" y="179"/>
                    <a:pt x="374" y="202"/>
                  </a:cubicBezTo>
                  <a:cubicBezTo>
                    <a:pt x="374" y="202"/>
                    <a:pt x="374" y="203"/>
                    <a:pt x="374" y="203"/>
                  </a:cubicBezTo>
                  <a:cubicBezTo>
                    <a:pt x="369" y="203"/>
                    <a:pt x="363" y="203"/>
                    <a:pt x="358" y="204"/>
                  </a:cubicBezTo>
                  <a:cubicBezTo>
                    <a:pt x="358" y="203"/>
                    <a:pt x="358" y="203"/>
                    <a:pt x="358" y="202"/>
                  </a:cubicBezTo>
                  <a:close/>
                  <a:moveTo>
                    <a:pt x="373" y="76"/>
                  </a:moveTo>
                  <a:cubicBezTo>
                    <a:pt x="373" y="63"/>
                    <a:pt x="373" y="51"/>
                    <a:pt x="373" y="38"/>
                  </a:cubicBezTo>
                  <a:cubicBezTo>
                    <a:pt x="381" y="38"/>
                    <a:pt x="389" y="39"/>
                    <a:pt x="398" y="39"/>
                  </a:cubicBezTo>
                  <a:cubicBezTo>
                    <a:pt x="397" y="51"/>
                    <a:pt x="396" y="64"/>
                    <a:pt x="395" y="76"/>
                  </a:cubicBezTo>
                  <a:cubicBezTo>
                    <a:pt x="387" y="76"/>
                    <a:pt x="380" y="76"/>
                    <a:pt x="373" y="76"/>
                  </a:cubicBezTo>
                  <a:close/>
                  <a:moveTo>
                    <a:pt x="394" y="83"/>
                  </a:moveTo>
                  <a:cubicBezTo>
                    <a:pt x="393" y="98"/>
                    <a:pt x="393" y="114"/>
                    <a:pt x="393" y="129"/>
                  </a:cubicBezTo>
                  <a:cubicBezTo>
                    <a:pt x="386" y="130"/>
                    <a:pt x="380" y="130"/>
                    <a:pt x="374" y="130"/>
                  </a:cubicBezTo>
                  <a:cubicBezTo>
                    <a:pt x="373" y="114"/>
                    <a:pt x="373" y="99"/>
                    <a:pt x="373" y="83"/>
                  </a:cubicBezTo>
                  <a:cubicBezTo>
                    <a:pt x="380" y="83"/>
                    <a:pt x="387" y="83"/>
                    <a:pt x="394" y="83"/>
                  </a:cubicBezTo>
                  <a:close/>
                  <a:moveTo>
                    <a:pt x="359" y="282"/>
                  </a:moveTo>
                  <a:cubicBezTo>
                    <a:pt x="359" y="258"/>
                    <a:pt x="359" y="233"/>
                    <a:pt x="358" y="209"/>
                  </a:cubicBezTo>
                  <a:cubicBezTo>
                    <a:pt x="368" y="208"/>
                    <a:pt x="378" y="207"/>
                    <a:pt x="388" y="207"/>
                  </a:cubicBezTo>
                  <a:cubicBezTo>
                    <a:pt x="388" y="231"/>
                    <a:pt x="388" y="256"/>
                    <a:pt x="388" y="280"/>
                  </a:cubicBezTo>
                  <a:cubicBezTo>
                    <a:pt x="379" y="281"/>
                    <a:pt x="369" y="281"/>
                    <a:pt x="359" y="282"/>
                  </a:cubicBezTo>
                  <a:close/>
                  <a:moveTo>
                    <a:pt x="390" y="202"/>
                  </a:moveTo>
                  <a:cubicBezTo>
                    <a:pt x="389" y="201"/>
                    <a:pt x="388" y="201"/>
                    <a:pt x="388" y="202"/>
                  </a:cubicBezTo>
                  <a:cubicBezTo>
                    <a:pt x="384" y="202"/>
                    <a:pt x="380" y="202"/>
                    <a:pt x="376" y="203"/>
                  </a:cubicBezTo>
                  <a:cubicBezTo>
                    <a:pt x="376" y="203"/>
                    <a:pt x="376" y="203"/>
                    <a:pt x="376" y="202"/>
                  </a:cubicBezTo>
                  <a:cubicBezTo>
                    <a:pt x="375" y="179"/>
                    <a:pt x="374" y="156"/>
                    <a:pt x="374" y="133"/>
                  </a:cubicBezTo>
                  <a:cubicBezTo>
                    <a:pt x="380" y="133"/>
                    <a:pt x="386" y="133"/>
                    <a:pt x="393" y="133"/>
                  </a:cubicBezTo>
                  <a:cubicBezTo>
                    <a:pt x="393" y="153"/>
                    <a:pt x="394" y="172"/>
                    <a:pt x="396" y="191"/>
                  </a:cubicBezTo>
                  <a:cubicBezTo>
                    <a:pt x="397" y="192"/>
                    <a:pt x="398" y="192"/>
                    <a:pt x="398" y="191"/>
                  </a:cubicBezTo>
                  <a:cubicBezTo>
                    <a:pt x="397" y="172"/>
                    <a:pt x="397" y="152"/>
                    <a:pt x="397" y="133"/>
                  </a:cubicBezTo>
                  <a:cubicBezTo>
                    <a:pt x="403" y="133"/>
                    <a:pt x="409" y="133"/>
                    <a:pt x="415" y="133"/>
                  </a:cubicBezTo>
                  <a:cubicBezTo>
                    <a:pt x="415" y="155"/>
                    <a:pt x="415" y="178"/>
                    <a:pt x="416" y="200"/>
                  </a:cubicBezTo>
                  <a:cubicBezTo>
                    <a:pt x="408" y="201"/>
                    <a:pt x="399" y="201"/>
                    <a:pt x="390" y="202"/>
                  </a:cubicBezTo>
                  <a:close/>
                  <a:moveTo>
                    <a:pt x="415" y="129"/>
                  </a:moveTo>
                  <a:cubicBezTo>
                    <a:pt x="409" y="129"/>
                    <a:pt x="403" y="129"/>
                    <a:pt x="397" y="129"/>
                  </a:cubicBezTo>
                  <a:cubicBezTo>
                    <a:pt x="396" y="114"/>
                    <a:pt x="397" y="98"/>
                    <a:pt x="397" y="83"/>
                  </a:cubicBezTo>
                  <a:cubicBezTo>
                    <a:pt x="404" y="82"/>
                    <a:pt x="410" y="82"/>
                    <a:pt x="417" y="82"/>
                  </a:cubicBezTo>
                  <a:cubicBezTo>
                    <a:pt x="416" y="98"/>
                    <a:pt x="416" y="113"/>
                    <a:pt x="415" y="129"/>
                  </a:cubicBezTo>
                  <a:close/>
                  <a:moveTo>
                    <a:pt x="421" y="39"/>
                  </a:moveTo>
                  <a:cubicBezTo>
                    <a:pt x="426" y="40"/>
                    <a:pt x="431" y="40"/>
                    <a:pt x="437" y="40"/>
                  </a:cubicBezTo>
                  <a:cubicBezTo>
                    <a:pt x="436" y="52"/>
                    <a:pt x="436" y="64"/>
                    <a:pt x="436" y="76"/>
                  </a:cubicBezTo>
                  <a:cubicBezTo>
                    <a:pt x="431" y="76"/>
                    <a:pt x="425" y="76"/>
                    <a:pt x="420" y="76"/>
                  </a:cubicBezTo>
                  <a:cubicBezTo>
                    <a:pt x="420" y="64"/>
                    <a:pt x="420" y="52"/>
                    <a:pt x="421" y="39"/>
                  </a:cubicBezTo>
                  <a:close/>
                  <a:moveTo>
                    <a:pt x="420" y="82"/>
                  </a:moveTo>
                  <a:cubicBezTo>
                    <a:pt x="425" y="82"/>
                    <a:pt x="431" y="81"/>
                    <a:pt x="436" y="81"/>
                  </a:cubicBezTo>
                  <a:cubicBezTo>
                    <a:pt x="436" y="97"/>
                    <a:pt x="436" y="113"/>
                    <a:pt x="436" y="128"/>
                  </a:cubicBezTo>
                  <a:cubicBezTo>
                    <a:pt x="430" y="129"/>
                    <a:pt x="425" y="129"/>
                    <a:pt x="420" y="129"/>
                  </a:cubicBezTo>
                  <a:cubicBezTo>
                    <a:pt x="420" y="113"/>
                    <a:pt x="420" y="98"/>
                    <a:pt x="420" y="82"/>
                  </a:cubicBezTo>
                  <a:close/>
                  <a:moveTo>
                    <a:pt x="420" y="133"/>
                  </a:moveTo>
                  <a:cubicBezTo>
                    <a:pt x="425" y="133"/>
                    <a:pt x="430" y="132"/>
                    <a:pt x="436" y="132"/>
                  </a:cubicBezTo>
                  <a:cubicBezTo>
                    <a:pt x="436" y="154"/>
                    <a:pt x="436" y="176"/>
                    <a:pt x="436" y="198"/>
                  </a:cubicBezTo>
                  <a:cubicBezTo>
                    <a:pt x="430" y="199"/>
                    <a:pt x="424" y="199"/>
                    <a:pt x="418" y="200"/>
                  </a:cubicBezTo>
                  <a:cubicBezTo>
                    <a:pt x="419" y="177"/>
                    <a:pt x="420" y="155"/>
                    <a:pt x="420" y="133"/>
                  </a:cubicBezTo>
                  <a:close/>
                  <a:moveTo>
                    <a:pt x="419" y="39"/>
                  </a:moveTo>
                  <a:cubicBezTo>
                    <a:pt x="418" y="52"/>
                    <a:pt x="417" y="64"/>
                    <a:pt x="417" y="76"/>
                  </a:cubicBezTo>
                  <a:cubicBezTo>
                    <a:pt x="410" y="76"/>
                    <a:pt x="404" y="76"/>
                    <a:pt x="398" y="76"/>
                  </a:cubicBezTo>
                  <a:cubicBezTo>
                    <a:pt x="398" y="64"/>
                    <a:pt x="399" y="51"/>
                    <a:pt x="400" y="39"/>
                  </a:cubicBezTo>
                  <a:cubicBezTo>
                    <a:pt x="406" y="39"/>
                    <a:pt x="412" y="39"/>
                    <a:pt x="419" y="39"/>
                  </a:cubicBezTo>
                  <a:close/>
                  <a:moveTo>
                    <a:pt x="398" y="34"/>
                  </a:moveTo>
                  <a:cubicBezTo>
                    <a:pt x="390" y="33"/>
                    <a:pt x="381" y="33"/>
                    <a:pt x="373" y="33"/>
                  </a:cubicBezTo>
                  <a:cubicBezTo>
                    <a:pt x="373" y="33"/>
                    <a:pt x="373" y="32"/>
                    <a:pt x="373" y="32"/>
                  </a:cubicBezTo>
                  <a:cubicBezTo>
                    <a:pt x="373" y="31"/>
                    <a:pt x="371" y="31"/>
                    <a:pt x="371" y="32"/>
                  </a:cubicBezTo>
                  <a:cubicBezTo>
                    <a:pt x="371" y="32"/>
                    <a:pt x="371" y="32"/>
                    <a:pt x="371" y="33"/>
                  </a:cubicBezTo>
                  <a:cubicBezTo>
                    <a:pt x="366" y="32"/>
                    <a:pt x="361" y="32"/>
                    <a:pt x="355" y="32"/>
                  </a:cubicBezTo>
                  <a:cubicBezTo>
                    <a:pt x="355" y="31"/>
                    <a:pt x="355" y="30"/>
                    <a:pt x="355" y="29"/>
                  </a:cubicBezTo>
                  <a:cubicBezTo>
                    <a:pt x="355" y="29"/>
                    <a:pt x="355" y="29"/>
                    <a:pt x="355" y="29"/>
                  </a:cubicBezTo>
                  <a:cubicBezTo>
                    <a:pt x="354" y="30"/>
                    <a:pt x="354" y="31"/>
                    <a:pt x="354" y="32"/>
                  </a:cubicBezTo>
                  <a:cubicBezTo>
                    <a:pt x="339" y="31"/>
                    <a:pt x="323" y="30"/>
                    <a:pt x="307" y="30"/>
                  </a:cubicBezTo>
                  <a:cubicBezTo>
                    <a:pt x="307" y="29"/>
                    <a:pt x="307" y="28"/>
                    <a:pt x="307" y="27"/>
                  </a:cubicBezTo>
                  <a:cubicBezTo>
                    <a:pt x="307" y="26"/>
                    <a:pt x="306" y="26"/>
                    <a:pt x="306" y="26"/>
                  </a:cubicBezTo>
                  <a:cubicBezTo>
                    <a:pt x="306" y="27"/>
                    <a:pt x="306" y="28"/>
                    <a:pt x="306" y="29"/>
                  </a:cubicBezTo>
                  <a:cubicBezTo>
                    <a:pt x="300" y="29"/>
                    <a:pt x="293" y="29"/>
                    <a:pt x="287" y="28"/>
                  </a:cubicBezTo>
                  <a:cubicBezTo>
                    <a:pt x="287" y="26"/>
                    <a:pt x="287" y="24"/>
                    <a:pt x="287" y="21"/>
                  </a:cubicBezTo>
                  <a:cubicBezTo>
                    <a:pt x="324" y="25"/>
                    <a:pt x="362" y="26"/>
                    <a:pt x="399" y="27"/>
                  </a:cubicBezTo>
                  <a:cubicBezTo>
                    <a:pt x="399" y="29"/>
                    <a:pt x="399" y="31"/>
                    <a:pt x="398"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4" name="íśliḍê"/>
            <p:cNvSpPr/>
            <p:nvPr/>
          </p:nvSpPr>
          <p:spPr bwMode="auto">
            <a:xfrm>
              <a:off x="3619500" y="3606800"/>
              <a:ext cx="360363" cy="60325"/>
            </a:xfrm>
            <a:custGeom>
              <a:avLst/>
              <a:gdLst>
                <a:gd name="T0" fmla="*/ 204 w 206"/>
                <a:gd name="T1" fmla="*/ 0 h 35"/>
                <a:gd name="T2" fmla="*/ 0 w 206"/>
                <a:gd name="T3" fmla="*/ 35 h 35"/>
                <a:gd name="T4" fmla="*/ 1 w 206"/>
                <a:gd name="T5" fmla="*/ 35 h 35"/>
                <a:gd name="T6" fmla="*/ 205 w 206"/>
                <a:gd name="T7" fmla="*/ 2 h 35"/>
                <a:gd name="T8" fmla="*/ 204 w 206"/>
                <a:gd name="T9" fmla="*/ 0 h 35"/>
              </a:gdLst>
              <a:ahLst/>
              <a:cxnLst>
                <a:cxn ang="0">
                  <a:pos x="T0" y="T1"/>
                </a:cxn>
                <a:cxn ang="0">
                  <a:pos x="T2" y="T3"/>
                </a:cxn>
                <a:cxn ang="0">
                  <a:pos x="T4" y="T5"/>
                </a:cxn>
                <a:cxn ang="0">
                  <a:pos x="T6" y="T7"/>
                </a:cxn>
                <a:cxn ang="0">
                  <a:pos x="T8" y="T9"/>
                </a:cxn>
              </a:cxnLst>
              <a:rect l="0" t="0" r="r" b="b"/>
              <a:pathLst>
                <a:path w="206" h="35">
                  <a:moveTo>
                    <a:pt x="204" y="0"/>
                  </a:moveTo>
                  <a:cubicBezTo>
                    <a:pt x="137" y="16"/>
                    <a:pt x="70" y="30"/>
                    <a:pt x="0" y="35"/>
                  </a:cubicBezTo>
                  <a:cubicBezTo>
                    <a:pt x="0" y="35"/>
                    <a:pt x="0" y="35"/>
                    <a:pt x="1" y="35"/>
                  </a:cubicBezTo>
                  <a:cubicBezTo>
                    <a:pt x="69" y="34"/>
                    <a:pt x="139" y="19"/>
                    <a:pt x="205" y="2"/>
                  </a:cubicBezTo>
                  <a:cubicBezTo>
                    <a:pt x="206" y="1"/>
                    <a:pt x="205" y="0"/>
                    <a:pt x="20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5" name="íṧ1íďé"/>
            <p:cNvSpPr/>
            <p:nvPr/>
          </p:nvSpPr>
          <p:spPr bwMode="auto">
            <a:xfrm>
              <a:off x="7104063" y="5010150"/>
              <a:ext cx="1536700" cy="1776413"/>
            </a:xfrm>
            <a:custGeom>
              <a:avLst/>
              <a:gdLst>
                <a:gd name="T0" fmla="*/ 856 w 879"/>
                <a:gd name="T1" fmla="*/ 9 h 1017"/>
                <a:gd name="T2" fmla="*/ 759 w 879"/>
                <a:gd name="T3" fmla="*/ 137 h 1017"/>
                <a:gd name="T4" fmla="*/ 652 w 879"/>
                <a:gd name="T5" fmla="*/ 260 h 1017"/>
                <a:gd name="T6" fmla="*/ 433 w 879"/>
                <a:gd name="T7" fmla="*/ 511 h 1017"/>
                <a:gd name="T8" fmla="*/ 324 w 879"/>
                <a:gd name="T9" fmla="*/ 637 h 1017"/>
                <a:gd name="T10" fmla="*/ 213 w 879"/>
                <a:gd name="T11" fmla="*/ 756 h 1017"/>
                <a:gd name="T12" fmla="*/ 0 w 879"/>
                <a:gd name="T13" fmla="*/ 1016 h 1017"/>
                <a:gd name="T14" fmla="*/ 2 w 879"/>
                <a:gd name="T15" fmla="*/ 1017 h 1017"/>
                <a:gd name="T16" fmla="*/ 221 w 879"/>
                <a:gd name="T17" fmla="*/ 774 h 1017"/>
                <a:gd name="T18" fmla="*/ 323 w 879"/>
                <a:gd name="T19" fmla="*/ 647 h 1017"/>
                <a:gd name="T20" fmla="*/ 432 w 879"/>
                <a:gd name="T21" fmla="*/ 521 h 1017"/>
                <a:gd name="T22" fmla="*/ 651 w 879"/>
                <a:gd name="T23" fmla="*/ 270 h 1017"/>
                <a:gd name="T24" fmla="*/ 759 w 879"/>
                <a:gd name="T25" fmla="*/ 146 h 1017"/>
                <a:gd name="T26" fmla="*/ 872 w 879"/>
                <a:gd name="T27" fmla="*/ 23 h 1017"/>
                <a:gd name="T28" fmla="*/ 856 w 879"/>
                <a:gd name="T29" fmla="*/ 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1017">
                  <a:moveTo>
                    <a:pt x="856" y="9"/>
                  </a:moveTo>
                  <a:cubicBezTo>
                    <a:pt x="822" y="50"/>
                    <a:pt x="794" y="96"/>
                    <a:pt x="759" y="137"/>
                  </a:cubicBezTo>
                  <a:cubicBezTo>
                    <a:pt x="724" y="178"/>
                    <a:pt x="688" y="219"/>
                    <a:pt x="652" y="260"/>
                  </a:cubicBezTo>
                  <a:cubicBezTo>
                    <a:pt x="579" y="344"/>
                    <a:pt x="506" y="428"/>
                    <a:pt x="433" y="511"/>
                  </a:cubicBezTo>
                  <a:cubicBezTo>
                    <a:pt x="397" y="553"/>
                    <a:pt x="360" y="595"/>
                    <a:pt x="324" y="637"/>
                  </a:cubicBezTo>
                  <a:cubicBezTo>
                    <a:pt x="288" y="678"/>
                    <a:pt x="247" y="714"/>
                    <a:pt x="213" y="756"/>
                  </a:cubicBezTo>
                  <a:cubicBezTo>
                    <a:pt x="142" y="843"/>
                    <a:pt x="72" y="930"/>
                    <a:pt x="0" y="1016"/>
                  </a:cubicBezTo>
                  <a:cubicBezTo>
                    <a:pt x="0" y="1016"/>
                    <a:pt x="1" y="1017"/>
                    <a:pt x="2" y="1017"/>
                  </a:cubicBezTo>
                  <a:cubicBezTo>
                    <a:pt x="74" y="935"/>
                    <a:pt x="148" y="855"/>
                    <a:pt x="221" y="774"/>
                  </a:cubicBezTo>
                  <a:cubicBezTo>
                    <a:pt x="258" y="734"/>
                    <a:pt x="289" y="689"/>
                    <a:pt x="323" y="647"/>
                  </a:cubicBezTo>
                  <a:cubicBezTo>
                    <a:pt x="359" y="604"/>
                    <a:pt x="396" y="563"/>
                    <a:pt x="432" y="521"/>
                  </a:cubicBezTo>
                  <a:cubicBezTo>
                    <a:pt x="505" y="437"/>
                    <a:pt x="579" y="354"/>
                    <a:pt x="651" y="270"/>
                  </a:cubicBezTo>
                  <a:cubicBezTo>
                    <a:pt x="687" y="229"/>
                    <a:pt x="723" y="188"/>
                    <a:pt x="759" y="146"/>
                  </a:cubicBezTo>
                  <a:cubicBezTo>
                    <a:pt x="795" y="103"/>
                    <a:pt x="837" y="67"/>
                    <a:pt x="872" y="23"/>
                  </a:cubicBezTo>
                  <a:cubicBezTo>
                    <a:pt x="879" y="14"/>
                    <a:pt x="864" y="0"/>
                    <a:pt x="856"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6" name="îṡḷîďe"/>
            <p:cNvSpPr/>
            <p:nvPr/>
          </p:nvSpPr>
          <p:spPr bwMode="auto">
            <a:xfrm>
              <a:off x="6296025" y="6143625"/>
              <a:ext cx="714375" cy="711200"/>
            </a:xfrm>
            <a:custGeom>
              <a:avLst/>
              <a:gdLst>
                <a:gd name="T0" fmla="*/ 407 w 409"/>
                <a:gd name="T1" fmla="*/ 1 h 407"/>
                <a:gd name="T2" fmla="*/ 300 w 409"/>
                <a:gd name="T3" fmla="*/ 98 h 407"/>
                <a:gd name="T4" fmla="*/ 194 w 409"/>
                <a:gd name="T5" fmla="*/ 194 h 407"/>
                <a:gd name="T6" fmla="*/ 2 w 409"/>
                <a:gd name="T7" fmla="*/ 401 h 407"/>
                <a:gd name="T8" fmla="*/ 5 w 409"/>
                <a:gd name="T9" fmla="*/ 405 h 407"/>
                <a:gd name="T10" fmla="*/ 198 w 409"/>
                <a:gd name="T11" fmla="*/ 210 h 407"/>
                <a:gd name="T12" fmla="*/ 302 w 409"/>
                <a:gd name="T13" fmla="*/ 101 h 407"/>
                <a:gd name="T14" fmla="*/ 408 w 409"/>
                <a:gd name="T15" fmla="*/ 2 h 407"/>
                <a:gd name="T16" fmla="*/ 407 w 409"/>
                <a:gd name="T17" fmla="*/ 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407">
                  <a:moveTo>
                    <a:pt x="407" y="1"/>
                  </a:moveTo>
                  <a:cubicBezTo>
                    <a:pt x="370" y="32"/>
                    <a:pt x="335" y="65"/>
                    <a:pt x="300" y="98"/>
                  </a:cubicBezTo>
                  <a:cubicBezTo>
                    <a:pt x="265" y="131"/>
                    <a:pt x="229" y="162"/>
                    <a:pt x="194" y="194"/>
                  </a:cubicBezTo>
                  <a:cubicBezTo>
                    <a:pt x="125" y="257"/>
                    <a:pt x="60" y="329"/>
                    <a:pt x="2" y="401"/>
                  </a:cubicBezTo>
                  <a:cubicBezTo>
                    <a:pt x="0" y="403"/>
                    <a:pt x="3" y="407"/>
                    <a:pt x="5" y="405"/>
                  </a:cubicBezTo>
                  <a:cubicBezTo>
                    <a:pt x="71" y="342"/>
                    <a:pt x="136" y="277"/>
                    <a:pt x="198" y="210"/>
                  </a:cubicBezTo>
                  <a:cubicBezTo>
                    <a:pt x="233" y="174"/>
                    <a:pt x="265" y="136"/>
                    <a:pt x="302" y="101"/>
                  </a:cubicBezTo>
                  <a:cubicBezTo>
                    <a:pt x="337" y="67"/>
                    <a:pt x="373" y="36"/>
                    <a:pt x="408" y="2"/>
                  </a:cubicBezTo>
                  <a:cubicBezTo>
                    <a:pt x="409" y="2"/>
                    <a:pt x="407" y="0"/>
                    <a:pt x="40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7" name="íślídé"/>
            <p:cNvSpPr/>
            <p:nvPr/>
          </p:nvSpPr>
          <p:spPr bwMode="auto">
            <a:xfrm>
              <a:off x="5646738" y="6034088"/>
              <a:ext cx="1119188" cy="788988"/>
            </a:xfrm>
            <a:custGeom>
              <a:avLst/>
              <a:gdLst>
                <a:gd name="T0" fmla="*/ 638 w 640"/>
                <a:gd name="T1" fmla="*/ 1 h 452"/>
                <a:gd name="T2" fmla="*/ 367 w 640"/>
                <a:gd name="T3" fmla="*/ 218 h 452"/>
                <a:gd name="T4" fmla="*/ 289 w 640"/>
                <a:gd name="T5" fmla="*/ 278 h 452"/>
                <a:gd name="T6" fmla="*/ 268 w 640"/>
                <a:gd name="T7" fmla="*/ 262 h 452"/>
                <a:gd name="T8" fmla="*/ 316 w 640"/>
                <a:gd name="T9" fmla="*/ 222 h 452"/>
                <a:gd name="T10" fmla="*/ 328 w 640"/>
                <a:gd name="T11" fmla="*/ 229 h 452"/>
                <a:gd name="T12" fmla="*/ 330 w 640"/>
                <a:gd name="T13" fmla="*/ 225 h 452"/>
                <a:gd name="T14" fmla="*/ 320 w 640"/>
                <a:gd name="T15" fmla="*/ 219 h 452"/>
                <a:gd name="T16" fmla="*/ 510 w 640"/>
                <a:gd name="T17" fmla="*/ 63 h 452"/>
                <a:gd name="T18" fmla="*/ 508 w 640"/>
                <a:gd name="T19" fmla="*/ 61 h 452"/>
                <a:gd name="T20" fmla="*/ 315 w 640"/>
                <a:gd name="T21" fmla="*/ 217 h 452"/>
                <a:gd name="T22" fmla="*/ 184 w 640"/>
                <a:gd name="T23" fmla="*/ 135 h 452"/>
                <a:gd name="T24" fmla="*/ 184 w 640"/>
                <a:gd name="T25" fmla="*/ 136 h 452"/>
                <a:gd name="T26" fmla="*/ 312 w 640"/>
                <a:gd name="T27" fmla="*/ 220 h 452"/>
                <a:gd name="T28" fmla="*/ 265 w 640"/>
                <a:gd name="T29" fmla="*/ 261 h 452"/>
                <a:gd name="T30" fmla="*/ 209 w 640"/>
                <a:gd name="T31" fmla="*/ 221 h 452"/>
                <a:gd name="T32" fmla="*/ 83 w 640"/>
                <a:gd name="T33" fmla="*/ 128 h 452"/>
                <a:gd name="T34" fmla="*/ 82 w 640"/>
                <a:gd name="T35" fmla="*/ 128 h 452"/>
                <a:gd name="T36" fmla="*/ 207 w 640"/>
                <a:gd name="T37" fmla="*/ 223 h 452"/>
                <a:gd name="T38" fmla="*/ 261 w 640"/>
                <a:gd name="T39" fmla="*/ 264 h 452"/>
                <a:gd name="T40" fmla="*/ 249 w 640"/>
                <a:gd name="T41" fmla="*/ 274 h 452"/>
                <a:gd name="T42" fmla="*/ 251 w 640"/>
                <a:gd name="T43" fmla="*/ 276 h 452"/>
                <a:gd name="T44" fmla="*/ 263 w 640"/>
                <a:gd name="T45" fmla="*/ 266 h 452"/>
                <a:gd name="T46" fmla="*/ 284 w 640"/>
                <a:gd name="T47" fmla="*/ 282 h 452"/>
                <a:gd name="T48" fmla="*/ 135 w 640"/>
                <a:gd name="T49" fmla="*/ 406 h 452"/>
                <a:gd name="T50" fmla="*/ 2 w 640"/>
                <a:gd name="T51" fmla="*/ 267 h 452"/>
                <a:gd name="T52" fmla="*/ 1 w 640"/>
                <a:gd name="T53" fmla="*/ 268 h 452"/>
                <a:gd name="T54" fmla="*/ 130 w 640"/>
                <a:gd name="T55" fmla="*/ 410 h 452"/>
                <a:gd name="T56" fmla="*/ 91 w 640"/>
                <a:gd name="T57" fmla="*/ 446 h 452"/>
                <a:gd name="T58" fmla="*/ 94 w 640"/>
                <a:gd name="T59" fmla="*/ 450 h 452"/>
                <a:gd name="T60" fmla="*/ 135 w 640"/>
                <a:gd name="T61" fmla="*/ 415 h 452"/>
                <a:gd name="T62" fmla="*/ 155 w 640"/>
                <a:gd name="T63" fmla="*/ 435 h 452"/>
                <a:gd name="T64" fmla="*/ 158 w 640"/>
                <a:gd name="T65" fmla="*/ 431 h 452"/>
                <a:gd name="T66" fmla="*/ 140 w 640"/>
                <a:gd name="T67" fmla="*/ 411 h 452"/>
                <a:gd name="T68" fmla="*/ 289 w 640"/>
                <a:gd name="T69" fmla="*/ 286 h 452"/>
                <a:gd name="T70" fmla="*/ 331 w 640"/>
                <a:gd name="T71" fmla="*/ 315 h 452"/>
                <a:gd name="T72" fmla="*/ 333 w 640"/>
                <a:gd name="T73" fmla="*/ 312 h 452"/>
                <a:gd name="T74" fmla="*/ 294 w 640"/>
                <a:gd name="T75" fmla="*/ 281 h 452"/>
                <a:gd name="T76" fmla="*/ 363 w 640"/>
                <a:gd name="T77" fmla="*/ 226 h 452"/>
                <a:gd name="T78" fmla="*/ 639 w 640"/>
                <a:gd name="T79" fmla="*/ 2 h 452"/>
                <a:gd name="T80" fmla="*/ 638 w 640"/>
                <a:gd name="T81" fmla="*/ 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 h="452">
                  <a:moveTo>
                    <a:pt x="638" y="1"/>
                  </a:moveTo>
                  <a:cubicBezTo>
                    <a:pt x="553" y="79"/>
                    <a:pt x="459" y="148"/>
                    <a:pt x="367" y="218"/>
                  </a:cubicBezTo>
                  <a:cubicBezTo>
                    <a:pt x="341" y="238"/>
                    <a:pt x="315" y="257"/>
                    <a:pt x="289" y="278"/>
                  </a:cubicBezTo>
                  <a:cubicBezTo>
                    <a:pt x="282" y="272"/>
                    <a:pt x="275" y="267"/>
                    <a:pt x="268" y="262"/>
                  </a:cubicBezTo>
                  <a:cubicBezTo>
                    <a:pt x="284" y="249"/>
                    <a:pt x="300" y="236"/>
                    <a:pt x="316" y="222"/>
                  </a:cubicBezTo>
                  <a:cubicBezTo>
                    <a:pt x="320" y="225"/>
                    <a:pt x="324" y="227"/>
                    <a:pt x="328" y="229"/>
                  </a:cubicBezTo>
                  <a:cubicBezTo>
                    <a:pt x="331" y="231"/>
                    <a:pt x="332" y="226"/>
                    <a:pt x="330" y="225"/>
                  </a:cubicBezTo>
                  <a:cubicBezTo>
                    <a:pt x="326" y="223"/>
                    <a:pt x="323" y="221"/>
                    <a:pt x="320" y="219"/>
                  </a:cubicBezTo>
                  <a:cubicBezTo>
                    <a:pt x="382" y="166"/>
                    <a:pt x="444" y="112"/>
                    <a:pt x="510" y="63"/>
                  </a:cubicBezTo>
                  <a:cubicBezTo>
                    <a:pt x="511" y="62"/>
                    <a:pt x="510" y="60"/>
                    <a:pt x="508" y="61"/>
                  </a:cubicBezTo>
                  <a:cubicBezTo>
                    <a:pt x="439" y="106"/>
                    <a:pt x="377" y="162"/>
                    <a:pt x="315" y="217"/>
                  </a:cubicBezTo>
                  <a:cubicBezTo>
                    <a:pt x="270" y="192"/>
                    <a:pt x="227" y="165"/>
                    <a:pt x="184" y="135"/>
                  </a:cubicBezTo>
                  <a:cubicBezTo>
                    <a:pt x="184" y="135"/>
                    <a:pt x="183" y="136"/>
                    <a:pt x="184" y="136"/>
                  </a:cubicBezTo>
                  <a:cubicBezTo>
                    <a:pt x="225" y="166"/>
                    <a:pt x="268" y="194"/>
                    <a:pt x="312" y="220"/>
                  </a:cubicBezTo>
                  <a:cubicBezTo>
                    <a:pt x="296" y="234"/>
                    <a:pt x="281" y="247"/>
                    <a:pt x="265" y="261"/>
                  </a:cubicBezTo>
                  <a:cubicBezTo>
                    <a:pt x="246" y="247"/>
                    <a:pt x="227" y="234"/>
                    <a:pt x="209" y="221"/>
                  </a:cubicBezTo>
                  <a:cubicBezTo>
                    <a:pt x="167" y="190"/>
                    <a:pt x="125" y="159"/>
                    <a:pt x="83" y="128"/>
                  </a:cubicBezTo>
                  <a:cubicBezTo>
                    <a:pt x="82" y="128"/>
                    <a:pt x="82" y="128"/>
                    <a:pt x="82" y="128"/>
                  </a:cubicBezTo>
                  <a:cubicBezTo>
                    <a:pt x="124" y="160"/>
                    <a:pt x="165" y="191"/>
                    <a:pt x="207" y="223"/>
                  </a:cubicBezTo>
                  <a:cubicBezTo>
                    <a:pt x="225" y="236"/>
                    <a:pt x="243" y="250"/>
                    <a:pt x="261" y="264"/>
                  </a:cubicBezTo>
                  <a:cubicBezTo>
                    <a:pt x="257" y="268"/>
                    <a:pt x="253" y="271"/>
                    <a:pt x="249" y="274"/>
                  </a:cubicBezTo>
                  <a:cubicBezTo>
                    <a:pt x="248" y="275"/>
                    <a:pt x="250" y="277"/>
                    <a:pt x="251" y="276"/>
                  </a:cubicBezTo>
                  <a:cubicBezTo>
                    <a:pt x="255" y="273"/>
                    <a:pt x="259" y="270"/>
                    <a:pt x="263" y="266"/>
                  </a:cubicBezTo>
                  <a:cubicBezTo>
                    <a:pt x="270" y="271"/>
                    <a:pt x="277" y="277"/>
                    <a:pt x="284" y="282"/>
                  </a:cubicBezTo>
                  <a:cubicBezTo>
                    <a:pt x="233" y="322"/>
                    <a:pt x="183" y="363"/>
                    <a:pt x="135" y="406"/>
                  </a:cubicBezTo>
                  <a:cubicBezTo>
                    <a:pt x="91" y="359"/>
                    <a:pt x="44" y="316"/>
                    <a:pt x="2" y="267"/>
                  </a:cubicBezTo>
                  <a:cubicBezTo>
                    <a:pt x="1" y="266"/>
                    <a:pt x="0" y="267"/>
                    <a:pt x="1" y="268"/>
                  </a:cubicBezTo>
                  <a:cubicBezTo>
                    <a:pt x="40" y="317"/>
                    <a:pt x="85" y="365"/>
                    <a:pt x="130" y="410"/>
                  </a:cubicBezTo>
                  <a:cubicBezTo>
                    <a:pt x="117" y="422"/>
                    <a:pt x="104" y="434"/>
                    <a:pt x="91" y="446"/>
                  </a:cubicBezTo>
                  <a:cubicBezTo>
                    <a:pt x="89" y="448"/>
                    <a:pt x="92" y="452"/>
                    <a:pt x="94" y="450"/>
                  </a:cubicBezTo>
                  <a:cubicBezTo>
                    <a:pt x="108" y="438"/>
                    <a:pt x="121" y="427"/>
                    <a:pt x="135" y="415"/>
                  </a:cubicBezTo>
                  <a:cubicBezTo>
                    <a:pt x="142" y="422"/>
                    <a:pt x="148" y="428"/>
                    <a:pt x="155" y="435"/>
                  </a:cubicBezTo>
                  <a:cubicBezTo>
                    <a:pt x="157" y="437"/>
                    <a:pt x="160" y="434"/>
                    <a:pt x="158" y="431"/>
                  </a:cubicBezTo>
                  <a:cubicBezTo>
                    <a:pt x="152" y="424"/>
                    <a:pt x="146" y="418"/>
                    <a:pt x="140" y="411"/>
                  </a:cubicBezTo>
                  <a:cubicBezTo>
                    <a:pt x="189" y="369"/>
                    <a:pt x="239" y="327"/>
                    <a:pt x="289" y="286"/>
                  </a:cubicBezTo>
                  <a:cubicBezTo>
                    <a:pt x="302" y="296"/>
                    <a:pt x="316" y="306"/>
                    <a:pt x="331" y="315"/>
                  </a:cubicBezTo>
                  <a:cubicBezTo>
                    <a:pt x="333" y="317"/>
                    <a:pt x="334" y="313"/>
                    <a:pt x="333" y="312"/>
                  </a:cubicBezTo>
                  <a:cubicBezTo>
                    <a:pt x="320" y="301"/>
                    <a:pt x="307" y="291"/>
                    <a:pt x="294" y="281"/>
                  </a:cubicBezTo>
                  <a:cubicBezTo>
                    <a:pt x="317" y="263"/>
                    <a:pt x="340" y="244"/>
                    <a:pt x="363" y="226"/>
                  </a:cubicBezTo>
                  <a:cubicBezTo>
                    <a:pt x="455" y="152"/>
                    <a:pt x="552" y="82"/>
                    <a:pt x="639" y="2"/>
                  </a:cubicBezTo>
                  <a:cubicBezTo>
                    <a:pt x="640" y="1"/>
                    <a:pt x="639" y="0"/>
                    <a:pt x="63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8" name="îS1îḓè"/>
            <p:cNvSpPr/>
            <p:nvPr/>
          </p:nvSpPr>
          <p:spPr bwMode="auto">
            <a:xfrm>
              <a:off x="6656388" y="5618163"/>
              <a:ext cx="511175" cy="422275"/>
            </a:xfrm>
            <a:custGeom>
              <a:avLst/>
              <a:gdLst>
                <a:gd name="T0" fmla="*/ 289 w 293"/>
                <a:gd name="T1" fmla="*/ 1 h 242"/>
                <a:gd name="T2" fmla="*/ 149 w 293"/>
                <a:gd name="T3" fmla="*/ 121 h 242"/>
                <a:gd name="T4" fmla="*/ 0 w 293"/>
                <a:gd name="T5" fmla="*/ 241 h 242"/>
                <a:gd name="T6" fmla="*/ 1 w 293"/>
                <a:gd name="T7" fmla="*/ 242 h 242"/>
                <a:gd name="T8" fmla="*/ 144 w 293"/>
                <a:gd name="T9" fmla="*/ 127 h 242"/>
                <a:gd name="T10" fmla="*/ 291 w 293"/>
                <a:gd name="T11" fmla="*/ 5 h 242"/>
                <a:gd name="T12" fmla="*/ 289 w 293"/>
                <a:gd name="T13" fmla="*/ 1 h 242"/>
              </a:gdLst>
              <a:ahLst/>
              <a:cxnLst>
                <a:cxn ang="0">
                  <a:pos x="T0" y="T1"/>
                </a:cxn>
                <a:cxn ang="0">
                  <a:pos x="T2" y="T3"/>
                </a:cxn>
                <a:cxn ang="0">
                  <a:pos x="T4" y="T5"/>
                </a:cxn>
                <a:cxn ang="0">
                  <a:pos x="T6" y="T7"/>
                </a:cxn>
                <a:cxn ang="0">
                  <a:pos x="T8" y="T9"/>
                </a:cxn>
                <a:cxn ang="0">
                  <a:pos x="T10" y="T11"/>
                </a:cxn>
                <a:cxn ang="0">
                  <a:pos x="T12" y="T13"/>
                </a:cxn>
              </a:cxnLst>
              <a:rect l="0" t="0" r="r" b="b"/>
              <a:pathLst>
                <a:path w="293" h="242">
                  <a:moveTo>
                    <a:pt x="289" y="1"/>
                  </a:moveTo>
                  <a:cubicBezTo>
                    <a:pt x="241" y="39"/>
                    <a:pt x="195" y="81"/>
                    <a:pt x="149" y="121"/>
                  </a:cubicBezTo>
                  <a:cubicBezTo>
                    <a:pt x="100" y="162"/>
                    <a:pt x="51" y="202"/>
                    <a:pt x="0" y="241"/>
                  </a:cubicBezTo>
                  <a:cubicBezTo>
                    <a:pt x="0" y="242"/>
                    <a:pt x="1" y="242"/>
                    <a:pt x="1" y="242"/>
                  </a:cubicBezTo>
                  <a:cubicBezTo>
                    <a:pt x="49" y="205"/>
                    <a:pt x="97" y="166"/>
                    <a:pt x="144" y="127"/>
                  </a:cubicBezTo>
                  <a:cubicBezTo>
                    <a:pt x="193" y="87"/>
                    <a:pt x="244" y="47"/>
                    <a:pt x="291" y="5"/>
                  </a:cubicBezTo>
                  <a:cubicBezTo>
                    <a:pt x="293" y="3"/>
                    <a:pt x="291" y="0"/>
                    <a:pt x="28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9" name="iṡ1íḑê"/>
            <p:cNvSpPr/>
            <p:nvPr/>
          </p:nvSpPr>
          <p:spPr bwMode="auto">
            <a:xfrm>
              <a:off x="6696075" y="5830888"/>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0" name="ïṩļiḓé"/>
            <p:cNvSpPr/>
            <p:nvPr/>
          </p:nvSpPr>
          <p:spPr bwMode="auto">
            <a:xfrm>
              <a:off x="7321550" y="5135563"/>
              <a:ext cx="1354138" cy="1712913"/>
            </a:xfrm>
            <a:custGeom>
              <a:avLst/>
              <a:gdLst>
                <a:gd name="T0" fmla="*/ 771 w 774"/>
                <a:gd name="T1" fmla="*/ 2 h 981"/>
                <a:gd name="T2" fmla="*/ 390 w 774"/>
                <a:gd name="T3" fmla="*/ 491 h 981"/>
                <a:gd name="T4" fmla="*/ 0 w 774"/>
                <a:gd name="T5" fmla="*/ 979 h 981"/>
                <a:gd name="T6" fmla="*/ 1 w 774"/>
                <a:gd name="T7" fmla="*/ 980 h 981"/>
                <a:gd name="T8" fmla="*/ 394 w 774"/>
                <a:gd name="T9" fmla="*/ 494 h 981"/>
                <a:gd name="T10" fmla="*/ 585 w 774"/>
                <a:gd name="T11" fmla="*/ 251 h 981"/>
                <a:gd name="T12" fmla="*/ 773 w 774"/>
                <a:gd name="T13" fmla="*/ 3 h 981"/>
                <a:gd name="T14" fmla="*/ 771 w 774"/>
                <a:gd name="T15" fmla="*/ 2 h 9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4" h="981">
                  <a:moveTo>
                    <a:pt x="771" y="2"/>
                  </a:moveTo>
                  <a:cubicBezTo>
                    <a:pt x="653" y="171"/>
                    <a:pt x="519" y="329"/>
                    <a:pt x="390" y="491"/>
                  </a:cubicBezTo>
                  <a:cubicBezTo>
                    <a:pt x="261" y="654"/>
                    <a:pt x="130" y="817"/>
                    <a:pt x="0" y="979"/>
                  </a:cubicBezTo>
                  <a:cubicBezTo>
                    <a:pt x="0" y="980"/>
                    <a:pt x="0" y="981"/>
                    <a:pt x="1" y="980"/>
                  </a:cubicBezTo>
                  <a:cubicBezTo>
                    <a:pt x="141" y="825"/>
                    <a:pt x="266" y="659"/>
                    <a:pt x="394" y="494"/>
                  </a:cubicBezTo>
                  <a:cubicBezTo>
                    <a:pt x="457" y="413"/>
                    <a:pt x="520" y="331"/>
                    <a:pt x="585" y="251"/>
                  </a:cubicBezTo>
                  <a:cubicBezTo>
                    <a:pt x="650" y="170"/>
                    <a:pt x="714" y="89"/>
                    <a:pt x="773" y="3"/>
                  </a:cubicBezTo>
                  <a:cubicBezTo>
                    <a:pt x="774" y="2"/>
                    <a:pt x="772" y="0"/>
                    <a:pt x="77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1" name="ïṧḻîḍê"/>
            <p:cNvSpPr/>
            <p:nvPr/>
          </p:nvSpPr>
          <p:spPr bwMode="auto">
            <a:xfrm>
              <a:off x="7835900" y="5640388"/>
              <a:ext cx="871538" cy="1195388"/>
            </a:xfrm>
            <a:custGeom>
              <a:avLst/>
              <a:gdLst>
                <a:gd name="T0" fmla="*/ 495 w 498"/>
                <a:gd name="T1" fmla="*/ 2 h 684"/>
                <a:gd name="T2" fmla="*/ 1 w 498"/>
                <a:gd name="T3" fmla="*/ 683 h 684"/>
                <a:gd name="T4" fmla="*/ 1 w 498"/>
                <a:gd name="T5" fmla="*/ 683 h 684"/>
                <a:gd name="T6" fmla="*/ 497 w 498"/>
                <a:gd name="T7" fmla="*/ 4 h 684"/>
                <a:gd name="T8" fmla="*/ 495 w 498"/>
                <a:gd name="T9" fmla="*/ 2 h 684"/>
              </a:gdLst>
              <a:ahLst/>
              <a:cxnLst>
                <a:cxn ang="0">
                  <a:pos x="T0" y="T1"/>
                </a:cxn>
                <a:cxn ang="0">
                  <a:pos x="T2" y="T3"/>
                </a:cxn>
                <a:cxn ang="0">
                  <a:pos x="T4" y="T5"/>
                </a:cxn>
                <a:cxn ang="0">
                  <a:pos x="T6" y="T7"/>
                </a:cxn>
                <a:cxn ang="0">
                  <a:pos x="T8" y="T9"/>
                </a:cxn>
              </a:cxnLst>
              <a:rect l="0" t="0" r="r" b="b"/>
              <a:pathLst>
                <a:path w="498" h="684">
                  <a:moveTo>
                    <a:pt x="495" y="2"/>
                  </a:moveTo>
                  <a:cubicBezTo>
                    <a:pt x="332" y="231"/>
                    <a:pt x="167" y="457"/>
                    <a:pt x="1" y="683"/>
                  </a:cubicBezTo>
                  <a:cubicBezTo>
                    <a:pt x="0" y="683"/>
                    <a:pt x="1" y="684"/>
                    <a:pt x="1" y="683"/>
                  </a:cubicBezTo>
                  <a:cubicBezTo>
                    <a:pt x="171" y="460"/>
                    <a:pt x="334" y="232"/>
                    <a:pt x="497" y="4"/>
                  </a:cubicBezTo>
                  <a:cubicBezTo>
                    <a:pt x="498" y="2"/>
                    <a:pt x="496" y="0"/>
                    <a:pt x="49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2" name="îSľidè"/>
            <p:cNvSpPr/>
            <p:nvPr/>
          </p:nvSpPr>
          <p:spPr bwMode="auto">
            <a:xfrm>
              <a:off x="8015288" y="5762625"/>
              <a:ext cx="708025" cy="1073150"/>
            </a:xfrm>
            <a:custGeom>
              <a:avLst/>
              <a:gdLst>
                <a:gd name="T0" fmla="*/ 404 w 405"/>
                <a:gd name="T1" fmla="*/ 1 h 614"/>
                <a:gd name="T2" fmla="*/ 194 w 405"/>
                <a:gd name="T3" fmla="*/ 301 h 614"/>
                <a:gd name="T4" fmla="*/ 0 w 405"/>
                <a:gd name="T5" fmla="*/ 613 h 614"/>
                <a:gd name="T6" fmla="*/ 1 w 405"/>
                <a:gd name="T7" fmla="*/ 613 h 614"/>
                <a:gd name="T8" fmla="*/ 197 w 405"/>
                <a:gd name="T9" fmla="*/ 304 h 614"/>
                <a:gd name="T10" fmla="*/ 405 w 405"/>
                <a:gd name="T11" fmla="*/ 2 h 614"/>
                <a:gd name="T12" fmla="*/ 404 w 405"/>
                <a:gd name="T13" fmla="*/ 1 h 614"/>
              </a:gdLst>
              <a:ahLst/>
              <a:cxnLst>
                <a:cxn ang="0">
                  <a:pos x="T0" y="T1"/>
                </a:cxn>
                <a:cxn ang="0">
                  <a:pos x="T2" y="T3"/>
                </a:cxn>
                <a:cxn ang="0">
                  <a:pos x="T4" y="T5"/>
                </a:cxn>
                <a:cxn ang="0">
                  <a:pos x="T6" y="T7"/>
                </a:cxn>
                <a:cxn ang="0">
                  <a:pos x="T8" y="T9"/>
                </a:cxn>
                <a:cxn ang="0">
                  <a:pos x="T10" y="T11"/>
                </a:cxn>
                <a:cxn ang="0">
                  <a:pos x="T12" y="T13"/>
                </a:cxn>
              </a:cxnLst>
              <a:rect l="0" t="0" r="r" b="b"/>
              <a:pathLst>
                <a:path w="405" h="614">
                  <a:moveTo>
                    <a:pt x="404" y="1"/>
                  </a:moveTo>
                  <a:cubicBezTo>
                    <a:pt x="327" y="95"/>
                    <a:pt x="260" y="198"/>
                    <a:pt x="194" y="301"/>
                  </a:cubicBezTo>
                  <a:cubicBezTo>
                    <a:pt x="128" y="404"/>
                    <a:pt x="65" y="509"/>
                    <a:pt x="0" y="613"/>
                  </a:cubicBezTo>
                  <a:cubicBezTo>
                    <a:pt x="0" y="613"/>
                    <a:pt x="1" y="614"/>
                    <a:pt x="1" y="613"/>
                  </a:cubicBezTo>
                  <a:cubicBezTo>
                    <a:pt x="67" y="510"/>
                    <a:pt x="131" y="406"/>
                    <a:pt x="197" y="304"/>
                  </a:cubicBezTo>
                  <a:cubicBezTo>
                    <a:pt x="264" y="201"/>
                    <a:pt x="334" y="101"/>
                    <a:pt x="405" y="2"/>
                  </a:cubicBezTo>
                  <a:cubicBezTo>
                    <a:pt x="405" y="1"/>
                    <a:pt x="404" y="0"/>
                    <a:pt x="40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3" name="iS1îḍè"/>
            <p:cNvSpPr/>
            <p:nvPr/>
          </p:nvSpPr>
          <p:spPr bwMode="auto">
            <a:xfrm>
              <a:off x="3481388" y="6067425"/>
              <a:ext cx="681038" cy="792163"/>
            </a:xfrm>
            <a:custGeom>
              <a:avLst/>
              <a:gdLst>
                <a:gd name="T0" fmla="*/ 389 w 390"/>
                <a:gd name="T1" fmla="*/ 452 h 454"/>
                <a:gd name="T2" fmla="*/ 197 w 390"/>
                <a:gd name="T3" fmla="*/ 226 h 454"/>
                <a:gd name="T4" fmla="*/ 2 w 390"/>
                <a:gd name="T5" fmla="*/ 1 h 454"/>
                <a:gd name="T6" fmla="*/ 1 w 390"/>
                <a:gd name="T7" fmla="*/ 2 h 454"/>
                <a:gd name="T8" fmla="*/ 195 w 390"/>
                <a:gd name="T9" fmla="*/ 227 h 454"/>
                <a:gd name="T10" fmla="*/ 387 w 390"/>
                <a:gd name="T11" fmla="*/ 453 h 454"/>
                <a:gd name="T12" fmla="*/ 389 w 390"/>
                <a:gd name="T13" fmla="*/ 452 h 454"/>
              </a:gdLst>
              <a:ahLst/>
              <a:cxnLst>
                <a:cxn ang="0">
                  <a:pos x="T0" y="T1"/>
                </a:cxn>
                <a:cxn ang="0">
                  <a:pos x="T2" y="T3"/>
                </a:cxn>
                <a:cxn ang="0">
                  <a:pos x="T4" y="T5"/>
                </a:cxn>
                <a:cxn ang="0">
                  <a:pos x="T6" y="T7"/>
                </a:cxn>
                <a:cxn ang="0">
                  <a:pos x="T8" y="T9"/>
                </a:cxn>
                <a:cxn ang="0">
                  <a:pos x="T10" y="T11"/>
                </a:cxn>
                <a:cxn ang="0">
                  <a:pos x="T12" y="T13"/>
                </a:cxn>
              </a:cxnLst>
              <a:rect l="0" t="0" r="r" b="b"/>
              <a:pathLst>
                <a:path w="390" h="454">
                  <a:moveTo>
                    <a:pt x="389" y="452"/>
                  </a:moveTo>
                  <a:cubicBezTo>
                    <a:pt x="332" y="372"/>
                    <a:pt x="263" y="298"/>
                    <a:pt x="197" y="226"/>
                  </a:cubicBezTo>
                  <a:cubicBezTo>
                    <a:pt x="131" y="152"/>
                    <a:pt x="64" y="79"/>
                    <a:pt x="2" y="1"/>
                  </a:cubicBezTo>
                  <a:cubicBezTo>
                    <a:pt x="1" y="0"/>
                    <a:pt x="0" y="1"/>
                    <a:pt x="1" y="2"/>
                  </a:cubicBezTo>
                  <a:cubicBezTo>
                    <a:pt x="63" y="80"/>
                    <a:pt x="129" y="153"/>
                    <a:pt x="195" y="227"/>
                  </a:cubicBezTo>
                  <a:cubicBezTo>
                    <a:pt x="261" y="301"/>
                    <a:pt x="324" y="377"/>
                    <a:pt x="387" y="453"/>
                  </a:cubicBezTo>
                  <a:cubicBezTo>
                    <a:pt x="388" y="454"/>
                    <a:pt x="390" y="453"/>
                    <a:pt x="389" y="4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4" name="ïŝḻïḍé"/>
            <p:cNvSpPr/>
            <p:nvPr/>
          </p:nvSpPr>
          <p:spPr bwMode="auto">
            <a:xfrm>
              <a:off x="3463925" y="4722813"/>
              <a:ext cx="303213" cy="254000"/>
            </a:xfrm>
            <a:custGeom>
              <a:avLst/>
              <a:gdLst>
                <a:gd name="T0" fmla="*/ 173 w 174"/>
                <a:gd name="T1" fmla="*/ 48 h 146"/>
                <a:gd name="T2" fmla="*/ 67 w 174"/>
                <a:gd name="T3" fmla="*/ 64 h 146"/>
                <a:gd name="T4" fmla="*/ 2 w 174"/>
                <a:gd name="T5" fmla="*/ 1 h 146"/>
                <a:gd name="T6" fmla="*/ 1 w 174"/>
                <a:gd name="T7" fmla="*/ 3 h 146"/>
                <a:gd name="T8" fmla="*/ 55 w 174"/>
                <a:gd name="T9" fmla="*/ 68 h 146"/>
                <a:gd name="T10" fmla="*/ 20 w 174"/>
                <a:gd name="T11" fmla="*/ 78 h 146"/>
                <a:gd name="T12" fmla="*/ 21 w 174"/>
                <a:gd name="T13" fmla="*/ 81 h 146"/>
                <a:gd name="T14" fmla="*/ 58 w 174"/>
                <a:gd name="T15" fmla="*/ 72 h 146"/>
                <a:gd name="T16" fmla="*/ 63 w 174"/>
                <a:gd name="T17" fmla="*/ 76 h 146"/>
                <a:gd name="T18" fmla="*/ 144 w 174"/>
                <a:gd name="T19" fmla="*/ 145 h 146"/>
                <a:gd name="T20" fmla="*/ 146 w 174"/>
                <a:gd name="T21" fmla="*/ 142 h 146"/>
                <a:gd name="T22" fmla="*/ 74 w 174"/>
                <a:gd name="T23" fmla="*/ 71 h 146"/>
                <a:gd name="T24" fmla="*/ 72 w 174"/>
                <a:gd name="T25" fmla="*/ 69 h 146"/>
                <a:gd name="T26" fmla="*/ 173 w 174"/>
                <a:gd name="T27" fmla="*/ 50 h 146"/>
                <a:gd name="T28" fmla="*/ 173 w 174"/>
                <a:gd name="T29" fmla="*/ 4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46">
                  <a:moveTo>
                    <a:pt x="173" y="48"/>
                  </a:moveTo>
                  <a:cubicBezTo>
                    <a:pt x="137" y="49"/>
                    <a:pt x="102" y="56"/>
                    <a:pt x="67" y="64"/>
                  </a:cubicBezTo>
                  <a:cubicBezTo>
                    <a:pt x="46" y="43"/>
                    <a:pt x="23" y="23"/>
                    <a:pt x="2" y="1"/>
                  </a:cubicBezTo>
                  <a:cubicBezTo>
                    <a:pt x="1" y="0"/>
                    <a:pt x="0" y="2"/>
                    <a:pt x="1" y="3"/>
                  </a:cubicBezTo>
                  <a:cubicBezTo>
                    <a:pt x="18" y="25"/>
                    <a:pt x="35" y="48"/>
                    <a:pt x="55" y="68"/>
                  </a:cubicBezTo>
                  <a:cubicBezTo>
                    <a:pt x="43" y="71"/>
                    <a:pt x="31" y="74"/>
                    <a:pt x="20" y="78"/>
                  </a:cubicBezTo>
                  <a:cubicBezTo>
                    <a:pt x="18" y="78"/>
                    <a:pt x="19" y="82"/>
                    <a:pt x="21" y="81"/>
                  </a:cubicBezTo>
                  <a:cubicBezTo>
                    <a:pt x="34" y="78"/>
                    <a:pt x="46" y="74"/>
                    <a:pt x="58" y="72"/>
                  </a:cubicBezTo>
                  <a:cubicBezTo>
                    <a:pt x="60" y="73"/>
                    <a:pt x="61" y="74"/>
                    <a:pt x="63" y="76"/>
                  </a:cubicBezTo>
                  <a:cubicBezTo>
                    <a:pt x="88" y="100"/>
                    <a:pt x="117" y="122"/>
                    <a:pt x="144" y="145"/>
                  </a:cubicBezTo>
                  <a:cubicBezTo>
                    <a:pt x="146" y="146"/>
                    <a:pt x="147" y="144"/>
                    <a:pt x="146" y="142"/>
                  </a:cubicBezTo>
                  <a:cubicBezTo>
                    <a:pt x="121" y="119"/>
                    <a:pt x="98" y="95"/>
                    <a:pt x="74" y="71"/>
                  </a:cubicBezTo>
                  <a:cubicBezTo>
                    <a:pt x="74" y="70"/>
                    <a:pt x="73" y="69"/>
                    <a:pt x="72" y="69"/>
                  </a:cubicBezTo>
                  <a:cubicBezTo>
                    <a:pt x="105" y="61"/>
                    <a:pt x="139" y="56"/>
                    <a:pt x="173" y="50"/>
                  </a:cubicBezTo>
                  <a:cubicBezTo>
                    <a:pt x="174" y="50"/>
                    <a:pt x="174" y="48"/>
                    <a:pt x="173"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5" name="îśḷïḓè"/>
            <p:cNvSpPr/>
            <p:nvPr/>
          </p:nvSpPr>
          <p:spPr bwMode="auto">
            <a:xfrm>
              <a:off x="3835400" y="4795838"/>
              <a:ext cx="11113" cy="3175"/>
            </a:xfrm>
            <a:custGeom>
              <a:avLst/>
              <a:gdLst>
                <a:gd name="T0" fmla="*/ 1 w 6"/>
                <a:gd name="T1" fmla="*/ 2 h 2"/>
                <a:gd name="T2" fmla="*/ 6 w 6"/>
                <a:gd name="T3" fmla="*/ 0 h 2"/>
                <a:gd name="T4" fmla="*/ 0 w 6"/>
                <a:gd name="T5" fmla="*/ 2 h 2"/>
                <a:gd name="T6" fmla="*/ 1 w 6"/>
                <a:gd name="T7" fmla="*/ 2 h 2"/>
              </a:gdLst>
              <a:ahLst/>
              <a:cxnLst>
                <a:cxn ang="0">
                  <a:pos x="T0" y="T1"/>
                </a:cxn>
                <a:cxn ang="0">
                  <a:pos x="T2" y="T3"/>
                </a:cxn>
                <a:cxn ang="0">
                  <a:pos x="T4" y="T5"/>
                </a:cxn>
                <a:cxn ang="0">
                  <a:pos x="T6" y="T7"/>
                </a:cxn>
              </a:cxnLst>
              <a:rect l="0" t="0" r="r" b="b"/>
              <a:pathLst>
                <a:path w="6" h="2">
                  <a:moveTo>
                    <a:pt x="1" y="2"/>
                  </a:moveTo>
                  <a:cubicBezTo>
                    <a:pt x="2" y="1"/>
                    <a:pt x="4" y="1"/>
                    <a:pt x="6" y="0"/>
                  </a:cubicBezTo>
                  <a:cubicBezTo>
                    <a:pt x="4" y="1"/>
                    <a:pt x="2" y="1"/>
                    <a:pt x="0" y="2"/>
                  </a:cubicBezTo>
                  <a:cubicBezTo>
                    <a:pt x="0" y="2"/>
                    <a:pt x="0" y="2"/>
                    <a:pt x="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6" name="íṡļîḑè"/>
            <p:cNvSpPr/>
            <p:nvPr/>
          </p:nvSpPr>
          <p:spPr bwMode="auto">
            <a:xfrm>
              <a:off x="3846513" y="4786313"/>
              <a:ext cx="53975" cy="9525"/>
            </a:xfrm>
            <a:custGeom>
              <a:avLst/>
              <a:gdLst>
                <a:gd name="T0" fmla="*/ 0 w 31"/>
                <a:gd name="T1" fmla="*/ 5 h 5"/>
                <a:gd name="T2" fmla="*/ 31 w 31"/>
                <a:gd name="T3" fmla="*/ 0 h 5"/>
                <a:gd name="T4" fmla="*/ 0 w 31"/>
                <a:gd name="T5" fmla="*/ 5 h 5"/>
              </a:gdLst>
              <a:ahLst/>
              <a:cxnLst>
                <a:cxn ang="0">
                  <a:pos x="T0" y="T1"/>
                </a:cxn>
                <a:cxn ang="0">
                  <a:pos x="T2" y="T3"/>
                </a:cxn>
                <a:cxn ang="0">
                  <a:pos x="T4" y="T5"/>
                </a:cxn>
              </a:cxnLst>
              <a:rect l="0" t="0" r="r" b="b"/>
              <a:pathLst>
                <a:path w="31" h="5">
                  <a:moveTo>
                    <a:pt x="0" y="5"/>
                  </a:moveTo>
                  <a:cubicBezTo>
                    <a:pt x="10" y="3"/>
                    <a:pt x="20" y="1"/>
                    <a:pt x="31" y="0"/>
                  </a:cubicBezTo>
                  <a:cubicBezTo>
                    <a:pt x="20" y="1"/>
                    <a:pt x="10" y="3"/>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7" name="ïsļiďê"/>
            <p:cNvSpPr/>
            <p:nvPr/>
          </p:nvSpPr>
          <p:spPr bwMode="auto">
            <a:xfrm>
              <a:off x="3900488" y="4784725"/>
              <a:ext cx="30163" cy="1588"/>
            </a:xfrm>
            <a:custGeom>
              <a:avLst/>
              <a:gdLst>
                <a:gd name="T0" fmla="*/ 17 w 17"/>
                <a:gd name="T1" fmla="*/ 0 h 1"/>
                <a:gd name="T2" fmla="*/ 0 w 17"/>
                <a:gd name="T3" fmla="*/ 1 h 1"/>
                <a:gd name="T4" fmla="*/ 17 w 17"/>
                <a:gd name="T5" fmla="*/ 0 h 1"/>
                <a:gd name="T6" fmla="*/ 17 w 17"/>
                <a:gd name="T7" fmla="*/ 0 h 1"/>
              </a:gdLst>
              <a:ahLst/>
              <a:cxnLst>
                <a:cxn ang="0">
                  <a:pos x="T0" y="T1"/>
                </a:cxn>
                <a:cxn ang="0">
                  <a:pos x="T2" y="T3"/>
                </a:cxn>
                <a:cxn ang="0">
                  <a:pos x="T4" y="T5"/>
                </a:cxn>
                <a:cxn ang="0">
                  <a:pos x="T6" y="T7"/>
                </a:cxn>
              </a:cxnLst>
              <a:rect l="0" t="0" r="r" b="b"/>
              <a:pathLst>
                <a:path w="17" h="1">
                  <a:moveTo>
                    <a:pt x="17" y="0"/>
                  </a:moveTo>
                  <a:cubicBezTo>
                    <a:pt x="11" y="0"/>
                    <a:pt x="5" y="1"/>
                    <a:pt x="0" y="1"/>
                  </a:cubicBezTo>
                  <a:cubicBezTo>
                    <a:pt x="5" y="1"/>
                    <a:pt x="11" y="0"/>
                    <a:pt x="17" y="0"/>
                  </a:cubicBezTo>
                  <a:cubicBezTo>
                    <a:pt x="17" y="0"/>
                    <a:pt x="17" y="0"/>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8" name="ïşľïḍé"/>
            <p:cNvSpPr/>
            <p:nvPr/>
          </p:nvSpPr>
          <p:spPr bwMode="auto">
            <a:xfrm>
              <a:off x="4227513"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9" name="îśḻiḋe"/>
            <p:cNvSpPr/>
            <p:nvPr/>
          </p:nvSpPr>
          <p:spPr bwMode="auto">
            <a:xfrm>
              <a:off x="4303713" y="4546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0" name="îSľíde"/>
            <p:cNvSpPr/>
            <p:nvPr/>
          </p:nvSpPr>
          <p:spPr bwMode="auto">
            <a:xfrm>
              <a:off x="4279900" y="4395788"/>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1" name="iṧliḓé"/>
            <p:cNvSpPr/>
            <p:nvPr/>
          </p:nvSpPr>
          <p:spPr bwMode="auto">
            <a:xfrm>
              <a:off x="4452938" y="1889125"/>
              <a:ext cx="25400" cy="174625"/>
            </a:xfrm>
            <a:custGeom>
              <a:avLst/>
              <a:gdLst>
                <a:gd name="T0" fmla="*/ 12 w 14"/>
                <a:gd name="T1" fmla="*/ 53 h 100"/>
                <a:gd name="T2" fmla="*/ 11 w 14"/>
                <a:gd name="T3" fmla="*/ 2 h 100"/>
                <a:gd name="T4" fmla="*/ 9 w 14"/>
                <a:gd name="T5" fmla="*/ 2 h 100"/>
                <a:gd name="T6" fmla="*/ 5 w 14"/>
                <a:gd name="T7" fmla="*/ 95 h 100"/>
                <a:gd name="T8" fmla="*/ 11 w 14"/>
                <a:gd name="T9" fmla="*/ 96 h 100"/>
                <a:gd name="T10" fmla="*/ 12 w 14"/>
                <a:gd name="T11" fmla="*/ 53 h 100"/>
              </a:gdLst>
              <a:ahLst/>
              <a:cxnLst>
                <a:cxn ang="0">
                  <a:pos x="T0" y="T1"/>
                </a:cxn>
                <a:cxn ang="0">
                  <a:pos x="T2" y="T3"/>
                </a:cxn>
                <a:cxn ang="0">
                  <a:pos x="T4" y="T5"/>
                </a:cxn>
                <a:cxn ang="0">
                  <a:pos x="T6" y="T7"/>
                </a:cxn>
                <a:cxn ang="0">
                  <a:pos x="T8" y="T9"/>
                </a:cxn>
                <a:cxn ang="0">
                  <a:pos x="T10" y="T11"/>
                </a:cxn>
              </a:cxnLst>
              <a:rect l="0" t="0" r="r" b="b"/>
              <a:pathLst>
                <a:path w="14" h="100">
                  <a:moveTo>
                    <a:pt x="12" y="53"/>
                  </a:moveTo>
                  <a:cubicBezTo>
                    <a:pt x="11" y="36"/>
                    <a:pt x="12" y="19"/>
                    <a:pt x="11" y="2"/>
                  </a:cubicBezTo>
                  <a:cubicBezTo>
                    <a:pt x="11" y="1"/>
                    <a:pt x="9" y="0"/>
                    <a:pt x="9" y="2"/>
                  </a:cubicBezTo>
                  <a:cubicBezTo>
                    <a:pt x="5" y="31"/>
                    <a:pt x="0" y="66"/>
                    <a:pt x="5" y="95"/>
                  </a:cubicBezTo>
                  <a:cubicBezTo>
                    <a:pt x="6" y="98"/>
                    <a:pt x="10" y="100"/>
                    <a:pt x="11" y="96"/>
                  </a:cubicBezTo>
                  <a:cubicBezTo>
                    <a:pt x="14" y="82"/>
                    <a:pt x="12" y="67"/>
                    <a:pt x="12"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2" name="îṡľïḓè"/>
            <p:cNvSpPr/>
            <p:nvPr/>
          </p:nvSpPr>
          <p:spPr bwMode="auto">
            <a:xfrm>
              <a:off x="3467100" y="211138"/>
              <a:ext cx="5270500" cy="6648450"/>
            </a:xfrm>
            <a:custGeom>
              <a:avLst/>
              <a:gdLst>
                <a:gd name="T0" fmla="*/ 2286 w 3013"/>
                <a:gd name="T1" fmla="*/ 2174 h 3807"/>
                <a:gd name="T2" fmla="*/ 1649 w 3013"/>
                <a:gd name="T3" fmla="*/ 2332 h 3807"/>
                <a:gd name="T4" fmla="*/ 1641 w 3013"/>
                <a:gd name="T5" fmla="*/ 1921 h 3807"/>
                <a:gd name="T6" fmla="*/ 2369 w 3013"/>
                <a:gd name="T7" fmla="*/ 1919 h 3807"/>
                <a:gd name="T8" fmla="*/ 2547 w 3013"/>
                <a:gd name="T9" fmla="*/ 2111 h 3807"/>
                <a:gd name="T10" fmla="*/ 2941 w 3013"/>
                <a:gd name="T11" fmla="*/ 2136 h 3807"/>
                <a:gd name="T12" fmla="*/ 2833 w 3013"/>
                <a:gd name="T13" fmla="*/ 1585 h 3807"/>
                <a:gd name="T14" fmla="*/ 2567 w 3013"/>
                <a:gd name="T15" fmla="*/ 1333 h 3807"/>
                <a:gd name="T16" fmla="*/ 1961 w 3013"/>
                <a:gd name="T17" fmla="*/ 1103 h 3807"/>
                <a:gd name="T18" fmla="*/ 1232 w 3013"/>
                <a:gd name="T19" fmla="*/ 1084 h 3807"/>
                <a:gd name="T20" fmla="*/ 710 w 3013"/>
                <a:gd name="T21" fmla="*/ 259 h 3807"/>
                <a:gd name="T22" fmla="*/ 418 w 3013"/>
                <a:gd name="T23" fmla="*/ 668 h 3807"/>
                <a:gd name="T24" fmla="*/ 510 w 3013"/>
                <a:gd name="T25" fmla="*/ 555 h 3807"/>
                <a:gd name="T26" fmla="*/ 270 w 3013"/>
                <a:gd name="T27" fmla="*/ 761 h 3807"/>
                <a:gd name="T28" fmla="*/ 13 w 3013"/>
                <a:gd name="T29" fmla="*/ 1705 h 3807"/>
                <a:gd name="T30" fmla="*/ 92 w 3013"/>
                <a:gd name="T31" fmla="*/ 2124 h 3807"/>
                <a:gd name="T32" fmla="*/ 537 w 3013"/>
                <a:gd name="T33" fmla="*/ 2573 h 3807"/>
                <a:gd name="T34" fmla="*/ 769 w 3013"/>
                <a:gd name="T35" fmla="*/ 3021 h 3807"/>
                <a:gd name="T36" fmla="*/ 1117 w 3013"/>
                <a:gd name="T37" fmla="*/ 3494 h 3807"/>
                <a:gd name="T38" fmla="*/ 376 w 3013"/>
                <a:gd name="T39" fmla="*/ 2837 h 3807"/>
                <a:gd name="T40" fmla="*/ 84 w 3013"/>
                <a:gd name="T41" fmla="*/ 3109 h 3807"/>
                <a:gd name="T42" fmla="*/ 399 w 3013"/>
                <a:gd name="T43" fmla="*/ 3643 h 3807"/>
                <a:gd name="T44" fmla="*/ 869 w 3013"/>
                <a:gd name="T45" fmla="*/ 3670 h 3807"/>
                <a:gd name="T46" fmla="*/ 1732 w 3013"/>
                <a:gd name="T47" fmla="*/ 3227 h 3807"/>
                <a:gd name="T48" fmla="*/ 2232 w 3013"/>
                <a:gd name="T49" fmla="*/ 3078 h 3807"/>
                <a:gd name="T50" fmla="*/ 2882 w 3013"/>
                <a:gd name="T51" fmla="*/ 2733 h 3807"/>
                <a:gd name="T52" fmla="*/ 2892 w 3013"/>
                <a:gd name="T53" fmla="*/ 1731 h 3807"/>
                <a:gd name="T54" fmla="*/ 2826 w 3013"/>
                <a:gd name="T55" fmla="*/ 1976 h 3807"/>
                <a:gd name="T56" fmla="*/ 2766 w 3013"/>
                <a:gd name="T57" fmla="*/ 1823 h 3807"/>
                <a:gd name="T58" fmla="*/ 552 w 3013"/>
                <a:gd name="T59" fmla="*/ 3085 h 3807"/>
                <a:gd name="T60" fmla="*/ 2753 w 3013"/>
                <a:gd name="T61" fmla="*/ 2439 h 3807"/>
                <a:gd name="T62" fmla="*/ 2475 w 3013"/>
                <a:gd name="T63" fmla="*/ 2323 h 3807"/>
                <a:gd name="T64" fmla="*/ 2359 w 3013"/>
                <a:gd name="T65" fmla="*/ 2657 h 3807"/>
                <a:gd name="T66" fmla="*/ 2212 w 3013"/>
                <a:gd name="T67" fmla="*/ 2417 h 3807"/>
                <a:gd name="T68" fmla="*/ 1165 w 3013"/>
                <a:gd name="T69" fmla="*/ 2259 h 3807"/>
                <a:gd name="T70" fmla="*/ 1119 w 3013"/>
                <a:gd name="T71" fmla="*/ 2620 h 3807"/>
                <a:gd name="T72" fmla="*/ 1162 w 3013"/>
                <a:gd name="T73" fmla="*/ 1987 h 3807"/>
                <a:gd name="T74" fmla="*/ 883 w 3013"/>
                <a:gd name="T75" fmla="*/ 2361 h 3807"/>
                <a:gd name="T76" fmla="*/ 1852 w 3013"/>
                <a:gd name="T77" fmla="*/ 1423 h 3807"/>
                <a:gd name="T78" fmla="*/ 2012 w 3013"/>
                <a:gd name="T79" fmla="*/ 1567 h 3807"/>
                <a:gd name="T80" fmla="*/ 1864 w 3013"/>
                <a:gd name="T81" fmla="*/ 1196 h 3807"/>
                <a:gd name="T82" fmla="*/ 1447 w 3013"/>
                <a:gd name="T83" fmla="*/ 957 h 3807"/>
                <a:gd name="T84" fmla="*/ 1018 w 3013"/>
                <a:gd name="T85" fmla="*/ 901 h 3807"/>
                <a:gd name="T86" fmla="*/ 1442 w 3013"/>
                <a:gd name="T87" fmla="*/ 1806 h 3807"/>
                <a:gd name="T88" fmla="*/ 778 w 3013"/>
                <a:gd name="T89" fmla="*/ 1689 h 3807"/>
                <a:gd name="T90" fmla="*/ 482 w 3013"/>
                <a:gd name="T91" fmla="*/ 1141 h 3807"/>
                <a:gd name="T92" fmla="*/ 423 w 3013"/>
                <a:gd name="T93" fmla="*/ 664 h 3807"/>
                <a:gd name="T94" fmla="*/ 274 w 3013"/>
                <a:gd name="T95" fmla="*/ 873 h 3807"/>
                <a:gd name="T96" fmla="*/ 232 w 3013"/>
                <a:gd name="T97" fmla="*/ 1281 h 3807"/>
                <a:gd name="T98" fmla="*/ 96 w 3013"/>
                <a:gd name="T99" fmla="*/ 2124 h 3807"/>
                <a:gd name="T100" fmla="*/ 478 w 3013"/>
                <a:gd name="T101" fmla="*/ 1963 h 3807"/>
                <a:gd name="T102" fmla="*/ 565 w 3013"/>
                <a:gd name="T103" fmla="*/ 2121 h 3807"/>
                <a:gd name="T104" fmla="*/ 812 w 3013"/>
                <a:gd name="T105" fmla="*/ 2371 h 3807"/>
                <a:gd name="T106" fmla="*/ 1189 w 3013"/>
                <a:gd name="T107" fmla="*/ 3009 h 3807"/>
                <a:gd name="T108" fmla="*/ 1208 w 3013"/>
                <a:gd name="T109" fmla="*/ 2903 h 3807"/>
                <a:gd name="T110" fmla="*/ 1571 w 3013"/>
                <a:gd name="T111" fmla="*/ 3162 h 3807"/>
                <a:gd name="T112" fmla="*/ 1472 w 3013"/>
                <a:gd name="T113" fmla="*/ 3152 h 3807"/>
                <a:gd name="T114" fmla="*/ 1760 w 3013"/>
                <a:gd name="T115" fmla="*/ 2546 h 3807"/>
                <a:gd name="T116" fmla="*/ 1743 w 3013"/>
                <a:gd name="T117" fmla="*/ 3172 h 3807"/>
                <a:gd name="T118" fmla="*/ 2206 w 3013"/>
                <a:gd name="T119" fmla="*/ 2580 h 3807"/>
                <a:gd name="T120" fmla="*/ 1981 w 3013"/>
                <a:gd name="T121" fmla="*/ 2719 h 3807"/>
                <a:gd name="T122" fmla="*/ 2477 w 3013"/>
                <a:gd name="T123" fmla="*/ 2616 h 3807"/>
                <a:gd name="T124" fmla="*/ 2753 w 3013"/>
                <a:gd name="T125" fmla="*/ 2570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13" h="3807">
                  <a:moveTo>
                    <a:pt x="3012" y="2349"/>
                  </a:moveTo>
                  <a:cubicBezTo>
                    <a:pt x="2994" y="2365"/>
                    <a:pt x="2976" y="2380"/>
                    <a:pt x="2958" y="2395"/>
                  </a:cubicBezTo>
                  <a:cubicBezTo>
                    <a:pt x="2957" y="2352"/>
                    <a:pt x="2958" y="2309"/>
                    <a:pt x="2956" y="2267"/>
                  </a:cubicBezTo>
                  <a:cubicBezTo>
                    <a:pt x="2963" y="2263"/>
                    <a:pt x="2971" y="2259"/>
                    <a:pt x="2978" y="2255"/>
                  </a:cubicBezTo>
                  <a:cubicBezTo>
                    <a:pt x="2978" y="2255"/>
                    <a:pt x="2978" y="2254"/>
                    <a:pt x="2977" y="2254"/>
                  </a:cubicBezTo>
                  <a:cubicBezTo>
                    <a:pt x="2970" y="2257"/>
                    <a:pt x="2963" y="2261"/>
                    <a:pt x="2956" y="2264"/>
                  </a:cubicBezTo>
                  <a:cubicBezTo>
                    <a:pt x="2956" y="2262"/>
                    <a:pt x="2956" y="2261"/>
                    <a:pt x="2956" y="2259"/>
                  </a:cubicBezTo>
                  <a:cubicBezTo>
                    <a:pt x="2958" y="2259"/>
                    <a:pt x="2961" y="2259"/>
                    <a:pt x="2964" y="2259"/>
                  </a:cubicBezTo>
                  <a:cubicBezTo>
                    <a:pt x="2965" y="2259"/>
                    <a:pt x="2964" y="2258"/>
                    <a:pt x="2964" y="2258"/>
                  </a:cubicBezTo>
                  <a:cubicBezTo>
                    <a:pt x="2961" y="2258"/>
                    <a:pt x="2958" y="2258"/>
                    <a:pt x="2956" y="2258"/>
                  </a:cubicBezTo>
                  <a:cubicBezTo>
                    <a:pt x="2955" y="2253"/>
                    <a:pt x="2955" y="2248"/>
                    <a:pt x="2955" y="2243"/>
                  </a:cubicBezTo>
                  <a:cubicBezTo>
                    <a:pt x="2955" y="2242"/>
                    <a:pt x="2953" y="2242"/>
                    <a:pt x="2953" y="2243"/>
                  </a:cubicBezTo>
                  <a:cubicBezTo>
                    <a:pt x="2953" y="2248"/>
                    <a:pt x="2952" y="2253"/>
                    <a:pt x="2952" y="2257"/>
                  </a:cubicBezTo>
                  <a:cubicBezTo>
                    <a:pt x="2844" y="2253"/>
                    <a:pt x="2737" y="2250"/>
                    <a:pt x="2630" y="2244"/>
                  </a:cubicBezTo>
                  <a:cubicBezTo>
                    <a:pt x="2630" y="2226"/>
                    <a:pt x="2629" y="2208"/>
                    <a:pt x="2628" y="2191"/>
                  </a:cubicBezTo>
                  <a:cubicBezTo>
                    <a:pt x="2629" y="2191"/>
                    <a:pt x="2629" y="2191"/>
                    <a:pt x="2630" y="2191"/>
                  </a:cubicBezTo>
                  <a:cubicBezTo>
                    <a:pt x="2632" y="2191"/>
                    <a:pt x="2631" y="2187"/>
                    <a:pt x="2629" y="2187"/>
                  </a:cubicBezTo>
                  <a:cubicBezTo>
                    <a:pt x="2629" y="2187"/>
                    <a:pt x="2628" y="2187"/>
                    <a:pt x="2628" y="2187"/>
                  </a:cubicBezTo>
                  <a:cubicBezTo>
                    <a:pt x="2628" y="2184"/>
                    <a:pt x="2628" y="2181"/>
                    <a:pt x="2627" y="2177"/>
                  </a:cubicBezTo>
                  <a:cubicBezTo>
                    <a:pt x="2627" y="2175"/>
                    <a:pt x="2624" y="2174"/>
                    <a:pt x="2623" y="2177"/>
                  </a:cubicBezTo>
                  <a:cubicBezTo>
                    <a:pt x="2623" y="2180"/>
                    <a:pt x="2623" y="2184"/>
                    <a:pt x="2623" y="2187"/>
                  </a:cubicBezTo>
                  <a:cubicBezTo>
                    <a:pt x="2513" y="2180"/>
                    <a:pt x="2403" y="2177"/>
                    <a:pt x="2294" y="2174"/>
                  </a:cubicBezTo>
                  <a:cubicBezTo>
                    <a:pt x="2294" y="2172"/>
                    <a:pt x="2294" y="2169"/>
                    <a:pt x="2294" y="2167"/>
                  </a:cubicBezTo>
                  <a:cubicBezTo>
                    <a:pt x="2295" y="2163"/>
                    <a:pt x="2288" y="2160"/>
                    <a:pt x="2288" y="2165"/>
                  </a:cubicBezTo>
                  <a:cubicBezTo>
                    <a:pt x="2287" y="2168"/>
                    <a:pt x="2287" y="2171"/>
                    <a:pt x="2286" y="2174"/>
                  </a:cubicBezTo>
                  <a:cubicBezTo>
                    <a:pt x="2285" y="2174"/>
                    <a:pt x="2284" y="2174"/>
                    <a:pt x="2283" y="2174"/>
                  </a:cubicBezTo>
                  <a:cubicBezTo>
                    <a:pt x="2281" y="2174"/>
                    <a:pt x="2281" y="2177"/>
                    <a:pt x="2283" y="2177"/>
                  </a:cubicBezTo>
                  <a:cubicBezTo>
                    <a:pt x="2284" y="2177"/>
                    <a:pt x="2285" y="2177"/>
                    <a:pt x="2286" y="2177"/>
                  </a:cubicBezTo>
                  <a:cubicBezTo>
                    <a:pt x="2286" y="2179"/>
                    <a:pt x="2286" y="2180"/>
                    <a:pt x="2285" y="2181"/>
                  </a:cubicBezTo>
                  <a:cubicBezTo>
                    <a:pt x="2210" y="2180"/>
                    <a:pt x="2135" y="2182"/>
                    <a:pt x="2060" y="2180"/>
                  </a:cubicBezTo>
                  <a:cubicBezTo>
                    <a:pt x="2051" y="2180"/>
                    <a:pt x="2042" y="2180"/>
                    <a:pt x="2033" y="2179"/>
                  </a:cubicBezTo>
                  <a:cubicBezTo>
                    <a:pt x="2033" y="2179"/>
                    <a:pt x="2033" y="2179"/>
                    <a:pt x="2033" y="2179"/>
                  </a:cubicBezTo>
                  <a:cubicBezTo>
                    <a:pt x="2033" y="2179"/>
                    <a:pt x="2033" y="2178"/>
                    <a:pt x="2033" y="2178"/>
                  </a:cubicBezTo>
                  <a:cubicBezTo>
                    <a:pt x="2033" y="2173"/>
                    <a:pt x="2033" y="2168"/>
                    <a:pt x="2032" y="2162"/>
                  </a:cubicBezTo>
                  <a:cubicBezTo>
                    <a:pt x="2032" y="2159"/>
                    <a:pt x="2027" y="2158"/>
                    <a:pt x="2026" y="2161"/>
                  </a:cubicBezTo>
                  <a:cubicBezTo>
                    <a:pt x="2026" y="2167"/>
                    <a:pt x="2025" y="2172"/>
                    <a:pt x="2026" y="2177"/>
                  </a:cubicBezTo>
                  <a:cubicBezTo>
                    <a:pt x="2026" y="2177"/>
                    <a:pt x="2026" y="2177"/>
                    <a:pt x="2026" y="2177"/>
                  </a:cubicBezTo>
                  <a:cubicBezTo>
                    <a:pt x="2026" y="2177"/>
                    <a:pt x="2026" y="2178"/>
                    <a:pt x="2026" y="2179"/>
                  </a:cubicBezTo>
                  <a:cubicBezTo>
                    <a:pt x="2026" y="2179"/>
                    <a:pt x="2026" y="2179"/>
                    <a:pt x="2026" y="2179"/>
                  </a:cubicBezTo>
                  <a:cubicBezTo>
                    <a:pt x="1966" y="2176"/>
                    <a:pt x="1905" y="2171"/>
                    <a:pt x="1845" y="2173"/>
                  </a:cubicBezTo>
                  <a:cubicBezTo>
                    <a:pt x="1844" y="2163"/>
                    <a:pt x="1843" y="2154"/>
                    <a:pt x="1841" y="2145"/>
                  </a:cubicBezTo>
                  <a:cubicBezTo>
                    <a:pt x="1841" y="2144"/>
                    <a:pt x="1840" y="2144"/>
                    <a:pt x="1840" y="2144"/>
                  </a:cubicBezTo>
                  <a:cubicBezTo>
                    <a:pt x="1839" y="2154"/>
                    <a:pt x="1838" y="2164"/>
                    <a:pt x="1837" y="2173"/>
                  </a:cubicBezTo>
                  <a:cubicBezTo>
                    <a:pt x="1830" y="2174"/>
                    <a:pt x="1823" y="2174"/>
                    <a:pt x="1815" y="2175"/>
                  </a:cubicBezTo>
                  <a:cubicBezTo>
                    <a:pt x="1814" y="2175"/>
                    <a:pt x="1815" y="2176"/>
                    <a:pt x="1815" y="2176"/>
                  </a:cubicBezTo>
                  <a:cubicBezTo>
                    <a:pt x="1823" y="2177"/>
                    <a:pt x="1830" y="2178"/>
                    <a:pt x="1837" y="2178"/>
                  </a:cubicBezTo>
                  <a:cubicBezTo>
                    <a:pt x="1836" y="2208"/>
                    <a:pt x="1838" y="2239"/>
                    <a:pt x="1838" y="2269"/>
                  </a:cubicBezTo>
                  <a:cubicBezTo>
                    <a:pt x="1838" y="2299"/>
                    <a:pt x="1837" y="2329"/>
                    <a:pt x="1836" y="2360"/>
                  </a:cubicBezTo>
                  <a:cubicBezTo>
                    <a:pt x="1795" y="2354"/>
                    <a:pt x="1753" y="2348"/>
                    <a:pt x="1712" y="2342"/>
                  </a:cubicBezTo>
                  <a:cubicBezTo>
                    <a:pt x="1691" y="2339"/>
                    <a:pt x="1670" y="2335"/>
                    <a:pt x="1649" y="2332"/>
                  </a:cubicBezTo>
                  <a:cubicBezTo>
                    <a:pt x="1651" y="2261"/>
                    <a:pt x="1650" y="2190"/>
                    <a:pt x="1649" y="2120"/>
                  </a:cubicBezTo>
                  <a:cubicBezTo>
                    <a:pt x="1648" y="2083"/>
                    <a:pt x="1649" y="2046"/>
                    <a:pt x="1649" y="2010"/>
                  </a:cubicBezTo>
                  <a:cubicBezTo>
                    <a:pt x="1649" y="1982"/>
                    <a:pt x="1652" y="1954"/>
                    <a:pt x="1651" y="1926"/>
                  </a:cubicBezTo>
                  <a:cubicBezTo>
                    <a:pt x="1674" y="1934"/>
                    <a:pt x="1700" y="1937"/>
                    <a:pt x="1724" y="1940"/>
                  </a:cubicBezTo>
                  <a:cubicBezTo>
                    <a:pt x="1759" y="1944"/>
                    <a:pt x="1794" y="1948"/>
                    <a:pt x="1830" y="1951"/>
                  </a:cubicBezTo>
                  <a:cubicBezTo>
                    <a:pt x="1896" y="1958"/>
                    <a:pt x="1964" y="1967"/>
                    <a:pt x="2031" y="1968"/>
                  </a:cubicBezTo>
                  <a:cubicBezTo>
                    <a:pt x="2027" y="2007"/>
                    <a:pt x="2027" y="2046"/>
                    <a:pt x="2030" y="2086"/>
                  </a:cubicBezTo>
                  <a:cubicBezTo>
                    <a:pt x="2029" y="2108"/>
                    <a:pt x="2027" y="2130"/>
                    <a:pt x="2028" y="2152"/>
                  </a:cubicBezTo>
                  <a:cubicBezTo>
                    <a:pt x="2028" y="2154"/>
                    <a:pt x="2031" y="2156"/>
                    <a:pt x="2032" y="2153"/>
                  </a:cubicBezTo>
                  <a:cubicBezTo>
                    <a:pt x="2037" y="2131"/>
                    <a:pt x="2034" y="2106"/>
                    <a:pt x="2033" y="2083"/>
                  </a:cubicBezTo>
                  <a:cubicBezTo>
                    <a:pt x="2033" y="2083"/>
                    <a:pt x="2033" y="2083"/>
                    <a:pt x="2033" y="2083"/>
                  </a:cubicBezTo>
                  <a:cubicBezTo>
                    <a:pt x="2034" y="2044"/>
                    <a:pt x="2036" y="2006"/>
                    <a:pt x="2038" y="1967"/>
                  </a:cubicBezTo>
                  <a:cubicBezTo>
                    <a:pt x="2039" y="1966"/>
                    <a:pt x="2039" y="1965"/>
                    <a:pt x="2038" y="1964"/>
                  </a:cubicBezTo>
                  <a:cubicBezTo>
                    <a:pt x="2038" y="1961"/>
                    <a:pt x="2038" y="1959"/>
                    <a:pt x="2039" y="1956"/>
                  </a:cubicBezTo>
                  <a:cubicBezTo>
                    <a:pt x="2039" y="1952"/>
                    <a:pt x="2033" y="1950"/>
                    <a:pt x="2033" y="1954"/>
                  </a:cubicBezTo>
                  <a:cubicBezTo>
                    <a:pt x="2033" y="1957"/>
                    <a:pt x="2032" y="1959"/>
                    <a:pt x="2032" y="1961"/>
                  </a:cubicBezTo>
                  <a:cubicBezTo>
                    <a:pt x="1967" y="1954"/>
                    <a:pt x="1901" y="1954"/>
                    <a:pt x="1836" y="1948"/>
                  </a:cubicBezTo>
                  <a:cubicBezTo>
                    <a:pt x="1801" y="1944"/>
                    <a:pt x="1766" y="1939"/>
                    <a:pt x="1731" y="1934"/>
                  </a:cubicBezTo>
                  <a:cubicBezTo>
                    <a:pt x="1707" y="1930"/>
                    <a:pt x="1681" y="1923"/>
                    <a:pt x="1656" y="1922"/>
                  </a:cubicBezTo>
                  <a:cubicBezTo>
                    <a:pt x="1656" y="1921"/>
                    <a:pt x="1655" y="1920"/>
                    <a:pt x="1655" y="1920"/>
                  </a:cubicBezTo>
                  <a:cubicBezTo>
                    <a:pt x="1653" y="1921"/>
                    <a:pt x="1652" y="1921"/>
                    <a:pt x="1650" y="1921"/>
                  </a:cubicBezTo>
                  <a:cubicBezTo>
                    <a:pt x="1650" y="1916"/>
                    <a:pt x="1650" y="1911"/>
                    <a:pt x="1649" y="1907"/>
                  </a:cubicBezTo>
                  <a:cubicBezTo>
                    <a:pt x="1649" y="1906"/>
                    <a:pt x="1649" y="1906"/>
                    <a:pt x="1649" y="1907"/>
                  </a:cubicBezTo>
                  <a:cubicBezTo>
                    <a:pt x="1647" y="1911"/>
                    <a:pt x="1646" y="1916"/>
                    <a:pt x="1646" y="1921"/>
                  </a:cubicBezTo>
                  <a:cubicBezTo>
                    <a:pt x="1644" y="1921"/>
                    <a:pt x="1643" y="1921"/>
                    <a:pt x="1641" y="1921"/>
                  </a:cubicBezTo>
                  <a:cubicBezTo>
                    <a:pt x="1640" y="1921"/>
                    <a:pt x="1640" y="1922"/>
                    <a:pt x="1641" y="1923"/>
                  </a:cubicBezTo>
                  <a:cubicBezTo>
                    <a:pt x="1575" y="1933"/>
                    <a:pt x="1509" y="1946"/>
                    <a:pt x="1443" y="1956"/>
                  </a:cubicBezTo>
                  <a:cubicBezTo>
                    <a:pt x="1445" y="1928"/>
                    <a:pt x="1446" y="1900"/>
                    <a:pt x="1447" y="1873"/>
                  </a:cubicBezTo>
                  <a:cubicBezTo>
                    <a:pt x="1448" y="1852"/>
                    <a:pt x="1449" y="1829"/>
                    <a:pt x="1447" y="1808"/>
                  </a:cubicBezTo>
                  <a:cubicBezTo>
                    <a:pt x="1577" y="1779"/>
                    <a:pt x="1708" y="1751"/>
                    <a:pt x="1839" y="1727"/>
                  </a:cubicBezTo>
                  <a:cubicBezTo>
                    <a:pt x="1840" y="1728"/>
                    <a:pt x="1842" y="1728"/>
                    <a:pt x="1843" y="1728"/>
                  </a:cubicBezTo>
                  <a:cubicBezTo>
                    <a:pt x="1839" y="1798"/>
                    <a:pt x="1844" y="1869"/>
                    <a:pt x="1843" y="1939"/>
                  </a:cubicBezTo>
                  <a:cubicBezTo>
                    <a:pt x="1843" y="1941"/>
                    <a:pt x="1846" y="1942"/>
                    <a:pt x="1846" y="1940"/>
                  </a:cubicBezTo>
                  <a:cubicBezTo>
                    <a:pt x="1848" y="1872"/>
                    <a:pt x="1850" y="1803"/>
                    <a:pt x="1849" y="1734"/>
                  </a:cubicBezTo>
                  <a:cubicBezTo>
                    <a:pt x="1850" y="1735"/>
                    <a:pt x="1850" y="1734"/>
                    <a:pt x="1850" y="1734"/>
                  </a:cubicBezTo>
                  <a:cubicBezTo>
                    <a:pt x="1850" y="1733"/>
                    <a:pt x="1850" y="1732"/>
                    <a:pt x="1851" y="1731"/>
                  </a:cubicBezTo>
                  <a:cubicBezTo>
                    <a:pt x="1889" y="1743"/>
                    <a:pt x="1928" y="1751"/>
                    <a:pt x="1967" y="1760"/>
                  </a:cubicBezTo>
                  <a:cubicBezTo>
                    <a:pt x="2015" y="1772"/>
                    <a:pt x="2063" y="1782"/>
                    <a:pt x="2111" y="1792"/>
                  </a:cubicBezTo>
                  <a:cubicBezTo>
                    <a:pt x="2157" y="1802"/>
                    <a:pt x="2203" y="1811"/>
                    <a:pt x="2249" y="1818"/>
                  </a:cubicBezTo>
                  <a:cubicBezTo>
                    <a:pt x="2252" y="1819"/>
                    <a:pt x="2256" y="1820"/>
                    <a:pt x="2260" y="1820"/>
                  </a:cubicBezTo>
                  <a:cubicBezTo>
                    <a:pt x="2260" y="1821"/>
                    <a:pt x="2260" y="1821"/>
                    <a:pt x="2260" y="1821"/>
                  </a:cubicBezTo>
                  <a:cubicBezTo>
                    <a:pt x="2259" y="1824"/>
                    <a:pt x="2265" y="1827"/>
                    <a:pt x="2266" y="1824"/>
                  </a:cubicBezTo>
                  <a:cubicBezTo>
                    <a:pt x="2266" y="1823"/>
                    <a:pt x="2266" y="1822"/>
                    <a:pt x="2266" y="1822"/>
                  </a:cubicBezTo>
                  <a:cubicBezTo>
                    <a:pt x="2300" y="1828"/>
                    <a:pt x="2335" y="1834"/>
                    <a:pt x="2369" y="1837"/>
                  </a:cubicBezTo>
                  <a:cubicBezTo>
                    <a:pt x="2365" y="1864"/>
                    <a:pt x="2366" y="1891"/>
                    <a:pt x="2365" y="1918"/>
                  </a:cubicBezTo>
                  <a:cubicBezTo>
                    <a:pt x="2365" y="1947"/>
                    <a:pt x="2363" y="1976"/>
                    <a:pt x="2362" y="2004"/>
                  </a:cubicBezTo>
                  <a:cubicBezTo>
                    <a:pt x="2361" y="2060"/>
                    <a:pt x="2361" y="2116"/>
                    <a:pt x="2363" y="2171"/>
                  </a:cubicBezTo>
                  <a:cubicBezTo>
                    <a:pt x="2364" y="2172"/>
                    <a:pt x="2365" y="2173"/>
                    <a:pt x="2365" y="2172"/>
                  </a:cubicBezTo>
                  <a:cubicBezTo>
                    <a:pt x="2367" y="2116"/>
                    <a:pt x="2363" y="2061"/>
                    <a:pt x="2365" y="2005"/>
                  </a:cubicBezTo>
                  <a:cubicBezTo>
                    <a:pt x="2366" y="1977"/>
                    <a:pt x="2367" y="1948"/>
                    <a:pt x="2369" y="1919"/>
                  </a:cubicBezTo>
                  <a:cubicBezTo>
                    <a:pt x="2371" y="1892"/>
                    <a:pt x="2374" y="1864"/>
                    <a:pt x="2371" y="1837"/>
                  </a:cubicBezTo>
                  <a:cubicBezTo>
                    <a:pt x="2374" y="1837"/>
                    <a:pt x="2377" y="1838"/>
                    <a:pt x="2380" y="1838"/>
                  </a:cubicBezTo>
                  <a:cubicBezTo>
                    <a:pt x="2381" y="1838"/>
                    <a:pt x="2380" y="1837"/>
                    <a:pt x="2380" y="1837"/>
                  </a:cubicBezTo>
                  <a:cubicBezTo>
                    <a:pt x="2377" y="1836"/>
                    <a:pt x="2374" y="1835"/>
                    <a:pt x="2371" y="1835"/>
                  </a:cubicBezTo>
                  <a:cubicBezTo>
                    <a:pt x="2371" y="1834"/>
                    <a:pt x="2371" y="1834"/>
                    <a:pt x="2371" y="1833"/>
                  </a:cubicBezTo>
                  <a:cubicBezTo>
                    <a:pt x="2371" y="1833"/>
                    <a:pt x="2370" y="1832"/>
                    <a:pt x="2370" y="1833"/>
                  </a:cubicBezTo>
                  <a:cubicBezTo>
                    <a:pt x="2370" y="1834"/>
                    <a:pt x="2370" y="1834"/>
                    <a:pt x="2369" y="1835"/>
                  </a:cubicBezTo>
                  <a:cubicBezTo>
                    <a:pt x="2335" y="1829"/>
                    <a:pt x="2301" y="1823"/>
                    <a:pt x="2267" y="1817"/>
                  </a:cubicBezTo>
                  <a:cubicBezTo>
                    <a:pt x="2275" y="1774"/>
                    <a:pt x="2275" y="1730"/>
                    <a:pt x="2276" y="1687"/>
                  </a:cubicBezTo>
                  <a:cubicBezTo>
                    <a:pt x="2278" y="1634"/>
                    <a:pt x="2279" y="1582"/>
                    <a:pt x="2279" y="1529"/>
                  </a:cubicBezTo>
                  <a:cubicBezTo>
                    <a:pt x="2279" y="1476"/>
                    <a:pt x="2280" y="1423"/>
                    <a:pt x="2280" y="1371"/>
                  </a:cubicBezTo>
                  <a:cubicBezTo>
                    <a:pt x="2281" y="1325"/>
                    <a:pt x="2284" y="1280"/>
                    <a:pt x="2282" y="1234"/>
                  </a:cubicBezTo>
                  <a:cubicBezTo>
                    <a:pt x="2282" y="1234"/>
                    <a:pt x="2283" y="1234"/>
                    <a:pt x="2283" y="1233"/>
                  </a:cubicBezTo>
                  <a:cubicBezTo>
                    <a:pt x="2285" y="1232"/>
                    <a:pt x="2284" y="1229"/>
                    <a:pt x="2282" y="1228"/>
                  </a:cubicBezTo>
                  <a:cubicBezTo>
                    <a:pt x="2282" y="1227"/>
                    <a:pt x="2282" y="1227"/>
                    <a:pt x="2282" y="1227"/>
                  </a:cubicBezTo>
                  <a:cubicBezTo>
                    <a:pt x="2359" y="1296"/>
                    <a:pt x="2459" y="1340"/>
                    <a:pt x="2561" y="1357"/>
                  </a:cubicBezTo>
                  <a:cubicBezTo>
                    <a:pt x="2558" y="1432"/>
                    <a:pt x="2555" y="1507"/>
                    <a:pt x="2553" y="1582"/>
                  </a:cubicBezTo>
                  <a:cubicBezTo>
                    <a:pt x="2550" y="1583"/>
                    <a:pt x="2547" y="1584"/>
                    <a:pt x="2544" y="1585"/>
                  </a:cubicBezTo>
                  <a:cubicBezTo>
                    <a:pt x="2543" y="1585"/>
                    <a:pt x="2544" y="1587"/>
                    <a:pt x="2545" y="1587"/>
                  </a:cubicBezTo>
                  <a:cubicBezTo>
                    <a:pt x="2548" y="1586"/>
                    <a:pt x="2550" y="1586"/>
                    <a:pt x="2553" y="1585"/>
                  </a:cubicBezTo>
                  <a:cubicBezTo>
                    <a:pt x="2551" y="1637"/>
                    <a:pt x="2550" y="1689"/>
                    <a:pt x="2550" y="1741"/>
                  </a:cubicBezTo>
                  <a:cubicBezTo>
                    <a:pt x="2549" y="1813"/>
                    <a:pt x="2551" y="1885"/>
                    <a:pt x="2549" y="1957"/>
                  </a:cubicBezTo>
                  <a:cubicBezTo>
                    <a:pt x="2548" y="2007"/>
                    <a:pt x="2546" y="2056"/>
                    <a:pt x="2547" y="2106"/>
                  </a:cubicBezTo>
                  <a:cubicBezTo>
                    <a:pt x="2547" y="2106"/>
                    <a:pt x="2547" y="2106"/>
                    <a:pt x="2547" y="2106"/>
                  </a:cubicBezTo>
                  <a:cubicBezTo>
                    <a:pt x="2544" y="2106"/>
                    <a:pt x="2545" y="2111"/>
                    <a:pt x="2547" y="2111"/>
                  </a:cubicBezTo>
                  <a:cubicBezTo>
                    <a:pt x="2547" y="2130"/>
                    <a:pt x="2548" y="2148"/>
                    <a:pt x="2549" y="2167"/>
                  </a:cubicBezTo>
                  <a:cubicBezTo>
                    <a:pt x="2549" y="2168"/>
                    <a:pt x="2551" y="2169"/>
                    <a:pt x="2551" y="2168"/>
                  </a:cubicBezTo>
                  <a:cubicBezTo>
                    <a:pt x="2552" y="2149"/>
                    <a:pt x="2552" y="2130"/>
                    <a:pt x="2552" y="2112"/>
                  </a:cubicBezTo>
                  <a:cubicBezTo>
                    <a:pt x="2606" y="2114"/>
                    <a:pt x="2659" y="2115"/>
                    <a:pt x="2712" y="2116"/>
                  </a:cubicBezTo>
                  <a:cubicBezTo>
                    <a:pt x="2739" y="2116"/>
                    <a:pt x="2765" y="2117"/>
                    <a:pt x="2791" y="2118"/>
                  </a:cubicBezTo>
                  <a:cubicBezTo>
                    <a:pt x="2813" y="2119"/>
                    <a:pt x="2834" y="2117"/>
                    <a:pt x="2856" y="2115"/>
                  </a:cubicBezTo>
                  <a:cubicBezTo>
                    <a:pt x="2858" y="2116"/>
                    <a:pt x="2859" y="2116"/>
                    <a:pt x="2861" y="2117"/>
                  </a:cubicBezTo>
                  <a:cubicBezTo>
                    <a:pt x="2858" y="2133"/>
                    <a:pt x="2860" y="2152"/>
                    <a:pt x="2860" y="2168"/>
                  </a:cubicBezTo>
                  <a:cubicBezTo>
                    <a:pt x="2861" y="2194"/>
                    <a:pt x="2864" y="2220"/>
                    <a:pt x="2865" y="2246"/>
                  </a:cubicBezTo>
                  <a:cubicBezTo>
                    <a:pt x="2866" y="2248"/>
                    <a:pt x="2869" y="2249"/>
                    <a:pt x="2869" y="2246"/>
                  </a:cubicBezTo>
                  <a:cubicBezTo>
                    <a:pt x="2871" y="2222"/>
                    <a:pt x="2873" y="2197"/>
                    <a:pt x="2874" y="2172"/>
                  </a:cubicBezTo>
                  <a:cubicBezTo>
                    <a:pt x="2875" y="2156"/>
                    <a:pt x="2876" y="2138"/>
                    <a:pt x="2874" y="2121"/>
                  </a:cubicBezTo>
                  <a:cubicBezTo>
                    <a:pt x="2879" y="2123"/>
                    <a:pt x="2885" y="2124"/>
                    <a:pt x="2891" y="2126"/>
                  </a:cubicBezTo>
                  <a:cubicBezTo>
                    <a:pt x="2898" y="2129"/>
                    <a:pt x="2904" y="2131"/>
                    <a:pt x="2911" y="2133"/>
                  </a:cubicBezTo>
                  <a:cubicBezTo>
                    <a:pt x="2911" y="2134"/>
                    <a:pt x="2911" y="2136"/>
                    <a:pt x="2911" y="2137"/>
                  </a:cubicBezTo>
                  <a:cubicBezTo>
                    <a:pt x="2912" y="2138"/>
                    <a:pt x="2914" y="2139"/>
                    <a:pt x="2914" y="2137"/>
                  </a:cubicBezTo>
                  <a:cubicBezTo>
                    <a:pt x="2914" y="2136"/>
                    <a:pt x="2914" y="2135"/>
                    <a:pt x="2914" y="2134"/>
                  </a:cubicBezTo>
                  <a:cubicBezTo>
                    <a:pt x="2923" y="2137"/>
                    <a:pt x="2932" y="2140"/>
                    <a:pt x="2941" y="2143"/>
                  </a:cubicBezTo>
                  <a:cubicBezTo>
                    <a:pt x="2941" y="2178"/>
                    <a:pt x="2940" y="2213"/>
                    <a:pt x="2947" y="2246"/>
                  </a:cubicBezTo>
                  <a:cubicBezTo>
                    <a:pt x="2948" y="2247"/>
                    <a:pt x="2949" y="2248"/>
                    <a:pt x="2949" y="2246"/>
                  </a:cubicBezTo>
                  <a:cubicBezTo>
                    <a:pt x="2948" y="2213"/>
                    <a:pt x="2946" y="2179"/>
                    <a:pt x="2946" y="2145"/>
                  </a:cubicBezTo>
                  <a:cubicBezTo>
                    <a:pt x="2947" y="2145"/>
                    <a:pt x="2947" y="2144"/>
                    <a:pt x="2946" y="2144"/>
                  </a:cubicBezTo>
                  <a:cubicBezTo>
                    <a:pt x="2946" y="2144"/>
                    <a:pt x="2946" y="2144"/>
                    <a:pt x="2946" y="2144"/>
                  </a:cubicBezTo>
                  <a:cubicBezTo>
                    <a:pt x="2946" y="2142"/>
                    <a:pt x="2946" y="2140"/>
                    <a:pt x="2946" y="2137"/>
                  </a:cubicBezTo>
                  <a:cubicBezTo>
                    <a:pt x="2946" y="2135"/>
                    <a:pt x="2941" y="2133"/>
                    <a:pt x="2941" y="2136"/>
                  </a:cubicBezTo>
                  <a:cubicBezTo>
                    <a:pt x="2941" y="2138"/>
                    <a:pt x="2941" y="2139"/>
                    <a:pt x="2941" y="2140"/>
                  </a:cubicBezTo>
                  <a:cubicBezTo>
                    <a:pt x="2932" y="2135"/>
                    <a:pt x="2923" y="2129"/>
                    <a:pt x="2914" y="2124"/>
                  </a:cubicBezTo>
                  <a:cubicBezTo>
                    <a:pt x="2909" y="2040"/>
                    <a:pt x="2908" y="1957"/>
                    <a:pt x="2910" y="1874"/>
                  </a:cubicBezTo>
                  <a:cubicBezTo>
                    <a:pt x="2911" y="1830"/>
                    <a:pt x="2912" y="1787"/>
                    <a:pt x="2915" y="1744"/>
                  </a:cubicBezTo>
                  <a:cubicBezTo>
                    <a:pt x="2917" y="1704"/>
                    <a:pt x="2925" y="1662"/>
                    <a:pt x="2923" y="1622"/>
                  </a:cubicBezTo>
                  <a:cubicBezTo>
                    <a:pt x="2939" y="1628"/>
                    <a:pt x="2954" y="1635"/>
                    <a:pt x="2969" y="1643"/>
                  </a:cubicBezTo>
                  <a:cubicBezTo>
                    <a:pt x="2969" y="1643"/>
                    <a:pt x="2968" y="1644"/>
                    <a:pt x="2968" y="1646"/>
                  </a:cubicBezTo>
                  <a:cubicBezTo>
                    <a:pt x="2968" y="1837"/>
                    <a:pt x="2967" y="2029"/>
                    <a:pt x="2971" y="2221"/>
                  </a:cubicBezTo>
                  <a:cubicBezTo>
                    <a:pt x="2971" y="2221"/>
                    <a:pt x="2971" y="2221"/>
                    <a:pt x="2971" y="2221"/>
                  </a:cubicBezTo>
                  <a:cubicBezTo>
                    <a:pt x="2975" y="2030"/>
                    <a:pt x="2979" y="1839"/>
                    <a:pt x="2979" y="1648"/>
                  </a:cubicBezTo>
                  <a:cubicBezTo>
                    <a:pt x="2979" y="1648"/>
                    <a:pt x="2979" y="1648"/>
                    <a:pt x="2979" y="1648"/>
                  </a:cubicBezTo>
                  <a:cubicBezTo>
                    <a:pt x="2979" y="1648"/>
                    <a:pt x="2980" y="1649"/>
                    <a:pt x="2981" y="1649"/>
                  </a:cubicBezTo>
                  <a:cubicBezTo>
                    <a:pt x="2983" y="1650"/>
                    <a:pt x="2985" y="1647"/>
                    <a:pt x="2983" y="1645"/>
                  </a:cubicBezTo>
                  <a:cubicBezTo>
                    <a:pt x="2957" y="1626"/>
                    <a:pt x="2926" y="1615"/>
                    <a:pt x="2894" y="1607"/>
                  </a:cubicBezTo>
                  <a:cubicBezTo>
                    <a:pt x="2895" y="1606"/>
                    <a:pt x="2894" y="1604"/>
                    <a:pt x="2892" y="1604"/>
                  </a:cubicBezTo>
                  <a:cubicBezTo>
                    <a:pt x="2891" y="1604"/>
                    <a:pt x="2889" y="1604"/>
                    <a:pt x="2888" y="1604"/>
                  </a:cubicBezTo>
                  <a:cubicBezTo>
                    <a:pt x="2888" y="1604"/>
                    <a:pt x="2888" y="1604"/>
                    <a:pt x="2888" y="1604"/>
                  </a:cubicBezTo>
                  <a:cubicBezTo>
                    <a:pt x="2888" y="1603"/>
                    <a:pt x="2887" y="1603"/>
                    <a:pt x="2887" y="1604"/>
                  </a:cubicBezTo>
                  <a:cubicBezTo>
                    <a:pt x="2887" y="1604"/>
                    <a:pt x="2887" y="1604"/>
                    <a:pt x="2887" y="1604"/>
                  </a:cubicBezTo>
                  <a:cubicBezTo>
                    <a:pt x="2885" y="1605"/>
                    <a:pt x="2884" y="1605"/>
                    <a:pt x="2882" y="1605"/>
                  </a:cubicBezTo>
                  <a:cubicBezTo>
                    <a:pt x="2881" y="1605"/>
                    <a:pt x="2881" y="1604"/>
                    <a:pt x="2880" y="1604"/>
                  </a:cubicBezTo>
                  <a:cubicBezTo>
                    <a:pt x="2879" y="1604"/>
                    <a:pt x="2878" y="1605"/>
                    <a:pt x="2878" y="1605"/>
                  </a:cubicBezTo>
                  <a:cubicBezTo>
                    <a:pt x="2862" y="1607"/>
                    <a:pt x="2847" y="1610"/>
                    <a:pt x="2831" y="1613"/>
                  </a:cubicBezTo>
                  <a:cubicBezTo>
                    <a:pt x="2831" y="1604"/>
                    <a:pt x="2832" y="1594"/>
                    <a:pt x="2832" y="1584"/>
                  </a:cubicBezTo>
                  <a:cubicBezTo>
                    <a:pt x="2832" y="1585"/>
                    <a:pt x="2833" y="1585"/>
                    <a:pt x="2833" y="1585"/>
                  </a:cubicBezTo>
                  <a:cubicBezTo>
                    <a:pt x="2836" y="1586"/>
                    <a:pt x="2837" y="1583"/>
                    <a:pt x="2835" y="1582"/>
                  </a:cubicBezTo>
                  <a:cubicBezTo>
                    <a:pt x="2834" y="1581"/>
                    <a:pt x="2833" y="1581"/>
                    <a:pt x="2832" y="1580"/>
                  </a:cubicBezTo>
                  <a:cubicBezTo>
                    <a:pt x="2832" y="1578"/>
                    <a:pt x="2832" y="1576"/>
                    <a:pt x="2832" y="1573"/>
                  </a:cubicBezTo>
                  <a:cubicBezTo>
                    <a:pt x="2832" y="1573"/>
                    <a:pt x="2831" y="1572"/>
                    <a:pt x="2831" y="1573"/>
                  </a:cubicBezTo>
                  <a:cubicBezTo>
                    <a:pt x="2830" y="1575"/>
                    <a:pt x="2830" y="1577"/>
                    <a:pt x="2830" y="1579"/>
                  </a:cubicBezTo>
                  <a:cubicBezTo>
                    <a:pt x="2813" y="1569"/>
                    <a:pt x="2796" y="1560"/>
                    <a:pt x="2780" y="1550"/>
                  </a:cubicBezTo>
                  <a:cubicBezTo>
                    <a:pt x="2776" y="1548"/>
                    <a:pt x="2772" y="1545"/>
                    <a:pt x="2769" y="1543"/>
                  </a:cubicBezTo>
                  <a:cubicBezTo>
                    <a:pt x="2769" y="1543"/>
                    <a:pt x="2769" y="1543"/>
                    <a:pt x="2769" y="1543"/>
                  </a:cubicBezTo>
                  <a:cubicBezTo>
                    <a:pt x="2769" y="1542"/>
                    <a:pt x="2768" y="1542"/>
                    <a:pt x="2767" y="1542"/>
                  </a:cubicBezTo>
                  <a:cubicBezTo>
                    <a:pt x="2761" y="1538"/>
                    <a:pt x="2754" y="1533"/>
                    <a:pt x="2747" y="1529"/>
                  </a:cubicBezTo>
                  <a:cubicBezTo>
                    <a:pt x="2752" y="1527"/>
                    <a:pt x="2757" y="1526"/>
                    <a:pt x="2761" y="1524"/>
                  </a:cubicBezTo>
                  <a:cubicBezTo>
                    <a:pt x="2763" y="1524"/>
                    <a:pt x="2762" y="1520"/>
                    <a:pt x="2760" y="1521"/>
                  </a:cubicBezTo>
                  <a:cubicBezTo>
                    <a:pt x="2755" y="1522"/>
                    <a:pt x="2750" y="1523"/>
                    <a:pt x="2745" y="1524"/>
                  </a:cubicBezTo>
                  <a:cubicBezTo>
                    <a:pt x="2745" y="1524"/>
                    <a:pt x="2745" y="1524"/>
                    <a:pt x="2745" y="1523"/>
                  </a:cubicBezTo>
                  <a:cubicBezTo>
                    <a:pt x="2746" y="1520"/>
                    <a:pt x="2740" y="1518"/>
                    <a:pt x="2740" y="1522"/>
                  </a:cubicBezTo>
                  <a:cubicBezTo>
                    <a:pt x="2740" y="1522"/>
                    <a:pt x="2740" y="1523"/>
                    <a:pt x="2740" y="1524"/>
                  </a:cubicBezTo>
                  <a:cubicBezTo>
                    <a:pt x="2736" y="1521"/>
                    <a:pt x="2732" y="1519"/>
                    <a:pt x="2728" y="1517"/>
                  </a:cubicBezTo>
                  <a:cubicBezTo>
                    <a:pt x="2727" y="1516"/>
                    <a:pt x="2726" y="1517"/>
                    <a:pt x="2727" y="1518"/>
                  </a:cubicBezTo>
                  <a:cubicBezTo>
                    <a:pt x="2730" y="1521"/>
                    <a:pt x="2733" y="1524"/>
                    <a:pt x="2737" y="1527"/>
                  </a:cubicBezTo>
                  <a:cubicBezTo>
                    <a:pt x="2678" y="1542"/>
                    <a:pt x="2618" y="1559"/>
                    <a:pt x="2560" y="1579"/>
                  </a:cubicBezTo>
                  <a:cubicBezTo>
                    <a:pt x="2565" y="1505"/>
                    <a:pt x="2570" y="1432"/>
                    <a:pt x="2568" y="1358"/>
                  </a:cubicBezTo>
                  <a:cubicBezTo>
                    <a:pt x="2576" y="1359"/>
                    <a:pt x="2583" y="1360"/>
                    <a:pt x="2591" y="1361"/>
                  </a:cubicBezTo>
                  <a:cubicBezTo>
                    <a:pt x="2592" y="1361"/>
                    <a:pt x="2591" y="1359"/>
                    <a:pt x="2590" y="1359"/>
                  </a:cubicBezTo>
                  <a:cubicBezTo>
                    <a:pt x="2583" y="1357"/>
                    <a:pt x="2575" y="1356"/>
                    <a:pt x="2568" y="1354"/>
                  </a:cubicBezTo>
                  <a:cubicBezTo>
                    <a:pt x="2568" y="1347"/>
                    <a:pt x="2568" y="1340"/>
                    <a:pt x="2567" y="1333"/>
                  </a:cubicBezTo>
                  <a:cubicBezTo>
                    <a:pt x="2567" y="1330"/>
                    <a:pt x="2563" y="1328"/>
                    <a:pt x="2562" y="1331"/>
                  </a:cubicBezTo>
                  <a:cubicBezTo>
                    <a:pt x="2562" y="1339"/>
                    <a:pt x="2562" y="1346"/>
                    <a:pt x="2562" y="1353"/>
                  </a:cubicBezTo>
                  <a:cubicBezTo>
                    <a:pt x="2516" y="1343"/>
                    <a:pt x="2472" y="1332"/>
                    <a:pt x="2429" y="1313"/>
                  </a:cubicBezTo>
                  <a:cubicBezTo>
                    <a:pt x="2375" y="1289"/>
                    <a:pt x="2325" y="1258"/>
                    <a:pt x="2281" y="1220"/>
                  </a:cubicBezTo>
                  <a:cubicBezTo>
                    <a:pt x="2281" y="1220"/>
                    <a:pt x="2281" y="1220"/>
                    <a:pt x="2281" y="1220"/>
                  </a:cubicBezTo>
                  <a:cubicBezTo>
                    <a:pt x="2280" y="1219"/>
                    <a:pt x="2280" y="1219"/>
                    <a:pt x="2279" y="1218"/>
                  </a:cubicBezTo>
                  <a:cubicBezTo>
                    <a:pt x="2277" y="1216"/>
                    <a:pt x="2274" y="1220"/>
                    <a:pt x="2277" y="1222"/>
                  </a:cubicBezTo>
                  <a:cubicBezTo>
                    <a:pt x="2278" y="1223"/>
                    <a:pt x="2278" y="1224"/>
                    <a:pt x="2279" y="1224"/>
                  </a:cubicBezTo>
                  <a:cubicBezTo>
                    <a:pt x="2279" y="1225"/>
                    <a:pt x="2279" y="1226"/>
                    <a:pt x="2279" y="1228"/>
                  </a:cubicBezTo>
                  <a:cubicBezTo>
                    <a:pt x="2248" y="1242"/>
                    <a:pt x="2220" y="1262"/>
                    <a:pt x="2190" y="1277"/>
                  </a:cubicBezTo>
                  <a:cubicBezTo>
                    <a:pt x="2154" y="1296"/>
                    <a:pt x="2116" y="1310"/>
                    <a:pt x="2080" y="1329"/>
                  </a:cubicBezTo>
                  <a:cubicBezTo>
                    <a:pt x="2079" y="1329"/>
                    <a:pt x="2079" y="1330"/>
                    <a:pt x="2080" y="1330"/>
                  </a:cubicBezTo>
                  <a:cubicBezTo>
                    <a:pt x="2086" y="1329"/>
                    <a:pt x="2092" y="1328"/>
                    <a:pt x="2098" y="1326"/>
                  </a:cubicBezTo>
                  <a:cubicBezTo>
                    <a:pt x="2096" y="1399"/>
                    <a:pt x="2101" y="1471"/>
                    <a:pt x="2099" y="1543"/>
                  </a:cubicBezTo>
                  <a:cubicBezTo>
                    <a:pt x="2086" y="1545"/>
                    <a:pt x="2074" y="1549"/>
                    <a:pt x="2062" y="1552"/>
                  </a:cubicBezTo>
                  <a:cubicBezTo>
                    <a:pt x="2047" y="1556"/>
                    <a:pt x="2032" y="1559"/>
                    <a:pt x="2019" y="1565"/>
                  </a:cubicBezTo>
                  <a:cubicBezTo>
                    <a:pt x="2019" y="1540"/>
                    <a:pt x="2020" y="1515"/>
                    <a:pt x="2020" y="1490"/>
                  </a:cubicBezTo>
                  <a:cubicBezTo>
                    <a:pt x="2022" y="1490"/>
                    <a:pt x="2022" y="1486"/>
                    <a:pt x="2020" y="1485"/>
                  </a:cubicBezTo>
                  <a:cubicBezTo>
                    <a:pt x="2020" y="1484"/>
                    <a:pt x="2020" y="1484"/>
                    <a:pt x="2020" y="1484"/>
                  </a:cubicBezTo>
                  <a:cubicBezTo>
                    <a:pt x="2019" y="1483"/>
                    <a:pt x="2019" y="1481"/>
                    <a:pt x="2019" y="1479"/>
                  </a:cubicBezTo>
                  <a:cubicBezTo>
                    <a:pt x="2019" y="1479"/>
                    <a:pt x="2019" y="1479"/>
                    <a:pt x="2019" y="1479"/>
                  </a:cubicBezTo>
                  <a:cubicBezTo>
                    <a:pt x="2019" y="1481"/>
                    <a:pt x="2018" y="1482"/>
                    <a:pt x="2018" y="1484"/>
                  </a:cubicBezTo>
                  <a:cubicBezTo>
                    <a:pt x="1997" y="1475"/>
                    <a:pt x="1975" y="1467"/>
                    <a:pt x="1953" y="1459"/>
                  </a:cubicBezTo>
                  <a:cubicBezTo>
                    <a:pt x="1957" y="1404"/>
                    <a:pt x="1957" y="1349"/>
                    <a:pt x="1958" y="1294"/>
                  </a:cubicBezTo>
                  <a:cubicBezTo>
                    <a:pt x="1959" y="1230"/>
                    <a:pt x="1960" y="1166"/>
                    <a:pt x="1961" y="1103"/>
                  </a:cubicBezTo>
                  <a:cubicBezTo>
                    <a:pt x="1961" y="1039"/>
                    <a:pt x="1962" y="976"/>
                    <a:pt x="1963" y="912"/>
                  </a:cubicBezTo>
                  <a:cubicBezTo>
                    <a:pt x="1963" y="881"/>
                    <a:pt x="1962" y="849"/>
                    <a:pt x="1965" y="818"/>
                  </a:cubicBezTo>
                  <a:cubicBezTo>
                    <a:pt x="1968" y="787"/>
                    <a:pt x="1969" y="761"/>
                    <a:pt x="1965" y="730"/>
                  </a:cubicBezTo>
                  <a:cubicBezTo>
                    <a:pt x="1964" y="726"/>
                    <a:pt x="1958" y="724"/>
                    <a:pt x="1957" y="729"/>
                  </a:cubicBezTo>
                  <a:cubicBezTo>
                    <a:pt x="1956" y="732"/>
                    <a:pt x="1956" y="734"/>
                    <a:pt x="1956" y="736"/>
                  </a:cubicBezTo>
                  <a:cubicBezTo>
                    <a:pt x="1820" y="631"/>
                    <a:pt x="1686" y="524"/>
                    <a:pt x="1564" y="403"/>
                  </a:cubicBezTo>
                  <a:cubicBezTo>
                    <a:pt x="1564" y="403"/>
                    <a:pt x="1563" y="403"/>
                    <a:pt x="1563" y="403"/>
                  </a:cubicBezTo>
                  <a:cubicBezTo>
                    <a:pt x="1563" y="401"/>
                    <a:pt x="1563" y="398"/>
                    <a:pt x="1563" y="395"/>
                  </a:cubicBezTo>
                  <a:cubicBezTo>
                    <a:pt x="1563" y="395"/>
                    <a:pt x="1562" y="394"/>
                    <a:pt x="1562" y="395"/>
                  </a:cubicBezTo>
                  <a:cubicBezTo>
                    <a:pt x="1561" y="398"/>
                    <a:pt x="1561" y="400"/>
                    <a:pt x="1561" y="403"/>
                  </a:cubicBezTo>
                  <a:cubicBezTo>
                    <a:pt x="1560" y="404"/>
                    <a:pt x="1559" y="405"/>
                    <a:pt x="1560" y="407"/>
                  </a:cubicBezTo>
                  <a:cubicBezTo>
                    <a:pt x="1560" y="407"/>
                    <a:pt x="1560" y="407"/>
                    <a:pt x="1560" y="407"/>
                  </a:cubicBezTo>
                  <a:cubicBezTo>
                    <a:pt x="1560" y="408"/>
                    <a:pt x="1560" y="408"/>
                    <a:pt x="1560" y="409"/>
                  </a:cubicBezTo>
                  <a:cubicBezTo>
                    <a:pt x="1524" y="425"/>
                    <a:pt x="1491" y="454"/>
                    <a:pt x="1459" y="478"/>
                  </a:cubicBezTo>
                  <a:cubicBezTo>
                    <a:pt x="1429" y="501"/>
                    <a:pt x="1399" y="524"/>
                    <a:pt x="1368" y="547"/>
                  </a:cubicBezTo>
                  <a:cubicBezTo>
                    <a:pt x="1368" y="545"/>
                    <a:pt x="1368" y="542"/>
                    <a:pt x="1368" y="540"/>
                  </a:cubicBezTo>
                  <a:cubicBezTo>
                    <a:pt x="1368" y="539"/>
                    <a:pt x="1366" y="538"/>
                    <a:pt x="1366" y="540"/>
                  </a:cubicBezTo>
                  <a:cubicBezTo>
                    <a:pt x="1365" y="543"/>
                    <a:pt x="1365" y="546"/>
                    <a:pt x="1365" y="550"/>
                  </a:cubicBezTo>
                  <a:cubicBezTo>
                    <a:pt x="1359" y="554"/>
                    <a:pt x="1354" y="558"/>
                    <a:pt x="1348" y="562"/>
                  </a:cubicBezTo>
                  <a:cubicBezTo>
                    <a:pt x="1347" y="563"/>
                    <a:pt x="1349" y="564"/>
                    <a:pt x="1350" y="564"/>
                  </a:cubicBezTo>
                  <a:cubicBezTo>
                    <a:pt x="1354" y="560"/>
                    <a:pt x="1359" y="557"/>
                    <a:pt x="1364" y="554"/>
                  </a:cubicBezTo>
                  <a:cubicBezTo>
                    <a:pt x="1357" y="625"/>
                    <a:pt x="1364" y="699"/>
                    <a:pt x="1366" y="770"/>
                  </a:cubicBezTo>
                  <a:cubicBezTo>
                    <a:pt x="1367" y="848"/>
                    <a:pt x="1368" y="926"/>
                    <a:pt x="1367" y="1004"/>
                  </a:cubicBezTo>
                  <a:cubicBezTo>
                    <a:pt x="1367" y="1004"/>
                    <a:pt x="1367" y="1004"/>
                    <a:pt x="1367" y="1004"/>
                  </a:cubicBezTo>
                  <a:cubicBezTo>
                    <a:pt x="1323" y="1031"/>
                    <a:pt x="1278" y="1058"/>
                    <a:pt x="1232" y="1084"/>
                  </a:cubicBezTo>
                  <a:cubicBezTo>
                    <a:pt x="1233" y="1012"/>
                    <a:pt x="1229" y="940"/>
                    <a:pt x="1229" y="868"/>
                  </a:cubicBezTo>
                  <a:cubicBezTo>
                    <a:pt x="1229" y="792"/>
                    <a:pt x="1228" y="716"/>
                    <a:pt x="1228" y="640"/>
                  </a:cubicBezTo>
                  <a:cubicBezTo>
                    <a:pt x="1227" y="565"/>
                    <a:pt x="1228" y="489"/>
                    <a:pt x="1227" y="414"/>
                  </a:cubicBezTo>
                  <a:cubicBezTo>
                    <a:pt x="1227" y="342"/>
                    <a:pt x="1230" y="270"/>
                    <a:pt x="1227" y="199"/>
                  </a:cubicBezTo>
                  <a:cubicBezTo>
                    <a:pt x="1233" y="204"/>
                    <a:pt x="1240" y="210"/>
                    <a:pt x="1246" y="216"/>
                  </a:cubicBezTo>
                  <a:cubicBezTo>
                    <a:pt x="1247" y="216"/>
                    <a:pt x="1248" y="215"/>
                    <a:pt x="1247" y="214"/>
                  </a:cubicBezTo>
                  <a:cubicBezTo>
                    <a:pt x="1241" y="208"/>
                    <a:pt x="1234" y="201"/>
                    <a:pt x="1227" y="195"/>
                  </a:cubicBezTo>
                  <a:cubicBezTo>
                    <a:pt x="1227" y="190"/>
                    <a:pt x="1226" y="185"/>
                    <a:pt x="1226" y="181"/>
                  </a:cubicBezTo>
                  <a:cubicBezTo>
                    <a:pt x="1226" y="178"/>
                    <a:pt x="1221" y="176"/>
                    <a:pt x="1221" y="179"/>
                  </a:cubicBezTo>
                  <a:cubicBezTo>
                    <a:pt x="1221" y="183"/>
                    <a:pt x="1221" y="186"/>
                    <a:pt x="1221" y="190"/>
                  </a:cubicBezTo>
                  <a:cubicBezTo>
                    <a:pt x="1191" y="163"/>
                    <a:pt x="1159" y="138"/>
                    <a:pt x="1128" y="111"/>
                  </a:cubicBezTo>
                  <a:cubicBezTo>
                    <a:pt x="1090" y="80"/>
                    <a:pt x="1054" y="48"/>
                    <a:pt x="1019" y="14"/>
                  </a:cubicBezTo>
                  <a:cubicBezTo>
                    <a:pt x="1020" y="13"/>
                    <a:pt x="1021" y="12"/>
                    <a:pt x="1022" y="10"/>
                  </a:cubicBezTo>
                  <a:cubicBezTo>
                    <a:pt x="1024" y="8"/>
                    <a:pt x="1020" y="3"/>
                    <a:pt x="1016" y="5"/>
                  </a:cubicBezTo>
                  <a:cubicBezTo>
                    <a:pt x="1015" y="6"/>
                    <a:pt x="1014" y="7"/>
                    <a:pt x="1012" y="7"/>
                  </a:cubicBezTo>
                  <a:cubicBezTo>
                    <a:pt x="1013" y="6"/>
                    <a:pt x="1013" y="4"/>
                    <a:pt x="1013" y="3"/>
                  </a:cubicBezTo>
                  <a:cubicBezTo>
                    <a:pt x="1013" y="1"/>
                    <a:pt x="1009" y="0"/>
                    <a:pt x="1009" y="2"/>
                  </a:cubicBezTo>
                  <a:cubicBezTo>
                    <a:pt x="1009" y="3"/>
                    <a:pt x="1009" y="4"/>
                    <a:pt x="1009" y="5"/>
                  </a:cubicBezTo>
                  <a:cubicBezTo>
                    <a:pt x="1007" y="5"/>
                    <a:pt x="1006" y="8"/>
                    <a:pt x="1008" y="10"/>
                  </a:cubicBezTo>
                  <a:cubicBezTo>
                    <a:pt x="1008" y="10"/>
                    <a:pt x="1008" y="10"/>
                    <a:pt x="1008" y="11"/>
                  </a:cubicBezTo>
                  <a:cubicBezTo>
                    <a:pt x="983" y="28"/>
                    <a:pt x="963" y="54"/>
                    <a:pt x="941" y="74"/>
                  </a:cubicBezTo>
                  <a:cubicBezTo>
                    <a:pt x="912" y="101"/>
                    <a:pt x="883" y="127"/>
                    <a:pt x="854" y="153"/>
                  </a:cubicBezTo>
                  <a:cubicBezTo>
                    <a:pt x="808" y="194"/>
                    <a:pt x="759" y="232"/>
                    <a:pt x="712" y="273"/>
                  </a:cubicBezTo>
                  <a:cubicBezTo>
                    <a:pt x="712" y="269"/>
                    <a:pt x="712" y="264"/>
                    <a:pt x="712" y="260"/>
                  </a:cubicBezTo>
                  <a:cubicBezTo>
                    <a:pt x="712" y="259"/>
                    <a:pt x="710" y="258"/>
                    <a:pt x="710" y="259"/>
                  </a:cubicBezTo>
                  <a:cubicBezTo>
                    <a:pt x="710" y="265"/>
                    <a:pt x="710" y="270"/>
                    <a:pt x="709" y="276"/>
                  </a:cubicBezTo>
                  <a:cubicBezTo>
                    <a:pt x="699" y="286"/>
                    <a:pt x="688" y="295"/>
                    <a:pt x="678" y="305"/>
                  </a:cubicBezTo>
                  <a:cubicBezTo>
                    <a:pt x="677" y="306"/>
                    <a:pt x="678" y="307"/>
                    <a:pt x="679" y="306"/>
                  </a:cubicBezTo>
                  <a:cubicBezTo>
                    <a:pt x="689" y="298"/>
                    <a:pt x="699" y="289"/>
                    <a:pt x="709" y="281"/>
                  </a:cubicBezTo>
                  <a:cubicBezTo>
                    <a:pt x="703" y="408"/>
                    <a:pt x="712" y="536"/>
                    <a:pt x="715" y="663"/>
                  </a:cubicBezTo>
                  <a:cubicBezTo>
                    <a:pt x="717" y="729"/>
                    <a:pt x="718" y="794"/>
                    <a:pt x="718" y="860"/>
                  </a:cubicBezTo>
                  <a:cubicBezTo>
                    <a:pt x="717" y="927"/>
                    <a:pt x="713" y="994"/>
                    <a:pt x="712" y="1061"/>
                  </a:cubicBezTo>
                  <a:cubicBezTo>
                    <a:pt x="699" y="1056"/>
                    <a:pt x="685" y="1052"/>
                    <a:pt x="672" y="1047"/>
                  </a:cubicBezTo>
                  <a:cubicBezTo>
                    <a:pt x="655" y="1040"/>
                    <a:pt x="638" y="1030"/>
                    <a:pt x="620" y="1024"/>
                  </a:cubicBezTo>
                  <a:cubicBezTo>
                    <a:pt x="618" y="1022"/>
                    <a:pt x="616" y="1021"/>
                    <a:pt x="614" y="1022"/>
                  </a:cubicBezTo>
                  <a:cubicBezTo>
                    <a:pt x="614" y="1022"/>
                    <a:pt x="614" y="1022"/>
                    <a:pt x="614" y="1022"/>
                  </a:cubicBezTo>
                  <a:cubicBezTo>
                    <a:pt x="614" y="1021"/>
                    <a:pt x="614" y="1021"/>
                    <a:pt x="614" y="1021"/>
                  </a:cubicBezTo>
                  <a:cubicBezTo>
                    <a:pt x="613" y="1018"/>
                    <a:pt x="608" y="1017"/>
                    <a:pt x="608" y="1020"/>
                  </a:cubicBezTo>
                  <a:cubicBezTo>
                    <a:pt x="608" y="1023"/>
                    <a:pt x="607" y="1025"/>
                    <a:pt x="607" y="1027"/>
                  </a:cubicBezTo>
                  <a:cubicBezTo>
                    <a:pt x="589" y="1045"/>
                    <a:pt x="573" y="1065"/>
                    <a:pt x="552" y="1081"/>
                  </a:cubicBezTo>
                  <a:cubicBezTo>
                    <a:pt x="528" y="1100"/>
                    <a:pt x="501" y="1116"/>
                    <a:pt x="474" y="1131"/>
                  </a:cubicBezTo>
                  <a:cubicBezTo>
                    <a:pt x="450" y="1145"/>
                    <a:pt x="426" y="1160"/>
                    <a:pt x="401" y="1174"/>
                  </a:cubicBezTo>
                  <a:cubicBezTo>
                    <a:pt x="402" y="1089"/>
                    <a:pt x="404" y="1003"/>
                    <a:pt x="408" y="918"/>
                  </a:cubicBezTo>
                  <a:cubicBezTo>
                    <a:pt x="427" y="930"/>
                    <a:pt x="450" y="938"/>
                    <a:pt x="470" y="945"/>
                  </a:cubicBezTo>
                  <a:cubicBezTo>
                    <a:pt x="500" y="956"/>
                    <a:pt x="535" y="968"/>
                    <a:pt x="567" y="968"/>
                  </a:cubicBezTo>
                  <a:cubicBezTo>
                    <a:pt x="568" y="969"/>
                    <a:pt x="567" y="966"/>
                    <a:pt x="566" y="966"/>
                  </a:cubicBezTo>
                  <a:cubicBezTo>
                    <a:pt x="538" y="955"/>
                    <a:pt x="507" y="951"/>
                    <a:pt x="477" y="941"/>
                  </a:cubicBezTo>
                  <a:cubicBezTo>
                    <a:pt x="457" y="935"/>
                    <a:pt x="438" y="925"/>
                    <a:pt x="418" y="916"/>
                  </a:cubicBezTo>
                  <a:cubicBezTo>
                    <a:pt x="421" y="834"/>
                    <a:pt x="418" y="751"/>
                    <a:pt x="418" y="668"/>
                  </a:cubicBezTo>
                  <a:cubicBezTo>
                    <a:pt x="418" y="668"/>
                    <a:pt x="418" y="668"/>
                    <a:pt x="418" y="668"/>
                  </a:cubicBezTo>
                  <a:cubicBezTo>
                    <a:pt x="418" y="668"/>
                    <a:pt x="418" y="668"/>
                    <a:pt x="418" y="668"/>
                  </a:cubicBezTo>
                  <a:cubicBezTo>
                    <a:pt x="420" y="669"/>
                    <a:pt x="422" y="670"/>
                    <a:pt x="424" y="672"/>
                  </a:cubicBezTo>
                  <a:cubicBezTo>
                    <a:pt x="424" y="673"/>
                    <a:pt x="424" y="675"/>
                    <a:pt x="424" y="677"/>
                  </a:cubicBezTo>
                  <a:cubicBezTo>
                    <a:pt x="424" y="678"/>
                    <a:pt x="426" y="679"/>
                    <a:pt x="426" y="677"/>
                  </a:cubicBezTo>
                  <a:cubicBezTo>
                    <a:pt x="427" y="676"/>
                    <a:pt x="427" y="675"/>
                    <a:pt x="427" y="674"/>
                  </a:cubicBezTo>
                  <a:cubicBezTo>
                    <a:pt x="452" y="695"/>
                    <a:pt x="480" y="715"/>
                    <a:pt x="509" y="731"/>
                  </a:cubicBezTo>
                  <a:cubicBezTo>
                    <a:pt x="509" y="732"/>
                    <a:pt x="509" y="733"/>
                    <a:pt x="509" y="734"/>
                  </a:cubicBezTo>
                  <a:cubicBezTo>
                    <a:pt x="509" y="738"/>
                    <a:pt x="515" y="740"/>
                    <a:pt x="515" y="736"/>
                  </a:cubicBezTo>
                  <a:cubicBezTo>
                    <a:pt x="515" y="735"/>
                    <a:pt x="515" y="735"/>
                    <a:pt x="515" y="734"/>
                  </a:cubicBezTo>
                  <a:cubicBezTo>
                    <a:pt x="525" y="739"/>
                    <a:pt x="535" y="743"/>
                    <a:pt x="545" y="747"/>
                  </a:cubicBezTo>
                  <a:cubicBezTo>
                    <a:pt x="545" y="747"/>
                    <a:pt x="545" y="747"/>
                    <a:pt x="545" y="747"/>
                  </a:cubicBezTo>
                  <a:cubicBezTo>
                    <a:pt x="545" y="778"/>
                    <a:pt x="545" y="809"/>
                    <a:pt x="546" y="840"/>
                  </a:cubicBezTo>
                  <a:cubicBezTo>
                    <a:pt x="546" y="879"/>
                    <a:pt x="545" y="920"/>
                    <a:pt x="548" y="959"/>
                  </a:cubicBezTo>
                  <a:cubicBezTo>
                    <a:pt x="548" y="960"/>
                    <a:pt x="549" y="960"/>
                    <a:pt x="549" y="959"/>
                  </a:cubicBezTo>
                  <a:cubicBezTo>
                    <a:pt x="553" y="920"/>
                    <a:pt x="551" y="880"/>
                    <a:pt x="550" y="841"/>
                  </a:cubicBezTo>
                  <a:cubicBezTo>
                    <a:pt x="550" y="801"/>
                    <a:pt x="549" y="762"/>
                    <a:pt x="549" y="722"/>
                  </a:cubicBezTo>
                  <a:cubicBezTo>
                    <a:pt x="549" y="720"/>
                    <a:pt x="545" y="718"/>
                    <a:pt x="545" y="721"/>
                  </a:cubicBezTo>
                  <a:cubicBezTo>
                    <a:pt x="545" y="728"/>
                    <a:pt x="545" y="735"/>
                    <a:pt x="545" y="742"/>
                  </a:cubicBezTo>
                  <a:cubicBezTo>
                    <a:pt x="535" y="735"/>
                    <a:pt x="525" y="729"/>
                    <a:pt x="515" y="722"/>
                  </a:cubicBezTo>
                  <a:cubicBezTo>
                    <a:pt x="514" y="670"/>
                    <a:pt x="515" y="617"/>
                    <a:pt x="514" y="565"/>
                  </a:cubicBezTo>
                  <a:cubicBezTo>
                    <a:pt x="515" y="565"/>
                    <a:pt x="516" y="566"/>
                    <a:pt x="518" y="566"/>
                  </a:cubicBezTo>
                  <a:cubicBezTo>
                    <a:pt x="519" y="567"/>
                    <a:pt x="520" y="564"/>
                    <a:pt x="518" y="564"/>
                  </a:cubicBezTo>
                  <a:cubicBezTo>
                    <a:pt x="517" y="563"/>
                    <a:pt x="516" y="562"/>
                    <a:pt x="514" y="562"/>
                  </a:cubicBezTo>
                  <a:cubicBezTo>
                    <a:pt x="514" y="560"/>
                    <a:pt x="514" y="558"/>
                    <a:pt x="514" y="556"/>
                  </a:cubicBezTo>
                  <a:cubicBezTo>
                    <a:pt x="514" y="553"/>
                    <a:pt x="510" y="552"/>
                    <a:pt x="510" y="555"/>
                  </a:cubicBezTo>
                  <a:cubicBezTo>
                    <a:pt x="510" y="556"/>
                    <a:pt x="510" y="558"/>
                    <a:pt x="510" y="559"/>
                  </a:cubicBezTo>
                  <a:cubicBezTo>
                    <a:pt x="481" y="543"/>
                    <a:pt x="454" y="523"/>
                    <a:pt x="429" y="502"/>
                  </a:cubicBezTo>
                  <a:cubicBezTo>
                    <a:pt x="429" y="502"/>
                    <a:pt x="429" y="502"/>
                    <a:pt x="428" y="502"/>
                  </a:cubicBezTo>
                  <a:cubicBezTo>
                    <a:pt x="429" y="501"/>
                    <a:pt x="429" y="501"/>
                    <a:pt x="429" y="501"/>
                  </a:cubicBezTo>
                  <a:cubicBezTo>
                    <a:pt x="430" y="499"/>
                    <a:pt x="429" y="498"/>
                    <a:pt x="428" y="497"/>
                  </a:cubicBezTo>
                  <a:cubicBezTo>
                    <a:pt x="427" y="496"/>
                    <a:pt x="427" y="495"/>
                    <a:pt x="427" y="494"/>
                  </a:cubicBezTo>
                  <a:cubicBezTo>
                    <a:pt x="426" y="491"/>
                    <a:pt x="420" y="489"/>
                    <a:pt x="419" y="493"/>
                  </a:cubicBezTo>
                  <a:cubicBezTo>
                    <a:pt x="419" y="494"/>
                    <a:pt x="419" y="494"/>
                    <a:pt x="419" y="494"/>
                  </a:cubicBezTo>
                  <a:cubicBezTo>
                    <a:pt x="418" y="494"/>
                    <a:pt x="418" y="493"/>
                    <a:pt x="417" y="493"/>
                  </a:cubicBezTo>
                  <a:cubicBezTo>
                    <a:pt x="414" y="490"/>
                    <a:pt x="411" y="495"/>
                    <a:pt x="414" y="498"/>
                  </a:cubicBezTo>
                  <a:cubicBezTo>
                    <a:pt x="415" y="499"/>
                    <a:pt x="416" y="500"/>
                    <a:pt x="418" y="502"/>
                  </a:cubicBezTo>
                  <a:cubicBezTo>
                    <a:pt x="403" y="511"/>
                    <a:pt x="390" y="525"/>
                    <a:pt x="377" y="537"/>
                  </a:cubicBezTo>
                  <a:cubicBezTo>
                    <a:pt x="363" y="549"/>
                    <a:pt x="349" y="562"/>
                    <a:pt x="334" y="575"/>
                  </a:cubicBezTo>
                  <a:cubicBezTo>
                    <a:pt x="334" y="575"/>
                    <a:pt x="334" y="575"/>
                    <a:pt x="334" y="574"/>
                  </a:cubicBezTo>
                  <a:cubicBezTo>
                    <a:pt x="334" y="569"/>
                    <a:pt x="326" y="569"/>
                    <a:pt x="326" y="575"/>
                  </a:cubicBezTo>
                  <a:cubicBezTo>
                    <a:pt x="327" y="577"/>
                    <a:pt x="327" y="579"/>
                    <a:pt x="327" y="581"/>
                  </a:cubicBezTo>
                  <a:cubicBezTo>
                    <a:pt x="326" y="582"/>
                    <a:pt x="325" y="583"/>
                    <a:pt x="323" y="585"/>
                  </a:cubicBezTo>
                  <a:cubicBezTo>
                    <a:pt x="322" y="586"/>
                    <a:pt x="324" y="589"/>
                    <a:pt x="326" y="588"/>
                  </a:cubicBezTo>
                  <a:cubicBezTo>
                    <a:pt x="326" y="587"/>
                    <a:pt x="327" y="587"/>
                    <a:pt x="328" y="586"/>
                  </a:cubicBezTo>
                  <a:cubicBezTo>
                    <a:pt x="330" y="608"/>
                    <a:pt x="332" y="629"/>
                    <a:pt x="332" y="651"/>
                  </a:cubicBezTo>
                  <a:cubicBezTo>
                    <a:pt x="332" y="675"/>
                    <a:pt x="329" y="699"/>
                    <a:pt x="330" y="722"/>
                  </a:cubicBezTo>
                  <a:cubicBezTo>
                    <a:pt x="310" y="735"/>
                    <a:pt x="291" y="747"/>
                    <a:pt x="271" y="760"/>
                  </a:cubicBezTo>
                  <a:cubicBezTo>
                    <a:pt x="271" y="758"/>
                    <a:pt x="271" y="756"/>
                    <a:pt x="271" y="754"/>
                  </a:cubicBezTo>
                  <a:cubicBezTo>
                    <a:pt x="271" y="754"/>
                    <a:pt x="270" y="754"/>
                    <a:pt x="270" y="754"/>
                  </a:cubicBezTo>
                  <a:cubicBezTo>
                    <a:pt x="270" y="757"/>
                    <a:pt x="270" y="759"/>
                    <a:pt x="270" y="761"/>
                  </a:cubicBezTo>
                  <a:cubicBezTo>
                    <a:pt x="266" y="763"/>
                    <a:pt x="263" y="766"/>
                    <a:pt x="259" y="768"/>
                  </a:cubicBezTo>
                  <a:cubicBezTo>
                    <a:pt x="257" y="769"/>
                    <a:pt x="260" y="773"/>
                    <a:pt x="262" y="772"/>
                  </a:cubicBezTo>
                  <a:cubicBezTo>
                    <a:pt x="264" y="770"/>
                    <a:pt x="267" y="769"/>
                    <a:pt x="269" y="768"/>
                  </a:cubicBezTo>
                  <a:cubicBezTo>
                    <a:pt x="267" y="804"/>
                    <a:pt x="269" y="842"/>
                    <a:pt x="270" y="879"/>
                  </a:cubicBezTo>
                  <a:cubicBezTo>
                    <a:pt x="270" y="901"/>
                    <a:pt x="271" y="923"/>
                    <a:pt x="272" y="945"/>
                  </a:cubicBezTo>
                  <a:cubicBezTo>
                    <a:pt x="272" y="961"/>
                    <a:pt x="270" y="977"/>
                    <a:pt x="272" y="993"/>
                  </a:cubicBezTo>
                  <a:cubicBezTo>
                    <a:pt x="270" y="994"/>
                    <a:pt x="269" y="994"/>
                    <a:pt x="268" y="995"/>
                  </a:cubicBezTo>
                  <a:cubicBezTo>
                    <a:pt x="252" y="1003"/>
                    <a:pt x="233" y="1010"/>
                    <a:pt x="220" y="1023"/>
                  </a:cubicBezTo>
                  <a:cubicBezTo>
                    <a:pt x="219" y="1023"/>
                    <a:pt x="220" y="1024"/>
                    <a:pt x="220" y="1024"/>
                  </a:cubicBezTo>
                  <a:cubicBezTo>
                    <a:pt x="222" y="1024"/>
                    <a:pt x="223" y="1023"/>
                    <a:pt x="225" y="1023"/>
                  </a:cubicBezTo>
                  <a:cubicBezTo>
                    <a:pt x="225" y="1023"/>
                    <a:pt x="225" y="1023"/>
                    <a:pt x="225" y="1023"/>
                  </a:cubicBezTo>
                  <a:cubicBezTo>
                    <a:pt x="221" y="1039"/>
                    <a:pt x="223" y="1057"/>
                    <a:pt x="223" y="1073"/>
                  </a:cubicBezTo>
                  <a:cubicBezTo>
                    <a:pt x="224" y="1097"/>
                    <a:pt x="226" y="1120"/>
                    <a:pt x="226" y="1144"/>
                  </a:cubicBezTo>
                  <a:cubicBezTo>
                    <a:pt x="227" y="1189"/>
                    <a:pt x="227" y="1234"/>
                    <a:pt x="228" y="1280"/>
                  </a:cubicBezTo>
                  <a:cubicBezTo>
                    <a:pt x="229" y="1366"/>
                    <a:pt x="229" y="1453"/>
                    <a:pt x="232" y="1540"/>
                  </a:cubicBezTo>
                  <a:cubicBezTo>
                    <a:pt x="204" y="1530"/>
                    <a:pt x="176" y="1522"/>
                    <a:pt x="146" y="1516"/>
                  </a:cubicBezTo>
                  <a:cubicBezTo>
                    <a:pt x="146" y="1513"/>
                    <a:pt x="143" y="1512"/>
                    <a:pt x="141" y="1513"/>
                  </a:cubicBezTo>
                  <a:cubicBezTo>
                    <a:pt x="140" y="1512"/>
                    <a:pt x="139" y="1513"/>
                    <a:pt x="139" y="1513"/>
                  </a:cubicBezTo>
                  <a:cubicBezTo>
                    <a:pt x="120" y="1522"/>
                    <a:pt x="104" y="1538"/>
                    <a:pt x="85" y="1549"/>
                  </a:cubicBezTo>
                  <a:cubicBezTo>
                    <a:pt x="62" y="1562"/>
                    <a:pt x="38" y="1570"/>
                    <a:pt x="14" y="1581"/>
                  </a:cubicBezTo>
                  <a:cubicBezTo>
                    <a:pt x="12" y="1580"/>
                    <a:pt x="11" y="1581"/>
                    <a:pt x="10" y="1583"/>
                  </a:cubicBezTo>
                  <a:cubicBezTo>
                    <a:pt x="10" y="1583"/>
                    <a:pt x="9" y="1583"/>
                    <a:pt x="9" y="1583"/>
                  </a:cubicBezTo>
                  <a:cubicBezTo>
                    <a:pt x="8" y="1583"/>
                    <a:pt x="9" y="1585"/>
                    <a:pt x="10" y="1585"/>
                  </a:cubicBezTo>
                  <a:cubicBezTo>
                    <a:pt x="10" y="1585"/>
                    <a:pt x="10" y="1585"/>
                    <a:pt x="10" y="1584"/>
                  </a:cubicBezTo>
                  <a:cubicBezTo>
                    <a:pt x="6" y="1624"/>
                    <a:pt x="12" y="1666"/>
                    <a:pt x="13" y="1705"/>
                  </a:cubicBezTo>
                  <a:cubicBezTo>
                    <a:pt x="14" y="1747"/>
                    <a:pt x="15" y="1789"/>
                    <a:pt x="14" y="1831"/>
                  </a:cubicBezTo>
                  <a:cubicBezTo>
                    <a:pt x="14" y="1917"/>
                    <a:pt x="13" y="2004"/>
                    <a:pt x="12" y="2090"/>
                  </a:cubicBezTo>
                  <a:cubicBezTo>
                    <a:pt x="12" y="2091"/>
                    <a:pt x="14" y="2092"/>
                    <a:pt x="14" y="2091"/>
                  </a:cubicBezTo>
                  <a:cubicBezTo>
                    <a:pt x="16" y="2004"/>
                    <a:pt x="17" y="1918"/>
                    <a:pt x="17" y="1831"/>
                  </a:cubicBezTo>
                  <a:cubicBezTo>
                    <a:pt x="18" y="1790"/>
                    <a:pt x="18" y="1748"/>
                    <a:pt x="19" y="1707"/>
                  </a:cubicBezTo>
                  <a:cubicBezTo>
                    <a:pt x="19" y="1666"/>
                    <a:pt x="21" y="1624"/>
                    <a:pt x="16" y="1584"/>
                  </a:cubicBezTo>
                  <a:cubicBezTo>
                    <a:pt x="16" y="1584"/>
                    <a:pt x="16" y="1584"/>
                    <a:pt x="16" y="1583"/>
                  </a:cubicBezTo>
                  <a:cubicBezTo>
                    <a:pt x="39" y="1579"/>
                    <a:pt x="62" y="1569"/>
                    <a:pt x="83" y="1559"/>
                  </a:cubicBezTo>
                  <a:cubicBezTo>
                    <a:pt x="101" y="1550"/>
                    <a:pt x="123" y="1541"/>
                    <a:pt x="139" y="1527"/>
                  </a:cubicBezTo>
                  <a:cubicBezTo>
                    <a:pt x="142" y="1597"/>
                    <a:pt x="144" y="1666"/>
                    <a:pt x="143" y="1736"/>
                  </a:cubicBezTo>
                  <a:cubicBezTo>
                    <a:pt x="143" y="1773"/>
                    <a:pt x="142" y="1810"/>
                    <a:pt x="141" y="1847"/>
                  </a:cubicBezTo>
                  <a:cubicBezTo>
                    <a:pt x="141" y="1865"/>
                    <a:pt x="141" y="1883"/>
                    <a:pt x="141" y="1901"/>
                  </a:cubicBezTo>
                  <a:cubicBezTo>
                    <a:pt x="141" y="1917"/>
                    <a:pt x="138" y="1934"/>
                    <a:pt x="141" y="1949"/>
                  </a:cubicBezTo>
                  <a:cubicBezTo>
                    <a:pt x="141" y="1950"/>
                    <a:pt x="142" y="1950"/>
                    <a:pt x="142" y="1950"/>
                  </a:cubicBezTo>
                  <a:cubicBezTo>
                    <a:pt x="126" y="1952"/>
                    <a:pt x="111" y="1955"/>
                    <a:pt x="98" y="1961"/>
                  </a:cubicBezTo>
                  <a:cubicBezTo>
                    <a:pt x="96" y="1958"/>
                    <a:pt x="91" y="1957"/>
                    <a:pt x="91" y="1961"/>
                  </a:cubicBezTo>
                  <a:cubicBezTo>
                    <a:pt x="91" y="1962"/>
                    <a:pt x="91" y="1962"/>
                    <a:pt x="91" y="1963"/>
                  </a:cubicBezTo>
                  <a:cubicBezTo>
                    <a:pt x="89" y="1964"/>
                    <a:pt x="87" y="1965"/>
                    <a:pt x="84" y="1966"/>
                  </a:cubicBezTo>
                  <a:cubicBezTo>
                    <a:pt x="84" y="1966"/>
                    <a:pt x="84" y="1967"/>
                    <a:pt x="85" y="1967"/>
                  </a:cubicBezTo>
                  <a:cubicBezTo>
                    <a:pt x="87" y="1967"/>
                    <a:pt x="89" y="1967"/>
                    <a:pt x="91" y="1967"/>
                  </a:cubicBezTo>
                  <a:cubicBezTo>
                    <a:pt x="89" y="2017"/>
                    <a:pt x="93" y="2066"/>
                    <a:pt x="93" y="2115"/>
                  </a:cubicBezTo>
                  <a:cubicBezTo>
                    <a:pt x="93" y="2117"/>
                    <a:pt x="92" y="2118"/>
                    <a:pt x="92" y="2119"/>
                  </a:cubicBezTo>
                  <a:cubicBezTo>
                    <a:pt x="63" y="2113"/>
                    <a:pt x="33" y="2112"/>
                    <a:pt x="3" y="2111"/>
                  </a:cubicBezTo>
                  <a:cubicBezTo>
                    <a:pt x="2" y="2111"/>
                    <a:pt x="3" y="2113"/>
                    <a:pt x="4" y="2113"/>
                  </a:cubicBezTo>
                  <a:cubicBezTo>
                    <a:pt x="34" y="2115"/>
                    <a:pt x="63" y="2118"/>
                    <a:pt x="92" y="2124"/>
                  </a:cubicBezTo>
                  <a:cubicBezTo>
                    <a:pt x="92" y="2170"/>
                    <a:pt x="89" y="2217"/>
                    <a:pt x="93" y="2263"/>
                  </a:cubicBezTo>
                  <a:cubicBezTo>
                    <a:pt x="84" y="2261"/>
                    <a:pt x="76" y="2259"/>
                    <a:pt x="67" y="2258"/>
                  </a:cubicBezTo>
                  <a:cubicBezTo>
                    <a:pt x="66" y="2258"/>
                    <a:pt x="66" y="2259"/>
                    <a:pt x="67" y="2259"/>
                  </a:cubicBezTo>
                  <a:cubicBezTo>
                    <a:pt x="76" y="2261"/>
                    <a:pt x="84" y="2264"/>
                    <a:pt x="93" y="2266"/>
                  </a:cubicBezTo>
                  <a:cubicBezTo>
                    <a:pt x="93" y="2268"/>
                    <a:pt x="93" y="2270"/>
                    <a:pt x="93" y="2271"/>
                  </a:cubicBezTo>
                  <a:cubicBezTo>
                    <a:pt x="94" y="2276"/>
                    <a:pt x="101" y="2277"/>
                    <a:pt x="101" y="2272"/>
                  </a:cubicBezTo>
                  <a:cubicBezTo>
                    <a:pt x="101" y="2271"/>
                    <a:pt x="101" y="2269"/>
                    <a:pt x="101" y="2268"/>
                  </a:cubicBezTo>
                  <a:cubicBezTo>
                    <a:pt x="164" y="2283"/>
                    <a:pt x="226" y="2302"/>
                    <a:pt x="287" y="2324"/>
                  </a:cubicBezTo>
                  <a:cubicBezTo>
                    <a:pt x="287" y="2324"/>
                    <a:pt x="287" y="2325"/>
                    <a:pt x="287" y="2326"/>
                  </a:cubicBezTo>
                  <a:cubicBezTo>
                    <a:pt x="225" y="2332"/>
                    <a:pt x="162" y="2339"/>
                    <a:pt x="99" y="2349"/>
                  </a:cubicBezTo>
                  <a:cubicBezTo>
                    <a:pt x="98" y="2349"/>
                    <a:pt x="99" y="2351"/>
                    <a:pt x="100" y="2351"/>
                  </a:cubicBezTo>
                  <a:cubicBezTo>
                    <a:pt x="163" y="2346"/>
                    <a:pt x="225" y="2339"/>
                    <a:pt x="287" y="2332"/>
                  </a:cubicBezTo>
                  <a:cubicBezTo>
                    <a:pt x="288" y="2333"/>
                    <a:pt x="287" y="2333"/>
                    <a:pt x="288" y="2334"/>
                  </a:cubicBezTo>
                  <a:cubicBezTo>
                    <a:pt x="288" y="2337"/>
                    <a:pt x="293" y="2340"/>
                    <a:pt x="293" y="2336"/>
                  </a:cubicBezTo>
                  <a:cubicBezTo>
                    <a:pt x="293" y="2334"/>
                    <a:pt x="293" y="2333"/>
                    <a:pt x="293" y="2331"/>
                  </a:cubicBezTo>
                  <a:cubicBezTo>
                    <a:pt x="297" y="2331"/>
                    <a:pt x="301" y="2330"/>
                    <a:pt x="305" y="2330"/>
                  </a:cubicBezTo>
                  <a:cubicBezTo>
                    <a:pt x="337" y="2341"/>
                    <a:pt x="368" y="2353"/>
                    <a:pt x="399" y="2366"/>
                  </a:cubicBezTo>
                  <a:cubicBezTo>
                    <a:pt x="400" y="2366"/>
                    <a:pt x="400" y="2365"/>
                    <a:pt x="400" y="2365"/>
                  </a:cubicBezTo>
                  <a:cubicBezTo>
                    <a:pt x="371" y="2352"/>
                    <a:pt x="342" y="2340"/>
                    <a:pt x="313" y="2329"/>
                  </a:cubicBezTo>
                  <a:cubicBezTo>
                    <a:pt x="315" y="2329"/>
                    <a:pt x="317" y="2328"/>
                    <a:pt x="319" y="2328"/>
                  </a:cubicBezTo>
                  <a:cubicBezTo>
                    <a:pt x="393" y="2320"/>
                    <a:pt x="468" y="2313"/>
                    <a:pt x="542" y="2303"/>
                  </a:cubicBezTo>
                  <a:cubicBezTo>
                    <a:pt x="539" y="2319"/>
                    <a:pt x="541" y="2335"/>
                    <a:pt x="541" y="2352"/>
                  </a:cubicBezTo>
                  <a:cubicBezTo>
                    <a:pt x="541" y="2379"/>
                    <a:pt x="539" y="2405"/>
                    <a:pt x="539" y="2431"/>
                  </a:cubicBezTo>
                  <a:cubicBezTo>
                    <a:pt x="538" y="2457"/>
                    <a:pt x="537" y="2483"/>
                    <a:pt x="537" y="2509"/>
                  </a:cubicBezTo>
                  <a:cubicBezTo>
                    <a:pt x="536" y="2530"/>
                    <a:pt x="534" y="2553"/>
                    <a:pt x="537" y="2573"/>
                  </a:cubicBezTo>
                  <a:cubicBezTo>
                    <a:pt x="489" y="2549"/>
                    <a:pt x="442" y="2524"/>
                    <a:pt x="396" y="2498"/>
                  </a:cubicBezTo>
                  <a:cubicBezTo>
                    <a:pt x="400" y="2496"/>
                    <a:pt x="405" y="2495"/>
                    <a:pt x="410" y="2493"/>
                  </a:cubicBezTo>
                  <a:cubicBezTo>
                    <a:pt x="411" y="2493"/>
                    <a:pt x="410" y="2491"/>
                    <a:pt x="409" y="2492"/>
                  </a:cubicBezTo>
                  <a:cubicBezTo>
                    <a:pt x="403" y="2493"/>
                    <a:pt x="397" y="2494"/>
                    <a:pt x="392" y="2496"/>
                  </a:cubicBezTo>
                  <a:cubicBezTo>
                    <a:pt x="343" y="2469"/>
                    <a:pt x="296" y="2440"/>
                    <a:pt x="250" y="2410"/>
                  </a:cubicBezTo>
                  <a:cubicBezTo>
                    <a:pt x="249" y="2409"/>
                    <a:pt x="248" y="2411"/>
                    <a:pt x="249" y="2412"/>
                  </a:cubicBezTo>
                  <a:cubicBezTo>
                    <a:pt x="292" y="2444"/>
                    <a:pt x="338" y="2471"/>
                    <a:pt x="384" y="2497"/>
                  </a:cubicBezTo>
                  <a:cubicBezTo>
                    <a:pt x="309" y="2512"/>
                    <a:pt x="233" y="2516"/>
                    <a:pt x="158" y="2532"/>
                  </a:cubicBezTo>
                  <a:cubicBezTo>
                    <a:pt x="157" y="2532"/>
                    <a:pt x="158" y="2534"/>
                    <a:pt x="158" y="2534"/>
                  </a:cubicBezTo>
                  <a:cubicBezTo>
                    <a:pt x="236" y="2527"/>
                    <a:pt x="315" y="2523"/>
                    <a:pt x="389" y="2500"/>
                  </a:cubicBezTo>
                  <a:cubicBezTo>
                    <a:pt x="424" y="2519"/>
                    <a:pt x="459" y="2537"/>
                    <a:pt x="495" y="2556"/>
                  </a:cubicBezTo>
                  <a:cubicBezTo>
                    <a:pt x="508" y="2562"/>
                    <a:pt x="521" y="2569"/>
                    <a:pt x="534" y="2575"/>
                  </a:cubicBezTo>
                  <a:cubicBezTo>
                    <a:pt x="458" y="2588"/>
                    <a:pt x="384" y="2604"/>
                    <a:pt x="308" y="2614"/>
                  </a:cubicBezTo>
                  <a:cubicBezTo>
                    <a:pt x="308" y="2614"/>
                    <a:pt x="308" y="2614"/>
                    <a:pt x="308" y="2614"/>
                  </a:cubicBezTo>
                  <a:cubicBezTo>
                    <a:pt x="385" y="2604"/>
                    <a:pt x="464" y="2596"/>
                    <a:pt x="539" y="2579"/>
                  </a:cubicBezTo>
                  <a:cubicBezTo>
                    <a:pt x="568" y="2593"/>
                    <a:pt x="596" y="2608"/>
                    <a:pt x="623" y="2623"/>
                  </a:cubicBezTo>
                  <a:cubicBezTo>
                    <a:pt x="668" y="2647"/>
                    <a:pt x="712" y="2675"/>
                    <a:pt x="759" y="2694"/>
                  </a:cubicBezTo>
                  <a:cubicBezTo>
                    <a:pt x="761" y="2695"/>
                    <a:pt x="761" y="2694"/>
                    <a:pt x="761" y="2693"/>
                  </a:cubicBezTo>
                  <a:cubicBezTo>
                    <a:pt x="762" y="2694"/>
                    <a:pt x="762" y="2694"/>
                    <a:pt x="763" y="2694"/>
                  </a:cubicBezTo>
                  <a:cubicBezTo>
                    <a:pt x="764" y="2694"/>
                    <a:pt x="765" y="2694"/>
                    <a:pt x="767" y="2694"/>
                  </a:cubicBezTo>
                  <a:cubicBezTo>
                    <a:pt x="767" y="2694"/>
                    <a:pt x="767" y="2695"/>
                    <a:pt x="767" y="2695"/>
                  </a:cubicBezTo>
                  <a:cubicBezTo>
                    <a:pt x="767" y="2695"/>
                    <a:pt x="768" y="2695"/>
                    <a:pt x="769" y="2696"/>
                  </a:cubicBezTo>
                  <a:cubicBezTo>
                    <a:pt x="768" y="2718"/>
                    <a:pt x="776" y="2742"/>
                    <a:pt x="778" y="2764"/>
                  </a:cubicBezTo>
                  <a:cubicBezTo>
                    <a:pt x="780" y="2794"/>
                    <a:pt x="780" y="2825"/>
                    <a:pt x="778" y="2855"/>
                  </a:cubicBezTo>
                  <a:cubicBezTo>
                    <a:pt x="774" y="2910"/>
                    <a:pt x="770" y="2965"/>
                    <a:pt x="769" y="3021"/>
                  </a:cubicBezTo>
                  <a:cubicBezTo>
                    <a:pt x="728" y="2990"/>
                    <a:pt x="686" y="2960"/>
                    <a:pt x="643" y="2931"/>
                  </a:cubicBezTo>
                  <a:cubicBezTo>
                    <a:pt x="643" y="2930"/>
                    <a:pt x="642" y="2932"/>
                    <a:pt x="643" y="2932"/>
                  </a:cubicBezTo>
                  <a:cubicBezTo>
                    <a:pt x="684" y="2961"/>
                    <a:pt x="724" y="2991"/>
                    <a:pt x="764" y="3021"/>
                  </a:cubicBezTo>
                  <a:cubicBezTo>
                    <a:pt x="761" y="3021"/>
                    <a:pt x="760" y="3026"/>
                    <a:pt x="763" y="3029"/>
                  </a:cubicBezTo>
                  <a:cubicBezTo>
                    <a:pt x="794" y="3057"/>
                    <a:pt x="834" y="3078"/>
                    <a:pt x="868" y="3103"/>
                  </a:cubicBezTo>
                  <a:cubicBezTo>
                    <a:pt x="878" y="3110"/>
                    <a:pt x="889" y="3118"/>
                    <a:pt x="899" y="3125"/>
                  </a:cubicBezTo>
                  <a:cubicBezTo>
                    <a:pt x="921" y="3143"/>
                    <a:pt x="943" y="3160"/>
                    <a:pt x="965" y="3177"/>
                  </a:cubicBezTo>
                  <a:cubicBezTo>
                    <a:pt x="982" y="3190"/>
                    <a:pt x="998" y="3203"/>
                    <a:pt x="1015" y="3216"/>
                  </a:cubicBezTo>
                  <a:cubicBezTo>
                    <a:pt x="1034" y="3231"/>
                    <a:pt x="1054" y="3247"/>
                    <a:pt x="1074" y="3262"/>
                  </a:cubicBezTo>
                  <a:cubicBezTo>
                    <a:pt x="1108" y="3288"/>
                    <a:pt x="1141" y="3317"/>
                    <a:pt x="1177" y="3341"/>
                  </a:cubicBezTo>
                  <a:cubicBezTo>
                    <a:pt x="1180" y="3344"/>
                    <a:pt x="1183" y="3342"/>
                    <a:pt x="1184" y="3340"/>
                  </a:cubicBezTo>
                  <a:cubicBezTo>
                    <a:pt x="1185" y="3341"/>
                    <a:pt x="1186" y="3341"/>
                    <a:pt x="1187" y="3342"/>
                  </a:cubicBezTo>
                  <a:cubicBezTo>
                    <a:pt x="1187" y="3342"/>
                    <a:pt x="1187" y="3342"/>
                    <a:pt x="1187" y="3343"/>
                  </a:cubicBezTo>
                  <a:cubicBezTo>
                    <a:pt x="1187" y="3344"/>
                    <a:pt x="1189" y="3345"/>
                    <a:pt x="1190" y="3344"/>
                  </a:cubicBezTo>
                  <a:cubicBezTo>
                    <a:pt x="1194" y="3347"/>
                    <a:pt x="1197" y="3349"/>
                    <a:pt x="1200" y="3351"/>
                  </a:cubicBezTo>
                  <a:cubicBezTo>
                    <a:pt x="1220" y="3365"/>
                    <a:pt x="1239" y="3379"/>
                    <a:pt x="1260" y="3391"/>
                  </a:cubicBezTo>
                  <a:cubicBezTo>
                    <a:pt x="1249" y="3399"/>
                    <a:pt x="1239" y="3406"/>
                    <a:pt x="1228" y="3414"/>
                  </a:cubicBezTo>
                  <a:cubicBezTo>
                    <a:pt x="1195" y="3439"/>
                    <a:pt x="1161" y="3463"/>
                    <a:pt x="1127" y="3487"/>
                  </a:cubicBezTo>
                  <a:cubicBezTo>
                    <a:pt x="1102" y="3467"/>
                    <a:pt x="1076" y="3447"/>
                    <a:pt x="1052" y="3427"/>
                  </a:cubicBezTo>
                  <a:cubicBezTo>
                    <a:pt x="1015" y="3394"/>
                    <a:pt x="977" y="3361"/>
                    <a:pt x="939" y="3329"/>
                  </a:cubicBezTo>
                  <a:cubicBezTo>
                    <a:pt x="861" y="3262"/>
                    <a:pt x="784" y="3195"/>
                    <a:pt x="706" y="3128"/>
                  </a:cubicBezTo>
                  <a:cubicBezTo>
                    <a:pt x="705" y="3128"/>
                    <a:pt x="705" y="3129"/>
                    <a:pt x="705" y="3129"/>
                  </a:cubicBezTo>
                  <a:cubicBezTo>
                    <a:pt x="781" y="3194"/>
                    <a:pt x="857" y="3259"/>
                    <a:pt x="932" y="3325"/>
                  </a:cubicBezTo>
                  <a:cubicBezTo>
                    <a:pt x="969" y="3358"/>
                    <a:pt x="1006" y="3392"/>
                    <a:pt x="1044" y="3425"/>
                  </a:cubicBezTo>
                  <a:cubicBezTo>
                    <a:pt x="1069" y="3447"/>
                    <a:pt x="1092" y="3471"/>
                    <a:pt x="1117" y="3494"/>
                  </a:cubicBezTo>
                  <a:cubicBezTo>
                    <a:pt x="1095" y="3510"/>
                    <a:pt x="1074" y="3525"/>
                    <a:pt x="1052" y="3541"/>
                  </a:cubicBezTo>
                  <a:cubicBezTo>
                    <a:pt x="1041" y="3549"/>
                    <a:pt x="1030" y="3557"/>
                    <a:pt x="1019" y="3565"/>
                  </a:cubicBezTo>
                  <a:cubicBezTo>
                    <a:pt x="1012" y="3558"/>
                    <a:pt x="1005" y="3552"/>
                    <a:pt x="998" y="3545"/>
                  </a:cubicBezTo>
                  <a:cubicBezTo>
                    <a:pt x="910" y="3466"/>
                    <a:pt x="823" y="3386"/>
                    <a:pt x="737" y="3306"/>
                  </a:cubicBezTo>
                  <a:cubicBezTo>
                    <a:pt x="664" y="3238"/>
                    <a:pt x="592" y="3169"/>
                    <a:pt x="521" y="3100"/>
                  </a:cubicBezTo>
                  <a:cubicBezTo>
                    <a:pt x="529" y="3096"/>
                    <a:pt x="537" y="3093"/>
                    <a:pt x="546" y="3090"/>
                  </a:cubicBezTo>
                  <a:cubicBezTo>
                    <a:pt x="573" y="3079"/>
                    <a:pt x="600" y="3069"/>
                    <a:pt x="627" y="3062"/>
                  </a:cubicBezTo>
                  <a:cubicBezTo>
                    <a:pt x="637" y="3069"/>
                    <a:pt x="646" y="3077"/>
                    <a:pt x="655" y="3085"/>
                  </a:cubicBezTo>
                  <a:cubicBezTo>
                    <a:pt x="655" y="3085"/>
                    <a:pt x="656" y="3084"/>
                    <a:pt x="655" y="3084"/>
                  </a:cubicBezTo>
                  <a:cubicBezTo>
                    <a:pt x="647" y="3076"/>
                    <a:pt x="638" y="3069"/>
                    <a:pt x="629" y="3061"/>
                  </a:cubicBezTo>
                  <a:cubicBezTo>
                    <a:pt x="632" y="3060"/>
                    <a:pt x="635" y="3060"/>
                    <a:pt x="639" y="3059"/>
                  </a:cubicBezTo>
                  <a:cubicBezTo>
                    <a:pt x="667" y="3052"/>
                    <a:pt x="703" y="3048"/>
                    <a:pt x="728" y="3033"/>
                  </a:cubicBezTo>
                  <a:cubicBezTo>
                    <a:pt x="733" y="3030"/>
                    <a:pt x="729" y="3022"/>
                    <a:pt x="724" y="3022"/>
                  </a:cubicBezTo>
                  <a:cubicBezTo>
                    <a:pt x="697" y="3024"/>
                    <a:pt x="668" y="3039"/>
                    <a:pt x="643" y="3050"/>
                  </a:cubicBezTo>
                  <a:cubicBezTo>
                    <a:pt x="637" y="3053"/>
                    <a:pt x="631" y="3055"/>
                    <a:pt x="625" y="3058"/>
                  </a:cubicBezTo>
                  <a:cubicBezTo>
                    <a:pt x="596" y="3034"/>
                    <a:pt x="567" y="3011"/>
                    <a:pt x="538" y="2987"/>
                  </a:cubicBezTo>
                  <a:cubicBezTo>
                    <a:pt x="497" y="2953"/>
                    <a:pt x="460" y="2914"/>
                    <a:pt x="421" y="2878"/>
                  </a:cubicBezTo>
                  <a:cubicBezTo>
                    <a:pt x="408" y="2866"/>
                    <a:pt x="395" y="2854"/>
                    <a:pt x="382" y="2842"/>
                  </a:cubicBezTo>
                  <a:cubicBezTo>
                    <a:pt x="388" y="2840"/>
                    <a:pt x="395" y="2839"/>
                    <a:pt x="401" y="2837"/>
                  </a:cubicBezTo>
                  <a:cubicBezTo>
                    <a:pt x="436" y="2827"/>
                    <a:pt x="472" y="2819"/>
                    <a:pt x="507" y="2811"/>
                  </a:cubicBezTo>
                  <a:cubicBezTo>
                    <a:pt x="578" y="2795"/>
                    <a:pt x="649" y="2782"/>
                    <a:pt x="719" y="2764"/>
                  </a:cubicBezTo>
                  <a:cubicBezTo>
                    <a:pt x="720" y="2764"/>
                    <a:pt x="719" y="2762"/>
                    <a:pt x="719" y="2763"/>
                  </a:cubicBezTo>
                  <a:cubicBezTo>
                    <a:pt x="651" y="2780"/>
                    <a:pt x="582" y="2792"/>
                    <a:pt x="514" y="2807"/>
                  </a:cubicBezTo>
                  <a:cubicBezTo>
                    <a:pt x="481" y="2815"/>
                    <a:pt x="448" y="2823"/>
                    <a:pt x="415" y="2830"/>
                  </a:cubicBezTo>
                  <a:cubicBezTo>
                    <a:pt x="402" y="2832"/>
                    <a:pt x="389" y="2835"/>
                    <a:pt x="376" y="2837"/>
                  </a:cubicBezTo>
                  <a:cubicBezTo>
                    <a:pt x="367" y="2829"/>
                    <a:pt x="358" y="2822"/>
                    <a:pt x="349" y="2814"/>
                  </a:cubicBezTo>
                  <a:cubicBezTo>
                    <a:pt x="444" y="2789"/>
                    <a:pt x="539" y="2768"/>
                    <a:pt x="634" y="2745"/>
                  </a:cubicBezTo>
                  <a:cubicBezTo>
                    <a:pt x="635" y="2744"/>
                    <a:pt x="634" y="2743"/>
                    <a:pt x="634" y="2743"/>
                  </a:cubicBezTo>
                  <a:cubicBezTo>
                    <a:pt x="538" y="2765"/>
                    <a:pt x="441" y="2787"/>
                    <a:pt x="346" y="2811"/>
                  </a:cubicBezTo>
                  <a:cubicBezTo>
                    <a:pt x="333" y="2800"/>
                    <a:pt x="320" y="2789"/>
                    <a:pt x="308" y="2777"/>
                  </a:cubicBezTo>
                  <a:cubicBezTo>
                    <a:pt x="268" y="2741"/>
                    <a:pt x="229" y="2706"/>
                    <a:pt x="188" y="2672"/>
                  </a:cubicBezTo>
                  <a:cubicBezTo>
                    <a:pt x="187" y="2671"/>
                    <a:pt x="186" y="2672"/>
                    <a:pt x="187" y="2673"/>
                  </a:cubicBezTo>
                  <a:cubicBezTo>
                    <a:pt x="225" y="2707"/>
                    <a:pt x="263" y="2741"/>
                    <a:pt x="300" y="2775"/>
                  </a:cubicBezTo>
                  <a:cubicBezTo>
                    <a:pt x="313" y="2788"/>
                    <a:pt x="326" y="2800"/>
                    <a:pt x="339" y="2813"/>
                  </a:cubicBezTo>
                  <a:cubicBezTo>
                    <a:pt x="311" y="2820"/>
                    <a:pt x="284" y="2827"/>
                    <a:pt x="256" y="2834"/>
                  </a:cubicBezTo>
                  <a:cubicBezTo>
                    <a:pt x="248" y="2826"/>
                    <a:pt x="240" y="2818"/>
                    <a:pt x="232" y="2809"/>
                  </a:cubicBezTo>
                  <a:cubicBezTo>
                    <a:pt x="232" y="2809"/>
                    <a:pt x="231" y="2810"/>
                    <a:pt x="232" y="2810"/>
                  </a:cubicBezTo>
                  <a:cubicBezTo>
                    <a:pt x="240" y="2818"/>
                    <a:pt x="248" y="2826"/>
                    <a:pt x="255" y="2835"/>
                  </a:cubicBezTo>
                  <a:cubicBezTo>
                    <a:pt x="233" y="2840"/>
                    <a:pt x="211" y="2846"/>
                    <a:pt x="189" y="2851"/>
                  </a:cubicBezTo>
                  <a:cubicBezTo>
                    <a:pt x="162" y="2857"/>
                    <a:pt x="134" y="2863"/>
                    <a:pt x="106" y="2867"/>
                  </a:cubicBezTo>
                  <a:cubicBezTo>
                    <a:pt x="81" y="2870"/>
                    <a:pt x="61" y="2872"/>
                    <a:pt x="37" y="2882"/>
                  </a:cubicBezTo>
                  <a:cubicBezTo>
                    <a:pt x="34" y="2883"/>
                    <a:pt x="36" y="2888"/>
                    <a:pt x="39" y="2888"/>
                  </a:cubicBezTo>
                  <a:cubicBezTo>
                    <a:pt x="65" y="2889"/>
                    <a:pt x="84" y="2885"/>
                    <a:pt x="109" y="2876"/>
                  </a:cubicBezTo>
                  <a:cubicBezTo>
                    <a:pt x="133" y="2868"/>
                    <a:pt x="159" y="2863"/>
                    <a:pt x="183" y="2857"/>
                  </a:cubicBezTo>
                  <a:cubicBezTo>
                    <a:pt x="208" y="2850"/>
                    <a:pt x="233" y="2843"/>
                    <a:pt x="258" y="2837"/>
                  </a:cubicBezTo>
                  <a:cubicBezTo>
                    <a:pt x="343" y="2925"/>
                    <a:pt x="429" y="3012"/>
                    <a:pt x="517" y="3097"/>
                  </a:cubicBezTo>
                  <a:cubicBezTo>
                    <a:pt x="470" y="3115"/>
                    <a:pt x="423" y="3134"/>
                    <a:pt x="376" y="3153"/>
                  </a:cubicBezTo>
                  <a:cubicBezTo>
                    <a:pt x="321" y="3176"/>
                    <a:pt x="267" y="3198"/>
                    <a:pt x="212" y="3219"/>
                  </a:cubicBezTo>
                  <a:cubicBezTo>
                    <a:pt x="174" y="3177"/>
                    <a:pt x="136" y="3135"/>
                    <a:pt x="89" y="3102"/>
                  </a:cubicBezTo>
                  <a:cubicBezTo>
                    <a:pt x="84" y="3098"/>
                    <a:pt x="79" y="3105"/>
                    <a:pt x="84" y="3109"/>
                  </a:cubicBezTo>
                  <a:cubicBezTo>
                    <a:pt x="124" y="3148"/>
                    <a:pt x="169" y="3182"/>
                    <a:pt x="209" y="3220"/>
                  </a:cubicBezTo>
                  <a:cubicBezTo>
                    <a:pt x="184" y="3230"/>
                    <a:pt x="160" y="3239"/>
                    <a:pt x="135" y="3249"/>
                  </a:cubicBezTo>
                  <a:cubicBezTo>
                    <a:pt x="91" y="3197"/>
                    <a:pt x="47" y="3146"/>
                    <a:pt x="3" y="3095"/>
                  </a:cubicBezTo>
                  <a:cubicBezTo>
                    <a:pt x="1" y="3094"/>
                    <a:pt x="0" y="3095"/>
                    <a:pt x="1" y="3097"/>
                  </a:cubicBezTo>
                  <a:cubicBezTo>
                    <a:pt x="44" y="3148"/>
                    <a:pt x="88" y="3199"/>
                    <a:pt x="131" y="3250"/>
                  </a:cubicBezTo>
                  <a:cubicBezTo>
                    <a:pt x="108" y="3259"/>
                    <a:pt x="84" y="3268"/>
                    <a:pt x="60" y="3277"/>
                  </a:cubicBezTo>
                  <a:cubicBezTo>
                    <a:pt x="40" y="3256"/>
                    <a:pt x="21" y="3236"/>
                    <a:pt x="2" y="3215"/>
                  </a:cubicBezTo>
                  <a:cubicBezTo>
                    <a:pt x="1" y="3214"/>
                    <a:pt x="0" y="3215"/>
                    <a:pt x="1" y="3216"/>
                  </a:cubicBezTo>
                  <a:cubicBezTo>
                    <a:pt x="20" y="3237"/>
                    <a:pt x="38" y="3257"/>
                    <a:pt x="57" y="3278"/>
                  </a:cubicBezTo>
                  <a:cubicBezTo>
                    <a:pt x="48" y="3281"/>
                    <a:pt x="38" y="3285"/>
                    <a:pt x="28" y="3288"/>
                  </a:cubicBezTo>
                  <a:cubicBezTo>
                    <a:pt x="22" y="3279"/>
                    <a:pt x="16" y="3270"/>
                    <a:pt x="10" y="3262"/>
                  </a:cubicBezTo>
                  <a:cubicBezTo>
                    <a:pt x="9" y="3260"/>
                    <a:pt x="8" y="3261"/>
                    <a:pt x="9" y="3263"/>
                  </a:cubicBezTo>
                  <a:cubicBezTo>
                    <a:pt x="14" y="3271"/>
                    <a:pt x="20" y="3280"/>
                    <a:pt x="26" y="3289"/>
                  </a:cubicBezTo>
                  <a:cubicBezTo>
                    <a:pt x="23" y="3290"/>
                    <a:pt x="20" y="3291"/>
                    <a:pt x="17" y="3292"/>
                  </a:cubicBezTo>
                  <a:cubicBezTo>
                    <a:pt x="16" y="3293"/>
                    <a:pt x="17" y="3294"/>
                    <a:pt x="17" y="3294"/>
                  </a:cubicBezTo>
                  <a:cubicBezTo>
                    <a:pt x="21" y="3293"/>
                    <a:pt x="24" y="3292"/>
                    <a:pt x="27" y="3291"/>
                  </a:cubicBezTo>
                  <a:cubicBezTo>
                    <a:pt x="143" y="3466"/>
                    <a:pt x="282" y="3625"/>
                    <a:pt x="412" y="3789"/>
                  </a:cubicBezTo>
                  <a:cubicBezTo>
                    <a:pt x="414" y="3791"/>
                    <a:pt x="416" y="3789"/>
                    <a:pt x="415" y="3787"/>
                  </a:cubicBezTo>
                  <a:cubicBezTo>
                    <a:pt x="291" y="3617"/>
                    <a:pt x="148" y="3463"/>
                    <a:pt x="30" y="3290"/>
                  </a:cubicBezTo>
                  <a:cubicBezTo>
                    <a:pt x="40" y="3287"/>
                    <a:pt x="50" y="3284"/>
                    <a:pt x="60" y="3281"/>
                  </a:cubicBezTo>
                  <a:cubicBezTo>
                    <a:pt x="127" y="3353"/>
                    <a:pt x="195" y="3425"/>
                    <a:pt x="261" y="3496"/>
                  </a:cubicBezTo>
                  <a:cubicBezTo>
                    <a:pt x="307" y="3545"/>
                    <a:pt x="352" y="3595"/>
                    <a:pt x="396" y="3645"/>
                  </a:cubicBezTo>
                  <a:cubicBezTo>
                    <a:pt x="439" y="3694"/>
                    <a:pt x="478" y="3746"/>
                    <a:pt x="521" y="3795"/>
                  </a:cubicBezTo>
                  <a:cubicBezTo>
                    <a:pt x="522" y="3796"/>
                    <a:pt x="524" y="3795"/>
                    <a:pt x="523" y="3793"/>
                  </a:cubicBezTo>
                  <a:cubicBezTo>
                    <a:pt x="486" y="3740"/>
                    <a:pt x="441" y="3692"/>
                    <a:pt x="399" y="3643"/>
                  </a:cubicBezTo>
                  <a:cubicBezTo>
                    <a:pt x="358" y="3596"/>
                    <a:pt x="316" y="3550"/>
                    <a:pt x="274" y="3504"/>
                  </a:cubicBezTo>
                  <a:cubicBezTo>
                    <a:pt x="204" y="3429"/>
                    <a:pt x="133" y="3355"/>
                    <a:pt x="63" y="3280"/>
                  </a:cubicBezTo>
                  <a:cubicBezTo>
                    <a:pt x="88" y="3273"/>
                    <a:pt x="112" y="3264"/>
                    <a:pt x="136" y="3256"/>
                  </a:cubicBezTo>
                  <a:cubicBezTo>
                    <a:pt x="192" y="3321"/>
                    <a:pt x="248" y="3387"/>
                    <a:pt x="305" y="3453"/>
                  </a:cubicBezTo>
                  <a:cubicBezTo>
                    <a:pt x="356" y="3513"/>
                    <a:pt x="408" y="3573"/>
                    <a:pt x="460" y="3633"/>
                  </a:cubicBezTo>
                  <a:cubicBezTo>
                    <a:pt x="509" y="3690"/>
                    <a:pt x="555" y="3751"/>
                    <a:pt x="609" y="3804"/>
                  </a:cubicBezTo>
                  <a:cubicBezTo>
                    <a:pt x="612" y="3807"/>
                    <a:pt x="615" y="3803"/>
                    <a:pt x="613" y="3800"/>
                  </a:cubicBezTo>
                  <a:cubicBezTo>
                    <a:pt x="567" y="3740"/>
                    <a:pt x="513" y="3686"/>
                    <a:pt x="464" y="3630"/>
                  </a:cubicBezTo>
                  <a:cubicBezTo>
                    <a:pt x="412" y="3570"/>
                    <a:pt x="360" y="3510"/>
                    <a:pt x="309" y="3450"/>
                  </a:cubicBezTo>
                  <a:cubicBezTo>
                    <a:pt x="252" y="3385"/>
                    <a:pt x="196" y="3319"/>
                    <a:pt x="140" y="3254"/>
                  </a:cubicBezTo>
                  <a:cubicBezTo>
                    <a:pt x="165" y="3245"/>
                    <a:pt x="190" y="3236"/>
                    <a:pt x="214" y="3226"/>
                  </a:cubicBezTo>
                  <a:cubicBezTo>
                    <a:pt x="217" y="3228"/>
                    <a:pt x="219" y="3231"/>
                    <a:pt x="221" y="3233"/>
                  </a:cubicBezTo>
                  <a:cubicBezTo>
                    <a:pt x="268" y="3281"/>
                    <a:pt x="312" y="3331"/>
                    <a:pt x="355" y="3382"/>
                  </a:cubicBezTo>
                  <a:cubicBezTo>
                    <a:pt x="394" y="3429"/>
                    <a:pt x="433" y="3477"/>
                    <a:pt x="472" y="3525"/>
                  </a:cubicBezTo>
                  <a:cubicBezTo>
                    <a:pt x="516" y="3577"/>
                    <a:pt x="554" y="3632"/>
                    <a:pt x="599" y="3683"/>
                  </a:cubicBezTo>
                  <a:cubicBezTo>
                    <a:pt x="602" y="3687"/>
                    <a:pt x="606" y="3683"/>
                    <a:pt x="603" y="3680"/>
                  </a:cubicBezTo>
                  <a:cubicBezTo>
                    <a:pt x="521" y="3577"/>
                    <a:pt x="436" y="3476"/>
                    <a:pt x="351" y="3375"/>
                  </a:cubicBezTo>
                  <a:cubicBezTo>
                    <a:pt x="311" y="3328"/>
                    <a:pt x="270" y="3281"/>
                    <a:pt x="228" y="3236"/>
                  </a:cubicBezTo>
                  <a:cubicBezTo>
                    <a:pt x="224" y="3232"/>
                    <a:pt x="221" y="3228"/>
                    <a:pt x="217" y="3225"/>
                  </a:cubicBezTo>
                  <a:cubicBezTo>
                    <a:pt x="269" y="3204"/>
                    <a:pt x="320" y="3182"/>
                    <a:pt x="371" y="3161"/>
                  </a:cubicBezTo>
                  <a:cubicBezTo>
                    <a:pt x="420" y="3141"/>
                    <a:pt x="470" y="3120"/>
                    <a:pt x="520" y="3100"/>
                  </a:cubicBezTo>
                  <a:cubicBezTo>
                    <a:pt x="588" y="3166"/>
                    <a:pt x="656" y="3232"/>
                    <a:pt x="725" y="3296"/>
                  </a:cubicBezTo>
                  <a:cubicBezTo>
                    <a:pt x="809" y="3375"/>
                    <a:pt x="894" y="3454"/>
                    <a:pt x="980" y="3532"/>
                  </a:cubicBezTo>
                  <a:cubicBezTo>
                    <a:pt x="992" y="3543"/>
                    <a:pt x="1005" y="3555"/>
                    <a:pt x="1017" y="3566"/>
                  </a:cubicBezTo>
                  <a:cubicBezTo>
                    <a:pt x="968" y="3602"/>
                    <a:pt x="919" y="3637"/>
                    <a:pt x="869" y="3670"/>
                  </a:cubicBezTo>
                  <a:cubicBezTo>
                    <a:pt x="868" y="3670"/>
                    <a:pt x="869" y="3671"/>
                    <a:pt x="870" y="3671"/>
                  </a:cubicBezTo>
                  <a:cubicBezTo>
                    <a:pt x="922" y="3640"/>
                    <a:pt x="974" y="3607"/>
                    <a:pt x="1025" y="3573"/>
                  </a:cubicBezTo>
                  <a:cubicBezTo>
                    <a:pt x="1093" y="3637"/>
                    <a:pt x="1159" y="3704"/>
                    <a:pt x="1221" y="3775"/>
                  </a:cubicBezTo>
                  <a:cubicBezTo>
                    <a:pt x="1222" y="3776"/>
                    <a:pt x="1224" y="3775"/>
                    <a:pt x="1223" y="3774"/>
                  </a:cubicBezTo>
                  <a:cubicBezTo>
                    <a:pt x="1163" y="3701"/>
                    <a:pt x="1096" y="3635"/>
                    <a:pt x="1027" y="3572"/>
                  </a:cubicBezTo>
                  <a:cubicBezTo>
                    <a:pt x="1036" y="3566"/>
                    <a:pt x="1044" y="3560"/>
                    <a:pt x="1053" y="3554"/>
                  </a:cubicBezTo>
                  <a:cubicBezTo>
                    <a:pt x="1077" y="3537"/>
                    <a:pt x="1101" y="3520"/>
                    <a:pt x="1125" y="3501"/>
                  </a:cubicBezTo>
                  <a:cubicBezTo>
                    <a:pt x="1137" y="3512"/>
                    <a:pt x="1149" y="3521"/>
                    <a:pt x="1161" y="3530"/>
                  </a:cubicBezTo>
                  <a:cubicBezTo>
                    <a:pt x="1167" y="3534"/>
                    <a:pt x="1170" y="3528"/>
                    <a:pt x="1166" y="3524"/>
                  </a:cubicBezTo>
                  <a:cubicBezTo>
                    <a:pt x="1156" y="3513"/>
                    <a:pt x="1146" y="3503"/>
                    <a:pt x="1135" y="3494"/>
                  </a:cubicBezTo>
                  <a:cubicBezTo>
                    <a:pt x="1167" y="3469"/>
                    <a:pt x="1199" y="3444"/>
                    <a:pt x="1231" y="3418"/>
                  </a:cubicBezTo>
                  <a:cubicBezTo>
                    <a:pt x="1242" y="3410"/>
                    <a:pt x="1253" y="3401"/>
                    <a:pt x="1263" y="3393"/>
                  </a:cubicBezTo>
                  <a:cubicBezTo>
                    <a:pt x="1272" y="3398"/>
                    <a:pt x="1280" y="3403"/>
                    <a:pt x="1290" y="3407"/>
                  </a:cubicBezTo>
                  <a:cubicBezTo>
                    <a:pt x="1293" y="3408"/>
                    <a:pt x="1295" y="3403"/>
                    <a:pt x="1292" y="3401"/>
                  </a:cubicBezTo>
                  <a:cubicBezTo>
                    <a:pt x="1285" y="3396"/>
                    <a:pt x="1278" y="3392"/>
                    <a:pt x="1271" y="3387"/>
                  </a:cubicBezTo>
                  <a:cubicBezTo>
                    <a:pt x="1289" y="3373"/>
                    <a:pt x="1308" y="3358"/>
                    <a:pt x="1327" y="3344"/>
                  </a:cubicBezTo>
                  <a:cubicBezTo>
                    <a:pt x="1372" y="3372"/>
                    <a:pt x="1419" y="3398"/>
                    <a:pt x="1467" y="3422"/>
                  </a:cubicBezTo>
                  <a:cubicBezTo>
                    <a:pt x="1437" y="3446"/>
                    <a:pt x="1406" y="3470"/>
                    <a:pt x="1376" y="3494"/>
                  </a:cubicBezTo>
                  <a:cubicBezTo>
                    <a:pt x="1376" y="3495"/>
                    <a:pt x="1377" y="3496"/>
                    <a:pt x="1377" y="3496"/>
                  </a:cubicBezTo>
                  <a:cubicBezTo>
                    <a:pt x="1410" y="3473"/>
                    <a:pt x="1441" y="3449"/>
                    <a:pt x="1473" y="3425"/>
                  </a:cubicBezTo>
                  <a:cubicBezTo>
                    <a:pt x="1475" y="3426"/>
                    <a:pt x="1476" y="3427"/>
                    <a:pt x="1478" y="3428"/>
                  </a:cubicBezTo>
                  <a:cubicBezTo>
                    <a:pt x="1480" y="3428"/>
                    <a:pt x="1480" y="3426"/>
                    <a:pt x="1479" y="3425"/>
                  </a:cubicBezTo>
                  <a:cubicBezTo>
                    <a:pt x="1475" y="3423"/>
                    <a:pt x="1475" y="3423"/>
                    <a:pt x="1475" y="3423"/>
                  </a:cubicBezTo>
                  <a:cubicBezTo>
                    <a:pt x="1527" y="3383"/>
                    <a:pt x="1578" y="3343"/>
                    <a:pt x="1630" y="3303"/>
                  </a:cubicBezTo>
                  <a:cubicBezTo>
                    <a:pt x="1664" y="3277"/>
                    <a:pt x="1698" y="3252"/>
                    <a:pt x="1732" y="3227"/>
                  </a:cubicBezTo>
                  <a:cubicBezTo>
                    <a:pt x="1735" y="3228"/>
                    <a:pt x="1739" y="3229"/>
                    <a:pt x="1742" y="3230"/>
                  </a:cubicBezTo>
                  <a:cubicBezTo>
                    <a:pt x="1744" y="3231"/>
                    <a:pt x="1745" y="3228"/>
                    <a:pt x="1743" y="3227"/>
                  </a:cubicBezTo>
                  <a:cubicBezTo>
                    <a:pt x="1741" y="3226"/>
                    <a:pt x="1738" y="3225"/>
                    <a:pt x="1736" y="3224"/>
                  </a:cubicBezTo>
                  <a:cubicBezTo>
                    <a:pt x="1751" y="3213"/>
                    <a:pt x="1767" y="3201"/>
                    <a:pt x="1782" y="3191"/>
                  </a:cubicBezTo>
                  <a:cubicBezTo>
                    <a:pt x="1793" y="3195"/>
                    <a:pt x="1805" y="3199"/>
                    <a:pt x="1816" y="3204"/>
                  </a:cubicBezTo>
                  <a:cubicBezTo>
                    <a:pt x="1816" y="3204"/>
                    <a:pt x="1817" y="3203"/>
                    <a:pt x="1816" y="3203"/>
                  </a:cubicBezTo>
                  <a:cubicBezTo>
                    <a:pt x="1805" y="3198"/>
                    <a:pt x="1795" y="3194"/>
                    <a:pt x="1784" y="3189"/>
                  </a:cubicBezTo>
                  <a:cubicBezTo>
                    <a:pt x="1821" y="3163"/>
                    <a:pt x="1858" y="3138"/>
                    <a:pt x="1896" y="3113"/>
                  </a:cubicBezTo>
                  <a:cubicBezTo>
                    <a:pt x="1897" y="3112"/>
                    <a:pt x="1895" y="3109"/>
                    <a:pt x="1894" y="3110"/>
                  </a:cubicBezTo>
                  <a:cubicBezTo>
                    <a:pt x="1856" y="3136"/>
                    <a:pt x="1818" y="3162"/>
                    <a:pt x="1781" y="3188"/>
                  </a:cubicBezTo>
                  <a:cubicBezTo>
                    <a:pt x="1770" y="3183"/>
                    <a:pt x="1758" y="3178"/>
                    <a:pt x="1746" y="3173"/>
                  </a:cubicBezTo>
                  <a:cubicBezTo>
                    <a:pt x="1747" y="3173"/>
                    <a:pt x="1747" y="3173"/>
                    <a:pt x="1747" y="3173"/>
                  </a:cubicBezTo>
                  <a:cubicBezTo>
                    <a:pt x="1747" y="3171"/>
                    <a:pt x="1747" y="3169"/>
                    <a:pt x="1747" y="3167"/>
                  </a:cubicBezTo>
                  <a:cubicBezTo>
                    <a:pt x="1765" y="3154"/>
                    <a:pt x="1782" y="3142"/>
                    <a:pt x="1799" y="3127"/>
                  </a:cubicBezTo>
                  <a:cubicBezTo>
                    <a:pt x="1818" y="3109"/>
                    <a:pt x="1835" y="3090"/>
                    <a:pt x="1855" y="3074"/>
                  </a:cubicBezTo>
                  <a:cubicBezTo>
                    <a:pt x="1894" y="3040"/>
                    <a:pt x="1934" y="3007"/>
                    <a:pt x="1976" y="2977"/>
                  </a:cubicBezTo>
                  <a:cubicBezTo>
                    <a:pt x="1978" y="2976"/>
                    <a:pt x="1976" y="2972"/>
                    <a:pt x="1974" y="2971"/>
                  </a:cubicBezTo>
                  <a:cubicBezTo>
                    <a:pt x="1974" y="2970"/>
                    <a:pt x="1974" y="2969"/>
                    <a:pt x="1974" y="2968"/>
                  </a:cubicBezTo>
                  <a:cubicBezTo>
                    <a:pt x="2014" y="2979"/>
                    <a:pt x="2054" y="2991"/>
                    <a:pt x="2094" y="3006"/>
                  </a:cubicBezTo>
                  <a:cubicBezTo>
                    <a:pt x="2136" y="3022"/>
                    <a:pt x="2178" y="3043"/>
                    <a:pt x="2220" y="3059"/>
                  </a:cubicBezTo>
                  <a:cubicBezTo>
                    <a:pt x="2141" y="3125"/>
                    <a:pt x="2061" y="3191"/>
                    <a:pt x="1981" y="3258"/>
                  </a:cubicBezTo>
                  <a:cubicBezTo>
                    <a:pt x="1981" y="3258"/>
                    <a:pt x="1982" y="3258"/>
                    <a:pt x="1982" y="3258"/>
                  </a:cubicBezTo>
                  <a:cubicBezTo>
                    <a:pt x="2062" y="3192"/>
                    <a:pt x="2143" y="3126"/>
                    <a:pt x="2224" y="3060"/>
                  </a:cubicBezTo>
                  <a:cubicBezTo>
                    <a:pt x="2226" y="3061"/>
                    <a:pt x="2229" y="3062"/>
                    <a:pt x="2231" y="3063"/>
                  </a:cubicBezTo>
                  <a:cubicBezTo>
                    <a:pt x="2231" y="3068"/>
                    <a:pt x="2231" y="3073"/>
                    <a:pt x="2232" y="3078"/>
                  </a:cubicBezTo>
                  <a:cubicBezTo>
                    <a:pt x="2232" y="3080"/>
                    <a:pt x="2234" y="3081"/>
                    <a:pt x="2234" y="3079"/>
                  </a:cubicBezTo>
                  <a:cubicBezTo>
                    <a:pt x="2234" y="3073"/>
                    <a:pt x="2234" y="3068"/>
                    <a:pt x="2234" y="3063"/>
                  </a:cubicBezTo>
                  <a:cubicBezTo>
                    <a:pt x="2235" y="3062"/>
                    <a:pt x="2235" y="3061"/>
                    <a:pt x="2234" y="3060"/>
                  </a:cubicBezTo>
                  <a:cubicBezTo>
                    <a:pt x="2235" y="3057"/>
                    <a:pt x="2235" y="3054"/>
                    <a:pt x="2235" y="3051"/>
                  </a:cubicBezTo>
                  <a:cubicBezTo>
                    <a:pt x="2248" y="3040"/>
                    <a:pt x="2262" y="3029"/>
                    <a:pt x="2275" y="3017"/>
                  </a:cubicBezTo>
                  <a:cubicBezTo>
                    <a:pt x="2335" y="2968"/>
                    <a:pt x="2394" y="2919"/>
                    <a:pt x="2453" y="2868"/>
                  </a:cubicBezTo>
                  <a:cubicBezTo>
                    <a:pt x="2452" y="2874"/>
                    <a:pt x="2452" y="2879"/>
                    <a:pt x="2452" y="2885"/>
                  </a:cubicBezTo>
                  <a:cubicBezTo>
                    <a:pt x="2452" y="2887"/>
                    <a:pt x="2455" y="2888"/>
                    <a:pt x="2455" y="2885"/>
                  </a:cubicBezTo>
                  <a:cubicBezTo>
                    <a:pt x="2456" y="2878"/>
                    <a:pt x="2457" y="2871"/>
                    <a:pt x="2457" y="2864"/>
                  </a:cubicBezTo>
                  <a:cubicBezTo>
                    <a:pt x="2493" y="2833"/>
                    <a:pt x="2528" y="2802"/>
                    <a:pt x="2562" y="2770"/>
                  </a:cubicBezTo>
                  <a:cubicBezTo>
                    <a:pt x="2563" y="2769"/>
                    <a:pt x="2562" y="2768"/>
                    <a:pt x="2561" y="2768"/>
                  </a:cubicBezTo>
                  <a:cubicBezTo>
                    <a:pt x="2527" y="2799"/>
                    <a:pt x="2493" y="2828"/>
                    <a:pt x="2458" y="2858"/>
                  </a:cubicBezTo>
                  <a:cubicBezTo>
                    <a:pt x="2466" y="2788"/>
                    <a:pt x="2471" y="2716"/>
                    <a:pt x="2473" y="2646"/>
                  </a:cubicBezTo>
                  <a:cubicBezTo>
                    <a:pt x="2473" y="2646"/>
                    <a:pt x="2473" y="2646"/>
                    <a:pt x="2473" y="2646"/>
                  </a:cubicBezTo>
                  <a:cubicBezTo>
                    <a:pt x="2518" y="2661"/>
                    <a:pt x="2563" y="2672"/>
                    <a:pt x="2609" y="2681"/>
                  </a:cubicBezTo>
                  <a:cubicBezTo>
                    <a:pt x="2572" y="2713"/>
                    <a:pt x="2537" y="2747"/>
                    <a:pt x="2503" y="2782"/>
                  </a:cubicBezTo>
                  <a:cubicBezTo>
                    <a:pt x="2503" y="2783"/>
                    <a:pt x="2504" y="2783"/>
                    <a:pt x="2504" y="2783"/>
                  </a:cubicBezTo>
                  <a:cubicBezTo>
                    <a:pt x="2539" y="2748"/>
                    <a:pt x="2576" y="2714"/>
                    <a:pt x="2614" y="2682"/>
                  </a:cubicBezTo>
                  <a:cubicBezTo>
                    <a:pt x="2655" y="2690"/>
                    <a:pt x="2696" y="2697"/>
                    <a:pt x="2737" y="2704"/>
                  </a:cubicBezTo>
                  <a:cubicBezTo>
                    <a:pt x="2664" y="2778"/>
                    <a:pt x="2591" y="2852"/>
                    <a:pt x="2516" y="2925"/>
                  </a:cubicBezTo>
                  <a:cubicBezTo>
                    <a:pt x="2357" y="3081"/>
                    <a:pt x="2196" y="3235"/>
                    <a:pt x="2035" y="3389"/>
                  </a:cubicBezTo>
                  <a:cubicBezTo>
                    <a:pt x="2035" y="3390"/>
                    <a:pt x="2036" y="3390"/>
                    <a:pt x="2036" y="3390"/>
                  </a:cubicBezTo>
                  <a:cubicBezTo>
                    <a:pt x="2275" y="3166"/>
                    <a:pt x="2511" y="2938"/>
                    <a:pt x="2741" y="2705"/>
                  </a:cubicBezTo>
                  <a:cubicBezTo>
                    <a:pt x="2788" y="2713"/>
                    <a:pt x="2836" y="2722"/>
                    <a:pt x="2882" y="2734"/>
                  </a:cubicBezTo>
                  <a:cubicBezTo>
                    <a:pt x="2883" y="2734"/>
                    <a:pt x="2883" y="2733"/>
                    <a:pt x="2882" y="2733"/>
                  </a:cubicBezTo>
                  <a:cubicBezTo>
                    <a:pt x="2836" y="2721"/>
                    <a:pt x="2790" y="2712"/>
                    <a:pt x="2743" y="2703"/>
                  </a:cubicBezTo>
                  <a:cubicBezTo>
                    <a:pt x="2780" y="2665"/>
                    <a:pt x="2817" y="2627"/>
                    <a:pt x="2854" y="2589"/>
                  </a:cubicBezTo>
                  <a:cubicBezTo>
                    <a:pt x="2890" y="2597"/>
                    <a:pt x="2926" y="2604"/>
                    <a:pt x="2962" y="2609"/>
                  </a:cubicBezTo>
                  <a:cubicBezTo>
                    <a:pt x="2963" y="2610"/>
                    <a:pt x="2963" y="2608"/>
                    <a:pt x="2962" y="2608"/>
                  </a:cubicBezTo>
                  <a:cubicBezTo>
                    <a:pt x="2927" y="2600"/>
                    <a:pt x="2893" y="2593"/>
                    <a:pt x="2858" y="2586"/>
                  </a:cubicBezTo>
                  <a:cubicBezTo>
                    <a:pt x="2888" y="2554"/>
                    <a:pt x="2919" y="2523"/>
                    <a:pt x="2949" y="2492"/>
                  </a:cubicBezTo>
                  <a:cubicBezTo>
                    <a:pt x="2960" y="2494"/>
                    <a:pt x="2972" y="2496"/>
                    <a:pt x="2984" y="2499"/>
                  </a:cubicBezTo>
                  <a:cubicBezTo>
                    <a:pt x="2986" y="2499"/>
                    <a:pt x="2986" y="2496"/>
                    <a:pt x="2984" y="2496"/>
                  </a:cubicBezTo>
                  <a:cubicBezTo>
                    <a:pt x="2974" y="2493"/>
                    <a:pt x="2963" y="2491"/>
                    <a:pt x="2952" y="2488"/>
                  </a:cubicBezTo>
                  <a:cubicBezTo>
                    <a:pt x="2965" y="2475"/>
                    <a:pt x="2977" y="2462"/>
                    <a:pt x="2990" y="2449"/>
                  </a:cubicBezTo>
                  <a:cubicBezTo>
                    <a:pt x="2991" y="2448"/>
                    <a:pt x="2989" y="2446"/>
                    <a:pt x="2988" y="2447"/>
                  </a:cubicBezTo>
                  <a:cubicBezTo>
                    <a:pt x="2975" y="2461"/>
                    <a:pt x="2962" y="2474"/>
                    <a:pt x="2948" y="2488"/>
                  </a:cubicBezTo>
                  <a:cubicBezTo>
                    <a:pt x="2921" y="2483"/>
                    <a:pt x="2893" y="2480"/>
                    <a:pt x="2867" y="2482"/>
                  </a:cubicBezTo>
                  <a:cubicBezTo>
                    <a:pt x="2867" y="2482"/>
                    <a:pt x="2867" y="2482"/>
                    <a:pt x="2867" y="2482"/>
                  </a:cubicBezTo>
                  <a:cubicBezTo>
                    <a:pt x="2893" y="2485"/>
                    <a:pt x="2919" y="2487"/>
                    <a:pt x="2945" y="2491"/>
                  </a:cubicBezTo>
                  <a:cubicBezTo>
                    <a:pt x="2915" y="2522"/>
                    <a:pt x="2884" y="2554"/>
                    <a:pt x="2854" y="2585"/>
                  </a:cubicBezTo>
                  <a:cubicBezTo>
                    <a:pt x="2821" y="2578"/>
                    <a:pt x="2788" y="2572"/>
                    <a:pt x="2755" y="2568"/>
                  </a:cubicBezTo>
                  <a:cubicBezTo>
                    <a:pt x="2823" y="2514"/>
                    <a:pt x="2891" y="2461"/>
                    <a:pt x="2955" y="2403"/>
                  </a:cubicBezTo>
                  <a:cubicBezTo>
                    <a:pt x="2956" y="2407"/>
                    <a:pt x="2957" y="2411"/>
                    <a:pt x="2957" y="2415"/>
                  </a:cubicBezTo>
                  <a:cubicBezTo>
                    <a:pt x="2957" y="2416"/>
                    <a:pt x="2959" y="2417"/>
                    <a:pt x="2959" y="2415"/>
                  </a:cubicBezTo>
                  <a:cubicBezTo>
                    <a:pt x="2959" y="2411"/>
                    <a:pt x="2958" y="2406"/>
                    <a:pt x="2958" y="2401"/>
                  </a:cubicBezTo>
                  <a:cubicBezTo>
                    <a:pt x="2977" y="2384"/>
                    <a:pt x="2995" y="2367"/>
                    <a:pt x="3013" y="2350"/>
                  </a:cubicBezTo>
                  <a:cubicBezTo>
                    <a:pt x="3013" y="2350"/>
                    <a:pt x="3012" y="2348"/>
                    <a:pt x="3012" y="2349"/>
                  </a:cubicBezTo>
                  <a:close/>
                  <a:moveTo>
                    <a:pt x="2887" y="1857"/>
                  </a:moveTo>
                  <a:cubicBezTo>
                    <a:pt x="2889" y="1815"/>
                    <a:pt x="2890" y="1773"/>
                    <a:pt x="2892" y="1731"/>
                  </a:cubicBezTo>
                  <a:cubicBezTo>
                    <a:pt x="2893" y="1693"/>
                    <a:pt x="2898" y="1649"/>
                    <a:pt x="2890" y="1611"/>
                  </a:cubicBezTo>
                  <a:cubicBezTo>
                    <a:pt x="2901" y="1614"/>
                    <a:pt x="2911" y="1617"/>
                    <a:pt x="2921" y="1621"/>
                  </a:cubicBezTo>
                  <a:cubicBezTo>
                    <a:pt x="2912" y="1658"/>
                    <a:pt x="2914" y="1699"/>
                    <a:pt x="2912" y="1736"/>
                  </a:cubicBezTo>
                  <a:cubicBezTo>
                    <a:pt x="2910" y="1781"/>
                    <a:pt x="2909" y="1827"/>
                    <a:pt x="2908" y="1873"/>
                  </a:cubicBezTo>
                  <a:cubicBezTo>
                    <a:pt x="2907" y="1919"/>
                    <a:pt x="2907" y="1964"/>
                    <a:pt x="2906" y="2010"/>
                  </a:cubicBezTo>
                  <a:cubicBezTo>
                    <a:pt x="2906" y="2046"/>
                    <a:pt x="2904" y="2085"/>
                    <a:pt x="2909" y="2122"/>
                  </a:cubicBezTo>
                  <a:cubicBezTo>
                    <a:pt x="2903" y="2119"/>
                    <a:pt x="2897" y="2116"/>
                    <a:pt x="2891" y="2114"/>
                  </a:cubicBezTo>
                  <a:cubicBezTo>
                    <a:pt x="2892" y="2114"/>
                    <a:pt x="2892" y="2113"/>
                    <a:pt x="2892" y="2112"/>
                  </a:cubicBezTo>
                  <a:cubicBezTo>
                    <a:pt x="2892" y="2072"/>
                    <a:pt x="2886" y="2032"/>
                    <a:pt x="2886" y="1991"/>
                  </a:cubicBezTo>
                  <a:cubicBezTo>
                    <a:pt x="2885" y="1947"/>
                    <a:pt x="2886" y="1902"/>
                    <a:pt x="2887" y="1857"/>
                  </a:cubicBezTo>
                  <a:close/>
                  <a:moveTo>
                    <a:pt x="2831" y="1620"/>
                  </a:moveTo>
                  <a:cubicBezTo>
                    <a:pt x="2849" y="1617"/>
                    <a:pt x="2868" y="1616"/>
                    <a:pt x="2886" y="1611"/>
                  </a:cubicBezTo>
                  <a:cubicBezTo>
                    <a:pt x="2884" y="1629"/>
                    <a:pt x="2885" y="1648"/>
                    <a:pt x="2886" y="1666"/>
                  </a:cubicBezTo>
                  <a:cubicBezTo>
                    <a:pt x="2886" y="1687"/>
                    <a:pt x="2887" y="1708"/>
                    <a:pt x="2887" y="1730"/>
                  </a:cubicBezTo>
                  <a:cubicBezTo>
                    <a:pt x="2887" y="1774"/>
                    <a:pt x="2885" y="1819"/>
                    <a:pt x="2884" y="1864"/>
                  </a:cubicBezTo>
                  <a:cubicBezTo>
                    <a:pt x="2883" y="1906"/>
                    <a:pt x="2882" y="1948"/>
                    <a:pt x="2882" y="1991"/>
                  </a:cubicBezTo>
                  <a:cubicBezTo>
                    <a:pt x="2883" y="2030"/>
                    <a:pt x="2881" y="2072"/>
                    <a:pt x="2888" y="2111"/>
                  </a:cubicBezTo>
                  <a:cubicBezTo>
                    <a:pt x="2888" y="2112"/>
                    <a:pt x="2888" y="2112"/>
                    <a:pt x="2888" y="2113"/>
                  </a:cubicBezTo>
                  <a:cubicBezTo>
                    <a:pt x="2883" y="2111"/>
                    <a:pt x="2877" y="2109"/>
                    <a:pt x="2871" y="2108"/>
                  </a:cubicBezTo>
                  <a:cubicBezTo>
                    <a:pt x="2870" y="2106"/>
                    <a:pt x="2869" y="2103"/>
                    <a:pt x="2868" y="2101"/>
                  </a:cubicBezTo>
                  <a:cubicBezTo>
                    <a:pt x="2868" y="2100"/>
                    <a:pt x="2866" y="2099"/>
                    <a:pt x="2866" y="2100"/>
                  </a:cubicBezTo>
                  <a:cubicBezTo>
                    <a:pt x="2865" y="2103"/>
                    <a:pt x="2864" y="2105"/>
                    <a:pt x="2863" y="2107"/>
                  </a:cubicBezTo>
                  <a:cubicBezTo>
                    <a:pt x="2858" y="2107"/>
                    <a:pt x="2854" y="2107"/>
                    <a:pt x="2849" y="2107"/>
                  </a:cubicBezTo>
                  <a:cubicBezTo>
                    <a:pt x="2841" y="2107"/>
                    <a:pt x="2834" y="2106"/>
                    <a:pt x="2826" y="2105"/>
                  </a:cubicBezTo>
                  <a:cubicBezTo>
                    <a:pt x="2829" y="2063"/>
                    <a:pt x="2826" y="2019"/>
                    <a:pt x="2826" y="1976"/>
                  </a:cubicBezTo>
                  <a:cubicBezTo>
                    <a:pt x="2826" y="1932"/>
                    <a:pt x="2826" y="1887"/>
                    <a:pt x="2825" y="1842"/>
                  </a:cubicBezTo>
                  <a:cubicBezTo>
                    <a:pt x="2825" y="1768"/>
                    <a:pt x="2828" y="1694"/>
                    <a:pt x="2831" y="1620"/>
                  </a:cubicBezTo>
                  <a:close/>
                  <a:moveTo>
                    <a:pt x="2769" y="1824"/>
                  </a:moveTo>
                  <a:cubicBezTo>
                    <a:pt x="2769" y="1777"/>
                    <a:pt x="2770" y="1730"/>
                    <a:pt x="2770" y="1683"/>
                  </a:cubicBezTo>
                  <a:cubicBezTo>
                    <a:pt x="2770" y="1640"/>
                    <a:pt x="2772" y="1595"/>
                    <a:pt x="2769" y="1551"/>
                  </a:cubicBezTo>
                  <a:cubicBezTo>
                    <a:pt x="2789" y="1564"/>
                    <a:pt x="2810" y="1575"/>
                    <a:pt x="2829" y="1583"/>
                  </a:cubicBezTo>
                  <a:cubicBezTo>
                    <a:pt x="2828" y="1594"/>
                    <a:pt x="2827" y="1604"/>
                    <a:pt x="2826" y="1614"/>
                  </a:cubicBezTo>
                  <a:cubicBezTo>
                    <a:pt x="2822" y="1615"/>
                    <a:pt x="2819" y="1616"/>
                    <a:pt x="2815" y="1616"/>
                  </a:cubicBezTo>
                  <a:cubicBezTo>
                    <a:pt x="2812" y="1617"/>
                    <a:pt x="2814" y="1622"/>
                    <a:pt x="2817" y="1622"/>
                  </a:cubicBezTo>
                  <a:cubicBezTo>
                    <a:pt x="2820" y="1621"/>
                    <a:pt x="2823" y="1621"/>
                    <a:pt x="2825" y="1620"/>
                  </a:cubicBezTo>
                  <a:cubicBezTo>
                    <a:pt x="2819" y="1693"/>
                    <a:pt x="2820" y="1768"/>
                    <a:pt x="2821" y="1841"/>
                  </a:cubicBezTo>
                  <a:cubicBezTo>
                    <a:pt x="2821" y="1886"/>
                    <a:pt x="2821" y="1930"/>
                    <a:pt x="2821" y="1975"/>
                  </a:cubicBezTo>
                  <a:cubicBezTo>
                    <a:pt x="2822" y="2018"/>
                    <a:pt x="2819" y="2062"/>
                    <a:pt x="2822" y="2105"/>
                  </a:cubicBezTo>
                  <a:cubicBezTo>
                    <a:pt x="2814" y="2105"/>
                    <a:pt x="2805" y="2104"/>
                    <a:pt x="2796" y="2105"/>
                  </a:cubicBezTo>
                  <a:cubicBezTo>
                    <a:pt x="2786" y="2105"/>
                    <a:pt x="2776" y="2105"/>
                    <a:pt x="2766" y="2105"/>
                  </a:cubicBezTo>
                  <a:cubicBezTo>
                    <a:pt x="2768" y="2012"/>
                    <a:pt x="2768" y="1918"/>
                    <a:pt x="2769" y="1824"/>
                  </a:cubicBezTo>
                  <a:close/>
                  <a:moveTo>
                    <a:pt x="2739" y="1531"/>
                  </a:moveTo>
                  <a:cubicBezTo>
                    <a:pt x="2735" y="1623"/>
                    <a:pt x="2736" y="1716"/>
                    <a:pt x="2736" y="1807"/>
                  </a:cubicBezTo>
                  <a:cubicBezTo>
                    <a:pt x="2736" y="1906"/>
                    <a:pt x="2737" y="2005"/>
                    <a:pt x="2741" y="2104"/>
                  </a:cubicBezTo>
                  <a:cubicBezTo>
                    <a:pt x="2741" y="2105"/>
                    <a:pt x="2744" y="2106"/>
                    <a:pt x="2744" y="2104"/>
                  </a:cubicBezTo>
                  <a:cubicBezTo>
                    <a:pt x="2739" y="2008"/>
                    <a:pt x="2739" y="1912"/>
                    <a:pt x="2740" y="1816"/>
                  </a:cubicBezTo>
                  <a:cubicBezTo>
                    <a:pt x="2740" y="1722"/>
                    <a:pt x="2738" y="1627"/>
                    <a:pt x="2745" y="1533"/>
                  </a:cubicBezTo>
                  <a:cubicBezTo>
                    <a:pt x="2752" y="1539"/>
                    <a:pt x="2759" y="1544"/>
                    <a:pt x="2767" y="1549"/>
                  </a:cubicBezTo>
                  <a:cubicBezTo>
                    <a:pt x="2764" y="1594"/>
                    <a:pt x="2766" y="1638"/>
                    <a:pt x="2766" y="1682"/>
                  </a:cubicBezTo>
                  <a:cubicBezTo>
                    <a:pt x="2766" y="1729"/>
                    <a:pt x="2766" y="1776"/>
                    <a:pt x="2766" y="1823"/>
                  </a:cubicBezTo>
                  <a:cubicBezTo>
                    <a:pt x="2766" y="1917"/>
                    <a:pt x="2763" y="2011"/>
                    <a:pt x="2765" y="2105"/>
                  </a:cubicBezTo>
                  <a:cubicBezTo>
                    <a:pt x="2747" y="2106"/>
                    <a:pt x="2729" y="2106"/>
                    <a:pt x="2711" y="2106"/>
                  </a:cubicBezTo>
                  <a:cubicBezTo>
                    <a:pt x="2658" y="2107"/>
                    <a:pt x="2605" y="2107"/>
                    <a:pt x="2552" y="2106"/>
                  </a:cubicBezTo>
                  <a:cubicBezTo>
                    <a:pt x="2553" y="2059"/>
                    <a:pt x="2551" y="2012"/>
                    <a:pt x="2552" y="1966"/>
                  </a:cubicBezTo>
                  <a:cubicBezTo>
                    <a:pt x="2552" y="1894"/>
                    <a:pt x="2552" y="1822"/>
                    <a:pt x="2553" y="1750"/>
                  </a:cubicBezTo>
                  <a:cubicBezTo>
                    <a:pt x="2553" y="1694"/>
                    <a:pt x="2556" y="1639"/>
                    <a:pt x="2560" y="1583"/>
                  </a:cubicBezTo>
                  <a:cubicBezTo>
                    <a:pt x="2620" y="1567"/>
                    <a:pt x="2680" y="1549"/>
                    <a:pt x="2739" y="1531"/>
                  </a:cubicBezTo>
                  <a:close/>
                  <a:moveTo>
                    <a:pt x="428" y="579"/>
                  </a:moveTo>
                  <a:cubicBezTo>
                    <a:pt x="428" y="564"/>
                    <a:pt x="427" y="549"/>
                    <a:pt x="428" y="534"/>
                  </a:cubicBezTo>
                  <a:cubicBezTo>
                    <a:pt x="428" y="526"/>
                    <a:pt x="429" y="519"/>
                    <a:pt x="429" y="512"/>
                  </a:cubicBezTo>
                  <a:cubicBezTo>
                    <a:pt x="453" y="534"/>
                    <a:pt x="480" y="550"/>
                    <a:pt x="510" y="563"/>
                  </a:cubicBezTo>
                  <a:cubicBezTo>
                    <a:pt x="509" y="615"/>
                    <a:pt x="510" y="667"/>
                    <a:pt x="509" y="719"/>
                  </a:cubicBezTo>
                  <a:cubicBezTo>
                    <a:pt x="482" y="702"/>
                    <a:pt x="454" y="685"/>
                    <a:pt x="427" y="667"/>
                  </a:cubicBezTo>
                  <a:cubicBezTo>
                    <a:pt x="428" y="638"/>
                    <a:pt x="428" y="608"/>
                    <a:pt x="428" y="579"/>
                  </a:cubicBezTo>
                  <a:close/>
                  <a:moveTo>
                    <a:pt x="518" y="3097"/>
                  </a:moveTo>
                  <a:cubicBezTo>
                    <a:pt x="430" y="3012"/>
                    <a:pt x="344" y="2925"/>
                    <a:pt x="259" y="2837"/>
                  </a:cubicBezTo>
                  <a:cubicBezTo>
                    <a:pt x="284" y="2831"/>
                    <a:pt x="309" y="2824"/>
                    <a:pt x="334" y="2818"/>
                  </a:cubicBezTo>
                  <a:cubicBezTo>
                    <a:pt x="336" y="2817"/>
                    <a:pt x="339" y="2816"/>
                    <a:pt x="342" y="2816"/>
                  </a:cubicBezTo>
                  <a:cubicBezTo>
                    <a:pt x="349" y="2823"/>
                    <a:pt x="357" y="2831"/>
                    <a:pt x="365" y="2839"/>
                  </a:cubicBezTo>
                  <a:cubicBezTo>
                    <a:pt x="346" y="2843"/>
                    <a:pt x="326" y="2847"/>
                    <a:pt x="308" y="2853"/>
                  </a:cubicBezTo>
                  <a:cubicBezTo>
                    <a:pt x="305" y="2854"/>
                    <a:pt x="307" y="2860"/>
                    <a:pt x="310" y="2859"/>
                  </a:cubicBezTo>
                  <a:cubicBezTo>
                    <a:pt x="331" y="2856"/>
                    <a:pt x="351" y="2851"/>
                    <a:pt x="371" y="2845"/>
                  </a:cubicBezTo>
                  <a:cubicBezTo>
                    <a:pt x="385" y="2859"/>
                    <a:pt x="400" y="2873"/>
                    <a:pt x="415" y="2887"/>
                  </a:cubicBezTo>
                  <a:cubicBezTo>
                    <a:pt x="481" y="2947"/>
                    <a:pt x="554" y="3001"/>
                    <a:pt x="623" y="3058"/>
                  </a:cubicBezTo>
                  <a:cubicBezTo>
                    <a:pt x="600" y="3068"/>
                    <a:pt x="576" y="3076"/>
                    <a:pt x="552" y="3085"/>
                  </a:cubicBezTo>
                  <a:cubicBezTo>
                    <a:pt x="541" y="3089"/>
                    <a:pt x="529" y="3093"/>
                    <a:pt x="518" y="3097"/>
                  </a:cubicBezTo>
                  <a:close/>
                  <a:moveTo>
                    <a:pt x="2632" y="2289"/>
                  </a:moveTo>
                  <a:cubicBezTo>
                    <a:pt x="2633" y="2288"/>
                    <a:pt x="2632" y="2286"/>
                    <a:pt x="2631" y="2286"/>
                  </a:cubicBezTo>
                  <a:cubicBezTo>
                    <a:pt x="2630" y="2286"/>
                    <a:pt x="2630" y="2286"/>
                    <a:pt x="2630" y="2286"/>
                  </a:cubicBezTo>
                  <a:cubicBezTo>
                    <a:pt x="2630" y="2286"/>
                    <a:pt x="2630" y="2286"/>
                    <a:pt x="2630" y="2286"/>
                  </a:cubicBezTo>
                  <a:cubicBezTo>
                    <a:pt x="2630" y="2273"/>
                    <a:pt x="2630" y="2260"/>
                    <a:pt x="2630" y="2247"/>
                  </a:cubicBezTo>
                  <a:cubicBezTo>
                    <a:pt x="2685" y="2253"/>
                    <a:pt x="2740" y="2255"/>
                    <a:pt x="2795" y="2256"/>
                  </a:cubicBezTo>
                  <a:cubicBezTo>
                    <a:pt x="2847" y="2258"/>
                    <a:pt x="2900" y="2260"/>
                    <a:pt x="2951" y="2259"/>
                  </a:cubicBezTo>
                  <a:cubicBezTo>
                    <a:pt x="2951" y="2262"/>
                    <a:pt x="2951" y="2264"/>
                    <a:pt x="2951" y="2266"/>
                  </a:cubicBezTo>
                  <a:cubicBezTo>
                    <a:pt x="2889" y="2294"/>
                    <a:pt x="2825" y="2317"/>
                    <a:pt x="2763" y="2345"/>
                  </a:cubicBezTo>
                  <a:cubicBezTo>
                    <a:pt x="2761" y="2345"/>
                    <a:pt x="2759" y="2345"/>
                    <a:pt x="2757" y="2345"/>
                  </a:cubicBezTo>
                  <a:cubicBezTo>
                    <a:pt x="2756" y="2338"/>
                    <a:pt x="2755" y="2331"/>
                    <a:pt x="2753" y="2324"/>
                  </a:cubicBezTo>
                  <a:cubicBezTo>
                    <a:pt x="2753" y="2322"/>
                    <a:pt x="2749" y="2321"/>
                    <a:pt x="2749" y="2324"/>
                  </a:cubicBezTo>
                  <a:cubicBezTo>
                    <a:pt x="2749" y="2331"/>
                    <a:pt x="2749" y="2337"/>
                    <a:pt x="2749" y="2344"/>
                  </a:cubicBezTo>
                  <a:cubicBezTo>
                    <a:pt x="2706" y="2341"/>
                    <a:pt x="2662" y="2340"/>
                    <a:pt x="2618" y="2337"/>
                  </a:cubicBezTo>
                  <a:cubicBezTo>
                    <a:pt x="2577" y="2334"/>
                    <a:pt x="2535" y="2327"/>
                    <a:pt x="2494" y="2326"/>
                  </a:cubicBezTo>
                  <a:cubicBezTo>
                    <a:pt x="2541" y="2317"/>
                    <a:pt x="2587" y="2305"/>
                    <a:pt x="2632" y="2289"/>
                  </a:cubicBezTo>
                  <a:close/>
                  <a:moveTo>
                    <a:pt x="2478" y="2335"/>
                  </a:moveTo>
                  <a:cubicBezTo>
                    <a:pt x="2522" y="2343"/>
                    <a:pt x="2568" y="2344"/>
                    <a:pt x="2612" y="2345"/>
                  </a:cubicBezTo>
                  <a:cubicBezTo>
                    <a:pt x="2657" y="2345"/>
                    <a:pt x="2704" y="2349"/>
                    <a:pt x="2750" y="2349"/>
                  </a:cubicBezTo>
                  <a:cubicBezTo>
                    <a:pt x="2750" y="2350"/>
                    <a:pt x="2750" y="2351"/>
                    <a:pt x="2750" y="2352"/>
                  </a:cubicBezTo>
                  <a:cubicBezTo>
                    <a:pt x="2747" y="2353"/>
                    <a:pt x="2745" y="2354"/>
                    <a:pt x="2743" y="2355"/>
                  </a:cubicBezTo>
                  <a:cubicBezTo>
                    <a:pt x="2740" y="2356"/>
                    <a:pt x="2742" y="2360"/>
                    <a:pt x="2744" y="2359"/>
                  </a:cubicBezTo>
                  <a:cubicBezTo>
                    <a:pt x="2746" y="2358"/>
                    <a:pt x="2748" y="2358"/>
                    <a:pt x="2750" y="2357"/>
                  </a:cubicBezTo>
                  <a:cubicBezTo>
                    <a:pt x="2751" y="2384"/>
                    <a:pt x="2752" y="2412"/>
                    <a:pt x="2753" y="2439"/>
                  </a:cubicBezTo>
                  <a:cubicBezTo>
                    <a:pt x="2755" y="2481"/>
                    <a:pt x="2750" y="2522"/>
                    <a:pt x="2750" y="2563"/>
                  </a:cubicBezTo>
                  <a:cubicBezTo>
                    <a:pt x="2748" y="2564"/>
                    <a:pt x="2747" y="2565"/>
                    <a:pt x="2745" y="2567"/>
                  </a:cubicBezTo>
                  <a:cubicBezTo>
                    <a:pt x="2736" y="2565"/>
                    <a:pt x="2726" y="2564"/>
                    <a:pt x="2716" y="2563"/>
                  </a:cubicBezTo>
                  <a:cubicBezTo>
                    <a:pt x="2679" y="2557"/>
                    <a:pt x="2642" y="2550"/>
                    <a:pt x="2605" y="2543"/>
                  </a:cubicBezTo>
                  <a:cubicBezTo>
                    <a:pt x="2563" y="2534"/>
                    <a:pt x="2520" y="2523"/>
                    <a:pt x="2477" y="2520"/>
                  </a:cubicBezTo>
                  <a:cubicBezTo>
                    <a:pt x="2482" y="2458"/>
                    <a:pt x="2480" y="2396"/>
                    <a:pt x="2478" y="2335"/>
                  </a:cubicBezTo>
                  <a:close/>
                  <a:moveTo>
                    <a:pt x="2291" y="2460"/>
                  </a:moveTo>
                  <a:cubicBezTo>
                    <a:pt x="2291" y="2435"/>
                    <a:pt x="2292" y="2409"/>
                    <a:pt x="2292" y="2384"/>
                  </a:cubicBezTo>
                  <a:cubicBezTo>
                    <a:pt x="2292" y="2382"/>
                    <a:pt x="2292" y="2381"/>
                    <a:pt x="2292" y="2379"/>
                  </a:cubicBezTo>
                  <a:cubicBezTo>
                    <a:pt x="2293" y="2346"/>
                    <a:pt x="2293" y="2312"/>
                    <a:pt x="2295" y="2279"/>
                  </a:cubicBezTo>
                  <a:cubicBezTo>
                    <a:pt x="2295" y="2265"/>
                    <a:pt x="2295" y="2252"/>
                    <a:pt x="2294" y="2238"/>
                  </a:cubicBezTo>
                  <a:cubicBezTo>
                    <a:pt x="2294" y="2230"/>
                    <a:pt x="2292" y="2222"/>
                    <a:pt x="2291" y="2213"/>
                  </a:cubicBezTo>
                  <a:cubicBezTo>
                    <a:pt x="2291" y="2204"/>
                    <a:pt x="2292" y="2195"/>
                    <a:pt x="2293" y="2186"/>
                  </a:cubicBezTo>
                  <a:cubicBezTo>
                    <a:pt x="2294" y="2186"/>
                    <a:pt x="2294" y="2186"/>
                    <a:pt x="2295" y="2185"/>
                  </a:cubicBezTo>
                  <a:cubicBezTo>
                    <a:pt x="2298" y="2185"/>
                    <a:pt x="2297" y="2181"/>
                    <a:pt x="2294" y="2181"/>
                  </a:cubicBezTo>
                  <a:cubicBezTo>
                    <a:pt x="2294" y="2181"/>
                    <a:pt x="2294" y="2181"/>
                    <a:pt x="2293" y="2181"/>
                  </a:cubicBezTo>
                  <a:cubicBezTo>
                    <a:pt x="2293" y="2180"/>
                    <a:pt x="2293" y="2179"/>
                    <a:pt x="2293" y="2178"/>
                  </a:cubicBezTo>
                  <a:cubicBezTo>
                    <a:pt x="2345" y="2185"/>
                    <a:pt x="2398" y="2185"/>
                    <a:pt x="2451" y="2187"/>
                  </a:cubicBezTo>
                  <a:cubicBezTo>
                    <a:pt x="2508" y="2188"/>
                    <a:pt x="2566" y="2193"/>
                    <a:pt x="2623" y="2191"/>
                  </a:cubicBezTo>
                  <a:cubicBezTo>
                    <a:pt x="2621" y="2222"/>
                    <a:pt x="2621" y="2255"/>
                    <a:pt x="2625" y="2286"/>
                  </a:cubicBezTo>
                  <a:cubicBezTo>
                    <a:pt x="2625" y="2286"/>
                    <a:pt x="2625" y="2287"/>
                    <a:pt x="2626" y="2287"/>
                  </a:cubicBezTo>
                  <a:cubicBezTo>
                    <a:pt x="2576" y="2298"/>
                    <a:pt x="2528" y="2314"/>
                    <a:pt x="2478" y="2323"/>
                  </a:cubicBezTo>
                  <a:cubicBezTo>
                    <a:pt x="2478" y="2318"/>
                    <a:pt x="2478" y="2312"/>
                    <a:pt x="2477" y="2307"/>
                  </a:cubicBezTo>
                  <a:cubicBezTo>
                    <a:pt x="2477" y="2306"/>
                    <a:pt x="2476" y="2305"/>
                    <a:pt x="2476" y="2307"/>
                  </a:cubicBezTo>
                  <a:cubicBezTo>
                    <a:pt x="2475" y="2312"/>
                    <a:pt x="2475" y="2318"/>
                    <a:pt x="2475" y="2323"/>
                  </a:cubicBezTo>
                  <a:cubicBezTo>
                    <a:pt x="2472" y="2324"/>
                    <a:pt x="2469" y="2325"/>
                    <a:pt x="2467" y="2325"/>
                  </a:cubicBezTo>
                  <a:cubicBezTo>
                    <a:pt x="2465" y="2325"/>
                    <a:pt x="2464" y="2325"/>
                    <a:pt x="2462" y="2325"/>
                  </a:cubicBezTo>
                  <a:cubicBezTo>
                    <a:pt x="2461" y="2325"/>
                    <a:pt x="2461" y="2325"/>
                    <a:pt x="2460" y="2326"/>
                  </a:cubicBezTo>
                  <a:cubicBezTo>
                    <a:pt x="2458" y="2327"/>
                    <a:pt x="2459" y="2331"/>
                    <a:pt x="2461" y="2330"/>
                  </a:cubicBezTo>
                  <a:cubicBezTo>
                    <a:pt x="2462" y="2331"/>
                    <a:pt x="2462" y="2331"/>
                    <a:pt x="2463" y="2331"/>
                  </a:cubicBezTo>
                  <a:cubicBezTo>
                    <a:pt x="2467" y="2332"/>
                    <a:pt x="2471" y="2333"/>
                    <a:pt x="2475" y="2334"/>
                  </a:cubicBezTo>
                  <a:cubicBezTo>
                    <a:pt x="2473" y="2396"/>
                    <a:pt x="2471" y="2458"/>
                    <a:pt x="2473" y="2520"/>
                  </a:cubicBezTo>
                  <a:cubicBezTo>
                    <a:pt x="2471" y="2520"/>
                    <a:pt x="2470" y="2520"/>
                    <a:pt x="2468" y="2520"/>
                  </a:cubicBezTo>
                  <a:cubicBezTo>
                    <a:pt x="2467" y="2520"/>
                    <a:pt x="2467" y="2521"/>
                    <a:pt x="2467" y="2522"/>
                  </a:cubicBezTo>
                  <a:cubicBezTo>
                    <a:pt x="2467" y="2521"/>
                    <a:pt x="2466" y="2521"/>
                    <a:pt x="2466" y="2522"/>
                  </a:cubicBezTo>
                  <a:cubicBezTo>
                    <a:pt x="2421" y="2541"/>
                    <a:pt x="2377" y="2568"/>
                    <a:pt x="2335" y="2594"/>
                  </a:cubicBezTo>
                  <a:cubicBezTo>
                    <a:pt x="2319" y="2592"/>
                    <a:pt x="2303" y="2589"/>
                    <a:pt x="2287" y="2586"/>
                  </a:cubicBezTo>
                  <a:cubicBezTo>
                    <a:pt x="2294" y="2545"/>
                    <a:pt x="2290" y="2501"/>
                    <a:pt x="2291" y="2460"/>
                  </a:cubicBezTo>
                  <a:close/>
                  <a:moveTo>
                    <a:pt x="2248" y="2693"/>
                  </a:moveTo>
                  <a:cubicBezTo>
                    <a:pt x="2248" y="2696"/>
                    <a:pt x="2248" y="2699"/>
                    <a:pt x="2247" y="2702"/>
                  </a:cubicBezTo>
                  <a:cubicBezTo>
                    <a:pt x="2211" y="2689"/>
                    <a:pt x="2168" y="2685"/>
                    <a:pt x="2130" y="2678"/>
                  </a:cubicBezTo>
                  <a:cubicBezTo>
                    <a:pt x="2082" y="2670"/>
                    <a:pt x="2035" y="2661"/>
                    <a:pt x="1988" y="2651"/>
                  </a:cubicBezTo>
                  <a:cubicBezTo>
                    <a:pt x="2027" y="2643"/>
                    <a:pt x="2066" y="2635"/>
                    <a:pt x="2105" y="2624"/>
                  </a:cubicBezTo>
                  <a:cubicBezTo>
                    <a:pt x="2143" y="2614"/>
                    <a:pt x="2183" y="2602"/>
                    <a:pt x="2217" y="2582"/>
                  </a:cubicBezTo>
                  <a:cubicBezTo>
                    <a:pt x="2253" y="2592"/>
                    <a:pt x="2292" y="2595"/>
                    <a:pt x="2329" y="2600"/>
                  </a:cubicBezTo>
                  <a:cubicBezTo>
                    <a:pt x="2329" y="2600"/>
                    <a:pt x="2330" y="2600"/>
                    <a:pt x="2330" y="2600"/>
                  </a:cubicBezTo>
                  <a:cubicBezTo>
                    <a:pt x="2330" y="2600"/>
                    <a:pt x="2330" y="2600"/>
                    <a:pt x="2331" y="2600"/>
                  </a:cubicBezTo>
                  <a:cubicBezTo>
                    <a:pt x="2333" y="2600"/>
                    <a:pt x="2336" y="2600"/>
                    <a:pt x="2339" y="2601"/>
                  </a:cubicBezTo>
                  <a:cubicBezTo>
                    <a:pt x="2376" y="2606"/>
                    <a:pt x="2413" y="2611"/>
                    <a:pt x="2450" y="2614"/>
                  </a:cubicBezTo>
                  <a:cubicBezTo>
                    <a:pt x="2419" y="2627"/>
                    <a:pt x="2389" y="2643"/>
                    <a:pt x="2359" y="2657"/>
                  </a:cubicBezTo>
                  <a:cubicBezTo>
                    <a:pt x="2324" y="2673"/>
                    <a:pt x="2288" y="2688"/>
                    <a:pt x="2254" y="2705"/>
                  </a:cubicBezTo>
                  <a:cubicBezTo>
                    <a:pt x="2253" y="2705"/>
                    <a:pt x="2252" y="2704"/>
                    <a:pt x="2252" y="2704"/>
                  </a:cubicBezTo>
                  <a:cubicBezTo>
                    <a:pt x="2252" y="2701"/>
                    <a:pt x="2252" y="2698"/>
                    <a:pt x="2252" y="2694"/>
                  </a:cubicBezTo>
                  <a:cubicBezTo>
                    <a:pt x="2253" y="2692"/>
                    <a:pt x="2248" y="2690"/>
                    <a:pt x="2248" y="2693"/>
                  </a:cubicBezTo>
                  <a:close/>
                  <a:moveTo>
                    <a:pt x="1843" y="2270"/>
                  </a:moveTo>
                  <a:cubicBezTo>
                    <a:pt x="1845" y="2240"/>
                    <a:pt x="1847" y="2209"/>
                    <a:pt x="1845" y="2179"/>
                  </a:cubicBezTo>
                  <a:cubicBezTo>
                    <a:pt x="1915" y="2184"/>
                    <a:pt x="1985" y="2184"/>
                    <a:pt x="2054" y="2188"/>
                  </a:cubicBezTo>
                  <a:cubicBezTo>
                    <a:pt x="2130" y="2192"/>
                    <a:pt x="2208" y="2195"/>
                    <a:pt x="2285" y="2187"/>
                  </a:cubicBezTo>
                  <a:cubicBezTo>
                    <a:pt x="2282" y="2212"/>
                    <a:pt x="2280" y="2237"/>
                    <a:pt x="2281" y="2262"/>
                  </a:cubicBezTo>
                  <a:cubicBezTo>
                    <a:pt x="2281" y="2265"/>
                    <a:pt x="2285" y="2267"/>
                    <a:pt x="2286" y="2263"/>
                  </a:cubicBezTo>
                  <a:cubicBezTo>
                    <a:pt x="2286" y="2263"/>
                    <a:pt x="2286" y="2263"/>
                    <a:pt x="2286" y="2263"/>
                  </a:cubicBezTo>
                  <a:cubicBezTo>
                    <a:pt x="2286" y="2268"/>
                    <a:pt x="2287" y="2273"/>
                    <a:pt x="2287" y="2278"/>
                  </a:cubicBezTo>
                  <a:cubicBezTo>
                    <a:pt x="2289" y="2299"/>
                    <a:pt x="2289" y="2320"/>
                    <a:pt x="2289" y="2341"/>
                  </a:cubicBezTo>
                  <a:cubicBezTo>
                    <a:pt x="2289" y="2341"/>
                    <a:pt x="2288" y="2341"/>
                    <a:pt x="2288" y="2342"/>
                  </a:cubicBezTo>
                  <a:cubicBezTo>
                    <a:pt x="2285" y="2383"/>
                    <a:pt x="2285" y="2425"/>
                    <a:pt x="2284" y="2467"/>
                  </a:cubicBezTo>
                  <a:cubicBezTo>
                    <a:pt x="2283" y="2505"/>
                    <a:pt x="2277" y="2546"/>
                    <a:pt x="2280" y="2584"/>
                  </a:cubicBezTo>
                  <a:cubicBezTo>
                    <a:pt x="2261" y="2581"/>
                    <a:pt x="2243" y="2578"/>
                    <a:pt x="2225" y="2576"/>
                  </a:cubicBezTo>
                  <a:cubicBezTo>
                    <a:pt x="2225" y="2575"/>
                    <a:pt x="2224" y="2574"/>
                    <a:pt x="2223" y="2574"/>
                  </a:cubicBezTo>
                  <a:cubicBezTo>
                    <a:pt x="2221" y="2575"/>
                    <a:pt x="2220" y="2575"/>
                    <a:pt x="2219" y="2576"/>
                  </a:cubicBezTo>
                  <a:cubicBezTo>
                    <a:pt x="2215" y="2575"/>
                    <a:pt x="2211" y="2575"/>
                    <a:pt x="2207" y="2575"/>
                  </a:cubicBezTo>
                  <a:cubicBezTo>
                    <a:pt x="2209" y="2550"/>
                    <a:pt x="2209" y="2525"/>
                    <a:pt x="2209" y="2501"/>
                  </a:cubicBezTo>
                  <a:cubicBezTo>
                    <a:pt x="2209" y="2474"/>
                    <a:pt x="2211" y="2448"/>
                    <a:pt x="2210" y="2422"/>
                  </a:cubicBezTo>
                  <a:cubicBezTo>
                    <a:pt x="2214" y="2422"/>
                    <a:pt x="2218" y="2423"/>
                    <a:pt x="2222" y="2423"/>
                  </a:cubicBezTo>
                  <a:cubicBezTo>
                    <a:pt x="2225" y="2424"/>
                    <a:pt x="2225" y="2419"/>
                    <a:pt x="2222" y="2419"/>
                  </a:cubicBezTo>
                  <a:cubicBezTo>
                    <a:pt x="2219" y="2418"/>
                    <a:pt x="2215" y="2418"/>
                    <a:pt x="2212" y="2417"/>
                  </a:cubicBezTo>
                  <a:cubicBezTo>
                    <a:pt x="2214" y="2416"/>
                    <a:pt x="2216" y="2415"/>
                    <a:pt x="2218" y="2415"/>
                  </a:cubicBezTo>
                  <a:cubicBezTo>
                    <a:pt x="2220" y="2414"/>
                    <a:pt x="2218" y="2412"/>
                    <a:pt x="2217" y="2412"/>
                  </a:cubicBezTo>
                  <a:cubicBezTo>
                    <a:pt x="2212" y="2413"/>
                    <a:pt x="2207" y="2414"/>
                    <a:pt x="2202" y="2416"/>
                  </a:cubicBezTo>
                  <a:cubicBezTo>
                    <a:pt x="2153" y="2408"/>
                    <a:pt x="2103" y="2402"/>
                    <a:pt x="2054" y="2393"/>
                  </a:cubicBezTo>
                  <a:cubicBezTo>
                    <a:pt x="1997" y="2382"/>
                    <a:pt x="1940" y="2375"/>
                    <a:pt x="1883" y="2366"/>
                  </a:cubicBezTo>
                  <a:cubicBezTo>
                    <a:pt x="1868" y="2364"/>
                    <a:pt x="1854" y="2362"/>
                    <a:pt x="1839" y="2360"/>
                  </a:cubicBezTo>
                  <a:cubicBezTo>
                    <a:pt x="1841" y="2330"/>
                    <a:pt x="1842" y="2300"/>
                    <a:pt x="1843" y="2270"/>
                  </a:cubicBezTo>
                  <a:close/>
                  <a:moveTo>
                    <a:pt x="1645" y="1926"/>
                  </a:moveTo>
                  <a:cubicBezTo>
                    <a:pt x="1641" y="1953"/>
                    <a:pt x="1642" y="1982"/>
                    <a:pt x="1642" y="2008"/>
                  </a:cubicBezTo>
                  <a:cubicBezTo>
                    <a:pt x="1642" y="2045"/>
                    <a:pt x="1644" y="2082"/>
                    <a:pt x="1644" y="2119"/>
                  </a:cubicBezTo>
                  <a:cubicBezTo>
                    <a:pt x="1645" y="2190"/>
                    <a:pt x="1643" y="2261"/>
                    <a:pt x="1645" y="2331"/>
                  </a:cubicBezTo>
                  <a:cubicBezTo>
                    <a:pt x="1611" y="2326"/>
                    <a:pt x="1576" y="2320"/>
                    <a:pt x="1541" y="2317"/>
                  </a:cubicBezTo>
                  <a:cubicBezTo>
                    <a:pt x="1540" y="2317"/>
                    <a:pt x="1540" y="2318"/>
                    <a:pt x="1540" y="2319"/>
                  </a:cubicBezTo>
                  <a:cubicBezTo>
                    <a:pt x="1515" y="2323"/>
                    <a:pt x="1491" y="2328"/>
                    <a:pt x="1467" y="2334"/>
                  </a:cubicBezTo>
                  <a:cubicBezTo>
                    <a:pt x="1467" y="2324"/>
                    <a:pt x="1466" y="2314"/>
                    <a:pt x="1466" y="2304"/>
                  </a:cubicBezTo>
                  <a:cubicBezTo>
                    <a:pt x="1467" y="2304"/>
                    <a:pt x="1469" y="2303"/>
                    <a:pt x="1470" y="2303"/>
                  </a:cubicBezTo>
                  <a:cubicBezTo>
                    <a:pt x="1474" y="2302"/>
                    <a:pt x="1471" y="2296"/>
                    <a:pt x="1468" y="2296"/>
                  </a:cubicBezTo>
                  <a:cubicBezTo>
                    <a:pt x="1467" y="2296"/>
                    <a:pt x="1467" y="2296"/>
                    <a:pt x="1466" y="2296"/>
                  </a:cubicBezTo>
                  <a:cubicBezTo>
                    <a:pt x="1466" y="2295"/>
                    <a:pt x="1466" y="2295"/>
                    <a:pt x="1466" y="2294"/>
                  </a:cubicBezTo>
                  <a:cubicBezTo>
                    <a:pt x="1466" y="2294"/>
                    <a:pt x="1465" y="2293"/>
                    <a:pt x="1465" y="2294"/>
                  </a:cubicBezTo>
                  <a:cubicBezTo>
                    <a:pt x="1465" y="2294"/>
                    <a:pt x="1465" y="2295"/>
                    <a:pt x="1464" y="2296"/>
                  </a:cubicBezTo>
                  <a:cubicBezTo>
                    <a:pt x="1464" y="2296"/>
                    <a:pt x="1464" y="2296"/>
                    <a:pt x="1464" y="2296"/>
                  </a:cubicBezTo>
                  <a:cubicBezTo>
                    <a:pt x="1442" y="2292"/>
                    <a:pt x="1420" y="2292"/>
                    <a:pt x="1398" y="2290"/>
                  </a:cubicBezTo>
                  <a:cubicBezTo>
                    <a:pt x="1367" y="2287"/>
                    <a:pt x="1336" y="2283"/>
                    <a:pt x="1305" y="2279"/>
                  </a:cubicBezTo>
                  <a:cubicBezTo>
                    <a:pt x="1258" y="2273"/>
                    <a:pt x="1212" y="2265"/>
                    <a:pt x="1165" y="2259"/>
                  </a:cubicBezTo>
                  <a:cubicBezTo>
                    <a:pt x="1165" y="2258"/>
                    <a:pt x="1164" y="2257"/>
                    <a:pt x="1163" y="2257"/>
                  </a:cubicBezTo>
                  <a:cubicBezTo>
                    <a:pt x="1162" y="2257"/>
                    <a:pt x="1161" y="2257"/>
                    <a:pt x="1160" y="2257"/>
                  </a:cubicBezTo>
                  <a:cubicBezTo>
                    <a:pt x="1163" y="2213"/>
                    <a:pt x="1160" y="2168"/>
                    <a:pt x="1161" y="2124"/>
                  </a:cubicBezTo>
                  <a:cubicBezTo>
                    <a:pt x="1163" y="2081"/>
                    <a:pt x="1169" y="2036"/>
                    <a:pt x="1163" y="1993"/>
                  </a:cubicBezTo>
                  <a:cubicBezTo>
                    <a:pt x="1164" y="1993"/>
                    <a:pt x="1166" y="1993"/>
                    <a:pt x="1168" y="1993"/>
                  </a:cubicBezTo>
                  <a:cubicBezTo>
                    <a:pt x="1168" y="1994"/>
                    <a:pt x="1170" y="1994"/>
                    <a:pt x="1170" y="1992"/>
                  </a:cubicBezTo>
                  <a:cubicBezTo>
                    <a:pt x="1170" y="1992"/>
                    <a:pt x="1170" y="1992"/>
                    <a:pt x="1170" y="1992"/>
                  </a:cubicBezTo>
                  <a:cubicBezTo>
                    <a:pt x="1329" y="1974"/>
                    <a:pt x="1489" y="1965"/>
                    <a:pt x="1645" y="1926"/>
                  </a:cubicBezTo>
                  <a:close/>
                  <a:moveTo>
                    <a:pt x="1459" y="2335"/>
                  </a:moveTo>
                  <a:cubicBezTo>
                    <a:pt x="1416" y="2344"/>
                    <a:pt x="1373" y="2353"/>
                    <a:pt x="1330" y="2361"/>
                  </a:cubicBezTo>
                  <a:cubicBezTo>
                    <a:pt x="1260" y="2373"/>
                    <a:pt x="1190" y="2381"/>
                    <a:pt x="1120" y="2387"/>
                  </a:cubicBezTo>
                  <a:cubicBezTo>
                    <a:pt x="1120" y="2384"/>
                    <a:pt x="1119" y="2381"/>
                    <a:pt x="1119" y="2378"/>
                  </a:cubicBezTo>
                  <a:cubicBezTo>
                    <a:pt x="1118" y="2374"/>
                    <a:pt x="1112" y="2372"/>
                    <a:pt x="1112" y="2377"/>
                  </a:cubicBezTo>
                  <a:cubicBezTo>
                    <a:pt x="1112" y="2381"/>
                    <a:pt x="1112" y="2384"/>
                    <a:pt x="1111" y="2388"/>
                  </a:cubicBezTo>
                  <a:cubicBezTo>
                    <a:pt x="1110" y="2388"/>
                    <a:pt x="1109" y="2388"/>
                    <a:pt x="1107" y="2388"/>
                  </a:cubicBezTo>
                  <a:cubicBezTo>
                    <a:pt x="1106" y="2388"/>
                    <a:pt x="1106" y="2389"/>
                    <a:pt x="1106" y="2389"/>
                  </a:cubicBezTo>
                  <a:cubicBezTo>
                    <a:pt x="1105" y="2389"/>
                    <a:pt x="1105" y="2389"/>
                    <a:pt x="1105" y="2389"/>
                  </a:cubicBezTo>
                  <a:cubicBezTo>
                    <a:pt x="1103" y="2389"/>
                    <a:pt x="1103" y="2392"/>
                    <a:pt x="1105" y="2392"/>
                  </a:cubicBezTo>
                  <a:cubicBezTo>
                    <a:pt x="1106" y="2392"/>
                    <a:pt x="1106" y="2392"/>
                    <a:pt x="1106" y="2393"/>
                  </a:cubicBezTo>
                  <a:cubicBezTo>
                    <a:pt x="1107" y="2393"/>
                    <a:pt x="1107" y="2393"/>
                    <a:pt x="1108" y="2393"/>
                  </a:cubicBezTo>
                  <a:cubicBezTo>
                    <a:pt x="1108" y="2393"/>
                    <a:pt x="1109" y="2393"/>
                    <a:pt x="1109" y="2393"/>
                  </a:cubicBezTo>
                  <a:cubicBezTo>
                    <a:pt x="1110" y="2393"/>
                    <a:pt x="1110" y="2394"/>
                    <a:pt x="1111" y="2394"/>
                  </a:cubicBezTo>
                  <a:cubicBezTo>
                    <a:pt x="1111" y="2435"/>
                    <a:pt x="1117" y="2477"/>
                    <a:pt x="1118" y="2518"/>
                  </a:cubicBezTo>
                  <a:cubicBezTo>
                    <a:pt x="1120" y="2552"/>
                    <a:pt x="1121" y="2586"/>
                    <a:pt x="1123" y="2620"/>
                  </a:cubicBezTo>
                  <a:cubicBezTo>
                    <a:pt x="1122" y="2620"/>
                    <a:pt x="1121" y="2620"/>
                    <a:pt x="1119" y="2620"/>
                  </a:cubicBezTo>
                  <a:cubicBezTo>
                    <a:pt x="1118" y="2620"/>
                    <a:pt x="1117" y="2620"/>
                    <a:pt x="1116" y="2619"/>
                  </a:cubicBezTo>
                  <a:cubicBezTo>
                    <a:pt x="1114" y="2619"/>
                    <a:pt x="1113" y="2620"/>
                    <a:pt x="1113" y="2621"/>
                  </a:cubicBezTo>
                  <a:cubicBezTo>
                    <a:pt x="1058" y="2630"/>
                    <a:pt x="1004" y="2640"/>
                    <a:pt x="950" y="2652"/>
                  </a:cubicBezTo>
                  <a:cubicBezTo>
                    <a:pt x="920" y="2658"/>
                    <a:pt x="890" y="2665"/>
                    <a:pt x="860" y="2671"/>
                  </a:cubicBezTo>
                  <a:cubicBezTo>
                    <a:pt x="844" y="2674"/>
                    <a:pt x="827" y="2675"/>
                    <a:pt x="810" y="2678"/>
                  </a:cubicBezTo>
                  <a:cubicBezTo>
                    <a:pt x="809" y="2654"/>
                    <a:pt x="805" y="2631"/>
                    <a:pt x="805" y="2607"/>
                  </a:cubicBezTo>
                  <a:cubicBezTo>
                    <a:pt x="806" y="2579"/>
                    <a:pt x="807" y="2550"/>
                    <a:pt x="808" y="2522"/>
                  </a:cubicBezTo>
                  <a:cubicBezTo>
                    <a:pt x="810" y="2494"/>
                    <a:pt x="813" y="2466"/>
                    <a:pt x="816" y="2438"/>
                  </a:cubicBezTo>
                  <a:cubicBezTo>
                    <a:pt x="819" y="2417"/>
                    <a:pt x="821" y="2394"/>
                    <a:pt x="819" y="2372"/>
                  </a:cubicBezTo>
                  <a:cubicBezTo>
                    <a:pt x="840" y="2375"/>
                    <a:pt x="864" y="2373"/>
                    <a:pt x="885" y="2373"/>
                  </a:cubicBezTo>
                  <a:cubicBezTo>
                    <a:pt x="914" y="2372"/>
                    <a:pt x="943" y="2369"/>
                    <a:pt x="971" y="2366"/>
                  </a:cubicBezTo>
                  <a:cubicBezTo>
                    <a:pt x="1028" y="2359"/>
                    <a:pt x="1086" y="2352"/>
                    <a:pt x="1143" y="2344"/>
                  </a:cubicBezTo>
                  <a:cubicBezTo>
                    <a:pt x="1200" y="2337"/>
                    <a:pt x="1257" y="2326"/>
                    <a:pt x="1314" y="2322"/>
                  </a:cubicBezTo>
                  <a:cubicBezTo>
                    <a:pt x="1341" y="2320"/>
                    <a:pt x="1369" y="2317"/>
                    <a:pt x="1396" y="2314"/>
                  </a:cubicBezTo>
                  <a:cubicBezTo>
                    <a:pt x="1417" y="2311"/>
                    <a:pt x="1441" y="2311"/>
                    <a:pt x="1461" y="2305"/>
                  </a:cubicBezTo>
                  <a:cubicBezTo>
                    <a:pt x="1459" y="2315"/>
                    <a:pt x="1459" y="2325"/>
                    <a:pt x="1459" y="2335"/>
                  </a:cubicBezTo>
                  <a:close/>
                  <a:moveTo>
                    <a:pt x="876" y="1669"/>
                  </a:moveTo>
                  <a:cubicBezTo>
                    <a:pt x="876" y="1669"/>
                    <a:pt x="876" y="1669"/>
                    <a:pt x="877" y="1669"/>
                  </a:cubicBezTo>
                  <a:cubicBezTo>
                    <a:pt x="891" y="1676"/>
                    <a:pt x="907" y="1682"/>
                    <a:pt x="921" y="1688"/>
                  </a:cubicBezTo>
                  <a:cubicBezTo>
                    <a:pt x="947" y="1698"/>
                    <a:pt x="973" y="1708"/>
                    <a:pt x="1000" y="1715"/>
                  </a:cubicBezTo>
                  <a:cubicBezTo>
                    <a:pt x="1053" y="1730"/>
                    <a:pt x="1107" y="1745"/>
                    <a:pt x="1162" y="1758"/>
                  </a:cubicBezTo>
                  <a:cubicBezTo>
                    <a:pt x="1159" y="1794"/>
                    <a:pt x="1161" y="1830"/>
                    <a:pt x="1163" y="1866"/>
                  </a:cubicBezTo>
                  <a:cubicBezTo>
                    <a:pt x="1165" y="1907"/>
                    <a:pt x="1165" y="1948"/>
                    <a:pt x="1167" y="1989"/>
                  </a:cubicBezTo>
                  <a:cubicBezTo>
                    <a:pt x="1166" y="1990"/>
                    <a:pt x="1164" y="1990"/>
                    <a:pt x="1162" y="1990"/>
                  </a:cubicBezTo>
                  <a:cubicBezTo>
                    <a:pt x="1162" y="1989"/>
                    <a:pt x="1162" y="1988"/>
                    <a:pt x="1162" y="1987"/>
                  </a:cubicBezTo>
                  <a:cubicBezTo>
                    <a:pt x="1162" y="1986"/>
                    <a:pt x="1161" y="1986"/>
                    <a:pt x="1160" y="1987"/>
                  </a:cubicBezTo>
                  <a:cubicBezTo>
                    <a:pt x="1149" y="2030"/>
                    <a:pt x="1155" y="2078"/>
                    <a:pt x="1156" y="2123"/>
                  </a:cubicBezTo>
                  <a:cubicBezTo>
                    <a:pt x="1157" y="2167"/>
                    <a:pt x="1154" y="2212"/>
                    <a:pt x="1157" y="2257"/>
                  </a:cubicBezTo>
                  <a:cubicBezTo>
                    <a:pt x="1155" y="2257"/>
                    <a:pt x="1153" y="2257"/>
                    <a:pt x="1151" y="2257"/>
                  </a:cubicBezTo>
                  <a:cubicBezTo>
                    <a:pt x="1150" y="2257"/>
                    <a:pt x="1148" y="2256"/>
                    <a:pt x="1147" y="2256"/>
                  </a:cubicBezTo>
                  <a:cubicBezTo>
                    <a:pt x="1147" y="2256"/>
                    <a:pt x="1146" y="2256"/>
                    <a:pt x="1146" y="2257"/>
                  </a:cubicBezTo>
                  <a:cubicBezTo>
                    <a:pt x="1102" y="2257"/>
                    <a:pt x="1057" y="2261"/>
                    <a:pt x="1013" y="2264"/>
                  </a:cubicBezTo>
                  <a:cubicBezTo>
                    <a:pt x="966" y="2267"/>
                    <a:pt x="919" y="2270"/>
                    <a:pt x="872" y="2272"/>
                  </a:cubicBezTo>
                  <a:cubicBezTo>
                    <a:pt x="872" y="2272"/>
                    <a:pt x="872" y="2272"/>
                    <a:pt x="872" y="2272"/>
                  </a:cubicBezTo>
                  <a:cubicBezTo>
                    <a:pt x="876" y="2248"/>
                    <a:pt x="871" y="2221"/>
                    <a:pt x="870" y="2196"/>
                  </a:cubicBezTo>
                  <a:cubicBezTo>
                    <a:pt x="869" y="2170"/>
                    <a:pt x="869" y="2143"/>
                    <a:pt x="869" y="2117"/>
                  </a:cubicBezTo>
                  <a:cubicBezTo>
                    <a:pt x="868" y="2064"/>
                    <a:pt x="870" y="2012"/>
                    <a:pt x="871" y="1959"/>
                  </a:cubicBezTo>
                  <a:cubicBezTo>
                    <a:pt x="872" y="1906"/>
                    <a:pt x="874" y="1854"/>
                    <a:pt x="877" y="1801"/>
                  </a:cubicBezTo>
                  <a:cubicBezTo>
                    <a:pt x="879" y="1759"/>
                    <a:pt x="885" y="1711"/>
                    <a:pt x="876" y="1669"/>
                  </a:cubicBezTo>
                  <a:close/>
                  <a:moveTo>
                    <a:pt x="1006" y="2270"/>
                  </a:moveTo>
                  <a:cubicBezTo>
                    <a:pt x="1052" y="2267"/>
                    <a:pt x="1099" y="2268"/>
                    <a:pt x="1145" y="2263"/>
                  </a:cubicBezTo>
                  <a:cubicBezTo>
                    <a:pt x="1145" y="2264"/>
                    <a:pt x="1146" y="2266"/>
                    <a:pt x="1148" y="2266"/>
                  </a:cubicBezTo>
                  <a:cubicBezTo>
                    <a:pt x="1200" y="2275"/>
                    <a:pt x="1253" y="2279"/>
                    <a:pt x="1305" y="2284"/>
                  </a:cubicBezTo>
                  <a:cubicBezTo>
                    <a:pt x="1331" y="2287"/>
                    <a:pt x="1357" y="2290"/>
                    <a:pt x="1383" y="2293"/>
                  </a:cubicBezTo>
                  <a:cubicBezTo>
                    <a:pt x="1398" y="2295"/>
                    <a:pt x="1414" y="2297"/>
                    <a:pt x="1429" y="2299"/>
                  </a:cubicBezTo>
                  <a:cubicBezTo>
                    <a:pt x="1417" y="2301"/>
                    <a:pt x="1406" y="2303"/>
                    <a:pt x="1395" y="2305"/>
                  </a:cubicBezTo>
                  <a:cubicBezTo>
                    <a:pt x="1367" y="2309"/>
                    <a:pt x="1340" y="2313"/>
                    <a:pt x="1313" y="2316"/>
                  </a:cubicBezTo>
                  <a:cubicBezTo>
                    <a:pt x="1256" y="2322"/>
                    <a:pt x="1199" y="2333"/>
                    <a:pt x="1142" y="2341"/>
                  </a:cubicBezTo>
                  <a:cubicBezTo>
                    <a:pt x="1085" y="2348"/>
                    <a:pt x="1027" y="2355"/>
                    <a:pt x="970" y="2358"/>
                  </a:cubicBezTo>
                  <a:cubicBezTo>
                    <a:pt x="941" y="2359"/>
                    <a:pt x="912" y="2360"/>
                    <a:pt x="883" y="2361"/>
                  </a:cubicBezTo>
                  <a:cubicBezTo>
                    <a:pt x="864" y="2362"/>
                    <a:pt x="844" y="2361"/>
                    <a:pt x="825" y="2363"/>
                  </a:cubicBezTo>
                  <a:cubicBezTo>
                    <a:pt x="824" y="2361"/>
                    <a:pt x="823" y="2359"/>
                    <a:pt x="821" y="2358"/>
                  </a:cubicBezTo>
                  <a:cubicBezTo>
                    <a:pt x="792" y="2348"/>
                    <a:pt x="760" y="2344"/>
                    <a:pt x="730" y="2337"/>
                  </a:cubicBezTo>
                  <a:cubicBezTo>
                    <a:pt x="698" y="2329"/>
                    <a:pt x="666" y="2320"/>
                    <a:pt x="634" y="2311"/>
                  </a:cubicBezTo>
                  <a:cubicBezTo>
                    <a:pt x="611" y="2305"/>
                    <a:pt x="588" y="2298"/>
                    <a:pt x="564" y="2291"/>
                  </a:cubicBezTo>
                  <a:cubicBezTo>
                    <a:pt x="577" y="2292"/>
                    <a:pt x="590" y="2291"/>
                    <a:pt x="603" y="2290"/>
                  </a:cubicBezTo>
                  <a:cubicBezTo>
                    <a:pt x="629" y="2289"/>
                    <a:pt x="656" y="2287"/>
                    <a:pt x="682" y="2286"/>
                  </a:cubicBezTo>
                  <a:cubicBezTo>
                    <a:pt x="737" y="2284"/>
                    <a:pt x="793" y="2281"/>
                    <a:pt x="848" y="2278"/>
                  </a:cubicBezTo>
                  <a:cubicBezTo>
                    <a:pt x="901" y="2276"/>
                    <a:pt x="953" y="2273"/>
                    <a:pt x="1006" y="2270"/>
                  </a:cubicBezTo>
                  <a:close/>
                  <a:moveTo>
                    <a:pt x="1848" y="1714"/>
                  </a:moveTo>
                  <a:cubicBezTo>
                    <a:pt x="1846" y="1712"/>
                    <a:pt x="1844" y="1712"/>
                    <a:pt x="1844" y="1715"/>
                  </a:cubicBezTo>
                  <a:cubicBezTo>
                    <a:pt x="1843" y="1717"/>
                    <a:pt x="1843" y="1719"/>
                    <a:pt x="1843" y="1721"/>
                  </a:cubicBezTo>
                  <a:cubicBezTo>
                    <a:pt x="1840" y="1721"/>
                    <a:pt x="1836" y="1722"/>
                    <a:pt x="1832" y="1722"/>
                  </a:cubicBezTo>
                  <a:cubicBezTo>
                    <a:pt x="1832" y="1722"/>
                    <a:pt x="1831" y="1722"/>
                    <a:pt x="1831" y="1722"/>
                  </a:cubicBezTo>
                  <a:cubicBezTo>
                    <a:pt x="1830" y="1722"/>
                    <a:pt x="1830" y="1722"/>
                    <a:pt x="1830" y="1722"/>
                  </a:cubicBezTo>
                  <a:cubicBezTo>
                    <a:pt x="1712" y="1738"/>
                    <a:pt x="1596" y="1765"/>
                    <a:pt x="1481" y="1796"/>
                  </a:cubicBezTo>
                  <a:cubicBezTo>
                    <a:pt x="1481" y="1795"/>
                    <a:pt x="1481" y="1794"/>
                    <a:pt x="1481" y="1793"/>
                  </a:cubicBezTo>
                  <a:cubicBezTo>
                    <a:pt x="1481" y="1724"/>
                    <a:pt x="1476" y="1654"/>
                    <a:pt x="1473" y="1585"/>
                  </a:cubicBezTo>
                  <a:cubicBezTo>
                    <a:pt x="1470" y="1514"/>
                    <a:pt x="1466" y="1444"/>
                    <a:pt x="1464" y="1373"/>
                  </a:cubicBezTo>
                  <a:cubicBezTo>
                    <a:pt x="1461" y="1303"/>
                    <a:pt x="1460" y="1233"/>
                    <a:pt x="1459" y="1163"/>
                  </a:cubicBezTo>
                  <a:cubicBezTo>
                    <a:pt x="1458" y="1097"/>
                    <a:pt x="1462" y="1027"/>
                    <a:pt x="1450" y="961"/>
                  </a:cubicBezTo>
                  <a:cubicBezTo>
                    <a:pt x="1451" y="960"/>
                    <a:pt x="1452" y="960"/>
                    <a:pt x="1453" y="959"/>
                  </a:cubicBezTo>
                  <a:cubicBezTo>
                    <a:pt x="1515" y="1001"/>
                    <a:pt x="1583" y="1035"/>
                    <a:pt x="1648" y="1073"/>
                  </a:cubicBezTo>
                  <a:cubicBezTo>
                    <a:pt x="1716" y="1112"/>
                    <a:pt x="1783" y="1154"/>
                    <a:pt x="1852" y="1190"/>
                  </a:cubicBezTo>
                  <a:cubicBezTo>
                    <a:pt x="1854" y="1268"/>
                    <a:pt x="1853" y="1346"/>
                    <a:pt x="1852" y="1423"/>
                  </a:cubicBezTo>
                  <a:cubicBezTo>
                    <a:pt x="1850" y="1423"/>
                    <a:pt x="1848" y="1422"/>
                    <a:pt x="1847" y="1421"/>
                  </a:cubicBezTo>
                  <a:cubicBezTo>
                    <a:pt x="1844" y="1420"/>
                    <a:pt x="1844" y="1425"/>
                    <a:pt x="1846" y="1425"/>
                  </a:cubicBezTo>
                  <a:cubicBezTo>
                    <a:pt x="1848" y="1426"/>
                    <a:pt x="1850" y="1427"/>
                    <a:pt x="1852" y="1428"/>
                  </a:cubicBezTo>
                  <a:cubicBezTo>
                    <a:pt x="1851" y="1523"/>
                    <a:pt x="1848" y="1618"/>
                    <a:pt x="1848" y="1714"/>
                  </a:cubicBezTo>
                  <a:close/>
                  <a:moveTo>
                    <a:pt x="2018" y="1571"/>
                  </a:moveTo>
                  <a:cubicBezTo>
                    <a:pt x="2029" y="1570"/>
                    <a:pt x="2040" y="1567"/>
                    <a:pt x="2051" y="1564"/>
                  </a:cubicBezTo>
                  <a:cubicBezTo>
                    <a:pt x="2067" y="1559"/>
                    <a:pt x="2083" y="1556"/>
                    <a:pt x="2099" y="1550"/>
                  </a:cubicBezTo>
                  <a:cubicBezTo>
                    <a:pt x="2099" y="1554"/>
                    <a:pt x="2099" y="1557"/>
                    <a:pt x="2099" y="1560"/>
                  </a:cubicBezTo>
                  <a:cubicBezTo>
                    <a:pt x="2099" y="1562"/>
                    <a:pt x="2102" y="1563"/>
                    <a:pt x="2102" y="1561"/>
                  </a:cubicBezTo>
                  <a:cubicBezTo>
                    <a:pt x="2102" y="1557"/>
                    <a:pt x="2102" y="1553"/>
                    <a:pt x="2103" y="1549"/>
                  </a:cubicBezTo>
                  <a:cubicBezTo>
                    <a:pt x="2104" y="1549"/>
                    <a:pt x="2105" y="1548"/>
                    <a:pt x="2107" y="1548"/>
                  </a:cubicBezTo>
                  <a:cubicBezTo>
                    <a:pt x="2109" y="1547"/>
                    <a:pt x="2108" y="1542"/>
                    <a:pt x="2105" y="1543"/>
                  </a:cubicBezTo>
                  <a:cubicBezTo>
                    <a:pt x="2104" y="1543"/>
                    <a:pt x="2104" y="1543"/>
                    <a:pt x="2103" y="1543"/>
                  </a:cubicBezTo>
                  <a:cubicBezTo>
                    <a:pt x="2109" y="1471"/>
                    <a:pt x="2109" y="1397"/>
                    <a:pt x="2102" y="1325"/>
                  </a:cubicBezTo>
                  <a:cubicBezTo>
                    <a:pt x="2132" y="1317"/>
                    <a:pt x="2161" y="1304"/>
                    <a:pt x="2189" y="1290"/>
                  </a:cubicBezTo>
                  <a:cubicBezTo>
                    <a:pt x="2218" y="1275"/>
                    <a:pt x="2251" y="1259"/>
                    <a:pt x="2277" y="1238"/>
                  </a:cubicBezTo>
                  <a:cubicBezTo>
                    <a:pt x="2272" y="1281"/>
                    <a:pt x="2274" y="1325"/>
                    <a:pt x="2275" y="1369"/>
                  </a:cubicBezTo>
                  <a:cubicBezTo>
                    <a:pt x="2275" y="1420"/>
                    <a:pt x="2276" y="1470"/>
                    <a:pt x="2276" y="1520"/>
                  </a:cubicBezTo>
                  <a:cubicBezTo>
                    <a:pt x="2276" y="1619"/>
                    <a:pt x="2269" y="1717"/>
                    <a:pt x="2260" y="1815"/>
                  </a:cubicBezTo>
                  <a:cubicBezTo>
                    <a:pt x="2211" y="1807"/>
                    <a:pt x="2161" y="1797"/>
                    <a:pt x="2112" y="1786"/>
                  </a:cubicBezTo>
                  <a:cubicBezTo>
                    <a:pt x="2080" y="1779"/>
                    <a:pt x="2049" y="1772"/>
                    <a:pt x="2018" y="1765"/>
                  </a:cubicBezTo>
                  <a:cubicBezTo>
                    <a:pt x="2021" y="1720"/>
                    <a:pt x="2018" y="1674"/>
                    <a:pt x="2017" y="1629"/>
                  </a:cubicBezTo>
                  <a:cubicBezTo>
                    <a:pt x="2017" y="1610"/>
                    <a:pt x="2018" y="1591"/>
                    <a:pt x="2018" y="1571"/>
                  </a:cubicBezTo>
                  <a:close/>
                  <a:moveTo>
                    <a:pt x="2017" y="1489"/>
                  </a:moveTo>
                  <a:cubicBezTo>
                    <a:pt x="2013" y="1515"/>
                    <a:pt x="2012" y="1541"/>
                    <a:pt x="2012" y="1567"/>
                  </a:cubicBezTo>
                  <a:cubicBezTo>
                    <a:pt x="2011" y="1568"/>
                    <a:pt x="2010" y="1568"/>
                    <a:pt x="2008" y="1569"/>
                  </a:cubicBezTo>
                  <a:cubicBezTo>
                    <a:pt x="2007" y="1570"/>
                    <a:pt x="2008" y="1572"/>
                    <a:pt x="2009" y="1572"/>
                  </a:cubicBezTo>
                  <a:cubicBezTo>
                    <a:pt x="2010" y="1572"/>
                    <a:pt x="2011" y="1572"/>
                    <a:pt x="2012" y="1572"/>
                  </a:cubicBezTo>
                  <a:cubicBezTo>
                    <a:pt x="2012" y="1588"/>
                    <a:pt x="2013" y="1604"/>
                    <a:pt x="2013" y="1620"/>
                  </a:cubicBezTo>
                  <a:cubicBezTo>
                    <a:pt x="2013" y="1667"/>
                    <a:pt x="2012" y="1716"/>
                    <a:pt x="2015" y="1764"/>
                  </a:cubicBezTo>
                  <a:cubicBezTo>
                    <a:pt x="2001" y="1761"/>
                    <a:pt x="1988" y="1757"/>
                    <a:pt x="1975" y="1754"/>
                  </a:cubicBezTo>
                  <a:cubicBezTo>
                    <a:pt x="1934" y="1744"/>
                    <a:pt x="1893" y="1732"/>
                    <a:pt x="1851" y="1725"/>
                  </a:cubicBezTo>
                  <a:cubicBezTo>
                    <a:pt x="1855" y="1686"/>
                    <a:pt x="1853" y="1646"/>
                    <a:pt x="1854" y="1607"/>
                  </a:cubicBezTo>
                  <a:cubicBezTo>
                    <a:pt x="1854" y="1560"/>
                    <a:pt x="1855" y="1513"/>
                    <a:pt x="1856" y="1466"/>
                  </a:cubicBezTo>
                  <a:cubicBezTo>
                    <a:pt x="1857" y="1454"/>
                    <a:pt x="1857" y="1442"/>
                    <a:pt x="1857" y="1430"/>
                  </a:cubicBezTo>
                  <a:cubicBezTo>
                    <a:pt x="1887" y="1443"/>
                    <a:pt x="1918" y="1455"/>
                    <a:pt x="1949" y="1467"/>
                  </a:cubicBezTo>
                  <a:cubicBezTo>
                    <a:pt x="1949" y="1469"/>
                    <a:pt x="1949" y="1471"/>
                    <a:pt x="1949" y="1474"/>
                  </a:cubicBezTo>
                  <a:cubicBezTo>
                    <a:pt x="1949" y="1476"/>
                    <a:pt x="1952" y="1477"/>
                    <a:pt x="1952" y="1475"/>
                  </a:cubicBezTo>
                  <a:cubicBezTo>
                    <a:pt x="1952" y="1473"/>
                    <a:pt x="1953" y="1470"/>
                    <a:pt x="1953" y="1468"/>
                  </a:cubicBezTo>
                  <a:cubicBezTo>
                    <a:pt x="1974" y="1476"/>
                    <a:pt x="1996" y="1483"/>
                    <a:pt x="2017" y="1489"/>
                  </a:cubicBezTo>
                  <a:close/>
                  <a:moveTo>
                    <a:pt x="1566" y="414"/>
                  </a:moveTo>
                  <a:cubicBezTo>
                    <a:pt x="1621" y="473"/>
                    <a:pt x="1683" y="525"/>
                    <a:pt x="1746" y="576"/>
                  </a:cubicBezTo>
                  <a:cubicBezTo>
                    <a:pt x="1815" y="632"/>
                    <a:pt x="1885" y="687"/>
                    <a:pt x="1955" y="741"/>
                  </a:cubicBezTo>
                  <a:cubicBezTo>
                    <a:pt x="1952" y="764"/>
                    <a:pt x="1952" y="786"/>
                    <a:pt x="1956" y="809"/>
                  </a:cubicBezTo>
                  <a:cubicBezTo>
                    <a:pt x="1961" y="843"/>
                    <a:pt x="1959" y="878"/>
                    <a:pt x="1959" y="911"/>
                  </a:cubicBezTo>
                  <a:cubicBezTo>
                    <a:pt x="1959" y="975"/>
                    <a:pt x="1960" y="1038"/>
                    <a:pt x="1959" y="1102"/>
                  </a:cubicBezTo>
                  <a:cubicBezTo>
                    <a:pt x="1957" y="1220"/>
                    <a:pt x="1950" y="1339"/>
                    <a:pt x="1949" y="1457"/>
                  </a:cubicBezTo>
                  <a:cubicBezTo>
                    <a:pt x="1919" y="1446"/>
                    <a:pt x="1888" y="1436"/>
                    <a:pt x="1857" y="1425"/>
                  </a:cubicBezTo>
                  <a:cubicBezTo>
                    <a:pt x="1859" y="1347"/>
                    <a:pt x="1860" y="1270"/>
                    <a:pt x="1856" y="1192"/>
                  </a:cubicBezTo>
                  <a:cubicBezTo>
                    <a:pt x="1859" y="1194"/>
                    <a:pt x="1861" y="1195"/>
                    <a:pt x="1864" y="1196"/>
                  </a:cubicBezTo>
                  <a:cubicBezTo>
                    <a:pt x="1866" y="1197"/>
                    <a:pt x="1866" y="1195"/>
                    <a:pt x="1865" y="1194"/>
                  </a:cubicBezTo>
                  <a:cubicBezTo>
                    <a:pt x="1862" y="1192"/>
                    <a:pt x="1859" y="1190"/>
                    <a:pt x="1856" y="1188"/>
                  </a:cubicBezTo>
                  <a:cubicBezTo>
                    <a:pt x="1856" y="1187"/>
                    <a:pt x="1856" y="1186"/>
                    <a:pt x="1856" y="1185"/>
                  </a:cubicBezTo>
                  <a:cubicBezTo>
                    <a:pt x="1856" y="1183"/>
                    <a:pt x="1852" y="1182"/>
                    <a:pt x="1852" y="1184"/>
                  </a:cubicBezTo>
                  <a:cubicBezTo>
                    <a:pt x="1852" y="1185"/>
                    <a:pt x="1852" y="1185"/>
                    <a:pt x="1852" y="1186"/>
                  </a:cubicBezTo>
                  <a:cubicBezTo>
                    <a:pt x="1824" y="1168"/>
                    <a:pt x="1795" y="1152"/>
                    <a:pt x="1766" y="1136"/>
                  </a:cubicBezTo>
                  <a:cubicBezTo>
                    <a:pt x="1729" y="1115"/>
                    <a:pt x="1693" y="1094"/>
                    <a:pt x="1656" y="1073"/>
                  </a:cubicBezTo>
                  <a:cubicBezTo>
                    <a:pt x="1627" y="1056"/>
                    <a:pt x="1599" y="1038"/>
                    <a:pt x="1570" y="1020"/>
                  </a:cubicBezTo>
                  <a:cubicBezTo>
                    <a:pt x="1570" y="1020"/>
                    <a:pt x="1570" y="1020"/>
                    <a:pt x="1570" y="1020"/>
                  </a:cubicBezTo>
                  <a:cubicBezTo>
                    <a:pt x="1574" y="971"/>
                    <a:pt x="1577" y="921"/>
                    <a:pt x="1578" y="873"/>
                  </a:cubicBezTo>
                  <a:cubicBezTo>
                    <a:pt x="1578" y="820"/>
                    <a:pt x="1575" y="766"/>
                    <a:pt x="1573" y="713"/>
                  </a:cubicBezTo>
                  <a:cubicBezTo>
                    <a:pt x="1571" y="661"/>
                    <a:pt x="1569" y="608"/>
                    <a:pt x="1567" y="555"/>
                  </a:cubicBezTo>
                  <a:cubicBezTo>
                    <a:pt x="1566" y="509"/>
                    <a:pt x="1568" y="462"/>
                    <a:pt x="1565" y="416"/>
                  </a:cubicBezTo>
                  <a:lnTo>
                    <a:pt x="1566" y="414"/>
                  </a:lnTo>
                  <a:close/>
                  <a:moveTo>
                    <a:pt x="1459" y="490"/>
                  </a:moveTo>
                  <a:cubicBezTo>
                    <a:pt x="1478" y="478"/>
                    <a:pt x="1497" y="464"/>
                    <a:pt x="1517" y="451"/>
                  </a:cubicBezTo>
                  <a:cubicBezTo>
                    <a:pt x="1531" y="441"/>
                    <a:pt x="1546" y="432"/>
                    <a:pt x="1560" y="420"/>
                  </a:cubicBezTo>
                  <a:cubicBezTo>
                    <a:pt x="1557" y="464"/>
                    <a:pt x="1561" y="510"/>
                    <a:pt x="1562" y="553"/>
                  </a:cubicBezTo>
                  <a:cubicBezTo>
                    <a:pt x="1563" y="606"/>
                    <a:pt x="1564" y="659"/>
                    <a:pt x="1565" y="711"/>
                  </a:cubicBezTo>
                  <a:cubicBezTo>
                    <a:pt x="1566" y="764"/>
                    <a:pt x="1567" y="817"/>
                    <a:pt x="1567" y="870"/>
                  </a:cubicBezTo>
                  <a:cubicBezTo>
                    <a:pt x="1567" y="920"/>
                    <a:pt x="1572" y="969"/>
                    <a:pt x="1569" y="1020"/>
                  </a:cubicBezTo>
                  <a:cubicBezTo>
                    <a:pt x="1529" y="994"/>
                    <a:pt x="1488" y="970"/>
                    <a:pt x="1446" y="949"/>
                  </a:cubicBezTo>
                  <a:cubicBezTo>
                    <a:pt x="1444" y="948"/>
                    <a:pt x="1442" y="951"/>
                    <a:pt x="1444" y="953"/>
                  </a:cubicBezTo>
                  <a:cubicBezTo>
                    <a:pt x="1445" y="954"/>
                    <a:pt x="1446" y="954"/>
                    <a:pt x="1447" y="955"/>
                  </a:cubicBezTo>
                  <a:cubicBezTo>
                    <a:pt x="1447" y="956"/>
                    <a:pt x="1447" y="956"/>
                    <a:pt x="1447" y="957"/>
                  </a:cubicBezTo>
                  <a:cubicBezTo>
                    <a:pt x="1422" y="972"/>
                    <a:pt x="1396" y="987"/>
                    <a:pt x="1371" y="1002"/>
                  </a:cubicBezTo>
                  <a:cubicBezTo>
                    <a:pt x="1371" y="925"/>
                    <a:pt x="1371" y="848"/>
                    <a:pt x="1370" y="771"/>
                  </a:cubicBezTo>
                  <a:cubicBezTo>
                    <a:pt x="1369" y="698"/>
                    <a:pt x="1373" y="624"/>
                    <a:pt x="1368" y="551"/>
                  </a:cubicBezTo>
                  <a:cubicBezTo>
                    <a:pt x="1398" y="531"/>
                    <a:pt x="1428" y="510"/>
                    <a:pt x="1459" y="490"/>
                  </a:cubicBezTo>
                  <a:close/>
                  <a:moveTo>
                    <a:pt x="1012" y="22"/>
                  </a:moveTo>
                  <a:cubicBezTo>
                    <a:pt x="1013" y="20"/>
                    <a:pt x="1014" y="19"/>
                    <a:pt x="1015" y="18"/>
                  </a:cubicBezTo>
                  <a:cubicBezTo>
                    <a:pt x="1050" y="53"/>
                    <a:pt x="1087" y="84"/>
                    <a:pt x="1125" y="114"/>
                  </a:cubicBezTo>
                  <a:cubicBezTo>
                    <a:pt x="1158" y="140"/>
                    <a:pt x="1189" y="167"/>
                    <a:pt x="1221" y="194"/>
                  </a:cubicBezTo>
                  <a:cubicBezTo>
                    <a:pt x="1221" y="264"/>
                    <a:pt x="1223" y="334"/>
                    <a:pt x="1224" y="405"/>
                  </a:cubicBezTo>
                  <a:cubicBezTo>
                    <a:pt x="1224" y="483"/>
                    <a:pt x="1224" y="561"/>
                    <a:pt x="1224" y="639"/>
                  </a:cubicBezTo>
                  <a:cubicBezTo>
                    <a:pt x="1225" y="715"/>
                    <a:pt x="1225" y="791"/>
                    <a:pt x="1226" y="867"/>
                  </a:cubicBezTo>
                  <a:cubicBezTo>
                    <a:pt x="1226" y="940"/>
                    <a:pt x="1225" y="1013"/>
                    <a:pt x="1230" y="1085"/>
                  </a:cubicBezTo>
                  <a:cubicBezTo>
                    <a:pt x="1230" y="1085"/>
                    <a:pt x="1230" y="1086"/>
                    <a:pt x="1229" y="1086"/>
                  </a:cubicBezTo>
                  <a:cubicBezTo>
                    <a:pt x="1192" y="1107"/>
                    <a:pt x="1153" y="1127"/>
                    <a:pt x="1115" y="1147"/>
                  </a:cubicBezTo>
                  <a:cubicBezTo>
                    <a:pt x="1083" y="1164"/>
                    <a:pt x="1050" y="1179"/>
                    <a:pt x="1018" y="1195"/>
                  </a:cubicBezTo>
                  <a:cubicBezTo>
                    <a:pt x="1025" y="997"/>
                    <a:pt x="1021" y="799"/>
                    <a:pt x="1016" y="601"/>
                  </a:cubicBezTo>
                  <a:cubicBezTo>
                    <a:pt x="1011" y="408"/>
                    <a:pt x="1010" y="215"/>
                    <a:pt x="1012" y="22"/>
                  </a:cubicBezTo>
                  <a:close/>
                  <a:moveTo>
                    <a:pt x="717" y="664"/>
                  </a:moveTo>
                  <a:cubicBezTo>
                    <a:pt x="715" y="598"/>
                    <a:pt x="713" y="532"/>
                    <a:pt x="712" y="466"/>
                  </a:cubicBezTo>
                  <a:cubicBezTo>
                    <a:pt x="711" y="404"/>
                    <a:pt x="713" y="341"/>
                    <a:pt x="712" y="278"/>
                  </a:cubicBezTo>
                  <a:cubicBezTo>
                    <a:pt x="760" y="237"/>
                    <a:pt x="807" y="195"/>
                    <a:pt x="856" y="155"/>
                  </a:cubicBezTo>
                  <a:cubicBezTo>
                    <a:pt x="886" y="130"/>
                    <a:pt x="916" y="106"/>
                    <a:pt x="946" y="81"/>
                  </a:cubicBezTo>
                  <a:cubicBezTo>
                    <a:pt x="966" y="64"/>
                    <a:pt x="989" y="46"/>
                    <a:pt x="1008" y="26"/>
                  </a:cubicBezTo>
                  <a:cubicBezTo>
                    <a:pt x="1000" y="217"/>
                    <a:pt x="1006" y="409"/>
                    <a:pt x="1011" y="600"/>
                  </a:cubicBezTo>
                  <a:cubicBezTo>
                    <a:pt x="1014" y="700"/>
                    <a:pt x="1017" y="800"/>
                    <a:pt x="1018" y="901"/>
                  </a:cubicBezTo>
                  <a:cubicBezTo>
                    <a:pt x="1019" y="999"/>
                    <a:pt x="1016" y="1098"/>
                    <a:pt x="1015" y="1197"/>
                  </a:cubicBezTo>
                  <a:cubicBezTo>
                    <a:pt x="1015" y="1197"/>
                    <a:pt x="1015" y="1197"/>
                    <a:pt x="1015" y="1197"/>
                  </a:cubicBezTo>
                  <a:cubicBezTo>
                    <a:pt x="1010" y="1200"/>
                    <a:pt x="1005" y="1202"/>
                    <a:pt x="1000" y="1205"/>
                  </a:cubicBezTo>
                  <a:cubicBezTo>
                    <a:pt x="1000" y="1203"/>
                    <a:pt x="1000" y="1202"/>
                    <a:pt x="1000" y="1200"/>
                  </a:cubicBezTo>
                  <a:cubicBezTo>
                    <a:pt x="1000" y="1199"/>
                    <a:pt x="997" y="1198"/>
                    <a:pt x="997" y="1200"/>
                  </a:cubicBezTo>
                  <a:cubicBezTo>
                    <a:pt x="997" y="1202"/>
                    <a:pt x="997" y="1204"/>
                    <a:pt x="997" y="1207"/>
                  </a:cubicBezTo>
                  <a:cubicBezTo>
                    <a:pt x="996" y="1207"/>
                    <a:pt x="994" y="1208"/>
                    <a:pt x="993" y="1209"/>
                  </a:cubicBezTo>
                  <a:cubicBezTo>
                    <a:pt x="992" y="1210"/>
                    <a:pt x="993" y="1212"/>
                    <a:pt x="994" y="1211"/>
                  </a:cubicBezTo>
                  <a:cubicBezTo>
                    <a:pt x="995" y="1211"/>
                    <a:pt x="996" y="1211"/>
                    <a:pt x="997" y="1210"/>
                  </a:cubicBezTo>
                  <a:cubicBezTo>
                    <a:pt x="997" y="1290"/>
                    <a:pt x="1003" y="1370"/>
                    <a:pt x="1004" y="1450"/>
                  </a:cubicBezTo>
                  <a:cubicBezTo>
                    <a:pt x="1006" y="1533"/>
                    <a:pt x="1002" y="1615"/>
                    <a:pt x="999" y="1697"/>
                  </a:cubicBezTo>
                  <a:cubicBezTo>
                    <a:pt x="999" y="1699"/>
                    <a:pt x="1003" y="1700"/>
                    <a:pt x="1003" y="1698"/>
                  </a:cubicBezTo>
                  <a:cubicBezTo>
                    <a:pt x="1011" y="1616"/>
                    <a:pt x="1010" y="1533"/>
                    <a:pt x="1008" y="1451"/>
                  </a:cubicBezTo>
                  <a:cubicBezTo>
                    <a:pt x="1007" y="1371"/>
                    <a:pt x="1007" y="1289"/>
                    <a:pt x="1000" y="1209"/>
                  </a:cubicBezTo>
                  <a:cubicBezTo>
                    <a:pt x="1078" y="1178"/>
                    <a:pt x="1153" y="1134"/>
                    <a:pt x="1226" y="1094"/>
                  </a:cubicBezTo>
                  <a:cubicBezTo>
                    <a:pt x="1264" y="1073"/>
                    <a:pt x="1302" y="1051"/>
                    <a:pt x="1339" y="1029"/>
                  </a:cubicBezTo>
                  <a:cubicBezTo>
                    <a:pt x="1375" y="1007"/>
                    <a:pt x="1412" y="987"/>
                    <a:pt x="1447" y="963"/>
                  </a:cubicBezTo>
                  <a:cubicBezTo>
                    <a:pt x="1444" y="1029"/>
                    <a:pt x="1451" y="1096"/>
                    <a:pt x="1453" y="1162"/>
                  </a:cubicBezTo>
                  <a:cubicBezTo>
                    <a:pt x="1455" y="1232"/>
                    <a:pt x="1456" y="1302"/>
                    <a:pt x="1458" y="1372"/>
                  </a:cubicBezTo>
                  <a:cubicBezTo>
                    <a:pt x="1463" y="1511"/>
                    <a:pt x="1470" y="1651"/>
                    <a:pt x="1470" y="1790"/>
                  </a:cubicBezTo>
                  <a:cubicBezTo>
                    <a:pt x="1470" y="1793"/>
                    <a:pt x="1473" y="1796"/>
                    <a:pt x="1476" y="1797"/>
                  </a:cubicBezTo>
                  <a:cubicBezTo>
                    <a:pt x="1466" y="1800"/>
                    <a:pt x="1456" y="1802"/>
                    <a:pt x="1446" y="1805"/>
                  </a:cubicBezTo>
                  <a:cubicBezTo>
                    <a:pt x="1446" y="1801"/>
                    <a:pt x="1445" y="1798"/>
                    <a:pt x="1445" y="1795"/>
                  </a:cubicBezTo>
                  <a:cubicBezTo>
                    <a:pt x="1445" y="1794"/>
                    <a:pt x="1444" y="1793"/>
                    <a:pt x="1443" y="1794"/>
                  </a:cubicBezTo>
                  <a:cubicBezTo>
                    <a:pt x="1443" y="1798"/>
                    <a:pt x="1442" y="1802"/>
                    <a:pt x="1442" y="1806"/>
                  </a:cubicBezTo>
                  <a:cubicBezTo>
                    <a:pt x="1436" y="1808"/>
                    <a:pt x="1430" y="1809"/>
                    <a:pt x="1424" y="1811"/>
                  </a:cubicBezTo>
                  <a:cubicBezTo>
                    <a:pt x="1423" y="1811"/>
                    <a:pt x="1424" y="1813"/>
                    <a:pt x="1425" y="1813"/>
                  </a:cubicBezTo>
                  <a:cubicBezTo>
                    <a:pt x="1431" y="1812"/>
                    <a:pt x="1436" y="1811"/>
                    <a:pt x="1441" y="1809"/>
                  </a:cubicBezTo>
                  <a:cubicBezTo>
                    <a:pt x="1439" y="1830"/>
                    <a:pt x="1441" y="1851"/>
                    <a:pt x="1441" y="1871"/>
                  </a:cubicBezTo>
                  <a:cubicBezTo>
                    <a:pt x="1441" y="1899"/>
                    <a:pt x="1441" y="1928"/>
                    <a:pt x="1441" y="1956"/>
                  </a:cubicBezTo>
                  <a:cubicBezTo>
                    <a:pt x="1431" y="1957"/>
                    <a:pt x="1421" y="1958"/>
                    <a:pt x="1411" y="1960"/>
                  </a:cubicBezTo>
                  <a:cubicBezTo>
                    <a:pt x="1331" y="1970"/>
                    <a:pt x="1250" y="1976"/>
                    <a:pt x="1170" y="1989"/>
                  </a:cubicBezTo>
                  <a:cubicBezTo>
                    <a:pt x="1172" y="1949"/>
                    <a:pt x="1169" y="1908"/>
                    <a:pt x="1169" y="1868"/>
                  </a:cubicBezTo>
                  <a:cubicBezTo>
                    <a:pt x="1169" y="1831"/>
                    <a:pt x="1169" y="1795"/>
                    <a:pt x="1166" y="1759"/>
                  </a:cubicBezTo>
                  <a:cubicBezTo>
                    <a:pt x="1167" y="1759"/>
                    <a:pt x="1168" y="1759"/>
                    <a:pt x="1169" y="1760"/>
                  </a:cubicBezTo>
                  <a:cubicBezTo>
                    <a:pt x="1170" y="1760"/>
                    <a:pt x="1170" y="1758"/>
                    <a:pt x="1169" y="1758"/>
                  </a:cubicBezTo>
                  <a:cubicBezTo>
                    <a:pt x="1168" y="1757"/>
                    <a:pt x="1167" y="1757"/>
                    <a:pt x="1166" y="1757"/>
                  </a:cubicBezTo>
                  <a:cubicBezTo>
                    <a:pt x="1165" y="1752"/>
                    <a:pt x="1165" y="1748"/>
                    <a:pt x="1164" y="1743"/>
                  </a:cubicBezTo>
                  <a:cubicBezTo>
                    <a:pt x="1164" y="1742"/>
                    <a:pt x="1163" y="1742"/>
                    <a:pt x="1163" y="1743"/>
                  </a:cubicBezTo>
                  <a:cubicBezTo>
                    <a:pt x="1162" y="1747"/>
                    <a:pt x="1162" y="1752"/>
                    <a:pt x="1162" y="1756"/>
                  </a:cubicBezTo>
                  <a:cubicBezTo>
                    <a:pt x="1107" y="1742"/>
                    <a:pt x="1054" y="1726"/>
                    <a:pt x="1002" y="1705"/>
                  </a:cubicBezTo>
                  <a:cubicBezTo>
                    <a:pt x="978" y="1695"/>
                    <a:pt x="953" y="1687"/>
                    <a:pt x="929" y="1679"/>
                  </a:cubicBezTo>
                  <a:cubicBezTo>
                    <a:pt x="911" y="1672"/>
                    <a:pt x="893" y="1664"/>
                    <a:pt x="874" y="1659"/>
                  </a:cubicBezTo>
                  <a:cubicBezTo>
                    <a:pt x="874" y="1658"/>
                    <a:pt x="873" y="1657"/>
                    <a:pt x="873" y="1657"/>
                  </a:cubicBezTo>
                  <a:cubicBezTo>
                    <a:pt x="873" y="1655"/>
                    <a:pt x="871" y="1655"/>
                    <a:pt x="870" y="1656"/>
                  </a:cubicBezTo>
                  <a:cubicBezTo>
                    <a:pt x="870" y="1657"/>
                    <a:pt x="870" y="1657"/>
                    <a:pt x="870" y="1658"/>
                  </a:cubicBezTo>
                  <a:cubicBezTo>
                    <a:pt x="866" y="1657"/>
                    <a:pt x="862" y="1657"/>
                    <a:pt x="859" y="1656"/>
                  </a:cubicBezTo>
                  <a:cubicBezTo>
                    <a:pt x="858" y="1656"/>
                    <a:pt x="858" y="1657"/>
                    <a:pt x="859" y="1658"/>
                  </a:cubicBezTo>
                  <a:cubicBezTo>
                    <a:pt x="861" y="1659"/>
                    <a:pt x="863" y="1661"/>
                    <a:pt x="866" y="1662"/>
                  </a:cubicBezTo>
                  <a:cubicBezTo>
                    <a:pt x="836" y="1671"/>
                    <a:pt x="808" y="1682"/>
                    <a:pt x="778" y="1689"/>
                  </a:cubicBezTo>
                  <a:cubicBezTo>
                    <a:pt x="765" y="1692"/>
                    <a:pt x="753" y="1695"/>
                    <a:pt x="740" y="1698"/>
                  </a:cubicBezTo>
                  <a:cubicBezTo>
                    <a:pt x="741" y="1650"/>
                    <a:pt x="737" y="1603"/>
                    <a:pt x="737" y="1555"/>
                  </a:cubicBezTo>
                  <a:cubicBezTo>
                    <a:pt x="736" y="1503"/>
                    <a:pt x="735" y="1450"/>
                    <a:pt x="735" y="1398"/>
                  </a:cubicBezTo>
                  <a:cubicBezTo>
                    <a:pt x="734" y="1291"/>
                    <a:pt x="740" y="1183"/>
                    <a:pt x="738" y="1076"/>
                  </a:cubicBezTo>
                  <a:cubicBezTo>
                    <a:pt x="738" y="1075"/>
                    <a:pt x="737" y="1074"/>
                    <a:pt x="737" y="1074"/>
                  </a:cubicBezTo>
                  <a:cubicBezTo>
                    <a:pt x="736" y="1073"/>
                    <a:pt x="736" y="1073"/>
                    <a:pt x="735" y="1073"/>
                  </a:cubicBezTo>
                  <a:cubicBezTo>
                    <a:pt x="729" y="1069"/>
                    <a:pt x="722" y="1065"/>
                    <a:pt x="714" y="1062"/>
                  </a:cubicBezTo>
                  <a:cubicBezTo>
                    <a:pt x="722" y="930"/>
                    <a:pt x="722" y="797"/>
                    <a:pt x="717" y="664"/>
                  </a:cubicBezTo>
                  <a:close/>
                  <a:moveTo>
                    <a:pt x="622" y="1034"/>
                  </a:moveTo>
                  <a:cubicBezTo>
                    <a:pt x="623" y="1033"/>
                    <a:pt x="623" y="1033"/>
                    <a:pt x="623" y="1032"/>
                  </a:cubicBezTo>
                  <a:cubicBezTo>
                    <a:pt x="638" y="1041"/>
                    <a:pt x="654" y="1047"/>
                    <a:pt x="670" y="1054"/>
                  </a:cubicBezTo>
                  <a:cubicBezTo>
                    <a:pt x="690" y="1063"/>
                    <a:pt x="713" y="1075"/>
                    <a:pt x="734" y="1078"/>
                  </a:cubicBezTo>
                  <a:cubicBezTo>
                    <a:pt x="734" y="1078"/>
                    <a:pt x="735" y="1078"/>
                    <a:pt x="735" y="1078"/>
                  </a:cubicBezTo>
                  <a:cubicBezTo>
                    <a:pt x="727" y="1184"/>
                    <a:pt x="732" y="1291"/>
                    <a:pt x="731" y="1397"/>
                  </a:cubicBezTo>
                  <a:cubicBezTo>
                    <a:pt x="731" y="1449"/>
                    <a:pt x="731" y="1502"/>
                    <a:pt x="732" y="1554"/>
                  </a:cubicBezTo>
                  <a:cubicBezTo>
                    <a:pt x="732" y="1601"/>
                    <a:pt x="728" y="1652"/>
                    <a:pt x="735" y="1699"/>
                  </a:cubicBezTo>
                  <a:cubicBezTo>
                    <a:pt x="712" y="1704"/>
                    <a:pt x="689" y="1709"/>
                    <a:pt x="665" y="1712"/>
                  </a:cubicBezTo>
                  <a:cubicBezTo>
                    <a:pt x="651" y="1715"/>
                    <a:pt x="638" y="1717"/>
                    <a:pt x="625" y="1719"/>
                  </a:cubicBezTo>
                  <a:cubicBezTo>
                    <a:pt x="626" y="1666"/>
                    <a:pt x="623" y="1612"/>
                    <a:pt x="622" y="1559"/>
                  </a:cubicBezTo>
                  <a:cubicBezTo>
                    <a:pt x="620" y="1498"/>
                    <a:pt x="621" y="1437"/>
                    <a:pt x="620" y="1377"/>
                  </a:cubicBezTo>
                  <a:cubicBezTo>
                    <a:pt x="620" y="1316"/>
                    <a:pt x="619" y="1256"/>
                    <a:pt x="618" y="1195"/>
                  </a:cubicBezTo>
                  <a:cubicBezTo>
                    <a:pt x="617" y="1144"/>
                    <a:pt x="622" y="1091"/>
                    <a:pt x="616" y="1040"/>
                  </a:cubicBezTo>
                  <a:cubicBezTo>
                    <a:pt x="618" y="1038"/>
                    <a:pt x="620" y="1036"/>
                    <a:pt x="622" y="1034"/>
                  </a:cubicBezTo>
                  <a:close/>
                  <a:moveTo>
                    <a:pt x="401" y="1187"/>
                  </a:moveTo>
                  <a:cubicBezTo>
                    <a:pt x="428" y="1173"/>
                    <a:pt x="456" y="1158"/>
                    <a:pt x="482" y="1141"/>
                  </a:cubicBezTo>
                  <a:cubicBezTo>
                    <a:pt x="507" y="1124"/>
                    <a:pt x="531" y="1104"/>
                    <a:pt x="556" y="1086"/>
                  </a:cubicBezTo>
                  <a:cubicBezTo>
                    <a:pt x="572" y="1073"/>
                    <a:pt x="591" y="1062"/>
                    <a:pt x="607" y="1049"/>
                  </a:cubicBezTo>
                  <a:cubicBezTo>
                    <a:pt x="606" y="1097"/>
                    <a:pt x="613" y="1146"/>
                    <a:pt x="614" y="1194"/>
                  </a:cubicBezTo>
                  <a:cubicBezTo>
                    <a:pt x="616" y="1255"/>
                    <a:pt x="616" y="1315"/>
                    <a:pt x="615" y="1376"/>
                  </a:cubicBezTo>
                  <a:cubicBezTo>
                    <a:pt x="614" y="1491"/>
                    <a:pt x="613" y="1606"/>
                    <a:pt x="616" y="1721"/>
                  </a:cubicBezTo>
                  <a:cubicBezTo>
                    <a:pt x="565" y="1730"/>
                    <a:pt x="516" y="1742"/>
                    <a:pt x="466" y="1756"/>
                  </a:cubicBezTo>
                  <a:cubicBezTo>
                    <a:pt x="460" y="1758"/>
                    <a:pt x="465" y="1767"/>
                    <a:pt x="470" y="1766"/>
                  </a:cubicBezTo>
                  <a:cubicBezTo>
                    <a:pt x="472" y="1766"/>
                    <a:pt x="475" y="1765"/>
                    <a:pt x="477" y="1764"/>
                  </a:cubicBezTo>
                  <a:cubicBezTo>
                    <a:pt x="475" y="1778"/>
                    <a:pt x="477" y="1792"/>
                    <a:pt x="477" y="1806"/>
                  </a:cubicBezTo>
                  <a:cubicBezTo>
                    <a:pt x="476" y="1824"/>
                    <a:pt x="475" y="1843"/>
                    <a:pt x="475" y="1862"/>
                  </a:cubicBezTo>
                  <a:cubicBezTo>
                    <a:pt x="474" y="1895"/>
                    <a:pt x="471" y="1929"/>
                    <a:pt x="469" y="1963"/>
                  </a:cubicBezTo>
                  <a:cubicBezTo>
                    <a:pt x="451" y="1961"/>
                    <a:pt x="433" y="1958"/>
                    <a:pt x="415" y="1956"/>
                  </a:cubicBezTo>
                  <a:cubicBezTo>
                    <a:pt x="392" y="1952"/>
                    <a:pt x="369" y="1948"/>
                    <a:pt x="346" y="1945"/>
                  </a:cubicBezTo>
                  <a:cubicBezTo>
                    <a:pt x="347" y="1916"/>
                    <a:pt x="344" y="1887"/>
                    <a:pt x="343" y="1859"/>
                  </a:cubicBezTo>
                  <a:cubicBezTo>
                    <a:pt x="342" y="1827"/>
                    <a:pt x="342" y="1795"/>
                    <a:pt x="341" y="1763"/>
                  </a:cubicBezTo>
                  <a:cubicBezTo>
                    <a:pt x="340" y="1700"/>
                    <a:pt x="340" y="1637"/>
                    <a:pt x="340" y="1573"/>
                  </a:cubicBezTo>
                  <a:cubicBezTo>
                    <a:pt x="340" y="1513"/>
                    <a:pt x="340" y="1452"/>
                    <a:pt x="340" y="1391"/>
                  </a:cubicBezTo>
                  <a:cubicBezTo>
                    <a:pt x="340" y="1335"/>
                    <a:pt x="341" y="1278"/>
                    <a:pt x="337" y="1221"/>
                  </a:cubicBezTo>
                  <a:cubicBezTo>
                    <a:pt x="359" y="1212"/>
                    <a:pt x="380" y="1199"/>
                    <a:pt x="401" y="1187"/>
                  </a:cubicBezTo>
                  <a:close/>
                  <a:moveTo>
                    <a:pt x="335" y="581"/>
                  </a:moveTo>
                  <a:cubicBezTo>
                    <a:pt x="351" y="568"/>
                    <a:pt x="366" y="556"/>
                    <a:pt x="382" y="543"/>
                  </a:cubicBezTo>
                  <a:cubicBezTo>
                    <a:pt x="394" y="534"/>
                    <a:pt x="407" y="525"/>
                    <a:pt x="418" y="514"/>
                  </a:cubicBezTo>
                  <a:cubicBezTo>
                    <a:pt x="419" y="517"/>
                    <a:pt x="419" y="521"/>
                    <a:pt x="420" y="525"/>
                  </a:cubicBezTo>
                  <a:cubicBezTo>
                    <a:pt x="422" y="543"/>
                    <a:pt x="422" y="560"/>
                    <a:pt x="422" y="578"/>
                  </a:cubicBezTo>
                  <a:cubicBezTo>
                    <a:pt x="422" y="607"/>
                    <a:pt x="423" y="636"/>
                    <a:pt x="423" y="664"/>
                  </a:cubicBezTo>
                  <a:cubicBezTo>
                    <a:pt x="422" y="664"/>
                    <a:pt x="421" y="663"/>
                    <a:pt x="420" y="662"/>
                  </a:cubicBezTo>
                  <a:cubicBezTo>
                    <a:pt x="420" y="661"/>
                    <a:pt x="419" y="660"/>
                    <a:pt x="417" y="660"/>
                  </a:cubicBezTo>
                  <a:cubicBezTo>
                    <a:pt x="415" y="658"/>
                    <a:pt x="412" y="656"/>
                    <a:pt x="409" y="654"/>
                  </a:cubicBezTo>
                  <a:cubicBezTo>
                    <a:pt x="406" y="652"/>
                    <a:pt x="404" y="656"/>
                    <a:pt x="407" y="657"/>
                  </a:cubicBezTo>
                  <a:cubicBezTo>
                    <a:pt x="408" y="659"/>
                    <a:pt x="410" y="661"/>
                    <a:pt x="412" y="662"/>
                  </a:cubicBezTo>
                  <a:cubicBezTo>
                    <a:pt x="387" y="678"/>
                    <a:pt x="364" y="699"/>
                    <a:pt x="339" y="716"/>
                  </a:cubicBezTo>
                  <a:cubicBezTo>
                    <a:pt x="337" y="717"/>
                    <a:pt x="335" y="719"/>
                    <a:pt x="333" y="720"/>
                  </a:cubicBezTo>
                  <a:cubicBezTo>
                    <a:pt x="343" y="676"/>
                    <a:pt x="339" y="625"/>
                    <a:pt x="335" y="581"/>
                  </a:cubicBezTo>
                  <a:close/>
                  <a:moveTo>
                    <a:pt x="343" y="722"/>
                  </a:moveTo>
                  <a:cubicBezTo>
                    <a:pt x="366" y="707"/>
                    <a:pt x="393" y="693"/>
                    <a:pt x="412" y="674"/>
                  </a:cubicBezTo>
                  <a:cubicBezTo>
                    <a:pt x="413" y="754"/>
                    <a:pt x="411" y="835"/>
                    <a:pt x="416" y="915"/>
                  </a:cubicBezTo>
                  <a:cubicBezTo>
                    <a:pt x="414" y="914"/>
                    <a:pt x="411" y="913"/>
                    <a:pt x="409" y="912"/>
                  </a:cubicBezTo>
                  <a:cubicBezTo>
                    <a:pt x="410" y="912"/>
                    <a:pt x="410" y="911"/>
                    <a:pt x="411" y="911"/>
                  </a:cubicBezTo>
                  <a:cubicBezTo>
                    <a:pt x="412" y="909"/>
                    <a:pt x="410" y="906"/>
                    <a:pt x="408" y="907"/>
                  </a:cubicBezTo>
                  <a:cubicBezTo>
                    <a:pt x="408" y="907"/>
                    <a:pt x="408" y="907"/>
                    <a:pt x="409" y="906"/>
                  </a:cubicBezTo>
                  <a:cubicBezTo>
                    <a:pt x="409" y="901"/>
                    <a:pt x="399" y="897"/>
                    <a:pt x="399" y="904"/>
                  </a:cubicBezTo>
                  <a:cubicBezTo>
                    <a:pt x="399" y="905"/>
                    <a:pt x="399" y="907"/>
                    <a:pt x="399" y="908"/>
                  </a:cubicBezTo>
                  <a:cubicBezTo>
                    <a:pt x="397" y="908"/>
                    <a:pt x="396" y="907"/>
                    <a:pt x="394" y="907"/>
                  </a:cubicBezTo>
                  <a:cubicBezTo>
                    <a:pt x="394" y="906"/>
                    <a:pt x="394" y="907"/>
                    <a:pt x="394" y="907"/>
                  </a:cubicBezTo>
                  <a:cubicBezTo>
                    <a:pt x="396" y="909"/>
                    <a:pt x="397" y="910"/>
                    <a:pt x="399" y="911"/>
                  </a:cubicBezTo>
                  <a:cubicBezTo>
                    <a:pt x="399" y="913"/>
                    <a:pt x="399" y="914"/>
                    <a:pt x="399" y="915"/>
                  </a:cubicBezTo>
                  <a:cubicBezTo>
                    <a:pt x="373" y="936"/>
                    <a:pt x="346" y="954"/>
                    <a:pt x="317" y="969"/>
                  </a:cubicBezTo>
                  <a:cubicBezTo>
                    <a:pt x="304" y="976"/>
                    <a:pt x="292" y="982"/>
                    <a:pt x="280" y="989"/>
                  </a:cubicBezTo>
                  <a:cubicBezTo>
                    <a:pt x="279" y="972"/>
                    <a:pt x="275" y="955"/>
                    <a:pt x="275" y="938"/>
                  </a:cubicBezTo>
                  <a:cubicBezTo>
                    <a:pt x="274" y="916"/>
                    <a:pt x="274" y="895"/>
                    <a:pt x="274" y="873"/>
                  </a:cubicBezTo>
                  <a:cubicBezTo>
                    <a:pt x="274" y="837"/>
                    <a:pt x="276" y="801"/>
                    <a:pt x="272" y="766"/>
                  </a:cubicBezTo>
                  <a:cubicBezTo>
                    <a:pt x="296" y="751"/>
                    <a:pt x="320" y="737"/>
                    <a:pt x="343" y="722"/>
                  </a:cubicBezTo>
                  <a:close/>
                  <a:moveTo>
                    <a:pt x="232" y="1281"/>
                  </a:moveTo>
                  <a:cubicBezTo>
                    <a:pt x="231" y="1235"/>
                    <a:pt x="231" y="1190"/>
                    <a:pt x="231" y="1145"/>
                  </a:cubicBezTo>
                  <a:cubicBezTo>
                    <a:pt x="231" y="1124"/>
                    <a:pt x="231" y="1103"/>
                    <a:pt x="232" y="1082"/>
                  </a:cubicBezTo>
                  <a:cubicBezTo>
                    <a:pt x="233" y="1064"/>
                    <a:pt x="236" y="1043"/>
                    <a:pt x="231" y="1025"/>
                  </a:cubicBezTo>
                  <a:cubicBezTo>
                    <a:pt x="231" y="1024"/>
                    <a:pt x="230" y="1023"/>
                    <a:pt x="229" y="1022"/>
                  </a:cubicBezTo>
                  <a:cubicBezTo>
                    <a:pt x="244" y="1019"/>
                    <a:pt x="259" y="1012"/>
                    <a:pt x="274" y="1004"/>
                  </a:cubicBezTo>
                  <a:cubicBezTo>
                    <a:pt x="276" y="1006"/>
                    <a:pt x="280" y="1006"/>
                    <a:pt x="280" y="1003"/>
                  </a:cubicBezTo>
                  <a:cubicBezTo>
                    <a:pt x="280" y="1002"/>
                    <a:pt x="280" y="1002"/>
                    <a:pt x="280" y="1001"/>
                  </a:cubicBezTo>
                  <a:cubicBezTo>
                    <a:pt x="293" y="994"/>
                    <a:pt x="305" y="986"/>
                    <a:pt x="316" y="980"/>
                  </a:cubicBezTo>
                  <a:cubicBezTo>
                    <a:pt x="345" y="962"/>
                    <a:pt x="373" y="942"/>
                    <a:pt x="399" y="921"/>
                  </a:cubicBezTo>
                  <a:cubicBezTo>
                    <a:pt x="397" y="1006"/>
                    <a:pt x="398" y="1091"/>
                    <a:pt x="399" y="1175"/>
                  </a:cubicBezTo>
                  <a:cubicBezTo>
                    <a:pt x="378" y="1187"/>
                    <a:pt x="356" y="1198"/>
                    <a:pt x="336" y="1211"/>
                  </a:cubicBezTo>
                  <a:cubicBezTo>
                    <a:pt x="336" y="1210"/>
                    <a:pt x="336" y="1210"/>
                    <a:pt x="336" y="1209"/>
                  </a:cubicBezTo>
                  <a:cubicBezTo>
                    <a:pt x="336" y="1207"/>
                    <a:pt x="332" y="1206"/>
                    <a:pt x="332" y="1208"/>
                  </a:cubicBezTo>
                  <a:cubicBezTo>
                    <a:pt x="332" y="1210"/>
                    <a:pt x="332" y="1212"/>
                    <a:pt x="332" y="1214"/>
                  </a:cubicBezTo>
                  <a:cubicBezTo>
                    <a:pt x="328" y="1217"/>
                    <a:pt x="325" y="1220"/>
                    <a:pt x="322" y="1223"/>
                  </a:cubicBezTo>
                  <a:cubicBezTo>
                    <a:pt x="320" y="1224"/>
                    <a:pt x="322" y="1226"/>
                    <a:pt x="323" y="1226"/>
                  </a:cubicBezTo>
                  <a:cubicBezTo>
                    <a:pt x="326" y="1225"/>
                    <a:pt x="329" y="1224"/>
                    <a:pt x="332" y="1223"/>
                  </a:cubicBezTo>
                  <a:cubicBezTo>
                    <a:pt x="331" y="1279"/>
                    <a:pt x="334" y="1334"/>
                    <a:pt x="335" y="1390"/>
                  </a:cubicBezTo>
                  <a:cubicBezTo>
                    <a:pt x="336" y="1450"/>
                    <a:pt x="336" y="1509"/>
                    <a:pt x="335" y="1569"/>
                  </a:cubicBezTo>
                  <a:cubicBezTo>
                    <a:pt x="303" y="1559"/>
                    <a:pt x="270" y="1552"/>
                    <a:pt x="238" y="1542"/>
                  </a:cubicBezTo>
                  <a:cubicBezTo>
                    <a:pt x="237" y="1541"/>
                    <a:pt x="236" y="1541"/>
                    <a:pt x="234" y="1540"/>
                  </a:cubicBezTo>
                  <a:cubicBezTo>
                    <a:pt x="234" y="1454"/>
                    <a:pt x="232" y="1367"/>
                    <a:pt x="232" y="1281"/>
                  </a:cubicBezTo>
                  <a:close/>
                  <a:moveTo>
                    <a:pt x="230" y="1546"/>
                  </a:moveTo>
                  <a:cubicBezTo>
                    <a:pt x="231" y="1546"/>
                    <a:pt x="232" y="1547"/>
                    <a:pt x="233" y="1547"/>
                  </a:cubicBezTo>
                  <a:cubicBezTo>
                    <a:pt x="233" y="1548"/>
                    <a:pt x="233" y="1548"/>
                    <a:pt x="233" y="1549"/>
                  </a:cubicBezTo>
                  <a:cubicBezTo>
                    <a:pt x="233" y="1550"/>
                    <a:pt x="235" y="1550"/>
                    <a:pt x="235" y="1549"/>
                  </a:cubicBezTo>
                  <a:cubicBezTo>
                    <a:pt x="235" y="1549"/>
                    <a:pt x="235" y="1548"/>
                    <a:pt x="235" y="1547"/>
                  </a:cubicBezTo>
                  <a:cubicBezTo>
                    <a:pt x="268" y="1554"/>
                    <a:pt x="302" y="1564"/>
                    <a:pt x="335" y="1572"/>
                  </a:cubicBezTo>
                  <a:cubicBezTo>
                    <a:pt x="335" y="1574"/>
                    <a:pt x="335" y="1577"/>
                    <a:pt x="335" y="1580"/>
                  </a:cubicBezTo>
                  <a:cubicBezTo>
                    <a:pt x="335" y="1640"/>
                    <a:pt x="335" y="1701"/>
                    <a:pt x="334" y="1762"/>
                  </a:cubicBezTo>
                  <a:cubicBezTo>
                    <a:pt x="334" y="1821"/>
                    <a:pt x="330" y="1884"/>
                    <a:pt x="338" y="1943"/>
                  </a:cubicBezTo>
                  <a:cubicBezTo>
                    <a:pt x="323" y="1941"/>
                    <a:pt x="307" y="1939"/>
                    <a:pt x="292" y="1937"/>
                  </a:cubicBezTo>
                  <a:cubicBezTo>
                    <a:pt x="294" y="1936"/>
                    <a:pt x="296" y="1936"/>
                    <a:pt x="299" y="1936"/>
                  </a:cubicBezTo>
                  <a:cubicBezTo>
                    <a:pt x="301" y="1935"/>
                    <a:pt x="299" y="1932"/>
                    <a:pt x="298" y="1932"/>
                  </a:cubicBezTo>
                  <a:cubicBezTo>
                    <a:pt x="295" y="1932"/>
                    <a:pt x="293" y="1932"/>
                    <a:pt x="291" y="1932"/>
                  </a:cubicBezTo>
                  <a:cubicBezTo>
                    <a:pt x="289" y="1927"/>
                    <a:pt x="279" y="1924"/>
                    <a:pt x="279" y="1932"/>
                  </a:cubicBezTo>
                  <a:cubicBezTo>
                    <a:pt x="279" y="1933"/>
                    <a:pt x="279" y="1933"/>
                    <a:pt x="279" y="1934"/>
                  </a:cubicBezTo>
                  <a:cubicBezTo>
                    <a:pt x="249" y="1937"/>
                    <a:pt x="220" y="1941"/>
                    <a:pt x="191" y="1945"/>
                  </a:cubicBezTo>
                  <a:cubicBezTo>
                    <a:pt x="178" y="1946"/>
                    <a:pt x="165" y="1947"/>
                    <a:pt x="152" y="1949"/>
                  </a:cubicBezTo>
                  <a:cubicBezTo>
                    <a:pt x="152" y="1933"/>
                    <a:pt x="149" y="1918"/>
                    <a:pt x="148" y="1903"/>
                  </a:cubicBezTo>
                  <a:cubicBezTo>
                    <a:pt x="147" y="1884"/>
                    <a:pt x="148" y="1866"/>
                    <a:pt x="148" y="1848"/>
                  </a:cubicBezTo>
                  <a:cubicBezTo>
                    <a:pt x="147" y="1811"/>
                    <a:pt x="148" y="1774"/>
                    <a:pt x="148" y="1737"/>
                  </a:cubicBezTo>
                  <a:cubicBezTo>
                    <a:pt x="149" y="1665"/>
                    <a:pt x="152" y="1592"/>
                    <a:pt x="147" y="1520"/>
                  </a:cubicBezTo>
                  <a:cubicBezTo>
                    <a:pt x="174" y="1533"/>
                    <a:pt x="200" y="1541"/>
                    <a:pt x="230" y="1546"/>
                  </a:cubicBezTo>
                  <a:close/>
                  <a:moveTo>
                    <a:pt x="287" y="2319"/>
                  </a:moveTo>
                  <a:cubicBezTo>
                    <a:pt x="227" y="2297"/>
                    <a:pt x="164" y="2278"/>
                    <a:pt x="101" y="2265"/>
                  </a:cubicBezTo>
                  <a:cubicBezTo>
                    <a:pt x="101" y="2218"/>
                    <a:pt x="97" y="2171"/>
                    <a:pt x="96" y="2124"/>
                  </a:cubicBezTo>
                  <a:cubicBezTo>
                    <a:pt x="97" y="2125"/>
                    <a:pt x="99" y="2125"/>
                    <a:pt x="100" y="2125"/>
                  </a:cubicBezTo>
                  <a:cubicBezTo>
                    <a:pt x="103" y="2126"/>
                    <a:pt x="103" y="2122"/>
                    <a:pt x="100" y="2121"/>
                  </a:cubicBezTo>
                  <a:cubicBezTo>
                    <a:pt x="99" y="2121"/>
                    <a:pt x="97" y="2121"/>
                    <a:pt x="96" y="2120"/>
                  </a:cubicBezTo>
                  <a:cubicBezTo>
                    <a:pt x="96" y="2119"/>
                    <a:pt x="96" y="2117"/>
                    <a:pt x="96" y="2116"/>
                  </a:cubicBezTo>
                  <a:cubicBezTo>
                    <a:pt x="95" y="2066"/>
                    <a:pt x="100" y="2017"/>
                    <a:pt x="98" y="1967"/>
                  </a:cubicBezTo>
                  <a:cubicBezTo>
                    <a:pt x="127" y="1966"/>
                    <a:pt x="157" y="1958"/>
                    <a:pt x="185" y="1953"/>
                  </a:cubicBezTo>
                  <a:cubicBezTo>
                    <a:pt x="216" y="1948"/>
                    <a:pt x="248" y="1944"/>
                    <a:pt x="279" y="1939"/>
                  </a:cubicBezTo>
                  <a:cubicBezTo>
                    <a:pt x="280" y="1968"/>
                    <a:pt x="284" y="1997"/>
                    <a:pt x="285" y="2026"/>
                  </a:cubicBezTo>
                  <a:cubicBezTo>
                    <a:pt x="287" y="2061"/>
                    <a:pt x="288" y="2095"/>
                    <a:pt x="288" y="2129"/>
                  </a:cubicBezTo>
                  <a:cubicBezTo>
                    <a:pt x="288" y="2192"/>
                    <a:pt x="287" y="2256"/>
                    <a:pt x="287" y="2319"/>
                  </a:cubicBezTo>
                  <a:close/>
                  <a:moveTo>
                    <a:pt x="318" y="2323"/>
                  </a:moveTo>
                  <a:cubicBezTo>
                    <a:pt x="312" y="2323"/>
                    <a:pt x="307" y="2324"/>
                    <a:pt x="301" y="2324"/>
                  </a:cubicBezTo>
                  <a:cubicBezTo>
                    <a:pt x="299" y="2323"/>
                    <a:pt x="297" y="2322"/>
                    <a:pt x="294" y="2321"/>
                  </a:cubicBezTo>
                  <a:cubicBezTo>
                    <a:pt x="299" y="2260"/>
                    <a:pt x="297" y="2200"/>
                    <a:pt x="294" y="2138"/>
                  </a:cubicBezTo>
                  <a:cubicBezTo>
                    <a:pt x="293" y="2104"/>
                    <a:pt x="291" y="2070"/>
                    <a:pt x="290" y="2035"/>
                  </a:cubicBezTo>
                  <a:cubicBezTo>
                    <a:pt x="289" y="2020"/>
                    <a:pt x="288" y="2004"/>
                    <a:pt x="288" y="1988"/>
                  </a:cubicBezTo>
                  <a:cubicBezTo>
                    <a:pt x="288" y="1972"/>
                    <a:pt x="291" y="1957"/>
                    <a:pt x="291" y="1941"/>
                  </a:cubicBezTo>
                  <a:cubicBezTo>
                    <a:pt x="332" y="1953"/>
                    <a:pt x="373" y="1960"/>
                    <a:pt x="416" y="1965"/>
                  </a:cubicBezTo>
                  <a:cubicBezTo>
                    <a:pt x="434" y="1968"/>
                    <a:pt x="452" y="1970"/>
                    <a:pt x="470" y="1972"/>
                  </a:cubicBezTo>
                  <a:cubicBezTo>
                    <a:pt x="472" y="1974"/>
                    <a:pt x="475" y="1974"/>
                    <a:pt x="476" y="1972"/>
                  </a:cubicBezTo>
                  <a:cubicBezTo>
                    <a:pt x="479" y="1973"/>
                    <a:pt x="482" y="1973"/>
                    <a:pt x="484" y="1973"/>
                  </a:cubicBezTo>
                  <a:cubicBezTo>
                    <a:pt x="509" y="1976"/>
                    <a:pt x="535" y="1980"/>
                    <a:pt x="560" y="1977"/>
                  </a:cubicBezTo>
                  <a:cubicBezTo>
                    <a:pt x="563" y="1977"/>
                    <a:pt x="562" y="1972"/>
                    <a:pt x="560" y="1972"/>
                  </a:cubicBezTo>
                  <a:cubicBezTo>
                    <a:pt x="539" y="1967"/>
                    <a:pt x="518" y="1967"/>
                    <a:pt x="498" y="1965"/>
                  </a:cubicBezTo>
                  <a:cubicBezTo>
                    <a:pt x="491" y="1965"/>
                    <a:pt x="484" y="1964"/>
                    <a:pt x="478" y="1963"/>
                  </a:cubicBezTo>
                  <a:cubicBezTo>
                    <a:pt x="480" y="1930"/>
                    <a:pt x="480" y="1897"/>
                    <a:pt x="481" y="1863"/>
                  </a:cubicBezTo>
                  <a:cubicBezTo>
                    <a:pt x="481" y="1844"/>
                    <a:pt x="481" y="1826"/>
                    <a:pt x="482" y="1807"/>
                  </a:cubicBezTo>
                  <a:cubicBezTo>
                    <a:pt x="482" y="1792"/>
                    <a:pt x="485" y="1777"/>
                    <a:pt x="484" y="1763"/>
                  </a:cubicBezTo>
                  <a:cubicBezTo>
                    <a:pt x="548" y="1749"/>
                    <a:pt x="611" y="1736"/>
                    <a:pt x="675" y="1718"/>
                  </a:cubicBezTo>
                  <a:cubicBezTo>
                    <a:pt x="695" y="1713"/>
                    <a:pt x="716" y="1708"/>
                    <a:pt x="736" y="1703"/>
                  </a:cubicBezTo>
                  <a:cubicBezTo>
                    <a:pt x="736" y="1703"/>
                    <a:pt x="736" y="1703"/>
                    <a:pt x="736" y="1704"/>
                  </a:cubicBezTo>
                  <a:cubicBezTo>
                    <a:pt x="737" y="1706"/>
                    <a:pt x="740" y="1707"/>
                    <a:pt x="740" y="1704"/>
                  </a:cubicBezTo>
                  <a:cubicBezTo>
                    <a:pt x="740" y="1703"/>
                    <a:pt x="740" y="1703"/>
                    <a:pt x="740" y="1702"/>
                  </a:cubicBezTo>
                  <a:cubicBezTo>
                    <a:pt x="783" y="1692"/>
                    <a:pt x="825" y="1683"/>
                    <a:pt x="867" y="1671"/>
                  </a:cubicBezTo>
                  <a:cubicBezTo>
                    <a:pt x="865" y="1690"/>
                    <a:pt x="866" y="1709"/>
                    <a:pt x="866" y="1727"/>
                  </a:cubicBezTo>
                  <a:cubicBezTo>
                    <a:pt x="866" y="1754"/>
                    <a:pt x="867" y="1780"/>
                    <a:pt x="868" y="1807"/>
                  </a:cubicBezTo>
                  <a:cubicBezTo>
                    <a:pt x="868" y="1860"/>
                    <a:pt x="867" y="1912"/>
                    <a:pt x="865" y="1965"/>
                  </a:cubicBezTo>
                  <a:cubicBezTo>
                    <a:pt x="863" y="2018"/>
                    <a:pt x="862" y="2071"/>
                    <a:pt x="862" y="2124"/>
                  </a:cubicBezTo>
                  <a:cubicBezTo>
                    <a:pt x="863" y="2150"/>
                    <a:pt x="863" y="2176"/>
                    <a:pt x="864" y="2202"/>
                  </a:cubicBezTo>
                  <a:cubicBezTo>
                    <a:pt x="864" y="2225"/>
                    <a:pt x="863" y="2249"/>
                    <a:pt x="866" y="2271"/>
                  </a:cubicBezTo>
                  <a:cubicBezTo>
                    <a:pt x="866" y="2272"/>
                    <a:pt x="866" y="2272"/>
                    <a:pt x="866" y="2273"/>
                  </a:cubicBezTo>
                  <a:cubicBezTo>
                    <a:pt x="860" y="2273"/>
                    <a:pt x="854" y="2273"/>
                    <a:pt x="847" y="2274"/>
                  </a:cubicBezTo>
                  <a:cubicBezTo>
                    <a:pt x="794" y="2276"/>
                    <a:pt x="742" y="2278"/>
                    <a:pt x="689" y="2280"/>
                  </a:cubicBezTo>
                  <a:cubicBezTo>
                    <a:pt x="662" y="2281"/>
                    <a:pt x="636" y="2281"/>
                    <a:pt x="609" y="2280"/>
                  </a:cubicBezTo>
                  <a:cubicBezTo>
                    <a:pt x="597" y="2280"/>
                    <a:pt x="584" y="2280"/>
                    <a:pt x="571" y="2280"/>
                  </a:cubicBezTo>
                  <a:cubicBezTo>
                    <a:pt x="571" y="2227"/>
                    <a:pt x="569" y="2175"/>
                    <a:pt x="570" y="2122"/>
                  </a:cubicBezTo>
                  <a:cubicBezTo>
                    <a:pt x="571" y="2071"/>
                    <a:pt x="581" y="2017"/>
                    <a:pt x="571" y="1967"/>
                  </a:cubicBezTo>
                  <a:cubicBezTo>
                    <a:pt x="571" y="1966"/>
                    <a:pt x="569" y="1965"/>
                    <a:pt x="568" y="1966"/>
                  </a:cubicBezTo>
                  <a:cubicBezTo>
                    <a:pt x="563" y="1989"/>
                    <a:pt x="563" y="2012"/>
                    <a:pt x="564" y="2035"/>
                  </a:cubicBezTo>
                  <a:cubicBezTo>
                    <a:pt x="565" y="2064"/>
                    <a:pt x="565" y="2092"/>
                    <a:pt x="565" y="2121"/>
                  </a:cubicBezTo>
                  <a:cubicBezTo>
                    <a:pt x="565" y="2173"/>
                    <a:pt x="563" y="2227"/>
                    <a:pt x="568" y="2280"/>
                  </a:cubicBezTo>
                  <a:cubicBezTo>
                    <a:pt x="557" y="2280"/>
                    <a:pt x="546" y="2281"/>
                    <a:pt x="536" y="2284"/>
                  </a:cubicBezTo>
                  <a:cubicBezTo>
                    <a:pt x="505" y="2275"/>
                    <a:pt x="474" y="2268"/>
                    <a:pt x="443" y="2261"/>
                  </a:cubicBezTo>
                  <a:cubicBezTo>
                    <a:pt x="442" y="2261"/>
                    <a:pt x="442" y="2261"/>
                    <a:pt x="443" y="2261"/>
                  </a:cubicBezTo>
                  <a:cubicBezTo>
                    <a:pt x="472" y="2268"/>
                    <a:pt x="502" y="2276"/>
                    <a:pt x="531" y="2285"/>
                  </a:cubicBezTo>
                  <a:cubicBezTo>
                    <a:pt x="531" y="2285"/>
                    <a:pt x="531" y="2285"/>
                    <a:pt x="531" y="2285"/>
                  </a:cubicBezTo>
                  <a:cubicBezTo>
                    <a:pt x="529" y="2285"/>
                    <a:pt x="530" y="2288"/>
                    <a:pt x="531" y="2288"/>
                  </a:cubicBezTo>
                  <a:cubicBezTo>
                    <a:pt x="535" y="2289"/>
                    <a:pt x="540" y="2290"/>
                    <a:pt x="544" y="2290"/>
                  </a:cubicBezTo>
                  <a:cubicBezTo>
                    <a:pt x="543" y="2294"/>
                    <a:pt x="542" y="2298"/>
                    <a:pt x="542" y="2301"/>
                  </a:cubicBezTo>
                  <a:cubicBezTo>
                    <a:pt x="467" y="2306"/>
                    <a:pt x="392" y="2316"/>
                    <a:pt x="318" y="2323"/>
                  </a:cubicBezTo>
                  <a:close/>
                  <a:moveTo>
                    <a:pt x="762" y="2692"/>
                  </a:moveTo>
                  <a:cubicBezTo>
                    <a:pt x="761" y="2692"/>
                    <a:pt x="761" y="2692"/>
                    <a:pt x="761" y="2693"/>
                  </a:cubicBezTo>
                  <a:cubicBezTo>
                    <a:pt x="761" y="2692"/>
                    <a:pt x="761" y="2692"/>
                    <a:pt x="760" y="2691"/>
                  </a:cubicBezTo>
                  <a:cubicBezTo>
                    <a:pt x="690" y="2652"/>
                    <a:pt x="617" y="2615"/>
                    <a:pt x="545" y="2578"/>
                  </a:cubicBezTo>
                  <a:cubicBezTo>
                    <a:pt x="546" y="2577"/>
                    <a:pt x="546" y="2576"/>
                    <a:pt x="547" y="2575"/>
                  </a:cubicBezTo>
                  <a:cubicBezTo>
                    <a:pt x="549" y="2554"/>
                    <a:pt x="542" y="2532"/>
                    <a:pt x="541" y="2510"/>
                  </a:cubicBezTo>
                  <a:cubicBezTo>
                    <a:pt x="541" y="2484"/>
                    <a:pt x="541" y="2458"/>
                    <a:pt x="543" y="2432"/>
                  </a:cubicBezTo>
                  <a:cubicBezTo>
                    <a:pt x="544" y="2406"/>
                    <a:pt x="545" y="2380"/>
                    <a:pt x="547" y="2354"/>
                  </a:cubicBezTo>
                  <a:cubicBezTo>
                    <a:pt x="549" y="2332"/>
                    <a:pt x="552" y="2312"/>
                    <a:pt x="549" y="2291"/>
                  </a:cubicBezTo>
                  <a:cubicBezTo>
                    <a:pt x="550" y="2291"/>
                    <a:pt x="552" y="2291"/>
                    <a:pt x="553" y="2291"/>
                  </a:cubicBezTo>
                  <a:cubicBezTo>
                    <a:pt x="580" y="2299"/>
                    <a:pt x="607" y="2307"/>
                    <a:pt x="634" y="2316"/>
                  </a:cubicBezTo>
                  <a:cubicBezTo>
                    <a:pt x="691" y="2334"/>
                    <a:pt x="749" y="2357"/>
                    <a:pt x="808" y="2366"/>
                  </a:cubicBezTo>
                  <a:cubicBezTo>
                    <a:pt x="807" y="2366"/>
                    <a:pt x="806" y="2366"/>
                    <a:pt x="805" y="2367"/>
                  </a:cubicBezTo>
                  <a:cubicBezTo>
                    <a:pt x="804" y="2367"/>
                    <a:pt x="805" y="2369"/>
                    <a:pt x="806" y="2369"/>
                  </a:cubicBezTo>
                  <a:cubicBezTo>
                    <a:pt x="808" y="2370"/>
                    <a:pt x="809" y="2370"/>
                    <a:pt x="812" y="2371"/>
                  </a:cubicBezTo>
                  <a:cubicBezTo>
                    <a:pt x="807" y="2389"/>
                    <a:pt x="807" y="2409"/>
                    <a:pt x="807" y="2428"/>
                  </a:cubicBezTo>
                  <a:cubicBezTo>
                    <a:pt x="807" y="2456"/>
                    <a:pt x="806" y="2485"/>
                    <a:pt x="805" y="2514"/>
                  </a:cubicBezTo>
                  <a:cubicBezTo>
                    <a:pt x="803" y="2568"/>
                    <a:pt x="799" y="2622"/>
                    <a:pt x="801" y="2676"/>
                  </a:cubicBezTo>
                  <a:cubicBezTo>
                    <a:pt x="801" y="2678"/>
                    <a:pt x="802" y="2678"/>
                    <a:pt x="802" y="2679"/>
                  </a:cubicBezTo>
                  <a:cubicBezTo>
                    <a:pt x="788" y="2682"/>
                    <a:pt x="774" y="2685"/>
                    <a:pt x="762" y="2692"/>
                  </a:cubicBezTo>
                  <a:close/>
                  <a:moveTo>
                    <a:pt x="1188" y="3121"/>
                  </a:moveTo>
                  <a:cubicBezTo>
                    <a:pt x="1187" y="3158"/>
                    <a:pt x="1186" y="3195"/>
                    <a:pt x="1183" y="3232"/>
                  </a:cubicBezTo>
                  <a:cubicBezTo>
                    <a:pt x="1181" y="3250"/>
                    <a:pt x="1179" y="3268"/>
                    <a:pt x="1179" y="3286"/>
                  </a:cubicBezTo>
                  <a:cubicBezTo>
                    <a:pt x="1178" y="3303"/>
                    <a:pt x="1182" y="3318"/>
                    <a:pt x="1185" y="3334"/>
                  </a:cubicBezTo>
                  <a:cubicBezTo>
                    <a:pt x="1185" y="3334"/>
                    <a:pt x="1185" y="3334"/>
                    <a:pt x="1185" y="3334"/>
                  </a:cubicBezTo>
                  <a:cubicBezTo>
                    <a:pt x="1185" y="3333"/>
                    <a:pt x="1184" y="3331"/>
                    <a:pt x="1182" y="3330"/>
                  </a:cubicBezTo>
                  <a:cubicBezTo>
                    <a:pt x="1150" y="3302"/>
                    <a:pt x="1111" y="3282"/>
                    <a:pt x="1077" y="3257"/>
                  </a:cubicBezTo>
                  <a:cubicBezTo>
                    <a:pt x="1043" y="3232"/>
                    <a:pt x="1009" y="3207"/>
                    <a:pt x="976" y="3182"/>
                  </a:cubicBezTo>
                  <a:cubicBezTo>
                    <a:pt x="974" y="3180"/>
                    <a:pt x="972" y="3178"/>
                    <a:pt x="970" y="3177"/>
                  </a:cubicBezTo>
                  <a:cubicBezTo>
                    <a:pt x="937" y="3151"/>
                    <a:pt x="904" y="3125"/>
                    <a:pt x="871" y="3099"/>
                  </a:cubicBezTo>
                  <a:cubicBezTo>
                    <a:pt x="841" y="3075"/>
                    <a:pt x="811" y="3047"/>
                    <a:pt x="778" y="3028"/>
                  </a:cubicBezTo>
                  <a:cubicBezTo>
                    <a:pt x="776" y="3026"/>
                    <a:pt x="774" y="3025"/>
                    <a:pt x="773" y="3024"/>
                  </a:cubicBezTo>
                  <a:cubicBezTo>
                    <a:pt x="778" y="2968"/>
                    <a:pt x="785" y="2913"/>
                    <a:pt x="786" y="2857"/>
                  </a:cubicBezTo>
                  <a:cubicBezTo>
                    <a:pt x="786" y="2826"/>
                    <a:pt x="786" y="2796"/>
                    <a:pt x="785" y="2765"/>
                  </a:cubicBezTo>
                  <a:cubicBezTo>
                    <a:pt x="784" y="2745"/>
                    <a:pt x="784" y="2723"/>
                    <a:pt x="779" y="2703"/>
                  </a:cubicBezTo>
                  <a:cubicBezTo>
                    <a:pt x="845" y="2746"/>
                    <a:pt x="916" y="2779"/>
                    <a:pt x="987" y="2813"/>
                  </a:cubicBezTo>
                  <a:cubicBezTo>
                    <a:pt x="1024" y="2831"/>
                    <a:pt x="1060" y="2848"/>
                    <a:pt x="1096" y="2867"/>
                  </a:cubicBezTo>
                  <a:cubicBezTo>
                    <a:pt x="1114" y="2876"/>
                    <a:pt x="1131" y="2885"/>
                    <a:pt x="1149" y="2894"/>
                  </a:cubicBezTo>
                  <a:cubicBezTo>
                    <a:pt x="1161" y="2900"/>
                    <a:pt x="1173" y="2906"/>
                    <a:pt x="1186" y="2911"/>
                  </a:cubicBezTo>
                  <a:cubicBezTo>
                    <a:pt x="1182" y="2943"/>
                    <a:pt x="1187" y="2978"/>
                    <a:pt x="1189" y="3009"/>
                  </a:cubicBezTo>
                  <a:cubicBezTo>
                    <a:pt x="1191" y="3047"/>
                    <a:pt x="1189" y="3084"/>
                    <a:pt x="1188" y="3121"/>
                  </a:cubicBezTo>
                  <a:close/>
                  <a:moveTo>
                    <a:pt x="1158" y="2883"/>
                  </a:moveTo>
                  <a:cubicBezTo>
                    <a:pt x="1140" y="2877"/>
                    <a:pt x="1122" y="2870"/>
                    <a:pt x="1104" y="2863"/>
                  </a:cubicBezTo>
                  <a:cubicBezTo>
                    <a:pt x="1064" y="2848"/>
                    <a:pt x="1026" y="2830"/>
                    <a:pt x="988" y="2811"/>
                  </a:cubicBezTo>
                  <a:cubicBezTo>
                    <a:pt x="916" y="2775"/>
                    <a:pt x="848" y="2732"/>
                    <a:pt x="777" y="2696"/>
                  </a:cubicBezTo>
                  <a:cubicBezTo>
                    <a:pt x="777" y="2695"/>
                    <a:pt x="777" y="2695"/>
                    <a:pt x="777" y="2694"/>
                  </a:cubicBezTo>
                  <a:cubicBezTo>
                    <a:pt x="800" y="2693"/>
                    <a:pt x="825" y="2685"/>
                    <a:pt x="847" y="2680"/>
                  </a:cubicBezTo>
                  <a:cubicBezTo>
                    <a:pt x="877" y="2672"/>
                    <a:pt x="907" y="2666"/>
                    <a:pt x="937" y="2660"/>
                  </a:cubicBezTo>
                  <a:cubicBezTo>
                    <a:pt x="997" y="2647"/>
                    <a:pt x="1057" y="2635"/>
                    <a:pt x="1118" y="2625"/>
                  </a:cubicBezTo>
                  <a:cubicBezTo>
                    <a:pt x="1120" y="2626"/>
                    <a:pt x="1121" y="2626"/>
                    <a:pt x="1123" y="2627"/>
                  </a:cubicBezTo>
                  <a:cubicBezTo>
                    <a:pt x="1124" y="2634"/>
                    <a:pt x="1124" y="2642"/>
                    <a:pt x="1124" y="2650"/>
                  </a:cubicBezTo>
                  <a:cubicBezTo>
                    <a:pt x="1125" y="2651"/>
                    <a:pt x="1127" y="2651"/>
                    <a:pt x="1127" y="2650"/>
                  </a:cubicBezTo>
                  <a:cubicBezTo>
                    <a:pt x="1126" y="2642"/>
                    <a:pt x="1126" y="2635"/>
                    <a:pt x="1126" y="2628"/>
                  </a:cubicBezTo>
                  <a:cubicBezTo>
                    <a:pt x="1197" y="2650"/>
                    <a:pt x="1269" y="2668"/>
                    <a:pt x="1341" y="2688"/>
                  </a:cubicBezTo>
                  <a:cubicBezTo>
                    <a:pt x="1379" y="2698"/>
                    <a:pt x="1417" y="2708"/>
                    <a:pt x="1455" y="2719"/>
                  </a:cubicBezTo>
                  <a:cubicBezTo>
                    <a:pt x="1486" y="2728"/>
                    <a:pt x="1517" y="2738"/>
                    <a:pt x="1549" y="2744"/>
                  </a:cubicBezTo>
                  <a:cubicBezTo>
                    <a:pt x="1526" y="2757"/>
                    <a:pt x="1505" y="2772"/>
                    <a:pt x="1482" y="2785"/>
                  </a:cubicBezTo>
                  <a:cubicBezTo>
                    <a:pt x="1450" y="2804"/>
                    <a:pt x="1415" y="2819"/>
                    <a:pt x="1381" y="2834"/>
                  </a:cubicBezTo>
                  <a:cubicBezTo>
                    <a:pt x="1322" y="2859"/>
                    <a:pt x="1259" y="2878"/>
                    <a:pt x="1198" y="2898"/>
                  </a:cubicBezTo>
                  <a:cubicBezTo>
                    <a:pt x="1185" y="2892"/>
                    <a:pt x="1171" y="2888"/>
                    <a:pt x="1158" y="2883"/>
                  </a:cubicBezTo>
                  <a:close/>
                  <a:moveTo>
                    <a:pt x="1192" y="3123"/>
                  </a:moveTo>
                  <a:cubicBezTo>
                    <a:pt x="1194" y="3086"/>
                    <a:pt x="1195" y="3049"/>
                    <a:pt x="1199" y="3012"/>
                  </a:cubicBezTo>
                  <a:cubicBezTo>
                    <a:pt x="1202" y="2981"/>
                    <a:pt x="1206" y="2946"/>
                    <a:pt x="1202" y="2915"/>
                  </a:cubicBezTo>
                  <a:cubicBezTo>
                    <a:pt x="1203" y="2916"/>
                    <a:pt x="1203" y="2916"/>
                    <a:pt x="1204" y="2916"/>
                  </a:cubicBezTo>
                  <a:cubicBezTo>
                    <a:pt x="1212" y="2917"/>
                    <a:pt x="1213" y="2907"/>
                    <a:pt x="1208" y="2903"/>
                  </a:cubicBezTo>
                  <a:cubicBezTo>
                    <a:pt x="1267" y="2885"/>
                    <a:pt x="1324" y="2862"/>
                    <a:pt x="1382" y="2837"/>
                  </a:cubicBezTo>
                  <a:cubicBezTo>
                    <a:pt x="1441" y="2812"/>
                    <a:pt x="1500" y="2785"/>
                    <a:pt x="1557" y="2755"/>
                  </a:cubicBezTo>
                  <a:cubicBezTo>
                    <a:pt x="1552" y="2777"/>
                    <a:pt x="1551" y="2803"/>
                    <a:pt x="1552" y="2824"/>
                  </a:cubicBezTo>
                  <a:cubicBezTo>
                    <a:pt x="1552" y="2855"/>
                    <a:pt x="1553" y="2887"/>
                    <a:pt x="1553" y="2918"/>
                  </a:cubicBezTo>
                  <a:cubicBezTo>
                    <a:pt x="1553" y="2949"/>
                    <a:pt x="1553" y="2980"/>
                    <a:pt x="1553" y="3011"/>
                  </a:cubicBezTo>
                  <a:cubicBezTo>
                    <a:pt x="1553" y="3027"/>
                    <a:pt x="1553" y="3042"/>
                    <a:pt x="1553" y="3057"/>
                  </a:cubicBezTo>
                  <a:cubicBezTo>
                    <a:pt x="1552" y="3071"/>
                    <a:pt x="1551" y="3084"/>
                    <a:pt x="1553" y="3098"/>
                  </a:cubicBezTo>
                  <a:cubicBezTo>
                    <a:pt x="1552" y="3098"/>
                    <a:pt x="1551" y="3098"/>
                    <a:pt x="1550" y="3099"/>
                  </a:cubicBezTo>
                  <a:cubicBezTo>
                    <a:pt x="1549" y="3099"/>
                    <a:pt x="1548" y="3098"/>
                    <a:pt x="1547" y="3098"/>
                  </a:cubicBezTo>
                  <a:cubicBezTo>
                    <a:pt x="1546" y="3098"/>
                    <a:pt x="1546" y="3099"/>
                    <a:pt x="1547" y="3100"/>
                  </a:cubicBezTo>
                  <a:cubicBezTo>
                    <a:pt x="1547" y="3100"/>
                    <a:pt x="1547" y="3100"/>
                    <a:pt x="1548" y="3100"/>
                  </a:cubicBezTo>
                  <a:cubicBezTo>
                    <a:pt x="1540" y="3105"/>
                    <a:pt x="1532" y="3110"/>
                    <a:pt x="1524" y="3115"/>
                  </a:cubicBezTo>
                  <a:cubicBezTo>
                    <a:pt x="1508" y="3126"/>
                    <a:pt x="1492" y="3134"/>
                    <a:pt x="1476" y="3144"/>
                  </a:cubicBezTo>
                  <a:cubicBezTo>
                    <a:pt x="1441" y="3165"/>
                    <a:pt x="1407" y="3185"/>
                    <a:pt x="1373" y="3206"/>
                  </a:cubicBezTo>
                  <a:cubicBezTo>
                    <a:pt x="1339" y="3227"/>
                    <a:pt x="1305" y="3248"/>
                    <a:pt x="1271" y="3268"/>
                  </a:cubicBezTo>
                  <a:cubicBezTo>
                    <a:pt x="1243" y="3284"/>
                    <a:pt x="1217" y="3300"/>
                    <a:pt x="1195" y="3322"/>
                  </a:cubicBezTo>
                  <a:cubicBezTo>
                    <a:pt x="1195" y="3322"/>
                    <a:pt x="1196" y="3322"/>
                    <a:pt x="1196" y="3321"/>
                  </a:cubicBezTo>
                  <a:cubicBezTo>
                    <a:pt x="1197" y="3311"/>
                    <a:pt x="1196" y="3301"/>
                    <a:pt x="1196" y="3290"/>
                  </a:cubicBezTo>
                  <a:cubicBezTo>
                    <a:pt x="1196" y="3274"/>
                    <a:pt x="1194" y="3257"/>
                    <a:pt x="1192" y="3241"/>
                  </a:cubicBezTo>
                  <a:cubicBezTo>
                    <a:pt x="1190" y="3202"/>
                    <a:pt x="1191" y="3162"/>
                    <a:pt x="1192" y="3123"/>
                  </a:cubicBezTo>
                  <a:close/>
                  <a:moveTo>
                    <a:pt x="1634" y="3296"/>
                  </a:moveTo>
                  <a:cubicBezTo>
                    <a:pt x="1579" y="3337"/>
                    <a:pt x="1524" y="3378"/>
                    <a:pt x="1470" y="3420"/>
                  </a:cubicBezTo>
                  <a:cubicBezTo>
                    <a:pt x="1423" y="3395"/>
                    <a:pt x="1376" y="3369"/>
                    <a:pt x="1330" y="3341"/>
                  </a:cubicBezTo>
                  <a:cubicBezTo>
                    <a:pt x="1354" y="3322"/>
                    <a:pt x="1378" y="3304"/>
                    <a:pt x="1403" y="3285"/>
                  </a:cubicBezTo>
                  <a:cubicBezTo>
                    <a:pt x="1458" y="3243"/>
                    <a:pt x="1516" y="3205"/>
                    <a:pt x="1571" y="3162"/>
                  </a:cubicBezTo>
                  <a:cubicBezTo>
                    <a:pt x="1597" y="3172"/>
                    <a:pt x="1624" y="3182"/>
                    <a:pt x="1650" y="3193"/>
                  </a:cubicBezTo>
                  <a:cubicBezTo>
                    <a:pt x="1677" y="3203"/>
                    <a:pt x="1703" y="3215"/>
                    <a:pt x="1729" y="3226"/>
                  </a:cubicBezTo>
                  <a:cubicBezTo>
                    <a:pt x="1698" y="3249"/>
                    <a:pt x="1666" y="3272"/>
                    <a:pt x="1634" y="3296"/>
                  </a:cubicBezTo>
                  <a:close/>
                  <a:moveTo>
                    <a:pt x="1779" y="3190"/>
                  </a:moveTo>
                  <a:cubicBezTo>
                    <a:pt x="1764" y="3200"/>
                    <a:pt x="1749" y="3211"/>
                    <a:pt x="1734" y="3223"/>
                  </a:cubicBezTo>
                  <a:cubicBezTo>
                    <a:pt x="1707" y="3210"/>
                    <a:pt x="1679" y="3200"/>
                    <a:pt x="1651" y="3189"/>
                  </a:cubicBezTo>
                  <a:cubicBezTo>
                    <a:pt x="1626" y="3178"/>
                    <a:pt x="1600" y="3168"/>
                    <a:pt x="1574" y="3159"/>
                  </a:cubicBezTo>
                  <a:cubicBezTo>
                    <a:pt x="1576" y="3157"/>
                    <a:pt x="1579" y="3156"/>
                    <a:pt x="1581" y="3154"/>
                  </a:cubicBezTo>
                  <a:cubicBezTo>
                    <a:pt x="1583" y="3153"/>
                    <a:pt x="1580" y="3150"/>
                    <a:pt x="1579" y="3151"/>
                  </a:cubicBezTo>
                  <a:cubicBezTo>
                    <a:pt x="1576" y="3153"/>
                    <a:pt x="1573" y="3156"/>
                    <a:pt x="1570" y="3158"/>
                  </a:cubicBezTo>
                  <a:cubicBezTo>
                    <a:pt x="1566" y="3157"/>
                    <a:pt x="1561" y="3155"/>
                    <a:pt x="1557" y="3154"/>
                  </a:cubicBezTo>
                  <a:cubicBezTo>
                    <a:pt x="1556" y="3154"/>
                    <a:pt x="1556" y="3155"/>
                    <a:pt x="1557" y="3156"/>
                  </a:cubicBezTo>
                  <a:cubicBezTo>
                    <a:pt x="1560" y="3157"/>
                    <a:pt x="1564" y="3159"/>
                    <a:pt x="1567" y="3160"/>
                  </a:cubicBezTo>
                  <a:cubicBezTo>
                    <a:pt x="1515" y="3201"/>
                    <a:pt x="1460" y="3239"/>
                    <a:pt x="1407" y="3279"/>
                  </a:cubicBezTo>
                  <a:cubicBezTo>
                    <a:pt x="1381" y="3299"/>
                    <a:pt x="1354" y="3319"/>
                    <a:pt x="1327" y="3340"/>
                  </a:cubicBezTo>
                  <a:cubicBezTo>
                    <a:pt x="1321" y="3336"/>
                    <a:pt x="1315" y="3332"/>
                    <a:pt x="1309" y="3328"/>
                  </a:cubicBezTo>
                  <a:cubicBezTo>
                    <a:pt x="1307" y="3327"/>
                    <a:pt x="1306" y="3330"/>
                    <a:pt x="1308" y="3332"/>
                  </a:cubicBezTo>
                  <a:cubicBezTo>
                    <a:pt x="1313" y="3335"/>
                    <a:pt x="1319" y="3339"/>
                    <a:pt x="1324" y="3342"/>
                  </a:cubicBezTo>
                  <a:cubicBezTo>
                    <a:pt x="1305" y="3356"/>
                    <a:pt x="1286" y="3371"/>
                    <a:pt x="1267" y="3385"/>
                  </a:cubicBezTo>
                  <a:cubicBezTo>
                    <a:pt x="1250" y="3375"/>
                    <a:pt x="1232" y="3365"/>
                    <a:pt x="1215" y="3354"/>
                  </a:cubicBezTo>
                  <a:cubicBezTo>
                    <a:pt x="1207" y="3349"/>
                    <a:pt x="1199" y="3344"/>
                    <a:pt x="1192" y="3339"/>
                  </a:cubicBezTo>
                  <a:cubicBezTo>
                    <a:pt x="1192" y="3338"/>
                    <a:pt x="1192" y="3336"/>
                    <a:pt x="1192" y="3335"/>
                  </a:cubicBezTo>
                  <a:cubicBezTo>
                    <a:pt x="1221" y="3321"/>
                    <a:pt x="1247" y="3302"/>
                    <a:pt x="1271" y="3281"/>
                  </a:cubicBezTo>
                  <a:cubicBezTo>
                    <a:pt x="1301" y="3255"/>
                    <a:pt x="1336" y="3234"/>
                    <a:pt x="1369" y="3213"/>
                  </a:cubicBezTo>
                  <a:cubicBezTo>
                    <a:pt x="1403" y="3192"/>
                    <a:pt x="1437" y="3172"/>
                    <a:pt x="1472" y="3152"/>
                  </a:cubicBezTo>
                  <a:cubicBezTo>
                    <a:pt x="1488" y="3142"/>
                    <a:pt x="1505" y="3133"/>
                    <a:pt x="1521" y="3123"/>
                  </a:cubicBezTo>
                  <a:cubicBezTo>
                    <a:pt x="1533" y="3116"/>
                    <a:pt x="1547" y="3111"/>
                    <a:pt x="1559" y="3105"/>
                  </a:cubicBezTo>
                  <a:cubicBezTo>
                    <a:pt x="1599" y="3121"/>
                    <a:pt x="1641" y="3134"/>
                    <a:pt x="1681" y="3150"/>
                  </a:cubicBezTo>
                  <a:cubicBezTo>
                    <a:pt x="1714" y="3164"/>
                    <a:pt x="1746" y="3177"/>
                    <a:pt x="1779" y="3190"/>
                  </a:cubicBezTo>
                  <a:close/>
                  <a:moveTo>
                    <a:pt x="1743" y="3172"/>
                  </a:moveTo>
                  <a:cubicBezTo>
                    <a:pt x="1723" y="3163"/>
                    <a:pt x="1703" y="3154"/>
                    <a:pt x="1682" y="3146"/>
                  </a:cubicBezTo>
                  <a:cubicBezTo>
                    <a:pt x="1644" y="3130"/>
                    <a:pt x="1604" y="3113"/>
                    <a:pt x="1564" y="3102"/>
                  </a:cubicBezTo>
                  <a:cubicBezTo>
                    <a:pt x="1566" y="3101"/>
                    <a:pt x="1569" y="3099"/>
                    <a:pt x="1572" y="3097"/>
                  </a:cubicBezTo>
                  <a:cubicBezTo>
                    <a:pt x="1575" y="3095"/>
                    <a:pt x="1572" y="3090"/>
                    <a:pt x="1568" y="3091"/>
                  </a:cubicBezTo>
                  <a:cubicBezTo>
                    <a:pt x="1565" y="3092"/>
                    <a:pt x="1562" y="3093"/>
                    <a:pt x="1558" y="3095"/>
                  </a:cubicBezTo>
                  <a:cubicBezTo>
                    <a:pt x="1564" y="3072"/>
                    <a:pt x="1560" y="3043"/>
                    <a:pt x="1560" y="3021"/>
                  </a:cubicBezTo>
                  <a:cubicBezTo>
                    <a:pt x="1560" y="2990"/>
                    <a:pt x="1559" y="2958"/>
                    <a:pt x="1558" y="2927"/>
                  </a:cubicBezTo>
                  <a:cubicBezTo>
                    <a:pt x="1557" y="2896"/>
                    <a:pt x="1558" y="2865"/>
                    <a:pt x="1560" y="2834"/>
                  </a:cubicBezTo>
                  <a:cubicBezTo>
                    <a:pt x="1562" y="2817"/>
                    <a:pt x="1564" y="2800"/>
                    <a:pt x="1568" y="2782"/>
                  </a:cubicBezTo>
                  <a:cubicBezTo>
                    <a:pt x="1571" y="2768"/>
                    <a:pt x="1574" y="2755"/>
                    <a:pt x="1573" y="2741"/>
                  </a:cubicBezTo>
                  <a:cubicBezTo>
                    <a:pt x="1572" y="2736"/>
                    <a:pt x="1565" y="2733"/>
                    <a:pt x="1562" y="2738"/>
                  </a:cubicBezTo>
                  <a:cubicBezTo>
                    <a:pt x="1562" y="2738"/>
                    <a:pt x="1561" y="2738"/>
                    <a:pt x="1561" y="2738"/>
                  </a:cubicBezTo>
                  <a:cubicBezTo>
                    <a:pt x="1533" y="2725"/>
                    <a:pt x="1502" y="2720"/>
                    <a:pt x="1471" y="2712"/>
                  </a:cubicBezTo>
                  <a:cubicBezTo>
                    <a:pt x="1431" y="2701"/>
                    <a:pt x="1390" y="2692"/>
                    <a:pt x="1349" y="2682"/>
                  </a:cubicBezTo>
                  <a:cubicBezTo>
                    <a:pt x="1275" y="2663"/>
                    <a:pt x="1201" y="2643"/>
                    <a:pt x="1128" y="2623"/>
                  </a:cubicBezTo>
                  <a:cubicBezTo>
                    <a:pt x="1128" y="2621"/>
                    <a:pt x="1127" y="2619"/>
                    <a:pt x="1125" y="2619"/>
                  </a:cubicBezTo>
                  <a:cubicBezTo>
                    <a:pt x="1124" y="2583"/>
                    <a:pt x="1123" y="2547"/>
                    <a:pt x="1123" y="2512"/>
                  </a:cubicBezTo>
                  <a:cubicBezTo>
                    <a:pt x="1122" y="2474"/>
                    <a:pt x="1125" y="2435"/>
                    <a:pt x="1121" y="2397"/>
                  </a:cubicBezTo>
                  <a:cubicBezTo>
                    <a:pt x="1225" y="2427"/>
                    <a:pt x="1334" y="2439"/>
                    <a:pt x="1439" y="2464"/>
                  </a:cubicBezTo>
                  <a:cubicBezTo>
                    <a:pt x="1546" y="2488"/>
                    <a:pt x="1653" y="2519"/>
                    <a:pt x="1760" y="2546"/>
                  </a:cubicBezTo>
                  <a:cubicBezTo>
                    <a:pt x="1763" y="2547"/>
                    <a:pt x="1763" y="2542"/>
                    <a:pt x="1761" y="2541"/>
                  </a:cubicBezTo>
                  <a:cubicBezTo>
                    <a:pt x="1662" y="2495"/>
                    <a:pt x="1554" y="2477"/>
                    <a:pt x="1447" y="2458"/>
                  </a:cubicBezTo>
                  <a:cubicBezTo>
                    <a:pt x="1339" y="2440"/>
                    <a:pt x="1233" y="2410"/>
                    <a:pt x="1124" y="2392"/>
                  </a:cubicBezTo>
                  <a:cubicBezTo>
                    <a:pt x="1192" y="2388"/>
                    <a:pt x="1257" y="2378"/>
                    <a:pt x="1324" y="2366"/>
                  </a:cubicBezTo>
                  <a:cubicBezTo>
                    <a:pt x="1369" y="2358"/>
                    <a:pt x="1415" y="2351"/>
                    <a:pt x="1460" y="2342"/>
                  </a:cubicBezTo>
                  <a:cubicBezTo>
                    <a:pt x="1462" y="2344"/>
                    <a:pt x="1467" y="2345"/>
                    <a:pt x="1467" y="2341"/>
                  </a:cubicBezTo>
                  <a:cubicBezTo>
                    <a:pt x="1467" y="2341"/>
                    <a:pt x="1467" y="2340"/>
                    <a:pt x="1467" y="2340"/>
                  </a:cubicBezTo>
                  <a:cubicBezTo>
                    <a:pt x="1492" y="2335"/>
                    <a:pt x="1517" y="2329"/>
                    <a:pt x="1541" y="2321"/>
                  </a:cubicBezTo>
                  <a:cubicBezTo>
                    <a:pt x="1541" y="2322"/>
                    <a:pt x="1541" y="2322"/>
                    <a:pt x="1542" y="2322"/>
                  </a:cubicBezTo>
                  <a:cubicBezTo>
                    <a:pt x="1598" y="2334"/>
                    <a:pt x="1655" y="2341"/>
                    <a:pt x="1712" y="2350"/>
                  </a:cubicBezTo>
                  <a:cubicBezTo>
                    <a:pt x="1753" y="2356"/>
                    <a:pt x="1794" y="2362"/>
                    <a:pt x="1836" y="2369"/>
                  </a:cubicBezTo>
                  <a:cubicBezTo>
                    <a:pt x="1835" y="2377"/>
                    <a:pt x="1835" y="2385"/>
                    <a:pt x="1835" y="2394"/>
                  </a:cubicBezTo>
                  <a:cubicBezTo>
                    <a:pt x="1835" y="2395"/>
                    <a:pt x="1838" y="2396"/>
                    <a:pt x="1838" y="2394"/>
                  </a:cubicBezTo>
                  <a:cubicBezTo>
                    <a:pt x="1838" y="2386"/>
                    <a:pt x="1839" y="2378"/>
                    <a:pt x="1839" y="2369"/>
                  </a:cubicBezTo>
                  <a:cubicBezTo>
                    <a:pt x="1853" y="2372"/>
                    <a:pt x="1868" y="2374"/>
                    <a:pt x="1882" y="2376"/>
                  </a:cubicBezTo>
                  <a:cubicBezTo>
                    <a:pt x="1985" y="2392"/>
                    <a:pt x="2087" y="2405"/>
                    <a:pt x="2190" y="2419"/>
                  </a:cubicBezTo>
                  <a:cubicBezTo>
                    <a:pt x="2163" y="2427"/>
                    <a:pt x="2136" y="2437"/>
                    <a:pt x="2109" y="2446"/>
                  </a:cubicBezTo>
                  <a:cubicBezTo>
                    <a:pt x="2069" y="2459"/>
                    <a:pt x="2029" y="2471"/>
                    <a:pt x="1989" y="2483"/>
                  </a:cubicBezTo>
                  <a:cubicBezTo>
                    <a:pt x="1951" y="2495"/>
                    <a:pt x="1914" y="2506"/>
                    <a:pt x="1876" y="2516"/>
                  </a:cubicBezTo>
                  <a:cubicBezTo>
                    <a:pt x="1839" y="2527"/>
                    <a:pt x="1799" y="2534"/>
                    <a:pt x="1764" y="2550"/>
                  </a:cubicBezTo>
                  <a:cubicBezTo>
                    <a:pt x="1760" y="2547"/>
                    <a:pt x="1755" y="2547"/>
                    <a:pt x="1753" y="2552"/>
                  </a:cubicBezTo>
                  <a:cubicBezTo>
                    <a:pt x="1748" y="2572"/>
                    <a:pt x="1750" y="2594"/>
                    <a:pt x="1750" y="2615"/>
                  </a:cubicBezTo>
                  <a:cubicBezTo>
                    <a:pt x="1750" y="2641"/>
                    <a:pt x="1751" y="2667"/>
                    <a:pt x="1751" y="2693"/>
                  </a:cubicBezTo>
                  <a:cubicBezTo>
                    <a:pt x="1751" y="2747"/>
                    <a:pt x="1752" y="2800"/>
                    <a:pt x="1751" y="2853"/>
                  </a:cubicBezTo>
                  <a:cubicBezTo>
                    <a:pt x="1749" y="2959"/>
                    <a:pt x="1737" y="3066"/>
                    <a:pt x="1743" y="3172"/>
                  </a:cubicBezTo>
                  <a:close/>
                  <a:moveTo>
                    <a:pt x="1973" y="2804"/>
                  </a:moveTo>
                  <a:cubicBezTo>
                    <a:pt x="1972" y="2857"/>
                    <a:pt x="1967" y="2910"/>
                    <a:pt x="1970" y="2963"/>
                  </a:cubicBezTo>
                  <a:cubicBezTo>
                    <a:pt x="1963" y="2962"/>
                    <a:pt x="1956" y="2961"/>
                    <a:pt x="1949" y="2960"/>
                  </a:cubicBezTo>
                  <a:cubicBezTo>
                    <a:pt x="1948" y="2960"/>
                    <a:pt x="1948" y="2961"/>
                    <a:pt x="1949" y="2961"/>
                  </a:cubicBezTo>
                  <a:cubicBezTo>
                    <a:pt x="1956" y="2963"/>
                    <a:pt x="1963" y="2965"/>
                    <a:pt x="1970" y="2967"/>
                  </a:cubicBezTo>
                  <a:cubicBezTo>
                    <a:pt x="1970" y="2969"/>
                    <a:pt x="1970" y="2971"/>
                    <a:pt x="1970" y="2973"/>
                  </a:cubicBezTo>
                  <a:cubicBezTo>
                    <a:pt x="1931" y="3006"/>
                    <a:pt x="1891" y="3037"/>
                    <a:pt x="1852" y="3070"/>
                  </a:cubicBezTo>
                  <a:cubicBezTo>
                    <a:pt x="1832" y="3086"/>
                    <a:pt x="1812" y="3101"/>
                    <a:pt x="1792" y="3117"/>
                  </a:cubicBezTo>
                  <a:cubicBezTo>
                    <a:pt x="1775" y="3131"/>
                    <a:pt x="1762" y="3146"/>
                    <a:pt x="1748" y="3162"/>
                  </a:cubicBezTo>
                  <a:cubicBezTo>
                    <a:pt x="1761" y="3063"/>
                    <a:pt x="1754" y="2962"/>
                    <a:pt x="1755" y="2862"/>
                  </a:cubicBezTo>
                  <a:cubicBezTo>
                    <a:pt x="1756" y="2810"/>
                    <a:pt x="1759" y="2757"/>
                    <a:pt x="1762" y="2704"/>
                  </a:cubicBezTo>
                  <a:cubicBezTo>
                    <a:pt x="1763" y="2678"/>
                    <a:pt x="1764" y="2652"/>
                    <a:pt x="1765" y="2626"/>
                  </a:cubicBezTo>
                  <a:cubicBezTo>
                    <a:pt x="1766" y="2603"/>
                    <a:pt x="1770" y="2579"/>
                    <a:pt x="1767" y="2556"/>
                  </a:cubicBezTo>
                  <a:cubicBezTo>
                    <a:pt x="1767" y="2555"/>
                    <a:pt x="1767" y="2555"/>
                    <a:pt x="1767" y="2555"/>
                  </a:cubicBezTo>
                  <a:cubicBezTo>
                    <a:pt x="1800" y="2550"/>
                    <a:pt x="1833" y="2538"/>
                    <a:pt x="1865" y="2529"/>
                  </a:cubicBezTo>
                  <a:cubicBezTo>
                    <a:pt x="1905" y="2517"/>
                    <a:pt x="1945" y="2505"/>
                    <a:pt x="1985" y="2493"/>
                  </a:cubicBezTo>
                  <a:cubicBezTo>
                    <a:pt x="2058" y="2471"/>
                    <a:pt x="2133" y="2451"/>
                    <a:pt x="2204" y="2421"/>
                  </a:cubicBezTo>
                  <a:cubicBezTo>
                    <a:pt x="2204" y="2421"/>
                    <a:pt x="2205" y="2421"/>
                    <a:pt x="2205" y="2421"/>
                  </a:cubicBezTo>
                  <a:cubicBezTo>
                    <a:pt x="2203" y="2447"/>
                    <a:pt x="2203" y="2473"/>
                    <a:pt x="2203" y="2499"/>
                  </a:cubicBezTo>
                  <a:cubicBezTo>
                    <a:pt x="2203" y="2524"/>
                    <a:pt x="2202" y="2550"/>
                    <a:pt x="2205" y="2575"/>
                  </a:cubicBezTo>
                  <a:cubicBezTo>
                    <a:pt x="2204" y="2575"/>
                    <a:pt x="2203" y="2575"/>
                    <a:pt x="2202" y="2575"/>
                  </a:cubicBezTo>
                  <a:cubicBezTo>
                    <a:pt x="2200" y="2575"/>
                    <a:pt x="2201" y="2576"/>
                    <a:pt x="2202" y="2577"/>
                  </a:cubicBezTo>
                  <a:cubicBezTo>
                    <a:pt x="2203" y="2577"/>
                    <a:pt x="2204" y="2578"/>
                    <a:pt x="2206" y="2578"/>
                  </a:cubicBezTo>
                  <a:cubicBezTo>
                    <a:pt x="2206" y="2578"/>
                    <a:pt x="2206" y="2579"/>
                    <a:pt x="2206" y="2580"/>
                  </a:cubicBezTo>
                  <a:cubicBezTo>
                    <a:pt x="2206" y="2580"/>
                    <a:pt x="2206" y="2580"/>
                    <a:pt x="2206" y="2580"/>
                  </a:cubicBezTo>
                  <a:cubicBezTo>
                    <a:pt x="2206" y="2579"/>
                    <a:pt x="2206" y="2579"/>
                    <a:pt x="2206" y="2578"/>
                  </a:cubicBezTo>
                  <a:cubicBezTo>
                    <a:pt x="2207" y="2579"/>
                    <a:pt x="2208" y="2579"/>
                    <a:pt x="2210" y="2579"/>
                  </a:cubicBezTo>
                  <a:cubicBezTo>
                    <a:pt x="2174" y="2594"/>
                    <a:pt x="2140" y="2608"/>
                    <a:pt x="2103" y="2619"/>
                  </a:cubicBezTo>
                  <a:cubicBezTo>
                    <a:pt x="2063" y="2630"/>
                    <a:pt x="2023" y="2639"/>
                    <a:pt x="1983" y="2649"/>
                  </a:cubicBezTo>
                  <a:cubicBezTo>
                    <a:pt x="1982" y="2646"/>
                    <a:pt x="1982" y="2644"/>
                    <a:pt x="1982" y="2641"/>
                  </a:cubicBezTo>
                  <a:cubicBezTo>
                    <a:pt x="1982" y="2641"/>
                    <a:pt x="1981" y="2641"/>
                    <a:pt x="1981" y="2641"/>
                  </a:cubicBezTo>
                  <a:cubicBezTo>
                    <a:pt x="1981" y="2644"/>
                    <a:pt x="1980" y="2647"/>
                    <a:pt x="1980" y="2649"/>
                  </a:cubicBezTo>
                  <a:cubicBezTo>
                    <a:pt x="1977" y="2649"/>
                    <a:pt x="1975" y="2648"/>
                    <a:pt x="1972" y="2648"/>
                  </a:cubicBezTo>
                  <a:cubicBezTo>
                    <a:pt x="1970" y="2647"/>
                    <a:pt x="1970" y="2650"/>
                    <a:pt x="1972" y="2651"/>
                  </a:cubicBezTo>
                  <a:cubicBezTo>
                    <a:pt x="1972" y="2651"/>
                    <a:pt x="1973" y="2651"/>
                    <a:pt x="1974" y="2651"/>
                  </a:cubicBezTo>
                  <a:cubicBezTo>
                    <a:pt x="1973" y="2651"/>
                    <a:pt x="1972" y="2652"/>
                    <a:pt x="1971" y="2652"/>
                  </a:cubicBezTo>
                  <a:cubicBezTo>
                    <a:pt x="1970" y="2652"/>
                    <a:pt x="1971" y="2655"/>
                    <a:pt x="1972" y="2654"/>
                  </a:cubicBezTo>
                  <a:cubicBezTo>
                    <a:pt x="1975" y="2654"/>
                    <a:pt x="1977" y="2653"/>
                    <a:pt x="1979" y="2653"/>
                  </a:cubicBezTo>
                  <a:cubicBezTo>
                    <a:pt x="1976" y="2674"/>
                    <a:pt x="1976" y="2697"/>
                    <a:pt x="1975" y="2718"/>
                  </a:cubicBezTo>
                  <a:cubicBezTo>
                    <a:pt x="1974" y="2747"/>
                    <a:pt x="1973" y="2775"/>
                    <a:pt x="1973" y="2804"/>
                  </a:cubicBezTo>
                  <a:close/>
                  <a:moveTo>
                    <a:pt x="2228" y="3056"/>
                  </a:moveTo>
                  <a:cubicBezTo>
                    <a:pt x="2229" y="3056"/>
                    <a:pt x="2230" y="3055"/>
                    <a:pt x="2231" y="3054"/>
                  </a:cubicBezTo>
                  <a:cubicBezTo>
                    <a:pt x="2231" y="3055"/>
                    <a:pt x="2231" y="3057"/>
                    <a:pt x="2231" y="3058"/>
                  </a:cubicBezTo>
                  <a:cubicBezTo>
                    <a:pt x="2230" y="3057"/>
                    <a:pt x="2229" y="3057"/>
                    <a:pt x="2228" y="3056"/>
                  </a:cubicBezTo>
                  <a:close/>
                  <a:moveTo>
                    <a:pt x="2231" y="3050"/>
                  </a:moveTo>
                  <a:cubicBezTo>
                    <a:pt x="2229" y="3051"/>
                    <a:pt x="2227" y="3053"/>
                    <a:pt x="2225" y="3055"/>
                  </a:cubicBezTo>
                  <a:cubicBezTo>
                    <a:pt x="2186" y="3034"/>
                    <a:pt x="2143" y="3018"/>
                    <a:pt x="2101" y="3002"/>
                  </a:cubicBezTo>
                  <a:cubicBezTo>
                    <a:pt x="2060" y="2987"/>
                    <a:pt x="2018" y="2973"/>
                    <a:pt x="1974" y="2964"/>
                  </a:cubicBezTo>
                  <a:cubicBezTo>
                    <a:pt x="1977" y="2911"/>
                    <a:pt x="1974" y="2858"/>
                    <a:pt x="1977" y="2805"/>
                  </a:cubicBezTo>
                  <a:cubicBezTo>
                    <a:pt x="1978" y="2776"/>
                    <a:pt x="1980" y="2748"/>
                    <a:pt x="1981" y="2719"/>
                  </a:cubicBezTo>
                  <a:cubicBezTo>
                    <a:pt x="1982" y="2698"/>
                    <a:pt x="1984" y="2676"/>
                    <a:pt x="1983" y="2654"/>
                  </a:cubicBezTo>
                  <a:cubicBezTo>
                    <a:pt x="2028" y="2667"/>
                    <a:pt x="2075" y="2676"/>
                    <a:pt x="2122" y="2685"/>
                  </a:cubicBezTo>
                  <a:cubicBezTo>
                    <a:pt x="2163" y="2692"/>
                    <a:pt x="2204" y="2702"/>
                    <a:pt x="2245" y="2709"/>
                  </a:cubicBezTo>
                  <a:cubicBezTo>
                    <a:pt x="2243" y="2710"/>
                    <a:pt x="2242" y="2711"/>
                    <a:pt x="2240" y="2712"/>
                  </a:cubicBezTo>
                  <a:cubicBezTo>
                    <a:pt x="2237" y="2713"/>
                    <a:pt x="2241" y="2720"/>
                    <a:pt x="2244" y="2719"/>
                  </a:cubicBezTo>
                  <a:cubicBezTo>
                    <a:pt x="2245" y="2718"/>
                    <a:pt x="2246" y="2718"/>
                    <a:pt x="2246" y="2718"/>
                  </a:cubicBezTo>
                  <a:cubicBezTo>
                    <a:pt x="2242" y="2772"/>
                    <a:pt x="2239" y="2826"/>
                    <a:pt x="2237" y="2881"/>
                  </a:cubicBezTo>
                  <a:cubicBezTo>
                    <a:pt x="2235" y="2937"/>
                    <a:pt x="2230" y="2994"/>
                    <a:pt x="2231" y="3050"/>
                  </a:cubicBezTo>
                  <a:close/>
                  <a:moveTo>
                    <a:pt x="2462" y="2737"/>
                  </a:moveTo>
                  <a:cubicBezTo>
                    <a:pt x="2459" y="2779"/>
                    <a:pt x="2455" y="2821"/>
                    <a:pt x="2453" y="2863"/>
                  </a:cubicBezTo>
                  <a:cubicBezTo>
                    <a:pt x="2381" y="2925"/>
                    <a:pt x="2308" y="2986"/>
                    <a:pt x="2235" y="3047"/>
                  </a:cubicBezTo>
                  <a:cubicBezTo>
                    <a:pt x="2236" y="2994"/>
                    <a:pt x="2236" y="2942"/>
                    <a:pt x="2239" y="2890"/>
                  </a:cubicBezTo>
                  <a:cubicBezTo>
                    <a:pt x="2243" y="2832"/>
                    <a:pt x="2248" y="2774"/>
                    <a:pt x="2251" y="2716"/>
                  </a:cubicBezTo>
                  <a:cubicBezTo>
                    <a:pt x="2254" y="2715"/>
                    <a:pt x="2258" y="2713"/>
                    <a:pt x="2261" y="2712"/>
                  </a:cubicBezTo>
                  <a:cubicBezTo>
                    <a:pt x="2262" y="2712"/>
                    <a:pt x="2263" y="2712"/>
                    <a:pt x="2264" y="2712"/>
                  </a:cubicBezTo>
                  <a:cubicBezTo>
                    <a:pt x="2265" y="2713"/>
                    <a:pt x="2266" y="2711"/>
                    <a:pt x="2265" y="2710"/>
                  </a:cubicBezTo>
                  <a:cubicBezTo>
                    <a:pt x="2296" y="2697"/>
                    <a:pt x="2325" y="2680"/>
                    <a:pt x="2355" y="2665"/>
                  </a:cubicBezTo>
                  <a:cubicBezTo>
                    <a:pt x="2390" y="2647"/>
                    <a:pt x="2426" y="2631"/>
                    <a:pt x="2462" y="2615"/>
                  </a:cubicBezTo>
                  <a:cubicBezTo>
                    <a:pt x="2464" y="2615"/>
                    <a:pt x="2466" y="2615"/>
                    <a:pt x="2469" y="2615"/>
                  </a:cubicBezTo>
                  <a:cubicBezTo>
                    <a:pt x="2466" y="2656"/>
                    <a:pt x="2464" y="2697"/>
                    <a:pt x="2462" y="2737"/>
                  </a:cubicBezTo>
                  <a:close/>
                  <a:moveTo>
                    <a:pt x="2612" y="2678"/>
                  </a:moveTo>
                  <a:cubicBezTo>
                    <a:pt x="2566" y="2668"/>
                    <a:pt x="2519" y="2657"/>
                    <a:pt x="2474" y="2644"/>
                  </a:cubicBezTo>
                  <a:cubicBezTo>
                    <a:pt x="2474" y="2643"/>
                    <a:pt x="2474" y="2644"/>
                    <a:pt x="2473" y="2643"/>
                  </a:cubicBezTo>
                  <a:cubicBezTo>
                    <a:pt x="2474" y="2634"/>
                    <a:pt x="2474" y="2625"/>
                    <a:pt x="2474" y="2616"/>
                  </a:cubicBezTo>
                  <a:cubicBezTo>
                    <a:pt x="2475" y="2616"/>
                    <a:pt x="2476" y="2616"/>
                    <a:pt x="2477" y="2616"/>
                  </a:cubicBezTo>
                  <a:cubicBezTo>
                    <a:pt x="2479" y="2616"/>
                    <a:pt x="2478" y="2613"/>
                    <a:pt x="2477" y="2613"/>
                  </a:cubicBezTo>
                  <a:cubicBezTo>
                    <a:pt x="2476" y="2613"/>
                    <a:pt x="2475" y="2613"/>
                    <a:pt x="2474" y="2612"/>
                  </a:cubicBezTo>
                  <a:cubicBezTo>
                    <a:pt x="2474" y="2611"/>
                    <a:pt x="2474" y="2610"/>
                    <a:pt x="2474" y="2609"/>
                  </a:cubicBezTo>
                  <a:cubicBezTo>
                    <a:pt x="2476" y="2608"/>
                    <a:pt x="2478" y="2607"/>
                    <a:pt x="2479" y="2607"/>
                  </a:cubicBezTo>
                  <a:cubicBezTo>
                    <a:pt x="2481" y="2606"/>
                    <a:pt x="2480" y="2602"/>
                    <a:pt x="2478" y="2603"/>
                  </a:cubicBezTo>
                  <a:cubicBezTo>
                    <a:pt x="2477" y="2603"/>
                    <a:pt x="2475" y="2604"/>
                    <a:pt x="2474" y="2604"/>
                  </a:cubicBezTo>
                  <a:cubicBezTo>
                    <a:pt x="2474" y="2599"/>
                    <a:pt x="2474" y="2594"/>
                    <a:pt x="2474" y="2590"/>
                  </a:cubicBezTo>
                  <a:cubicBezTo>
                    <a:pt x="2474" y="2588"/>
                    <a:pt x="2471" y="2586"/>
                    <a:pt x="2471" y="2589"/>
                  </a:cubicBezTo>
                  <a:cubicBezTo>
                    <a:pt x="2470" y="2594"/>
                    <a:pt x="2470" y="2600"/>
                    <a:pt x="2470" y="2606"/>
                  </a:cubicBezTo>
                  <a:cubicBezTo>
                    <a:pt x="2466" y="2607"/>
                    <a:pt x="2462" y="2609"/>
                    <a:pt x="2459" y="2610"/>
                  </a:cubicBezTo>
                  <a:cubicBezTo>
                    <a:pt x="2419" y="2605"/>
                    <a:pt x="2380" y="2601"/>
                    <a:pt x="2341" y="2595"/>
                  </a:cubicBezTo>
                  <a:cubicBezTo>
                    <a:pt x="2384" y="2575"/>
                    <a:pt x="2430" y="2553"/>
                    <a:pt x="2468" y="2525"/>
                  </a:cubicBezTo>
                  <a:cubicBezTo>
                    <a:pt x="2469" y="2525"/>
                    <a:pt x="2469" y="2524"/>
                    <a:pt x="2469" y="2523"/>
                  </a:cubicBezTo>
                  <a:cubicBezTo>
                    <a:pt x="2469" y="2523"/>
                    <a:pt x="2469" y="2523"/>
                    <a:pt x="2469" y="2523"/>
                  </a:cubicBezTo>
                  <a:cubicBezTo>
                    <a:pt x="2470" y="2524"/>
                    <a:pt x="2471" y="2524"/>
                    <a:pt x="2473" y="2524"/>
                  </a:cubicBezTo>
                  <a:cubicBezTo>
                    <a:pt x="2473" y="2525"/>
                    <a:pt x="2473" y="2525"/>
                    <a:pt x="2473" y="2525"/>
                  </a:cubicBezTo>
                  <a:cubicBezTo>
                    <a:pt x="2473" y="2527"/>
                    <a:pt x="2476" y="2529"/>
                    <a:pt x="2476" y="2526"/>
                  </a:cubicBezTo>
                  <a:cubicBezTo>
                    <a:pt x="2476" y="2526"/>
                    <a:pt x="2477" y="2525"/>
                    <a:pt x="2477" y="2525"/>
                  </a:cubicBezTo>
                  <a:cubicBezTo>
                    <a:pt x="2521" y="2536"/>
                    <a:pt x="2567" y="2541"/>
                    <a:pt x="2612" y="2549"/>
                  </a:cubicBezTo>
                  <a:cubicBezTo>
                    <a:pt x="2655" y="2556"/>
                    <a:pt x="2698" y="2564"/>
                    <a:pt x="2741" y="2570"/>
                  </a:cubicBezTo>
                  <a:cubicBezTo>
                    <a:pt x="2697" y="2605"/>
                    <a:pt x="2654" y="2640"/>
                    <a:pt x="2612" y="2678"/>
                  </a:cubicBezTo>
                  <a:close/>
                  <a:moveTo>
                    <a:pt x="2850" y="2588"/>
                  </a:moveTo>
                  <a:cubicBezTo>
                    <a:pt x="2813" y="2626"/>
                    <a:pt x="2776" y="2664"/>
                    <a:pt x="2739" y="2702"/>
                  </a:cubicBezTo>
                  <a:cubicBezTo>
                    <a:pt x="2699" y="2694"/>
                    <a:pt x="2659" y="2687"/>
                    <a:pt x="2618" y="2679"/>
                  </a:cubicBezTo>
                  <a:cubicBezTo>
                    <a:pt x="2662" y="2642"/>
                    <a:pt x="2707" y="2606"/>
                    <a:pt x="2753" y="2570"/>
                  </a:cubicBezTo>
                  <a:cubicBezTo>
                    <a:pt x="2785" y="2576"/>
                    <a:pt x="2818" y="2582"/>
                    <a:pt x="2850" y="2588"/>
                  </a:cubicBezTo>
                  <a:close/>
                  <a:moveTo>
                    <a:pt x="2753" y="2560"/>
                  </a:moveTo>
                  <a:cubicBezTo>
                    <a:pt x="2758" y="2521"/>
                    <a:pt x="2758" y="2481"/>
                    <a:pt x="2760" y="2441"/>
                  </a:cubicBezTo>
                  <a:cubicBezTo>
                    <a:pt x="2762" y="2411"/>
                    <a:pt x="2762" y="2383"/>
                    <a:pt x="2758" y="2354"/>
                  </a:cubicBezTo>
                  <a:cubicBezTo>
                    <a:pt x="2762" y="2352"/>
                    <a:pt x="2767" y="2350"/>
                    <a:pt x="2771" y="2349"/>
                  </a:cubicBezTo>
                  <a:cubicBezTo>
                    <a:pt x="2772" y="2349"/>
                    <a:pt x="2773" y="2349"/>
                    <a:pt x="2774" y="2349"/>
                  </a:cubicBezTo>
                  <a:cubicBezTo>
                    <a:pt x="2775" y="2349"/>
                    <a:pt x="2775" y="2348"/>
                    <a:pt x="2775" y="2347"/>
                  </a:cubicBezTo>
                  <a:cubicBezTo>
                    <a:pt x="2834" y="2324"/>
                    <a:pt x="2894" y="2299"/>
                    <a:pt x="2950" y="2270"/>
                  </a:cubicBezTo>
                  <a:cubicBezTo>
                    <a:pt x="2947" y="2312"/>
                    <a:pt x="2949" y="2356"/>
                    <a:pt x="2955" y="2398"/>
                  </a:cubicBezTo>
                  <a:cubicBezTo>
                    <a:pt x="2889" y="2454"/>
                    <a:pt x="2821" y="2507"/>
                    <a:pt x="2753" y="25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3021330" y="600075"/>
            <a:ext cx="310134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典型事故应急救援方法与技术</a:t>
            </a:r>
            <a:endParaRPr kumimoji="0"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a:graphicFrameLocks noGrp="1"/>
          </p:cNvGraphicFramePr>
          <p:nvPr/>
        </p:nvGraphicFramePr>
        <p:xfrm>
          <a:off x="744220" y="982980"/>
          <a:ext cx="4006215" cy="3973800"/>
        </p:xfrm>
        <a:graphic>
          <a:graphicData uri="http://schemas.openxmlformats.org/drawingml/2006/table">
            <a:tbl>
              <a:tblPr firstRow="1" bandRow="1">
                <a:tableStyleId>{5C22544A-7EE6-4342-B048-85BDC9FD1C3A}</a:tableStyleId>
              </a:tblPr>
              <a:tblGrid>
                <a:gridCol w="875030"/>
                <a:gridCol w="3131185"/>
              </a:tblGrid>
              <a:tr h="316230">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处置要点</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91439" marR="91439" marT="45717" marB="45717" anchor="ctr">
                    <a:solidFill>
                      <a:srgbClr val="2E6D7A"/>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内容或要求</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91439" marR="91439" marT="45717" marB="45717" anchor="ctr">
                    <a:solidFill>
                      <a:srgbClr val="2E6D7A"/>
                    </a:solidFill>
                  </a:tcPr>
                </a:tc>
              </a:tr>
              <a:tr h="502920">
                <a:tc>
                  <a:txBody>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危害分析</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nchor="ctr"/>
                </a:tc>
                <a:tc>
                  <a:txBody>
                    <a:bodyPr/>
                    <a:lstStyle/>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地点：沼气池</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有毒气体：</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H2S、CO</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症状：眼部或呼吸不适、晕迷、丧失意识</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tc>
              </a:tr>
              <a:tr h="502920">
                <a:tc>
                  <a:txBody>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现场分工</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nchor="ctr"/>
                </a:tc>
                <a:tc>
                  <a:txBody>
                    <a:bodyPr/>
                    <a:lstStyle/>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班长：现场指挥、联络</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安全员：现场监护、气体检测、救援物资</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作业人员：切断危险源、设备控制、人员救出</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tc>
              </a:tr>
              <a:tr h="914400">
                <a:tc>
                  <a:txBody>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现场控制</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nchor="ctr"/>
                </a:tc>
                <a:tc>
                  <a:txBody>
                    <a:bodyPr/>
                    <a:lstStyle/>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发现有人受伤，第一时间上报</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判断受伤人员情况</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做好个人防护，将伤员转移到安全地带</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检查有无意识，按照</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DRABC</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检查</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现场急救并请求外部支援</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明确联系电话清单</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tc>
              </a:tr>
              <a:tr h="777240">
                <a:tc>
                  <a:txBody>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人员急救</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nchor="ctr"/>
                </a:tc>
                <a:tc>
                  <a:txBody>
                    <a:bodyPr/>
                    <a:lstStyle/>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在上风空气新鲜处安置伤者</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脱去污染衣物，注意保暖保持安静</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呼吸停止时，即应立即进行人工呼吸</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心脏骤停时，应立即实行体外心脏按压</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在能维持呼吸、心跳的情况下，就近送医</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tc>
              </a:tr>
              <a:tr h="640080">
                <a:tc>
                  <a:txBody>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施救安全</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nchor="ctr"/>
                </a:tc>
                <a:tc>
                  <a:txBody>
                    <a:bodyPr/>
                    <a:lstStyle/>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事故现场鼓入新鲜空气，通风换气后实施救援</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配戴空气（氧气）呼吸器才能进入现场救人</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朝上风向疏散，疏散地不要安置在低洼处</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测定空气中硫化氢气体浓度</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17" marB="45717"/>
                </a:tc>
              </a:tr>
            </a:tbl>
          </a:graphicData>
        </a:graphic>
      </p:graphicFrame>
      <p:sp>
        <p:nvSpPr>
          <p:cNvPr id="4" name="文本框 3"/>
          <p:cNvSpPr txBox="1"/>
          <p:nvPr/>
        </p:nvSpPr>
        <p:spPr>
          <a:xfrm>
            <a:off x="331470" y="1865630"/>
            <a:ext cx="311785" cy="22453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中毒窒息事故处置要点</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a:graphicFrameLocks noGrp="1"/>
          </p:cNvGraphicFramePr>
          <p:nvPr/>
        </p:nvGraphicFramePr>
        <p:xfrm>
          <a:off x="4829810" y="982980"/>
          <a:ext cx="3576955" cy="3983990"/>
        </p:xfrm>
        <a:graphic>
          <a:graphicData uri="http://schemas.openxmlformats.org/drawingml/2006/table">
            <a:tbl>
              <a:tblPr firstRow="1" bandRow="1">
                <a:tableStyleId>{5C22544A-7EE6-4342-B048-85BDC9FD1C3A}</a:tableStyleId>
              </a:tblPr>
              <a:tblGrid>
                <a:gridCol w="848360"/>
                <a:gridCol w="2728595"/>
              </a:tblGrid>
              <a:tr h="360680">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处置要点</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91439" marR="91439" anchor="ctr">
                    <a:solidFill>
                      <a:srgbClr val="2E6D7A"/>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内容或要求</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91439" marR="91439" anchor="ctr">
                    <a:solidFill>
                      <a:srgbClr val="2E6D7A"/>
                    </a:solidFill>
                  </a:tcPr>
                </a:tc>
              </a:tr>
              <a:tr h="455930">
                <a:tc>
                  <a:txBody>
                    <a:bodyPr/>
                    <a:lstStyle/>
                    <a:p>
                      <a:pPr marL="0" algn="ctr" defTabSz="914400" rtl="0" eaLnBrk="1" latinLnBrk="0" hangingPunct="1"/>
                      <a:r>
                        <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危害分析</a:t>
                      </a:r>
                      <a:endPar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anchor="ctr"/>
                </a:tc>
                <a:tc>
                  <a:txBody>
                    <a:bodyPr/>
                    <a:lstStyle/>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地点：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2m</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以上临边洞口、平台、攀登</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症状：骨折、内脏受伤、流血</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anchor="ctr"/>
                </a:tc>
              </a:tr>
              <a:tr h="607060">
                <a:tc>
                  <a:txBody>
                    <a:bodyPr/>
                    <a:lstStyle/>
                    <a:p>
                      <a:pPr marL="0" algn="ctr" defTabSz="914400" rtl="0" eaLnBrk="1" latinLnBrk="0" hangingPunct="1"/>
                      <a:r>
                        <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现场分工</a:t>
                      </a:r>
                      <a:endPar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anchor="ctr"/>
                </a:tc>
                <a:tc>
                  <a:txBody>
                    <a:bodyPr/>
                    <a:lstStyle/>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班长：现场指挥、联络</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安全员：现场监护、救援物资</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作业人员：人员救出</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anchor="ctr"/>
                </a:tc>
              </a:tr>
              <a:tr h="1005840">
                <a:tc>
                  <a:txBody>
                    <a:bodyPr/>
                    <a:lstStyle/>
                    <a:p>
                      <a:pPr marL="0" algn="ctr" defTabSz="914400" rtl="0" eaLnBrk="1" latinLnBrk="0" hangingPunct="1"/>
                      <a:r>
                        <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现场控制</a:t>
                      </a:r>
                      <a:endPar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anchor="ctr"/>
                </a:tc>
                <a:tc>
                  <a:txBody>
                    <a:bodyPr/>
                    <a:lstStyle/>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发现有人受伤，第一时间上报</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DRABC</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，危险、意识、瞳孔、体温、血压、呼吸</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合适的情况下，将伤员转移到安全地带</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现场急救并请求外部支援</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明确联系电话清单</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anchor="ctr"/>
                </a:tc>
              </a:tr>
              <a:tr h="1158240">
                <a:tc>
                  <a:txBody>
                    <a:bodyPr/>
                    <a:lstStyle/>
                    <a:p>
                      <a:pPr marL="0" algn="ctr" defTabSz="914400" rtl="0" eaLnBrk="1" latinLnBrk="0" hangingPunct="1"/>
                      <a:r>
                        <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人员急救</a:t>
                      </a:r>
                      <a:endPar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anchor="ctr"/>
                </a:tc>
                <a:tc>
                  <a:txBody>
                    <a:bodyPr/>
                    <a:lstStyle/>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搬走压在伤者身上的物体，及时包扎伤口止血</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呼吸停止时，即应立即进行人工呼吸</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心脏骤停时，应立即实行体外心脏按压</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脊椎受伤不要乱动，移动要平托，骨折要上夹板</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注意隐蔽伤害，尽快就近送医</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anchor="ctr"/>
                </a:tc>
              </a:tr>
              <a:tr h="396240">
                <a:tc>
                  <a:txBody>
                    <a:bodyPr/>
                    <a:lstStyle/>
                    <a:p>
                      <a:pPr marL="0" algn="ctr" defTabSz="914400" rtl="0" eaLnBrk="1" latinLnBrk="0" hangingPunct="1"/>
                      <a:r>
                        <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施救安全</a:t>
                      </a:r>
                      <a:endParaRPr lang="zh-CN" altLang="en-US" sz="1000" b="1"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anchor="ctr"/>
                </a:tc>
                <a:tc>
                  <a:txBody>
                    <a:bodyPr/>
                    <a:lstStyle/>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防止二次事故</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防止血液传染病</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anchor="ctr"/>
                </a:tc>
              </a:tr>
            </a:tbl>
          </a:graphicData>
        </a:graphic>
      </p:graphicFrame>
      <p:sp>
        <p:nvSpPr>
          <p:cNvPr id="6" name="文本框 5"/>
          <p:cNvSpPr txBox="1"/>
          <p:nvPr/>
        </p:nvSpPr>
        <p:spPr>
          <a:xfrm>
            <a:off x="8421370" y="1865630"/>
            <a:ext cx="378460" cy="22453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高处坠落事故处置要点</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743585" y="772160"/>
            <a:ext cx="7816850" cy="3922395"/>
          </a:xfrm>
          <a:prstGeom prst="rect">
            <a:avLst/>
          </a:prstGeom>
          <a:noFill/>
        </p:spPr>
        <p:txBody>
          <a:bodyPr wrap="square" rtlCol="0" anchor="t">
            <a:spAutoFit/>
          </a:bodyPr>
          <a:lstStyle/>
          <a:p>
            <a:pPr>
              <a:lnSpc>
                <a:spcPct val="140000"/>
              </a:lnSpc>
              <a:spcBef>
                <a:spcPts val="0"/>
              </a:spcBef>
              <a:spcAft>
                <a:spcPts val="0"/>
              </a:spcAft>
            </a:pPr>
            <a:r>
              <a:rPr lang="zh-CN" altLang="en-US"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违章作业，安全防护措施缺失</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zh-CN" altLang="en-US" sz="17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违章指挥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清拱作业无方案、无相关应急预案</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筒仓设计有缺陷</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作业人员安全培训教育不到位</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值班领导擅离职守</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当班安全员对现场巡查不到位</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23850" indent="-285750" fontAlgn="auto">
              <a:lnSpc>
                <a:spcPct val="140000"/>
              </a:lnSpc>
              <a:spcBef>
                <a:spcPts val="0"/>
              </a:spcBef>
              <a:spcAft>
                <a:spcPts val="0"/>
              </a:spcAft>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现场未配备筒仓破拆设备、切割设备等应急处置所需装备；盲目施救，在仓底放粮，导致被埋人员越陷越深</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19760" y="1114425"/>
            <a:ext cx="7798435" cy="414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根据企业应急类型严重等级及发生频率，确定应急演练方式及频次。</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7" name="表格 16"/>
          <p:cNvGraphicFramePr>
            <a:graphicFrameLocks noGrp="1"/>
          </p:cNvGraphicFramePr>
          <p:nvPr/>
        </p:nvGraphicFramePr>
        <p:xfrm>
          <a:off x="805180" y="1697990"/>
          <a:ext cx="7600950" cy="3073400"/>
        </p:xfrm>
        <a:graphic>
          <a:graphicData uri="http://schemas.openxmlformats.org/drawingml/2006/table">
            <a:tbl>
              <a:tblPr firstRow="1" bandRow="1">
                <a:tableStyleId>{5C22544A-7EE6-4342-B048-85BDC9FD1C3A}</a:tableStyleId>
              </a:tblPr>
              <a:tblGrid>
                <a:gridCol w="795020"/>
                <a:gridCol w="1471930"/>
                <a:gridCol w="1581150"/>
                <a:gridCol w="947420"/>
                <a:gridCol w="1671955"/>
                <a:gridCol w="1133475"/>
              </a:tblGrid>
              <a:tr h="389890">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类型</a:t>
                      </a:r>
                      <a:endParaRPr lang="zh-CN" altLang="en-US" sz="1300" b="1"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目的</a:t>
                      </a:r>
                      <a:endParaRPr lang="zh-CN" altLang="en-US" sz="1300" b="1"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形式</a:t>
                      </a:r>
                      <a:endParaRPr lang="zh-CN" altLang="en-US" sz="1300" b="1"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最小频次</a:t>
                      </a:r>
                      <a:endParaRPr lang="zh-CN" altLang="en-US" sz="1300" b="1"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特点</a:t>
                      </a:r>
                      <a:endParaRPr lang="zh-CN" altLang="en-US" sz="1300" b="1"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不足</a:t>
                      </a:r>
                      <a:endParaRPr lang="zh-CN" altLang="en-US" sz="1300" b="1"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r>
              <a:tr h="1096010">
                <a:tc>
                  <a:txBody>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桌面演练</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梳理处置流程</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协作和分配任务</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会议室开展</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应答式或研讨式</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每月</a:t>
                      </a:r>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成本低、工作量小</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随时可开展</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限于口头交流</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实操无法检验</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参与人员少</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r>
              <a:tr h="693420">
                <a:tc>
                  <a:txBody>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功能演练</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tc>
                <a:tc>
                  <a:txBody>
                    <a:bodyPr/>
                    <a:lstStyle/>
                    <a:p>
                      <a:pPr marL="0" marR="0" lvl="1" indent="0" algn="l" defTabSz="914400" rtl="0" eaLnBrk="1" fontAlgn="auto" latinLnBrk="0" hangingPunct="1">
                        <a:lnSpc>
                          <a:spcPct val="110000"/>
                        </a:lnSpc>
                        <a:spcBef>
                          <a:spcPts val="0"/>
                        </a:spcBef>
                        <a:spcAft>
                          <a:spcPts val="0"/>
                        </a:spcAft>
                        <a:buClrTx/>
                        <a:buSzTx/>
                        <a:buFontTx/>
                        <a:buNone/>
                        <a:defRP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检验预案、人员和响应能力部分功能</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有限利用现场</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测试部分功能</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决策人员参与多</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每季</a:t>
                      </a:r>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简单易行</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实战检验</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功能较少，未考虑系统联动性</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r>
              <a:tr h="894080">
                <a:tc>
                  <a:txBody>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全面演练</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tc>
                <a:tc>
                  <a:txBody>
                    <a:bodyPr/>
                    <a:lstStyle/>
                    <a:p>
                      <a:pPr marL="0" marR="0" lvl="1" indent="0" algn="l" defTabSz="914400" rtl="0" eaLnBrk="1" fontAlgn="auto" latinLnBrk="0" hangingPunct="1">
                        <a:lnSpc>
                          <a:spcPct val="110000"/>
                        </a:lnSpc>
                        <a:spcBef>
                          <a:spcPts val="0"/>
                        </a:spcBef>
                        <a:spcAft>
                          <a:spcPts val="0"/>
                        </a:spcAft>
                        <a:buClrTx/>
                        <a:buSzTx/>
                        <a:buFontTx/>
                        <a:buNone/>
                        <a:defRP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系统检验应急协调与响应能力</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marR="0" lvl="1" indent="0" algn="l" defTabSz="914400" rtl="0" eaLnBrk="1" fontAlgn="auto" latinLnBrk="0" hangingPunct="1">
                        <a:lnSpc>
                          <a:spcPct val="110000"/>
                        </a:lnSpc>
                        <a:spcBef>
                          <a:spcPts val="0"/>
                        </a:spcBef>
                        <a:spcAft>
                          <a:spcPts val="0"/>
                        </a:spcAft>
                        <a:buClrTx/>
                        <a:buSzTx/>
                        <a:buFontTx/>
                        <a:buChar char="•"/>
                        <a:defRP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模拟实战</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marR="0" lvl="1" indent="0" algn="l" defTabSz="914400" rtl="0" eaLnBrk="1" fontAlgn="auto" latinLnBrk="0" hangingPunct="1">
                        <a:lnSpc>
                          <a:spcPct val="110000"/>
                        </a:lnSpc>
                        <a:spcBef>
                          <a:spcPts val="0"/>
                        </a:spcBef>
                        <a:spcAft>
                          <a:spcPts val="0"/>
                        </a:spcAft>
                        <a:buClrTx/>
                        <a:buSzTx/>
                        <a:buFontTx/>
                        <a:buChar char="•"/>
                        <a:defRP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真实度高</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marR="0" lvl="1" indent="0" algn="l" defTabSz="914400" rtl="0" eaLnBrk="1" fontAlgn="auto" latinLnBrk="0" hangingPunct="1">
                        <a:lnSpc>
                          <a:spcPct val="110000"/>
                        </a:lnSpc>
                        <a:spcBef>
                          <a:spcPts val="0"/>
                        </a:spcBef>
                        <a:spcAft>
                          <a:spcPts val="0"/>
                        </a:spcAft>
                        <a:buClrTx/>
                        <a:buSzTx/>
                        <a:buFontTx/>
                        <a:buChar char="•"/>
                        <a:defRP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参与人数多</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marR="0" lvl="1" indent="0" algn="l" defTabSz="914400" rtl="0" eaLnBrk="1" fontAlgn="auto" latinLnBrk="0" hangingPunct="1">
                        <a:lnSpc>
                          <a:spcPct val="110000"/>
                        </a:lnSpc>
                        <a:spcBef>
                          <a:spcPts val="0"/>
                        </a:spcBef>
                        <a:spcAft>
                          <a:spcPts val="0"/>
                        </a:spcAft>
                        <a:buClrTx/>
                        <a:buSzTx/>
                        <a:buFontTx/>
                        <a:buNone/>
                        <a:defRP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每年</a:t>
                      </a:r>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03" marB="45703" anchor="ctr"/>
                </a:tc>
                <a:tc>
                  <a:txBody>
                    <a:bodyPr/>
                    <a:lstStyle/>
                    <a:p>
                      <a:pPr marL="0" lvl="1" algn="l" defTabSz="914400" rtl="0" eaLnBrk="1" latinLnBrk="0" hangingPunct="1">
                        <a:lnSpc>
                          <a:spcPct val="110000"/>
                        </a:lnSpc>
                        <a:buFontTx/>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系统检验应急能力</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c>
                  <a:txBody>
                    <a:bodyPr/>
                    <a:lstStyle/>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人力、资源投入大</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lvl="1" algn="l" defTabSz="914400" rtl="0" eaLnBrk="1" latinLnBrk="0" hangingPunct="1">
                        <a:lnSpc>
                          <a:spcPct val="110000"/>
                        </a:lnSpc>
                        <a:buFontTx/>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筹备工作量大</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21767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常见应急演练形式</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235" name="TextBox 4"/>
          <p:cNvSpPr txBox="1"/>
          <p:nvPr/>
        </p:nvSpPr>
        <p:spPr>
          <a:xfrm>
            <a:off x="2473960" y="4714875"/>
            <a:ext cx="4195445" cy="27559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桌面演练常用照片、简单工具等道具</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2541270" y="1463040"/>
            <a:ext cx="4128135" cy="296481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95234" name="Picture 2" descr="MVC-004L"/>
          <p:cNvPicPr>
            <a:picLocks noChangeAspect="1"/>
          </p:cNvPicPr>
          <p:nvPr/>
        </p:nvPicPr>
        <p:blipFill>
          <a:blip r:embed="rId1"/>
          <a:stretch>
            <a:fillRect/>
          </a:stretch>
        </p:blipFill>
        <p:spPr>
          <a:xfrm>
            <a:off x="2719070" y="1656080"/>
            <a:ext cx="3704590" cy="25787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20260" y="1223645"/>
            <a:ext cx="3623310" cy="296481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5" name="矩形 4"/>
          <p:cNvSpPr/>
          <p:nvPr/>
        </p:nvSpPr>
        <p:spPr>
          <a:xfrm>
            <a:off x="934720" y="1223010"/>
            <a:ext cx="3461385" cy="296481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2669858" y="4323080"/>
            <a:ext cx="3804285" cy="27559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功能演练多关注疏散、洗消、急救等</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5236" name="Picture 3" descr="Untitled_013"/>
          <p:cNvPicPr>
            <a:picLocks noChangeAspect="1"/>
          </p:cNvPicPr>
          <p:nvPr/>
        </p:nvPicPr>
        <p:blipFill>
          <a:blip r:embed="rId1"/>
          <a:stretch>
            <a:fillRect/>
          </a:stretch>
        </p:blipFill>
        <p:spPr>
          <a:xfrm>
            <a:off x="1113790" y="1400810"/>
            <a:ext cx="3110865" cy="2609850"/>
          </a:xfrm>
          <a:prstGeom prst="rect">
            <a:avLst/>
          </a:prstGeom>
          <a:noFill/>
          <a:ln w="9525">
            <a:noFill/>
          </a:ln>
        </p:spPr>
      </p:pic>
      <p:pic>
        <p:nvPicPr>
          <p:cNvPr id="95238" name="Picture 2" descr="Untitled_008"/>
          <p:cNvPicPr>
            <a:picLocks noChangeAspect="1"/>
          </p:cNvPicPr>
          <p:nvPr/>
        </p:nvPicPr>
        <p:blipFill>
          <a:blip r:embed="rId2"/>
          <a:stretch>
            <a:fillRect/>
          </a:stretch>
        </p:blipFill>
        <p:spPr>
          <a:xfrm>
            <a:off x="4811395" y="1400810"/>
            <a:ext cx="3270250" cy="26098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2669858" y="4323080"/>
            <a:ext cx="3804285" cy="27559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全面演练多关注系统响应，覆盖大部分要素</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862965" y="1223010"/>
            <a:ext cx="3547110" cy="296481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95240" name="Picture 2" descr="P0000218"/>
          <p:cNvPicPr>
            <a:picLocks noChangeAspect="1"/>
          </p:cNvPicPr>
          <p:nvPr/>
        </p:nvPicPr>
        <p:blipFill>
          <a:blip r:embed="rId1"/>
          <a:stretch>
            <a:fillRect/>
          </a:stretch>
        </p:blipFill>
        <p:spPr>
          <a:xfrm>
            <a:off x="999490" y="1393190"/>
            <a:ext cx="3253105" cy="2623820"/>
          </a:xfrm>
          <a:prstGeom prst="rect">
            <a:avLst/>
          </a:prstGeom>
          <a:noFill/>
          <a:ln w="9525">
            <a:noFill/>
          </a:ln>
        </p:spPr>
      </p:pic>
      <p:sp>
        <p:nvSpPr>
          <p:cNvPr id="6" name="矩形 5"/>
          <p:cNvSpPr/>
          <p:nvPr/>
        </p:nvSpPr>
        <p:spPr>
          <a:xfrm>
            <a:off x="4714240" y="1223010"/>
            <a:ext cx="3547110" cy="29654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95241" name="Picture 4" descr="Image35"/>
          <p:cNvPicPr>
            <a:picLocks noChangeAspect="1"/>
          </p:cNvPicPr>
          <p:nvPr/>
        </p:nvPicPr>
        <p:blipFill>
          <a:blip r:embed="rId2"/>
          <a:stretch>
            <a:fillRect/>
          </a:stretch>
        </p:blipFill>
        <p:spPr>
          <a:xfrm>
            <a:off x="4878705" y="1490345"/>
            <a:ext cx="3218180" cy="25266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19760" y="1114425"/>
            <a:ext cx="7798435" cy="414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参与人员</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a:graphicFrameLocks noGrp="1"/>
          </p:cNvGraphicFramePr>
          <p:nvPr/>
        </p:nvGraphicFramePr>
        <p:xfrm>
          <a:off x="786130" y="1642110"/>
          <a:ext cx="7715250" cy="3024505"/>
        </p:xfrm>
        <a:graphic>
          <a:graphicData uri="http://schemas.openxmlformats.org/drawingml/2006/table">
            <a:tbl>
              <a:tblPr firstRow="1" bandRow="1">
                <a:tableStyleId>{93296810-A885-4BE3-A3E7-6D5BEEA58F35}</a:tableStyleId>
              </a:tblPr>
              <a:tblGrid>
                <a:gridCol w="1214755"/>
                <a:gridCol w="2143125"/>
                <a:gridCol w="4357370"/>
              </a:tblGrid>
              <a:tr h="309245">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类型</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职责</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能力要求</a:t>
                      </a:r>
                      <a:endParaRPr lang="zh-CN" altLang="en-US" sz="1400" dirty="0">
                        <a:solidFill>
                          <a:schemeClr val="bg1"/>
                        </a:solidFill>
                        <a:latin typeface="微软雅黑" panose="020B0503020204020204" pitchFamily="34" charset="-122"/>
                        <a:ea typeface="微软雅黑" panose="020B0503020204020204" pitchFamily="34" charset="-122"/>
                      </a:endParaRPr>
                    </a:p>
                  </a:txBody>
                  <a:tcPr marL="91439" marR="91439" marT="45703" marB="45703" anchor="ctr">
                    <a:solidFill>
                      <a:srgbClr val="2E6D7A"/>
                    </a:solidFill>
                  </a:tcPr>
                </a:tc>
              </a:tr>
              <a:tr h="309245">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策划人员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c>
                  <a:txBody>
                    <a:bodyPr/>
                    <a:lstStyle/>
                    <a:p>
                      <a:pPr marL="0" algn="l" defTabSz="914400" rtl="0" eaLnBrk="1" latinLnBrk="0" hangingPunct="1">
                        <a:lnSpc>
                          <a:spcPct val="110000"/>
                        </a:lnSpc>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策划方案，编制脚本</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solidFill>
                      <a:srgbClr val="D2DEEF"/>
                    </a:solidFill>
                  </a:tcPr>
                </a:tc>
                <a:tc>
                  <a: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熟悉演练模拟场景和应急流程</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r>
              <a:tr h="894080">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控制人员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EAEFF7"/>
                    </a:solidFill>
                  </a:tcPr>
                </a:tc>
                <a:tc>
                  <a:txBody>
                    <a:bodyPr/>
                    <a:lstStyle/>
                    <a:p>
                      <a:pPr marL="0" algn="l" defTabSz="914400" rtl="0" eaLnBrk="1" latinLnBrk="0" hangingPunct="1">
                        <a:lnSpc>
                          <a:spcPct val="110000"/>
                        </a:lnSpc>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引导场景按脚本进行</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lnSpc>
                          <a:spcPct val="110000"/>
                        </a:lnSpc>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保证实现所有演习预期目标</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lnSpc>
                          <a:spcPct val="110000"/>
                        </a:lnSpc>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控制节奏与情景</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lnSpc>
                          <a:spcPct val="110000"/>
                        </a:lnSpc>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监视行动人员的安全</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solidFill>
                      <a:srgbClr val="EAEFF7"/>
                    </a:solidFill>
                  </a:tcPr>
                </a:tc>
                <a:tc>
                  <a: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具备现场指挥能力和应变能力，熟悉演练方案、脚本及参与人员职责</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EAEFF7"/>
                    </a:solidFill>
                  </a:tcPr>
                </a:tc>
              </a:tr>
              <a:tr h="469900">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行动人员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c>
                  <a:txBody>
                    <a:bodyPr/>
                    <a:lstStyle/>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按脚本和方案实施救援</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确保自身安全</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c>
                  <a:txBody>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熟悉演练方案、脚本及本岗位职责，熟练应急程序及装备</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r>
              <a:tr h="640080">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评价人员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EAEFF7"/>
                    </a:solidFill>
                  </a:tcPr>
                </a:tc>
                <a:tc>
                  <a:txBody>
                    <a:bodyPr/>
                    <a:lstStyle/>
                    <a:p>
                      <a:pPr marL="0" algn="l" defTabSz="914400" rtl="0" eaLnBrk="1" latinLnBrk="0" hangingPunct="1">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观察演练及记录演练过程</a:t>
                      </a:r>
                      <a:endParaRPr lang="en-US" alt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不干涉演习人员执行任务</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marL="0" algn="l" defTabSz="914400" rtl="0" eaLnBrk="1" latinLnBrk="0" hangingPunct="1">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评估演练成效及问题</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solidFill>
                      <a:srgbClr val="EAEFF7"/>
                    </a:solidFill>
                  </a:tcPr>
                </a:tc>
                <a:tc>
                  <a: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熟悉演练方案、脚本及参与人员职责，具备应急演练评估能力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EAEFF7"/>
                    </a:solidFill>
                  </a:tcPr>
                </a:tc>
              </a:tr>
              <a:tr h="401955">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观摩人员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c>
                  <a:txBody>
                    <a:bodyPr/>
                    <a:lstStyle/>
                    <a:p>
                      <a:pPr marL="0" algn="l" defTabSz="914400" rtl="0" eaLnBrk="1" latinLnBrk="0" hangingPunct="1">
                        <a:lnSpc>
                          <a:spcPct val="170000"/>
                        </a:lnSpc>
                        <a:buClr>
                          <a:srgbClr val="2F7889"/>
                        </a:buClr>
                        <a:buFont typeface="Wingdings" panose="05000000000000000000" pitchFamily="2" charset="2"/>
                        <a:buChar char="l"/>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观摩演练</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marL="91439" marR="91439" marT="45703" marB="45703" anchor="ctr">
                    <a:solidFill>
                      <a:srgbClr val="D2DEEF"/>
                    </a:solidFill>
                  </a:tcPr>
                </a:tc>
                <a:tc>
                  <a: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熟悉紧急情况下处置预案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03" marB="45703" anchor="ctr">
                    <a:solidFill>
                      <a:srgbClr val="D2DEE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28962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3" name="组合 62"/>
          <p:cNvGrpSpPr/>
          <p:nvPr/>
        </p:nvGrpSpPr>
        <p:grpSpPr>
          <a:xfrm>
            <a:off x="2124075" y="911225"/>
            <a:ext cx="5563870" cy="3920490"/>
            <a:chOff x="3345" y="1435"/>
            <a:chExt cx="8762" cy="6174"/>
          </a:xfrm>
        </p:grpSpPr>
        <p:sp>
          <p:nvSpPr>
            <p:cNvPr id="2" name="文本框 1"/>
            <p:cNvSpPr txBox="1"/>
            <p:nvPr/>
          </p:nvSpPr>
          <p:spPr>
            <a:xfrm>
              <a:off x="6657" y="1435"/>
              <a:ext cx="2140" cy="725"/>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演练内容</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ísļïďe"/>
            <p:cNvSpPr/>
            <p:nvPr/>
          </p:nvSpPr>
          <p:spPr bwMode="auto">
            <a:xfrm>
              <a:off x="3345" y="2324"/>
              <a:ext cx="8763" cy="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 name="ïṩlïḋé"/>
            <p:cNvSpPr/>
            <p:nvPr/>
          </p:nvSpPr>
          <p:spPr bwMode="auto">
            <a:xfrm>
              <a:off x="3345" y="2331"/>
              <a:ext cx="4377" cy="5279"/>
            </a:xfrm>
            <a:custGeom>
              <a:avLst/>
              <a:gdLst>
                <a:gd name="T0" fmla="*/ 628 w 628"/>
                <a:gd name="T1" fmla="*/ 756 h 756"/>
                <a:gd name="T2" fmla="*/ 43 w 628"/>
                <a:gd name="T3" fmla="*/ 756 h 756"/>
                <a:gd name="T4" fmla="*/ 0 w 628"/>
                <a:gd name="T5" fmla="*/ 713 h 756"/>
                <a:gd name="T6" fmla="*/ 0 w 628"/>
                <a:gd name="T7" fmla="*/ 43 h 756"/>
                <a:gd name="T8" fmla="*/ 43 w 628"/>
                <a:gd name="T9" fmla="*/ 0 h 756"/>
                <a:gd name="T10" fmla="*/ 628 w 628"/>
                <a:gd name="T11" fmla="*/ 0 h 756"/>
                <a:gd name="T12" fmla="*/ 628 w 628"/>
                <a:gd name="T13" fmla="*/ 756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628" y="756"/>
                  </a:moveTo>
                  <a:cubicBezTo>
                    <a:pt x="43" y="756"/>
                    <a:pt x="43" y="756"/>
                    <a:pt x="43" y="756"/>
                  </a:cubicBezTo>
                  <a:cubicBezTo>
                    <a:pt x="19" y="756"/>
                    <a:pt x="0" y="737"/>
                    <a:pt x="0" y="713"/>
                  </a:cubicBezTo>
                  <a:cubicBezTo>
                    <a:pt x="0" y="43"/>
                    <a:pt x="0" y="43"/>
                    <a:pt x="0" y="43"/>
                  </a:cubicBezTo>
                  <a:cubicBezTo>
                    <a:pt x="0" y="19"/>
                    <a:pt x="19" y="0"/>
                    <a:pt x="43" y="0"/>
                  </a:cubicBezTo>
                  <a:cubicBezTo>
                    <a:pt x="628" y="0"/>
                    <a:pt x="628" y="0"/>
                    <a:pt x="628" y="0"/>
                  </a:cubicBezTo>
                  <a:lnTo>
                    <a:pt x="628" y="756"/>
                  </a:lnTo>
                  <a:close/>
                </a:path>
              </a:pathLst>
            </a:custGeom>
            <a:solidFill>
              <a:srgbClr val="4E5D7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 name="í$ḷiďé"/>
            <p:cNvSpPr/>
            <p:nvPr/>
          </p:nvSpPr>
          <p:spPr bwMode="auto">
            <a:xfrm>
              <a:off x="7722" y="2331"/>
              <a:ext cx="4379" cy="5279"/>
            </a:xfrm>
            <a:custGeom>
              <a:avLst/>
              <a:gdLst>
                <a:gd name="T0" fmla="*/ 0 w 628"/>
                <a:gd name="T1" fmla="*/ 0 h 756"/>
                <a:gd name="T2" fmla="*/ 585 w 628"/>
                <a:gd name="T3" fmla="*/ 0 h 756"/>
                <a:gd name="T4" fmla="*/ 628 w 628"/>
                <a:gd name="T5" fmla="*/ 43 h 756"/>
                <a:gd name="T6" fmla="*/ 628 w 628"/>
                <a:gd name="T7" fmla="*/ 713 h 756"/>
                <a:gd name="T8" fmla="*/ 585 w 628"/>
                <a:gd name="T9" fmla="*/ 756 h 756"/>
                <a:gd name="T10" fmla="*/ 0 w 628"/>
                <a:gd name="T11" fmla="*/ 756 h 756"/>
                <a:gd name="T12" fmla="*/ 0 w 628"/>
                <a:gd name="T13" fmla="*/ 0 h 756"/>
              </a:gdLst>
              <a:ahLst/>
              <a:cxnLst>
                <a:cxn ang="0">
                  <a:pos x="T0" y="T1"/>
                </a:cxn>
                <a:cxn ang="0">
                  <a:pos x="T2" y="T3"/>
                </a:cxn>
                <a:cxn ang="0">
                  <a:pos x="T4" y="T5"/>
                </a:cxn>
                <a:cxn ang="0">
                  <a:pos x="T6" y="T7"/>
                </a:cxn>
                <a:cxn ang="0">
                  <a:pos x="T8" y="T9"/>
                </a:cxn>
                <a:cxn ang="0">
                  <a:pos x="T10" y="T11"/>
                </a:cxn>
                <a:cxn ang="0">
                  <a:pos x="T12" y="T13"/>
                </a:cxn>
              </a:cxnLst>
              <a:rect l="0" t="0" r="r" b="b"/>
              <a:pathLst>
                <a:path w="628" h="756">
                  <a:moveTo>
                    <a:pt x="0" y="0"/>
                  </a:moveTo>
                  <a:cubicBezTo>
                    <a:pt x="585" y="0"/>
                    <a:pt x="585" y="0"/>
                    <a:pt x="585" y="0"/>
                  </a:cubicBezTo>
                  <a:cubicBezTo>
                    <a:pt x="609" y="0"/>
                    <a:pt x="628" y="19"/>
                    <a:pt x="628" y="43"/>
                  </a:cubicBezTo>
                  <a:cubicBezTo>
                    <a:pt x="628" y="713"/>
                    <a:pt x="628" y="713"/>
                    <a:pt x="628" y="713"/>
                  </a:cubicBezTo>
                  <a:cubicBezTo>
                    <a:pt x="628" y="737"/>
                    <a:pt x="609" y="756"/>
                    <a:pt x="585" y="756"/>
                  </a:cubicBezTo>
                  <a:cubicBezTo>
                    <a:pt x="0" y="756"/>
                    <a:pt x="0" y="756"/>
                    <a:pt x="0" y="756"/>
                  </a:cubicBezTo>
                  <a:lnTo>
                    <a:pt x="0" y="0"/>
                  </a:lnTo>
                  <a:close/>
                </a:path>
              </a:pathLst>
            </a:custGeom>
            <a:solidFill>
              <a:srgbClr val="56687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 name="ïşḷidè"/>
            <p:cNvSpPr/>
            <p:nvPr/>
          </p:nvSpPr>
          <p:spPr bwMode="auto">
            <a:xfrm>
              <a:off x="11405" y="2609"/>
              <a:ext cx="425" cy="1573"/>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 name="îṣlîḑè"/>
            <p:cNvSpPr/>
            <p:nvPr/>
          </p:nvSpPr>
          <p:spPr bwMode="auto">
            <a:xfrm>
              <a:off x="11405" y="4182"/>
              <a:ext cx="425" cy="1577"/>
            </a:xfrm>
            <a:custGeom>
              <a:avLst/>
              <a:gdLst>
                <a:gd name="T0" fmla="*/ 35 w 61"/>
                <a:gd name="T1" fmla="*/ 226 h 226"/>
                <a:gd name="T2" fmla="*/ 0 w 61"/>
                <a:gd name="T3" fmla="*/ 226 h 226"/>
                <a:gd name="T4" fmla="*/ 0 w 61"/>
                <a:gd name="T5" fmla="*/ 0 h 226"/>
                <a:gd name="T6" fmla="*/ 35 w 61"/>
                <a:gd name="T7" fmla="*/ 0 h 226"/>
                <a:gd name="T8" fmla="*/ 61 w 61"/>
                <a:gd name="T9" fmla="*/ 26 h 226"/>
                <a:gd name="T10" fmla="*/ 61 w 61"/>
                <a:gd name="T11" fmla="*/ 200 h 226"/>
                <a:gd name="T12" fmla="*/ 35 w 61"/>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61" h="226">
                  <a:moveTo>
                    <a:pt x="35" y="226"/>
                  </a:moveTo>
                  <a:cubicBezTo>
                    <a:pt x="0" y="226"/>
                    <a:pt x="0" y="226"/>
                    <a:pt x="0" y="226"/>
                  </a:cubicBezTo>
                  <a:cubicBezTo>
                    <a:pt x="0" y="0"/>
                    <a:pt x="0" y="0"/>
                    <a:pt x="0" y="0"/>
                  </a:cubicBezTo>
                  <a:cubicBezTo>
                    <a:pt x="35" y="0"/>
                    <a:pt x="35" y="0"/>
                    <a:pt x="35" y="0"/>
                  </a:cubicBezTo>
                  <a:cubicBezTo>
                    <a:pt x="49" y="0"/>
                    <a:pt x="61" y="12"/>
                    <a:pt x="61" y="26"/>
                  </a:cubicBezTo>
                  <a:cubicBezTo>
                    <a:pt x="61" y="200"/>
                    <a:pt x="61" y="200"/>
                    <a:pt x="61" y="200"/>
                  </a:cubicBezTo>
                  <a:cubicBezTo>
                    <a:pt x="61" y="214"/>
                    <a:pt x="49" y="226"/>
                    <a:pt x="35" y="226"/>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 name="íṣḷiḍê"/>
            <p:cNvSpPr/>
            <p:nvPr/>
          </p:nvSpPr>
          <p:spPr bwMode="auto">
            <a:xfrm>
              <a:off x="11405" y="5759"/>
              <a:ext cx="425" cy="1573"/>
            </a:xfrm>
            <a:custGeom>
              <a:avLst/>
              <a:gdLst>
                <a:gd name="T0" fmla="*/ 35 w 61"/>
                <a:gd name="T1" fmla="*/ 225 h 225"/>
                <a:gd name="T2" fmla="*/ 0 w 61"/>
                <a:gd name="T3" fmla="*/ 225 h 225"/>
                <a:gd name="T4" fmla="*/ 0 w 61"/>
                <a:gd name="T5" fmla="*/ 0 h 225"/>
                <a:gd name="T6" fmla="*/ 35 w 61"/>
                <a:gd name="T7" fmla="*/ 0 h 225"/>
                <a:gd name="T8" fmla="*/ 61 w 61"/>
                <a:gd name="T9" fmla="*/ 25 h 225"/>
                <a:gd name="T10" fmla="*/ 61 w 61"/>
                <a:gd name="T11" fmla="*/ 200 h 225"/>
                <a:gd name="T12" fmla="*/ 35 w 61"/>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61" h="225">
                  <a:moveTo>
                    <a:pt x="35" y="225"/>
                  </a:moveTo>
                  <a:cubicBezTo>
                    <a:pt x="0" y="225"/>
                    <a:pt x="0" y="225"/>
                    <a:pt x="0" y="225"/>
                  </a:cubicBezTo>
                  <a:cubicBezTo>
                    <a:pt x="0" y="0"/>
                    <a:pt x="0" y="0"/>
                    <a:pt x="0" y="0"/>
                  </a:cubicBezTo>
                  <a:cubicBezTo>
                    <a:pt x="35" y="0"/>
                    <a:pt x="35" y="0"/>
                    <a:pt x="35" y="0"/>
                  </a:cubicBezTo>
                  <a:cubicBezTo>
                    <a:pt x="49" y="0"/>
                    <a:pt x="61" y="11"/>
                    <a:pt x="61" y="25"/>
                  </a:cubicBezTo>
                  <a:cubicBezTo>
                    <a:pt x="61" y="200"/>
                    <a:pt x="61" y="200"/>
                    <a:pt x="61" y="200"/>
                  </a:cubicBezTo>
                  <a:cubicBezTo>
                    <a:pt x="61" y="214"/>
                    <a:pt x="49" y="225"/>
                    <a:pt x="35" y="225"/>
                  </a:cubicBezTo>
                  <a:close/>
                </a:path>
              </a:pathLst>
            </a:custGeom>
            <a:solidFill>
              <a:srgbClr val="4DA9B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 name="îṧ1ïḍé"/>
            <p:cNvSpPr/>
            <p:nvPr/>
          </p:nvSpPr>
          <p:spPr bwMode="auto">
            <a:xfrm>
              <a:off x="7842" y="2609"/>
              <a:ext cx="3563" cy="4722"/>
            </a:xfrm>
            <a:custGeom>
              <a:avLst/>
              <a:gdLst>
                <a:gd name="T0" fmla="*/ 25 w 511"/>
                <a:gd name="T1" fmla="*/ 0 h 676"/>
                <a:gd name="T2" fmla="*/ 0 w 511"/>
                <a:gd name="T3" fmla="*/ 25 h 676"/>
                <a:gd name="T4" fmla="*/ 0 w 511"/>
                <a:gd name="T5" fmla="*/ 651 h 676"/>
                <a:gd name="T6" fmla="*/ 25 w 511"/>
                <a:gd name="T7" fmla="*/ 676 h 676"/>
                <a:gd name="T8" fmla="*/ 511 w 511"/>
                <a:gd name="T9" fmla="*/ 676 h 676"/>
                <a:gd name="T10" fmla="*/ 511 w 511"/>
                <a:gd name="T11" fmla="*/ 0 h 676"/>
                <a:gd name="T12" fmla="*/ 25 w 511"/>
                <a:gd name="T13" fmla="*/ 0 h 676"/>
                <a:gd name="T14" fmla="*/ 38 w 511"/>
                <a:gd name="T15" fmla="*/ 643 h 676"/>
                <a:gd name="T16" fmla="*/ 19 w 511"/>
                <a:gd name="T17" fmla="*/ 624 h 676"/>
                <a:gd name="T18" fmla="*/ 38 w 511"/>
                <a:gd name="T19" fmla="*/ 605 h 676"/>
                <a:gd name="T20" fmla="*/ 57 w 511"/>
                <a:gd name="T21" fmla="*/ 624 h 676"/>
                <a:gd name="T22" fmla="*/ 38 w 511"/>
                <a:gd name="T23" fmla="*/ 643 h 676"/>
                <a:gd name="T24" fmla="*/ 38 w 511"/>
                <a:gd name="T25" fmla="*/ 547 h 676"/>
                <a:gd name="T26" fmla="*/ 19 w 511"/>
                <a:gd name="T27" fmla="*/ 529 h 676"/>
                <a:gd name="T28" fmla="*/ 38 w 511"/>
                <a:gd name="T29" fmla="*/ 510 h 676"/>
                <a:gd name="T30" fmla="*/ 57 w 511"/>
                <a:gd name="T31" fmla="*/ 529 h 676"/>
                <a:gd name="T32" fmla="*/ 38 w 511"/>
                <a:gd name="T33" fmla="*/ 547 h 676"/>
                <a:gd name="T34" fmla="*/ 38 w 511"/>
                <a:gd name="T35" fmla="*/ 452 h 676"/>
                <a:gd name="T36" fmla="*/ 19 w 511"/>
                <a:gd name="T37" fmla="*/ 433 h 676"/>
                <a:gd name="T38" fmla="*/ 38 w 511"/>
                <a:gd name="T39" fmla="*/ 415 h 676"/>
                <a:gd name="T40" fmla="*/ 57 w 511"/>
                <a:gd name="T41" fmla="*/ 433 h 676"/>
                <a:gd name="T42" fmla="*/ 38 w 511"/>
                <a:gd name="T43" fmla="*/ 452 h 676"/>
                <a:gd name="T44" fmla="*/ 38 w 511"/>
                <a:gd name="T45" fmla="*/ 357 h 676"/>
                <a:gd name="T46" fmla="*/ 19 w 511"/>
                <a:gd name="T47" fmla="*/ 338 h 676"/>
                <a:gd name="T48" fmla="*/ 38 w 511"/>
                <a:gd name="T49" fmla="*/ 319 h 676"/>
                <a:gd name="T50" fmla="*/ 57 w 511"/>
                <a:gd name="T51" fmla="*/ 338 h 676"/>
                <a:gd name="T52" fmla="*/ 38 w 511"/>
                <a:gd name="T53" fmla="*/ 357 h 676"/>
                <a:gd name="T54" fmla="*/ 38 w 511"/>
                <a:gd name="T55" fmla="*/ 261 h 676"/>
                <a:gd name="T56" fmla="*/ 19 w 511"/>
                <a:gd name="T57" fmla="*/ 243 h 676"/>
                <a:gd name="T58" fmla="*/ 38 w 511"/>
                <a:gd name="T59" fmla="*/ 224 h 676"/>
                <a:gd name="T60" fmla="*/ 57 w 511"/>
                <a:gd name="T61" fmla="*/ 243 h 676"/>
                <a:gd name="T62" fmla="*/ 38 w 511"/>
                <a:gd name="T63" fmla="*/ 261 h 676"/>
                <a:gd name="T64" fmla="*/ 38 w 511"/>
                <a:gd name="T65" fmla="*/ 166 h 676"/>
                <a:gd name="T66" fmla="*/ 19 w 511"/>
                <a:gd name="T67" fmla="*/ 147 h 676"/>
                <a:gd name="T68" fmla="*/ 38 w 511"/>
                <a:gd name="T69" fmla="*/ 129 h 676"/>
                <a:gd name="T70" fmla="*/ 57 w 511"/>
                <a:gd name="T71" fmla="*/ 147 h 676"/>
                <a:gd name="T72" fmla="*/ 38 w 511"/>
                <a:gd name="T73" fmla="*/ 166 h 676"/>
                <a:gd name="T74" fmla="*/ 38 w 511"/>
                <a:gd name="T75" fmla="*/ 71 h 676"/>
                <a:gd name="T76" fmla="*/ 19 w 511"/>
                <a:gd name="T77" fmla="*/ 52 h 676"/>
                <a:gd name="T78" fmla="*/ 38 w 511"/>
                <a:gd name="T79" fmla="*/ 33 h 676"/>
                <a:gd name="T80" fmla="*/ 57 w 511"/>
                <a:gd name="T81" fmla="*/ 52 h 676"/>
                <a:gd name="T82" fmla="*/ 38 w 511"/>
                <a:gd name="T83"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1" h="676">
                  <a:moveTo>
                    <a:pt x="25" y="0"/>
                  </a:moveTo>
                  <a:cubicBezTo>
                    <a:pt x="11" y="0"/>
                    <a:pt x="0" y="11"/>
                    <a:pt x="0" y="25"/>
                  </a:cubicBezTo>
                  <a:cubicBezTo>
                    <a:pt x="0" y="651"/>
                    <a:pt x="0" y="651"/>
                    <a:pt x="0" y="651"/>
                  </a:cubicBezTo>
                  <a:cubicBezTo>
                    <a:pt x="0" y="665"/>
                    <a:pt x="11" y="676"/>
                    <a:pt x="25" y="676"/>
                  </a:cubicBezTo>
                  <a:cubicBezTo>
                    <a:pt x="511" y="676"/>
                    <a:pt x="511" y="676"/>
                    <a:pt x="511" y="676"/>
                  </a:cubicBezTo>
                  <a:cubicBezTo>
                    <a:pt x="511" y="0"/>
                    <a:pt x="511" y="0"/>
                    <a:pt x="511" y="0"/>
                  </a:cubicBezTo>
                  <a:lnTo>
                    <a:pt x="25" y="0"/>
                  </a:lnTo>
                  <a:close/>
                  <a:moveTo>
                    <a:pt x="38" y="643"/>
                  </a:moveTo>
                  <a:cubicBezTo>
                    <a:pt x="28" y="643"/>
                    <a:pt x="19" y="634"/>
                    <a:pt x="19" y="624"/>
                  </a:cubicBezTo>
                  <a:cubicBezTo>
                    <a:pt x="19" y="614"/>
                    <a:pt x="28" y="605"/>
                    <a:pt x="38" y="605"/>
                  </a:cubicBezTo>
                  <a:cubicBezTo>
                    <a:pt x="48" y="605"/>
                    <a:pt x="57" y="614"/>
                    <a:pt x="57" y="624"/>
                  </a:cubicBezTo>
                  <a:cubicBezTo>
                    <a:pt x="57" y="634"/>
                    <a:pt x="48" y="643"/>
                    <a:pt x="38" y="643"/>
                  </a:cubicBezTo>
                  <a:close/>
                  <a:moveTo>
                    <a:pt x="38" y="547"/>
                  </a:moveTo>
                  <a:cubicBezTo>
                    <a:pt x="28" y="547"/>
                    <a:pt x="19" y="539"/>
                    <a:pt x="19" y="529"/>
                  </a:cubicBezTo>
                  <a:cubicBezTo>
                    <a:pt x="19" y="519"/>
                    <a:pt x="28" y="510"/>
                    <a:pt x="38" y="510"/>
                  </a:cubicBezTo>
                  <a:cubicBezTo>
                    <a:pt x="48" y="510"/>
                    <a:pt x="57" y="519"/>
                    <a:pt x="57" y="529"/>
                  </a:cubicBezTo>
                  <a:cubicBezTo>
                    <a:pt x="57" y="539"/>
                    <a:pt x="48" y="547"/>
                    <a:pt x="38" y="547"/>
                  </a:cubicBezTo>
                  <a:close/>
                  <a:moveTo>
                    <a:pt x="38" y="452"/>
                  </a:moveTo>
                  <a:cubicBezTo>
                    <a:pt x="28" y="452"/>
                    <a:pt x="19" y="444"/>
                    <a:pt x="19" y="433"/>
                  </a:cubicBezTo>
                  <a:cubicBezTo>
                    <a:pt x="19" y="423"/>
                    <a:pt x="28" y="415"/>
                    <a:pt x="38" y="415"/>
                  </a:cubicBezTo>
                  <a:cubicBezTo>
                    <a:pt x="48" y="415"/>
                    <a:pt x="57" y="423"/>
                    <a:pt x="57" y="433"/>
                  </a:cubicBezTo>
                  <a:cubicBezTo>
                    <a:pt x="57" y="444"/>
                    <a:pt x="48" y="452"/>
                    <a:pt x="38" y="452"/>
                  </a:cubicBezTo>
                  <a:close/>
                  <a:moveTo>
                    <a:pt x="38" y="357"/>
                  </a:moveTo>
                  <a:cubicBezTo>
                    <a:pt x="28" y="357"/>
                    <a:pt x="19" y="348"/>
                    <a:pt x="19" y="338"/>
                  </a:cubicBezTo>
                  <a:cubicBezTo>
                    <a:pt x="19" y="328"/>
                    <a:pt x="28" y="319"/>
                    <a:pt x="38" y="319"/>
                  </a:cubicBezTo>
                  <a:cubicBezTo>
                    <a:pt x="48" y="319"/>
                    <a:pt x="57" y="328"/>
                    <a:pt x="57" y="338"/>
                  </a:cubicBezTo>
                  <a:cubicBezTo>
                    <a:pt x="57" y="348"/>
                    <a:pt x="48" y="357"/>
                    <a:pt x="38" y="357"/>
                  </a:cubicBezTo>
                  <a:close/>
                  <a:moveTo>
                    <a:pt x="38" y="261"/>
                  </a:moveTo>
                  <a:cubicBezTo>
                    <a:pt x="28" y="261"/>
                    <a:pt x="19" y="253"/>
                    <a:pt x="19" y="243"/>
                  </a:cubicBezTo>
                  <a:cubicBezTo>
                    <a:pt x="19" y="233"/>
                    <a:pt x="28" y="224"/>
                    <a:pt x="38" y="224"/>
                  </a:cubicBezTo>
                  <a:cubicBezTo>
                    <a:pt x="48" y="224"/>
                    <a:pt x="57" y="233"/>
                    <a:pt x="57" y="243"/>
                  </a:cubicBezTo>
                  <a:cubicBezTo>
                    <a:pt x="57" y="253"/>
                    <a:pt x="48" y="261"/>
                    <a:pt x="38" y="261"/>
                  </a:cubicBezTo>
                  <a:close/>
                  <a:moveTo>
                    <a:pt x="38" y="166"/>
                  </a:moveTo>
                  <a:cubicBezTo>
                    <a:pt x="28" y="166"/>
                    <a:pt x="19" y="158"/>
                    <a:pt x="19" y="147"/>
                  </a:cubicBezTo>
                  <a:cubicBezTo>
                    <a:pt x="19" y="137"/>
                    <a:pt x="28" y="129"/>
                    <a:pt x="38" y="129"/>
                  </a:cubicBezTo>
                  <a:cubicBezTo>
                    <a:pt x="48" y="129"/>
                    <a:pt x="57" y="137"/>
                    <a:pt x="57" y="147"/>
                  </a:cubicBezTo>
                  <a:cubicBezTo>
                    <a:pt x="57" y="158"/>
                    <a:pt x="48" y="166"/>
                    <a:pt x="38" y="166"/>
                  </a:cubicBezTo>
                  <a:close/>
                  <a:moveTo>
                    <a:pt x="38" y="71"/>
                  </a:moveTo>
                  <a:cubicBezTo>
                    <a:pt x="28" y="71"/>
                    <a:pt x="19" y="62"/>
                    <a:pt x="19" y="52"/>
                  </a:cubicBezTo>
                  <a:cubicBezTo>
                    <a:pt x="19" y="42"/>
                    <a:pt x="28" y="33"/>
                    <a:pt x="38" y="33"/>
                  </a:cubicBezTo>
                  <a:cubicBezTo>
                    <a:pt x="48" y="33"/>
                    <a:pt x="57" y="42"/>
                    <a:pt x="57" y="52"/>
                  </a:cubicBezTo>
                  <a:cubicBezTo>
                    <a:pt x="57" y="62"/>
                    <a:pt x="48" y="71"/>
                    <a:pt x="38"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 name="íSḷíḍé"/>
            <p:cNvSpPr/>
            <p:nvPr/>
          </p:nvSpPr>
          <p:spPr bwMode="auto">
            <a:xfrm>
              <a:off x="3624" y="2609"/>
              <a:ext cx="3987" cy="4722"/>
            </a:xfrm>
            <a:custGeom>
              <a:avLst/>
              <a:gdLst>
                <a:gd name="T0" fmla="*/ 547 w 572"/>
                <a:gd name="T1" fmla="*/ 0 h 676"/>
                <a:gd name="T2" fmla="*/ 25 w 572"/>
                <a:gd name="T3" fmla="*/ 0 h 676"/>
                <a:gd name="T4" fmla="*/ 0 w 572"/>
                <a:gd name="T5" fmla="*/ 25 h 676"/>
                <a:gd name="T6" fmla="*/ 0 w 572"/>
                <a:gd name="T7" fmla="*/ 651 h 676"/>
                <a:gd name="T8" fmla="*/ 25 w 572"/>
                <a:gd name="T9" fmla="*/ 676 h 676"/>
                <a:gd name="T10" fmla="*/ 547 w 572"/>
                <a:gd name="T11" fmla="*/ 676 h 676"/>
                <a:gd name="T12" fmla="*/ 572 w 572"/>
                <a:gd name="T13" fmla="*/ 651 h 676"/>
                <a:gd name="T14" fmla="*/ 572 w 572"/>
                <a:gd name="T15" fmla="*/ 25 h 676"/>
                <a:gd name="T16" fmla="*/ 547 w 572"/>
                <a:gd name="T17" fmla="*/ 0 h 676"/>
                <a:gd name="T18" fmla="*/ 533 w 572"/>
                <a:gd name="T19" fmla="*/ 643 h 676"/>
                <a:gd name="T20" fmla="*/ 514 w 572"/>
                <a:gd name="T21" fmla="*/ 624 h 676"/>
                <a:gd name="T22" fmla="*/ 533 w 572"/>
                <a:gd name="T23" fmla="*/ 605 h 676"/>
                <a:gd name="T24" fmla="*/ 552 w 572"/>
                <a:gd name="T25" fmla="*/ 624 h 676"/>
                <a:gd name="T26" fmla="*/ 533 w 572"/>
                <a:gd name="T27" fmla="*/ 643 h 676"/>
                <a:gd name="T28" fmla="*/ 533 w 572"/>
                <a:gd name="T29" fmla="*/ 547 h 676"/>
                <a:gd name="T30" fmla="*/ 514 w 572"/>
                <a:gd name="T31" fmla="*/ 529 h 676"/>
                <a:gd name="T32" fmla="*/ 533 w 572"/>
                <a:gd name="T33" fmla="*/ 510 h 676"/>
                <a:gd name="T34" fmla="*/ 552 w 572"/>
                <a:gd name="T35" fmla="*/ 529 h 676"/>
                <a:gd name="T36" fmla="*/ 533 w 572"/>
                <a:gd name="T37" fmla="*/ 547 h 676"/>
                <a:gd name="T38" fmla="*/ 533 w 572"/>
                <a:gd name="T39" fmla="*/ 452 h 676"/>
                <a:gd name="T40" fmla="*/ 514 w 572"/>
                <a:gd name="T41" fmla="*/ 433 h 676"/>
                <a:gd name="T42" fmla="*/ 533 w 572"/>
                <a:gd name="T43" fmla="*/ 415 h 676"/>
                <a:gd name="T44" fmla="*/ 552 w 572"/>
                <a:gd name="T45" fmla="*/ 433 h 676"/>
                <a:gd name="T46" fmla="*/ 533 w 572"/>
                <a:gd name="T47" fmla="*/ 452 h 676"/>
                <a:gd name="T48" fmla="*/ 533 w 572"/>
                <a:gd name="T49" fmla="*/ 357 h 676"/>
                <a:gd name="T50" fmla="*/ 514 w 572"/>
                <a:gd name="T51" fmla="*/ 338 h 676"/>
                <a:gd name="T52" fmla="*/ 533 w 572"/>
                <a:gd name="T53" fmla="*/ 319 h 676"/>
                <a:gd name="T54" fmla="*/ 552 w 572"/>
                <a:gd name="T55" fmla="*/ 338 h 676"/>
                <a:gd name="T56" fmla="*/ 533 w 572"/>
                <a:gd name="T57" fmla="*/ 357 h 676"/>
                <a:gd name="T58" fmla="*/ 533 w 572"/>
                <a:gd name="T59" fmla="*/ 261 h 676"/>
                <a:gd name="T60" fmla="*/ 514 w 572"/>
                <a:gd name="T61" fmla="*/ 243 h 676"/>
                <a:gd name="T62" fmla="*/ 533 w 572"/>
                <a:gd name="T63" fmla="*/ 224 h 676"/>
                <a:gd name="T64" fmla="*/ 552 w 572"/>
                <a:gd name="T65" fmla="*/ 243 h 676"/>
                <a:gd name="T66" fmla="*/ 533 w 572"/>
                <a:gd name="T67" fmla="*/ 261 h 676"/>
                <a:gd name="T68" fmla="*/ 533 w 572"/>
                <a:gd name="T69" fmla="*/ 166 h 676"/>
                <a:gd name="T70" fmla="*/ 514 w 572"/>
                <a:gd name="T71" fmla="*/ 147 h 676"/>
                <a:gd name="T72" fmla="*/ 533 w 572"/>
                <a:gd name="T73" fmla="*/ 129 h 676"/>
                <a:gd name="T74" fmla="*/ 552 w 572"/>
                <a:gd name="T75" fmla="*/ 147 h 676"/>
                <a:gd name="T76" fmla="*/ 533 w 572"/>
                <a:gd name="T77" fmla="*/ 166 h 676"/>
                <a:gd name="T78" fmla="*/ 533 w 572"/>
                <a:gd name="T79" fmla="*/ 71 h 676"/>
                <a:gd name="T80" fmla="*/ 514 w 572"/>
                <a:gd name="T81" fmla="*/ 52 h 676"/>
                <a:gd name="T82" fmla="*/ 533 w 572"/>
                <a:gd name="T83" fmla="*/ 33 h 676"/>
                <a:gd name="T84" fmla="*/ 552 w 572"/>
                <a:gd name="T85" fmla="*/ 52 h 676"/>
                <a:gd name="T86" fmla="*/ 533 w 572"/>
                <a:gd name="T87" fmla="*/ 7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2" h="676">
                  <a:moveTo>
                    <a:pt x="547" y="0"/>
                  </a:moveTo>
                  <a:cubicBezTo>
                    <a:pt x="25" y="0"/>
                    <a:pt x="25" y="0"/>
                    <a:pt x="25" y="0"/>
                  </a:cubicBezTo>
                  <a:cubicBezTo>
                    <a:pt x="11" y="0"/>
                    <a:pt x="0" y="11"/>
                    <a:pt x="0" y="25"/>
                  </a:cubicBezTo>
                  <a:cubicBezTo>
                    <a:pt x="0" y="651"/>
                    <a:pt x="0" y="651"/>
                    <a:pt x="0" y="651"/>
                  </a:cubicBezTo>
                  <a:cubicBezTo>
                    <a:pt x="0" y="665"/>
                    <a:pt x="11" y="676"/>
                    <a:pt x="25" y="676"/>
                  </a:cubicBezTo>
                  <a:cubicBezTo>
                    <a:pt x="547" y="676"/>
                    <a:pt x="547" y="676"/>
                    <a:pt x="547" y="676"/>
                  </a:cubicBezTo>
                  <a:cubicBezTo>
                    <a:pt x="561" y="676"/>
                    <a:pt x="572" y="665"/>
                    <a:pt x="572" y="651"/>
                  </a:cubicBezTo>
                  <a:cubicBezTo>
                    <a:pt x="572" y="25"/>
                    <a:pt x="572" y="25"/>
                    <a:pt x="572" y="25"/>
                  </a:cubicBezTo>
                  <a:cubicBezTo>
                    <a:pt x="572" y="11"/>
                    <a:pt x="561" y="0"/>
                    <a:pt x="547" y="0"/>
                  </a:cubicBezTo>
                  <a:close/>
                  <a:moveTo>
                    <a:pt x="533" y="643"/>
                  </a:moveTo>
                  <a:cubicBezTo>
                    <a:pt x="523" y="643"/>
                    <a:pt x="514" y="634"/>
                    <a:pt x="514" y="624"/>
                  </a:cubicBezTo>
                  <a:cubicBezTo>
                    <a:pt x="514" y="614"/>
                    <a:pt x="523" y="605"/>
                    <a:pt x="533" y="605"/>
                  </a:cubicBezTo>
                  <a:cubicBezTo>
                    <a:pt x="543" y="605"/>
                    <a:pt x="552" y="614"/>
                    <a:pt x="552" y="624"/>
                  </a:cubicBezTo>
                  <a:cubicBezTo>
                    <a:pt x="552" y="634"/>
                    <a:pt x="543" y="643"/>
                    <a:pt x="533" y="643"/>
                  </a:cubicBezTo>
                  <a:close/>
                  <a:moveTo>
                    <a:pt x="533" y="547"/>
                  </a:moveTo>
                  <a:cubicBezTo>
                    <a:pt x="523" y="547"/>
                    <a:pt x="514" y="539"/>
                    <a:pt x="514" y="529"/>
                  </a:cubicBezTo>
                  <a:cubicBezTo>
                    <a:pt x="514" y="519"/>
                    <a:pt x="523" y="510"/>
                    <a:pt x="533" y="510"/>
                  </a:cubicBezTo>
                  <a:cubicBezTo>
                    <a:pt x="543" y="510"/>
                    <a:pt x="552" y="519"/>
                    <a:pt x="552" y="529"/>
                  </a:cubicBezTo>
                  <a:cubicBezTo>
                    <a:pt x="552" y="539"/>
                    <a:pt x="543" y="547"/>
                    <a:pt x="533" y="547"/>
                  </a:cubicBezTo>
                  <a:close/>
                  <a:moveTo>
                    <a:pt x="533" y="452"/>
                  </a:moveTo>
                  <a:cubicBezTo>
                    <a:pt x="523" y="452"/>
                    <a:pt x="514" y="444"/>
                    <a:pt x="514" y="433"/>
                  </a:cubicBezTo>
                  <a:cubicBezTo>
                    <a:pt x="514" y="423"/>
                    <a:pt x="523" y="415"/>
                    <a:pt x="533" y="415"/>
                  </a:cubicBezTo>
                  <a:cubicBezTo>
                    <a:pt x="543" y="415"/>
                    <a:pt x="552" y="423"/>
                    <a:pt x="552" y="433"/>
                  </a:cubicBezTo>
                  <a:cubicBezTo>
                    <a:pt x="552" y="444"/>
                    <a:pt x="543" y="452"/>
                    <a:pt x="533" y="452"/>
                  </a:cubicBezTo>
                  <a:close/>
                  <a:moveTo>
                    <a:pt x="533" y="357"/>
                  </a:moveTo>
                  <a:cubicBezTo>
                    <a:pt x="523" y="357"/>
                    <a:pt x="514" y="348"/>
                    <a:pt x="514" y="338"/>
                  </a:cubicBezTo>
                  <a:cubicBezTo>
                    <a:pt x="514" y="328"/>
                    <a:pt x="523" y="319"/>
                    <a:pt x="533" y="319"/>
                  </a:cubicBezTo>
                  <a:cubicBezTo>
                    <a:pt x="543" y="319"/>
                    <a:pt x="552" y="328"/>
                    <a:pt x="552" y="338"/>
                  </a:cubicBezTo>
                  <a:cubicBezTo>
                    <a:pt x="552" y="348"/>
                    <a:pt x="543" y="357"/>
                    <a:pt x="533" y="357"/>
                  </a:cubicBezTo>
                  <a:close/>
                  <a:moveTo>
                    <a:pt x="533" y="261"/>
                  </a:moveTo>
                  <a:cubicBezTo>
                    <a:pt x="523" y="261"/>
                    <a:pt x="514" y="253"/>
                    <a:pt x="514" y="243"/>
                  </a:cubicBezTo>
                  <a:cubicBezTo>
                    <a:pt x="514" y="233"/>
                    <a:pt x="523" y="224"/>
                    <a:pt x="533" y="224"/>
                  </a:cubicBezTo>
                  <a:cubicBezTo>
                    <a:pt x="543" y="224"/>
                    <a:pt x="552" y="233"/>
                    <a:pt x="552" y="243"/>
                  </a:cubicBezTo>
                  <a:cubicBezTo>
                    <a:pt x="552" y="253"/>
                    <a:pt x="543" y="261"/>
                    <a:pt x="533" y="261"/>
                  </a:cubicBezTo>
                  <a:close/>
                  <a:moveTo>
                    <a:pt x="533" y="166"/>
                  </a:moveTo>
                  <a:cubicBezTo>
                    <a:pt x="523" y="166"/>
                    <a:pt x="514" y="158"/>
                    <a:pt x="514" y="147"/>
                  </a:cubicBezTo>
                  <a:cubicBezTo>
                    <a:pt x="514" y="137"/>
                    <a:pt x="523" y="129"/>
                    <a:pt x="533" y="129"/>
                  </a:cubicBezTo>
                  <a:cubicBezTo>
                    <a:pt x="543" y="129"/>
                    <a:pt x="552" y="137"/>
                    <a:pt x="552" y="147"/>
                  </a:cubicBezTo>
                  <a:cubicBezTo>
                    <a:pt x="552" y="158"/>
                    <a:pt x="543" y="166"/>
                    <a:pt x="533" y="166"/>
                  </a:cubicBezTo>
                  <a:close/>
                  <a:moveTo>
                    <a:pt x="533" y="71"/>
                  </a:moveTo>
                  <a:cubicBezTo>
                    <a:pt x="523" y="71"/>
                    <a:pt x="514" y="62"/>
                    <a:pt x="514" y="52"/>
                  </a:cubicBezTo>
                  <a:cubicBezTo>
                    <a:pt x="514" y="42"/>
                    <a:pt x="523" y="33"/>
                    <a:pt x="533" y="33"/>
                  </a:cubicBezTo>
                  <a:cubicBezTo>
                    <a:pt x="543" y="33"/>
                    <a:pt x="552" y="42"/>
                    <a:pt x="552" y="52"/>
                  </a:cubicBezTo>
                  <a:cubicBezTo>
                    <a:pt x="552" y="62"/>
                    <a:pt x="543" y="71"/>
                    <a:pt x="533"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 name="ïṧľîḓé"/>
            <p:cNvSpPr/>
            <p:nvPr/>
          </p:nvSpPr>
          <p:spPr bwMode="auto">
            <a:xfrm>
              <a:off x="7339" y="2714"/>
              <a:ext cx="767" cy="259"/>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3" name="işlïďe"/>
            <p:cNvSpPr/>
            <p:nvPr/>
          </p:nvSpPr>
          <p:spPr bwMode="auto">
            <a:xfrm>
              <a:off x="7339" y="3400"/>
              <a:ext cx="767" cy="257"/>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4" name="îšľïḑé"/>
            <p:cNvSpPr/>
            <p:nvPr/>
          </p:nvSpPr>
          <p:spPr bwMode="auto">
            <a:xfrm>
              <a:off x="7339" y="4077"/>
              <a:ext cx="767" cy="257"/>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5" name="ïŝḷiḑê"/>
            <p:cNvSpPr/>
            <p:nvPr/>
          </p:nvSpPr>
          <p:spPr bwMode="auto">
            <a:xfrm>
              <a:off x="7339" y="4761"/>
              <a:ext cx="767" cy="250"/>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6" name="iṩ1iďê"/>
            <p:cNvSpPr/>
            <p:nvPr/>
          </p:nvSpPr>
          <p:spPr bwMode="auto">
            <a:xfrm>
              <a:off x="7339" y="5439"/>
              <a:ext cx="767" cy="257"/>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7" name="ï$ľidé"/>
            <p:cNvSpPr/>
            <p:nvPr/>
          </p:nvSpPr>
          <p:spPr bwMode="auto">
            <a:xfrm>
              <a:off x="7339" y="6116"/>
              <a:ext cx="767" cy="259"/>
            </a:xfrm>
            <a:custGeom>
              <a:avLst/>
              <a:gdLst>
                <a:gd name="T0" fmla="*/ 0 w 110"/>
                <a:gd name="T1" fmla="*/ 37 h 37"/>
                <a:gd name="T2" fmla="*/ 55 w 110"/>
                <a:gd name="T3" fmla="*/ 0 h 37"/>
                <a:gd name="T4" fmla="*/ 110 w 110"/>
                <a:gd name="T5" fmla="*/ 37 h 37"/>
              </a:gdLst>
              <a:ahLst/>
              <a:cxnLst>
                <a:cxn ang="0">
                  <a:pos x="T0" y="T1"/>
                </a:cxn>
                <a:cxn ang="0">
                  <a:pos x="T2" y="T3"/>
                </a:cxn>
                <a:cxn ang="0">
                  <a:pos x="T4" y="T5"/>
                </a:cxn>
              </a:cxnLst>
              <a:rect l="0" t="0" r="r" b="b"/>
              <a:pathLst>
                <a:path w="110" h="37">
                  <a:moveTo>
                    <a:pt x="0" y="37"/>
                  </a:moveTo>
                  <a:cubicBezTo>
                    <a:pt x="0" y="37"/>
                    <a:pt x="7" y="0"/>
                    <a:pt x="55" y="0"/>
                  </a:cubicBezTo>
                  <a:cubicBezTo>
                    <a:pt x="103" y="0"/>
                    <a:pt x="110" y="37"/>
                    <a:pt x="110" y="37"/>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8" name="îṣ1íḍè"/>
            <p:cNvSpPr/>
            <p:nvPr/>
          </p:nvSpPr>
          <p:spPr bwMode="auto">
            <a:xfrm>
              <a:off x="7339" y="6800"/>
              <a:ext cx="767" cy="253"/>
            </a:xfrm>
            <a:custGeom>
              <a:avLst/>
              <a:gdLst>
                <a:gd name="T0" fmla="*/ 0 w 110"/>
                <a:gd name="T1" fmla="*/ 36 h 36"/>
                <a:gd name="T2" fmla="*/ 55 w 110"/>
                <a:gd name="T3" fmla="*/ 0 h 36"/>
                <a:gd name="T4" fmla="*/ 110 w 110"/>
                <a:gd name="T5" fmla="*/ 36 h 36"/>
              </a:gdLst>
              <a:ahLst/>
              <a:cxnLst>
                <a:cxn ang="0">
                  <a:pos x="T0" y="T1"/>
                </a:cxn>
                <a:cxn ang="0">
                  <a:pos x="T2" y="T3"/>
                </a:cxn>
                <a:cxn ang="0">
                  <a:pos x="T4" y="T5"/>
                </a:cxn>
              </a:cxnLst>
              <a:rect l="0" t="0" r="r" b="b"/>
              <a:pathLst>
                <a:path w="110" h="36">
                  <a:moveTo>
                    <a:pt x="0" y="36"/>
                  </a:moveTo>
                  <a:cubicBezTo>
                    <a:pt x="0" y="36"/>
                    <a:pt x="7" y="0"/>
                    <a:pt x="55" y="0"/>
                  </a:cubicBezTo>
                  <a:cubicBezTo>
                    <a:pt x="103" y="0"/>
                    <a:pt x="110" y="36"/>
                    <a:pt x="110" y="36"/>
                  </a:cubicBezTo>
                </a:path>
              </a:pathLst>
            </a:custGeom>
            <a:noFill/>
            <a:ln w="101600" cap="rnd">
              <a:solidFill>
                <a:srgbClr val="242D3C"/>
              </a:solidFill>
              <a:prstDash val="solid"/>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4" name="文本框 3"/>
            <p:cNvSpPr txBox="1"/>
            <p:nvPr/>
          </p:nvSpPr>
          <p:spPr>
            <a:xfrm>
              <a:off x="3936" y="2712"/>
              <a:ext cx="3176" cy="4506"/>
            </a:xfrm>
            <a:prstGeom prst="rect">
              <a:avLst/>
            </a:prstGeom>
            <a:noFill/>
          </p:spPr>
          <p:txBody>
            <a:bodyPr wrap="square" rtlCol="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初始报告</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二次报告</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现场指挥</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现场应急处置</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现场评价</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现场指挥</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互助合作</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交通管制与线路</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文本框 61"/>
            <p:cNvSpPr txBox="1"/>
            <p:nvPr/>
          </p:nvSpPr>
          <p:spPr>
            <a:xfrm>
              <a:off x="8324" y="2712"/>
              <a:ext cx="2863" cy="4506"/>
            </a:xfrm>
            <a:prstGeom prst="rect">
              <a:avLst/>
            </a:prstGeom>
            <a:noFill/>
          </p:spPr>
          <p:txBody>
            <a:bodyPr wrap="square" rtlCol="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现场医疗救助</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装备使用</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洗消</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对外通报、报告</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技术支持</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专家参与</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救援安全保障</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应急恢复</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241165" y="1248410"/>
            <a:ext cx="106172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演练程序</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5" name="组合 84"/>
          <p:cNvGrpSpPr/>
          <p:nvPr/>
        </p:nvGrpSpPr>
        <p:grpSpPr>
          <a:xfrm>
            <a:off x="-3492" y="3427730"/>
            <a:ext cx="2004060" cy="1748790"/>
            <a:chOff x="0" y="3984383"/>
            <a:chExt cx="3293630" cy="2873618"/>
          </a:xfrm>
        </p:grpSpPr>
        <p:sp>
          <p:nvSpPr>
            <p:cNvPr id="86" name="任意多边形 85"/>
            <p:cNvSpPr/>
            <p:nvPr/>
          </p:nvSpPr>
          <p:spPr bwMode="auto">
            <a:xfrm>
              <a:off x="1" y="4173402"/>
              <a:ext cx="3293629" cy="2684599"/>
            </a:xfrm>
            <a:custGeom>
              <a:avLst/>
              <a:gdLst>
                <a:gd name="connsiteX0" fmla="*/ 3293629 w 3293629"/>
                <a:gd name="connsiteY0" fmla="*/ 0 h 2684599"/>
                <a:gd name="connsiteX1" fmla="*/ 3249525 w 3293629"/>
                <a:gd name="connsiteY1" fmla="*/ 94510 h 2684599"/>
                <a:gd name="connsiteX2" fmla="*/ 3148715 w 3293629"/>
                <a:gd name="connsiteY2" fmla="*/ 306631 h 2684599"/>
                <a:gd name="connsiteX3" fmla="*/ 3089909 w 3293629"/>
                <a:gd name="connsiteY3" fmla="*/ 426343 h 2684599"/>
                <a:gd name="connsiteX4" fmla="*/ 3035303 w 3293629"/>
                <a:gd name="connsiteY4" fmla="*/ 535554 h 2684599"/>
                <a:gd name="connsiteX5" fmla="*/ 2986999 w 3293629"/>
                <a:gd name="connsiteY5" fmla="*/ 625863 h 2684599"/>
                <a:gd name="connsiteX6" fmla="*/ 2968097 w 3293629"/>
                <a:gd name="connsiteY6" fmla="*/ 657366 h 2684599"/>
                <a:gd name="connsiteX7" fmla="*/ 2953395 w 3293629"/>
                <a:gd name="connsiteY7" fmla="*/ 680468 h 2684599"/>
                <a:gd name="connsiteX8" fmla="*/ 2913491 w 3293629"/>
                <a:gd name="connsiteY8" fmla="*/ 735073 h 2684599"/>
                <a:gd name="connsiteX9" fmla="*/ 2842084 w 3293629"/>
                <a:gd name="connsiteY9" fmla="*/ 823282 h 2684599"/>
                <a:gd name="connsiteX10" fmla="*/ 2655166 w 3293629"/>
                <a:gd name="connsiteY10" fmla="*/ 1060606 h 2684599"/>
                <a:gd name="connsiteX11" fmla="*/ 2558556 w 3293629"/>
                <a:gd name="connsiteY11" fmla="*/ 1188719 h 2684599"/>
                <a:gd name="connsiteX12" fmla="*/ 2470347 w 3293629"/>
                <a:gd name="connsiteY12" fmla="*/ 1308430 h 2684599"/>
                <a:gd name="connsiteX13" fmla="*/ 2432544 w 3293629"/>
                <a:gd name="connsiteY13" fmla="*/ 1363036 h 2684599"/>
                <a:gd name="connsiteX14" fmla="*/ 2401040 w 3293629"/>
                <a:gd name="connsiteY14" fmla="*/ 1409241 h 2684599"/>
                <a:gd name="connsiteX15" fmla="*/ 2377938 w 3293629"/>
                <a:gd name="connsiteY15" fmla="*/ 1449145 h 2684599"/>
                <a:gd name="connsiteX16" fmla="*/ 2363237 w 3293629"/>
                <a:gd name="connsiteY16" fmla="*/ 1480648 h 2684599"/>
                <a:gd name="connsiteX17" fmla="*/ 2350635 w 3293629"/>
                <a:gd name="connsiteY17" fmla="*/ 1518451 h 2684599"/>
                <a:gd name="connsiteX18" fmla="*/ 2333834 w 3293629"/>
                <a:gd name="connsiteY18" fmla="*/ 1573057 h 2684599"/>
                <a:gd name="connsiteX19" fmla="*/ 2289729 w 3293629"/>
                <a:gd name="connsiteY19" fmla="*/ 1730573 h 2684599"/>
                <a:gd name="connsiteX20" fmla="*/ 2237224 w 3293629"/>
                <a:gd name="connsiteY20" fmla="*/ 1927992 h 2684599"/>
                <a:gd name="connsiteX21" fmla="*/ 2182619 w 3293629"/>
                <a:gd name="connsiteY21" fmla="*/ 2142213 h 2684599"/>
                <a:gd name="connsiteX22" fmla="*/ 2086009 w 3293629"/>
                <a:gd name="connsiteY22" fmla="*/ 2526552 h 2684599"/>
                <a:gd name="connsiteX23" fmla="*/ 2046985 w 3293629"/>
                <a:gd name="connsiteY23" fmla="*/ 2684599 h 2684599"/>
                <a:gd name="connsiteX24" fmla="*/ 0 w 3293629"/>
                <a:gd name="connsiteY24" fmla="*/ 2684599 h 2684599"/>
                <a:gd name="connsiteX25" fmla="*/ 0 w 3293629"/>
                <a:gd name="connsiteY25" fmla="*/ 1057650 h 2684599"/>
                <a:gd name="connsiteX26" fmla="*/ 777579 w 3293629"/>
                <a:gd name="connsiteY26" fmla="*/ 837984 h 2684599"/>
                <a:gd name="connsiteX27" fmla="*/ 1357237 w 3293629"/>
                <a:gd name="connsiteY27" fmla="*/ 674167 h 2684599"/>
                <a:gd name="connsiteX28" fmla="*/ 1550456 w 3293629"/>
                <a:gd name="connsiteY28" fmla="*/ 615362 h 2684599"/>
                <a:gd name="connsiteX29" fmla="*/ 1607161 w 3293629"/>
                <a:gd name="connsiteY29" fmla="*/ 598560 h 2684599"/>
                <a:gd name="connsiteX30" fmla="*/ 1628164 w 3293629"/>
                <a:gd name="connsiteY30" fmla="*/ 590159 h 2684599"/>
                <a:gd name="connsiteX31" fmla="*/ 1642865 w 3293629"/>
                <a:gd name="connsiteY31" fmla="*/ 581758 h 2684599"/>
                <a:gd name="connsiteX32" fmla="*/ 1676468 w 3293629"/>
                <a:gd name="connsiteY32" fmla="*/ 567057 h 2684599"/>
                <a:gd name="connsiteX33" fmla="*/ 1791980 w 3293629"/>
                <a:gd name="connsiteY33" fmla="*/ 514551 h 2684599"/>
                <a:gd name="connsiteX34" fmla="*/ 1955796 w 3293629"/>
                <a:gd name="connsiteY34" fmla="*/ 445245 h 2684599"/>
                <a:gd name="connsiteX35" fmla="*/ 2144815 w 3293629"/>
                <a:gd name="connsiteY35" fmla="*/ 365437 h 2684599"/>
                <a:gd name="connsiteX36" fmla="*/ 2335934 w 3293629"/>
                <a:gd name="connsiteY36" fmla="*/ 287729 h 2684599"/>
                <a:gd name="connsiteX37" fmla="*/ 2508151 w 3293629"/>
                <a:gd name="connsiteY37" fmla="*/ 218422 h 2684599"/>
                <a:gd name="connsiteX38" fmla="*/ 2579558 w 3293629"/>
                <a:gd name="connsiteY38" fmla="*/ 191119 h 2684599"/>
                <a:gd name="connsiteX39" fmla="*/ 2638364 w 3293629"/>
                <a:gd name="connsiteY39" fmla="*/ 170117 h 2684599"/>
                <a:gd name="connsiteX40" fmla="*/ 2682468 w 3293629"/>
                <a:gd name="connsiteY40" fmla="*/ 157516 h 2684599"/>
                <a:gd name="connsiteX41" fmla="*/ 2697170 w 3293629"/>
                <a:gd name="connsiteY41" fmla="*/ 153316 h 2684599"/>
                <a:gd name="connsiteX42" fmla="*/ 2705571 w 3293629"/>
                <a:gd name="connsiteY42" fmla="*/ 151215 h 2684599"/>
                <a:gd name="connsiteX43" fmla="*/ 2724473 w 3293629"/>
                <a:gd name="connsiteY43" fmla="*/ 151215 h 2684599"/>
                <a:gd name="connsiteX44" fmla="*/ 2751775 w 3293629"/>
                <a:gd name="connsiteY44" fmla="*/ 144915 h 2684599"/>
                <a:gd name="connsiteX45" fmla="*/ 2829483 w 3293629"/>
                <a:gd name="connsiteY45" fmla="*/ 128113 h 2684599"/>
                <a:gd name="connsiteX46" fmla="*/ 2923992 w 3293629"/>
                <a:gd name="connsiteY46" fmla="*/ 102910 h 2684599"/>
                <a:gd name="connsiteX47" fmla="*/ 3026903 w 3293629"/>
                <a:gd name="connsiteY47" fmla="*/ 75608 h 2684599"/>
                <a:gd name="connsiteX48" fmla="*/ 3211721 w 3293629"/>
                <a:gd name="connsiteY48" fmla="*/ 25203 h 268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93629" h="2684599">
                  <a:moveTo>
                    <a:pt x="3293629" y="0"/>
                  </a:moveTo>
                  <a:lnTo>
                    <a:pt x="3249525" y="94510"/>
                  </a:lnTo>
                  <a:lnTo>
                    <a:pt x="3148715" y="306631"/>
                  </a:lnTo>
                  <a:lnTo>
                    <a:pt x="3089909" y="426343"/>
                  </a:lnTo>
                  <a:lnTo>
                    <a:pt x="3035303" y="535554"/>
                  </a:lnTo>
                  <a:lnTo>
                    <a:pt x="2986999" y="625863"/>
                  </a:lnTo>
                  <a:lnTo>
                    <a:pt x="2968097" y="657366"/>
                  </a:lnTo>
                  <a:lnTo>
                    <a:pt x="2953395" y="680468"/>
                  </a:lnTo>
                  <a:lnTo>
                    <a:pt x="2913491" y="735073"/>
                  </a:lnTo>
                  <a:lnTo>
                    <a:pt x="2842084" y="823282"/>
                  </a:lnTo>
                  <a:lnTo>
                    <a:pt x="2655166" y="1060606"/>
                  </a:lnTo>
                  <a:lnTo>
                    <a:pt x="2558556" y="1188719"/>
                  </a:lnTo>
                  <a:lnTo>
                    <a:pt x="2470347" y="1308430"/>
                  </a:lnTo>
                  <a:lnTo>
                    <a:pt x="2432544" y="1363036"/>
                  </a:lnTo>
                  <a:lnTo>
                    <a:pt x="2401040" y="1409241"/>
                  </a:lnTo>
                  <a:lnTo>
                    <a:pt x="2377938" y="1449145"/>
                  </a:lnTo>
                  <a:lnTo>
                    <a:pt x="2363237" y="1480648"/>
                  </a:lnTo>
                  <a:lnTo>
                    <a:pt x="2350635" y="1518451"/>
                  </a:lnTo>
                  <a:lnTo>
                    <a:pt x="2333834" y="1573057"/>
                  </a:lnTo>
                  <a:lnTo>
                    <a:pt x="2289729" y="1730573"/>
                  </a:lnTo>
                  <a:lnTo>
                    <a:pt x="2237224" y="1927992"/>
                  </a:lnTo>
                  <a:lnTo>
                    <a:pt x="2182619" y="2142213"/>
                  </a:lnTo>
                  <a:lnTo>
                    <a:pt x="2086009" y="2526552"/>
                  </a:lnTo>
                  <a:lnTo>
                    <a:pt x="2046985" y="2684599"/>
                  </a:lnTo>
                  <a:lnTo>
                    <a:pt x="0" y="2684599"/>
                  </a:lnTo>
                  <a:lnTo>
                    <a:pt x="0" y="1057650"/>
                  </a:lnTo>
                  <a:lnTo>
                    <a:pt x="777579" y="837984"/>
                  </a:lnTo>
                  <a:lnTo>
                    <a:pt x="1357237" y="674167"/>
                  </a:lnTo>
                  <a:lnTo>
                    <a:pt x="1550456" y="615362"/>
                  </a:lnTo>
                  <a:lnTo>
                    <a:pt x="1607161" y="598560"/>
                  </a:lnTo>
                  <a:lnTo>
                    <a:pt x="1628164" y="590159"/>
                  </a:lnTo>
                  <a:lnTo>
                    <a:pt x="1642865" y="581758"/>
                  </a:lnTo>
                  <a:lnTo>
                    <a:pt x="1676468" y="567057"/>
                  </a:lnTo>
                  <a:lnTo>
                    <a:pt x="1791980" y="514551"/>
                  </a:lnTo>
                  <a:lnTo>
                    <a:pt x="1955796" y="445245"/>
                  </a:lnTo>
                  <a:lnTo>
                    <a:pt x="2144815" y="365437"/>
                  </a:lnTo>
                  <a:lnTo>
                    <a:pt x="2335934" y="287729"/>
                  </a:lnTo>
                  <a:lnTo>
                    <a:pt x="2508151" y="218422"/>
                  </a:lnTo>
                  <a:lnTo>
                    <a:pt x="2579558" y="191119"/>
                  </a:lnTo>
                  <a:lnTo>
                    <a:pt x="2638364" y="170117"/>
                  </a:lnTo>
                  <a:lnTo>
                    <a:pt x="2682468" y="157516"/>
                  </a:lnTo>
                  <a:lnTo>
                    <a:pt x="2697170" y="153316"/>
                  </a:lnTo>
                  <a:lnTo>
                    <a:pt x="2705571" y="151215"/>
                  </a:lnTo>
                  <a:lnTo>
                    <a:pt x="2724473" y="151215"/>
                  </a:lnTo>
                  <a:lnTo>
                    <a:pt x="2751775" y="144915"/>
                  </a:lnTo>
                  <a:lnTo>
                    <a:pt x="2829483" y="128113"/>
                  </a:lnTo>
                  <a:lnTo>
                    <a:pt x="2923992" y="102910"/>
                  </a:lnTo>
                  <a:lnTo>
                    <a:pt x="3026903" y="75608"/>
                  </a:lnTo>
                  <a:lnTo>
                    <a:pt x="3211721" y="25203"/>
                  </a:lnTo>
                  <a:close/>
                </a:path>
              </a:pathLst>
            </a:custGeom>
            <a:solidFill>
              <a:srgbClr val="2E6D7A"/>
            </a:solidFill>
            <a:ln>
              <a:noFill/>
            </a:ln>
          </p:spPr>
        </p:sp>
        <p:sp>
          <p:nvSpPr>
            <p:cNvPr id="89" name="Freeform 6"/>
            <p:cNvSpPr/>
            <p:nvPr/>
          </p:nvSpPr>
          <p:spPr bwMode="auto">
            <a:xfrm>
              <a:off x="1405541" y="4753059"/>
              <a:ext cx="732973" cy="1793578"/>
            </a:xfrm>
            <a:custGeom>
              <a:avLst/>
              <a:gdLst>
                <a:gd name="T0" fmla="*/ 698 w 698"/>
                <a:gd name="T1" fmla="*/ 0 h 1708"/>
                <a:gd name="T2" fmla="*/ 698 w 698"/>
                <a:gd name="T3" fmla="*/ 0 h 1708"/>
                <a:gd name="T4" fmla="*/ 550 w 698"/>
                <a:gd name="T5" fmla="*/ 438 h 1708"/>
                <a:gd name="T6" fmla="*/ 442 w 698"/>
                <a:gd name="T7" fmla="*/ 760 h 1708"/>
                <a:gd name="T8" fmla="*/ 376 w 698"/>
                <a:gd name="T9" fmla="*/ 948 h 1708"/>
                <a:gd name="T10" fmla="*/ 376 w 698"/>
                <a:gd name="T11" fmla="*/ 948 h 1708"/>
                <a:gd name="T12" fmla="*/ 350 w 698"/>
                <a:gd name="T13" fmla="*/ 1010 h 1708"/>
                <a:gd name="T14" fmla="*/ 302 w 698"/>
                <a:gd name="T15" fmla="*/ 1108 h 1708"/>
                <a:gd name="T16" fmla="*/ 176 w 698"/>
                <a:gd name="T17" fmla="*/ 1364 h 1708"/>
                <a:gd name="T18" fmla="*/ 0 w 698"/>
                <a:gd name="T19" fmla="*/ 1708 h 1708"/>
                <a:gd name="T20" fmla="*/ 0 w 698"/>
                <a:gd name="T21" fmla="*/ 1708 h 1708"/>
                <a:gd name="T22" fmla="*/ 188 w 698"/>
                <a:gd name="T23" fmla="*/ 1372 h 1708"/>
                <a:gd name="T24" fmla="*/ 328 w 698"/>
                <a:gd name="T25" fmla="*/ 1120 h 1708"/>
                <a:gd name="T26" fmla="*/ 382 w 698"/>
                <a:gd name="T27" fmla="*/ 1020 h 1708"/>
                <a:gd name="T28" fmla="*/ 414 w 698"/>
                <a:gd name="T29" fmla="*/ 960 h 1708"/>
                <a:gd name="T30" fmla="*/ 414 w 698"/>
                <a:gd name="T31" fmla="*/ 960 h 1708"/>
                <a:gd name="T32" fmla="*/ 424 w 698"/>
                <a:gd name="T33" fmla="*/ 932 h 1708"/>
                <a:gd name="T34" fmla="*/ 440 w 698"/>
                <a:gd name="T35" fmla="*/ 890 h 1708"/>
                <a:gd name="T36" fmla="*/ 480 w 698"/>
                <a:gd name="T37" fmla="*/ 766 h 1708"/>
                <a:gd name="T38" fmla="*/ 526 w 698"/>
                <a:gd name="T39" fmla="*/ 612 h 1708"/>
                <a:gd name="T40" fmla="*/ 574 w 698"/>
                <a:gd name="T41" fmla="*/ 442 h 1708"/>
                <a:gd name="T42" fmla="*/ 662 w 698"/>
                <a:gd name="T43" fmla="*/ 136 h 1708"/>
                <a:gd name="T44" fmla="*/ 698 w 698"/>
                <a:gd name="T45" fmla="*/ 0 h 1708"/>
                <a:gd name="T46" fmla="*/ 698 w 698"/>
                <a:gd name="T47" fmla="*/ 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8" h="1708">
                  <a:moveTo>
                    <a:pt x="698" y="0"/>
                  </a:moveTo>
                  <a:lnTo>
                    <a:pt x="698" y="0"/>
                  </a:lnTo>
                  <a:lnTo>
                    <a:pt x="550" y="438"/>
                  </a:lnTo>
                  <a:lnTo>
                    <a:pt x="442" y="760"/>
                  </a:lnTo>
                  <a:lnTo>
                    <a:pt x="376" y="948"/>
                  </a:lnTo>
                  <a:lnTo>
                    <a:pt x="376" y="948"/>
                  </a:lnTo>
                  <a:lnTo>
                    <a:pt x="350" y="1010"/>
                  </a:lnTo>
                  <a:lnTo>
                    <a:pt x="302" y="1108"/>
                  </a:lnTo>
                  <a:lnTo>
                    <a:pt x="176" y="1364"/>
                  </a:lnTo>
                  <a:lnTo>
                    <a:pt x="0" y="1708"/>
                  </a:lnTo>
                  <a:lnTo>
                    <a:pt x="0" y="1708"/>
                  </a:lnTo>
                  <a:lnTo>
                    <a:pt x="188" y="1372"/>
                  </a:lnTo>
                  <a:lnTo>
                    <a:pt x="328" y="1120"/>
                  </a:lnTo>
                  <a:lnTo>
                    <a:pt x="382" y="1020"/>
                  </a:lnTo>
                  <a:lnTo>
                    <a:pt x="414" y="960"/>
                  </a:lnTo>
                  <a:lnTo>
                    <a:pt x="414" y="960"/>
                  </a:lnTo>
                  <a:lnTo>
                    <a:pt x="424" y="932"/>
                  </a:lnTo>
                  <a:lnTo>
                    <a:pt x="440" y="890"/>
                  </a:lnTo>
                  <a:lnTo>
                    <a:pt x="480" y="766"/>
                  </a:lnTo>
                  <a:lnTo>
                    <a:pt x="526" y="612"/>
                  </a:lnTo>
                  <a:lnTo>
                    <a:pt x="574" y="442"/>
                  </a:lnTo>
                  <a:lnTo>
                    <a:pt x="662" y="136"/>
                  </a:lnTo>
                  <a:lnTo>
                    <a:pt x="698" y="0"/>
                  </a:lnTo>
                  <a:lnTo>
                    <a:pt x="698" y="0"/>
                  </a:lnTo>
                  <a:close/>
                </a:path>
              </a:pathLst>
            </a:custGeom>
            <a:solidFill>
              <a:schemeClr val="accent1">
                <a:lumMod val="75000"/>
              </a:schemeClr>
            </a:solidFill>
            <a:ln>
              <a:noFill/>
            </a:ln>
          </p:spPr>
        </p:sp>
        <p:sp>
          <p:nvSpPr>
            <p:cNvPr id="90" name="Freeform 7"/>
            <p:cNvSpPr/>
            <p:nvPr/>
          </p:nvSpPr>
          <p:spPr bwMode="auto">
            <a:xfrm>
              <a:off x="2386339" y="4503134"/>
              <a:ext cx="302430" cy="741374"/>
            </a:xfrm>
            <a:custGeom>
              <a:avLst/>
              <a:gdLst>
                <a:gd name="T0" fmla="*/ 288 w 288"/>
                <a:gd name="T1" fmla="*/ 0 h 706"/>
                <a:gd name="T2" fmla="*/ 288 w 288"/>
                <a:gd name="T3" fmla="*/ 0 h 706"/>
                <a:gd name="T4" fmla="*/ 250 w 288"/>
                <a:gd name="T5" fmla="*/ 98 h 706"/>
                <a:gd name="T6" fmla="*/ 164 w 288"/>
                <a:gd name="T7" fmla="*/ 320 h 706"/>
                <a:gd name="T8" fmla="*/ 114 w 288"/>
                <a:gd name="T9" fmla="*/ 444 h 706"/>
                <a:gd name="T10" fmla="*/ 66 w 288"/>
                <a:gd name="T11" fmla="*/ 558 h 706"/>
                <a:gd name="T12" fmla="*/ 28 w 288"/>
                <a:gd name="T13" fmla="*/ 650 h 706"/>
                <a:gd name="T14" fmla="*/ 12 w 288"/>
                <a:gd name="T15" fmla="*/ 684 h 706"/>
                <a:gd name="T16" fmla="*/ 0 w 288"/>
                <a:gd name="T17" fmla="*/ 706 h 706"/>
                <a:gd name="T18" fmla="*/ 0 w 288"/>
                <a:gd name="T19" fmla="*/ 706 h 706"/>
                <a:gd name="T20" fmla="*/ 40 w 288"/>
                <a:gd name="T21" fmla="*/ 630 h 706"/>
                <a:gd name="T22" fmla="*/ 80 w 288"/>
                <a:gd name="T23" fmla="*/ 548 h 706"/>
                <a:gd name="T24" fmla="*/ 130 w 288"/>
                <a:gd name="T25" fmla="*/ 444 h 706"/>
                <a:gd name="T26" fmla="*/ 180 w 288"/>
                <a:gd name="T27" fmla="*/ 330 h 706"/>
                <a:gd name="T28" fmla="*/ 204 w 288"/>
                <a:gd name="T29" fmla="*/ 272 h 706"/>
                <a:gd name="T30" fmla="*/ 226 w 288"/>
                <a:gd name="T31" fmla="*/ 214 h 706"/>
                <a:gd name="T32" fmla="*/ 246 w 288"/>
                <a:gd name="T33" fmla="*/ 156 h 706"/>
                <a:gd name="T34" fmla="*/ 264 w 288"/>
                <a:gd name="T35" fmla="*/ 100 h 706"/>
                <a:gd name="T36" fmla="*/ 278 w 288"/>
                <a:gd name="T37" fmla="*/ 48 h 706"/>
                <a:gd name="T38" fmla="*/ 288 w 288"/>
                <a:gd name="T39" fmla="*/ 0 h 706"/>
                <a:gd name="T40" fmla="*/ 288 w 288"/>
                <a:gd name="T4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06">
                  <a:moveTo>
                    <a:pt x="288" y="0"/>
                  </a:moveTo>
                  <a:lnTo>
                    <a:pt x="288" y="0"/>
                  </a:lnTo>
                  <a:lnTo>
                    <a:pt x="250" y="98"/>
                  </a:lnTo>
                  <a:lnTo>
                    <a:pt x="164" y="320"/>
                  </a:lnTo>
                  <a:lnTo>
                    <a:pt x="114" y="444"/>
                  </a:lnTo>
                  <a:lnTo>
                    <a:pt x="66" y="558"/>
                  </a:lnTo>
                  <a:lnTo>
                    <a:pt x="28" y="650"/>
                  </a:lnTo>
                  <a:lnTo>
                    <a:pt x="12" y="684"/>
                  </a:lnTo>
                  <a:lnTo>
                    <a:pt x="0" y="706"/>
                  </a:lnTo>
                  <a:lnTo>
                    <a:pt x="0" y="706"/>
                  </a:lnTo>
                  <a:lnTo>
                    <a:pt x="40" y="630"/>
                  </a:lnTo>
                  <a:lnTo>
                    <a:pt x="80" y="548"/>
                  </a:lnTo>
                  <a:lnTo>
                    <a:pt x="130" y="444"/>
                  </a:lnTo>
                  <a:lnTo>
                    <a:pt x="180" y="330"/>
                  </a:lnTo>
                  <a:lnTo>
                    <a:pt x="204" y="272"/>
                  </a:lnTo>
                  <a:lnTo>
                    <a:pt x="226" y="214"/>
                  </a:lnTo>
                  <a:lnTo>
                    <a:pt x="246" y="156"/>
                  </a:lnTo>
                  <a:lnTo>
                    <a:pt x="264" y="100"/>
                  </a:lnTo>
                  <a:lnTo>
                    <a:pt x="278" y="48"/>
                  </a:lnTo>
                  <a:lnTo>
                    <a:pt x="288" y="0"/>
                  </a:lnTo>
                  <a:lnTo>
                    <a:pt x="288" y="0"/>
                  </a:lnTo>
                  <a:close/>
                </a:path>
              </a:pathLst>
            </a:custGeom>
            <a:solidFill>
              <a:schemeClr val="accent1">
                <a:lumMod val="75000"/>
              </a:schemeClr>
            </a:solidFill>
            <a:ln>
              <a:noFill/>
            </a:ln>
          </p:spPr>
        </p:sp>
        <p:sp>
          <p:nvSpPr>
            <p:cNvPr id="91" name="任意多边形 90"/>
            <p:cNvSpPr/>
            <p:nvPr/>
          </p:nvSpPr>
          <p:spPr bwMode="auto">
            <a:xfrm>
              <a:off x="0" y="3984383"/>
              <a:ext cx="3293629" cy="1419741"/>
            </a:xfrm>
            <a:custGeom>
              <a:avLst/>
              <a:gdLst>
                <a:gd name="connsiteX0" fmla="*/ 3016402 w 3293629"/>
                <a:gd name="connsiteY0" fmla="*/ 0 h 1419741"/>
                <a:gd name="connsiteX1" fmla="*/ 3058406 w 3293629"/>
                <a:gd name="connsiteY1" fmla="*/ 27303 h 1419741"/>
                <a:gd name="connsiteX2" fmla="*/ 3150815 w 3293629"/>
                <a:gd name="connsiteY2" fmla="*/ 86109 h 1419741"/>
                <a:gd name="connsiteX3" fmla="*/ 3245324 w 3293629"/>
                <a:gd name="connsiteY3" fmla="*/ 149115 h 1419741"/>
                <a:gd name="connsiteX4" fmla="*/ 3276827 w 3293629"/>
                <a:gd name="connsiteY4" fmla="*/ 174317 h 1419741"/>
                <a:gd name="connsiteX5" fmla="*/ 3287328 w 3293629"/>
                <a:gd name="connsiteY5" fmla="*/ 182718 h 1419741"/>
                <a:gd name="connsiteX6" fmla="*/ 3293629 w 3293629"/>
                <a:gd name="connsiteY6" fmla="*/ 189019 h 1419741"/>
                <a:gd name="connsiteX7" fmla="*/ 3291529 w 3293629"/>
                <a:gd name="connsiteY7" fmla="*/ 193219 h 1419741"/>
                <a:gd name="connsiteX8" fmla="*/ 3283128 w 3293629"/>
                <a:gd name="connsiteY8" fmla="*/ 199520 h 1419741"/>
                <a:gd name="connsiteX9" fmla="*/ 3249525 w 3293629"/>
                <a:gd name="connsiteY9" fmla="*/ 218422 h 1419741"/>
                <a:gd name="connsiteX10" fmla="*/ 3197020 w 3293629"/>
                <a:gd name="connsiteY10" fmla="*/ 245725 h 1419741"/>
                <a:gd name="connsiteX11" fmla="*/ 3127713 w 3293629"/>
                <a:gd name="connsiteY11" fmla="*/ 279328 h 1419741"/>
                <a:gd name="connsiteX12" fmla="*/ 2953395 w 3293629"/>
                <a:gd name="connsiteY12" fmla="*/ 363336 h 1419741"/>
                <a:gd name="connsiteX13" fmla="*/ 2749675 w 3293629"/>
                <a:gd name="connsiteY13" fmla="*/ 459946 h 1419741"/>
                <a:gd name="connsiteX14" fmla="*/ 2541754 w 3293629"/>
                <a:gd name="connsiteY14" fmla="*/ 558656 h 1419741"/>
                <a:gd name="connsiteX15" fmla="*/ 2354836 w 3293629"/>
                <a:gd name="connsiteY15" fmla="*/ 651065 h 1419741"/>
                <a:gd name="connsiteX16" fmla="*/ 2275028 w 3293629"/>
                <a:gd name="connsiteY16" fmla="*/ 688869 h 1419741"/>
                <a:gd name="connsiteX17" fmla="*/ 2212022 w 3293629"/>
                <a:gd name="connsiteY17" fmla="*/ 722472 h 1419741"/>
                <a:gd name="connsiteX18" fmla="*/ 2165817 w 3293629"/>
                <a:gd name="connsiteY18" fmla="*/ 749775 h 1419741"/>
                <a:gd name="connsiteX19" fmla="*/ 2149015 w 3293629"/>
                <a:gd name="connsiteY19" fmla="*/ 760276 h 1419741"/>
                <a:gd name="connsiteX20" fmla="*/ 2138514 w 3293629"/>
                <a:gd name="connsiteY20" fmla="*/ 768677 h 1419741"/>
                <a:gd name="connsiteX21" fmla="*/ 2010402 w 3293629"/>
                <a:gd name="connsiteY21" fmla="*/ 894689 h 1419741"/>
                <a:gd name="connsiteX22" fmla="*/ 1800381 w 3293629"/>
                <a:gd name="connsiteY22" fmla="*/ 1104710 h 1419741"/>
                <a:gd name="connsiteX23" fmla="*/ 1691170 w 3293629"/>
                <a:gd name="connsiteY23" fmla="*/ 1211821 h 1419741"/>
                <a:gd name="connsiteX24" fmla="*/ 1594560 w 3293629"/>
                <a:gd name="connsiteY24" fmla="*/ 1306330 h 1419741"/>
                <a:gd name="connsiteX25" fmla="*/ 1518953 w 3293629"/>
                <a:gd name="connsiteY25" fmla="*/ 1373537 h 1419741"/>
                <a:gd name="connsiteX26" fmla="*/ 1493750 w 3293629"/>
                <a:gd name="connsiteY26" fmla="*/ 1396639 h 1419741"/>
                <a:gd name="connsiteX27" fmla="*/ 1476949 w 3293629"/>
                <a:gd name="connsiteY27" fmla="*/ 1407140 h 1419741"/>
                <a:gd name="connsiteX28" fmla="*/ 1466448 w 3293629"/>
                <a:gd name="connsiteY28" fmla="*/ 1409240 h 1419741"/>
                <a:gd name="connsiteX29" fmla="*/ 1451746 w 3293629"/>
                <a:gd name="connsiteY29" fmla="*/ 1411340 h 1419741"/>
                <a:gd name="connsiteX30" fmla="*/ 1399241 w 3293629"/>
                <a:gd name="connsiteY30" fmla="*/ 1415541 h 1419741"/>
                <a:gd name="connsiteX31" fmla="*/ 1325734 w 3293629"/>
                <a:gd name="connsiteY31" fmla="*/ 1417641 h 1419741"/>
                <a:gd name="connsiteX32" fmla="*/ 1233324 w 3293629"/>
                <a:gd name="connsiteY32" fmla="*/ 1419741 h 1419741"/>
                <a:gd name="connsiteX33" fmla="*/ 1006502 w 3293629"/>
                <a:gd name="connsiteY33" fmla="*/ 1419741 h 1419741"/>
                <a:gd name="connsiteX34" fmla="*/ 750276 w 3293629"/>
                <a:gd name="connsiteY34" fmla="*/ 1419741 h 1419741"/>
                <a:gd name="connsiteX35" fmla="*/ 489850 w 3293629"/>
                <a:gd name="connsiteY35" fmla="*/ 1415541 h 1419741"/>
                <a:gd name="connsiteX36" fmla="*/ 260928 w 3293629"/>
                <a:gd name="connsiteY36" fmla="*/ 1413441 h 1419741"/>
                <a:gd name="connsiteX37" fmla="*/ 86610 w 3293629"/>
                <a:gd name="connsiteY37" fmla="*/ 1409240 h 1419741"/>
                <a:gd name="connsiteX38" fmla="*/ 502 w 3293629"/>
                <a:gd name="connsiteY38" fmla="*/ 1407140 h 1419741"/>
                <a:gd name="connsiteX39" fmla="*/ 0 w 3293629"/>
                <a:gd name="connsiteY39" fmla="*/ 1406889 h 1419741"/>
                <a:gd name="connsiteX40" fmla="*/ 0 w 3293629"/>
                <a:gd name="connsiteY40" fmla="*/ 328518 h 1419741"/>
                <a:gd name="connsiteX41" fmla="*/ 605362 w 3293629"/>
                <a:gd name="connsiteY41" fmla="*/ 346535 h 1419741"/>
                <a:gd name="connsiteX42" fmla="*/ 1124113 w 3293629"/>
                <a:gd name="connsiteY42" fmla="*/ 363336 h 1419741"/>
                <a:gd name="connsiteX43" fmla="*/ 1319433 w 3293629"/>
                <a:gd name="connsiteY43" fmla="*/ 371737 h 1419741"/>
                <a:gd name="connsiteX44" fmla="*/ 1430744 w 3293629"/>
                <a:gd name="connsiteY44" fmla="*/ 378038 h 1419741"/>
                <a:gd name="connsiteX45" fmla="*/ 1447546 w 3293629"/>
                <a:gd name="connsiteY45" fmla="*/ 378038 h 1419741"/>
                <a:gd name="connsiteX46" fmla="*/ 1466448 w 3293629"/>
                <a:gd name="connsiteY46" fmla="*/ 378038 h 1419741"/>
                <a:gd name="connsiteX47" fmla="*/ 1514752 w 3293629"/>
                <a:gd name="connsiteY47" fmla="*/ 369637 h 1419741"/>
                <a:gd name="connsiteX48" fmla="*/ 1571458 w 3293629"/>
                <a:gd name="connsiteY48" fmla="*/ 354935 h 1419741"/>
                <a:gd name="connsiteX49" fmla="*/ 1636564 w 3293629"/>
                <a:gd name="connsiteY49" fmla="*/ 333933 h 1419741"/>
                <a:gd name="connsiteX50" fmla="*/ 1705871 w 3293629"/>
                <a:gd name="connsiteY50" fmla="*/ 310831 h 1419741"/>
                <a:gd name="connsiteX51" fmla="*/ 1781479 w 3293629"/>
                <a:gd name="connsiteY51" fmla="*/ 283528 h 1419741"/>
                <a:gd name="connsiteX52" fmla="*/ 1938994 w 3293629"/>
                <a:gd name="connsiteY52" fmla="*/ 224723 h 1419741"/>
                <a:gd name="connsiteX53" fmla="*/ 2233024 w 3293629"/>
                <a:gd name="connsiteY53" fmla="*/ 107111 h 1419741"/>
                <a:gd name="connsiteX54" fmla="*/ 2342235 w 3293629"/>
                <a:gd name="connsiteY54" fmla="*/ 65107 h 1419741"/>
                <a:gd name="connsiteX55" fmla="*/ 2382139 w 3293629"/>
                <a:gd name="connsiteY55" fmla="*/ 52505 h 1419741"/>
                <a:gd name="connsiteX56" fmla="*/ 2407341 w 3293629"/>
                <a:gd name="connsiteY56" fmla="*/ 46205 h 1419741"/>
                <a:gd name="connsiteX57" fmla="*/ 2464047 w 3293629"/>
                <a:gd name="connsiteY57" fmla="*/ 39904 h 1419741"/>
                <a:gd name="connsiteX58" fmla="*/ 2548055 w 3293629"/>
                <a:gd name="connsiteY58" fmla="*/ 31503 h 1419741"/>
                <a:gd name="connsiteX59" fmla="*/ 2751775 w 3293629"/>
                <a:gd name="connsiteY59" fmla="*/ 16802 h 141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629" h="1419741">
                  <a:moveTo>
                    <a:pt x="3016402" y="0"/>
                  </a:moveTo>
                  <a:lnTo>
                    <a:pt x="3058406" y="27303"/>
                  </a:lnTo>
                  <a:lnTo>
                    <a:pt x="3150815" y="86109"/>
                  </a:lnTo>
                  <a:lnTo>
                    <a:pt x="3245324" y="149115"/>
                  </a:lnTo>
                  <a:lnTo>
                    <a:pt x="3276827" y="174317"/>
                  </a:lnTo>
                  <a:lnTo>
                    <a:pt x="3287328" y="182718"/>
                  </a:lnTo>
                  <a:lnTo>
                    <a:pt x="3293629" y="189019"/>
                  </a:lnTo>
                  <a:lnTo>
                    <a:pt x="3291529" y="193219"/>
                  </a:lnTo>
                  <a:lnTo>
                    <a:pt x="3283128" y="199520"/>
                  </a:lnTo>
                  <a:lnTo>
                    <a:pt x="3249525" y="218422"/>
                  </a:lnTo>
                  <a:lnTo>
                    <a:pt x="3197020" y="245725"/>
                  </a:lnTo>
                  <a:lnTo>
                    <a:pt x="3127713" y="279328"/>
                  </a:lnTo>
                  <a:lnTo>
                    <a:pt x="2953395" y="363336"/>
                  </a:lnTo>
                  <a:lnTo>
                    <a:pt x="2749675" y="459946"/>
                  </a:lnTo>
                  <a:lnTo>
                    <a:pt x="2541754" y="558656"/>
                  </a:lnTo>
                  <a:lnTo>
                    <a:pt x="2354836" y="651065"/>
                  </a:lnTo>
                  <a:lnTo>
                    <a:pt x="2275028" y="688869"/>
                  </a:lnTo>
                  <a:lnTo>
                    <a:pt x="2212022" y="722472"/>
                  </a:lnTo>
                  <a:lnTo>
                    <a:pt x="2165817" y="749775"/>
                  </a:lnTo>
                  <a:lnTo>
                    <a:pt x="2149015" y="760276"/>
                  </a:lnTo>
                  <a:lnTo>
                    <a:pt x="2138514" y="768677"/>
                  </a:lnTo>
                  <a:lnTo>
                    <a:pt x="2010402" y="894689"/>
                  </a:lnTo>
                  <a:lnTo>
                    <a:pt x="1800381" y="1104710"/>
                  </a:lnTo>
                  <a:lnTo>
                    <a:pt x="1691170" y="1211821"/>
                  </a:lnTo>
                  <a:lnTo>
                    <a:pt x="1594560" y="1306330"/>
                  </a:lnTo>
                  <a:lnTo>
                    <a:pt x="1518953" y="1373537"/>
                  </a:lnTo>
                  <a:lnTo>
                    <a:pt x="1493750" y="1396639"/>
                  </a:lnTo>
                  <a:lnTo>
                    <a:pt x="1476949" y="1407140"/>
                  </a:lnTo>
                  <a:lnTo>
                    <a:pt x="1466448" y="1409240"/>
                  </a:lnTo>
                  <a:lnTo>
                    <a:pt x="1451746" y="1411340"/>
                  </a:lnTo>
                  <a:lnTo>
                    <a:pt x="1399241" y="1415541"/>
                  </a:lnTo>
                  <a:lnTo>
                    <a:pt x="1325734" y="1417641"/>
                  </a:lnTo>
                  <a:lnTo>
                    <a:pt x="1233324" y="1419741"/>
                  </a:lnTo>
                  <a:lnTo>
                    <a:pt x="1006502" y="1419741"/>
                  </a:lnTo>
                  <a:lnTo>
                    <a:pt x="750276" y="1419741"/>
                  </a:lnTo>
                  <a:lnTo>
                    <a:pt x="489850" y="1415541"/>
                  </a:lnTo>
                  <a:lnTo>
                    <a:pt x="260928" y="1413441"/>
                  </a:lnTo>
                  <a:lnTo>
                    <a:pt x="86610" y="1409240"/>
                  </a:lnTo>
                  <a:lnTo>
                    <a:pt x="502" y="1407140"/>
                  </a:lnTo>
                  <a:lnTo>
                    <a:pt x="0" y="1406889"/>
                  </a:lnTo>
                  <a:lnTo>
                    <a:pt x="0" y="328518"/>
                  </a:lnTo>
                  <a:lnTo>
                    <a:pt x="605362" y="346535"/>
                  </a:lnTo>
                  <a:lnTo>
                    <a:pt x="1124113" y="363336"/>
                  </a:lnTo>
                  <a:lnTo>
                    <a:pt x="1319433" y="371737"/>
                  </a:lnTo>
                  <a:lnTo>
                    <a:pt x="1430744" y="378038"/>
                  </a:lnTo>
                  <a:lnTo>
                    <a:pt x="1447546" y="378038"/>
                  </a:lnTo>
                  <a:lnTo>
                    <a:pt x="1466448" y="378038"/>
                  </a:lnTo>
                  <a:lnTo>
                    <a:pt x="1514752" y="369637"/>
                  </a:lnTo>
                  <a:lnTo>
                    <a:pt x="1571458" y="354935"/>
                  </a:lnTo>
                  <a:lnTo>
                    <a:pt x="1636564" y="333933"/>
                  </a:lnTo>
                  <a:lnTo>
                    <a:pt x="1705871" y="310831"/>
                  </a:lnTo>
                  <a:lnTo>
                    <a:pt x="1781479" y="283528"/>
                  </a:lnTo>
                  <a:lnTo>
                    <a:pt x="1938994" y="224723"/>
                  </a:lnTo>
                  <a:lnTo>
                    <a:pt x="2233024" y="107111"/>
                  </a:lnTo>
                  <a:lnTo>
                    <a:pt x="2342235" y="65107"/>
                  </a:lnTo>
                  <a:lnTo>
                    <a:pt x="2382139" y="52505"/>
                  </a:lnTo>
                  <a:lnTo>
                    <a:pt x="2407341" y="46205"/>
                  </a:lnTo>
                  <a:lnTo>
                    <a:pt x="2464047" y="39904"/>
                  </a:lnTo>
                  <a:lnTo>
                    <a:pt x="2548055" y="31503"/>
                  </a:lnTo>
                  <a:lnTo>
                    <a:pt x="2751775" y="16802"/>
                  </a:lnTo>
                  <a:close/>
                </a:path>
              </a:pathLst>
            </a:custGeom>
            <a:solidFill>
              <a:srgbClr val="4DA9BB"/>
            </a:solidFill>
            <a:ln>
              <a:noFill/>
            </a:ln>
          </p:spPr>
        </p:sp>
        <p:sp>
          <p:nvSpPr>
            <p:cNvPr id="92" name="Freeform 9"/>
            <p:cNvSpPr/>
            <p:nvPr/>
          </p:nvSpPr>
          <p:spPr bwMode="auto">
            <a:xfrm>
              <a:off x="550756" y="4030587"/>
              <a:ext cx="2587457" cy="798079"/>
            </a:xfrm>
            <a:custGeom>
              <a:avLst/>
              <a:gdLst>
                <a:gd name="T0" fmla="*/ 2162 w 2464"/>
                <a:gd name="T1" fmla="*/ 10 h 760"/>
                <a:gd name="T2" fmla="*/ 2116 w 2464"/>
                <a:gd name="T3" fmla="*/ 16 h 760"/>
                <a:gd name="T4" fmla="*/ 1994 w 2464"/>
                <a:gd name="T5" fmla="*/ 48 h 760"/>
                <a:gd name="T6" fmla="*/ 1846 w 2464"/>
                <a:gd name="T7" fmla="*/ 96 h 760"/>
                <a:gd name="T8" fmla="*/ 1600 w 2464"/>
                <a:gd name="T9" fmla="*/ 186 h 760"/>
                <a:gd name="T10" fmla="*/ 1286 w 2464"/>
                <a:gd name="T11" fmla="*/ 300 h 760"/>
                <a:gd name="T12" fmla="*/ 1160 w 2464"/>
                <a:gd name="T13" fmla="*/ 340 h 760"/>
                <a:gd name="T14" fmla="*/ 1086 w 2464"/>
                <a:gd name="T15" fmla="*/ 356 h 760"/>
                <a:gd name="T16" fmla="*/ 1068 w 2464"/>
                <a:gd name="T17" fmla="*/ 358 h 760"/>
                <a:gd name="T18" fmla="*/ 838 w 2464"/>
                <a:gd name="T19" fmla="*/ 364 h 760"/>
                <a:gd name="T20" fmla="*/ 512 w 2464"/>
                <a:gd name="T21" fmla="*/ 372 h 760"/>
                <a:gd name="T22" fmla="*/ 348 w 2464"/>
                <a:gd name="T23" fmla="*/ 382 h 760"/>
                <a:gd name="T24" fmla="*/ 202 w 2464"/>
                <a:gd name="T25" fmla="*/ 398 h 760"/>
                <a:gd name="T26" fmla="*/ 90 w 2464"/>
                <a:gd name="T27" fmla="*/ 420 h 760"/>
                <a:gd name="T28" fmla="*/ 48 w 2464"/>
                <a:gd name="T29" fmla="*/ 434 h 760"/>
                <a:gd name="T30" fmla="*/ 22 w 2464"/>
                <a:gd name="T31" fmla="*/ 450 h 760"/>
                <a:gd name="T32" fmla="*/ 14 w 2464"/>
                <a:gd name="T33" fmla="*/ 460 h 760"/>
                <a:gd name="T34" fmla="*/ 2 w 2464"/>
                <a:gd name="T35" fmla="*/ 482 h 760"/>
                <a:gd name="T36" fmla="*/ 0 w 2464"/>
                <a:gd name="T37" fmla="*/ 506 h 760"/>
                <a:gd name="T38" fmla="*/ 6 w 2464"/>
                <a:gd name="T39" fmla="*/ 532 h 760"/>
                <a:gd name="T40" fmla="*/ 20 w 2464"/>
                <a:gd name="T41" fmla="*/ 558 h 760"/>
                <a:gd name="T42" fmla="*/ 40 w 2464"/>
                <a:gd name="T43" fmla="*/ 588 h 760"/>
                <a:gd name="T44" fmla="*/ 68 w 2464"/>
                <a:gd name="T45" fmla="*/ 616 h 760"/>
                <a:gd name="T46" fmla="*/ 122 w 2464"/>
                <a:gd name="T47" fmla="*/ 656 h 760"/>
                <a:gd name="T48" fmla="*/ 212 w 2464"/>
                <a:gd name="T49" fmla="*/ 704 h 760"/>
                <a:gd name="T50" fmla="*/ 266 w 2464"/>
                <a:gd name="T51" fmla="*/ 724 h 760"/>
                <a:gd name="T52" fmla="*/ 322 w 2464"/>
                <a:gd name="T53" fmla="*/ 740 h 760"/>
                <a:gd name="T54" fmla="*/ 384 w 2464"/>
                <a:gd name="T55" fmla="*/ 752 h 760"/>
                <a:gd name="T56" fmla="*/ 450 w 2464"/>
                <a:gd name="T57" fmla="*/ 758 h 760"/>
                <a:gd name="T58" fmla="*/ 520 w 2464"/>
                <a:gd name="T59" fmla="*/ 760 h 760"/>
                <a:gd name="T60" fmla="*/ 592 w 2464"/>
                <a:gd name="T61" fmla="*/ 754 h 760"/>
                <a:gd name="T62" fmla="*/ 666 w 2464"/>
                <a:gd name="T63" fmla="*/ 744 h 760"/>
                <a:gd name="T64" fmla="*/ 822 w 2464"/>
                <a:gd name="T65" fmla="*/ 712 h 760"/>
                <a:gd name="T66" fmla="*/ 980 w 2464"/>
                <a:gd name="T67" fmla="*/ 670 h 760"/>
                <a:gd name="T68" fmla="*/ 1212 w 2464"/>
                <a:gd name="T69" fmla="*/ 600 h 760"/>
                <a:gd name="T70" fmla="*/ 1478 w 2464"/>
                <a:gd name="T71" fmla="*/ 508 h 760"/>
                <a:gd name="T72" fmla="*/ 1648 w 2464"/>
                <a:gd name="T73" fmla="*/ 450 h 760"/>
                <a:gd name="T74" fmla="*/ 1728 w 2464"/>
                <a:gd name="T75" fmla="*/ 430 h 760"/>
                <a:gd name="T76" fmla="*/ 1994 w 2464"/>
                <a:gd name="T77" fmla="*/ 368 h 760"/>
                <a:gd name="T78" fmla="*/ 2144 w 2464"/>
                <a:gd name="T79" fmla="*/ 326 h 760"/>
                <a:gd name="T80" fmla="*/ 2284 w 2464"/>
                <a:gd name="T81" fmla="*/ 278 h 760"/>
                <a:gd name="T82" fmla="*/ 2370 w 2464"/>
                <a:gd name="T83" fmla="*/ 242 h 760"/>
                <a:gd name="T84" fmla="*/ 2414 w 2464"/>
                <a:gd name="T85" fmla="*/ 214 h 760"/>
                <a:gd name="T86" fmla="*/ 2446 w 2464"/>
                <a:gd name="T87" fmla="*/ 188 h 760"/>
                <a:gd name="T88" fmla="*/ 2462 w 2464"/>
                <a:gd name="T89" fmla="*/ 160 h 760"/>
                <a:gd name="T90" fmla="*/ 2462 w 2464"/>
                <a:gd name="T91" fmla="*/ 132 h 760"/>
                <a:gd name="T92" fmla="*/ 2454 w 2464"/>
                <a:gd name="T93" fmla="*/ 118 h 760"/>
                <a:gd name="T94" fmla="*/ 2416 w 2464"/>
                <a:gd name="T95" fmla="*/ 70 h 760"/>
                <a:gd name="T96" fmla="*/ 2382 w 2464"/>
                <a:gd name="T97" fmla="*/ 36 h 760"/>
                <a:gd name="T98" fmla="*/ 2348 w 2464"/>
                <a:gd name="T99" fmla="*/ 16 h 760"/>
                <a:gd name="T100" fmla="*/ 2316 w 2464"/>
                <a:gd name="T101" fmla="*/ 4 h 760"/>
                <a:gd name="T102" fmla="*/ 2282 w 2464"/>
                <a:gd name="T103" fmla="*/ 0 h 760"/>
                <a:gd name="T104" fmla="*/ 2162 w 2464"/>
                <a:gd name="T105" fmla="*/ 1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4" h="760">
                  <a:moveTo>
                    <a:pt x="2162" y="10"/>
                  </a:moveTo>
                  <a:lnTo>
                    <a:pt x="2162" y="10"/>
                  </a:lnTo>
                  <a:lnTo>
                    <a:pt x="2140" y="12"/>
                  </a:lnTo>
                  <a:lnTo>
                    <a:pt x="2116" y="16"/>
                  </a:lnTo>
                  <a:lnTo>
                    <a:pt x="2058" y="30"/>
                  </a:lnTo>
                  <a:lnTo>
                    <a:pt x="1994" y="48"/>
                  </a:lnTo>
                  <a:lnTo>
                    <a:pt x="1922" y="70"/>
                  </a:lnTo>
                  <a:lnTo>
                    <a:pt x="1846" y="96"/>
                  </a:lnTo>
                  <a:lnTo>
                    <a:pt x="1766" y="124"/>
                  </a:lnTo>
                  <a:lnTo>
                    <a:pt x="1600" y="186"/>
                  </a:lnTo>
                  <a:lnTo>
                    <a:pt x="1436" y="246"/>
                  </a:lnTo>
                  <a:lnTo>
                    <a:pt x="1286" y="300"/>
                  </a:lnTo>
                  <a:lnTo>
                    <a:pt x="1218" y="322"/>
                  </a:lnTo>
                  <a:lnTo>
                    <a:pt x="1160" y="340"/>
                  </a:lnTo>
                  <a:lnTo>
                    <a:pt x="1108" y="352"/>
                  </a:lnTo>
                  <a:lnTo>
                    <a:pt x="1086" y="356"/>
                  </a:lnTo>
                  <a:lnTo>
                    <a:pt x="1068" y="358"/>
                  </a:lnTo>
                  <a:lnTo>
                    <a:pt x="1068" y="358"/>
                  </a:lnTo>
                  <a:lnTo>
                    <a:pt x="972" y="362"/>
                  </a:lnTo>
                  <a:lnTo>
                    <a:pt x="838" y="364"/>
                  </a:lnTo>
                  <a:lnTo>
                    <a:pt x="680" y="368"/>
                  </a:lnTo>
                  <a:lnTo>
                    <a:pt x="512" y="372"/>
                  </a:lnTo>
                  <a:lnTo>
                    <a:pt x="430" y="376"/>
                  </a:lnTo>
                  <a:lnTo>
                    <a:pt x="348" y="382"/>
                  </a:lnTo>
                  <a:lnTo>
                    <a:pt x="272" y="388"/>
                  </a:lnTo>
                  <a:lnTo>
                    <a:pt x="202" y="398"/>
                  </a:lnTo>
                  <a:lnTo>
                    <a:pt x="140" y="408"/>
                  </a:lnTo>
                  <a:lnTo>
                    <a:pt x="90" y="420"/>
                  </a:lnTo>
                  <a:lnTo>
                    <a:pt x="68" y="426"/>
                  </a:lnTo>
                  <a:lnTo>
                    <a:pt x="48" y="434"/>
                  </a:lnTo>
                  <a:lnTo>
                    <a:pt x="34" y="442"/>
                  </a:lnTo>
                  <a:lnTo>
                    <a:pt x="22" y="450"/>
                  </a:lnTo>
                  <a:lnTo>
                    <a:pt x="22" y="450"/>
                  </a:lnTo>
                  <a:lnTo>
                    <a:pt x="14" y="460"/>
                  </a:lnTo>
                  <a:lnTo>
                    <a:pt x="6" y="470"/>
                  </a:lnTo>
                  <a:lnTo>
                    <a:pt x="2" y="482"/>
                  </a:lnTo>
                  <a:lnTo>
                    <a:pt x="0" y="492"/>
                  </a:lnTo>
                  <a:lnTo>
                    <a:pt x="0" y="506"/>
                  </a:lnTo>
                  <a:lnTo>
                    <a:pt x="2" y="518"/>
                  </a:lnTo>
                  <a:lnTo>
                    <a:pt x="6" y="532"/>
                  </a:lnTo>
                  <a:lnTo>
                    <a:pt x="12" y="544"/>
                  </a:lnTo>
                  <a:lnTo>
                    <a:pt x="20" y="558"/>
                  </a:lnTo>
                  <a:lnTo>
                    <a:pt x="30" y="572"/>
                  </a:lnTo>
                  <a:lnTo>
                    <a:pt x="40" y="588"/>
                  </a:lnTo>
                  <a:lnTo>
                    <a:pt x="54" y="602"/>
                  </a:lnTo>
                  <a:lnTo>
                    <a:pt x="68" y="616"/>
                  </a:lnTo>
                  <a:lnTo>
                    <a:pt x="84" y="630"/>
                  </a:lnTo>
                  <a:lnTo>
                    <a:pt x="122" y="656"/>
                  </a:lnTo>
                  <a:lnTo>
                    <a:pt x="164" y="682"/>
                  </a:lnTo>
                  <a:lnTo>
                    <a:pt x="212" y="704"/>
                  </a:lnTo>
                  <a:lnTo>
                    <a:pt x="238" y="714"/>
                  </a:lnTo>
                  <a:lnTo>
                    <a:pt x="266" y="724"/>
                  </a:lnTo>
                  <a:lnTo>
                    <a:pt x="294" y="732"/>
                  </a:lnTo>
                  <a:lnTo>
                    <a:pt x="322" y="740"/>
                  </a:lnTo>
                  <a:lnTo>
                    <a:pt x="354" y="746"/>
                  </a:lnTo>
                  <a:lnTo>
                    <a:pt x="384" y="752"/>
                  </a:lnTo>
                  <a:lnTo>
                    <a:pt x="418" y="756"/>
                  </a:lnTo>
                  <a:lnTo>
                    <a:pt x="450" y="758"/>
                  </a:lnTo>
                  <a:lnTo>
                    <a:pt x="484" y="760"/>
                  </a:lnTo>
                  <a:lnTo>
                    <a:pt x="520" y="760"/>
                  </a:lnTo>
                  <a:lnTo>
                    <a:pt x="556" y="758"/>
                  </a:lnTo>
                  <a:lnTo>
                    <a:pt x="592" y="754"/>
                  </a:lnTo>
                  <a:lnTo>
                    <a:pt x="592" y="754"/>
                  </a:lnTo>
                  <a:lnTo>
                    <a:pt x="666" y="744"/>
                  </a:lnTo>
                  <a:lnTo>
                    <a:pt x="744" y="730"/>
                  </a:lnTo>
                  <a:lnTo>
                    <a:pt x="822" y="712"/>
                  </a:lnTo>
                  <a:lnTo>
                    <a:pt x="902" y="692"/>
                  </a:lnTo>
                  <a:lnTo>
                    <a:pt x="980" y="670"/>
                  </a:lnTo>
                  <a:lnTo>
                    <a:pt x="1060" y="648"/>
                  </a:lnTo>
                  <a:lnTo>
                    <a:pt x="1212" y="600"/>
                  </a:lnTo>
                  <a:lnTo>
                    <a:pt x="1354" y="552"/>
                  </a:lnTo>
                  <a:lnTo>
                    <a:pt x="1478" y="508"/>
                  </a:lnTo>
                  <a:lnTo>
                    <a:pt x="1578" y="472"/>
                  </a:lnTo>
                  <a:lnTo>
                    <a:pt x="1648" y="450"/>
                  </a:lnTo>
                  <a:lnTo>
                    <a:pt x="1648" y="450"/>
                  </a:lnTo>
                  <a:lnTo>
                    <a:pt x="1728" y="430"/>
                  </a:lnTo>
                  <a:lnTo>
                    <a:pt x="1848" y="402"/>
                  </a:lnTo>
                  <a:lnTo>
                    <a:pt x="1994" y="368"/>
                  </a:lnTo>
                  <a:lnTo>
                    <a:pt x="2070" y="348"/>
                  </a:lnTo>
                  <a:lnTo>
                    <a:pt x="2144" y="326"/>
                  </a:lnTo>
                  <a:lnTo>
                    <a:pt x="2216" y="302"/>
                  </a:lnTo>
                  <a:lnTo>
                    <a:pt x="2284" y="278"/>
                  </a:lnTo>
                  <a:lnTo>
                    <a:pt x="2342" y="254"/>
                  </a:lnTo>
                  <a:lnTo>
                    <a:pt x="2370" y="242"/>
                  </a:lnTo>
                  <a:lnTo>
                    <a:pt x="2392" y="228"/>
                  </a:lnTo>
                  <a:lnTo>
                    <a:pt x="2414" y="214"/>
                  </a:lnTo>
                  <a:lnTo>
                    <a:pt x="2432" y="202"/>
                  </a:lnTo>
                  <a:lnTo>
                    <a:pt x="2446" y="188"/>
                  </a:lnTo>
                  <a:lnTo>
                    <a:pt x="2456" y="174"/>
                  </a:lnTo>
                  <a:lnTo>
                    <a:pt x="2462" y="160"/>
                  </a:lnTo>
                  <a:lnTo>
                    <a:pt x="2464" y="146"/>
                  </a:lnTo>
                  <a:lnTo>
                    <a:pt x="2462" y="132"/>
                  </a:lnTo>
                  <a:lnTo>
                    <a:pt x="2454" y="118"/>
                  </a:lnTo>
                  <a:lnTo>
                    <a:pt x="2454" y="118"/>
                  </a:lnTo>
                  <a:lnTo>
                    <a:pt x="2434" y="92"/>
                  </a:lnTo>
                  <a:lnTo>
                    <a:pt x="2416" y="70"/>
                  </a:lnTo>
                  <a:lnTo>
                    <a:pt x="2398" y="52"/>
                  </a:lnTo>
                  <a:lnTo>
                    <a:pt x="2382" y="36"/>
                  </a:lnTo>
                  <a:lnTo>
                    <a:pt x="2364" y="24"/>
                  </a:lnTo>
                  <a:lnTo>
                    <a:pt x="2348" y="16"/>
                  </a:lnTo>
                  <a:lnTo>
                    <a:pt x="2332" y="8"/>
                  </a:lnTo>
                  <a:lnTo>
                    <a:pt x="2316" y="4"/>
                  </a:lnTo>
                  <a:lnTo>
                    <a:pt x="2300" y="2"/>
                  </a:lnTo>
                  <a:lnTo>
                    <a:pt x="2282" y="0"/>
                  </a:lnTo>
                  <a:lnTo>
                    <a:pt x="2246" y="2"/>
                  </a:lnTo>
                  <a:lnTo>
                    <a:pt x="2162" y="10"/>
                  </a:lnTo>
                  <a:lnTo>
                    <a:pt x="2162" y="10"/>
                  </a:lnTo>
                  <a:close/>
                </a:path>
              </a:pathLst>
            </a:custGeom>
            <a:solidFill>
              <a:srgbClr val="D2DEEF"/>
            </a:solidFill>
            <a:ln>
              <a:noFill/>
            </a:ln>
          </p:spPr>
        </p:sp>
      </p:grpSp>
      <p:grpSp>
        <p:nvGrpSpPr>
          <p:cNvPr id="93" name="组合 92"/>
          <p:cNvGrpSpPr/>
          <p:nvPr/>
        </p:nvGrpSpPr>
        <p:grpSpPr>
          <a:xfrm>
            <a:off x="118745" y="1456690"/>
            <a:ext cx="2713355" cy="2429510"/>
            <a:chOff x="1127125" y="284163"/>
            <a:chExt cx="5457825" cy="4886325"/>
          </a:xfrm>
        </p:grpSpPr>
        <p:sp>
          <p:nvSpPr>
            <p:cNvPr id="94" name="Freeform 26"/>
            <p:cNvSpPr/>
            <p:nvPr/>
          </p:nvSpPr>
          <p:spPr bwMode="auto">
            <a:xfrm>
              <a:off x="2495550" y="1976438"/>
              <a:ext cx="2155825" cy="444500"/>
            </a:xfrm>
            <a:custGeom>
              <a:avLst/>
              <a:gdLst>
                <a:gd name="T0" fmla="*/ 1334 w 1358"/>
                <a:gd name="T1" fmla="*/ 0 h 280"/>
                <a:gd name="T2" fmla="*/ 1334 w 1358"/>
                <a:gd name="T3" fmla="*/ 0 h 280"/>
                <a:gd name="T4" fmla="*/ 1196 w 1358"/>
                <a:gd name="T5" fmla="*/ 28 h 280"/>
                <a:gd name="T6" fmla="*/ 1046 w 1358"/>
                <a:gd name="T7" fmla="*/ 54 h 280"/>
                <a:gd name="T8" fmla="*/ 866 w 1358"/>
                <a:gd name="T9" fmla="*/ 84 h 280"/>
                <a:gd name="T10" fmla="*/ 670 w 1358"/>
                <a:gd name="T11" fmla="*/ 112 h 280"/>
                <a:gd name="T12" fmla="*/ 570 w 1358"/>
                <a:gd name="T13" fmla="*/ 124 h 280"/>
                <a:gd name="T14" fmla="*/ 474 w 1358"/>
                <a:gd name="T15" fmla="*/ 136 h 280"/>
                <a:gd name="T16" fmla="*/ 382 w 1358"/>
                <a:gd name="T17" fmla="*/ 144 h 280"/>
                <a:gd name="T18" fmla="*/ 296 w 1358"/>
                <a:gd name="T19" fmla="*/ 148 h 280"/>
                <a:gd name="T20" fmla="*/ 220 w 1358"/>
                <a:gd name="T21" fmla="*/ 150 h 280"/>
                <a:gd name="T22" fmla="*/ 152 w 1358"/>
                <a:gd name="T23" fmla="*/ 148 h 280"/>
                <a:gd name="T24" fmla="*/ 152 w 1358"/>
                <a:gd name="T25" fmla="*/ 148 h 280"/>
                <a:gd name="T26" fmla="*/ 98 w 1358"/>
                <a:gd name="T27" fmla="*/ 146 h 280"/>
                <a:gd name="T28" fmla="*/ 56 w 1358"/>
                <a:gd name="T29" fmla="*/ 148 h 280"/>
                <a:gd name="T30" fmla="*/ 28 w 1358"/>
                <a:gd name="T31" fmla="*/ 152 h 280"/>
                <a:gd name="T32" fmla="*/ 18 w 1358"/>
                <a:gd name="T33" fmla="*/ 156 h 280"/>
                <a:gd name="T34" fmla="*/ 10 w 1358"/>
                <a:gd name="T35" fmla="*/ 160 h 280"/>
                <a:gd name="T36" fmla="*/ 4 w 1358"/>
                <a:gd name="T37" fmla="*/ 164 h 280"/>
                <a:gd name="T38" fmla="*/ 0 w 1358"/>
                <a:gd name="T39" fmla="*/ 170 h 280"/>
                <a:gd name="T40" fmla="*/ 0 w 1358"/>
                <a:gd name="T41" fmla="*/ 176 h 280"/>
                <a:gd name="T42" fmla="*/ 0 w 1358"/>
                <a:gd name="T43" fmla="*/ 180 h 280"/>
                <a:gd name="T44" fmla="*/ 2 w 1358"/>
                <a:gd name="T45" fmla="*/ 186 h 280"/>
                <a:gd name="T46" fmla="*/ 6 w 1358"/>
                <a:gd name="T47" fmla="*/ 194 h 280"/>
                <a:gd name="T48" fmla="*/ 18 w 1358"/>
                <a:gd name="T49" fmla="*/ 206 h 280"/>
                <a:gd name="T50" fmla="*/ 34 w 1358"/>
                <a:gd name="T51" fmla="*/ 220 h 280"/>
                <a:gd name="T52" fmla="*/ 54 w 1358"/>
                <a:gd name="T53" fmla="*/ 234 h 280"/>
                <a:gd name="T54" fmla="*/ 76 w 1358"/>
                <a:gd name="T55" fmla="*/ 246 h 280"/>
                <a:gd name="T56" fmla="*/ 100 w 1358"/>
                <a:gd name="T57" fmla="*/ 258 h 280"/>
                <a:gd name="T58" fmla="*/ 122 w 1358"/>
                <a:gd name="T59" fmla="*/ 266 h 280"/>
                <a:gd name="T60" fmla="*/ 142 w 1358"/>
                <a:gd name="T61" fmla="*/ 274 h 280"/>
                <a:gd name="T62" fmla="*/ 160 w 1358"/>
                <a:gd name="T63" fmla="*/ 280 h 280"/>
                <a:gd name="T64" fmla="*/ 174 w 1358"/>
                <a:gd name="T65" fmla="*/ 280 h 280"/>
                <a:gd name="T66" fmla="*/ 174 w 1358"/>
                <a:gd name="T67" fmla="*/ 280 h 280"/>
                <a:gd name="T68" fmla="*/ 232 w 1358"/>
                <a:gd name="T69" fmla="*/ 276 h 280"/>
                <a:gd name="T70" fmla="*/ 346 w 1358"/>
                <a:gd name="T71" fmla="*/ 268 h 280"/>
                <a:gd name="T72" fmla="*/ 686 w 1358"/>
                <a:gd name="T73" fmla="*/ 234 h 280"/>
                <a:gd name="T74" fmla="*/ 878 w 1358"/>
                <a:gd name="T75" fmla="*/ 214 h 280"/>
                <a:gd name="T76" fmla="*/ 1066 w 1358"/>
                <a:gd name="T77" fmla="*/ 192 h 280"/>
                <a:gd name="T78" fmla="*/ 1230 w 1358"/>
                <a:gd name="T79" fmla="*/ 170 h 280"/>
                <a:gd name="T80" fmla="*/ 1300 w 1358"/>
                <a:gd name="T81" fmla="*/ 158 h 280"/>
                <a:gd name="T82" fmla="*/ 1358 w 1358"/>
                <a:gd name="T83" fmla="*/ 148 h 280"/>
                <a:gd name="T84" fmla="*/ 1358 w 1358"/>
                <a:gd name="T85" fmla="*/ 148 h 280"/>
                <a:gd name="T86" fmla="*/ 1358 w 1358"/>
                <a:gd name="T87" fmla="*/ 122 h 280"/>
                <a:gd name="T88" fmla="*/ 1354 w 1358"/>
                <a:gd name="T89" fmla="*/ 94 h 280"/>
                <a:gd name="T90" fmla="*/ 1352 w 1358"/>
                <a:gd name="T91" fmla="*/ 70 h 280"/>
                <a:gd name="T92" fmla="*/ 1346 w 1358"/>
                <a:gd name="T93" fmla="*/ 46 h 280"/>
                <a:gd name="T94" fmla="*/ 1338 w 1358"/>
                <a:gd name="T95" fmla="*/ 14 h 280"/>
                <a:gd name="T96" fmla="*/ 1334 w 1358"/>
                <a:gd name="T97" fmla="*/ 0 h 280"/>
                <a:gd name="T98" fmla="*/ 1334 w 1358"/>
                <a:gd name="T9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8" h="280">
                  <a:moveTo>
                    <a:pt x="1334" y="0"/>
                  </a:moveTo>
                  <a:lnTo>
                    <a:pt x="1334" y="0"/>
                  </a:lnTo>
                  <a:lnTo>
                    <a:pt x="1196" y="28"/>
                  </a:lnTo>
                  <a:lnTo>
                    <a:pt x="1046" y="54"/>
                  </a:lnTo>
                  <a:lnTo>
                    <a:pt x="866" y="84"/>
                  </a:lnTo>
                  <a:lnTo>
                    <a:pt x="670" y="112"/>
                  </a:lnTo>
                  <a:lnTo>
                    <a:pt x="570" y="124"/>
                  </a:lnTo>
                  <a:lnTo>
                    <a:pt x="474" y="136"/>
                  </a:lnTo>
                  <a:lnTo>
                    <a:pt x="382" y="144"/>
                  </a:lnTo>
                  <a:lnTo>
                    <a:pt x="296" y="148"/>
                  </a:lnTo>
                  <a:lnTo>
                    <a:pt x="220" y="150"/>
                  </a:lnTo>
                  <a:lnTo>
                    <a:pt x="152" y="148"/>
                  </a:lnTo>
                  <a:lnTo>
                    <a:pt x="152" y="148"/>
                  </a:lnTo>
                  <a:lnTo>
                    <a:pt x="98" y="146"/>
                  </a:lnTo>
                  <a:lnTo>
                    <a:pt x="56" y="148"/>
                  </a:lnTo>
                  <a:lnTo>
                    <a:pt x="28" y="152"/>
                  </a:lnTo>
                  <a:lnTo>
                    <a:pt x="18" y="156"/>
                  </a:lnTo>
                  <a:lnTo>
                    <a:pt x="10" y="160"/>
                  </a:lnTo>
                  <a:lnTo>
                    <a:pt x="4" y="164"/>
                  </a:lnTo>
                  <a:lnTo>
                    <a:pt x="0" y="170"/>
                  </a:lnTo>
                  <a:lnTo>
                    <a:pt x="0" y="176"/>
                  </a:lnTo>
                  <a:lnTo>
                    <a:pt x="0" y="180"/>
                  </a:lnTo>
                  <a:lnTo>
                    <a:pt x="2" y="186"/>
                  </a:lnTo>
                  <a:lnTo>
                    <a:pt x="6" y="194"/>
                  </a:lnTo>
                  <a:lnTo>
                    <a:pt x="18" y="206"/>
                  </a:lnTo>
                  <a:lnTo>
                    <a:pt x="34" y="220"/>
                  </a:lnTo>
                  <a:lnTo>
                    <a:pt x="54" y="234"/>
                  </a:lnTo>
                  <a:lnTo>
                    <a:pt x="76" y="246"/>
                  </a:lnTo>
                  <a:lnTo>
                    <a:pt x="100" y="258"/>
                  </a:lnTo>
                  <a:lnTo>
                    <a:pt x="122" y="266"/>
                  </a:lnTo>
                  <a:lnTo>
                    <a:pt x="142" y="274"/>
                  </a:lnTo>
                  <a:lnTo>
                    <a:pt x="160" y="280"/>
                  </a:lnTo>
                  <a:lnTo>
                    <a:pt x="174" y="280"/>
                  </a:lnTo>
                  <a:lnTo>
                    <a:pt x="174" y="280"/>
                  </a:lnTo>
                  <a:lnTo>
                    <a:pt x="232" y="276"/>
                  </a:lnTo>
                  <a:lnTo>
                    <a:pt x="346" y="268"/>
                  </a:lnTo>
                  <a:lnTo>
                    <a:pt x="686" y="234"/>
                  </a:lnTo>
                  <a:lnTo>
                    <a:pt x="878" y="214"/>
                  </a:lnTo>
                  <a:lnTo>
                    <a:pt x="1066" y="192"/>
                  </a:lnTo>
                  <a:lnTo>
                    <a:pt x="1230" y="170"/>
                  </a:lnTo>
                  <a:lnTo>
                    <a:pt x="1300" y="158"/>
                  </a:lnTo>
                  <a:lnTo>
                    <a:pt x="1358" y="148"/>
                  </a:lnTo>
                  <a:lnTo>
                    <a:pt x="1358" y="148"/>
                  </a:lnTo>
                  <a:lnTo>
                    <a:pt x="1358" y="122"/>
                  </a:lnTo>
                  <a:lnTo>
                    <a:pt x="1354" y="94"/>
                  </a:lnTo>
                  <a:lnTo>
                    <a:pt x="1352" y="70"/>
                  </a:lnTo>
                  <a:lnTo>
                    <a:pt x="1346" y="46"/>
                  </a:lnTo>
                  <a:lnTo>
                    <a:pt x="1338" y="14"/>
                  </a:lnTo>
                  <a:lnTo>
                    <a:pt x="1334" y="0"/>
                  </a:lnTo>
                  <a:lnTo>
                    <a:pt x="1334" y="0"/>
                  </a:lnTo>
                  <a:close/>
                </a:path>
              </a:pathLst>
            </a:custGeom>
            <a:solidFill>
              <a:srgbClr val="464B4C"/>
            </a:solidFill>
            <a:ln>
              <a:noFill/>
            </a:ln>
          </p:spPr>
        </p:sp>
        <p:sp>
          <p:nvSpPr>
            <p:cNvPr id="95" name="Freeform 27"/>
            <p:cNvSpPr/>
            <p:nvPr/>
          </p:nvSpPr>
          <p:spPr bwMode="auto">
            <a:xfrm>
              <a:off x="4610100" y="1709738"/>
              <a:ext cx="336550" cy="549275"/>
            </a:xfrm>
            <a:custGeom>
              <a:avLst/>
              <a:gdLst>
                <a:gd name="T0" fmla="*/ 26 w 212"/>
                <a:gd name="T1" fmla="*/ 316 h 346"/>
                <a:gd name="T2" fmla="*/ 26 w 212"/>
                <a:gd name="T3" fmla="*/ 316 h 346"/>
                <a:gd name="T4" fmla="*/ 22 w 212"/>
                <a:gd name="T5" fmla="*/ 298 h 346"/>
                <a:gd name="T6" fmla="*/ 10 w 212"/>
                <a:gd name="T7" fmla="*/ 252 h 346"/>
                <a:gd name="T8" fmla="*/ 6 w 212"/>
                <a:gd name="T9" fmla="*/ 226 h 346"/>
                <a:gd name="T10" fmla="*/ 2 w 212"/>
                <a:gd name="T11" fmla="*/ 202 h 346"/>
                <a:gd name="T12" fmla="*/ 0 w 212"/>
                <a:gd name="T13" fmla="*/ 182 h 346"/>
                <a:gd name="T14" fmla="*/ 2 w 212"/>
                <a:gd name="T15" fmla="*/ 174 h 346"/>
                <a:gd name="T16" fmla="*/ 2 w 212"/>
                <a:gd name="T17" fmla="*/ 168 h 346"/>
                <a:gd name="T18" fmla="*/ 2 w 212"/>
                <a:gd name="T19" fmla="*/ 168 h 346"/>
                <a:gd name="T20" fmla="*/ 10 w 212"/>
                <a:gd name="T21" fmla="*/ 150 h 346"/>
                <a:gd name="T22" fmla="*/ 28 w 212"/>
                <a:gd name="T23" fmla="*/ 104 h 346"/>
                <a:gd name="T24" fmla="*/ 36 w 212"/>
                <a:gd name="T25" fmla="*/ 76 h 346"/>
                <a:gd name="T26" fmla="*/ 42 w 212"/>
                <a:gd name="T27" fmla="*/ 50 h 346"/>
                <a:gd name="T28" fmla="*/ 46 w 212"/>
                <a:gd name="T29" fmla="*/ 26 h 346"/>
                <a:gd name="T30" fmla="*/ 46 w 212"/>
                <a:gd name="T31" fmla="*/ 16 h 346"/>
                <a:gd name="T32" fmla="*/ 46 w 212"/>
                <a:gd name="T33" fmla="*/ 8 h 346"/>
                <a:gd name="T34" fmla="*/ 46 w 212"/>
                <a:gd name="T35" fmla="*/ 8 h 346"/>
                <a:gd name="T36" fmla="*/ 50 w 212"/>
                <a:gd name="T37" fmla="*/ 4 h 346"/>
                <a:gd name="T38" fmla="*/ 56 w 212"/>
                <a:gd name="T39" fmla="*/ 2 h 346"/>
                <a:gd name="T40" fmla="*/ 64 w 212"/>
                <a:gd name="T41" fmla="*/ 0 h 346"/>
                <a:gd name="T42" fmla="*/ 72 w 212"/>
                <a:gd name="T43" fmla="*/ 0 h 346"/>
                <a:gd name="T44" fmla="*/ 80 w 212"/>
                <a:gd name="T45" fmla="*/ 4 h 346"/>
                <a:gd name="T46" fmla="*/ 86 w 212"/>
                <a:gd name="T47" fmla="*/ 10 h 346"/>
                <a:gd name="T48" fmla="*/ 94 w 212"/>
                <a:gd name="T49" fmla="*/ 20 h 346"/>
                <a:gd name="T50" fmla="*/ 94 w 212"/>
                <a:gd name="T51" fmla="*/ 20 h 346"/>
                <a:gd name="T52" fmla="*/ 98 w 212"/>
                <a:gd name="T53" fmla="*/ 32 h 346"/>
                <a:gd name="T54" fmla="*/ 100 w 212"/>
                <a:gd name="T55" fmla="*/ 48 h 346"/>
                <a:gd name="T56" fmla="*/ 104 w 212"/>
                <a:gd name="T57" fmla="*/ 82 h 346"/>
                <a:gd name="T58" fmla="*/ 104 w 212"/>
                <a:gd name="T59" fmla="*/ 124 h 346"/>
                <a:gd name="T60" fmla="*/ 104 w 212"/>
                <a:gd name="T61" fmla="*/ 124 h 346"/>
                <a:gd name="T62" fmla="*/ 120 w 212"/>
                <a:gd name="T63" fmla="*/ 126 h 346"/>
                <a:gd name="T64" fmla="*/ 154 w 212"/>
                <a:gd name="T65" fmla="*/ 136 h 346"/>
                <a:gd name="T66" fmla="*/ 172 w 212"/>
                <a:gd name="T67" fmla="*/ 142 h 346"/>
                <a:gd name="T68" fmla="*/ 190 w 212"/>
                <a:gd name="T69" fmla="*/ 148 h 346"/>
                <a:gd name="T70" fmla="*/ 204 w 212"/>
                <a:gd name="T71" fmla="*/ 158 h 346"/>
                <a:gd name="T72" fmla="*/ 208 w 212"/>
                <a:gd name="T73" fmla="*/ 162 h 346"/>
                <a:gd name="T74" fmla="*/ 210 w 212"/>
                <a:gd name="T75" fmla="*/ 166 h 346"/>
                <a:gd name="T76" fmla="*/ 210 w 212"/>
                <a:gd name="T77" fmla="*/ 166 h 346"/>
                <a:gd name="T78" fmla="*/ 212 w 212"/>
                <a:gd name="T79" fmla="*/ 172 h 346"/>
                <a:gd name="T80" fmla="*/ 212 w 212"/>
                <a:gd name="T81" fmla="*/ 180 h 346"/>
                <a:gd name="T82" fmla="*/ 210 w 212"/>
                <a:gd name="T83" fmla="*/ 204 h 346"/>
                <a:gd name="T84" fmla="*/ 206 w 212"/>
                <a:gd name="T85" fmla="*/ 232 h 346"/>
                <a:gd name="T86" fmla="*/ 198 w 212"/>
                <a:gd name="T87" fmla="*/ 262 h 346"/>
                <a:gd name="T88" fmla="*/ 190 w 212"/>
                <a:gd name="T89" fmla="*/ 290 h 346"/>
                <a:gd name="T90" fmla="*/ 180 w 212"/>
                <a:gd name="T91" fmla="*/ 316 h 346"/>
                <a:gd name="T92" fmla="*/ 172 w 212"/>
                <a:gd name="T93" fmla="*/ 334 h 346"/>
                <a:gd name="T94" fmla="*/ 168 w 212"/>
                <a:gd name="T95" fmla="*/ 340 h 346"/>
                <a:gd name="T96" fmla="*/ 162 w 212"/>
                <a:gd name="T97" fmla="*/ 344 h 346"/>
                <a:gd name="T98" fmla="*/ 162 w 212"/>
                <a:gd name="T99" fmla="*/ 344 h 346"/>
                <a:gd name="T100" fmla="*/ 152 w 212"/>
                <a:gd name="T101" fmla="*/ 346 h 346"/>
                <a:gd name="T102" fmla="*/ 136 w 212"/>
                <a:gd name="T103" fmla="*/ 346 h 346"/>
                <a:gd name="T104" fmla="*/ 118 w 212"/>
                <a:gd name="T105" fmla="*/ 346 h 346"/>
                <a:gd name="T106" fmla="*/ 96 w 212"/>
                <a:gd name="T107" fmla="*/ 344 h 346"/>
                <a:gd name="T108" fmla="*/ 76 w 212"/>
                <a:gd name="T109" fmla="*/ 340 h 346"/>
                <a:gd name="T110" fmla="*/ 56 w 212"/>
                <a:gd name="T111" fmla="*/ 334 h 346"/>
                <a:gd name="T112" fmla="*/ 38 w 212"/>
                <a:gd name="T113" fmla="*/ 326 h 346"/>
                <a:gd name="T114" fmla="*/ 32 w 212"/>
                <a:gd name="T115" fmla="*/ 322 h 346"/>
                <a:gd name="T116" fmla="*/ 26 w 212"/>
                <a:gd name="T117" fmla="*/ 316 h 346"/>
                <a:gd name="T118" fmla="*/ 26 w 212"/>
                <a:gd name="T119" fmla="*/ 31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346">
                  <a:moveTo>
                    <a:pt x="26" y="316"/>
                  </a:moveTo>
                  <a:lnTo>
                    <a:pt x="26" y="316"/>
                  </a:lnTo>
                  <a:lnTo>
                    <a:pt x="22" y="298"/>
                  </a:lnTo>
                  <a:lnTo>
                    <a:pt x="10" y="252"/>
                  </a:lnTo>
                  <a:lnTo>
                    <a:pt x="6" y="226"/>
                  </a:lnTo>
                  <a:lnTo>
                    <a:pt x="2" y="202"/>
                  </a:lnTo>
                  <a:lnTo>
                    <a:pt x="0" y="182"/>
                  </a:lnTo>
                  <a:lnTo>
                    <a:pt x="2" y="174"/>
                  </a:lnTo>
                  <a:lnTo>
                    <a:pt x="2" y="168"/>
                  </a:lnTo>
                  <a:lnTo>
                    <a:pt x="2" y="168"/>
                  </a:lnTo>
                  <a:lnTo>
                    <a:pt x="10" y="150"/>
                  </a:lnTo>
                  <a:lnTo>
                    <a:pt x="28" y="104"/>
                  </a:lnTo>
                  <a:lnTo>
                    <a:pt x="36" y="76"/>
                  </a:lnTo>
                  <a:lnTo>
                    <a:pt x="42" y="50"/>
                  </a:lnTo>
                  <a:lnTo>
                    <a:pt x="46" y="26"/>
                  </a:lnTo>
                  <a:lnTo>
                    <a:pt x="46" y="16"/>
                  </a:lnTo>
                  <a:lnTo>
                    <a:pt x="46" y="8"/>
                  </a:lnTo>
                  <a:lnTo>
                    <a:pt x="46" y="8"/>
                  </a:lnTo>
                  <a:lnTo>
                    <a:pt x="50" y="4"/>
                  </a:lnTo>
                  <a:lnTo>
                    <a:pt x="56" y="2"/>
                  </a:lnTo>
                  <a:lnTo>
                    <a:pt x="64" y="0"/>
                  </a:lnTo>
                  <a:lnTo>
                    <a:pt x="72" y="0"/>
                  </a:lnTo>
                  <a:lnTo>
                    <a:pt x="80" y="4"/>
                  </a:lnTo>
                  <a:lnTo>
                    <a:pt x="86" y="10"/>
                  </a:lnTo>
                  <a:lnTo>
                    <a:pt x="94" y="20"/>
                  </a:lnTo>
                  <a:lnTo>
                    <a:pt x="94" y="20"/>
                  </a:lnTo>
                  <a:lnTo>
                    <a:pt x="98" y="32"/>
                  </a:lnTo>
                  <a:lnTo>
                    <a:pt x="100" y="48"/>
                  </a:lnTo>
                  <a:lnTo>
                    <a:pt x="104" y="82"/>
                  </a:lnTo>
                  <a:lnTo>
                    <a:pt x="104" y="124"/>
                  </a:lnTo>
                  <a:lnTo>
                    <a:pt x="104" y="124"/>
                  </a:lnTo>
                  <a:lnTo>
                    <a:pt x="120" y="126"/>
                  </a:lnTo>
                  <a:lnTo>
                    <a:pt x="154" y="136"/>
                  </a:lnTo>
                  <a:lnTo>
                    <a:pt x="172" y="142"/>
                  </a:lnTo>
                  <a:lnTo>
                    <a:pt x="190" y="148"/>
                  </a:lnTo>
                  <a:lnTo>
                    <a:pt x="204" y="158"/>
                  </a:lnTo>
                  <a:lnTo>
                    <a:pt x="208" y="162"/>
                  </a:lnTo>
                  <a:lnTo>
                    <a:pt x="210" y="166"/>
                  </a:lnTo>
                  <a:lnTo>
                    <a:pt x="210" y="166"/>
                  </a:lnTo>
                  <a:lnTo>
                    <a:pt x="212" y="172"/>
                  </a:lnTo>
                  <a:lnTo>
                    <a:pt x="212" y="180"/>
                  </a:lnTo>
                  <a:lnTo>
                    <a:pt x="210" y="204"/>
                  </a:lnTo>
                  <a:lnTo>
                    <a:pt x="206" y="232"/>
                  </a:lnTo>
                  <a:lnTo>
                    <a:pt x="198" y="262"/>
                  </a:lnTo>
                  <a:lnTo>
                    <a:pt x="190" y="290"/>
                  </a:lnTo>
                  <a:lnTo>
                    <a:pt x="180" y="316"/>
                  </a:lnTo>
                  <a:lnTo>
                    <a:pt x="172" y="334"/>
                  </a:lnTo>
                  <a:lnTo>
                    <a:pt x="168" y="340"/>
                  </a:lnTo>
                  <a:lnTo>
                    <a:pt x="162" y="344"/>
                  </a:lnTo>
                  <a:lnTo>
                    <a:pt x="162" y="344"/>
                  </a:lnTo>
                  <a:lnTo>
                    <a:pt x="152" y="346"/>
                  </a:lnTo>
                  <a:lnTo>
                    <a:pt x="136" y="346"/>
                  </a:lnTo>
                  <a:lnTo>
                    <a:pt x="118" y="346"/>
                  </a:lnTo>
                  <a:lnTo>
                    <a:pt x="96" y="344"/>
                  </a:lnTo>
                  <a:lnTo>
                    <a:pt x="76" y="340"/>
                  </a:lnTo>
                  <a:lnTo>
                    <a:pt x="56" y="334"/>
                  </a:lnTo>
                  <a:lnTo>
                    <a:pt x="38" y="326"/>
                  </a:lnTo>
                  <a:lnTo>
                    <a:pt x="32" y="322"/>
                  </a:lnTo>
                  <a:lnTo>
                    <a:pt x="26" y="316"/>
                  </a:lnTo>
                  <a:lnTo>
                    <a:pt x="26" y="316"/>
                  </a:lnTo>
                  <a:close/>
                </a:path>
              </a:pathLst>
            </a:custGeom>
            <a:solidFill>
              <a:schemeClr val="accent2">
                <a:lumMod val="20000"/>
                <a:lumOff val="80000"/>
              </a:schemeClr>
            </a:solidFill>
            <a:ln>
              <a:noFill/>
            </a:ln>
          </p:spPr>
        </p:sp>
        <p:sp>
          <p:nvSpPr>
            <p:cNvPr id="100" name="Freeform 28"/>
            <p:cNvSpPr/>
            <p:nvPr/>
          </p:nvSpPr>
          <p:spPr bwMode="auto">
            <a:xfrm>
              <a:off x="1206500" y="2217738"/>
              <a:ext cx="1228725" cy="266700"/>
            </a:xfrm>
            <a:custGeom>
              <a:avLst/>
              <a:gdLst>
                <a:gd name="T0" fmla="*/ 710 w 774"/>
                <a:gd name="T1" fmla="*/ 0 h 168"/>
                <a:gd name="T2" fmla="*/ 710 w 774"/>
                <a:gd name="T3" fmla="*/ 0 h 168"/>
                <a:gd name="T4" fmla="*/ 382 w 774"/>
                <a:gd name="T5" fmla="*/ 6 h 168"/>
                <a:gd name="T6" fmla="*/ 146 w 774"/>
                <a:gd name="T7" fmla="*/ 12 h 168"/>
                <a:gd name="T8" fmla="*/ 62 w 774"/>
                <a:gd name="T9" fmla="*/ 14 h 168"/>
                <a:gd name="T10" fmla="*/ 20 w 774"/>
                <a:gd name="T11" fmla="*/ 16 h 168"/>
                <a:gd name="T12" fmla="*/ 20 w 774"/>
                <a:gd name="T13" fmla="*/ 16 h 168"/>
                <a:gd name="T14" fmla="*/ 12 w 774"/>
                <a:gd name="T15" fmla="*/ 18 h 168"/>
                <a:gd name="T16" fmla="*/ 8 w 774"/>
                <a:gd name="T17" fmla="*/ 24 h 168"/>
                <a:gd name="T18" fmla="*/ 4 w 774"/>
                <a:gd name="T19" fmla="*/ 30 h 168"/>
                <a:gd name="T20" fmla="*/ 2 w 774"/>
                <a:gd name="T21" fmla="*/ 40 h 168"/>
                <a:gd name="T22" fmla="*/ 0 w 774"/>
                <a:gd name="T23" fmla="*/ 50 h 168"/>
                <a:gd name="T24" fmla="*/ 0 w 774"/>
                <a:gd name="T25" fmla="*/ 62 h 168"/>
                <a:gd name="T26" fmla="*/ 4 w 774"/>
                <a:gd name="T27" fmla="*/ 86 h 168"/>
                <a:gd name="T28" fmla="*/ 8 w 774"/>
                <a:gd name="T29" fmla="*/ 110 h 168"/>
                <a:gd name="T30" fmla="*/ 14 w 774"/>
                <a:gd name="T31" fmla="*/ 132 h 168"/>
                <a:gd name="T32" fmla="*/ 20 w 774"/>
                <a:gd name="T33" fmla="*/ 152 h 168"/>
                <a:gd name="T34" fmla="*/ 20 w 774"/>
                <a:gd name="T35" fmla="*/ 152 h 168"/>
                <a:gd name="T36" fmla="*/ 118 w 774"/>
                <a:gd name="T37" fmla="*/ 158 h 168"/>
                <a:gd name="T38" fmla="*/ 220 w 774"/>
                <a:gd name="T39" fmla="*/ 162 h 168"/>
                <a:gd name="T40" fmla="*/ 338 w 774"/>
                <a:gd name="T41" fmla="*/ 166 h 168"/>
                <a:gd name="T42" fmla="*/ 460 w 774"/>
                <a:gd name="T43" fmla="*/ 168 h 168"/>
                <a:gd name="T44" fmla="*/ 518 w 774"/>
                <a:gd name="T45" fmla="*/ 168 h 168"/>
                <a:gd name="T46" fmla="*/ 572 w 774"/>
                <a:gd name="T47" fmla="*/ 166 h 168"/>
                <a:gd name="T48" fmla="*/ 620 w 774"/>
                <a:gd name="T49" fmla="*/ 162 h 168"/>
                <a:gd name="T50" fmla="*/ 660 w 774"/>
                <a:gd name="T51" fmla="*/ 158 h 168"/>
                <a:gd name="T52" fmla="*/ 690 w 774"/>
                <a:gd name="T53" fmla="*/ 152 h 168"/>
                <a:gd name="T54" fmla="*/ 702 w 774"/>
                <a:gd name="T55" fmla="*/ 148 h 168"/>
                <a:gd name="T56" fmla="*/ 710 w 774"/>
                <a:gd name="T57" fmla="*/ 144 h 168"/>
                <a:gd name="T58" fmla="*/ 710 w 774"/>
                <a:gd name="T59" fmla="*/ 144 h 168"/>
                <a:gd name="T60" fmla="*/ 722 w 774"/>
                <a:gd name="T61" fmla="*/ 134 h 168"/>
                <a:gd name="T62" fmla="*/ 734 w 774"/>
                <a:gd name="T63" fmla="*/ 124 h 168"/>
                <a:gd name="T64" fmla="*/ 744 w 774"/>
                <a:gd name="T65" fmla="*/ 114 h 168"/>
                <a:gd name="T66" fmla="*/ 754 w 774"/>
                <a:gd name="T67" fmla="*/ 102 h 168"/>
                <a:gd name="T68" fmla="*/ 762 w 774"/>
                <a:gd name="T69" fmla="*/ 92 h 168"/>
                <a:gd name="T70" fmla="*/ 768 w 774"/>
                <a:gd name="T71" fmla="*/ 80 h 168"/>
                <a:gd name="T72" fmla="*/ 772 w 774"/>
                <a:gd name="T73" fmla="*/ 70 h 168"/>
                <a:gd name="T74" fmla="*/ 774 w 774"/>
                <a:gd name="T75" fmla="*/ 58 h 168"/>
                <a:gd name="T76" fmla="*/ 774 w 774"/>
                <a:gd name="T77" fmla="*/ 48 h 168"/>
                <a:gd name="T78" fmla="*/ 772 w 774"/>
                <a:gd name="T79" fmla="*/ 38 h 168"/>
                <a:gd name="T80" fmla="*/ 768 w 774"/>
                <a:gd name="T81" fmla="*/ 28 h 168"/>
                <a:gd name="T82" fmla="*/ 762 w 774"/>
                <a:gd name="T83" fmla="*/ 20 h 168"/>
                <a:gd name="T84" fmla="*/ 754 w 774"/>
                <a:gd name="T85" fmla="*/ 14 h 168"/>
                <a:gd name="T86" fmla="*/ 742 w 774"/>
                <a:gd name="T87" fmla="*/ 8 h 168"/>
                <a:gd name="T88" fmla="*/ 728 w 774"/>
                <a:gd name="T89" fmla="*/ 2 h 168"/>
                <a:gd name="T90" fmla="*/ 710 w 774"/>
                <a:gd name="T91" fmla="*/ 0 h 168"/>
                <a:gd name="T92" fmla="*/ 710 w 774"/>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4" h="168">
                  <a:moveTo>
                    <a:pt x="710" y="0"/>
                  </a:moveTo>
                  <a:lnTo>
                    <a:pt x="710" y="0"/>
                  </a:lnTo>
                  <a:lnTo>
                    <a:pt x="382" y="6"/>
                  </a:lnTo>
                  <a:lnTo>
                    <a:pt x="146" y="12"/>
                  </a:lnTo>
                  <a:lnTo>
                    <a:pt x="62" y="14"/>
                  </a:lnTo>
                  <a:lnTo>
                    <a:pt x="20" y="16"/>
                  </a:lnTo>
                  <a:lnTo>
                    <a:pt x="20" y="16"/>
                  </a:lnTo>
                  <a:lnTo>
                    <a:pt x="12" y="18"/>
                  </a:lnTo>
                  <a:lnTo>
                    <a:pt x="8" y="24"/>
                  </a:lnTo>
                  <a:lnTo>
                    <a:pt x="4" y="30"/>
                  </a:lnTo>
                  <a:lnTo>
                    <a:pt x="2" y="40"/>
                  </a:lnTo>
                  <a:lnTo>
                    <a:pt x="0" y="50"/>
                  </a:lnTo>
                  <a:lnTo>
                    <a:pt x="0" y="62"/>
                  </a:lnTo>
                  <a:lnTo>
                    <a:pt x="4" y="86"/>
                  </a:lnTo>
                  <a:lnTo>
                    <a:pt x="8" y="110"/>
                  </a:lnTo>
                  <a:lnTo>
                    <a:pt x="14" y="132"/>
                  </a:lnTo>
                  <a:lnTo>
                    <a:pt x="20" y="152"/>
                  </a:lnTo>
                  <a:lnTo>
                    <a:pt x="20" y="152"/>
                  </a:lnTo>
                  <a:lnTo>
                    <a:pt x="118" y="158"/>
                  </a:lnTo>
                  <a:lnTo>
                    <a:pt x="220" y="162"/>
                  </a:lnTo>
                  <a:lnTo>
                    <a:pt x="338" y="166"/>
                  </a:lnTo>
                  <a:lnTo>
                    <a:pt x="460" y="168"/>
                  </a:lnTo>
                  <a:lnTo>
                    <a:pt x="518" y="168"/>
                  </a:lnTo>
                  <a:lnTo>
                    <a:pt x="572" y="166"/>
                  </a:lnTo>
                  <a:lnTo>
                    <a:pt x="620" y="162"/>
                  </a:lnTo>
                  <a:lnTo>
                    <a:pt x="660" y="158"/>
                  </a:lnTo>
                  <a:lnTo>
                    <a:pt x="690" y="152"/>
                  </a:lnTo>
                  <a:lnTo>
                    <a:pt x="702" y="148"/>
                  </a:lnTo>
                  <a:lnTo>
                    <a:pt x="710" y="144"/>
                  </a:lnTo>
                  <a:lnTo>
                    <a:pt x="710" y="144"/>
                  </a:lnTo>
                  <a:lnTo>
                    <a:pt x="722" y="134"/>
                  </a:lnTo>
                  <a:lnTo>
                    <a:pt x="734" y="124"/>
                  </a:lnTo>
                  <a:lnTo>
                    <a:pt x="744" y="114"/>
                  </a:lnTo>
                  <a:lnTo>
                    <a:pt x="754" y="102"/>
                  </a:lnTo>
                  <a:lnTo>
                    <a:pt x="762" y="92"/>
                  </a:lnTo>
                  <a:lnTo>
                    <a:pt x="768" y="80"/>
                  </a:lnTo>
                  <a:lnTo>
                    <a:pt x="772" y="70"/>
                  </a:lnTo>
                  <a:lnTo>
                    <a:pt x="774" y="58"/>
                  </a:lnTo>
                  <a:lnTo>
                    <a:pt x="774" y="48"/>
                  </a:lnTo>
                  <a:lnTo>
                    <a:pt x="772" y="38"/>
                  </a:lnTo>
                  <a:lnTo>
                    <a:pt x="768" y="28"/>
                  </a:lnTo>
                  <a:lnTo>
                    <a:pt x="762" y="20"/>
                  </a:lnTo>
                  <a:lnTo>
                    <a:pt x="754" y="14"/>
                  </a:lnTo>
                  <a:lnTo>
                    <a:pt x="742" y="8"/>
                  </a:lnTo>
                  <a:lnTo>
                    <a:pt x="728" y="2"/>
                  </a:lnTo>
                  <a:lnTo>
                    <a:pt x="710" y="0"/>
                  </a:lnTo>
                  <a:lnTo>
                    <a:pt x="710" y="0"/>
                  </a:lnTo>
                  <a:close/>
                </a:path>
              </a:pathLst>
            </a:custGeom>
            <a:solidFill>
              <a:srgbClr val="464B4C"/>
            </a:solidFill>
            <a:ln>
              <a:noFill/>
            </a:ln>
          </p:spPr>
        </p:sp>
        <p:sp>
          <p:nvSpPr>
            <p:cNvPr id="101" name="Freeform 29"/>
            <p:cNvSpPr/>
            <p:nvPr/>
          </p:nvSpPr>
          <p:spPr bwMode="auto">
            <a:xfrm>
              <a:off x="1282700" y="4338638"/>
              <a:ext cx="612775" cy="831850"/>
            </a:xfrm>
            <a:custGeom>
              <a:avLst/>
              <a:gdLst>
                <a:gd name="T0" fmla="*/ 242 w 386"/>
                <a:gd name="T1" fmla="*/ 208 h 524"/>
                <a:gd name="T2" fmla="*/ 204 w 386"/>
                <a:gd name="T3" fmla="*/ 270 h 524"/>
                <a:gd name="T4" fmla="*/ 178 w 386"/>
                <a:gd name="T5" fmla="*/ 320 h 524"/>
                <a:gd name="T6" fmla="*/ 168 w 386"/>
                <a:gd name="T7" fmla="*/ 354 h 524"/>
                <a:gd name="T8" fmla="*/ 166 w 386"/>
                <a:gd name="T9" fmla="*/ 364 h 524"/>
                <a:gd name="T10" fmla="*/ 174 w 386"/>
                <a:gd name="T11" fmla="*/ 378 h 524"/>
                <a:gd name="T12" fmla="*/ 194 w 386"/>
                <a:gd name="T13" fmla="*/ 388 h 524"/>
                <a:gd name="T14" fmla="*/ 260 w 386"/>
                <a:gd name="T15" fmla="*/ 402 h 524"/>
                <a:gd name="T16" fmla="*/ 356 w 386"/>
                <a:gd name="T17" fmla="*/ 412 h 524"/>
                <a:gd name="T18" fmla="*/ 374 w 386"/>
                <a:gd name="T19" fmla="*/ 416 h 524"/>
                <a:gd name="T20" fmla="*/ 382 w 386"/>
                <a:gd name="T21" fmla="*/ 424 h 524"/>
                <a:gd name="T22" fmla="*/ 386 w 386"/>
                <a:gd name="T23" fmla="*/ 434 h 524"/>
                <a:gd name="T24" fmla="*/ 384 w 386"/>
                <a:gd name="T25" fmla="*/ 464 h 524"/>
                <a:gd name="T26" fmla="*/ 374 w 386"/>
                <a:gd name="T27" fmla="*/ 504 h 524"/>
                <a:gd name="T28" fmla="*/ 334 w 386"/>
                <a:gd name="T29" fmla="*/ 510 h 524"/>
                <a:gd name="T30" fmla="*/ 240 w 386"/>
                <a:gd name="T31" fmla="*/ 520 h 524"/>
                <a:gd name="T32" fmla="*/ 136 w 386"/>
                <a:gd name="T33" fmla="*/ 522 h 524"/>
                <a:gd name="T34" fmla="*/ 94 w 386"/>
                <a:gd name="T35" fmla="*/ 516 h 524"/>
                <a:gd name="T36" fmla="*/ 66 w 386"/>
                <a:gd name="T37" fmla="*/ 504 h 524"/>
                <a:gd name="T38" fmla="*/ 58 w 386"/>
                <a:gd name="T39" fmla="*/ 494 h 524"/>
                <a:gd name="T40" fmla="*/ 40 w 386"/>
                <a:gd name="T41" fmla="*/ 468 h 524"/>
                <a:gd name="T42" fmla="*/ 22 w 386"/>
                <a:gd name="T43" fmla="*/ 420 h 524"/>
                <a:gd name="T44" fmla="*/ 6 w 386"/>
                <a:gd name="T45" fmla="*/ 348 h 524"/>
                <a:gd name="T46" fmla="*/ 0 w 386"/>
                <a:gd name="T47" fmla="*/ 294 h 524"/>
                <a:gd name="T48" fmla="*/ 2 w 386"/>
                <a:gd name="T49" fmla="*/ 282 h 524"/>
                <a:gd name="T50" fmla="*/ 18 w 386"/>
                <a:gd name="T51" fmla="*/ 270 h 524"/>
                <a:gd name="T52" fmla="*/ 46 w 386"/>
                <a:gd name="T53" fmla="*/ 258 h 524"/>
                <a:gd name="T54" fmla="*/ 82 w 386"/>
                <a:gd name="T55" fmla="*/ 248 h 524"/>
                <a:gd name="T56" fmla="*/ 42 w 386"/>
                <a:gd name="T57" fmla="*/ 208 h 524"/>
                <a:gd name="T58" fmla="*/ 76 w 386"/>
                <a:gd name="T59" fmla="*/ 120 h 524"/>
                <a:gd name="T60" fmla="*/ 108 w 386"/>
                <a:gd name="T61" fmla="*/ 54 h 524"/>
                <a:gd name="T62" fmla="*/ 132 w 386"/>
                <a:gd name="T63" fmla="*/ 18 h 524"/>
                <a:gd name="T64" fmla="*/ 138 w 386"/>
                <a:gd name="T65" fmla="*/ 12 h 524"/>
                <a:gd name="T66" fmla="*/ 154 w 386"/>
                <a:gd name="T67" fmla="*/ 4 h 524"/>
                <a:gd name="T68" fmla="*/ 194 w 386"/>
                <a:gd name="T69" fmla="*/ 0 h 524"/>
                <a:gd name="T70" fmla="*/ 234 w 386"/>
                <a:gd name="T71" fmla="*/ 12 h 524"/>
                <a:gd name="T72" fmla="*/ 258 w 386"/>
                <a:gd name="T73" fmla="*/ 28 h 524"/>
                <a:gd name="T74" fmla="*/ 268 w 386"/>
                <a:gd name="T75" fmla="*/ 40 h 524"/>
                <a:gd name="T76" fmla="*/ 270 w 386"/>
                <a:gd name="T77" fmla="*/ 48 h 524"/>
                <a:gd name="T78" fmla="*/ 286 w 386"/>
                <a:gd name="T79" fmla="*/ 102 h 524"/>
                <a:gd name="T80" fmla="*/ 288 w 386"/>
                <a:gd name="T81" fmla="*/ 134 h 524"/>
                <a:gd name="T82" fmla="*/ 284 w 386"/>
                <a:gd name="T83" fmla="*/ 156 h 524"/>
                <a:gd name="T84" fmla="*/ 272 w 386"/>
                <a:gd name="T85" fmla="*/ 178 h 524"/>
                <a:gd name="T86" fmla="*/ 254 w 386"/>
                <a:gd name="T87" fmla="*/ 198 h 524"/>
                <a:gd name="T88" fmla="*/ 242 w 386"/>
                <a:gd name="T89" fmla="*/ 20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6" h="524">
                  <a:moveTo>
                    <a:pt x="242" y="208"/>
                  </a:moveTo>
                  <a:lnTo>
                    <a:pt x="242" y="208"/>
                  </a:lnTo>
                  <a:lnTo>
                    <a:pt x="230" y="226"/>
                  </a:lnTo>
                  <a:lnTo>
                    <a:pt x="204" y="270"/>
                  </a:lnTo>
                  <a:lnTo>
                    <a:pt x="190" y="294"/>
                  </a:lnTo>
                  <a:lnTo>
                    <a:pt x="178" y="320"/>
                  </a:lnTo>
                  <a:lnTo>
                    <a:pt x="170" y="344"/>
                  </a:lnTo>
                  <a:lnTo>
                    <a:pt x="168" y="354"/>
                  </a:lnTo>
                  <a:lnTo>
                    <a:pt x="166" y="364"/>
                  </a:lnTo>
                  <a:lnTo>
                    <a:pt x="166" y="364"/>
                  </a:lnTo>
                  <a:lnTo>
                    <a:pt x="168" y="372"/>
                  </a:lnTo>
                  <a:lnTo>
                    <a:pt x="174" y="378"/>
                  </a:lnTo>
                  <a:lnTo>
                    <a:pt x="184" y="384"/>
                  </a:lnTo>
                  <a:lnTo>
                    <a:pt x="194" y="388"/>
                  </a:lnTo>
                  <a:lnTo>
                    <a:pt x="224" y="396"/>
                  </a:lnTo>
                  <a:lnTo>
                    <a:pt x="260" y="402"/>
                  </a:lnTo>
                  <a:lnTo>
                    <a:pt x="330" y="408"/>
                  </a:lnTo>
                  <a:lnTo>
                    <a:pt x="356" y="412"/>
                  </a:lnTo>
                  <a:lnTo>
                    <a:pt x="374" y="416"/>
                  </a:lnTo>
                  <a:lnTo>
                    <a:pt x="374" y="416"/>
                  </a:lnTo>
                  <a:lnTo>
                    <a:pt x="378" y="420"/>
                  </a:lnTo>
                  <a:lnTo>
                    <a:pt x="382" y="424"/>
                  </a:lnTo>
                  <a:lnTo>
                    <a:pt x="384" y="428"/>
                  </a:lnTo>
                  <a:lnTo>
                    <a:pt x="386" y="434"/>
                  </a:lnTo>
                  <a:lnTo>
                    <a:pt x="386" y="450"/>
                  </a:lnTo>
                  <a:lnTo>
                    <a:pt x="384" y="464"/>
                  </a:lnTo>
                  <a:lnTo>
                    <a:pt x="378" y="492"/>
                  </a:lnTo>
                  <a:lnTo>
                    <a:pt x="374" y="504"/>
                  </a:lnTo>
                  <a:lnTo>
                    <a:pt x="374" y="504"/>
                  </a:lnTo>
                  <a:lnTo>
                    <a:pt x="334" y="510"/>
                  </a:lnTo>
                  <a:lnTo>
                    <a:pt x="290" y="516"/>
                  </a:lnTo>
                  <a:lnTo>
                    <a:pt x="240" y="520"/>
                  </a:lnTo>
                  <a:lnTo>
                    <a:pt x="186" y="524"/>
                  </a:lnTo>
                  <a:lnTo>
                    <a:pt x="136" y="522"/>
                  </a:lnTo>
                  <a:lnTo>
                    <a:pt x="114" y="520"/>
                  </a:lnTo>
                  <a:lnTo>
                    <a:pt x="94" y="516"/>
                  </a:lnTo>
                  <a:lnTo>
                    <a:pt x="78" y="512"/>
                  </a:lnTo>
                  <a:lnTo>
                    <a:pt x="66" y="504"/>
                  </a:lnTo>
                  <a:lnTo>
                    <a:pt x="66" y="504"/>
                  </a:lnTo>
                  <a:lnTo>
                    <a:pt x="58" y="494"/>
                  </a:lnTo>
                  <a:lnTo>
                    <a:pt x="48" y="482"/>
                  </a:lnTo>
                  <a:lnTo>
                    <a:pt x="40" y="468"/>
                  </a:lnTo>
                  <a:lnTo>
                    <a:pt x="34" y="454"/>
                  </a:lnTo>
                  <a:lnTo>
                    <a:pt x="22" y="420"/>
                  </a:lnTo>
                  <a:lnTo>
                    <a:pt x="12" y="384"/>
                  </a:lnTo>
                  <a:lnTo>
                    <a:pt x="6" y="348"/>
                  </a:lnTo>
                  <a:lnTo>
                    <a:pt x="2" y="318"/>
                  </a:lnTo>
                  <a:lnTo>
                    <a:pt x="0" y="294"/>
                  </a:lnTo>
                  <a:lnTo>
                    <a:pt x="2" y="282"/>
                  </a:lnTo>
                  <a:lnTo>
                    <a:pt x="2" y="282"/>
                  </a:lnTo>
                  <a:lnTo>
                    <a:pt x="8" y="276"/>
                  </a:lnTo>
                  <a:lnTo>
                    <a:pt x="18" y="270"/>
                  </a:lnTo>
                  <a:lnTo>
                    <a:pt x="32" y="264"/>
                  </a:lnTo>
                  <a:lnTo>
                    <a:pt x="46" y="258"/>
                  </a:lnTo>
                  <a:lnTo>
                    <a:pt x="72" y="250"/>
                  </a:lnTo>
                  <a:lnTo>
                    <a:pt x="82" y="248"/>
                  </a:lnTo>
                  <a:lnTo>
                    <a:pt x="42" y="208"/>
                  </a:lnTo>
                  <a:lnTo>
                    <a:pt x="42" y="208"/>
                  </a:lnTo>
                  <a:lnTo>
                    <a:pt x="52" y="182"/>
                  </a:lnTo>
                  <a:lnTo>
                    <a:pt x="76" y="120"/>
                  </a:lnTo>
                  <a:lnTo>
                    <a:pt x="92" y="86"/>
                  </a:lnTo>
                  <a:lnTo>
                    <a:pt x="108" y="54"/>
                  </a:lnTo>
                  <a:lnTo>
                    <a:pt x="124" y="28"/>
                  </a:lnTo>
                  <a:lnTo>
                    <a:pt x="132" y="18"/>
                  </a:lnTo>
                  <a:lnTo>
                    <a:pt x="138" y="12"/>
                  </a:lnTo>
                  <a:lnTo>
                    <a:pt x="138" y="12"/>
                  </a:lnTo>
                  <a:lnTo>
                    <a:pt x="146" y="8"/>
                  </a:lnTo>
                  <a:lnTo>
                    <a:pt x="154" y="4"/>
                  </a:lnTo>
                  <a:lnTo>
                    <a:pt x="172" y="0"/>
                  </a:lnTo>
                  <a:lnTo>
                    <a:pt x="194" y="0"/>
                  </a:lnTo>
                  <a:lnTo>
                    <a:pt x="214" y="4"/>
                  </a:lnTo>
                  <a:lnTo>
                    <a:pt x="234" y="12"/>
                  </a:lnTo>
                  <a:lnTo>
                    <a:pt x="252" y="22"/>
                  </a:lnTo>
                  <a:lnTo>
                    <a:pt x="258" y="28"/>
                  </a:lnTo>
                  <a:lnTo>
                    <a:pt x="264" y="34"/>
                  </a:lnTo>
                  <a:lnTo>
                    <a:pt x="268" y="40"/>
                  </a:lnTo>
                  <a:lnTo>
                    <a:pt x="270" y="48"/>
                  </a:lnTo>
                  <a:lnTo>
                    <a:pt x="270" y="48"/>
                  </a:lnTo>
                  <a:lnTo>
                    <a:pt x="280" y="82"/>
                  </a:lnTo>
                  <a:lnTo>
                    <a:pt x="286" y="102"/>
                  </a:lnTo>
                  <a:lnTo>
                    <a:pt x="288" y="124"/>
                  </a:lnTo>
                  <a:lnTo>
                    <a:pt x="288" y="134"/>
                  </a:lnTo>
                  <a:lnTo>
                    <a:pt x="286" y="146"/>
                  </a:lnTo>
                  <a:lnTo>
                    <a:pt x="284" y="156"/>
                  </a:lnTo>
                  <a:lnTo>
                    <a:pt x="278" y="166"/>
                  </a:lnTo>
                  <a:lnTo>
                    <a:pt x="272" y="178"/>
                  </a:lnTo>
                  <a:lnTo>
                    <a:pt x="264" y="188"/>
                  </a:lnTo>
                  <a:lnTo>
                    <a:pt x="254" y="198"/>
                  </a:lnTo>
                  <a:lnTo>
                    <a:pt x="242" y="208"/>
                  </a:lnTo>
                  <a:lnTo>
                    <a:pt x="242" y="208"/>
                  </a:lnTo>
                  <a:close/>
                </a:path>
              </a:pathLst>
            </a:custGeom>
            <a:solidFill>
              <a:schemeClr val="accent5">
                <a:lumMod val="50000"/>
              </a:schemeClr>
            </a:solidFill>
            <a:ln>
              <a:noFill/>
            </a:ln>
          </p:spPr>
        </p:sp>
        <p:sp>
          <p:nvSpPr>
            <p:cNvPr id="102" name="Freeform 30"/>
            <p:cNvSpPr/>
            <p:nvPr/>
          </p:nvSpPr>
          <p:spPr bwMode="auto">
            <a:xfrm>
              <a:off x="3806825" y="4310063"/>
              <a:ext cx="850900" cy="349250"/>
            </a:xfrm>
            <a:custGeom>
              <a:avLst/>
              <a:gdLst>
                <a:gd name="T0" fmla="*/ 128 w 536"/>
                <a:gd name="T1" fmla="*/ 30 h 220"/>
                <a:gd name="T2" fmla="*/ 128 w 536"/>
                <a:gd name="T3" fmla="*/ 30 h 220"/>
                <a:gd name="T4" fmla="*/ 210 w 536"/>
                <a:gd name="T5" fmla="*/ 48 h 220"/>
                <a:gd name="T6" fmla="*/ 274 w 536"/>
                <a:gd name="T7" fmla="*/ 60 h 220"/>
                <a:gd name="T8" fmla="*/ 300 w 536"/>
                <a:gd name="T9" fmla="*/ 62 h 220"/>
                <a:gd name="T10" fmla="*/ 320 w 536"/>
                <a:gd name="T11" fmla="*/ 62 h 220"/>
                <a:gd name="T12" fmla="*/ 320 w 536"/>
                <a:gd name="T13" fmla="*/ 62 h 220"/>
                <a:gd name="T14" fmla="*/ 340 w 536"/>
                <a:gd name="T15" fmla="*/ 58 h 220"/>
                <a:gd name="T16" fmla="*/ 366 w 536"/>
                <a:gd name="T17" fmla="*/ 50 h 220"/>
                <a:gd name="T18" fmla="*/ 426 w 536"/>
                <a:gd name="T19" fmla="*/ 26 h 220"/>
                <a:gd name="T20" fmla="*/ 456 w 536"/>
                <a:gd name="T21" fmla="*/ 14 h 220"/>
                <a:gd name="T22" fmla="*/ 480 w 536"/>
                <a:gd name="T23" fmla="*/ 4 h 220"/>
                <a:gd name="T24" fmla="*/ 498 w 536"/>
                <a:gd name="T25" fmla="*/ 0 h 220"/>
                <a:gd name="T26" fmla="*/ 504 w 536"/>
                <a:gd name="T27" fmla="*/ 0 h 220"/>
                <a:gd name="T28" fmla="*/ 506 w 536"/>
                <a:gd name="T29" fmla="*/ 2 h 220"/>
                <a:gd name="T30" fmla="*/ 506 w 536"/>
                <a:gd name="T31" fmla="*/ 2 h 220"/>
                <a:gd name="T32" fmla="*/ 514 w 536"/>
                <a:gd name="T33" fmla="*/ 28 h 220"/>
                <a:gd name="T34" fmla="*/ 524 w 536"/>
                <a:gd name="T35" fmla="*/ 70 h 220"/>
                <a:gd name="T36" fmla="*/ 534 w 536"/>
                <a:gd name="T37" fmla="*/ 114 h 220"/>
                <a:gd name="T38" fmla="*/ 536 w 536"/>
                <a:gd name="T39" fmla="*/ 128 h 220"/>
                <a:gd name="T40" fmla="*/ 536 w 536"/>
                <a:gd name="T41" fmla="*/ 138 h 220"/>
                <a:gd name="T42" fmla="*/ 536 w 536"/>
                <a:gd name="T43" fmla="*/ 138 h 220"/>
                <a:gd name="T44" fmla="*/ 534 w 536"/>
                <a:gd name="T45" fmla="*/ 142 h 220"/>
                <a:gd name="T46" fmla="*/ 528 w 536"/>
                <a:gd name="T47" fmla="*/ 148 h 220"/>
                <a:gd name="T48" fmla="*/ 506 w 536"/>
                <a:gd name="T49" fmla="*/ 162 h 220"/>
                <a:gd name="T50" fmla="*/ 474 w 536"/>
                <a:gd name="T51" fmla="*/ 178 h 220"/>
                <a:gd name="T52" fmla="*/ 434 w 536"/>
                <a:gd name="T53" fmla="*/ 194 h 220"/>
                <a:gd name="T54" fmla="*/ 388 w 536"/>
                <a:gd name="T55" fmla="*/ 208 h 220"/>
                <a:gd name="T56" fmla="*/ 362 w 536"/>
                <a:gd name="T57" fmla="*/ 212 h 220"/>
                <a:gd name="T58" fmla="*/ 338 w 536"/>
                <a:gd name="T59" fmla="*/ 216 h 220"/>
                <a:gd name="T60" fmla="*/ 314 w 536"/>
                <a:gd name="T61" fmla="*/ 220 h 220"/>
                <a:gd name="T62" fmla="*/ 288 w 536"/>
                <a:gd name="T63" fmla="*/ 220 h 220"/>
                <a:gd name="T64" fmla="*/ 264 w 536"/>
                <a:gd name="T65" fmla="*/ 218 h 220"/>
                <a:gd name="T66" fmla="*/ 240 w 536"/>
                <a:gd name="T67" fmla="*/ 214 h 220"/>
                <a:gd name="T68" fmla="*/ 196 w 536"/>
                <a:gd name="T69" fmla="*/ 170 h 220"/>
                <a:gd name="T70" fmla="*/ 172 w 536"/>
                <a:gd name="T71" fmla="*/ 220 h 220"/>
                <a:gd name="T72" fmla="*/ 172 w 536"/>
                <a:gd name="T73" fmla="*/ 220 h 220"/>
                <a:gd name="T74" fmla="*/ 152 w 536"/>
                <a:gd name="T75" fmla="*/ 220 h 220"/>
                <a:gd name="T76" fmla="*/ 130 w 536"/>
                <a:gd name="T77" fmla="*/ 220 h 220"/>
                <a:gd name="T78" fmla="*/ 104 w 536"/>
                <a:gd name="T79" fmla="*/ 218 h 220"/>
                <a:gd name="T80" fmla="*/ 76 w 536"/>
                <a:gd name="T81" fmla="*/ 214 h 220"/>
                <a:gd name="T82" fmla="*/ 48 w 536"/>
                <a:gd name="T83" fmla="*/ 208 h 220"/>
                <a:gd name="T84" fmla="*/ 22 w 536"/>
                <a:gd name="T85" fmla="*/ 200 h 220"/>
                <a:gd name="T86" fmla="*/ 10 w 536"/>
                <a:gd name="T87" fmla="*/ 194 h 220"/>
                <a:gd name="T88" fmla="*/ 0 w 536"/>
                <a:gd name="T89" fmla="*/ 186 h 220"/>
                <a:gd name="T90" fmla="*/ 0 w 536"/>
                <a:gd name="T91" fmla="*/ 186 h 220"/>
                <a:gd name="T92" fmla="*/ 2 w 536"/>
                <a:gd name="T93" fmla="*/ 172 h 220"/>
                <a:gd name="T94" fmla="*/ 10 w 536"/>
                <a:gd name="T95" fmla="*/ 134 h 220"/>
                <a:gd name="T96" fmla="*/ 22 w 536"/>
                <a:gd name="T97" fmla="*/ 90 h 220"/>
                <a:gd name="T98" fmla="*/ 28 w 536"/>
                <a:gd name="T99" fmla="*/ 70 h 220"/>
                <a:gd name="T100" fmla="*/ 36 w 536"/>
                <a:gd name="T101" fmla="*/ 54 h 220"/>
                <a:gd name="T102" fmla="*/ 36 w 536"/>
                <a:gd name="T103" fmla="*/ 54 h 220"/>
                <a:gd name="T104" fmla="*/ 40 w 536"/>
                <a:gd name="T105" fmla="*/ 48 h 220"/>
                <a:gd name="T106" fmla="*/ 46 w 536"/>
                <a:gd name="T107" fmla="*/ 44 h 220"/>
                <a:gd name="T108" fmla="*/ 58 w 536"/>
                <a:gd name="T109" fmla="*/ 36 h 220"/>
                <a:gd name="T110" fmla="*/ 74 w 536"/>
                <a:gd name="T111" fmla="*/ 32 h 220"/>
                <a:gd name="T112" fmla="*/ 90 w 536"/>
                <a:gd name="T113" fmla="*/ 30 h 220"/>
                <a:gd name="T114" fmla="*/ 104 w 536"/>
                <a:gd name="T115" fmla="*/ 28 h 220"/>
                <a:gd name="T116" fmla="*/ 116 w 536"/>
                <a:gd name="T117" fmla="*/ 30 h 220"/>
                <a:gd name="T118" fmla="*/ 128 w 536"/>
                <a:gd name="T119" fmla="*/ 30 h 220"/>
                <a:gd name="T120" fmla="*/ 128 w 536"/>
                <a:gd name="T121" fmla="*/ 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6" h="220">
                  <a:moveTo>
                    <a:pt x="128" y="30"/>
                  </a:moveTo>
                  <a:lnTo>
                    <a:pt x="128" y="30"/>
                  </a:lnTo>
                  <a:lnTo>
                    <a:pt x="210" y="48"/>
                  </a:lnTo>
                  <a:lnTo>
                    <a:pt x="274" y="60"/>
                  </a:lnTo>
                  <a:lnTo>
                    <a:pt x="300" y="62"/>
                  </a:lnTo>
                  <a:lnTo>
                    <a:pt x="320" y="62"/>
                  </a:lnTo>
                  <a:lnTo>
                    <a:pt x="320" y="62"/>
                  </a:lnTo>
                  <a:lnTo>
                    <a:pt x="340" y="58"/>
                  </a:lnTo>
                  <a:lnTo>
                    <a:pt x="366" y="50"/>
                  </a:lnTo>
                  <a:lnTo>
                    <a:pt x="426" y="26"/>
                  </a:lnTo>
                  <a:lnTo>
                    <a:pt x="456" y="14"/>
                  </a:lnTo>
                  <a:lnTo>
                    <a:pt x="480" y="4"/>
                  </a:lnTo>
                  <a:lnTo>
                    <a:pt x="498" y="0"/>
                  </a:lnTo>
                  <a:lnTo>
                    <a:pt x="504" y="0"/>
                  </a:lnTo>
                  <a:lnTo>
                    <a:pt x="506" y="2"/>
                  </a:lnTo>
                  <a:lnTo>
                    <a:pt x="506" y="2"/>
                  </a:lnTo>
                  <a:lnTo>
                    <a:pt x="514" y="28"/>
                  </a:lnTo>
                  <a:lnTo>
                    <a:pt x="524" y="70"/>
                  </a:lnTo>
                  <a:lnTo>
                    <a:pt x="534" y="114"/>
                  </a:lnTo>
                  <a:lnTo>
                    <a:pt x="536" y="128"/>
                  </a:lnTo>
                  <a:lnTo>
                    <a:pt x="536" y="138"/>
                  </a:lnTo>
                  <a:lnTo>
                    <a:pt x="536" y="138"/>
                  </a:lnTo>
                  <a:lnTo>
                    <a:pt x="534" y="142"/>
                  </a:lnTo>
                  <a:lnTo>
                    <a:pt x="528" y="148"/>
                  </a:lnTo>
                  <a:lnTo>
                    <a:pt x="506" y="162"/>
                  </a:lnTo>
                  <a:lnTo>
                    <a:pt x="474" y="178"/>
                  </a:lnTo>
                  <a:lnTo>
                    <a:pt x="434" y="194"/>
                  </a:lnTo>
                  <a:lnTo>
                    <a:pt x="388" y="208"/>
                  </a:lnTo>
                  <a:lnTo>
                    <a:pt x="362" y="212"/>
                  </a:lnTo>
                  <a:lnTo>
                    <a:pt x="338" y="216"/>
                  </a:lnTo>
                  <a:lnTo>
                    <a:pt x="314" y="220"/>
                  </a:lnTo>
                  <a:lnTo>
                    <a:pt x="288" y="220"/>
                  </a:lnTo>
                  <a:lnTo>
                    <a:pt x="264" y="218"/>
                  </a:lnTo>
                  <a:lnTo>
                    <a:pt x="240" y="214"/>
                  </a:lnTo>
                  <a:lnTo>
                    <a:pt x="196" y="170"/>
                  </a:lnTo>
                  <a:lnTo>
                    <a:pt x="172" y="220"/>
                  </a:lnTo>
                  <a:lnTo>
                    <a:pt x="172" y="220"/>
                  </a:lnTo>
                  <a:lnTo>
                    <a:pt x="152" y="220"/>
                  </a:lnTo>
                  <a:lnTo>
                    <a:pt x="130" y="220"/>
                  </a:lnTo>
                  <a:lnTo>
                    <a:pt x="104" y="218"/>
                  </a:lnTo>
                  <a:lnTo>
                    <a:pt x="76" y="214"/>
                  </a:lnTo>
                  <a:lnTo>
                    <a:pt x="48" y="208"/>
                  </a:lnTo>
                  <a:lnTo>
                    <a:pt x="22" y="200"/>
                  </a:lnTo>
                  <a:lnTo>
                    <a:pt x="10" y="194"/>
                  </a:lnTo>
                  <a:lnTo>
                    <a:pt x="0" y="186"/>
                  </a:lnTo>
                  <a:lnTo>
                    <a:pt x="0" y="186"/>
                  </a:lnTo>
                  <a:lnTo>
                    <a:pt x="2" y="172"/>
                  </a:lnTo>
                  <a:lnTo>
                    <a:pt x="10" y="134"/>
                  </a:lnTo>
                  <a:lnTo>
                    <a:pt x="22" y="90"/>
                  </a:lnTo>
                  <a:lnTo>
                    <a:pt x="28" y="70"/>
                  </a:lnTo>
                  <a:lnTo>
                    <a:pt x="36" y="54"/>
                  </a:lnTo>
                  <a:lnTo>
                    <a:pt x="36" y="54"/>
                  </a:lnTo>
                  <a:lnTo>
                    <a:pt x="40" y="48"/>
                  </a:lnTo>
                  <a:lnTo>
                    <a:pt x="46" y="44"/>
                  </a:lnTo>
                  <a:lnTo>
                    <a:pt x="58" y="36"/>
                  </a:lnTo>
                  <a:lnTo>
                    <a:pt x="74" y="32"/>
                  </a:lnTo>
                  <a:lnTo>
                    <a:pt x="90" y="30"/>
                  </a:lnTo>
                  <a:lnTo>
                    <a:pt x="104" y="28"/>
                  </a:lnTo>
                  <a:lnTo>
                    <a:pt x="116" y="30"/>
                  </a:lnTo>
                  <a:lnTo>
                    <a:pt x="128" y="30"/>
                  </a:lnTo>
                  <a:lnTo>
                    <a:pt x="128" y="30"/>
                  </a:lnTo>
                  <a:close/>
                </a:path>
              </a:pathLst>
            </a:custGeom>
            <a:solidFill>
              <a:schemeClr val="accent5">
                <a:lumMod val="50000"/>
              </a:schemeClr>
            </a:solidFill>
            <a:ln>
              <a:noFill/>
            </a:ln>
          </p:spPr>
        </p:sp>
        <p:sp>
          <p:nvSpPr>
            <p:cNvPr id="103" name="Freeform 31"/>
            <p:cNvSpPr/>
            <p:nvPr/>
          </p:nvSpPr>
          <p:spPr bwMode="auto">
            <a:xfrm>
              <a:off x="1641475" y="3173413"/>
              <a:ext cx="2613025" cy="1727200"/>
            </a:xfrm>
            <a:custGeom>
              <a:avLst/>
              <a:gdLst>
                <a:gd name="T0" fmla="*/ 1064 w 1646"/>
                <a:gd name="T1" fmla="*/ 28 h 1088"/>
                <a:gd name="T2" fmla="*/ 1414 w 1646"/>
                <a:gd name="T3" fmla="*/ 2 h 1088"/>
                <a:gd name="T4" fmla="*/ 1568 w 1646"/>
                <a:gd name="T5" fmla="*/ 0 h 1088"/>
                <a:gd name="T6" fmla="*/ 1628 w 1646"/>
                <a:gd name="T7" fmla="*/ 8 h 1088"/>
                <a:gd name="T8" fmla="*/ 1640 w 1646"/>
                <a:gd name="T9" fmla="*/ 16 h 1088"/>
                <a:gd name="T10" fmla="*/ 1644 w 1646"/>
                <a:gd name="T11" fmla="*/ 90 h 1088"/>
                <a:gd name="T12" fmla="*/ 1622 w 1646"/>
                <a:gd name="T13" fmla="*/ 354 h 1088"/>
                <a:gd name="T14" fmla="*/ 1576 w 1646"/>
                <a:gd name="T15" fmla="*/ 652 h 1088"/>
                <a:gd name="T16" fmla="*/ 1544 w 1646"/>
                <a:gd name="T17" fmla="*/ 780 h 1088"/>
                <a:gd name="T18" fmla="*/ 1520 w 1646"/>
                <a:gd name="T19" fmla="*/ 792 h 1088"/>
                <a:gd name="T20" fmla="*/ 1466 w 1646"/>
                <a:gd name="T21" fmla="*/ 802 h 1088"/>
                <a:gd name="T22" fmla="*/ 1418 w 1646"/>
                <a:gd name="T23" fmla="*/ 794 h 1088"/>
                <a:gd name="T24" fmla="*/ 1380 w 1646"/>
                <a:gd name="T25" fmla="*/ 780 h 1088"/>
                <a:gd name="T26" fmla="*/ 1444 w 1646"/>
                <a:gd name="T27" fmla="*/ 516 h 1088"/>
                <a:gd name="T28" fmla="*/ 1490 w 1646"/>
                <a:gd name="T29" fmla="*/ 282 h 1088"/>
                <a:gd name="T30" fmla="*/ 1492 w 1646"/>
                <a:gd name="T31" fmla="*/ 214 h 1088"/>
                <a:gd name="T32" fmla="*/ 1488 w 1646"/>
                <a:gd name="T33" fmla="*/ 202 h 1088"/>
                <a:gd name="T34" fmla="*/ 1450 w 1646"/>
                <a:gd name="T35" fmla="*/ 186 h 1088"/>
                <a:gd name="T36" fmla="*/ 1368 w 1646"/>
                <a:gd name="T37" fmla="*/ 180 h 1088"/>
                <a:gd name="T38" fmla="*/ 1168 w 1646"/>
                <a:gd name="T39" fmla="*/ 198 h 1088"/>
                <a:gd name="T40" fmla="*/ 1072 w 1646"/>
                <a:gd name="T41" fmla="*/ 220 h 1088"/>
                <a:gd name="T42" fmla="*/ 1008 w 1646"/>
                <a:gd name="T43" fmla="*/ 256 h 1088"/>
                <a:gd name="T44" fmla="*/ 910 w 1646"/>
                <a:gd name="T45" fmla="*/ 334 h 1088"/>
                <a:gd name="T46" fmla="*/ 854 w 1646"/>
                <a:gd name="T47" fmla="*/ 398 h 1088"/>
                <a:gd name="T48" fmla="*/ 842 w 1646"/>
                <a:gd name="T49" fmla="*/ 434 h 1088"/>
                <a:gd name="T50" fmla="*/ 760 w 1646"/>
                <a:gd name="T51" fmla="*/ 848 h 1088"/>
                <a:gd name="T52" fmla="*/ 722 w 1646"/>
                <a:gd name="T53" fmla="*/ 998 h 1088"/>
                <a:gd name="T54" fmla="*/ 690 w 1646"/>
                <a:gd name="T55" fmla="*/ 1070 h 1088"/>
                <a:gd name="T56" fmla="*/ 676 w 1646"/>
                <a:gd name="T57" fmla="*/ 1080 h 1088"/>
                <a:gd name="T58" fmla="*/ 640 w 1646"/>
                <a:gd name="T59" fmla="*/ 1088 h 1088"/>
                <a:gd name="T60" fmla="*/ 520 w 1646"/>
                <a:gd name="T61" fmla="*/ 1080 h 1088"/>
                <a:gd name="T62" fmla="*/ 362 w 1646"/>
                <a:gd name="T63" fmla="*/ 1050 h 1088"/>
                <a:gd name="T64" fmla="*/ 106 w 1646"/>
                <a:gd name="T65" fmla="*/ 980 h 1088"/>
                <a:gd name="T66" fmla="*/ 16 w 1646"/>
                <a:gd name="T67" fmla="*/ 942 h 1088"/>
                <a:gd name="T68" fmla="*/ 4 w 1646"/>
                <a:gd name="T69" fmla="*/ 908 h 1088"/>
                <a:gd name="T70" fmla="*/ 2 w 1646"/>
                <a:gd name="T71" fmla="*/ 860 h 1088"/>
                <a:gd name="T72" fmla="*/ 14 w 1646"/>
                <a:gd name="T73" fmla="*/ 820 h 1088"/>
                <a:gd name="T74" fmla="*/ 44 w 1646"/>
                <a:gd name="T75" fmla="*/ 782 h 1088"/>
                <a:gd name="T76" fmla="*/ 194 w 1646"/>
                <a:gd name="T77" fmla="*/ 828 h 1088"/>
                <a:gd name="T78" fmla="*/ 470 w 1646"/>
                <a:gd name="T79" fmla="*/ 896 h 1088"/>
                <a:gd name="T80" fmla="*/ 574 w 1646"/>
                <a:gd name="T81" fmla="*/ 906 h 1088"/>
                <a:gd name="T82" fmla="*/ 608 w 1646"/>
                <a:gd name="T83" fmla="*/ 836 h 1088"/>
                <a:gd name="T84" fmla="*/ 652 w 1646"/>
                <a:gd name="T85" fmla="*/ 512 h 1088"/>
                <a:gd name="T86" fmla="*/ 658 w 1646"/>
                <a:gd name="T87" fmla="*/ 408 h 1088"/>
                <a:gd name="T88" fmla="*/ 646 w 1646"/>
                <a:gd name="T89" fmla="*/ 336 h 1088"/>
                <a:gd name="T90" fmla="*/ 642 w 1646"/>
                <a:gd name="T91" fmla="*/ 264 h 1088"/>
                <a:gd name="T92" fmla="*/ 656 w 1646"/>
                <a:gd name="T93" fmla="*/ 220 h 1088"/>
                <a:gd name="T94" fmla="*/ 694 w 1646"/>
                <a:gd name="T95" fmla="*/ 182 h 1088"/>
                <a:gd name="T96" fmla="*/ 820 w 1646"/>
                <a:gd name="T97" fmla="*/ 108 h 1088"/>
                <a:gd name="T98" fmla="*/ 962 w 1646"/>
                <a:gd name="T99" fmla="*/ 3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6" h="1088">
                  <a:moveTo>
                    <a:pt x="962" y="38"/>
                  </a:moveTo>
                  <a:lnTo>
                    <a:pt x="962" y="38"/>
                  </a:lnTo>
                  <a:lnTo>
                    <a:pt x="1064" y="28"/>
                  </a:lnTo>
                  <a:lnTo>
                    <a:pt x="1170" y="18"/>
                  </a:lnTo>
                  <a:lnTo>
                    <a:pt x="1292" y="10"/>
                  </a:lnTo>
                  <a:lnTo>
                    <a:pt x="1414" y="2"/>
                  </a:lnTo>
                  <a:lnTo>
                    <a:pt x="1472" y="0"/>
                  </a:lnTo>
                  <a:lnTo>
                    <a:pt x="1524" y="0"/>
                  </a:lnTo>
                  <a:lnTo>
                    <a:pt x="1568" y="0"/>
                  </a:lnTo>
                  <a:lnTo>
                    <a:pt x="1604" y="4"/>
                  </a:lnTo>
                  <a:lnTo>
                    <a:pt x="1618" y="6"/>
                  </a:lnTo>
                  <a:lnTo>
                    <a:pt x="1628" y="8"/>
                  </a:lnTo>
                  <a:lnTo>
                    <a:pt x="1636" y="12"/>
                  </a:lnTo>
                  <a:lnTo>
                    <a:pt x="1640" y="16"/>
                  </a:lnTo>
                  <a:lnTo>
                    <a:pt x="1640" y="16"/>
                  </a:lnTo>
                  <a:lnTo>
                    <a:pt x="1644" y="30"/>
                  </a:lnTo>
                  <a:lnTo>
                    <a:pt x="1646" y="56"/>
                  </a:lnTo>
                  <a:lnTo>
                    <a:pt x="1644" y="90"/>
                  </a:lnTo>
                  <a:lnTo>
                    <a:pt x="1644" y="132"/>
                  </a:lnTo>
                  <a:lnTo>
                    <a:pt x="1634" y="234"/>
                  </a:lnTo>
                  <a:lnTo>
                    <a:pt x="1622" y="354"/>
                  </a:lnTo>
                  <a:lnTo>
                    <a:pt x="1606" y="478"/>
                  </a:lnTo>
                  <a:lnTo>
                    <a:pt x="1586" y="596"/>
                  </a:lnTo>
                  <a:lnTo>
                    <a:pt x="1576" y="652"/>
                  </a:lnTo>
                  <a:lnTo>
                    <a:pt x="1566" y="702"/>
                  </a:lnTo>
                  <a:lnTo>
                    <a:pt x="1554" y="744"/>
                  </a:lnTo>
                  <a:lnTo>
                    <a:pt x="1544" y="780"/>
                  </a:lnTo>
                  <a:lnTo>
                    <a:pt x="1544" y="780"/>
                  </a:lnTo>
                  <a:lnTo>
                    <a:pt x="1534" y="786"/>
                  </a:lnTo>
                  <a:lnTo>
                    <a:pt x="1520" y="792"/>
                  </a:lnTo>
                  <a:lnTo>
                    <a:pt x="1502" y="798"/>
                  </a:lnTo>
                  <a:lnTo>
                    <a:pt x="1480" y="802"/>
                  </a:lnTo>
                  <a:lnTo>
                    <a:pt x="1466" y="802"/>
                  </a:lnTo>
                  <a:lnTo>
                    <a:pt x="1452" y="800"/>
                  </a:lnTo>
                  <a:lnTo>
                    <a:pt x="1436" y="798"/>
                  </a:lnTo>
                  <a:lnTo>
                    <a:pt x="1418" y="794"/>
                  </a:lnTo>
                  <a:lnTo>
                    <a:pt x="1400" y="788"/>
                  </a:lnTo>
                  <a:lnTo>
                    <a:pt x="1380" y="780"/>
                  </a:lnTo>
                  <a:lnTo>
                    <a:pt x="1380" y="780"/>
                  </a:lnTo>
                  <a:lnTo>
                    <a:pt x="1400" y="698"/>
                  </a:lnTo>
                  <a:lnTo>
                    <a:pt x="1422" y="614"/>
                  </a:lnTo>
                  <a:lnTo>
                    <a:pt x="1444" y="516"/>
                  </a:lnTo>
                  <a:lnTo>
                    <a:pt x="1466" y="414"/>
                  </a:lnTo>
                  <a:lnTo>
                    <a:pt x="1484" y="322"/>
                  </a:lnTo>
                  <a:lnTo>
                    <a:pt x="1490" y="282"/>
                  </a:lnTo>
                  <a:lnTo>
                    <a:pt x="1494" y="248"/>
                  </a:lnTo>
                  <a:lnTo>
                    <a:pt x="1494" y="224"/>
                  </a:lnTo>
                  <a:lnTo>
                    <a:pt x="1492" y="214"/>
                  </a:lnTo>
                  <a:lnTo>
                    <a:pt x="1490" y="208"/>
                  </a:lnTo>
                  <a:lnTo>
                    <a:pt x="1490" y="208"/>
                  </a:lnTo>
                  <a:lnTo>
                    <a:pt x="1488" y="202"/>
                  </a:lnTo>
                  <a:lnTo>
                    <a:pt x="1482" y="198"/>
                  </a:lnTo>
                  <a:lnTo>
                    <a:pt x="1470" y="192"/>
                  </a:lnTo>
                  <a:lnTo>
                    <a:pt x="1450" y="186"/>
                  </a:lnTo>
                  <a:lnTo>
                    <a:pt x="1426" y="182"/>
                  </a:lnTo>
                  <a:lnTo>
                    <a:pt x="1398" y="180"/>
                  </a:lnTo>
                  <a:lnTo>
                    <a:pt x="1368" y="180"/>
                  </a:lnTo>
                  <a:lnTo>
                    <a:pt x="1302" y="182"/>
                  </a:lnTo>
                  <a:lnTo>
                    <a:pt x="1234" y="190"/>
                  </a:lnTo>
                  <a:lnTo>
                    <a:pt x="1168" y="198"/>
                  </a:lnTo>
                  <a:lnTo>
                    <a:pt x="1112" y="210"/>
                  </a:lnTo>
                  <a:lnTo>
                    <a:pt x="1072" y="220"/>
                  </a:lnTo>
                  <a:lnTo>
                    <a:pt x="1072" y="220"/>
                  </a:lnTo>
                  <a:lnTo>
                    <a:pt x="1056" y="226"/>
                  </a:lnTo>
                  <a:lnTo>
                    <a:pt x="1040" y="234"/>
                  </a:lnTo>
                  <a:lnTo>
                    <a:pt x="1008" y="256"/>
                  </a:lnTo>
                  <a:lnTo>
                    <a:pt x="974" y="280"/>
                  </a:lnTo>
                  <a:lnTo>
                    <a:pt x="940" y="306"/>
                  </a:lnTo>
                  <a:lnTo>
                    <a:pt x="910" y="334"/>
                  </a:lnTo>
                  <a:lnTo>
                    <a:pt x="886" y="360"/>
                  </a:lnTo>
                  <a:lnTo>
                    <a:pt x="866" y="382"/>
                  </a:lnTo>
                  <a:lnTo>
                    <a:pt x="854" y="398"/>
                  </a:lnTo>
                  <a:lnTo>
                    <a:pt x="854" y="398"/>
                  </a:lnTo>
                  <a:lnTo>
                    <a:pt x="848" y="410"/>
                  </a:lnTo>
                  <a:lnTo>
                    <a:pt x="842" y="434"/>
                  </a:lnTo>
                  <a:lnTo>
                    <a:pt x="826" y="512"/>
                  </a:lnTo>
                  <a:lnTo>
                    <a:pt x="784" y="730"/>
                  </a:lnTo>
                  <a:lnTo>
                    <a:pt x="760" y="848"/>
                  </a:lnTo>
                  <a:lnTo>
                    <a:pt x="746" y="902"/>
                  </a:lnTo>
                  <a:lnTo>
                    <a:pt x="734" y="954"/>
                  </a:lnTo>
                  <a:lnTo>
                    <a:pt x="722" y="998"/>
                  </a:lnTo>
                  <a:lnTo>
                    <a:pt x="708" y="1034"/>
                  </a:lnTo>
                  <a:lnTo>
                    <a:pt x="696" y="1060"/>
                  </a:lnTo>
                  <a:lnTo>
                    <a:pt x="690" y="1070"/>
                  </a:lnTo>
                  <a:lnTo>
                    <a:pt x="684" y="1076"/>
                  </a:lnTo>
                  <a:lnTo>
                    <a:pt x="684" y="1076"/>
                  </a:lnTo>
                  <a:lnTo>
                    <a:pt x="676" y="1080"/>
                  </a:lnTo>
                  <a:lnTo>
                    <a:pt x="666" y="1084"/>
                  </a:lnTo>
                  <a:lnTo>
                    <a:pt x="654" y="1086"/>
                  </a:lnTo>
                  <a:lnTo>
                    <a:pt x="640" y="1088"/>
                  </a:lnTo>
                  <a:lnTo>
                    <a:pt x="606" y="1088"/>
                  </a:lnTo>
                  <a:lnTo>
                    <a:pt x="566" y="1086"/>
                  </a:lnTo>
                  <a:lnTo>
                    <a:pt x="520" y="1080"/>
                  </a:lnTo>
                  <a:lnTo>
                    <a:pt x="470" y="1072"/>
                  </a:lnTo>
                  <a:lnTo>
                    <a:pt x="416" y="1062"/>
                  </a:lnTo>
                  <a:lnTo>
                    <a:pt x="362" y="1050"/>
                  </a:lnTo>
                  <a:lnTo>
                    <a:pt x="252" y="1022"/>
                  </a:lnTo>
                  <a:lnTo>
                    <a:pt x="150" y="994"/>
                  </a:lnTo>
                  <a:lnTo>
                    <a:pt x="106" y="980"/>
                  </a:lnTo>
                  <a:lnTo>
                    <a:pt x="68" y="966"/>
                  </a:lnTo>
                  <a:lnTo>
                    <a:pt x="38" y="954"/>
                  </a:lnTo>
                  <a:lnTo>
                    <a:pt x="16" y="942"/>
                  </a:lnTo>
                  <a:lnTo>
                    <a:pt x="16" y="942"/>
                  </a:lnTo>
                  <a:lnTo>
                    <a:pt x="10" y="926"/>
                  </a:lnTo>
                  <a:lnTo>
                    <a:pt x="4" y="908"/>
                  </a:lnTo>
                  <a:lnTo>
                    <a:pt x="2" y="886"/>
                  </a:lnTo>
                  <a:lnTo>
                    <a:pt x="0" y="872"/>
                  </a:lnTo>
                  <a:lnTo>
                    <a:pt x="2" y="860"/>
                  </a:lnTo>
                  <a:lnTo>
                    <a:pt x="4" y="846"/>
                  </a:lnTo>
                  <a:lnTo>
                    <a:pt x="8" y="834"/>
                  </a:lnTo>
                  <a:lnTo>
                    <a:pt x="14" y="820"/>
                  </a:lnTo>
                  <a:lnTo>
                    <a:pt x="22" y="806"/>
                  </a:lnTo>
                  <a:lnTo>
                    <a:pt x="32" y="794"/>
                  </a:lnTo>
                  <a:lnTo>
                    <a:pt x="44" y="782"/>
                  </a:lnTo>
                  <a:lnTo>
                    <a:pt x="44" y="782"/>
                  </a:lnTo>
                  <a:lnTo>
                    <a:pt x="118" y="804"/>
                  </a:lnTo>
                  <a:lnTo>
                    <a:pt x="194" y="828"/>
                  </a:lnTo>
                  <a:lnTo>
                    <a:pt x="284" y="852"/>
                  </a:lnTo>
                  <a:lnTo>
                    <a:pt x="380" y="876"/>
                  </a:lnTo>
                  <a:lnTo>
                    <a:pt x="470" y="896"/>
                  </a:lnTo>
                  <a:lnTo>
                    <a:pt x="510" y="902"/>
                  </a:lnTo>
                  <a:lnTo>
                    <a:pt x="546" y="906"/>
                  </a:lnTo>
                  <a:lnTo>
                    <a:pt x="574" y="906"/>
                  </a:lnTo>
                  <a:lnTo>
                    <a:pt x="596" y="904"/>
                  </a:lnTo>
                  <a:lnTo>
                    <a:pt x="596" y="904"/>
                  </a:lnTo>
                  <a:lnTo>
                    <a:pt x="608" y="836"/>
                  </a:lnTo>
                  <a:lnTo>
                    <a:pt x="632" y="680"/>
                  </a:lnTo>
                  <a:lnTo>
                    <a:pt x="644" y="592"/>
                  </a:lnTo>
                  <a:lnTo>
                    <a:pt x="652" y="512"/>
                  </a:lnTo>
                  <a:lnTo>
                    <a:pt x="658" y="448"/>
                  </a:lnTo>
                  <a:lnTo>
                    <a:pt x="660" y="424"/>
                  </a:lnTo>
                  <a:lnTo>
                    <a:pt x="658" y="408"/>
                  </a:lnTo>
                  <a:lnTo>
                    <a:pt x="658" y="408"/>
                  </a:lnTo>
                  <a:lnTo>
                    <a:pt x="650" y="360"/>
                  </a:lnTo>
                  <a:lnTo>
                    <a:pt x="646" y="336"/>
                  </a:lnTo>
                  <a:lnTo>
                    <a:pt x="642" y="312"/>
                  </a:lnTo>
                  <a:lnTo>
                    <a:pt x="642" y="288"/>
                  </a:lnTo>
                  <a:lnTo>
                    <a:pt x="642" y="264"/>
                  </a:lnTo>
                  <a:lnTo>
                    <a:pt x="648" y="242"/>
                  </a:lnTo>
                  <a:lnTo>
                    <a:pt x="656" y="220"/>
                  </a:lnTo>
                  <a:lnTo>
                    <a:pt x="656" y="220"/>
                  </a:lnTo>
                  <a:lnTo>
                    <a:pt x="664" y="208"/>
                  </a:lnTo>
                  <a:lnTo>
                    <a:pt x="678" y="196"/>
                  </a:lnTo>
                  <a:lnTo>
                    <a:pt x="694" y="182"/>
                  </a:lnTo>
                  <a:lnTo>
                    <a:pt x="716" y="168"/>
                  </a:lnTo>
                  <a:lnTo>
                    <a:pt x="766" y="138"/>
                  </a:lnTo>
                  <a:lnTo>
                    <a:pt x="820" y="108"/>
                  </a:lnTo>
                  <a:lnTo>
                    <a:pt x="872" y="82"/>
                  </a:lnTo>
                  <a:lnTo>
                    <a:pt x="918" y="58"/>
                  </a:lnTo>
                  <a:lnTo>
                    <a:pt x="962" y="38"/>
                  </a:lnTo>
                  <a:lnTo>
                    <a:pt x="962" y="38"/>
                  </a:lnTo>
                  <a:close/>
                </a:path>
              </a:pathLst>
            </a:custGeom>
            <a:solidFill>
              <a:srgbClr val="464B4C"/>
            </a:solidFill>
            <a:ln>
              <a:noFill/>
            </a:ln>
          </p:spPr>
        </p:sp>
        <p:sp>
          <p:nvSpPr>
            <p:cNvPr id="105" name="Freeform 32"/>
            <p:cNvSpPr/>
            <p:nvPr/>
          </p:nvSpPr>
          <p:spPr bwMode="auto">
            <a:xfrm>
              <a:off x="2222500" y="2192338"/>
              <a:ext cx="1225550" cy="1489075"/>
            </a:xfrm>
            <a:custGeom>
              <a:avLst/>
              <a:gdLst>
                <a:gd name="T0" fmla="*/ 334 w 772"/>
                <a:gd name="T1" fmla="*/ 16 h 938"/>
                <a:gd name="T2" fmla="*/ 350 w 772"/>
                <a:gd name="T3" fmla="*/ 20 h 938"/>
                <a:gd name="T4" fmla="*/ 356 w 772"/>
                <a:gd name="T5" fmla="*/ 26 h 938"/>
                <a:gd name="T6" fmla="*/ 366 w 772"/>
                <a:gd name="T7" fmla="*/ 50 h 938"/>
                <a:gd name="T8" fmla="*/ 432 w 772"/>
                <a:gd name="T9" fmla="*/ 196 h 938"/>
                <a:gd name="T10" fmla="*/ 484 w 772"/>
                <a:gd name="T11" fmla="*/ 296 h 938"/>
                <a:gd name="T12" fmla="*/ 544 w 772"/>
                <a:gd name="T13" fmla="*/ 400 h 938"/>
                <a:gd name="T14" fmla="*/ 614 w 772"/>
                <a:gd name="T15" fmla="*/ 500 h 938"/>
                <a:gd name="T16" fmla="*/ 672 w 772"/>
                <a:gd name="T17" fmla="*/ 564 h 938"/>
                <a:gd name="T18" fmla="*/ 710 w 772"/>
                <a:gd name="T19" fmla="*/ 600 h 938"/>
                <a:gd name="T20" fmla="*/ 752 w 772"/>
                <a:gd name="T21" fmla="*/ 630 h 938"/>
                <a:gd name="T22" fmla="*/ 772 w 772"/>
                <a:gd name="T23" fmla="*/ 642 h 938"/>
                <a:gd name="T24" fmla="*/ 692 w 772"/>
                <a:gd name="T25" fmla="*/ 738 h 938"/>
                <a:gd name="T26" fmla="*/ 676 w 772"/>
                <a:gd name="T27" fmla="*/ 764 h 938"/>
                <a:gd name="T28" fmla="*/ 642 w 772"/>
                <a:gd name="T29" fmla="*/ 780 h 938"/>
                <a:gd name="T30" fmla="*/ 610 w 772"/>
                <a:gd name="T31" fmla="*/ 792 h 938"/>
                <a:gd name="T32" fmla="*/ 466 w 772"/>
                <a:gd name="T33" fmla="*/ 846 h 938"/>
                <a:gd name="T34" fmla="*/ 330 w 772"/>
                <a:gd name="T35" fmla="*/ 904 h 938"/>
                <a:gd name="T36" fmla="*/ 258 w 772"/>
                <a:gd name="T37" fmla="*/ 938 h 938"/>
                <a:gd name="T38" fmla="*/ 126 w 772"/>
                <a:gd name="T39" fmla="*/ 546 h 938"/>
                <a:gd name="T40" fmla="*/ 88 w 772"/>
                <a:gd name="T41" fmla="*/ 436 h 938"/>
                <a:gd name="T42" fmla="*/ 54 w 772"/>
                <a:gd name="T43" fmla="*/ 344 h 938"/>
                <a:gd name="T44" fmla="*/ 16 w 772"/>
                <a:gd name="T45" fmla="*/ 210 h 938"/>
                <a:gd name="T46" fmla="*/ 4 w 772"/>
                <a:gd name="T47" fmla="*/ 144 h 938"/>
                <a:gd name="T48" fmla="*/ 0 w 772"/>
                <a:gd name="T49" fmla="*/ 84 h 938"/>
                <a:gd name="T50" fmla="*/ 4 w 772"/>
                <a:gd name="T51" fmla="*/ 50 h 938"/>
                <a:gd name="T52" fmla="*/ 12 w 772"/>
                <a:gd name="T53" fmla="*/ 32 h 938"/>
                <a:gd name="T54" fmla="*/ 24 w 772"/>
                <a:gd name="T55" fmla="*/ 20 h 938"/>
                <a:gd name="T56" fmla="*/ 32 w 772"/>
                <a:gd name="T57" fmla="*/ 16 h 938"/>
                <a:gd name="T58" fmla="*/ 70 w 772"/>
                <a:gd name="T59" fmla="*/ 6 h 938"/>
                <a:gd name="T60" fmla="*/ 116 w 772"/>
                <a:gd name="T61" fmla="*/ 2 h 938"/>
                <a:gd name="T62" fmla="*/ 216 w 772"/>
                <a:gd name="T63" fmla="*/ 2 h 938"/>
                <a:gd name="T64" fmla="*/ 300 w 772"/>
                <a:gd name="T65" fmla="*/ 10 h 938"/>
                <a:gd name="T66" fmla="*/ 334 w 772"/>
                <a:gd name="T67" fmla="*/ 1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2" h="938">
                  <a:moveTo>
                    <a:pt x="334" y="16"/>
                  </a:moveTo>
                  <a:lnTo>
                    <a:pt x="334" y="16"/>
                  </a:lnTo>
                  <a:lnTo>
                    <a:pt x="344" y="18"/>
                  </a:lnTo>
                  <a:lnTo>
                    <a:pt x="350" y="20"/>
                  </a:lnTo>
                  <a:lnTo>
                    <a:pt x="354" y="22"/>
                  </a:lnTo>
                  <a:lnTo>
                    <a:pt x="356" y="26"/>
                  </a:lnTo>
                  <a:lnTo>
                    <a:pt x="356" y="26"/>
                  </a:lnTo>
                  <a:lnTo>
                    <a:pt x="366" y="50"/>
                  </a:lnTo>
                  <a:lnTo>
                    <a:pt x="392" y="110"/>
                  </a:lnTo>
                  <a:lnTo>
                    <a:pt x="432" y="196"/>
                  </a:lnTo>
                  <a:lnTo>
                    <a:pt x="456" y="244"/>
                  </a:lnTo>
                  <a:lnTo>
                    <a:pt x="484" y="296"/>
                  </a:lnTo>
                  <a:lnTo>
                    <a:pt x="512" y="348"/>
                  </a:lnTo>
                  <a:lnTo>
                    <a:pt x="544" y="400"/>
                  </a:lnTo>
                  <a:lnTo>
                    <a:pt x="578" y="450"/>
                  </a:lnTo>
                  <a:lnTo>
                    <a:pt x="614" y="500"/>
                  </a:lnTo>
                  <a:lnTo>
                    <a:pt x="652" y="544"/>
                  </a:lnTo>
                  <a:lnTo>
                    <a:pt x="672" y="564"/>
                  </a:lnTo>
                  <a:lnTo>
                    <a:pt x="692" y="584"/>
                  </a:lnTo>
                  <a:lnTo>
                    <a:pt x="710" y="600"/>
                  </a:lnTo>
                  <a:lnTo>
                    <a:pt x="732" y="616"/>
                  </a:lnTo>
                  <a:lnTo>
                    <a:pt x="752" y="630"/>
                  </a:lnTo>
                  <a:lnTo>
                    <a:pt x="772" y="642"/>
                  </a:lnTo>
                  <a:lnTo>
                    <a:pt x="772" y="642"/>
                  </a:lnTo>
                  <a:lnTo>
                    <a:pt x="726" y="696"/>
                  </a:lnTo>
                  <a:lnTo>
                    <a:pt x="692" y="738"/>
                  </a:lnTo>
                  <a:lnTo>
                    <a:pt x="682" y="754"/>
                  </a:lnTo>
                  <a:lnTo>
                    <a:pt x="676" y="764"/>
                  </a:lnTo>
                  <a:lnTo>
                    <a:pt x="616" y="708"/>
                  </a:lnTo>
                  <a:lnTo>
                    <a:pt x="642" y="780"/>
                  </a:lnTo>
                  <a:lnTo>
                    <a:pt x="642" y="780"/>
                  </a:lnTo>
                  <a:lnTo>
                    <a:pt x="610" y="792"/>
                  </a:lnTo>
                  <a:lnTo>
                    <a:pt x="524" y="822"/>
                  </a:lnTo>
                  <a:lnTo>
                    <a:pt x="466" y="846"/>
                  </a:lnTo>
                  <a:lnTo>
                    <a:pt x="400" y="872"/>
                  </a:lnTo>
                  <a:lnTo>
                    <a:pt x="330" y="904"/>
                  </a:lnTo>
                  <a:lnTo>
                    <a:pt x="258" y="938"/>
                  </a:lnTo>
                  <a:lnTo>
                    <a:pt x="258" y="938"/>
                  </a:lnTo>
                  <a:lnTo>
                    <a:pt x="184" y="714"/>
                  </a:lnTo>
                  <a:lnTo>
                    <a:pt x="126" y="546"/>
                  </a:lnTo>
                  <a:lnTo>
                    <a:pt x="88" y="436"/>
                  </a:lnTo>
                  <a:lnTo>
                    <a:pt x="88" y="436"/>
                  </a:lnTo>
                  <a:lnTo>
                    <a:pt x="74" y="398"/>
                  </a:lnTo>
                  <a:lnTo>
                    <a:pt x="54" y="344"/>
                  </a:lnTo>
                  <a:lnTo>
                    <a:pt x="34" y="278"/>
                  </a:lnTo>
                  <a:lnTo>
                    <a:pt x="16" y="210"/>
                  </a:lnTo>
                  <a:lnTo>
                    <a:pt x="10" y="176"/>
                  </a:lnTo>
                  <a:lnTo>
                    <a:pt x="4" y="144"/>
                  </a:lnTo>
                  <a:lnTo>
                    <a:pt x="0" y="112"/>
                  </a:lnTo>
                  <a:lnTo>
                    <a:pt x="0" y="84"/>
                  </a:lnTo>
                  <a:lnTo>
                    <a:pt x="2" y="60"/>
                  </a:lnTo>
                  <a:lnTo>
                    <a:pt x="4" y="50"/>
                  </a:lnTo>
                  <a:lnTo>
                    <a:pt x="8" y="40"/>
                  </a:lnTo>
                  <a:lnTo>
                    <a:pt x="12" y="32"/>
                  </a:lnTo>
                  <a:lnTo>
                    <a:pt x="18" y="26"/>
                  </a:lnTo>
                  <a:lnTo>
                    <a:pt x="24" y="20"/>
                  </a:lnTo>
                  <a:lnTo>
                    <a:pt x="32" y="16"/>
                  </a:lnTo>
                  <a:lnTo>
                    <a:pt x="32" y="16"/>
                  </a:lnTo>
                  <a:lnTo>
                    <a:pt x="50" y="10"/>
                  </a:lnTo>
                  <a:lnTo>
                    <a:pt x="70" y="6"/>
                  </a:lnTo>
                  <a:lnTo>
                    <a:pt x="92" y="4"/>
                  </a:lnTo>
                  <a:lnTo>
                    <a:pt x="116" y="2"/>
                  </a:lnTo>
                  <a:lnTo>
                    <a:pt x="166" y="0"/>
                  </a:lnTo>
                  <a:lnTo>
                    <a:pt x="216" y="2"/>
                  </a:lnTo>
                  <a:lnTo>
                    <a:pt x="262" y="6"/>
                  </a:lnTo>
                  <a:lnTo>
                    <a:pt x="300" y="10"/>
                  </a:lnTo>
                  <a:lnTo>
                    <a:pt x="334" y="16"/>
                  </a:lnTo>
                  <a:lnTo>
                    <a:pt x="334" y="16"/>
                  </a:lnTo>
                  <a:close/>
                </a:path>
              </a:pathLst>
            </a:custGeom>
            <a:solidFill>
              <a:srgbClr val="464B4C"/>
            </a:solidFill>
            <a:ln>
              <a:noFill/>
            </a:ln>
          </p:spPr>
        </p:sp>
        <p:sp>
          <p:nvSpPr>
            <p:cNvPr id="107" name="Freeform 33"/>
            <p:cNvSpPr/>
            <p:nvPr/>
          </p:nvSpPr>
          <p:spPr bwMode="auto">
            <a:xfrm>
              <a:off x="2632075" y="2144713"/>
              <a:ext cx="120650" cy="123825"/>
            </a:xfrm>
            <a:custGeom>
              <a:avLst/>
              <a:gdLst>
                <a:gd name="T0" fmla="*/ 0 w 76"/>
                <a:gd name="T1" fmla="*/ 0 h 78"/>
                <a:gd name="T2" fmla="*/ 0 w 76"/>
                <a:gd name="T3" fmla="*/ 0 h 78"/>
                <a:gd name="T4" fmla="*/ 76 w 76"/>
                <a:gd name="T5" fmla="*/ 12 h 78"/>
                <a:gd name="T6" fmla="*/ 72 w 76"/>
                <a:gd name="T7" fmla="*/ 78 h 78"/>
                <a:gd name="T8" fmla="*/ 4 w 76"/>
                <a:gd name="T9" fmla="*/ 70 h 78"/>
                <a:gd name="T10" fmla="*/ 0 w 76"/>
                <a:gd name="T11" fmla="*/ 0 h 78"/>
              </a:gdLst>
              <a:ahLst/>
              <a:cxnLst>
                <a:cxn ang="0">
                  <a:pos x="T0" y="T1"/>
                </a:cxn>
                <a:cxn ang="0">
                  <a:pos x="T2" y="T3"/>
                </a:cxn>
                <a:cxn ang="0">
                  <a:pos x="T4" y="T5"/>
                </a:cxn>
                <a:cxn ang="0">
                  <a:pos x="T6" y="T7"/>
                </a:cxn>
                <a:cxn ang="0">
                  <a:pos x="T8" y="T9"/>
                </a:cxn>
                <a:cxn ang="0">
                  <a:pos x="T10" y="T11"/>
                </a:cxn>
              </a:cxnLst>
              <a:rect l="0" t="0" r="r" b="b"/>
              <a:pathLst>
                <a:path w="76" h="78">
                  <a:moveTo>
                    <a:pt x="0" y="0"/>
                  </a:moveTo>
                  <a:lnTo>
                    <a:pt x="0" y="0"/>
                  </a:lnTo>
                  <a:lnTo>
                    <a:pt x="76" y="12"/>
                  </a:lnTo>
                  <a:lnTo>
                    <a:pt x="72" y="78"/>
                  </a:lnTo>
                  <a:lnTo>
                    <a:pt x="4" y="70"/>
                  </a:lnTo>
                  <a:lnTo>
                    <a:pt x="0" y="0"/>
                  </a:lnTo>
                  <a:close/>
                </a:path>
              </a:pathLst>
            </a:custGeom>
            <a:solidFill>
              <a:srgbClr val="EFEFEF"/>
            </a:solidFill>
            <a:ln>
              <a:noFill/>
            </a:ln>
          </p:spPr>
        </p:sp>
        <p:sp>
          <p:nvSpPr>
            <p:cNvPr id="108" name="Freeform 34"/>
            <p:cNvSpPr/>
            <p:nvPr/>
          </p:nvSpPr>
          <p:spPr bwMode="auto">
            <a:xfrm>
              <a:off x="2362200" y="2176463"/>
              <a:ext cx="641350" cy="758825"/>
            </a:xfrm>
            <a:custGeom>
              <a:avLst/>
              <a:gdLst>
                <a:gd name="T0" fmla="*/ 0 w 404"/>
                <a:gd name="T1" fmla="*/ 26 h 478"/>
                <a:gd name="T2" fmla="*/ 0 w 404"/>
                <a:gd name="T3" fmla="*/ 26 h 478"/>
                <a:gd name="T4" fmla="*/ 48 w 404"/>
                <a:gd name="T5" fmla="*/ 84 h 478"/>
                <a:gd name="T6" fmla="*/ 162 w 404"/>
                <a:gd name="T7" fmla="*/ 222 h 478"/>
                <a:gd name="T8" fmla="*/ 230 w 404"/>
                <a:gd name="T9" fmla="*/ 300 h 478"/>
                <a:gd name="T10" fmla="*/ 296 w 404"/>
                <a:gd name="T11" fmla="*/ 374 h 478"/>
                <a:gd name="T12" fmla="*/ 356 w 404"/>
                <a:gd name="T13" fmla="*/ 436 h 478"/>
                <a:gd name="T14" fmla="*/ 382 w 404"/>
                <a:gd name="T15" fmla="*/ 460 h 478"/>
                <a:gd name="T16" fmla="*/ 404 w 404"/>
                <a:gd name="T17" fmla="*/ 478 h 478"/>
                <a:gd name="T18" fmla="*/ 404 w 404"/>
                <a:gd name="T19" fmla="*/ 478 h 478"/>
                <a:gd name="T20" fmla="*/ 378 w 404"/>
                <a:gd name="T21" fmla="*/ 420 h 478"/>
                <a:gd name="T22" fmla="*/ 318 w 404"/>
                <a:gd name="T23" fmla="*/ 290 h 478"/>
                <a:gd name="T24" fmla="*/ 286 w 404"/>
                <a:gd name="T25" fmla="*/ 218 h 478"/>
                <a:gd name="T26" fmla="*/ 258 w 404"/>
                <a:gd name="T27" fmla="*/ 152 h 478"/>
                <a:gd name="T28" fmla="*/ 238 w 404"/>
                <a:gd name="T29" fmla="*/ 98 h 478"/>
                <a:gd name="T30" fmla="*/ 232 w 404"/>
                <a:gd name="T31" fmla="*/ 80 h 478"/>
                <a:gd name="T32" fmla="*/ 230 w 404"/>
                <a:gd name="T33" fmla="*/ 70 h 478"/>
                <a:gd name="T34" fmla="*/ 208 w 404"/>
                <a:gd name="T35" fmla="*/ 42 h 478"/>
                <a:gd name="T36" fmla="*/ 208 w 404"/>
                <a:gd name="T37" fmla="*/ 0 h 478"/>
                <a:gd name="T38" fmla="*/ 0 w 404"/>
                <a:gd name="T39" fmla="*/ 2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478">
                  <a:moveTo>
                    <a:pt x="0" y="26"/>
                  </a:moveTo>
                  <a:lnTo>
                    <a:pt x="0" y="26"/>
                  </a:lnTo>
                  <a:lnTo>
                    <a:pt x="48" y="84"/>
                  </a:lnTo>
                  <a:lnTo>
                    <a:pt x="162" y="222"/>
                  </a:lnTo>
                  <a:lnTo>
                    <a:pt x="230" y="300"/>
                  </a:lnTo>
                  <a:lnTo>
                    <a:pt x="296" y="374"/>
                  </a:lnTo>
                  <a:lnTo>
                    <a:pt x="356" y="436"/>
                  </a:lnTo>
                  <a:lnTo>
                    <a:pt x="382" y="460"/>
                  </a:lnTo>
                  <a:lnTo>
                    <a:pt x="404" y="478"/>
                  </a:lnTo>
                  <a:lnTo>
                    <a:pt x="404" y="478"/>
                  </a:lnTo>
                  <a:lnTo>
                    <a:pt x="378" y="420"/>
                  </a:lnTo>
                  <a:lnTo>
                    <a:pt x="318" y="290"/>
                  </a:lnTo>
                  <a:lnTo>
                    <a:pt x="286" y="218"/>
                  </a:lnTo>
                  <a:lnTo>
                    <a:pt x="258" y="152"/>
                  </a:lnTo>
                  <a:lnTo>
                    <a:pt x="238" y="98"/>
                  </a:lnTo>
                  <a:lnTo>
                    <a:pt x="232" y="80"/>
                  </a:lnTo>
                  <a:lnTo>
                    <a:pt x="230" y="70"/>
                  </a:lnTo>
                  <a:lnTo>
                    <a:pt x="208" y="42"/>
                  </a:lnTo>
                  <a:lnTo>
                    <a:pt x="208" y="0"/>
                  </a:lnTo>
                  <a:lnTo>
                    <a:pt x="0" y="26"/>
                  </a:lnTo>
                  <a:close/>
                </a:path>
              </a:pathLst>
            </a:custGeom>
            <a:solidFill>
              <a:srgbClr val="E5E5E5"/>
            </a:solidFill>
            <a:ln>
              <a:noFill/>
            </a:ln>
          </p:spPr>
        </p:sp>
        <p:sp>
          <p:nvSpPr>
            <p:cNvPr id="122" name="Freeform 35"/>
            <p:cNvSpPr/>
            <p:nvPr/>
          </p:nvSpPr>
          <p:spPr bwMode="auto">
            <a:xfrm>
              <a:off x="2682875" y="2290763"/>
              <a:ext cx="79375" cy="95250"/>
            </a:xfrm>
            <a:custGeom>
              <a:avLst/>
              <a:gdLst>
                <a:gd name="T0" fmla="*/ 6 w 50"/>
                <a:gd name="T1" fmla="*/ 58 h 60"/>
                <a:gd name="T2" fmla="*/ 6 w 50"/>
                <a:gd name="T3" fmla="*/ 58 h 60"/>
                <a:gd name="T4" fmla="*/ 2 w 50"/>
                <a:gd name="T5" fmla="*/ 44 h 60"/>
                <a:gd name="T6" fmla="*/ 0 w 50"/>
                <a:gd name="T7" fmla="*/ 28 h 60"/>
                <a:gd name="T8" fmla="*/ 0 w 50"/>
                <a:gd name="T9" fmla="*/ 6 h 60"/>
                <a:gd name="T10" fmla="*/ 22 w 50"/>
                <a:gd name="T11" fmla="*/ 0 h 60"/>
                <a:gd name="T12" fmla="*/ 22 w 50"/>
                <a:gd name="T13" fmla="*/ 0 h 60"/>
                <a:gd name="T14" fmla="*/ 36 w 50"/>
                <a:gd name="T15" fmla="*/ 22 h 60"/>
                <a:gd name="T16" fmla="*/ 46 w 50"/>
                <a:gd name="T17" fmla="*/ 40 h 60"/>
                <a:gd name="T18" fmla="*/ 48 w 50"/>
                <a:gd name="T19" fmla="*/ 50 h 60"/>
                <a:gd name="T20" fmla="*/ 50 w 50"/>
                <a:gd name="T21" fmla="*/ 58 h 60"/>
                <a:gd name="T22" fmla="*/ 50 w 50"/>
                <a:gd name="T23" fmla="*/ 58 h 60"/>
                <a:gd name="T24" fmla="*/ 48 w 50"/>
                <a:gd name="T25" fmla="*/ 58 h 60"/>
                <a:gd name="T26" fmla="*/ 44 w 50"/>
                <a:gd name="T27" fmla="*/ 60 h 60"/>
                <a:gd name="T28" fmla="*/ 28 w 50"/>
                <a:gd name="T29" fmla="*/ 60 h 60"/>
                <a:gd name="T30" fmla="*/ 6 w 50"/>
                <a:gd name="T31" fmla="*/ 58 h 60"/>
                <a:gd name="T32" fmla="*/ 6 w 50"/>
                <a:gd name="T3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6" y="58"/>
                  </a:moveTo>
                  <a:lnTo>
                    <a:pt x="6" y="58"/>
                  </a:lnTo>
                  <a:lnTo>
                    <a:pt x="2" y="44"/>
                  </a:lnTo>
                  <a:lnTo>
                    <a:pt x="0" y="28"/>
                  </a:lnTo>
                  <a:lnTo>
                    <a:pt x="0" y="6"/>
                  </a:lnTo>
                  <a:lnTo>
                    <a:pt x="22" y="0"/>
                  </a:lnTo>
                  <a:lnTo>
                    <a:pt x="22" y="0"/>
                  </a:lnTo>
                  <a:lnTo>
                    <a:pt x="36" y="22"/>
                  </a:lnTo>
                  <a:lnTo>
                    <a:pt x="46" y="40"/>
                  </a:lnTo>
                  <a:lnTo>
                    <a:pt x="48" y="50"/>
                  </a:lnTo>
                  <a:lnTo>
                    <a:pt x="50" y="58"/>
                  </a:lnTo>
                  <a:lnTo>
                    <a:pt x="50" y="58"/>
                  </a:lnTo>
                  <a:lnTo>
                    <a:pt x="48" y="58"/>
                  </a:lnTo>
                  <a:lnTo>
                    <a:pt x="44" y="60"/>
                  </a:lnTo>
                  <a:lnTo>
                    <a:pt x="28" y="60"/>
                  </a:lnTo>
                  <a:lnTo>
                    <a:pt x="6" y="58"/>
                  </a:lnTo>
                  <a:lnTo>
                    <a:pt x="6" y="58"/>
                  </a:lnTo>
                  <a:close/>
                </a:path>
              </a:pathLst>
            </a:custGeom>
            <a:solidFill>
              <a:srgbClr val="141414"/>
            </a:solidFill>
            <a:ln>
              <a:noFill/>
            </a:ln>
          </p:spPr>
        </p:sp>
        <p:sp>
          <p:nvSpPr>
            <p:cNvPr id="123" name="Freeform 36"/>
            <p:cNvSpPr/>
            <p:nvPr/>
          </p:nvSpPr>
          <p:spPr bwMode="auto">
            <a:xfrm>
              <a:off x="2657475" y="2360613"/>
              <a:ext cx="346075" cy="574675"/>
            </a:xfrm>
            <a:custGeom>
              <a:avLst/>
              <a:gdLst>
                <a:gd name="T0" fmla="*/ 42 w 218"/>
                <a:gd name="T1" fmla="*/ 182 h 362"/>
                <a:gd name="T2" fmla="*/ 42 w 218"/>
                <a:gd name="T3" fmla="*/ 182 h 362"/>
                <a:gd name="T4" fmla="*/ 38 w 218"/>
                <a:gd name="T5" fmla="*/ 170 h 362"/>
                <a:gd name="T6" fmla="*/ 30 w 218"/>
                <a:gd name="T7" fmla="*/ 148 h 362"/>
                <a:gd name="T8" fmla="*/ 16 w 218"/>
                <a:gd name="T9" fmla="*/ 86 h 362"/>
                <a:gd name="T10" fmla="*/ 0 w 218"/>
                <a:gd name="T11" fmla="*/ 0 h 362"/>
                <a:gd name="T12" fmla="*/ 32 w 218"/>
                <a:gd name="T13" fmla="*/ 0 h 362"/>
                <a:gd name="T14" fmla="*/ 150 w 218"/>
                <a:gd name="T15" fmla="*/ 202 h 362"/>
                <a:gd name="T16" fmla="*/ 218 w 218"/>
                <a:gd name="T17" fmla="*/ 362 h 362"/>
                <a:gd name="T18" fmla="*/ 42 w 218"/>
                <a:gd name="T19" fmla="*/ 18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362">
                  <a:moveTo>
                    <a:pt x="42" y="182"/>
                  </a:moveTo>
                  <a:lnTo>
                    <a:pt x="42" y="182"/>
                  </a:lnTo>
                  <a:lnTo>
                    <a:pt x="38" y="170"/>
                  </a:lnTo>
                  <a:lnTo>
                    <a:pt x="30" y="148"/>
                  </a:lnTo>
                  <a:lnTo>
                    <a:pt x="16" y="86"/>
                  </a:lnTo>
                  <a:lnTo>
                    <a:pt x="0" y="0"/>
                  </a:lnTo>
                  <a:lnTo>
                    <a:pt x="32" y="0"/>
                  </a:lnTo>
                  <a:lnTo>
                    <a:pt x="150" y="202"/>
                  </a:lnTo>
                  <a:lnTo>
                    <a:pt x="218" y="362"/>
                  </a:lnTo>
                  <a:lnTo>
                    <a:pt x="42" y="182"/>
                  </a:lnTo>
                  <a:close/>
                </a:path>
              </a:pathLst>
            </a:custGeom>
            <a:solidFill>
              <a:srgbClr val="141414"/>
            </a:solidFill>
            <a:ln>
              <a:noFill/>
            </a:ln>
          </p:spPr>
        </p:sp>
        <p:sp>
          <p:nvSpPr>
            <p:cNvPr id="124" name="Freeform 37"/>
            <p:cNvSpPr/>
            <p:nvPr/>
          </p:nvSpPr>
          <p:spPr bwMode="auto">
            <a:xfrm>
              <a:off x="2438400" y="1833563"/>
              <a:ext cx="254000" cy="384175"/>
            </a:xfrm>
            <a:custGeom>
              <a:avLst/>
              <a:gdLst>
                <a:gd name="T0" fmla="*/ 160 w 160"/>
                <a:gd name="T1" fmla="*/ 116 h 242"/>
                <a:gd name="T2" fmla="*/ 160 w 160"/>
                <a:gd name="T3" fmla="*/ 116 h 242"/>
                <a:gd name="T4" fmla="*/ 150 w 160"/>
                <a:gd name="T5" fmla="*/ 154 h 242"/>
                <a:gd name="T6" fmla="*/ 146 w 160"/>
                <a:gd name="T7" fmla="*/ 186 h 242"/>
                <a:gd name="T8" fmla="*/ 144 w 160"/>
                <a:gd name="T9" fmla="*/ 200 h 242"/>
                <a:gd name="T10" fmla="*/ 144 w 160"/>
                <a:gd name="T11" fmla="*/ 214 h 242"/>
                <a:gd name="T12" fmla="*/ 144 w 160"/>
                <a:gd name="T13" fmla="*/ 214 h 242"/>
                <a:gd name="T14" fmla="*/ 144 w 160"/>
                <a:gd name="T15" fmla="*/ 220 h 242"/>
                <a:gd name="T16" fmla="*/ 140 w 160"/>
                <a:gd name="T17" fmla="*/ 224 h 242"/>
                <a:gd name="T18" fmla="*/ 134 w 160"/>
                <a:gd name="T19" fmla="*/ 228 h 242"/>
                <a:gd name="T20" fmla="*/ 126 w 160"/>
                <a:gd name="T21" fmla="*/ 232 h 242"/>
                <a:gd name="T22" fmla="*/ 104 w 160"/>
                <a:gd name="T23" fmla="*/ 236 h 242"/>
                <a:gd name="T24" fmla="*/ 78 w 160"/>
                <a:gd name="T25" fmla="*/ 240 h 242"/>
                <a:gd name="T26" fmla="*/ 52 w 160"/>
                <a:gd name="T27" fmla="*/ 242 h 242"/>
                <a:gd name="T28" fmla="*/ 28 w 160"/>
                <a:gd name="T29" fmla="*/ 242 h 242"/>
                <a:gd name="T30" fmla="*/ 10 w 160"/>
                <a:gd name="T31" fmla="*/ 238 h 242"/>
                <a:gd name="T32" fmla="*/ 6 w 160"/>
                <a:gd name="T33" fmla="*/ 238 h 242"/>
                <a:gd name="T34" fmla="*/ 2 w 160"/>
                <a:gd name="T35" fmla="*/ 236 h 242"/>
                <a:gd name="T36" fmla="*/ 2 w 160"/>
                <a:gd name="T37" fmla="*/ 236 h 242"/>
                <a:gd name="T38" fmla="*/ 0 w 160"/>
                <a:gd name="T39" fmla="*/ 228 h 242"/>
                <a:gd name="T40" fmla="*/ 0 w 160"/>
                <a:gd name="T41" fmla="*/ 214 h 242"/>
                <a:gd name="T42" fmla="*/ 4 w 160"/>
                <a:gd name="T43" fmla="*/ 176 h 242"/>
                <a:gd name="T44" fmla="*/ 8 w 160"/>
                <a:gd name="T45" fmla="*/ 130 h 242"/>
                <a:gd name="T46" fmla="*/ 8 w 160"/>
                <a:gd name="T47" fmla="*/ 110 h 242"/>
                <a:gd name="T48" fmla="*/ 8 w 160"/>
                <a:gd name="T49" fmla="*/ 92 h 242"/>
                <a:gd name="T50" fmla="*/ 8 w 160"/>
                <a:gd name="T51" fmla="*/ 92 h 242"/>
                <a:gd name="T52" fmla="*/ 8 w 160"/>
                <a:gd name="T53" fmla="*/ 76 h 242"/>
                <a:gd name="T54" fmla="*/ 12 w 160"/>
                <a:gd name="T55" fmla="*/ 62 h 242"/>
                <a:gd name="T56" fmla="*/ 20 w 160"/>
                <a:gd name="T57" fmla="*/ 46 h 242"/>
                <a:gd name="T58" fmla="*/ 32 w 160"/>
                <a:gd name="T59" fmla="*/ 34 h 242"/>
                <a:gd name="T60" fmla="*/ 44 w 160"/>
                <a:gd name="T61" fmla="*/ 22 h 242"/>
                <a:gd name="T62" fmla="*/ 56 w 160"/>
                <a:gd name="T63" fmla="*/ 12 h 242"/>
                <a:gd name="T64" fmla="*/ 70 w 160"/>
                <a:gd name="T65" fmla="*/ 4 h 242"/>
                <a:gd name="T66" fmla="*/ 82 w 160"/>
                <a:gd name="T67" fmla="*/ 0 h 242"/>
                <a:gd name="T68" fmla="*/ 82 w 160"/>
                <a:gd name="T69" fmla="*/ 0 h 242"/>
                <a:gd name="T70" fmla="*/ 90 w 160"/>
                <a:gd name="T71" fmla="*/ 0 h 242"/>
                <a:gd name="T72" fmla="*/ 96 w 160"/>
                <a:gd name="T73" fmla="*/ 0 h 242"/>
                <a:gd name="T74" fmla="*/ 102 w 160"/>
                <a:gd name="T75" fmla="*/ 2 h 242"/>
                <a:gd name="T76" fmla="*/ 108 w 160"/>
                <a:gd name="T77" fmla="*/ 6 h 242"/>
                <a:gd name="T78" fmla="*/ 120 w 160"/>
                <a:gd name="T79" fmla="*/ 18 h 242"/>
                <a:gd name="T80" fmla="*/ 132 w 160"/>
                <a:gd name="T81" fmla="*/ 32 h 242"/>
                <a:gd name="T82" fmla="*/ 142 w 160"/>
                <a:gd name="T83" fmla="*/ 50 h 242"/>
                <a:gd name="T84" fmla="*/ 150 w 160"/>
                <a:gd name="T85" fmla="*/ 72 h 242"/>
                <a:gd name="T86" fmla="*/ 156 w 160"/>
                <a:gd name="T87" fmla="*/ 94 h 242"/>
                <a:gd name="T88" fmla="*/ 160 w 160"/>
                <a:gd name="T89" fmla="*/ 116 h 242"/>
                <a:gd name="T90" fmla="*/ 160 w 160"/>
                <a:gd name="T91" fmla="*/ 1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242">
                  <a:moveTo>
                    <a:pt x="160" y="116"/>
                  </a:moveTo>
                  <a:lnTo>
                    <a:pt x="160" y="116"/>
                  </a:lnTo>
                  <a:lnTo>
                    <a:pt x="150" y="154"/>
                  </a:lnTo>
                  <a:lnTo>
                    <a:pt x="146" y="186"/>
                  </a:lnTo>
                  <a:lnTo>
                    <a:pt x="144" y="200"/>
                  </a:lnTo>
                  <a:lnTo>
                    <a:pt x="144" y="214"/>
                  </a:lnTo>
                  <a:lnTo>
                    <a:pt x="144" y="214"/>
                  </a:lnTo>
                  <a:lnTo>
                    <a:pt x="144" y="220"/>
                  </a:lnTo>
                  <a:lnTo>
                    <a:pt x="140" y="224"/>
                  </a:lnTo>
                  <a:lnTo>
                    <a:pt x="134" y="228"/>
                  </a:lnTo>
                  <a:lnTo>
                    <a:pt x="126" y="232"/>
                  </a:lnTo>
                  <a:lnTo>
                    <a:pt x="104" y="236"/>
                  </a:lnTo>
                  <a:lnTo>
                    <a:pt x="78" y="240"/>
                  </a:lnTo>
                  <a:lnTo>
                    <a:pt x="52" y="242"/>
                  </a:lnTo>
                  <a:lnTo>
                    <a:pt x="28" y="242"/>
                  </a:lnTo>
                  <a:lnTo>
                    <a:pt x="10" y="238"/>
                  </a:lnTo>
                  <a:lnTo>
                    <a:pt x="6" y="238"/>
                  </a:lnTo>
                  <a:lnTo>
                    <a:pt x="2" y="236"/>
                  </a:lnTo>
                  <a:lnTo>
                    <a:pt x="2" y="236"/>
                  </a:lnTo>
                  <a:lnTo>
                    <a:pt x="0" y="228"/>
                  </a:lnTo>
                  <a:lnTo>
                    <a:pt x="0" y="214"/>
                  </a:lnTo>
                  <a:lnTo>
                    <a:pt x="4" y="176"/>
                  </a:lnTo>
                  <a:lnTo>
                    <a:pt x="8" y="130"/>
                  </a:lnTo>
                  <a:lnTo>
                    <a:pt x="8" y="110"/>
                  </a:lnTo>
                  <a:lnTo>
                    <a:pt x="8" y="92"/>
                  </a:lnTo>
                  <a:lnTo>
                    <a:pt x="8" y="92"/>
                  </a:lnTo>
                  <a:lnTo>
                    <a:pt x="8" y="76"/>
                  </a:lnTo>
                  <a:lnTo>
                    <a:pt x="12" y="62"/>
                  </a:lnTo>
                  <a:lnTo>
                    <a:pt x="20" y="46"/>
                  </a:lnTo>
                  <a:lnTo>
                    <a:pt x="32" y="34"/>
                  </a:lnTo>
                  <a:lnTo>
                    <a:pt x="44" y="22"/>
                  </a:lnTo>
                  <a:lnTo>
                    <a:pt x="56" y="12"/>
                  </a:lnTo>
                  <a:lnTo>
                    <a:pt x="70" y="4"/>
                  </a:lnTo>
                  <a:lnTo>
                    <a:pt x="82" y="0"/>
                  </a:lnTo>
                  <a:lnTo>
                    <a:pt x="82" y="0"/>
                  </a:lnTo>
                  <a:lnTo>
                    <a:pt x="90" y="0"/>
                  </a:lnTo>
                  <a:lnTo>
                    <a:pt x="96" y="0"/>
                  </a:lnTo>
                  <a:lnTo>
                    <a:pt x="102" y="2"/>
                  </a:lnTo>
                  <a:lnTo>
                    <a:pt x="108" y="6"/>
                  </a:lnTo>
                  <a:lnTo>
                    <a:pt x="120" y="18"/>
                  </a:lnTo>
                  <a:lnTo>
                    <a:pt x="132" y="32"/>
                  </a:lnTo>
                  <a:lnTo>
                    <a:pt x="142" y="50"/>
                  </a:lnTo>
                  <a:lnTo>
                    <a:pt x="150" y="72"/>
                  </a:lnTo>
                  <a:lnTo>
                    <a:pt x="156" y="94"/>
                  </a:lnTo>
                  <a:lnTo>
                    <a:pt x="160" y="116"/>
                  </a:lnTo>
                  <a:lnTo>
                    <a:pt x="160" y="116"/>
                  </a:lnTo>
                  <a:close/>
                </a:path>
              </a:pathLst>
            </a:custGeom>
            <a:solidFill>
              <a:schemeClr val="accent6"/>
            </a:solidFill>
            <a:ln>
              <a:noFill/>
            </a:ln>
          </p:spPr>
        </p:sp>
        <p:sp>
          <p:nvSpPr>
            <p:cNvPr id="125" name="Freeform 38"/>
            <p:cNvSpPr/>
            <p:nvPr/>
          </p:nvSpPr>
          <p:spPr bwMode="auto">
            <a:xfrm>
              <a:off x="2216150" y="2233613"/>
              <a:ext cx="844550" cy="800100"/>
            </a:xfrm>
            <a:custGeom>
              <a:avLst/>
              <a:gdLst>
                <a:gd name="T0" fmla="*/ 106 w 532"/>
                <a:gd name="T1" fmla="*/ 0 h 504"/>
                <a:gd name="T2" fmla="*/ 106 w 532"/>
                <a:gd name="T3" fmla="*/ 0 h 504"/>
                <a:gd name="T4" fmla="*/ 140 w 532"/>
                <a:gd name="T5" fmla="*/ 30 h 504"/>
                <a:gd name="T6" fmla="*/ 178 w 532"/>
                <a:gd name="T7" fmla="*/ 68 h 504"/>
                <a:gd name="T8" fmla="*/ 228 w 532"/>
                <a:gd name="T9" fmla="*/ 118 h 504"/>
                <a:gd name="T10" fmla="*/ 286 w 532"/>
                <a:gd name="T11" fmla="*/ 182 h 504"/>
                <a:gd name="T12" fmla="*/ 352 w 532"/>
                <a:gd name="T13" fmla="*/ 258 h 504"/>
                <a:gd name="T14" fmla="*/ 424 w 532"/>
                <a:gd name="T15" fmla="*/ 344 h 504"/>
                <a:gd name="T16" fmla="*/ 460 w 532"/>
                <a:gd name="T17" fmla="*/ 392 h 504"/>
                <a:gd name="T18" fmla="*/ 496 w 532"/>
                <a:gd name="T19" fmla="*/ 442 h 504"/>
                <a:gd name="T20" fmla="*/ 532 w 532"/>
                <a:gd name="T21" fmla="*/ 504 h 504"/>
                <a:gd name="T22" fmla="*/ 532 w 532"/>
                <a:gd name="T23" fmla="*/ 504 h 504"/>
                <a:gd name="T24" fmla="*/ 418 w 532"/>
                <a:gd name="T25" fmla="*/ 448 h 504"/>
                <a:gd name="T26" fmla="*/ 324 w 532"/>
                <a:gd name="T27" fmla="*/ 402 h 504"/>
                <a:gd name="T28" fmla="*/ 244 w 532"/>
                <a:gd name="T29" fmla="*/ 364 h 504"/>
                <a:gd name="T30" fmla="*/ 228 w 532"/>
                <a:gd name="T31" fmla="*/ 206 h 504"/>
                <a:gd name="T32" fmla="*/ 228 w 532"/>
                <a:gd name="T33" fmla="*/ 206 h 504"/>
                <a:gd name="T34" fmla="*/ 128 w 532"/>
                <a:gd name="T35" fmla="*/ 168 h 504"/>
                <a:gd name="T36" fmla="*/ 0 w 532"/>
                <a:gd name="T37" fmla="*/ 118 h 504"/>
                <a:gd name="T38" fmla="*/ 106 w 532"/>
                <a:gd name="T3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2" h="504">
                  <a:moveTo>
                    <a:pt x="106" y="0"/>
                  </a:moveTo>
                  <a:lnTo>
                    <a:pt x="106" y="0"/>
                  </a:lnTo>
                  <a:lnTo>
                    <a:pt x="140" y="30"/>
                  </a:lnTo>
                  <a:lnTo>
                    <a:pt x="178" y="68"/>
                  </a:lnTo>
                  <a:lnTo>
                    <a:pt x="228" y="118"/>
                  </a:lnTo>
                  <a:lnTo>
                    <a:pt x="286" y="182"/>
                  </a:lnTo>
                  <a:lnTo>
                    <a:pt x="352" y="258"/>
                  </a:lnTo>
                  <a:lnTo>
                    <a:pt x="424" y="344"/>
                  </a:lnTo>
                  <a:lnTo>
                    <a:pt x="460" y="392"/>
                  </a:lnTo>
                  <a:lnTo>
                    <a:pt x="496" y="442"/>
                  </a:lnTo>
                  <a:lnTo>
                    <a:pt x="532" y="504"/>
                  </a:lnTo>
                  <a:lnTo>
                    <a:pt x="532" y="504"/>
                  </a:lnTo>
                  <a:lnTo>
                    <a:pt x="418" y="448"/>
                  </a:lnTo>
                  <a:lnTo>
                    <a:pt x="324" y="402"/>
                  </a:lnTo>
                  <a:lnTo>
                    <a:pt x="244" y="364"/>
                  </a:lnTo>
                  <a:lnTo>
                    <a:pt x="228" y="206"/>
                  </a:lnTo>
                  <a:lnTo>
                    <a:pt x="228" y="206"/>
                  </a:lnTo>
                  <a:lnTo>
                    <a:pt x="128" y="168"/>
                  </a:lnTo>
                  <a:lnTo>
                    <a:pt x="0" y="118"/>
                  </a:lnTo>
                  <a:lnTo>
                    <a:pt x="106" y="0"/>
                  </a:lnTo>
                  <a:close/>
                </a:path>
              </a:pathLst>
            </a:custGeom>
            <a:solidFill>
              <a:srgbClr val="676B6B"/>
            </a:solidFill>
            <a:ln>
              <a:noFill/>
            </a:ln>
          </p:spPr>
        </p:sp>
        <p:sp>
          <p:nvSpPr>
            <p:cNvPr id="126" name="Freeform 39"/>
            <p:cNvSpPr/>
            <p:nvPr/>
          </p:nvSpPr>
          <p:spPr bwMode="auto">
            <a:xfrm>
              <a:off x="2720975" y="2255838"/>
              <a:ext cx="339725" cy="777875"/>
            </a:xfrm>
            <a:custGeom>
              <a:avLst/>
              <a:gdLst>
                <a:gd name="T0" fmla="*/ 0 w 214"/>
                <a:gd name="T1" fmla="*/ 0 h 490"/>
                <a:gd name="T2" fmla="*/ 0 w 214"/>
                <a:gd name="T3" fmla="*/ 0 h 490"/>
                <a:gd name="T4" fmla="*/ 106 w 214"/>
                <a:gd name="T5" fmla="*/ 82 h 490"/>
                <a:gd name="T6" fmla="*/ 72 w 214"/>
                <a:gd name="T7" fmla="*/ 140 h 490"/>
                <a:gd name="T8" fmla="*/ 72 w 214"/>
                <a:gd name="T9" fmla="*/ 140 h 490"/>
                <a:gd name="T10" fmla="*/ 120 w 214"/>
                <a:gd name="T11" fmla="*/ 180 h 490"/>
                <a:gd name="T12" fmla="*/ 156 w 214"/>
                <a:gd name="T13" fmla="*/ 214 h 490"/>
                <a:gd name="T14" fmla="*/ 170 w 214"/>
                <a:gd name="T15" fmla="*/ 228 h 490"/>
                <a:gd name="T16" fmla="*/ 178 w 214"/>
                <a:gd name="T17" fmla="*/ 238 h 490"/>
                <a:gd name="T18" fmla="*/ 214 w 214"/>
                <a:gd name="T19" fmla="*/ 490 h 490"/>
                <a:gd name="T20" fmla="*/ 214 w 214"/>
                <a:gd name="T21" fmla="*/ 490 h 490"/>
                <a:gd name="T22" fmla="*/ 198 w 214"/>
                <a:gd name="T23" fmla="*/ 462 h 490"/>
                <a:gd name="T24" fmla="*/ 174 w 214"/>
                <a:gd name="T25" fmla="*/ 416 h 490"/>
                <a:gd name="T26" fmla="*/ 174 w 214"/>
                <a:gd name="T27" fmla="*/ 416 h 490"/>
                <a:gd name="T28" fmla="*/ 142 w 214"/>
                <a:gd name="T29" fmla="*/ 352 h 490"/>
                <a:gd name="T30" fmla="*/ 86 w 214"/>
                <a:gd name="T31" fmla="*/ 230 h 490"/>
                <a:gd name="T32" fmla="*/ 56 w 214"/>
                <a:gd name="T33" fmla="*/ 160 h 490"/>
                <a:gd name="T34" fmla="*/ 30 w 214"/>
                <a:gd name="T35" fmla="*/ 96 h 490"/>
                <a:gd name="T36" fmla="*/ 10 w 214"/>
                <a:gd name="T37" fmla="*/ 40 h 490"/>
                <a:gd name="T38" fmla="*/ 4 w 214"/>
                <a:gd name="T39" fmla="*/ 18 h 490"/>
                <a:gd name="T40" fmla="*/ 0 w 214"/>
                <a:gd name="T41" fmla="*/ 0 h 490"/>
                <a:gd name="T42" fmla="*/ 0 w 214"/>
                <a:gd name="T4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90">
                  <a:moveTo>
                    <a:pt x="0" y="0"/>
                  </a:moveTo>
                  <a:lnTo>
                    <a:pt x="0" y="0"/>
                  </a:lnTo>
                  <a:lnTo>
                    <a:pt x="106" y="82"/>
                  </a:lnTo>
                  <a:lnTo>
                    <a:pt x="72" y="140"/>
                  </a:lnTo>
                  <a:lnTo>
                    <a:pt x="72" y="140"/>
                  </a:lnTo>
                  <a:lnTo>
                    <a:pt x="120" y="180"/>
                  </a:lnTo>
                  <a:lnTo>
                    <a:pt x="156" y="214"/>
                  </a:lnTo>
                  <a:lnTo>
                    <a:pt x="170" y="228"/>
                  </a:lnTo>
                  <a:lnTo>
                    <a:pt x="178" y="238"/>
                  </a:lnTo>
                  <a:lnTo>
                    <a:pt x="214" y="490"/>
                  </a:lnTo>
                  <a:lnTo>
                    <a:pt x="214" y="490"/>
                  </a:lnTo>
                  <a:lnTo>
                    <a:pt x="198" y="462"/>
                  </a:lnTo>
                  <a:lnTo>
                    <a:pt x="174" y="416"/>
                  </a:lnTo>
                  <a:lnTo>
                    <a:pt x="174" y="416"/>
                  </a:lnTo>
                  <a:lnTo>
                    <a:pt x="142" y="352"/>
                  </a:lnTo>
                  <a:lnTo>
                    <a:pt x="86" y="230"/>
                  </a:lnTo>
                  <a:lnTo>
                    <a:pt x="56" y="160"/>
                  </a:lnTo>
                  <a:lnTo>
                    <a:pt x="30" y="96"/>
                  </a:lnTo>
                  <a:lnTo>
                    <a:pt x="10" y="40"/>
                  </a:lnTo>
                  <a:lnTo>
                    <a:pt x="4" y="18"/>
                  </a:lnTo>
                  <a:lnTo>
                    <a:pt x="0" y="0"/>
                  </a:lnTo>
                  <a:lnTo>
                    <a:pt x="0" y="0"/>
                  </a:lnTo>
                  <a:close/>
                </a:path>
              </a:pathLst>
            </a:custGeom>
            <a:solidFill>
              <a:srgbClr val="676B6B"/>
            </a:solidFill>
            <a:ln>
              <a:noFill/>
            </a:ln>
          </p:spPr>
        </p:sp>
        <p:sp>
          <p:nvSpPr>
            <p:cNvPr id="127" name="Freeform 40"/>
            <p:cNvSpPr/>
            <p:nvPr/>
          </p:nvSpPr>
          <p:spPr bwMode="auto">
            <a:xfrm>
              <a:off x="2314575" y="2109788"/>
              <a:ext cx="377825" cy="203200"/>
            </a:xfrm>
            <a:custGeom>
              <a:avLst/>
              <a:gdLst>
                <a:gd name="T0" fmla="*/ 0 w 238"/>
                <a:gd name="T1" fmla="*/ 64 h 128"/>
                <a:gd name="T2" fmla="*/ 38 w 238"/>
                <a:gd name="T3" fmla="*/ 0 h 128"/>
                <a:gd name="T4" fmla="*/ 38 w 238"/>
                <a:gd name="T5" fmla="*/ 0 h 128"/>
                <a:gd name="T6" fmla="*/ 130 w 238"/>
                <a:gd name="T7" fmla="*/ 20 h 128"/>
                <a:gd name="T8" fmla="*/ 198 w 238"/>
                <a:gd name="T9" fmla="*/ 34 h 128"/>
                <a:gd name="T10" fmla="*/ 238 w 238"/>
                <a:gd name="T11" fmla="*/ 42 h 128"/>
                <a:gd name="T12" fmla="*/ 194 w 238"/>
                <a:gd name="T13" fmla="*/ 128 h 128"/>
                <a:gd name="T14" fmla="*/ 194 w 238"/>
                <a:gd name="T15" fmla="*/ 128 h 128"/>
                <a:gd name="T16" fmla="*/ 172 w 238"/>
                <a:gd name="T17" fmla="*/ 124 h 128"/>
                <a:gd name="T18" fmla="*/ 116 w 238"/>
                <a:gd name="T19" fmla="*/ 112 h 128"/>
                <a:gd name="T20" fmla="*/ 84 w 238"/>
                <a:gd name="T21" fmla="*/ 104 h 128"/>
                <a:gd name="T22" fmla="*/ 52 w 238"/>
                <a:gd name="T23" fmla="*/ 92 h 128"/>
                <a:gd name="T24" fmla="*/ 22 w 238"/>
                <a:gd name="T25" fmla="*/ 80 h 128"/>
                <a:gd name="T26" fmla="*/ 10 w 238"/>
                <a:gd name="T27" fmla="*/ 72 h 128"/>
                <a:gd name="T28" fmla="*/ 0 w 238"/>
                <a:gd name="T29" fmla="*/ 64 h 128"/>
                <a:gd name="T30" fmla="*/ 0 w 238"/>
                <a:gd name="T3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28">
                  <a:moveTo>
                    <a:pt x="0" y="64"/>
                  </a:moveTo>
                  <a:lnTo>
                    <a:pt x="38" y="0"/>
                  </a:lnTo>
                  <a:lnTo>
                    <a:pt x="38" y="0"/>
                  </a:lnTo>
                  <a:lnTo>
                    <a:pt x="130" y="20"/>
                  </a:lnTo>
                  <a:lnTo>
                    <a:pt x="198" y="34"/>
                  </a:lnTo>
                  <a:lnTo>
                    <a:pt x="238" y="42"/>
                  </a:lnTo>
                  <a:lnTo>
                    <a:pt x="194" y="128"/>
                  </a:lnTo>
                  <a:lnTo>
                    <a:pt x="194" y="128"/>
                  </a:lnTo>
                  <a:lnTo>
                    <a:pt x="172" y="124"/>
                  </a:lnTo>
                  <a:lnTo>
                    <a:pt x="116" y="112"/>
                  </a:lnTo>
                  <a:lnTo>
                    <a:pt x="84" y="104"/>
                  </a:lnTo>
                  <a:lnTo>
                    <a:pt x="52" y="92"/>
                  </a:lnTo>
                  <a:lnTo>
                    <a:pt x="22" y="80"/>
                  </a:lnTo>
                  <a:lnTo>
                    <a:pt x="10" y="72"/>
                  </a:lnTo>
                  <a:lnTo>
                    <a:pt x="0" y="64"/>
                  </a:lnTo>
                  <a:lnTo>
                    <a:pt x="0" y="64"/>
                  </a:lnTo>
                  <a:close/>
                </a:path>
              </a:pathLst>
            </a:custGeom>
            <a:solidFill>
              <a:srgbClr val="FFFFFF"/>
            </a:solidFill>
            <a:ln>
              <a:noFill/>
            </a:ln>
          </p:spPr>
        </p:sp>
        <p:sp>
          <p:nvSpPr>
            <p:cNvPr id="128" name="Freeform 41"/>
            <p:cNvSpPr/>
            <p:nvPr/>
          </p:nvSpPr>
          <p:spPr bwMode="auto">
            <a:xfrm>
              <a:off x="3060700" y="3055938"/>
              <a:ext cx="79375" cy="146050"/>
            </a:xfrm>
            <a:custGeom>
              <a:avLst/>
              <a:gdLst>
                <a:gd name="T0" fmla="*/ 0 w 50"/>
                <a:gd name="T1" fmla="*/ 0 h 92"/>
                <a:gd name="T2" fmla="*/ 0 w 50"/>
                <a:gd name="T3" fmla="*/ 0 h 92"/>
                <a:gd name="T4" fmla="*/ 18 w 50"/>
                <a:gd name="T5" fmla="*/ 38 h 92"/>
                <a:gd name="T6" fmla="*/ 34 w 50"/>
                <a:gd name="T7" fmla="*/ 70 h 92"/>
                <a:gd name="T8" fmla="*/ 42 w 50"/>
                <a:gd name="T9" fmla="*/ 82 h 92"/>
                <a:gd name="T10" fmla="*/ 50 w 50"/>
                <a:gd name="T11" fmla="*/ 92 h 92"/>
                <a:gd name="T12" fmla="*/ 50 w 50"/>
                <a:gd name="T13" fmla="*/ 92 h 92"/>
                <a:gd name="T14" fmla="*/ 46 w 50"/>
                <a:gd name="T15" fmla="*/ 80 h 92"/>
                <a:gd name="T16" fmla="*/ 36 w 50"/>
                <a:gd name="T17" fmla="*/ 54 h 92"/>
                <a:gd name="T18" fmla="*/ 28 w 50"/>
                <a:gd name="T19" fmla="*/ 38 h 92"/>
                <a:gd name="T20" fmla="*/ 20 w 50"/>
                <a:gd name="T21" fmla="*/ 22 h 92"/>
                <a:gd name="T22" fmla="*/ 10 w 50"/>
                <a:gd name="T23" fmla="*/ 10 h 92"/>
                <a:gd name="T24" fmla="*/ 0 w 50"/>
                <a:gd name="T25" fmla="*/ 0 h 92"/>
                <a:gd name="T26" fmla="*/ 0 w 50"/>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2">
                  <a:moveTo>
                    <a:pt x="0" y="0"/>
                  </a:moveTo>
                  <a:lnTo>
                    <a:pt x="0" y="0"/>
                  </a:lnTo>
                  <a:lnTo>
                    <a:pt x="18" y="38"/>
                  </a:lnTo>
                  <a:lnTo>
                    <a:pt x="34" y="70"/>
                  </a:lnTo>
                  <a:lnTo>
                    <a:pt x="42" y="82"/>
                  </a:lnTo>
                  <a:lnTo>
                    <a:pt x="50" y="92"/>
                  </a:lnTo>
                  <a:lnTo>
                    <a:pt x="50" y="92"/>
                  </a:lnTo>
                  <a:lnTo>
                    <a:pt x="46" y="80"/>
                  </a:lnTo>
                  <a:lnTo>
                    <a:pt x="36" y="54"/>
                  </a:lnTo>
                  <a:lnTo>
                    <a:pt x="28" y="38"/>
                  </a:lnTo>
                  <a:lnTo>
                    <a:pt x="20" y="22"/>
                  </a:lnTo>
                  <a:lnTo>
                    <a:pt x="10" y="10"/>
                  </a:lnTo>
                  <a:lnTo>
                    <a:pt x="0" y="0"/>
                  </a:lnTo>
                  <a:lnTo>
                    <a:pt x="0" y="0"/>
                  </a:lnTo>
                  <a:close/>
                </a:path>
              </a:pathLst>
            </a:custGeom>
            <a:solidFill>
              <a:srgbClr val="2E3030"/>
            </a:solidFill>
            <a:ln>
              <a:noFill/>
            </a:ln>
          </p:spPr>
        </p:sp>
        <p:sp>
          <p:nvSpPr>
            <p:cNvPr id="129" name="Freeform 42"/>
            <p:cNvSpPr/>
            <p:nvPr/>
          </p:nvSpPr>
          <p:spPr bwMode="auto">
            <a:xfrm>
              <a:off x="2971800" y="3081338"/>
              <a:ext cx="63500" cy="66675"/>
            </a:xfrm>
            <a:custGeom>
              <a:avLst/>
              <a:gdLst>
                <a:gd name="T0" fmla="*/ 36 w 40"/>
                <a:gd name="T1" fmla="*/ 12 h 42"/>
                <a:gd name="T2" fmla="*/ 36 w 40"/>
                <a:gd name="T3" fmla="*/ 12 h 42"/>
                <a:gd name="T4" fmla="*/ 38 w 40"/>
                <a:gd name="T5" fmla="*/ 20 h 42"/>
                <a:gd name="T6" fmla="*/ 40 w 40"/>
                <a:gd name="T7" fmla="*/ 28 h 42"/>
                <a:gd name="T8" fmla="*/ 38 w 40"/>
                <a:gd name="T9" fmla="*/ 36 h 42"/>
                <a:gd name="T10" fmla="*/ 32 w 40"/>
                <a:gd name="T11" fmla="*/ 40 h 42"/>
                <a:gd name="T12" fmla="*/ 32 w 40"/>
                <a:gd name="T13" fmla="*/ 40 h 42"/>
                <a:gd name="T14" fmla="*/ 26 w 40"/>
                <a:gd name="T15" fmla="*/ 42 h 42"/>
                <a:gd name="T16" fmla="*/ 18 w 40"/>
                <a:gd name="T17" fmla="*/ 42 h 42"/>
                <a:gd name="T18" fmla="*/ 10 w 40"/>
                <a:gd name="T19" fmla="*/ 38 h 42"/>
                <a:gd name="T20" fmla="*/ 4 w 40"/>
                <a:gd name="T21" fmla="*/ 30 h 42"/>
                <a:gd name="T22" fmla="*/ 4 w 40"/>
                <a:gd name="T23" fmla="*/ 30 h 42"/>
                <a:gd name="T24" fmla="*/ 2 w 40"/>
                <a:gd name="T25" fmla="*/ 22 h 42"/>
                <a:gd name="T26" fmla="*/ 0 w 40"/>
                <a:gd name="T27" fmla="*/ 14 h 42"/>
                <a:gd name="T28" fmla="*/ 2 w 40"/>
                <a:gd name="T29" fmla="*/ 8 h 42"/>
                <a:gd name="T30" fmla="*/ 8 w 40"/>
                <a:gd name="T31" fmla="*/ 2 h 42"/>
                <a:gd name="T32" fmla="*/ 8 w 40"/>
                <a:gd name="T33" fmla="*/ 2 h 42"/>
                <a:gd name="T34" fmla="*/ 14 w 40"/>
                <a:gd name="T35" fmla="*/ 0 h 42"/>
                <a:gd name="T36" fmla="*/ 22 w 40"/>
                <a:gd name="T37" fmla="*/ 0 h 42"/>
                <a:gd name="T38" fmla="*/ 30 w 40"/>
                <a:gd name="T39" fmla="*/ 4 h 42"/>
                <a:gd name="T40" fmla="*/ 36 w 40"/>
                <a:gd name="T41" fmla="*/ 12 h 42"/>
                <a:gd name="T42" fmla="*/ 36 w 40"/>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36" y="12"/>
                  </a:moveTo>
                  <a:lnTo>
                    <a:pt x="36" y="12"/>
                  </a:lnTo>
                  <a:lnTo>
                    <a:pt x="38" y="20"/>
                  </a:lnTo>
                  <a:lnTo>
                    <a:pt x="40" y="28"/>
                  </a:lnTo>
                  <a:lnTo>
                    <a:pt x="38" y="36"/>
                  </a:lnTo>
                  <a:lnTo>
                    <a:pt x="32" y="40"/>
                  </a:lnTo>
                  <a:lnTo>
                    <a:pt x="32" y="40"/>
                  </a:lnTo>
                  <a:lnTo>
                    <a:pt x="26" y="42"/>
                  </a:lnTo>
                  <a:lnTo>
                    <a:pt x="18" y="42"/>
                  </a:lnTo>
                  <a:lnTo>
                    <a:pt x="10" y="38"/>
                  </a:lnTo>
                  <a:lnTo>
                    <a:pt x="4" y="30"/>
                  </a:lnTo>
                  <a:lnTo>
                    <a:pt x="4" y="30"/>
                  </a:lnTo>
                  <a:lnTo>
                    <a:pt x="2" y="22"/>
                  </a:lnTo>
                  <a:lnTo>
                    <a:pt x="0" y="14"/>
                  </a:lnTo>
                  <a:lnTo>
                    <a:pt x="2" y="8"/>
                  </a:lnTo>
                  <a:lnTo>
                    <a:pt x="8" y="2"/>
                  </a:lnTo>
                  <a:lnTo>
                    <a:pt x="8" y="2"/>
                  </a:lnTo>
                  <a:lnTo>
                    <a:pt x="14" y="0"/>
                  </a:lnTo>
                  <a:lnTo>
                    <a:pt x="22" y="0"/>
                  </a:lnTo>
                  <a:lnTo>
                    <a:pt x="30" y="4"/>
                  </a:lnTo>
                  <a:lnTo>
                    <a:pt x="36" y="12"/>
                  </a:lnTo>
                  <a:lnTo>
                    <a:pt x="36" y="12"/>
                  </a:lnTo>
                  <a:close/>
                </a:path>
              </a:pathLst>
            </a:custGeom>
            <a:solidFill>
              <a:srgbClr val="2E3030"/>
            </a:solidFill>
            <a:ln>
              <a:noFill/>
            </a:ln>
          </p:spPr>
        </p:sp>
        <p:sp>
          <p:nvSpPr>
            <p:cNvPr id="130" name="Freeform 43"/>
            <p:cNvSpPr/>
            <p:nvPr/>
          </p:nvSpPr>
          <p:spPr bwMode="auto">
            <a:xfrm>
              <a:off x="3048000" y="3201988"/>
              <a:ext cx="63500" cy="69850"/>
            </a:xfrm>
            <a:custGeom>
              <a:avLst/>
              <a:gdLst>
                <a:gd name="T0" fmla="*/ 36 w 40"/>
                <a:gd name="T1" fmla="*/ 12 h 44"/>
                <a:gd name="T2" fmla="*/ 36 w 40"/>
                <a:gd name="T3" fmla="*/ 12 h 44"/>
                <a:gd name="T4" fmla="*/ 38 w 40"/>
                <a:gd name="T5" fmla="*/ 20 h 44"/>
                <a:gd name="T6" fmla="*/ 40 w 40"/>
                <a:gd name="T7" fmla="*/ 28 h 44"/>
                <a:gd name="T8" fmla="*/ 38 w 40"/>
                <a:gd name="T9" fmla="*/ 36 h 44"/>
                <a:gd name="T10" fmla="*/ 32 w 40"/>
                <a:gd name="T11" fmla="*/ 42 h 44"/>
                <a:gd name="T12" fmla="*/ 32 w 40"/>
                <a:gd name="T13" fmla="*/ 42 h 44"/>
                <a:gd name="T14" fmla="*/ 26 w 40"/>
                <a:gd name="T15" fmla="*/ 44 h 44"/>
                <a:gd name="T16" fmla="*/ 18 w 40"/>
                <a:gd name="T17" fmla="*/ 42 h 44"/>
                <a:gd name="T18" fmla="*/ 10 w 40"/>
                <a:gd name="T19" fmla="*/ 38 h 44"/>
                <a:gd name="T20" fmla="*/ 4 w 40"/>
                <a:gd name="T21" fmla="*/ 32 h 44"/>
                <a:gd name="T22" fmla="*/ 4 w 40"/>
                <a:gd name="T23" fmla="*/ 32 h 44"/>
                <a:gd name="T24" fmla="*/ 2 w 40"/>
                <a:gd name="T25" fmla="*/ 24 h 44"/>
                <a:gd name="T26" fmla="*/ 0 w 40"/>
                <a:gd name="T27" fmla="*/ 14 h 44"/>
                <a:gd name="T28" fmla="*/ 2 w 40"/>
                <a:gd name="T29" fmla="*/ 8 h 44"/>
                <a:gd name="T30" fmla="*/ 8 w 40"/>
                <a:gd name="T31" fmla="*/ 2 h 44"/>
                <a:gd name="T32" fmla="*/ 8 w 40"/>
                <a:gd name="T33" fmla="*/ 2 h 44"/>
                <a:gd name="T34" fmla="*/ 14 w 40"/>
                <a:gd name="T35" fmla="*/ 0 h 44"/>
                <a:gd name="T36" fmla="*/ 22 w 40"/>
                <a:gd name="T37" fmla="*/ 2 h 44"/>
                <a:gd name="T38" fmla="*/ 30 w 40"/>
                <a:gd name="T39" fmla="*/ 6 h 44"/>
                <a:gd name="T40" fmla="*/ 36 w 40"/>
                <a:gd name="T41" fmla="*/ 12 h 44"/>
                <a:gd name="T42" fmla="*/ 36 w 40"/>
                <a:gd name="T4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4">
                  <a:moveTo>
                    <a:pt x="36" y="12"/>
                  </a:moveTo>
                  <a:lnTo>
                    <a:pt x="36" y="12"/>
                  </a:lnTo>
                  <a:lnTo>
                    <a:pt x="38" y="20"/>
                  </a:lnTo>
                  <a:lnTo>
                    <a:pt x="40" y="28"/>
                  </a:lnTo>
                  <a:lnTo>
                    <a:pt x="38" y="36"/>
                  </a:lnTo>
                  <a:lnTo>
                    <a:pt x="32" y="42"/>
                  </a:lnTo>
                  <a:lnTo>
                    <a:pt x="32" y="42"/>
                  </a:lnTo>
                  <a:lnTo>
                    <a:pt x="26" y="44"/>
                  </a:lnTo>
                  <a:lnTo>
                    <a:pt x="18" y="42"/>
                  </a:lnTo>
                  <a:lnTo>
                    <a:pt x="10" y="38"/>
                  </a:lnTo>
                  <a:lnTo>
                    <a:pt x="4" y="32"/>
                  </a:lnTo>
                  <a:lnTo>
                    <a:pt x="4" y="32"/>
                  </a:lnTo>
                  <a:lnTo>
                    <a:pt x="2" y="24"/>
                  </a:lnTo>
                  <a:lnTo>
                    <a:pt x="0" y="14"/>
                  </a:lnTo>
                  <a:lnTo>
                    <a:pt x="2" y="8"/>
                  </a:lnTo>
                  <a:lnTo>
                    <a:pt x="8" y="2"/>
                  </a:lnTo>
                  <a:lnTo>
                    <a:pt x="8" y="2"/>
                  </a:lnTo>
                  <a:lnTo>
                    <a:pt x="14" y="0"/>
                  </a:lnTo>
                  <a:lnTo>
                    <a:pt x="22" y="2"/>
                  </a:lnTo>
                  <a:lnTo>
                    <a:pt x="30" y="6"/>
                  </a:lnTo>
                  <a:lnTo>
                    <a:pt x="36" y="12"/>
                  </a:lnTo>
                  <a:lnTo>
                    <a:pt x="36" y="12"/>
                  </a:lnTo>
                  <a:close/>
                </a:path>
              </a:pathLst>
            </a:custGeom>
            <a:solidFill>
              <a:srgbClr val="2E3030"/>
            </a:solidFill>
            <a:ln>
              <a:noFill/>
            </a:ln>
          </p:spPr>
        </p:sp>
        <p:sp>
          <p:nvSpPr>
            <p:cNvPr id="131" name="Freeform 44"/>
            <p:cNvSpPr/>
            <p:nvPr/>
          </p:nvSpPr>
          <p:spPr bwMode="auto">
            <a:xfrm>
              <a:off x="2663825" y="3208338"/>
              <a:ext cx="777875" cy="444500"/>
            </a:xfrm>
            <a:custGeom>
              <a:avLst/>
              <a:gdLst>
                <a:gd name="T0" fmla="*/ 0 w 490"/>
                <a:gd name="T1" fmla="*/ 280 h 280"/>
                <a:gd name="T2" fmla="*/ 0 w 490"/>
                <a:gd name="T3" fmla="*/ 280 h 280"/>
                <a:gd name="T4" fmla="*/ 122 w 490"/>
                <a:gd name="T5" fmla="*/ 224 h 280"/>
                <a:gd name="T6" fmla="*/ 352 w 490"/>
                <a:gd name="T7" fmla="*/ 124 h 280"/>
                <a:gd name="T8" fmla="*/ 340 w 490"/>
                <a:gd name="T9" fmla="*/ 54 h 280"/>
                <a:gd name="T10" fmla="*/ 400 w 490"/>
                <a:gd name="T11" fmla="*/ 98 h 280"/>
                <a:gd name="T12" fmla="*/ 400 w 490"/>
                <a:gd name="T13" fmla="*/ 98 h 280"/>
                <a:gd name="T14" fmla="*/ 408 w 490"/>
                <a:gd name="T15" fmla="*/ 88 h 280"/>
                <a:gd name="T16" fmla="*/ 426 w 490"/>
                <a:gd name="T17" fmla="*/ 64 h 280"/>
                <a:gd name="T18" fmla="*/ 438 w 490"/>
                <a:gd name="T19" fmla="*/ 48 h 280"/>
                <a:gd name="T20" fmla="*/ 454 w 490"/>
                <a:gd name="T21" fmla="*/ 32 h 280"/>
                <a:gd name="T22" fmla="*/ 472 w 490"/>
                <a:gd name="T23" fmla="*/ 16 h 280"/>
                <a:gd name="T24" fmla="*/ 490 w 490"/>
                <a:gd name="T25" fmla="*/ 0 h 280"/>
                <a:gd name="T26" fmla="*/ 490 w 490"/>
                <a:gd name="T27" fmla="*/ 0 h 280"/>
                <a:gd name="T28" fmla="*/ 452 w 490"/>
                <a:gd name="T29" fmla="*/ 56 h 280"/>
                <a:gd name="T30" fmla="*/ 420 w 490"/>
                <a:gd name="T31" fmla="*/ 96 h 280"/>
                <a:gd name="T32" fmla="*/ 408 w 490"/>
                <a:gd name="T33" fmla="*/ 114 h 280"/>
                <a:gd name="T34" fmla="*/ 398 w 490"/>
                <a:gd name="T35" fmla="*/ 124 h 280"/>
                <a:gd name="T36" fmla="*/ 362 w 490"/>
                <a:gd name="T37" fmla="*/ 84 h 280"/>
                <a:gd name="T38" fmla="*/ 362 w 490"/>
                <a:gd name="T39" fmla="*/ 84 h 280"/>
                <a:gd name="T40" fmla="*/ 364 w 490"/>
                <a:gd name="T41" fmla="*/ 110 h 280"/>
                <a:gd name="T42" fmla="*/ 364 w 490"/>
                <a:gd name="T43" fmla="*/ 140 h 280"/>
                <a:gd name="T44" fmla="*/ 364 w 490"/>
                <a:gd name="T45" fmla="*/ 140 h 280"/>
                <a:gd name="T46" fmla="*/ 354 w 490"/>
                <a:gd name="T47" fmla="*/ 146 h 280"/>
                <a:gd name="T48" fmla="*/ 324 w 490"/>
                <a:gd name="T49" fmla="*/ 158 h 280"/>
                <a:gd name="T50" fmla="*/ 226 w 490"/>
                <a:gd name="T51" fmla="*/ 192 h 280"/>
                <a:gd name="T52" fmla="*/ 108 w 490"/>
                <a:gd name="T53" fmla="*/ 236 h 280"/>
                <a:gd name="T54" fmla="*/ 50 w 490"/>
                <a:gd name="T55" fmla="*/ 258 h 280"/>
                <a:gd name="T56" fmla="*/ 0 w 490"/>
                <a:gd name="T57" fmla="*/ 280 h 280"/>
                <a:gd name="T58" fmla="*/ 0 w 49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0" h="280">
                  <a:moveTo>
                    <a:pt x="0" y="280"/>
                  </a:moveTo>
                  <a:lnTo>
                    <a:pt x="0" y="280"/>
                  </a:lnTo>
                  <a:lnTo>
                    <a:pt x="122" y="224"/>
                  </a:lnTo>
                  <a:lnTo>
                    <a:pt x="352" y="124"/>
                  </a:lnTo>
                  <a:lnTo>
                    <a:pt x="340" y="54"/>
                  </a:lnTo>
                  <a:lnTo>
                    <a:pt x="400" y="98"/>
                  </a:lnTo>
                  <a:lnTo>
                    <a:pt x="400" y="98"/>
                  </a:lnTo>
                  <a:lnTo>
                    <a:pt x="408" y="88"/>
                  </a:lnTo>
                  <a:lnTo>
                    <a:pt x="426" y="64"/>
                  </a:lnTo>
                  <a:lnTo>
                    <a:pt x="438" y="48"/>
                  </a:lnTo>
                  <a:lnTo>
                    <a:pt x="454" y="32"/>
                  </a:lnTo>
                  <a:lnTo>
                    <a:pt x="472" y="16"/>
                  </a:lnTo>
                  <a:lnTo>
                    <a:pt x="490" y="0"/>
                  </a:lnTo>
                  <a:lnTo>
                    <a:pt x="490" y="0"/>
                  </a:lnTo>
                  <a:lnTo>
                    <a:pt x="452" y="56"/>
                  </a:lnTo>
                  <a:lnTo>
                    <a:pt x="420" y="96"/>
                  </a:lnTo>
                  <a:lnTo>
                    <a:pt x="408" y="114"/>
                  </a:lnTo>
                  <a:lnTo>
                    <a:pt x="398" y="124"/>
                  </a:lnTo>
                  <a:lnTo>
                    <a:pt x="362" y="84"/>
                  </a:lnTo>
                  <a:lnTo>
                    <a:pt x="362" y="84"/>
                  </a:lnTo>
                  <a:lnTo>
                    <a:pt x="364" y="110"/>
                  </a:lnTo>
                  <a:lnTo>
                    <a:pt x="364" y="140"/>
                  </a:lnTo>
                  <a:lnTo>
                    <a:pt x="364" y="140"/>
                  </a:lnTo>
                  <a:lnTo>
                    <a:pt x="354" y="146"/>
                  </a:lnTo>
                  <a:lnTo>
                    <a:pt x="324" y="158"/>
                  </a:lnTo>
                  <a:lnTo>
                    <a:pt x="226" y="192"/>
                  </a:lnTo>
                  <a:lnTo>
                    <a:pt x="108" y="236"/>
                  </a:lnTo>
                  <a:lnTo>
                    <a:pt x="50" y="258"/>
                  </a:lnTo>
                  <a:lnTo>
                    <a:pt x="0" y="280"/>
                  </a:lnTo>
                  <a:lnTo>
                    <a:pt x="0" y="280"/>
                  </a:lnTo>
                  <a:close/>
                </a:path>
              </a:pathLst>
            </a:custGeom>
            <a:solidFill>
              <a:srgbClr val="2E3030"/>
            </a:solidFill>
            <a:ln>
              <a:noFill/>
            </a:ln>
          </p:spPr>
        </p:sp>
        <p:sp>
          <p:nvSpPr>
            <p:cNvPr id="132" name="Freeform 45"/>
            <p:cNvSpPr/>
            <p:nvPr/>
          </p:nvSpPr>
          <p:spPr bwMode="auto">
            <a:xfrm>
              <a:off x="2393950" y="1020763"/>
              <a:ext cx="666750" cy="1041400"/>
            </a:xfrm>
            <a:custGeom>
              <a:avLst/>
              <a:gdLst>
                <a:gd name="T0" fmla="*/ 238 w 420"/>
                <a:gd name="T1" fmla="*/ 18 h 656"/>
                <a:gd name="T2" fmla="*/ 314 w 420"/>
                <a:gd name="T3" fmla="*/ 280 h 656"/>
                <a:gd name="T4" fmla="*/ 370 w 420"/>
                <a:gd name="T5" fmla="*/ 276 h 656"/>
                <a:gd name="T6" fmla="*/ 392 w 420"/>
                <a:gd name="T7" fmla="*/ 270 h 656"/>
                <a:gd name="T8" fmla="*/ 396 w 420"/>
                <a:gd name="T9" fmla="*/ 268 h 656"/>
                <a:gd name="T10" fmla="*/ 404 w 420"/>
                <a:gd name="T11" fmla="*/ 270 h 656"/>
                <a:gd name="T12" fmla="*/ 412 w 420"/>
                <a:gd name="T13" fmla="*/ 284 h 656"/>
                <a:gd name="T14" fmla="*/ 420 w 420"/>
                <a:gd name="T15" fmla="*/ 310 h 656"/>
                <a:gd name="T16" fmla="*/ 418 w 420"/>
                <a:gd name="T17" fmla="*/ 336 h 656"/>
                <a:gd name="T18" fmla="*/ 414 w 420"/>
                <a:gd name="T19" fmla="*/ 346 h 656"/>
                <a:gd name="T20" fmla="*/ 398 w 420"/>
                <a:gd name="T21" fmla="*/ 356 h 656"/>
                <a:gd name="T22" fmla="*/ 378 w 420"/>
                <a:gd name="T23" fmla="*/ 362 h 656"/>
                <a:gd name="T24" fmla="*/ 354 w 420"/>
                <a:gd name="T25" fmla="*/ 364 h 656"/>
                <a:gd name="T26" fmla="*/ 360 w 420"/>
                <a:gd name="T27" fmla="*/ 404 h 656"/>
                <a:gd name="T28" fmla="*/ 382 w 420"/>
                <a:gd name="T29" fmla="*/ 542 h 656"/>
                <a:gd name="T30" fmla="*/ 388 w 420"/>
                <a:gd name="T31" fmla="*/ 620 h 656"/>
                <a:gd name="T32" fmla="*/ 386 w 420"/>
                <a:gd name="T33" fmla="*/ 638 h 656"/>
                <a:gd name="T34" fmla="*/ 382 w 420"/>
                <a:gd name="T35" fmla="*/ 642 h 656"/>
                <a:gd name="T36" fmla="*/ 348 w 420"/>
                <a:gd name="T37" fmla="*/ 652 h 656"/>
                <a:gd name="T38" fmla="*/ 280 w 420"/>
                <a:gd name="T39" fmla="*/ 656 h 656"/>
                <a:gd name="T40" fmla="*/ 206 w 420"/>
                <a:gd name="T41" fmla="*/ 650 h 656"/>
                <a:gd name="T42" fmla="*/ 176 w 420"/>
                <a:gd name="T43" fmla="*/ 642 h 656"/>
                <a:gd name="T44" fmla="*/ 154 w 420"/>
                <a:gd name="T45" fmla="*/ 628 h 656"/>
                <a:gd name="T46" fmla="*/ 148 w 420"/>
                <a:gd name="T47" fmla="*/ 618 h 656"/>
                <a:gd name="T48" fmla="*/ 124 w 420"/>
                <a:gd name="T49" fmla="*/ 576 h 656"/>
                <a:gd name="T50" fmla="*/ 94 w 420"/>
                <a:gd name="T51" fmla="*/ 494 h 656"/>
                <a:gd name="T52" fmla="*/ 42 w 420"/>
                <a:gd name="T53" fmla="*/ 332 h 656"/>
                <a:gd name="T54" fmla="*/ 22 w 420"/>
                <a:gd name="T55" fmla="*/ 260 h 656"/>
                <a:gd name="T56" fmla="*/ 4 w 420"/>
                <a:gd name="T57" fmla="*/ 180 h 656"/>
                <a:gd name="T58" fmla="*/ 0 w 420"/>
                <a:gd name="T59" fmla="*/ 122 h 656"/>
                <a:gd name="T60" fmla="*/ 2 w 420"/>
                <a:gd name="T61" fmla="*/ 88 h 656"/>
                <a:gd name="T62" fmla="*/ 12 w 420"/>
                <a:gd name="T63" fmla="*/ 62 h 656"/>
                <a:gd name="T64" fmla="*/ 20 w 420"/>
                <a:gd name="T65" fmla="*/ 52 h 656"/>
                <a:gd name="T66" fmla="*/ 42 w 420"/>
                <a:gd name="T67" fmla="*/ 34 h 656"/>
                <a:gd name="T68" fmla="*/ 70 w 420"/>
                <a:gd name="T69" fmla="*/ 20 h 656"/>
                <a:gd name="T70" fmla="*/ 136 w 420"/>
                <a:gd name="T71" fmla="*/ 2 h 656"/>
                <a:gd name="T72" fmla="*/ 198 w 420"/>
                <a:gd name="T73" fmla="*/ 2 h 656"/>
                <a:gd name="T74" fmla="*/ 222 w 420"/>
                <a:gd name="T75" fmla="*/ 8 h 656"/>
                <a:gd name="T76" fmla="*/ 238 w 420"/>
                <a:gd name="T77" fmla="*/ 1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656">
                  <a:moveTo>
                    <a:pt x="238" y="18"/>
                  </a:moveTo>
                  <a:lnTo>
                    <a:pt x="238" y="18"/>
                  </a:lnTo>
                  <a:lnTo>
                    <a:pt x="314" y="280"/>
                  </a:lnTo>
                  <a:lnTo>
                    <a:pt x="314" y="280"/>
                  </a:lnTo>
                  <a:lnTo>
                    <a:pt x="344" y="280"/>
                  </a:lnTo>
                  <a:lnTo>
                    <a:pt x="370" y="276"/>
                  </a:lnTo>
                  <a:lnTo>
                    <a:pt x="382" y="274"/>
                  </a:lnTo>
                  <a:lnTo>
                    <a:pt x="392" y="270"/>
                  </a:lnTo>
                  <a:lnTo>
                    <a:pt x="392" y="270"/>
                  </a:lnTo>
                  <a:lnTo>
                    <a:pt x="396" y="268"/>
                  </a:lnTo>
                  <a:lnTo>
                    <a:pt x="400" y="268"/>
                  </a:lnTo>
                  <a:lnTo>
                    <a:pt x="404" y="270"/>
                  </a:lnTo>
                  <a:lnTo>
                    <a:pt x="406" y="274"/>
                  </a:lnTo>
                  <a:lnTo>
                    <a:pt x="412" y="284"/>
                  </a:lnTo>
                  <a:lnTo>
                    <a:pt x="416" y="296"/>
                  </a:lnTo>
                  <a:lnTo>
                    <a:pt x="420" y="310"/>
                  </a:lnTo>
                  <a:lnTo>
                    <a:pt x="420" y="324"/>
                  </a:lnTo>
                  <a:lnTo>
                    <a:pt x="418" y="336"/>
                  </a:lnTo>
                  <a:lnTo>
                    <a:pt x="414" y="346"/>
                  </a:lnTo>
                  <a:lnTo>
                    <a:pt x="414" y="346"/>
                  </a:lnTo>
                  <a:lnTo>
                    <a:pt x="406" y="352"/>
                  </a:lnTo>
                  <a:lnTo>
                    <a:pt x="398" y="356"/>
                  </a:lnTo>
                  <a:lnTo>
                    <a:pt x="388" y="360"/>
                  </a:lnTo>
                  <a:lnTo>
                    <a:pt x="378" y="362"/>
                  </a:lnTo>
                  <a:lnTo>
                    <a:pt x="360" y="364"/>
                  </a:lnTo>
                  <a:lnTo>
                    <a:pt x="354" y="364"/>
                  </a:lnTo>
                  <a:lnTo>
                    <a:pt x="354" y="364"/>
                  </a:lnTo>
                  <a:lnTo>
                    <a:pt x="360" y="404"/>
                  </a:lnTo>
                  <a:lnTo>
                    <a:pt x="374" y="492"/>
                  </a:lnTo>
                  <a:lnTo>
                    <a:pt x="382" y="542"/>
                  </a:lnTo>
                  <a:lnTo>
                    <a:pt x="386" y="586"/>
                  </a:lnTo>
                  <a:lnTo>
                    <a:pt x="388" y="620"/>
                  </a:lnTo>
                  <a:lnTo>
                    <a:pt x="388" y="632"/>
                  </a:lnTo>
                  <a:lnTo>
                    <a:pt x="386" y="638"/>
                  </a:lnTo>
                  <a:lnTo>
                    <a:pt x="386" y="638"/>
                  </a:lnTo>
                  <a:lnTo>
                    <a:pt x="382" y="642"/>
                  </a:lnTo>
                  <a:lnTo>
                    <a:pt x="374" y="646"/>
                  </a:lnTo>
                  <a:lnTo>
                    <a:pt x="348" y="652"/>
                  </a:lnTo>
                  <a:lnTo>
                    <a:pt x="316" y="656"/>
                  </a:lnTo>
                  <a:lnTo>
                    <a:pt x="280" y="656"/>
                  </a:lnTo>
                  <a:lnTo>
                    <a:pt x="242" y="656"/>
                  </a:lnTo>
                  <a:lnTo>
                    <a:pt x="206" y="650"/>
                  </a:lnTo>
                  <a:lnTo>
                    <a:pt x="190" y="646"/>
                  </a:lnTo>
                  <a:lnTo>
                    <a:pt x="176" y="642"/>
                  </a:lnTo>
                  <a:lnTo>
                    <a:pt x="164" y="636"/>
                  </a:lnTo>
                  <a:lnTo>
                    <a:pt x="154" y="628"/>
                  </a:lnTo>
                  <a:lnTo>
                    <a:pt x="154" y="628"/>
                  </a:lnTo>
                  <a:lnTo>
                    <a:pt x="148" y="618"/>
                  </a:lnTo>
                  <a:lnTo>
                    <a:pt x="140" y="606"/>
                  </a:lnTo>
                  <a:lnTo>
                    <a:pt x="124" y="576"/>
                  </a:lnTo>
                  <a:lnTo>
                    <a:pt x="110" y="538"/>
                  </a:lnTo>
                  <a:lnTo>
                    <a:pt x="94" y="494"/>
                  </a:lnTo>
                  <a:lnTo>
                    <a:pt x="66" y="406"/>
                  </a:lnTo>
                  <a:lnTo>
                    <a:pt x="42" y="332"/>
                  </a:lnTo>
                  <a:lnTo>
                    <a:pt x="42" y="332"/>
                  </a:lnTo>
                  <a:lnTo>
                    <a:pt x="22" y="260"/>
                  </a:lnTo>
                  <a:lnTo>
                    <a:pt x="12" y="220"/>
                  </a:lnTo>
                  <a:lnTo>
                    <a:pt x="4" y="180"/>
                  </a:lnTo>
                  <a:lnTo>
                    <a:pt x="0" y="140"/>
                  </a:lnTo>
                  <a:lnTo>
                    <a:pt x="0" y="122"/>
                  </a:lnTo>
                  <a:lnTo>
                    <a:pt x="0" y="104"/>
                  </a:lnTo>
                  <a:lnTo>
                    <a:pt x="2" y="88"/>
                  </a:lnTo>
                  <a:lnTo>
                    <a:pt x="6" y="74"/>
                  </a:lnTo>
                  <a:lnTo>
                    <a:pt x="12" y="62"/>
                  </a:lnTo>
                  <a:lnTo>
                    <a:pt x="20" y="52"/>
                  </a:lnTo>
                  <a:lnTo>
                    <a:pt x="20" y="52"/>
                  </a:lnTo>
                  <a:lnTo>
                    <a:pt x="30" y="42"/>
                  </a:lnTo>
                  <a:lnTo>
                    <a:pt x="42" y="34"/>
                  </a:lnTo>
                  <a:lnTo>
                    <a:pt x="56" y="26"/>
                  </a:lnTo>
                  <a:lnTo>
                    <a:pt x="70" y="20"/>
                  </a:lnTo>
                  <a:lnTo>
                    <a:pt x="102" y="10"/>
                  </a:lnTo>
                  <a:lnTo>
                    <a:pt x="136" y="2"/>
                  </a:lnTo>
                  <a:lnTo>
                    <a:pt x="168" y="0"/>
                  </a:lnTo>
                  <a:lnTo>
                    <a:pt x="198" y="2"/>
                  </a:lnTo>
                  <a:lnTo>
                    <a:pt x="212" y="4"/>
                  </a:lnTo>
                  <a:lnTo>
                    <a:pt x="222" y="8"/>
                  </a:lnTo>
                  <a:lnTo>
                    <a:pt x="232" y="12"/>
                  </a:lnTo>
                  <a:lnTo>
                    <a:pt x="238" y="18"/>
                  </a:lnTo>
                  <a:lnTo>
                    <a:pt x="238" y="18"/>
                  </a:lnTo>
                  <a:close/>
                </a:path>
              </a:pathLst>
            </a:custGeom>
            <a:solidFill>
              <a:schemeClr val="accent2">
                <a:lumMod val="20000"/>
                <a:lumOff val="80000"/>
              </a:schemeClr>
            </a:solidFill>
            <a:ln>
              <a:noFill/>
            </a:ln>
          </p:spPr>
        </p:sp>
        <p:sp>
          <p:nvSpPr>
            <p:cNvPr id="133" name="Freeform 46"/>
            <p:cNvSpPr/>
            <p:nvPr/>
          </p:nvSpPr>
          <p:spPr bwMode="auto">
            <a:xfrm>
              <a:off x="1638300" y="563563"/>
              <a:ext cx="1247775" cy="1517650"/>
            </a:xfrm>
            <a:custGeom>
              <a:avLst/>
              <a:gdLst>
                <a:gd name="T0" fmla="*/ 570 w 786"/>
                <a:gd name="T1" fmla="*/ 636 h 956"/>
                <a:gd name="T2" fmla="*/ 590 w 786"/>
                <a:gd name="T3" fmla="*/ 554 h 956"/>
                <a:gd name="T4" fmla="*/ 570 w 786"/>
                <a:gd name="T5" fmla="*/ 466 h 956"/>
                <a:gd name="T6" fmla="*/ 514 w 786"/>
                <a:gd name="T7" fmla="*/ 400 h 956"/>
                <a:gd name="T8" fmla="*/ 634 w 786"/>
                <a:gd name="T9" fmla="*/ 400 h 956"/>
                <a:gd name="T10" fmla="*/ 662 w 786"/>
                <a:gd name="T11" fmla="*/ 390 h 956"/>
                <a:gd name="T12" fmla="*/ 650 w 786"/>
                <a:gd name="T13" fmla="*/ 358 h 956"/>
                <a:gd name="T14" fmla="*/ 656 w 786"/>
                <a:gd name="T15" fmla="*/ 342 h 956"/>
                <a:gd name="T16" fmla="*/ 752 w 786"/>
                <a:gd name="T17" fmla="*/ 330 h 956"/>
                <a:gd name="T18" fmla="*/ 786 w 786"/>
                <a:gd name="T19" fmla="*/ 306 h 956"/>
                <a:gd name="T20" fmla="*/ 780 w 786"/>
                <a:gd name="T21" fmla="*/ 280 h 956"/>
                <a:gd name="T22" fmla="*/ 742 w 786"/>
                <a:gd name="T23" fmla="*/ 254 h 956"/>
                <a:gd name="T24" fmla="*/ 704 w 786"/>
                <a:gd name="T25" fmla="*/ 246 h 956"/>
                <a:gd name="T26" fmla="*/ 758 w 786"/>
                <a:gd name="T27" fmla="*/ 208 h 956"/>
                <a:gd name="T28" fmla="*/ 782 w 786"/>
                <a:gd name="T29" fmla="*/ 162 h 956"/>
                <a:gd name="T30" fmla="*/ 774 w 786"/>
                <a:gd name="T31" fmla="*/ 100 h 956"/>
                <a:gd name="T32" fmla="*/ 742 w 786"/>
                <a:gd name="T33" fmla="*/ 36 h 956"/>
                <a:gd name="T34" fmla="*/ 698 w 786"/>
                <a:gd name="T35" fmla="*/ 4 h 956"/>
                <a:gd name="T36" fmla="*/ 654 w 786"/>
                <a:gd name="T37" fmla="*/ 2 h 956"/>
                <a:gd name="T38" fmla="*/ 604 w 786"/>
                <a:gd name="T39" fmla="*/ 34 h 956"/>
                <a:gd name="T40" fmla="*/ 584 w 786"/>
                <a:gd name="T41" fmla="*/ 92 h 956"/>
                <a:gd name="T42" fmla="*/ 582 w 786"/>
                <a:gd name="T43" fmla="*/ 172 h 956"/>
                <a:gd name="T44" fmla="*/ 552 w 786"/>
                <a:gd name="T45" fmla="*/ 110 h 956"/>
                <a:gd name="T46" fmla="*/ 502 w 786"/>
                <a:gd name="T47" fmla="*/ 58 h 956"/>
                <a:gd name="T48" fmla="*/ 424 w 786"/>
                <a:gd name="T49" fmla="*/ 32 h 956"/>
                <a:gd name="T50" fmla="*/ 352 w 786"/>
                <a:gd name="T51" fmla="*/ 44 h 956"/>
                <a:gd name="T52" fmla="*/ 294 w 786"/>
                <a:gd name="T53" fmla="*/ 80 h 956"/>
                <a:gd name="T54" fmla="*/ 286 w 786"/>
                <a:gd name="T55" fmla="*/ 132 h 956"/>
                <a:gd name="T56" fmla="*/ 334 w 786"/>
                <a:gd name="T57" fmla="*/ 194 h 956"/>
                <a:gd name="T58" fmla="*/ 354 w 786"/>
                <a:gd name="T59" fmla="*/ 228 h 956"/>
                <a:gd name="T60" fmla="*/ 244 w 786"/>
                <a:gd name="T61" fmla="*/ 248 h 956"/>
                <a:gd name="T62" fmla="*/ 164 w 786"/>
                <a:gd name="T63" fmla="*/ 298 h 956"/>
                <a:gd name="T64" fmla="*/ 122 w 786"/>
                <a:gd name="T65" fmla="*/ 334 h 956"/>
                <a:gd name="T66" fmla="*/ 68 w 786"/>
                <a:gd name="T67" fmla="*/ 328 h 956"/>
                <a:gd name="T68" fmla="*/ 26 w 786"/>
                <a:gd name="T69" fmla="*/ 346 h 956"/>
                <a:gd name="T70" fmla="*/ 2 w 786"/>
                <a:gd name="T71" fmla="*/ 374 h 956"/>
                <a:gd name="T72" fmla="*/ 12 w 786"/>
                <a:gd name="T73" fmla="*/ 398 h 956"/>
                <a:gd name="T74" fmla="*/ 80 w 786"/>
                <a:gd name="T75" fmla="*/ 442 h 956"/>
                <a:gd name="T76" fmla="*/ 22 w 786"/>
                <a:gd name="T77" fmla="*/ 480 h 956"/>
                <a:gd name="T78" fmla="*/ 0 w 786"/>
                <a:gd name="T79" fmla="*/ 524 h 956"/>
                <a:gd name="T80" fmla="*/ 6 w 786"/>
                <a:gd name="T81" fmla="*/ 550 h 956"/>
                <a:gd name="T82" fmla="*/ 34 w 786"/>
                <a:gd name="T83" fmla="*/ 564 h 956"/>
                <a:gd name="T84" fmla="*/ 98 w 786"/>
                <a:gd name="T85" fmla="*/ 550 h 956"/>
                <a:gd name="T86" fmla="*/ 122 w 786"/>
                <a:gd name="T87" fmla="*/ 626 h 956"/>
                <a:gd name="T88" fmla="*/ 190 w 786"/>
                <a:gd name="T89" fmla="*/ 748 h 956"/>
                <a:gd name="T90" fmla="*/ 282 w 786"/>
                <a:gd name="T91" fmla="*/ 836 h 956"/>
                <a:gd name="T92" fmla="*/ 316 w 786"/>
                <a:gd name="T93" fmla="*/ 886 h 956"/>
                <a:gd name="T94" fmla="*/ 342 w 786"/>
                <a:gd name="T95" fmla="*/ 948 h 956"/>
                <a:gd name="T96" fmla="*/ 360 w 786"/>
                <a:gd name="T97" fmla="*/ 952 h 956"/>
                <a:gd name="T98" fmla="*/ 396 w 786"/>
                <a:gd name="T99" fmla="*/ 918 h 956"/>
                <a:gd name="T100" fmla="*/ 408 w 786"/>
                <a:gd name="T101" fmla="*/ 902 h 956"/>
                <a:gd name="T102" fmla="*/ 444 w 786"/>
                <a:gd name="T103" fmla="*/ 948 h 956"/>
                <a:gd name="T104" fmla="*/ 476 w 786"/>
                <a:gd name="T105" fmla="*/ 954 h 956"/>
                <a:gd name="T106" fmla="*/ 516 w 786"/>
                <a:gd name="T107" fmla="*/ 932 h 956"/>
                <a:gd name="T108" fmla="*/ 532 w 786"/>
                <a:gd name="T109" fmla="*/ 894 h 956"/>
                <a:gd name="T110" fmla="*/ 552 w 786"/>
                <a:gd name="T111" fmla="*/ 892 h 956"/>
                <a:gd name="T112" fmla="*/ 576 w 786"/>
                <a:gd name="T113" fmla="*/ 878 h 956"/>
                <a:gd name="T114" fmla="*/ 582 w 786"/>
                <a:gd name="T115" fmla="*/ 840 h 956"/>
                <a:gd name="T116" fmla="*/ 556 w 786"/>
                <a:gd name="T117" fmla="*/ 752 h 956"/>
                <a:gd name="T118" fmla="*/ 556 w 786"/>
                <a:gd name="T119" fmla="*/ 67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6" h="956">
                  <a:moveTo>
                    <a:pt x="558" y="662"/>
                  </a:moveTo>
                  <a:lnTo>
                    <a:pt x="558" y="662"/>
                  </a:lnTo>
                  <a:lnTo>
                    <a:pt x="560" y="654"/>
                  </a:lnTo>
                  <a:lnTo>
                    <a:pt x="570" y="636"/>
                  </a:lnTo>
                  <a:lnTo>
                    <a:pt x="580" y="608"/>
                  </a:lnTo>
                  <a:lnTo>
                    <a:pt x="584" y="592"/>
                  </a:lnTo>
                  <a:lnTo>
                    <a:pt x="588" y="572"/>
                  </a:lnTo>
                  <a:lnTo>
                    <a:pt x="590" y="554"/>
                  </a:lnTo>
                  <a:lnTo>
                    <a:pt x="588" y="532"/>
                  </a:lnTo>
                  <a:lnTo>
                    <a:pt x="586" y="510"/>
                  </a:lnTo>
                  <a:lnTo>
                    <a:pt x="580" y="488"/>
                  </a:lnTo>
                  <a:lnTo>
                    <a:pt x="570" y="466"/>
                  </a:lnTo>
                  <a:lnTo>
                    <a:pt x="556" y="444"/>
                  </a:lnTo>
                  <a:lnTo>
                    <a:pt x="538" y="422"/>
                  </a:lnTo>
                  <a:lnTo>
                    <a:pt x="514" y="400"/>
                  </a:lnTo>
                  <a:lnTo>
                    <a:pt x="514" y="400"/>
                  </a:lnTo>
                  <a:lnTo>
                    <a:pt x="536" y="400"/>
                  </a:lnTo>
                  <a:lnTo>
                    <a:pt x="584" y="402"/>
                  </a:lnTo>
                  <a:lnTo>
                    <a:pt x="612" y="402"/>
                  </a:lnTo>
                  <a:lnTo>
                    <a:pt x="634" y="400"/>
                  </a:lnTo>
                  <a:lnTo>
                    <a:pt x="652" y="396"/>
                  </a:lnTo>
                  <a:lnTo>
                    <a:pt x="658" y="392"/>
                  </a:lnTo>
                  <a:lnTo>
                    <a:pt x="662" y="390"/>
                  </a:lnTo>
                  <a:lnTo>
                    <a:pt x="662" y="390"/>
                  </a:lnTo>
                  <a:lnTo>
                    <a:pt x="664" y="382"/>
                  </a:lnTo>
                  <a:lnTo>
                    <a:pt x="660" y="374"/>
                  </a:lnTo>
                  <a:lnTo>
                    <a:pt x="656" y="366"/>
                  </a:lnTo>
                  <a:lnTo>
                    <a:pt x="650" y="358"/>
                  </a:lnTo>
                  <a:lnTo>
                    <a:pt x="636" y="346"/>
                  </a:lnTo>
                  <a:lnTo>
                    <a:pt x="630" y="342"/>
                  </a:lnTo>
                  <a:lnTo>
                    <a:pt x="630" y="342"/>
                  </a:lnTo>
                  <a:lnTo>
                    <a:pt x="656" y="342"/>
                  </a:lnTo>
                  <a:lnTo>
                    <a:pt x="680" y="340"/>
                  </a:lnTo>
                  <a:lnTo>
                    <a:pt x="710" y="338"/>
                  </a:lnTo>
                  <a:lnTo>
                    <a:pt x="738" y="332"/>
                  </a:lnTo>
                  <a:lnTo>
                    <a:pt x="752" y="330"/>
                  </a:lnTo>
                  <a:lnTo>
                    <a:pt x="764" y="324"/>
                  </a:lnTo>
                  <a:lnTo>
                    <a:pt x="774" y="320"/>
                  </a:lnTo>
                  <a:lnTo>
                    <a:pt x="780" y="312"/>
                  </a:lnTo>
                  <a:lnTo>
                    <a:pt x="786" y="306"/>
                  </a:lnTo>
                  <a:lnTo>
                    <a:pt x="786" y="298"/>
                  </a:lnTo>
                  <a:lnTo>
                    <a:pt x="786" y="298"/>
                  </a:lnTo>
                  <a:lnTo>
                    <a:pt x="784" y="288"/>
                  </a:lnTo>
                  <a:lnTo>
                    <a:pt x="780" y="280"/>
                  </a:lnTo>
                  <a:lnTo>
                    <a:pt x="776" y="274"/>
                  </a:lnTo>
                  <a:lnTo>
                    <a:pt x="770" y="268"/>
                  </a:lnTo>
                  <a:lnTo>
                    <a:pt x="758" y="260"/>
                  </a:lnTo>
                  <a:lnTo>
                    <a:pt x="742" y="254"/>
                  </a:lnTo>
                  <a:lnTo>
                    <a:pt x="728" y="250"/>
                  </a:lnTo>
                  <a:lnTo>
                    <a:pt x="716" y="248"/>
                  </a:lnTo>
                  <a:lnTo>
                    <a:pt x="704" y="246"/>
                  </a:lnTo>
                  <a:lnTo>
                    <a:pt x="704" y="246"/>
                  </a:lnTo>
                  <a:lnTo>
                    <a:pt x="716" y="240"/>
                  </a:lnTo>
                  <a:lnTo>
                    <a:pt x="730" y="232"/>
                  </a:lnTo>
                  <a:lnTo>
                    <a:pt x="744" y="222"/>
                  </a:lnTo>
                  <a:lnTo>
                    <a:pt x="758" y="208"/>
                  </a:lnTo>
                  <a:lnTo>
                    <a:pt x="770" y="192"/>
                  </a:lnTo>
                  <a:lnTo>
                    <a:pt x="776" y="182"/>
                  </a:lnTo>
                  <a:lnTo>
                    <a:pt x="780" y="172"/>
                  </a:lnTo>
                  <a:lnTo>
                    <a:pt x="782" y="162"/>
                  </a:lnTo>
                  <a:lnTo>
                    <a:pt x="782" y="150"/>
                  </a:lnTo>
                  <a:lnTo>
                    <a:pt x="782" y="150"/>
                  </a:lnTo>
                  <a:lnTo>
                    <a:pt x="780" y="126"/>
                  </a:lnTo>
                  <a:lnTo>
                    <a:pt x="774" y="100"/>
                  </a:lnTo>
                  <a:lnTo>
                    <a:pt x="764" y="72"/>
                  </a:lnTo>
                  <a:lnTo>
                    <a:pt x="758" y="60"/>
                  </a:lnTo>
                  <a:lnTo>
                    <a:pt x="750" y="48"/>
                  </a:lnTo>
                  <a:lnTo>
                    <a:pt x="742" y="36"/>
                  </a:lnTo>
                  <a:lnTo>
                    <a:pt x="732" y="26"/>
                  </a:lnTo>
                  <a:lnTo>
                    <a:pt x="722" y="18"/>
                  </a:lnTo>
                  <a:lnTo>
                    <a:pt x="710" y="10"/>
                  </a:lnTo>
                  <a:lnTo>
                    <a:pt x="698" y="4"/>
                  </a:lnTo>
                  <a:lnTo>
                    <a:pt x="684" y="2"/>
                  </a:lnTo>
                  <a:lnTo>
                    <a:pt x="670" y="0"/>
                  </a:lnTo>
                  <a:lnTo>
                    <a:pt x="654" y="2"/>
                  </a:lnTo>
                  <a:lnTo>
                    <a:pt x="654" y="2"/>
                  </a:lnTo>
                  <a:lnTo>
                    <a:pt x="638" y="6"/>
                  </a:lnTo>
                  <a:lnTo>
                    <a:pt x="624" y="12"/>
                  </a:lnTo>
                  <a:lnTo>
                    <a:pt x="612" y="22"/>
                  </a:lnTo>
                  <a:lnTo>
                    <a:pt x="604" y="34"/>
                  </a:lnTo>
                  <a:lnTo>
                    <a:pt x="596" y="48"/>
                  </a:lnTo>
                  <a:lnTo>
                    <a:pt x="590" y="62"/>
                  </a:lnTo>
                  <a:lnTo>
                    <a:pt x="586" y="78"/>
                  </a:lnTo>
                  <a:lnTo>
                    <a:pt x="584" y="92"/>
                  </a:lnTo>
                  <a:lnTo>
                    <a:pt x="580" y="122"/>
                  </a:lnTo>
                  <a:lnTo>
                    <a:pt x="580" y="148"/>
                  </a:lnTo>
                  <a:lnTo>
                    <a:pt x="582" y="172"/>
                  </a:lnTo>
                  <a:lnTo>
                    <a:pt x="582" y="172"/>
                  </a:lnTo>
                  <a:lnTo>
                    <a:pt x="578" y="166"/>
                  </a:lnTo>
                  <a:lnTo>
                    <a:pt x="572" y="148"/>
                  </a:lnTo>
                  <a:lnTo>
                    <a:pt x="560" y="124"/>
                  </a:lnTo>
                  <a:lnTo>
                    <a:pt x="552" y="110"/>
                  </a:lnTo>
                  <a:lnTo>
                    <a:pt x="542" y="96"/>
                  </a:lnTo>
                  <a:lnTo>
                    <a:pt x="530" y="82"/>
                  </a:lnTo>
                  <a:lnTo>
                    <a:pt x="518" y="68"/>
                  </a:lnTo>
                  <a:lnTo>
                    <a:pt x="502" y="58"/>
                  </a:lnTo>
                  <a:lnTo>
                    <a:pt x="486" y="46"/>
                  </a:lnTo>
                  <a:lnTo>
                    <a:pt x="468" y="38"/>
                  </a:lnTo>
                  <a:lnTo>
                    <a:pt x="446" y="34"/>
                  </a:lnTo>
                  <a:lnTo>
                    <a:pt x="424" y="32"/>
                  </a:lnTo>
                  <a:lnTo>
                    <a:pt x="400" y="34"/>
                  </a:lnTo>
                  <a:lnTo>
                    <a:pt x="400" y="34"/>
                  </a:lnTo>
                  <a:lnTo>
                    <a:pt x="374" y="38"/>
                  </a:lnTo>
                  <a:lnTo>
                    <a:pt x="352" y="44"/>
                  </a:lnTo>
                  <a:lnTo>
                    <a:pt x="334" y="50"/>
                  </a:lnTo>
                  <a:lnTo>
                    <a:pt x="318" y="60"/>
                  </a:lnTo>
                  <a:lnTo>
                    <a:pt x="304" y="70"/>
                  </a:lnTo>
                  <a:lnTo>
                    <a:pt x="294" y="80"/>
                  </a:lnTo>
                  <a:lnTo>
                    <a:pt x="288" y="92"/>
                  </a:lnTo>
                  <a:lnTo>
                    <a:pt x="284" y="104"/>
                  </a:lnTo>
                  <a:lnTo>
                    <a:pt x="284" y="118"/>
                  </a:lnTo>
                  <a:lnTo>
                    <a:pt x="286" y="132"/>
                  </a:lnTo>
                  <a:lnTo>
                    <a:pt x="294" y="146"/>
                  </a:lnTo>
                  <a:lnTo>
                    <a:pt x="304" y="162"/>
                  </a:lnTo>
                  <a:lnTo>
                    <a:pt x="318" y="178"/>
                  </a:lnTo>
                  <a:lnTo>
                    <a:pt x="334" y="194"/>
                  </a:lnTo>
                  <a:lnTo>
                    <a:pt x="356" y="212"/>
                  </a:lnTo>
                  <a:lnTo>
                    <a:pt x="382" y="228"/>
                  </a:lnTo>
                  <a:lnTo>
                    <a:pt x="382" y="228"/>
                  </a:lnTo>
                  <a:lnTo>
                    <a:pt x="354" y="228"/>
                  </a:lnTo>
                  <a:lnTo>
                    <a:pt x="322" y="230"/>
                  </a:lnTo>
                  <a:lnTo>
                    <a:pt x="286" y="236"/>
                  </a:lnTo>
                  <a:lnTo>
                    <a:pt x="264" y="242"/>
                  </a:lnTo>
                  <a:lnTo>
                    <a:pt x="244" y="248"/>
                  </a:lnTo>
                  <a:lnTo>
                    <a:pt x="222" y="258"/>
                  </a:lnTo>
                  <a:lnTo>
                    <a:pt x="202" y="268"/>
                  </a:lnTo>
                  <a:lnTo>
                    <a:pt x="182" y="282"/>
                  </a:lnTo>
                  <a:lnTo>
                    <a:pt x="164" y="298"/>
                  </a:lnTo>
                  <a:lnTo>
                    <a:pt x="146" y="318"/>
                  </a:lnTo>
                  <a:lnTo>
                    <a:pt x="130" y="340"/>
                  </a:lnTo>
                  <a:lnTo>
                    <a:pt x="130" y="340"/>
                  </a:lnTo>
                  <a:lnTo>
                    <a:pt x="122" y="334"/>
                  </a:lnTo>
                  <a:lnTo>
                    <a:pt x="112" y="330"/>
                  </a:lnTo>
                  <a:lnTo>
                    <a:pt x="100" y="326"/>
                  </a:lnTo>
                  <a:lnTo>
                    <a:pt x="86" y="326"/>
                  </a:lnTo>
                  <a:lnTo>
                    <a:pt x="68" y="328"/>
                  </a:lnTo>
                  <a:lnTo>
                    <a:pt x="48" y="334"/>
                  </a:lnTo>
                  <a:lnTo>
                    <a:pt x="36" y="338"/>
                  </a:lnTo>
                  <a:lnTo>
                    <a:pt x="26" y="346"/>
                  </a:lnTo>
                  <a:lnTo>
                    <a:pt x="26" y="346"/>
                  </a:lnTo>
                  <a:lnTo>
                    <a:pt x="14" y="354"/>
                  </a:lnTo>
                  <a:lnTo>
                    <a:pt x="8" y="360"/>
                  </a:lnTo>
                  <a:lnTo>
                    <a:pt x="4" y="368"/>
                  </a:lnTo>
                  <a:lnTo>
                    <a:pt x="2" y="374"/>
                  </a:lnTo>
                  <a:lnTo>
                    <a:pt x="2" y="380"/>
                  </a:lnTo>
                  <a:lnTo>
                    <a:pt x="4" y="386"/>
                  </a:lnTo>
                  <a:lnTo>
                    <a:pt x="8" y="392"/>
                  </a:lnTo>
                  <a:lnTo>
                    <a:pt x="12" y="398"/>
                  </a:lnTo>
                  <a:lnTo>
                    <a:pt x="26" y="410"/>
                  </a:lnTo>
                  <a:lnTo>
                    <a:pt x="44" y="420"/>
                  </a:lnTo>
                  <a:lnTo>
                    <a:pt x="80" y="442"/>
                  </a:lnTo>
                  <a:lnTo>
                    <a:pt x="80" y="442"/>
                  </a:lnTo>
                  <a:lnTo>
                    <a:pt x="66" y="448"/>
                  </a:lnTo>
                  <a:lnTo>
                    <a:pt x="52" y="456"/>
                  </a:lnTo>
                  <a:lnTo>
                    <a:pt x="36" y="466"/>
                  </a:lnTo>
                  <a:lnTo>
                    <a:pt x="22" y="480"/>
                  </a:lnTo>
                  <a:lnTo>
                    <a:pt x="8" y="496"/>
                  </a:lnTo>
                  <a:lnTo>
                    <a:pt x="4" y="504"/>
                  </a:lnTo>
                  <a:lnTo>
                    <a:pt x="0" y="514"/>
                  </a:lnTo>
                  <a:lnTo>
                    <a:pt x="0" y="524"/>
                  </a:lnTo>
                  <a:lnTo>
                    <a:pt x="0" y="534"/>
                  </a:lnTo>
                  <a:lnTo>
                    <a:pt x="0" y="534"/>
                  </a:lnTo>
                  <a:lnTo>
                    <a:pt x="2" y="544"/>
                  </a:lnTo>
                  <a:lnTo>
                    <a:pt x="6" y="550"/>
                  </a:lnTo>
                  <a:lnTo>
                    <a:pt x="12" y="556"/>
                  </a:lnTo>
                  <a:lnTo>
                    <a:pt x="18" y="560"/>
                  </a:lnTo>
                  <a:lnTo>
                    <a:pt x="26" y="562"/>
                  </a:lnTo>
                  <a:lnTo>
                    <a:pt x="34" y="564"/>
                  </a:lnTo>
                  <a:lnTo>
                    <a:pt x="52" y="562"/>
                  </a:lnTo>
                  <a:lnTo>
                    <a:pt x="70" y="560"/>
                  </a:lnTo>
                  <a:lnTo>
                    <a:pt x="84" y="554"/>
                  </a:lnTo>
                  <a:lnTo>
                    <a:pt x="98" y="550"/>
                  </a:lnTo>
                  <a:lnTo>
                    <a:pt x="98" y="550"/>
                  </a:lnTo>
                  <a:lnTo>
                    <a:pt x="102" y="560"/>
                  </a:lnTo>
                  <a:lnTo>
                    <a:pt x="108" y="586"/>
                  </a:lnTo>
                  <a:lnTo>
                    <a:pt x="122" y="626"/>
                  </a:lnTo>
                  <a:lnTo>
                    <a:pt x="144" y="672"/>
                  </a:lnTo>
                  <a:lnTo>
                    <a:pt x="156" y="698"/>
                  </a:lnTo>
                  <a:lnTo>
                    <a:pt x="172" y="724"/>
                  </a:lnTo>
                  <a:lnTo>
                    <a:pt x="190" y="748"/>
                  </a:lnTo>
                  <a:lnTo>
                    <a:pt x="208" y="774"/>
                  </a:lnTo>
                  <a:lnTo>
                    <a:pt x="230" y="796"/>
                  </a:lnTo>
                  <a:lnTo>
                    <a:pt x="254" y="818"/>
                  </a:lnTo>
                  <a:lnTo>
                    <a:pt x="282" y="836"/>
                  </a:lnTo>
                  <a:lnTo>
                    <a:pt x="310" y="852"/>
                  </a:lnTo>
                  <a:lnTo>
                    <a:pt x="310" y="852"/>
                  </a:lnTo>
                  <a:lnTo>
                    <a:pt x="314" y="870"/>
                  </a:lnTo>
                  <a:lnTo>
                    <a:pt x="316" y="886"/>
                  </a:lnTo>
                  <a:lnTo>
                    <a:pt x="322" y="906"/>
                  </a:lnTo>
                  <a:lnTo>
                    <a:pt x="328" y="926"/>
                  </a:lnTo>
                  <a:lnTo>
                    <a:pt x="336" y="942"/>
                  </a:lnTo>
                  <a:lnTo>
                    <a:pt x="342" y="948"/>
                  </a:lnTo>
                  <a:lnTo>
                    <a:pt x="348" y="952"/>
                  </a:lnTo>
                  <a:lnTo>
                    <a:pt x="354" y="954"/>
                  </a:lnTo>
                  <a:lnTo>
                    <a:pt x="360" y="952"/>
                  </a:lnTo>
                  <a:lnTo>
                    <a:pt x="360" y="952"/>
                  </a:lnTo>
                  <a:lnTo>
                    <a:pt x="374" y="946"/>
                  </a:lnTo>
                  <a:lnTo>
                    <a:pt x="384" y="938"/>
                  </a:lnTo>
                  <a:lnTo>
                    <a:pt x="392" y="928"/>
                  </a:lnTo>
                  <a:lnTo>
                    <a:pt x="396" y="918"/>
                  </a:lnTo>
                  <a:lnTo>
                    <a:pt x="402" y="898"/>
                  </a:lnTo>
                  <a:lnTo>
                    <a:pt x="404" y="890"/>
                  </a:lnTo>
                  <a:lnTo>
                    <a:pt x="404" y="890"/>
                  </a:lnTo>
                  <a:lnTo>
                    <a:pt x="408" y="902"/>
                  </a:lnTo>
                  <a:lnTo>
                    <a:pt x="414" y="912"/>
                  </a:lnTo>
                  <a:lnTo>
                    <a:pt x="422" y="926"/>
                  </a:lnTo>
                  <a:lnTo>
                    <a:pt x="432" y="938"/>
                  </a:lnTo>
                  <a:lnTo>
                    <a:pt x="444" y="948"/>
                  </a:lnTo>
                  <a:lnTo>
                    <a:pt x="452" y="952"/>
                  </a:lnTo>
                  <a:lnTo>
                    <a:pt x="460" y="954"/>
                  </a:lnTo>
                  <a:lnTo>
                    <a:pt x="468" y="956"/>
                  </a:lnTo>
                  <a:lnTo>
                    <a:pt x="476" y="954"/>
                  </a:lnTo>
                  <a:lnTo>
                    <a:pt x="476" y="954"/>
                  </a:lnTo>
                  <a:lnTo>
                    <a:pt x="492" y="950"/>
                  </a:lnTo>
                  <a:lnTo>
                    <a:pt x="506" y="942"/>
                  </a:lnTo>
                  <a:lnTo>
                    <a:pt x="516" y="932"/>
                  </a:lnTo>
                  <a:lnTo>
                    <a:pt x="522" y="922"/>
                  </a:lnTo>
                  <a:lnTo>
                    <a:pt x="528" y="912"/>
                  </a:lnTo>
                  <a:lnTo>
                    <a:pt x="530" y="902"/>
                  </a:lnTo>
                  <a:lnTo>
                    <a:pt x="532" y="894"/>
                  </a:lnTo>
                  <a:lnTo>
                    <a:pt x="532" y="894"/>
                  </a:lnTo>
                  <a:lnTo>
                    <a:pt x="536" y="894"/>
                  </a:lnTo>
                  <a:lnTo>
                    <a:pt x="546" y="894"/>
                  </a:lnTo>
                  <a:lnTo>
                    <a:pt x="552" y="892"/>
                  </a:lnTo>
                  <a:lnTo>
                    <a:pt x="560" y="890"/>
                  </a:lnTo>
                  <a:lnTo>
                    <a:pt x="568" y="886"/>
                  </a:lnTo>
                  <a:lnTo>
                    <a:pt x="576" y="878"/>
                  </a:lnTo>
                  <a:lnTo>
                    <a:pt x="576" y="878"/>
                  </a:lnTo>
                  <a:lnTo>
                    <a:pt x="580" y="874"/>
                  </a:lnTo>
                  <a:lnTo>
                    <a:pt x="582" y="868"/>
                  </a:lnTo>
                  <a:lnTo>
                    <a:pt x="584" y="856"/>
                  </a:lnTo>
                  <a:lnTo>
                    <a:pt x="582" y="840"/>
                  </a:lnTo>
                  <a:lnTo>
                    <a:pt x="578" y="822"/>
                  </a:lnTo>
                  <a:lnTo>
                    <a:pt x="566" y="784"/>
                  </a:lnTo>
                  <a:lnTo>
                    <a:pt x="556" y="752"/>
                  </a:lnTo>
                  <a:lnTo>
                    <a:pt x="556" y="752"/>
                  </a:lnTo>
                  <a:lnTo>
                    <a:pt x="554" y="736"/>
                  </a:lnTo>
                  <a:lnTo>
                    <a:pt x="552" y="720"/>
                  </a:lnTo>
                  <a:lnTo>
                    <a:pt x="554" y="692"/>
                  </a:lnTo>
                  <a:lnTo>
                    <a:pt x="556" y="670"/>
                  </a:lnTo>
                  <a:lnTo>
                    <a:pt x="558" y="662"/>
                  </a:lnTo>
                  <a:lnTo>
                    <a:pt x="558" y="662"/>
                  </a:lnTo>
                  <a:close/>
                </a:path>
              </a:pathLst>
            </a:custGeom>
            <a:solidFill>
              <a:schemeClr val="tx1">
                <a:lumMod val="85000"/>
                <a:lumOff val="15000"/>
              </a:schemeClr>
            </a:solidFill>
            <a:ln>
              <a:noFill/>
            </a:ln>
          </p:spPr>
        </p:sp>
        <p:sp>
          <p:nvSpPr>
            <p:cNvPr id="134" name="Freeform 47"/>
            <p:cNvSpPr/>
            <p:nvPr/>
          </p:nvSpPr>
          <p:spPr bwMode="auto">
            <a:xfrm>
              <a:off x="2400300" y="1462088"/>
              <a:ext cx="171450" cy="384175"/>
            </a:xfrm>
            <a:custGeom>
              <a:avLst/>
              <a:gdLst>
                <a:gd name="T0" fmla="*/ 44 w 108"/>
                <a:gd name="T1" fmla="*/ 2 h 242"/>
                <a:gd name="T2" fmla="*/ 44 w 108"/>
                <a:gd name="T3" fmla="*/ 2 h 242"/>
                <a:gd name="T4" fmla="*/ 38 w 108"/>
                <a:gd name="T5" fmla="*/ 0 h 242"/>
                <a:gd name="T6" fmla="*/ 32 w 108"/>
                <a:gd name="T7" fmla="*/ 2 h 242"/>
                <a:gd name="T8" fmla="*/ 28 w 108"/>
                <a:gd name="T9" fmla="*/ 6 h 242"/>
                <a:gd name="T10" fmla="*/ 22 w 108"/>
                <a:gd name="T11" fmla="*/ 12 h 242"/>
                <a:gd name="T12" fmla="*/ 14 w 108"/>
                <a:gd name="T13" fmla="*/ 28 h 242"/>
                <a:gd name="T14" fmla="*/ 8 w 108"/>
                <a:gd name="T15" fmla="*/ 48 h 242"/>
                <a:gd name="T16" fmla="*/ 4 w 108"/>
                <a:gd name="T17" fmla="*/ 72 h 242"/>
                <a:gd name="T18" fmla="*/ 2 w 108"/>
                <a:gd name="T19" fmla="*/ 96 h 242"/>
                <a:gd name="T20" fmla="*/ 0 w 108"/>
                <a:gd name="T21" fmla="*/ 120 h 242"/>
                <a:gd name="T22" fmla="*/ 2 w 108"/>
                <a:gd name="T23" fmla="*/ 140 h 242"/>
                <a:gd name="T24" fmla="*/ 2 w 108"/>
                <a:gd name="T25" fmla="*/ 140 h 242"/>
                <a:gd name="T26" fmla="*/ 2 w 108"/>
                <a:gd name="T27" fmla="*/ 148 h 242"/>
                <a:gd name="T28" fmla="*/ 6 w 108"/>
                <a:gd name="T29" fmla="*/ 158 h 242"/>
                <a:gd name="T30" fmla="*/ 16 w 108"/>
                <a:gd name="T31" fmla="*/ 176 h 242"/>
                <a:gd name="T32" fmla="*/ 28 w 108"/>
                <a:gd name="T33" fmla="*/ 194 h 242"/>
                <a:gd name="T34" fmla="*/ 44 w 108"/>
                <a:gd name="T35" fmla="*/ 212 h 242"/>
                <a:gd name="T36" fmla="*/ 60 w 108"/>
                <a:gd name="T37" fmla="*/ 226 h 242"/>
                <a:gd name="T38" fmla="*/ 76 w 108"/>
                <a:gd name="T39" fmla="*/ 236 h 242"/>
                <a:gd name="T40" fmla="*/ 90 w 108"/>
                <a:gd name="T41" fmla="*/ 240 h 242"/>
                <a:gd name="T42" fmla="*/ 96 w 108"/>
                <a:gd name="T43" fmla="*/ 242 h 242"/>
                <a:gd name="T44" fmla="*/ 102 w 108"/>
                <a:gd name="T45" fmla="*/ 240 h 242"/>
                <a:gd name="T46" fmla="*/ 102 w 108"/>
                <a:gd name="T47" fmla="*/ 240 h 242"/>
                <a:gd name="T48" fmla="*/ 106 w 108"/>
                <a:gd name="T49" fmla="*/ 238 h 242"/>
                <a:gd name="T50" fmla="*/ 108 w 108"/>
                <a:gd name="T51" fmla="*/ 232 h 242"/>
                <a:gd name="T52" fmla="*/ 108 w 108"/>
                <a:gd name="T53" fmla="*/ 228 h 242"/>
                <a:gd name="T54" fmla="*/ 108 w 108"/>
                <a:gd name="T55" fmla="*/ 220 h 242"/>
                <a:gd name="T56" fmla="*/ 104 w 108"/>
                <a:gd name="T57" fmla="*/ 204 h 242"/>
                <a:gd name="T58" fmla="*/ 96 w 108"/>
                <a:gd name="T59" fmla="*/ 186 h 242"/>
                <a:gd name="T60" fmla="*/ 80 w 108"/>
                <a:gd name="T61" fmla="*/ 148 h 242"/>
                <a:gd name="T62" fmla="*/ 74 w 108"/>
                <a:gd name="T63" fmla="*/ 132 h 242"/>
                <a:gd name="T64" fmla="*/ 74 w 108"/>
                <a:gd name="T65" fmla="*/ 120 h 242"/>
                <a:gd name="T66" fmla="*/ 74 w 108"/>
                <a:gd name="T67" fmla="*/ 120 h 242"/>
                <a:gd name="T68" fmla="*/ 76 w 108"/>
                <a:gd name="T69" fmla="*/ 110 h 242"/>
                <a:gd name="T70" fmla="*/ 82 w 108"/>
                <a:gd name="T71" fmla="*/ 96 h 242"/>
                <a:gd name="T72" fmla="*/ 86 w 108"/>
                <a:gd name="T73" fmla="*/ 80 h 242"/>
                <a:gd name="T74" fmla="*/ 90 w 108"/>
                <a:gd name="T75" fmla="*/ 64 h 242"/>
                <a:gd name="T76" fmla="*/ 90 w 108"/>
                <a:gd name="T77" fmla="*/ 54 h 242"/>
                <a:gd name="T78" fmla="*/ 90 w 108"/>
                <a:gd name="T79" fmla="*/ 46 h 242"/>
                <a:gd name="T80" fmla="*/ 88 w 108"/>
                <a:gd name="T81" fmla="*/ 38 h 242"/>
                <a:gd name="T82" fmla="*/ 82 w 108"/>
                <a:gd name="T83" fmla="*/ 30 h 242"/>
                <a:gd name="T84" fmla="*/ 76 w 108"/>
                <a:gd name="T85" fmla="*/ 22 h 242"/>
                <a:gd name="T86" fmla="*/ 68 w 108"/>
                <a:gd name="T87" fmla="*/ 14 h 242"/>
                <a:gd name="T88" fmla="*/ 58 w 108"/>
                <a:gd name="T89" fmla="*/ 8 h 242"/>
                <a:gd name="T90" fmla="*/ 44 w 108"/>
                <a:gd name="T91" fmla="*/ 2 h 242"/>
                <a:gd name="T92" fmla="*/ 44 w 108"/>
                <a:gd name="T93"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242">
                  <a:moveTo>
                    <a:pt x="44" y="2"/>
                  </a:moveTo>
                  <a:lnTo>
                    <a:pt x="44" y="2"/>
                  </a:lnTo>
                  <a:lnTo>
                    <a:pt x="38" y="0"/>
                  </a:lnTo>
                  <a:lnTo>
                    <a:pt x="32" y="2"/>
                  </a:lnTo>
                  <a:lnTo>
                    <a:pt x="28" y="6"/>
                  </a:lnTo>
                  <a:lnTo>
                    <a:pt x="22" y="12"/>
                  </a:lnTo>
                  <a:lnTo>
                    <a:pt x="14" y="28"/>
                  </a:lnTo>
                  <a:lnTo>
                    <a:pt x="8" y="48"/>
                  </a:lnTo>
                  <a:lnTo>
                    <a:pt x="4" y="72"/>
                  </a:lnTo>
                  <a:lnTo>
                    <a:pt x="2" y="96"/>
                  </a:lnTo>
                  <a:lnTo>
                    <a:pt x="0" y="120"/>
                  </a:lnTo>
                  <a:lnTo>
                    <a:pt x="2" y="140"/>
                  </a:lnTo>
                  <a:lnTo>
                    <a:pt x="2" y="140"/>
                  </a:lnTo>
                  <a:lnTo>
                    <a:pt x="2" y="148"/>
                  </a:lnTo>
                  <a:lnTo>
                    <a:pt x="6" y="158"/>
                  </a:lnTo>
                  <a:lnTo>
                    <a:pt x="16" y="176"/>
                  </a:lnTo>
                  <a:lnTo>
                    <a:pt x="28" y="194"/>
                  </a:lnTo>
                  <a:lnTo>
                    <a:pt x="44" y="212"/>
                  </a:lnTo>
                  <a:lnTo>
                    <a:pt x="60" y="226"/>
                  </a:lnTo>
                  <a:lnTo>
                    <a:pt x="76" y="236"/>
                  </a:lnTo>
                  <a:lnTo>
                    <a:pt x="90" y="240"/>
                  </a:lnTo>
                  <a:lnTo>
                    <a:pt x="96" y="242"/>
                  </a:lnTo>
                  <a:lnTo>
                    <a:pt x="102" y="240"/>
                  </a:lnTo>
                  <a:lnTo>
                    <a:pt x="102" y="240"/>
                  </a:lnTo>
                  <a:lnTo>
                    <a:pt x="106" y="238"/>
                  </a:lnTo>
                  <a:lnTo>
                    <a:pt x="108" y="232"/>
                  </a:lnTo>
                  <a:lnTo>
                    <a:pt x="108" y="228"/>
                  </a:lnTo>
                  <a:lnTo>
                    <a:pt x="108" y="220"/>
                  </a:lnTo>
                  <a:lnTo>
                    <a:pt x="104" y="204"/>
                  </a:lnTo>
                  <a:lnTo>
                    <a:pt x="96" y="186"/>
                  </a:lnTo>
                  <a:lnTo>
                    <a:pt x="80" y="148"/>
                  </a:lnTo>
                  <a:lnTo>
                    <a:pt x="74" y="132"/>
                  </a:lnTo>
                  <a:lnTo>
                    <a:pt x="74" y="120"/>
                  </a:lnTo>
                  <a:lnTo>
                    <a:pt x="74" y="120"/>
                  </a:lnTo>
                  <a:lnTo>
                    <a:pt x="76" y="110"/>
                  </a:lnTo>
                  <a:lnTo>
                    <a:pt x="82" y="96"/>
                  </a:lnTo>
                  <a:lnTo>
                    <a:pt x="86" y="80"/>
                  </a:lnTo>
                  <a:lnTo>
                    <a:pt x="90" y="64"/>
                  </a:lnTo>
                  <a:lnTo>
                    <a:pt x="90" y="54"/>
                  </a:lnTo>
                  <a:lnTo>
                    <a:pt x="90" y="46"/>
                  </a:lnTo>
                  <a:lnTo>
                    <a:pt x="88" y="38"/>
                  </a:lnTo>
                  <a:lnTo>
                    <a:pt x="82" y="30"/>
                  </a:lnTo>
                  <a:lnTo>
                    <a:pt x="76" y="22"/>
                  </a:lnTo>
                  <a:lnTo>
                    <a:pt x="68" y="14"/>
                  </a:lnTo>
                  <a:lnTo>
                    <a:pt x="58" y="8"/>
                  </a:lnTo>
                  <a:lnTo>
                    <a:pt x="44" y="2"/>
                  </a:lnTo>
                  <a:lnTo>
                    <a:pt x="44" y="2"/>
                  </a:lnTo>
                  <a:close/>
                </a:path>
              </a:pathLst>
            </a:custGeom>
            <a:solidFill>
              <a:schemeClr val="accent2">
                <a:lumMod val="20000"/>
                <a:lumOff val="80000"/>
              </a:schemeClr>
            </a:solidFill>
            <a:ln>
              <a:noFill/>
            </a:ln>
          </p:spPr>
        </p:sp>
        <p:sp>
          <p:nvSpPr>
            <p:cNvPr id="135" name="Freeform 48"/>
            <p:cNvSpPr/>
            <p:nvPr/>
          </p:nvSpPr>
          <p:spPr bwMode="auto">
            <a:xfrm>
              <a:off x="2619375" y="1246188"/>
              <a:ext cx="139700" cy="53975"/>
            </a:xfrm>
            <a:custGeom>
              <a:avLst/>
              <a:gdLst>
                <a:gd name="T0" fmla="*/ 0 w 88"/>
                <a:gd name="T1" fmla="*/ 10 h 34"/>
                <a:gd name="T2" fmla="*/ 0 w 88"/>
                <a:gd name="T3" fmla="*/ 10 h 34"/>
                <a:gd name="T4" fmla="*/ 12 w 88"/>
                <a:gd name="T5" fmla="*/ 6 h 34"/>
                <a:gd name="T6" fmla="*/ 22 w 88"/>
                <a:gd name="T7" fmla="*/ 2 h 34"/>
                <a:gd name="T8" fmla="*/ 36 w 88"/>
                <a:gd name="T9" fmla="*/ 0 h 34"/>
                <a:gd name="T10" fmla="*/ 50 w 88"/>
                <a:gd name="T11" fmla="*/ 0 h 34"/>
                <a:gd name="T12" fmla="*/ 58 w 88"/>
                <a:gd name="T13" fmla="*/ 2 h 34"/>
                <a:gd name="T14" fmla="*/ 64 w 88"/>
                <a:gd name="T15" fmla="*/ 6 h 34"/>
                <a:gd name="T16" fmla="*/ 72 w 88"/>
                <a:gd name="T17" fmla="*/ 10 h 34"/>
                <a:gd name="T18" fmla="*/ 78 w 88"/>
                <a:gd name="T19" fmla="*/ 16 h 34"/>
                <a:gd name="T20" fmla="*/ 84 w 88"/>
                <a:gd name="T21" fmla="*/ 24 h 34"/>
                <a:gd name="T22" fmla="*/ 88 w 88"/>
                <a:gd name="T23" fmla="*/ 34 h 34"/>
                <a:gd name="T24" fmla="*/ 88 w 88"/>
                <a:gd name="T25" fmla="*/ 34 h 34"/>
                <a:gd name="T26" fmla="*/ 54 w 88"/>
                <a:gd name="T27" fmla="*/ 20 h 34"/>
                <a:gd name="T28" fmla="*/ 24 w 88"/>
                <a:gd name="T29" fmla="*/ 12 h 34"/>
                <a:gd name="T30" fmla="*/ 12 w 88"/>
                <a:gd name="T31" fmla="*/ 10 h 34"/>
                <a:gd name="T32" fmla="*/ 0 w 88"/>
                <a:gd name="T33" fmla="*/ 10 h 34"/>
                <a:gd name="T34" fmla="*/ 0 w 88"/>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34">
                  <a:moveTo>
                    <a:pt x="0" y="10"/>
                  </a:moveTo>
                  <a:lnTo>
                    <a:pt x="0" y="10"/>
                  </a:lnTo>
                  <a:lnTo>
                    <a:pt x="12" y="6"/>
                  </a:lnTo>
                  <a:lnTo>
                    <a:pt x="22" y="2"/>
                  </a:lnTo>
                  <a:lnTo>
                    <a:pt x="36" y="0"/>
                  </a:lnTo>
                  <a:lnTo>
                    <a:pt x="50" y="0"/>
                  </a:lnTo>
                  <a:lnTo>
                    <a:pt x="58" y="2"/>
                  </a:lnTo>
                  <a:lnTo>
                    <a:pt x="64" y="6"/>
                  </a:lnTo>
                  <a:lnTo>
                    <a:pt x="72" y="10"/>
                  </a:lnTo>
                  <a:lnTo>
                    <a:pt x="78" y="16"/>
                  </a:lnTo>
                  <a:lnTo>
                    <a:pt x="84" y="24"/>
                  </a:lnTo>
                  <a:lnTo>
                    <a:pt x="88" y="34"/>
                  </a:lnTo>
                  <a:lnTo>
                    <a:pt x="88" y="34"/>
                  </a:lnTo>
                  <a:lnTo>
                    <a:pt x="54" y="20"/>
                  </a:lnTo>
                  <a:lnTo>
                    <a:pt x="24" y="12"/>
                  </a:lnTo>
                  <a:lnTo>
                    <a:pt x="12" y="10"/>
                  </a:lnTo>
                  <a:lnTo>
                    <a:pt x="0" y="10"/>
                  </a:lnTo>
                  <a:lnTo>
                    <a:pt x="0" y="10"/>
                  </a:lnTo>
                  <a:close/>
                </a:path>
              </a:pathLst>
            </a:custGeom>
            <a:solidFill>
              <a:schemeClr val="accent5">
                <a:lumMod val="30000"/>
              </a:schemeClr>
            </a:solidFill>
            <a:ln>
              <a:noFill/>
            </a:ln>
          </p:spPr>
        </p:sp>
        <p:sp>
          <p:nvSpPr>
            <p:cNvPr id="136" name="Freeform 49"/>
            <p:cNvSpPr/>
            <p:nvPr/>
          </p:nvSpPr>
          <p:spPr bwMode="auto">
            <a:xfrm>
              <a:off x="2730500" y="1379538"/>
              <a:ext cx="69850" cy="104775"/>
            </a:xfrm>
            <a:custGeom>
              <a:avLst/>
              <a:gdLst>
                <a:gd name="T0" fmla="*/ 42 w 44"/>
                <a:gd name="T1" fmla="*/ 28 h 66"/>
                <a:gd name="T2" fmla="*/ 42 w 44"/>
                <a:gd name="T3" fmla="*/ 28 h 66"/>
                <a:gd name="T4" fmla="*/ 44 w 44"/>
                <a:gd name="T5" fmla="*/ 40 h 66"/>
                <a:gd name="T6" fmla="*/ 42 w 44"/>
                <a:gd name="T7" fmla="*/ 52 h 66"/>
                <a:gd name="T8" fmla="*/ 38 w 44"/>
                <a:gd name="T9" fmla="*/ 62 h 66"/>
                <a:gd name="T10" fmla="*/ 36 w 44"/>
                <a:gd name="T11" fmla="*/ 64 h 66"/>
                <a:gd name="T12" fmla="*/ 32 w 44"/>
                <a:gd name="T13" fmla="*/ 66 h 66"/>
                <a:gd name="T14" fmla="*/ 32 w 44"/>
                <a:gd name="T15" fmla="*/ 66 h 66"/>
                <a:gd name="T16" fmla="*/ 28 w 44"/>
                <a:gd name="T17" fmla="*/ 66 h 66"/>
                <a:gd name="T18" fmla="*/ 24 w 44"/>
                <a:gd name="T19" fmla="*/ 66 h 66"/>
                <a:gd name="T20" fmla="*/ 16 w 44"/>
                <a:gd name="T21" fmla="*/ 60 h 66"/>
                <a:gd name="T22" fmla="*/ 8 w 44"/>
                <a:gd name="T23" fmla="*/ 52 h 66"/>
                <a:gd name="T24" fmla="*/ 2 w 44"/>
                <a:gd name="T25" fmla="*/ 38 h 66"/>
                <a:gd name="T26" fmla="*/ 2 w 44"/>
                <a:gd name="T27" fmla="*/ 38 h 66"/>
                <a:gd name="T28" fmla="*/ 0 w 44"/>
                <a:gd name="T29" fmla="*/ 26 h 66"/>
                <a:gd name="T30" fmla="*/ 2 w 44"/>
                <a:gd name="T31" fmla="*/ 14 h 66"/>
                <a:gd name="T32" fmla="*/ 6 w 44"/>
                <a:gd name="T33" fmla="*/ 4 h 66"/>
                <a:gd name="T34" fmla="*/ 8 w 44"/>
                <a:gd name="T35" fmla="*/ 2 h 66"/>
                <a:gd name="T36" fmla="*/ 12 w 44"/>
                <a:gd name="T37" fmla="*/ 0 h 66"/>
                <a:gd name="T38" fmla="*/ 12 w 44"/>
                <a:gd name="T39" fmla="*/ 0 h 66"/>
                <a:gd name="T40" fmla="*/ 16 w 44"/>
                <a:gd name="T41" fmla="*/ 0 h 66"/>
                <a:gd name="T42" fmla="*/ 20 w 44"/>
                <a:gd name="T43" fmla="*/ 0 h 66"/>
                <a:gd name="T44" fmla="*/ 30 w 44"/>
                <a:gd name="T45" fmla="*/ 6 h 66"/>
                <a:gd name="T46" fmla="*/ 36 w 44"/>
                <a:gd name="T47" fmla="*/ 14 h 66"/>
                <a:gd name="T48" fmla="*/ 42 w 44"/>
                <a:gd name="T49" fmla="*/ 28 h 66"/>
                <a:gd name="T50" fmla="*/ 42 w 44"/>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66">
                  <a:moveTo>
                    <a:pt x="42" y="28"/>
                  </a:moveTo>
                  <a:lnTo>
                    <a:pt x="42" y="28"/>
                  </a:lnTo>
                  <a:lnTo>
                    <a:pt x="44" y="40"/>
                  </a:lnTo>
                  <a:lnTo>
                    <a:pt x="42" y="52"/>
                  </a:lnTo>
                  <a:lnTo>
                    <a:pt x="38" y="62"/>
                  </a:lnTo>
                  <a:lnTo>
                    <a:pt x="36" y="64"/>
                  </a:lnTo>
                  <a:lnTo>
                    <a:pt x="32" y="66"/>
                  </a:lnTo>
                  <a:lnTo>
                    <a:pt x="32" y="66"/>
                  </a:lnTo>
                  <a:lnTo>
                    <a:pt x="28" y="66"/>
                  </a:lnTo>
                  <a:lnTo>
                    <a:pt x="24" y="66"/>
                  </a:lnTo>
                  <a:lnTo>
                    <a:pt x="16" y="60"/>
                  </a:lnTo>
                  <a:lnTo>
                    <a:pt x="8" y="52"/>
                  </a:lnTo>
                  <a:lnTo>
                    <a:pt x="2" y="38"/>
                  </a:lnTo>
                  <a:lnTo>
                    <a:pt x="2" y="38"/>
                  </a:lnTo>
                  <a:lnTo>
                    <a:pt x="0" y="26"/>
                  </a:lnTo>
                  <a:lnTo>
                    <a:pt x="2" y="14"/>
                  </a:lnTo>
                  <a:lnTo>
                    <a:pt x="6" y="4"/>
                  </a:lnTo>
                  <a:lnTo>
                    <a:pt x="8" y="2"/>
                  </a:lnTo>
                  <a:lnTo>
                    <a:pt x="12" y="0"/>
                  </a:lnTo>
                  <a:lnTo>
                    <a:pt x="12" y="0"/>
                  </a:lnTo>
                  <a:lnTo>
                    <a:pt x="16" y="0"/>
                  </a:lnTo>
                  <a:lnTo>
                    <a:pt x="20" y="0"/>
                  </a:lnTo>
                  <a:lnTo>
                    <a:pt x="30" y="6"/>
                  </a:lnTo>
                  <a:lnTo>
                    <a:pt x="36" y="14"/>
                  </a:lnTo>
                  <a:lnTo>
                    <a:pt x="42" y="28"/>
                  </a:lnTo>
                  <a:lnTo>
                    <a:pt x="42" y="28"/>
                  </a:lnTo>
                  <a:close/>
                </a:path>
              </a:pathLst>
            </a:custGeom>
            <a:solidFill>
              <a:srgbClr val="190F08"/>
            </a:solidFill>
            <a:ln>
              <a:noFill/>
            </a:ln>
          </p:spPr>
        </p:sp>
        <p:sp>
          <p:nvSpPr>
            <p:cNvPr id="137" name="Freeform 50"/>
            <p:cNvSpPr/>
            <p:nvPr/>
          </p:nvSpPr>
          <p:spPr bwMode="auto">
            <a:xfrm>
              <a:off x="2644775" y="1773238"/>
              <a:ext cx="155575" cy="196850"/>
            </a:xfrm>
            <a:custGeom>
              <a:avLst/>
              <a:gdLst>
                <a:gd name="T0" fmla="*/ 0 w 98"/>
                <a:gd name="T1" fmla="*/ 0 h 124"/>
                <a:gd name="T2" fmla="*/ 0 w 98"/>
                <a:gd name="T3" fmla="*/ 0 h 124"/>
                <a:gd name="T4" fmla="*/ 4 w 98"/>
                <a:gd name="T5" fmla="*/ 22 h 124"/>
                <a:gd name="T6" fmla="*/ 8 w 98"/>
                <a:gd name="T7" fmla="*/ 44 h 124"/>
                <a:gd name="T8" fmla="*/ 14 w 98"/>
                <a:gd name="T9" fmla="*/ 64 h 124"/>
                <a:gd name="T10" fmla="*/ 22 w 98"/>
                <a:gd name="T11" fmla="*/ 82 h 124"/>
                <a:gd name="T12" fmla="*/ 30 w 98"/>
                <a:gd name="T13" fmla="*/ 98 h 124"/>
                <a:gd name="T14" fmla="*/ 42 w 98"/>
                <a:gd name="T15" fmla="*/ 110 h 124"/>
                <a:gd name="T16" fmla="*/ 54 w 98"/>
                <a:gd name="T17" fmla="*/ 120 h 124"/>
                <a:gd name="T18" fmla="*/ 60 w 98"/>
                <a:gd name="T19" fmla="*/ 122 h 124"/>
                <a:gd name="T20" fmla="*/ 68 w 98"/>
                <a:gd name="T21" fmla="*/ 124 h 124"/>
                <a:gd name="T22" fmla="*/ 68 w 98"/>
                <a:gd name="T23" fmla="*/ 124 h 124"/>
                <a:gd name="T24" fmla="*/ 76 w 98"/>
                <a:gd name="T25" fmla="*/ 124 h 124"/>
                <a:gd name="T26" fmla="*/ 84 w 98"/>
                <a:gd name="T27" fmla="*/ 124 h 124"/>
                <a:gd name="T28" fmla="*/ 98 w 98"/>
                <a:gd name="T29" fmla="*/ 118 h 124"/>
                <a:gd name="T30" fmla="*/ 98 w 98"/>
                <a:gd name="T31" fmla="*/ 118 h 124"/>
                <a:gd name="T32" fmla="*/ 96 w 98"/>
                <a:gd name="T33" fmla="*/ 104 h 124"/>
                <a:gd name="T34" fmla="*/ 94 w 98"/>
                <a:gd name="T35" fmla="*/ 90 h 124"/>
                <a:gd name="T36" fmla="*/ 90 w 98"/>
                <a:gd name="T37" fmla="*/ 78 h 124"/>
                <a:gd name="T38" fmla="*/ 86 w 98"/>
                <a:gd name="T39" fmla="*/ 66 h 124"/>
                <a:gd name="T40" fmla="*/ 74 w 98"/>
                <a:gd name="T41" fmla="*/ 48 h 124"/>
                <a:gd name="T42" fmla="*/ 60 w 98"/>
                <a:gd name="T43" fmla="*/ 32 h 124"/>
                <a:gd name="T44" fmla="*/ 46 w 98"/>
                <a:gd name="T45" fmla="*/ 20 h 124"/>
                <a:gd name="T46" fmla="*/ 30 w 98"/>
                <a:gd name="T47" fmla="*/ 10 h 124"/>
                <a:gd name="T48" fmla="*/ 14 w 98"/>
                <a:gd name="T49" fmla="*/ 4 h 124"/>
                <a:gd name="T50" fmla="*/ 0 w 98"/>
                <a:gd name="T51" fmla="*/ 0 h 124"/>
                <a:gd name="T52" fmla="*/ 0 w 98"/>
                <a:gd name="T5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24">
                  <a:moveTo>
                    <a:pt x="0" y="0"/>
                  </a:moveTo>
                  <a:lnTo>
                    <a:pt x="0" y="0"/>
                  </a:lnTo>
                  <a:lnTo>
                    <a:pt x="4" y="22"/>
                  </a:lnTo>
                  <a:lnTo>
                    <a:pt x="8" y="44"/>
                  </a:lnTo>
                  <a:lnTo>
                    <a:pt x="14" y="64"/>
                  </a:lnTo>
                  <a:lnTo>
                    <a:pt x="22" y="82"/>
                  </a:lnTo>
                  <a:lnTo>
                    <a:pt x="30" y="98"/>
                  </a:lnTo>
                  <a:lnTo>
                    <a:pt x="42" y="110"/>
                  </a:lnTo>
                  <a:lnTo>
                    <a:pt x="54" y="120"/>
                  </a:lnTo>
                  <a:lnTo>
                    <a:pt x="60" y="122"/>
                  </a:lnTo>
                  <a:lnTo>
                    <a:pt x="68" y="124"/>
                  </a:lnTo>
                  <a:lnTo>
                    <a:pt x="68" y="124"/>
                  </a:lnTo>
                  <a:lnTo>
                    <a:pt x="76" y="124"/>
                  </a:lnTo>
                  <a:lnTo>
                    <a:pt x="84" y="124"/>
                  </a:lnTo>
                  <a:lnTo>
                    <a:pt x="98" y="118"/>
                  </a:lnTo>
                  <a:lnTo>
                    <a:pt x="98" y="118"/>
                  </a:lnTo>
                  <a:lnTo>
                    <a:pt x="96" y="104"/>
                  </a:lnTo>
                  <a:lnTo>
                    <a:pt x="94" y="90"/>
                  </a:lnTo>
                  <a:lnTo>
                    <a:pt x="90" y="78"/>
                  </a:lnTo>
                  <a:lnTo>
                    <a:pt x="86" y="66"/>
                  </a:lnTo>
                  <a:lnTo>
                    <a:pt x="74" y="48"/>
                  </a:lnTo>
                  <a:lnTo>
                    <a:pt x="60" y="32"/>
                  </a:lnTo>
                  <a:lnTo>
                    <a:pt x="46" y="20"/>
                  </a:lnTo>
                  <a:lnTo>
                    <a:pt x="30" y="10"/>
                  </a:lnTo>
                  <a:lnTo>
                    <a:pt x="14" y="4"/>
                  </a:lnTo>
                  <a:lnTo>
                    <a:pt x="0" y="0"/>
                  </a:lnTo>
                  <a:lnTo>
                    <a:pt x="0" y="0"/>
                  </a:lnTo>
                  <a:close/>
                </a:path>
              </a:pathLst>
            </a:custGeom>
            <a:solidFill>
              <a:schemeClr val="accent4">
                <a:lumMod val="55000"/>
                <a:lumOff val="45000"/>
              </a:schemeClr>
            </a:solidFill>
            <a:ln>
              <a:noFill/>
            </a:ln>
          </p:spPr>
        </p:sp>
        <p:sp>
          <p:nvSpPr>
            <p:cNvPr id="138" name="Freeform 51"/>
            <p:cNvSpPr/>
            <p:nvPr/>
          </p:nvSpPr>
          <p:spPr bwMode="auto">
            <a:xfrm>
              <a:off x="2638425" y="1611313"/>
              <a:ext cx="301625" cy="349250"/>
            </a:xfrm>
            <a:custGeom>
              <a:avLst/>
              <a:gdLst>
                <a:gd name="T0" fmla="*/ 190 w 190"/>
                <a:gd name="T1" fmla="*/ 48 h 220"/>
                <a:gd name="T2" fmla="*/ 0 w 190"/>
                <a:gd name="T3" fmla="*/ 0 h 220"/>
                <a:gd name="T4" fmla="*/ 0 w 190"/>
                <a:gd name="T5" fmla="*/ 0 h 220"/>
                <a:gd name="T6" fmla="*/ 0 w 190"/>
                <a:gd name="T7" fmla="*/ 30 h 220"/>
                <a:gd name="T8" fmla="*/ 2 w 190"/>
                <a:gd name="T9" fmla="*/ 64 h 220"/>
                <a:gd name="T10" fmla="*/ 4 w 190"/>
                <a:gd name="T11" fmla="*/ 102 h 220"/>
                <a:gd name="T12" fmla="*/ 4 w 190"/>
                <a:gd name="T13" fmla="*/ 102 h 220"/>
                <a:gd name="T14" fmla="*/ 18 w 190"/>
                <a:gd name="T15" fmla="*/ 106 h 220"/>
                <a:gd name="T16" fmla="*/ 34 w 190"/>
                <a:gd name="T17" fmla="*/ 112 h 220"/>
                <a:gd name="T18" fmla="*/ 50 w 190"/>
                <a:gd name="T19" fmla="*/ 122 h 220"/>
                <a:gd name="T20" fmla="*/ 64 w 190"/>
                <a:gd name="T21" fmla="*/ 134 h 220"/>
                <a:gd name="T22" fmla="*/ 78 w 190"/>
                <a:gd name="T23" fmla="*/ 150 h 220"/>
                <a:gd name="T24" fmla="*/ 90 w 190"/>
                <a:gd name="T25" fmla="*/ 168 h 220"/>
                <a:gd name="T26" fmla="*/ 94 w 190"/>
                <a:gd name="T27" fmla="*/ 180 h 220"/>
                <a:gd name="T28" fmla="*/ 98 w 190"/>
                <a:gd name="T29" fmla="*/ 192 h 220"/>
                <a:gd name="T30" fmla="*/ 100 w 190"/>
                <a:gd name="T31" fmla="*/ 206 h 220"/>
                <a:gd name="T32" fmla="*/ 102 w 190"/>
                <a:gd name="T33" fmla="*/ 220 h 220"/>
                <a:gd name="T34" fmla="*/ 102 w 190"/>
                <a:gd name="T35" fmla="*/ 220 h 220"/>
                <a:gd name="T36" fmla="*/ 112 w 190"/>
                <a:gd name="T37" fmla="*/ 214 h 220"/>
                <a:gd name="T38" fmla="*/ 122 w 190"/>
                <a:gd name="T39" fmla="*/ 204 h 220"/>
                <a:gd name="T40" fmla="*/ 132 w 190"/>
                <a:gd name="T41" fmla="*/ 194 h 220"/>
                <a:gd name="T42" fmla="*/ 140 w 190"/>
                <a:gd name="T43" fmla="*/ 180 h 220"/>
                <a:gd name="T44" fmla="*/ 156 w 190"/>
                <a:gd name="T45" fmla="*/ 152 h 220"/>
                <a:gd name="T46" fmla="*/ 168 w 190"/>
                <a:gd name="T47" fmla="*/ 122 h 220"/>
                <a:gd name="T48" fmla="*/ 178 w 190"/>
                <a:gd name="T49" fmla="*/ 94 h 220"/>
                <a:gd name="T50" fmla="*/ 184 w 190"/>
                <a:gd name="T51" fmla="*/ 70 h 220"/>
                <a:gd name="T52" fmla="*/ 190 w 190"/>
                <a:gd name="T53" fmla="*/ 48 h 220"/>
                <a:gd name="T54" fmla="*/ 190 w 190"/>
                <a:gd name="T55"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220">
                  <a:moveTo>
                    <a:pt x="190" y="48"/>
                  </a:moveTo>
                  <a:lnTo>
                    <a:pt x="0" y="0"/>
                  </a:lnTo>
                  <a:lnTo>
                    <a:pt x="0" y="0"/>
                  </a:lnTo>
                  <a:lnTo>
                    <a:pt x="0" y="30"/>
                  </a:lnTo>
                  <a:lnTo>
                    <a:pt x="2" y="64"/>
                  </a:lnTo>
                  <a:lnTo>
                    <a:pt x="4" y="102"/>
                  </a:lnTo>
                  <a:lnTo>
                    <a:pt x="4" y="102"/>
                  </a:lnTo>
                  <a:lnTo>
                    <a:pt x="18" y="106"/>
                  </a:lnTo>
                  <a:lnTo>
                    <a:pt x="34" y="112"/>
                  </a:lnTo>
                  <a:lnTo>
                    <a:pt x="50" y="122"/>
                  </a:lnTo>
                  <a:lnTo>
                    <a:pt x="64" y="134"/>
                  </a:lnTo>
                  <a:lnTo>
                    <a:pt x="78" y="150"/>
                  </a:lnTo>
                  <a:lnTo>
                    <a:pt x="90" y="168"/>
                  </a:lnTo>
                  <a:lnTo>
                    <a:pt x="94" y="180"/>
                  </a:lnTo>
                  <a:lnTo>
                    <a:pt x="98" y="192"/>
                  </a:lnTo>
                  <a:lnTo>
                    <a:pt x="100" y="206"/>
                  </a:lnTo>
                  <a:lnTo>
                    <a:pt x="102" y="220"/>
                  </a:lnTo>
                  <a:lnTo>
                    <a:pt x="102" y="220"/>
                  </a:lnTo>
                  <a:lnTo>
                    <a:pt x="112" y="214"/>
                  </a:lnTo>
                  <a:lnTo>
                    <a:pt x="122" y="204"/>
                  </a:lnTo>
                  <a:lnTo>
                    <a:pt x="132" y="194"/>
                  </a:lnTo>
                  <a:lnTo>
                    <a:pt x="140" y="180"/>
                  </a:lnTo>
                  <a:lnTo>
                    <a:pt x="156" y="152"/>
                  </a:lnTo>
                  <a:lnTo>
                    <a:pt x="168" y="122"/>
                  </a:lnTo>
                  <a:lnTo>
                    <a:pt x="178" y="94"/>
                  </a:lnTo>
                  <a:lnTo>
                    <a:pt x="184" y="70"/>
                  </a:lnTo>
                  <a:lnTo>
                    <a:pt x="190" y="48"/>
                  </a:lnTo>
                  <a:lnTo>
                    <a:pt x="190" y="48"/>
                  </a:lnTo>
                  <a:close/>
                </a:path>
              </a:pathLst>
            </a:custGeom>
            <a:solidFill>
              <a:schemeClr val="accent5"/>
            </a:solidFill>
            <a:ln>
              <a:noFill/>
            </a:ln>
          </p:spPr>
        </p:sp>
        <p:sp>
          <p:nvSpPr>
            <p:cNvPr id="139" name="Freeform 52"/>
            <p:cNvSpPr/>
            <p:nvPr/>
          </p:nvSpPr>
          <p:spPr bwMode="auto">
            <a:xfrm>
              <a:off x="4013200" y="284163"/>
              <a:ext cx="1000125" cy="3698875"/>
            </a:xfrm>
            <a:custGeom>
              <a:avLst/>
              <a:gdLst>
                <a:gd name="T0" fmla="*/ 2 w 630"/>
                <a:gd name="T1" fmla="*/ 22 h 2330"/>
                <a:gd name="T2" fmla="*/ 82 w 630"/>
                <a:gd name="T3" fmla="*/ 124 h 2330"/>
                <a:gd name="T4" fmla="*/ 164 w 630"/>
                <a:gd name="T5" fmla="*/ 238 h 2330"/>
                <a:gd name="T6" fmla="*/ 258 w 630"/>
                <a:gd name="T7" fmla="*/ 386 h 2330"/>
                <a:gd name="T8" fmla="*/ 354 w 630"/>
                <a:gd name="T9" fmla="*/ 558 h 2330"/>
                <a:gd name="T10" fmla="*/ 398 w 630"/>
                <a:gd name="T11" fmla="*/ 652 h 2330"/>
                <a:gd name="T12" fmla="*/ 438 w 630"/>
                <a:gd name="T13" fmla="*/ 748 h 2330"/>
                <a:gd name="T14" fmla="*/ 472 w 630"/>
                <a:gd name="T15" fmla="*/ 848 h 2330"/>
                <a:gd name="T16" fmla="*/ 500 w 630"/>
                <a:gd name="T17" fmla="*/ 948 h 2330"/>
                <a:gd name="T18" fmla="*/ 518 w 630"/>
                <a:gd name="T19" fmla="*/ 1050 h 2330"/>
                <a:gd name="T20" fmla="*/ 526 w 630"/>
                <a:gd name="T21" fmla="*/ 1150 h 2330"/>
                <a:gd name="T22" fmla="*/ 528 w 630"/>
                <a:gd name="T23" fmla="*/ 1202 h 2330"/>
                <a:gd name="T24" fmla="*/ 526 w 630"/>
                <a:gd name="T25" fmla="*/ 1302 h 2330"/>
                <a:gd name="T26" fmla="*/ 512 w 630"/>
                <a:gd name="T27" fmla="*/ 1452 h 2330"/>
                <a:gd name="T28" fmla="*/ 482 w 630"/>
                <a:gd name="T29" fmla="*/ 1644 h 2330"/>
                <a:gd name="T30" fmla="*/ 440 w 630"/>
                <a:gd name="T31" fmla="*/ 1824 h 2330"/>
                <a:gd name="T32" fmla="*/ 394 w 630"/>
                <a:gd name="T33" fmla="*/ 1984 h 2330"/>
                <a:gd name="T34" fmla="*/ 348 w 630"/>
                <a:gd name="T35" fmla="*/ 2118 h 2330"/>
                <a:gd name="T36" fmla="*/ 294 w 630"/>
                <a:gd name="T37" fmla="*/ 2254 h 2330"/>
                <a:gd name="T38" fmla="*/ 274 w 630"/>
                <a:gd name="T39" fmla="*/ 2294 h 2330"/>
                <a:gd name="T40" fmla="*/ 264 w 630"/>
                <a:gd name="T41" fmla="*/ 2318 h 2330"/>
                <a:gd name="T42" fmla="*/ 272 w 630"/>
                <a:gd name="T43" fmla="*/ 2330 h 2330"/>
                <a:gd name="T44" fmla="*/ 290 w 630"/>
                <a:gd name="T45" fmla="*/ 2328 h 2330"/>
                <a:gd name="T46" fmla="*/ 312 w 630"/>
                <a:gd name="T47" fmla="*/ 2312 h 2330"/>
                <a:gd name="T48" fmla="*/ 320 w 630"/>
                <a:gd name="T49" fmla="*/ 2300 h 2330"/>
                <a:gd name="T50" fmla="*/ 356 w 630"/>
                <a:gd name="T51" fmla="*/ 2238 h 2330"/>
                <a:gd name="T52" fmla="*/ 406 w 630"/>
                <a:gd name="T53" fmla="*/ 2130 h 2330"/>
                <a:gd name="T54" fmla="*/ 466 w 630"/>
                <a:gd name="T55" fmla="*/ 1988 h 2330"/>
                <a:gd name="T56" fmla="*/ 526 w 630"/>
                <a:gd name="T57" fmla="*/ 1822 h 2330"/>
                <a:gd name="T58" fmla="*/ 580 w 630"/>
                <a:gd name="T59" fmla="*/ 1636 h 2330"/>
                <a:gd name="T60" fmla="*/ 610 w 630"/>
                <a:gd name="T61" fmla="*/ 1490 h 2330"/>
                <a:gd name="T62" fmla="*/ 622 w 630"/>
                <a:gd name="T63" fmla="*/ 1394 h 2330"/>
                <a:gd name="T64" fmla="*/ 630 w 630"/>
                <a:gd name="T65" fmla="*/ 1296 h 2330"/>
                <a:gd name="T66" fmla="*/ 628 w 630"/>
                <a:gd name="T67" fmla="*/ 1202 h 2330"/>
                <a:gd name="T68" fmla="*/ 626 w 630"/>
                <a:gd name="T69" fmla="*/ 1156 h 2330"/>
                <a:gd name="T70" fmla="*/ 612 w 630"/>
                <a:gd name="T71" fmla="*/ 1062 h 2330"/>
                <a:gd name="T72" fmla="*/ 590 w 630"/>
                <a:gd name="T73" fmla="*/ 968 h 2330"/>
                <a:gd name="T74" fmla="*/ 558 w 630"/>
                <a:gd name="T75" fmla="*/ 872 h 2330"/>
                <a:gd name="T76" fmla="*/ 522 w 630"/>
                <a:gd name="T77" fmla="*/ 778 h 2330"/>
                <a:gd name="T78" fmla="*/ 480 w 630"/>
                <a:gd name="T79" fmla="*/ 686 h 2330"/>
                <a:gd name="T80" fmla="*/ 386 w 630"/>
                <a:gd name="T81" fmla="*/ 508 h 2330"/>
                <a:gd name="T82" fmla="*/ 288 w 630"/>
                <a:gd name="T83" fmla="*/ 346 h 2330"/>
                <a:gd name="T84" fmla="*/ 192 w 630"/>
                <a:gd name="T85" fmla="*/ 208 h 2330"/>
                <a:gd name="T86" fmla="*/ 112 w 630"/>
                <a:gd name="T87" fmla="*/ 104 h 2330"/>
                <a:gd name="T88" fmla="*/ 56 w 630"/>
                <a:gd name="T89" fmla="*/ 38 h 2330"/>
                <a:gd name="T90" fmla="*/ 40 w 630"/>
                <a:gd name="T91" fmla="*/ 22 h 2330"/>
                <a:gd name="T92" fmla="*/ 10 w 630"/>
                <a:gd name="T93" fmla="*/ 2 h 2330"/>
                <a:gd name="T94" fmla="*/ 0 w 630"/>
                <a:gd name="T95" fmla="*/ 2 h 2330"/>
                <a:gd name="T96" fmla="*/ 0 w 630"/>
                <a:gd name="T97" fmla="*/ 10 h 2330"/>
                <a:gd name="T98" fmla="*/ 2 w 630"/>
                <a:gd name="T99" fmla="*/ 22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0" h="2330">
                  <a:moveTo>
                    <a:pt x="2" y="22"/>
                  </a:moveTo>
                  <a:lnTo>
                    <a:pt x="2" y="22"/>
                  </a:lnTo>
                  <a:lnTo>
                    <a:pt x="24" y="50"/>
                  </a:lnTo>
                  <a:lnTo>
                    <a:pt x="82" y="124"/>
                  </a:lnTo>
                  <a:lnTo>
                    <a:pt x="120" y="176"/>
                  </a:lnTo>
                  <a:lnTo>
                    <a:pt x="164" y="238"/>
                  </a:lnTo>
                  <a:lnTo>
                    <a:pt x="210" y="308"/>
                  </a:lnTo>
                  <a:lnTo>
                    <a:pt x="258" y="386"/>
                  </a:lnTo>
                  <a:lnTo>
                    <a:pt x="306" y="470"/>
                  </a:lnTo>
                  <a:lnTo>
                    <a:pt x="354" y="558"/>
                  </a:lnTo>
                  <a:lnTo>
                    <a:pt x="376" y="604"/>
                  </a:lnTo>
                  <a:lnTo>
                    <a:pt x="398" y="652"/>
                  </a:lnTo>
                  <a:lnTo>
                    <a:pt x="418" y="700"/>
                  </a:lnTo>
                  <a:lnTo>
                    <a:pt x="438" y="748"/>
                  </a:lnTo>
                  <a:lnTo>
                    <a:pt x="456" y="798"/>
                  </a:lnTo>
                  <a:lnTo>
                    <a:pt x="472" y="848"/>
                  </a:lnTo>
                  <a:lnTo>
                    <a:pt x="486" y="898"/>
                  </a:lnTo>
                  <a:lnTo>
                    <a:pt x="500" y="948"/>
                  </a:lnTo>
                  <a:lnTo>
                    <a:pt x="510" y="1000"/>
                  </a:lnTo>
                  <a:lnTo>
                    <a:pt x="518" y="1050"/>
                  </a:lnTo>
                  <a:lnTo>
                    <a:pt x="524" y="1100"/>
                  </a:lnTo>
                  <a:lnTo>
                    <a:pt x="526" y="1150"/>
                  </a:lnTo>
                  <a:lnTo>
                    <a:pt x="526" y="1150"/>
                  </a:lnTo>
                  <a:lnTo>
                    <a:pt x="528" y="1202"/>
                  </a:lnTo>
                  <a:lnTo>
                    <a:pt x="528" y="1252"/>
                  </a:lnTo>
                  <a:lnTo>
                    <a:pt x="526" y="1302"/>
                  </a:lnTo>
                  <a:lnTo>
                    <a:pt x="522" y="1352"/>
                  </a:lnTo>
                  <a:lnTo>
                    <a:pt x="512" y="1452"/>
                  </a:lnTo>
                  <a:lnTo>
                    <a:pt x="498" y="1550"/>
                  </a:lnTo>
                  <a:lnTo>
                    <a:pt x="482" y="1644"/>
                  </a:lnTo>
                  <a:lnTo>
                    <a:pt x="462" y="1736"/>
                  </a:lnTo>
                  <a:lnTo>
                    <a:pt x="440" y="1824"/>
                  </a:lnTo>
                  <a:lnTo>
                    <a:pt x="418" y="1908"/>
                  </a:lnTo>
                  <a:lnTo>
                    <a:pt x="394" y="1984"/>
                  </a:lnTo>
                  <a:lnTo>
                    <a:pt x="370" y="2054"/>
                  </a:lnTo>
                  <a:lnTo>
                    <a:pt x="348" y="2118"/>
                  </a:lnTo>
                  <a:lnTo>
                    <a:pt x="328" y="2172"/>
                  </a:lnTo>
                  <a:lnTo>
                    <a:pt x="294" y="2254"/>
                  </a:lnTo>
                  <a:lnTo>
                    <a:pt x="274" y="2294"/>
                  </a:lnTo>
                  <a:lnTo>
                    <a:pt x="274" y="2294"/>
                  </a:lnTo>
                  <a:lnTo>
                    <a:pt x="266" y="2308"/>
                  </a:lnTo>
                  <a:lnTo>
                    <a:pt x="264" y="2318"/>
                  </a:lnTo>
                  <a:lnTo>
                    <a:pt x="268" y="2326"/>
                  </a:lnTo>
                  <a:lnTo>
                    <a:pt x="272" y="2330"/>
                  </a:lnTo>
                  <a:lnTo>
                    <a:pt x="280" y="2330"/>
                  </a:lnTo>
                  <a:lnTo>
                    <a:pt x="290" y="2328"/>
                  </a:lnTo>
                  <a:lnTo>
                    <a:pt x="302" y="2322"/>
                  </a:lnTo>
                  <a:lnTo>
                    <a:pt x="312" y="2312"/>
                  </a:lnTo>
                  <a:lnTo>
                    <a:pt x="312" y="2312"/>
                  </a:lnTo>
                  <a:lnTo>
                    <a:pt x="320" y="2300"/>
                  </a:lnTo>
                  <a:lnTo>
                    <a:pt x="336" y="2276"/>
                  </a:lnTo>
                  <a:lnTo>
                    <a:pt x="356" y="2238"/>
                  </a:lnTo>
                  <a:lnTo>
                    <a:pt x="380" y="2190"/>
                  </a:lnTo>
                  <a:lnTo>
                    <a:pt x="406" y="2130"/>
                  </a:lnTo>
                  <a:lnTo>
                    <a:pt x="436" y="2064"/>
                  </a:lnTo>
                  <a:lnTo>
                    <a:pt x="466" y="1988"/>
                  </a:lnTo>
                  <a:lnTo>
                    <a:pt x="498" y="1908"/>
                  </a:lnTo>
                  <a:lnTo>
                    <a:pt x="526" y="1822"/>
                  </a:lnTo>
                  <a:lnTo>
                    <a:pt x="554" y="1730"/>
                  </a:lnTo>
                  <a:lnTo>
                    <a:pt x="580" y="1636"/>
                  </a:lnTo>
                  <a:lnTo>
                    <a:pt x="600" y="1540"/>
                  </a:lnTo>
                  <a:lnTo>
                    <a:pt x="610" y="1490"/>
                  </a:lnTo>
                  <a:lnTo>
                    <a:pt x="616" y="1442"/>
                  </a:lnTo>
                  <a:lnTo>
                    <a:pt x="622" y="1394"/>
                  </a:lnTo>
                  <a:lnTo>
                    <a:pt x="626" y="1346"/>
                  </a:lnTo>
                  <a:lnTo>
                    <a:pt x="630" y="1296"/>
                  </a:lnTo>
                  <a:lnTo>
                    <a:pt x="630" y="1250"/>
                  </a:lnTo>
                  <a:lnTo>
                    <a:pt x="628" y="1202"/>
                  </a:lnTo>
                  <a:lnTo>
                    <a:pt x="626" y="1156"/>
                  </a:lnTo>
                  <a:lnTo>
                    <a:pt x="626" y="1156"/>
                  </a:lnTo>
                  <a:lnTo>
                    <a:pt x="620" y="1110"/>
                  </a:lnTo>
                  <a:lnTo>
                    <a:pt x="612" y="1062"/>
                  </a:lnTo>
                  <a:lnTo>
                    <a:pt x="602" y="1016"/>
                  </a:lnTo>
                  <a:lnTo>
                    <a:pt x="590" y="968"/>
                  </a:lnTo>
                  <a:lnTo>
                    <a:pt x="574" y="920"/>
                  </a:lnTo>
                  <a:lnTo>
                    <a:pt x="558" y="872"/>
                  </a:lnTo>
                  <a:lnTo>
                    <a:pt x="542" y="826"/>
                  </a:lnTo>
                  <a:lnTo>
                    <a:pt x="522" y="778"/>
                  </a:lnTo>
                  <a:lnTo>
                    <a:pt x="502" y="732"/>
                  </a:lnTo>
                  <a:lnTo>
                    <a:pt x="480" y="686"/>
                  </a:lnTo>
                  <a:lnTo>
                    <a:pt x="434" y="594"/>
                  </a:lnTo>
                  <a:lnTo>
                    <a:pt x="386" y="508"/>
                  </a:lnTo>
                  <a:lnTo>
                    <a:pt x="338" y="424"/>
                  </a:lnTo>
                  <a:lnTo>
                    <a:pt x="288" y="346"/>
                  </a:lnTo>
                  <a:lnTo>
                    <a:pt x="238" y="274"/>
                  </a:lnTo>
                  <a:lnTo>
                    <a:pt x="192" y="208"/>
                  </a:lnTo>
                  <a:lnTo>
                    <a:pt x="150" y="152"/>
                  </a:lnTo>
                  <a:lnTo>
                    <a:pt x="112" y="104"/>
                  </a:lnTo>
                  <a:lnTo>
                    <a:pt x="80" y="66"/>
                  </a:lnTo>
                  <a:lnTo>
                    <a:pt x="56" y="38"/>
                  </a:lnTo>
                  <a:lnTo>
                    <a:pt x="40" y="22"/>
                  </a:lnTo>
                  <a:lnTo>
                    <a:pt x="40" y="22"/>
                  </a:lnTo>
                  <a:lnTo>
                    <a:pt x="22" y="8"/>
                  </a:lnTo>
                  <a:lnTo>
                    <a:pt x="10" y="2"/>
                  </a:lnTo>
                  <a:lnTo>
                    <a:pt x="2" y="0"/>
                  </a:lnTo>
                  <a:lnTo>
                    <a:pt x="0" y="2"/>
                  </a:lnTo>
                  <a:lnTo>
                    <a:pt x="0" y="4"/>
                  </a:lnTo>
                  <a:lnTo>
                    <a:pt x="0" y="10"/>
                  </a:lnTo>
                  <a:lnTo>
                    <a:pt x="0" y="16"/>
                  </a:lnTo>
                  <a:lnTo>
                    <a:pt x="2" y="22"/>
                  </a:lnTo>
                  <a:lnTo>
                    <a:pt x="2" y="22"/>
                  </a:lnTo>
                  <a:close/>
                </a:path>
              </a:pathLst>
            </a:custGeom>
            <a:solidFill>
              <a:schemeClr val="accent5">
                <a:lumMod val="75000"/>
                <a:lumOff val="25000"/>
              </a:schemeClr>
            </a:solidFill>
            <a:ln>
              <a:noFill/>
            </a:ln>
          </p:spPr>
        </p:sp>
        <p:sp>
          <p:nvSpPr>
            <p:cNvPr id="140" name="Freeform 53"/>
            <p:cNvSpPr/>
            <p:nvPr/>
          </p:nvSpPr>
          <p:spPr bwMode="auto">
            <a:xfrm>
              <a:off x="2597150" y="338138"/>
              <a:ext cx="1955800" cy="3578225"/>
            </a:xfrm>
            <a:custGeom>
              <a:avLst/>
              <a:gdLst>
                <a:gd name="T0" fmla="*/ 944 w 1232"/>
                <a:gd name="T1" fmla="*/ 0 h 2254"/>
                <a:gd name="T2" fmla="*/ 944 w 1232"/>
                <a:gd name="T3" fmla="*/ 0 h 2254"/>
                <a:gd name="T4" fmla="*/ 806 w 1232"/>
                <a:gd name="T5" fmla="*/ 188 h 2254"/>
                <a:gd name="T6" fmla="*/ 498 w 1232"/>
                <a:gd name="T7" fmla="*/ 610 h 2254"/>
                <a:gd name="T8" fmla="*/ 328 w 1232"/>
                <a:gd name="T9" fmla="*/ 842 h 2254"/>
                <a:gd name="T10" fmla="*/ 176 w 1232"/>
                <a:gd name="T11" fmla="*/ 1056 h 2254"/>
                <a:gd name="T12" fmla="*/ 60 w 1232"/>
                <a:gd name="T13" fmla="*/ 1222 h 2254"/>
                <a:gd name="T14" fmla="*/ 22 w 1232"/>
                <a:gd name="T15" fmla="*/ 1280 h 2254"/>
                <a:gd name="T16" fmla="*/ 2 w 1232"/>
                <a:gd name="T17" fmla="*/ 1316 h 2254"/>
                <a:gd name="T18" fmla="*/ 2 w 1232"/>
                <a:gd name="T19" fmla="*/ 1316 h 2254"/>
                <a:gd name="T20" fmla="*/ 0 w 1232"/>
                <a:gd name="T21" fmla="*/ 1322 h 2254"/>
                <a:gd name="T22" fmla="*/ 0 w 1232"/>
                <a:gd name="T23" fmla="*/ 1328 h 2254"/>
                <a:gd name="T24" fmla="*/ 2 w 1232"/>
                <a:gd name="T25" fmla="*/ 1334 h 2254"/>
                <a:gd name="T26" fmla="*/ 4 w 1232"/>
                <a:gd name="T27" fmla="*/ 1342 h 2254"/>
                <a:gd name="T28" fmla="*/ 14 w 1232"/>
                <a:gd name="T29" fmla="*/ 1360 h 2254"/>
                <a:gd name="T30" fmla="*/ 30 w 1232"/>
                <a:gd name="T31" fmla="*/ 1382 h 2254"/>
                <a:gd name="T32" fmla="*/ 50 w 1232"/>
                <a:gd name="T33" fmla="*/ 1406 h 2254"/>
                <a:gd name="T34" fmla="*/ 76 w 1232"/>
                <a:gd name="T35" fmla="*/ 1432 h 2254"/>
                <a:gd name="T36" fmla="*/ 106 w 1232"/>
                <a:gd name="T37" fmla="*/ 1460 h 2254"/>
                <a:gd name="T38" fmla="*/ 140 w 1232"/>
                <a:gd name="T39" fmla="*/ 1490 h 2254"/>
                <a:gd name="T40" fmla="*/ 220 w 1232"/>
                <a:gd name="T41" fmla="*/ 1556 h 2254"/>
                <a:gd name="T42" fmla="*/ 310 w 1232"/>
                <a:gd name="T43" fmla="*/ 1626 h 2254"/>
                <a:gd name="T44" fmla="*/ 410 w 1232"/>
                <a:gd name="T45" fmla="*/ 1702 h 2254"/>
                <a:gd name="T46" fmla="*/ 514 w 1232"/>
                <a:gd name="T47" fmla="*/ 1778 h 2254"/>
                <a:gd name="T48" fmla="*/ 622 w 1232"/>
                <a:gd name="T49" fmla="*/ 1854 h 2254"/>
                <a:gd name="T50" fmla="*/ 732 w 1232"/>
                <a:gd name="T51" fmla="*/ 1930 h 2254"/>
                <a:gd name="T52" fmla="*/ 936 w 1232"/>
                <a:gd name="T53" fmla="*/ 2068 h 2254"/>
                <a:gd name="T54" fmla="*/ 1108 w 1232"/>
                <a:gd name="T55" fmla="*/ 2182 h 2254"/>
                <a:gd name="T56" fmla="*/ 1220 w 1232"/>
                <a:gd name="T57" fmla="*/ 2254 h 2254"/>
                <a:gd name="T58" fmla="*/ 1232 w 1232"/>
                <a:gd name="T59" fmla="*/ 2232 h 2254"/>
                <a:gd name="T60" fmla="*/ 1232 w 1232"/>
                <a:gd name="T61" fmla="*/ 2232 h 2254"/>
                <a:gd name="T62" fmla="*/ 1188 w 1232"/>
                <a:gd name="T63" fmla="*/ 2204 h 2254"/>
                <a:gd name="T64" fmla="*/ 1068 w 1232"/>
                <a:gd name="T65" fmla="*/ 2128 h 2254"/>
                <a:gd name="T66" fmla="*/ 896 w 1232"/>
                <a:gd name="T67" fmla="*/ 2014 h 2254"/>
                <a:gd name="T68" fmla="*/ 798 w 1232"/>
                <a:gd name="T69" fmla="*/ 1948 h 2254"/>
                <a:gd name="T70" fmla="*/ 696 w 1232"/>
                <a:gd name="T71" fmla="*/ 1878 h 2254"/>
                <a:gd name="T72" fmla="*/ 592 w 1232"/>
                <a:gd name="T73" fmla="*/ 1804 h 2254"/>
                <a:gd name="T74" fmla="*/ 488 w 1232"/>
                <a:gd name="T75" fmla="*/ 1728 h 2254"/>
                <a:gd name="T76" fmla="*/ 388 w 1232"/>
                <a:gd name="T77" fmla="*/ 1654 h 2254"/>
                <a:gd name="T78" fmla="*/ 294 w 1232"/>
                <a:gd name="T79" fmla="*/ 1580 h 2254"/>
                <a:gd name="T80" fmla="*/ 210 w 1232"/>
                <a:gd name="T81" fmla="*/ 1508 h 2254"/>
                <a:gd name="T82" fmla="*/ 174 w 1232"/>
                <a:gd name="T83" fmla="*/ 1474 h 2254"/>
                <a:gd name="T84" fmla="*/ 140 w 1232"/>
                <a:gd name="T85" fmla="*/ 1442 h 2254"/>
                <a:gd name="T86" fmla="*/ 110 w 1232"/>
                <a:gd name="T87" fmla="*/ 1410 h 2254"/>
                <a:gd name="T88" fmla="*/ 82 w 1232"/>
                <a:gd name="T89" fmla="*/ 1382 h 2254"/>
                <a:gd name="T90" fmla="*/ 62 w 1232"/>
                <a:gd name="T91" fmla="*/ 1354 h 2254"/>
                <a:gd name="T92" fmla="*/ 44 w 1232"/>
                <a:gd name="T93" fmla="*/ 1328 h 2254"/>
                <a:gd name="T94" fmla="*/ 44 w 1232"/>
                <a:gd name="T95" fmla="*/ 1328 h 2254"/>
                <a:gd name="T96" fmla="*/ 152 w 1232"/>
                <a:gd name="T97" fmla="*/ 1178 h 2254"/>
                <a:gd name="T98" fmla="*/ 406 w 1232"/>
                <a:gd name="T99" fmla="*/ 816 h 2254"/>
                <a:gd name="T100" fmla="*/ 706 w 1232"/>
                <a:gd name="T101" fmla="*/ 382 h 2254"/>
                <a:gd name="T102" fmla="*/ 844 w 1232"/>
                <a:gd name="T103" fmla="*/ 180 h 2254"/>
                <a:gd name="T104" fmla="*/ 956 w 1232"/>
                <a:gd name="T105" fmla="*/ 14 h 2254"/>
                <a:gd name="T106" fmla="*/ 944 w 1232"/>
                <a:gd name="T107" fmla="*/ 0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2254">
                  <a:moveTo>
                    <a:pt x="944" y="0"/>
                  </a:moveTo>
                  <a:lnTo>
                    <a:pt x="944" y="0"/>
                  </a:lnTo>
                  <a:lnTo>
                    <a:pt x="806" y="188"/>
                  </a:lnTo>
                  <a:lnTo>
                    <a:pt x="498" y="610"/>
                  </a:lnTo>
                  <a:lnTo>
                    <a:pt x="328" y="842"/>
                  </a:lnTo>
                  <a:lnTo>
                    <a:pt x="176" y="1056"/>
                  </a:lnTo>
                  <a:lnTo>
                    <a:pt x="60" y="1222"/>
                  </a:lnTo>
                  <a:lnTo>
                    <a:pt x="22" y="1280"/>
                  </a:lnTo>
                  <a:lnTo>
                    <a:pt x="2" y="1316"/>
                  </a:lnTo>
                  <a:lnTo>
                    <a:pt x="2" y="1316"/>
                  </a:lnTo>
                  <a:lnTo>
                    <a:pt x="0" y="1322"/>
                  </a:lnTo>
                  <a:lnTo>
                    <a:pt x="0" y="1328"/>
                  </a:lnTo>
                  <a:lnTo>
                    <a:pt x="2" y="1334"/>
                  </a:lnTo>
                  <a:lnTo>
                    <a:pt x="4" y="1342"/>
                  </a:lnTo>
                  <a:lnTo>
                    <a:pt x="14" y="1360"/>
                  </a:lnTo>
                  <a:lnTo>
                    <a:pt x="30" y="1382"/>
                  </a:lnTo>
                  <a:lnTo>
                    <a:pt x="50" y="1406"/>
                  </a:lnTo>
                  <a:lnTo>
                    <a:pt x="76" y="1432"/>
                  </a:lnTo>
                  <a:lnTo>
                    <a:pt x="106" y="1460"/>
                  </a:lnTo>
                  <a:lnTo>
                    <a:pt x="140" y="1490"/>
                  </a:lnTo>
                  <a:lnTo>
                    <a:pt x="220" y="1556"/>
                  </a:lnTo>
                  <a:lnTo>
                    <a:pt x="310" y="1626"/>
                  </a:lnTo>
                  <a:lnTo>
                    <a:pt x="410" y="1702"/>
                  </a:lnTo>
                  <a:lnTo>
                    <a:pt x="514" y="1778"/>
                  </a:lnTo>
                  <a:lnTo>
                    <a:pt x="622" y="1854"/>
                  </a:lnTo>
                  <a:lnTo>
                    <a:pt x="732" y="1930"/>
                  </a:lnTo>
                  <a:lnTo>
                    <a:pt x="936" y="2068"/>
                  </a:lnTo>
                  <a:lnTo>
                    <a:pt x="1108" y="2182"/>
                  </a:lnTo>
                  <a:lnTo>
                    <a:pt x="1220" y="2254"/>
                  </a:lnTo>
                  <a:lnTo>
                    <a:pt x="1232" y="2232"/>
                  </a:lnTo>
                  <a:lnTo>
                    <a:pt x="1232" y="2232"/>
                  </a:lnTo>
                  <a:lnTo>
                    <a:pt x="1188" y="2204"/>
                  </a:lnTo>
                  <a:lnTo>
                    <a:pt x="1068" y="2128"/>
                  </a:lnTo>
                  <a:lnTo>
                    <a:pt x="896" y="2014"/>
                  </a:lnTo>
                  <a:lnTo>
                    <a:pt x="798" y="1948"/>
                  </a:lnTo>
                  <a:lnTo>
                    <a:pt x="696" y="1878"/>
                  </a:lnTo>
                  <a:lnTo>
                    <a:pt x="592" y="1804"/>
                  </a:lnTo>
                  <a:lnTo>
                    <a:pt x="488" y="1728"/>
                  </a:lnTo>
                  <a:lnTo>
                    <a:pt x="388" y="1654"/>
                  </a:lnTo>
                  <a:lnTo>
                    <a:pt x="294" y="1580"/>
                  </a:lnTo>
                  <a:lnTo>
                    <a:pt x="210" y="1508"/>
                  </a:lnTo>
                  <a:lnTo>
                    <a:pt x="174" y="1474"/>
                  </a:lnTo>
                  <a:lnTo>
                    <a:pt x="140" y="1442"/>
                  </a:lnTo>
                  <a:lnTo>
                    <a:pt x="110" y="1410"/>
                  </a:lnTo>
                  <a:lnTo>
                    <a:pt x="82" y="1382"/>
                  </a:lnTo>
                  <a:lnTo>
                    <a:pt x="62" y="1354"/>
                  </a:lnTo>
                  <a:lnTo>
                    <a:pt x="44" y="1328"/>
                  </a:lnTo>
                  <a:lnTo>
                    <a:pt x="44" y="1328"/>
                  </a:lnTo>
                  <a:lnTo>
                    <a:pt x="152" y="1178"/>
                  </a:lnTo>
                  <a:lnTo>
                    <a:pt x="406" y="816"/>
                  </a:lnTo>
                  <a:lnTo>
                    <a:pt x="706" y="382"/>
                  </a:lnTo>
                  <a:lnTo>
                    <a:pt x="844" y="180"/>
                  </a:lnTo>
                  <a:lnTo>
                    <a:pt x="956" y="14"/>
                  </a:lnTo>
                  <a:lnTo>
                    <a:pt x="944" y="0"/>
                  </a:lnTo>
                  <a:close/>
                </a:path>
              </a:pathLst>
            </a:custGeom>
            <a:solidFill>
              <a:schemeClr val="accent1"/>
            </a:solidFill>
            <a:ln>
              <a:noFill/>
            </a:ln>
          </p:spPr>
        </p:sp>
        <p:sp>
          <p:nvSpPr>
            <p:cNvPr id="141" name="Freeform 54"/>
            <p:cNvSpPr/>
            <p:nvPr/>
          </p:nvSpPr>
          <p:spPr bwMode="auto">
            <a:xfrm>
              <a:off x="2435225" y="1989138"/>
              <a:ext cx="2794000" cy="625475"/>
            </a:xfrm>
            <a:custGeom>
              <a:avLst/>
              <a:gdLst>
                <a:gd name="T0" fmla="*/ 212 w 1760"/>
                <a:gd name="T1" fmla="*/ 272 h 394"/>
                <a:gd name="T2" fmla="*/ 212 w 1760"/>
                <a:gd name="T3" fmla="*/ 272 h 394"/>
                <a:gd name="T4" fmla="*/ 964 w 1760"/>
                <a:gd name="T5" fmla="*/ 142 h 394"/>
                <a:gd name="T6" fmla="*/ 1492 w 1760"/>
                <a:gd name="T7" fmla="*/ 50 h 394"/>
                <a:gd name="T8" fmla="*/ 1676 w 1760"/>
                <a:gd name="T9" fmla="*/ 16 h 394"/>
                <a:gd name="T10" fmla="*/ 1760 w 1760"/>
                <a:gd name="T11" fmla="*/ 0 h 394"/>
                <a:gd name="T12" fmla="*/ 1760 w 1760"/>
                <a:gd name="T13" fmla="*/ 54 h 394"/>
                <a:gd name="T14" fmla="*/ 222 w 1760"/>
                <a:gd name="T15" fmla="*/ 328 h 394"/>
                <a:gd name="T16" fmla="*/ 48 w 1760"/>
                <a:gd name="T17" fmla="*/ 394 h 394"/>
                <a:gd name="T18" fmla="*/ 72 w 1760"/>
                <a:gd name="T19" fmla="*/ 316 h 394"/>
                <a:gd name="T20" fmla="*/ 0 w 1760"/>
                <a:gd name="T21" fmla="*/ 250 h 394"/>
                <a:gd name="T22" fmla="*/ 212 w 1760"/>
                <a:gd name="T23" fmla="*/ 27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0" h="394">
                  <a:moveTo>
                    <a:pt x="212" y="272"/>
                  </a:moveTo>
                  <a:lnTo>
                    <a:pt x="212" y="272"/>
                  </a:lnTo>
                  <a:lnTo>
                    <a:pt x="964" y="142"/>
                  </a:lnTo>
                  <a:lnTo>
                    <a:pt x="1492" y="50"/>
                  </a:lnTo>
                  <a:lnTo>
                    <a:pt x="1676" y="16"/>
                  </a:lnTo>
                  <a:lnTo>
                    <a:pt x="1760" y="0"/>
                  </a:lnTo>
                  <a:lnTo>
                    <a:pt x="1760" y="54"/>
                  </a:lnTo>
                  <a:lnTo>
                    <a:pt x="222" y="328"/>
                  </a:lnTo>
                  <a:lnTo>
                    <a:pt x="48" y="394"/>
                  </a:lnTo>
                  <a:lnTo>
                    <a:pt x="72" y="316"/>
                  </a:lnTo>
                  <a:lnTo>
                    <a:pt x="0" y="250"/>
                  </a:lnTo>
                  <a:lnTo>
                    <a:pt x="212" y="272"/>
                  </a:lnTo>
                  <a:close/>
                </a:path>
              </a:pathLst>
            </a:custGeom>
            <a:solidFill>
              <a:schemeClr val="accent1">
                <a:lumMod val="75000"/>
              </a:schemeClr>
            </a:solidFill>
            <a:ln>
              <a:noFill/>
            </a:ln>
          </p:spPr>
        </p:sp>
        <p:sp>
          <p:nvSpPr>
            <p:cNvPr id="142" name="Freeform 55"/>
            <p:cNvSpPr/>
            <p:nvPr/>
          </p:nvSpPr>
          <p:spPr bwMode="auto">
            <a:xfrm>
              <a:off x="5362575" y="1604963"/>
              <a:ext cx="777875" cy="603250"/>
            </a:xfrm>
            <a:custGeom>
              <a:avLst/>
              <a:gdLst>
                <a:gd name="T0" fmla="*/ 0 w 490"/>
                <a:gd name="T1" fmla="*/ 198 h 380"/>
                <a:gd name="T2" fmla="*/ 0 w 490"/>
                <a:gd name="T3" fmla="*/ 198 h 380"/>
                <a:gd name="T4" fmla="*/ 16 w 490"/>
                <a:gd name="T5" fmla="*/ 188 h 380"/>
                <a:gd name="T6" fmla="*/ 54 w 490"/>
                <a:gd name="T7" fmla="*/ 166 h 380"/>
                <a:gd name="T8" fmla="*/ 78 w 490"/>
                <a:gd name="T9" fmla="*/ 150 h 380"/>
                <a:gd name="T10" fmla="*/ 98 w 490"/>
                <a:gd name="T11" fmla="*/ 134 h 380"/>
                <a:gd name="T12" fmla="*/ 116 w 490"/>
                <a:gd name="T13" fmla="*/ 118 h 380"/>
                <a:gd name="T14" fmla="*/ 130 w 490"/>
                <a:gd name="T15" fmla="*/ 104 h 380"/>
                <a:gd name="T16" fmla="*/ 130 w 490"/>
                <a:gd name="T17" fmla="*/ 104 h 380"/>
                <a:gd name="T18" fmla="*/ 146 w 490"/>
                <a:gd name="T19" fmla="*/ 84 h 380"/>
                <a:gd name="T20" fmla="*/ 170 w 490"/>
                <a:gd name="T21" fmla="*/ 62 h 380"/>
                <a:gd name="T22" fmla="*/ 186 w 490"/>
                <a:gd name="T23" fmla="*/ 50 h 380"/>
                <a:gd name="T24" fmla="*/ 204 w 490"/>
                <a:gd name="T25" fmla="*/ 38 h 380"/>
                <a:gd name="T26" fmla="*/ 222 w 490"/>
                <a:gd name="T27" fmla="*/ 28 h 380"/>
                <a:gd name="T28" fmla="*/ 242 w 490"/>
                <a:gd name="T29" fmla="*/ 18 h 380"/>
                <a:gd name="T30" fmla="*/ 264 w 490"/>
                <a:gd name="T31" fmla="*/ 10 h 380"/>
                <a:gd name="T32" fmla="*/ 284 w 490"/>
                <a:gd name="T33" fmla="*/ 4 h 380"/>
                <a:gd name="T34" fmla="*/ 308 w 490"/>
                <a:gd name="T35" fmla="*/ 0 h 380"/>
                <a:gd name="T36" fmla="*/ 330 w 490"/>
                <a:gd name="T37" fmla="*/ 0 h 380"/>
                <a:gd name="T38" fmla="*/ 352 w 490"/>
                <a:gd name="T39" fmla="*/ 4 h 380"/>
                <a:gd name="T40" fmla="*/ 374 w 490"/>
                <a:gd name="T41" fmla="*/ 12 h 380"/>
                <a:gd name="T42" fmla="*/ 396 w 490"/>
                <a:gd name="T43" fmla="*/ 24 h 380"/>
                <a:gd name="T44" fmla="*/ 418 w 490"/>
                <a:gd name="T45" fmla="*/ 42 h 380"/>
                <a:gd name="T46" fmla="*/ 418 w 490"/>
                <a:gd name="T47" fmla="*/ 42 h 380"/>
                <a:gd name="T48" fmla="*/ 436 w 490"/>
                <a:gd name="T49" fmla="*/ 62 h 380"/>
                <a:gd name="T50" fmla="*/ 452 w 490"/>
                <a:gd name="T51" fmla="*/ 82 h 380"/>
                <a:gd name="T52" fmla="*/ 464 w 490"/>
                <a:gd name="T53" fmla="*/ 104 h 380"/>
                <a:gd name="T54" fmla="*/ 474 w 490"/>
                <a:gd name="T55" fmla="*/ 126 h 380"/>
                <a:gd name="T56" fmla="*/ 482 w 490"/>
                <a:gd name="T57" fmla="*/ 148 h 380"/>
                <a:gd name="T58" fmla="*/ 488 w 490"/>
                <a:gd name="T59" fmla="*/ 170 h 380"/>
                <a:gd name="T60" fmla="*/ 490 w 490"/>
                <a:gd name="T61" fmla="*/ 190 h 380"/>
                <a:gd name="T62" fmla="*/ 490 w 490"/>
                <a:gd name="T63" fmla="*/ 212 h 380"/>
                <a:gd name="T64" fmla="*/ 490 w 490"/>
                <a:gd name="T65" fmla="*/ 232 h 380"/>
                <a:gd name="T66" fmla="*/ 486 w 490"/>
                <a:gd name="T67" fmla="*/ 252 h 380"/>
                <a:gd name="T68" fmla="*/ 482 w 490"/>
                <a:gd name="T69" fmla="*/ 270 h 380"/>
                <a:gd name="T70" fmla="*/ 476 w 490"/>
                <a:gd name="T71" fmla="*/ 288 h 380"/>
                <a:gd name="T72" fmla="*/ 470 w 490"/>
                <a:gd name="T73" fmla="*/ 304 h 380"/>
                <a:gd name="T74" fmla="*/ 462 w 490"/>
                <a:gd name="T75" fmla="*/ 318 h 380"/>
                <a:gd name="T76" fmla="*/ 454 w 490"/>
                <a:gd name="T77" fmla="*/ 332 h 380"/>
                <a:gd name="T78" fmla="*/ 446 w 490"/>
                <a:gd name="T79" fmla="*/ 342 h 380"/>
                <a:gd name="T80" fmla="*/ 446 w 490"/>
                <a:gd name="T81" fmla="*/ 342 h 380"/>
                <a:gd name="T82" fmla="*/ 432 w 490"/>
                <a:gd name="T83" fmla="*/ 354 h 380"/>
                <a:gd name="T84" fmla="*/ 414 w 490"/>
                <a:gd name="T85" fmla="*/ 364 h 380"/>
                <a:gd name="T86" fmla="*/ 390 w 490"/>
                <a:gd name="T87" fmla="*/ 372 h 380"/>
                <a:gd name="T88" fmla="*/ 362 w 490"/>
                <a:gd name="T89" fmla="*/ 378 h 380"/>
                <a:gd name="T90" fmla="*/ 328 w 490"/>
                <a:gd name="T91" fmla="*/ 380 h 380"/>
                <a:gd name="T92" fmla="*/ 310 w 490"/>
                <a:gd name="T93" fmla="*/ 380 h 380"/>
                <a:gd name="T94" fmla="*/ 290 w 490"/>
                <a:gd name="T95" fmla="*/ 378 h 380"/>
                <a:gd name="T96" fmla="*/ 268 w 490"/>
                <a:gd name="T97" fmla="*/ 374 h 380"/>
                <a:gd name="T98" fmla="*/ 246 w 490"/>
                <a:gd name="T99" fmla="*/ 368 h 380"/>
                <a:gd name="T100" fmla="*/ 222 w 490"/>
                <a:gd name="T101" fmla="*/ 362 h 380"/>
                <a:gd name="T102" fmla="*/ 198 w 490"/>
                <a:gd name="T103" fmla="*/ 354 h 380"/>
                <a:gd name="T104" fmla="*/ 198 w 490"/>
                <a:gd name="T105" fmla="*/ 354 h 380"/>
                <a:gd name="T106" fmla="*/ 150 w 490"/>
                <a:gd name="T107" fmla="*/ 338 h 380"/>
                <a:gd name="T108" fmla="*/ 110 w 490"/>
                <a:gd name="T109" fmla="*/ 328 h 380"/>
                <a:gd name="T110" fmla="*/ 78 w 490"/>
                <a:gd name="T111" fmla="*/ 320 h 380"/>
                <a:gd name="T112" fmla="*/ 54 w 490"/>
                <a:gd name="T113" fmla="*/ 316 h 380"/>
                <a:gd name="T114" fmla="*/ 36 w 490"/>
                <a:gd name="T115" fmla="*/ 316 h 380"/>
                <a:gd name="T116" fmla="*/ 24 w 490"/>
                <a:gd name="T117" fmla="*/ 316 h 380"/>
                <a:gd name="T118" fmla="*/ 16 w 490"/>
                <a:gd name="T119" fmla="*/ 316 h 380"/>
                <a:gd name="T120" fmla="*/ 0 w 490"/>
                <a:gd name="T121" fmla="*/ 19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380">
                  <a:moveTo>
                    <a:pt x="0" y="198"/>
                  </a:moveTo>
                  <a:lnTo>
                    <a:pt x="0" y="198"/>
                  </a:lnTo>
                  <a:lnTo>
                    <a:pt x="16" y="188"/>
                  </a:lnTo>
                  <a:lnTo>
                    <a:pt x="54" y="166"/>
                  </a:lnTo>
                  <a:lnTo>
                    <a:pt x="78" y="150"/>
                  </a:lnTo>
                  <a:lnTo>
                    <a:pt x="98" y="134"/>
                  </a:lnTo>
                  <a:lnTo>
                    <a:pt x="116" y="118"/>
                  </a:lnTo>
                  <a:lnTo>
                    <a:pt x="130" y="104"/>
                  </a:lnTo>
                  <a:lnTo>
                    <a:pt x="130" y="104"/>
                  </a:lnTo>
                  <a:lnTo>
                    <a:pt x="146" y="84"/>
                  </a:lnTo>
                  <a:lnTo>
                    <a:pt x="170" y="62"/>
                  </a:lnTo>
                  <a:lnTo>
                    <a:pt x="186" y="50"/>
                  </a:lnTo>
                  <a:lnTo>
                    <a:pt x="204" y="38"/>
                  </a:lnTo>
                  <a:lnTo>
                    <a:pt x="222" y="28"/>
                  </a:lnTo>
                  <a:lnTo>
                    <a:pt x="242" y="18"/>
                  </a:lnTo>
                  <a:lnTo>
                    <a:pt x="264" y="10"/>
                  </a:lnTo>
                  <a:lnTo>
                    <a:pt x="284" y="4"/>
                  </a:lnTo>
                  <a:lnTo>
                    <a:pt x="308" y="0"/>
                  </a:lnTo>
                  <a:lnTo>
                    <a:pt x="330" y="0"/>
                  </a:lnTo>
                  <a:lnTo>
                    <a:pt x="352" y="4"/>
                  </a:lnTo>
                  <a:lnTo>
                    <a:pt x="374" y="12"/>
                  </a:lnTo>
                  <a:lnTo>
                    <a:pt x="396" y="24"/>
                  </a:lnTo>
                  <a:lnTo>
                    <a:pt x="418" y="42"/>
                  </a:lnTo>
                  <a:lnTo>
                    <a:pt x="418" y="42"/>
                  </a:lnTo>
                  <a:lnTo>
                    <a:pt x="436" y="62"/>
                  </a:lnTo>
                  <a:lnTo>
                    <a:pt x="452" y="82"/>
                  </a:lnTo>
                  <a:lnTo>
                    <a:pt x="464" y="104"/>
                  </a:lnTo>
                  <a:lnTo>
                    <a:pt x="474" y="126"/>
                  </a:lnTo>
                  <a:lnTo>
                    <a:pt x="482" y="148"/>
                  </a:lnTo>
                  <a:lnTo>
                    <a:pt x="488" y="170"/>
                  </a:lnTo>
                  <a:lnTo>
                    <a:pt x="490" y="190"/>
                  </a:lnTo>
                  <a:lnTo>
                    <a:pt x="490" y="212"/>
                  </a:lnTo>
                  <a:lnTo>
                    <a:pt x="490" y="232"/>
                  </a:lnTo>
                  <a:lnTo>
                    <a:pt x="486" y="252"/>
                  </a:lnTo>
                  <a:lnTo>
                    <a:pt x="482" y="270"/>
                  </a:lnTo>
                  <a:lnTo>
                    <a:pt x="476" y="288"/>
                  </a:lnTo>
                  <a:lnTo>
                    <a:pt x="470" y="304"/>
                  </a:lnTo>
                  <a:lnTo>
                    <a:pt x="462" y="318"/>
                  </a:lnTo>
                  <a:lnTo>
                    <a:pt x="454" y="332"/>
                  </a:lnTo>
                  <a:lnTo>
                    <a:pt x="446" y="342"/>
                  </a:lnTo>
                  <a:lnTo>
                    <a:pt x="446" y="342"/>
                  </a:lnTo>
                  <a:lnTo>
                    <a:pt x="432" y="354"/>
                  </a:lnTo>
                  <a:lnTo>
                    <a:pt x="414" y="364"/>
                  </a:lnTo>
                  <a:lnTo>
                    <a:pt x="390" y="372"/>
                  </a:lnTo>
                  <a:lnTo>
                    <a:pt x="362" y="378"/>
                  </a:lnTo>
                  <a:lnTo>
                    <a:pt x="328" y="380"/>
                  </a:lnTo>
                  <a:lnTo>
                    <a:pt x="310" y="380"/>
                  </a:lnTo>
                  <a:lnTo>
                    <a:pt x="290" y="378"/>
                  </a:lnTo>
                  <a:lnTo>
                    <a:pt x="268" y="374"/>
                  </a:lnTo>
                  <a:lnTo>
                    <a:pt x="246" y="368"/>
                  </a:lnTo>
                  <a:lnTo>
                    <a:pt x="222" y="362"/>
                  </a:lnTo>
                  <a:lnTo>
                    <a:pt x="198" y="354"/>
                  </a:lnTo>
                  <a:lnTo>
                    <a:pt x="198" y="354"/>
                  </a:lnTo>
                  <a:lnTo>
                    <a:pt x="150" y="338"/>
                  </a:lnTo>
                  <a:lnTo>
                    <a:pt x="110" y="328"/>
                  </a:lnTo>
                  <a:lnTo>
                    <a:pt x="78" y="320"/>
                  </a:lnTo>
                  <a:lnTo>
                    <a:pt x="54" y="316"/>
                  </a:lnTo>
                  <a:lnTo>
                    <a:pt x="36" y="316"/>
                  </a:lnTo>
                  <a:lnTo>
                    <a:pt x="24" y="316"/>
                  </a:lnTo>
                  <a:lnTo>
                    <a:pt x="16" y="316"/>
                  </a:lnTo>
                  <a:lnTo>
                    <a:pt x="0" y="198"/>
                  </a:lnTo>
                  <a:close/>
                </a:path>
              </a:pathLst>
            </a:custGeom>
            <a:solidFill>
              <a:schemeClr val="accent3"/>
            </a:solidFill>
            <a:ln>
              <a:noFill/>
            </a:ln>
          </p:spPr>
        </p:sp>
        <p:sp>
          <p:nvSpPr>
            <p:cNvPr id="143" name="Freeform 56"/>
            <p:cNvSpPr/>
            <p:nvPr/>
          </p:nvSpPr>
          <p:spPr bwMode="auto">
            <a:xfrm>
              <a:off x="5346700" y="1785938"/>
              <a:ext cx="419100" cy="285750"/>
            </a:xfrm>
            <a:custGeom>
              <a:avLst/>
              <a:gdLst>
                <a:gd name="T0" fmla="*/ 0 w 264"/>
                <a:gd name="T1" fmla="*/ 116 h 180"/>
                <a:gd name="T2" fmla="*/ 50 w 264"/>
                <a:gd name="T3" fmla="*/ 116 h 180"/>
                <a:gd name="T4" fmla="*/ 86 w 264"/>
                <a:gd name="T5" fmla="*/ 106 h 180"/>
                <a:gd name="T6" fmla="*/ 110 w 264"/>
                <a:gd name="T7" fmla="*/ 94 h 180"/>
                <a:gd name="T8" fmla="*/ 116 w 264"/>
                <a:gd name="T9" fmla="*/ 90 h 180"/>
                <a:gd name="T10" fmla="*/ 140 w 264"/>
                <a:gd name="T11" fmla="*/ 62 h 180"/>
                <a:gd name="T12" fmla="*/ 176 w 264"/>
                <a:gd name="T13" fmla="*/ 16 h 180"/>
                <a:gd name="T14" fmla="*/ 194 w 264"/>
                <a:gd name="T15" fmla="*/ 2 h 180"/>
                <a:gd name="T16" fmla="*/ 206 w 264"/>
                <a:gd name="T17" fmla="*/ 0 h 180"/>
                <a:gd name="T18" fmla="*/ 212 w 264"/>
                <a:gd name="T19" fmla="*/ 0 h 180"/>
                <a:gd name="T20" fmla="*/ 222 w 264"/>
                <a:gd name="T21" fmla="*/ 6 h 180"/>
                <a:gd name="T22" fmla="*/ 226 w 264"/>
                <a:gd name="T23" fmla="*/ 14 h 180"/>
                <a:gd name="T24" fmla="*/ 224 w 264"/>
                <a:gd name="T25" fmla="*/ 34 h 180"/>
                <a:gd name="T26" fmla="*/ 212 w 264"/>
                <a:gd name="T27" fmla="*/ 52 h 180"/>
                <a:gd name="T28" fmla="*/ 200 w 264"/>
                <a:gd name="T29" fmla="*/ 58 h 180"/>
                <a:gd name="T30" fmla="*/ 208 w 264"/>
                <a:gd name="T31" fmla="*/ 58 h 180"/>
                <a:gd name="T32" fmla="*/ 242 w 264"/>
                <a:gd name="T33" fmla="*/ 64 h 180"/>
                <a:gd name="T34" fmla="*/ 260 w 264"/>
                <a:gd name="T35" fmla="*/ 78 h 180"/>
                <a:gd name="T36" fmla="*/ 264 w 264"/>
                <a:gd name="T37" fmla="*/ 90 h 180"/>
                <a:gd name="T38" fmla="*/ 264 w 264"/>
                <a:gd name="T39" fmla="*/ 96 h 180"/>
                <a:gd name="T40" fmla="*/ 256 w 264"/>
                <a:gd name="T41" fmla="*/ 110 h 180"/>
                <a:gd name="T42" fmla="*/ 238 w 264"/>
                <a:gd name="T43" fmla="*/ 120 h 180"/>
                <a:gd name="T44" fmla="*/ 210 w 264"/>
                <a:gd name="T45" fmla="*/ 126 h 180"/>
                <a:gd name="T46" fmla="*/ 222 w 264"/>
                <a:gd name="T47" fmla="*/ 130 h 180"/>
                <a:gd name="T48" fmla="*/ 254 w 264"/>
                <a:gd name="T49" fmla="*/ 146 h 180"/>
                <a:gd name="T50" fmla="*/ 262 w 264"/>
                <a:gd name="T51" fmla="*/ 158 h 180"/>
                <a:gd name="T52" fmla="*/ 260 w 264"/>
                <a:gd name="T53" fmla="*/ 168 h 180"/>
                <a:gd name="T54" fmla="*/ 256 w 264"/>
                <a:gd name="T55" fmla="*/ 172 h 180"/>
                <a:gd name="T56" fmla="*/ 244 w 264"/>
                <a:gd name="T57" fmla="*/ 178 h 180"/>
                <a:gd name="T58" fmla="*/ 228 w 264"/>
                <a:gd name="T59" fmla="*/ 178 h 180"/>
                <a:gd name="T60" fmla="*/ 196 w 264"/>
                <a:gd name="T61" fmla="*/ 166 h 180"/>
                <a:gd name="T62" fmla="*/ 146 w 264"/>
                <a:gd name="T63" fmla="*/ 142 h 180"/>
                <a:gd name="T64" fmla="*/ 132 w 264"/>
                <a:gd name="T65" fmla="*/ 138 h 180"/>
                <a:gd name="T66" fmla="*/ 100 w 264"/>
                <a:gd name="T67" fmla="*/ 138 h 180"/>
                <a:gd name="T68" fmla="*/ 10 w 264"/>
                <a:gd name="T6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180">
                  <a:moveTo>
                    <a:pt x="0" y="116"/>
                  </a:moveTo>
                  <a:lnTo>
                    <a:pt x="0" y="116"/>
                  </a:lnTo>
                  <a:lnTo>
                    <a:pt x="16" y="118"/>
                  </a:lnTo>
                  <a:lnTo>
                    <a:pt x="50" y="116"/>
                  </a:lnTo>
                  <a:lnTo>
                    <a:pt x="68" y="112"/>
                  </a:lnTo>
                  <a:lnTo>
                    <a:pt x="86" y="106"/>
                  </a:lnTo>
                  <a:lnTo>
                    <a:pt x="104" y="100"/>
                  </a:lnTo>
                  <a:lnTo>
                    <a:pt x="110" y="94"/>
                  </a:lnTo>
                  <a:lnTo>
                    <a:pt x="116" y="90"/>
                  </a:lnTo>
                  <a:lnTo>
                    <a:pt x="116" y="90"/>
                  </a:lnTo>
                  <a:lnTo>
                    <a:pt x="128" y="76"/>
                  </a:lnTo>
                  <a:lnTo>
                    <a:pt x="140" y="62"/>
                  </a:lnTo>
                  <a:lnTo>
                    <a:pt x="164" y="30"/>
                  </a:lnTo>
                  <a:lnTo>
                    <a:pt x="176" y="16"/>
                  </a:lnTo>
                  <a:lnTo>
                    <a:pt x="188" y="6"/>
                  </a:lnTo>
                  <a:lnTo>
                    <a:pt x="194" y="2"/>
                  </a:lnTo>
                  <a:lnTo>
                    <a:pt x="200" y="0"/>
                  </a:lnTo>
                  <a:lnTo>
                    <a:pt x="206" y="0"/>
                  </a:lnTo>
                  <a:lnTo>
                    <a:pt x="212" y="0"/>
                  </a:lnTo>
                  <a:lnTo>
                    <a:pt x="212" y="0"/>
                  </a:lnTo>
                  <a:lnTo>
                    <a:pt x="218" y="2"/>
                  </a:lnTo>
                  <a:lnTo>
                    <a:pt x="222" y="6"/>
                  </a:lnTo>
                  <a:lnTo>
                    <a:pt x="226" y="10"/>
                  </a:lnTo>
                  <a:lnTo>
                    <a:pt x="226" y="14"/>
                  </a:lnTo>
                  <a:lnTo>
                    <a:pt x="226" y="24"/>
                  </a:lnTo>
                  <a:lnTo>
                    <a:pt x="224" y="34"/>
                  </a:lnTo>
                  <a:lnTo>
                    <a:pt x="218" y="44"/>
                  </a:lnTo>
                  <a:lnTo>
                    <a:pt x="212" y="52"/>
                  </a:lnTo>
                  <a:lnTo>
                    <a:pt x="206" y="56"/>
                  </a:lnTo>
                  <a:lnTo>
                    <a:pt x="200" y="58"/>
                  </a:lnTo>
                  <a:lnTo>
                    <a:pt x="200" y="58"/>
                  </a:lnTo>
                  <a:lnTo>
                    <a:pt x="208" y="58"/>
                  </a:lnTo>
                  <a:lnTo>
                    <a:pt x="230" y="62"/>
                  </a:lnTo>
                  <a:lnTo>
                    <a:pt x="242" y="64"/>
                  </a:lnTo>
                  <a:lnTo>
                    <a:pt x="252" y="70"/>
                  </a:lnTo>
                  <a:lnTo>
                    <a:pt x="260" y="78"/>
                  </a:lnTo>
                  <a:lnTo>
                    <a:pt x="262" y="84"/>
                  </a:lnTo>
                  <a:lnTo>
                    <a:pt x="264" y="90"/>
                  </a:lnTo>
                  <a:lnTo>
                    <a:pt x="264" y="90"/>
                  </a:lnTo>
                  <a:lnTo>
                    <a:pt x="264" y="96"/>
                  </a:lnTo>
                  <a:lnTo>
                    <a:pt x="262" y="100"/>
                  </a:lnTo>
                  <a:lnTo>
                    <a:pt x="256" y="110"/>
                  </a:lnTo>
                  <a:lnTo>
                    <a:pt x="248" y="116"/>
                  </a:lnTo>
                  <a:lnTo>
                    <a:pt x="238" y="120"/>
                  </a:lnTo>
                  <a:lnTo>
                    <a:pt x="218" y="124"/>
                  </a:lnTo>
                  <a:lnTo>
                    <a:pt x="210" y="126"/>
                  </a:lnTo>
                  <a:lnTo>
                    <a:pt x="210" y="126"/>
                  </a:lnTo>
                  <a:lnTo>
                    <a:pt x="222" y="130"/>
                  </a:lnTo>
                  <a:lnTo>
                    <a:pt x="244" y="140"/>
                  </a:lnTo>
                  <a:lnTo>
                    <a:pt x="254" y="146"/>
                  </a:lnTo>
                  <a:lnTo>
                    <a:pt x="260" y="154"/>
                  </a:lnTo>
                  <a:lnTo>
                    <a:pt x="262" y="158"/>
                  </a:lnTo>
                  <a:lnTo>
                    <a:pt x="262" y="164"/>
                  </a:lnTo>
                  <a:lnTo>
                    <a:pt x="260" y="168"/>
                  </a:lnTo>
                  <a:lnTo>
                    <a:pt x="256" y="172"/>
                  </a:lnTo>
                  <a:lnTo>
                    <a:pt x="256" y="172"/>
                  </a:lnTo>
                  <a:lnTo>
                    <a:pt x="250" y="176"/>
                  </a:lnTo>
                  <a:lnTo>
                    <a:pt x="244" y="178"/>
                  </a:lnTo>
                  <a:lnTo>
                    <a:pt x="236" y="180"/>
                  </a:lnTo>
                  <a:lnTo>
                    <a:pt x="228" y="178"/>
                  </a:lnTo>
                  <a:lnTo>
                    <a:pt x="212" y="174"/>
                  </a:lnTo>
                  <a:lnTo>
                    <a:pt x="196" y="166"/>
                  </a:lnTo>
                  <a:lnTo>
                    <a:pt x="160" y="148"/>
                  </a:lnTo>
                  <a:lnTo>
                    <a:pt x="146" y="142"/>
                  </a:lnTo>
                  <a:lnTo>
                    <a:pt x="132" y="138"/>
                  </a:lnTo>
                  <a:lnTo>
                    <a:pt x="132" y="138"/>
                  </a:lnTo>
                  <a:lnTo>
                    <a:pt x="118" y="136"/>
                  </a:lnTo>
                  <a:lnTo>
                    <a:pt x="100" y="138"/>
                  </a:lnTo>
                  <a:lnTo>
                    <a:pt x="60" y="146"/>
                  </a:lnTo>
                  <a:lnTo>
                    <a:pt x="10" y="158"/>
                  </a:lnTo>
                  <a:lnTo>
                    <a:pt x="0" y="116"/>
                  </a:lnTo>
                  <a:close/>
                </a:path>
              </a:pathLst>
            </a:custGeom>
            <a:noFill/>
            <a:ln w="12700">
              <a:solidFill>
                <a:srgbClr val="4C492F"/>
              </a:solidFill>
              <a:prstDash val="solid"/>
              <a:round/>
            </a:ln>
          </p:spPr>
        </p:sp>
        <p:sp>
          <p:nvSpPr>
            <p:cNvPr id="144" name="Freeform 57"/>
            <p:cNvSpPr/>
            <p:nvPr/>
          </p:nvSpPr>
          <p:spPr bwMode="auto">
            <a:xfrm>
              <a:off x="5737225" y="1658938"/>
              <a:ext cx="339725" cy="390525"/>
            </a:xfrm>
            <a:custGeom>
              <a:avLst/>
              <a:gdLst>
                <a:gd name="T0" fmla="*/ 118 w 214"/>
                <a:gd name="T1" fmla="*/ 16 h 246"/>
                <a:gd name="T2" fmla="*/ 118 w 214"/>
                <a:gd name="T3" fmla="*/ 16 h 246"/>
                <a:gd name="T4" fmla="*/ 106 w 214"/>
                <a:gd name="T5" fmla="*/ 10 h 246"/>
                <a:gd name="T6" fmla="*/ 94 w 214"/>
                <a:gd name="T7" fmla="*/ 4 h 246"/>
                <a:gd name="T8" fmla="*/ 82 w 214"/>
                <a:gd name="T9" fmla="*/ 2 h 246"/>
                <a:gd name="T10" fmla="*/ 70 w 214"/>
                <a:gd name="T11" fmla="*/ 0 h 246"/>
                <a:gd name="T12" fmla="*/ 60 w 214"/>
                <a:gd name="T13" fmla="*/ 2 h 246"/>
                <a:gd name="T14" fmla="*/ 50 w 214"/>
                <a:gd name="T15" fmla="*/ 4 h 246"/>
                <a:gd name="T16" fmla="*/ 40 w 214"/>
                <a:gd name="T17" fmla="*/ 8 h 246"/>
                <a:gd name="T18" fmla="*/ 32 w 214"/>
                <a:gd name="T19" fmla="*/ 14 h 246"/>
                <a:gd name="T20" fmla="*/ 18 w 214"/>
                <a:gd name="T21" fmla="*/ 26 h 246"/>
                <a:gd name="T22" fmla="*/ 8 w 214"/>
                <a:gd name="T23" fmla="*/ 38 h 246"/>
                <a:gd name="T24" fmla="*/ 2 w 214"/>
                <a:gd name="T25" fmla="*/ 50 h 246"/>
                <a:gd name="T26" fmla="*/ 0 w 214"/>
                <a:gd name="T27" fmla="*/ 58 h 246"/>
                <a:gd name="T28" fmla="*/ 0 w 214"/>
                <a:gd name="T29" fmla="*/ 58 h 246"/>
                <a:gd name="T30" fmla="*/ 4 w 214"/>
                <a:gd name="T31" fmla="*/ 64 h 246"/>
                <a:gd name="T32" fmla="*/ 14 w 214"/>
                <a:gd name="T33" fmla="*/ 70 h 246"/>
                <a:gd name="T34" fmla="*/ 40 w 214"/>
                <a:gd name="T35" fmla="*/ 84 h 246"/>
                <a:gd name="T36" fmla="*/ 56 w 214"/>
                <a:gd name="T37" fmla="*/ 94 h 246"/>
                <a:gd name="T38" fmla="*/ 72 w 214"/>
                <a:gd name="T39" fmla="*/ 104 h 246"/>
                <a:gd name="T40" fmla="*/ 86 w 214"/>
                <a:gd name="T41" fmla="*/ 118 h 246"/>
                <a:gd name="T42" fmla="*/ 96 w 214"/>
                <a:gd name="T43" fmla="*/ 132 h 246"/>
                <a:gd name="T44" fmla="*/ 96 w 214"/>
                <a:gd name="T45" fmla="*/ 132 h 246"/>
                <a:gd name="T46" fmla="*/ 104 w 214"/>
                <a:gd name="T47" fmla="*/ 152 h 246"/>
                <a:gd name="T48" fmla="*/ 112 w 214"/>
                <a:gd name="T49" fmla="*/ 170 h 246"/>
                <a:gd name="T50" fmla="*/ 128 w 214"/>
                <a:gd name="T51" fmla="*/ 208 h 246"/>
                <a:gd name="T52" fmla="*/ 136 w 214"/>
                <a:gd name="T53" fmla="*/ 224 h 246"/>
                <a:gd name="T54" fmla="*/ 144 w 214"/>
                <a:gd name="T55" fmla="*/ 236 h 246"/>
                <a:gd name="T56" fmla="*/ 148 w 214"/>
                <a:gd name="T57" fmla="*/ 242 h 246"/>
                <a:gd name="T58" fmla="*/ 154 w 214"/>
                <a:gd name="T59" fmla="*/ 244 h 246"/>
                <a:gd name="T60" fmla="*/ 158 w 214"/>
                <a:gd name="T61" fmla="*/ 246 h 246"/>
                <a:gd name="T62" fmla="*/ 164 w 214"/>
                <a:gd name="T63" fmla="*/ 246 h 246"/>
                <a:gd name="T64" fmla="*/ 164 w 214"/>
                <a:gd name="T65" fmla="*/ 246 h 246"/>
                <a:gd name="T66" fmla="*/ 174 w 214"/>
                <a:gd name="T67" fmla="*/ 242 h 246"/>
                <a:gd name="T68" fmla="*/ 184 w 214"/>
                <a:gd name="T69" fmla="*/ 238 h 246"/>
                <a:gd name="T70" fmla="*/ 192 w 214"/>
                <a:gd name="T71" fmla="*/ 230 h 246"/>
                <a:gd name="T72" fmla="*/ 200 w 214"/>
                <a:gd name="T73" fmla="*/ 220 h 246"/>
                <a:gd name="T74" fmla="*/ 206 w 214"/>
                <a:gd name="T75" fmla="*/ 208 h 246"/>
                <a:gd name="T76" fmla="*/ 210 w 214"/>
                <a:gd name="T77" fmla="*/ 194 h 246"/>
                <a:gd name="T78" fmla="*/ 214 w 214"/>
                <a:gd name="T79" fmla="*/ 180 h 246"/>
                <a:gd name="T80" fmla="*/ 214 w 214"/>
                <a:gd name="T81" fmla="*/ 164 h 246"/>
                <a:gd name="T82" fmla="*/ 212 w 214"/>
                <a:gd name="T83" fmla="*/ 146 h 246"/>
                <a:gd name="T84" fmla="*/ 208 w 214"/>
                <a:gd name="T85" fmla="*/ 128 h 246"/>
                <a:gd name="T86" fmla="*/ 202 w 214"/>
                <a:gd name="T87" fmla="*/ 110 h 246"/>
                <a:gd name="T88" fmla="*/ 192 w 214"/>
                <a:gd name="T89" fmla="*/ 92 h 246"/>
                <a:gd name="T90" fmla="*/ 178 w 214"/>
                <a:gd name="T91" fmla="*/ 72 h 246"/>
                <a:gd name="T92" fmla="*/ 162 w 214"/>
                <a:gd name="T93" fmla="*/ 54 h 246"/>
                <a:gd name="T94" fmla="*/ 142 w 214"/>
                <a:gd name="T95" fmla="*/ 34 h 246"/>
                <a:gd name="T96" fmla="*/ 118 w 214"/>
                <a:gd name="T97" fmla="*/ 16 h 246"/>
                <a:gd name="T98" fmla="*/ 118 w 214"/>
                <a:gd name="T9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246">
                  <a:moveTo>
                    <a:pt x="118" y="16"/>
                  </a:moveTo>
                  <a:lnTo>
                    <a:pt x="118" y="16"/>
                  </a:lnTo>
                  <a:lnTo>
                    <a:pt x="106" y="10"/>
                  </a:lnTo>
                  <a:lnTo>
                    <a:pt x="94" y="4"/>
                  </a:lnTo>
                  <a:lnTo>
                    <a:pt x="82" y="2"/>
                  </a:lnTo>
                  <a:lnTo>
                    <a:pt x="70" y="0"/>
                  </a:lnTo>
                  <a:lnTo>
                    <a:pt x="60" y="2"/>
                  </a:lnTo>
                  <a:lnTo>
                    <a:pt x="50" y="4"/>
                  </a:lnTo>
                  <a:lnTo>
                    <a:pt x="40" y="8"/>
                  </a:lnTo>
                  <a:lnTo>
                    <a:pt x="32" y="14"/>
                  </a:lnTo>
                  <a:lnTo>
                    <a:pt x="18" y="26"/>
                  </a:lnTo>
                  <a:lnTo>
                    <a:pt x="8" y="38"/>
                  </a:lnTo>
                  <a:lnTo>
                    <a:pt x="2" y="50"/>
                  </a:lnTo>
                  <a:lnTo>
                    <a:pt x="0" y="58"/>
                  </a:lnTo>
                  <a:lnTo>
                    <a:pt x="0" y="58"/>
                  </a:lnTo>
                  <a:lnTo>
                    <a:pt x="4" y="64"/>
                  </a:lnTo>
                  <a:lnTo>
                    <a:pt x="14" y="70"/>
                  </a:lnTo>
                  <a:lnTo>
                    <a:pt x="40" y="84"/>
                  </a:lnTo>
                  <a:lnTo>
                    <a:pt x="56" y="94"/>
                  </a:lnTo>
                  <a:lnTo>
                    <a:pt x="72" y="104"/>
                  </a:lnTo>
                  <a:lnTo>
                    <a:pt x="86" y="118"/>
                  </a:lnTo>
                  <a:lnTo>
                    <a:pt x="96" y="132"/>
                  </a:lnTo>
                  <a:lnTo>
                    <a:pt x="96" y="132"/>
                  </a:lnTo>
                  <a:lnTo>
                    <a:pt x="104" y="152"/>
                  </a:lnTo>
                  <a:lnTo>
                    <a:pt x="112" y="170"/>
                  </a:lnTo>
                  <a:lnTo>
                    <a:pt x="128" y="208"/>
                  </a:lnTo>
                  <a:lnTo>
                    <a:pt x="136" y="224"/>
                  </a:lnTo>
                  <a:lnTo>
                    <a:pt x="144" y="236"/>
                  </a:lnTo>
                  <a:lnTo>
                    <a:pt x="148" y="242"/>
                  </a:lnTo>
                  <a:lnTo>
                    <a:pt x="154" y="244"/>
                  </a:lnTo>
                  <a:lnTo>
                    <a:pt x="158" y="246"/>
                  </a:lnTo>
                  <a:lnTo>
                    <a:pt x="164" y="246"/>
                  </a:lnTo>
                  <a:lnTo>
                    <a:pt x="164" y="246"/>
                  </a:lnTo>
                  <a:lnTo>
                    <a:pt x="174" y="242"/>
                  </a:lnTo>
                  <a:lnTo>
                    <a:pt x="184" y="238"/>
                  </a:lnTo>
                  <a:lnTo>
                    <a:pt x="192" y="230"/>
                  </a:lnTo>
                  <a:lnTo>
                    <a:pt x="200" y="220"/>
                  </a:lnTo>
                  <a:lnTo>
                    <a:pt x="206" y="208"/>
                  </a:lnTo>
                  <a:lnTo>
                    <a:pt x="210" y="194"/>
                  </a:lnTo>
                  <a:lnTo>
                    <a:pt x="214" y="180"/>
                  </a:lnTo>
                  <a:lnTo>
                    <a:pt x="214" y="164"/>
                  </a:lnTo>
                  <a:lnTo>
                    <a:pt x="212" y="146"/>
                  </a:lnTo>
                  <a:lnTo>
                    <a:pt x="208" y="128"/>
                  </a:lnTo>
                  <a:lnTo>
                    <a:pt x="202" y="110"/>
                  </a:lnTo>
                  <a:lnTo>
                    <a:pt x="192" y="92"/>
                  </a:lnTo>
                  <a:lnTo>
                    <a:pt x="178" y="72"/>
                  </a:lnTo>
                  <a:lnTo>
                    <a:pt x="162" y="54"/>
                  </a:lnTo>
                  <a:lnTo>
                    <a:pt x="142" y="34"/>
                  </a:lnTo>
                  <a:lnTo>
                    <a:pt x="118" y="16"/>
                  </a:lnTo>
                  <a:lnTo>
                    <a:pt x="118" y="16"/>
                  </a:lnTo>
                  <a:close/>
                </a:path>
              </a:pathLst>
            </a:custGeom>
            <a:solidFill>
              <a:srgbClr val="FFFFFF"/>
            </a:solidFill>
            <a:ln>
              <a:noFill/>
            </a:ln>
          </p:spPr>
        </p:sp>
        <p:sp>
          <p:nvSpPr>
            <p:cNvPr id="145" name="Freeform 58"/>
            <p:cNvSpPr/>
            <p:nvPr/>
          </p:nvSpPr>
          <p:spPr bwMode="auto">
            <a:xfrm>
              <a:off x="5194300" y="1900238"/>
              <a:ext cx="206375" cy="234950"/>
            </a:xfrm>
            <a:custGeom>
              <a:avLst/>
              <a:gdLst>
                <a:gd name="T0" fmla="*/ 20 w 130"/>
                <a:gd name="T1" fmla="*/ 130 h 148"/>
                <a:gd name="T2" fmla="*/ 2 w 130"/>
                <a:gd name="T3" fmla="*/ 68 h 148"/>
                <a:gd name="T4" fmla="*/ 0 w 130"/>
                <a:gd name="T5" fmla="*/ 36 h 148"/>
                <a:gd name="T6" fmla="*/ 4 w 130"/>
                <a:gd name="T7" fmla="*/ 20 h 148"/>
                <a:gd name="T8" fmla="*/ 6 w 130"/>
                <a:gd name="T9" fmla="*/ 18 h 148"/>
                <a:gd name="T10" fmla="*/ 18 w 130"/>
                <a:gd name="T11" fmla="*/ 14 h 148"/>
                <a:gd name="T12" fmla="*/ 26 w 130"/>
                <a:gd name="T13" fmla="*/ 20 h 148"/>
                <a:gd name="T14" fmla="*/ 34 w 130"/>
                <a:gd name="T15" fmla="*/ 30 h 148"/>
                <a:gd name="T16" fmla="*/ 34 w 130"/>
                <a:gd name="T17" fmla="*/ 24 h 148"/>
                <a:gd name="T18" fmla="*/ 42 w 130"/>
                <a:gd name="T19" fmla="*/ 6 h 148"/>
                <a:gd name="T20" fmla="*/ 54 w 130"/>
                <a:gd name="T21" fmla="*/ 0 h 148"/>
                <a:gd name="T22" fmla="*/ 62 w 130"/>
                <a:gd name="T23" fmla="*/ 2 h 148"/>
                <a:gd name="T24" fmla="*/ 74 w 130"/>
                <a:gd name="T25" fmla="*/ 10 h 148"/>
                <a:gd name="T26" fmla="*/ 82 w 130"/>
                <a:gd name="T27" fmla="*/ 18 h 148"/>
                <a:gd name="T28" fmla="*/ 88 w 130"/>
                <a:gd name="T29" fmla="*/ 10 h 148"/>
                <a:gd name="T30" fmla="*/ 102 w 130"/>
                <a:gd name="T31" fmla="*/ 2 h 148"/>
                <a:gd name="T32" fmla="*/ 108 w 130"/>
                <a:gd name="T33" fmla="*/ 2 h 148"/>
                <a:gd name="T34" fmla="*/ 114 w 130"/>
                <a:gd name="T35" fmla="*/ 8 h 148"/>
                <a:gd name="T36" fmla="*/ 124 w 130"/>
                <a:gd name="T37" fmla="*/ 40 h 148"/>
                <a:gd name="T38" fmla="*/ 130 w 130"/>
                <a:gd name="T39" fmla="*/ 108 h 148"/>
                <a:gd name="T40" fmla="*/ 130 w 130"/>
                <a:gd name="T41" fmla="*/ 130 h 148"/>
                <a:gd name="T42" fmla="*/ 126 w 130"/>
                <a:gd name="T43" fmla="*/ 136 h 148"/>
                <a:gd name="T44" fmla="*/ 110 w 130"/>
                <a:gd name="T45" fmla="*/ 142 h 148"/>
                <a:gd name="T46" fmla="*/ 102 w 130"/>
                <a:gd name="T47" fmla="*/ 136 h 148"/>
                <a:gd name="T48" fmla="*/ 98 w 130"/>
                <a:gd name="T49" fmla="*/ 130 h 148"/>
                <a:gd name="T50" fmla="*/ 92 w 130"/>
                <a:gd name="T51" fmla="*/ 140 h 148"/>
                <a:gd name="T52" fmla="*/ 84 w 130"/>
                <a:gd name="T53" fmla="*/ 148 h 148"/>
                <a:gd name="T54" fmla="*/ 72 w 130"/>
                <a:gd name="T55" fmla="*/ 142 h 148"/>
                <a:gd name="T56" fmla="*/ 64 w 130"/>
                <a:gd name="T57" fmla="*/ 130 h 148"/>
                <a:gd name="T58" fmla="*/ 48 w 130"/>
                <a:gd name="T59" fmla="*/ 142 h 148"/>
                <a:gd name="T60" fmla="*/ 32 w 130"/>
                <a:gd name="T61" fmla="*/ 144 h 148"/>
                <a:gd name="T62" fmla="*/ 20 w 130"/>
                <a:gd name="T63"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48">
                  <a:moveTo>
                    <a:pt x="20" y="130"/>
                  </a:moveTo>
                  <a:lnTo>
                    <a:pt x="20" y="130"/>
                  </a:lnTo>
                  <a:lnTo>
                    <a:pt x="10" y="104"/>
                  </a:lnTo>
                  <a:lnTo>
                    <a:pt x="2" y="68"/>
                  </a:lnTo>
                  <a:lnTo>
                    <a:pt x="0" y="52"/>
                  </a:lnTo>
                  <a:lnTo>
                    <a:pt x="0" y="36"/>
                  </a:lnTo>
                  <a:lnTo>
                    <a:pt x="0" y="24"/>
                  </a:lnTo>
                  <a:lnTo>
                    <a:pt x="4" y="20"/>
                  </a:lnTo>
                  <a:lnTo>
                    <a:pt x="6" y="18"/>
                  </a:lnTo>
                  <a:lnTo>
                    <a:pt x="6" y="18"/>
                  </a:lnTo>
                  <a:lnTo>
                    <a:pt x="12" y="14"/>
                  </a:lnTo>
                  <a:lnTo>
                    <a:pt x="18" y="14"/>
                  </a:lnTo>
                  <a:lnTo>
                    <a:pt x="22" y="16"/>
                  </a:lnTo>
                  <a:lnTo>
                    <a:pt x="26" y="20"/>
                  </a:lnTo>
                  <a:lnTo>
                    <a:pt x="32" y="26"/>
                  </a:lnTo>
                  <a:lnTo>
                    <a:pt x="34" y="30"/>
                  </a:lnTo>
                  <a:lnTo>
                    <a:pt x="34" y="30"/>
                  </a:lnTo>
                  <a:lnTo>
                    <a:pt x="34" y="24"/>
                  </a:lnTo>
                  <a:lnTo>
                    <a:pt x="38" y="12"/>
                  </a:lnTo>
                  <a:lnTo>
                    <a:pt x="42" y="6"/>
                  </a:lnTo>
                  <a:lnTo>
                    <a:pt x="46" y="2"/>
                  </a:lnTo>
                  <a:lnTo>
                    <a:pt x="54" y="0"/>
                  </a:lnTo>
                  <a:lnTo>
                    <a:pt x="62" y="2"/>
                  </a:lnTo>
                  <a:lnTo>
                    <a:pt x="62" y="2"/>
                  </a:lnTo>
                  <a:lnTo>
                    <a:pt x="68" y="6"/>
                  </a:lnTo>
                  <a:lnTo>
                    <a:pt x="74" y="10"/>
                  </a:lnTo>
                  <a:lnTo>
                    <a:pt x="82" y="18"/>
                  </a:lnTo>
                  <a:lnTo>
                    <a:pt x="82" y="18"/>
                  </a:lnTo>
                  <a:lnTo>
                    <a:pt x="84" y="14"/>
                  </a:lnTo>
                  <a:lnTo>
                    <a:pt x="88" y="10"/>
                  </a:lnTo>
                  <a:lnTo>
                    <a:pt x="96" y="4"/>
                  </a:lnTo>
                  <a:lnTo>
                    <a:pt x="102" y="2"/>
                  </a:lnTo>
                  <a:lnTo>
                    <a:pt x="108" y="2"/>
                  </a:lnTo>
                  <a:lnTo>
                    <a:pt x="108" y="2"/>
                  </a:lnTo>
                  <a:lnTo>
                    <a:pt x="112" y="4"/>
                  </a:lnTo>
                  <a:lnTo>
                    <a:pt x="114" y="8"/>
                  </a:lnTo>
                  <a:lnTo>
                    <a:pt x="120" y="20"/>
                  </a:lnTo>
                  <a:lnTo>
                    <a:pt x="124" y="40"/>
                  </a:lnTo>
                  <a:lnTo>
                    <a:pt x="126" y="64"/>
                  </a:lnTo>
                  <a:lnTo>
                    <a:pt x="130" y="108"/>
                  </a:lnTo>
                  <a:lnTo>
                    <a:pt x="130" y="130"/>
                  </a:lnTo>
                  <a:lnTo>
                    <a:pt x="130" y="130"/>
                  </a:lnTo>
                  <a:lnTo>
                    <a:pt x="128" y="134"/>
                  </a:lnTo>
                  <a:lnTo>
                    <a:pt x="126" y="136"/>
                  </a:lnTo>
                  <a:lnTo>
                    <a:pt x="116" y="140"/>
                  </a:lnTo>
                  <a:lnTo>
                    <a:pt x="110" y="142"/>
                  </a:lnTo>
                  <a:lnTo>
                    <a:pt x="106" y="140"/>
                  </a:lnTo>
                  <a:lnTo>
                    <a:pt x="102" y="136"/>
                  </a:lnTo>
                  <a:lnTo>
                    <a:pt x="98" y="130"/>
                  </a:lnTo>
                  <a:lnTo>
                    <a:pt x="98" y="130"/>
                  </a:lnTo>
                  <a:lnTo>
                    <a:pt x="96" y="136"/>
                  </a:lnTo>
                  <a:lnTo>
                    <a:pt x="92" y="140"/>
                  </a:lnTo>
                  <a:lnTo>
                    <a:pt x="88" y="144"/>
                  </a:lnTo>
                  <a:lnTo>
                    <a:pt x="84" y="148"/>
                  </a:lnTo>
                  <a:lnTo>
                    <a:pt x="78" y="146"/>
                  </a:lnTo>
                  <a:lnTo>
                    <a:pt x="72" y="142"/>
                  </a:lnTo>
                  <a:lnTo>
                    <a:pt x="64" y="130"/>
                  </a:lnTo>
                  <a:lnTo>
                    <a:pt x="64" y="130"/>
                  </a:lnTo>
                  <a:lnTo>
                    <a:pt x="58" y="134"/>
                  </a:lnTo>
                  <a:lnTo>
                    <a:pt x="48" y="142"/>
                  </a:lnTo>
                  <a:lnTo>
                    <a:pt x="40" y="144"/>
                  </a:lnTo>
                  <a:lnTo>
                    <a:pt x="32" y="144"/>
                  </a:lnTo>
                  <a:lnTo>
                    <a:pt x="26" y="140"/>
                  </a:lnTo>
                  <a:lnTo>
                    <a:pt x="20" y="130"/>
                  </a:lnTo>
                  <a:lnTo>
                    <a:pt x="20" y="130"/>
                  </a:lnTo>
                  <a:close/>
                </a:path>
              </a:pathLst>
            </a:custGeom>
            <a:solidFill>
              <a:srgbClr val="3F3F3F"/>
            </a:solidFill>
            <a:ln>
              <a:noFill/>
            </a:ln>
          </p:spPr>
        </p:sp>
        <p:sp>
          <p:nvSpPr>
            <p:cNvPr id="146" name="Freeform 59"/>
            <p:cNvSpPr/>
            <p:nvPr/>
          </p:nvSpPr>
          <p:spPr bwMode="auto">
            <a:xfrm>
              <a:off x="5264150" y="1436688"/>
              <a:ext cx="152400" cy="152400"/>
            </a:xfrm>
            <a:custGeom>
              <a:avLst/>
              <a:gdLst>
                <a:gd name="T0" fmla="*/ 92 w 96"/>
                <a:gd name="T1" fmla="*/ 78 h 96"/>
                <a:gd name="T2" fmla="*/ 92 w 96"/>
                <a:gd name="T3" fmla="*/ 78 h 96"/>
                <a:gd name="T4" fmla="*/ 74 w 96"/>
                <a:gd name="T5" fmla="*/ 60 h 96"/>
                <a:gd name="T6" fmla="*/ 54 w 96"/>
                <a:gd name="T7" fmla="*/ 40 h 96"/>
                <a:gd name="T8" fmla="*/ 36 w 96"/>
                <a:gd name="T9" fmla="*/ 22 h 96"/>
                <a:gd name="T10" fmla="*/ 16 w 96"/>
                <a:gd name="T11" fmla="*/ 4 h 96"/>
                <a:gd name="T12" fmla="*/ 16 w 96"/>
                <a:gd name="T13" fmla="*/ 4 h 96"/>
                <a:gd name="T14" fmla="*/ 14 w 96"/>
                <a:gd name="T15" fmla="*/ 2 h 96"/>
                <a:gd name="T16" fmla="*/ 10 w 96"/>
                <a:gd name="T17" fmla="*/ 0 h 96"/>
                <a:gd name="T18" fmla="*/ 4 w 96"/>
                <a:gd name="T19" fmla="*/ 4 h 96"/>
                <a:gd name="T20" fmla="*/ 0 w 96"/>
                <a:gd name="T21" fmla="*/ 10 h 96"/>
                <a:gd name="T22" fmla="*/ 0 w 96"/>
                <a:gd name="T23" fmla="*/ 12 h 96"/>
                <a:gd name="T24" fmla="*/ 2 w 96"/>
                <a:gd name="T25" fmla="*/ 16 h 96"/>
                <a:gd name="T26" fmla="*/ 2 w 96"/>
                <a:gd name="T27" fmla="*/ 16 h 96"/>
                <a:gd name="T28" fmla="*/ 40 w 96"/>
                <a:gd name="T29" fmla="*/ 56 h 96"/>
                <a:gd name="T30" fmla="*/ 58 w 96"/>
                <a:gd name="T31" fmla="*/ 76 h 96"/>
                <a:gd name="T32" fmla="*/ 80 w 96"/>
                <a:gd name="T33" fmla="*/ 94 h 96"/>
                <a:gd name="T34" fmla="*/ 80 w 96"/>
                <a:gd name="T35" fmla="*/ 94 h 96"/>
                <a:gd name="T36" fmla="*/ 84 w 96"/>
                <a:gd name="T37" fmla="*/ 96 h 96"/>
                <a:gd name="T38" fmla="*/ 88 w 96"/>
                <a:gd name="T39" fmla="*/ 96 h 96"/>
                <a:gd name="T40" fmla="*/ 90 w 96"/>
                <a:gd name="T41" fmla="*/ 94 h 96"/>
                <a:gd name="T42" fmla="*/ 94 w 96"/>
                <a:gd name="T43" fmla="*/ 92 h 96"/>
                <a:gd name="T44" fmla="*/ 96 w 96"/>
                <a:gd name="T45" fmla="*/ 90 h 96"/>
                <a:gd name="T46" fmla="*/ 96 w 96"/>
                <a:gd name="T47" fmla="*/ 86 h 96"/>
                <a:gd name="T48" fmla="*/ 96 w 96"/>
                <a:gd name="T49" fmla="*/ 82 h 96"/>
                <a:gd name="T50" fmla="*/ 92 w 96"/>
                <a:gd name="T51" fmla="*/ 78 h 96"/>
                <a:gd name="T52" fmla="*/ 92 w 96"/>
                <a:gd name="T5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6">
                  <a:moveTo>
                    <a:pt x="92" y="78"/>
                  </a:moveTo>
                  <a:lnTo>
                    <a:pt x="92" y="78"/>
                  </a:lnTo>
                  <a:lnTo>
                    <a:pt x="74" y="60"/>
                  </a:lnTo>
                  <a:lnTo>
                    <a:pt x="54" y="40"/>
                  </a:lnTo>
                  <a:lnTo>
                    <a:pt x="36" y="22"/>
                  </a:lnTo>
                  <a:lnTo>
                    <a:pt x="16" y="4"/>
                  </a:lnTo>
                  <a:lnTo>
                    <a:pt x="16" y="4"/>
                  </a:lnTo>
                  <a:lnTo>
                    <a:pt x="14" y="2"/>
                  </a:lnTo>
                  <a:lnTo>
                    <a:pt x="10" y="0"/>
                  </a:lnTo>
                  <a:lnTo>
                    <a:pt x="4" y="4"/>
                  </a:lnTo>
                  <a:lnTo>
                    <a:pt x="0" y="10"/>
                  </a:lnTo>
                  <a:lnTo>
                    <a:pt x="0" y="12"/>
                  </a:lnTo>
                  <a:lnTo>
                    <a:pt x="2" y="16"/>
                  </a:lnTo>
                  <a:lnTo>
                    <a:pt x="2" y="16"/>
                  </a:lnTo>
                  <a:lnTo>
                    <a:pt x="40" y="56"/>
                  </a:lnTo>
                  <a:lnTo>
                    <a:pt x="58" y="76"/>
                  </a:lnTo>
                  <a:lnTo>
                    <a:pt x="80" y="94"/>
                  </a:lnTo>
                  <a:lnTo>
                    <a:pt x="80" y="94"/>
                  </a:lnTo>
                  <a:lnTo>
                    <a:pt x="84" y="96"/>
                  </a:lnTo>
                  <a:lnTo>
                    <a:pt x="88" y="96"/>
                  </a:lnTo>
                  <a:lnTo>
                    <a:pt x="90" y="94"/>
                  </a:lnTo>
                  <a:lnTo>
                    <a:pt x="94" y="92"/>
                  </a:lnTo>
                  <a:lnTo>
                    <a:pt x="96" y="90"/>
                  </a:lnTo>
                  <a:lnTo>
                    <a:pt x="96" y="86"/>
                  </a:lnTo>
                  <a:lnTo>
                    <a:pt x="96" y="82"/>
                  </a:lnTo>
                  <a:lnTo>
                    <a:pt x="92" y="78"/>
                  </a:lnTo>
                  <a:lnTo>
                    <a:pt x="92" y="78"/>
                  </a:lnTo>
                  <a:close/>
                </a:path>
              </a:pathLst>
            </a:custGeom>
            <a:solidFill>
              <a:schemeClr val="accent3"/>
            </a:solidFill>
            <a:ln>
              <a:noFill/>
            </a:ln>
          </p:spPr>
        </p:sp>
        <p:sp>
          <p:nvSpPr>
            <p:cNvPr id="147" name="Freeform 60"/>
            <p:cNvSpPr/>
            <p:nvPr/>
          </p:nvSpPr>
          <p:spPr bwMode="auto">
            <a:xfrm>
              <a:off x="5695950" y="1163638"/>
              <a:ext cx="82550" cy="241300"/>
            </a:xfrm>
            <a:custGeom>
              <a:avLst/>
              <a:gdLst>
                <a:gd name="T0" fmla="*/ 52 w 52"/>
                <a:gd name="T1" fmla="*/ 142 h 152"/>
                <a:gd name="T2" fmla="*/ 52 w 52"/>
                <a:gd name="T3" fmla="*/ 142 h 152"/>
                <a:gd name="T4" fmla="*/ 38 w 52"/>
                <a:gd name="T5" fmla="*/ 74 h 152"/>
                <a:gd name="T6" fmla="*/ 30 w 52"/>
                <a:gd name="T7" fmla="*/ 40 h 152"/>
                <a:gd name="T8" fmla="*/ 26 w 52"/>
                <a:gd name="T9" fmla="*/ 24 h 152"/>
                <a:gd name="T10" fmla="*/ 18 w 52"/>
                <a:gd name="T11" fmla="*/ 6 h 152"/>
                <a:gd name="T12" fmla="*/ 18 w 52"/>
                <a:gd name="T13" fmla="*/ 6 h 152"/>
                <a:gd name="T14" fmla="*/ 16 w 52"/>
                <a:gd name="T15" fmla="*/ 4 h 152"/>
                <a:gd name="T16" fmla="*/ 14 w 52"/>
                <a:gd name="T17" fmla="*/ 2 h 152"/>
                <a:gd name="T18" fmla="*/ 10 w 52"/>
                <a:gd name="T19" fmla="*/ 0 h 152"/>
                <a:gd name="T20" fmla="*/ 6 w 52"/>
                <a:gd name="T21" fmla="*/ 2 h 152"/>
                <a:gd name="T22" fmla="*/ 4 w 52"/>
                <a:gd name="T23" fmla="*/ 4 h 152"/>
                <a:gd name="T24" fmla="*/ 2 w 52"/>
                <a:gd name="T25" fmla="*/ 6 h 152"/>
                <a:gd name="T26" fmla="*/ 0 w 52"/>
                <a:gd name="T27" fmla="*/ 10 h 152"/>
                <a:gd name="T28" fmla="*/ 2 w 52"/>
                <a:gd name="T29" fmla="*/ 14 h 152"/>
                <a:gd name="T30" fmla="*/ 2 w 52"/>
                <a:gd name="T31" fmla="*/ 14 h 152"/>
                <a:gd name="T32" fmla="*/ 16 w 52"/>
                <a:gd name="T33" fmla="*/ 80 h 152"/>
                <a:gd name="T34" fmla="*/ 24 w 52"/>
                <a:gd name="T35" fmla="*/ 112 h 152"/>
                <a:gd name="T36" fmla="*/ 34 w 52"/>
                <a:gd name="T37" fmla="*/ 146 h 152"/>
                <a:gd name="T38" fmla="*/ 34 w 52"/>
                <a:gd name="T39" fmla="*/ 146 h 152"/>
                <a:gd name="T40" fmla="*/ 34 w 52"/>
                <a:gd name="T41" fmla="*/ 148 h 152"/>
                <a:gd name="T42" fmla="*/ 38 w 52"/>
                <a:gd name="T43" fmla="*/ 150 h 152"/>
                <a:gd name="T44" fmla="*/ 44 w 52"/>
                <a:gd name="T45" fmla="*/ 152 h 152"/>
                <a:gd name="T46" fmla="*/ 50 w 52"/>
                <a:gd name="T47" fmla="*/ 148 h 152"/>
                <a:gd name="T48" fmla="*/ 52 w 52"/>
                <a:gd name="T49" fmla="*/ 146 h 152"/>
                <a:gd name="T50" fmla="*/ 52 w 52"/>
                <a:gd name="T51" fmla="*/ 142 h 152"/>
                <a:gd name="T52" fmla="*/ 52 w 52"/>
                <a:gd name="T53"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152">
                  <a:moveTo>
                    <a:pt x="52" y="142"/>
                  </a:moveTo>
                  <a:lnTo>
                    <a:pt x="52" y="142"/>
                  </a:lnTo>
                  <a:lnTo>
                    <a:pt x="38" y="74"/>
                  </a:lnTo>
                  <a:lnTo>
                    <a:pt x="30" y="40"/>
                  </a:lnTo>
                  <a:lnTo>
                    <a:pt x="26" y="24"/>
                  </a:lnTo>
                  <a:lnTo>
                    <a:pt x="18" y="6"/>
                  </a:lnTo>
                  <a:lnTo>
                    <a:pt x="18" y="6"/>
                  </a:lnTo>
                  <a:lnTo>
                    <a:pt x="16" y="4"/>
                  </a:lnTo>
                  <a:lnTo>
                    <a:pt x="14" y="2"/>
                  </a:lnTo>
                  <a:lnTo>
                    <a:pt x="10" y="0"/>
                  </a:lnTo>
                  <a:lnTo>
                    <a:pt x="6" y="2"/>
                  </a:lnTo>
                  <a:lnTo>
                    <a:pt x="4" y="4"/>
                  </a:lnTo>
                  <a:lnTo>
                    <a:pt x="2" y="6"/>
                  </a:lnTo>
                  <a:lnTo>
                    <a:pt x="0" y="10"/>
                  </a:lnTo>
                  <a:lnTo>
                    <a:pt x="2" y="14"/>
                  </a:lnTo>
                  <a:lnTo>
                    <a:pt x="2" y="14"/>
                  </a:lnTo>
                  <a:lnTo>
                    <a:pt x="16" y="80"/>
                  </a:lnTo>
                  <a:lnTo>
                    <a:pt x="24" y="112"/>
                  </a:lnTo>
                  <a:lnTo>
                    <a:pt x="34" y="146"/>
                  </a:lnTo>
                  <a:lnTo>
                    <a:pt x="34" y="146"/>
                  </a:lnTo>
                  <a:lnTo>
                    <a:pt x="34" y="148"/>
                  </a:lnTo>
                  <a:lnTo>
                    <a:pt x="38" y="150"/>
                  </a:lnTo>
                  <a:lnTo>
                    <a:pt x="44" y="152"/>
                  </a:lnTo>
                  <a:lnTo>
                    <a:pt x="50" y="148"/>
                  </a:lnTo>
                  <a:lnTo>
                    <a:pt x="52" y="146"/>
                  </a:lnTo>
                  <a:lnTo>
                    <a:pt x="52" y="142"/>
                  </a:lnTo>
                  <a:lnTo>
                    <a:pt x="52" y="142"/>
                  </a:lnTo>
                  <a:close/>
                </a:path>
              </a:pathLst>
            </a:custGeom>
            <a:solidFill>
              <a:schemeClr val="accent3"/>
            </a:solidFill>
            <a:ln>
              <a:noFill/>
            </a:ln>
          </p:spPr>
        </p:sp>
        <p:sp>
          <p:nvSpPr>
            <p:cNvPr id="148" name="Freeform 61"/>
            <p:cNvSpPr/>
            <p:nvPr/>
          </p:nvSpPr>
          <p:spPr bwMode="auto">
            <a:xfrm>
              <a:off x="6121400" y="1309688"/>
              <a:ext cx="152400" cy="146050"/>
            </a:xfrm>
            <a:custGeom>
              <a:avLst/>
              <a:gdLst>
                <a:gd name="T0" fmla="*/ 80 w 96"/>
                <a:gd name="T1" fmla="*/ 2 h 92"/>
                <a:gd name="T2" fmla="*/ 80 w 96"/>
                <a:gd name="T3" fmla="*/ 2 h 92"/>
                <a:gd name="T4" fmla="*/ 58 w 96"/>
                <a:gd name="T5" fmla="*/ 18 h 92"/>
                <a:gd name="T6" fmla="*/ 38 w 96"/>
                <a:gd name="T7" fmla="*/ 36 h 92"/>
                <a:gd name="T8" fmla="*/ 20 w 96"/>
                <a:gd name="T9" fmla="*/ 56 h 92"/>
                <a:gd name="T10" fmla="*/ 2 w 96"/>
                <a:gd name="T11" fmla="*/ 76 h 92"/>
                <a:gd name="T12" fmla="*/ 2 w 96"/>
                <a:gd name="T13" fmla="*/ 76 h 92"/>
                <a:gd name="T14" fmla="*/ 0 w 96"/>
                <a:gd name="T15" fmla="*/ 80 h 92"/>
                <a:gd name="T16" fmla="*/ 0 w 96"/>
                <a:gd name="T17" fmla="*/ 84 h 92"/>
                <a:gd name="T18" fmla="*/ 2 w 96"/>
                <a:gd name="T19" fmla="*/ 86 h 92"/>
                <a:gd name="T20" fmla="*/ 4 w 96"/>
                <a:gd name="T21" fmla="*/ 90 h 92"/>
                <a:gd name="T22" fmla="*/ 6 w 96"/>
                <a:gd name="T23" fmla="*/ 92 h 92"/>
                <a:gd name="T24" fmla="*/ 10 w 96"/>
                <a:gd name="T25" fmla="*/ 92 h 92"/>
                <a:gd name="T26" fmla="*/ 14 w 96"/>
                <a:gd name="T27" fmla="*/ 92 h 92"/>
                <a:gd name="T28" fmla="*/ 18 w 96"/>
                <a:gd name="T29" fmla="*/ 88 h 92"/>
                <a:gd name="T30" fmla="*/ 18 w 96"/>
                <a:gd name="T31" fmla="*/ 88 h 92"/>
                <a:gd name="T32" fmla="*/ 54 w 96"/>
                <a:gd name="T33" fmla="*/ 52 h 92"/>
                <a:gd name="T34" fmla="*/ 92 w 96"/>
                <a:gd name="T35" fmla="*/ 18 h 92"/>
                <a:gd name="T36" fmla="*/ 92 w 96"/>
                <a:gd name="T37" fmla="*/ 18 h 92"/>
                <a:gd name="T38" fmla="*/ 94 w 96"/>
                <a:gd name="T39" fmla="*/ 14 h 92"/>
                <a:gd name="T40" fmla="*/ 96 w 96"/>
                <a:gd name="T41" fmla="*/ 12 h 92"/>
                <a:gd name="T42" fmla="*/ 96 w 96"/>
                <a:gd name="T43" fmla="*/ 8 h 92"/>
                <a:gd name="T44" fmla="*/ 94 w 96"/>
                <a:gd name="T45" fmla="*/ 4 h 92"/>
                <a:gd name="T46" fmla="*/ 92 w 96"/>
                <a:gd name="T47" fmla="*/ 2 h 92"/>
                <a:gd name="T48" fmla="*/ 88 w 96"/>
                <a:gd name="T49" fmla="*/ 0 h 92"/>
                <a:gd name="T50" fmla="*/ 84 w 96"/>
                <a:gd name="T51" fmla="*/ 0 h 92"/>
                <a:gd name="T52" fmla="*/ 80 w 96"/>
                <a:gd name="T53" fmla="*/ 2 h 92"/>
                <a:gd name="T54" fmla="*/ 80 w 96"/>
                <a:gd name="T55"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2">
                  <a:moveTo>
                    <a:pt x="80" y="2"/>
                  </a:moveTo>
                  <a:lnTo>
                    <a:pt x="80" y="2"/>
                  </a:lnTo>
                  <a:lnTo>
                    <a:pt x="58" y="18"/>
                  </a:lnTo>
                  <a:lnTo>
                    <a:pt x="38" y="36"/>
                  </a:lnTo>
                  <a:lnTo>
                    <a:pt x="20" y="56"/>
                  </a:lnTo>
                  <a:lnTo>
                    <a:pt x="2" y="76"/>
                  </a:lnTo>
                  <a:lnTo>
                    <a:pt x="2" y="76"/>
                  </a:lnTo>
                  <a:lnTo>
                    <a:pt x="0" y="80"/>
                  </a:lnTo>
                  <a:lnTo>
                    <a:pt x="0" y="84"/>
                  </a:lnTo>
                  <a:lnTo>
                    <a:pt x="2" y="86"/>
                  </a:lnTo>
                  <a:lnTo>
                    <a:pt x="4" y="90"/>
                  </a:lnTo>
                  <a:lnTo>
                    <a:pt x="6" y="92"/>
                  </a:lnTo>
                  <a:lnTo>
                    <a:pt x="10" y="92"/>
                  </a:lnTo>
                  <a:lnTo>
                    <a:pt x="14" y="92"/>
                  </a:lnTo>
                  <a:lnTo>
                    <a:pt x="18" y="88"/>
                  </a:lnTo>
                  <a:lnTo>
                    <a:pt x="18" y="88"/>
                  </a:lnTo>
                  <a:lnTo>
                    <a:pt x="54" y="52"/>
                  </a:lnTo>
                  <a:lnTo>
                    <a:pt x="92" y="18"/>
                  </a:lnTo>
                  <a:lnTo>
                    <a:pt x="92" y="18"/>
                  </a:lnTo>
                  <a:lnTo>
                    <a:pt x="94" y="14"/>
                  </a:lnTo>
                  <a:lnTo>
                    <a:pt x="96" y="12"/>
                  </a:lnTo>
                  <a:lnTo>
                    <a:pt x="96" y="8"/>
                  </a:lnTo>
                  <a:lnTo>
                    <a:pt x="94" y="4"/>
                  </a:lnTo>
                  <a:lnTo>
                    <a:pt x="92" y="2"/>
                  </a:lnTo>
                  <a:lnTo>
                    <a:pt x="88" y="0"/>
                  </a:lnTo>
                  <a:lnTo>
                    <a:pt x="84" y="0"/>
                  </a:lnTo>
                  <a:lnTo>
                    <a:pt x="80" y="2"/>
                  </a:lnTo>
                  <a:lnTo>
                    <a:pt x="80" y="2"/>
                  </a:lnTo>
                  <a:close/>
                </a:path>
              </a:pathLst>
            </a:custGeom>
            <a:solidFill>
              <a:schemeClr val="accent3"/>
            </a:solidFill>
            <a:ln>
              <a:noFill/>
            </a:ln>
          </p:spPr>
        </p:sp>
        <p:sp>
          <p:nvSpPr>
            <p:cNvPr id="149" name="Freeform 62"/>
            <p:cNvSpPr/>
            <p:nvPr/>
          </p:nvSpPr>
          <p:spPr bwMode="auto">
            <a:xfrm>
              <a:off x="6330950" y="1874838"/>
              <a:ext cx="254000" cy="57150"/>
            </a:xfrm>
            <a:custGeom>
              <a:avLst/>
              <a:gdLst>
                <a:gd name="T0" fmla="*/ 152 w 160"/>
                <a:gd name="T1" fmla="*/ 0 h 36"/>
                <a:gd name="T2" fmla="*/ 152 w 160"/>
                <a:gd name="T3" fmla="*/ 0 h 36"/>
                <a:gd name="T4" fmla="*/ 134 w 160"/>
                <a:gd name="T5" fmla="*/ 0 h 36"/>
                <a:gd name="T6" fmla="*/ 116 w 160"/>
                <a:gd name="T7" fmla="*/ 0 h 36"/>
                <a:gd name="T8" fmla="*/ 80 w 160"/>
                <a:gd name="T9" fmla="*/ 4 h 36"/>
                <a:gd name="T10" fmla="*/ 10 w 160"/>
                <a:gd name="T11" fmla="*/ 16 h 36"/>
                <a:gd name="T12" fmla="*/ 10 w 160"/>
                <a:gd name="T13" fmla="*/ 16 h 36"/>
                <a:gd name="T14" fmla="*/ 4 w 160"/>
                <a:gd name="T15" fmla="*/ 18 h 36"/>
                <a:gd name="T16" fmla="*/ 2 w 160"/>
                <a:gd name="T17" fmla="*/ 20 h 36"/>
                <a:gd name="T18" fmla="*/ 0 w 160"/>
                <a:gd name="T19" fmla="*/ 24 h 36"/>
                <a:gd name="T20" fmla="*/ 0 w 160"/>
                <a:gd name="T21" fmla="*/ 28 h 36"/>
                <a:gd name="T22" fmla="*/ 0 w 160"/>
                <a:gd name="T23" fmla="*/ 30 h 36"/>
                <a:gd name="T24" fmla="*/ 2 w 160"/>
                <a:gd name="T25" fmla="*/ 34 h 36"/>
                <a:gd name="T26" fmla="*/ 6 w 160"/>
                <a:gd name="T27" fmla="*/ 36 h 36"/>
                <a:gd name="T28" fmla="*/ 10 w 160"/>
                <a:gd name="T29" fmla="*/ 36 h 36"/>
                <a:gd name="T30" fmla="*/ 10 w 160"/>
                <a:gd name="T31" fmla="*/ 36 h 36"/>
                <a:gd name="T32" fmla="*/ 46 w 160"/>
                <a:gd name="T33" fmla="*/ 34 h 36"/>
                <a:gd name="T34" fmla="*/ 80 w 160"/>
                <a:gd name="T35" fmla="*/ 30 h 36"/>
                <a:gd name="T36" fmla="*/ 150 w 160"/>
                <a:gd name="T37" fmla="*/ 20 h 36"/>
                <a:gd name="T38" fmla="*/ 150 w 160"/>
                <a:gd name="T39" fmla="*/ 20 h 36"/>
                <a:gd name="T40" fmla="*/ 154 w 160"/>
                <a:gd name="T41" fmla="*/ 20 h 36"/>
                <a:gd name="T42" fmla="*/ 158 w 160"/>
                <a:gd name="T43" fmla="*/ 16 h 36"/>
                <a:gd name="T44" fmla="*/ 160 w 160"/>
                <a:gd name="T45" fmla="*/ 10 h 36"/>
                <a:gd name="T46" fmla="*/ 160 w 160"/>
                <a:gd name="T47" fmla="*/ 6 h 36"/>
                <a:gd name="T48" fmla="*/ 158 w 160"/>
                <a:gd name="T49" fmla="*/ 4 h 36"/>
                <a:gd name="T50" fmla="*/ 156 w 160"/>
                <a:gd name="T51" fmla="*/ 2 h 36"/>
                <a:gd name="T52" fmla="*/ 152 w 160"/>
                <a:gd name="T53" fmla="*/ 0 h 36"/>
                <a:gd name="T54" fmla="*/ 152 w 160"/>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36">
                  <a:moveTo>
                    <a:pt x="152" y="0"/>
                  </a:moveTo>
                  <a:lnTo>
                    <a:pt x="152" y="0"/>
                  </a:lnTo>
                  <a:lnTo>
                    <a:pt x="134" y="0"/>
                  </a:lnTo>
                  <a:lnTo>
                    <a:pt x="116" y="0"/>
                  </a:lnTo>
                  <a:lnTo>
                    <a:pt x="80" y="4"/>
                  </a:lnTo>
                  <a:lnTo>
                    <a:pt x="10" y="16"/>
                  </a:lnTo>
                  <a:lnTo>
                    <a:pt x="10" y="16"/>
                  </a:lnTo>
                  <a:lnTo>
                    <a:pt x="4" y="18"/>
                  </a:lnTo>
                  <a:lnTo>
                    <a:pt x="2" y="20"/>
                  </a:lnTo>
                  <a:lnTo>
                    <a:pt x="0" y="24"/>
                  </a:lnTo>
                  <a:lnTo>
                    <a:pt x="0" y="28"/>
                  </a:lnTo>
                  <a:lnTo>
                    <a:pt x="0" y="30"/>
                  </a:lnTo>
                  <a:lnTo>
                    <a:pt x="2" y="34"/>
                  </a:lnTo>
                  <a:lnTo>
                    <a:pt x="6" y="36"/>
                  </a:lnTo>
                  <a:lnTo>
                    <a:pt x="10" y="36"/>
                  </a:lnTo>
                  <a:lnTo>
                    <a:pt x="10" y="36"/>
                  </a:lnTo>
                  <a:lnTo>
                    <a:pt x="46" y="34"/>
                  </a:lnTo>
                  <a:lnTo>
                    <a:pt x="80" y="30"/>
                  </a:lnTo>
                  <a:lnTo>
                    <a:pt x="150" y="20"/>
                  </a:lnTo>
                  <a:lnTo>
                    <a:pt x="150" y="20"/>
                  </a:lnTo>
                  <a:lnTo>
                    <a:pt x="154" y="20"/>
                  </a:lnTo>
                  <a:lnTo>
                    <a:pt x="158" y="16"/>
                  </a:lnTo>
                  <a:lnTo>
                    <a:pt x="160" y="10"/>
                  </a:lnTo>
                  <a:lnTo>
                    <a:pt x="160" y="6"/>
                  </a:lnTo>
                  <a:lnTo>
                    <a:pt x="158" y="4"/>
                  </a:lnTo>
                  <a:lnTo>
                    <a:pt x="156" y="2"/>
                  </a:lnTo>
                  <a:lnTo>
                    <a:pt x="152" y="0"/>
                  </a:lnTo>
                  <a:lnTo>
                    <a:pt x="152" y="0"/>
                  </a:lnTo>
                  <a:close/>
                </a:path>
              </a:pathLst>
            </a:custGeom>
            <a:solidFill>
              <a:schemeClr val="accent3"/>
            </a:solidFill>
            <a:ln>
              <a:noFill/>
            </a:ln>
          </p:spPr>
        </p:sp>
        <p:sp>
          <p:nvSpPr>
            <p:cNvPr id="150" name="Freeform 63"/>
            <p:cNvSpPr/>
            <p:nvPr/>
          </p:nvSpPr>
          <p:spPr bwMode="auto">
            <a:xfrm>
              <a:off x="6178550" y="2249488"/>
              <a:ext cx="184150" cy="171450"/>
            </a:xfrm>
            <a:custGeom>
              <a:avLst/>
              <a:gdLst>
                <a:gd name="T0" fmla="*/ 114 w 116"/>
                <a:gd name="T1" fmla="*/ 92 h 108"/>
                <a:gd name="T2" fmla="*/ 114 w 116"/>
                <a:gd name="T3" fmla="*/ 92 h 108"/>
                <a:gd name="T4" fmla="*/ 92 w 116"/>
                <a:gd name="T5" fmla="*/ 66 h 108"/>
                <a:gd name="T6" fmla="*/ 68 w 116"/>
                <a:gd name="T7" fmla="*/ 42 h 108"/>
                <a:gd name="T8" fmla="*/ 42 w 116"/>
                <a:gd name="T9" fmla="*/ 20 h 108"/>
                <a:gd name="T10" fmla="*/ 14 w 116"/>
                <a:gd name="T11" fmla="*/ 0 h 108"/>
                <a:gd name="T12" fmla="*/ 14 w 116"/>
                <a:gd name="T13" fmla="*/ 0 h 108"/>
                <a:gd name="T14" fmla="*/ 10 w 116"/>
                <a:gd name="T15" fmla="*/ 0 h 108"/>
                <a:gd name="T16" fmla="*/ 8 w 116"/>
                <a:gd name="T17" fmla="*/ 0 h 108"/>
                <a:gd name="T18" fmla="*/ 4 w 116"/>
                <a:gd name="T19" fmla="*/ 2 h 108"/>
                <a:gd name="T20" fmla="*/ 2 w 116"/>
                <a:gd name="T21" fmla="*/ 4 h 108"/>
                <a:gd name="T22" fmla="*/ 0 w 116"/>
                <a:gd name="T23" fmla="*/ 8 h 108"/>
                <a:gd name="T24" fmla="*/ 0 w 116"/>
                <a:gd name="T25" fmla="*/ 12 h 108"/>
                <a:gd name="T26" fmla="*/ 0 w 116"/>
                <a:gd name="T27" fmla="*/ 16 h 108"/>
                <a:gd name="T28" fmla="*/ 4 w 116"/>
                <a:gd name="T29" fmla="*/ 18 h 108"/>
                <a:gd name="T30" fmla="*/ 4 w 116"/>
                <a:gd name="T31" fmla="*/ 18 h 108"/>
                <a:gd name="T32" fmla="*/ 28 w 116"/>
                <a:gd name="T33" fmla="*/ 38 h 108"/>
                <a:gd name="T34" fmla="*/ 52 w 116"/>
                <a:gd name="T35" fmla="*/ 60 h 108"/>
                <a:gd name="T36" fmla="*/ 100 w 116"/>
                <a:gd name="T37" fmla="*/ 106 h 108"/>
                <a:gd name="T38" fmla="*/ 100 w 116"/>
                <a:gd name="T39" fmla="*/ 106 h 108"/>
                <a:gd name="T40" fmla="*/ 102 w 116"/>
                <a:gd name="T41" fmla="*/ 108 h 108"/>
                <a:gd name="T42" fmla="*/ 106 w 116"/>
                <a:gd name="T43" fmla="*/ 108 h 108"/>
                <a:gd name="T44" fmla="*/ 112 w 116"/>
                <a:gd name="T45" fmla="*/ 106 h 108"/>
                <a:gd name="T46" fmla="*/ 116 w 116"/>
                <a:gd name="T47" fmla="*/ 100 h 108"/>
                <a:gd name="T48" fmla="*/ 116 w 116"/>
                <a:gd name="T49" fmla="*/ 96 h 108"/>
                <a:gd name="T50" fmla="*/ 114 w 116"/>
                <a:gd name="T51" fmla="*/ 92 h 108"/>
                <a:gd name="T52" fmla="*/ 114 w 116"/>
                <a:gd name="T53" fmla="*/ 9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8">
                  <a:moveTo>
                    <a:pt x="114" y="92"/>
                  </a:moveTo>
                  <a:lnTo>
                    <a:pt x="114" y="92"/>
                  </a:lnTo>
                  <a:lnTo>
                    <a:pt x="92" y="66"/>
                  </a:lnTo>
                  <a:lnTo>
                    <a:pt x="68" y="42"/>
                  </a:lnTo>
                  <a:lnTo>
                    <a:pt x="42" y="20"/>
                  </a:lnTo>
                  <a:lnTo>
                    <a:pt x="14" y="0"/>
                  </a:lnTo>
                  <a:lnTo>
                    <a:pt x="14" y="0"/>
                  </a:lnTo>
                  <a:lnTo>
                    <a:pt x="10" y="0"/>
                  </a:lnTo>
                  <a:lnTo>
                    <a:pt x="8" y="0"/>
                  </a:lnTo>
                  <a:lnTo>
                    <a:pt x="4" y="2"/>
                  </a:lnTo>
                  <a:lnTo>
                    <a:pt x="2" y="4"/>
                  </a:lnTo>
                  <a:lnTo>
                    <a:pt x="0" y="8"/>
                  </a:lnTo>
                  <a:lnTo>
                    <a:pt x="0" y="12"/>
                  </a:lnTo>
                  <a:lnTo>
                    <a:pt x="0" y="16"/>
                  </a:lnTo>
                  <a:lnTo>
                    <a:pt x="4" y="18"/>
                  </a:lnTo>
                  <a:lnTo>
                    <a:pt x="4" y="18"/>
                  </a:lnTo>
                  <a:lnTo>
                    <a:pt x="28" y="38"/>
                  </a:lnTo>
                  <a:lnTo>
                    <a:pt x="52" y="60"/>
                  </a:lnTo>
                  <a:lnTo>
                    <a:pt x="100" y="106"/>
                  </a:lnTo>
                  <a:lnTo>
                    <a:pt x="100" y="106"/>
                  </a:lnTo>
                  <a:lnTo>
                    <a:pt x="102" y="108"/>
                  </a:lnTo>
                  <a:lnTo>
                    <a:pt x="106" y="108"/>
                  </a:lnTo>
                  <a:lnTo>
                    <a:pt x="112" y="106"/>
                  </a:lnTo>
                  <a:lnTo>
                    <a:pt x="116" y="100"/>
                  </a:lnTo>
                  <a:lnTo>
                    <a:pt x="116" y="96"/>
                  </a:lnTo>
                  <a:lnTo>
                    <a:pt x="114" y="92"/>
                  </a:lnTo>
                  <a:lnTo>
                    <a:pt x="114" y="92"/>
                  </a:lnTo>
                  <a:close/>
                </a:path>
              </a:pathLst>
            </a:custGeom>
            <a:solidFill>
              <a:schemeClr val="accent3"/>
            </a:solidFill>
            <a:ln>
              <a:noFill/>
            </a:ln>
          </p:spPr>
        </p:sp>
        <p:sp>
          <p:nvSpPr>
            <p:cNvPr id="151" name="Freeform 64"/>
            <p:cNvSpPr/>
            <p:nvPr/>
          </p:nvSpPr>
          <p:spPr bwMode="auto">
            <a:xfrm>
              <a:off x="5854700" y="2420938"/>
              <a:ext cx="69850" cy="200025"/>
            </a:xfrm>
            <a:custGeom>
              <a:avLst/>
              <a:gdLst>
                <a:gd name="T0" fmla="*/ 24 w 44"/>
                <a:gd name="T1" fmla="*/ 8 h 126"/>
                <a:gd name="T2" fmla="*/ 24 w 44"/>
                <a:gd name="T3" fmla="*/ 8 h 126"/>
                <a:gd name="T4" fmla="*/ 14 w 44"/>
                <a:gd name="T5" fmla="*/ 62 h 126"/>
                <a:gd name="T6" fmla="*/ 2 w 44"/>
                <a:gd name="T7" fmla="*/ 116 h 126"/>
                <a:gd name="T8" fmla="*/ 2 w 44"/>
                <a:gd name="T9" fmla="*/ 116 h 126"/>
                <a:gd name="T10" fmla="*/ 0 w 44"/>
                <a:gd name="T11" fmla="*/ 120 h 126"/>
                <a:gd name="T12" fmla="*/ 2 w 44"/>
                <a:gd name="T13" fmla="*/ 122 h 126"/>
                <a:gd name="T14" fmla="*/ 8 w 44"/>
                <a:gd name="T15" fmla="*/ 126 h 126"/>
                <a:gd name="T16" fmla="*/ 14 w 44"/>
                <a:gd name="T17" fmla="*/ 126 h 126"/>
                <a:gd name="T18" fmla="*/ 16 w 44"/>
                <a:gd name="T19" fmla="*/ 126 h 126"/>
                <a:gd name="T20" fmla="*/ 18 w 44"/>
                <a:gd name="T21" fmla="*/ 122 h 126"/>
                <a:gd name="T22" fmla="*/ 18 w 44"/>
                <a:gd name="T23" fmla="*/ 122 h 126"/>
                <a:gd name="T24" fmla="*/ 28 w 44"/>
                <a:gd name="T25" fmla="*/ 96 h 126"/>
                <a:gd name="T26" fmla="*/ 36 w 44"/>
                <a:gd name="T27" fmla="*/ 68 h 126"/>
                <a:gd name="T28" fmla="*/ 40 w 44"/>
                <a:gd name="T29" fmla="*/ 40 h 126"/>
                <a:gd name="T30" fmla="*/ 44 w 44"/>
                <a:gd name="T31" fmla="*/ 12 h 126"/>
                <a:gd name="T32" fmla="*/ 44 w 44"/>
                <a:gd name="T33" fmla="*/ 12 h 126"/>
                <a:gd name="T34" fmla="*/ 44 w 44"/>
                <a:gd name="T35" fmla="*/ 8 h 126"/>
                <a:gd name="T36" fmla="*/ 42 w 44"/>
                <a:gd name="T37" fmla="*/ 4 h 126"/>
                <a:gd name="T38" fmla="*/ 38 w 44"/>
                <a:gd name="T39" fmla="*/ 2 h 126"/>
                <a:gd name="T40" fmla="*/ 36 w 44"/>
                <a:gd name="T41" fmla="*/ 0 h 126"/>
                <a:gd name="T42" fmla="*/ 32 w 44"/>
                <a:gd name="T43" fmla="*/ 0 h 126"/>
                <a:gd name="T44" fmla="*/ 28 w 44"/>
                <a:gd name="T45" fmla="*/ 2 h 126"/>
                <a:gd name="T46" fmla="*/ 26 w 44"/>
                <a:gd name="T47" fmla="*/ 4 h 126"/>
                <a:gd name="T48" fmla="*/ 24 w 44"/>
                <a:gd name="T49" fmla="*/ 8 h 126"/>
                <a:gd name="T50" fmla="*/ 24 w 44"/>
                <a:gd name="T5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126">
                  <a:moveTo>
                    <a:pt x="24" y="8"/>
                  </a:moveTo>
                  <a:lnTo>
                    <a:pt x="24" y="8"/>
                  </a:lnTo>
                  <a:lnTo>
                    <a:pt x="14" y="62"/>
                  </a:lnTo>
                  <a:lnTo>
                    <a:pt x="2" y="116"/>
                  </a:lnTo>
                  <a:lnTo>
                    <a:pt x="2" y="116"/>
                  </a:lnTo>
                  <a:lnTo>
                    <a:pt x="0" y="120"/>
                  </a:lnTo>
                  <a:lnTo>
                    <a:pt x="2" y="122"/>
                  </a:lnTo>
                  <a:lnTo>
                    <a:pt x="8" y="126"/>
                  </a:lnTo>
                  <a:lnTo>
                    <a:pt x="14" y="126"/>
                  </a:lnTo>
                  <a:lnTo>
                    <a:pt x="16" y="126"/>
                  </a:lnTo>
                  <a:lnTo>
                    <a:pt x="18" y="122"/>
                  </a:lnTo>
                  <a:lnTo>
                    <a:pt x="18" y="122"/>
                  </a:lnTo>
                  <a:lnTo>
                    <a:pt x="28" y="96"/>
                  </a:lnTo>
                  <a:lnTo>
                    <a:pt x="36" y="68"/>
                  </a:lnTo>
                  <a:lnTo>
                    <a:pt x="40" y="40"/>
                  </a:lnTo>
                  <a:lnTo>
                    <a:pt x="44" y="12"/>
                  </a:lnTo>
                  <a:lnTo>
                    <a:pt x="44" y="12"/>
                  </a:lnTo>
                  <a:lnTo>
                    <a:pt x="44" y="8"/>
                  </a:lnTo>
                  <a:lnTo>
                    <a:pt x="42" y="4"/>
                  </a:lnTo>
                  <a:lnTo>
                    <a:pt x="38" y="2"/>
                  </a:lnTo>
                  <a:lnTo>
                    <a:pt x="36" y="0"/>
                  </a:lnTo>
                  <a:lnTo>
                    <a:pt x="32" y="0"/>
                  </a:lnTo>
                  <a:lnTo>
                    <a:pt x="28" y="2"/>
                  </a:lnTo>
                  <a:lnTo>
                    <a:pt x="26" y="4"/>
                  </a:lnTo>
                  <a:lnTo>
                    <a:pt x="24" y="8"/>
                  </a:lnTo>
                  <a:lnTo>
                    <a:pt x="24" y="8"/>
                  </a:lnTo>
                  <a:close/>
                </a:path>
              </a:pathLst>
            </a:custGeom>
            <a:solidFill>
              <a:schemeClr val="accent3"/>
            </a:solidFill>
            <a:ln>
              <a:noFill/>
            </a:ln>
          </p:spPr>
        </p:sp>
        <p:sp>
          <p:nvSpPr>
            <p:cNvPr id="152" name="Freeform 65"/>
            <p:cNvSpPr/>
            <p:nvPr/>
          </p:nvSpPr>
          <p:spPr bwMode="auto">
            <a:xfrm>
              <a:off x="5391150" y="2300288"/>
              <a:ext cx="158750" cy="190500"/>
            </a:xfrm>
            <a:custGeom>
              <a:avLst/>
              <a:gdLst>
                <a:gd name="T0" fmla="*/ 82 w 100"/>
                <a:gd name="T1" fmla="*/ 4 h 120"/>
                <a:gd name="T2" fmla="*/ 82 w 100"/>
                <a:gd name="T3" fmla="*/ 4 h 120"/>
                <a:gd name="T4" fmla="*/ 42 w 100"/>
                <a:gd name="T5" fmla="*/ 54 h 120"/>
                <a:gd name="T6" fmla="*/ 2 w 100"/>
                <a:gd name="T7" fmla="*/ 104 h 120"/>
                <a:gd name="T8" fmla="*/ 2 w 100"/>
                <a:gd name="T9" fmla="*/ 104 h 120"/>
                <a:gd name="T10" fmla="*/ 0 w 100"/>
                <a:gd name="T11" fmla="*/ 108 h 120"/>
                <a:gd name="T12" fmla="*/ 0 w 100"/>
                <a:gd name="T13" fmla="*/ 112 h 120"/>
                <a:gd name="T14" fmla="*/ 2 w 100"/>
                <a:gd name="T15" fmla="*/ 114 h 120"/>
                <a:gd name="T16" fmla="*/ 4 w 100"/>
                <a:gd name="T17" fmla="*/ 118 h 120"/>
                <a:gd name="T18" fmla="*/ 6 w 100"/>
                <a:gd name="T19" fmla="*/ 118 h 120"/>
                <a:gd name="T20" fmla="*/ 10 w 100"/>
                <a:gd name="T21" fmla="*/ 120 h 120"/>
                <a:gd name="T22" fmla="*/ 14 w 100"/>
                <a:gd name="T23" fmla="*/ 118 h 120"/>
                <a:gd name="T24" fmla="*/ 18 w 100"/>
                <a:gd name="T25" fmla="*/ 116 h 120"/>
                <a:gd name="T26" fmla="*/ 18 w 100"/>
                <a:gd name="T27" fmla="*/ 116 h 120"/>
                <a:gd name="T28" fmla="*/ 40 w 100"/>
                <a:gd name="T29" fmla="*/ 92 h 120"/>
                <a:gd name="T30" fmla="*/ 62 w 100"/>
                <a:gd name="T31" fmla="*/ 68 h 120"/>
                <a:gd name="T32" fmla="*/ 80 w 100"/>
                <a:gd name="T33" fmla="*/ 42 h 120"/>
                <a:gd name="T34" fmla="*/ 98 w 100"/>
                <a:gd name="T35" fmla="*/ 14 h 120"/>
                <a:gd name="T36" fmla="*/ 98 w 100"/>
                <a:gd name="T37" fmla="*/ 14 h 120"/>
                <a:gd name="T38" fmla="*/ 100 w 100"/>
                <a:gd name="T39" fmla="*/ 10 h 120"/>
                <a:gd name="T40" fmla="*/ 100 w 100"/>
                <a:gd name="T41" fmla="*/ 8 h 120"/>
                <a:gd name="T42" fmla="*/ 96 w 100"/>
                <a:gd name="T43" fmla="*/ 2 h 120"/>
                <a:gd name="T44" fmla="*/ 88 w 100"/>
                <a:gd name="T45" fmla="*/ 0 h 120"/>
                <a:gd name="T46" fmla="*/ 86 w 100"/>
                <a:gd name="T47" fmla="*/ 2 h 120"/>
                <a:gd name="T48" fmla="*/ 82 w 100"/>
                <a:gd name="T49" fmla="*/ 4 h 120"/>
                <a:gd name="T50" fmla="*/ 82 w 100"/>
                <a:gd name="T51"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0">
                  <a:moveTo>
                    <a:pt x="82" y="4"/>
                  </a:moveTo>
                  <a:lnTo>
                    <a:pt x="82" y="4"/>
                  </a:lnTo>
                  <a:lnTo>
                    <a:pt x="42" y="54"/>
                  </a:lnTo>
                  <a:lnTo>
                    <a:pt x="2" y="104"/>
                  </a:lnTo>
                  <a:lnTo>
                    <a:pt x="2" y="104"/>
                  </a:lnTo>
                  <a:lnTo>
                    <a:pt x="0" y="108"/>
                  </a:lnTo>
                  <a:lnTo>
                    <a:pt x="0" y="112"/>
                  </a:lnTo>
                  <a:lnTo>
                    <a:pt x="2" y="114"/>
                  </a:lnTo>
                  <a:lnTo>
                    <a:pt x="4" y="118"/>
                  </a:lnTo>
                  <a:lnTo>
                    <a:pt x="6" y="118"/>
                  </a:lnTo>
                  <a:lnTo>
                    <a:pt x="10" y="120"/>
                  </a:lnTo>
                  <a:lnTo>
                    <a:pt x="14" y="118"/>
                  </a:lnTo>
                  <a:lnTo>
                    <a:pt x="18" y="116"/>
                  </a:lnTo>
                  <a:lnTo>
                    <a:pt x="18" y="116"/>
                  </a:lnTo>
                  <a:lnTo>
                    <a:pt x="40" y="92"/>
                  </a:lnTo>
                  <a:lnTo>
                    <a:pt x="62" y="68"/>
                  </a:lnTo>
                  <a:lnTo>
                    <a:pt x="80" y="42"/>
                  </a:lnTo>
                  <a:lnTo>
                    <a:pt x="98" y="14"/>
                  </a:lnTo>
                  <a:lnTo>
                    <a:pt x="98" y="14"/>
                  </a:lnTo>
                  <a:lnTo>
                    <a:pt x="100" y="10"/>
                  </a:lnTo>
                  <a:lnTo>
                    <a:pt x="100" y="8"/>
                  </a:lnTo>
                  <a:lnTo>
                    <a:pt x="96" y="2"/>
                  </a:lnTo>
                  <a:lnTo>
                    <a:pt x="88" y="0"/>
                  </a:lnTo>
                  <a:lnTo>
                    <a:pt x="86" y="2"/>
                  </a:lnTo>
                  <a:lnTo>
                    <a:pt x="82" y="4"/>
                  </a:lnTo>
                  <a:lnTo>
                    <a:pt x="82" y="4"/>
                  </a:lnTo>
                  <a:close/>
                </a:path>
              </a:pathLst>
            </a:custGeom>
            <a:solidFill>
              <a:schemeClr val="accent3"/>
            </a:solidFill>
            <a:ln>
              <a:noFill/>
            </a:ln>
          </p:spPr>
        </p:sp>
        <p:sp>
          <p:nvSpPr>
            <p:cNvPr id="153" name="Freeform 66"/>
            <p:cNvSpPr/>
            <p:nvPr/>
          </p:nvSpPr>
          <p:spPr bwMode="auto">
            <a:xfrm>
              <a:off x="4794250" y="1884363"/>
              <a:ext cx="279400" cy="171450"/>
            </a:xfrm>
            <a:custGeom>
              <a:avLst/>
              <a:gdLst>
                <a:gd name="T0" fmla="*/ 140 w 176"/>
                <a:gd name="T1" fmla="*/ 2 h 108"/>
                <a:gd name="T2" fmla="*/ 140 w 176"/>
                <a:gd name="T3" fmla="*/ 2 h 108"/>
                <a:gd name="T4" fmla="*/ 64 w 176"/>
                <a:gd name="T5" fmla="*/ 24 h 108"/>
                <a:gd name="T6" fmla="*/ 26 w 176"/>
                <a:gd name="T7" fmla="*/ 40 h 108"/>
                <a:gd name="T8" fmla="*/ 12 w 176"/>
                <a:gd name="T9" fmla="*/ 46 h 108"/>
                <a:gd name="T10" fmla="*/ 2 w 176"/>
                <a:gd name="T11" fmla="*/ 52 h 108"/>
                <a:gd name="T12" fmla="*/ 2 w 176"/>
                <a:gd name="T13" fmla="*/ 52 h 108"/>
                <a:gd name="T14" fmla="*/ 0 w 176"/>
                <a:gd name="T15" fmla="*/ 60 h 108"/>
                <a:gd name="T16" fmla="*/ 0 w 176"/>
                <a:gd name="T17" fmla="*/ 68 h 108"/>
                <a:gd name="T18" fmla="*/ 2 w 176"/>
                <a:gd name="T19" fmla="*/ 76 h 108"/>
                <a:gd name="T20" fmla="*/ 6 w 176"/>
                <a:gd name="T21" fmla="*/ 86 h 108"/>
                <a:gd name="T22" fmla="*/ 16 w 176"/>
                <a:gd name="T23" fmla="*/ 100 h 108"/>
                <a:gd name="T24" fmla="*/ 22 w 176"/>
                <a:gd name="T25" fmla="*/ 106 h 108"/>
                <a:gd name="T26" fmla="*/ 26 w 176"/>
                <a:gd name="T27" fmla="*/ 108 h 108"/>
                <a:gd name="T28" fmla="*/ 26 w 176"/>
                <a:gd name="T29" fmla="*/ 108 h 108"/>
                <a:gd name="T30" fmla="*/ 52 w 176"/>
                <a:gd name="T31" fmla="*/ 106 h 108"/>
                <a:gd name="T32" fmla="*/ 102 w 176"/>
                <a:gd name="T33" fmla="*/ 104 h 108"/>
                <a:gd name="T34" fmla="*/ 126 w 176"/>
                <a:gd name="T35" fmla="*/ 100 h 108"/>
                <a:gd name="T36" fmla="*/ 150 w 176"/>
                <a:gd name="T37" fmla="*/ 96 h 108"/>
                <a:gd name="T38" fmla="*/ 166 w 176"/>
                <a:gd name="T39" fmla="*/ 90 h 108"/>
                <a:gd name="T40" fmla="*/ 172 w 176"/>
                <a:gd name="T41" fmla="*/ 86 h 108"/>
                <a:gd name="T42" fmla="*/ 174 w 176"/>
                <a:gd name="T43" fmla="*/ 82 h 108"/>
                <a:gd name="T44" fmla="*/ 174 w 176"/>
                <a:gd name="T45" fmla="*/ 82 h 108"/>
                <a:gd name="T46" fmla="*/ 176 w 176"/>
                <a:gd name="T47" fmla="*/ 72 h 108"/>
                <a:gd name="T48" fmla="*/ 174 w 176"/>
                <a:gd name="T49" fmla="*/ 58 h 108"/>
                <a:gd name="T50" fmla="*/ 172 w 176"/>
                <a:gd name="T51" fmla="*/ 44 h 108"/>
                <a:gd name="T52" fmla="*/ 166 w 176"/>
                <a:gd name="T53" fmla="*/ 30 h 108"/>
                <a:gd name="T54" fmla="*/ 160 w 176"/>
                <a:gd name="T55" fmla="*/ 18 h 108"/>
                <a:gd name="T56" fmla="*/ 154 w 176"/>
                <a:gd name="T57" fmla="*/ 8 h 108"/>
                <a:gd name="T58" fmla="*/ 146 w 176"/>
                <a:gd name="T59" fmla="*/ 2 h 108"/>
                <a:gd name="T60" fmla="*/ 144 w 176"/>
                <a:gd name="T61" fmla="*/ 0 h 108"/>
                <a:gd name="T62" fmla="*/ 140 w 176"/>
                <a:gd name="T63" fmla="*/ 2 h 108"/>
                <a:gd name="T64" fmla="*/ 140 w 176"/>
                <a:gd name="T65"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08">
                  <a:moveTo>
                    <a:pt x="140" y="2"/>
                  </a:moveTo>
                  <a:lnTo>
                    <a:pt x="140" y="2"/>
                  </a:lnTo>
                  <a:lnTo>
                    <a:pt x="64" y="24"/>
                  </a:lnTo>
                  <a:lnTo>
                    <a:pt x="26" y="40"/>
                  </a:lnTo>
                  <a:lnTo>
                    <a:pt x="12" y="46"/>
                  </a:lnTo>
                  <a:lnTo>
                    <a:pt x="2" y="52"/>
                  </a:lnTo>
                  <a:lnTo>
                    <a:pt x="2" y="52"/>
                  </a:lnTo>
                  <a:lnTo>
                    <a:pt x="0" y="60"/>
                  </a:lnTo>
                  <a:lnTo>
                    <a:pt x="0" y="68"/>
                  </a:lnTo>
                  <a:lnTo>
                    <a:pt x="2" y="76"/>
                  </a:lnTo>
                  <a:lnTo>
                    <a:pt x="6" y="86"/>
                  </a:lnTo>
                  <a:lnTo>
                    <a:pt x="16" y="100"/>
                  </a:lnTo>
                  <a:lnTo>
                    <a:pt x="22" y="106"/>
                  </a:lnTo>
                  <a:lnTo>
                    <a:pt x="26" y="108"/>
                  </a:lnTo>
                  <a:lnTo>
                    <a:pt x="26" y="108"/>
                  </a:lnTo>
                  <a:lnTo>
                    <a:pt x="52" y="106"/>
                  </a:lnTo>
                  <a:lnTo>
                    <a:pt x="102" y="104"/>
                  </a:lnTo>
                  <a:lnTo>
                    <a:pt x="126" y="100"/>
                  </a:lnTo>
                  <a:lnTo>
                    <a:pt x="150" y="96"/>
                  </a:lnTo>
                  <a:lnTo>
                    <a:pt x="166" y="90"/>
                  </a:lnTo>
                  <a:lnTo>
                    <a:pt x="172" y="86"/>
                  </a:lnTo>
                  <a:lnTo>
                    <a:pt x="174" y="82"/>
                  </a:lnTo>
                  <a:lnTo>
                    <a:pt x="174" y="82"/>
                  </a:lnTo>
                  <a:lnTo>
                    <a:pt x="176" y="72"/>
                  </a:lnTo>
                  <a:lnTo>
                    <a:pt x="174" y="58"/>
                  </a:lnTo>
                  <a:lnTo>
                    <a:pt x="172" y="44"/>
                  </a:lnTo>
                  <a:lnTo>
                    <a:pt x="166" y="30"/>
                  </a:lnTo>
                  <a:lnTo>
                    <a:pt x="160" y="18"/>
                  </a:lnTo>
                  <a:lnTo>
                    <a:pt x="154" y="8"/>
                  </a:lnTo>
                  <a:lnTo>
                    <a:pt x="146" y="2"/>
                  </a:lnTo>
                  <a:lnTo>
                    <a:pt x="144" y="0"/>
                  </a:lnTo>
                  <a:lnTo>
                    <a:pt x="140" y="2"/>
                  </a:lnTo>
                  <a:lnTo>
                    <a:pt x="140" y="2"/>
                  </a:lnTo>
                  <a:close/>
                </a:path>
              </a:pathLst>
            </a:custGeom>
            <a:solidFill>
              <a:schemeClr val="accent2">
                <a:lumMod val="20000"/>
                <a:lumOff val="80000"/>
              </a:schemeClr>
            </a:solidFill>
            <a:ln>
              <a:noFill/>
            </a:ln>
          </p:spPr>
        </p:sp>
        <p:sp>
          <p:nvSpPr>
            <p:cNvPr id="154" name="Freeform 67"/>
            <p:cNvSpPr/>
            <p:nvPr/>
          </p:nvSpPr>
          <p:spPr bwMode="auto">
            <a:xfrm>
              <a:off x="4791075" y="2119313"/>
              <a:ext cx="266700" cy="203200"/>
            </a:xfrm>
            <a:custGeom>
              <a:avLst/>
              <a:gdLst>
                <a:gd name="T0" fmla="*/ 12 w 168"/>
                <a:gd name="T1" fmla="*/ 6 h 128"/>
                <a:gd name="T2" fmla="*/ 12 w 168"/>
                <a:gd name="T3" fmla="*/ 6 h 128"/>
                <a:gd name="T4" fmla="*/ 38 w 168"/>
                <a:gd name="T5" fmla="*/ 4 h 128"/>
                <a:gd name="T6" fmla="*/ 90 w 168"/>
                <a:gd name="T7" fmla="*/ 0 h 128"/>
                <a:gd name="T8" fmla="*/ 142 w 168"/>
                <a:gd name="T9" fmla="*/ 0 h 128"/>
                <a:gd name="T10" fmla="*/ 160 w 168"/>
                <a:gd name="T11" fmla="*/ 0 h 128"/>
                <a:gd name="T12" fmla="*/ 164 w 168"/>
                <a:gd name="T13" fmla="*/ 2 h 128"/>
                <a:gd name="T14" fmla="*/ 166 w 168"/>
                <a:gd name="T15" fmla="*/ 4 h 128"/>
                <a:gd name="T16" fmla="*/ 166 w 168"/>
                <a:gd name="T17" fmla="*/ 4 h 128"/>
                <a:gd name="T18" fmla="*/ 168 w 168"/>
                <a:gd name="T19" fmla="*/ 14 h 128"/>
                <a:gd name="T20" fmla="*/ 168 w 168"/>
                <a:gd name="T21" fmla="*/ 24 h 128"/>
                <a:gd name="T22" fmla="*/ 168 w 168"/>
                <a:gd name="T23" fmla="*/ 36 h 128"/>
                <a:gd name="T24" fmla="*/ 164 w 168"/>
                <a:gd name="T25" fmla="*/ 48 h 128"/>
                <a:gd name="T26" fmla="*/ 164 w 168"/>
                <a:gd name="T27" fmla="*/ 48 h 128"/>
                <a:gd name="T28" fmla="*/ 158 w 168"/>
                <a:gd name="T29" fmla="*/ 58 h 128"/>
                <a:gd name="T30" fmla="*/ 150 w 168"/>
                <a:gd name="T31" fmla="*/ 66 h 128"/>
                <a:gd name="T32" fmla="*/ 142 w 168"/>
                <a:gd name="T33" fmla="*/ 70 h 128"/>
                <a:gd name="T34" fmla="*/ 142 w 168"/>
                <a:gd name="T35" fmla="*/ 70 h 128"/>
                <a:gd name="T36" fmla="*/ 144 w 168"/>
                <a:gd name="T37" fmla="*/ 96 h 128"/>
                <a:gd name="T38" fmla="*/ 142 w 168"/>
                <a:gd name="T39" fmla="*/ 116 h 128"/>
                <a:gd name="T40" fmla="*/ 140 w 168"/>
                <a:gd name="T41" fmla="*/ 122 h 128"/>
                <a:gd name="T42" fmla="*/ 136 w 168"/>
                <a:gd name="T43" fmla="*/ 126 h 128"/>
                <a:gd name="T44" fmla="*/ 136 w 168"/>
                <a:gd name="T45" fmla="*/ 126 h 128"/>
                <a:gd name="T46" fmla="*/ 128 w 168"/>
                <a:gd name="T47" fmla="*/ 128 h 128"/>
                <a:gd name="T48" fmla="*/ 116 w 168"/>
                <a:gd name="T49" fmla="*/ 126 h 128"/>
                <a:gd name="T50" fmla="*/ 78 w 168"/>
                <a:gd name="T51" fmla="*/ 124 h 128"/>
                <a:gd name="T52" fmla="*/ 16 w 168"/>
                <a:gd name="T53" fmla="*/ 116 h 128"/>
                <a:gd name="T54" fmla="*/ 16 w 168"/>
                <a:gd name="T55" fmla="*/ 116 h 128"/>
                <a:gd name="T56" fmla="*/ 10 w 168"/>
                <a:gd name="T57" fmla="*/ 114 h 128"/>
                <a:gd name="T58" fmla="*/ 8 w 168"/>
                <a:gd name="T59" fmla="*/ 106 h 128"/>
                <a:gd name="T60" fmla="*/ 6 w 168"/>
                <a:gd name="T61" fmla="*/ 98 h 128"/>
                <a:gd name="T62" fmla="*/ 4 w 168"/>
                <a:gd name="T63" fmla="*/ 88 h 128"/>
                <a:gd name="T64" fmla="*/ 4 w 168"/>
                <a:gd name="T65" fmla="*/ 70 h 128"/>
                <a:gd name="T66" fmla="*/ 6 w 168"/>
                <a:gd name="T67" fmla="*/ 62 h 128"/>
                <a:gd name="T68" fmla="*/ 6 w 168"/>
                <a:gd name="T69" fmla="*/ 62 h 128"/>
                <a:gd name="T70" fmla="*/ 4 w 168"/>
                <a:gd name="T71" fmla="*/ 54 h 128"/>
                <a:gd name="T72" fmla="*/ 0 w 168"/>
                <a:gd name="T73" fmla="*/ 36 h 128"/>
                <a:gd name="T74" fmla="*/ 0 w 168"/>
                <a:gd name="T75" fmla="*/ 26 h 128"/>
                <a:gd name="T76" fmla="*/ 2 w 168"/>
                <a:gd name="T77" fmla="*/ 16 h 128"/>
                <a:gd name="T78" fmla="*/ 6 w 168"/>
                <a:gd name="T79" fmla="*/ 10 h 128"/>
                <a:gd name="T80" fmla="*/ 8 w 168"/>
                <a:gd name="T81" fmla="*/ 8 h 128"/>
                <a:gd name="T82" fmla="*/ 12 w 168"/>
                <a:gd name="T83" fmla="*/ 6 h 128"/>
                <a:gd name="T84" fmla="*/ 12 w 168"/>
                <a:gd name="T85"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28">
                  <a:moveTo>
                    <a:pt x="12" y="6"/>
                  </a:moveTo>
                  <a:lnTo>
                    <a:pt x="12" y="6"/>
                  </a:lnTo>
                  <a:lnTo>
                    <a:pt x="38" y="4"/>
                  </a:lnTo>
                  <a:lnTo>
                    <a:pt x="90" y="0"/>
                  </a:lnTo>
                  <a:lnTo>
                    <a:pt x="142" y="0"/>
                  </a:lnTo>
                  <a:lnTo>
                    <a:pt x="160" y="0"/>
                  </a:lnTo>
                  <a:lnTo>
                    <a:pt x="164" y="2"/>
                  </a:lnTo>
                  <a:lnTo>
                    <a:pt x="166" y="4"/>
                  </a:lnTo>
                  <a:lnTo>
                    <a:pt x="166" y="4"/>
                  </a:lnTo>
                  <a:lnTo>
                    <a:pt x="168" y="14"/>
                  </a:lnTo>
                  <a:lnTo>
                    <a:pt x="168" y="24"/>
                  </a:lnTo>
                  <a:lnTo>
                    <a:pt x="168" y="36"/>
                  </a:lnTo>
                  <a:lnTo>
                    <a:pt x="164" y="48"/>
                  </a:lnTo>
                  <a:lnTo>
                    <a:pt x="164" y="48"/>
                  </a:lnTo>
                  <a:lnTo>
                    <a:pt x="158" y="58"/>
                  </a:lnTo>
                  <a:lnTo>
                    <a:pt x="150" y="66"/>
                  </a:lnTo>
                  <a:lnTo>
                    <a:pt x="142" y="70"/>
                  </a:lnTo>
                  <a:lnTo>
                    <a:pt x="142" y="70"/>
                  </a:lnTo>
                  <a:lnTo>
                    <a:pt x="144" y="96"/>
                  </a:lnTo>
                  <a:lnTo>
                    <a:pt x="142" y="116"/>
                  </a:lnTo>
                  <a:lnTo>
                    <a:pt x="140" y="122"/>
                  </a:lnTo>
                  <a:lnTo>
                    <a:pt x="136" y="126"/>
                  </a:lnTo>
                  <a:lnTo>
                    <a:pt x="136" y="126"/>
                  </a:lnTo>
                  <a:lnTo>
                    <a:pt x="128" y="128"/>
                  </a:lnTo>
                  <a:lnTo>
                    <a:pt x="116" y="126"/>
                  </a:lnTo>
                  <a:lnTo>
                    <a:pt x="78" y="124"/>
                  </a:lnTo>
                  <a:lnTo>
                    <a:pt x="16" y="116"/>
                  </a:lnTo>
                  <a:lnTo>
                    <a:pt x="16" y="116"/>
                  </a:lnTo>
                  <a:lnTo>
                    <a:pt x="10" y="114"/>
                  </a:lnTo>
                  <a:lnTo>
                    <a:pt x="8" y="106"/>
                  </a:lnTo>
                  <a:lnTo>
                    <a:pt x="6" y="98"/>
                  </a:lnTo>
                  <a:lnTo>
                    <a:pt x="4" y="88"/>
                  </a:lnTo>
                  <a:lnTo>
                    <a:pt x="4" y="70"/>
                  </a:lnTo>
                  <a:lnTo>
                    <a:pt x="6" y="62"/>
                  </a:lnTo>
                  <a:lnTo>
                    <a:pt x="6" y="62"/>
                  </a:lnTo>
                  <a:lnTo>
                    <a:pt x="4" y="54"/>
                  </a:lnTo>
                  <a:lnTo>
                    <a:pt x="0" y="36"/>
                  </a:lnTo>
                  <a:lnTo>
                    <a:pt x="0" y="26"/>
                  </a:lnTo>
                  <a:lnTo>
                    <a:pt x="2" y="16"/>
                  </a:lnTo>
                  <a:lnTo>
                    <a:pt x="6" y="10"/>
                  </a:lnTo>
                  <a:lnTo>
                    <a:pt x="8" y="8"/>
                  </a:lnTo>
                  <a:lnTo>
                    <a:pt x="12" y="6"/>
                  </a:lnTo>
                  <a:lnTo>
                    <a:pt x="12" y="6"/>
                  </a:lnTo>
                  <a:close/>
                </a:path>
              </a:pathLst>
            </a:custGeom>
            <a:solidFill>
              <a:schemeClr val="accent2">
                <a:lumMod val="20000"/>
                <a:lumOff val="80000"/>
              </a:schemeClr>
            </a:solidFill>
            <a:ln>
              <a:noFill/>
            </a:ln>
          </p:spPr>
        </p:sp>
        <p:sp>
          <p:nvSpPr>
            <p:cNvPr id="155" name="Freeform 68"/>
            <p:cNvSpPr/>
            <p:nvPr/>
          </p:nvSpPr>
          <p:spPr bwMode="auto">
            <a:xfrm>
              <a:off x="1127125" y="2246313"/>
              <a:ext cx="1196975" cy="381000"/>
            </a:xfrm>
            <a:custGeom>
              <a:avLst/>
              <a:gdLst>
                <a:gd name="T0" fmla="*/ 744 w 754"/>
                <a:gd name="T1" fmla="*/ 240 h 240"/>
                <a:gd name="T2" fmla="*/ 744 w 754"/>
                <a:gd name="T3" fmla="*/ 240 h 240"/>
                <a:gd name="T4" fmla="*/ 750 w 754"/>
                <a:gd name="T5" fmla="*/ 180 h 240"/>
                <a:gd name="T6" fmla="*/ 754 w 754"/>
                <a:gd name="T7" fmla="*/ 132 h 240"/>
                <a:gd name="T8" fmla="*/ 752 w 754"/>
                <a:gd name="T9" fmla="*/ 112 h 240"/>
                <a:gd name="T10" fmla="*/ 752 w 754"/>
                <a:gd name="T11" fmla="*/ 98 h 240"/>
                <a:gd name="T12" fmla="*/ 752 w 754"/>
                <a:gd name="T13" fmla="*/ 98 h 240"/>
                <a:gd name="T14" fmla="*/ 98 w 754"/>
                <a:gd name="T15" fmla="*/ 0 h 240"/>
                <a:gd name="T16" fmla="*/ 98 w 754"/>
                <a:gd name="T17" fmla="*/ 0 h 240"/>
                <a:gd name="T18" fmla="*/ 82 w 754"/>
                <a:gd name="T19" fmla="*/ 0 h 240"/>
                <a:gd name="T20" fmla="*/ 68 w 754"/>
                <a:gd name="T21" fmla="*/ 4 h 240"/>
                <a:gd name="T22" fmla="*/ 54 w 754"/>
                <a:gd name="T23" fmla="*/ 12 h 240"/>
                <a:gd name="T24" fmla="*/ 42 w 754"/>
                <a:gd name="T25" fmla="*/ 24 h 240"/>
                <a:gd name="T26" fmla="*/ 30 w 754"/>
                <a:gd name="T27" fmla="*/ 38 h 240"/>
                <a:gd name="T28" fmla="*/ 20 w 754"/>
                <a:gd name="T29" fmla="*/ 54 h 240"/>
                <a:gd name="T30" fmla="*/ 12 w 754"/>
                <a:gd name="T31" fmla="*/ 72 h 240"/>
                <a:gd name="T32" fmla="*/ 4 w 754"/>
                <a:gd name="T33" fmla="*/ 90 h 240"/>
                <a:gd name="T34" fmla="*/ 0 w 754"/>
                <a:gd name="T35" fmla="*/ 110 h 240"/>
                <a:gd name="T36" fmla="*/ 0 w 754"/>
                <a:gd name="T37" fmla="*/ 128 h 240"/>
                <a:gd name="T38" fmla="*/ 0 w 754"/>
                <a:gd name="T39" fmla="*/ 146 h 240"/>
                <a:gd name="T40" fmla="*/ 6 w 754"/>
                <a:gd name="T41" fmla="*/ 164 h 240"/>
                <a:gd name="T42" fmla="*/ 14 w 754"/>
                <a:gd name="T43" fmla="*/ 180 h 240"/>
                <a:gd name="T44" fmla="*/ 26 w 754"/>
                <a:gd name="T45" fmla="*/ 192 h 240"/>
                <a:gd name="T46" fmla="*/ 32 w 754"/>
                <a:gd name="T47" fmla="*/ 198 h 240"/>
                <a:gd name="T48" fmla="*/ 42 w 754"/>
                <a:gd name="T49" fmla="*/ 202 h 240"/>
                <a:gd name="T50" fmla="*/ 50 w 754"/>
                <a:gd name="T51" fmla="*/ 206 h 240"/>
                <a:gd name="T52" fmla="*/ 62 w 754"/>
                <a:gd name="T53" fmla="*/ 210 h 240"/>
                <a:gd name="T54" fmla="*/ 62 w 754"/>
                <a:gd name="T55" fmla="*/ 210 h 240"/>
                <a:gd name="T56" fmla="*/ 88 w 754"/>
                <a:gd name="T57" fmla="*/ 214 h 240"/>
                <a:gd name="T58" fmla="*/ 124 w 754"/>
                <a:gd name="T59" fmla="*/ 218 h 240"/>
                <a:gd name="T60" fmla="*/ 218 w 754"/>
                <a:gd name="T61" fmla="*/ 224 h 240"/>
                <a:gd name="T62" fmla="*/ 330 w 754"/>
                <a:gd name="T63" fmla="*/ 230 h 240"/>
                <a:gd name="T64" fmla="*/ 448 w 754"/>
                <a:gd name="T65" fmla="*/ 234 h 240"/>
                <a:gd name="T66" fmla="*/ 654 w 754"/>
                <a:gd name="T67" fmla="*/ 240 h 240"/>
                <a:gd name="T68" fmla="*/ 744 w 754"/>
                <a:gd name="T69" fmla="*/ 240 h 240"/>
                <a:gd name="T70" fmla="*/ 744 w 754"/>
                <a:gd name="T7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4" h="240">
                  <a:moveTo>
                    <a:pt x="744" y="240"/>
                  </a:moveTo>
                  <a:lnTo>
                    <a:pt x="744" y="240"/>
                  </a:lnTo>
                  <a:lnTo>
                    <a:pt x="750" y="180"/>
                  </a:lnTo>
                  <a:lnTo>
                    <a:pt x="754" y="132"/>
                  </a:lnTo>
                  <a:lnTo>
                    <a:pt x="752" y="112"/>
                  </a:lnTo>
                  <a:lnTo>
                    <a:pt x="752" y="98"/>
                  </a:lnTo>
                  <a:lnTo>
                    <a:pt x="752" y="98"/>
                  </a:lnTo>
                  <a:lnTo>
                    <a:pt x="98" y="0"/>
                  </a:lnTo>
                  <a:lnTo>
                    <a:pt x="98" y="0"/>
                  </a:lnTo>
                  <a:lnTo>
                    <a:pt x="82" y="0"/>
                  </a:lnTo>
                  <a:lnTo>
                    <a:pt x="68" y="4"/>
                  </a:lnTo>
                  <a:lnTo>
                    <a:pt x="54" y="12"/>
                  </a:lnTo>
                  <a:lnTo>
                    <a:pt x="42" y="24"/>
                  </a:lnTo>
                  <a:lnTo>
                    <a:pt x="30" y="38"/>
                  </a:lnTo>
                  <a:lnTo>
                    <a:pt x="20" y="54"/>
                  </a:lnTo>
                  <a:lnTo>
                    <a:pt x="12" y="72"/>
                  </a:lnTo>
                  <a:lnTo>
                    <a:pt x="4" y="90"/>
                  </a:lnTo>
                  <a:lnTo>
                    <a:pt x="0" y="110"/>
                  </a:lnTo>
                  <a:lnTo>
                    <a:pt x="0" y="128"/>
                  </a:lnTo>
                  <a:lnTo>
                    <a:pt x="0" y="146"/>
                  </a:lnTo>
                  <a:lnTo>
                    <a:pt x="6" y="164"/>
                  </a:lnTo>
                  <a:lnTo>
                    <a:pt x="14" y="180"/>
                  </a:lnTo>
                  <a:lnTo>
                    <a:pt x="26" y="192"/>
                  </a:lnTo>
                  <a:lnTo>
                    <a:pt x="32" y="198"/>
                  </a:lnTo>
                  <a:lnTo>
                    <a:pt x="42" y="202"/>
                  </a:lnTo>
                  <a:lnTo>
                    <a:pt x="50" y="206"/>
                  </a:lnTo>
                  <a:lnTo>
                    <a:pt x="62" y="210"/>
                  </a:lnTo>
                  <a:lnTo>
                    <a:pt x="62" y="210"/>
                  </a:lnTo>
                  <a:lnTo>
                    <a:pt x="88" y="214"/>
                  </a:lnTo>
                  <a:lnTo>
                    <a:pt x="124" y="218"/>
                  </a:lnTo>
                  <a:lnTo>
                    <a:pt x="218" y="224"/>
                  </a:lnTo>
                  <a:lnTo>
                    <a:pt x="330" y="230"/>
                  </a:lnTo>
                  <a:lnTo>
                    <a:pt x="448" y="234"/>
                  </a:lnTo>
                  <a:lnTo>
                    <a:pt x="654" y="240"/>
                  </a:lnTo>
                  <a:lnTo>
                    <a:pt x="744" y="240"/>
                  </a:lnTo>
                  <a:lnTo>
                    <a:pt x="744" y="240"/>
                  </a:lnTo>
                  <a:close/>
                </a:path>
              </a:pathLst>
            </a:custGeom>
            <a:solidFill>
              <a:srgbClr val="464B4C"/>
            </a:solidFill>
            <a:ln>
              <a:noFill/>
            </a:ln>
          </p:spPr>
        </p:sp>
        <p:sp>
          <p:nvSpPr>
            <p:cNvPr id="156" name="Freeform 69"/>
            <p:cNvSpPr/>
            <p:nvPr/>
          </p:nvSpPr>
          <p:spPr bwMode="auto">
            <a:xfrm>
              <a:off x="2282825" y="2236788"/>
              <a:ext cx="488950" cy="422275"/>
            </a:xfrm>
            <a:custGeom>
              <a:avLst/>
              <a:gdLst>
                <a:gd name="T0" fmla="*/ 20 w 308"/>
                <a:gd name="T1" fmla="*/ 108 h 266"/>
                <a:gd name="T2" fmla="*/ 64 w 308"/>
                <a:gd name="T3" fmla="*/ 24 h 266"/>
                <a:gd name="T4" fmla="*/ 74 w 308"/>
                <a:gd name="T5" fmla="*/ 0 h 266"/>
                <a:gd name="T6" fmla="*/ 80 w 308"/>
                <a:gd name="T7" fmla="*/ 0 h 266"/>
                <a:gd name="T8" fmla="*/ 100 w 308"/>
                <a:gd name="T9" fmla="*/ 0 h 266"/>
                <a:gd name="T10" fmla="*/ 114 w 308"/>
                <a:gd name="T11" fmla="*/ 6 h 266"/>
                <a:gd name="T12" fmla="*/ 116 w 308"/>
                <a:gd name="T13" fmla="*/ 10 h 266"/>
                <a:gd name="T14" fmla="*/ 116 w 308"/>
                <a:gd name="T15" fmla="*/ 24 h 266"/>
                <a:gd name="T16" fmla="*/ 112 w 308"/>
                <a:gd name="T17" fmla="*/ 70 h 266"/>
                <a:gd name="T18" fmla="*/ 116 w 308"/>
                <a:gd name="T19" fmla="*/ 92 h 266"/>
                <a:gd name="T20" fmla="*/ 118 w 308"/>
                <a:gd name="T21" fmla="*/ 94 h 266"/>
                <a:gd name="T22" fmla="*/ 140 w 308"/>
                <a:gd name="T23" fmla="*/ 92 h 266"/>
                <a:gd name="T24" fmla="*/ 252 w 308"/>
                <a:gd name="T25" fmla="*/ 72 h 266"/>
                <a:gd name="T26" fmla="*/ 280 w 308"/>
                <a:gd name="T27" fmla="*/ 70 h 266"/>
                <a:gd name="T28" fmla="*/ 284 w 308"/>
                <a:gd name="T29" fmla="*/ 72 h 266"/>
                <a:gd name="T30" fmla="*/ 298 w 308"/>
                <a:gd name="T31" fmla="*/ 88 h 266"/>
                <a:gd name="T32" fmla="*/ 300 w 308"/>
                <a:gd name="T33" fmla="*/ 100 h 266"/>
                <a:gd name="T34" fmla="*/ 294 w 308"/>
                <a:gd name="T35" fmla="*/ 110 h 266"/>
                <a:gd name="T36" fmla="*/ 290 w 308"/>
                <a:gd name="T37" fmla="*/ 116 h 266"/>
                <a:gd name="T38" fmla="*/ 248 w 308"/>
                <a:gd name="T39" fmla="*/ 126 h 266"/>
                <a:gd name="T40" fmla="*/ 202 w 308"/>
                <a:gd name="T41" fmla="*/ 140 h 266"/>
                <a:gd name="T42" fmla="*/ 192 w 308"/>
                <a:gd name="T43" fmla="*/ 144 h 266"/>
                <a:gd name="T44" fmla="*/ 190 w 308"/>
                <a:gd name="T45" fmla="*/ 150 h 266"/>
                <a:gd name="T46" fmla="*/ 198 w 308"/>
                <a:gd name="T47" fmla="*/ 154 h 266"/>
                <a:gd name="T48" fmla="*/ 234 w 308"/>
                <a:gd name="T49" fmla="*/ 162 h 266"/>
                <a:gd name="T50" fmla="*/ 302 w 308"/>
                <a:gd name="T51" fmla="*/ 172 h 266"/>
                <a:gd name="T52" fmla="*/ 306 w 308"/>
                <a:gd name="T53" fmla="*/ 176 h 266"/>
                <a:gd name="T54" fmla="*/ 308 w 308"/>
                <a:gd name="T55" fmla="*/ 188 h 266"/>
                <a:gd name="T56" fmla="*/ 300 w 308"/>
                <a:gd name="T57" fmla="*/ 210 h 266"/>
                <a:gd name="T58" fmla="*/ 292 w 308"/>
                <a:gd name="T59" fmla="*/ 218 h 266"/>
                <a:gd name="T60" fmla="*/ 286 w 308"/>
                <a:gd name="T61" fmla="*/ 220 h 266"/>
                <a:gd name="T62" fmla="*/ 238 w 308"/>
                <a:gd name="T63" fmla="*/ 224 h 266"/>
                <a:gd name="T64" fmla="*/ 190 w 308"/>
                <a:gd name="T65" fmla="*/ 226 h 266"/>
                <a:gd name="T66" fmla="*/ 184 w 308"/>
                <a:gd name="T67" fmla="*/ 228 h 266"/>
                <a:gd name="T68" fmla="*/ 210 w 308"/>
                <a:gd name="T69" fmla="*/ 224 h 266"/>
                <a:gd name="T70" fmla="*/ 214 w 308"/>
                <a:gd name="T71" fmla="*/ 226 h 266"/>
                <a:gd name="T72" fmla="*/ 214 w 308"/>
                <a:gd name="T73" fmla="*/ 234 h 266"/>
                <a:gd name="T74" fmla="*/ 206 w 308"/>
                <a:gd name="T75" fmla="*/ 260 h 266"/>
                <a:gd name="T76" fmla="*/ 202 w 308"/>
                <a:gd name="T77" fmla="*/ 266 h 266"/>
                <a:gd name="T78" fmla="*/ 170 w 308"/>
                <a:gd name="T79" fmla="*/ 264 h 266"/>
                <a:gd name="T80" fmla="*/ 72 w 308"/>
                <a:gd name="T81" fmla="*/ 254 h 266"/>
                <a:gd name="T82" fmla="*/ 16 w 308"/>
                <a:gd name="T83" fmla="*/ 242 h 266"/>
                <a:gd name="T84" fmla="*/ 4 w 308"/>
                <a:gd name="T85" fmla="*/ 234 h 266"/>
                <a:gd name="T86" fmla="*/ 2 w 308"/>
                <a:gd name="T87" fmla="*/ 230 h 266"/>
                <a:gd name="T88" fmla="*/ 0 w 308"/>
                <a:gd name="T89" fmla="*/ 204 h 266"/>
                <a:gd name="T90" fmla="*/ 6 w 308"/>
                <a:gd name="T91" fmla="*/ 162 h 266"/>
                <a:gd name="T92" fmla="*/ 20 w 308"/>
                <a:gd name="T93" fmla="*/ 1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266">
                  <a:moveTo>
                    <a:pt x="20" y="108"/>
                  </a:moveTo>
                  <a:lnTo>
                    <a:pt x="20" y="108"/>
                  </a:lnTo>
                  <a:lnTo>
                    <a:pt x="46" y="60"/>
                  </a:lnTo>
                  <a:lnTo>
                    <a:pt x="64" y="24"/>
                  </a:lnTo>
                  <a:lnTo>
                    <a:pt x="70" y="10"/>
                  </a:lnTo>
                  <a:lnTo>
                    <a:pt x="74" y="0"/>
                  </a:lnTo>
                  <a:lnTo>
                    <a:pt x="74" y="0"/>
                  </a:lnTo>
                  <a:lnTo>
                    <a:pt x="80" y="0"/>
                  </a:lnTo>
                  <a:lnTo>
                    <a:pt x="94" y="0"/>
                  </a:lnTo>
                  <a:lnTo>
                    <a:pt x="100" y="0"/>
                  </a:lnTo>
                  <a:lnTo>
                    <a:pt x="108" y="2"/>
                  </a:lnTo>
                  <a:lnTo>
                    <a:pt x="114" y="6"/>
                  </a:lnTo>
                  <a:lnTo>
                    <a:pt x="116" y="10"/>
                  </a:lnTo>
                  <a:lnTo>
                    <a:pt x="116" y="10"/>
                  </a:lnTo>
                  <a:lnTo>
                    <a:pt x="118" y="16"/>
                  </a:lnTo>
                  <a:lnTo>
                    <a:pt x="116" y="24"/>
                  </a:lnTo>
                  <a:lnTo>
                    <a:pt x="114" y="46"/>
                  </a:lnTo>
                  <a:lnTo>
                    <a:pt x="112" y="70"/>
                  </a:lnTo>
                  <a:lnTo>
                    <a:pt x="112" y="80"/>
                  </a:lnTo>
                  <a:lnTo>
                    <a:pt x="116" y="92"/>
                  </a:lnTo>
                  <a:lnTo>
                    <a:pt x="116" y="92"/>
                  </a:lnTo>
                  <a:lnTo>
                    <a:pt x="118" y="94"/>
                  </a:lnTo>
                  <a:lnTo>
                    <a:pt x="122" y="94"/>
                  </a:lnTo>
                  <a:lnTo>
                    <a:pt x="140" y="92"/>
                  </a:lnTo>
                  <a:lnTo>
                    <a:pt x="194" y="82"/>
                  </a:lnTo>
                  <a:lnTo>
                    <a:pt x="252" y="72"/>
                  </a:lnTo>
                  <a:lnTo>
                    <a:pt x="272" y="70"/>
                  </a:lnTo>
                  <a:lnTo>
                    <a:pt x="280" y="70"/>
                  </a:lnTo>
                  <a:lnTo>
                    <a:pt x="284" y="72"/>
                  </a:lnTo>
                  <a:lnTo>
                    <a:pt x="284" y="72"/>
                  </a:lnTo>
                  <a:lnTo>
                    <a:pt x="294" y="80"/>
                  </a:lnTo>
                  <a:lnTo>
                    <a:pt x="298" y="88"/>
                  </a:lnTo>
                  <a:lnTo>
                    <a:pt x="300" y="94"/>
                  </a:lnTo>
                  <a:lnTo>
                    <a:pt x="300" y="100"/>
                  </a:lnTo>
                  <a:lnTo>
                    <a:pt x="298" y="106"/>
                  </a:lnTo>
                  <a:lnTo>
                    <a:pt x="294" y="110"/>
                  </a:lnTo>
                  <a:lnTo>
                    <a:pt x="290" y="116"/>
                  </a:lnTo>
                  <a:lnTo>
                    <a:pt x="290" y="116"/>
                  </a:lnTo>
                  <a:lnTo>
                    <a:pt x="276" y="120"/>
                  </a:lnTo>
                  <a:lnTo>
                    <a:pt x="248" y="126"/>
                  </a:lnTo>
                  <a:lnTo>
                    <a:pt x="216" y="134"/>
                  </a:lnTo>
                  <a:lnTo>
                    <a:pt x="202" y="140"/>
                  </a:lnTo>
                  <a:lnTo>
                    <a:pt x="192" y="144"/>
                  </a:lnTo>
                  <a:lnTo>
                    <a:pt x="192" y="144"/>
                  </a:lnTo>
                  <a:lnTo>
                    <a:pt x="188" y="148"/>
                  </a:lnTo>
                  <a:lnTo>
                    <a:pt x="190" y="150"/>
                  </a:lnTo>
                  <a:lnTo>
                    <a:pt x="192" y="152"/>
                  </a:lnTo>
                  <a:lnTo>
                    <a:pt x="198" y="154"/>
                  </a:lnTo>
                  <a:lnTo>
                    <a:pt x="214" y="158"/>
                  </a:lnTo>
                  <a:lnTo>
                    <a:pt x="234" y="162"/>
                  </a:lnTo>
                  <a:lnTo>
                    <a:pt x="276" y="168"/>
                  </a:lnTo>
                  <a:lnTo>
                    <a:pt x="302" y="172"/>
                  </a:lnTo>
                  <a:lnTo>
                    <a:pt x="302" y="172"/>
                  </a:lnTo>
                  <a:lnTo>
                    <a:pt x="306" y="176"/>
                  </a:lnTo>
                  <a:lnTo>
                    <a:pt x="308" y="182"/>
                  </a:lnTo>
                  <a:lnTo>
                    <a:pt x="308" y="188"/>
                  </a:lnTo>
                  <a:lnTo>
                    <a:pt x="306" y="196"/>
                  </a:lnTo>
                  <a:lnTo>
                    <a:pt x="300" y="210"/>
                  </a:lnTo>
                  <a:lnTo>
                    <a:pt x="296" y="216"/>
                  </a:lnTo>
                  <a:lnTo>
                    <a:pt x="292" y="218"/>
                  </a:lnTo>
                  <a:lnTo>
                    <a:pt x="292" y="218"/>
                  </a:lnTo>
                  <a:lnTo>
                    <a:pt x="286" y="220"/>
                  </a:lnTo>
                  <a:lnTo>
                    <a:pt x="272" y="222"/>
                  </a:lnTo>
                  <a:lnTo>
                    <a:pt x="238" y="224"/>
                  </a:lnTo>
                  <a:lnTo>
                    <a:pt x="204" y="226"/>
                  </a:lnTo>
                  <a:lnTo>
                    <a:pt x="190" y="226"/>
                  </a:lnTo>
                  <a:lnTo>
                    <a:pt x="184" y="228"/>
                  </a:lnTo>
                  <a:lnTo>
                    <a:pt x="184" y="228"/>
                  </a:lnTo>
                  <a:lnTo>
                    <a:pt x="198" y="224"/>
                  </a:lnTo>
                  <a:lnTo>
                    <a:pt x="210" y="224"/>
                  </a:lnTo>
                  <a:lnTo>
                    <a:pt x="212" y="224"/>
                  </a:lnTo>
                  <a:lnTo>
                    <a:pt x="214" y="226"/>
                  </a:lnTo>
                  <a:lnTo>
                    <a:pt x="214" y="226"/>
                  </a:lnTo>
                  <a:lnTo>
                    <a:pt x="214" y="234"/>
                  </a:lnTo>
                  <a:lnTo>
                    <a:pt x="212" y="248"/>
                  </a:lnTo>
                  <a:lnTo>
                    <a:pt x="206" y="260"/>
                  </a:lnTo>
                  <a:lnTo>
                    <a:pt x="204" y="264"/>
                  </a:lnTo>
                  <a:lnTo>
                    <a:pt x="202" y="266"/>
                  </a:lnTo>
                  <a:lnTo>
                    <a:pt x="202" y="266"/>
                  </a:lnTo>
                  <a:lnTo>
                    <a:pt x="170" y="264"/>
                  </a:lnTo>
                  <a:lnTo>
                    <a:pt x="106" y="260"/>
                  </a:lnTo>
                  <a:lnTo>
                    <a:pt x="72" y="254"/>
                  </a:lnTo>
                  <a:lnTo>
                    <a:pt x="40" y="248"/>
                  </a:lnTo>
                  <a:lnTo>
                    <a:pt x="16" y="242"/>
                  </a:lnTo>
                  <a:lnTo>
                    <a:pt x="8" y="238"/>
                  </a:lnTo>
                  <a:lnTo>
                    <a:pt x="4" y="234"/>
                  </a:lnTo>
                  <a:lnTo>
                    <a:pt x="4" y="234"/>
                  </a:lnTo>
                  <a:lnTo>
                    <a:pt x="2" y="230"/>
                  </a:lnTo>
                  <a:lnTo>
                    <a:pt x="0" y="222"/>
                  </a:lnTo>
                  <a:lnTo>
                    <a:pt x="0" y="204"/>
                  </a:lnTo>
                  <a:lnTo>
                    <a:pt x="2" y="184"/>
                  </a:lnTo>
                  <a:lnTo>
                    <a:pt x="6" y="162"/>
                  </a:lnTo>
                  <a:lnTo>
                    <a:pt x="16" y="124"/>
                  </a:lnTo>
                  <a:lnTo>
                    <a:pt x="20" y="108"/>
                  </a:lnTo>
                  <a:lnTo>
                    <a:pt x="20" y="108"/>
                  </a:lnTo>
                  <a:close/>
                </a:path>
              </a:pathLst>
            </a:custGeom>
            <a:solidFill>
              <a:schemeClr val="accent2">
                <a:lumMod val="20000"/>
                <a:lumOff val="80000"/>
              </a:schemeClr>
            </a:solidFill>
            <a:ln>
              <a:noFill/>
            </a:ln>
          </p:spPr>
        </p:sp>
        <p:sp>
          <p:nvSpPr>
            <p:cNvPr id="157" name="Freeform 70"/>
            <p:cNvSpPr/>
            <p:nvPr/>
          </p:nvSpPr>
          <p:spPr bwMode="auto">
            <a:xfrm>
              <a:off x="1482725" y="2274888"/>
              <a:ext cx="714375" cy="107950"/>
            </a:xfrm>
            <a:custGeom>
              <a:avLst/>
              <a:gdLst>
                <a:gd name="T0" fmla="*/ 450 w 450"/>
                <a:gd name="T1" fmla="*/ 68 h 68"/>
                <a:gd name="T2" fmla="*/ 450 w 450"/>
                <a:gd name="T3" fmla="*/ 68 h 68"/>
                <a:gd name="T4" fmla="*/ 0 w 450"/>
                <a:gd name="T5" fmla="*/ 0 h 68"/>
                <a:gd name="T6" fmla="*/ 0 w 450"/>
                <a:gd name="T7" fmla="*/ 0 h 68"/>
                <a:gd name="T8" fmla="*/ 56 w 450"/>
                <a:gd name="T9" fmla="*/ 4 h 68"/>
                <a:gd name="T10" fmla="*/ 114 w 450"/>
                <a:gd name="T11" fmla="*/ 8 h 68"/>
                <a:gd name="T12" fmla="*/ 186 w 450"/>
                <a:gd name="T13" fmla="*/ 14 h 68"/>
                <a:gd name="T14" fmla="*/ 262 w 450"/>
                <a:gd name="T15" fmla="*/ 24 h 68"/>
                <a:gd name="T16" fmla="*/ 336 w 450"/>
                <a:gd name="T17" fmla="*/ 36 h 68"/>
                <a:gd name="T18" fmla="*/ 370 w 450"/>
                <a:gd name="T19" fmla="*/ 42 h 68"/>
                <a:gd name="T20" fmla="*/ 400 w 450"/>
                <a:gd name="T21" fmla="*/ 50 h 68"/>
                <a:gd name="T22" fmla="*/ 428 w 450"/>
                <a:gd name="T23" fmla="*/ 58 h 68"/>
                <a:gd name="T24" fmla="*/ 450 w 450"/>
                <a:gd name="T25" fmla="*/ 68 h 68"/>
                <a:gd name="T26" fmla="*/ 450 w 450"/>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68">
                  <a:moveTo>
                    <a:pt x="450" y="68"/>
                  </a:moveTo>
                  <a:lnTo>
                    <a:pt x="450" y="68"/>
                  </a:lnTo>
                  <a:lnTo>
                    <a:pt x="0" y="0"/>
                  </a:lnTo>
                  <a:lnTo>
                    <a:pt x="0" y="0"/>
                  </a:lnTo>
                  <a:lnTo>
                    <a:pt x="56" y="4"/>
                  </a:lnTo>
                  <a:lnTo>
                    <a:pt x="114" y="8"/>
                  </a:lnTo>
                  <a:lnTo>
                    <a:pt x="186" y="14"/>
                  </a:lnTo>
                  <a:lnTo>
                    <a:pt x="262" y="24"/>
                  </a:lnTo>
                  <a:lnTo>
                    <a:pt x="336" y="36"/>
                  </a:lnTo>
                  <a:lnTo>
                    <a:pt x="370" y="42"/>
                  </a:lnTo>
                  <a:lnTo>
                    <a:pt x="400" y="50"/>
                  </a:lnTo>
                  <a:lnTo>
                    <a:pt x="428" y="58"/>
                  </a:lnTo>
                  <a:lnTo>
                    <a:pt x="450" y="68"/>
                  </a:lnTo>
                  <a:lnTo>
                    <a:pt x="450" y="68"/>
                  </a:lnTo>
                  <a:close/>
                </a:path>
              </a:pathLst>
            </a:custGeom>
            <a:solidFill>
              <a:srgbClr val="2E3030"/>
            </a:solidFill>
            <a:ln>
              <a:noFill/>
            </a:ln>
          </p:spPr>
        </p:sp>
      </p:grpSp>
      <p:sp>
        <p:nvSpPr>
          <p:cNvPr id="158" name="Freeform 74"/>
          <p:cNvSpPr/>
          <p:nvPr/>
        </p:nvSpPr>
        <p:spPr bwMode="auto">
          <a:xfrm>
            <a:off x="2669858" y="1721485"/>
            <a:ext cx="1283970" cy="418465"/>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bg1">
              <a:lumMod val="85000"/>
            </a:schemeClr>
          </a:solidFill>
          <a:ln>
            <a:noFill/>
          </a:ln>
        </p:spPr>
      </p:sp>
      <p:sp>
        <p:nvSpPr>
          <p:cNvPr id="159" name="Freeform 74"/>
          <p:cNvSpPr/>
          <p:nvPr/>
        </p:nvSpPr>
        <p:spPr bwMode="auto">
          <a:xfrm>
            <a:off x="44133" y="2957830"/>
            <a:ext cx="719455" cy="233680"/>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bg1">
              <a:lumMod val="95000"/>
            </a:schemeClr>
          </a:solidFill>
          <a:ln>
            <a:noFill/>
          </a:ln>
        </p:spPr>
      </p:sp>
      <p:sp>
        <p:nvSpPr>
          <p:cNvPr id="160" name="Freeform 74"/>
          <p:cNvSpPr/>
          <p:nvPr/>
        </p:nvSpPr>
        <p:spPr bwMode="auto">
          <a:xfrm>
            <a:off x="727393" y="4316095"/>
            <a:ext cx="1985010" cy="647065"/>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bg1">
              <a:lumMod val="85000"/>
            </a:schemeClr>
          </a:solidFill>
          <a:ln>
            <a:noFill/>
          </a:ln>
        </p:spPr>
      </p:sp>
      <p:grpSp>
        <p:nvGrpSpPr>
          <p:cNvPr id="161" name="组合 83"/>
          <p:cNvGrpSpPr/>
          <p:nvPr/>
        </p:nvGrpSpPr>
        <p:grpSpPr>
          <a:xfrm>
            <a:off x="6946583" y="2149475"/>
            <a:ext cx="2196465" cy="2994025"/>
            <a:chOff x="9702" y="3378"/>
            <a:chExt cx="3459" cy="4715"/>
          </a:xfrm>
        </p:grpSpPr>
        <p:grpSp>
          <p:nvGrpSpPr>
            <p:cNvPr id="162" name="组合 86"/>
            <p:cNvGrpSpPr/>
            <p:nvPr/>
          </p:nvGrpSpPr>
          <p:grpSpPr>
            <a:xfrm>
              <a:off x="9702" y="4577"/>
              <a:ext cx="2455" cy="3515"/>
              <a:chOff x="8582523" y="3189204"/>
              <a:chExt cx="2562255" cy="3666965"/>
            </a:xfrm>
          </p:grpSpPr>
          <p:sp>
            <p:nvSpPr>
              <p:cNvPr id="163" name="Freeform 10"/>
              <p:cNvSpPr/>
              <p:nvPr/>
            </p:nvSpPr>
            <p:spPr bwMode="auto">
              <a:xfrm>
                <a:off x="8582523" y="3266912"/>
                <a:ext cx="2555954" cy="3589257"/>
              </a:xfrm>
              <a:custGeom>
                <a:avLst/>
                <a:gdLst>
                  <a:gd name="T0" fmla="*/ 0 w 2434"/>
                  <a:gd name="T1" fmla="*/ 3418 h 3418"/>
                  <a:gd name="T2" fmla="*/ 192 w 2434"/>
                  <a:gd name="T3" fmla="*/ 2884 h 3418"/>
                  <a:gd name="T4" fmla="*/ 338 w 2434"/>
                  <a:gd name="T5" fmla="*/ 2498 h 3418"/>
                  <a:gd name="T6" fmla="*/ 396 w 2434"/>
                  <a:gd name="T7" fmla="*/ 2356 h 3418"/>
                  <a:gd name="T8" fmla="*/ 434 w 2434"/>
                  <a:gd name="T9" fmla="*/ 2282 h 3418"/>
                  <a:gd name="T10" fmla="*/ 560 w 2434"/>
                  <a:gd name="T11" fmla="*/ 2108 h 3418"/>
                  <a:gd name="T12" fmla="*/ 890 w 2434"/>
                  <a:gd name="T13" fmla="*/ 1648 h 3418"/>
                  <a:gd name="T14" fmla="*/ 1064 w 2434"/>
                  <a:gd name="T15" fmla="*/ 1396 h 3418"/>
                  <a:gd name="T16" fmla="*/ 1100 w 2434"/>
                  <a:gd name="T17" fmla="*/ 1334 h 3418"/>
                  <a:gd name="T18" fmla="*/ 1110 w 2434"/>
                  <a:gd name="T19" fmla="*/ 1308 h 3418"/>
                  <a:gd name="T20" fmla="*/ 1158 w 2434"/>
                  <a:gd name="T21" fmla="*/ 1128 h 3418"/>
                  <a:gd name="T22" fmla="*/ 1342 w 2434"/>
                  <a:gd name="T23" fmla="*/ 394 h 3418"/>
                  <a:gd name="T24" fmla="*/ 1386 w 2434"/>
                  <a:gd name="T25" fmla="*/ 228 h 3418"/>
                  <a:gd name="T26" fmla="*/ 1394 w 2434"/>
                  <a:gd name="T27" fmla="*/ 206 h 3418"/>
                  <a:gd name="T28" fmla="*/ 1410 w 2434"/>
                  <a:gd name="T29" fmla="*/ 196 h 3418"/>
                  <a:gd name="T30" fmla="*/ 1498 w 2434"/>
                  <a:gd name="T31" fmla="*/ 166 h 3418"/>
                  <a:gd name="T32" fmla="*/ 1646 w 2434"/>
                  <a:gd name="T33" fmla="*/ 130 h 3418"/>
                  <a:gd name="T34" fmla="*/ 1922 w 2434"/>
                  <a:gd name="T35" fmla="*/ 74 h 3418"/>
                  <a:gd name="T36" fmla="*/ 2272 w 2434"/>
                  <a:gd name="T37" fmla="*/ 14 h 3418"/>
                  <a:gd name="T38" fmla="*/ 2388 w 2434"/>
                  <a:gd name="T39" fmla="*/ 0 h 3418"/>
                  <a:gd name="T40" fmla="*/ 2430 w 2434"/>
                  <a:gd name="T41" fmla="*/ 0 h 3418"/>
                  <a:gd name="T42" fmla="*/ 2434 w 2434"/>
                  <a:gd name="T43" fmla="*/ 2 h 3418"/>
                  <a:gd name="T44" fmla="*/ 2424 w 2434"/>
                  <a:gd name="T45" fmla="*/ 74 h 3418"/>
                  <a:gd name="T46" fmla="*/ 2316 w 2434"/>
                  <a:gd name="T47" fmla="*/ 770 h 3418"/>
                  <a:gd name="T48" fmla="*/ 2204 w 2434"/>
                  <a:gd name="T49" fmla="*/ 1490 h 3418"/>
                  <a:gd name="T50" fmla="*/ 2194 w 2434"/>
                  <a:gd name="T51" fmla="*/ 1584 h 3418"/>
                  <a:gd name="T52" fmla="*/ 2198 w 2434"/>
                  <a:gd name="T53" fmla="*/ 1650 h 3418"/>
                  <a:gd name="T54" fmla="*/ 2244 w 2434"/>
                  <a:gd name="T55" fmla="*/ 2090 h 3418"/>
                  <a:gd name="T56" fmla="*/ 2296 w 2434"/>
                  <a:gd name="T57" fmla="*/ 2528 h 3418"/>
                  <a:gd name="T58" fmla="*/ 2306 w 2434"/>
                  <a:gd name="T59" fmla="*/ 2590 h 3418"/>
                  <a:gd name="T60" fmla="*/ 2306 w 2434"/>
                  <a:gd name="T61" fmla="*/ 2650 h 3418"/>
                  <a:gd name="T62" fmla="*/ 2296 w 2434"/>
                  <a:gd name="T63" fmla="*/ 2754 h 3418"/>
                  <a:gd name="T64" fmla="*/ 2258 w 2434"/>
                  <a:gd name="T65" fmla="*/ 3034 h 3418"/>
                  <a:gd name="T66" fmla="*/ 2198 w 2434"/>
                  <a:gd name="T67" fmla="*/ 3418 h 3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4" h="3418">
                    <a:moveTo>
                      <a:pt x="0" y="3418"/>
                    </a:moveTo>
                    <a:lnTo>
                      <a:pt x="0" y="3418"/>
                    </a:lnTo>
                    <a:lnTo>
                      <a:pt x="58" y="3254"/>
                    </a:lnTo>
                    <a:lnTo>
                      <a:pt x="192" y="2884"/>
                    </a:lnTo>
                    <a:lnTo>
                      <a:pt x="268" y="2682"/>
                    </a:lnTo>
                    <a:lnTo>
                      <a:pt x="338" y="2498"/>
                    </a:lnTo>
                    <a:lnTo>
                      <a:pt x="370" y="2420"/>
                    </a:lnTo>
                    <a:lnTo>
                      <a:pt x="396" y="2356"/>
                    </a:lnTo>
                    <a:lnTo>
                      <a:pt x="418" y="2310"/>
                    </a:lnTo>
                    <a:lnTo>
                      <a:pt x="434" y="2282"/>
                    </a:lnTo>
                    <a:lnTo>
                      <a:pt x="434" y="2282"/>
                    </a:lnTo>
                    <a:lnTo>
                      <a:pt x="560" y="2108"/>
                    </a:lnTo>
                    <a:lnTo>
                      <a:pt x="776" y="1806"/>
                    </a:lnTo>
                    <a:lnTo>
                      <a:pt x="890" y="1648"/>
                    </a:lnTo>
                    <a:lnTo>
                      <a:pt x="990" y="1506"/>
                    </a:lnTo>
                    <a:lnTo>
                      <a:pt x="1064" y="1396"/>
                    </a:lnTo>
                    <a:lnTo>
                      <a:pt x="1088" y="1358"/>
                    </a:lnTo>
                    <a:lnTo>
                      <a:pt x="1100" y="1334"/>
                    </a:lnTo>
                    <a:lnTo>
                      <a:pt x="1100" y="1334"/>
                    </a:lnTo>
                    <a:lnTo>
                      <a:pt x="1110" y="1308"/>
                    </a:lnTo>
                    <a:lnTo>
                      <a:pt x="1122" y="1262"/>
                    </a:lnTo>
                    <a:lnTo>
                      <a:pt x="1158" y="1128"/>
                    </a:lnTo>
                    <a:lnTo>
                      <a:pt x="1250" y="758"/>
                    </a:lnTo>
                    <a:lnTo>
                      <a:pt x="1342" y="394"/>
                    </a:lnTo>
                    <a:lnTo>
                      <a:pt x="1374" y="268"/>
                    </a:lnTo>
                    <a:lnTo>
                      <a:pt x="1386" y="228"/>
                    </a:lnTo>
                    <a:lnTo>
                      <a:pt x="1394" y="206"/>
                    </a:lnTo>
                    <a:lnTo>
                      <a:pt x="1394" y="206"/>
                    </a:lnTo>
                    <a:lnTo>
                      <a:pt x="1398" y="202"/>
                    </a:lnTo>
                    <a:lnTo>
                      <a:pt x="1410" y="196"/>
                    </a:lnTo>
                    <a:lnTo>
                      <a:pt x="1446" y="182"/>
                    </a:lnTo>
                    <a:lnTo>
                      <a:pt x="1498" y="166"/>
                    </a:lnTo>
                    <a:lnTo>
                      <a:pt x="1566" y="148"/>
                    </a:lnTo>
                    <a:lnTo>
                      <a:pt x="1646" y="130"/>
                    </a:lnTo>
                    <a:lnTo>
                      <a:pt x="1732" y="112"/>
                    </a:lnTo>
                    <a:lnTo>
                      <a:pt x="1922" y="74"/>
                    </a:lnTo>
                    <a:lnTo>
                      <a:pt x="2108" y="40"/>
                    </a:lnTo>
                    <a:lnTo>
                      <a:pt x="2272" y="14"/>
                    </a:lnTo>
                    <a:lnTo>
                      <a:pt x="2338" y="6"/>
                    </a:lnTo>
                    <a:lnTo>
                      <a:pt x="2388" y="0"/>
                    </a:lnTo>
                    <a:lnTo>
                      <a:pt x="2422" y="0"/>
                    </a:lnTo>
                    <a:lnTo>
                      <a:pt x="2430" y="0"/>
                    </a:lnTo>
                    <a:lnTo>
                      <a:pt x="2434" y="2"/>
                    </a:lnTo>
                    <a:lnTo>
                      <a:pt x="2434" y="2"/>
                    </a:lnTo>
                    <a:lnTo>
                      <a:pt x="2432" y="24"/>
                    </a:lnTo>
                    <a:lnTo>
                      <a:pt x="2424" y="74"/>
                    </a:lnTo>
                    <a:lnTo>
                      <a:pt x="2398" y="248"/>
                    </a:lnTo>
                    <a:lnTo>
                      <a:pt x="2316" y="770"/>
                    </a:lnTo>
                    <a:lnTo>
                      <a:pt x="2232" y="1302"/>
                    </a:lnTo>
                    <a:lnTo>
                      <a:pt x="2204" y="1490"/>
                    </a:lnTo>
                    <a:lnTo>
                      <a:pt x="2196" y="1550"/>
                    </a:lnTo>
                    <a:lnTo>
                      <a:pt x="2194" y="1584"/>
                    </a:lnTo>
                    <a:lnTo>
                      <a:pt x="2194" y="1584"/>
                    </a:lnTo>
                    <a:lnTo>
                      <a:pt x="2198" y="1650"/>
                    </a:lnTo>
                    <a:lnTo>
                      <a:pt x="2208" y="1768"/>
                    </a:lnTo>
                    <a:lnTo>
                      <a:pt x="2244" y="2090"/>
                    </a:lnTo>
                    <a:lnTo>
                      <a:pt x="2282" y="2412"/>
                    </a:lnTo>
                    <a:lnTo>
                      <a:pt x="2296" y="2528"/>
                    </a:lnTo>
                    <a:lnTo>
                      <a:pt x="2306" y="2590"/>
                    </a:lnTo>
                    <a:lnTo>
                      <a:pt x="2306" y="2590"/>
                    </a:lnTo>
                    <a:lnTo>
                      <a:pt x="2306" y="2614"/>
                    </a:lnTo>
                    <a:lnTo>
                      <a:pt x="2306" y="2650"/>
                    </a:lnTo>
                    <a:lnTo>
                      <a:pt x="2302" y="2698"/>
                    </a:lnTo>
                    <a:lnTo>
                      <a:pt x="2296" y="2754"/>
                    </a:lnTo>
                    <a:lnTo>
                      <a:pt x="2278" y="2888"/>
                    </a:lnTo>
                    <a:lnTo>
                      <a:pt x="2258" y="3034"/>
                    </a:lnTo>
                    <a:lnTo>
                      <a:pt x="2216" y="3300"/>
                    </a:lnTo>
                    <a:lnTo>
                      <a:pt x="2198" y="3418"/>
                    </a:lnTo>
                    <a:lnTo>
                      <a:pt x="0" y="3418"/>
                    </a:lnTo>
                    <a:close/>
                  </a:path>
                </a:pathLst>
              </a:custGeom>
              <a:solidFill>
                <a:srgbClr val="2E6D7A"/>
              </a:solidFill>
              <a:ln>
                <a:noFill/>
              </a:ln>
            </p:spPr>
          </p:sp>
          <p:sp>
            <p:nvSpPr>
              <p:cNvPr id="164" name="Freeform 11"/>
              <p:cNvSpPr/>
              <p:nvPr/>
            </p:nvSpPr>
            <p:spPr bwMode="auto">
              <a:xfrm>
                <a:off x="10046369" y="3189204"/>
                <a:ext cx="1098409" cy="424242"/>
              </a:xfrm>
              <a:custGeom>
                <a:avLst/>
                <a:gdLst>
                  <a:gd name="T0" fmla="*/ 532 w 1046"/>
                  <a:gd name="T1" fmla="*/ 30 h 404"/>
                  <a:gd name="T2" fmla="*/ 532 w 1046"/>
                  <a:gd name="T3" fmla="*/ 30 h 404"/>
                  <a:gd name="T4" fmla="*/ 424 w 1046"/>
                  <a:gd name="T5" fmla="*/ 76 h 404"/>
                  <a:gd name="T6" fmla="*/ 246 w 1046"/>
                  <a:gd name="T7" fmla="*/ 154 h 404"/>
                  <a:gd name="T8" fmla="*/ 156 w 1046"/>
                  <a:gd name="T9" fmla="*/ 196 h 404"/>
                  <a:gd name="T10" fmla="*/ 78 w 1046"/>
                  <a:gd name="T11" fmla="*/ 234 h 404"/>
                  <a:gd name="T12" fmla="*/ 22 w 1046"/>
                  <a:gd name="T13" fmla="*/ 264 h 404"/>
                  <a:gd name="T14" fmla="*/ 6 w 1046"/>
                  <a:gd name="T15" fmla="*/ 274 h 404"/>
                  <a:gd name="T16" fmla="*/ 0 w 1046"/>
                  <a:gd name="T17" fmla="*/ 280 h 404"/>
                  <a:gd name="T18" fmla="*/ 0 w 1046"/>
                  <a:gd name="T19" fmla="*/ 280 h 404"/>
                  <a:gd name="T20" fmla="*/ 0 w 1046"/>
                  <a:gd name="T21" fmla="*/ 286 h 404"/>
                  <a:gd name="T22" fmla="*/ 4 w 1046"/>
                  <a:gd name="T23" fmla="*/ 294 h 404"/>
                  <a:gd name="T24" fmla="*/ 12 w 1046"/>
                  <a:gd name="T25" fmla="*/ 302 h 404"/>
                  <a:gd name="T26" fmla="*/ 22 w 1046"/>
                  <a:gd name="T27" fmla="*/ 310 h 404"/>
                  <a:gd name="T28" fmla="*/ 50 w 1046"/>
                  <a:gd name="T29" fmla="*/ 330 h 404"/>
                  <a:gd name="T30" fmla="*/ 84 w 1046"/>
                  <a:gd name="T31" fmla="*/ 350 h 404"/>
                  <a:gd name="T32" fmla="*/ 120 w 1046"/>
                  <a:gd name="T33" fmla="*/ 370 h 404"/>
                  <a:gd name="T34" fmla="*/ 154 w 1046"/>
                  <a:gd name="T35" fmla="*/ 386 h 404"/>
                  <a:gd name="T36" fmla="*/ 180 w 1046"/>
                  <a:gd name="T37" fmla="*/ 398 h 404"/>
                  <a:gd name="T38" fmla="*/ 196 w 1046"/>
                  <a:gd name="T39" fmla="*/ 404 h 404"/>
                  <a:gd name="T40" fmla="*/ 196 w 1046"/>
                  <a:gd name="T41" fmla="*/ 404 h 404"/>
                  <a:gd name="T42" fmla="*/ 204 w 1046"/>
                  <a:gd name="T43" fmla="*/ 404 h 404"/>
                  <a:gd name="T44" fmla="*/ 214 w 1046"/>
                  <a:gd name="T45" fmla="*/ 402 h 404"/>
                  <a:gd name="T46" fmla="*/ 240 w 1046"/>
                  <a:gd name="T47" fmla="*/ 394 h 404"/>
                  <a:gd name="T48" fmla="*/ 314 w 1046"/>
                  <a:gd name="T49" fmla="*/ 366 h 404"/>
                  <a:gd name="T50" fmla="*/ 392 w 1046"/>
                  <a:gd name="T51" fmla="*/ 336 h 404"/>
                  <a:gd name="T52" fmla="*/ 424 w 1046"/>
                  <a:gd name="T53" fmla="*/ 326 h 404"/>
                  <a:gd name="T54" fmla="*/ 448 w 1046"/>
                  <a:gd name="T55" fmla="*/ 318 h 404"/>
                  <a:gd name="T56" fmla="*/ 448 w 1046"/>
                  <a:gd name="T57" fmla="*/ 318 h 404"/>
                  <a:gd name="T58" fmla="*/ 508 w 1046"/>
                  <a:gd name="T59" fmla="*/ 306 h 404"/>
                  <a:gd name="T60" fmla="*/ 598 w 1046"/>
                  <a:gd name="T61" fmla="*/ 290 h 404"/>
                  <a:gd name="T62" fmla="*/ 690 w 1046"/>
                  <a:gd name="T63" fmla="*/ 272 h 404"/>
                  <a:gd name="T64" fmla="*/ 728 w 1046"/>
                  <a:gd name="T65" fmla="*/ 262 h 404"/>
                  <a:gd name="T66" fmla="*/ 756 w 1046"/>
                  <a:gd name="T67" fmla="*/ 254 h 404"/>
                  <a:gd name="T68" fmla="*/ 756 w 1046"/>
                  <a:gd name="T69" fmla="*/ 254 h 404"/>
                  <a:gd name="T70" fmla="*/ 784 w 1046"/>
                  <a:gd name="T71" fmla="*/ 242 h 404"/>
                  <a:gd name="T72" fmla="*/ 820 w 1046"/>
                  <a:gd name="T73" fmla="*/ 224 h 404"/>
                  <a:gd name="T74" fmla="*/ 860 w 1046"/>
                  <a:gd name="T75" fmla="*/ 202 h 404"/>
                  <a:gd name="T76" fmla="*/ 904 w 1046"/>
                  <a:gd name="T77" fmla="*/ 176 h 404"/>
                  <a:gd name="T78" fmla="*/ 946 w 1046"/>
                  <a:gd name="T79" fmla="*/ 150 h 404"/>
                  <a:gd name="T80" fmla="*/ 986 w 1046"/>
                  <a:gd name="T81" fmla="*/ 122 h 404"/>
                  <a:gd name="T82" fmla="*/ 1018 w 1046"/>
                  <a:gd name="T83" fmla="*/ 98 h 404"/>
                  <a:gd name="T84" fmla="*/ 1030 w 1046"/>
                  <a:gd name="T85" fmla="*/ 86 h 404"/>
                  <a:gd name="T86" fmla="*/ 1040 w 1046"/>
                  <a:gd name="T87" fmla="*/ 76 h 404"/>
                  <a:gd name="T88" fmla="*/ 1040 w 1046"/>
                  <a:gd name="T89" fmla="*/ 76 h 404"/>
                  <a:gd name="T90" fmla="*/ 1042 w 1046"/>
                  <a:gd name="T91" fmla="*/ 66 h 404"/>
                  <a:gd name="T92" fmla="*/ 1046 w 1046"/>
                  <a:gd name="T93" fmla="*/ 44 h 404"/>
                  <a:gd name="T94" fmla="*/ 1046 w 1046"/>
                  <a:gd name="T95" fmla="*/ 32 h 404"/>
                  <a:gd name="T96" fmla="*/ 1046 w 1046"/>
                  <a:gd name="T97" fmla="*/ 18 h 404"/>
                  <a:gd name="T98" fmla="*/ 1044 w 1046"/>
                  <a:gd name="T99" fmla="*/ 8 h 404"/>
                  <a:gd name="T100" fmla="*/ 1040 w 1046"/>
                  <a:gd name="T101" fmla="*/ 2 h 404"/>
                  <a:gd name="T102" fmla="*/ 1040 w 1046"/>
                  <a:gd name="T103" fmla="*/ 2 h 404"/>
                  <a:gd name="T104" fmla="*/ 976 w 1046"/>
                  <a:gd name="T105" fmla="*/ 0 h 404"/>
                  <a:gd name="T106" fmla="*/ 910 w 1046"/>
                  <a:gd name="T107" fmla="*/ 0 h 404"/>
                  <a:gd name="T108" fmla="*/ 830 w 1046"/>
                  <a:gd name="T109" fmla="*/ 0 h 404"/>
                  <a:gd name="T110" fmla="*/ 744 w 1046"/>
                  <a:gd name="T111" fmla="*/ 2 h 404"/>
                  <a:gd name="T112" fmla="*/ 662 w 1046"/>
                  <a:gd name="T113" fmla="*/ 8 h 404"/>
                  <a:gd name="T114" fmla="*/ 624 w 1046"/>
                  <a:gd name="T115" fmla="*/ 12 h 404"/>
                  <a:gd name="T116" fmla="*/ 588 w 1046"/>
                  <a:gd name="T117" fmla="*/ 16 h 404"/>
                  <a:gd name="T118" fmla="*/ 558 w 1046"/>
                  <a:gd name="T119" fmla="*/ 22 h 404"/>
                  <a:gd name="T120" fmla="*/ 532 w 1046"/>
                  <a:gd name="T121" fmla="*/ 30 h 404"/>
                  <a:gd name="T122" fmla="*/ 532 w 1046"/>
                  <a:gd name="T123"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6" h="404">
                    <a:moveTo>
                      <a:pt x="532" y="30"/>
                    </a:moveTo>
                    <a:lnTo>
                      <a:pt x="532" y="30"/>
                    </a:lnTo>
                    <a:lnTo>
                      <a:pt x="424" y="76"/>
                    </a:lnTo>
                    <a:lnTo>
                      <a:pt x="246" y="154"/>
                    </a:lnTo>
                    <a:lnTo>
                      <a:pt x="156" y="196"/>
                    </a:lnTo>
                    <a:lnTo>
                      <a:pt x="78" y="234"/>
                    </a:lnTo>
                    <a:lnTo>
                      <a:pt x="22" y="264"/>
                    </a:lnTo>
                    <a:lnTo>
                      <a:pt x="6" y="274"/>
                    </a:lnTo>
                    <a:lnTo>
                      <a:pt x="0" y="280"/>
                    </a:lnTo>
                    <a:lnTo>
                      <a:pt x="0" y="280"/>
                    </a:lnTo>
                    <a:lnTo>
                      <a:pt x="0" y="286"/>
                    </a:lnTo>
                    <a:lnTo>
                      <a:pt x="4" y="294"/>
                    </a:lnTo>
                    <a:lnTo>
                      <a:pt x="12" y="302"/>
                    </a:lnTo>
                    <a:lnTo>
                      <a:pt x="22" y="310"/>
                    </a:lnTo>
                    <a:lnTo>
                      <a:pt x="50" y="330"/>
                    </a:lnTo>
                    <a:lnTo>
                      <a:pt x="84" y="350"/>
                    </a:lnTo>
                    <a:lnTo>
                      <a:pt x="120" y="370"/>
                    </a:lnTo>
                    <a:lnTo>
                      <a:pt x="154" y="386"/>
                    </a:lnTo>
                    <a:lnTo>
                      <a:pt x="180" y="398"/>
                    </a:lnTo>
                    <a:lnTo>
                      <a:pt x="196" y="404"/>
                    </a:lnTo>
                    <a:lnTo>
                      <a:pt x="196" y="404"/>
                    </a:lnTo>
                    <a:lnTo>
                      <a:pt x="204" y="404"/>
                    </a:lnTo>
                    <a:lnTo>
                      <a:pt x="214" y="402"/>
                    </a:lnTo>
                    <a:lnTo>
                      <a:pt x="240" y="394"/>
                    </a:lnTo>
                    <a:lnTo>
                      <a:pt x="314" y="366"/>
                    </a:lnTo>
                    <a:lnTo>
                      <a:pt x="392" y="336"/>
                    </a:lnTo>
                    <a:lnTo>
                      <a:pt x="424" y="326"/>
                    </a:lnTo>
                    <a:lnTo>
                      <a:pt x="448" y="318"/>
                    </a:lnTo>
                    <a:lnTo>
                      <a:pt x="448" y="318"/>
                    </a:lnTo>
                    <a:lnTo>
                      <a:pt x="508" y="306"/>
                    </a:lnTo>
                    <a:lnTo>
                      <a:pt x="598" y="290"/>
                    </a:lnTo>
                    <a:lnTo>
                      <a:pt x="690" y="272"/>
                    </a:lnTo>
                    <a:lnTo>
                      <a:pt x="728" y="262"/>
                    </a:lnTo>
                    <a:lnTo>
                      <a:pt x="756" y="254"/>
                    </a:lnTo>
                    <a:lnTo>
                      <a:pt x="756" y="254"/>
                    </a:lnTo>
                    <a:lnTo>
                      <a:pt x="784" y="242"/>
                    </a:lnTo>
                    <a:lnTo>
                      <a:pt x="820" y="224"/>
                    </a:lnTo>
                    <a:lnTo>
                      <a:pt x="860" y="202"/>
                    </a:lnTo>
                    <a:lnTo>
                      <a:pt x="904" y="176"/>
                    </a:lnTo>
                    <a:lnTo>
                      <a:pt x="946" y="150"/>
                    </a:lnTo>
                    <a:lnTo>
                      <a:pt x="986" y="122"/>
                    </a:lnTo>
                    <a:lnTo>
                      <a:pt x="1018" y="98"/>
                    </a:lnTo>
                    <a:lnTo>
                      <a:pt x="1030" y="86"/>
                    </a:lnTo>
                    <a:lnTo>
                      <a:pt x="1040" y="76"/>
                    </a:lnTo>
                    <a:lnTo>
                      <a:pt x="1040" y="76"/>
                    </a:lnTo>
                    <a:lnTo>
                      <a:pt x="1042" y="66"/>
                    </a:lnTo>
                    <a:lnTo>
                      <a:pt x="1046" y="44"/>
                    </a:lnTo>
                    <a:lnTo>
                      <a:pt x="1046" y="32"/>
                    </a:lnTo>
                    <a:lnTo>
                      <a:pt x="1046" y="18"/>
                    </a:lnTo>
                    <a:lnTo>
                      <a:pt x="1044" y="8"/>
                    </a:lnTo>
                    <a:lnTo>
                      <a:pt x="1040" y="2"/>
                    </a:lnTo>
                    <a:lnTo>
                      <a:pt x="1040" y="2"/>
                    </a:lnTo>
                    <a:lnTo>
                      <a:pt x="976" y="0"/>
                    </a:lnTo>
                    <a:lnTo>
                      <a:pt x="910" y="0"/>
                    </a:lnTo>
                    <a:lnTo>
                      <a:pt x="830" y="0"/>
                    </a:lnTo>
                    <a:lnTo>
                      <a:pt x="744" y="2"/>
                    </a:lnTo>
                    <a:lnTo>
                      <a:pt x="662" y="8"/>
                    </a:lnTo>
                    <a:lnTo>
                      <a:pt x="624" y="12"/>
                    </a:lnTo>
                    <a:lnTo>
                      <a:pt x="588" y="16"/>
                    </a:lnTo>
                    <a:lnTo>
                      <a:pt x="558" y="22"/>
                    </a:lnTo>
                    <a:lnTo>
                      <a:pt x="532" y="30"/>
                    </a:lnTo>
                    <a:lnTo>
                      <a:pt x="532" y="30"/>
                    </a:lnTo>
                    <a:close/>
                  </a:path>
                </a:pathLst>
              </a:custGeom>
              <a:solidFill>
                <a:schemeClr val="accent1">
                  <a:lumMod val="55000"/>
                  <a:lumOff val="45000"/>
                </a:schemeClr>
              </a:solidFill>
              <a:ln>
                <a:noFill/>
              </a:ln>
            </p:spPr>
          </p:sp>
          <p:sp>
            <p:nvSpPr>
              <p:cNvPr id="165" name="Freeform 12"/>
              <p:cNvSpPr/>
              <p:nvPr/>
            </p:nvSpPr>
            <p:spPr bwMode="auto">
              <a:xfrm>
                <a:off x="9519216" y="3682753"/>
                <a:ext cx="739273" cy="2310230"/>
              </a:xfrm>
              <a:custGeom>
                <a:avLst/>
                <a:gdLst>
                  <a:gd name="T0" fmla="*/ 704 w 704"/>
                  <a:gd name="T1" fmla="*/ 0 h 2200"/>
                  <a:gd name="T2" fmla="*/ 614 w 704"/>
                  <a:gd name="T3" fmla="*/ 262 h 2200"/>
                  <a:gd name="T4" fmla="*/ 540 w 704"/>
                  <a:gd name="T5" fmla="*/ 510 h 2200"/>
                  <a:gd name="T6" fmla="*/ 496 w 704"/>
                  <a:gd name="T7" fmla="*/ 680 h 2200"/>
                  <a:gd name="T8" fmla="*/ 464 w 704"/>
                  <a:gd name="T9" fmla="*/ 834 h 2200"/>
                  <a:gd name="T10" fmla="*/ 452 w 704"/>
                  <a:gd name="T11" fmla="*/ 932 h 2200"/>
                  <a:gd name="T12" fmla="*/ 454 w 704"/>
                  <a:gd name="T13" fmla="*/ 984 h 2200"/>
                  <a:gd name="T14" fmla="*/ 456 w 704"/>
                  <a:gd name="T15" fmla="*/ 1006 h 2200"/>
                  <a:gd name="T16" fmla="*/ 472 w 704"/>
                  <a:gd name="T17" fmla="*/ 1078 h 2200"/>
                  <a:gd name="T18" fmla="*/ 492 w 704"/>
                  <a:gd name="T19" fmla="*/ 1138 h 2200"/>
                  <a:gd name="T20" fmla="*/ 532 w 704"/>
                  <a:gd name="T21" fmla="*/ 1226 h 2200"/>
                  <a:gd name="T22" fmla="*/ 564 w 704"/>
                  <a:gd name="T23" fmla="*/ 1274 h 2200"/>
                  <a:gd name="T24" fmla="*/ 578 w 704"/>
                  <a:gd name="T25" fmla="*/ 1288 h 2200"/>
                  <a:gd name="T26" fmla="*/ 426 w 704"/>
                  <a:gd name="T27" fmla="*/ 1380 h 2200"/>
                  <a:gd name="T28" fmla="*/ 244 w 704"/>
                  <a:gd name="T29" fmla="*/ 1496 h 2200"/>
                  <a:gd name="T30" fmla="*/ 126 w 704"/>
                  <a:gd name="T31" fmla="*/ 1580 h 2200"/>
                  <a:gd name="T32" fmla="*/ 76 w 704"/>
                  <a:gd name="T33" fmla="*/ 1624 h 2200"/>
                  <a:gd name="T34" fmla="*/ 64 w 704"/>
                  <a:gd name="T35" fmla="*/ 1640 h 2200"/>
                  <a:gd name="T36" fmla="*/ 56 w 704"/>
                  <a:gd name="T37" fmla="*/ 1658 h 2200"/>
                  <a:gd name="T38" fmla="*/ 44 w 704"/>
                  <a:gd name="T39" fmla="*/ 1718 h 2200"/>
                  <a:gd name="T40" fmla="*/ 26 w 704"/>
                  <a:gd name="T41" fmla="*/ 1848 h 2200"/>
                  <a:gd name="T42" fmla="*/ 4 w 704"/>
                  <a:gd name="T43" fmla="*/ 2122 h 2200"/>
                  <a:gd name="T44" fmla="*/ 0 w 704"/>
                  <a:gd name="T45" fmla="*/ 2200 h 2200"/>
                  <a:gd name="T46" fmla="*/ 26 w 704"/>
                  <a:gd name="T47" fmla="*/ 2050 h 2200"/>
                  <a:gd name="T48" fmla="*/ 62 w 704"/>
                  <a:gd name="T49" fmla="*/ 1862 h 2200"/>
                  <a:gd name="T50" fmla="*/ 94 w 704"/>
                  <a:gd name="T51" fmla="*/ 1730 h 2200"/>
                  <a:gd name="T52" fmla="*/ 118 w 704"/>
                  <a:gd name="T53" fmla="*/ 1664 h 2200"/>
                  <a:gd name="T54" fmla="*/ 128 w 704"/>
                  <a:gd name="T55" fmla="*/ 1640 h 2200"/>
                  <a:gd name="T56" fmla="*/ 142 w 704"/>
                  <a:gd name="T57" fmla="*/ 1620 h 2200"/>
                  <a:gd name="T58" fmla="*/ 194 w 704"/>
                  <a:gd name="T59" fmla="*/ 1576 h 2200"/>
                  <a:gd name="T60" fmla="*/ 264 w 704"/>
                  <a:gd name="T61" fmla="*/ 1530 h 2200"/>
                  <a:gd name="T62" fmla="*/ 388 w 704"/>
                  <a:gd name="T63" fmla="*/ 1460 h 2200"/>
                  <a:gd name="T64" fmla="*/ 544 w 704"/>
                  <a:gd name="T65" fmla="*/ 1376 h 2200"/>
                  <a:gd name="T66" fmla="*/ 598 w 704"/>
                  <a:gd name="T67" fmla="*/ 1344 h 2200"/>
                  <a:gd name="T68" fmla="*/ 620 w 704"/>
                  <a:gd name="T69" fmla="*/ 1326 h 2200"/>
                  <a:gd name="T70" fmla="*/ 624 w 704"/>
                  <a:gd name="T71" fmla="*/ 1320 h 2200"/>
                  <a:gd name="T72" fmla="*/ 594 w 704"/>
                  <a:gd name="T73" fmla="*/ 1266 h 2200"/>
                  <a:gd name="T74" fmla="*/ 556 w 704"/>
                  <a:gd name="T75" fmla="*/ 1180 h 2200"/>
                  <a:gd name="T76" fmla="*/ 516 w 704"/>
                  <a:gd name="T77" fmla="*/ 1068 h 2200"/>
                  <a:gd name="T78" fmla="*/ 502 w 704"/>
                  <a:gd name="T79" fmla="*/ 1006 h 2200"/>
                  <a:gd name="T80" fmla="*/ 498 w 704"/>
                  <a:gd name="T81" fmla="*/ 966 h 2200"/>
                  <a:gd name="T82" fmla="*/ 500 w 704"/>
                  <a:gd name="T83" fmla="*/ 914 h 2200"/>
                  <a:gd name="T84" fmla="*/ 516 w 704"/>
                  <a:gd name="T85" fmla="*/ 776 h 2200"/>
                  <a:gd name="T86" fmla="*/ 548 w 704"/>
                  <a:gd name="T87" fmla="*/ 612 h 2200"/>
                  <a:gd name="T88" fmla="*/ 588 w 704"/>
                  <a:gd name="T89" fmla="*/ 438 h 2200"/>
                  <a:gd name="T90" fmla="*/ 666 w 704"/>
                  <a:gd name="T91" fmla="*/ 134 h 2200"/>
                  <a:gd name="T92" fmla="*/ 704 w 704"/>
                  <a:gd name="T93"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2200">
                    <a:moveTo>
                      <a:pt x="704" y="0"/>
                    </a:moveTo>
                    <a:lnTo>
                      <a:pt x="704" y="0"/>
                    </a:lnTo>
                    <a:lnTo>
                      <a:pt x="658" y="128"/>
                    </a:lnTo>
                    <a:lnTo>
                      <a:pt x="614" y="262"/>
                    </a:lnTo>
                    <a:lnTo>
                      <a:pt x="564" y="424"/>
                    </a:lnTo>
                    <a:lnTo>
                      <a:pt x="540" y="510"/>
                    </a:lnTo>
                    <a:lnTo>
                      <a:pt x="516" y="594"/>
                    </a:lnTo>
                    <a:lnTo>
                      <a:pt x="496" y="680"/>
                    </a:lnTo>
                    <a:lnTo>
                      <a:pt x="478" y="760"/>
                    </a:lnTo>
                    <a:lnTo>
                      <a:pt x="464" y="834"/>
                    </a:lnTo>
                    <a:lnTo>
                      <a:pt x="456" y="902"/>
                    </a:lnTo>
                    <a:lnTo>
                      <a:pt x="452" y="932"/>
                    </a:lnTo>
                    <a:lnTo>
                      <a:pt x="452" y="960"/>
                    </a:lnTo>
                    <a:lnTo>
                      <a:pt x="454" y="984"/>
                    </a:lnTo>
                    <a:lnTo>
                      <a:pt x="456" y="1006"/>
                    </a:lnTo>
                    <a:lnTo>
                      <a:pt x="456" y="1006"/>
                    </a:lnTo>
                    <a:lnTo>
                      <a:pt x="464" y="1044"/>
                    </a:lnTo>
                    <a:lnTo>
                      <a:pt x="472" y="1078"/>
                    </a:lnTo>
                    <a:lnTo>
                      <a:pt x="482" y="1110"/>
                    </a:lnTo>
                    <a:lnTo>
                      <a:pt x="492" y="1138"/>
                    </a:lnTo>
                    <a:lnTo>
                      <a:pt x="512" y="1188"/>
                    </a:lnTo>
                    <a:lnTo>
                      <a:pt x="532" y="1226"/>
                    </a:lnTo>
                    <a:lnTo>
                      <a:pt x="550" y="1254"/>
                    </a:lnTo>
                    <a:lnTo>
                      <a:pt x="564" y="1274"/>
                    </a:lnTo>
                    <a:lnTo>
                      <a:pt x="578" y="1288"/>
                    </a:lnTo>
                    <a:lnTo>
                      <a:pt x="578" y="1288"/>
                    </a:lnTo>
                    <a:lnTo>
                      <a:pt x="502" y="1332"/>
                    </a:lnTo>
                    <a:lnTo>
                      <a:pt x="426" y="1380"/>
                    </a:lnTo>
                    <a:lnTo>
                      <a:pt x="336" y="1436"/>
                    </a:lnTo>
                    <a:lnTo>
                      <a:pt x="244" y="1496"/>
                    </a:lnTo>
                    <a:lnTo>
                      <a:pt x="162" y="1554"/>
                    </a:lnTo>
                    <a:lnTo>
                      <a:pt x="126" y="1580"/>
                    </a:lnTo>
                    <a:lnTo>
                      <a:pt x="98" y="1604"/>
                    </a:lnTo>
                    <a:lnTo>
                      <a:pt x="76" y="1624"/>
                    </a:lnTo>
                    <a:lnTo>
                      <a:pt x="68" y="1632"/>
                    </a:lnTo>
                    <a:lnTo>
                      <a:pt x="64" y="1640"/>
                    </a:lnTo>
                    <a:lnTo>
                      <a:pt x="64" y="1640"/>
                    </a:lnTo>
                    <a:lnTo>
                      <a:pt x="56" y="1658"/>
                    </a:lnTo>
                    <a:lnTo>
                      <a:pt x="50" y="1684"/>
                    </a:lnTo>
                    <a:lnTo>
                      <a:pt x="44" y="1718"/>
                    </a:lnTo>
                    <a:lnTo>
                      <a:pt x="38" y="1758"/>
                    </a:lnTo>
                    <a:lnTo>
                      <a:pt x="26" y="1848"/>
                    </a:lnTo>
                    <a:lnTo>
                      <a:pt x="18" y="1948"/>
                    </a:lnTo>
                    <a:lnTo>
                      <a:pt x="4" y="2122"/>
                    </a:lnTo>
                    <a:lnTo>
                      <a:pt x="0" y="2200"/>
                    </a:lnTo>
                    <a:lnTo>
                      <a:pt x="0" y="2200"/>
                    </a:lnTo>
                    <a:lnTo>
                      <a:pt x="12" y="2128"/>
                    </a:lnTo>
                    <a:lnTo>
                      <a:pt x="26" y="2050"/>
                    </a:lnTo>
                    <a:lnTo>
                      <a:pt x="42" y="1958"/>
                    </a:lnTo>
                    <a:lnTo>
                      <a:pt x="62" y="1862"/>
                    </a:lnTo>
                    <a:lnTo>
                      <a:pt x="84" y="1770"/>
                    </a:lnTo>
                    <a:lnTo>
                      <a:pt x="94" y="1730"/>
                    </a:lnTo>
                    <a:lnTo>
                      <a:pt x="106" y="1694"/>
                    </a:lnTo>
                    <a:lnTo>
                      <a:pt x="118" y="1664"/>
                    </a:lnTo>
                    <a:lnTo>
                      <a:pt x="128" y="1640"/>
                    </a:lnTo>
                    <a:lnTo>
                      <a:pt x="128" y="1640"/>
                    </a:lnTo>
                    <a:lnTo>
                      <a:pt x="134" y="1630"/>
                    </a:lnTo>
                    <a:lnTo>
                      <a:pt x="142" y="1620"/>
                    </a:lnTo>
                    <a:lnTo>
                      <a:pt x="164" y="1598"/>
                    </a:lnTo>
                    <a:lnTo>
                      <a:pt x="194" y="1576"/>
                    </a:lnTo>
                    <a:lnTo>
                      <a:pt x="226" y="1554"/>
                    </a:lnTo>
                    <a:lnTo>
                      <a:pt x="264" y="1530"/>
                    </a:lnTo>
                    <a:lnTo>
                      <a:pt x="304" y="1506"/>
                    </a:lnTo>
                    <a:lnTo>
                      <a:pt x="388" y="1460"/>
                    </a:lnTo>
                    <a:lnTo>
                      <a:pt x="472" y="1416"/>
                    </a:lnTo>
                    <a:lnTo>
                      <a:pt x="544" y="1376"/>
                    </a:lnTo>
                    <a:lnTo>
                      <a:pt x="574" y="1358"/>
                    </a:lnTo>
                    <a:lnTo>
                      <a:pt x="598" y="1344"/>
                    </a:lnTo>
                    <a:lnTo>
                      <a:pt x="616" y="1330"/>
                    </a:lnTo>
                    <a:lnTo>
                      <a:pt x="620" y="1326"/>
                    </a:lnTo>
                    <a:lnTo>
                      <a:pt x="624" y="1320"/>
                    </a:lnTo>
                    <a:lnTo>
                      <a:pt x="624" y="1320"/>
                    </a:lnTo>
                    <a:lnTo>
                      <a:pt x="610" y="1296"/>
                    </a:lnTo>
                    <a:lnTo>
                      <a:pt x="594" y="1266"/>
                    </a:lnTo>
                    <a:lnTo>
                      <a:pt x="576" y="1228"/>
                    </a:lnTo>
                    <a:lnTo>
                      <a:pt x="556" y="1180"/>
                    </a:lnTo>
                    <a:lnTo>
                      <a:pt x="536" y="1128"/>
                    </a:lnTo>
                    <a:lnTo>
                      <a:pt x="516" y="1068"/>
                    </a:lnTo>
                    <a:lnTo>
                      <a:pt x="502" y="1006"/>
                    </a:lnTo>
                    <a:lnTo>
                      <a:pt x="502" y="1006"/>
                    </a:lnTo>
                    <a:lnTo>
                      <a:pt x="498" y="988"/>
                    </a:lnTo>
                    <a:lnTo>
                      <a:pt x="498" y="966"/>
                    </a:lnTo>
                    <a:lnTo>
                      <a:pt x="498" y="942"/>
                    </a:lnTo>
                    <a:lnTo>
                      <a:pt x="500" y="914"/>
                    </a:lnTo>
                    <a:lnTo>
                      <a:pt x="506" y="850"/>
                    </a:lnTo>
                    <a:lnTo>
                      <a:pt x="516" y="776"/>
                    </a:lnTo>
                    <a:lnTo>
                      <a:pt x="532" y="696"/>
                    </a:lnTo>
                    <a:lnTo>
                      <a:pt x="548" y="612"/>
                    </a:lnTo>
                    <a:lnTo>
                      <a:pt x="568" y="526"/>
                    </a:lnTo>
                    <a:lnTo>
                      <a:pt x="588" y="438"/>
                    </a:lnTo>
                    <a:lnTo>
                      <a:pt x="630" y="274"/>
                    </a:lnTo>
                    <a:lnTo>
                      <a:pt x="666" y="134"/>
                    </a:lnTo>
                    <a:lnTo>
                      <a:pt x="704" y="0"/>
                    </a:lnTo>
                    <a:lnTo>
                      <a:pt x="704" y="0"/>
                    </a:lnTo>
                    <a:close/>
                  </a:path>
                </a:pathLst>
              </a:custGeom>
              <a:solidFill>
                <a:srgbClr val="D2DEEF"/>
              </a:solidFill>
              <a:ln>
                <a:noFill/>
              </a:ln>
            </p:spPr>
          </p:sp>
        </p:grpSp>
        <p:grpSp>
          <p:nvGrpSpPr>
            <p:cNvPr id="166" name="组合 72"/>
            <p:cNvGrpSpPr/>
            <p:nvPr/>
          </p:nvGrpSpPr>
          <p:grpSpPr>
            <a:xfrm>
              <a:off x="11022" y="3378"/>
              <a:ext cx="1220" cy="1446"/>
              <a:chOff x="7721600" y="938213"/>
              <a:chExt cx="1924050" cy="2279650"/>
            </a:xfrm>
          </p:grpSpPr>
          <p:sp>
            <p:nvSpPr>
              <p:cNvPr id="167" name="Freeform 16"/>
              <p:cNvSpPr/>
              <p:nvPr/>
            </p:nvSpPr>
            <p:spPr bwMode="auto">
              <a:xfrm>
                <a:off x="8277225" y="2674938"/>
                <a:ext cx="190500" cy="542925"/>
              </a:xfrm>
              <a:custGeom>
                <a:avLst/>
                <a:gdLst>
                  <a:gd name="T0" fmla="*/ 58 w 120"/>
                  <a:gd name="T1" fmla="*/ 0 h 342"/>
                  <a:gd name="T2" fmla="*/ 58 w 120"/>
                  <a:gd name="T3" fmla="*/ 0 h 342"/>
                  <a:gd name="T4" fmla="*/ 26 w 120"/>
                  <a:gd name="T5" fmla="*/ 162 h 342"/>
                  <a:gd name="T6" fmla="*/ 6 w 120"/>
                  <a:gd name="T7" fmla="*/ 276 h 342"/>
                  <a:gd name="T8" fmla="*/ 0 w 120"/>
                  <a:gd name="T9" fmla="*/ 316 h 342"/>
                  <a:gd name="T10" fmla="*/ 0 w 120"/>
                  <a:gd name="T11" fmla="*/ 328 h 342"/>
                  <a:gd name="T12" fmla="*/ 0 w 120"/>
                  <a:gd name="T13" fmla="*/ 334 h 342"/>
                  <a:gd name="T14" fmla="*/ 0 w 120"/>
                  <a:gd name="T15" fmla="*/ 334 h 342"/>
                  <a:gd name="T16" fmla="*/ 6 w 120"/>
                  <a:gd name="T17" fmla="*/ 338 h 342"/>
                  <a:gd name="T18" fmla="*/ 14 w 120"/>
                  <a:gd name="T19" fmla="*/ 340 h 342"/>
                  <a:gd name="T20" fmla="*/ 24 w 120"/>
                  <a:gd name="T21" fmla="*/ 342 h 342"/>
                  <a:gd name="T22" fmla="*/ 38 w 120"/>
                  <a:gd name="T23" fmla="*/ 340 h 342"/>
                  <a:gd name="T24" fmla="*/ 62 w 120"/>
                  <a:gd name="T25" fmla="*/ 338 h 342"/>
                  <a:gd name="T26" fmla="*/ 76 w 120"/>
                  <a:gd name="T27" fmla="*/ 334 h 342"/>
                  <a:gd name="T28" fmla="*/ 76 w 120"/>
                  <a:gd name="T29" fmla="*/ 334 h 342"/>
                  <a:gd name="T30" fmla="*/ 78 w 120"/>
                  <a:gd name="T31" fmla="*/ 330 h 342"/>
                  <a:gd name="T32" fmla="*/ 80 w 120"/>
                  <a:gd name="T33" fmla="*/ 320 h 342"/>
                  <a:gd name="T34" fmla="*/ 86 w 120"/>
                  <a:gd name="T35" fmla="*/ 290 h 342"/>
                  <a:gd name="T36" fmla="*/ 100 w 120"/>
                  <a:gd name="T37" fmla="*/ 194 h 342"/>
                  <a:gd name="T38" fmla="*/ 120 w 120"/>
                  <a:gd name="T39" fmla="*/ 38 h 342"/>
                  <a:gd name="T40" fmla="*/ 120 w 120"/>
                  <a:gd name="T41" fmla="*/ 38 h 342"/>
                  <a:gd name="T42" fmla="*/ 120 w 120"/>
                  <a:gd name="T43" fmla="*/ 34 h 342"/>
                  <a:gd name="T44" fmla="*/ 118 w 120"/>
                  <a:gd name="T45" fmla="*/ 30 h 342"/>
                  <a:gd name="T46" fmla="*/ 112 w 120"/>
                  <a:gd name="T47" fmla="*/ 22 h 342"/>
                  <a:gd name="T48" fmla="*/ 102 w 120"/>
                  <a:gd name="T49" fmla="*/ 16 h 342"/>
                  <a:gd name="T50" fmla="*/ 90 w 120"/>
                  <a:gd name="T51" fmla="*/ 10 h 342"/>
                  <a:gd name="T52" fmla="*/ 68 w 120"/>
                  <a:gd name="T53" fmla="*/ 2 h 342"/>
                  <a:gd name="T54" fmla="*/ 58 w 120"/>
                  <a:gd name="T55" fmla="*/ 0 h 342"/>
                  <a:gd name="T56" fmla="*/ 58 w 120"/>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342">
                    <a:moveTo>
                      <a:pt x="58" y="0"/>
                    </a:moveTo>
                    <a:lnTo>
                      <a:pt x="58" y="0"/>
                    </a:lnTo>
                    <a:lnTo>
                      <a:pt x="26" y="162"/>
                    </a:lnTo>
                    <a:lnTo>
                      <a:pt x="6" y="276"/>
                    </a:lnTo>
                    <a:lnTo>
                      <a:pt x="0" y="316"/>
                    </a:lnTo>
                    <a:lnTo>
                      <a:pt x="0" y="328"/>
                    </a:lnTo>
                    <a:lnTo>
                      <a:pt x="0" y="334"/>
                    </a:lnTo>
                    <a:lnTo>
                      <a:pt x="0" y="334"/>
                    </a:lnTo>
                    <a:lnTo>
                      <a:pt x="6" y="338"/>
                    </a:lnTo>
                    <a:lnTo>
                      <a:pt x="14" y="340"/>
                    </a:lnTo>
                    <a:lnTo>
                      <a:pt x="24" y="342"/>
                    </a:lnTo>
                    <a:lnTo>
                      <a:pt x="38" y="340"/>
                    </a:lnTo>
                    <a:lnTo>
                      <a:pt x="62" y="338"/>
                    </a:lnTo>
                    <a:lnTo>
                      <a:pt x="76" y="334"/>
                    </a:lnTo>
                    <a:lnTo>
                      <a:pt x="76" y="334"/>
                    </a:lnTo>
                    <a:lnTo>
                      <a:pt x="78" y="330"/>
                    </a:lnTo>
                    <a:lnTo>
                      <a:pt x="80" y="320"/>
                    </a:lnTo>
                    <a:lnTo>
                      <a:pt x="86" y="290"/>
                    </a:lnTo>
                    <a:lnTo>
                      <a:pt x="100" y="194"/>
                    </a:lnTo>
                    <a:lnTo>
                      <a:pt x="120" y="38"/>
                    </a:lnTo>
                    <a:lnTo>
                      <a:pt x="120" y="38"/>
                    </a:lnTo>
                    <a:lnTo>
                      <a:pt x="120" y="34"/>
                    </a:lnTo>
                    <a:lnTo>
                      <a:pt x="118" y="30"/>
                    </a:lnTo>
                    <a:lnTo>
                      <a:pt x="112" y="22"/>
                    </a:lnTo>
                    <a:lnTo>
                      <a:pt x="102" y="16"/>
                    </a:lnTo>
                    <a:lnTo>
                      <a:pt x="90" y="10"/>
                    </a:lnTo>
                    <a:lnTo>
                      <a:pt x="68" y="2"/>
                    </a:lnTo>
                    <a:lnTo>
                      <a:pt x="58" y="0"/>
                    </a:lnTo>
                    <a:lnTo>
                      <a:pt x="58" y="0"/>
                    </a:lnTo>
                    <a:close/>
                  </a:path>
                </a:pathLst>
              </a:custGeom>
              <a:solidFill>
                <a:schemeClr val="accent1">
                  <a:lumMod val="75000"/>
                </a:schemeClr>
              </a:solidFill>
              <a:ln>
                <a:noFill/>
              </a:ln>
            </p:spPr>
          </p:sp>
          <p:sp>
            <p:nvSpPr>
              <p:cNvPr id="168" name="Freeform 17"/>
              <p:cNvSpPr/>
              <p:nvPr/>
            </p:nvSpPr>
            <p:spPr bwMode="auto">
              <a:xfrm>
                <a:off x="8870950" y="2716213"/>
                <a:ext cx="212725" cy="488950"/>
              </a:xfrm>
              <a:custGeom>
                <a:avLst/>
                <a:gdLst>
                  <a:gd name="T0" fmla="*/ 0 w 134"/>
                  <a:gd name="T1" fmla="*/ 8 h 308"/>
                  <a:gd name="T2" fmla="*/ 0 w 134"/>
                  <a:gd name="T3" fmla="*/ 8 h 308"/>
                  <a:gd name="T4" fmla="*/ 28 w 134"/>
                  <a:gd name="T5" fmla="*/ 158 h 308"/>
                  <a:gd name="T6" fmla="*/ 50 w 134"/>
                  <a:gd name="T7" fmla="*/ 262 h 308"/>
                  <a:gd name="T8" fmla="*/ 58 w 134"/>
                  <a:gd name="T9" fmla="*/ 296 h 308"/>
                  <a:gd name="T10" fmla="*/ 60 w 134"/>
                  <a:gd name="T11" fmla="*/ 304 h 308"/>
                  <a:gd name="T12" fmla="*/ 62 w 134"/>
                  <a:gd name="T13" fmla="*/ 308 h 308"/>
                  <a:gd name="T14" fmla="*/ 62 w 134"/>
                  <a:gd name="T15" fmla="*/ 308 h 308"/>
                  <a:gd name="T16" fmla="*/ 98 w 134"/>
                  <a:gd name="T17" fmla="*/ 298 h 308"/>
                  <a:gd name="T18" fmla="*/ 120 w 134"/>
                  <a:gd name="T19" fmla="*/ 288 h 308"/>
                  <a:gd name="T20" fmla="*/ 128 w 134"/>
                  <a:gd name="T21" fmla="*/ 284 h 308"/>
                  <a:gd name="T22" fmla="*/ 134 w 134"/>
                  <a:gd name="T23" fmla="*/ 278 h 308"/>
                  <a:gd name="T24" fmla="*/ 134 w 134"/>
                  <a:gd name="T25" fmla="*/ 278 h 308"/>
                  <a:gd name="T26" fmla="*/ 134 w 134"/>
                  <a:gd name="T27" fmla="*/ 274 h 308"/>
                  <a:gd name="T28" fmla="*/ 132 w 134"/>
                  <a:gd name="T29" fmla="*/ 264 h 308"/>
                  <a:gd name="T30" fmla="*/ 126 w 134"/>
                  <a:gd name="T31" fmla="*/ 234 h 308"/>
                  <a:gd name="T32" fmla="*/ 102 w 134"/>
                  <a:gd name="T33" fmla="*/ 144 h 308"/>
                  <a:gd name="T34" fmla="*/ 76 w 134"/>
                  <a:gd name="T35" fmla="*/ 56 h 308"/>
                  <a:gd name="T36" fmla="*/ 68 w 134"/>
                  <a:gd name="T37" fmla="*/ 24 h 308"/>
                  <a:gd name="T38" fmla="*/ 66 w 134"/>
                  <a:gd name="T39" fmla="*/ 8 h 308"/>
                  <a:gd name="T40" fmla="*/ 66 w 134"/>
                  <a:gd name="T41" fmla="*/ 8 h 308"/>
                  <a:gd name="T42" fmla="*/ 66 w 134"/>
                  <a:gd name="T43" fmla="*/ 4 h 308"/>
                  <a:gd name="T44" fmla="*/ 64 w 134"/>
                  <a:gd name="T45" fmla="*/ 2 h 308"/>
                  <a:gd name="T46" fmla="*/ 58 w 134"/>
                  <a:gd name="T47" fmla="*/ 0 h 308"/>
                  <a:gd name="T48" fmla="*/ 46 w 134"/>
                  <a:gd name="T49" fmla="*/ 0 h 308"/>
                  <a:gd name="T50" fmla="*/ 34 w 134"/>
                  <a:gd name="T51" fmla="*/ 0 h 308"/>
                  <a:gd name="T52" fmla="*/ 10 w 134"/>
                  <a:gd name="T53" fmla="*/ 6 h 308"/>
                  <a:gd name="T54" fmla="*/ 0 w 134"/>
                  <a:gd name="T55" fmla="*/ 8 h 308"/>
                  <a:gd name="T56" fmla="*/ 0 w 134"/>
                  <a:gd name="T57" fmla="*/ 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308">
                    <a:moveTo>
                      <a:pt x="0" y="8"/>
                    </a:moveTo>
                    <a:lnTo>
                      <a:pt x="0" y="8"/>
                    </a:lnTo>
                    <a:lnTo>
                      <a:pt x="28" y="158"/>
                    </a:lnTo>
                    <a:lnTo>
                      <a:pt x="50" y="262"/>
                    </a:lnTo>
                    <a:lnTo>
                      <a:pt x="58" y="296"/>
                    </a:lnTo>
                    <a:lnTo>
                      <a:pt x="60" y="304"/>
                    </a:lnTo>
                    <a:lnTo>
                      <a:pt x="62" y="308"/>
                    </a:lnTo>
                    <a:lnTo>
                      <a:pt x="62" y="308"/>
                    </a:lnTo>
                    <a:lnTo>
                      <a:pt x="98" y="298"/>
                    </a:lnTo>
                    <a:lnTo>
                      <a:pt x="120" y="288"/>
                    </a:lnTo>
                    <a:lnTo>
                      <a:pt x="128" y="284"/>
                    </a:lnTo>
                    <a:lnTo>
                      <a:pt x="134" y="278"/>
                    </a:lnTo>
                    <a:lnTo>
                      <a:pt x="134" y="278"/>
                    </a:lnTo>
                    <a:lnTo>
                      <a:pt x="134" y="274"/>
                    </a:lnTo>
                    <a:lnTo>
                      <a:pt x="132" y="264"/>
                    </a:lnTo>
                    <a:lnTo>
                      <a:pt x="126" y="234"/>
                    </a:lnTo>
                    <a:lnTo>
                      <a:pt x="102" y="144"/>
                    </a:lnTo>
                    <a:lnTo>
                      <a:pt x="76" y="56"/>
                    </a:lnTo>
                    <a:lnTo>
                      <a:pt x="68" y="24"/>
                    </a:lnTo>
                    <a:lnTo>
                      <a:pt x="66" y="8"/>
                    </a:lnTo>
                    <a:lnTo>
                      <a:pt x="66" y="8"/>
                    </a:lnTo>
                    <a:lnTo>
                      <a:pt x="66" y="4"/>
                    </a:lnTo>
                    <a:lnTo>
                      <a:pt x="64" y="2"/>
                    </a:lnTo>
                    <a:lnTo>
                      <a:pt x="58" y="0"/>
                    </a:lnTo>
                    <a:lnTo>
                      <a:pt x="46" y="0"/>
                    </a:lnTo>
                    <a:lnTo>
                      <a:pt x="34" y="0"/>
                    </a:lnTo>
                    <a:lnTo>
                      <a:pt x="10" y="6"/>
                    </a:lnTo>
                    <a:lnTo>
                      <a:pt x="0" y="8"/>
                    </a:lnTo>
                    <a:lnTo>
                      <a:pt x="0" y="8"/>
                    </a:lnTo>
                    <a:close/>
                  </a:path>
                </a:pathLst>
              </a:custGeom>
              <a:solidFill>
                <a:schemeClr val="accent1">
                  <a:lumMod val="75000"/>
                </a:schemeClr>
              </a:solidFill>
              <a:ln>
                <a:noFill/>
              </a:ln>
            </p:spPr>
          </p:sp>
          <p:sp>
            <p:nvSpPr>
              <p:cNvPr id="169" name="Freeform 18"/>
              <p:cNvSpPr/>
              <p:nvPr/>
            </p:nvSpPr>
            <p:spPr bwMode="auto">
              <a:xfrm>
                <a:off x="8731250" y="2779713"/>
                <a:ext cx="82550" cy="330200"/>
              </a:xfrm>
              <a:custGeom>
                <a:avLst/>
                <a:gdLst>
                  <a:gd name="T0" fmla="*/ 0 w 52"/>
                  <a:gd name="T1" fmla="*/ 8 h 208"/>
                  <a:gd name="T2" fmla="*/ 0 w 52"/>
                  <a:gd name="T3" fmla="*/ 8 h 208"/>
                  <a:gd name="T4" fmla="*/ 4 w 52"/>
                  <a:gd name="T5" fmla="*/ 104 h 208"/>
                  <a:gd name="T6" fmla="*/ 10 w 52"/>
                  <a:gd name="T7" fmla="*/ 172 h 208"/>
                  <a:gd name="T8" fmla="*/ 14 w 52"/>
                  <a:gd name="T9" fmla="*/ 196 h 208"/>
                  <a:gd name="T10" fmla="*/ 16 w 52"/>
                  <a:gd name="T11" fmla="*/ 202 h 208"/>
                  <a:gd name="T12" fmla="*/ 18 w 52"/>
                  <a:gd name="T13" fmla="*/ 206 h 208"/>
                  <a:gd name="T14" fmla="*/ 18 w 52"/>
                  <a:gd name="T15" fmla="*/ 206 h 208"/>
                  <a:gd name="T16" fmla="*/ 22 w 52"/>
                  <a:gd name="T17" fmla="*/ 208 h 208"/>
                  <a:gd name="T18" fmla="*/ 28 w 52"/>
                  <a:gd name="T19" fmla="*/ 208 h 208"/>
                  <a:gd name="T20" fmla="*/ 40 w 52"/>
                  <a:gd name="T21" fmla="*/ 208 h 208"/>
                  <a:gd name="T22" fmla="*/ 52 w 52"/>
                  <a:gd name="T23" fmla="*/ 206 h 208"/>
                  <a:gd name="T24" fmla="*/ 52 w 52"/>
                  <a:gd name="T25" fmla="*/ 206 h 208"/>
                  <a:gd name="T26" fmla="*/ 46 w 52"/>
                  <a:gd name="T27" fmla="*/ 114 h 208"/>
                  <a:gd name="T28" fmla="*/ 42 w 52"/>
                  <a:gd name="T29" fmla="*/ 46 h 208"/>
                  <a:gd name="T30" fmla="*/ 38 w 52"/>
                  <a:gd name="T31" fmla="*/ 22 h 208"/>
                  <a:gd name="T32" fmla="*/ 36 w 52"/>
                  <a:gd name="T33" fmla="*/ 8 h 208"/>
                  <a:gd name="T34" fmla="*/ 36 w 52"/>
                  <a:gd name="T35" fmla="*/ 8 h 208"/>
                  <a:gd name="T36" fmla="*/ 34 w 52"/>
                  <a:gd name="T37" fmla="*/ 4 h 208"/>
                  <a:gd name="T38" fmla="*/ 28 w 52"/>
                  <a:gd name="T39" fmla="*/ 0 h 208"/>
                  <a:gd name="T40" fmla="*/ 22 w 52"/>
                  <a:gd name="T41" fmla="*/ 0 h 208"/>
                  <a:gd name="T42" fmla="*/ 16 w 52"/>
                  <a:gd name="T43" fmla="*/ 2 h 208"/>
                  <a:gd name="T44" fmla="*/ 4 w 52"/>
                  <a:gd name="T45" fmla="*/ 6 h 208"/>
                  <a:gd name="T46" fmla="*/ 0 w 52"/>
                  <a:gd name="T47" fmla="*/ 8 h 208"/>
                  <a:gd name="T48" fmla="*/ 0 w 52"/>
                  <a:gd name="T49"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208">
                    <a:moveTo>
                      <a:pt x="0" y="8"/>
                    </a:moveTo>
                    <a:lnTo>
                      <a:pt x="0" y="8"/>
                    </a:lnTo>
                    <a:lnTo>
                      <a:pt x="4" y="104"/>
                    </a:lnTo>
                    <a:lnTo>
                      <a:pt x="10" y="172"/>
                    </a:lnTo>
                    <a:lnTo>
                      <a:pt x="14" y="196"/>
                    </a:lnTo>
                    <a:lnTo>
                      <a:pt x="16" y="202"/>
                    </a:lnTo>
                    <a:lnTo>
                      <a:pt x="18" y="206"/>
                    </a:lnTo>
                    <a:lnTo>
                      <a:pt x="18" y="206"/>
                    </a:lnTo>
                    <a:lnTo>
                      <a:pt x="22" y="208"/>
                    </a:lnTo>
                    <a:lnTo>
                      <a:pt x="28" y="208"/>
                    </a:lnTo>
                    <a:lnTo>
                      <a:pt x="40" y="208"/>
                    </a:lnTo>
                    <a:lnTo>
                      <a:pt x="52" y="206"/>
                    </a:lnTo>
                    <a:lnTo>
                      <a:pt x="52" y="206"/>
                    </a:lnTo>
                    <a:lnTo>
                      <a:pt x="46" y="114"/>
                    </a:lnTo>
                    <a:lnTo>
                      <a:pt x="42" y="46"/>
                    </a:lnTo>
                    <a:lnTo>
                      <a:pt x="38" y="22"/>
                    </a:lnTo>
                    <a:lnTo>
                      <a:pt x="36" y="8"/>
                    </a:lnTo>
                    <a:lnTo>
                      <a:pt x="36" y="8"/>
                    </a:lnTo>
                    <a:lnTo>
                      <a:pt x="34" y="4"/>
                    </a:lnTo>
                    <a:lnTo>
                      <a:pt x="28" y="0"/>
                    </a:lnTo>
                    <a:lnTo>
                      <a:pt x="22" y="0"/>
                    </a:lnTo>
                    <a:lnTo>
                      <a:pt x="16" y="2"/>
                    </a:lnTo>
                    <a:lnTo>
                      <a:pt x="4" y="6"/>
                    </a:lnTo>
                    <a:lnTo>
                      <a:pt x="0" y="8"/>
                    </a:lnTo>
                    <a:lnTo>
                      <a:pt x="0" y="8"/>
                    </a:lnTo>
                    <a:close/>
                  </a:path>
                </a:pathLst>
              </a:custGeom>
              <a:solidFill>
                <a:schemeClr val="accent1">
                  <a:lumMod val="75000"/>
                </a:schemeClr>
              </a:solidFill>
              <a:ln>
                <a:noFill/>
              </a:ln>
            </p:spPr>
          </p:sp>
          <p:sp>
            <p:nvSpPr>
              <p:cNvPr id="170" name="Freeform 19"/>
              <p:cNvSpPr/>
              <p:nvPr/>
            </p:nvSpPr>
            <p:spPr bwMode="auto">
              <a:xfrm>
                <a:off x="7813675" y="938213"/>
                <a:ext cx="1831975" cy="1981200"/>
              </a:xfrm>
              <a:custGeom>
                <a:avLst/>
                <a:gdLst>
                  <a:gd name="T0" fmla="*/ 1154 w 1154"/>
                  <a:gd name="T1" fmla="*/ 656 h 1248"/>
                  <a:gd name="T2" fmla="*/ 1142 w 1154"/>
                  <a:gd name="T3" fmla="*/ 750 h 1248"/>
                  <a:gd name="T4" fmla="*/ 1116 w 1154"/>
                  <a:gd name="T5" fmla="*/ 838 h 1248"/>
                  <a:gd name="T6" fmla="*/ 1080 w 1154"/>
                  <a:gd name="T7" fmla="*/ 922 h 1248"/>
                  <a:gd name="T8" fmla="*/ 1032 w 1154"/>
                  <a:gd name="T9" fmla="*/ 998 h 1248"/>
                  <a:gd name="T10" fmla="*/ 976 w 1154"/>
                  <a:gd name="T11" fmla="*/ 1066 h 1248"/>
                  <a:gd name="T12" fmla="*/ 910 w 1154"/>
                  <a:gd name="T13" fmla="*/ 1124 h 1248"/>
                  <a:gd name="T14" fmla="*/ 838 w 1154"/>
                  <a:gd name="T15" fmla="*/ 1172 h 1248"/>
                  <a:gd name="T16" fmla="*/ 760 w 1154"/>
                  <a:gd name="T17" fmla="*/ 1210 h 1248"/>
                  <a:gd name="T18" fmla="*/ 678 w 1154"/>
                  <a:gd name="T19" fmla="*/ 1236 h 1248"/>
                  <a:gd name="T20" fmla="*/ 592 w 1154"/>
                  <a:gd name="T21" fmla="*/ 1248 h 1248"/>
                  <a:gd name="T22" fmla="*/ 534 w 1154"/>
                  <a:gd name="T23" fmla="*/ 1248 h 1248"/>
                  <a:gd name="T24" fmla="*/ 450 w 1154"/>
                  <a:gd name="T25" fmla="*/ 1236 h 1248"/>
                  <a:gd name="T26" fmla="*/ 370 w 1154"/>
                  <a:gd name="T27" fmla="*/ 1210 h 1248"/>
                  <a:gd name="T28" fmla="*/ 296 w 1154"/>
                  <a:gd name="T29" fmla="*/ 1172 h 1248"/>
                  <a:gd name="T30" fmla="*/ 226 w 1154"/>
                  <a:gd name="T31" fmla="*/ 1124 h 1248"/>
                  <a:gd name="T32" fmla="*/ 166 w 1154"/>
                  <a:gd name="T33" fmla="*/ 1066 h 1248"/>
                  <a:gd name="T34" fmla="*/ 112 w 1154"/>
                  <a:gd name="T35" fmla="*/ 998 h 1248"/>
                  <a:gd name="T36" fmla="*/ 68 w 1154"/>
                  <a:gd name="T37" fmla="*/ 922 h 1248"/>
                  <a:gd name="T38" fmla="*/ 36 w 1154"/>
                  <a:gd name="T39" fmla="*/ 838 h 1248"/>
                  <a:gd name="T40" fmla="*/ 12 w 1154"/>
                  <a:gd name="T41" fmla="*/ 750 h 1248"/>
                  <a:gd name="T42" fmla="*/ 2 w 1154"/>
                  <a:gd name="T43" fmla="*/ 656 h 1248"/>
                  <a:gd name="T44" fmla="*/ 2 w 1154"/>
                  <a:gd name="T45" fmla="*/ 592 h 1248"/>
                  <a:gd name="T46" fmla="*/ 12 w 1154"/>
                  <a:gd name="T47" fmla="*/ 498 h 1248"/>
                  <a:gd name="T48" fmla="*/ 36 w 1154"/>
                  <a:gd name="T49" fmla="*/ 410 h 1248"/>
                  <a:gd name="T50" fmla="*/ 68 w 1154"/>
                  <a:gd name="T51" fmla="*/ 326 h 1248"/>
                  <a:gd name="T52" fmla="*/ 112 w 1154"/>
                  <a:gd name="T53" fmla="*/ 250 h 1248"/>
                  <a:gd name="T54" fmla="*/ 166 w 1154"/>
                  <a:gd name="T55" fmla="*/ 184 h 1248"/>
                  <a:gd name="T56" fmla="*/ 226 w 1154"/>
                  <a:gd name="T57" fmla="*/ 124 h 1248"/>
                  <a:gd name="T58" fmla="*/ 296 w 1154"/>
                  <a:gd name="T59" fmla="*/ 76 h 1248"/>
                  <a:gd name="T60" fmla="*/ 370 w 1154"/>
                  <a:gd name="T61" fmla="*/ 38 h 1248"/>
                  <a:gd name="T62" fmla="*/ 450 w 1154"/>
                  <a:gd name="T63" fmla="*/ 12 h 1248"/>
                  <a:gd name="T64" fmla="*/ 534 w 1154"/>
                  <a:gd name="T65" fmla="*/ 2 h 1248"/>
                  <a:gd name="T66" fmla="*/ 592 w 1154"/>
                  <a:gd name="T67" fmla="*/ 2 h 1248"/>
                  <a:gd name="T68" fmla="*/ 678 w 1154"/>
                  <a:gd name="T69" fmla="*/ 12 h 1248"/>
                  <a:gd name="T70" fmla="*/ 760 w 1154"/>
                  <a:gd name="T71" fmla="*/ 38 h 1248"/>
                  <a:gd name="T72" fmla="*/ 838 w 1154"/>
                  <a:gd name="T73" fmla="*/ 76 h 1248"/>
                  <a:gd name="T74" fmla="*/ 910 w 1154"/>
                  <a:gd name="T75" fmla="*/ 124 h 1248"/>
                  <a:gd name="T76" fmla="*/ 976 w 1154"/>
                  <a:gd name="T77" fmla="*/ 184 h 1248"/>
                  <a:gd name="T78" fmla="*/ 1032 w 1154"/>
                  <a:gd name="T79" fmla="*/ 250 h 1248"/>
                  <a:gd name="T80" fmla="*/ 1080 w 1154"/>
                  <a:gd name="T81" fmla="*/ 326 h 1248"/>
                  <a:gd name="T82" fmla="*/ 1116 w 1154"/>
                  <a:gd name="T83" fmla="*/ 410 h 1248"/>
                  <a:gd name="T84" fmla="*/ 1142 w 1154"/>
                  <a:gd name="T85" fmla="*/ 498 h 1248"/>
                  <a:gd name="T86" fmla="*/ 1154 w 1154"/>
                  <a:gd name="T87" fmla="*/ 59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248">
                    <a:moveTo>
                      <a:pt x="1154" y="624"/>
                    </a:moveTo>
                    <a:lnTo>
                      <a:pt x="1154" y="624"/>
                    </a:lnTo>
                    <a:lnTo>
                      <a:pt x="1154" y="656"/>
                    </a:lnTo>
                    <a:lnTo>
                      <a:pt x="1152" y="688"/>
                    </a:lnTo>
                    <a:lnTo>
                      <a:pt x="1148" y="720"/>
                    </a:lnTo>
                    <a:lnTo>
                      <a:pt x="1142" y="750"/>
                    </a:lnTo>
                    <a:lnTo>
                      <a:pt x="1136" y="780"/>
                    </a:lnTo>
                    <a:lnTo>
                      <a:pt x="1126" y="810"/>
                    </a:lnTo>
                    <a:lnTo>
                      <a:pt x="1116" y="838"/>
                    </a:lnTo>
                    <a:lnTo>
                      <a:pt x="1106" y="868"/>
                    </a:lnTo>
                    <a:lnTo>
                      <a:pt x="1094" y="894"/>
                    </a:lnTo>
                    <a:lnTo>
                      <a:pt x="1080" y="922"/>
                    </a:lnTo>
                    <a:lnTo>
                      <a:pt x="1066" y="948"/>
                    </a:lnTo>
                    <a:lnTo>
                      <a:pt x="1050" y="974"/>
                    </a:lnTo>
                    <a:lnTo>
                      <a:pt x="1032" y="998"/>
                    </a:lnTo>
                    <a:lnTo>
                      <a:pt x="1014" y="1022"/>
                    </a:lnTo>
                    <a:lnTo>
                      <a:pt x="996" y="1044"/>
                    </a:lnTo>
                    <a:lnTo>
                      <a:pt x="976" y="1066"/>
                    </a:lnTo>
                    <a:lnTo>
                      <a:pt x="954" y="1086"/>
                    </a:lnTo>
                    <a:lnTo>
                      <a:pt x="932" y="1106"/>
                    </a:lnTo>
                    <a:lnTo>
                      <a:pt x="910" y="1124"/>
                    </a:lnTo>
                    <a:lnTo>
                      <a:pt x="886" y="1142"/>
                    </a:lnTo>
                    <a:lnTo>
                      <a:pt x="862" y="1158"/>
                    </a:lnTo>
                    <a:lnTo>
                      <a:pt x="838" y="1172"/>
                    </a:lnTo>
                    <a:lnTo>
                      <a:pt x="812" y="1186"/>
                    </a:lnTo>
                    <a:lnTo>
                      <a:pt x="786" y="1200"/>
                    </a:lnTo>
                    <a:lnTo>
                      <a:pt x="760" y="1210"/>
                    </a:lnTo>
                    <a:lnTo>
                      <a:pt x="732" y="1220"/>
                    </a:lnTo>
                    <a:lnTo>
                      <a:pt x="706" y="1228"/>
                    </a:lnTo>
                    <a:lnTo>
                      <a:pt x="678" y="1236"/>
                    </a:lnTo>
                    <a:lnTo>
                      <a:pt x="650" y="1242"/>
                    </a:lnTo>
                    <a:lnTo>
                      <a:pt x="620" y="1246"/>
                    </a:lnTo>
                    <a:lnTo>
                      <a:pt x="592" y="1248"/>
                    </a:lnTo>
                    <a:lnTo>
                      <a:pt x="562" y="1248"/>
                    </a:lnTo>
                    <a:lnTo>
                      <a:pt x="562" y="1248"/>
                    </a:lnTo>
                    <a:lnTo>
                      <a:pt x="534" y="1248"/>
                    </a:lnTo>
                    <a:lnTo>
                      <a:pt x="506" y="1246"/>
                    </a:lnTo>
                    <a:lnTo>
                      <a:pt x="478" y="1242"/>
                    </a:lnTo>
                    <a:lnTo>
                      <a:pt x="450" y="1236"/>
                    </a:lnTo>
                    <a:lnTo>
                      <a:pt x="422" y="1228"/>
                    </a:lnTo>
                    <a:lnTo>
                      <a:pt x="396" y="1220"/>
                    </a:lnTo>
                    <a:lnTo>
                      <a:pt x="370" y="1210"/>
                    </a:lnTo>
                    <a:lnTo>
                      <a:pt x="344" y="1200"/>
                    </a:lnTo>
                    <a:lnTo>
                      <a:pt x="320" y="1186"/>
                    </a:lnTo>
                    <a:lnTo>
                      <a:pt x="296" y="1172"/>
                    </a:lnTo>
                    <a:lnTo>
                      <a:pt x="272" y="1158"/>
                    </a:lnTo>
                    <a:lnTo>
                      <a:pt x="248" y="1142"/>
                    </a:lnTo>
                    <a:lnTo>
                      <a:pt x="226" y="1124"/>
                    </a:lnTo>
                    <a:lnTo>
                      <a:pt x="206" y="1106"/>
                    </a:lnTo>
                    <a:lnTo>
                      <a:pt x="186" y="1086"/>
                    </a:lnTo>
                    <a:lnTo>
                      <a:pt x="166" y="1066"/>
                    </a:lnTo>
                    <a:lnTo>
                      <a:pt x="146" y="1044"/>
                    </a:lnTo>
                    <a:lnTo>
                      <a:pt x="130" y="1022"/>
                    </a:lnTo>
                    <a:lnTo>
                      <a:pt x="112" y="998"/>
                    </a:lnTo>
                    <a:lnTo>
                      <a:pt x="96" y="974"/>
                    </a:lnTo>
                    <a:lnTo>
                      <a:pt x="82" y="948"/>
                    </a:lnTo>
                    <a:lnTo>
                      <a:pt x="68" y="922"/>
                    </a:lnTo>
                    <a:lnTo>
                      <a:pt x="56" y="894"/>
                    </a:lnTo>
                    <a:lnTo>
                      <a:pt x="46" y="868"/>
                    </a:lnTo>
                    <a:lnTo>
                      <a:pt x="36" y="838"/>
                    </a:lnTo>
                    <a:lnTo>
                      <a:pt x="26" y="810"/>
                    </a:lnTo>
                    <a:lnTo>
                      <a:pt x="18" y="780"/>
                    </a:lnTo>
                    <a:lnTo>
                      <a:pt x="12" y="750"/>
                    </a:lnTo>
                    <a:lnTo>
                      <a:pt x="8" y="720"/>
                    </a:lnTo>
                    <a:lnTo>
                      <a:pt x="4" y="688"/>
                    </a:lnTo>
                    <a:lnTo>
                      <a:pt x="2" y="656"/>
                    </a:lnTo>
                    <a:lnTo>
                      <a:pt x="0" y="624"/>
                    </a:lnTo>
                    <a:lnTo>
                      <a:pt x="0" y="624"/>
                    </a:lnTo>
                    <a:lnTo>
                      <a:pt x="2" y="592"/>
                    </a:lnTo>
                    <a:lnTo>
                      <a:pt x="4" y="560"/>
                    </a:lnTo>
                    <a:lnTo>
                      <a:pt x="8" y="530"/>
                    </a:lnTo>
                    <a:lnTo>
                      <a:pt x="12" y="498"/>
                    </a:lnTo>
                    <a:lnTo>
                      <a:pt x="18" y="468"/>
                    </a:lnTo>
                    <a:lnTo>
                      <a:pt x="26" y="438"/>
                    </a:lnTo>
                    <a:lnTo>
                      <a:pt x="36" y="410"/>
                    </a:lnTo>
                    <a:lnTo>
                      <a:pt x="46" y="382"/>
                    </a:lnTo>
                    <a:lnTo>
                      <a:pt x="56" y="354"/>
                    </a:lnTo>
                    <a:lnTo>
                      <a:pt x="68" y="326"/>
                    </a:lnTo>
                    <a:lnTo>
                      <a:pt x="82" y="300"/>
                    </a:lnTo>
                    <a:lnTo>
                      <a:pt x="96" y="276"/>
                    </a:lnTo>
                    <a:lnTo>
                      <a:pt x="112" y="250"/>
                    </a:lnTo>
                    <a:lnTo>
                      <a:pt x="130" y="228"/>
                    </a:lnTo>
                    <a:lnTo>
                      <a:pt x="146" y="204"/>
                    </a:lnTo>
                    <a:lnTo>
                      <a:pt x="166" y="184"/>
                    </a:lnTo>
                    <a:lnTo>
                      <a:pt x="186" y="162"/>
                    </a:lnTo>
                    <a:lnTo>
                      <a:pt x="206" y="142"/>
                    </a:lnTo>
                    <a:lnTo>
                      <a:pt x="226" y="124"/>
                    </a:lnTo>
                    <a:lnTo>
                      <a:pt x="248" y="106"/>
                    </a:lnTo>
                    <a:lnTo>
                      <a:pt x="272" y="90"/>
                    </a:lnTo>
                    <a:lnTo>
                      <a:pt x="296" y="76"/>
                    </a:lnTo>
                    <a:lnTo>
                      <a:pt x="320" y="62"/>
                    </a:lnTo>
                    <a:lnTo>
                      <a:pt x="344" y="50"/>
                    </a:lnTo>
                    <a:lnTo>
                      <a:pt x="370" y="38"/>
                    </a:lnTo>
                    <a:lnTo>
                      <a:pt x="396" y="28"/>
                    </a:lnTo>
                    <a:lnTo>
                      <a:pt x="422" y="20"/>
                    </a:lnTo>
                    <a:lnTo>
                      <a:pt x="450" y="12"/>
                    </a:lnTo>
                    <a:lnTo>
                      <a:pt x="478" y="8"/>
                    </a:lnTo>
                    <a:lnTo>
                      <a:pt x="506" y="4"/>
                    </a:lnTo>
                    <a:lnTo>
                      <a:pt x="534" y="2"/>
                    </a:lnTo>
                    <a:lnTo>
                      <a:pt x="562" y="0"/>
                    </a:lnTo>
                    <a:lnTo>
                      <a:pt x="562" y="0"/>
                    </a:lnTo>
                    <a:lnTo>
                      <a:pt x="592" y="2"/>
                    </a:lnTo>
                    <a:lnTo>
                      <a:pt x="620" y="4"/>
                    </a:lnTo>
                    <a:lnTo>
                      <a:pt x="650" y="8"/>
                    </a:lnTo>
                    <a:lnTo>
                      <a:pt x="678" y="12"/>
                    </a:lnTo>
                    <a:lnTo>
                      <a:pt x="706" y="20"/>
                    </a:lnTo>
                    <a:lnTo>
                      <a:pt x="732" y="28"/>
                    </a:lnTo>
                    <a:lnTo>
                      <a:pt x="760" y="38"/>
                    </a:lnTo>
                    <a:lnTo>
                      <a:pt x="786" y="50"/>
                    </a:lnTo>
                    <a:lnTo>
                      <a:pt x="812" y="62"/>
                    </a:lnTo>
                    <a:lnTo>
                      <a:pt x="838" y="76"/>
                    </a:lnTo>
                    <a:lnTo>
                      <a:pt x="862" y="90"/>
                    </a:lnTo>
                    <a:lnTo>
                      <a:pt x="886" y="106"/>
                    </a:lnTo>
                    <a:lnTo>
                      <a:pt x="910" y="124"/>
                    </a:lnTo>
                    <a:lnTo>
                      <a:pt x="932" y="142"/>
                    </a:lnTo>
                    <a:lnTo>
                      <a:pt x="954" y="162"/>
                    </a:lnTo>
                    <a:lnTo>
                      <a:pt x="976" y="184"/>
                    </a:lnTo>
                    <a:lnTo>
                      <a:pt x="996" y="204"/>
                    </a:lnTo>
                    <a:lnTo>
                      <a:pt x="1014" y="228"/>
                    </a:lnTo>
                    <a:lnTo>
                      <a:pt x="1032" y="250"/>
                    </a:lnTo>
                    <a:lnTo>
                      <a:pt x="1050" y="276"/>
                    </a:lnTo>
                    <a:lnTo>
                      <a:pt x="1066" y="300"/>
                    </a:lnTo>
                    <a:lnTo>
                      <a:pt x="1080" y="326"/>
                    </a:lnTo>
                    <a:lnTo>
                      <a:pt x="1094" y="354"/>
                    </a:lnTo>
                    <a:lnTo>
                      <a:pt x="1106" y="382"/>
                    </a:lnTo>
                    <a:lnTo>
                      <a:pt x="1116" y="410"/>
                    </a:lnTo>
                    <a:lnTo>
                      <a:pt x="1126" y="438"/>
                    </a:lnTo>
                    <a:lnTo>
                      <a:pt x="1136" y="468"/>
                    </a:lnTo>
                    <a:lnTo>
                      <a:pt x="1142" y="498"/>
                    </a:lnTo>
                    <a:lnTo>
                      <a:pt x="1148" y="530"/>
                    </a:lnTo>
                    <a:lnTo>
                      <a:pt x="1152" y="560"/>
                    </a:lnTo>
                    <a:lnTo>
                      <a:pt x="1154" y="592"/>
                    </a:lnTo>
                    <a:lnTo>
                      <a:pt x="1154" y="624"/>
                    </a:lnTo>
                    <a:lnTo>
                      <a:pt x="1154" y="624"/>
                    </a:lnTo>
                    <a:close/>
                  </a:path>
                </a:pathLst>
              </a:custGeom>
              <a:solidFill>
                <a:schemeClr val="accent2">
                  <a:lumMod val="50000"/>
                  <a:lumOff val="50000"/>
                </a:schemeClr>
              </a:solidFill>
              <a:ln>
                <a:noFill/>
              </a:ln>
            </p:spPr>
          </p:sp>
          <p:sp>
            <p:nvSpPr>
              <p:cNvPr id="171" name="Freeform 20"/>
              <p:cNvSpPr/>
              <p:nvPr/>
            </p:nvSpPr>
            <p:spPr bwMode="auto">
              <a:xfrm>
                <a:off x="7721600" y="938213"/>
                <a:ext cx="1784350" cy="1981200"/>
              </a:xfrm>
              <a:custGeom>
                <a:avLst/>
                <a:gdLst>
                  <a:gd name="T0" fmla="*/ 1122 w 1124"/>
                  <a:gd name="T1" fmla="*/ 656 h 1248"/>
                  <a:gd name="T2" fmla="*/ 1112 w 1124"/>
                  <a:gd name="T3" fmla="*/ 750 h 1248"/>
                  <a:gd name="T4" fmla="*/ 1090 w 1124"/>
                  <a:gd name="T5" fmla="*/ 838 h 1248"/>
                  <a:gd name="T6" fmla="*/ 1056 w 1124"/>
                  <a:gd name="T7" fmla="*/ 922 h 1248"/>
                  <a:gd name="T8" fmla="*/ 1012 w 1124"/>
                  <a:gd name="T9" fmla="*/ 998 h 1248"/>
                  <a:gd name="T10" fmla="*/ 958 w 1124"/>
                  <a:gd name="T11" fmla="*/ 1066 h 1248"/>
                  <a:gd name="T12" fmla="*/ 898 w 1124"/>
                  <a:gd name="T13" fmla="*/ 1124 h 1248"/>
                  <a:gd name="T14" fmla="*/ 830 w 1124"/>
                  <a:gd name="T15" fmla="*/ 1172 h 1248"/>
                  <a:gd name="T16" fmla="*/ 754 w 1124"/>
                  <a:gd name="T17" fmla="*/ 1210 h 1248"/>
                  <a:gd name="T18" fmla="*/ 674 w 1124"/>
                  <a:gd name="T19" fmla="*/ 1236 h 1248"/>
                  <a:gd name="T20" fmla="*/ 590 w 1124"/>
                  <a:gd name="T21" fmla="*/ 1248 h 1248"/>
                  <a:gd name="T22" fmla="*/ 532 w 1124"/>
                  <a:gd name="T23" fmla="*/ 1248 h 1248"/>
                  <a:gd name="T24" fmla="*/ 448 w 1124"/>
                  <a:gd name="T25" fmla="*/ 1236 h 1248"/>
                  <a:gd name="T26" fmla="*/ 368 w 1124"/>
                  <a:gd name="T27" fmla="*/ 1210 h 1248"/>
                  <a:gd name="T28" fmla="*/ 294 w 1124"/>
                  <a:gd name="T29" fmla="*/ 1172 h 1248"/>
                  <a:gd name="T30" fmla="*/ 226 w 1124"/>
                  <a:gd name="T31" fmla="*/ 1124 h 1248"/>
                  <a:gd name="T32" fmla="*/ 164 w 1124"/>
                  <a:gd name="T33" fmla="*/ 1066 h 1248"/>
                  <a:gd name="T34" fmla="*/ 110 w 1124"/>
                  <a:gd name="T35" fmla="*/ 998 h 1248"/>
                  <a:gd name="T36" fmla="*/ 68 w 1124"/>
                  <a:gd name="T37" fmla="*/ 922 h 1248"/>
                  <a:gd name="T38" fmla="*/ 34 w 1124"/>
                  <a:gd name="T39" fmla="*/ 838 h 1248"/>
                  <a:gd name="T40" fmla="*/ 10 w 1124"/>
                  <a:gd name="T41" fmla="*/ 750 h 1248"/>
                  <a:gd name="T42" fmla="*/ 0 w 1124"/>
                  <a:gd name="T43" fmla="*/ 656 h 1248"/>
                  <a:gd name="T44" fmla="*/ 0 w 1124"/>
                  <a:gd name="T45" fmla="*/ 592 h 1248"/>
                  <a:gd name="T46" fmla="*/ 10 w 1124"/>
                  <a:gd name="T47" fmla="*/ 498 h 1248"/>
                  <a:gd name="T48" fmla="*/ 34 w 1124"/>
                  <a:gd name="T49" fmla="*/ 410 h 1248"/>
                  <a:gd name="T50" fmla="*/ 68 w 1124"/>
                  <a:gd name="T51" fmla="*/ 326 h 1248"/>
                  <a:gd name="T52" fmla="*/ 110 w 1124"/>
                  <a:gd name="T53" fmla="*/ 250 h 1248"/>
                  <a:gd name="T54" fmla="*/ 164 w 1124"/>
                  <a:gd name="T55" fmla="*/ 184 h 1248"/>
                  <a:gd name="T56" fmla="*/ 226 w 1124"/>
                  <a:gd name="T57" fmla="*/ 124 h 1248"/>
                  <a:gd name="T58" fmla="*/ 294 w 1124"/>
                  <a:gd name="T59" fmla="*/ 76 h 1248"/>
                  <a:gd name="T60" fmla="*/ 368 w 1124"/>
                  <a:gd name="T61" fmla="*/ 38 h 1248"/>
                  <a:gd name="T62" fmla="*/ 448 w 1124"/>
                  <a:gd name="T63" fmla="*/ 12 h 1248"/>
                  <a:gd name="T64" fmla="*/ 532 w 1124"/>
                  <a:gd name="T65" fmla="*/ 2 h 1248"/>
                  <a:gd name="T66" fmla="*/ 590 w 1124"/>
                  <a:gd name="T67" fmla="*/ 2 h 1248"/>
                  <a:gd name="T68" fmla="*/ 674 w 1124"/>
                  <a:gd name="T69" fmla="*/ 12 h 1248"/>
                  <a:gd name="T70" fmla="*/ 754 w 1124"/>
                  <a:gd name="T71" fmla="*/ 38 h 1248"/>
                  <a:gd name="T72" fmla="*/ 830 w 1124"/>
                  <a:gd name="T73" fmla="*/ 76 h 1248"/>
                  <a:gd name="T74" fmla="*/ 898 w 1124"/>
                  <a:gd name="T75" fmla="*/ 124 h 1248"/>
                  <a:gd name="T76" fmla="*/ 958 w 1124"/>
                  <a:gd name="T77" fmla="*/ 184 h 1248"/>
                  <a:gd name="T78" fmla="*/ 1012 w 1124"/>
                  <a:gd name="T79" fmla="*/ 250 h 1248"/>
                  <a:gd name="T80" fmla="*/ 1056 w 1124"/>
                  <a:gd name="T81" fmla="*/ 326 h 1248"/>
                  <a:gd name="T82" fmla="*/ 1090 w 1124"/>
                  <a:gd name="T83" fmla="*/ 410 h 1248"/>
                  <a:gd name="T84" fmla="*/ 1112 w 1124"/>
                  <a:gd name="T85" fmla="*/ 498 h 1248"/>
                  <a:gd name="T86" fmla="*/ 1122 w 1124"/>
                  <a:gd name="T87" fmla="*/ 59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4" h="1248">
                    <a:moveTo>
                      <a:pt x="1124" y="624"/>
                    </a:moveTo>
                    <a:lnTo>
                      <a:pt x="1124" y="624"/>
                    </a:lnTo>
                    <a:lnTo>
                      <a:pt x="1122" y="656"/>
                    </a:lnTo>
                    <a:lnTo>
                      <a:pt x="1120" y="688"/>
                    </a:lnTo>
                    <a:lnTo>
                      <a:pt x="1116" y="720"/>
                    </a:lnTo>
                    <a:lnTo>
                      <a:pt x="1112" y="750"/>
                    </a:lnTo>
                    <a:lnTo>
                      <a:pt x="1106" y="780"/>
                    </a:lnTo>
                    <a:lnTo>
                      <a:pt x="1098" y="810"/>
                    </a:lnTo>
                    <a:lnTo>
                      <a:pt x="1090" y="838"/>
                    </a:lnTo>
                    <a:lnTo>
                      <a:pt x="1080" y="868"/>
                    </a:lnTo>
                    <a:lnTo>
                      <a:pt x="1068" y="894"/>
                    </a:lnTo>
                    <a:lnTo>
                      <a:pt x="1056" y="922"/>
                    </a:lnTo>
                    <a:lnTo>
                      <a:pt x="1042" y="948"/>
                    </a:lnTo>
                    <a:lnTo>
                      <a:pt x="1028" y="974"/>
                    </a:lnTo>
                    <a:lnTo>
                      <a:pt x="1012" y="998"/>
                    </a:lnTo>
                    <a:lnTo>
                      <a:pt x="996" y="1022"/>
                    </a:lnTo>
                    <a:lnTo>
                      <a:pt x="978" y="1044"/>
                    </a:lnTo>
                    <a:lnTo>
                      <a:pt x="958" y="1066"/>
                    </a:lnTo>
                    <a:lnTo>
                      <a:pt x="940" y="1086"/>
                    </a:lnTo>
                    <a:lnTo>
                      <a:pt x="918" y="1106"/>
                    </a:lnTo>
                    <a:lnTo>
                      <a:pt x="898" y="1124"/>
                    </a:lnTo>
                    <a:lnTo>
                      <a:pt x="876" y="1142"/>
                    </a:lnTo>
                    <a:lnTo>
                      <a:pt x="852" y="1158"/>
                    </a:lnTo>
                    <a:lnTo>
                      <a:pt x="830" y="1172"/>
                    </a:lnTo>
                    <a:lnTo>
                      <a:pt x="804" y="1186"/>
                    </a:lnTo>
                    <a:lnTo>
                      <a:pt x="780" y="1200"/>
                    </a:lnTo>
                    <a:lnTo>
                      <a:pt x="754" y="1210"/>
                    </a:lnTo>
                    <a:lnTo>
                      <a:pt x="728" y="1220"/>
                    </a:lnTo>
                    <a:lnTo>
                      <a:pt x="702" y="1228"/>
                    </a:lnTo>
                    <a:lnTo>
                      <a:pt x="674" y="1236"/>
                    </a:lnTo>
                    <a:lnTo>
                      <a:pt x="646" y="1242"/>
                    </a:lnTo>
                    <a:lnTo>
                      <a:pt x="618" y="1246"/>
                    </a:lnTo>
                    <a:lnTo>
                      <a:pt x="590" y="1248"/>
                    </a:lnTo>
                    <a:lnTo>
                      <a:pt x="562" y="1248"/>
                    </a:lnTo>
                    <a:lnTo>
                      <a:pt x="562" y="1248"/>
                    </a:lnTo>
                    <a:lnTo>
                      <a:pt x="532" y="1248"/>
                    </a:lnTo>
                    <a:lnTo>
                      <a:pt x="504" y="1246"/>
                    </a:lnTo>
                    <a:lnTo>
                      <a:pt x="476" y="1242"/>
                    </a:lnTo>
                    <a:lnTo>
                      <a:pt x="448" y="1236"/>
                    </a:lnTo>
                    <a:lnTo>
                      <a:pt x="420" y="1228"/>
                    </a:lnTo>
                    <a:lnTo>
                      <a:pt x="394" y="1220"/>
                    </a:lnTo>
                    <a:lnTo>
                      <a:pt x="368" y="1210"/>
                    </a:lnTo>
                    <a:lnTo>
                      <a:pt x="342" y="1200"/>
                    </a:lnTo>
                    <a:lnTo>
                      <a:pt x="318" y="1186"/>
                    </a:lnTo>
                    <a:lnTo>
                      <a:pt x="294" y="1172"/>
                    </a:lnTo>
                    <a:lnTo>
                      <a:pt x="270" y="1158"/>
                    </a:lnTo>
                    <a:lnTo>
                      <a:pt x="248" y="1142"/>
                    </a:lnTo>
                    <a:lnTo>
                      <a:pt x="226" y="1124"/>
                    </a:lnTo>
                    <a:lnTo>
                      <a:pt x="204" y="1106"/>
                    </a:lnTo>
                    <a:lnTo>
                      <a:pt x="184" y="1086"/>
                    </a:lnTo>
                    <a:lnTo>
                      <a:pt x="164" y="1066"/>
                    </a:lnTo>
                    <a:lnTo>
                      <a:pt x="146" y="1044"/>
                    </a:lnTo>
                    <a:lnTo>
                      <a:pt x="128" y="1022"/>
                    </a:lnTo>
                    <a:lnTo>
                      <a:pt x="110" y="998"/>
                    </a:lnTo>
                    <a:lnTo>
                      <a:pt x="96" y="974"/>
                    </a:lnTo>
                    <a:lnTo>
                      <a:pt x="80" y="948"/>
                    </a:lnTo>
                    <a:lnTo>
                      <a:pt x="68" y="922"/>
                    </a:lnTo>
                    <a:lnTo>
                      <a:pt x="54" y="894"/>
                    </a:lnTo>
                    <a:lnTo>
                      <a:pt x="44" y="868"/>
                    </a:lnTo>
                    <a:lnTo>
                      <a:pt x="34" y="838"/>
                    </a:lnTo>
                    <a:lnTo>
                      <a:pt x="24" y="810"/>
                    </a:lnTo>
                    <a:lnTo>
                      <a:pt x="16" y="780"/>
                    </a:lnTo>
                    <a:lnTo>
                      <a:pt x="10" y="750"/>
                    </a:lnTo>
                    <a:lnTo>
                      <a:pt x="6" y="720"/>
                    </a:lnTo>
                    <a:lnTo>
                      <a:pt x="2" y="688"/>
                    </a:lnTo>
                    <a:lnTo>
                      <a:pt x="0" y="656"/>
                    </a:lnTo>
                    <a:lnTo>
                      <a:pt x="0" y="624"/>
                    </a:lnTo>
                    <a:lnTo>
                      <a:pt x="0" y="624"/>
                    </a:lnTo>
                    <a:lnTo>
                      <a:pt x="0" y="592"/>
                    </a:lnTo>
                    <a:lnTo>
                      <a:pt x="2" y="560"/>
                    </a:lnTo>
                    <a:lnTo>
                      <a:pt x="6" y="530"/>
                    </a:lnTo>
                    <a:lnTo>
                      <a:pt x="10" y="498"/>
                    </a:lnTo>
                    <a:lnTo>
                      <a:pt x="16" y="468"/>
                    </a:lnTo>
                    <a:lnTo>
                      <a:pt x="24" y="438"/>
                    </a:lnTo>
                    <a:lnTo>
                      <a:pt x="34" y="410"/>
                    </a:lnTo>
                    <a:lnTo>
                      <a:pt x="44" y="382"/>
                    </a:lnTo>
                    <a:lnTo>
                      <a:pt x="54" y="354"/>
                    </a:lnTo>
                    <a:lnTo>
                      <a:pt x="68" y="326"/>
                    </a:lnTo>
                    <a:lnTo>
                      <a:pt x="80" y="300"/>
                    </a:lnTo>
                    <a:lnTo>
                      <a:pt x="96" y="276"/>
                    </a:lnTo>
                    <a:lnTo>
                      <a:pt x="110" y="250"/>
                    </a:lnTo>
                    <a:lnTo>
                      <a:pt x="128" y="228"/>
                    </a:lnTo>
                    <a:lnTo>
                      <a:pt x="146" y="204"/>
                    </a:lnTo>
                    <a:lnTo>
                      <a:pt x="164" y="184"/>
                    </a:lnTo>
                    <a:lnTo>
                      <a:pt x="184" y="162"/>
                    </a:lnTo>
                    <a:lnTo>
                      <a:pt x="204" y="142"/>
                    </a:lnTo>
                    <a:lnTo>
                      <a:pt x="226" y="124"/>
                    </a:lnTo>
                    <a:lnTo>
                      <a:pt x="248" y="106"/>
                    </a:lnTo>
                    <a:lnTo>
                      <a:pt x="270" y="90"/>
                    </a:lnTo>
                    <a:lnTo>
                      <a:pt x="294" y="76"/>
                    </a:lnTo>
                    <a:lnTo>
                      <a:pt x="318" y="62"/>
                    </a:lnTo>
                    <a:lnTo>
                      <a:pt x="342" y="50"/>
                    </a:lnTo>
                    <a:lnTo>
                      <a:pt x="368" y="38"/>
                    </a:lnTo>
                    <a:lnTo>
                      <a:pt x="394" y="28"/>
                    </a:lnTo>
                    <a:lnTo>
                      <a:pt x="420" y="20"/>
                    </a:lnTo>
                    <a:lnTo>
                      <a:pt x="448" y="12"/>
                    </a:lnTo>
                    <a:lnTo>
                      <a:pt x="476" y="8"/>
                    </a:lnTo>
                    <a:lnTo>
                      <a:pt x="504" y="4"/>
                    </a:lnTo>
                    <a:lnTo>
                      <a:pt x="532" y="2"/>
                    </a:lnTo>
                    <a:lnTo>
                      <a:pt x="562" y="0"/>
                    </a:lnTo>
                    <a:lnTo>
                      <a:pt x="562" y="0"/>
                    </a:lnTo>
                    <a:lnTo>
                      <a:pt x="590" y="2"/>
                    </a:lnTo>
                    <a:lnTo>
                      <a:pt x="618" y="4"/>
                    </a:lnTo>
                    <a:lnTo>
                      <a:pt x="646" y="8"/>
                    </a:lnTo>
                    <a:lnTo>
                      <a:pt x="674" y="12"/>
                    </a:lnTo>
                    <a:lnTo>
                      <a:pt x="702" y="20"/>
                    </a:lnTo>
                    <a:lnTo>
                      <a:pt x="728" y="28"/>
                    </a:lnTo>
                    <a:lnTo>
                      <a:pt x="754" y="38"/>
                    </a:lnTo>
                    <a:lnTo>
                      <a:pt x="780" y="50"/>
                    </a:lnTo>
                    <a:lnTo>
                      <a:pt x="804" y="62"/>
                    </a:lnTo>
                    <a:lnTo>
                      <a:pt x="830" y="76"/>
                    </a:lnTo>
                    <a:lnTo>
                      <a:pt x="852" y="90"/>
                    </a:lnTo>
                    <a:lnTo>
                      <a:pt x="876" y="106"/>
                    </a:lnTo>
                    <a:lnTo>
                      <a:pt x="898" y="124"/>
                    </a:lnTo>
                    <a:lnTo>
                      <a:pt x="918" y="142"/>
                    </a:lnTo>
                    <a:lnTo>
                      <a:pt x="940" y="162"/>
                    </a:lnTo>
                    <a:lnTo>
                      <a:pt x="958" y="184"/>
                    </a:lnTo>
                    <a:lnTo>
                      <a:pt x="978" y="204"/>
                    </a:lnTo>
                    <a:lnTo>
                      <a:pt x="996" y="228"/>
                    </a:lnTo>
                    <a:lnTo>
                      <a:pt x="1012" y="250"/>
                    </a:lnTo>
                    <a:lnTo>
                      <a:pt x="1028" y="276"/>
                    </a:lnTo>
                    <a:lnTo>
                      <a:pt x="1042" y="300"/>
                    </a:lnTo>
                    <a:lnTo>
                      <a:pt x="1056" y="326"/>
                    </a:lnTo>
                    <a:lnTo>
                      <a:pt x="1068" y="354"/>
                    </a:lnTo>
                    <a:lnTo>
                      <a:pt x="1080" y="382"/>
                    </a:lnTo>
                    <a:lnTo>
                      <a:pt x="1090" y="410"/>
                    </a:lnTo>
                    <a:lnTo>
                      <a:pt x="1098" y="438"/>
                    </a:lnTo>
                    <a:lnTo>
                      <a:pt x="1106" y="468"/>
                    </a:lnTo>
                    <a:lnTo>
                      <a:pt x="1112" y="498"/>
                    </a:lnTo>
                    <a:lnTo>
                      <a:pt x="1116" y="530"/>
                    </a:lnTo>
                    <a:lnTo>
                      <a:pt x="1120" y="560"/>
                    </a:lnTo>
                    <a:lnTo>
                      <a:pt x="1122" y="592"/>
                    </a:lnTo>
                    <a:lnTo>
                      <a:pt x="1124" y="624"/>
                    </a:lnTo>
                    <a:lnTo>
                      <a:pt x="1124" y="624"/>
                    </a:lnTo>
                    <a:close/>
                  </a:path>
                </a:pathLst>
              </a:custGeom>
              <a:solidFill>
                <a:srgbClr val="F4F4F4"/>
              </a:solidFill>
              <a:ln>
                <a:noFill/>
              </a:ln>
            </p:spPr>
          </p:sp>
          <p:sp>
            <p:nvSpPr>
              <p:cNvPr id="172" name="Freeform 21"/>
              <p:cNvSpPr/>
              <p:nvPr/>
            </p:nvSpPr>
            <p:spPr bwMode="auto">
              <a:xfrm>
                <a:off x="7854950" y="1087438"/>
                <a:ext cx="1517650" cy="1682750"/>
              </a:xfrm>
              <a:custGeom>
                <a:avLst/>
                <a:gdLst>
                  <a:gd name="T0" fmla="*/ 956 w 956"/>
                  <a:gd name="T1" fmla="*/ 530 h 1060"/>
                  <a:gd name="T2" fmla="*/ 952 w 956"/>
                  <a:gd name="T3" fmla="*/ 584 h 1060"/>
                  <a:gd name="T4" fmla="*/ 946 w 956"/>
                  <a:gd name="T5" fmla="*/ 638 h 1060"/>
                  <a:gd name="T6" fmla="*/ 918 w 956"/>
                  <a:gd name="T7" fmla="*/ 736 h 1060"/>
                  <a:gd name="T8" fmla="*/ 874 w 956"/>
                  <a:gd name="T9" fmla="*/ 826 h 1060"/>
                  <a:gd name="T10" fmla="*/ 816 w 956"/>
                  <a:gd name="T11" fmla="*/ 906 h 1060"/>
                  <a:gd name="T12" fmla="*/ 744 w 956"/>
                  <a:gd name="T13" fmla="*/ 970 h 1060"/>
                  <a:gd name="T14" fmla="*/ 706 w 956"/>
                  <a:gd name="T15" fmla="*/ 996 h 1060"/>
                  <a:gd name="T16" fmla="*/ 664 w 956"/>
                  <a:gd name="T17" fmla="*/ 1020 h 1060"/>
                  <a:gd name="T18" fmla="*/ 620 w 956"/>
                  <a:gd name="T19" fmla="*/ 1038 h 1060"/>
                  <a:gd name="T20" fmla="*/ 574 w 956"/>
                  <a:gd name="T21" fmla="*/ 1050 h 1060"/>
                  <a:gd name="T22" fmla="*/ 526 w 956"/>
                  <a:gd name="T23" fmla="*/ 1058 h 1060"/>
                  <a:gd name="T24" fmla="*/ 478 w 956"/>
                  <a:gd name="T25" fmla="*/ 1060 h 1060"/>
                  <a:gd name="T26" fmla="*/ 452 w 956"/>
                  <a:gd name="T27" fmla="*/ 1060 h 1060"/>
                  <a:gd name="T28" fmla="*/ 404 w 956"/>
                  <a:gd name="T29" fmla="*/ 1054 h 1060"/>
                  <a:gd name="T30" fmla="*/ 358 w 956"/>
                  <a:gd name="T31" fmla="*/ 1044 h 1060"/>
                  <a:gd name="T32" fmla="*/ 312 w 956"/>
                  <a:gd name="T33" fmla="*/ 1028 h 1060"/>
                  <a:gd name="T34" fmla="*/ 270 w 956"/>
                  <a:gd name="T35" fmla="*/ 1008 h 1060"/>
                  <a:gd name="T36" fmla="*/ 230 w 956"/>
                  <a:gd name="T37" fmla="*/ 984 h 1060"/>
                  <a:gd name="T38" fmla="*/ 174 w 956"/>
                  <a:gd name="T39" fmla="*/ 940 h 1060"/>
                  <a:gd name="T40" fmla="*/ 108 w 956"/>
                  <a:gd name="T41" fmla="*/ 868 h 1060"/>
                  <a:gd name="T42" fmla="*/ 58 w 956"/>
                  <a:gd name="T43" fmla="*/ 784 h 1060"/>
                  <a:gd name="T44" fmla="*/ 20 w 956"/>
                  <a:gd name="T45" fmla="*/ 688 h 1060"/>
                  <a:gd name="T46" fmla="*/ 4 w 956"/>
                  <a:gd name="T47" fmla="*/ 612 h 1060"/>
                  <a:gd name="T48" fmla="*/ 0 w 956"/>
                  <a:gd name="T49" fmla="*/ 558 h 1060"/>
                  <a:gd name="T50" fmla="*/ 0 w 956"/>
                  <a:gd name="T51" fmla="*/ 530 h 1060"/>
                  <a:gd name="T52" fmla="*/ 2 w 956"/>
                  <a:gd name="T53" fmla="*/ 476 h 1060"/>
                  <a:gd name="T54" fmla="*/ 10 w 956"/>
                  <a:gd name="T55" fmla="*/ 424 h 1060"/>
                  <a:gd name="T56" fmla="*/ 36 w 956"/>
                  <a:gd name="T57" fmla="*/ 324 h 1060"/>
                  <a:gd name="T58" fmla="*/ 82 w 956"/>
                  <a:gd name="T59" fmla="*/ 234 h 1060"/>
                  <a:gd name="T60" fmla="*/ 140 w 956"/>
                  <a:gd name="T61" fmla="*/ 156 h 1060"/>
                  <a:gd name="T62" fmla="*/ 210 w 956"/>
                  <a:gd name="T63" fmla="*/ 90 h 1060"/>
                  <a:gd name="T64" fmla="*/ 250 w 956"/>
                  <a:gd name="T65" fmla="*/ 64 h 1060"/>
                  <a:gd name="T66" fmla="*/ 292 w 956"/>
                  <a:gd name="T67" fmla="*/ 42 h 1060"/>
                  <a:gd name="T68" fmla="*/ 336 w 956"/>
                  <a:gd name="T69" fmla="*/ 24 h 1060"/>
                  <a:gd name="T70" fmla="*/ 382 w 956"/>
                  <a:gd name="T71" fmla="*/ 10 h 1060"/>
                  <a:gd name="T72" fmla="*/ 428 w 956"/>
                  <a:gd name="T73" fmla="*/ 2 h 1060"/>
                  <a:gd name="T74" fmla="*/ 478 w 956"/>
                  <a:gd name="T75" fmla="*/ 0 h 1060"/>
                  <a:gd name="T76" fmla="*/ 502 w 956"/>
                  <a:gd name="T77" fmla="*/ 0 h 1060"/>
                  <a:gd name="T78" fmla="*/ 550 w 956"/>
                  <a:gd name="T79" fmla="*/ 6 h 1060"/>
                  <a:gd name="T80" fmla="*/ 596 w 956"/>
                  <a:gd name="T81" fmla="*/ 16 h 1060"/>
                  <a:gd name="T82" fmla="*/ 642 w 956"/>
                  <a:gd name="T83" fmla="*/ 32 h 1060"/>
                  <a:gd name="T84" fmla="*/ 684 w 956"/>
                  <a:gd name="T85" fmla="*/ 52 h 1060"/>
                  <a:gd name="T86" fmla="*/ 726 w 956"/>
                  <a:gd name="T87" fmla="*/ 76 h 1060"/>
                  <a:gd name="T88" fmla="*/ 782 w 956"/>
                  <a:gd name="T89" fmla="*/ 120 h 1060"/>
                  <a:gd name="T90" fmla="*/ 846 w 956"/>
                  <a:gd name="T91" fmla="*/ 192 h 1060"/>
                  <a:gd name="T92" fmla="*/ 898 w 956"/>
                  <a:gd name="T93" fmla="*/ 278 h 1060"/>
                  <a:gd name="T94" fmla="*/ 934 w 956"/>
                  <a:gd name="T95" fmla="*/ 372 h 1060"/>
                  <a:gd name="T96" fmla="*/ 950 w 956"/>
                  <a:gd name="T97" fmla="*/ 450 h 1060"/>
                  <a:gd name="T98" fmla="*/ 954 w 956"/>
                  <a:gd name="T99" fmla="*/ 502 h 1060"/>
                  <a:gd name="T100" fmla="*/ 956 w 956"/>
                  <a:gd name="T101"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6" h="1060">
                    <a:moveTo>
                      <a:pt x="956" y="530"/>
                    </a:moveTo>
                    <a:lnTo>
                      <a:pt x="956" y="530"/>
                    </a:lnTo>
                    <a:lnTo>
                      <a:pt x="954" y="558"/>
                    </a:lnTo>
                    <a:lnTo>
                      <a:pt x="952" y="584"/>
                    </a:lnTo>
                    <a:lnTo>
                      <a:pt x="950" y="612"/>
                    </a:lnTo>
                    <a:lnTo>
                      <a:pt x="946" y="638"/>
                    </a:lnTo>
                    <a:lnTo>
                      <a:pt x="934" y="688"/>
                    </a:lnTo>
                    <a:lnTo>
                      <a:pt x="918" y="736"/>
                    </a:lnTo>
                    <a:lnTo>
                      <a:pt x="898" y="784"/>
                    </a:lnTo>
                    <a:lnTo>
                      <a:pt x="874" y="826"/>
                    </a:lnTo>
                    <a:lnTo>
                      <a:pt x="846" y="868"/>
                    </a:lnTo>
                    <a:lnTo>
                      <a:pt x="816" y="906"/>
                    </a:lnTo>
                    <a:lnTo>
                      <a:pt x="782" y="940"/>
                    </a:lnTo>
                    <a:lnTo>
                      <a:pt x="744" y="970"/>
                    </a:lnTo>
                    <a:lnTo>
                      <a:pt x="726" y="984"/>
                    </a:lnTo>
                    <a:lnTo>
                      <a:pt x="706" y="996"/>
                    </a:lnTo>
                    <a:lnTo>
                      <a:pt x="684" y="1008"/>
                    </a:lnTo>
                    <a:lnTo>
                      <a:pt x="664" y="1020"/>
                    </a:lnTo>
                    <a:lnTo>
                      <a:pt x="642" y="1028"/>
                    </a:lnTo>
                    <a:lnTo>
                      <a:pt x="620" y="1038"/>
                    </a:lnTo>
                    <a:lnTo>
                      <a:pt x="596" y="1044"/>
                    </a:lnTo>
                    <a:lnTo>
                      <a:pt x="574" y="1050"/>
                    </a:lnTo>
                    <a:lnTo>
                      <a:pt x="550" y="1054"/>
                    </a:lnTo>
                    <a:lnTo>
                      <a:pt x="526" y="1058"/>
                    </a:lnTo>
                    <a:lnTo>
                      <a:pt x="502" y="1060"/>
                    </a:lnTo>
                    <a:lnTo>
                      <a:pt x="478" y="1060"/>
                    </a:lnTo>
                    <a:lnTo>
                      <a:pt x="478" y="1060"/>
                    </a:lnTo>
                    <a:lnTo>
                      <a:pt x="452" y="1060"/>
                    </a:lnTo>
                    <a:lnTo>
                      <a:pt x="428" y="1058"/>
                    </a:lnTo>
                    <a:lnTo>
                      <a:pt x="404" y="1054"/>
                    </a:lnTo>
                    <a:lnTo>
                      <a:pt x="382" y="1050"/>
                    </a:lnTo>
                    <a:lnTo>
                      <a:pt x="358" y="1044"/>
                    </a:lnTo>
                    <a:lnTo>
                      <a:pt x="336" y="1038"/>
                    </a:lnTo>
                    <a:lnTo>
                      <a:pt x="312" y="1028"/>
                    </a:lnTo>
                    <a:lnTo>
                      <a:pt x="292" y="1020"/>
                    </a:lnTo>
                    <a:lnTo>
                      <a:pt x="270" y="1008"/>
                    </a:lnTo>
                    <a:lnTo>
                      <a:pt x="250" y="996"/>
                    </a:lnTo>
                    <a:lnTo>
                      <a:pt x="230" y="984"/>
                    </a:lnTo>
                    <a:lnTo>
                      <a:pt x="210" y="970"/>
                    </a:lnTo>
                    <a:lnTo>
                      <a:pt x="174" y="940"/>
                    </a:lnTo>
                    <a:lnTo>
                      <a:pt x="140" y="906"/>
                    </a:lnTo>
                    <a:lnTo>
                      <a:pt x="108" y="868"/>
                    </a:lnTo>
                    <a:lnTo>
                      <a:pt x="82" y="826"/>
                    </a:lnTo>
                    <a:lnTo>
                      <a:pt x="58" y="784"/>
                    </a:lnTo>
                    <a:lnTo>
                      <a:pt x="36" y="736"/>
                    </a:lnTo>
                    <a:lnTo>
                      <a:pt x="20" y="688"/>
                    </a:lnTo>
                    <a:lnTo>
                      <a:pt x="10" y="638"/>
                    </a:lnTo>
                    <a:lnTo>
                      <a:pt x="4" y="612"/>
                    </a:lnTo>
                    <a:lnTo>
                      <a:pt x="2" y="584"/>
                    </a:lnTo>
                    <a:lnTo>
                      <a:pt x="0" y="558"/>
                    </a:lnTo>
                    <a:lnTo>
                      <a:pt x="0" y="530"/>
                    </a:lnTo>
                    <a:lnTo>
                      <a:pt x="0" y="530"/>
                    </a:lnTo>
                    <a:lnTo>
                      <a:pt x="0" y="502"/>
                    </a:lnTo>
                    <a:lnTo>
                      <a:pt x="2" y="476"/>
                    </a:lnTo>
                    <a:lnTo>
                      <a:pt x="4" y="450"/>
                    </a:lnTo>
                    <a:lnTo>
                      <a:pt x="10" y="424"/>
                    </a:lnTo>
                    <a:lnTo>
                      <a:pt x="20" y="372"/>
                    </a:lnTo>
                    <a:lnTo>
                      <a:pt x="36" y="324"/>
                    </a:lnTo>
                    <a:lnTo>
                      <a:pt x="58" y="278"/>
                    </a:lnTo>
                    <a:lnTo>
                      <a:pt x="82" y="234"/>
                    </a:lnTo>
                    <a:lnTo>
                      <a:pt x="108" y="192"/>
                    </a:lnTo>
                    <a:lnTo>
                      <a:pt x="140" y="156"/>
                    </a:lnTo>
                    <a:lnTo>
                      <a:pt x="174" y="120"/>
                    </a:lnTo>
                    <a:lnTo>
                      <a:pt x="210" y="90"/>
                    </a:lnTo>
                    <a:lnTo>
                      <a:pt x="230" y="76"/>
                    </a:lnTo>
                    <a:lnTo>
                      <a:pt x="250" y="64"/>
                    </a:lnTo>
                    <a:lnTo>
                      <a:pt x="270" y="52"/>
                    </a:lnTo>
                    <a:lnTo>
                      <a:pt x="292" y="42"/>
                    </a:lnTo>
                    <a:lnTo>
                      <a:pt x="312" y="32"/>
                    </a:lnTo>
                    <a:lnTo>
                      <a:pt x="336" y="24"/>
                    </a:lnTo>
                    <a:lnTo>
                      <a:pt x="358" y="16"/>
                    </a:lnTo>
                    <a:lnTo>
                      <a:pt x="382" y="10"/>
                    </a:lnTo>
                    <a:lnTo>
                      <a:pt x="404" y="6"/>
                    </a:lnTo>
                    <a:lnTo>
                      <a:pt x="428" y="2"/>
                    </a:lnTo>
                    <a:lnTo>
                      <a:pt x="452" y="0"/>
                    </a:lnTo>
                    <a:lnTo>
                      <a:pt x="478" y="0"/>
                    </a:lnTo>
                    <a:lnTo>
                      <a:pt x="478" y="0"/>
                    </a:lnTo>
                    <a:lnTo>
                      <a:pt x="502" y="0"/>
                    </a:lnTo>
                    <a:lnTo>
                      <a:pt x="526" y="2"/>
                    </a:lnTo>
                    <a:lnTo>
                      <a:pt x="550" y="6"/>
                    </a:lnTo>
                    <a:lnTo>
                      <a:pt x="574" y="10"/>
                    </a:lnTo>
                    <a:lnTo>
                      <a:pt x="596" y="16"/>
                    </a:lnTo>
                    <a:lnTo>
                      <a:pt x="620" y="24"/>
                    </a:lnTo>
                    <a:lnTo>
                      <a:pt x="642" y="32"/>
                    </a:lnTo>
                    <a:lnTo>
                      <a:pt x="664" y="42"/>
                    </a:lnTo>
                    <a:lnTo>
                      <a:pt x="684" y="52"/>
                    </a:lnTo>
                    <a:lnTo>
                      <a:pt x="706" y="64"/>
                    </a:lnTo>
                    <a:lnTo>
                      <a:pt x="726" y="76"/>
                    </a:lnTo>
                    <a:lnTo>
                      <a:pt x="744" y="90"/>
                    </a:lnTo>
                    <a:lnTo>
                      <a:pt x="782" y="120"/>
                    </a:lnTo>
                    <a:lnTo>
                      <a:pt x="816" y="156"/>
                    </a:lnTo>
                    <a:lnTo>
                      <a:pt x="846" y="192"/>
                    </a:lnTo>
                    <a:lnTo>
                      <a:pt x="874" y="234"/>
                    </a:lnTo>
                    <a:lnTo>
                      <a:pt x="898" y="278"/>
                    </a:lnTo>
                    <a:lnTo>
                      <a:pt x="918" y="324"/>
                    </a:lnTo>
                    <a:lnTo>
                      <a:pt x="934" y="372"/>
                    </a:lnTo>
                    <a:lnTo>
                      <a:pt x="946" y="424"/>
                    </a:lnTo>
                    <a:lnTo>
                      <a:pt x="950" y="450"/>
                    </a:lnTo>
                    <a:lnTo>
                      <a:pt x="952" y="476"/>
                    </a:lnTo>
                    <a:lnTo>
                      <a:pt x="954" y="502"/>
                    </a:lnTo>
                    <a:lnTo>
                      <a:pt x="956" y="530"/>
                    </a:lnTo>
                    <a:lnTo>
                      <a:pt x="956" y="530"/>
                    </a:lnTo>
                    <a:close/>
                  </a:path>
                </a:pathLst>
              </a:custGeom>
              <a:solidFill>
                <a:schemeClr val="accent4">
                  <a:lumMod val="75000"/>
                  <a:lumOff val="25000"/>
                </a:schemeClr>
              </a:solidFill>
              <a:ln>
                <a:noFill/>
              </a:ln>
            </p:spPr>
          </p:sp>
          <p:sp>
            <p:nvSpPr>
              <p:cNvPr id="173" name="Freeform 22"/>
              <p:cNvSpPr/>
              <p:nvPr/>
            </p:nvSpPr>
            <p:spPr bwMode="auto">
              <a:xfrm>
                <a:off x="8010525" y="1258888"/>
                <a:ext cx="1203325" cy="1339850"/>
              </a:xfrm>
              <a:custGeom>
                <a:avLst/>
                <a:gdLst>
                  <a:gd name="T0" fmla="*/ 758 w 758"/>
                  <a:gd name="T1" fmla="*/ 422 h 844"/>
                  <a:gd name="T2" fmla="*/ 752 w 758"/>
                  <a:gd name="T3" fmla="*/ 508 h 844"/>
                  <a:gd name="T4" fmla="*/ 730 w 758"/>
                  <a:gd name="T5" fmla="*/ 586 h 844"/>
                  <a:gd name="T6" fmla="*/ 694 w 758"/>
                  <a:gd name="T7" fmla="*/ 658 h 844"/>
                  <a:gd name="T8" fmla="*/ 648 w 758"/>
                  <a:gd name="T9" fmla="*/ 720 h 844"/>
                  <a:gd name="T10" fmla="*/ 592 w 758"/>
                  <a:gd name="T11" fmla="*/ 772 h 844"/>
                  <a:gd name="T12" fmla="*/ 528 w 758"/>
                  <a:gd name="T13" fmla="*/ 810 h 844"/>
                  <a:gd name="T14" fmla="*/ 456 w 758"/>
                  <a:gd name="T15" fmla="*/ 836 h 844"/>
                  <a:gd name="T16" fmla="*/ 380 w 758"/>
                  <a:gd name="T17" fmla="*/ 844 h 844"/>
                  <a:gd name="T18" fmla="*/ 340 w 758"/>
                  <a:gd name="T19" fmla="*/ 842 h 844"/>
                  <a:gd name="T20" fmla="*/ 266 w 758"/>
                  <a:gd name="T21" fmla="*/ 824 h 844"/>
                  <a:gd name="T22" fmla="*/ 198 w 758"/>
                  <a:gd name="T23" fmla="*/ 792 h 844"/>
                  <a:gd name="T24" fmla="*/ 138 w 758"/>
                  <a:gd name="T25" fmla="*/ 748 h 844"/>
                  <a:gd name="T26" fmla="*/ 86 w 758"/>
                  <a:gd name="T27" fmla="*/ 690 h 844"/>
                  <a:gd name="T28" fmla="*/ 46 w 758"/>
                  <a:gd name="T29" fmla="*/ 624 h 844"/>
                  <a:gd name="T30" fmla="*/ 16 w 758"/>
                  <a:gd name="T31" fmla="*/ 548 h 844"/>
                  <a:gd name="T32" fmla="*/ 2 w 758"/>
                  <a:gd name="T33" fmla="*/ 466 h 844"/>
                  <a:gd name="T34" fmla="*/ 0 w 758"/>
                  <a:gd name="T35" fmla="*/ 422 h 844"/>
                  <a:gd name="T36" fmla="*/ 8 w 758"/>
                  <a:gd name="T37" fmla="*/ 338 h 844"/>
                  <a:gd name="T38" fmla="*/ 30 w 758"/>
                  <a:gd name="T39" fmla="*/ 258 h 844"/>
                  <a:gd name="T40" fmla="*/ 64 w 758"/>
                  <a:gd name="T41" fmla="*/ 186 h 844"/>
                  <a:gd name="T42" fmla="*/ 110 w 758"/>
                  <a:gd name="T43" fmla="*/ 124 h 844"/>
                  <a:gd name="T44" fmla="*/ 168 w 758"/>
                  <a:gd name="T45" fmla="*/ 72 h 844"/>
                  <a:gd name="T46" fmla="*/ 232 w 758"/>
                  <a:gd name="T47" fmla="*/ 34 h 844"/>
                  <a:gd name="T48" fmla="*/ 302 w 758"/>
                  <a:gd name="T49" fmla="*/ 10 h 844"/>
                  <a:gd name="T50" fmla="*/ 380 w 758"/>
                  <a:gd name="T51" fmla="*/ 0 h 844"/>
                  <a:gd name="T52" fmla="*/ 418 w 758"/>
                  <a:gd name="T53" fmla="*/ 4 h 844"/>
                  <a:gd name="T54" fmla="*/ 492 w 758"/>
                  <a:gd name="T55" fmla="*/ 20 h 844"/>
                  <a:gd name="T56" fmla="*/ 560 w 758"/>
                  <a:gd name="T57" fmla="*/ 52 h 844"/>
                  <a:gd name="T58" fmla="*/ 620 w 758"/>
                  <a:gd name="T59" fmla="*/ 98 h 844"/>
                  <a:gd name="T60" fmla="*/ 672 w 758"/>
                  <a:gd name="T61" fmla="*/ 154 h 844"/>
                  <a:gd name="T62" fmla="*/ 714 w 758"/>
                  <a:gd name="T63" fmla="*/ 222 h 844"/>
                  <a:gd name="T64" fmla="*/ 742 w 758"/>
                  <a:gd name="T65" fmla="*/ 296 h 844"/>
                  <a:gd name="T66" fmla="*/ 756 w 758"/>
                  <a:gd name="T67" fmla="*/ 380 h 844"/>
                  <a:gd name="T68" fmla="*/ 758 w 758"/>
                  <a:gd name="T69" fmla="*/ 42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8" h="844">
                    <a:moveTo>
                      <a:pt x="758" y="422"/>
                    </a:moveTo>
                    <a:lnTo>
                      <a:pt x="758" y="422"/>
                    </a:lnTo>
                    <a:lnTo>
                      <a:pt x="756" y="466"/>
                    </a:lnTo>
                    <a:lnTo>
                      <a:pt x="752" y="508"/>
                    </a:lnTo>
                    <a:lnTo>
                      <a:pt x="742" y="548"/>
                    </a:lnTo>
                    <a:lnTo>
                      <a:pt x="730" y="586"/>
                    </a:lnTo>
                    <a:lnTo>
                      <a:pt x="714" y="624"/>
                    </a:lnTo>
                    <a:lnTo>
                      <a:pt x="694" y="658"/>
                    </a:lnTo>
                    <a:lnTo>
                      <a:pt x="672" y="690"/>
                    </a:lnTo>
                    <a:lnTo>
                      <a:pt x="648" y="720"/>
                    </a:lnTo>
                    <a:lnTo>
                      <a:pt x="620" y="748"/>
                    </a:lnTo>
                    <a:lnTo>
                      <a:pt x="592" y="772"/>
                    </a:lnTo>
                    <a:lnTo>
                      <a:pt x="560" y="792"/>
                    </a:lnTo>
                    <a:lnTo>
                      <a:pt x="528" y="810"/>
                    </a:lnTo>
                    <a:lnTo>
                      <a:pt x="492" y="824"/>
                    </a:lnTo>
                    <a:lnTo>
                      <a:pt x="456" y="836"/>
                    </a:lnTo>
                    <a:lnTo>
                      <a:pt x="418" y="842"/>
                    </a:lnTo>
                    <a:lnTo>
                      <a:pt x="380" y="844"/>
                    </a:lnTo>
                    <a:lnTo>
                      <a:pt x="380" y="844"/>
                    </a:lnTo>
                    <a:lnTo>
                      <a:pt x="340" y="842"/>
                    </a:lnTo>
                    <a:lnTo>
                      <a:pt x="302" y="836"/>
                    </a:lnTo>
                    <a:lnTo>
                      <a:pt x="266" y="824"/>
                    </a:lnTo>
                    <a:lnTo>
                      <a:pt x="232" y="810"/>
                    </a:lnTo>
                    <a:lnTo>
                      <a:pt x="198" y="792"/>
                    </a:lnTo>
                    <a:lnTo>
                      <a:pt x="168" y="772"/>
                    </a:lnTo>
                    <a:lnTo>
                      <a:pt x="138" y="748"/>
                    </a:lnTo>
                    <a:lnTo>
                      <a:pt x="110" y="720"/>
                    </a:lnTo>
                    <a:lnTo>
                      <a:pt x="86" y="690"/>
                    </a:lnTo>
                    <a:lnTo>
                      <a:pt x="64" y="658"/>
                    </a:lnTo>
                    <a:lnTo>
                      <a:pt x="46" y="624"/>
                    </a:lnTo>
                    <a:lnTo>
                      <a:pt x="30" y="586"/>
                    </a:lnTo>
                    <a:lnTo>
                      <a:pt x="16" y="548"/>
                    </a:lnTo>
                    <a:lnTo>
                      <a:pt x="8" y="508"/>
                    </a:lnTo>
                    <a:lnTo>
                      <a:pt x="2" y="466"/>
                    </a:lnTo>
                    <a:lnTo>
                      <a:pt x="0" y="422"/>
                    </a:lnTo>
                    <a:lnTo>
                      <a:pt x="0" y="422"/>
                    </a:lnTo>
                    <a:lnTo>
                      <a:pt x="2" y="380"/>
                    </a:lnTo>
                    <a:lnTo>
                      <a:pt x="8" y="338"/>
                    </a:lnTo>
                    <a:lnTo>
                      <a:pt x="16" y="296"/>
                    </a:lnTo>
                    <a:lnTo>
                      <a:pt x="30" y="258"/>
                    </a:lnTo>
                    <a:lnTo>
                      <a:pt x="46" y="222"/>
                    </a:lnTo>
                    <a:lnTo>
                      <a:pt x="64" y="186"/>
                    </a:lnTo>
                    <a:lnTo>
                      <a:pt x="86" y="154"/>
                    </a:lnTo>
                    <a:lnTo>
                      <a:pt x="110" y="124"/>
                    </a:lnTo>
                    <a:lnTo>
                      <a:pt x="138" y="98"/>
                    </a:lnTo>
                    <a:lnTo>
                      <a:pt x="168" y="72"/>
                    </a:lnTo>
                    <a:lnTo>
                      <a:pt x="198" y="52"/>
                    </a:lnTo>
                    <a:lnTo>
                      <a:pt x="232" y="34"/>
                    </a:lnTo>
                    <a:lnTo>
                      <a:pt x="266" y="20"/>
                    </a:lnTo>
                    <a:lnTo>
                      <a:pt x="302" y="10"/>
                    </a:lnTo>
                    <a:lnTo>
                      <a:pt x="340" y="4"/>
                    </a:lnTo>
                    <a:lnTo>
                      <a:pt x="380" y="0"/>
                    </a:lnTo>
                    <a:lnTo>
                      <a:pt x="380" y="0"/>
                    </a:lnTo>
                    <a:lnTo>
                      <a:pt x="418" y="4"/>
                    </a:lnTo>
                    <a:lnTo>
                      <a:pt x="456" y="10"/>
                    </a:lnTo>
                    <a:lnTo>
                      <a:pt x="492" y="20"/>
                    </a:lnTo>
                    <a:lnTo>
                      <a:pt x="528" y="34"/>
                    </a:lnTo>
                    <a:lnTo>
                      <a:pt x="560" y="52"/>
                    </a:lnTo>
                    <a:lnTo>
                      <a:pt x="592" y="72"/>
                    </a:lnTo>
                    <a:lnTo>
                      <a:pt x="620" y="98"/>
                    </a:lnTo>
                    <a:lnTo>
                      <a:pt x="648" y="124"/>
                    </a:lnTo>
                    <a:lnTo>
                      <a:pt x="672" y="154"/>
                    </a:lnTo>
                    <a:lnTo>
                      <a:pt x="694" y="186"/>
                    </a:lnTo>
                    <a:lnTo>
                      <a:pt x="714" y="222"/>
                    </a:lnTo>
                    <a:lnTo>
                      <a:pt x="730" y="258"/>
                    </a:lnTo>
                    <a:lnTo>
                      <a:pt x="742" y="296"/>
                    </a:lnTo>
                    <a:lnTo>
                      <a:pt x="752" y="338"/>
                    </a:lnTo>
                    <a:lnTo>
                      <a:pt x="756" y="380"/>
                    </a:lnTo>
                    <a:lnTo>
                      <a:pt x="758" y="422"/>
                    </a:lnTo>
                    <a:lnTo>
                      <a:pt x="758" y="422"/>
                    </a:lnTo>
                    <a:close/>
                  </a:path>
                </a:pathLst>
              </a:custGeom>
              <a:solidFill>
                <a:srgbClr val="FFFFFF"/>
              </a:solidFill>
              <a:ln>
                <a:noFill/>
              </a:ln>
            </p:spPr>
          </p:sp>
          <p:sp>
            <p:nvSpPr>
              <p:cNvPr id="174" name="Freeform 23"/>
              <p:cNvSpPr/>
              <p:nvPr/>
            </p:nvSpPr>
            <p:spPr bwMode="auto">
              <a:xfrm>
                <a:off x="8207375" y="1477963"/>
                <a:ext cx="812800" cy="901700"/>
              </a:xfrm>
              <a:custGeom>
                <a:avLst/>
                <a:gdLst>
                  <a:gd name="T0" fmla="*/ 512 w 512"/>
                  <a:gd name="T1" fmla="*/ 284 h 568"/>
                  <a:gd name="T2" fmla="*/ 506 w 512"/>
                  <a:gd name="T3" fmla="*/ 342 h 568"/>
                  <a:gd name="T4" fmla="*/ 492 w 512"/>
                  <a:gd name="T5" fmla="*/ 394 h 568"/>
                  <a:gd name="T6" fmla="*/ 468 w 512"/>
                  <a:gd name="T7" fmla="*/ 444 h 568"/>
                  <a:gd name="T8" fmla="*/ 436 w 512"/>
                  <a:gd name="T9" fmla="*/ 486 h 568"/>
                  <a:gd name="T10" fmla="*/ 398 w 512"/>
                  <a:gd name="T11" fmla="*/ 520 h 568"/>
                  <a:gd name="T12" fmla="*/ 356 w 512"/>
                  <a:gd name="T13" fmla="*/ 546 h 568"/>
                  <a:gd name="T14" fmla="*/ 306 w 512"/>
                  <a:gd name="T15" fmla="*/ 562 h 568"/>
                  <a:gd name="T16" fmla="*/ 256 w 512"/>
                  <a:gd name="T17" fmla="*/ 568 h 568"/>
                  <a:gd name="T18" fmla="*/ 230 w 512"/>
                  <a:gd name="T19" fmla="*/ 568 h 568"/>
                  <a:gd name="T20" fmla="*/ 180 w 512"/>
                  <a:gd name="T21" fmla="*/ 556 h 568"/>
                  <a:gd name="T22" fmla="*/ 134 w 512"/>
                  <a:gd name="T23" fmla="*/ 534 h 568"/>
                  <a:gd name="T24" fmla="*/ 92 w 512"/>
                  <a:gd name="T25" fmla="*/ 504 h 568"/>
                  <a:gd name="T26" fmla="*/ 58 w 512"/>
                  <a:gd name="T27" fmla="*/ 466 h 568"/>
                  <a:gd name="T28" fmla="*/ 30 w 512"/>
                  <a:gd name="T29" fmla="*/ 420 h 568"/>
                  <a:gd name="T30" fmla="*/ 10 w 512"/>
                  <a:gd name="T31" fmla="*/ 368 h 568"/>
                  <a:gd name="T32" fmla="*/ 0 w 512"/>
                  <a:gd name="T33" fmla="*/ 314 h 568"/>
                  <a:gd name="T34" fmla="*/ 0 w 512"/>
                  <a:gd name="T35" fmla="*/ 284 h 568"/>
                  <a:gd name="T36" fmla="*/ 4 w 512"/>
                  <a:gd name="T37" fmla="*/ 226 h 568"/>
                  <a:gd name="T38" fmla="*/ 20 w 512"/>
                  <a:gd name="T39" fmla="*/ 174 h 568"/>
                  <a:gd name="T40" fmla="*/ 42 w 512"/>
                  <a:gd name="T41" fmla="*/ 126 h 568"/>
                  <a:gd name="T42" fmla="*/ 74 w 512"/>
                  <a:gd name="T43" fmla="*/ 84 h 568"/>
                  <a:gd name="T44" fmla="*/ 112 w 512"/>
                  <a:gd name="T45" fmla="*/ 48 h 568"/>
                  <a:gd name="T46" fmla="*/ 156 w 512"/>
                  <a:gd name="T47" fmla="*/ 22 h 568"/>
                  <a:gd name="T48" fmla="*/ 204 w 512"/>
                  <a:gd name="T49" fmla="*/ 6 h 568"/>
                  <a:gd name="T50" fmla="*/ 256 w 512"/>
                  <a:gd name="T51" fmla="*/ 0 h 568"/>
                  <a:gd name="T52" fmla="*/ 282 w 512"/>
                  <a:gd name="T53" fmla="*/ 2 h 568"/>
                  <a:gd name="T54" fmla="*/ 332 w 512"/>
                  <a:gd name="T55" fmla="*/ 12 h 568"/>
                  <a:gd name="T56" fmla="*/ 378 w 512"/>
                  <a:gd name="T57" fmla="*/ 34 h 568"/>
                  <a:gd name="T58" fmla="*/ 418 w 512"/>
                  <a:gd name="T59" fmla="*/ 64 h 568"/>
                  <a:gd name="T60" fmla="*/ 454 w 512"/>
                  <a:gd name="T61" fmla="*/ 104 h 568"/>
                  <a:gd name="T62" fmla="*/ 480 w 512"/>
                  <a:gd name="T63" fmla="*/ 148 h 568"/>
                  <a:gd name="T64" fmla="*/ 500 w 512"/>
                  <a:gd name="T65" fmla="*/ 200 h 568"/>
                  <a:gd name="T66" fmla="*/ 510 w 512"/>
                  <a:gd name="T67" fmla="*/ 256 h 568"/>
                  <a:gd name="T68" fmla="*/ 512 w 512"/>
                  <a:gd name="T69"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68">
                    <a:moveTo>
                      <a:pt x="512" y="284"/>
                    </a:moveTo>
                    <a:lnTo>
                      <a:pt x="512" y="284"/>
                    </a:lnTo>
                    <a:lnTo>
                      <a:pt x="510" y="314"/>
                    </a:lnTo>
                    <a:lnTo>
                      <a:pt x="506" y="342"/>
                    </a:lnTo>
                    <a:lnTo>
                      <a:pt x="500" y="368"/>
                    </a:lnTo>
                    <a:lnTo>
                      <a:pt x="492" y="394"/>
                    </a:lnTo>
                    <a:lnTo>
                      <a:pt x="480" y="420"/>
                    </a:lnTo>
                    <a:lnTo>
                      <a:pt x="468" y="444"/>
                    </a:lnTo>
                    <a:lnTo>
                      <a:pt x="454" y="466"/>
                    </a:lnTo>
                    <a:lnTo>
                      <a:pt x="436" y="486"/>
                    </a:lnTo>
                    <a:lnTo>
                      <a:pt x="418" y="504"/>
                    </a:lnTo>
                    <a:lnTo>
                      <a:pt x="398" y="520"/>
                    </a:lnTo>
                    <a:lnTo>
                      <a:pt x="378" y="534"/>
                    </a:lnTo>
                    <a:lnTo>
                      <a:pt x="356" y="546"/>
                    </a:lnTo>
                    <a:lnTo>
                      <a:pt x="332" y="556"/>
                    </a:lnTo>
                    <a:lnTo>
                      <a:pt x="306" y="562"/>
                    </a:lnTo>
                    <a:lnTo>
                      <a:pt x="282" y="568"/>
                    </a:lnTo>
                    <a:lnTo>
                      <a:pt x="256" y="568"/>
                    </a:lnTo>
                    <a:lnTo>
                      <a:pt x="256" y="568"/>
                    </a:lnTo>
                    <a:lnTo>
                      <a:pt x="230" y="568"/>
                    </a:lnTo>
                    <a:lnTo>
                      <a:pt x="204" y="562"/>
                    </a:lnTo>
                    <a:lnTo>
                      <a:pt x="180" y="556"/>
                    </a:lnTo>
                    <a:lnTo>
                      <a:pt x="156" y="546"/>
                    </a:lnTo>
                    <a:lnTo>
                      <a:pt x="134" y="534"/>
                    </a:lnTo>
                    <a:lnTo>
                      <a:pt x="112" y="520"/>
                    </a:lnTo>
                    <a:lnTo>
                      <a:pt x="92" y="504"/>
                    </a:lnTo>
                    <a:lnTo>
                      <a:pt x="74" y="486"/>
                    </a:lnTo>
                    <a:lnTo>
                      <a:pt x="58" y="466"/>
                    </a:lnTo>
                    <a:lnTo>
                      <a:pt x="42" y="444"/>
                    </a:lnTo>
                    <a:lnTo>
                      <a:pt x="30" y="420"/>
                    </a:lnTo>
                    <a:lnTo>
                      <a:pt x="20" y="394"/>
                    </a:lnTo>
                    <a:lnTo>
                      <a:pt x="10" y="368"/>
                    </a:lnTo>
                    <a:lnTo>
                      <a:pt x="4" y="342"/>
                    </a:lnTo>
                    <a:lnTo>
                      <a:pt x="0" y="314"/>
                    </a:lnTo>
                    <a:lnTo>
                      <a:pt x="0" y="284"/>
                    </a:lnTo>
                    <a:lnTo>
                      <a:pt x="0" y="284"/>
                    </a:lnTo>
                    <a:lnTo>
                      <a:pt x="0" y="256"/>
                    </a:lnTo>
                    <a:lnTo>
                      <a:pt x="4" y="226"/>
                    </a:lnTo>
                    <a:lnTo>
                      <a:pt x="10" y="200"/>
                    </a:lnTo>
                    <a:lnTo>
                      <a:pt x="20" y="174"/>
                    </a:lnTo>
                    <a:lnTo>
                      <a:pt x="30" y="148"/>
                    </a:lnTo>
                    <a:lnTo>
                      <a:pt x="42" y="126"/>
                    </a:lnTo>
                    <a:lnTo>
                      <a:pt x="58" y="104"/>
                    </a:lnTo>
                    <a:lnTo>
                      <a:pt x="74" y="84"/>
                    </a:lnTo>
                    <a:lnTo>
                      <a:pt x="92" y="64"/>
                    </a:lnTo>
                    <a:lnTo>
                      <a:pt x="112" y="48"/>
                    </a:lnTo>
                    <a:lnTo>
                      <a:pt x="134" y="34"/>
                    </a:lnTo>
                    <a:lnTo>
                      <a:pt x="156" y="22"/>
                    </a:lnTo>
                    <a:lnTo>
                      <a:pt x="180" y="12"/>
                    </a:lnTo>
                    <a:lnTo>
                      <a:pt x="204" y="6"/>
                    </a:lnTo>
                    <a:lnTo>
                      <a:pt x="230" y="2"/>
                    </a:lnTo>
                    <a:lnTo>
                      <a:pt x="256" y="0"/>
                    </a:lnTo>
                    <a:lnTo>
                      <a:pt x="256" y="0"/>
                    </a:lnTo>
                    <a:lnTo>
                      <a:pt x="282" y="2"/>
                    </a:lnTo>
                    <a:lnTo>
                      <a:pt x="306" y="6"/>
                    </a:lnTo>
                    <a:lnTo>
                      <a:pt x="332" y="12"/>
                    </a:lnTo>
                    <a:lnTo>
                      <a:pt x="356" y="22"/>
                    </a:lnTo>
                    <a:lnTo>
                      <a:pt x="378" y="34"/>
                    </a:lnTo>
                    <a:lnTo>
                      <a:pt x="398" y="48"/>
                    </a:lnTo>
                    <a:lnTo>
                      <a:pt x="418" y="64"/>
                    </a:lnTo>
                    <a:lnTo>
                      <a:pt x="436" y="84"/>
                    </a:lnTo>
                    <a:lnTo>
                      <a:pt x="454" y="104"/>
                    </a:lnTo>
                    <a:lnTo>
                      <a:pt x="468" y="126"/>
                    </a:lnTo>
                    <a:lnTo>
                      <a:pt x="480" y="148"/>
                    </a:lnTo>
                    <a:lnTo>
                      <a:pt x="492" y="174"/>
                    </a:lnTo>
                    <a:lnTo>
                      <a:pt x="500" y="200"/>
                    </a:lnTo>
                    <a:lnTo>
                      <a:pt x="506" y="226"/>
                    </a:lnTo>
                    <a:lnTo>
                      <a:pt x="510" y="256"/>
                    </a:lnTo>
                    <a:lnTo>
                      <a:pt x="512" y="284"/>
                    </a:lnTo>
                    <a:lnTo>
                      <a:pt x="512" y="284"/>
                    </a:lnTo>
                    <a:close/>
                  </a:path>
                </a:pathLst>
              </a:custGeom>
              <a:solidFill>
                <a:schemeClr val="accent4">
                  <a:lumMod val="75000"/>
                  <a:lumOff val="25000"/>
                </a:schemeClr>
              </a:solidFill>
              <a:ln>
                <a:noFill/>
              </a:ln>
            </p:spPr>
          </p:sp>
          <p:sp>
            <p:nvSpPr>
              <p:cNvPr id="175" name="Freeform 24"/>
              <p:cNvSpPr/>
              <p:nvPr/>
            </p:nvSpPr>
            <p:spPr bwMode="auto">
              <a:xfrm>
                <a:off x="8372475" y="1662113"/>
                <a:ext cx="482600" cy="533400"/>
              </a:xfrm>
              <a:custGeom>
                <a:avLst/>
                <a:gdLst>
                  <a:gd name="T0" fmla="*/ 304 w 304"/>
                  <a:gd name="T1" fmla="*/ 168 h 336"/>
                  <a:gd name="T2" fmla="*/ 300 w 304"/>
                  <a:gd name="T3" fmla="*/ 202 h 336"/>
                  <a:gd name="T4" fmla="*/ 292 w 304"/>
                  <a:gd name="T5" fmla="*/ 234 h 336"/>
                  <a:gd name="T6" fmla="*/ 278 w 304"/>
                  <a:gd name="T7" fmla="*/ 262 h 336"/>
                  <a:gd name="T8" fmla="*/ 258 w 304"/>
                  <a:gd name="T9" fmla="*/ 288 h 336"/>
                  <a:gd name="T10" fmla="*/ 236 w 304"/>
                  <a:gd name="T11" fmla="*/ 308 h 336"/>
                  <a:gd name="T12" fmla="*/ 210 w 304"/>
                  <a:gd name="T13" fmla="*/ 324 h 336"/>
                  <a:gd name="T14" fmla="*/ 182 w 304"/>
                  <a:gd name="T15" fmla="*/ 334 h 336"/>
                  <a:gd name="T16" fmla="*/ 152 w 304"/>
                  <a:gd name="T17" fmla="*/ 336 h 336"/>
                  <a:gd name="T18" fmla="*/ 136 w 304"/>
                  <a:gd name="T19" fmla="*/ 336 h 336"/>
                  <a:gd name="T20" fmla="*/ 106 w 304"/>
                  <a:gd name="T21" fmla="*/ 330 h 336"/>
                  <a:gd name="T22" fmla="*/ 80 w 304"/>
                  <a:gd name="T23" fmla="*/ 316 h 336"/>
                  <a:gd name="T24" fmla="*/ 54 w 304"/>
                  <a:gd name="T25" fmla="*/ 298 h 336"/>
                  <a:gd name="T26" fmla="*/ 34 w 304"/>
                  <a:gd name="T27" fmla="*/ 276 h 336"/>
                  <a:gd name="T28" fmla="*/ 18 w 304"/>
                  <a:gd name="T29" fmla="*/ 248 h 336"/>
                  <a:gd name="T30" fmla="*/ 6 w 304"/>
                  <a:gd name="T31" fmla="*/ 218 h 336"/>
                  <a:gd name="T32" fmla="*/ 0 w 304"/>
                  <a:gd name="T33" fmla="*/ 186 h 336"/>
                  <a:gd name="T34" fmla="*/ 0 w 304"/>
                  <a:gd name="T35" fmla="*/ 168 h 336"/>
                  <a:gd name="T36" fmla="*/ 2 w 304"/>
                  <a:gd name="T37" fmla="*/ 134 h 336"/>
                  <a:gd name="T38" fmla="*/ 12 w 304"/>
                  <a:gd name="T39" fmla="*/ 102 h 336"/>
                  <a:gd name="T40" fmla="*/ 26 w 304"/>
                  <a:gd name="T41" fmla="*/ 74 h 336"/>
                  <a:gd name="T42" fmla="*/ 44 w 304"/>
                  <a:gd name="T43" fmla="*/ 50 h 336"/>
                  <a:gd name="T44" fmla="*/ 66 w 304"/>
                  <a:gd name="T45" fmla="*/ 28 h 336"/>
                  <a:gd name="T46" fmla="*/ 92 w 304"/>
                  <a:gd name="T47" fmla="*/ 14 h 336"/>
                  <a:gd name="T48" fmla="*/ 120 w 304"/>
                  <a:gd name="T49" fmla="*/ 4 h 336"/>
                  <a:gd name="T50" fmla="*/ 152 w 304"/>
                  <a:gd name="T51" fmla="*/ 0 h 336"/>
                  <a:gd name="T52" fmla="*/ 168 w 304"/>
                  <a:gd name="T53" fmla="*/ 0 h 336"/>
                  <a:gd name="T54" fmla="*/ 196 w 304"/>
                  <a:gd name="T55" fmla="*/ 8 h 336"/>
                  <a:gd name="T56" fmla="*/ 224 w 304"/>
                  <a:gd name="T57" fmla="*/ 20 h 336"/>
                  <a:gd name="T58" fmla="*/ 248 w 304"/>
                  <a:gd name="T59" fmla="*/ 38 h 336"/>
                  <a:gd name="T60" fmla="*/ 268 w 304"/>
                  <a:gd name="T61" fmla="*/ 62 h 336"/>
                  <a:gd name="T62" fmla="*/ 286 w 304"/>
                  <a:gd name="T63" fmla="*/ 88 h 336"/>
                  <a:gd name="T64" fmla="*/ 296 w 304"/>
                  <a:gd name="T65" fmla="*/ 118 h 336"/>
                  <a:gd name="T66" fmla="*/ 302 w 304"/>
                  <a:gd name="T67" fmla="*/ 152 h 336"/>
                  <a:gd name="T68" fmla="*/ 304 w 304"/>
                  <a:gd name="T69"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336">
                    <a:moveTo>
                      <a:pt x="304" y="168"/>
                    </a:moveTo>
                    <a:lnTo>
                      <a:pt x="304" y="168"/>
                    </a:lnTo>
                    <a:lnTo>
                      <a:pt x="302" y="186"/>
                    </a:lnTo>
                    <a:lnTo>
                      <a:pt x="300" y="202"/>
                    </a:lnTo>
                    <a:lnTo>
                      <a:pt x="296" y="218"/>
                    </a:lnTo>
                    <a:lnTo>
                      <a:pt x="292" y="234"/>
                    </a:lnTo>
                    <a:lnTo>
                      <a:pt x="286" y="248"/>
                    </a:lnTo>
                    <a:lnTo>
                      <a:pt x="278" y="262"/>
                    </a:lnTo>
                    <a:lnTo>
                      <a:pt x="268" y="276"/>
                    </a:lnTo>
                    <a:lnTo>
                      <a:pt x="258" y="288"/>
                    </a:lnTo>
                    <a:lnTo>
                      <a:pt x="248" y="298"/>
                    </a:lnTo>
                    <a:lnTo>
                      <a:pt x="236" y="308"/>
                    </a:lnTo>
                    <a:lnTo>
                      <a:pt x="224" y="316"/>
                    </a:lnTo>
                    <a:lnTo>
                      <a:pt x="210" y="324"/>
                    </a:lnTo>
                    <a:lnTo>
                      <a:pt x="196" y="330"/>
                    </a:lnTo>
                    <a:lnTo>
                      <a:pt x="182" y="334"/>
                    </a:lnTo>
                    <a:lnTo>
                      <a:pt x="168" y="336"/>
                    </a:lnTo>
                    <a:lnTo>
                      <a:pt x="152" y="336"/>
                    </a:lnTo>
                    <a:lnTo>
                      <a:pt x="152" y="336"/>
                    </a:lnTo>
                    <a:lnTo>
                      <a:pt x="136" y="336"/>
                    </a:lnTo>
                    <a:lnTo>
                      <a:pt x="120" y="334"/>
                    </a:lnTo>
                    <a:lnTo>
                      <a:pt x="106" y="330"/>
                    </a:lnTo>
                    <a:lnTo>
                      <a:pt x="92" y="324"/>
                    </a:lnTo>
                    <a:lnTo>
                      <a:pt x="80" y="316"/>
                    </a:lnTo>
                    <a:lnTo>
                      <a:pt x="66" y="308"/>
                    </a:lnTo>
                    <a:lnTo>
                      <a:pt x="54" y="298"/>
                    </a:lnTo>
                    <a:lnTo>
                      <a:pt x="44" y="288"/>
                    </a:lnTo>
                    <a:lnTo>
                      <a:pt x="34" y="276"/>
                    </a:lnTo>
                    <a:lnTo>
                      <a:pt x="26" y="262"/>
                    </a:lnTo>
                    <a:lnTo>
                      <a:pt x="18" y="248"/>
                    </a:lnTo>
                    <a:lnTo>
                      <a:pt x="12" y="234"/>
                    </a:lnTo>
                    <a:lnTo>
                      <a:pt x="6" y="218"/>
                    </a:lnTo>
                    <a:lnTo>
                      <a:pt x="2" y="202"/>
                    </a:lnTo>
                    <a:lnTo>
                      <a:pt x="0" y="186"/>
                    </a:lnTo>
                    <a:lnTo>
                      <a:pt x="0" y="168"/>
                    </a:lnTo>
                    <a:lnTo>
                      <a:pt x="0" y="168"/>
                    </a:lnTo>
                    <a:lnTo>
                      <a:pt x="0" y="152"/>
                    </a:lnTo>
                    <a:lnTo>
                      <a:pt x="2" y="134"/>
                    </a:lnTo>
                    <a:lnTo>
                      <a:pt x="6" y="118"/>
                    </a:lnTo>
                    <a:lnTo>
                      <a:pt x="12" y="102"/>
                    </a:lnTo>
                    <a:lnTo>
                      <a:pt x="18" y="88"/>
                    </a:lnTo>
                    <a:lnTo>
                      <a:pt x="26" y="74"/>
                    </a:lnTo>
                    <a:lnTo>
                      <a:pt x="34" y="62"/>
                    </a:lnTo>
                    <a:lnTo>
                      <a:pt x="44" y="50"/>
                    </a:lnTo>
                    <a:lnTo>
                      <a:pt x="54" y="38"/>
                    </a:lnTo>
                    <a:lnTo>
                      <a:pt x="66" y="28"/>
                    </a:lnTo>
                    <a:lnTo>
                      <a:pt x="80" y="20"/>
                    </a:lnTo>
                    <a:lnTo>
                      <a:pt x="92" y="14"/>
                    </a:lnTo>
                    <a:lnTo>
                      <a:pt x="106" y="8"/>
                    </a:lnTo>
                    <a:lnTo>
                      <a:pt x="120" y="4"/>
                    </a:lnTo>
                    <a:lnTo>
                      <a:pt x="136" y="0"/>
                    </a:lnTo>
                    <a:lnTo>
                      <a:pt x="152" y="0"/>
                    </a:lnTo>
                    <a:lnTo>
                      <a:pt x="152" y="0"/>
                    </a:lnTo>
                    <a:lnTo>
                      <a:pt x="168" y="0"/>
                    </a:lnTo>
                    <a:lnTo>
                      <a:pt x="182" y="4"/>
                    </a:lnTo>
                    <a:lnTo>
                      <a:pt x="196" y="8"/>
                    </a:lnTo>
                    <a:lnTo>
                      <a:pt x="210" y="14"/>
                    </a:lnTo>
                    <a:lnTo>
                      <a:pt x="224" y="20"/>
                    </a:lnTo>
                    <a:lnTo>
                      <a:pt x="236" y="28"/>
                    </a:lnTo>
                    <a:lnTo>
                      <a:pt x="248" y="38"/>
                    </a:lnTo>
                    <a:lnTo>
                      <a:pt x="258" y="50"/>
                    </a:lnTo>
                    <a:lnTo>
                      <a:pt x="268" y="62"/>
                    </a:lnTo>
                    <a:lnTo>
                      <a:pt x="278" y="74"/>
                    </a:lnTo>
                    <a:lnTo>
                      <a:pt x="286" y="88"/>
                    </a:lnTo>
                    <a:lnTo>
                      <a:pt x="292" y="102"/>
                    </a:lnTo>
                    <a:lnTo>
                      <a:pt x="296" y="118"/>
                    </a:lnTo>
                    <a:lnTo>
                      <a:pt x="300" y="134"/>
                    </a:lnTo>
                    <a:lnTo>
                      <a:pt x="302" y="152"/>
                    </a:lnTo>
                    <a:lnTo>
                      <a:pt x="304" y="168"/>
                    </a:lnTo>
                    <a:lnTo>
                      <a:pt x="304" y="168"/>
                    </a:lnTo>
                    <a:close/>
                  </a:path>
                </a:pathLst>
              </a:custGeom>
              <a:solidFill>
                <a:srgbClr val="FFFFFF"/>
              </a:solidFill>
              <a:ln>
                <a:noFill/>
              </a:ln>
            </p:spPr>
          </p:sp>
          <p:sp>
            <p:nvSpPr>
              <p:cNvPr id="176" name="Freeform 25"/>
              <p:cNvSpPr/>
              <p:nvPr/>
            </p:nvSpPr>
            <p:spPr bwMode="auto">
              <a:xfrm>
                <a:off x="8518525" y="1824038"/>
                <a:ext cx="187325" cy="209550"/>
              </a:xfrm>
              <a:custGeom>
                <a:avLst/>
                <a:gdLst>
                  <a:gd name="T0" fmla="*/ 118 w 118"/>
                  <a:gd name="T1" fmla="*/ 66 h 132"/>
                  <a:gd name="T2" fmla="*/ 118 w 118"/>
                  <a:gd name="T3" fmla="*/ 66 h 132"/>
                  <a:gd name="T4" fmla="*/ 118 w 118"/>
                  <a:gd name="T5" fmla="*/ 80 h 132"/>
                  <a:gd name="T6" fmla="*/ 114 w 118"/>
                  <a:gd name="T7" fmla="*/ 92 h 132"/>
                  <a:gd name="T8" fmla="*/ 108 w 118"/>
                  <a:gd name="T9" fmla="*/ 104 h 132"/>
                  <a:gd name="T10" fmla="*/ 102 w 118"/>
                  <a:gd name="T11" fmla="*/ 114 h 132"/>
                  <a:gd name="T12" fmla="*/ 92 w 118"/>
                  <a:gd name="T13" fmla="*/ 122 h 132"/>
                  <a:gd name="T14" fmla="*/ 82 w 118"/>
                  <a:gd name="T15" fmla="*/ 128 h 132"/>
                  <a:gd name="T16" fmla="*/ 72 w 118"/>
                  <a:gd name="T17" fmla="*/ 132 h 132"/>
                  <a:gd name="T18" fmla="*/ 60 w 118"/>
                  <a:gd name="T19" fmla="*/ 132 h 132"/>
                  <a:gd name="T20" fmla="*/ 60 w 118"/>
                  <a:gd name="T21" fmla="*/ 132 h 132"/>
                  <a:gd name="T22" fmla="*/ 48 w 118"/>
                  <a:gd name="T23" fmla="*/ 132 h 132"/>
                  <a:gd name="T24" fmla="*/ 36 w 118"/>
                  <a:gd name="T25" fmla="*/ 128 h 132"/>
                  <a:gd name="T26" fmla="*/ 26 w 118"/>
                  <a:gd name="T27" fmla="*/ 122 h 132"/>
                  <a:gd name="T28" fmla="*/ 18 w 118"/>
                  <a:gd name="T29" fmla="*/ 114 h 132"/>
                  <a:gd name="T30" fmla="*/ 10 w 118"/>
                  <a:gd name="T31" fmla="*/ 104 h 132"/>
                  <a:gd name="T32" fmla="*/ 4 w 118"/>
                  <a:gd name="T33" fmla="*/ 92 h 132"/>
                  <a:gd name="T34" fmla="*/ 0 w 118"/>
                  <a:gd name="T35" fmla="*/ 80 h 132"/>
                  <a:gd name="T36" fmla="*/ 0 w 118"/>
                  <a:gd name="T37" fmla="*/ 66 h 132"/>
                  <a:gd name="T38" fmla="*/ 0 w 118"/>
                  <a:gd name="T39" fmla="*/ 66 h 132"/>
                  <a:gd name="T40" fmla="*/ 0 w 118"/>
                  <a:gd name="T41" fmla="*/ 52 h 132"/>
                  <a:gd name="T42" fmla="*/ 4 w 118"/>
                  <a:gd name="T43" fmla="*/ 40 h 132"/>
                  <a:gd name="T44" fmla="*/ 10 w 118"/>
                  <a:gd name="T45" fmla="*/ 30 h 132"/>
                  <a:gd name="T46" fmla="*/ 18 w 118"/>
                  <a:gd name="T47" fmla="*/ 20 h 132"/>
                  <a:gd name="T48" fmla="*/ 26 w 118"/>
                  <a:gd name="T49" fmla="*/ 12 h 132"/>
                  <a:gd name="T50" fmla="*/ 36 w 118"/>
                  <a:gd name="T51" fmla="*/ 6 h 132"/>
                  <a:gd name="T52" fmla="*/ 48 w 118"/>
                  <a:gd name="T53" fmla="*/ 2 h 132"/>
                  <a:gd name="T54" fmla="*/ 60 w 118"/>
                  <a:gd name="T55" fmla="*/ 0 h 132"/>
                  <a:gd name="T56" fmla="*/ 60 w 118"/>
                  <a:gd name="T57" fmla="*/ 0 h 132"/>
                  <a:gd name="T58" fmla="*/ 72 w 118"/>
                  <a:gd name="T59" fmla="*/ 2 h 132"/>
                  <a:gd name="T60" fmla="*/ 82 w 118"/>
                  <a:gd name="T61" fmla="*/ 6 h 132"/>
                  <a:gd name="T62" fmla="*/ 92 w 118"/>
                  <a:gd name="T63" fmla="*/ 12 h 132"/>
                  <a:gd name="T64" fmla="*/ 102 w 118"/>
                  <a:gd name="T65" fmla="*/ 20 h 132"/>
                  <a:gd name="T66" fmla="*/ 108 w 118"/>
                  <a:gd name="T67" fmla="*/ 30 h 132"/>
                  <a:gd name="T68" fmla="*/ 114 w 118"/>
                  <a:gd name="T69" fmla="*/ 40 h 132"/>
                  <a:gd name="T70" fmla="*/ 118 w 118"/>
                  <a:gd name="T71" fmla="*/ 52 h 132"/>
                  <a:gd name="T72" fmla="*/ 118 w 118"/>
                  <a:gd name="T73" fmla="*/ 66 h 132"/>
                  <a:gd name="T74" fmla="*/ 118 w 118"/>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18" y="66"/>
                    </a:moveTo>
                    <a:lnTo>
                      <a:pt x="118" y="66"/>
                    </a:lnTo>
                    <a:lnTo>
                      <a:pt x="118" y="80"/>
                    </a:lnTo>
                    <a:lnTo>
                      <a:pt x="114" y="92"/>
                    </a:lnTo>
                    <a:lnTo>
                      <a:pt x="108" y="104"/>
                    </a:lnTo>
                    <a:lnTo>
                      <a:pt x="102" y="114"/>
                    </a:lnTo>
                    <a:lnTo>
                      <a:pt x="92" y="122"/>
                    </a:lnTo>
                    <a:lnTo>
                      <a:pt x="82" y="128"/>
                    </a:lnTo>
                    <a:lnTo>
                      <a:pt x="72" y="132"/>
                    </a:lnTo>
                    <a:lnTo>
                      <a:pt x="60" y="132"/>
                    </a:lnTo>
                    <a:lnTo>
                      <a:pt x="60" y="132"/>
                    </a:lnTo>
                    <a:lnTo>
                      <a:pt x="48" y="132"/>
                    </a:lnTo>
                    <a:lnTo>
                      <a:pt x="36" y="128"/>
                    </a:lnTo>
                    <a:lnTo>
                      <a:pt x="26" y="122"/>
                    </a:lnTo>
                    <a:lnTo>
                      <a:pt x="18" y="114"/>
                    </a:lnTo>
                    <a:lnTo>
                      <a:pt x="10" y="104"/>
                    </a:lnTo>
                    <a:lnTo>
                      <a:pt x="4" y="92"/>
                    </a:lnTo>
                    <a:lnTo>
                      <a:pt x="0" y="80"/>
                    </a:lnTo>
                    <a:lnTo>
                      <a:pt x="0" y="66"/>
                    </a:lnTo>
                    <a:lnTo>
                      <a:pt x="0" y="66"/>
                    </a:lnTo>
                    <a:lnTo>
                      <a:pt x="0" y="52"/>
                    </a:lnTo>
                    <a:lnTo>
                      <a:pt x="4" y="40"/>
                    </a:lnTo>
                    <a:lnTo>
                      <a:pt x="10" y="30"/>
                    </a:lnTo>
                    <a:lnTo>
                      <a:pt x="18" y="20"/>
                    </a:lnTo>
                    <a:lnTo>
                      <a:pt x="26" y="12"/>
                    </a:lnTo>
                    <a:lnTo>
                      <a:pt x="36" y="6"/>
                    </a:lnTo>
                    <a:lnTo>
                      <a:pt x="48" y="2"/>
                    </a:lnTo>
                    <a:lnTo>
                      <a:pt x="60" y="0"/>
                    </a:lnTo>
                    <a:lnTo>
                      <a:pt x="60" y="0"/>
                    </a:lnTo>
                    <a:lnTo>
                      <a:pt x="72" y="2"/>
                    </a:lnTo>
                    <a:lnTo>
                      <a:pt x="82" y="6"/>
                    </a:lnTo>
                    <a:lnTo>
                      <a:pt x="92" y="12"/>
                    </a:lnTo>
                    <a:lnTo>
                      <a:pt x="102" y="20"/>
                    </a:lnTo>
                    <a:lnTo>
                      <a:pt x="108" y="30"/>
                    </a:lnTo>
                    <a:lnTo>
                      <a:pt x="114" y="40"/>
                    </a:lnTo>
                    <a:lnTo>
                      <a:pt x="118" y="52"/>
                    </a:lnTo>
                    <a:lnTo>
                      <a:pt x="118" y="66"/>
                    </a:lnTo>
                    <a:lnTo>
                      <a:pt x="118" y="66"/>
                    </a:lnTo>
                    <a:close/>
                  </a:path>
                </a:pathLst>
              </a:custGeom>
              <a:solidFill>
                <a:schemeClr val="accent4">
                  <a:lumMod val="75000"/>
                  <a:lumOff val="25000"/>
                </a:schemeClr>
              </a:solidFill>
              <a:ln>
                <a:noFill/>
              </a:ln>
            </p:spPr>
          </p:sp>
        </p:grpSp>
        <p:sp>
          <p:nvSpPr>
            <p:cNvPr id="177" name="Freeform 74"/>
            <p:cNvSpPr/>
            <p:nvPr/>
          </p:nvSpPr>
          <p:spPr bwMode="auto">
            <a:xfrm>
              <a:off x="11961" y="3594"/>
              <a:ext cx="1133" cy="368"/>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bg1">
                <a:lumMod val="85000"/>
              </a:schemeClr>
            </a:solidFill>
            <a:ln>
              <a:noFill/>
            </a:ln>
          </p:spPr>
        </p:sp>
        <p:sp>
          <p:nvSpPr>
            <p:cNvPr id="178" name="任意多边形 177"/>
            <p:cNvSpPr/>
            <p:nvPr/>
          </p:nvSpPr>
          <p:spPr bwMode="auto">
            <a:xfrm>
              <a:off x="10351" y="6807"/>
              <a:ext cx="2811" cy="1287"/>
            </a:xfrm>
            <a:custGeom>
              <a:avLst/>
              <a:gdLst>
                <a:gd name="connsiteX0" fmla="*/ 2255843 w 2932021"/>
                <a:gd name="connsiteY0" fmla="*/ 0 h 1342299"/>
                <a:gd name="connsiteX1" fmla="*/ 2311589 w 2932021"/>
                <a:gd name="connsiteY1" fmla="*/ 0 h 1342299"/>
                <a:gd name="connsiteX2" fmla="*/ 2371051 w 2932021"/>
                <a:gd name="connsiteY2" fmla="*/ 0 h 1342299"/>
                <a:gd name="connsiteX3" fmla="*/ 2423080 w 2932021"/>
                <a:gd name="connsiteY3" fmla="*/ 7433 h 1342299"/>
                <a:gd name="connsiteX4" fmla="*/ 2475109 w 2932021"/>
                <a:gd name="connsiteY4" fmla="*/ 14866 h 1342299"/>
                <a:gd name="connsiteX5" fmla="*/ 2519706 w 2932021"/>
                <a:gd name="connsiteY5" fmla="*/ 22299 h 1342299"/>
                <a:gd name="connsiteX6" fmla="*/ 2564303 w 2932021"/>
                <a:gd name="connsiteY6" fmla="*/ 37164 h 1342299"/>
                <a:gd name="connsiteX7" fmla="*/ 2601467 w 2932021"/>
                <a:gd name="connsiteY7" fmla="*/ 52030 h 1342299"/>
                <a:gd name="connsiteX8" fmla="*/ 2642347 w 2932021"/>
                <a:gd name="connsiteY8" fmla="*/ 66895 h 1342299"/>
                <a:gd name="connsiteX9" fmla="*/ 2675794 w 2932021"/>
                <a:gd name="connsiteY9" fmla="*/ 85477 h 1342299"/>
                <a:gd name="connsiteX10" fmla="*/ 2709241 w 2932021"/>
                <a:gd name="connsiteY10" fmla="*/ 107775 h 1342299"/>
                <a:gd name="connsiteX11" fmla="*/ 2735256 w 2932021"/>
                <a:gd name="connsiteY11" fmla="*/ 126357 h 1342299"/>
                <a:gd name="connsiteX12" fmla="*/ 2787285 w 2932021"/>
                <a:gd name="connsiteY12" fmla="*/ 170954 h 1342299"/>
                <a:gd name="connsiteX13" fmla="*/ 2831882 w 2932021"/>
                <a:gd name="connsiteY13" fmla="*/ 219267 h 1342299"/>
                <a:gd name="connsiteX14" fmla="*/ 2865329 w 2932021"/>
                <a:gd name="connsiteY14" fmla="*/ 271297 h 1342299"/>
                <a:gd name="connsiteX15" fmla="*/ 2891344 w 2932021"/>
                <a:gd name="connsiteY15" fmla="*/ 319610 h 1342299"/>
                <a:gd name="connsiteX16" fmla="*/ 2913643 w 2932021"/>
                <a:gd name="connsiteY16" fmla="*/ 364206 h 1342299"/>
                <a:gd name="connsiteX17" fmla="*/ 2924792 w 2932021"/>
                <a:gd name="connsiteY17" fmla="*/ 412519 h 1342299"/>
                <a:gd name="connsiteX18" fmla="*/ 2932021 w 2932021"/>
                <a:gd name="connsiteY18" fmla="*/ 436616 h 1342299"/>
                <a:gd name="connsiteX19" fmla="*/ 2932021 w 2932021"/>
                <a:gd name="connsiteY19" fmla="*/ 1342299 h 1342299"/>
                <a:gd name="connsiteX20" fmla="*/ 443454 w 2932021"/>
                <a:gd name="connsiteY20" fmla="*/ 1342299 h 1342299"/>
                <a:gd name="connsiteX21" fmla="*/ 371638 w 2932021"/>
                <a:gd name="connsiteY21" fmla="*/ 1319318 h 1342299"/>
                <a:gd name="connsiteX22" fmla="*/ 327041 w 2932021"/>
                <a:gd name="connsiteY22" fmla="*/ 1300736 h 1342299"/>
                <a:gd name="connsiteX23" fmla="*/ 282445 w 2932021"/>
                <a:gd name="connsiteY23" fmla="*/ 1274721 h 1342299"/>
                <a:gd name="connsiteX24" fmla="*/ 204401 w 2932021"/>
                <a:gd name="connsiteY24" fmla="*/ 1230125 h 1342299"/>
                <a:gd name="connsiteX25" fmla="*/ 137506 w 2932021"/>
                <a:gd name="connsiteY25" fmla="*/ 1185528 h 1342299"/>
                <a:gd name="connsiteX26" fmla="*/ 85477 w 2932021"/>
                <a:gd name="connsiteY26" fmla="*/ 1137215 h 1342299"/>
                <a:gd name="connsiteX27" fmla="*/ 48313 w 2932021"/>
                <a:gd name="connsiteY27" fmla="*/ 1096335 h 1342299"/>
                <a:gd name="connsiteX28" fmla="*/ 18582 w 2932021"/>
                <a:gd name="connsiteY28" fmla="*/ 1055454 h 1342299"/>
                <a:gd name="connsiteX29" fmla="*/ 11149 w 2932021"/>
                <a:gd name="connsiteY29" fmla="*/ 1036872 h 1342299"/>
                <a:gd name="connsiteX30" fmla="*/ 3716 w 2932021"/>
                <a:gd name="connsiteY30" fmla="*/ 1018291 h 1342299"/>
                <a:gd name="connsiteX31" fmla="*/ 0 w 2932021"/>
                <a:gd name="connsiteY31" fmla="*/ 995992 h 1342299"/>
                <a:gd name="connsiteX32" fmla="*/ 0 w 2932021"/>
                <a:gd name="connsiteY32" fmla="*/ 981127 h 1342299"/>
                <a:gd name="connsiteX33" fmla="*/ 3716 w 2932021"/>
                <a:gd name="connsiteY33" fmla="*/ 966261 h 1342299"/>
                <a:gd name="connsiteX34" fmla="*/ 11149 w 2932021"/>
                <a:gd name="connsiteY34" fmla="*/ 951396 h 1342299"/>
                <a:gd name="connsiteX35" fmla="*/ 18582 w 2932021"/>
                <a:gd name="connsiteY35" fmla="*/ 936530 h 1342299"/>
                <a:gd name="connsiteX36" fmla="*/ 29731 w 2932021"/>
                <a:gd name="connsiteY36" fmla="*/ 921664 h 1342299"/>
                <a:gd name="connsiteX37" fmla="*/ 44597 w 2932021"/>
                <a:gd name="connsiteY37" fmla="*/ 910515 h 1342299"/>
                <a:gd name="connsiteX38" fmla="*/ 59462 w 2932021"/>
                <a:gd name="connsiteY38" fmla="*/ 903083 h 1342299"/>
                <a:gd name="connsiteX39" fmla="*/ 78044 w 2932021"/>
                <a:gd name="connsiteY39" fmla="*/ 895650 h 1342299"/>
                <a:gd name="connsiteX40" fmla="*/ 96626 w 2932021"/>
                <a:gd name="connsiteY40" fmla="*/ 888217 h 1342299"/>
                <a:gd name="connsiteX41" fmla="*/ 148655 w 2932021"/>
                <a:gd name="connsiteY41" fmla="*/ 880784 h 1342299"/>
                <a:gd name="connsiteX42" fmla="*/ 208117 w 2932021"/>
                <a:gd name="connsiteY42" fmla="*/ 880784 h 1342299"/>
                <a:gd name="connsiteX43" fmla="*/ 275012 w 2932021"/>
                <a:gd name="connsiteY43" fmla="*/ 884501 h 1342299"/>
                <a:gd name="connsiteX44" fmla="*/ 353056 w 2932021"/>
                <a:gd name="connsiteY44" fmla="*/ 899366 h 1342299"/>
                <a:gd name="connsiteX45" fmla="*/ 434817 w 2932021"/>
                <a:gd name="connsiteY45" fmla="*/ 921664 h 1342299"/>
                <a:gd name="connsiteX46" fmla="*/ 423667 w 2932021"/>
                <a:gd name="connsiteY46" fmla="*/ 862202 h 1342299"/>
                <a:gd name="connsiteX47" fmla="*/ 419951 w 2932021"/>
                <a:gd name="connsiteY47" fmla="*/ 810173 h 1342299"/>
                <a:gd name="connsiteX48" fmla="*/ 423667 w 2932021"/>
                <a:gd name="connsiteY48" fmla="*/ 761860 h 1342299"/>
                <a:gd name="connsiteX49" fmla="*/ 434817 w 2932021"/>
                <a:gd name="connsiteY49" fmla="*/ 724696 h 1342299"/>
                <a:gd name="connsiteX50" fmla="*/ 457115 w 2932021"/>
                <a:gd name="connsiteY50" fmla="*/ 691248 h 1342299"/>
                <a:gd name="connsiteX51" fmla="*/ 475697 w 2932021"/>
                <a:gd name="connsiteY51" fmla="*/ 668950 h 1342299"/>
                <a:gd name="connsiteX52" fmla="*/ 501711 w 2932021"/>
                <a:gd name="connsiteY52" fmla="*/ 642935 h 1342299"/>
                <a:gd name="connsiteX53" fmla="*/ 535159 w 2932021"/>
                <a:gd name="connsiteY53" fmla="*/ 631786 h 1342299"/>
                <a:gd name="connsiteX54" fmla="*/ 568606 w 2932021"/>
                <a:gd name="connsiteY54" fmla="*/ 620637 h 1342299"/>
                <a:gd name="connsiteX55" fmla="*/ 605770 w 2932021"/>
                <a:gd name="connsiteY55" fmla="*/ 616921 h 1342299"/>
                <a:gd name="connsiteX56" fmla="*/ 639217 w 2932021"/>
                <a:gd name="connsiteY56" fmla="*/ 616921 h 1342299"/>
                <a:gd name="connsiteX57" fmla="*/ 676381 w 2932021"/>
                <a:gd name="connsiteY57" fmla="*/ 624353 h 1342299"/>
                <a:gd name="connsiteX58" fmla="*/ 713545 w 2932021"/>
                <a:gd name="connsiteY58" fmla="*/ 631786 h 1342299"/>
                <a:gd name="connsiteX59" fmla="*/ 746993 w 2932021"/>
                <a:gd name="connsiteY59" fmla="*/ 642935 h 1342299"/>
                <a:gd name="connsiteX60" fmla="*/ 780440 w 2932021"/>
                <a:gd name="connsiteY60" fmla="*/ 657801 h 1342299"/>
                <a:gd name="connsiteX61" fmla="*/ 810171 w 2932021"/>
                <a:gd name="connsiteY61" fmla="*/ 680099 h 1342299"/>
                <a:gd name="connsiteX62" fmla="*/ 806455 w 2932021"/>
                <a:gd name="connsiteY62" fmla="*/ 642935 h 1342299"/>
                <a:gd name="connsiteX63" fmla="*/ 802738 w 2932021"/>
                <a:gd name="connsiteY63" fmla="*/ 613204 h 1342299"/>
                <a:gd name="connsiteX64" fmla="*/ 806455 w 2932021"/>
                <a:gd name="connsiteY64" fmla="*/ 579757 h 1342299"/>
                <a:gd name="connsiteX65" fmla="*/ 813887 w 2932021"/>
                <a:gd name="connsiteY65" fmla="*/ 550026 h 1342299"/>
                <a:gd name="connsiteX66" fmla="*/ 825037 w 2932021"/>
                <a:gd name="connsiteY66" fmla="*/ 516578 h 1342299"/>
                <a:gd name="connsiteX67" fmla="*/ 836186 w 2932021"/>
                <a:gd name="connsiteY67" fmla="*/ 490563 h 1342299"/>
                <a:gd name="connsiteX68" fmla="*/ 854768 w 2932021"/>
                <a:gd name="connsiteY68" fmla="*/ 468265 h 1342299"/>
                <a:gd name="connsiteX69" fmla="*/ 877066 w 2932021"/>
                <a:gd name="connsiteY69" fmla="*/ 442250 h 1342299"/>
                <a:gd name="connsiteX70" fmla="*/ 899364 w 2932021"/>
                <a:gd name="connsiteY70" fmla="*/ 419952 h 1342299"/>
                <a:gd name="connsiteX71" fmla="*/ 925379 w 2932021"/>
                <a:gd name="connsiteY71" fmla="*/ 401370 h 1342299"/>
                <a:gd name="connsiteX72" fmla="*/ 955110 w 2932021"/>
                <a:gd name="connsiteY72" fmla="*/ 379072 h 1342299"/>
                <a:gd name="connsiteX73" fmla="*/ 981125 w 2932021"/>
                <a:gd name="connsiteY73" fmla="*/ 364206 h 1342299"/>
                <a:gd name="connsiteX74" fmla="*/ 1018288 w 2932021"/>
                <a:gd name="connsiteY74" fmla="*/ 349341 h 1342299"/>
                <a:gd name="connsiteX75" fmla="*/ 1048019 w 2932021"/>
                <a:gd name="connsiteY75" fmla="*/ 338192 h 1342299"/>
                <a:gd name="connsiteX76" fmla="*/ 1085183 w 2932021"/>
                <a:gd name="connsiteY76" fmla="*/ 327042 h 1342299"/>
                <a:gd name="connsiteX77" fmla="*/ 1118631 w 2932021"/>
                <a:gd name="connsiteY77" fmla="*/ 319610 h 1342299"/>
                <a:gd name="connsiteX78" fmla="*/ 1155794 w 2932021"/>
                <a:gd name="connsiteY78" fmla="*/ 312177 h 1342299"/>
                <a:gd name="connsiteX79" fmla="*/ 1192958 w 2932021"/>
                <a:gd name="connsiteY79" fmla="*/ 308460 h 1342299"/>
                <a:gd name="connsiteX80" fmla="*/ 1233838 w 2932021"/>
                <a:gd name="connsiteY80" fmla="*/ 308460 h 1342299"/>
                <a:gd name="connsiteX81" fmla="*/ 1267286 w 2932021"/>
                <a:gd name="connsiteY81" fmla="*/ 312177 h 1342299"/>
                <a:gd name="connsiteX82" fmla="*/ 1308166 w 2932021"/>
                <a:gd name="connsiteY82" fmla="*/ 319610 h 1342299"/>
                <a:gd name="connsiteX83" fmla="*/ 1341613 w 2932021"/>
                <a:gd name="connsiteY83" fmla="*/ 327042 h 1342299"/>
                <a:gd name="connsiteX84" fmla="*/ 1382494 w 2932021"/>
                <a:gd name="connsiteY84" fmla="*/ 338192 h 1342299"/>
                <a:gd name="connsiteX85" fmla="*/ 1415941 w 2932021"/>
                <a:gd name="connsiteY85" fmla="*/ 349341 h 1342299"/>
                <a:gd name="connsiteX86" fmla="*/ 1453105 w 2932021"/>
                <a:gd name="connsiteY86" fmla="*/ 367923 h 1342299"/>
                <a:gd name="connsiteX87" fmla="*/ 1482836 w 2932021"/>
                <a:gd name="connsiteY87" fmla="*/ 390221 h 1342299"/>
                <a:gd name="connsiteX88" fmla="*/ 1516283 w 2932021"/>
                <a:gd name="connsiteY88" fmla="*/ 412519 h 1342299"/>
                <a:gd name="connsiteX89" fmla="*/ 1546014 w 2932021"/>
                <a:gd name="connsiteY89" fmla="*/ 438534 h 1342299"/>
                <a:gd name="connsiteX90" fmla="*/ 1575745 w 2932021"/>
                <a:gd name="connsiteY90" fmla="*/ 468265 h 1342299"/>
                <a:gd name="connsiteX91" fmla="*/ 1601760 w 2932021"/>
                <a:gd name="connsiteY91" fmla="*/ 501713 h 1342299"/>
                <a:gd name="connsiteX92" fmla="*/ 1624058 w 2932021"/>
                <a:gd name="connsiteY92" fmla="*/ 538876 h 1342299"/>
                <a:gd name="connsiteX93" fmla="*/ 1646357 w 2932021"/>
                <a:gd name="connsiteY93" fmla="*/ 576040 h 1342299"/>
                <a:gd name="connsiteX94" fmla="*/ 1650073 w 2932021"/>
                <a:gd name="connsiteY94" fmla="*/ 553742 h 1342299"/>
                <a:gd name="connsiteX95" fmla="*/ 1661222 w 2932021"/>
                <a:gd name="connsiteY95" fmla="*/ 486847 h 1342299"/>
                <a:gd name="connsiteX96" fmla="*/ 1672371 w 2932021"/>
                <a:gd name="connsiteY96" fmla="*/ 442250 h 1342299"/>
                <a:gd name="connsiteX97" fmla="*/ 1690953 w 2932021"/>
                <a:gd name="connsiteY97" fmla="*/ 393937 h 1342299"/>
                <a:gd name="connsiteX98" fmla="*/ 1716968 w 2932021"/>
                <a:gd name="connsiteY98" fmla="*/ 341908 h 1342299"/>
                <a:gd name="connsiteX99" fmla="*/ 1742983 w 2932021"/>
                <a:gd name="connsiteY99" fmla="*/ 286162 h 1342299"/>
                <a:gd name="connsiteX100" fmla="*/ 1783863 w 2932021"/>
                <a:gd name="connsiteY100" fmla="*/ 230416 h 1342299"/>
                <a:gd name="connsiteX101" fmla="*/ 1824743 w 2932021"/>
                <a:gd name="connsiteY101" fmla="*/ 178387 h 1342299"/>
                <a:gd name="connsiteX102" fmla="*/ 1854474 w 2932021"/>
                <a:gd name="connsiteY102" fmla="*/ 152372 h 1342299"/>
                <a:gd name="connsiteX103" fmla="*/ 1880489 w 2932021"/>
                <a:gd name="connsiteY103" fmla="*/ 130074 h 1342299"/>
                <a:gd name="connsiteX104" fmla="*/ 1910220 w 2932021"/>
                <a:gd name="connsiteY104" fmla="*/ 107775 h 1342299"/>
                <a:gd name="connsiteX105" fmla="*/ 1943667 w 2932021"/>
                <a:gd name="connsiteY105" fmla="*/ 85477 h 1342299"/>
                <a:gd name="connsiteX106" fmla="*/ 1977115 w 2932021"/>
                <a:gd name="connsiteY106" fmla="*/ 66895 h 1342299"/>
                <a:gd name="connsiteX107" fmla="*/ 2017995 w 2932021"/>
                <a:gd name="connsiteY107" fmla="*/ 52030 h 1342299"/>
                <a:gd name="connsiteX108" fmla="*/ 2062591 w 2932021"/>
                <a:gd name="connsiteY108" fmla="*/ 37164 h 1342299"/>
                <a:gd name="connsiteX109" fmla="*/ 2103471 w 2932021"/>
                <a:gd name="connsiteY109" fmla="*/ 18582 h 1342299"/>
                <a:gd name="connsiteX110" fmla="*/ 2151785 w 2932021"/>
                <a:gd name="connsiteY110" fmla="*/ 11149 h 1342299"/>
                <a:gd name="connsiteX111" fmla="*/ 2203814 w 2932021"/>
                <a:gd name="connsiteY111" fmla="*/ 3717 h 134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32021" h="1342299">
                  <a:moveTo>
                    <a:pt x="2255843" y="0"/>
                  </a:moveTo>
                  <a:lnTo>
                    <a:pt x="2311589" y="0"/>
                  </a:lnTo>
                  <a:lnTo>
                    <a:pt x="2371051" y="0"/>
                  </a:lnTo>
                  <a:lnTo>
                    <a:pt x="2423080" y="7433"/>
                  </a:lnTo>
                  <a:lnTo>
                    <a:pt x="2475109" y="14866"/>
                  </a:lnTo>
                  <a:lnTo>
                    <a:pt x="2519706" y="22299"/>
                  </a:lnTo>
                  <a:lnTo>
                    <a:pt x="2564303" y="37164"/>
                  </a:lnTo>
                  <a:lnTo>
                    <a:pt x="2601467" y="52030"/>
                  </a:lnTo>
                  <a:lnTo>
                    <a:pt x="2642347" y="66895"/>
                  </a:lnTo>
                  <a:lnTo>
                    <a:pt x="2675794" y="85477"/>
                  </a:lnTo>
                  <a:lnTo>
                    <a:pt x="2709241" y="107775"/>
                  </a:lnTo>
                  <a:lnTo>
                    <a:pt x="2735256" y="126357"/>
                  </a:lnTo>
                  <a:lnTo>
                    <a:pt x="2787285" y="170954"/>
                  </a:lnTo>
                  <a:lnTo>
                    <a:pt x="2831882" y="219267"/>
                  </a:lnTo>
                  <a:lnTo>
                    <a:pt x="2865329" y="271297"/>
                  </a:lnTo>
                  <a:lnTo>
                    <a:pt x="2891344" y="319610"/>
                  </a:lnTo>
                  <a:lnTo>
                    <a:pt x="2913643" y="364206"/>
                  </a:lnTo>
                  <a:lnTo>
                    <a:pt x="2924792" y="412519"/>
                  </a:lnTo>
                  <a:lnTo>
                    <a:pt x="2932021" y="436616"/>
                  </a:lnTo>
                  <a:lnTo>
                    <a:pt x="2932021" y="1342299"/>
                  </a:lnTo>
                  <a:lnTo>
                    <a:pt x="443454" y="1342299"/>
                  </a:lnTo>
                  <a:lnTo>
                    <a:pt x="371638" y="1319318"/>
                  </a:lnTo>
                  <a:lnTo>
                    <a:pt x="327041" y="1300736"/>
                  </a:lnTo>
                  <a:lnTo>
                    <a:pt x="282445" y="1274721"/>
                  </a:lnTo>
                  <a:lnTo>
                    <a:pt x="204401" y="1230125"/>
                  </a:lnTo>
                  <a:lnTo>
                    <a:pt x="137506" y="1185528"/>
                  </a:lnTo>
                  <a:lnTo>
                    <a:pt x="85477" y="1137215"/>
                  </a:lnTo>
                  <a:lnTo>
                    <a:pt x="48313" y="1096335"/>
                  </a:lnTo>
                  <a:lnTo>
                    <a:pt x="18582" y="1055454"/>
                  </a:lnTo>
                  <a:lnTo>
                    <a:pt x="11149" y="1036872"/>
                  </a:lnTo>
                  <a:lnTo>
                    <a:pt x="3716" y="1018291"/>
                  </a:lnTo>
                  <a:lnTo>
                    <a:pt x="0" y="995992"/>
                  </a:lnTo>
                  <a:lnTo>
                    <a:pt x="0" y="981127"/>
                  </a:lnTo>
                  <a:lnTo>
                    <a:pt x="3716" y="966261"/>
                  </a:lnTo>
                  <a:lnTo>
                    <a:pt x="11149" y="951396"/>
                  </a:lnTo>
                  <a:lnTo>
                    <a:pt x="18582" y="936530"/>
                  </a:lnTo>
                  <a:lnTo>
                    <a:pt x="29731" y="921664"/>
                  </a:lnTo>
                  <a:lnTo>
                    <a:pt x="44597" y="910515"/>
                  </a:lnTo>
                  <a:lnTo>
                    <a:pt x="59462" y="903083"/>
                  </a:lnTo>
                  <a:lnTo>
                    <a:pt x="78044" y="895650"/>
                  </a:lnTo>
                  <a:lnTo>
                    <a:pt x="96626" y="888217"/>
                  </a:lnTo>
                  <a:lnTo>
                    <a:pt x="148655" y="880784"/>
                  </a:lnTo>
                  <a:lnTo>
                    <a:pt x="208117" y="880784"/>
                  </a:lnTo>
                  <a:lnTo>
                    <a:pt x="275012" y="884501"/>
                  </a:lnTo>
                  <a:lnTo>
                    <a:pt x="353056" y="899366"/>
                  </a:lnTo>
                  <a:lnTo>
                    <a:pt x="434817" y="921664"/>
                  </a:lnTo>
                  <a:lnTo>
                    <a:pt x="423667" y="862202"/>
                  </a:lnTo>
                  <a:lnTo>
                    <a:pt x="419951" y="810173"/>
                  </a:lnTo>
                  <a:lnTo>
                    <a:pt x="423667" y="761860"/>
                  </a:lnTo>
                  <a:lnTo>
                    <a:pt x="434817" y="724696"/>
                  </a:lnTo>
                  <a:lnTo>
                    <a:pt x="457115" y="691248"/>
                  </a:lnTo>
                  <a:lnTo>
                    <a:pt x="475697" y="668950"/>
                  </a:lnTo>
                  <a:lnTo>
                    <a:pt x="501711" y="642935"/>
                  </a:lnTo>
                  <a:lnTo>
                    <a:pt x="535159" y="631786"/>
                  </a:lnTo>
                  <a:lnTo>
                    <a:pt x="568606" y="620637"/>
                  </a:lnTo>
                  <a:lnTo>
                    <a:pt x="605770" y="616921"/>
                  </a:lnTo>
                  <a:lnTo>
                    <a:pt x="639217" y="616921"/>
                  </a:lnTo>
                  <a:lnTo>
                    <a:pt x="676381" y="624353"/>
                  </a:lnTo>
                  <a:lnTo>
                    <a:pt x="713545" y="631786"/>
                  </a:lnTo>
                  <a:lnTo>
                    <a:pt x="746993" y="642935"/>
                  </a:lnTo>
                  <a:lnTo>
                    <a:pt x="780440" y="657801"/>
                  </a:lnTo>
                  <a:lnTo>
                    <a:pt x="810171" y="680099"/>
                  </a:lnTo>
                  <a:lnTo>
                    <a:pt x="806455" y="642935"/>
                  </a:lnTo>
                  <a:lnTo>
                    <a:pt x="802738" y="613204"/>
                  </a:lnTo>
                  <a:lnTo>
                    <a:pt x="806455" y="579757"/>
                  </a:lnTo>
                  <a:lnTo>
                    <a:pt x="813887" y="550026"/>
                  </a:lnTo>
                  <a:lnTo>
                    <a:pt x="825037" y="516578"/>
                  </a:lnTo>
                  <a:lnTo>
                    <a:pt x="836186" y="490563"/>
                  </a:lnTo>
                  <a:lnTo>
                    <a:pt x="854768" y="468265"/>
                  </a:lnTo>
                  <a:lnTo>
                    <a:pt x="877066" y="442250"/>
                  </a:lnTo>
                  <a:lnTo>
                    <a:pt x="899364" y="419952"/>
                  </a:lnTo>
                  <a:lnTo>
                    <a:pt x="925379" y="401370"/>
                  </a:lnTo>
                  <a:lnTo>
                    <a:pt x="955110" y="379072"/>
                  </a:lnTo>
                  <a:lnTo>
                    <a:pt x="981125" y="364206"/>
                  </a:lnTo>
                  <a:lnTo>
                    <a:pt x="1018288" y="349341"/>
                  </a:lnTo>
                  <a:lnTo>
                    <a:pt x="1048019" y="338192"/>
                  </a:lnTo>
                  <a:lnTo>
                    <a:pt x="1085183" y="327042"/>
                  </a:lnTo>
                  <a:lnTo>
                    <a:pt x="1118631" y="319610"/>
                  </a:lnTo>
                  <a:lnTo>
                    <a:pt x="1155794" y="312177"/>
                  </a:lnTo>
                  <a:lnTo>
                    <a:pt x="1192958" y="308460"/>
                  </a:lnTo>
                  <a:lnTo>
                    <a:pt x="1233838" y="308460"/>
                  </a:lnTo>
                  <a:lnTo>
                    <a:pt x="1267286" y="312177"/>
                  </a:lnTo>
                  <a:lnTo>
                    <a:pt x="1308166" y="319610"/>
                  </a:lnTo>
                  <a:lnTo>
                    <a:pt x="1341613" y="327042"/>
                  </a:lnTo>
                  <a:lnTo>
                    <a:pt x="1382494" y="338192"/>
                  </a:lnTo>
                  <a:lnTo>
                    <a:pt x="1415941" y="349341"/>
                  </a:lnTo>
                  <a:lnTo>
                    <a:pt x="1453105" y="367923"/>
                  </a:lnTo>
                  <a:lnTo>
                    <a:pt x="1482836" y="390221"/>
                  </a:lnTo>
                  <a:lnTo>
                    <a:pt x="1516283" y="412519"/>
                  </a:lnTo>
                  <a:lnTo>
                    <a:pt x="1546014" y="438534"/>
                  </a:lnTo>
                  <a:lnTo>
                    <a:pt x="1575745" y="468265"/>
                  </a:lnTo>
                  <a:lnTo>
                    <a:pt x="1601760" y="501713"/>
                  </a:lnTo>
                  <a:lnTo>
                    <a:pt x="1624058" y="538876"/>
                  </a:lnTo>
                  <a:lnTo>
                    <a:pt x="1646357" y="576040"/>
                  </a:lnTo>
                  <a:lnTo>
                    <a:pt x="1650073" y="553742"/>
                  </a:lnTo>
                  <a:lnTo>
                    <a:pt x="1661222" y="486847"/>
                  </a:lnTo>
                  <a:lnTo>
                    <a:pt x="1672371" y="442250"/>
                  </a:lnTo>
                  <a:lnTo>
                    <a:pt x="1690953" y="393937"/>
                  </a:lnTo>
                  <a:lnTo>
                    <a:pt x="1716968" y="341908"/>
                  </a:lnTo>
                  <a:lnTo>
                    <a:pt x="1742983" y="286162"/>
                  </a:lnTo>
                  <a:lnTo>
                    <a:pt x="1783863" y="230416"/>
                  </a:lnTo>
                  <a:lnTo>
                    <a:pt x="1824743" y="178387"/>
                  </a:lnTo>
                  <a:lnTo>
                    <a:pt x="1854474" y="152372"/>
                  </a:lnTo>
                  <a:lnTo>
                    <a:pt x="1880489" y="130074"/>
                  </a:lnTo>
                  <a:lnTo>
                    <a:pt x="1910220" y="107775"/>
                  </a:lnTo>
                  <a:lnTo>
                    <a:pt x="1943667" y="85477"/>
                  </a:lnTo>
                  <a:lnTo>
                    <a:pt x="1977115" y="66895"/>
                  </a:lnTo>
                  <a:lnTo>
                    <a:pt x="2017995" y="52030"/>
                  </a:lnTo>
                  <a:lnTo>
                    <a:pt x="2062591" y="37164"/>
                  </a:lnTo>
                  <a:lnTo>
                    <a:pt x="2103471" y="18582"/>
                  </a:lnTo>
                  <a:lnTo>
                    <a:pt x="2151785" y="11149"/>
                  </a:lnTo>
                  <a:lnTo>
                    <a:pt x="2203814" y="3717"/>
                  </a:lnTo>
                  <a:close/>
                </a:path>
              </a:pathLst>
            </a:custGeom>
            <a:solidFill>
              <a:schemeClr val="bg1">
                <a:lumMod val="85000"/>
              </a:schemeClr>
            </a:solidFill>
            <a:ln>
              <a:noFill/>
            </a:ln>
          </p:spPr>
        </p:sp>
      </p:grpSp>
      <p:grpSp>
        <p:nvGrpSpPr>
          <p:cNvPr id="191" name="组合 190"/>
          <p:cNvGrpSpPr/>
          <p:nvPr/>
        </p:nvGrpSpPr>
        <p:grpSpPr>
          <a:xfrm>
            <a:off x="3334385" y="2691765"/>
            <a:ext cx="3308985" cy="1098815"/>
            <a:chOff x="5986" y="4913"/>
            <a:chExt cx="3802" cy="1262"/>
          </a:xfrm>
        </p:grpSpPr>
        <p:sp>
          <p:nvSpPr>
            <p:cNvPr id="179" name="椭圆 178"/>
            <p:cNvSpPr/>
            <p:nvPr/>
          </p:nvSpPr>
          <p:spPr>
            <a:xfrm>
              <a:off x="6004" y="4913"/>
              <a:ext cx="678" cy="678"/>
            </a:xfrm>
            <a:prstGeom prst="ellipse">
              <a:avLst/>
            </a:prstGeom>
            <a:solidFill>
              <a:srgbClr val="2E6D7A"/>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180" name="文本框 179"/>
            <p:cNvSpPr txBox="1"/>
            <p:nvPr/>
          </p:nvSpPr>
          <p:spPr>
            <a:xfrm>
              <a:off x="5986" y="5703"/>
              <a:ext cx="779" cy="47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准 备</a:t>
              </a:r>
              <a:endPar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1" name="椭圆 180"/>
            <p:cNvSpPr/>
            <p:nvPr/>
          </p:nvSpPr>
          <p:spPr>
            <a:xfrm>
              <a:off x="6987" y="4913"/>
              <a:ext cx="678" cy="678"/>
            </a:xfrm>
            <a:prstGeom prst="ellipse">
              <a:avLst/>
            </a:prstGeom>
            <a:solidFill>
              <a:srgbClr val="5FB4C9"/>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182" name="文本框 181"/>
            <p:cNvSpPr txBox="1"/>
            <p:nvPr/>
          </p:nvSpPr>
          <p:spPr>
            <a:xfrm>
              <a:off x="6994" y="5703"/>
              <a:ext cx="779" cy="47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实 施</a:t>
              </a:r>
              <a:endPar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3" name="椭圆 182"/>
            <p:cNvSpPr/>
            <p:nvPr/>
          </p:nvSpPr>
          <p:spPr>
            <a:xfrm>
              <a:off x="7971" y="4913"/>
              <a:ext cx="678" cy="678"/>
            </a:xfrm>
            <a:prstGeom prst="ellipse">
              <a:avLst/>
            </a:prstGeom>
            <a:solidFill>
              <a:srgbClr val="2E6D7A"/>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184" name="文本框 183"/>
            <p:cNvSpPr txBox="1"/>
            <p:nvPr/>
          </p:nvSpPr>
          <p:spPr>
            <a:xfrm>
              <a:off x="8001" y="5703"/>
              <a:ext cx="779" cy="47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恢 复</a:t>
              </a:r>
              <a:endPar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5" name="椭圆 184"/>
            <p:cNvSpPr/>
            <p:nvPr/>
          </p:nvSpPr>
          <p:spPr>
            <a:xfrm>
              <a:off x="8952" y="4913"/>
              <a:ext cx="678" cy="678"/>
            </a:xfrm>
            <a:prstGeom prst="ellipse">
              <a:avLst/>
            </a:prstGeom>
            <a:solidFill>
              <a:srgbClr val="5FB4C9"/>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186" name="文本框 185"/>
            <p:cNvSpPr txBox="1"/>
            <p:nvPr/>
          </p:nvSpPr>
          <p:spPr>
            <a:xfrm>
              <a:off x="9009" y="5703"/>
              <a:ext cx="779" cy="47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总 结</a:t>
              </a:r>
              <a:endParaRPr kumimoji="0" lang="en-US" altLang="zh-CN"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7" name="KSO_Shape"/>
            <p:cNvSpPr/>
            <p:nvPr/>
          </p:nvSpPr>
          <p:spPr bwMode="auto">
            <a:xfrm>
              <a:off x="6164" y="5125"/>
              <a:ext cx="352" cy="299"/>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sp>
        <p:sp>
          <p:nvSpPr>
            <p:cNvPr id="188" name="KSO_Shape"/>
            <p:cNvSpPr/>
            <p:nvPr/>
          </p:nvSpPr>
          <p:spPr bwMode="auto">
            <a:xfrm>
              <a:off x="7209" y="5023"/>
              <a:ext cx="268" cy="435"/>
            </a:xfrm>
            <a:custGeom>
              <a:avLst/>
              <a:gdLst>
                <a:gd name="T0" fmla="*/ 454852 w 3085"/>
                <a:gd name="T1" fmla="*/ 674490 h 5033"/>
                <a:gd name="T2" fmla="*/ 367366 w 3085"/>
                <a:gd name="T3" fmla="*/ 534445 h 5033"/>
                <a:gd name="T4" fmla="*/ 234811 w 3085"/>
                <a:gd name="T5" fmla="*/ 639290 h 5033"/>
                <a:gd name="T6" fmla="*/ 142780 w 3085"/>
                <a:gd name="T7" fmla="*/ 819078 h 5033"/>
                <a:gd name="T8" fmla="*/ 103393 w 3085"/>
                <a:gd name="T9" fmla="*/ 1068889 h 5033"/>
                <a:gd name="T10" fmla="*/ 124980 w 3085"/>
                <a:gd name="T11" fmla="*/ 1264953 h 5033"/>
                <a:gd name="T12" fmla="*/ 202998 w 3085"/>
                <a:gd name="T13" fmla="*/ 1305453 h 5033"/>
                <a:gd name="T14" fmla="*/ 458261 w 3085"/>
                <a:gd name="T15" fmla="*/ 1220290 h 5033"/>
                <a:gd name="T16" fmla="*/ 413192 w 3085"/>
                <a:gd name="T17" fmla="*/ 956853 h 5033"/>
                <a:gd name="T18" fmla="*/ 555594 w 3085"/>
                <a:gd name="T19" fmla="*/ 1014764 h 5033"/>
                <a:gd name="T20" fmla="*/ 562411 w 3085"/>
                <a:gd name="T21" fmla="*/ 1226725 h 5033"/>
                <a:gd name="T22" fmla="*/ 803281 w 3085"/>
                <a:gd name="T23" fmla="*/ 1306967 h 5033"/>
                <a:gd name="T24" fmla="*/ 869180 w 3085"/>
                <a:gd name="T25" fmla="*/ 1233159 h 5033"/>
                <a:gd name="T26" fmla="*/ 875997 w 3085"/>
                <a:gd name="T27" fmla="*/ 1003787 h 5033"/>
                <a:gd name="T28" fmla="*/ 823733 w 3085"/>
                <a:gd name="T29" fmla="*/ 769873 h 5033"/>
                <a:gd name="T30" fmla="*/ 720719 w 3085"/>
                <a:gd name="T31" fmla="*/ 607496 h 5033"/>
                <a:gd name="T32" fmla="*/ 580968 w 3085"/>
                <a:gd name="T33" fmla="*/ 521197 h 5033"/>
                <a:gd name="T34" fmla="*/ 545747 w 3085"/>
                <a:gd name="T35" fmla="*/ 701742 h 5033"/>
                <a:gd name="T36" fmla="*/ 442733 w 3085"/>
                <a:gd name="T37" fmla="*/ 971993 h 5033"/>
                <a:gd name="T38" fmla="*/ 515448 w 3085"/>
                <a:gd name="T39" fmla="*/ 995460 h 5033"/>
                <a:gd name="T40" fmla="*/ 541202 w 3085"/>
                <a:gd name="T41" fmla="*/ 769873 h 5033"/>
                <a:gd name="T42" fmla="*/ 471137 w 3085"/>
                <a:gd name="T43" fmla="*/ 740728 h 5033"/>
                <a:gd name="T44" fmla="*/ 442354 w 3085"/>
                <a:gd name="T45" fmla="*/ 769873 h 5033"/>
                <a:gd name="T46" fmla="*/ 874104 w 3085"/>
                <a:gd name="T47" fmla="*/ 339516 h 5033"/>
                <a:gd name="T48" fmla="*/ 1086949 w 3085"/>
                <a:gd name="T49" fmla="*/ 289175 h 5033"/>
                <a:gd name="T50" fmla="*/ 1168375 w 3085"/>
                <a:gd name="T51" fmla="*/ 82892 h 5033"/>
                <a:gd name="T52" fmla="*/ 1117247 w 3085"/>
                <a:gd name="T53" fmla="*/ 757 h 5033"/>
                <a:gd name="T54" fmla="*/ 1055514 w 3085"/>
                <a:gd name="T55" fmla="*/ 46934 h 5033"/>
                <a:gd name="T56" fmla="*/ 1030897 w 3085"/>
                <a:gd name="T57" fmla="*/ 188494 h 5033"/>
                <a:gd name="T58" fmla="*/ 933564 w 3085"/>
                <a:gd name="T59" fmla="*/ 234293 h 5033"/>
                <a:gd name="T60" fmla="*/ 711629 w 3085"/>
                <a:gd name="T61" fmla="*/ 200985 h 5033"/>
                <a:gd name="T62" fmla="*/ 523780 w 3085"/>
                <a:gd name="T63" fmla="*/ 277442 h 5033"/>
                <a:gd name="T64" fmla="*/ 415843 w 3085"/>
                <a:gd name="T65" fmla="*/ 430357 h 5033"/>
                <a:gd name="T66" fmla="*/ 234432 w 3085"/>
                <a:gd name="T67" fmla="*/ 518548 h 5033"/>
                <a:gd name="T68" fmla="*/ 95439 w 3085"/>
                <a:gd name="T69" fmla="*/ 702121 h 5033"/>
                <a:gd name="T70" fmla="*/ 14392 w 3085"/>
                <a:gd name="T71" fmla="*/ 975021 h 5033"/>
                <a:gd name="T72" fmla="*/ 5681 w 3085"/>
                <a:gd name="T73" fmla="*/ 1303182 h 5033"/>
                <a:gd name="T74" fmla="*/ 77639 w 3085"/>
                <a:gd name="T75" fmla="*/ 1601820 h 5033"/>
                <a:gd name="T76" fmla="*/ 216632 w 3085"/>
                <a:gd name="T77" fmla="*/ 1800155 h 5033"/>
                <a:gd name="T78" fmla="*/ 404860 w 3085"/>
                <a:gd name="T79" fmla="*/ 1895537 h 5033"/>
                <a:gd name="T80" fmla="*/ 602935 w 3085"/>
                <a:gd name="T81" fmla="*/ 1889860 h 5033"/>
                <a:gd name="T82" fmla="*/ 785860 w 3085"/>
                <a:gd name="T83" fmla="*/ 1781987 h 5033"/>
                <a:gd name="T84" fmla="*/ 918036 w 3085"/>
                <a:gd name="T85" fmla="*/ 1571918 h 5033"/>
                <a:gd name="T86" fmla="*/ 980905 w 3085"/>
                <a:gd name="T87" fmla="*/ 1261547 h 5033"/>
                <a:gd name="T88" fmla="*/ 965377 w 3085"/>
                <a:gd name="T89" fmla="*/ 947769 h 5033"/>
                <a:gd name="T90" fmla="*/ 883193 w 3085"/>
                <a:gd name="T91" fmla="*/ 691901 h 5033"/>
                <a:gd name="T92" fmla="*/ 748745 w 3085"/>
                <a:gd name="T93" fmla="*/ 518169 h 5033"/>
                <a:gd name="T94" fmla="*/ 575666 w 3085"/>
                <a:gd name="T95" fmla="*/ 431871 h 5033"/>
                <a:gd name="T96" fmla="*/ 633611 w 3085"/>
                <a:gd name="T97" fmla="*/ 326647 h 5033"/>
                <a:gd name="T98" fmla="*/ 920308 w 3085"/>
                <a:gd name="T99" fmla="*/ 1231645 h 5033"/>
                <a:gd name="T100" fmla="*/ 856682 w 3085"/>
                <a:gd name="T101" fmla="*/ 1355415 h 5033"/>
                <a:gd name="T102" fmla="*/ 660501 w 3085"/>
                <a:gd name="T103" fmla="*/ 1299018 h 5033"/>
                <a:gd name="T104" fmla="*/ 458261 w 3085"/>
                <a:gd name="T105" fmla="*/ 1261547 h 5033"/>
                <a:gd name="T106" fmla="*/ 192772 w 3085"/>
                <a:gd name="T107" fmla="*/ 1351630 h 5033"/>
                <a:gd name="T108" fmla="*/ 92410 w 3085"/>
                <a:gd name="T109" fmla="*/ 1329299 h 5033"/>
                <a:gd name="T110" fmla="*/ 58703 w 3085"/>
                <a:gd name="T111" fmla="*/ 1130964 h 5033"/>
                <a:gd name="T112" fmla="*/ 96954 w 3085"/>
                <a:gd name="T113" fmla="*/ 833840 h 5033"/>
                <a:gd name="T114" fmla="*/ 200726 w 3085"/>
                <a:gd name="T115" fmla="*/ 620743 h 5033"/>
                <a:gd name="T116" fmla="*/ 352974 w 3085"/>
                <a:gd name="T117" fmla="*/ 497730 h 5033"/>
                <a:gd name="T118" fmla="*/ 524917 w 3085"/>
                <a:gd name="T119" fmla="*/ 470478 h 5033"/>
                <a:gd name="T120" fmla="*/ 698374 w 3085"/>
                <a:gd name="T121" fmla="*/ 537094 h 5033"/>
                <a:gd name="T122" fmla="*/ 832444 w 3085"/>
                <a:gd name="T123" fmla="*/ 697957 h 5033"/>
                <a:gd name="T124" fmla="*/ 911219 w 3085"/>
                <a:gd name="T125" fmla="*/ 946633 h 5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5" h="5033">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bg1"/>
            </a:solidFill>
            <a:ln>
              <a:noFill/>
            </a:ln>
          </p:spPr>
        </p:sp>
        <p:sp>
          <p:nvSpPr>
            <p:cNvPr id="189" name="KSO_Shape"/>
            <p:cNvSpPr/>
            <p:nvPr/>
          </p:nvSpPr>
          <p:spPr bwMode="auto">
            <a:xfrm>
              <a:off x="8131" y="5103"/>
              <a:ext cx="352" cy="263"/>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bg1"/>
            </a:solidFill>
            <a:ln>
              <a:noFill/>
            </a:ln>
          </p:spPr>
        </p:sp>
        <p:sp>
          <p:nvSpPr>
            <p:cNvPr id="190" name="KSO_Shape"/>
            <p:cNvSpPr/>
            <p:nvPr/>
          </p:nvSpPr>
          <p:spPr bwMode="auto">
            <a:xfrm>
              <a:off x="9128" y="5091"/>
              <a:ext cx="326" cy="342"/>
            </a:xfrm>
            <a:custGeom>
              <a:avLst/>
              <a:gdLst>
                <a:gd name="T0" fmla="*/ 68306812 w 5831"/>
                <a:gd name="T1" fmla="*/ 194929901 h 6140"/>
                <a:gd name="T2" fmla="*/ 84877616 w 5831"/>
                <a:gd name="T3" fmla="*/ 273864227 h 6140"/>
                <a:gd name="T4" fmla="*/ 84877616 w 5831"/>
                <a:gd name="T5" fmla="*/ 0 h 6140"/>
                <a:gd name="T6" fmla="*/ 368221276 w 5831"/>
                <a:gd name="T7" fmla="*/ 0 h 6140"/>
                <a:gd name="T8" fmla="*/ 374387027 w 5831"/>
                <a:gd name="T9" fmla="*/ 1540134 h 6140"/>
                <a:gd name="T10" fmla="*/ 478918634 w 5831"/>
                <a:gd name="T11" fmla="*/ 55157817 h 6140"/>
                <a:gd name="T12" fmla="*/ 478918634 w 5831"/>
                <a:gd name="T13" fmla="*/ 273864227 h 6140"/>
                <a:gd name="T14" fmla="*/ 495200487 w 5831"/>
                <a:gd name="T15" fmla="*/ 194929901 h 6140"/>
                <a:gd name="T16" fmla="*/ 548863252 w 5831"/>
                <a:gd name="T17" fmla="*/ 194929901 h 6140"/>
                <a:gd name="T18" fmla="*/ 551657176 w 5831"/>
                <a:gd name="T19" fmla="*/ 212642057 h 6140"/>
                <a:gd name="T20" fmla="*/ 554162148 w 5831"/>
                <a:gd name="T21" fmla="*/ 230257722 h 6140"/>
                <a:gd name="T22" fmla="*/ 556281644 w 5831"/>
                <a:gd name="T23" fmla="*/ 247969879 h 6140"/>
                <a:gd name="T24" fmla="*/ 558112189 w 5831"/>
                <a:gd name="T25" fmla="*/ 265585854 h 6140"/>
                <a:gd name="T26" fmla="*/ 559653782 w 5831"/>
                <a:gd name="T27" fmla="*/ 283201830 h 6140"/>
                <a:gd name="T28" fmla="*/ 560713374 w 5831"/>
                <a:gd name="T29" fmla="*/ 300817495 h 6140"/>
                <a:gd name="T30" fmla="*/ 561387802 w 5831"/>
                <a:gd name="T31" fmla="*/ 318433471 h 6140"/>
                <a:gd name="T32" fmla="*/ 561773278 w 5831"/>
                <a:gd name="T33" fmla="*/ 336145627 h 6140"/>
                <a:gd name="T34" fmla="*/ 561773278 w 5831"/>
                <a:gd name="T35" fmla="*/ 353761603 h 6140"/>
                <a:gd name="T36" fmla="*/ 561195374 w 5831"/>
                <a:gd name="T37" fmla="*/ 371377268 h 6140"/>
                <a:gd name="T38" fmla="*/ 560328209 w 5831"/>
                <a:gd name="T39" fmla="*/ 389089424 h 6140"/>
                <a:gd name="T40" fmla="*/ 558979354 w 5831"/>
                <a:gd name="T41" fmla="*/ 406609219 h 6140"/>
                <a:gd name="T42" fmla="*/ 557148809 w 5831"/>
                <a:gd name="T43" fmla="*/ 424321375 h 6140"/>
                <a:gd name="T44" fmla="*/ 554836575 w 5831"/>
                <a:gd name="T45" fmla="*/ 441937041 h 6140"/>
                <a:gd name="T46" fmla="*/ 552042651 w 5831"/>
                <a:gd name="T47" fmla="*/ 459553016 h 6140"/>
                <a:gd name="T48" fmla="*/ 548863252 w 5831"/>
                <a:gd name="T49" fmla="*/ 477265173 h 6140"/>
                <a:gd name="T50" fmla="*/ 478918634 w 5831"/>
                <a:gd name="T51" fmla="*/ 591046417 h 6140"/>
                <a:gd name="T52" fmla="*/ 84877616 w 5831"/>
                <a:gd name="T53" fmla="*/ 591046417 h 6140"/>
                <a:gd name="T54" fmla="*/ 16474591 w 5831"/>
                <a:gd name="T55" fmla="*/ 477265173 h 6140"/>
                <a:gd name="T56" fmla="*/ 14451308 w 5831"/>
                <a:gd name="T57" fmla="*/ 468505275 h 6140"/>
                <a:gd name="T58" fmla="*/ 10886743 w 5831"/>
                <a:gd name="T59" fmla="*/ 451178152 h 6140"/>
                <a:gd name="T60" fmla="*/ 7803868 w 5831"/>
                <a:gd name="T61" fmla="*/ 433754849 h 6140"/>
                <a:gd name="T62" fmla="*/ 5202372 w 5831"/>
                <a:gd name="T63" fmla="*/ 416331545 h 6140"/>
                <a:gd name="T64" fmla="*/ 3179400 w 5831"/>
                <a:gd name="T65" fmla="*/ 398812060 h 6140"/>
                <a:gd name="T66" fmla="*/ 1637807 w 5831"/>
                <a:gd name="T67" fmla="*/ 381196085 h 6140"/>
                <a:gd name="T68" fmla="*/ 577903 w 5831"/>
                <a:gd name="T69" fmla="*/ 363772781 h 6140"/>
                <a:gd name="T70" fmla="*/ 96214 w 5831"/>
                <a:gd name="T71" fmla="*/ 346156805 h 6140"/>
                <a:gd name="T72" fmla="*/ 96214 w 5831"/>
                <a:gd name="T73" fmla="*/ 328444649 h 6140"/>
                <a:gd name="T74" fmla="*/ 577903 w 5831"/>
                <a:gd name="T75" fmla="*/ 310828673 h 6140"/>
                <a:gd name="T76" fmla="*/ 1541593 w 5831"/>
                <a:gd name="T77" fmla="*/ 293020336 h 6140"/>
                <a:gd name="T78" fmla="*/ 3082875 w 5831"/>
                <a:gd name="T79" fmla="*/ 275308180 h 6140"/>
                <a:gd name="T80" fmla="*/ 5202372 w 5831"/>
                <a:gd name="T81" fmla="*/ 257499843 h 6140"/>
                <a:gd name="T82" fmla="*/ 7803868 w 5831"/>
                <a:gd name="T83" fmla="*/ 239691506 h 6140"/>
                <a:gd name="T84" fmla="*/ 10790219 w 5831"/>
                <a:gd name="T85" fmla="*/ 221883169 h 6140"/>
                <a:gd name="T86" fmla="*/ 14451308 w 5831"/>
                <a:gd name="T87" fmla="*/ 203978340 h 6140"/>
                <a:gd name="T88" fmla="*/ 16474591 w 5831"/>
                <a:gd name="T89" fmla="*/ 194929901 h 6140"/>
                <a:gd name="T90" fmla="*/ 123607384 w 5831"/>
                <a:gd name="T91" fmla="*/ 420855765 h 6140"/>
                <a:gd name="T92" fmla="*/ 440285390 w 5831"/>
                <a:gd name="T93" fmla="*/ 552541837 h 6140"/>
                <a:gd name="T94" fmla="*/ 440285390 w 5831"/>
                <a:gd name="T95" fmla="*/ 420855765 h 6140"/>
                <a:gd name="T96" fmla="*/ 442212149 w 5831"/>
                <a:gd name="T97" fmla="*/ 273864227 h 6140"/>
                <a:gd name="T98" fmla="*/ 365138090 w 5831"/>
                <a:gd name="T99" fmla="*/ 38504580 h 6140"/>
                <a:gd name="T100" fmla="*/ 123607384 w 5831"/>
                <a:gd name="T101" fmla="*/ 273864227 h 6140"/>
                <a:gd name="T102" fmla="*/ 433155950 w 5831"/>
                <a:gd name="T103" fmla="*/ 319588571 h 6140"/>
                <a:gd name="T104" fmla="*/ 452231727 w 5831"/>
                <a:gd name="T105" fmla="*/ 345482919 h 6140"/>
                <a:gd name="T106" fmla="*/ 495200487 w 5831"/>
                <a:gd name="T107" fmla="*/ 345482919 h 6140"/>
                <a:gd name="T108" fmla="*/ 478918634 w 5831"/>
                <a:gd name="T109" fmla="*/ 319588571 h 6140"/>
                <a:gd name="T110" fmla="*/ 433155950 w 5831"/>
                <a:gd name="T111" fmla="*/ 319588571 h 6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chemeClr val="bg1"/>
            </a:solidFill>
            <a:ln>
              <a:noFill/>
            </a:ln>
          </p:spPr>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007995" y="1713230"/>
            <a:ext cx="2540000" cy="1383665"/>
          </a:xfrm>
          <a:prstGeom prst="rect">
            <a:avLst/>
          </a:prstGeom>
          <a:noFill/>
        </p:spPr>
        <p:txBody>
          <a:bodyPr wrap="square" rtlCol="0" anchor="t">
            <a:spAutoFit/>
          </a:bodyPr>
          <a:lstStyle/>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成立策划小组</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确定演练目标</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确定演练方式及规模</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33655" y="1483360"/>
            <a:ext cx="8418830" cy="3636010"/>
            <a:chOff x="53" y="2336"/>
            <a:chExt cx="13258" cy="5726"/>
          </a:xfrm>
        </p:grpSpPr>
        <p:sp>
          <p:nvSpPr>
            <p:cNvPr id="334" name="ïŝlïḑê"/>
            <p:cNvSpPr/>
            <p:nvPr/>
          </p:nvSpPr>
          <p:spPr>
            <a:xfrm>
              <a:off x="1994" y="2336"/>
              <a:ext cx="11317" cy="3598"/>
            </a:xfrm>
            <a:prstGeom prst="frame">
              <a:avLst>
                <a:gd name="adj1" fmla="val 1203"/>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nvGrpSpPr>
            <p:cNvPr id="329" name="ïŝḻíḑe"/>
            <p:cNvGrpSpPr/>
            <p:nvPr/>
          </p:nvGrpSpPr>
          <p:grpSpPr>
            <a:xfrm>
              <a:off x="53" y="3040"/>
              <a:ext cx="4494" cy="5022"/>
              <a:chOff x="3594100" y="1265238"/>
              <a:chExt cx="5003800" cy="5592762"/>
            </a:xfrm>
          </p:grpSpPr>
          <p:sp>
            <p:nvSpPr>
              <p:cNvPr id="229" name="ïŝ1íd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0" name="ïṥ1ïḍê"/>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1" name="îŝļíḓè"/>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2" name="îṡlîďe"/>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3" name="íṣ1îḓé"/>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4" name="îṥļiḍé"/>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5" name="iṩļïḋè"/>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6" name="îSḷïḑe"/>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7" name="iṡḻïḍe"/>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8" name="î$ḻïďè"/>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9" name="ïśḷíḋê"/>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1" i="1" u="none" strike="noStrike" kern="1200" cap="none" spc="0" normalizeH="0" baseline="0" noProof="0" dirty="0">
                  <a:ln>
                    <a:noFill/>
                  </a:ln>
                  <a:solidFill>
                    <a:srgbClr val="5B9BD5"/>
                  </a:solidFill>
                  <a:effectLst/>
                  <a:uLnTx/>
                  <a:uFillTx/>
                  <a:latin typeface="Franklin Gothic Medium" panose="020B0603020102020204"/>
                  <a:ea typeface="+mn-ea"/>
                  <a:cs typeface="+mn-cs"/>
                </a:endParaRPr>
              </a:p>
            </p:txBody>
          </p:sp>
          <p:sp>
            <p:nvSpPr>
              <p:cNvPr id="240" name="íṡliḋè"/>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1" name="ïŝ1ïḋ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2" name="íŝ1ïḍè"/>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3" name="ïṧlíḍe"/>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4" name="îśļide"/>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5" name="îsḷïḑe"/>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6" name="ïş1íďé"/>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7" name="iŝḻiḑe"/>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8" name="íşḷíḑè"/>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9" name="îṧḻiḍ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0" name="ïŝḷiḍe"/>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1" name="iṩ1ïdè"/>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2" name="íṡḻîḍé"/>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3" name="iŝḷíḓe"/>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4" name="isļídé"/>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5" name="iŝļiḓe"/>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6" name="ïSlïď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7" name="iṡḷíde"/>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8" name="î$ľiďê"/>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9" name="íṩḻîďè"/>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0" name="íṧľíďè"/>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1" name="ï$ļîḑè"/>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2" name="íśḷîḋ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3" name="iṧ1íḑê"/>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4" name="išḷîḓè"/>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5" name="iśliḍe"/>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6" name="îṣļíḍ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7" name="îşļiḓé"/>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8" name="iṧlîḍe"/>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9" name="is1íḋê"/>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0" name="î$ļíḍè"/>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1" name="iṩḷîďé"/>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2" name="ïšľiḓé"/>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3" name="íS1iḓê"/>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4" name="iṥḻiḓè"/>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5" name="iśľîḓe"/>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6" name="í$ľídè"/>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7" name="ïṥḻîďé"/>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8" name="îşlíde"/>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9" name="ïṩļîḋ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0" name="íşļ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1" name="í$1íďé"/>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2" name="iS1îḍe"/>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3" name="ïṥḷíḑê"/>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4" name="iṣliḓè"/>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5" name="îṣḻîďe"/>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6" name="ïṡ1íḋé"/>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7" name="íśḻîḋ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8" name="is1íḓê"/>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9" name="íSľî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0" name="ísľ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1" name="îṣ1ïďê"/>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2" name="iṩliď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3" name="ïṩlíďé"/>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4" name="iśḻiḋê"/>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5" name="îS1íḋ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6" name="íṣḷîďé"/>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7" name="ïś1iḍ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8" name="î$liḓê"/>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9" name="îşlîḓè"/>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0" name="íṣlíḋê"/>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1" name="ïṧliḓ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2" name="î$ļî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3" name="îşḻîḑe"/>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4" name="îṡlíḓe"/>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5" name="ïṥḻíḋè"/>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6" name="íṩḻíḍé"/>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7" name="ïṡļïḓ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8" name="işľîḋé"/>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9" name="íšḻíḑê"/>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0" name="îṥ1iḋe"/>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1" name="í$1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2" name="îśļí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3" name="îṣḷîdé"/>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4" name="ïśľiďè"/>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5" name="ísḷiḑê"/>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6" name="îş1íḓé"/>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7" name="îşḷíďê"/>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8" name="islîḓe"/>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9" name="iSľíḋe"/>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0" name="ïslîď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1" name="iṣḷïďé"/>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2" name="í$ḻi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3" name="ïṡľíd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4" name="iṣľïďé"/>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5" name="í$ḷiḑé"/>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6" name="išḻïḋè"/>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7" name="íṡlîḍé"/>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8" name="iS1iḍê"/>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sp>
        <p:nvSpPr>
          <p:cNvPr id="6" name="文本框 5"/>
          <p:cNvSpPr txBox="1"/>
          <p:nvPr/>
        </p:nvSpPr>
        <p:spPr>
          <a:xfrm>
            <a:off x="5830570" y="1713230"/>
            <a:ext cx="1940560" cy="1814830"/>
          </a:xfrm>
          <a:prstGeom prst="rect">
            <a:avLst/>
          </a:prstGeom>
          <a:noFill/>
        </p:spPr>
        <p:txBody>
          <a:bodyPr wrap="square" rtlCol="0" anchor="t">
            <a:spAutoFit/>
          </a:bodyPr>
          <a:lstStyle/>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设置演练场景</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编写脚本</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确定评价方法</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auto" latinLnBrk="0" hangingPunct="1">
              <a:lnSpc>
                <a:spcPct val="20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开展演练前训练</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88340" y="2368550"/>
            <a:ext cx="106172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准 备</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903980" y="1772285"/>
            <a:ext cx="2540000" cy="170688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模拟报警</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报告</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应急决策与指挥</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现场处置</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Char char="•"/>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院前救治及送医</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33655" y="1483360"/>
            <a:ext cx="7009765" cy="3636010"/>
            <a:chOff x="53" y="2336"/>
            <a:chExt cx="11039" cy="5726"/>
          </a:xfrm>
        </p:grpSpPr>
        <p:sp>
          <p:nvSpPr>
            <p:cNvPr id="334" name="ïŝlïḑê"/>
            <p:cNvSpPr/>
            <p:nvPr/>
          </p:nvSpPr>
          <p:spPr>
            <a:xfrm>
              <a:off x="1994" y="2336"/>
              <a:ext cx="9098" cy="3598"/>
            </a:xfrm>
            <a:prstGeom prst="frame">
              <a:avLst>
                <a:gd name="adj1" fmla="val 1203"/>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nvGrpSpPr>
            <p:cNvPr id="329" name="ïŝḻíḑe"/>
            <p:cNvGrpSpPr/>
            <p:nvPr/>
          </p:nvGrpSpPr>
          <p:grpSpPr>
            <a:xfrm>
              <a:off x="53" y="3040"/>
              <a:ext cx="4494" cy="5022"/>
              <a:chOff x="3594100" y="1265238"/>
              <a:chExt cx="5003800" cy="5592762"/>
            </a:xfrm>
          </p:grpSpPr>
          <p:sp>
            <p:nvSpPr>
              <p:cNvPr id="229" name="ïŝ1íd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0" name="ïṥ1ïḍê"/>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1" name="îŝļíḓè"/>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2" name="îṡlîďe"/>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3" name="íṣ1îḓé"/>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4" name="îṥļiḍé"/>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5" name="iṩļïḋè"/>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6" name="îSḷïḑe"/>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7" name="iṡḻïḍe"/>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8" name="î$ḻïďè"/>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9" name="ïśḷíḋê"/>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1" i="1" u="none" strike="noStrike" kern="1200" cap="none" spc="0" normalizeH="0" baseline="0" noProof="0" dirty="0">
                  <a:ln>
                    <a:noFill/>
                  </a:ln>
                  <a:solidFill>
                    <a:srgbClr val="5B9BD5"/>
                  </a:solidFill>
                  <a:effectLst/>
                  <a:uLnTx/>
                  <a:uFillTx/>
                  <a:latin typeface="Franklin Gothic Medium" panose="020B0603020102020204"/>
                  <a:ea typeface="+mn-ea"/>
                  <a:cs typeface="+mn-cs"/>
                </a:endParaRPr>
              </a:p>
            </p:txBody>
          </p:sp>
          <p:sp>
            <p:nvSpPr>
              <p:cNvPr id="240" name="íṡliḋè"/>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1" name="ïŝ1ïḋ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2" name="íŝ1ïḍè"/>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3" name="ïṧlíḍe"/>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4" name="îśļide"/>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5" name="îsḷïḑe"/>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6" name="ïş1íďé"/>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7" name="iŝḻiḑe"/>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8" name="íşḷíḑè"/>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9" name="îṧḻiḍ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0" name="ïŝḷiḍe"/>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1" name="iṩ1ïdè"/>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2" name="íṡḻîḍé"/>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3" name="iŝḷíḓe"/>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4" name="isļídé"/>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5" name="iŝļiḓe"/>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6" name="ïSlïď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7" name="iṡḷíde"/>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8" name="î$ľiďê"/>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9" name="íṩḻîďè"/>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0" name="íṧľíďè"/>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1" name="ï$ļîḑè"/>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2" name="íśḷîḋ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3" name="iṧ1íḑê"/>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4" name="išḷîḓè"/>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5" name="iśliḍe"/>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6" name="îṣļíḍ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7" name="îşļiḓé"/>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8" name="iṧlîḍe"/>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9" name="is1íḋê"/>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0" name="î$ļíḍè"/>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1" name="iṩḷîďé"/>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2" name="ïšľiḓé"/>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3" name="íS1iḓê"/>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4" name="iṥḻiḓè"/>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5" name="iśľîḓe"/>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6" name="í$ľídè"/>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7" name="ïṥḻîďé"/>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8" name="îşlíde"/>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9" name="ïṩļîḋ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0" name="íşļ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1" name="í$1íďé"/>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2" name="iS1îḍe"/>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3" name="ïṥḷíḑê"/>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4" name="iṣliḓè"/>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5" name="îṣḻîďe"/>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6" name="ïṡ1íḋé"/>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7" name="íśḻîḋ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8" name="is1íḓê"/>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9" name="íSľî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0" name="ísľ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1" name="îṣ1ïďê"/>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2" name="iṩliď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3" name="ïṩlíďé"/>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4" name="iśḻiḋê"/>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5" name="îS1íḋ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6" name="íṣḷîďé"/>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7" name="ïś1iḍ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8" name="î$liḓê"/>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9" name="îşlîḓè"/>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0" name="íṣlíḋê"/>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1" name="ïṧliḓ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2" name="î$ļî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3" name="îşḻîḑe"/>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4" name="îṡlíḓe"/>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5" name="ïṥḻíḋè"/>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6" name="íṩḻíḍé"/>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7" name="ïṡļïḓ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8" name="işľîḋé"/>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9" name="íšḻíḑê"/>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0" name="îṥ1iḋe"/>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1" name="í$1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2" name="îśļí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3" name="îṣḷîdé"/>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4" name="ïśľiďè"/>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5" name="ísḷiḑê"/>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6" name="îş1íḓé"/>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7" name="îşḷíďê"/>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8" name="islîḓe"/>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9" name="iSľíḋe"/>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0" name="ïslîď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1" name="iṣḷïďé"/>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2" name="í$ḻi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3" name="ïṡľíd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4" name="iṣľïďé"/>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5" name="í$ḷiḑé"/>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6" name="išḻïḋè"/>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7" name="íṡlîḍé"/>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8" name="iS1iḍê"/>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sp>
        <p:nvSpPr>
          <p:cNvPr id="2" name="文本框 1"/>
          <p:cNvSpPr txBox="1"/>
          <p:nvPr/>
        </p:nvSpPr>
        <p:spPr>
          <a:xfrm>
            <a:off x="680085" y="2295525"/>
            <a:ext cx="106172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 施</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503930" y="2095500"/>
            <a:ext cx="2540000" cy="1060450"/>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清理现场</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救援人员洗消</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物资装备清点</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 name="组合 4"/>
          <p:cNvGrpSpPr/>
          <p:nvPr/>
        </p:nvGrpSpPr>
        <p:grpSpPr>
          <a:xfrm>
            <a:off x="33655" y="1483360"/>
            <a:ext cx="7009765" cy="3636010"/>
            <a:chOff x="53" y="2336"/>
            <a:chExt cx="11039" cy="5726"/>
          </a:xfrm>
        </p:grpSpPr>
        <p:sp>
          <p:nvSpPr>
            <p:cNvPr id="334" name="ïŝlïḑê"/>
            <p:cNvSpPr/>
            <p:nvPr/>
          </p:nvSpPr>
          <p:spPr>
            <a:xfrm>
              <a:off x="1994" y="2336"/>
              <a:ext cx="9098" cy="3598"/>
            </a:xfrm>
            <a:prstGeom prst="frame">
              <a:avLst>
                <a:gd name="adj1" fmla="val 1203"/>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nvGrpSpPr>
            <p:cNvPr id="329" name="ïŝḻíḑe"/>
            <p:cNvGrpSpPr/>
            <p:nvPr/>
          </p:nvGrpSpPr>
          <p:grpSpPr>
            <a:xfrm>
              <a:off x="53" y="3040"/>
              <a:ext cx="4494" cy="5022"/>
              <a:chOff x="3594100" y="1265238"/>
              <a:chExt cx="5003800" cy="5592762"/>
            </a:xfrm>
          </p:grpSpPr>
          <p:sp>
            <p:nvSpPr>
              <p:cNvPr id="229" name="ïŝ1íd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0" name="ïṥ1ïḍê"/>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1" name="îŝļíḓè"/>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2" name="îṡlîďe"/>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3" name="íṣ1îḓé"/>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4" name="îṥļiḍé"/>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5" name="iṩļïḋè"/>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6" name="îSḷïḑe"/>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7" name="iṡḻïḍe"/>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8" name="î$ḻïďè"/>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9" name="ïśḷíḋê"/>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1" i="1" u="none" strike="noStrike" kern="1200" cap="none" spc="0" normalizeH="0" baseline="0" noProof="0" dirty="0">
                  <a:ln>
                    <a:noFill/>
                  </a:ln>
                  <a:solidFill>
                    <a:srgbClr val="5B9BD5"/>
                  </a:solidFill>
                  <a:effectLst/>
                  <a:uLnTx/>
                  <a:uFillTx/>
                  <a:latin typeface="Franklin Gothic Medium" panose="020B0603020102020204"/>
                  <a:ea typeface="+mn-ea"/>
                  <a:cs typeface="+mn-cs"/>
                </a:endParaRPr>
              </a:p>
            </p:txBody>
          </p:sp>
          <p:sp>
            <p:nvSpPr>
              <p:cNvPr id="240" name="íṡliḋè"/>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1" name="ïŝ1ïḋ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2" name="íŝ1ïḍè"/>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3" name="ïṧlíḍe"/>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4" name="îśļide"/>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5" name="îsḷïḑe"/>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6" name="ïş1íďé"/>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7" name="iŝḻiḑe"/>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8" name="íşḷíḑè"/>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9" name="îṧḻiḍ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0" name="ïŝḷiḍe"/>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1" name="iṩ1ïdè"/>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2" name="íṡḻîḍé"/>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3" name="iŝḷíḓe"/>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4" name="isļídé"/>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5" name="iŝļiḓe"/>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6" name="ïSlïď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7" name="iṡḷíde"/>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8" name="î$ľiďê"/>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9" name="íṩḻîďè"/>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0" name="íṧľíďè"/>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1" name="ï$ļîḑè"/>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2" name="íśḷîḋ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3" name="iṧ1íḑê"/>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4" name="išḷîḓè"/>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5" name="iśliḍe"/>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6" name="îṣļíḍ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7" name="îşļiḓé"/>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8" name="iṧlîḍe"/>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9" name="is1íḋê"/>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0" name="î$ļíḍè"/>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1" name="iṩḷîďé"/>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2" name="ïšľiḓé"/>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3" name="íS1iḓê"/>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4" name="iṥḻiḓè"/>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5" name="iśľîḓe"/>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6" name="í$ľídè"/>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7" name="ïṥḻîďé"/>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8" name="îşlíde"/>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9" name="ïṩļîḋ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0" name="íşļ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1" name="í$1íďé"/>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2" name="iS1îḍe"/>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3" name="ïṥḷíḑê"/>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4" name="iṣliḓè"/>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5" name="îṣḻîďe"/>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6" name="ïṡ1íḋé"/>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7" name="íśḻîḋ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8" name="is1íḓê"/>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9" name="íSľî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0" name="ísľ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1" name="îṣ1ïďê"/>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2" name="iṩliď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3" name="ïṩlíďé"/>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4" name="iśḻiḋê"/>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5" name="îS1íḋ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6" name="íṣḷîďé"/>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7" name="ïś1iḍ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8" name="î$liḓê"/>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9" name="îşlîḓè"/>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0" name="íṣlíḋê"/>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1" name="ïṧliḓ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2" name="î$ļî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3" name="îşḻîḑe"/>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4" name="îṡlíḓe"/>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5" name="ïṥḻíḋè"/>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6" name="íṩḻíḍé"/>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7" name="ïṡļïḓ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8" name="işľîḋé"/>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9" name="íšḻíḑê"/>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0" name="îṥ1iḋe"/>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1" name="í$1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2" name="îśļí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3" name="îṣḷîdé"/>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4" name="ïśľiďè"/>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5" name="ísḷiḑê"/>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6" name="îş1íḓé"/>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7" name="îşḷíďê"/>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8" name="islîḓe"/>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9" name="iSľíḋe"/>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0" name="ïslîď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1" name="iṣḷïďé"/>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2" name="í$ḻi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3" name="ïṡľíd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4" name="iṣľïďé"/>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5" name="í$ḷiḑé"/>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6" name="išḻïḋè"/>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7" name="íṡlîḍé"/>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8" name="iS1iḍê"/>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sp>
        <p:nvSpPr>
          <p:cNvPr id="2" name="文本框 1"/>
          <p:cNvSpPr txBox="1"/>
          <p:nvPr/>
        </p:nvSpPr>
        <p:spPr>
          <a:xfrm>
            <a:off x="748030" y="2368550"/>
            <a:ext cx="106172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恢 复</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pic>
        <p:nvPicPr>
          <p:cNvPr id="2" name="图片 1"/>
          <p:cNvPicPr>
            <a:picLocks noChangeAspect="1"/>
          </p:cNvPicPr>
          <p:nvPr/>
        </p:nvPicPr>
        <p:blipFill>
          <a:blip r:embed="rId1"/>
          <a:stretch>
            <a:fillRect/>
          </a:stretch>
        </p:blipFill>
        <p:spPr>
          <a:xfrm>
            <a:off x="2157095" y="852805"/>
            <a:ext cx="4962525" cy="4029075"/>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7.应急演练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599180" y="1930400"/>
            <a:ext cx="2540000" cy="1383665"/>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预案评估</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装备评估</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能力评估</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l" defTabSz="914400" rtl="0" eaLnBrk="1" fontAlgn="auto" latinLnBrk="0" hangingPunct="1">
              <a:lnSpc>
                <a:spcPct val="150000"/>
              </a:lnSpc>
              <a:spcBef>
                <a:spcPts val="0"/>
              </a:spcBef>
              <a:spcAft>
                <a:spcPts val="0"/>
              </a:spcAft>
              <a:buClr>
                <a:srgbClr val="2F7889"/>
              </a:buClr>
              <a:buSzTx/>
              <a:buFont typeface="Arial" panose="020B0604020202020204" pitchFamily="34" charset="0"/>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制定改进措施</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5" name="组合 4"/>
          <p:cNvGrpSpPr/>
          <p:nvPr/>
        </p:nvGrpSpPr>
        <p:grpSpPr>
          <a:xfrm>
            <a:off x="33655" y="1483360"/>
            <a:ext cx="7009765" cy="3636010"/>
            <a:chOff x="53" y="2336"/>
            <a:chExt cx="11039" cy="5726"/>
          </a:xfrm>
        </p:grpSpPr>
        <p:sp>
          <p:nvSpPr>
            <p:cNvPr id="334" name="ïŝlïḑê"/>
            <p:cNvSpPr/>
            <p:nvPr/>
          </p:nvSpPr>
          <p:spPr>
            <a:xfrm>
              <a:off x="1994" y="2336"/>
              <a:ext cx="9098" cy="3598"/>
            </a:xfrm>
            <a:prstGeom prst="frame">
              <a:avLst>
                <a:gd name="adj1" fmla="val 1203"/>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nvGrpSpPr>
            <p:cNvPr id="329" name="ïŝḻíḑe"/>
            <p:cNvGrpSpPr/>
            <p:nvPr/>
          </p:nvGrpSpPr>
          <p:grpSpPr>
            <a:xfrm>
              <a:off x="53" y="3040"/>
              <a:ext cx="4494" cy="5022"/>
              <a:chOff x="3594100" y="1265238"/>
              <a:chExt cx="5003800" cy="5592762"/>
            </a:xfrm>
          </p:grpSpPr>
          <p:sp>
            <p:nvSpPr>
              <p:cNvPr id="229" name="ïŝ1íd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0" name="ïṥ1ïḍê"/>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1" name="îŝļíḓè"/>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2" name="îṡlîďe"/>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3" name="íṣ1îḓé"/>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4" name="îṥļiḍé"/>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5" name="iṩļïḋè"/>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6" name="îSḷïḑe"/>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7" name="iṡḻïḍe"/>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8" name="î$ḻïďè"/>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9" name="ïśḷíḋê"/>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1" i="1" u="none" strike="noStrike" kern="1200" cap="none" spc="0" normalizeH="0" baseline="0" noProof="0" dirty="0">
                  <a:ln>
                    <a:noFill/>
                  </a:ln>
                  <a:solidFill>
                    <a:srgbClr val="5B9BD5"/>
                  </a:solidFill>
                  <a:effectLst/>
                  <a:uLnTx/>
                  <a:uFillTx/>
                  <a:latin typeface="Franklin Gothic Medium" panose="020B0603020102020204"/>
                  <a:ea typeface="+mn-ea"/>
                  <a:cs typeface="+mn-cs"/>
                </a:endParaRPr>
              </a:p>
            </p:txBody>
          </p:sp>
          <p:sp>
            <p:nvSpPr>
              <p:cNvPr id="240" name="íṡliḋè"/>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1" name="ïŝ1ïḋ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2" name="íŝ1ïḍè"/>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3" name="ïṧlíḍe"/>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4" name="îśļide"/>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5" name="îsḷïḑe"/>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6" name="ïş1íďé"/>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7" name="iŝḻiḑe"/>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8" name="íşḷíḑè"/>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9" name="îṧḻiḍ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0" name="ïŝḷiḍe"/>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1" name="iṩ1ïdè"/>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2" name="íṡḻîḍé"/>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3" name="iŝḷíḓe"/>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4" name="isļídé"/>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5" name="iŝļiḓe"/>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6" name="ïSlïď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7" name="iṡḷíde"/>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8" name="î$ľiďê"/>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9" name="íṩḻîďè"/>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0" name="íṧľíďè"/>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1" name="ï$ļîḑè"/>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2" name="íśḷîḋ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3" name="iṧ1íḑê"/>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4" name="išḷîḓè"/>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5" name="iśliḍe"/>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6" name="îṣļíḍ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7" name="îşļiḓé"/>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8" name="iṧlîḍe"/>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9" name="is1íḋê"/>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0" name="î$ļíḍè"/>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1" name="iṩḷîďé"/>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2" name="ïšľiḓé"/>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3" name="íS1iḓê"/>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4" name="iṥḻiḓè"/>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5" name="iśľîḓe"/>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6" name="í$ľídè"/>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7" name="ïṥḻîďé"/>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8" name="îşlíde"/>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79" name="ïṩļîḋ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0" name="íşļ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1" name="í$1íďé"/>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2" name="iS1îḍe"/>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3" name="ïṥḷíḑê"/>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4" name="iṣliḓè"/>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5" name="îṣḻîďe"/>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6" name="ïṡ1íḋé"/>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7" name="íśḻîḋ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8" name="is1íḓê"/>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89" name="íSľî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0" name="ísľ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1" name="îṣ1ïďê"/>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2" name="iṩliď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3" name="ïṩlíďé"/>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4" name="iśḻiḋê"/>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5" name="îS1íḋ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6" name="íṣḷîďé"/>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7" name="ïś1iḍ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8" name="î$liḓê"/>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99" name="îşlîḓè"/>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0" name="íṣlíḋê"/>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1" name="ïṧliḓ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2" name="î$ļî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3" name="îşḻîḑe"/>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4" name="îṡlíḓe"/>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5" name="ïṥḻíḋè"/>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6" name="íṩḻíḍé"/>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7" name="ïṡļïḓ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8" name="işľîḋé"/>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09" name="íšḻíḑê"/>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0" name="îṥ1iḋe"/>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1" name="í$1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2" name="îśļí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3" name="îṣḷîdé"/>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4" name="ïśľiďè"/>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5" name="ísḷiḑê"/>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6" name="îş1íḓé"/>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7" name="îşḷíďê"/>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8" name="islîḓe"/>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19" name="iSľíḋe"/>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0" name="ïslîď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1" name="iṣḷïďé"/>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2" name="í$ḻi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3" name="ïṡľíd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4" name="iṣľïďé"/>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5" name="í$ḷiḑé"/>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6" name="išḻïḋè"/>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7" name="íṡlîḍé"/>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328" name="iS1iḍê"/>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sp>
        <p:nvSpPr>
          <p:cNvPr id="2" name="文本框 1"/>
          <p:cNvSpPr txBox="1"/>
          <p:nvPr/>
        </p:nvSpPr>
        <p:spPr>
          <a:xfrm>
            <a:off x="698500" y="2295525"/>
            <a:ext cx="1061720" cy="3371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总 结</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应急演练案例</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793115" y="1190625"/>
            <a:ext cx="7461885" cy="30670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观摩演练持续18分钟，参与人数35人，观摩人数150名</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2362200" y="1659890"/>
            <a:ext cx="4829810" cy="3274060"/>
          </a:xfrm>
          <a:prstGeom prst="rect">
            <a:avLst/>
          </a:prstGeom>
          <a:ln>
            <a:noFill/>
          </a:ln>
          <a:effectLst>
            <a:outerShdw blurRad="50800" dist="38100" dir="8100000" algn="tr" rotWithShape="0">
              <a:prstClr val="black">
                <a:alpha val="40000"/>
              </a:prstClr>
            </a:outerShdw>
          </a:effectLst>
        </p:spPr>
      </p:pic>
      <p:sp>
        <p:nvSpPr>
          <p:cNvPr id="5" name="文本框 4"/>
          <p:cNvSpPr txBox="1"/>
          <p:nvPr/>
        </p:nvSpPr>
        <p:spPr>
          <a:xfrm>
            <a:off x="1717040" y="2677160"/>
            <a:ext cx="415925" cy="15684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观摩演练现场</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应急演练案例</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172335" y="1271905"/>
            <a:ext cx="5086350" cy="3438525"/>
          </a:xfrm>
          <a:prstGeom prst="rect">
            <a:avLst/>
          </a:prstGeom>
          <a:ln>
            <a:noFill/>
          </a:ln>
          <a:effectLst>
            <a:outerShdw blurRad="50800" dist="38100" dir="10800000" algn="r" rotWithShape="0">
              <a:prstClr val="black">
                <a:alpha val="40000"/>
              </a:prstClr>
            </a:outerShdw>
          </a:effectLst>
        </p:spPr>
      </p:pic>
      <p:sp>
        <p:nvSpPr>
          <p:cNvPr id="7" name="文本框 6"/>
          <p:cNvSpPr txBox="1"/>
          <p:nvPr/>
        </p:nvSpPr>
        <p:spPr>
          <a:xfrm>
            <a:off x="1526540" y="2063750"/>
            <a:ext cx="415925" cy="20612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集团总裁亲临现场</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应急演练案例</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096135" y="1271905"/>
            <a:ext cx="5095875" cy="3438525"/>
          </a:xfrm>
          <a:prstGeom prst="rect">
            <a:avLst/>
          </a:prstGeom>
          <a:ln>
            <a:noFill/>
          </a:ln>
          <a:effectLst>
            <a:outerShdw blurRad="50800" dist="38100" dir="8100000" algn="tr" rotWithShape="0">
              <a:prstClr val="black">
                <a:alpha val="40000"/>
              </a:prstClr>
            </a:outerShdw>
          </a:effectLst>
        </p:spPr>
      </p:pic>
      <p:sp>
        <p:nvSpPr>
          <p:cNvPr id="7" name="文本框 6"/>
          <p:cNvSpPr txBox="1"/>
          <p:nvPr/>
        </p:nvSpPr>
        <p:spPr>
          <a:xfrm>
            <a:off x="1454785" y="2063750"/>
            <a:ext cx="415925" cy="181483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现场总指挥报告</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762000"/>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应急演练案例</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1454785" y="2063750"/>
            <a:ext cx="415925" cy="181483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演练总指挥报告</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2090420" y="1238250"/>
            <a:ext cx="5362575" cy="3619500"/>
          </a:xfrm>
          <a:prstGeom prst="rect">
            <a:avLst/>
          </a:prstGeom>
          <a:ln>
            <a:no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90550" y="2105025"/>
            <a:ext cx="472440" cy="113728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发现险情</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1601470" y="937260"/>
            <a:ext cx="6023610" cy="401193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nvGrpSpPr>
          <p:cNvPr id="2" name="组合 1"/>
          <p:cNvGrpSpPr/>
          <p:nvPr/>
        </p:nvGrpSpPr>
        <p:grpSpPr>
          <a:xfrm>
            <a:off x="1800225" y="1119505"/>
            <a:ext cx="5612906" cy="3700145"/>
            <a:chOff x="2835" y="1763"/>
            <a:chExt cx="8066" cy="5317"/>
          </a:xfrm>
        </p:grpSpPr>
        <p:pic>
          <p:nvPicPr>
            <p:cNvPr id="105474" name="Picture 2" descr="J:\DCIM\100ND300\DSC_7384.JPG"/>
            <p:cNvPicPr>
              <a:picLocks noChangeAspect="1"/>
            </p:cNvPicPr>
            <p:nvPr/>
          </p:nvPicPr>
          <p:blipFill>
            <a:blip r:embed="rId1"/>
            <a:stretch>
              <a:fillRect/>
            </a:stretch>
          </p:blipFill>
          <p:spPr>
            <a:xfrm>
              <a:off x="2835" y="1763"/>
              <a:ext cx="3897" cy="2640"/>
            </a:xfrm>
            <a:prstGeom prst="rect">
              <a:avLst/>
            </a:prstGeom>
            <a:noFill/>
            <a:ln w="9525">
              <a:noFill/>
            </a:ln>
          </p:spPr>
        </p:pic>
        <p:pic>
          <p:nvPicPr>
            <p:cNvPr id="105475" name="Picture 3" descr="J:\DCIM\100ND300\DSC_7385.JPG"/>
            <p:cNvPicPr>
              <a:picLocks noChangeAspect="1"/>
            </p:cNvPicPr>
            <p:nvPr/>
          </p:nvPicPr>
          <p:blipFill>
            <a:blip r:embed="rId2"/>
            <a:stretch>
              <a:fillRect/>
            </a:stretch>
          </p:blipFill>
          <p:spPr>
            <a:xfrm>
              <a:off x="2835" y="4586"/>
              <a:ext cx="3897" cy="2494"/>
            </a:xfrm>
            <a:prstGeom prst="rect">
              <a:avLst/>
            </a:prstGeom>
            <a:noFill/>
            <a:ln w="9525">
              <a:noFill/>
            </a:ln>
          </p:spPr>
        </p:pic>
        <p:pic>
          <p:nvPicPr>
            <p:cNvPr id="105476" name="Picture 4" descr="J:\DCIM\100ND300\DSC_7386.JPG"/>
            <p:cNvPicPr>
              <a:picLocks noChangeAspect="1"/>
            </p:cNvPicPr>
            <p:nvPr/>
          </p:nvPicPr>
          <p:blipFill>
            <a:blip r:embed="rId3"/>
            <a:stretch>
              <a:fillRect/>
            </a:stretch>
          </p:blipFill>
          <p:spPr>
            <a:xfrm>
              <a:off x="6910" y="1763"/>
              <a:ext cx="3991" cy="2650"/>
            </a:xfrm>
            <a:prstGeom prst="rect">
              <a:avLst/>
            </a:prstGeom>
            <a:noFill/>
            <a:ln w="9525">
              <a:noFill/>
            </a:ln>
          </p:spPr>
        </p:pic>
        <p:pic>
          <p:nvPicPr>
            <p:cNvPr id="105477" name="Picture 5" descr="J:\DCIM\100ND300\DSC_7387.JPG"/>
            <p:cNvPicPr>
              <a:picLocks noChangeAspect="1"/>
            </p:cNvPicPr>
            <p:nvPr/>
          </p:nvPicPr>
          <p:blipFill>
            <a:blip r:embed="rId4"/>
            <a:stretch>
              <a:fillRect/>
            </a:stretch>
          </p:blipFill>
          <p:spPr>
            <a:xfrm>
              <a:off x="6910" y="4586"/>
              <a:ext cx="3991" cy="2494"/>
            </a:xfrm>
            <a:prstGeom prst="rect">
              <a:avLst/>
            </a:prstGeom>
            <a:noFill/>
            <a:ln w="9525">
              <a:noFill/>
            </a:ln>
          </p:spPr>
        </p:pic>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657860" y="971550"/>
            <a:ext cx="163449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初始应急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735330" y="1872615"/>
            <a:ext cx="7814310" cy="20218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07523" name="Picture 2" descr="J:\DCIM\100ND300\DSC_7392.JPG"/>
          <p:cNvPicPr>
            <a:picLocks noChangeAspect="1"/>
          </p:cNvPicPr>
          <p:nvPr/>
        </p:nvPicPr>
        <p:blipFill>
          <a:blip r:embed="rId1"/>
          <a:stretch>
            <a:fillRect/>
          </a:stretch>
        </p:blipFill>
        <p:spPr>
          <a:xfrm>
            <a:off x="882015" y="1987550"/>
            <a:ext cx="2286000" cy="1796415"/>
          </a:xfrm>
          <a:prstGeom prst="rect">
            <a:avLst/>
          </a:prstGeom>
          <a:noFill/>
          <a:ln w="9525">
            <a:noFill/>
          </a:ln>
        </p:spPr>
      </p:pic>
      <p:pic>
        <p:nvPicPr>
          <p:cNvPr id="107524" name="Picture 3" descr="J:\DCIM\100ND300\DSC_7394.JPG"/>
          <p:cNvPicPr>
            <a:picLocks noChangeAspect="1"/>
          </p:cNvPicPr>
          <p:nvPr/>
        </p:nvPicPr>
        <p:blipFill>
          <a:blip r:embed="rId2"/>
          <a:stretch>
            <a:fillRect/>
          </a:stretch>
        </p:blipFill>
        <p:spPr>
          <a:xfrm>
            <a:off x="3249295" y="1987550"/>
            <a:ext cx="2366645" cy="1797050"/>
          </a:xfrm>
          <a:prstGeom prst="rect">
            <a:avLst/>
          </a:prstGeom>
          <a:noFill/>
          <a:ln w="9525">
            <a:noFill/>
          </a:ln>
        </p:spPr>
      </p:pic>
      <p:pic>
        <p:nvPicPr>
          <p:cNvPr id="107525" name="Picture 4" descr="J:\DCIM\100ND300\DSC_7397.JPG"/>
          <p:cNvPicPr>
            <a:picLocks noChangeAspect="1"/>
          </p:cNvPicPr>
          <p:nvPr/>
        </p:nvPicPr>
        <p:blipFill>
          <a:blip r:embed="rId3"/>
          <a:stretch>
            <a:fillRect/>
          </a:stretch>
        </p:blipFill>
        <p:spPr>
          <a:xfrm>
            <a:off x="5696585" y="1988185"/>
            <a:ext cx="2682875" cy="17964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657860" y="971550"/>
            <a:ext cx="163449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紧急停车</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735330" y="1872615"/>
            <a:ext cx="7776845" cy="20218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09570" name="Picture 2" descr="J:\DCIM\100ND300\DSC_7402.JPG"/>
          <p:cNvPicPr>
            <a:picLocks noChangeAspect="1"/>
          </p:cNvPicPr>
          <p:nvPr/>
        </p:nvPicPr>
        <p:blipFill>
          <a:blip r:embed="rId1"/>
          <a:stretch>
            <a:fillRect/>
          </a:stretch>
        </p:blipFill>
        <p:spPr>
          <a:xfrm>
            <a:off x="835025" y="2038985"/>
            <a:ext cx="2331085" cy="1737360"/>
          </a:xfrm>
          <a:prstGeom prst="rect">
            <a:avLst/>
          </a:prstGeom>
          <a:noFill/>
          <a:ln w="9525">
            <a:noFill/>
          </a:ln>
        </p:spPr>
      </p:pic>
      <p:pic>
        <p:nvPicPr>
          <p:cNvPr id="109571" name="Picture 3" descr="J:\DCIM\100ND300\DSC_7407.JPG"/>
          <p:cNvPicPr>
            <a:picLocks noChangeAspect="1"/>
          </p:cNvPicPr>
          <p:nvPr/>
        </p:nvPicPr>
        <p:blipFill>
          <a:blip r:embed="rId2"/>
          <a:stretch>
            <a:fillRect/>
          </a:stretch>
        </p:blipFill>
        <p:spPr>
          <a:xfrm>
            <a:off x="3268980" y="2038985"/>
            <a:ext cx="2215515" cy="1737360"/>
          </a:xfrm>
          <a:prstGeom prst="rect">
            <a:avLst/>
          </a:prstGeom>
          <a:noFill/>
          <a:ln w="9525">
            <a:noFill/>
          </a:ln>
        </p:spPr>
      </p:pic>
      <p:pic>
        <p:nvPicPr>
          <p:cNvPr id="109572" name="Picture 4" descr="J:\DCIM\100ND300\DSC_7413.JPG"/>
          <p:cNvPicPr>
            <a:picLocks noChangeAspect="1"/>
          </p:cNvPicPr>
          <p:nvPr/>
        </p:nvPicPr>
        <p:blipFill>
          <a:blip r:embed="rId3"/>
          <a:stretch>
            <a:fillRect/>
          </a:stretch>
        </p:blipFill>
        <p:spPr>
          <a:xfrm>
            <a:off x="5587365" y="2038985"/>
            <a:ext cx="2781935" cy="17373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4510" y="933450"/>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成立现场应急指挥部、人员到位</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735330" y="1872615"/>
            <a:ext cx="7776845" cy="20218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1618" name="Picture 2" descr="J:\DCIM\100ND300\DSC_7416.JPG"/>
          <p:cNvPicPr>
            <a:picLocks noChangeAspect="1"/>
          </p:cNvPicPr>
          <p:nvPr/>
        </p:nvPicPr>
        <p:blipFill>
          <a:blip r:embed="rId1"/>
          <a:stretch>
            <a:fillRect/>
          </a:stretch>
        </p:blipFill>
        <p:spPr>
          <a:xfrm>
            <a:off x="852805" y="2068195"/>
            <a:ext cx="2282190" cy="1716405"/>
          </a:xfrm>
          <a:prstGeom prst="rect">
            <a:avLst/>
          </a:prstGeom>
          <a:noFill/>
          <a:ln w="9525">
            <a:noFill/>
          </a:ln>
        </p:spPr>
      </p:pic>
      <p:pic>
        <p:nvPicPr>
          <p:cNvPr id="111619" name="Picture 3" descr="J:\DCIM\100ND300\DSC_7419.JPG"/>
          <p:cNvPicPr>
            <a:picLocks noChangeAspect="1"/>
          </p:cNvPicPr>
          <p:nvPr/>
        </p:nvPicPr>
        <p:blipFill>
          <a:blip r:embed="rId2"/>
          <a:stretch>
            <a:fillRect/>
          </a:stretch>
        </p:blipFill>
        <p:spPr>
          <a:xfrm>
            <a:off x="3224530" y="2068195"/>
            <a:ext cx="2349500" cy="1716405"/>
          </a:xfrm>
          <a:prstGeom prst="rect">
            <a:avLst/>
          </a:prstGeom>
          <a:noFill/>
          <a:ln w="9525">
            <a:noFill/>
          </a:ln>
        </p:spPr>
      </p:pic>
      <p:pic>
        <p:nvPicPr>
          <p:cNvPr id="111620" name="Picture 4" descr="J:\DCIM\100ND300\DSC_7425.JPG"/>
          <p:cNvPicPr>
            <a:picLocks noChangeAspect="1"/>
          </p:cNvPicPr>
          <p:nvPr/>
        </p:nvPicPr>
        <p:blipFill>
          <a:blip r:embed="rId3"/>
          <a:stretch>
            <a:fillRect/>
          </a:stretch>
        </p:blipFill>
        <p:spPr>
          <a:xfrm>
            <a:off x="5662930" y="2068830"/>
            <a:ext cx="2733675" cy="17157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8205" y="1604010"/>
            <a:ext cx="3725545" cy="287909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4510" y="933450"/>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医疗救护</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741045" y="1604645"/>
            <a:ext cx="3725545" cy="287909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3666" name="Picture 2" descr="J:\DCIM\100ND300\DSC_7429.JPG"/>
          <p:cNvPicPr>
            <a:picLocks noChangeAspect="1"/>
          </p:cNvPicPr>
          <p:nvPr/>
        </p:nvPicPr>
        <p:blipFill>
          <a:blip r:embed="rId1"/>
          <a:stretch>
            <a:fillRect/>
          </a:stretch>
        </p:blipFill>
        <p:spPr>
          <a:xfrm>
            <a:off x="928370" y="1751330"/>
            <a:ext cx="3378200" cy="2585085"/>
          </a:xfrm>
          <a:prstGeom prst="rect">
            <a:avLst/>
          </a:prstGeom>
          <a:noFill/>
          <a:ln w="9525">
            <a:noFill/>
          </a:ln>
        </p:spPr>
      </p:pic>
      <p:pic>
        <p:nvPicPr>
          <p:cNvPr id="113667" name="Picture 3" descr="J:\DCIM\100ND300\DSC_7433.JPG"/>
          <p:cNvPicPr>
            <a:picLocks noChangeAspect="1"/>
          </p:cNvPicPr>
          <p:nvPr/>
        </p:nvPicPr>
        <p:blipFill>
          <a:blip r:embed="rId2"/>
          <a:stretch>
            <a:fillRect/>
          </a:stretch>
        </p:blipFill>
        <p:spPr>
          <a:xfrm>
            <a:off x="4861560" y="1751330"/>
            <a:ext cx="3378835" cy="25857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407035" y="701040"/>
            <a:ext cx="56819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事故案例2——宿州生化“8.10”中毒窒息事故</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00075" y="998220"/>
            <a:ext cx="8034655" cy="1106805"/>
          </a:xfrm>
          <a:prstGeom prst="rect">
            <a:avLst/>
          </a:prstGeom>
          <a:noFill/>
        </p:spPr>
        <p:txBody>
          <a:bodyPr wrap="square" rtlCol="0" anchor="t">
            <a:spAutoFit/>
          </a:bodyPr>
          <a:lstStyle/>
          <a:p>
            <a:pP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2009年8月10日20时50分，安徽丰原宿州生物化工有限公司5万吨/年无水乙醇技改项目分子筛施工现场发生一起施工事故，造成施工方工人2人和宿州生化员工1人，共3人窒息死亡；2</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人名救援人员受轻伤。</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组合 38"/>
          <p:cNvGrpSpPr/>
          <p:nvPr/>
        </p:nvGrpSpPr>
        <p:grpSpPr>
          <a:xfrm>
            <a:off x="1102360" y="2232025"/>
            <a:ext cx="6718935" cy="2802890"/>
            <a:chOff x="1046" y="3044"/>
            <a:chExt cx="11780" cy="4914"/>
          </a:xfrm>
        </p:grpSpPr>
        <p:sp>
          <p:nvSpPr>
            <p:cNvPr id="5" name="ïṩľïḍe"/>
            <p:cNvSpPr/>
            <p:nvPr/>
          </p:nvSpPr>
          <p:spPr bwMode="auto">
            <a:xfrm>
              <a:off x="1046" y="7402"/>
              <a:ext cx="5414" cy="556"/>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35" name="组合 34"/>
            <p:cNvGrpSpPr/>
            <p:nvPr/>
          </p:nvGrpSpPr>
          <p:grpSpPr>
            <a:xfrm>
              <a:off x="3447" y="3052"/>
              <a:ext cx="9379" cy="4470"/>
              <a:chOff x="11457" y="3022"/>
              <a:chExt cx="2465" cy="4470"/>
            </a:xfrm>
          </p:grpSpPr>
          <p:sp>
            <p:nvSpPr>
              <p:cNvPr id="6" name="îşlídé"/>
              <p:cNvSpPr/>
              <p:nvPr/>
            </p:nvSpPr>
            <p:spPr bwMode="auto">
              <a:xfrm>
                <a:off x="11457" y="3022"/>
                <a:ext cx="2465" cy="4470"/>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rgbClr val="AE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ṧḻíḋe"/>
              <p:cNvSpPr/>
              <p:nvPr/>
            </p:nvSpPr>
            <p:spPr bwMode="auto">
              <a:xfrm>
                <a:off x="11518" y="3337"/>
                <a:ext cx="2339" cy="3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grpSp>
          <p:nvGrpSpPr>
            <p:cNvPr id="36" name="组合 35"/>
            <p:cNvGrpSpPr/>
            <p:nvPr/>
          </p:nvGrpSpPr>
          <p:grpSpPr>
            <a:xfrm>
              <a:off x="7372" y="3044"/>
              <a:ext cx="1370" cy="542"/>
              <a:chOff x="12272" y="2965"/>
              <a:chExt cx="1370" cy="542"/>
            </a:xfrm>
          </p:grpSpPr>
          <p:sp>
            <p:nvSpPr>
              <p:cNvPr id="7" name="ïṣḷíḓè"/>
              <p:cNvSpPr/>
              <p:nvPr/>
            </p:nvSpPr>
            <p:spPr bwMode="auto">
              <a:xfrm>
                <a:off x="12425" y="3022"/>
                <a:ext cx="1064" cy="485"/>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śľíḓé"/>
              <p:cNvSpPr/>
              <p:nvPr/>
            </p:nvSpPr>
            <p:spPr bwMode="auto">
              <a:xfrm>
                <a:off x="12425" y="3022"/>
                <a:ext cx="1064" cy="485"/>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šḷiḓe"/>
              <p:cNvSpPr/>
              <p:nvPr/>
            </p:nvSpPr>
            <p:spPr bwMode="auto">
              <a:xfrm>
                <a:off x="12272" y="2965"/>
                <a:ext cx="1370" cy="518"/>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ṩļïďè"/>
              <p:cNvSpPr/>
              <p:nvPr/>
            </p:nvSpPr>
            <p:spPr bwMode="auto">
              <a:xfrm>
                <a:off x="12593" y="3391"/>
                <a:ext cx="728" cy="117"/>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32" name="组合 31"/>
            <p:cNvGrpSpPr/>
            <p:nvPr/>
          </p:nvGrpSpPr>
          <p:grpSpPr>
            <a:xfrm>
              <a:off x="1443" y="3062"/>
              <a:ext cx="1742" cy="4769"/>
              <a:chOff x="9657" y="2751"/>
              <a:chExt cx="1971" cy="5395"/>
            </a:xfrm>
          </p:grpSpPr>
          <p:sp>
            <p:nvSpPr>
              <p:cNvPr id="1026" name="íṩḷïḑê"/>
              <p:cNvSpPr/>
              <p:nvPr/>
            </p:nvSpPr>
            <p:spPr bwMode="auto">
              <a:xfrm>
                <a:off x="10505" y="7739"/>
                <a:ext cx="178" cy="145"/>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ïṥ1îḑê"/>
              <p:cNvSpPr/>
              <p:nvPr/>
            </p:nvSpPr>
            <p:spPr bwMode="auto">
              <a:xfrm>
                <a:off x="10490" y="7804"/>
                <a:ext cx="439" cy="34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î$ḻîďê"/>
              <p:cNvSpPr/>
              <p:nvPr/>
            </p:nvSpPr>
            <p:spPr bwMode="auto">
              <a:xfrm>
                <a:off x="10708" y="7905"/>
                <a:ext cx="206" cy="151"/>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iṧḷîḋe"/>
              <p:cNvSpPr/>
              <p:nvPr/>
            </p:nvSpPr>
            <p:spPr bwMode="auto">
              <a:xfrm>
                <a:off x="10492" y="7938"/>
                <a:ext cx="434" cy="206"/>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îṥḷiḋé"/>
              <p:cNvSpPr/>
              <p:nvPr/>
            </p:nvSpPr>
            <p:spPr bwMode="auto">
              <a:xfrm>
                <a:off x="10492" y="7938"/>
                <a:ext cx="434" cy="164"/>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íś1ïḍé"/>
              <p:cNvSpPr/>
              <p:nvPr/>
            </p:nvSpPr>
            <p:spPr bwMode="auto">
              <a:xfrm>
                <a:off x="10108" y="7739"/>
                <a:ext cx="172" cy="145"/>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ïṥļîḑe"/>
              <p:cNvSpPr/>
              <p:nvPr/>
            </p:nvSpPr>
            <p:spPr bwMode="auto">
              <a:xfrm>
                <a:off x="9858" y="7804"/>
                <a:ext cx="439" cy="34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îŝlïḑè"/>
              <p:cNvSpPr/>
              <p:nvPr/>
            </p:nvSpPr>
            <p:spPr bwMode="auto">
              <a:xfrm>
                <a:off x="9873" y="7905"/>
                <a:ext cx="206" cy="151"/>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ṩḷïdè"/>
              <p:cNvSpPr/>
              <p:nvPr/>
            </p:nvSpPr>
            <p:spPr bwMode="auto">
              <a:xfrm>
                <a:off x="9860" y="7938"/>
                <a:ext cx="434" cy="206"/>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iŝlîḋe"/>
              <p:cNvSpPr/>
              <p:nvPr/>
            </p:nvSpPr>
            <p:spPr bwMode="auto">
              <a:xfrm>
                <a:off x="9860" y="7938"/>
                <a:ext cx="434" cy="164"/>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iṧľídè"/>
              <p:cNvSpPr/>
              <p:nvPr/>
            </p:nvSpPr>
            <p:spPr bwMode="auto">
              <a:xfrm>
                <a:off x="10381" y="5670"/>
                <a:ext cx="439" cy="206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ïṣḻíḓè"/>
              <p:cNvSpPr/>
              <p:nvPr/>
            </p:nvSpPr>
            <p:spPr bwMode="auto">
              <a:xfrm>
                <a:off x="9976" y="5670"/>
                <a:ext cx="439" cy="206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rgbClr val="2E6D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ṡ1ïdé"/>
              <p:cNvSpPr/>
              <p:nvPr/>
            </p:nvSpPr>
            <p:spPr bwMode="auto">
              <a:xfrm>
                <a:off x="10505" y="7739"/>
                <a:ext cx="187" cy="36"/>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6" name="ïŝḻídé"/>
              <p:cNvSpPr/>
              <p:nvPr/>
            </p:nvSpPr>
            <p:spPr bwMode="auto">
              <a:xfrm>
                <a:off x="10100" y="7739"/>
                <a:ext cx="187" cy="36"/>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8" name="íṡľíḓê"/>
              <p:cNvSpPr/>
              <p:nvPr/>
            </p:nvSpPr>
            <p:spPr bwMode="auto">
              <a:xfrm>
                <a:off x="9766" y="3551"/>
                <a:ext cx="1318" cy="1416"/>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îsļïdê"/>
              <p:cNvSpPr/>
              <p:nvPr/>
            </p:nvSpPr>
            <p:spPr bwMode="auto">
              <a:xfrm>
                <a:off x="9863" y="3551"/>
                <a:ext cx="764" cy="357"/>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0" name="íŝḷíďé"/>
              <p:cNvSpPr/>
              <p:nvPr/>
            </p:nvSpPr>
            <p:spPr bwMode="auto">
              <a:xfrm>
                <a:off x="10349" y="3828"/>
                <a:ext cx="101" cy="53"/>
              </a:xfrm>
              <a:custGeom>
                <a:avLst/>
                <a:gdLst>
                  <a:gd name="T0" fmla="*/ 16 w 32"/>
                  <a:gd name="T1" fmla="*/ 10 h 17"/>
                  <a:gd name="T2" fmla="*/ 2 w 32"/>
                  <a:gd name="T3" fmla="*/ 5 h 17"/>
                  <a:gd name="T4" fmla="*/ 17 w 32"/>
                  <a:gd name="T5" fmla="*/ 16 h 17"/>
                  <a:gd name="T6" fmla="*/ 31 w 32"/>
                  <a:gd name="T7" fmla="*/ 3 h 17"/>
                  <a:gd name="T8" fmla="*/ 16 w 32"/>
                  <a:gd name="T9" fmla="*/ 10 h 17"/>
                </a:gdLst>
                <a:ahLst/>
                <a:cxnLst>
                  <a:cxn ang="0">
                    <a:pos x="T0" y="T1"/>
                  </a:cxn>
                  <a:cxn ang="0">
                    <a:pos x="T2" y="T3"/>
                  </a:cxn>
                  <a:cxn ang="0">
                    <a:pos x="T4" y="T5"/>
                  </a:cxn>
                  <a:cxn ang="0">
                    <a:pos x="T6" y="T7"/>
                  </a:cxn>
                  <a:cxn ang="0">
                    <a:pos x="T8" y="T9"/>
                  </a:cxn>
                </a:cxnLst>
                <a:rect l="0" t="0" r="r" b="b"/>
                <a:pathLst>
                  <a:path w="32" h="17">
                    <a:moveTo>
                      <a:pt x="16" y="10"/>
                    </a:moveTo>
                    <a:cubicBezTo>
                      <a:pt x="15" y="8"/>
                      <a:pt x="0" y="2"/>
                      <a:pt x="2" y="5"/>
                    </a:cubicBezTo>
                    <a:cubicBezTo>
                      <a:pt x="5" y="10"/>
                      <a:pt x="11" y="17"/>
                      <a:pt x="17" y="16"/>
                    </a:cubicBezTo>
                    <a:cubicBezTo>
                      <a:pt x="23" y="16"/>
                      <a:pt x="28" y="8"/>
                      <a:pt x="31" y="3"/>
                    </a:cubicBezTo>
                    <a:cubicBezTo>
                      <a:pt x="32" y="0"/>
                      <a:pt x="18" y="9"/>
                      <a:pt x="16" y="1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iśļîḓè"/>
              <p:cNvSpPr/>
              <p:nvPr/>
            </p:nvSpPr>
            <p:spPr bwMode="auto">
              <a:xfrm>
                <a:off x="9766" y="3838"/>
                <a:ext cx="1295" cy="183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2" name="iṥḷîḍé"/>
              <p:cNvSpPr/>
              <p:nvPr/>
            </p:nvSpPr>
            <p:spPr bwMode="auto">
              <a:xfrm>
                <a:off x="10047" y="3838"/>
                <a:ext cx="747" cy="392"/>
              </a:xfrm>
              <a:custGeom>
                <a:avLst/>
                <a:gdLst>
                  <a:gd name="T0" fmla="*/ 233 w 233"/>
                  <a:gd name="T1" fmla="*/ 15 h 122"/>
                  <a:gd name="T2" fmla="*/ 233 w 233"/>
                  <a:gd name="T3" fmla="*/ 15 h 122"/>
                  <a:gd name="T4" fmla="*/ 221 w 233"/>
                  <a:gd name="T5" fmla="*/ 10 h 122"/>
                  <a:gd name="T6" fmla="*/ 111 w 233"/>
                  <a:gd name="T7" fmla="*/ 103 h 122"/>
                  <a:gd name="T8" fmla="*/ 13 w 233"/>
                  <a:gd name="T9" fmla="*/ 0 h 122"/>
                  <a:gd name="T10" fmla="*/ 0 w 233"/>
                  <a:gd name="T11" fmla="*/ 4 h 122"/>
                  <a:gd name="T12" fmla="*/ 0 w 233"/>
                  <a:gd name="T13" fmla="*/ 5 h 122"/>
                  <a:gd name="T14" fmla="*/ 111 w 233"/>
                  <a:gd name="T15" fmla="*/ 122 h 122"/>
                  <a:gd name="T16" fmla="*/ 233 w 233"/>
                  <a:gd name="T17"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22">
                    <a:moveTo>
                      <a:pt x="233" y="15"/>
                    </a:moveTo>
                    <a:cubicBezTo>
                      <a:pt x="233" y="15"/>
                      <a:pt x="233" y="15"/>
                      <a:pt x="233" y="15"/>
                    </a:cubicBezTo>
                    <a:cubicBezTo>
                      <a:pt x="229" y="14"/>
                      <a:pt x="225" y="12"/>
                      <a:pt x="221" y="10"/>
                    </a:cubicBezTo>
                    <a:cubicBezTo>
                      <a:pt x="111" y="103"/>
                      <a:pt x="111" y="103"/>
                      <a:pt x="111" y="103"/>
                    </a:cubicBezTo>
                    <a:cubicBezTo>
                      <a:pt x="13" y="0"/>
                      <a:pt x="13" y="0"/>
                      <a:pt x="13" y="0"/>
                    </a:cubicBezTo>
                    <a:cubicBezTo>
                      <a:pt x="9" y="2"/>
                      <a:pt x="5" y="3"/>
                      <a:pt x="0" y="4"/>
                    </a:cubicBezTo>
                    <a:cubicBezTo>
                      <a:pt x="0" y="5"/>
                      <a:pt x="0" y="5"/>
                      <a:pt x="0" y="5"/>
                    </a:cubicBezTo>
                    <a:cubicBezTo>
                      <a:pt x="111" y="122"/>
                      <a:pt x="111" y="122"/>
                      <a:pt x="111" y="122"/>
                    </a:cubicBezTo>
                    <a:lnTo>
                      <a:pt x="233" y="15"/>
                    </a:lnTo>
                    <a:close/>
                  </a:path>
                </a:pathLst>
              </a:custGeom>
              <a:solidFill>
                <a:srgbClr val="38B6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işḷiďè"/>
              <p:cNvSpPr/>
              <p:nvPr/>
            </p:nvSpPr>
            <p:spPr bwMode="auto">
              <a:xfrm>
                <a:off x="10652" y="3219"/>
                <a:ext cx="97" cy="183"/>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ïṣļídê"/>
              <p:cNvSpPr/>
              <p:nvPr/>
            </p:nvSpPr>
            <p:spPr bwMode="auto">
              <a:xfrm>
                <a:off x="10066" y="3219"/>
                <a:ext cx="99" cy="183"/>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ïşļidè"/>
              <p:cNvSpPr/>
              <p:nvPr/>
            </p:nvSpPr>
            <p:spPr bwMode="auto">
              <a:xfrm>
                <a:off x="10095" y="3055"/>
                <a:ext cx="627" cy="632"/>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iṣļîḓé"/>
              <p:cNvSpPr/>
              <p:nvPr/>
            </p:nvSpPr>
            <p:spPr bwMode="auto">
              <a:xfrm>
                <a:off x="10358" y="3414"/>
                <a:ext cx="82" cy="19"/>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iṥḷïḍe"/>
              <p:cNvSpPr/>
              <p:nvPr/>
            </p:nvSpPr>
            <p:spPr bwMode="auto">
              <a:xfrm>
                <a:off x="10310" y="3511"/>
                <a:ext cx="191" cy="80"/>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sḷïďe"/>
              <p:cNvSpPr/>
              <p:nvPr/>
            </p:nvSpPr>
            <p:spPr bwMode="auto">
              <a:xfrm>
                <a:off x="10310" y="3511"/>
                <a:ext cx="191" cy="19"/>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iśḷíḍe"/>
              <p:cNvSpPr/>
              <p:nvPr/>
            </p:nvSpPr>
            <p:spPr bwMode="auto">
              <a:xfrm>
                <a:off x="10335" y="3542"/>
                <a:ext cx="141" cy="50"/>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išlîḓê"/>
              <p:cNvSpPr/>
              <p:nvPr/>
            </p:nvSpPr>
            <p:spPr bwMode="auto">
              <a:xfrm>
                <a:off x="10179" y="3177"/>
                <a:ext cx="172" cy="55"/>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ïsľíḑé"/>
              <p:cNvSpPr/>
              <p:nvPr/>
            </p:nvSpPr>
            <p:spPr bwMode="auto">
              <a:xfrm>
                <a:off x="10454" y="3173"/>
                <a:ext cx="178" cy="55"/>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iṥlíḋè"/>
              <p:cNvSpPr/>
              <p:nvPr/>
            </p:nvSpPr>
            <p:spPr bwMode="auto">
              <a:xfrm>
                <a:off x="10477" y="3232"/>
                <a:ext cx="136" cy="90"/>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îSlídê"/>
              <p:cNvSpPr/>
              <p:nvPr/>
            </p:nvSpPr>
            <p:spPr bwMode="auto">
              <a:xfrm>
                <a:off x="10477" y="3232"/>
                <a:ext cx="136" cy="86"/>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is1íďê"/>
              <p:cNvSpPr/>
              <p:nvPr/>
            </p:nvSpPr>
            <p:spPr bwMode="auto">
              <a:xfrm>
                <a:off x="10500" y="3232"/>
                <a:ext cx="96" cy="25"/>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îṣlíḑê"/>
              <p:cNvSpPr/>
              <p:nvPr/>
            </p:nvSpPr>
            <p:spPr bwMode="auto">
              <a:xfrm>
                <a:off x="10477" y="3248"/>
                <a:ext cx="136" cy="75"/>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iśḷïde"/>
              <p:cNvSpPr/>
              <p:nvPr/>
            </p:nvSpPr>
            <p:spPr bwMode="auto">
              <a:xfrm>
                <a:off x="10515" y="3244"/>
                <a:ext cx="57" cy="57"/>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ïŝļiḓè"/>
              <p:cNvSpPr/>
              <p:nvPr/>
            </p:nvSpPr>
            <p:spPr bwMode="auto">
              <a:xfrm>
                <a:off x="10519" y="3248"/>
                <a:ext cx="53" cy="52"/>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00" name="Picture 7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09" y="3242"/>
                <a:ext cx="63"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š1íḓè"/>
              <p:cNvSpPr/>
              <p:nvPr/>
            </p:nvSpPr>
            <p:spPr bwMode="auto">
              <a:xfrm>
                <a:off x="10534" y="3263"/>
                <a:ext cx="23" cy="19"/>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ïṣḷíḑé"/>
              <p:cNvSpPr/>
              <p:nvPr/>
            </p:nvSpPr>
            <p:spPr bwMode="auto">
              <a:xfrm>
                <a:off x="10534" y="3261"/>
                <a:ext cx="8" cy="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ïṥlîďê"/>
              <p:cNvSpPr/>
              <p:nvPr/>
            </p:nvSpPr>
            <p:spPr bwMode="auto">
              <a:xfrm>
                <a:off x="10534" y="3267"/>
                <a:ext cx="4" cy="4"/>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íŝḻídê"/>
              <p:cNvSpPr/>
              <p:nvPr/>
            </p:nvSpPr>
            <p:spPr bwMode="auto">
              <a:xfrm>
                <a:off x="10203" y="3232"/>
                <a:ext cx="132" cy="90"/>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îṧḻiḑè"/>
              <p:cNvSpPr/>
              <p:nvPr/>
            </p:nvSpPr>
            <p:spPr bwMode="auto">
              <a:xfrm>
                <a:off x="10203" y="3232"/>
                <a:ext cx="132" cy="86"/>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íşľîḍê"/>
              <p:cNvSpPr/>
              <p:nvPr/>
            </p:nvSpPr>
            <p:spPr bwMode="auto">
              <a:xfrm>
                <a:off x="10217" y="3232"/>
                <a:ext cx="96" cy="25"/>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ḻîḑê"/>
              <p:cNvSpPr/>
              <p:nvPr/>
            </p:nvSpPr>
            <p:spPr bwMode="auto">
              <a:xfrm>
                <a:off x="10203" y="3248"/>
                <a:ext cx="132" cy="75"/>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işļidé"/>
              <p:cNvSpPr/>
              <p:nvPr/>
            </p:nvSpPr>
            <p:spPr bwMode="auto">
              <a:xfrm>
                <a:off x="10240" y="3244"/>
                <a:ext cx="57" cy="57"/>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ïSḷîḑe"/>
              <p:cNvSpPr/>
              <p:nvPr/>
            </p:nvSpPr>
            <p:spPr bwMode="auto">
              <a:xfrm>
                <a:off x="10242" y="3248"/>
                <a:ext cx="55" cy="52"/>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pic>
            <p:nvPicPr>
              <p:cNvPr id="1110" name="Picture 8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32" y="3242"/>
                <a:ext cx="65"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ṩḻiḓê"/>
              <p:cNvSpPr/>
              <p:nvPr/>
            </p:nvSpPr>
            <p:spPr bwMode="auto">
              <a:xfrm>
                <a:off x="10259" y="3263"/>
                <a:ext cx="21" cy="19"/>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íṧḻíḓé"/>
              <p:cNvSpPr/>
              <p:nvPr/>
            </p:nvSpPr>
            <p:spPr bwMode="auto">
              <a:xfrm>
                <a:off x="10261" y="3263"/>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is1ídé"/>
              <p:cNvSpPr/>
              <p:nvPr/>
            </p:nvSpPr>
            <p:spPr bwMode="auto">
              <a:xfrm>
                <a:off x="10259" y="3271"/>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iṧ1iḍe"/>
              <p:cNvSpPr/>
              <p:nvPr/>
            </p:nvSpPr>
            <p:spPr bwMode="auto">
              <a:xfrm>
                <a:off x="9657" y="3790"/>
                <a:ext cx="592" cy="253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îšlíḋe"/>
              <p:cNvSpPr/>
              <p:nvPr/>
            </p:nvSpPr>
            <p:spPr bwMode="auto">
              <a:xfrm>
                <a:off x="9896" y="3790"/>
                <a:ext cx="353" cy="253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iṩļïḋê"/>
              <p:cNvSpPr/>
              <p:nvPr/>
            </p:nvSpPr>
            <p:spPr bwMode="auto">
              <a:xfrm>
                <a:off x="9686" y="5061"/>
                <a:ext cx="499" cy="978"/>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ïṧ1ïde"/>
              <p:cNvSpPr/>
              <p:nvPr/>
            </p:nvSpPr>
            <p:spPr bwMode="auto">
              <a:xfrm>
                <a:off x="9976" y="5894"/>
                <a:ext cx="53" cy="90"/>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íŝ1iḑê"/>
              <p:cNvSpPr/>
              <p:nvPr/>
            </p:nvSpPr>
            <p:spPr bwMode="auto">
              <a:xfrm>
                <a:off x="10009" y="5882"/>
                <a:ext cx="53" cy="134"/>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ïś1ïďè"/>
              <p:cNvSpPr/>
              <p:nvPr/>
            </p:nvSpPr>
            <p:spPr bwMode="auto">
              <a:xfrm>
                <a:off x="9911" y="5670"/>
                <a:ext cx="269" cy="382"/>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íşḷíḑê"/>
              <p:cNvSpPr/>
              <p:nvPr/>
            </p:nvSpPr>
            <p:spPr bwMode="auto">
              <a:xfrm>
                <a:off x="9911" y="5670"/>
                <a:ext cx="269" cy="382"/>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íṧḻiḋé"/>
              <p:cNvSpPr/>
              <p:nvPr/>
            </p:nvSpPr>
            <p:spPr bwMode="auto">
              <a:xfrm>
                <a:off x="9911" y="5670"/>
                <a:ext cx="269" cy="134"/>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iSľídé"/>
              <p:cNvSpPr/>
              <p:nvPr/>
            </p:nvSpPr>
            <p:spPr bwMode="auto">
              <a:xfrm>
                <a:off x="10544" y="3790"/>
                <a:ext cx="592" cy="253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ïśľîdè"/>
              <p:cNvSpPr/>
              <p:nvPr/>
            </p:nvSpPr>
            <p:spPr bwMode="auto">
              <a:xfrm>
                <a:off x="10853" y="4262"/>
                <a:ext cx="48" cy="1097"/>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îṥľíḍê"/>
              <p:cNvSpPr/>
              <p:nvPr/>
            </p:nvSpPr>
            <p:spPr bwMode="auto">
              <a:xfrm>
                <a:off x="10544" y="3790"/>
                <a:ext cx="353" cy="253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ï$ľíḓè"/>
              <p:cNvSpPr/>
              <p:nvPr/>
            </p:nvSpPr>
            <p:spPr bwMode="auto">
              <a:xfrm>
                <a:off x="10628" y="4480"/>
                <a:ext cx="202" cy="29"/>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93" name="iṥliḑe"/>
              <p:cNvSpPr/>
              <p:nvPr/>
            </p:nvSpPr>
            <p:spPr bwMode="auto">
              <a:xfrm>
                <a:off x="10910" y="4562"/>
                <a:ext cx="718" cy="730"/>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iṩľídè"/>
              <p:cNvSpPr/>
              <p:nvPr/>
            </p:nvSpPr>
            <p:spPr bwMode="auto">
              <a:xfrm>
                <a:off x="10759" y="5894"/>
                <a:ext cx="53" cy="90"/>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íṥlîďé"/>
              <p:cNvSpPr/>
              <p:nvPr/>
            </p:nvSpPr>
            <p:spPr bwMode="auto">
              <a:xfrm>
                <a:off x="10727" y="5882"/>
                <a:ext cx="55" cy="134"/>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ïṣḻíďe"/>
              <p:cNvSpPr/>
              <p:nvPr/>
            </p:nvSpPr>
            <p:spPr bwMode="auto">
              <a:xfrm>
                <a:off x="10605" y="5670"/>
                <a:ext cx="269" cy="382"/>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îşľïde"/>
              <p:cNvSpPr/>
              <p:nvPr/>
            </p:nvSpPr>
            <p:spPr bwMode="auto">
              <a:xfrm>
                <a:off x="10605" y="5670"/>
                <a:ext cx="269" cy="382"/>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iṧľiḋé"/>
              <p:cNvSpPr/>
              <p:nvPr/>
            </p:nvSpPr>
            <p:spPr bwMode="auto">
              <a:xfrm>
                <a:off x="10605" y="5670"/>
                <a:ext cx="269" cy="134"/>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8" name="îṡľíďé"/>
              <p:cNvSpPr/>
              <p:nvPr/>
            </p:nvSpPr>
            <p:spPr bwMode="auto">
              <a:xfrm>
                <a:off x="10171" y="4623"/>
                <a:ext cx="19" cy="46"/>
              </a:xfrm>
              <a:custGeom>
                <a:avLst/>
                <a:gdLst>
                  <a:gd name="T0" fmla="*/ 6 w 6"/>
                  <a:gd name="T1" fmla="*/ 0 h 14"/>
                  <a:gd name="T2" fmla="*/ 6 w 6"/>
                  <a:gd name="T3" fmla="*/ 11 h 14"/>
                  <a:gd name="T4" fmla="*/ 0 w 6"/>
                  <a:gd name="T5" fmla="*/ 11 h 14"/>
                  <a:gd name="T6" fmla="*/ 0 w 6"/>
                  <a:gd name="T7" fmla="*/ 0 h 14"/>
                  <a:gd name="T8" fmla="*/ 6 w 6"/>
                  <a:gd name="T9" fmla="*/ 0 h 14"/>
                </a:gdLst>
                <a:ahLst/>
                <a:cxnLst>
                  <a:cxn ang="0">
                    <a:pos x="T0" y="T1"/>
                  </a:cxn>
                  <a:cxn ang="0">
                    <a:pos x="T2" y="T3"/>
                  </a:cxn>
                  <a:cxn ang="0">
                    <a:pos x="T4" y="T5"/>
                  </a:cxn>
                  <a:cxn ang="0">
                    <a:pos x="T6" y="T7"/>
                  </a:cxn>
                  <a:cxn ang="0">
                    <a:pos x="T8" y="T9"/>
                  </a:cxn>
                </a:cxnLst>
                <a:rect l="0" t="0" r="r" b="b"/>
                <a:pathLst>
                  <a:path w="6" h="14">
                    <a:moveTo>
                      <a:pt x="6" y="0"/>
                    </a:moveTo>
                    <a:cubicBezTo>
                      <a:pt x="6" y="11"/>
                      <a:pt x="6" y="11"/>
                      <a:pt x="6" y="11"/>
                    </a:cubicBezTo>
                    <a:cubicBezTo>
                      <a:pt x="6" y="14"/>
                      <a:pt x="0" y="14"/>
                      <a:pt x="0" y="11"/>
                    </a:cubicBezTo>
                    <a:cubicBezTo>
                      <a:pt x="0" y="0"/>
                      <a:pt x="0" y="0"/>
                      <a:pt x="0" y="0"/>
                    </a:cubicBezTo>
                    <a:lnTo>
                      <a:pt x="6" y="0"/>
                    </a:lnTo>
                    <a:close/>
                  </a:path>
                </a:pathLst>
              </a:custGeom>
              <a:solidFill>
                <a:srgbClr val="C6C6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5" name="ïšlîḓe"/>
              <p:cNvSpPr/>
              <p:nvPr/>
            </p:nvSpPr>
            <p:spPr bwMode="auto">
              <a:xfrm>
                <a:off x="9925" y="4650"/>
                <a:ext cx="23" cy="23"/>
              </a:xfrm>
              <a:custGeom>
                <a:avLst/>
                <a:gdLst>
                  <a:gd name="T0" fmla="*/ 6 w 7"/>
                  <a:gd name="T1" fmla="*/ 2 h 7"/>
                  <a:gd name="T2" fmla="*/ 3 w 7"/>
                  <a:gd name="T3" fmla="*/ 0 h 7"/>
                  <a:gd name="T4" fmla="*/ 1 w 7"/>
                  <a:gd name="T5" fmla="*/ 4 h 7"/>
                  <a:gd name="T6" fmla="*/ 5 w 7"/>
                  <a:gd name="T7" fmla="*/ 6 h 7"/>
                  <a:gd name="T8" fmla="*/ 6 w 7"/>
                  <a:gd name="T9" fmla="*/ 2 h 7"/>
                </a:gdLst>
                <a:ahLst/>
                <a:cxnLst>
                  <a:cxn ang="0">
                    <a:pos x="T0" y="T1"/>
                  </a:cxn>
                  <a:cxn ang="0">
                    <a:pos x="T2" y="T3"/>
                  </a:cxn>
                  <a:cxn ang="0">
                    <a:pos x="T4" y="T5"/>
                  </a:cxn>
                  <a:cxn ang="0">
                    <a:pos x="T6" y="T7"/>
                  </a:cxn>
                  <a:cxn ang="0">
                    <a:pos x="T8" y="T9"/>
                  </a:cxn>
                </a:cxnLst>
                <a:rect l="0" t="0" r="r" b="b"/>
                <a:pathLst>
                  <a:path w="7" h="7">
                    <a:moveTo>
                      <a:pt x="6" y="2"/>
                    </a:moveTo>
                    <a:cubicBezTo>
                      <a:pt x="6" y="1"/>
                      <a:pt x="4" y="0"/>
                      <a:pt x="3" y="0"/>
                    </a:cubicBezTo>
                    <a:cubicBezTo>
                      <a:pt x="2" y="0"/>
                      <a:pt x="0" y="2"/>
                      <a:pt x="1" y="4"/>
                    </a:cubicBezTo>
                    <a:cubicBezTo>
                      <a:pt x="1" y="6"/>
                      <a:pt x="3" y="7"/>
                      <a:pt x="5" y="6"/>
                    </a:cubicBezTo>
                    <a:cubicBezTo>
                      <a:pt x="6" y="6"/>
                      <a:pt x="7" y="4"/>
                      <a:pt x="6" y="2"/>
                    </a:cubicBezTo>
                    <a:close/>
                  </a:path>
                </a:pathLst>
              </a:custGeom>
              <a:solidFill>
                <a:srgbClr val="706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7" name="iṥḻïďe"/>
              <p:cNvSpPr/>
              <p:nvPr/>
            </p:nvSpPr>
            <p:spPr bwMode="auto">
              <a:xfrm>
                <a:off x="9944" y="2751"/>
                <a:ext cx="900" cy="529"/>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îŝļîḋe"/>
              <p:cNvSpPr/>
              <p:nvPr/>
            </p:nvSpPr>
            <p:spPr bwMode="auto">
              <a:xfrm>
                <a:off x="9944" y="2795"/>
                <a:ext cx="254" cy="416"/>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íSļiḍê"/>
              <p:cNvSpPr/>
              <p:nvPr/>
            </p:nvSpPr>
            <p:spPr bwMode="auto">
              <a:xfrm>
                <a:off x="10079" y="2801"/>
                <a:ext cx="764" cy="48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8" name="文本框 37"/>
            <p:cNvSpPr txBox="1"/>
            <p:nvPr/>
          </p:nvSpPr>
          <p:spPr>
            <a:xfrm>
              <a:off x="4347" y="3529"/>
              <a:ext cx="5725" cy="3802"/>
            </a:xfrm>
            <a:prstGeom prst="rect">
              <a:avLst/>
            </a:prstGeom>
            <a:noFill/>
          </p:spPr>
          <p:txBody>
            <a:bodyPr wrap="square" rtlCol="0" anchor="t">
              <a:spAutoFit/>
            </a:bodyPr>
            <a:lstStyle/>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扬州伟业机电安装有限公司</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分子筛装填基本结束</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员工就餐之后进入罐内</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作业人员晕倒在罐内</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一人立即下罐施救也晕倒</a:t>
              </a:r>
              <a:r>
                <a:rPr lang="zh-CN" altLang="en-US" sz="13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rPr>
                <a:t>（无防护）</a:t>
              </a:r>
              <a:endParaRPr lang="zh-CN" altLang="en-US" sz="13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罐外监护人员大声呼救</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我方员工下罐救人晕倒罐内</a:t>
              </a:r>
              <a:r>
                <a:rPr lang="zh-CN" altLang="en-US" sz="1300" b="1">
                  <a:solidFill>
                    <a:srgbClr val="2E6D7A"/>
                  </a:solidFill>
                  <a:latin typeface="微软雅黑" panose="020B0503020204020204" pitchFamily="34" charset="-122"/>
                  <a:ea typeface="微软雅黑" panose="020B0503020204020204" pitchFamily="34" charset="-122"/>
                  <a:cs typeface="微软雅黑" panose="020B0503020204020204" pitchFamily="34" charset="-122"/>
                </a:rPr>
                <a:t>（无防护）</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30000"/>
                </a:lnSpc>
                <a:buClr>
                  <a:srgbClr val="2F7889"/>
                </a:buClr>
                <a:buFont typeface="Arial" panose="020B0604020202020204" pitchFamily="34" charset="0"/>
                <a:buChar char="•"/>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三人死亡包括两名施救人员</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0440" y="1580515"/>
            <a:ext cx="3977005" cy="28314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4510" y="933450"/>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各应急小组入场</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97535" y="1580515"/>
            <a:ext cx="3977005" cy="28314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5715" name="Picture 3" descr="J:\DCIM\100ND300\DSC_7441.JPG"/>
          <p:cNvPicPr>
            <a:picLocks noChangeAspect="1"/>
          </p:cNvPicPr>
          <p:nvPr/>
        </p:nvPicPr>
        <p:blipFill>
          <a:blip r:embed="rId1"/>
          <a:stretch>
            <a:fillRect/>
          </a:stretch>
        </p:blipFill>
        <p:spPr>
          <a:xfrm>
            <a:off x="4956810" y="1715135"/>
            <a:ext cx="3643630" cy="2562225"/>
          </a:xfrm>
          <a:prstGeom prst="rect">
            <a:avLst/>
          </a:prstGeom>
          <a:noFill/>
          <a:ln w="9525">
            <a:noFill/>
          </a:ln>
        </p:spPr>
      </p:pic>
      <p:pic>
        <p:nvPicPr>
          <p:cNvPr id="115717" name="Picture 6" descr="J:\DCIM\100ND300\DSC_7445.JPG"/>
          <p:cNvPicPr>
            <a:picLocks noChangeAspect="1"/>
          </p:cNvPicPr>
          <p:nvPr/>
        </p:nvPicPr>
        <p:blipFill>
          <a:blip r:embed="rId2"/>
          <a:stretch>
            <a:fillRect/>
          </a:stretch>
        </p:blipFill>
        <p:spPr>
          <a:xfrm>
            <a:off x="756920" y="1715135"/>
            <a:ext cx="3641725" cy="25615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5030" y="1580515"/>
            <a:ext cx="3888105" cy="28314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24510" y="933450"/>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各应急小组入场</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97535" y="1580515"/>
            <a:ext cx="3888105" cy="28314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5714" name="Picture 2" descr="J:\DCIM\100ND300\DSC_7435.JPG"/>
          <p:cNvPicPr>
            <a:picLocks noChangeAspect="1"/>
          </p:cNvPicPr>
          <p:nvPr/>
        </p:nvPicPr>
        <p:blipFill>
          <a:blip r:embed="rId1"/>
          <a:stretch>
            <a:fillRect/>
          </a:stretch>
        </p:blipFill>
        <p:spPr>
          <a:xfrm>
            <a:off x="737870" y="1700530"/>
            <a:ext cx="3615055" cy="2590800"/>
          </a:xfrm>
          <a:prstGeom prst="rect">
            <a:avLst/>
          </a:prstGeom>
          <a:noFill/>
          <a:ln w="9525">
            <a:noFill/>
          </a:ln>
        </p:spPr>
      </p:pic>
      <p:pic>
        <p:nvPicPr>
          <p:cNvPr id="115716" name="Picture 5" descr="J:\DCIM\100ND300\DSC_7448.JPG"/>
          <p:cNvPicPr>
            <a:picLocks noChangeAspect="1"/>
          </p:cNvPicPr>
          <p:nvPr/>
        </p:nvPicPr>
        <p:blipFill>
          <a:blip r:embed="rId2"/>
          <a:stretch>
            <a:fillRect/>
          </a:stretch>
        </p:blipFill>
        <p:spPr>
          <a:xfrm>
            <a:off x="4835525" y="1700530"/>
            <a:ext cx="3586480" cy="2590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702175" y="1522095"/>
            <a:ext cx="3674110" cy="27463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14985" y="819150"/>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766" name="TextBox 9"/>
          <p:cNvSpPr txBox="1"/>
          <p:nvPr/>
        </p:nvSpPr>
        <p:spPr>
          <a:xfrm>
            <a:off x="5545138" y="4334510"/>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警戒管制组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17767" name="TextBox 10"/>
          <p:cNvSpPr txBox="1"/>
          <p:nvPr/>
        </p:nvSpPr>
        <p:spPr>
          <a:xfrm>
            <a:off x="1669415" y="4334510"/>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环境监测组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741045" y="1522095"/>
            <a:ext cx="3674110" cy="27463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7762" name="Picture 2" descr="J:\DCIM\100ND300\DSC_7454.JPG"/>
          <p:cNvPicPr>
            <a:picLocks noChangeAspect="1"/>
          </p:cNvPicPr>
          <p:nvPr/>
        </p:nvPicPr>
        <p:blipFill>
          <a:blip r:embed="rId1"/>
          <a:stretch>
            <a:fillRect/>
          </a:stretch>
        </p:blipFill>
        <p:spPr>
          <a:xfrm>
            <a:off x="4845685" y="1666240"/>
            <a:ext cx="3357880" cy="2449195"/>
          </a:xfrm>
          <a:prstGeom prst="rect">
            <a:avLst/>
          </a:prstGeom>
          <a:noFill/>
          <a:ln w="9525">
            <a:noFill/>
          </a:ln>
        </p:spPr>
      </p:pic>
      <p:pic>
        <p:nvPicPr>
          <p:cNvPr id="117763" name="Picture 3" descr="J:\DCIM\100ND300\DSC_7460.JPG"/>
          <p:cNvPicPr>
            <a:picLocks noChangeAspect="1"/>
          </p:cNvPicPr>
          <p:nvPr/>
        </p:nvPicPr>
        <p:blipFill>
          <a:blip r:embed="rId2"/>
          <a:stretch>
            <a:fillRect/>
          </a:stretch>
        </p:blipFill>
        <p:spPr>
          <a:xfrm>
            <a:off x="929005" y="1666240"/>
            <a:ext cx="3357880" cy="24491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96130" y="1537970"/>
            <a:ext cx="3634740" cy="27463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514985" y="819150"/>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741045" y="1522095"/>
            <a:ext cx="3634740" cy="27463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7764" name="Picture 4" descr="J:\DCIM\100ND300\DSC_7459.JPG"/>
          <p:cNvPicPr>
            <a:picLocks noChangeAspect="1"/>
          </p:cNvPicPr>
          <p:nvPr/>
        </p:nvPicPr>
        <p:blipFill>
          <a:blip r:embed="rId1"/>
          <a:stretch>
            <a:fillRect/>
          </a:stretch>
        </p:blipFill>
        <p:spPr>
          <a:xfrm>
            <a:off x="4734560" y="1681480"/>
            <a:ext cx="3357880" cy="2457450"/>
          </a:xfrm>
          <a:prstGeom prst="rect">
            <a:avLst/>
          </a:prstGeom>
          <a:noFill/>
          <a:ln w="9525">
            <a:noFill/>
          </a:ln>
        </p:spPr>
      </p:pic>
      <p:pic>
        <p:nvPicPr>
          <p:cNvPr id="117765" name="Picture 4" descr="J:\DCIM\100ND300\DSC_7446.JPG"/>
          <p:cNvPicPr>
            <a:picLocks noChangeAspect="1"/>
          </p:cNvPicPr>
          <p:nvPr/>
        </p:nvPicPr>
        <p:blipFill>
          <a:blip r:embed="rId2"/>
          <a:stretch>
            <a:fillRect/>
          </a:stretch>
        </p:blipFill>
        <p:spPr>
          <a:xfrm>
            <a:off x="908685" y="1681480"/>
            <a:ext cx="3357880" cy="2458720"/>
          </a:xfrm>
          <a:prstGeom prst="rect">
            <a:avLst/>
          </a:prstGeom>
          <a:noFill/>
          <a:ln w="9525">
            <a:noFill/>
          </a:ln>
        </p:spPr>
      </p:pic>
      <p:sp>
        <p:nvSpPr>
          <p:cNvPr id="2" name="TextBox 10"/>
          <p:cNvSpPr txBox="1"/>
          <p:nvPr/>
        </p:nvSpPr>
        <p:spPr>
          <a:xfrm>
            <a:off x="3571240" y="4396740"/>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抢险救援组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107940" y="1676400"/>
            <a:ext cx="3439160" cy="260223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675640" y="2333625"/>
            <a:ext cx="349250" cy="11684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人员救护组</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1381125" y="1676400"/>
            <a:ext cx="3439160" cy="260223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9810" name="Picture 2" descr="J:\DCIM\100ND300\DSC_7466.JPG"/>
          <p:cNvPicPr>
            <a:picLocks noChangeAspect="1"/>
          </p:cNvPicPr>
          <p:nvPr/>
        </p:nvPicPr>
        <p:blipFill>
          <a:blip r:embed="rId1"/>
          <a:stretch>
            <a:fillRect/>
          </a:stretch>
        </p:blipFill>
        <p:spPr>
          <a:xfrm>
            <a:off x="1572895" y="1822450"/>
            <a:ext cx="3143250" cy="2296795"/>
          </a:xfrm>
          <a:prstGeom prst="rect">
            <a:avLst/>
          </a:prstGeom>
          <a:noFill/>
          <a:ln w="9525">
            <a:noFill/>
          </a:ln>
        </p:spPr>
      </p:pic>
      <p:pic>
        <p:nvPicPr>
          <p:cNvPr id="119812" name="Picture 4" descr="J:\DCIM\100ND300\DSC_7474.JPG"/>
          <p:cNvPicPr>
            <a:picLocks noChangeAspect="1"/>
          </p:cNvPicPr>
          <p:nvPr/>
        </p:nvPicPr>
        <p:blipFill>
          <a:blip r:embed="rId2"/>
          <a:stretch>
            <a:fillRect/>
          </a:stretch>
        </p:blipFill>
        <p:spPr>
          <a:xfrm>
            <a:off x="5255895" y="1822450"/>
            <a:ext cx="3143250" cy="22967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819150" y="2405380"/>
            <a:ext cx="349250" cy="11684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人员救护组</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1381125" y="1676400"/>
            <a:ext cx="6701155" cy="260223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19811" name="Picture 3" descr="J:\DCIM\100ND300\DSC_7472.JPG"/>
          <p:cNvPicPr>
            <a:picLocks noChangeAspect="1"/>
          </p:cNvPicPr>
          <p:nvPr/>
        </p:nvPicPr>
        <p:blipFill>
          <a:blip r:embed="rId1"/>
          <a:stretch>
            <a:fillRect/>
          </a:stretch>
        </p:blipFill>
        <p:spPr>
          <a:xfrm>
            <a:off x="1524000" y="1847850"/>
            <a:ext cx="3143250" cy="2315845"/>
          </a:xfrm>
          <a:prstGeom prst="rect">
            <a:avLst/>
          </a:prstGeom>
          <a:noFill/>
          <a:ln w="9525">
            <a:noFill/>
          </a:ln>
        </p:spPr>
      </p:pic>
      <p:pic>
        <p:nvPicPr>
          <p:cNvPr id="119813" name="Picture 5" descr="J:\DCIM\100ND300\DSC_7481.JPG"/>
          <p:cNvPicPr>
            <a:picLocks noChangeAspect="1"/>
          </p:cNvPicPr>
          <p:nvPr/>
        </p:nvPicPr>
        <p:blipFill>
          <a:blip r:embed="rId2"/>
          <a:stretch>
            <a:fillRect/>
          </a:stretch>
        </p:blipFill>
        <p:spPr>
          <a:xfrm>
            <a:off x="4752975" y="1847850"/>
            <a:ext cx="3171825" cy="23158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766" name="TextBox 9"/>
          <p:cNvSpPr txBox="1"/>
          <p:nvPr/>
        </p:nvSpPr>
        <p:spPr>
          <a:xfrm>
            <a:off x="5688648" y="4262755"/>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抢险救援组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17767" name="TextBox 10"/>
          <p:cNvSpPr txBox="1"/>
          <p:nvPr/>
        </p:nvSpPr>
        <p:spPr>
          <a:xfrm>
            <a:off x="1669415" y="4262755"/>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物资保障组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751205" y="1613535"/>
            <a:ext cx="3630930" cy="25552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6" name="Picture 2" descr="J:\DCIM\100ND300\DSC_7479.JPG"/>
          <p:cNvPicPr>
            <a:picLocks noChangeAspect="1"/>
          </p:cNvPicPr>
          <p:nvPr/>
        </p:nvPicPr>
        <p:blipFill>
          <a:blip r:embed="rId1"/>
          <a:stretch>
            <a:fillRect/>
          </a:stretch>
        </p:blipFill>
        <p:spPr>
          <a:xfrm>
            <a:off x="923925" y="1799908"/>
            <a:ext cx="3286125" cy="2182812"/>
          </a:xfrm>
          <a:prstGeom prst="rect">
            <a:avLst/>
          </a:prstGeom>
          <a:noFill/>
          <a:ln w="9525">
            <a:noFill/>
          </a:ln>
        </p:spPr>
      </p:pic>
      <p:sp>
        <p:nvSpPr>
          <p:cNvPr id="7" name="矩形 6"/>
          <p:cNvSpPr/>
          <p:nvPr/>
        </p:nvSpPr>
        <p:spPr>
          <a:xfrm>
            <a:off x="4606925" y="1614170"/>
            <a:ext cx="3630930" cy="25552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8" name="Picture 3" descr="J:\DCIM\100ND300\DSC_7483.JPG"/>
          <p:cNvPicPr>
            <a:picLocks noChangeAspect="1"/>
          </p:cNvPicPr>
          <p:nvPr/>
        </p:nvPicPr>
        <p:blipFill>
          <a:blip r:embed="rId2"/>
          <a:stretch>
            <a:fillRect/>
          </a:stretch>
        </p:blipFill>
        <p:spPr>
          <a:xfrm>
            <a:off x="4797425" y="1799908"/>
            <a:ext cx="3249613" cy="2159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5" name="矩形 4"/>
          <p:cNvSpPr/>
          <p:nvPr/>
        </p:nvSpPr>
        <p:spPr>
          <a:xfrm>
            <a:off x="751205" y="1423035"/>
            <a:ext cx="3630930" cy="25552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6" name="矩形 5"/>
          <p:cNvSpPr/>
          <p:nvPr/>
        </p:nvSpPr>
        <p:spPr>
          <a:xfrm>
            <a:off x="4650105" y="1423035"/>
            <a:ext cx="3630930" cy="255524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7" name="Picture 4" descr="J:\DCIM\100ND300\DSC_7492.JPG"/>
          <p:cNvPicPr>
            <a:picLocks noChangeAspect="1"/>
          </p:cNvPicPr>
          <p:nvPr/>
        </p:nvPicPr>
        <p:blipFill>
          <a:blip r:embed="rId1"/>
          <a:stretch>
            <a:fillRect/>
          </a:stretch>
        </p:blipFill>
        <p:spPr>
          <a:xfrm>
            <a:off x="923290" y="1609408"/>
            <a:ext cx="3286125" cy="2182812"/>
          </a:xfrm>
          <a:prstGeom prst="rect">
            <a:avLst/>
          </a:prstGeom>
          <a:noFill/>
          <a:ln w="9525">
            <a:noFill/>
          </a:ln>
        </p:spPr>
      </p:pic>
      <p:pic>
        <p:nvPicPr>
          <p:cNvPr id="8" name="Picture 5" descr="J:\DCIM\100ND300\DSC_7497.JPG"/>
          <p:cNvPicPr>
            <a:picLocks noChangeAspect="1"/>
          </p:cNvPicPr>
          <p:nvPr/>
        </p:nvPicPr>
        <p:blipFill>
          <a:blip r:embed="rId2"/>
          <a:stretch>
            <a:fillRect/>
          </a:stretch>
        </p:blipFill>
        <p:spPr>
          <a:xfrm>
            <a:off x="4858385" y="1656715"/>
            <a:ext cx="3214688" cy="2135188"/>
          </a:xfrm>
          <a:prstGeom prst="rect">
            <a:avLst/>
          </a:prstGeom>
          <a:noFill/>
          <a:ln w="9525">
            <a:noFill/>
          </a:ln>
        </p:spPr>
      </p:pic>
      <p:sp>
        <p:nvSpPr>
          <p:cNvPr id="117766" name="TextBox 9"/>
          <p:cNvSpPr txBox="1"/>
          <p:nvPr/>
        </p:nvSpPr>
        <p:spPr>
          <a:xfrm>
            <a:off x="5688648" y="4119245"/>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抢险救援组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17767" name="TextBox 10"/>
          <p:cNvSpPr txBox="1"/>
          <p:nvPr/>
        </p:nvSpPr>
        <p:spPr>
          <a:xfrm>
            <a:off x="1669415" y="4119245"/>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抢险救援组</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2" name="矩形 1"/>
          <p:cNvSpPr/>
          <p:nvPr/>
        </p:nvSpPr>
        <p:spPr>
          <a:xfrm>
            <a:off x="671830" y="1462405"/>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3" name="矩形 2"/>
          <p:cNvSpPr/>
          <p:nvPr/>
        </p:nvSpPr>
        <p:spPr>
          <a:xfrm>
            <a:off x="4456430" y="1462405"/>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 name="文本框 3"/>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各应急小组实施应急</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3906" name="Picture 2" descr="J:\DCIM\100ND300\DSC_7499.JPG"/>
          <p:cNvPicPr>
            <a:picLocks noChangeAspect="1"/>
          </p:cNvPicPr>
          <p:nvPr/>
        </p:nvPicPr>
        <p:blipFill>
          <a:blip r:embed="rId1"/>
          <a:stretch>
            <a:fillRect/>
          </a:stretch>
        </p:blipFill>
        <p:spPr>
          <a:xfrm>
            <a:off x="873760" y="1668145"/>
            <a:ext cx="3214688" cy="2135188"/>
          </a:xfrm>
          <a:prstGeom prst="rect">
            <a:avLst/>
          </a:prstGeom>
          <a:noFill/>
          <a:ln w="9525">
            <a:noFill/>
          </a:ln>
        </p:spPr>
      </p:pic>
      <p:pic>
        <p:nvPicPr>
          <p:cNvPr id="123907" name="Picture 3" descr="J:\DCIM\100ND300\DSC_7502.JPG"/>
          <p:cNvPicPr>
            <a:picLocks noChangeAspect="1"/>
          </p:cNvPicPr>
          <p:nvPr/>
        </p:nvPicPr>
        <p:blipFill>
          <a:blip r:embed="rId2"/>
          <a:stretch>
            <a:fillRect/>
          </a:stretch>
        </p:blipFill>
        <p:spPr>
          <a:xfrm>
            <a:off x="4605655" y="1668145"/>
            <a:ext cx="3319780" cy="2135505"/>
          </a:xfrm>
          <a:prstGeom prst="rect">
            <a:avLst/>
          </a:prstGeom>
          <a:noFill/>
          <a:ln w="9525">
            <a:noFill/>
          </a:ln>
        </p:spPr>
      </p:pic>
      <p:sp>
        <p:nvSpPr>
          <p:cNvPr id="117766" name="TextBox 9"/>
          <p:cNvSpPr txBox="1"/>
          <p:nvPr/>
        </p:nvSpPr>
        <p:spPr>
          <a:xfrm>
            <a:off x="5616893" y="4119245"/>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现场洗消点</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17767" name="TextBox 10"/>
          <p:cNvSpPr txBox="1"/>
          <p:nvPr/>
        </p:nvSpPr>
        <p:spPr>
          <a:xfrm>
            <a:off x="1597660" y="4119245"/>
            <a:ext cx="1714500" cy="275590"/>
          </a:xfrm>
          <a:prstGeom prst="rect">
            <a:avLst/>
          </a:prstGeom>
          <a:noFill/>
          <a:ln w="9525">
            <a:noFill/>
          </a:ln>
        </p:spPr>
        <p:txBody>
          <a:bodyPr anchor="ctr">
            <a:spAutoFit/>
          </a:bodyPr>
          <a:lstStyle/>
          <a:p>
            <a:pPr marL="0" marR="0" lvl="0" indent="0" algn="ctr"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现场解说</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33925" y="1578610"/>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 name="矩形 1"/>
          <p:cNvSpPr/>
          <p:nvPr/>
        </p:nvSpPr>
        <p:spPr>
          <a:xfrm>
            <a:off x="671830" y="1578610"/>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各应急小组报告</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5955" name="Picture 3" descr="J:\DCIM\100ND300\DSC_7511.JPG"/>
          <p:cNvPicPr>
            <a:picLocks noChangeAspect="1"/>
          </p:cNvPicPr>
          <p:nvPr/>
        </p:nvPicPr>
        <p:blipFill>
          <a:blip r:embed="rId1"/>
          <a:stretch>
            <a:fillRect/>
          </a:stretch>
        </p:blipFill>
        <p:spPr>
          <a:xfrm>
            <a:off x="4876800" y="1733550"/>
            <a:ext cx="3333750" cy="2214563"/>
          </a:xfrm>
          <a:prstGeom prst="rect">
            <a:avLst/>
          </a:prstGeom>
          <a:noFill/>
          <a:ln w="9525">
            <a:noFill/>
          </a:ln>
        </p:spPr>
      </p:pic>
      <p:pic>
        <p:nvPicPr>
          <p:cNvPr id="125956" name="Picture 4" descr="J:\DCIM\100ND300\DSC_7515.JPG"/>
          <p:cNvPicPr>
            <a:picLocks noChangeAspect="1"/>
          </p:cNvPicPr>
          <p:nvPr/>
        </p:nvPicPr>
        <p:blipFill>
          <a:blip r:embed="rId2"/>
          <a:stretch>
            <a:fillRect/>
          </a:stretch>
        </p:blipFill>
        <p:spPr>
          <a:xfrm>
            <a:off x="804863" y="1733550"/>
            <a:ext cx="3357562" cy="22304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algn="l"/>
            <a:r>
              <a:rPr lang="zh-CN" altLang="en-US" sz="2000" b="1" dirty="0">
                <a:solidFill>
                  <a:srgbClr val="2E6D7A"/>
                </a:solidFill>
                <a:latin typeface="微软雅黑" panose="020B0503020204020204" pitchFamily="34" charset="-122"/>
                <a:ea typeface="微软雅黑" panose="020B0503020204020204" pitchFamily="34" charset="-122"/>
                <a:cs typeface="+mn-ea"/>
              </a:rPr>
              <a:t>企业应急管理工作中存在的突出问题</a:t>
            </a:r>
            <a:endParaRPr lang="zh-CN" altLang="en-US" sz="2000" b="1" dirty="0">
              <a:solidFill>
                <a:srgbClr val="2E6D7A"/>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743585" y="772160"/>
            <a:ext cx="7816850" cy="1430020"/>
          </a:xfrm>
          <a:prstGeom prst="rect">
            <a:avLst/>
          </a:prstGeom>
          <a:noFill/>
        </p:spPr>
        <p:txBody>
          <a:bodyPr wrap="square" rtlCol="0" anchor="t">
            <a:spAutoFit/>
          </a:bodyPr>
          <a:lstStyle/>
          <a:p>
            <a:pPr>
              <a:lnSpc>
                <a:spcPct val="150000"/>
              </a:lnSpc>
              <a:spcBef>
                <a:spcPts val="0"/>
              </a:spcBef>
              <a:spcAft>
                <a:spcPts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1、进入密闭空间作业，通风不良，导致缺氧窒息。</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2、救援过程中往罐内加水后，水与分子筛放出大量热，产生大量水蒸气，使罐内氧气更加稀薄。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3、监测与防护缺失，盲目施救，导致事态扩大。</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743585" y="2078355"/>
            <a:ext cx="7816850" cy="1430020"/>
          </a:xfrm>
          <a:prstGeom prst="rect">
            <a:avLst/>
          </a:prstGeom>
          <a:noFill/>
        </p:spPr>
        <p:txBody>
          <a:bodyPr wrap="square" rtlCol="0" anchor="t">
            <a:spAutoFit/>
          </a:bodyPr>
          <a:lstStyle/>
          <a:p>
            <a:pPr>
              <a:lnSpc>
                <a:spcPct val="150000"/>
              </a:lnSpc>
              <a:spcBef>
                <a:spcPts val="0"/>
              </a:spcBef>
              <a:spcAft>
                <a:spcPts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（二）间接原因</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1、施工组织管理混乱，安全管理失去有效控制。</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2、受限空间作业未严格执行作业许可，未制定应急预案；</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3、现场应急处置混乱，缺乏科学有效的救援措施和指挥能力。</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6" name="4a59605d-a9ab-4383-9934-dc69bd1b454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4828387" y="2064168"/>
            <a:ext cx="4211625" cy="2958935"/>
            <a:chOff x="3288250" y="1659576"/>
            <a:chExt cx="5615500" cy="3945247"/>
          </a:xfrm>
        </p:grpSpPr>
        <p:sp>
          <p:nvSpPr>
            <p:cNvPr id="4" name="íṣḷïḋê"/>
            <p:cNvSpPr/>
            <p:nvPr/>
          </p:nvSpPr>
          <p:spPr bwMode="auto">
            <a:xfrm>
              <a:off x="6873859" y="3658111"/>
              <a:ext cx="959004" cy="265608"/>
            </a:xfrm>
            <a:custGeom>
              <a:avLst/>
              <a:gdLst>
                <a:gd name="T0" fmla="*/ 445 w 482"/>
                <a:gd name="T1" fmla="*/ 150 h 219"/>
                <a:gd name="T2" fmla="*/ 370 w 482"/>
                <a:gd name="T3" fmla="*/ 150 h 219"/>
                <a:gd name="T4" fmla="*/ 332 w 482"/>
                <a:gd name="T5" fmla="*/ 112 h 219"/>
                <a:gd name="T6" fmla="*/ 370 w 482"/>
                <a:gd name="T7" fmla="*/ 75 h 219"/>
                <a:gd name="T8" fmla="*/ 376 w 482"/>
                <a:gd name="T9" fmla="*/ 75 h 219"/>
                <a:gd name="T10" fmla="*/ 414 w 482"/>
                <a:gd name="T11" fmla="*/ 37 h 219"/>
                <a:gd name="T12" fmla="*/ 376 w 482"/>
                <a:gd name="T13" fmla="*/ 0 h 219"/>
                <a:gd name="T14" fmla="*/ 37 w 482"/>
                <a:gd name="T15" fmla="*/ 0 h 219"/>
                <a:gd name="T16" fmla="*/ 0 w 482"/>
                <a:gd name="T17" fmla="*/ 37 h 219"/>
                <a:gd name="T18" fmla="*/ 37 w 482"/>
                <a:gd name="T19" fmla="*/ 75 h 219"/>
                <a:gd name="T20" fmla="*/ 185 w 482"/>
                <a:gd name="T21" fmla="*/ 75 h 219"/>
                <a:gd name="T22" fmla="*/ 148 w 482"/>
                <a:gd name="T23" fmla="*/ 112 h 219"/>
                <a:gd name="T24" fmla="*/ 185 w 482"/>
                <a:gd name="T25" fmla="*/ 150 h 219"/>
                <a:gd name="T26" fmla="*/ 106 w 482"/>
                <a:gd name="T27" fmla="*/ 150 h 219"/>
                <a:gd name="T28" fmla="*/ 69 w 482"/>
                <a:gd name="T29" fmla="*/ 184 h 219"/>
                <a:gd name="T30" fmla="*/ 106 w 482"/>
                <a:gd name="T31" fmla="*/ 219 h 219"/>
                <a:gd name="T32" fmla="*/ 445 w 482"/>
                <a:gd name="T33" fmla="*/ 219 h 219"/>
                <a:gd name="T34" fmla="*/ 482 w 482"/>
                <a:gd name="T35" fmla="*/ 184 h 219"/>
                <a:gd name="T36" fmla="*/ 445 w 482"/>
                <a:gd name="T37" fmla="*/ 1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2" h="219">
                  <a:moveTo>
                    <a:pt x="445" y="150"/>
                  </a:moveTo>
                  <a:cubicBezTo>
                    <a:pt x="370" y="150"/>
                    <a:pt x="370" y="150"/>
                    <a:pt x="370" y="150"/>
                  </a:cubicBezTo>
                  <a:cubicBezTo>
                    <a:pt x="349" y="150"/>
                    <a:pt x="332" y="133"/>
                    <a:pt x="332" y="112"/>
                  </a:cubicBezTo>
                  <a:cubicBezTo>
                    <a:pt x="332" y="91"/>
                    <a:pt x="349" y="75"/>
                    <a:pt x="370" y="75"/>
                  </a:cubicBezTo>
                  <a:cubicBezTo>
                    <a:pt x="376" y="75"/>
                    <a:pt x="376" y="75"/>
                    <a:pt x="376" y="75"/>
                  </a:cubicBezTo>
                  <a:cubicBezTo>
                    <a:pt x="397" y="75"/>
                    <a:pt x="414" y="58"/>
                    <a:pt x="414" y="37"/>
                  </a:cubicBezTo>
                  <a:cubicBezTo>
                    <a:pt x="414" y="16"/>
                    <a:pt x="397" y="0"/>
                    <a:pt x="376" y="0"/>
                  </a:cubicBezTo>
                  <a:cubicBezTo>
                    <a:pt x="37" y="0"/>
                    <a:pt x="37" y="0"/>
                    <a:pt x="37" y="0"/>
                  </a:cubicBezTo>
                  <a:cubicBezTo>
                    <a:pt x="17" y="0"/>
                    <a:pt x="0" y="16"/>
                    <a:pt x="0" y="37"/>
                  </a:cubicBezTo>
                  <a:cubicBezTo>
                    <a:pt x="0" y="58"/>
                    <a:pt x="17" y="75"/>
                    <a:pt x="37" y="75"/>
                  </a:cubicBezTo>
                  <a:cubicBezTo>
                    <a:pt x="185" y="75"/>
                    <a:pt x="185" y="75"/>
                    <a:pt x="185" y="75"/>
                  </a:cubicBezTo>
                  <a:cubicBezTo>
                    <a:pt x="165" y="75"/>
                    <a:pt x="148" y="91"/>
                    <a:pt x="148" y="112"/>
                  </a:cubicBezTo>
                  <a:cubicBezTo>
                    <a:pt x="148" y="133"/>
                    <a:pt x="165" y="150"/>
                    <a:pt x="185" y="150"/>
                  </a:cubicBezTo>
                  <a:cubicBezTo>
                    <a:pt x="106" y="150"/>
                    <a:pt x="106" y="150"/>
                    <a:pt x="106" y="150"/>
                  </a:cubicBezTo>
                  <a:cubicBezTo>
                    <a:pt x="85" y="150"/>
                    <a:pt x="69" y="163"/>
                    <a:pt x="69" y="184"/>
                  </a:cubicBezTo>
                  <a:cubicBezTo>
                    <a:pt x="69" y="205"/>
                    <a:pt x="85" y="219"/>
                    <a:pt x="106" y="219"/>
                  </a:cubicBezTo>
                  <a:cubicBezTo>
                    <a:pt x="445" y="219"/>
                    <a:pt x="445" y="219"/>
                    <a:pt x="445" y="219"/>
                  </a:cubicBezTo>
                  <a:cubicBezTo>
                    <a:pt x="466" y="219"/>
                    <a:pt x="482" y="205"/>
                    <a:pt x="482" y="184"/>
                  </a:cubicBezTo>
                  <a:cubicBezTo>
                    <a:pt x="482" y="163"/>
                    <a:pt x="466" y="150"/>
                    <a:pt x="445" y="150"/>
                  </a:cubicBez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 name="îşľiḓê"/>
            <p:cNvSpPr/>
            <p:nvPr/>
          </p:nvSpPr>
          <p:spPr bwMode="auto">
            <a:xfrm>
              <a:off x="7918108" y="3748807"/>
              <a:ext cx="330324" cy="90695"/>
            </a:xfrm>
            <a:custGeom>
              <a:avLst/>
              <a:gdLst>
                <a:gd name="T0" fmla="*/ 130 w 167"/>
                <a:gd name="T1" fmla="*/ 0 h 75"/>
                <a:gd name="T2" fmla="*/ 37 w 167"/>
                <a:gd name="T3" fmla="*/ 0 h 75"/>
                <a:gd name="T4" fmla="*/ 0 w 167"/>
                <a:gd name="T5" fmla="*/ 37 h 75"/>
                <a:gd name="T6" fmla="*/ 37 w 167"/>
                <a:gd name="T7" fmla="*/ 75 h 75"/>
                <a:gd name="T8" fmla="*/ 130 w 167"/>
                <a:gd name="T9" fmla="*/ 75 h 75"/>
                <a:gd name="T10" fmla="*/ 167 w 167"/>
                <a:gd name="T11" fmla="*/ 37 h 75"/>
                <a:gd name="T12" fmla="*/ 130 w 167"/>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67" h="75">
                  <a:moveTo>
                    <a:pt x="130" y="0"/>
                  </a:moveTo>
                  <a:cubicBezTo>
                    <a:pt x="37" y="0"/>
                    <a:pt x="37" y="0"/>
                    <a:pt x="37" y="0"/>
                  </a:cubicBezTo>
                  <a:cubicBezTo>
                    <a:pt x="16" y="0"/>
                    <a:pt x="0" y="16"/>
                    <a:pt x="0" y="37"/>
                  </a:cubicBezTo>
                  <a:cubicBezTo>
                    <a:pt x="0" y="58"/>
                    <a:pt x="16" y="75"/>
                    <a:pt x="37" y="75"/>
                  </a:cubicBezTo>
                  <a:cubicBezTo>
                    <a:pt x="130" y="75"/>
                    <a:pt x="130" y="75"/>
                    <a:pt x="130" y="75"/>
                  </a:cubicBezTo>
                  <a:cubicBezTo>
                    <a:pt x="151" y="75"/>
                    <a:pt x="167" y="58"/>
                    <a:pt x="167" y="37"/>
                  </a:cubicBezTo>
                  <a:cubicBezTo>
                    <a:pt x="167" y="16"/>
                    <a:pt x="151" y="0"/>
                    <a:pt x="130" y="0"/>
                  </a:cubicBez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i$ḷíďê"/>
            <p:cNvSpPr/>
            <p:nvPr/>
          </p:nvSpPr>
          <p:spPr bwMode="auto">
            <a:xfrm>
              <a:off x="7379998" y="3525309"/>
              <a:ext cx="229097" cy="64782"/>
            </a:xfrm>
            <a:custGeom>
              <a:avLst/>
              <a:gdLst>
                <a:gd name="T0" fmla="*/ 117 w 117"/>
                <a:gd name="T1" fmla="*/ 16 h 51"/>
                <a:gd name="T2" fmla="*/ 100 w 117"/>
                <a:gd name="T3" fmla="*/ 0 h 51"/>
                <a:gd name="T4" fmla="*/ 17 w 117"/>
                <a:gd name="T5" fmla="*/ 0 h 51"/>
                <a:gd name="T6" fmla="*/ 0 w 117"/>
                <a:gd name="T7" fmla="*/ 16 h 51"/>
                <a:gd name="T8" fmla="*/ 0 w 117"/>
                <a:gd name="T9" fmla="*/ 34 h 51"/>
                <a:gd name="T10" fmla="*/ 17 w 117"/>
                <a:gd name="T11" fmla="*/ 51 h 51"/>
                <a:gd name="T12" fmla="*/ 100 w 117"/>
                <a:gd name="T13" fmla="*/ 51 h 51"/>
                <a:gd name="T14" fmla="*/ 117 w 117"/>
                <a:gd name="T15" fmla="*/ 34 h 51"/>
                <a:gd name="T16" fmla="*/ 117 w 117"/>
                <a:gd name="T17"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51">
                  <a:moveTo>
                    <a:pt x="117" y="16"/>
                  </a:moveTo>
                  <a:cubicBezTo>
                    <a:pt x="117" y="7"/>
                    <a:pt x="110" y="0"/>
                    <a:pt x="100" y="0"/>
                  </a:cubicBezTo>
                  <a:cubicBezTo>
                    <a:pt x="17" y="0"/>
                    <a:pt x="17" y="0"/>
                    <a:pt x="17" y="0"/>
                  </a:cubicBezTo>
                  <a:cubicBezTo>
                    <a:pt x="7" y="0"/>
                    <a:pt x="0" y="7"/>
                    <a:pt x="0" y="16"/>
                  </a:cubicBezTo>
                  <a:cubicBezTo>
                    <a:pt x="0" y="34"/>
                    <a:pt x="0" y="34"/>
                    <a:pt x="0" y="34"/>
                  </a:cubicBezTo>
                  <a:cubicBezTo>
                    <a:pt x="0" y="43"/>
                    <a:pt x="7" y="51"/>
                    <a:pt x="17" y="51"/>
                  </a:cubicBezTo>
                  <a:cubicBezTo>
                    <a:pt x="100" y="51"/>
                    <a:pt x="100" y="51"/>
                    <a:pt x="100" y="51"/>
                  </a:cubicBezTo>
                  <a:cubicBezTo>
                    <a:pt x="110" y="51"/>
                    <a:pt x="117" y="43"/>
                    <a:pt x="117" y="34"/>
                  </a:cubicBezTo>
                  <a:lnTo>
                    <a:pt x="117" y="16"/>
                  </a:ln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ïṧľïdê"/>
            <p:cNvSpPr/>
            <p:nvPr/>
          </p:nvSpPr>
          <p:spPr bwMode="auto">
            <a:xfrm>
              <a:off x="6916481" y="4027371"/>
              <a:ext cx="234424" cy="61544"/>
            </a:xfrm>
            <a:custGeom>
              <a:avLst/>
              <a:gdLst>
                <a:gd name="T0" fmla="*/ 117 w 117"/>
                <a:gd name="T1" fmla="*/ 16 h 51"/>
                <a:gd name="T2" fmla="*/ 100 w 117"/>
                <a:gd name="T3" fmla="*/ 0 h 51"/>
                <a:gd name="T4" fmla="*/ 17 w 117"/>
                <a:gd name="T5" fmla="*/ 0 h 51"/>
                <a:gd name="T6" fmla="*/ 0 w 117"/>
                <a:gd name="T7" fmla="*/ 16 h 51"/>
                <a:gd name="T8" fmla="*/ 0 w 117"/>
                <a:gd name="T9" fmla="*/ 34 h 51"/>
                <a:gd name="T10" fmla="*/ 17 w 117"/>
                <a:gd name="T11" fmla="*/ 51 h 51"/>
                <a:gd name="T12" fmla="*/ 100 w 117"/>
                <a:gd name="T13" fmla="*/ 51 h 51"/>
                <a:gd name="T14" fmla="*/ 117 w 117"/>
                <a:gd name="T15" fmla="*/ 34 h 51"/>
                <a:gd name="T16" fmla="*/ 117 w 117"/>
                <a:gd name="T17"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51">
                  <a:moveTo>
                    <a:pt x="117" y="16"/>
                  </a:moveTo>
                  <a:cubicBezTo>
                    <a:pt x="117" y="7"/>
                    <a:pt x="110" y="0"/>
                    <a:pt x="100" y="0"/>
                  </a:cubicBezTo>
                  <a:cubicBezTo>
                    <a:pt x="17" y="0"/>
                    <a:pt x="17" y="0"/>
                    <a:pt x="17" y="0"/>
                  </a:cubicBezTo>
                  <a:cubicBezTo>
                    <a:pt x="7" y="0"/>
                    <a:pt x="0" y="7"/>
                    <a:pt x="0" y="16"/>
                  </a:cubicBezTo>
                  <a:cubicBezTo>
                    <a:pt x="0" y="34"/>
                    <a:pt x="0" y="34"/>
                    <a:pt x="0" y="34"/>
                  </a:cubicBezTo>
                  <a:cubicBezTo>
                    <a:pt x="0" y="43"/>
                    <a:pt x="7" y="51"/>
                    <a:pt x="17" y="51"/>
                  </a:cubicBezTo>
                  <a:cubicBezTo>
                    <a:pt x="100" y="51"/>
                    <a:pt x="100" y="51"/>
                    <a:pt x="100" y="51"/>
                  </a:cubicBezTo>
                  <a:cubicBezTo>
                    <a:pt x="110" y="51"/>
                    <a:pt x="117" y="43"/>
                    <a:pt x="117" y="34"/>
                  </a:cubicBezTo>
                  <a:lnTo>
                    <a:pt x="117" y="16"/>
                  </a:ln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í$ļiḍé"/>
            <p:cNvSpPr/>
            <p:nvPr/>
          </p:nvSpPr>
          <p:spPr bwMode="auto">
            <a:xfrm>
              <a:off x="3288250" y="3272657"/>
              <a:ext cx="1800796" cy="502065"/>
            </a:xfrm>
            <a:custGeom>
              <a:avLst/>
              <a:gdLst>
                <a:gd name="T0" fmla="*/ 833 w 903"/>
                <a:gd name="T1" fmla="*/ 288 h 414"/>
                <a:gd name="T2" fmla="*/ 692 w 903"/>
                <a:gd name="T3" fmla="*/ 288 h 414"/>
                <a:gd name="T4" fmla="*/ 622 w 903"/>
                <a:gd name="T5" fmla="*/ 219 h 414"/>
                <a:gd name="T6" fmla="*/ 692 w 903"/>
                <a:gd name="T7" fmla="*/ 150 h 414"/>
                <a:gd name="T8" fmla="*/ 704 w 903"/>
                <a:gd name="T9" fmla="*/ 150 h 414"/>
                <a:gd name="T10" fmla="*/ 774 w 903"/>
                <a:gd name="T11" fmla="*/ 75 h 414"/>
                <a:gd name="T12" fmla="*/ 704 w 903"/>
                <a:gd name="T13" fmla="*/ 0 h 414"/>
                <a:gd name="T14" fmla="*/ 70 w 903"/>
                <a:gd name="T15" fmla="*/ 0 h 414"/>
                <a:gd name="T16" fmla="*/ 0 w 903"/>
                <a:gd name="T17" fmla="*/ 75 h 414"/>
                <a:gd name="T18" fmla="*/ 70 w 903"/>
                <a:gd name="T19" fmla="*/ 150 h 414"/>
                <a:gd name="T20" fmla="*/ 347 w 903"/>
                <a:gd name="T21" fmla="*/ 150 h 414"/>
                <a:gd name="T22" fmla="*/ 277 w 903"/>
                <a:gd name="T23" fmla="*/ 219 h 414"/>
                <a:gd name="T24" fmla="*/ 347 w 903"/>
                <a:gd name="T25" fmla="*/ 288 h 414"/>
                <a:gd name="T26" fmla="*/ 199 w 903"/>
                <a:gd name="T27" fmla="*/ 288 h 414"/>
                <a:gd name="T28" fmla="*/ 129 w 903"/>
                <a:gd name="T29" fmla="*/ 351 h 414"/>
                <a:gd name="T30" fmla="*/ 199 w 903"/>
                <a:gd name="T31" fmla="*/ 414 h 414"/>
                <a:gd name="T32" fmla="*/ 833 w 903"/>
                <a:gd name="T33" fmla="*/ 414 h 414"/>
                <a:gd name="T34" fmla="*/ 903 w 903"/>
                <a:gd name="T35" fmla="*/ 351 h 414"/>
                <a:gd name="T36" fmla="*/ 833 w 903"/>
                <a:gd name="T37" fmla="*/ 28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3" h="414">
                  <a:moveTo>
                    <a:pt x="833" y="288"/>
                  </a:moveTo>
                  <a:cubicBezTo>
                    <a:pt x="692" y="288"/>
                    <a:pt x="692" y="288"/>
                    <a:pt x="692" y="288"/>
                  </a:cubicBezTo>
                  <a:cubicBezTo>
                    <a:pt x="653" y="288"/>
                    <a:pt x="622" y="257"/>
                    <a:pt x="622" y="219"/>
                  </a:cubicBezTo>
                  <a:cubicBezTo>
                    <a:pt x="622" y="180"/>
                    <a:pt x="653" y="150"/>
                    <a:pt x="692" y="150"/>
                  </a:cubicBezTo>
                  <a:cubicBezTo>
                    <a:pt x="704" y="150"/>
                    <a:pt x="704" y="150"/>
                    <a:pt x="704" y="150"/>
                  </a:cubicBezTo>
                  <a:cubicBezTo>
                    <a:pt x="743" y="150"/>
                    <a:pt x="774" y="113"/>
                    <a:pt x="774" y="75"/>
                  </a:cubicBezTo>
                  <a:cubicBezTo>
                    <a:pt x="774" y="36"/>
                    <a:pt x="743" y="0"/>
                    <a:pt x="704" y="0"/>
                  </a:cubicBezTo>
                  <a:cubicBezTo>
                    <a:pt x="70" y="0"/>
                    <a:pt x="70" y="0"/>
                    <a:pt x="70" y="0"/>
                  </a:cubicBezTo>
                  <a:cubicBezTo>
                    <a:pt x="31" y="0"/>
                    <a:pt x="0" y="36"/>
                    <a:pt x="0" y="75"/>
                  </a:cubicBezTo>
                  <a:cubicBezTo>
                    <a:pt x="0" y="113"/>
                    <a:pt x="31" y="150"/>
                    <a:pt x="70" y="150"/>
                  </a:cubicBezTo>
                  <a:cubicBezTo>
                    <a:pt x="347" y="150"/>
                    <a:pt x="347" y="150"/>
                    <a:pt x="347" y="150"/>
                  </a:cubicBezTo>
                  <a:cubicBezTo>
                    <a:pt x="309" y="150"/>
                    <a:pt x="277" y="180"/>
                    <a:pt x="277" y="219"/>
                  </a:cubicBezTo>
                  <a:cubicBezTo>
                    <a:pt x="277" y="257"/>
                    <a:pt x="309" y="288"/>
                    <a:pt x="347" y="288"/>
                  </a:cubicBezTo>
                  <a:cubicBezTo>
                    <a:pt x="199" y="288"/>
                    <a:pt x="199" y="288"/>
                    <a:pt x="199" y="288"/>
                  </a:cubicBezTo>
                  <a:cubicBezTo>
                    <a:pt x="160" y="288"/>
                    <a:pt x="129" y="312"/>
                    <a:pt x="129" y="351"/>
                  </a:cubicBezTo>
                  <a:cubicBezTo>
                    <a:pt x="129" y="389"/>
                    <a:pt x="160" y="414"/>
                    <a:pt x="199" y="414"/>
                  </a:cubicBezTo>
                  <a:cubicBezTo>
                    <a:pt x="833" y="414"/>
                    <a:pt x="833" y="414"/>
                    <a:pt x="833" y="414"/>
                  </a:cubicBezTo>
                  <a:cubicBezTo>
                    <a:pt x="871" y="414"/>
                    <a:pt x="903" y="389"/>
                    <a:pt x="903" y="351"/>
                  </a:cubicBezTo>
                  <a:cubicBezTo>
                    <a:pt x="903" y="312"/>
                    <a:pt x="871" y="288"/>
                    <a:pt x="833" y="288"/>
                  </a:cubicBez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Sľíḍé"/>
            <p:cNvSpPr/>
            <p:nvPr/>
          </p:nvSpPr>
          <p:spPr bwMode="auto">
            <a:xfrm>
              <a:off x="5238224" y="3454048"/>
              <a:ext cx="628681" cy="168434"/>
            </a:xfrm>
            <a:custGeom>
              <a:avLst/>
              <a:gdLst>
                <a:gd name="T0" fmla="*/ 244 w 314"/>
                <a:gd name="T1" fmla="*/ 0 h 138"/>
                <a:gd name="T2" fmla="*/ 69 w 314"/>
                <a:gd name="T3" fmla="*/ 0 h 138"/>
                <a:gd name="T4" fmla="*/ 0 w 314"/>
                <a:gd name="T5" fmla="*/ 69 h 138"/>
                <a:gd name="T6" fmla="*/ 69 w 314"/>
                <a:gd name="T7" fmla="*/ 138 h 138"/>
                <a:gd name="T8" fmla="*/ 244 w 314"/>
                <a:gd name="T9" fmla="*/ 138 h 138"/>
                <a:gd name="T10" fmla="*/ 314 w 314"/>
                <a:gd name="T11" fmla="*/ 69 h 138"/>
                <a:gd name="T12" fmla="*/ 244 w 314"/>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314" h="138">
                  <a:moveTo>
                    <a:pt x="244" y="0"/>
                  </a:moveTo>
                  <a:cubicBezTo>
                    <a:pt x="69" y="0"/>
                    <a:pt x="69" y="0"/>
                    <a:pt x="69" y="0"/>
                  </a:cubicBezTo>
                  <a:cubicBezTo>
                    <a:pt x="31" y="0"/>
                    <a:pt x="0" y="30"/>
                    <a:pt x="0" y="69"/>
                  </a:cubicBezTo>
                  <a:cubicBezTo>
                    <a:pt x="0" y="107"/>
                    <a:pt x="31" y="138"/>
                    <a:pt x="69" y="138"/>
                  </a:cubicBezTo>
                  <a:cubicBezTo>
                    <a:pt x="244" y="138"/>
                    <a:pt x="244" y="138"/>
                    <a:pt x="244" y="138"/>
                  </a:cubicBezTo>
                  <a:cubicBezTo>
                    <a:pt x="282" y="138"/>
                    <a:pt x="314" y="107"/>
                    <a:pt x="314" y="69"/>
                  </a:cubicBezTo>
                  <a:cubicBezTo>
                    <a:pt x="314" y="30"/>
                    <a:pt x="282" y="0"/>
                    <a:pt x="244" y="0"/>
                  </a:cubicBez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sliḍê"/>
            <p:cNvSpPr/>
            <p:nvPr/>
          </p:nvSpPr>
          <p:spPr bwMode="auto">
            <a:xfrm>
              <a:off x="4236598" y="3039441"/>
              <a:ext cx="458190" cy="123087"/>
            </a:xfrm>
            <a:custGeom>
              <a:avLst/>
              <a:gdLst>
                <a:gd name="T0" fmla="*/ 228 w 228"/>
                <a:gd name="T1" fmla="*/ 32 h 103"/>
                <a:gd name="T2" fmla="*/ 196 w 228"/>
                <a:gd name="T3" fmla="*/ 0 h 103"/>
                <a:gd name="T4" fmla="*/ 31 w 228"/>
                <a:gd name="T5" fmla="*/ 0 h 103"/>
                <a:gd name="T6" fmla="*/ 0 w 228"/>
                <a:gd name="T7" fmla="*/ 32 h 103"/>
                <a:gd name="T8" fmla="*/ 0 w 228"/>
                <a:gd name="T9" fmla="*/ 70 h 103"/>
                <a:gd name="T10" fmla="*/ 31 w 228"/>
                <a:gd name="T11" fmla="*/ 103 h 103"/>
                <a:gd name="T12" fmla="*/ 196 w 228"/>
                <a:gd name="T13" fmla="*/ 103 h 103"/>
                <a:gd name="T14" fmla="*/ 228 w 228"/>
                <a:gd name="T15" fmla="*/ 70 h 103"/>
                <a:gd name="T16" fmla="*/ 228 w 228"/>
                <a:gd name="T17"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03">
                  <a:moveTo>
                    <a:pt x="228" y="32"/>
                  </a:moveTo>
                  <a:cubicBezTo>
                    <a:pt x="228" y="15"/>
                    <a:pt x="213" y="0"/>
                    <a:pt x="196" y="0"/>
                  </a:cubicBezTo>
                  <a:cubicBezTo>
                    <a:pt x="31" y="0"/>
                    <a:pt x="31" y="0"/>
                    <a:pt x="31" y="0"/>
                  </a:cubicBezTo>
                  <a:cubicBezTo>
                    <a:pt x="14" y="0"/>
                    <a:pt x="0" y="15"/>
                    <a:pt x="0" y="32"/>
                  </a:cubicBezTo>
                  <a:cubicBezTo>
                    <a:pt x="0" y="70"/>
                    <a:pt x="0" y="70"/>
                    <a:pt x="0" y="70"/>
                  </a:cubicBezTo>
                  <a:cubicBezTo>
                    <a:pt x="0" y="87"/>
                    <a:pt x="14" y="103"/>
                    <a:pt x="31" y="103"/>
                  </a:cubicBezTo>
                  <a:cubicBezTo>
                    <a:pt x="196" y="103"/>
                    <a:pt x="196" y="103"/>
                    <a:pt x="196" y="103"/>
                  </a:cubicBezTo>
                  <a:cubicBezTo>
                    <a:pt x="213" y="103"/>
                    <a:pt x="228" y="87"/>
                    <a:pt x="228" y="70"/>
                  </a:cubicBezTo>
                  <a:lnTo>
                    <a:pt x="228" y="32"/>
                  </a:ln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ṩḻîḍe"/>
            <p:cNvSpPr/>
            <p:nvPr/>
          </p:nvSpPr>
          <p:spPr bwMode="auto">
            <a:xfrm>
              <a:off x="3389480" y="3969067"/>
              <a:ext cx="452865" cy="119848"/>
            </a:xfrm>
            <a:custGeom>
              <a:avLst/>
              <a:gdLst>
                <a:gd name="T0" fmla="*/ 228 w 228"/>
                <a:gd name="T1" fmla="*/ 31 h 99"/>
                <a:gd name="T2" fmla="*/ 197 w 228"/>
                <a:gd name="T3" fmla="*/ 0 h 99"/>
                <a:gd name="T4" fmla="*/ 31 w 228"/>
                <a:gd name="T5" fmla="*/ 0 h 99"/>
                <a:gd name="T6" fmla="*/ 0 w 228"/>
                <a:gd name="T7" fmla="*/ 31 h 99"/>
                <a:gd name="T8" fmla="*/ 0 w 228"/>
                <a:gd name="T9" fmla="*/ 67 h 99"/>
                <a:gd name="T10" fmla="*/ 31 w 228"/>
                <a:gd name="T11" fmla="*/ 99 h 99"/>
                <a:gd name="T12" fmla="*/ 197 w 228"/>
                <a:gd name="T13" fmla="*/ 99 h 99"/>
                <a:gd name="T14" fmla="*/ 228 w 228"/>
                <a:gd name="T15" fmla="*/ 67 h 99"/>
                <a:gd name="T16" fmla="*/ 228 w 228"/>
                <a:gd name="T17"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99">
                  <a:moveTo>
                    <a:pt x="228" y="31"/>
                  </a:moveTo>
                  <a:cubicBezTo>
                    <a:pt x="228" y="13"/>
                    <a:pt x="214" y="0"/>
                    <a:pt x="197" y="0"/>
                  </a:cubicBezTo>
                  <a:cubicBezTo>
                    <a:pt x="31" y="0"/>
                    <a:pt x="31" y="0"/>
                    <a:pt x="31" y="0"/>
                  </a:cubicBezTo>
                  <a:cubicBezTo>
                    <a:pt x="14" y="0"/>
                    <a:pt x="0" y="13"/>
                    <a:pt x="0" y="31"/>
                  </a:cubicBezTo>
                  <a:cubicBezTo>
                    <a:pt x="0" y="67"/>
                    <a:pt x="0" y="67"/>
                    <a:pt x="0" y="67"/>
                  </a:cubicBezTo>
                  <a:cubicBezTo>
                    <a:pt x="0" y="85"/>
                    <a:pt x="14" y="99"/>
                    <a:pt x="31" y="99"/>
                  </a:cubicBezTo>
                  <a:cubicBezTo>
                    <a:pt x="197" y="99"/>
                    <a:pt x="197" y="99"/>
                    <a:pt x="197" y="99"/>
                  </a:cubicBezTo>
                  <a:cubicBezTo>
                    <a:pt x="214" y="99"/>
                    <a:pt x="228" y="85"/>
                    <a:pt x="228" y="67"/>
                  </a:cubicBezTo>
                  <a:lnTo>
                    <a:pt x="228" y="31"/>
                  </a:lnTo>
                  <a:close/>
                </a:path>
              </a:pathLst>
            </a:custGeom>
            <a:solidFill>
              <a:srgbClr val="E2EB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ṧlîḋé"/>
            <p:cNvSpPr/>
            <p:nvPr/>
          </p:nvSpPr>
          <p:spPr bwMode="auto">
            <a:xfrm>
              <a:off x="5653793" y="4701108"/>
              <a:ext cx="3249957" cy="851889"/>
            </a:xfrm>
            <a:prstGeom prst="rect">
              <a:avLst/>
            </a:prstGeom>
            <a:solidFill>
              <a:srgbClr val="2E6D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îṡľïḍê"/>
            <p:cNvSpPr/>
            <p:nvPr/>
          </p:nvSpPr>
          <p:spPr bwMode="auto">
            <a:xfrm>
              <a:off x="5653793" y="4701108"/>
              <a:ext cx="3249957" cy="64782"/>
            </a:xfrm>
            <a:prstGeom prst="rect">
              <a:avLst/>
            </a:prstGeom>
            <a:solidFill>
              <a:srgbClr val="8BC5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íṩļïḑê"/>
            <p:cNvSpPr/>
            <p:nvPr/>
          </p:nvSpPr>
          <p:spPr bwMode="auto">
            <a:xfrm>
              <a:off x="5653793" y="5475258"/>
              <a:ext cx="3249957" cy="77739"/>
            </a:xfrm>
            <a:prstGeom prst="rect">
              <a:avLst/>
            </a:prstGeom>
            <a:solidFill>
              <a:srgbClr val="4F87A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íŝḷíḍé"/>
            <p:cNvSpPr/>
            <p:nvPr/>
          </p:nvSpPr>
          <p:spPr bwMode="auto">
            <a:xfrm>
              <a:off x="5840267" y="4808000"/>
              <a:ext cx="117212"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îṧľíḋé"/>
            <p:cNvSpPr/>
            <p:nvPr/>
          </p:nvSpPr>
          <p:spPr bwMode="auto">
            <a:xfrm>
              <a:off x="5920181"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iṧḷíďé"/>
            <p:cNvSpPr/>
            <p:nvPr/>
          </p:nvSpPr>
          <p:spPr bwMode="auto">
            <a:xfrm>
              <a:off x="6127968"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íṧḷïďe"/>
            <p:cNvSpPr/>
            <p:nvPr/>
          </p:nvSpPr>
          <p:spPr bwMode="auto">
            <a:xfrm>
              <a:off x="6410340"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iśļíḓê"/>
            <p:cNvSpPr/>
            <p:nvPr/>
          </p:nvSpPr>
          <p:spPr bwMode="auto">
            <a:xfrm>
              <a:off x="6692715" y="4808000"/>
              <a:ext cx="117212"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 name="íšḷidê"/>
            <p:cNvSpPr/>
            <p:nvPr/>
          </p:nvSpPr>
          <p:spPr bwMode="auto">
            <a:xfrm>
              <a:off x="6980417"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ľîdè"/>
            <p:cNvSpPr/>
            <p:nvPr/>
          </p:nvSpPr>
          <p:spPr bwMode="auto">
            <a:xfrm>
              <a:off x="7262788"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i$1ïḓé"/>
            <p:cNvSpPr/>
            <p:nvPr/>
          </p:nvSpPr>
          <p:spPr bwMode="auto">
            <a:xfrm>
              <a:off x="7545163"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išļiḍê"/>
            <p:cNvSpPr/>
            <p:nvPr/>
          </p:nvSpPr>
          <p:spPr bwMode="auto">
            <a:xfrm>
              <a:off x="7827535" y="4808000"/>
              <a:ext cx="117212"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ïṣḷîḋe"/>
            <p:cNvSpPr/>
            <p:nvPr/>
          </p:nvSpPr>
          <p:spPr bwMode="auto">
            <a:xfrm>
              <a:off x="8115236"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iśḻîdè"/>
            <p:cNvSpPr/>
            <p:nvPr/>
          </p:nvSpPr>
          <p:spPr bwMode="auto">
            <a:xfrm>
              <a:off x="8397610" y="4808000"/>
              <a:ext cx="111885"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ïşļïďê"/>
            <p:cNvSpPr/>
            <p:nvPr/>
          </p:nvSpPr>
          <p:spPr bwMode="auto">
            <a:xfrm>
              <a:off x="8679982" y="4808000"/>
              <a:ext cx="117212" cy="602476"/>
            </a:xfrm>
            <a:prstGeom prst="rect">
              <a:avLst/>
            </a:prstGeom>
            <a:solidFill>
              <a:srgbClr val="4A84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išḷíḓé"/>
            <p:cNvSpPr/>
            <p:nvPr/>
          </p:nvSpPr>
          <p:spPr bwMode="auto">
            <a:xfrm>
              <a:off x="6202558"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ï$ļïdê"/>
            <p:cNvSpPr/>
            <p:nvPr/>
          </p:nvSpPr>
          <p:spPr bwMode="auto">
            <a:xfrm>
              <a:off x="6484929"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íṡľïḋé"/>
            <p:cNvSpPr/>
            <p:nvPr/>
          </p:nvSpPr>
          <p:spPr bwMode="auto">
            <a:xfrm>
              <a:off x="6767303" y="4808000"/>
              <a:ext cx="42623"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ïṧḷíḑé"/>
            <p:cNvSpPr/>
            <p:nvPr/>
          </p:nvSpPr>
          <p:spPr bwMode="auto">
            <a:xfrm>
              <a:off x="7055005"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íṣlîďé"/>
            <p:cNvSpPr/>
            <p:nvPr/>
          </p:nvSpPr>
          <p:spPr bwMode="auto">
            <a:xfrm>
              <a:off x="7337377"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iśḻîďé"/>
            <p:cNvSpPr/>
            <p:nvPr/>
          </p:nvSpPr>
          <p:spPr bwMode="auto">
            <a:xfrm>
              <a:off x="7619752"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iṥḻiḓe"/>
            <p:cNvSpPr/>
            <p:nvPr/>
          </p:nvSpPr>
          <p:spPr bwMode="auto">
            <a:xfrm>
              <a:off x="7902124" y="4808000"/>
              <a:ext cx="42623"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îsliḋé"/>
            <p:cNvSpPr/>
            <p:nvPr/>
          </p:nvSpPr>
          <p:spPr bwMode="auto">
            <a:xfrm>
              <a:off x="8189825"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išḷide"/>
            <p:cNvSpPr/>
            <p:nvPr/>
          </p:nvSpPr>
          <p:spPr bwMode="auto">
            <a:xfrm>
              <a:off x="8472200" y="4808000"/>
              <a:ext cx="37296"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išliďe"/>
            <p:cNvSpPr/>
            <p:nvPr/>
          </p:nvSpPr>
          <p:spPr bwMode="auto">
            <a:xfrm>
              <a:off x="8754572" y="4808000"/>
              <a:ext cx="42623" cy="602476"/>
            </a:xfrm>
            <a:prstGeom prst="rect">
              <a:avLst/>
            </a:prstGeom>
            <a:solidFill>
              <a:srgbClr val="376E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 name="íṡlïḓê"/>
            <p:cNvSpPr/>
            <p:nvPr/>
          </p:nvSpPr>
          <p:spPr bwMode="auto">
            <a:xfrm>
              <a:off x="5653793"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ïŝľïďé"/>
            <p:cNvSpPr/>
            <p:nvPr/>
          </p:nvSpPr>
          <p:spPr bwMode="auto">
            <a:xfrm>
              <a:off x="5994771"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îṧ1ïḓè"/>
            <p:cNvSpPr/>
            <p:nvPr/>
          </p:nvSpPr>
          <p:spPr bwMode="auto">
            <a:xfrm>
              <a:off x="6335751"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îṩľîḑe"/>
            <p:cNvSpPr/>
            <p:nvPr/>
          </p:nvSpPr>
          <p:spPr bwMode="auto">
            <a:xfrm>
              <a:off x="6671404"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ïSlîḍê"/>
            <p:cNvSpPr/>
            <p:nvPr/>
          </p:nvSpPr>
          <p:spPr bwMode="auto">
            <a:xfrm>
              <a:off x="7012383"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íşļïḓè"/>
            <p:cNvSpPr/>
            <p:nvPr/>
          </p:nvSpPr>
          <p:spPr bwMode="auto">
            <a:xfrm>
              <a:off x="7353362"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îṣlídè"/>
            <p:cNvSpPr/>
            <p:nvPr/>
          </p:nvSpPr>
          <p:spPr bwMode="auto">
            <a:xfrm>
              <a:off x="7694341"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i$ḻiḍe"/>
            <p:cNvSpPr/>
            <p:nvPr/>
          </p:nvSpPr>
          <p:spPr bwMode="auto">
            <a:xfrm>
              <a:off x="8029991"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iṡlïḑè"/>
            <p:cNvSpPr/>
            <p:nvPr/>
          </p:nvSpPr>
          <p:spPr bwMode="auto">
            <a:xfrm>
              <a:off x="8370970"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îşḷidê"/>
            <p:cNvSpPr/>
            <p:nvPr/>
          </p:nvSpPr>
          <p:spPr bwMode="auto">
            <a:xfrm>
              <a:off x="8711949" y="5552997"/>
              <a:ext cx="191801" cy="51826"/>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îślíḑê"/>
            <p:cNvSpPr/>
            <p:nvPr/>
          </p:nvSpPr>
          <p:spPr bwMode="auto">
            <a:xfrm>
              <a:off x="5653793"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 name="ïṧ1îde"/>
            <p:cNvSpPr/>
            <p:nvPr/>
          </p:nvSpPr>
          <p:spPr bwMode="auto">
            <a:xfrm>
              <a:off x="5994771"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isľïḋè"/>
            <p:cNvSpPr/>
            <p:nvPr/>
          </p:nvSpPr>
          <p:spPr bwMode="auto">
            <a:xfrm>
              <a:off x="6335751"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iŝļiḑe"/>
            <p:cNvSpPr/>
            <p:nvPr/>
          </p:nvSpPr>
          <p:spPr bwMode="auto">
            <a:xfrm>
              <a:off x="6671404"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ïṡľiḋê"/>
            <p:cNvSpPr/>
            <p:nvPr/>
          </p:nvSpPr>
          <p:spPr bwMode="auto">
            <a:xfrm>
              <a:off x="7012383"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îṥļíďê"/>
            <p:cNvSpPr/>
            <p:nvPr/>
          </p:nvSpPr>
          <p:spPr bwMode="auto">
            <a:xfrm>
              <a:off x="7353362"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 name="íṧļïḋé"/>
            <p:cNvSpPr/>
            <p:nvPr/>
          </p:nvSpPr>
          <p:spPr bwMode="auto">
            <a:xfrm>
              <a:off x="7694341"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iṩľiḓè"/>
            <p:cNvSpPr/>
            <p:nvPr/>
          </p:nvSpPr>
          <p:spPr bwMode="auto">
            <a:xfrm>
              <a:off x="8029991"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iṣļídè"/>
            <p:cNvSpPr/>
            <p:nvPr/>
          </p:nvSpPr>
          <p:spPr bwMode="auto">
            <a:xfrm>
              <a:off x="8370970"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 name="íṩḷiḑe"/>
            <p:cNvSpPr/>
            <p:nvPr/>
          </p:nvSpPr>
          <p:spPr bwMode="auto">
            <a:xfrm>
              <a:off x="8711949" y="5552997"/>
              <a:ext cx="191801" cy="25913"/>
            </a:xfrm>
            <a:prstGeom prst="rect">
              <a:avLst/>
            </a:prstGeom>
            <a:solidFill>
              <a:srgbClr val="5EA0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îšľídè"/>
            <p:cNvSpPr/>
            <p:nvPr/>
          </p:nvSpPr>
          <p:spPr bwMode="auto">
            <a:xfrm>
              <a:off x="5653793"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íṣlîḓé"/>
            <p:cNvSpPr/>
            <p:nvPr/>
          </p:nvSpPr>
          <p:spPr bwMode="auto">
            <a:xfrm>
              <a:off x="5994771"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0" name="ïsľïďe"/>
            <p:cNvSpPr/>
            <p:nvPr/>
          </p:nvSpPr>
          <p:spPr bwMode="auto">
            <a:xfrm>
              <a:off x="6335751"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1" name="îŝļïdé"/>
            <p:cNvSpPr/>
            <p:nvPr/>
          </p:nvSpPr>
          <p:spPr bwMode="auto">
            <a:xfrm>
              <a:off x="6671404"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2" name="i$ľíḋè"/>
            <p:cNvSpPr/>
            <p:nvPr/>
          </p:nvSpPr>
          <p:spPr bwMode="auto">
            <a:xfrm>
              <a:off x="7012383"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3" name="i$1íḍè"/>
            <p:cNvSpPr/>
            <p:nvPr/>
          </p:nvSpPr>
          <p:spPr bwMode="auto">
            <a:xfrm>
              <a:off x="7353362"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4" name="iṧlïḓe"/>
            <p:cNvSpPr/>
            <p:nvPr/>
          </p:nvSpPr>
          <p:spPr bwMode="auto">
            <a:xfrm>
              <a:off x="7694341"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 name="iṥḻiḑê"/>
            <p:cNvSpPr/>
            <p:nvPr/>
          </p:nvSpPr>
          <p:spPr bwMode="auto">
            <a:xfrm>
              <a:off x="8029991"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ṩļîḍê"/>
            <p:cNvSpPr/>
            <p:nvPr/>
          </p:nvSpPr>
          <p:spPr bwMode="auto">
            <a:xfrm>
              <a:off x="8370970"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îṥḷïdê"/>
            <p:cNvSpPr/>
            <p:nvPr/>
          </p:nvSpPr>
          <p:spPr bwMode="auto">
            <a:xfrm>
              <a:off x="8711949" y="5552997"/>
              <a:ext cx="191801" cy="19435"/>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Sľïḑé"/>
            <p:cNvSpPr/>
            <p:nvPr/>
          </p:nvSpPr>
          <p:spPr bwMode="auto">
            <a:xfrm>
              <a:off x="5653793"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ṡḷiḑe"/>
            <p:cNvSpPr/>
            <p:nvPr/>
          </p:nvSpPr>
          <p:spPr bwMode="auto">
            <a:xfrm>
              <a:off x="5994771"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šḻíḓé"/>
            <p:cNvSpPr/>
            <p:nvPr/>
          </p:nvSpPr>
          <p:spPr bwMode="auto">
            <a:xfrm>
              <a:off x="6335751"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ïsļíḑé"/>
            <p:cNvSpPr/>
            <p:nvPr/>
          </p:nvSpPr>
          <p:spPr bwMode="auto">
            <a:xfrm>
              <a:off x="6671404"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ïṡḷiḓê"/>
            <p:cNvSpPr/>
            <p:nvPr/>
          </p:nvSpPr>
          <p:spPr bwMode="auto">
            <a:xfrm>
              <a:off x="7012383"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ṩḷíḓé"/>
            <p:cNvSpPr/>
            <p:nvPr/>
          </p:nvSpPr>
          <p:spPr bwMode="auto">
            <a:xfrm>
              <a:off x="7353362"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îṡḻíḑe"/>
            <p:cNvSpPr/>
            <p:nvPr/>
          </p:nvSpPr>
          <p:spPr bwMode="auto">
            <a:xfrm>
              <a:off x="7694341"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iṣḻíḓè"/>
            <p:cNvSpPr/>
            <p:nvPr/>
          </p:nvSpPr>
          <p:spPr bwMode="auto">
            <a:xfrm>
              <a:off x="8029991"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ï$ḷídê"/>
            <p:cNvSpPr/>
            <p:nvPr/>
          </p:nvSpPr>
          <p:spPr bwMode="auto">
            <a:xfrm>
              <a:off x="8370970"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íṥļîďe"/>
            <p:cNvSpPr/>
            <p:nvPr/>
          </p:nvSpPr>
          <p:spPr bwMode="auto">
            <a:xfrm>
              <a:off x="8711949" y="5552997"/>
              <a:ext cx="191801" cy="9718"/>
            </a:xfrm>
            <a:prstGeom prst="rect">
              <a:avLst/>
            </a:prstGeom>
            <a:solidFill>
              <a:srgbClr val="4587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śļïḑe"/>
            <p:cNvSpPr/>
            <p:nvPr/>
          </p:nvSpPr>
          <p:spPr bwMode="auto">
            <a:xfrm>
              <a:off x="7316066" y="4007937"/>
              <a:ext cx="21311" cy="64782"/>
            </a:xfrm>
            <a:prstGeom prst="rect">
              <a:avLst/>
            </a:prstGeom>
            <a:solidFill>
              <a:srgbClr val="7557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ṩ1íḓè"/>
            <p:cNvSpPr/>
            <p:nvPr/>
          </p:nvSpPr>
          <p:spPr bwMode="auto">
            <a:xfrm>
              <a:off x="7411966" y="4007937"/>
              <a:ext cx="26641" cy="64782"/>
            </a:xfrm>
            <a:prstGeom prst="rect">
              <a:avLst/>
            </a:prstGeom>
            <a:solidFill>
              <a:srgbClr val="7557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îṡļíḋê"/>
            <p:cNvSpPr/>
            <p:nvPr/>
          </p:nvSpPr>
          <p:spPr bwMode="auto">
            <a:xfrm>
              <a:off x="7278773" y="3975545"/>
              <a:ext cx="186474" cy="38869"/>
            </a:xfrm>
            <a:prstGeom prst="rect">
              <a:avLst/>
            </a:prstGeom>
            <a:solidFill>
              <a:srgbClr val="3664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ïṡļídè"/>
            <p:cNvSpPr/>
            <p:nvPr/>
          </p:nvSpPr>
          <p:spPr bwMode="auto">
            <a:xfrm>
              <a:off x="7278773" y="3975545"/>
              <a:ext cx="186474" cy="19435"/>
            </a:xfrm>
            <a:prstGeom prst="rect">
              <a:avLst/>
            </a:prstGeom>
            <a:solidFill>
              <a:srgbClr val="FEC7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i$ľîdè"/>
            <p:cNvSpPr/>
            <p:nvPr/>
          </p:nvSpPr>
          <p:spPr bwMode="auto">
            <a:xfrm>
              <a:off x="7284099" y="4208762"/>
              <a:ext cx="138523" cy="90695"/>
            </a:xfrm>
            <a:custGeom>
              <a:avLst/>
              <a:gdLst>
                <a:gd name="T0" fmla="*/ 65 w 69"/>
                <a:gd name="T1" fmla="*/ 36 h 73"/>
                <a:gd name="T2" fmla="*/ 52 w 69"/>
                <a:gd name="T3" fmla="*/ 45 h 73"/>
                <a:gd name="T4" fmla="*/ 38 w 69"/>
                <a:gd name="T5" fmla="*/ 53 h 73"/>
                <a:gd name="T6" fmla="*/ 23 w 69"/>
                <a:gd name="T7" fmla="*/ 38 h 73"/>
                <a:gd name="T8" fmla="*/ 36 w 69"/>
                <a:gd name="T9" fmla="*/ 21 h 73"/>
                <a:gd name="T10" fmla="*/ 51 w 69"/>
                <a:gd name="T11" fmla="*/ 23 h 73"/>
                <a:gd name="T12" fmla="*/ 51 w 69"/>
                <a:gd name="T13" fmla="*/ 0 h 73"/>
                <a:gd name="T14" fmla="*/ 35 w 69"/>
                <a:gd name="T15" fmla="*/ 0 h 73"/>
                <a:gd name="T16" fmla="*/ 35 w 69"/>
                <a:gd name="T17" fmla="*/ 7 h 73"/>
                <a:gd name="T18" fmla="*/ 0 w 69"/>
                <a:gd name="T19" fmla="*/ 38 h 73"/>
                <a:gd name="T20" fmla="*/ 33 w 69"/>
                <a:gd name="T21" fmla="*/ 73 h 73"/>
                <a:gd name="T22" fmla="*/ 60 w 69"/>
                <a:gd name="T23" fmla="*/ 46 h 73"/>
                <a:gd name="T24" fmla="*/ 65 w 69"/>
                <a:gd name="T25" fmla="*/ 43 h 73"/>
                <a:gd name="T26" fmla="*/ 65 w 69"/>
                <a:gd name="T27"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3">
                  <a:moveTo>
                    <a:pt x="65" y="36"/>
                  </a:moveTo>
                  <a:cubicBezTo>
                    <a:pt x="61" y="36"/>
                    <a:pt x="55" y="38"/>
                    <a:pt x="52" y="45"/>
                  </a:cubicBezTo>
                  <a:cubicBezTo>
                    <a:pt x="48" y="51"/>
                    <a:pt x="44" y="53"/>
                    <a:pt x="38" y="53"/>
                  </a:cubicBezTo>
                  <a:cubicBezTo>
                    <a:pt x="33" y="53"/>
                    <a:pt x="23" y="51"/>
                    <a:pt x="23" y="38"/>
                  </a:cubicBezTo>
                  <a:cubicBezTo>
                    <a:pt x="23" y="25"/>
                    <a:pt x="29" y="21"/>
                    <a:pt x="36" y="21"/>
                  </a:cubicBezTo>
                  <a:cubicBezTo>
                    <a:pt x="42" y="21"/>
                    <a:pt x="51" y="23"/>
                    <a:pt x="51" y="23"/>
                  </a:cubicBezTo>
                  <a:cubicBezTo>
                    <a:pt x="51" y="0"/>
                    <a:pt x="51" y="0"/>
                    <a:pt x="51" y="0"/>
                  </a:cubicBezTo>
                  <a:cubicBezTo>
                    <a:pt x="35" y="0"/>
                    <a:pt x="35" y="0"/>
                    <a:pt x="35" y="0"/>
                  </a:cubicBezTo>
                  <a:cubicBezTo>
                    <a:pt x="35" y="7"/>
                    <a:pt x="35" y="7"/>
                    <a:pt x="35" y="7"/>
                  </a:cubicBezTo>
                  <a:cubicBezTo>
                    <a:pt x="4" y="7"/>
                    <a:pt x="0" y="27"/>
                    <a:pt x="0" y="38"/>
                  </a:cubicBezTo>
                  <a:cubicBezTo>
                    <a:pt x="0" y="49"/>
                    <a:pt x="5" y="73"/>
                    <a:pt x="33" y="73"/>
                  </a:cubicBezTo>
                  <a:cubicBezTo>
                    <a:pt x="61" y="73"/>
                    <a:pt x="60" y="46"/>
                    <a:pt x="60" y="46"/>
                  </a:cubicBezTo>
                  <a:cubicBezTo>
                    <a:pt x="60" y="46"/>
                    <a:pt x="59" y="43"/>
                    <a:pt x="65" y="43"/>
                  </a:cubicBezTo>
                  <a:cubicBezTo>
                    <a:pt x="68" y="43"/>
                    <a:pt x="69" y="36"/>
                    <a:pt x="65" y="36"/>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şľîḓe"/>
            <p:cNvSpPr/>
            <p:nvPr/>
          </p:nvSpPr>
          <p:spPr bwMode="auto">
            <a:xfrm>
              <a:off x="7337377" y="4189327"/>
              <a:ext cx="69264" cy="16197"/>
            </a:xfrm>
            <a:custGeom>
              <a:avLst/>
              <a:gdLst>
                <a:gd name="T0" fmla="*/ 13 w 13"/>
                <a:gd name="T1" fmla="*/ 5 h 5"/>
                <a:gd name="T2" fmla="*/ 13 w 13"/>
                <a:gd name="T3" fmla="*/ 0 h 5"/>
                <a:gd name="T4" fmla="*/ 0 w 13"/>
                <a:gd name="T5" fmla="*/ 0 h 5"/>
                <a:gd name="T6" fmla="*/ 0 w 13"/>
                <a:gd name="T7" fmla="*/ 5 h 5"/>
                <a:gd name="T8" fmla="*/ 9 w 13"/>
                <a:gd name="T9" fmla="*/ 5 h 5"/>
                <a:gd name="T10" fmla="*/ 13 w 13"/>
                <a:gd name="T11" fmla="*/ 5 h 5"/>
              </a:gdLst>
              <a:ahLst/>
              <a:cxnLst>
                <a:cxn ang="0">
                  <a:pos x="T0" y="T1"/>
                </a:cxn>
                <a:cxn ang="0">
                  <a:pos x="T2" y="T3"/>
                </a:cxn>
                <a:cxn ang="0">
                  <a:pos x="T4" y="T5"/>
                </a:cxn>
                <a:cxn ang="0">
                  <a:pos x="T6" y="T7"/>
                </a:cxn>
                <a:cxn ang="0">
                  <a:pos x="T8" y="T9"/>
                </a:cxn>
                <a:cxn ang="0">
                  <a:pos x="T10" y="T11"/>
                </a:cxn>
              </a:cxnLst>
              <a:rect l="0" t="0" r="r" b="b"/>
              <a:pathLst>
                <a:path w="13" h="5">
                  <a:moveTo>
                    <a:pt x="13" y="5"/>
                  </a:moveTo>
                  <a:lnTo>
                    <a:pt x="13" y="0"/>
                  </a:lnTo>
                  <a:lnTo>
                    <a:pt x="0" y="0"/>
                  </a:lnTo>
                  <a:lnTo>
                    <a:pt x="0" y="5"/>
                  </a:lnTo>
                  <a:lnTo>
                    <a:pt x="9" y="5"/>
                  </a:lnTo>
                  <a:lnTo>
                    <a:pt x="13" y="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ś1îdè"/>
            <p:cNvSpPr/>
            <p:nvPr/>
          </p:nvSpPr>
          <p:spPr bwMode="auto">
            <a:xfrm>
              <a:off x="7289429" y="4075959"/>
              <a:ext cx="165164" cy="110130"/>
            </a:xfrm>
            <a:custGeom>
              <a:avLst/>
              <a:gdLst>
                <a:gd name="T0" fmla="*/ 0 w 82"/>
                <a:gd name="T1" fmla="*/ 0 h 90"/>
                <a:gd name="T2" fmla="*/ 0 w 82"/>
                <a:gd name="T3" fmla="*/ 47 h 90"/>
                <a:gd name="T4" fmla="*/ 16 w 82"/>
                <a:gd name="T5" fmla="*/ 90 h 90"/>
                <a:gd name="T6" fmla="*/ 66 w 82"/>
                <a:gd name="T7" fmla="*/ 90 h 90"/>
                <a:gd name="T8" fmla="*/ 82 w 82"/>
                <a:gd name="T9" fmla="*/ 47 h 90"/>
                <a:gd name="T10" fmla="*/ 82 w 82"/>
                <a:gd name="T11" fmla="*/ 0 h 90"/>
                <a:gd name="T12" fmla="*/ 0 w 82"/>
                <a:gd name="T13" fmla="*/ 0 h 90"/>
                <a:gd name="T14" fmla="*/ 42 w 82"/>
                <a:gd name="T15" fmla="*/ 39 h 90"/>
                <a:gd name="T16" fmla="*/ 33 w 82"/>
                <a:gd name="T17" fmla="*/ 31 h 90"/>
                <a:gd name="T18" fmla="*/ 42 w 82"/>
                <a:gd name="T19" fmla="*/ 23 h 90"/>
                <a:gd name="T20" fmla="*/ 50 w 82"/>
                <a:gd name="T21" fmla="*/ 31 h 90"/>
                <a:gd name="T22" fmla="*/ 42 w 82"/>
                <a:gd name="T2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0">
                  <a:moveTo>
                    <a:pt x="0" y="0"/>
                  </a:moveTo>
                  <a:cubicBezTo>
                    <a:pt x="0" y="47"/>
                    <a:pt x="0" y="47"/>
                    <a:pt x="0" y="47"/>
                  </a:cubicBezTo>
                  <a:cubicBezTo>
                    <a:pt x="16" y="90"/>
                    <a:pt x="16" y="90"/>
                    <a:pt x="16" y="90"/>
                  </a:cubicBezTo>
                  <a:cubicBezTo>
                    <a:pt x="66" y="90"/>
                    <a:pt x="66" y="90"/>
                    <a:pt x="66" y="90"/>
                  </a:cubicBezTo>
                  <a:cubicBezTo>
                    <a:pt x="82" y="47"/>
                    <a:pt x="82" y="47"/>
                    <a:pt x="82" y="47"/>
                  </a:cubicBezTo>
                  <a:cubicBezTo>
                    <a:pt x="82" y="0"/>
                    <a:pt x="82" y="0"/>
                    <a:pt x="82" y="0"/>
                  </a:cubicBezTo>
                  <a:lnTo>
                    <a:pt x="0" y="0"/>
                  </a:lnTo>
                  <a:close/>
                  <a:moveTo>
                    <a:pt x="42" y="39"/>
                  </a:moveTo>
                  <a:cubicBezTo>
                    <a:pt x="37" y="39"/>
                    <a:pt x="33" y="35"/>
                    <a:pt x="33" y="31"/>
                  </a:cubicBezTo>
                  <a:cubicBezTo>
                    <a:pt x="33" y="26"/>
                    <a:pt x="37" y="23"/>
                    <a:pt x="42" y="23"/>
                  </a:cubicBezTo>
                  <a:cubicBezTo>
                    <a:pt x="46" y="23"/>
                    <a:pt x="50" y="26"/>
                    <a:pt x="50" y="31"/>
                  </a:cubicBezTo>
                  <a:cubicBezTo>
                    <a:pt x="50" y="35"/>
                    <a:pt x="46" y="39"/>
                    <a:pt x="42" y="39"/>
                  </a:cubicBezTo>
                  <a:close/>
                </a:path>
              </a:pathLst>
            </a:custGeom>
            <a:solidFill>
              <a:srgbClr val="FEC7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ŝľíḓé"/>
            <p:cNvSpPr/>
            <p:nvPr/>
          </p:nvSpPr>
          <p:spPr bwMode="auto">
            <a:xfrm>
              <a:off x="7342707" y="2550333"/>
              <a:ext cx="53278" cy="1434931"/>
            </a:xfrm>
            <a:prstGeom prst="rect">
              <a:avLst/>
            </a:prstGeom>
            <a:solidFill>
              <a:srgbClr val="3664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íṧlîďé"/>
            <p:cNvSpPr/>
            <p:nvPr/>
          </p:nvSpPr>
          <p:spPr bwMode="auto">
            <a:xfrm>
              <a:off x="7369344" y="2550333"/>
              <a:ext cx="26641" cy="1434931"/>
            </a:xfrm>
            <a:prstGeom prst="rect">
              <a:avLst/>
            </a:prstGeom>
            <a:solidFill>
              <a:srgbClr val="5F8E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ṡ1iḓè"/>
            <p:cNvSpPr/>
            <p:nvPr/>
          </p:nvSpPr>
          <p:spPr bwMode="auto">
            <a:xfrm>
              <a:off x="3394806" y="1708162"/>
              <a:ext cx="1294657" cy="783867"/>
            </a:xfrm>
            <a:custGeom>
              <a:avLst/>
              <a:gdLst>
                <a:gd name="T0" fmla="*/ 243 w 243"/>
                <a:gd name="T1" fmla="*/ 2 h 242"/>
                <a:gd name="T2" fmla="*/ 2 w 243"/>
                <a:gd name="T3" fmla="*/ 242 h 242"/>
                <a:gd name="T4" fmla="*/ 0 w 243"/>
                <a:gd name="T5" fmla="*/ 240 h 242"/>
                <a:gd name="T6" fmla="*/ 241 w 243"/>
                <a:gd name="T7" fmla="*/ 0 h 242"/>
                <a:gd name="T8" fmla="*/ 243 w 243"/>
                <a:gd name="T9" fmla="*/ 2 h 242"/>
              </a:gdLst>
              <a:ahLst/>
              <a:cxnLst>
                <a:cxn ang="0">
                  <a:pos x="T0" y="T1"/>
                </a:cxn>
                <a:cxn ang="0">
                  <a:pos x="T2" y="T3"/>
                </a:cxn>
                <a:cxn ang="0">
                  <a:pos x="T4" y="T5"/>
                </a:cxn>
                <a:cxn ang="0">
                  <a:pos x="T6" y="T7"/>
                </a:cxn>
                <a:cxn ang="0">
                  <a:pos x="T8" y="T9"/>
                </a:cxn>
              </a:cxnLst>
              <a:rect l="0" t="0" r="r" b="b"/>
              <a:pathLst>
                <a:path w="243" h="242">
                  <a:moveTo>
                    <a:pt x="243" y="2"/>
                  </a:moveTo>
                  <a:lnTo>
                    <a:pt x="2" y="242"/>
                  </a:lnTo>
                  <a:lnTo>
                    <a:pt x="0" y="240"/>
                  </a:lnTo>
                  <a:lnTo>
                    <a:pt x="241" y="0"/>
                  </a:lnTo>
                  <a:lnTo>
                    <a:pt x="243" y="2"/>
                  </a:lnTo>
                  <a:close/>
                </a:path>
              </a:pathLst>
            </a:custGeom>
            <a:solidFill>
              <a:srgbClr val="7EAA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ŝlïdê"/>
            <p:cNvSpPr/>
            <p:nvPr/>
          </p:nvSpPr>
          <p:spPr bwMode="auto">
            <a:xfrm>
              <a:off x="3400134" y="1711402"/>
              <a:ext cx="1289327" cy="780629"/>
            </a:xfrm>
            <a:custGeom>
              <a:avLst/>
              <a:gdLst>
                <a:gd name="T0" fmla="*/ 242 w 242"/>
                <a:gd name="T1" fmla="*/ 1 h 241"/>
                <a:gd name="T2" fmla="*/ 1 w 242"/>
                <a:gd name="T3" fmla="*/ 241 h 241"/>
                <a:gd name="T4" fmla="*/ 0 w 242"/>
                <a:gd name="T5" fmla="*/ 240 h 241"/>
                <a:gd name="T6" fmla="*/ 241 w 242"/>
                <a:gd name="T7" fmla="*/ 0 h 241"/>
                <a:gd name="T8" fmla="*/ 242 w 242"/>
                <a:gd name="T9" fmla="*/ 1 h 241"/>
              </a:gdLst>
              <a:ahLst/>
              <a:cxnLst>
                <a:cxn ang="0">
                  <a:pos x="T0" y="T1"/>
                </a:cxn>
                <a:cxn ang="0">
                  <a:pos x="T2" y="T3"/>
                </a:cxn>
                <a:cxn ang="0">
                  <a:pos x="T4" y="T5"/>
                </a:cxn>
                <a:cxn ang="0">
                  <a:pos x="T6" y="T7"/>
                </a:cxn>
                <a:cxn ang="0">
                  <a:pos x="T8" y="T9"/>
                </a:cxn>
              </a:cxnLst>
              <a:rect l="0" t="0" r="r" b="b"/>
              <a:pathLst>
                <a:path w="242" h="241">
                  <a:moveTo>
                    <a:pt x="242" y="1"/>
                  </a:moveTo>
                  <a:lnTo>
                    <a:pt x="1" y="241"/>
                  </a:lnTo>
                  <a:lnTo>
                    <a:pt x="0" y="240"/>
                  </a:lnTo>
                  <a:lnTo>
                    <a:pt x="241" y="0"/>
                  </a:lnTo>
                  <a:lnTo>
                    <a:pt x="242" y="1"/>
                  </a:lnTo>
                  <a:close/>
                </a:path>
              </a:pathLst>
            </a:custGeom>
            <a:solidFill>
              <a:srgbClr val="5B78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ïşḷíďê"/>
            <p:cNvSpPr/>
            <p:nvPr/>
          </p:nvSpPr>
          <p:spPr bwMode="auto">
            <a:xfrm>
              <a:off x="4668150" y="1724358"/>
              <a:ext cx="2797096" cy="861606"/>
            </a:xfrm>
            <a:custGeom>
              <a:avLst/>
              <a:gdLst>
                <a:gd name="T0" fmla="*/ 523 w 525"/>
                <a:gd name="T1" fmla="*/ 266 h 266"/>
                <a:gd name="T2" fmla="*/ 0 w 525"/>
                <a:gd name="T3" fmla="*/ 3 h 266"/>
                <a:gd name="T4" fmla="*/ 2 w 525"/>
                <a:gd name="T5" fmla="*/ 0 h 266"/>
                <a:gd name="T6" fmla="*/ 525 w 525"/>
                <a:gd name="T7" fmla="*/ 263 h 266"/>
                <a:gd name="T8" fmla="*/ 523 w 525"/>
                <a:gd name="T9" fmla="*/ 266 h 266"/>
              </a:gdLst>
              <a:ahLst/>
              <a:cxnLst>
                <a:cxn ang="0">
                  <a:pos x="T0" y="T1"/>
                </a:cxn>
                <a:cxn ang="0">
                  <a:pos x="T2" y="T3"/>
                </a:cxn>
                <a:cxn ang="0">
                  <a:pos x="T4" y="T5"/>
                </a:cxn>
                <a:cxn ang="0">
                  <a:pos x="T6" y="T7"/>
                </a:cxn>
                <a:cxn ang="0">
                  <a:pos x="T8" y="T9"/>
                </a:cxn>
              </a:cxnLst>
              <a:rect l="0" t="0" r="r" b="b"/>
              <a:pathLst>
                <a:path w="525" h="266">
                  <a:moveTo>
                    <a:pt x="523" y="266"/>
                  </a:moveTo>
                  <a:lnTo>
                    <a:pt x="0" y="3"/>
                  </a:lnTo>
                  <a:lnTo>
                    <a:pt x="2" y="0"/>
                  </a:lnTo>
                  <a:lnTo>
                    <a:pt x="525" y="263"/>
                  </a:lnTo>
                  <a:lnTo>
                    <a:pt x="523" y="266"/>
                  </a:lnTo>
                  <a:close/>
                </a:path>
              </a:pathLst>
            </a:custGeom>
            <a:solidFill>
              <a:srgbClr val="7EAA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ľiďè"/>
            <p:cNvSpPr/>
            <p:nvPr/>
          </p:nvSpPr>
          <p:spPr bwMode="auto">
            <a:xfrm>
              <a:off x="4668150" y="1727597"/>
              <a:ext cx="2791767" cy="858368"/>
            </a:xfrm>
            <a:custGeom>
              <a:avLst/>
              <a:gdLst>
                <a:gd name="T0" fmla="*/ 523 w 524"/>
                <a:gd name="T1" fmla="*/ 265 h 265"/>
                <a:gd name="T2" fmla="*/ 0 w 524"/>
                <a:gd name="T3" fmla="*/ 2 h 265"/>
                <a:gd name="T4" fmla="*/ 1 w 524"/>
                <a:gd name="T5" fmla="*/ 0 h 265"/>
                <a:gd name="T6" fmla="*/ 524 w 524"/>
                <a:gd name="T7" fmla="*/ 264 h 265"/>
                <a:gd name="T8" fmla="*/ 523 w 524"/>
                <a:gd name="T9" fmla="*/ 265 h 265"/>
              </a:gdLst>
              <a:ahLst/>
              <a:cxnLst>
                <a:cxn ang="0">
                  <a:pos x="T0" y="T1"/>
                </a:cxn>
                <a:cxn ang="0">
                  <a:pos x="T2" y="T3"/>
                </a:cxn>
                <a:cxn ang="0">
                  <a:pos x="T4" y="T5"/>
                </a:cxn>
                <a:cxn ang="0">
                  <a:pos x="T6" y="T7"/>
                </a:cxn>
                <a:cxn ang="0">
                  <a:pos x="T8" y="T9"/>
                </a:cxn>
              </a:cxnLst>
              <a:rect l="0" t="0" r="r" b="b"/>
              <a:pathLst>
                <a:path w="524" h="265">
                  <a:moveTo>
                    <a:pt x="523" y="265"/>
                  </a:moveTo>
                  <a:lnTo>
                    <a:pt x="0" y="2"/>
                  </a:lnTo>
                  <a:lnTo>
                    <a:pt x="1" y="0"/>
                  </a:lnTo>
                  <a:lnTo>
                    <a:pt x="524" y="264"/>
                  </a:lnTo>
                  <a:lnTo>
                    <a:pt x="523" y="265"/>
                  </a:lnTo>
                  <a:close/>
                </a:path>
              </a:pathLst>
            </a:custGeom>
            <a:solidFill>
              <a:srgbClr val="5B78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ṣļîḋè"/>
            <p:cNvSpPr/>
            <p:nvPr/>
          </p:nvSpPr>
          <p:spPr bwMode="auto">
            <a:xfrm>
              <a:off x="4652165" y="1659576"/>
              <a:ext cx="37296" cy="683455"/>
            </a:xfrm>
            <a:prstGeom prst="rect">
              <a:avLst/>
            </a:prstGeom>
            <a:solidFill>
              <a:srgbClr val="7EAA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ïṥ1ïdè"/>
            <p:cNvSpPr/>
            <p:nvPr/>
          </p:nvSpPr>
          <p:spPr bwMode="auto">
            <a:xfrm>
              <a:off x="3389480" y="2258812"/>
              <a:ext cx="639336" cy="72232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3" name="iṩļîďè"/>
            <p:cNvSpPr/>
            <p:nvPr/>
          </p:nvSpPr>
          <p:spPr bwMode="auto">
            <a:xfrm>
              <a:off x="3298906" y="2550333"/>
              <a:ext cx="4411417" cy="103651"/>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iṣļîḍé"/>
            <p:cNvSpPr/>
            <p:nvPr/>
          </p:nvSpPr>
          <p:spPr bwMode="auto">
            <a:xfrm>
              <a:off x="3298906" y="2550333"/>
              <a:ext cx="4411417" cy="1943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5" name="ïSḻíḓé"/>
            <p:cNvSpPr/>
            <p:nvPr/>
          </p:nvSpPr>
          <p:spPr bwMode="auto">
            <a:xfrm>
              <a:off x="3298905" y="2602159"/>
              <a:ext cx="4411417" cy="51826"/>
            </a:xfrm>
            <a:prstGeom prst="rect">
              <a:avLst/>
            </a:prstGeom>
            <a:solidFill>
              <a:sysClr val="window" lastClr="FFFFFF">
                <a:lumMod val="6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6" name="iṡļîde"/>
            <p:cNvSpPr/>
            <p:nvPr/>
          </p:nvSpPr>
          <p:spPr bwMode="auto">
            <a:xfrm>
              <a:off x="4513642" y="2168117"/>
              <a:ext cx="314342" cy="3410793"/>
            </a:xfrm>
            <a:prstGeom prst="rect">
              <a:avLst/>
            </a:prstGeom>
            <a:solidFill>
              <a:srgbClr val="2E6D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7" name="ïSľïḓé"/>
            <p:cNvSpPr/>
            <p:nvPr/>
          </p:nvSpPr>
          <p:spPr bwMode="auto">
            <a:xfrm>
              <a:off x="3389479" y="2258812"/>
              <a:ext cx="639336" cy="80979"/>
            </a:xfrm>
            <a:prstGeom prst="rect">
              <a:avLst/>
            </a:prstGeom>
            <a:solidFill>
              <a:srgbClr val="FF3300">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8" name="îsḻíḋè"/>
            <p:cNvSpPr/>
            <p:nvPr/>
          </p:nvSpPr>
          <p:spPr bwMode="auto">
            <a:xfrm>
              <a:off x="3389475" y="2804126"/>
              <a:ext cx="639336" cy="184631"/>
            </a:xfrm>
            <a:prstGeom prst="rect">
              <a:avLst/>
            </a:prstGeom>
            <a:solidFill>
              <a:srgbClr val="2E6D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9" name="íś1iḋe"/>
            <p:cNvSpPr/>
            <p:nvPr/>
          </p:nvSpPr>
          <p:spPr bwMode="auto">
            <a:xfrm>
              <a:off x="3607916" y="2420768"/>
              <a:ext cx="351634" cy="19435"/>
            </a:xfrm>
            <a:prstGeom prst="rect">
              <a:avLst/>
            </a:prstGeom>
            <a:solidFill>
              <a:srgbClr val="FF3300">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0" name="ïṡlïḓè"/>
            <p:cNvSpPr/>
            <p:nvPr/>
          </p:nvSpPr>
          <p:spPr bwMode="auto">
            <a:xfrm>
              <a:off x="4827984" y="2650746"/>
              <a:ext cx="841792" cy="667259"/>
            </a:xfrm>
            <a:custGeom>
              <a:avLst/>
              <a:gdLst>
                <a:gd name="T0" fmla="*/ 269 w 420"/>
                <a:gd name="T1" fmla="*/ 551 h 551"/>
                <a:gd name="T2" fmla="*/ 0 w 420"/>
                <a:gd name="T3" fmla="*/ 551 h 551"/>
                <a:gd name="T4" fmla="*/ 0 w 420"/>
                <a:gd name="T5" fmla="*/ 0 h 551"/>
                <a:gd name="T6" fmla="*/ 420 w 420"/>
                <a:gd name="T7" fmla="*/ 0 h 551"/>
                <a:gd name="T8" fmla="*/ 420 w 420"/>
                <a:gd name="T9" fmla="*/ 399 h 551"/>
                <a:gd name="T10" fmla="*/ 269 w 420"/>
                <a:gd name="T11" fmla="*/ 551 h 551"/>
              </a:gdLst>
              <a:ahLst/>
              <a:cxnLst>
                <a:cxn ang="0">
                  <a:pos x="T0" y="T1"/>
                </a:cxn>
                <a:cxn ang="0">
                  <a:pos x="T2" y="T3"/>
                </a:cxn>
                <a:cxn ang="0">
                  <a:pos x="T4" y="T5"/>
                </a:cxn>
                <a:cxn ang="0">
                  <a:pos x="T6" y="T7"/>
                </a:cxn>
                <a:cxn ang="0">
                  <a:pos x="T8" y="T9"/>
                </a:cxn>
                <a:cxn ang="0">
                  <a:pos x="T10" y="T11"/>
                </a:cxn>
              </a:cxnLst>
              <a:rect l="0" t="0" r="r" b="b"/>
              <a:pathLst>
                <a:path w="420" h="551">
                  <a:moveTo>
                    <a:pt x="269" y="551"/>
                  </a:moveTo>
                  <a:cubicBezTo>
                    <a:pt x="0" y="551"/>
                    <a:pt x="0" y="551"/>
                    <a:pt x="0" y="551"/>
                  </a:cubicBezTo>
                  <a:cubicBezTo>
                    <a:pt x="0" y="0"/>
                    <a:pt x="0" y="0"/>
                    <a:pt x="0" y="0"/>
                  </a:cubicBezTo>
                  <a:cubicBezTo>
                    <a:pt x="420" y="0"/>
                    <a:pt x="420" y="0"/>
                    <a:pt x="420" y="0"/>
                  </a:cubicBezTo>
                  <a:cubicBezTo>
                    <a:pt x="420" y="399"/>
                    <a:pt x="420" y="399"/>
                    <a:pt x="420" y="399"/>
                  </a:cubicBezTo>
                  <a:cubicBezTo>
                    <a:pt x="420" y="483"/>
                    <a:pt x="352" y="551"/>
                    <a:pt x="269" y="551"/>
                  </a:cubicBezTo>
                  <a:close/>
                </a:path>
              </a:pathLst>
            </a:custGeom>
            <a:solidFill>
              <a:srgbClr val="4A84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ŝḷíḑé"/>
            <p:cNvSpPr/>
            <p:nvPr/>
          </p:nvSpPr>
          <p:spPr bwMode="auto">
            <a:xfrm>
              <a:off x="4827984" y="2657224"/>
              <a:ext cx="170489" cy="660780"/>
            </a:xfrm>
            <a:prstGeom prst="rect">
              <a:avLst/>
            </a:prstGeom>
            <a:solidFill>
              <a:srgbClr val="3664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2" name="ïṡlíḑê"/>
            <p:cNvSpPr/>
            <p:nvPr/>
          </p:nvSpPr>
          <p:spPr bwMode="auto">
            <a:xfrm>
              <a:off x="4891918" y="2709050"/>
              <a:ext cx="665976" cy="278564"/>
            </a:xfrm>
            <a:prstGeom prst="rect">
              <a:avLst/>
            </a:prstGeom>
            <a:solidFill>
              <a:srgbClr val="BAE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ïsḻiďè"/>
            <p:cNvSpPr/>
            <p:nvPr/>
          </p:nvSpPr>
          <p:spPr bwMode="auto">
            <a:xfrm>
              <a:off x="4891918" y="2709050"/>
              <a:ext cx="665976" cy="58304"/>
            </a:xfrm>
            <a:prstGeom prst="rect">
              <a:avLst/>
            </a:prstGeom>
            <a:solidFill>
              <a:srgbClr val="D7F4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 name="ïṥḷîďè"/>
            <p:cNvSpPr/>
            <p:nvPr/>
          </p:nvSpPr>
          <p:spPr bwMode="auto">
            <a:xfrm>
              <a:off x="4891918" y="2848332"/>
              <a:ext cx="665976" cy="139283"/>
            </a:xfrm>
            <a:prstGeom prst="rect">
              <a:avLst/>
            </a:prstGeom>
            <a:solidFill>
              <a:srgbClr val="95C1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5" name="îslíďé"/>
            <p:cNvSpPr/>
            <p:nvPr/>
          </p:nvSpPr>
          <p:spPr bwMode="auto">
            <a:xfrm>
              <a:off x="5611164" y="2650746"/>
              <a:ext cx="58608" cy="411369"/>
            </a:xfrm>
            <a:prstGeom prst="rect">
              <a:avLst/>
            </a:prstGeom>
            <a:solidFill>
              <a:srgbClr val="6CA1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7" name="ïsliḑe"/>
            <p:cNvSpPr/>
            <p:nvPr/>
          </p:nvSpPr>
          <p:spPr bwMode="auto">
            <a:xfrm>
              <a:off x="4023482" y="5504412"/>
              <a:ext cx="1294657" cy="74501"/>
            </a:xfrm>
            <a:prstGeom prst="rect">
              <a:avLst/>
            </a:prstGeom>
            <a:solidFill>
              <a:srgbClr val="6D61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8" name="îśľíḑê"/>
            <p:cNvSpPr/>
            <p:nvPr/>
          </p:nvSpPr>
          <p:spPr bwMode="auto">
            <a:xfrm>
              <a:off x="4023485" y="5540021"/>
              <a:ext cx="1294657" cy="38869"/>
            </a:xfrm>
            <a:prstGeom prst="rect">
              <a:avLst/>
            </a:prstGeom>
            <a:solidFill>
              <a:srgbClr val="4C4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33925" y="1578610"/>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 name="矩形 1"/>
          <p:cNvSpPr/>
          <p:nvPr/>
        </p:nvSpPr>
        <p:spPr>
          <a:xfrm>
            <a:off x="671830" y="1578610"/>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各应急小组报告</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5957" name="Picture 5" descr="J:\DCIM\100ND300\DSC_7516.JPG"/>
          <p:cNvPicPr>
            <a:picLocks noChangeAspect="1"/>
          </p:cNvPicPr>
          <p:nvPr/>
        </p:nvPicPr>
        <p:blipFill>
          <a:blip r:embed="rId1"/>
          <a:stretch>
            <a:fillRect/>
          </a:stretch>
        </p:blipFill>
        <p:spPr>
          <a:xfrm>
            <a:off x="802323" y="1736090"/>
            <a:ext cx="3357562" cy="2230438"/>
          </a:xfrm>
          <a:prstGeom prst="rect">
            <a:avLst/>
          </a:prstGeom>
          <a:noFill/>
          <a:ln w="9525">
            <a:noFill/>
          </a:ln>
        </p:spPr>
      </p:pic>
      <p:pic>
        <p:nvPicPr>
          <p:cNvPr id="125954" name="Picture 2" descr="J:\DCIM\100ND300\DSC_7509.JPG"/>
          <p:cNvPicPr>
            <a:picLocks noChangeAspect="1"/>
          </p:cNvPicPr>
          <p:nvPr/>
        </p:nvPicPr>
        <p:blipFill>
          <a:blip r:embed="rId2"/>
          <a:stretch>
            <a:fillRect/>
          </a:stretch>
        </p:blipFill>
        <p:spPr>
          <a:xfrm>
            <a:off x="4864735" y="1736725"/>
            <a:ext cx="3357563" cy="22304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33925" y="1578610"/>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 name="矩形 1"/>
          <p:cNvSpPr/>
          <p:nvPr/>
        </p:nvSpPr>
        <p:spPr>
          <a:xfrm>
            <a:off x="671830" y="1578610"/>
            <a:ext cx="3618865" cy="254635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现场演习结束和新闻发布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8004" name="Picture 4" descr="J:\DCIM\100ND300\DSC_7525.JPG"/>
          <p:cNvPicPr>
            <a:picLocks noChangeAspect="1"/>
          </p:cNvPicPr>
          <p:nvPr/>
        </p:nvPicPr>
        <p:blipFill>
          <a:blip r:embed="rId1"/>
          <a:stretch>
            <a:fillRect/>
          </a:stretch>
        </p:blipFill>
        <p:spPr>
          <a:xfrm>
            <a:off x="824865" y="1741805"/>
            <a:ext cx="3312795" cy="2277110"/>
          </a:xfrm>
          <a:prstGeom prst="rect">
            <a:avLst/>
          </a:prstGeom>
          <a:noFill/>
          <a:ln w="9525">
            <a:noFill/>
          </a:ln>
        </p:spPr>
      </p:pic>
      <p:pic>
        <p:nvPicPr>
          <p:cNvPr id="128002" name="Picture 2" descr="J:\DCIM\100ND300\DSC_7518.JPG"/>
          <p:cNvPicPr>
            <a:picLocks noChangeAspect="1"/>
          </p:cNvPicPr>
          <p:nvPr/>
        </p:nvPicPr>
        <p:blipFill>
          <a:blip r:embed="rId2"/>
          <a:stretch>
            <a:fillRect/>
          </a:stretch>
        </p:blipFill>
        <p:spPr>
          <a:xfrm>
            <a:off x="4876800" y="1741170"/>
            <a:ext cx="3381375" cy="22777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4" name="文本框 3"/>
          <p:cNvSpPr txBox="1"/>
          <p:nvPr/>
        </p:nvSpPr>
        <p:spPr>
          <a:xfrm>
            <a:off x="362585" y="733425"/>
            <a:ext cx="3586480"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宣布演习结束</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1985010" y="1226185"/>
            <a:ext cx="5173980" cy="364109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130050" name="Picture 2" descr="J:\DCIM\100ND300\DSC_7527.JPG"/>
          <p:cNvPicPr>
            <a:picLocks noChangeAspect="1"/>
          </p:cNvPicPr>
          <p:nvPr/>
        </p:nvPicPr>
        <p:blipFill>
          <a:blip r:embed="rId1"/>
          <a:stretch>
            <a:fillRect/>
          </a:stretch>
        </p:blipFill>
        <p:spPr>
          <a:xfrm>
            <a:off x="2133600" y="1384935"/>
            <a:ext cx="4747895" cy="33235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企业应急管理能力提升</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8.应急效能评估</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83895" y="1047115"/>
            <a:ext cx="7888605" cy="73723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重在评估风险识别、人员能力、资源配备、协同作战能力，提出系统整改方案，提升应急保障和响应能力</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a:graphicFrameLocks noGrp="1"/>
          </p:cNvGraphicFramePr>
          <p:nvPr/>
        </p:nvGraphicFramePr>
        <p:xfrm>
          <a:off x="499745" y="1948815"/>
          <a:ext cx="8143875" cy="2941344"/>
        </p:xfrm>
        <a:graphic>
          <a:graphicData uri="http://schemas.openxmlformats.org/drawingml/2006/table">
            <a:tbl>
              <a:tblPr firstRow="1" bandRow="1">
                <a:tableStyleId>{5C22544A-7EE6-4342-B048-85BDC9FD1C3A}</a:tableStyleId>
              </a:tblPr>
              <a:tblGrid>
                <a:gridCol w="1114425"/>
                <a:gridCol w="2628900"/>
                <a:gridCol w="1572260"/>
                <a:gridCol w="958215"/>
                <a:gridCol w="1870075"/>
              </a:tblGrid>
              <a:tr h="289560">
                <a:tc>
                  <a:txBody>
                    <a:bodyPr/>
                    <a:lstStyle/>
                    <a:p>
                      <a:pPr algn="ctr"/>
                      <a:r>
                        <a:rPr lang="zh-CN" altLang="en-US" sz="1300" dirty="0">
                          <a:solidFill>
                            <a:schemeClr val="bg1"/>
                          </a:solidFill>
                          <a:latin typeface="微软雅黑" panose="020B0503020204020204" pitchFamily="34" charset="-122"/>
                          <a:ea typeface="微软雅黑" panose="020B0503020204020204" pitchFamily="34" charset="-122"/>
                        </a:rPr>
                        <a:t>类型</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91439" marR="91439" marT="45723" marB="45723" anchor="ctr">
                    <a:solidFill>
                      <a:srgbClr val="2E6D7A"/>
                    </a:solidFill>
                  </a:tcPr>
                </a:tc>
                <a:tc>
                  <a:txBody>
                    <a:bodyPr/>
                    <a:lstStyle/>
                    <a:p>
                      <a:pPr algn="ctr"/>
                      <a:r>
                        <a:rPr lang="zh-CN" altLang="en-US" sz="1300" dirty="0">
                          <a:solidFill>
                            <a:schemeClr val="bg1"/>
                          </a:solidFill>
                          <a:latin typeface="微软雅黑" panose="020B0503020204020204" pitchFamily="34" charset="-122"/>
                          <a:ea typeface="微软雅黑" panose="020B0503020204020204" pitchFamily="34" charset="-122"/>
                        </a:rPr>
                        <a:t>内容</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91439" marR="91439" marT="45723" marB="45723" anchor="ctr">
                    <a:solidFill>
                      <a:srgbClr val="2E6D7A"/>
                    </a:solidFill>
                  </a:tcPr>
                </a:tc>
                <a:tc>
                  <a:txBody>
                    <a:bodyPr/>
                    <a:lstStyle/>
                    <a:p>
                      <a:pPr algn="ctr"/>
                      <a:r>
                        <a:rPr lang="zh-CN" altLang="en-US" sz="1300" dirty="0">
                          <a:solidFill>
                            <a:schemeClr val="bg1"/>
                          </a:solidFill>
                          <a:latin typeface="微软雅黑" panose="020B0503020204020204" pitchFamily="34" charset="-122"/>
                          <a:ea typeface="微软雅黑" panose="020B0503020204020204" pitchFamily="34" charset="-122"/>
                        </a:rPr>
                        <a:t>范围</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91439" marR="91439" marT="45723" marB="45723" anchor="ctr">
                    <a:solidFill>
                      <a:srgbClr val="2E6D7A"/>
                    </a:solidFill>
                  </a:tcPr>
                </a:tc>
                <a:tc>
                  <a:txBody>
                    <a:bodyPr/>
                    <a:lstStyle/>
                    <a:p>
                      <a:pPr algn="ctr"/>
                      <a:r>
                        <a:rPr lang="zh-CN" altLang="en-US" sz="1300" dirty="0">
                          <a:solidFill>
                            <a:schemeClr val="bg1"/>
                          </a:solidFill>
                          <a:latin typeface="微软雅黑" panose="020B0503020204020204" pitchFamily="34" charset="-122"/>
                          <a:ea typeface="微软雅黑" panose="020B0503020204020204" pitchFamily="34" charset="-122"/>
                        </a:rPr>
                        <a:t>评估时机</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91439" marR="91439" marT="45723" marB="45723" anchor="ctr">
                    <a:solidFill>
                      <a:srgbClr val="2E6D7A"/>
                    </a:solidFill>
                  </a:tcPr>
                </a:tc>
                <a:tc>
                  <a:txBody>
                    <a:bodyPr/>
                    <a:lstStyle/>
                    <a:p>
                      <a:pPr algn="ctr"/>
                      <a:r>
                        <a:rPr lang="zh-CN" altLang="en-US" sz="1300" dirty="0">
                          <a:solidFill>
                            <a:schemeClr val="bg1"/>
                          </a:solidFill>
                          <a:latin typeface="微软雅黑" panose="020B0503020204020204" pitchFamily="34" charset="-122"/>
                          <a:ea typeface="微软雅黑" panose="020B0503020204020204" pitchFamily="34" charset="-122"/>
                        </a:rPr>
                        <a:t>评估人员</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91439" marR="91439" marT="45723" marB="45723" anchor="ctr">
                    <a:solidFill>
                      <a:srgbClr val="2E6D7A"/>
                    </a:solidFill>
                  </a:tcPr>
                </a:tc>
              </a:tr>
              <a:tr h="822960">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日常评估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预案针对性、全面性、可操作性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装备齐全性、性能</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救援队伍能力</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现场人员第一时间处置能力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所有应急类型</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每年至少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专家、企业应急管理人员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r>
              <a:tr h="822960">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演练后评估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预案可操作性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脚本适用性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装备齐全性、性能</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救援队伍作战能力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演练预案类型及相关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演练后</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演练指挥、评价人员、演练参与人员、专家</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r>
              <a:tr h="1005840">
                <a:tc>
                  <a:txBody>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事故后评估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风险识别全面性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预案针对性、可操作性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预警预报机制有效性</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装备齐全性、性能</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buClr>
                          <a:srgbClr val="2F7889"/>
                        </a:buClr>
                        <a:buFont typeface="Wingdings" panose="05000000000000000000" pitchFamily="2" charset="2"/>
                        <a:buChar char="l"/>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救援队伍作战能力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事故涉及预案类型及相关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事故后</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c>
                  <a:txBody>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企业应急总指挥、应急管理人员、救援人员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91439" marR="91439" marT="45723" marB="45723"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5469556" y="1140758"/>
            <a:ext cx="314326" cy="1024977"/>
          </a:xfrm>
          <a:custGeom>
            <a:avLst/>
            <a:gdLst>
              <a:gd name="connsiteX0" fmla="*/ 859915 w 2448000"/>
              <a:gd name="connsiteY0" fmla="*/ 7024914 h 8003471"/>
              <a:gd name="connsiteX1" fmla="*/ 1588085 w 2448000"/>
              <a:gd name="connsiteY1" fmla="*/ 7024914 h 8003471"/>
              <a:gd name="connsiteX2" fmla="*/ 1588085 w 2448000"/>
              <a:gd name="connsiteY2" fmla="*/ 7699680 h 8003471"/>
              <a:gd name="connsiteX3" fmla="*/ 859915 w 2448000"/>
              <a:gd name="connsiteY3" fmla="*/ 8003471 h 8003471"/>
              <a:gd name="connsiteX4" fmla="*/ 0 w 2448000"/>
              <a:gd name="connsiteY4" fmla="*/ 6062134 h 8003471"/>
              <a:gd name="connsiteX5" fmla="*/ 2448000 w 2448000"/>
              <a:gd name="connsiteY5" fmla="*/ 6062134 h 8003471"/>
              <a:gd name="connsiteX6" fmla="*/ 2014384 w 2448000"/>
              <a:gd name="connsiteY6" fmla="*/ 6867677 h 8003471"/>
              <a:gd name="connsiteX7" fmla="*/ 433616 w 2448000"/>
              <a:gd name="connsiteY7" fmla="*/ 6867677 h 8003471"/>
              <a:gd name="connsiteX8" fmla="*/ 18000 w 2448000"/>
              <a:gd name="connsiteY8" fmla="*/ 941010 h 8003471"/>
              <a:gd name="connsiteX9" fmla="*/ 2430000 w 2448000"/>
              <a:gd name="connsiteY9" fmla="*/ 941010 h 8003471"/>
              <a:gd name="connsiteX10" fmla="*/ 2430000 w 2448000"/>
              <a:gd name="connsiteY10" fmla="*/ 5904896 h 8003471"/>
              <a:gd name="connsiteX11" fmla="*/ 18000 w 2448000"/>
              <a:gd name="connsiteY11" fmla="*/ 5904896 h 8003471"/>
              <a:gd name="connsiteX12" fmla="*/ 409886 w 2448000"/>
              <a:gd name="connsiteY12" fmla="*/ 0 h 8003471"/>
              <a:gd name="connsiteX13" fmla="*/ 2038114 w 2448000"/>
              <a:gd name="connsiteY13" fmla="*/ 0 h 8003471"/>
              <a:gd name="connsiteX14" fmla="*/ 2430000 w 2448000"/>
              <a:gd name="connsiteY14" fmla="*/ 391886 h 8003471"/>
              <a:gd name="connsiteX15" fmla="*/ 2430000 w 2448000"/>
              <a:gd name="connsiteY15" fmla="*/ 783772 h 8003471"/>
              <a:gd name="connsiteX16" fmla="*/ 18000 w 2448000"/>
              <a:gd name="connsiteY16" fmla="*/ 783772 h 8003471"/>
              <a:gd name="connsiteX17" fmla="*/ 18000 w 2448000"/>
              <a:gd name="connsiteY17" fmla="*/ 391886 h 8003471"/>
              <a:gd name="connsiteX18" fmla="*/ 409886 w 2448000"/>
              <a:gd name="connsiteY18" fmla="*/ 0 h 80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8000" h="8003471">
                <a:moveTo>
                  <a:pt x="859915" y="7024914"/>
                </a:moveTo>
                <a:lnTo>
                  <a:pt x="1588085" y="7024914"/>
                </a:lnTo>
                <a:lnTo>
                  <a:pt x="1588085" y="7699680"/>
                </a:lnTo>
                <a:lnTo>
                  <a:pt x="859915" y="8003471"/>
                </a:lnTo>
                <a:close/>
                <a:moveTo>
                  <a:pt x="0" y="6062134"/>
                </a:moveTo>
                <a:lnTo>
                  <a:pt x="2448000" y="6062134"/>
                </a:lnTo>
                <a:lnTo>
                  <a:pt x="2014384" y="6867677"/>
                </a:lnTo>
                <a:lnTo>
                  <a:pt x="433616" y="6867677"/>
                </a:lnTo>
                <a:close/>
                <a:moveTo>
                  <a:pt x="18000" y="941010"/>
                </a:moveTo>
                <a:lnTo>
                  <a:pt x="2430000" y="941010"/>
                </a:lnTo>
                <a:lnTo>
                  <a:pt x="2430000" y="5904896"/>
                </a:lnTo>
                <a:lnTo>
                  <a:pt x="18000" y="5904896"/>
                </a:lnTo>
                <a:close/>
                <a:moveTo>
                  <a:pt x="409886" y="0"/>
                </a:moveTo>
                <a:lnTo>
                  <a:pt x="2038114" y="0"/>
                </a:lnTo>
                <a:cubicBezTo>
                  <a:pt x="2254547" y="0"/>
                  <a:pt x="2430000" y="175453"/>
                  <a:pt x="2430000" y="391886"/>
                </a:cubicBezTo>
                <a:lnTo>
                  <a:pt x="2430000" y="783772"/>
                </a:lnTo>
                <a:lnTo>
                  <a:pt x="18000" y="783772"/>
                </a:lnTo>
                <a:lnTo>
                  <a:pt x="18000" y="391886"/>
                </a:lnTo>
                <a:cubicBezTo>
                  <a:pt x="18000" y="175453"/>
                  <a:pt x="193453" y="0"/>
                  <a:pt x="4098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a:ea typeface="微软雅黑" panose="020B0503020204020204" pitchFamily="34" charset="-122"/>
              <a:cs typeface="+mn-cs"/>
            </a:endParaRPr>
          </a:p>
        </p:txBody>
      </p:sp>
      <p:sp>
        <p:nvSpPr>
          <p:cNvPr id="12" name="文本框 11"/>
          <p:cNvSpPr txBox="1"/>
          <p:nvPr/>
        </p:nvSpPr>
        <p:spPr>
          <a:xfrm>
            <a:off x="5871745" y="879031"/>
            <a:ext cx="192659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rPr>
              <a:t>PART FOUR</a:t>
            </a:r>
            <a:endParaRPr kumimoji="0" lang="en-US" altLang="zh-CN" sz="2800" b="0" i="0" u="none" strike="noStrike" kern="120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3" name="文本框 12"/>
          <p:cNvSpPr txBox="1"/>
          <p:nvPr/>
        </p:nvSpPr>
        <p:spPr>
          <a:xfrm>
            <a:off x="5882640" y="1518285"/>
            <a:ext cx="3060065" cy="15684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创新方法，</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促进持续改进</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连接符 14"/>
          <p:cNvCxnSpPr/>
          <p:nvPr/>
        </p:nvCxnSpPr>
        <p:spPr>
          <a:xfrm>
            <a:off x="5954102" y="3370782"/>
            <a:ext cx="7773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创新方法，促进持续改进</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1.全员参与</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83895" y="1047115"/>
            <a:ext cx="7888605" cy="73723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应急重心在基层班组和一线员工</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基层员工是初始应急处置的主要力量，群防群治，加强事故预防</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24365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935990" y="1981835"/>
            <a:ext cx="6837045" cy="3048000"/>
            <a:chOff x="0" y="1130300"/>
            <a:chExt cx="11452083" cy="5105400"/>
          </a:xfrm>
        </p:grpSpPr>
        <p:cxnSp>
          <p:nvCxnSpPr>
            <p:cNvPr id="4" name="直接连接符 3"/>
            <p:cNvCxnSpPr/>
            <p:nvPr/>
          </p:nvCxnSpPr>
          <p:spPr>
            <a:xfrm>
              <a:off x="673100" y="1843423"/>
              <a:ext cx="981330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174327" y="3342964"/>
              <a:ext cx="731207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15264" y="4815736"/>
              <a:ext cx="7412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ïŝḻïḓê"/>
            <p:cNvSpPr/>
            <p:nvPr/>
          </p:nvSpPr>
          <p:spPr>
            <a:xfrm>
              <a:off x="9864813" y="1843424"/>
              <a:ext cx="1243184" cy="1497311"/>
            </a:xfrm>
            <a:prstGeom prst="arc">
              <a:avLst>
                <a:gd name="adj1" fmla="val 16026436"/>
                <a:gd name="adj2" fmla="val 5524062"/>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9" name="íṧlíḑe"/>
            <p:cNvSpPr/>
            <p:nvPr/>
          </p:nvSpPr>
          <p:spPr>
            <a:xfrm rot="10800000">
              <a:off x="2559642" y="3335856"/>
              <a:ext cx="1416781" cy="1478258"/>
            </a:xfrm>
            <a:prstGeom prst="arc">
              <a:avLst>
                <a:gd name="adj1" fmla="val 16401357"/>
                <a:gd name="adj2" fmla="val 5065752"/>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0" name="îš1ïďê"/>
            <p:cNvSpPr/>
            <p:nvPr/>
          </p:nvSpPr>
          <p:spPr>
            <a:xfrm>
              <a:off x="10143031" y="4813590"/>
              <a:ext cx="964966" cy="964966"/>
            </a:xfrm>
            <a:prstGeom prst="arc">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1" name="iṥlïḋè"/>
            <p:cNvSpPr/>
            <p:nvPr/>
          </p:nvSpPr>
          <p:spPr>
            <a:xfrm>
              <a:off x="4641706" y="1770540"/>
              <a:ext cx="145767" cy="145767"/>
            </a:xfrm>
            <a:prstGeom prst="ellipse">
              <a:avLst/>
            </a:prstGeom>
            <a:solidFill>
              <a:srgbClr val="2E6D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4" name="ïś1íḍê"/>
            <p:cNvSpPr/>
            <p:nvPr/>
          </p:nvSpPr>
          <p:spPr>
            <a:xfrm>
              <a:off x="4641706" y="3270081"/>
              <a:ext cx="145767" cy="145767"/>
            </a:xfrm>
            <a:prstGeom prst="ellipse">
              <a:avLst/>
            </a:prstGeom>
            <a:solidFill>
              <a:srgbClr val="2E6D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5" name="íŝḷide"/>
            <p:cNvSpPr/>
            <p:nvPr/>
          </p:nvSpPr>
          <p:spPr>
            <a:xfrm>
              <a:off x="4641706" y="4742853"/>
              <a:ext cx="145767" cy="145767"/>
            </a:xfrm>
            <a:prstGeom prst="ellipse">
              <a:avLst/>
            </a:prstGeom>
            <a:solidFill>
              <a:srgbClr val="2E6D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34" name="î$1ïďé"/>
            <p:cNvSpPr/>
            <p:nvPr/>
          </p:nvSpPr>
          <p:spPr>
            <a:xfrm>
              <a:off x="8253854" y="1770540"/>
              <a:ext cx="145767" cy="145767"/>
            </a:xfrm>
            <a:prstGeom prst="ellipse">
              <a:avLst/>
            </a:prstGeom>
            <a:solidFill>
              <a:srgbClr val="2E6D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35" name="îšḷîdê"/>
            <p:cNvSpPr/>
            <p:nvPr/>
          </p:nvSpPr>
          <p:spPr>
            <a:xfrm>
              <a:off x="8253854" y="3270081"/>
              <a:ext cx="145767" cy="145767"/>
            </a:xfrm>
            <a:prstGeom prst="ellipse">
              <a:avLst/>
            </a:prstGeom>
            <a:solidFill>
              <a:srgbClr val="2E6D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36" name="íṩ1íḑê"/>
            <p:cNvSpPr/>
            <p:nvPr/>
          </p:nvSpPr>
          <p:spPr>
            <a:xfrm>
              <a:off x="8253854" y="4742853"/>
              <a:ext cx="145767" cy="145767"/>
            </a:xfrm>
            <a:prstGeom prst="ellipse">
              <a:avLst/>
            </a:prstGeom>
            <a:solidFill>
              <a:srgbClr val="2E6D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E7CDF"/>
                </a:solidFill>
                <a:effectLst/>
                <a:uLnTx/>
                <a:uFillTx/>
                <a:latin typeface="Franklin Gothic Medium" panose="020B0603020102020204"/>
                <a:ea typeface="微软雅黑" panose="020B0503020204020204" pitchFamily="34" charset="-122"/>
                <a:cs typeface="+mn-cs"/>
              </a:endParaRPr>
            </a:p>
          </p:txBody>
        </p:sp>
        <p:sp>
          <p:nvSpPr>
            <p:cNvPr id="181" name="ïs1îdè"/>
            <p:cNvSpPr/>
            <p:nvPr/>
          </p:nvSpPr>
          <p:spPr>
            <a:xfrm>
              <a:off x="10763913" y="5148822"/>
              <a:ext cx="688170" cy="1086878"/>
            </a:xfrm>
            <a:custGeom>
              <a:avLst/>
              <a:gdLst>
                <a:gd name="connsiteX0" fmla="*/ 190764 w 385450"/>
                <a:gd name="connsiteY0" fmla="*/ 514563 h 608768"/>
                <a:gd name="connsiteX1" fmla="*/ 211847 w 385450"/>
                <a:gd name="connsiteY1" fmla="*/ 526418 h 608768"/>
                <a:gd name="connsiteX2" fmla="*/ 210607 w 385450"/>
                <a:gd name="connsiteY2" fmla="*/ 529304 h 608768"/>
                <a:gd name="connsiteX3" fmla="*/ 190764 w 385450"/>
                <a:gd name="connsiteY3" fmla="*/ 548787 h 608768"/>
                <a:gd name="connsiteX4" fmla="*/ 170818 w 385450"/>
                <a:gd name="connsiteY4" fmla="*/ 529304 h 608768"/>
                <a:gd name="connsiteX5" fmla="*/ 169578 w 385450"/>
                <a:gd name="connsiteY5" fmla="*/ 526418 h 608768"/>
                <a:gd name="connsiteX6" fmla="*/ 190764 w 385450"/>
                <a:gd name="connsiteY6" fmla="*/ 514563 h 608768"/>
                <a:gd name="connsiteX7" fmla="*/ 219467 w 385450"/>
                <a:gd name="connsiteY7" fmla="*/ 493887 h 608768"/>
                <a:gd name="connsiteX8" fmla="*/ 215033 w 385450"/>
                <a:gd name="connsiteY8" fmla="*/ 517315 h 608768"/>
                <a:gd name="connsiteX9" fmla="*/ 199568 w 385450"/>
                <a:gd name="connsiteY9" fmla="*/ 508749 h 608768"/>
                <a:gd name="connsiteX10" fmla="*/ 208950 w 385450"/>
                <a:gd name="connsiteY10" fmla="*/ 502041 h 608768"/>
                <a:gd name="connsiteX11" fmla="*/ 219467 w 385450"/>
                <a:gd name="connsiteY11" fmla="*/ 493887 h 608768"/>
                <a:gd name="connsiteX12" fmla="*/ 162098 w 385450"/>
                <a:gd name="connsiteY12" fmla="*/ 493887 h 608768"/>
                <a:gd name="connsiteX13" fmla="*/ 172491 w 385450"/>
                <a:gd name="connsiteY13" fmla="*/ 502041 h 608768"/>
                <a:gd name="connsiteX14" fmla="*/ 181856 w 385450"/>
                <a:gd name="connsiteY14" fmla="*/ 508749 h 608768"/>
                <a:gd name="connsiteX15" fmla="*/ 166523 w 385450"/>
                <a:gd name="connsiteY15" fmla="*/ 517315 h 608768"/>
                <a:gd name="connsiteX16" fmla="*/ 162098 w 385450"/>
                <a:gd name="connsiteY16" fmla="*/ 493887 h 608768"/>
                <a:gd name="connsiteX17" fmla="*/ 230644 w 385450"/>
                <a:gd name="connsiteY17" fmla="*/ 484220 h 608768"/>
                <a:gd name="connsiteX18" fmla="*/ 246720 w 385450"/>
                <a:gd name="connsiteY18" fmla="*/ 502370 h 608768"/>
                <a:gd name="connsiteX19" fmla="*/ 256097 w 385450"/>
                <a:gd name="connsiteY19" fmla="*/ 526294 h 608768"/>
                <a:gd name="connsiteX20" fmla="*/ 249296 w 385450"/>
                <a:gd name="connsiteY20" fmla="*/ 528253 h 608768"/>
                <a:gd name="connsiteX21" fmla="*/ 223842 w 385450"/>
                <a:gd name="connsiteY21" fmla="*/ 521447 h 608768"/>
                <a:gd name="connsiteX22" fmla="*/ 229716 w 385450"/>
                <a:gd name="connsiteY22" fmla="*/ 485045 h 608768"/>
                <a:gd name="connsiteX23" fmla="*/ 230644 w 385450"/>
                <a:gd name="connsiteY23" fmla="*/ 484220 h 608768"/>
                <a:gd name="connsiteX24" fmla="*/ 150811 w 385450"/>
                <a:gd name="connsiteY24" fmla="*/ 484220 h 608768"/>
                <a:gd name="connsiteX25" fmla="*/ 151842 w 385450"/>
                <a:gd name="connsiteY25" fmla="*/ 485045 h 608768"/>
                <a:gd name="connsiteX26" fmla="*/ 157723 w 385450"/>
                <a:gd name="connsiteY26" fmla="*/ 521447 h 608768"/>
                <a:gd name="connsiteX27" fmla="*/ 132137 w 385450"/>
                <a:gd name="connsiteY27" fmla="*/ 528253 h 608768"/>
                <a:gd name="connsiteX28" fmla="*/ 125431 w 385450"/>
                <a:gd name="connsiteY28" fmla="*/ 526294 h 608768"/>
                <a:gd name="connsiteX29" fmla="*/ 134820 w 385450"/>
                <a:gd name="connsiteY29" fmla="*/ 502370 h 608768"/>
                <a:gd name="connsiteX30" fmla="*/ 150811 w 385450"/>
                <a:gd name="connsiteY30" fmla="*/ 484220 h 608768"/>
                <a:gd name="connsiteX31" fmla="*/ 190782 w 385450"/>
                <a:gd name="connsiteY31" fmla="*/ 463115 h 608768"/>
                <a:gd name="connsiteX32" fmla="*/ 176120 w 385450"/>
                <a:gd name="connsiteY32" fmla="*/ 477657 h 608768"/>
                <a:gd name="connsiteX33" fmla="*/ 190782 w 385450"/>
                <a:gd name="connsiteY33" fmla="*/ 492199 h 608768"/>
                <a:gd name="connsiteX34" fmla="*/ 205341 w 385450"/>
                <a:gd name="connsiteY34" fmla="*/ 477657 h 608768"/>
                <a:gd name="connsiteX35" fmla="*/ 190782 w 385450"/>
                <a:gd name="connsiteY35" fmla="*/ 463115 h 608768"/>
                <a:gd name="connsiteX36" fmla="*/ 190782 w 385450"/>
                <a:gd name="connsiteY36" fmla="*/ 452183 h 608768"/>
                <a:gd name="connsiteX37" fmla="*/ 203276 w 385450"/>
                <a:gd name="connsiteY37" fmla="*/ 460949 h 608768"/>
                <a:gd name="connsiteX38" fmla="*/ 220210 w 385450"/>
                <a:gd name="connsiteY38" fmla="*/ 474666 h 608768"/>
                <a:gd name="connsiteX39" fmla="*/ 220314 w 385450"/>
                <a:gd name="connsiteY39" fmla="*/ 477657 h 608768"/>
                <a:gd name="connsiteX40" fmla="*/ 220210 w 385450"/>
                <a:gd name="connsiteY40" fmla="*/ 480751 h 608768"/>
                <a:gd name="connsiteX41" fmla="*/ 203276 w 385450"/>
                <a:gd name="connsiteY41" fmla="*/ 494365 h 608768"/>
                <a:gd name="connsiteX42" fmla="*/ 190782 w 385450"/>
                <a:gd name="connsiteY42" fmla="*/ 503131 h 608768"/>
                <a:gd name="connsiteX43" fmla="*/ 178288 w 385450"/>
                <a:gd name="connsiteY43" fmla="*/ 494365 h 608768"/>
                <a:gd name="connsiteX44" fmla="*/ 161251 w 385450"/>
                <a:gd name="connsiteY44" fmla="*/ 480751 h 608768"/>
                <a:gd name="connsiteX45" fmla="*/ 161251 w 385450"/>
                <a:gd name="connsiteY45" fmla="*/ 477657 h 608768"/>
                <a:gd name="connsiteX46" fmla="*/ 161251 w 385450"/>
                <a:gd name="connsiteY46" fmla="*/ 474666 h 608768"/>
                <a:gd name="connsiteX47" fmla="*/ 178288 w 385450"/>
                <a:gd name="connsiteY47" fmla="*/ 460949 h 608768"/>
                <a:gd name="connsiteX48" fmla="*/ 190782 w 385450"/>
                <a:gd name="connsiteY48" fmla="*/ 452183 h 608768"/>
                <a:gd name="connsiteX49" fmla="*/ 215033 w 385450"/>
                <a:gd name="connsiteY49" fmla="*/ 437929 h 608768"/>
                <a:gd name="connsiteX50" fmla="*/ 219467 w 385450"/>
                <a:gd name="connsiteY50" fmla="*/ 461427 h 608768"/>
                <a:gd name="connsiteX51" fmla="*/ 208950 w 385450"/>
                <a:gd name="connsiteY51" fmla="*/ 453182 h 608768"/>
                <a:gd name="connsiteX52" fmla="*/ 199568 w 385450"/>
                <a:gd name="connsiteY52" fmla="*/ 446483 h 608768"/>
                <a:gd name="connsiteX53" fmla="*/ 215033 w 385450"/>
                <a:gd name="connsiteY53" fmla="*/ 437929 h 608768"/>
                <a:gd name="connsiteX54" fmla="*/ 166523 w 385450"/>
                <a:gd name="connsiteY54" fmla="*/ 437929 h 608768"/>
                <a:gd name="connsiteX55" fmla="*/ 181856 w 385450"/>
                <a:gd name="connsiteY55" fmla="*/ 446483 h 608768"/>
                <a:gd name="connsiteX56" fmla="*/ 172491 w 385450"/>
                <a:gd name="connsiteY56" fmla="*/ 453182 h 608768"/>
                <a:gd name="connsiteX57" fmla="*/ 162098 w 385450"/>
                <a:gd name="connsiteY57" fmla="*/ 461427 h 608768"/>
                <a:gd name="connsiteX58" fmla="*/ 166523 w 385450"/>
                <a:gd name="connsiteY58" fmla="*/ 437929 h 608768"/>
                <a:gd name="connsiteX59" fmla="*/ 249292 w 385450"/>
                <a:gd name="connsiteY59" fmla="*/ 426991 h 608768"/>
                <a:gd name="connsiteX60" fmla="*/ 256092 w 385450"/>
                <a:gd name="connsiteY60" fmla="*/ 429053 h 608768"/>
                <a:gd name="connsiteX61" fmla="*/ 252280 w 385450"/>
                <a:gd name="connsiteY61" fmla="*/ 444418 h 608768"/>
                <a:gd name="connsiteX62" fmla="*/ 252177 w 385450"/>
                <a:gd name="connsiteY62" fmla="*/ 444418 h 608768"/>
                <a:gd name="connsiteX63" fmla="*/ 243110 w 385450"/>
                <a:gd name="connsiteY63" fmla="*/ 453596 h 608768"/>
                <a:gd name="connsiteX64" fmla="*/ 243625 w 385450"/>
                <a:gd name="connsiteY64" fmla="*/ 456793 h 608768"/>
                <a:gd name="connsiteX65" fmla="*/ 230642 w 385450"/>
                <a:gd name="connsiteY65" fmla="*/ 471024 h 608768"/>
                <a:gd name="connsiteX66" fmla="*/ 229715 w 385450"/>
                <a:gd name="connsiteY66" fmla="*/ 470199 h 608768"/>
                <a:gd name="connsiteX67" fmla="*/ 223842 w 385450"/>
                <a:gd name="connsiteY67" fmla="*/ 433797 h 608768"/>
                <a:gd name="connsiteX68" fmla="*/ 249292 w 385450"/>
                <a:gd name="connsiteY68" fmla="*/ 426991 h 608768"/>
                <a:gd name="connsiteX69" fmla="*/ 132137 w 385450"/>
                <a:gd name="connsiteY69" fmla="*/ 426991 h 608768"/>
                <a:gd name="connsiteX70" fmla="*/ 136677 w 385450"/>
                <a:gd name="connsiteY70" fmla="*/ 427300 h 608768"/>
                <a:gd name="connsiteX71" fmla="*/ 145240 w 385450"/>
                <a:gd name="connsiteY71" fmla="*/ 433384 h 608768"/>
                <a:gd name="connsiteX72" fmla="*/ 151120 w 385450"/>
                <a:gd name="connsiteY72" fmla="*/ 431219 h 608768"/>
                <a:gd name="connsiteX73" fmla="*/ 157723 w 385450"/>
                <a:gd name="connsiteY73" fmla="*/ 433797 h 608768"/>
                <a:gd name="connsiteX74" fmla="*/ 151739 w 385450"/>
                <a:gd name="connsiteY74" fmla="*/ 470199 h 608768"/>
                <a:gd name="connsiteX75" fmla="*/ 150811 w 385450"/>
                <a:gd name="connsiteY75" fmla="*/ 471024 h 608768"/>
                <a:gd name="connsiteX76" fmla="*/ 134820 w 385450"/>
                <a:gd name="connsiteY76" fmla="*/ 452874 h 608768"/>
                <a:gd name="connsiteX77" fmla="*/ 125431 w 385450"/>
                <a:gd name="connsiteY77" fmla="*/ 429053 h 608768"/>
                <a:gd name="connsiteX78" fmla="*/ 132137 w 385450"/>
                <a:gd name="connsiteY78" fmla="*/ 426991 h 608768"/>
                <a:gd name="connsiteX79" fmla="*/ 190764 w 385450"/>
                <a:gd name="connsiteY79" fmla="*/ 406527 h 608768"/>
                <a:gd name="connsiteX80" fmla="*/ 210607 w 385450"/>
                <a:gd name="connsiteY80" fmla="*/ 426010 h 608768"/>
                <a:gd name="connsiteX81" fmla="*/ 211847 w 385450"/>
                <a:gd name="connsiteY81" fmla="*/ 428896 h 608768"/>
                <a:gd name="connsiteX82" fmla="*/ 190764 w 385450"/>
                <a:gd name="connsiteY82" fmla="*/ 440751 h 608768"/>
                <a:gd name="connsiteX83" fmla="*/ 169578 w 385450"/>
                <a:gd name="connsiteY83" fmla="*/ 428896 h 608768"/>
                <a:gd name="connsiteX84" fmla="*/ 170818 w 385450"/>
                <a:gd name="connsiteY84" fmla="*/ 426010 h 608768"/>
                <a:gd name="connsiteX85" fmla="*/ 190764 w 385450"/>
                <a:gd name="connsiteY85" fmla="*/ 406527 h 608768"/>
                <a:gd name="connsiteX86" fmla="*/ 190761 w 385450"/>
                <a:gd name="connsiteY86" fmla="*/ 397011 h 608768"/>
                <a:gd name="connsiteX87" fmla="*/ 162059 w 385450"/>
                <a:gd name="connsiteY87" fmla="*/ 421960 h 608768"/>
                <a:gd name="connsiteX88" fmla="*/ 160923 w 385450"/>
                <a:gd name="connsiteY88" fmla="*/ 424846 h 608768"/>
                <a:gd name="connsiteX89" fmla="*/ 154213 w 385450"/>
                <a:gd name="connsiteY89" fmla="*/ 422166 h 608768"/>
                <a:gd name="connsiteX90" fmla="*/ 145230 w 385450"/>
                <a:gd name="connsiteY90" fmla="*/ 415052 h 608768"/>
                <a:gd name="connsiteX91" fmla="*/ 138519 w 385450"/>
                <a:gd name="connsiteY91" fmla="*/ 417939 h 608768"/>
                <a:gd name="connsiteX92" fmla="*/ 132118 w 385450"/>
                <a:gd name="connsiteY92" fmla="*/ 417424 h 608768"/>
                <a:gd name="connsiteX93" fmla="*/ 117664 w 385450"/>
                <a:gd name="connsiteY93" fmla="*/ 423300 h 608768"/>
                <a:gd name="connsiteX94" fmla="*/ 127059 w 385450"/>
                <a:gd name="connsiteY94" fmla="*/ 458662 h 608768"/>
                <a:gd name="connsiteX95" fmla="*/ 143888 w 385450"/>
                <a:gd name="connsiteY95" fmla="*/ 477631 h 608768"/>
                <a:gd name="connsiteX96" fmla="*/ 127059 w 385450"/>
                <a:gd name="connsiteY96" fmla="*/ 496601 h 608768"/>
                <a:gd name="connsiteX97" fmla="*/ 117664 w 385450"/>
                <a:gd name="connsiteY97" fmla="*/ 531963 h 608768"/>
                <a:gd name="connsiteX98" fmla="*/ 132118 w 385450"/>
                <a:gd name="connsiteY98" fmla="*/ 537839 h 608768"/>
                <a:gd name="connsiteX99" fmla="*/ 160923 w 385450"/>
                <a:gd name="connsiteY99" fmla="*/ 530416 h 608768"/>
                <a:gd name="connsiteX100" fmla="*/ 162059 w 385450"/>
                <a:gd name="connsiteY100" fmla="*/ 533303 h 608768"/>
                <a:gd name="connsiteX101" fmla="*/ 190761 w 385450"/>
                <a:gd name="connsiteY101" fmla="*/ 558355 h 608768"/>
                <a:gd name="connsiteX102" fmla="*/ 219360 w 385450"/>
                <a:gd name="connsiteY102" fmla="*/ 533303 h 608768"/>
                <a:gd name="connsiteX103" fmla="*/ 220599 w 385450"/>
                <a:gd name="connsiteY103" fmla="*/ 530416 h 608768"/>
                <a:gd name="connsiteX104" fmla="*/ 249301 w 385450"/>
                <a:gd name="connsiteY104" fmla="*/ 537839 h 608768"/>
                <a:gd name="connsiteX105" fmla="*/ 263755 w 385450"/>
                <a:gd name="connsiteY105" fmla="*/ 531963 h 608768"/>
                <a:gd name="connsiteX106" fmla="*/ 254360 w 385450"/>
                <a:gd name="connsiteY106" fmla="*/ 496601 h 608768"/>
                <a:gd name="connsiteX107" fmla="*/ 237531 w 385450"/>
                <a:gd name="connsiteY107" fmla="*/ 477631 h 608768"/>
                <a:gd name="connsiteX108" fmla="*/ 251160 w 385450"/>
                <a:gd name="connsiteY108" fmla="*/ 462682 h 608768"/>
                <a:gd name="connsiteX109" fmla="*/ 252192 w 385450"/>
                <a:gd name="connsiteY109" fmla="*/ 462785 h 608768"/>
                <a:gd name="connsiteX110" fmla="*/ 261381 w 385450"/>
                <a:gd name="connsiteY110" fmla="*/ 453610 h 608768"/>
                <a:gd name="connsiteX111" fmla="*/ 260452 w 385450"/>
                <a:gd name="connsiteY111" fmla="*/ 449589 h 608768"/>
                <a:gd name="connsiteX112" fmla="*/ 263755 w 385450"/>
                <a:gd name="connsiteY112" fmla="*/ 423300 h 608768"/>
                <a:gd name="connsiteX113" fmla="*/ 249301 w 385450"/>
                <a:gd name="connsiteY113" fmla="*/ 417424 h 608768"/>
                <a:gd name="connsiteX114" fmla="*/ 220599 w 385450"/>
                <a:gd name="connsiteY114" fmla="*/ 424846 h 608768"/>
                <a:gd name="connsiteX115" fmla="*/ 219360 w 385450"/>
                <a:gd name="connsiteY115" fmla="*/ 421960 h 608768"/>
                <a:gd name="connsiteX116" fmla="*/ 190761 w 385450"/>
                <a:gd name="connsiteY116" fmla="*/ 397011 h 608768"/>
                <a:gd name="connsiteX117" fmla="*/ 15246 w 385450"/>
                <a:gd name="connsiteY117" fmla="*/ 352474 h 608768"/>
                <a:gd name="connsiteX118" fmla="*/ 370304 w 385450"/>
                <a:gd name="connsiteY118" fmla="*/ 352474 h 608768"/>
                <a:gd name="connsiteX119" fmla="*/ 381557 w 385450"/>
                <a:gd name="connsiteY119" fmla="*/ 357422 h 608768"/>
                <a:gd name="connsiteX120" fmla="*/ 385377 w 385450"/>
                <a:gd name="connsiteY120" fmla="*/ 369072 h 608768"/>
                <a:gd name="connsiteX121" fmla="*/ 355023 w 385450"/>
                <a:gd name="connsiteY121" fmla="*/ 595057 h 608768"/>
                <a:gd name="connsiteX122" fmla="*/ 339950 w 385450"/>
                <a:gd name="connsiteY122" fmla="*/ 608768 h 608768"/>
                <a:gd name="connsiteX123" fmla="*/ 45600 w 385450"/>
                <a:gd name="connsiteY123" fmla="*/ 608768 h 608768"/>
                <a:gd name="connsiteX124" fmla="*/ 30423 w 385450"/>
                <a:gd name="connsiteY124" fmla="*/ 595057 h 608768"/>
                <a:gd name="connsiteX125" fmla="*/ 69 w 385450"/>
                <a:gd name="connsiteY125" fmla="*/ 369072 h 608768"/>
                <a:gd name="connsiteX126" fmla="*/ 3992 w 385450"/>
                <a:gd name="connsiteY126" fmla="*/ 357422 h 608768"/>
                <a:gd name="connsiteX127" fmla="*/ 15246 w 385450"/>
                <a:gd name="connsiteY127" fmla="*/ 352474 h 608768"/>
                <a:gd name="connsiteX128" fmla="*/ 229886 w 385450"/>
                <a:gd name="connsiteY128" fmla="*/ 196878 h 608768"/>
                <a:gd name="connsiteX129" fmla="*/ 251679 w 385450"/>
                <a:gd name="connsiteY129" fmla="*/ 215230 h 608768"/>
                <a:gd name="connsiteX130" fmla="*/ 297227 w 385450"/>
                <a:gd name="connsiteY130" fmla="*/ 236159 h 608768"/>
                <a:gd name="connsiteX131" fmla="*/ 313855 w 385450"/>
                <a:gd name="connsiteY131" fmla="*/ 250387 h 608768"/>
                <a:gd name="connsiteX132" fmla="*/ 341122 w 385450"/>
                <a:gd name="connsiteY132" fmla="*/ 330599 h 608768"/>
                <a:gd name="connsiteX133" fmla="*/ 209538 w 385450"/>
                <a:gd name="connsiteY133" fmla="*/ 330599 h 608768"/>
                <a:gd name="connsiteX134" fmla="*/ 194769 w 385450"/>
                <a:gd name="connsiteY134" fmla="*/ 231726 h 608768"/>
                <a:gd name="connsiteX135" fmla="*/ 155647 w 385450"/>
                <a:gd name="connsiteY135" fmla="*/ 196878 h 608768"/>
                <a:gd name="connsiteX136" fmla="*/ 190747 w 385450"/>
                <a:gd name="connsiteY136" fmla="*/ 231726 h 608768"/>
                <a:gd name="connsiteX137" fmla="*/ 175881 w 385450"/>
                <a:gd name="connsiteY137" fmla="*/ 330599 h 608768"/>
                <a:gd name="connsiteX138" fmla="*/ 44465 w 385450"/>
                <a:gd name="connsiteY138" fmla="*/ 330599 h 608768"/>
                <a:gd name="connsiteX139" fmla="*/ 71615 w 385450"/>
                <a:gd name="connsiteY139" fmla="*/ 250387 h 608768"/>
                <a:gd name="connsiteX140" fmla="*/ 88339 w 385450"/>
                <a:gd name="connsiteY140" fmla="*/ 236159 h 608768"/>
                <a:gd name="connsiteX141" fmla="*/ 133762 w 385450"/>
                <a:gd name="connsiteY141" fmla="*/ 215230 h 608768"/>
                <a:gd name="connsiteX142" fmla="*/ 160716 w 385450"/>
                <a:gd name="connsiteY142" fmla="*/ 70485 h 608768"/>
                <a:gd name="connsiteX143" fmla="*/ 129130 w 385450"/>
                <a:gd name="connsiteY143" fmla="*/ 98962 h 608768"/>
                <a:gd name="connsiteX144" fmla="*/ 191398 w 385450"/>
                <a:gd name="connsiteY144" fmla="*/ 178647 h 608768"/>
                <a:gd name="connsiteX145" fmla="*/ 253666 w 385450"/>
                <a:gd name="connsiteY145" fmla="*/ 98962 h 608768"/>
                <a:gd name="connsiteX146" fmla="*/ 174876 w 385450"/>
                <a:gd name="connsiteY146" fmla="*/ 100611 h 608768"/>
                <a:gd name="connsiteX147" fmla="*/ 160716 w 385450"/>
                <a:gd name="connsiteY147" fmla="*/ 70485 h 608768"/>
                <a:gd name="connsiteX148" fmla="*/ 191398 w 385450"/>
                <a:gd name="connsiteY148" fmla="*/ 0 h 608768"/>
                <a:gd name="connsiteX149" fmla="*/ 273286 w 385450"/>
                <a:gd name="connsiteY149" fmla="*/ 80407 h 608768"/>
                <a:gd name="connsiteX150" fmla="*/ 191398 w 385450"/>
                <a:gd name="connsiteY150" fmla="*/ 196172 h 608768"/>
                <a:gd name="connsiteX151" fmla="*/ 109407 w 385450"/>
                <a:gd name="connsiteY151" fmla="*/ 80407 h 608768"/>
                <a:gd name="connsiteX152" fmla="*/ 191398 w 385450"/>
                <a:gd name="connsiteY152"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5450" h="608768">
                  <a:moveTo>
                    <a:pt x="190764" y="514563"/>
                  </a:moveTo>
                  <a:cubicBezTo>
                    <a:pt x="197998" y="519099"/>
                    <a:pt x="205026" y="523119"/>
                    <a:pt x="211847" y="526418"/>
                  </a:cubicBezTo>
                  <a:cubicBezTo>
                    <a:pt x="211433" y="527449"/>
                    <a:pt x="211020" y="528480"/>
                    <a:pt x="210607" y="529304"/>
                  </a:cubicBezTo>
                  <a:cubicBezTo>
                    <a:pt x="205026" y="541674"/>
                    <a:pt x="197792" y="548787"/>
                    <a:pt x="190764" y="548787"/>
                  </a:cubicBezTo>
                  <a:cubicBezTo>
                    <a:pt x="183633" y="548787"/>
                    <a:pt x="176399" y="541674"/>
                    <a:pt x="170818" y="529304"/>
                  </a:cubicBezTo>
                  <a:cubicBezTo>
                    <a:pt x="170405" y="528480"/>
                    <a:pt x="169991" y="527449"/>
                    <a:pt x="169578" y="526418"/>
                  </a:cubicBezTo>
                  <a:cubicBezTo>
                    <a:pt x="176399" y="523119"/>
                    <a:pt x="183530" y="519099"/>
                    <a:pt x="190764" y="514563"/>
                  </a:cubicBezTo>
                  <a:close/>
                  <a:moveTo>
                    <a:pt x="219467" y="493887"/>
                  </a:moveTo>
                  <a:cubicBezTo>
                    <a:pt x="218642" y="502247"/>
                    <a:pt x="217095" y="510091"/>
                    <a:pt x="215033" y="517315"/>
                  </a:cubicBezTo>
                  <a:cubicBezTo>
                    <a:pt x="209981" y="514735"/>
                    <a:pt x="204826" y="511948"/>
                    <a:pt x="199568" y="508749"/>
                  </a:cubicBezTo>
                  <a:cubicBezTo>
                    <a:pt x="202764" y="506582"/>
                    <a:pt x="205857" y="504311"/>
                    <a:pt x="208950" y="502041"/>
                  </a:cubicBezTo>
                  <a:cubicBezTo>
                    <a:pt x="212559" y="499357"/>
                    <a:pt x="216064" y="496571"/>
                    <a:pt x="219467" y="493887"/>
                  </a:cubicBezTo>
                  <a:close/>
                  <a:moveTo>
                    <a:pt x="162098" y="493887"/>
                  </a:moveTo>
                  <a:cubicBezTo>
                    <a:pt x="165494" y="496571"/>
                    <a:pt x="168992" y="499357"/>
                    <a:pt x="172491" y="502041"/>
                  </a:cubicBezTo>
                  <a:cubicBezTo>
                    <a:pt x="175578" y="504311"/>
                    <a:pt x="178666" y="506582"/>
                    <a:pt x="181856" y="508749"/>
                  </a:cubicBezTo>
                  <a:cubicBezTo>
                    <a:pt x="176608" y="511948"/>
                    <a:pt x="171462" y="514838"/>
                    <a:pt x="166523" y="517315"/>
                  </a:cubicBezTo>
                  <a:cubicBezTo>
                    <a:pt x="164362" y="510091"/>
                    <a:pt x="162921" y="502247"/>
                    <a:pt x="162098" y="493887"/>
                  </a:cubicBezTo>
                  <a:close/>
                  <a:moveTo>
                    <a:pt x="230644" y="484220"/>
                  </a:moveTo>
                  <a:cubicBezTo>
                    <a:pt x="236930" y="490511"/>
                    <a:pt x="242392" y="496595"/>
                    <a:pt x="246720" y="502370"/>
                  </a:cubicBezTo>
                  <a:cubicBezTo>
                    <a:pt x="257437" y="516704"/>
                    <a:pt x="257643" y="524128"/>
                    <a:pt x="256097" y="526294"/>
                  </a:cubicBezTo>
                  <a:cubicBezTo>
                    <a:pt x="255067" y="527531"/>
                    <a:pt x="252697" y="528253"/>
                    <a:pt x="249296" y="528253"/>
                  </a:cubicBezTo>
                  <a:cubicBezTo>
                    <a:pt x="243010" y="528253"/>
                    <a:pt x="234250" y="525881"/>
                    <a:pt x="223842" y="521447"/>
                  </a:cubicBezTo>
                  <a:cubicBezTo>
                    <a:pt x="227140" y="510619"/>
                    <a:pt x="229201" y="498039"/>
                    <a:pt x="229716" y="485045"/>
                  </a:cubicBezTo>
                  <a:cubicBezTo>
                    <a:pt x="230025" y="484839"/>
                    <a:pt x="230335" y="484530"/>
                    <a:pt x="230644" y="484220"/>
                  </a:cubicBezTo>
                  <a:close/>
                  <a:moveTo>
                    <a:pt x="150811" y="484220"/>
                  </a:moveTo>
                  <a:cubicBezTo>
                    <a:pt x="151120" y="484530"/>
                    <a:pt x="151430" y="484839"/>
                    <a:pt x="151842" y="485045"/>
                  </a:cubicBezTo>
                  <a:cubicBezTo>
                    <a:pt x="152358" y="498039"/>
                    <a:pt x="154421" y="510619"/>
                    <a:pt x="157723" y="521447"/>
                  </a:cubicBezTo>
                  <a:cubicBezTo>
                    <a:pt x="147303" y="525881"/>
                    <a:pt x="138430" y="528253"/>
                    <a:pt x="132137" y="528253"/>
                  </a:cubicBezTo>
                  <a:cubicBezTo>
                    <a:pt x="128733" y="528253"/>
                    <a:pt x="126360" y="527531"/>
                    <a:pt x="125431" y="526294"/>
                  </a:cubicBezTo>
                  <a:cubicBezTo>
                    <a:pt x="123781" y="524128"/>
                    <a:pt x="124090" y="516704"/>
                    <a:pt x="134820" y="502370"/>
                  </a:cubicBezTo>
                  <a:cubicBezTo>
                    <a:pt x="139153" y="496595"/>
                    <a:pt x="144517" y="490511"/>
                    <a:pt x="150811" y="484220"/>
                  </a:cubicBezTo>
                  <a:close/>
                  <a:moveTo>
                    <a:pt x="190782" y="463115"/>
                  </a:moveTo>
                  <a:cubicBezTo>
                    <a:pt x="182728" y="463115"/>
                    <a:pt x="176120" y="469612"/>
                    <a:pt x="176120" y="477657"/>
                  </a:cubicBezTo>
                  <a:cubicBezTo>
                    <a:pt x="176120" y="485702"/>
                    <a:pt x="182728" y="492199"/>
                    <a:pt x="190782" y="492199"/>
                  </a:cubicBezTo>
                  <a:cubicBezTo>
                    <a:pt x="198836" y="492199"/>
                    <a:pt x="205341" y="485702"/>
                    <a:pt x="205341" y="477657"/>
                  </a:cubicBezTo>
                  <a:cubicBezTo>
                    <a:pt x="205341" y="469612"/>
                    <a:pt x="198836" y="463115"/>
                    <a:pt x="190782" y="463115"/>
                  </a:cubicBezTo>
                  <a:close/>
                  <a:moveTo>
                    <a:pt x="190782" y="452183"/>
                  </a:moveTo>
                  <a:cubicBezTo>
                    <a:pt x="194913" y="454967"/>
                    <a:pt x="199146" y="457855"/>
                    <a:pt x="203276" y="460949"/>
                  </a:cubicBezTo>
                  <a:cubicBezTo>
                    <a:pt x="209162" y="465384"/>
                    <a:pt x="214944" y="469922"/>
                    <a:pt x="220210" y="474666"/>
                  </a:cubicBezTo>
                  <a:cubicBezTo>
                    <a:pt x="220210" y="475697"/>
                    <a:pt x="220314" y="476729"/>
                    <a:pt x="220314" y="477657"/>
                  </a:cubicBezTo>
                  <a:cubicBezTo>
                    <a:pt x="220314" y="478688"/>
                    <a:pt x="220210" y="479719"/>
                    <a:pt x="220210" y="480751"/>
                  </a:cubicBezTo>
                  <a:cubicBezTo>
                    <a:pt x="214944" y="485392"/>
                    <a:pt x="209162" y="490033"/>
                    <a:pt x="203276" y="494365"/>
                  </a:cubicBezTo>
                  <a:cubicBezTo>
                    <a:pt x="199146" y="497459"/>
                    <a:pt x="194913" y="500347"/>
                    <a:pt x="190782" y="503131"/>
                  </a:cubicBezTo>
                  <a:cubicBezTo>
                    <a:pt x="186549" y="500347"/>
                    <a:pt x="182315" y="497459"/>
                    <a:pt x="178288" y="494365"/>
                  </a:cubicBezTo>
                  <a:cubicBezTo>
                    <a:pt x="172299" y="490033"/>
                    <a:pt x="166620" y="485392"/>
                    <a:pt x="161251" y="480751"/>
                  </a:cubicBezTo>
                  <a:cubicBezTo>
                    <a:pt x="161251" y="479719"/>
                    <a:pt x="161251" y="478688"/>
                    <a:pt x="161251" y="477657"/>
                  </a:cubicBezTo>
                  <a:cubicBezTo>
                    <a:pt x="161251" y="476729"/>
                    <a:pt x="161251" y="475697"/>
                    <a:pt x="161251" y="474666"/>
                  </a:cubicBezTo>
                  <a:cubicBezTo>
                    <a:pt x="166620" y="469922"/>
                    <a:pt x="172299" y="465384"/>
                    <a:pt x="178288" y="460949"/>
                  </a:cubicBezTo>
                  <a:cubicBezTo>
                    <a:pt x="182315" y="457855"/>
                    <a:pt x="186549" y="454967"/>
                    <a:pt x="190782" y="452183"/>
                  </a:cubicBezTo>
                  <a:close/>
                  <a:moveTo>
                    <a:pt x="215033" y="437929"/>
                  </a:moveTo>
                  <a:cubicBezTo>
                    <a:pt x="217095" y="445143"/>
                    <a:pt x="218642" y="452976"/>
                    <a:pt x="219467" y="461427"/>
                  </a:cubicBezTo>
                  <a:cubicBezTo>
                    <a:pt x="216064" y="458644"/>
                    <a:pt x="212559" y="455861"/>
                    <a:pt x="208950" y="453182"/>
                  </a:cubicBezTo>
                  <a:cubicBezTo>
                    <a:pt x="205960" y="450914"/>
                    <a:pt x="202764" y="448647"/>
                    <a:pt x="199568" y="446483"/>
                  </a:cubicBezTo>
                  <a:cubicBezTo>
                    <a:pt x="204826" y="443288"/>
                    <a:pt x="209981" y="440505"/>
                    <a:pt x="215033" y="437929"/>
                  </a:cubicBezTo>
                  <a:close/>
                  <a:moveTo>
                    <a:pt x="166523" y="437929"/>
                  </a:moveTo>
                  <a:cubicBezTo>
                    <a:pt x="171462" y="440505"/>
                    <a:pt x="176608" y="443391"/>
                    <a:pt x="181856" y="446483"/>
                  </a:cubicBezTo>
                  <a:cubicBezTo>
                    <a:pt x="178666" y="448647"/>
                    <a:pt x="175578" y="450914"/>
                    <a:pt x="172491" y="453182"/>
                  </a:cubicBezTo>
                  <a:cubicBezTo>
                    <a:pt x="168992" y="455861"/>
                    <a:pt x="165494" y="458644"/>
                    <a:pt x="162098" y="461427"/>
                  </a:cubicBezTo>
                  <a:cubicBezTo>
                    <a:pt x="162921" y="452976"/>
                    <a:pt x="164362" y="445143"/>
                    <a:pt x="166523" y="437929"/>
                  </a:cubicBezTo>
                  <a:close/>
                  <a:moveTo>
                    <a:pt x="249292" y="426991"/>
                  </a:moveTo>
                  <a:cubicBezTo>
                    <a:pt x="252692" y="426991"/>
                    <a:pt x="255061" y="427713"/>
                    <a:pt x="256092" y="429053"/>
                  </a:cubicBezTo>
                  <a:cubicBezTo>
                    <a:pt x="257431" y="430806"/>
                    <a:pt x="257225" y="435859"/>
                    <a:pt x="252280" y="444418"/>
                  </a:cubicBezTo>
                  <a:lnTo>
                    <a:pt x="252177" y="444418"/>
                  </a:lnTo>
                  <a:cubicBezTo>
                    <a:pt x="247128" y="444418"/>
                    <a:pt x="243110" y="448543"/>
                    <a:pt x="243110" y="453596"/>
                  </a:cubicBezTo>
                  <a:cubicBezTo>
                    <a:pt x="243110" y="454731"/>
                    <a:pt x="243213" y="455762"/>
                    <a:pt x="243625" y="456793"/>
                  </a:cubicBezTo>
                  <a:cubicBezTo>
                    <a:pt x="239916" y="461433"/>
                    <a:pt x="235588" y="466177"/>
                    <a:pt x="230642" y="471024"/>
                  </a:cubicBezTo>
                  <a:cubicBezTo>
                    <a:pt x="230333" y="470714"/>
                    <a:pt x="230024" y="470405"/>
                    <a:pt x="229715" y="470199"/>
                  </a:cubicBezTo>
                  <a:cubicBezTo>
                    <a:pt x="229200" y="457205"/>
                    <a:pt x="227139" y="444625"/>
                    <a:pt x="223842" y="433797"/>
                  </a:cubicBezTo>
                  <a:cubicBezTo>
                    <a:pt x="234249" y="429363"/>
                    <a:pt x="243007" y="426991"/>
                    <a:pt x="249292" y="426991"/>
                  </a:cubicBezTo>
                  <a:close/>
                  <a:moveTo>
                    <a:pt x="132137" y="426991"/>
                  </a:moveTo>
                  <a:cubicBezTo>
                    <a:pt x="133478" y="426991"/>
                    <a:pt x="135026" y="427094"/>
                    <a:pt x="136677" y="427300"/>
                  </a:cubicBezTo>
                  <a:cubicBezTo>
                    <a:pt x="137915" y="430909"/>
                    <a:pt x="141422" y="433384"/>
                    <a:pt x="145240" y="433384"/>
                  </a:cubicBezTo>
                  <a:cubicBezTo>
                    <a:pt x="147406" y="433384"/>
                    <a:pt x="149469" y="432559"/>
                    <a:pt x="151120" y="431219"/>
                  </a:cubicBezTo>
                  <a:cubicBezTo>
                    <a:pt x="153287" y="432044"/>
                    <a:pt x="155453" y="432869"/>
                    <a:pt x="157723" y="433797"/>
                  </a:cubicBezTo>
                  <a:cubicBezTo>
                    <a:pt x="154421" y="444625"/>
                    <a:pt x="152358" y="457205"/>
                    <a:pt x="151739" y="470199"/>
                  </a:cubicBezTo>
                  <a:cubicBezTo>
                    <a:pt x="151430" y="470405"/>
                    <a:pt x="151120" y="470714"/>
                    <a:pt x="150811" y="471024"/>
                  </a:cubicBezTo>
                  <a:cubicBezTo>
                    <a:pt x="144517" y="464836"/>
                    <a:pt x="139153" y="458752"/>
                    <a:pt x="134820" y="452874"/>
                  </a:cubicBezTo>
                  <a:cubicBezTo>
                    <a:pt x="123987" y="438540"/>
                    <a:pt x="123781" y="431116"/>
                    <a:pt x="125431" y="429053"/>
                  </a:cubicBezTo>
                  <a:cubicBezTo>
                    <a:pt x="126360" y="427713"/>
                    <a:pt x="128733" y="426991"/>
                    <a:pt x="132137" y="426991"/>
                  </a:cubicBezTo>
                  <a:close/>
                  <a:moveTo>
                    <a:pt x="190764" y="406527"/>
                  </a:moveTo>
                  <a:cubicBezTo>
                    <a:pt x="197792" y="406527"/>
                    <a:pt x="205026" y="413640"/>
                    <a:pt x="210607" y="426010"/>
                  </a:cubicBezTo>
                  <a:cubicBezTo>
                    <a:pt x="211020" y="426937"/>
                    <a:pt x="211433" y="427865"/>
                    <a:pt x="211847" y="428896"/>
                  </a:cubicBezTo>
                  <a:cubicBezTo>
                    <a:pt x="205026" y="432195"/>
                    <a:pt x="197998" y="436215"/>
                    <a:pt x="190764" y="440751"/>
                  </a:cubicBezTo>
                  <a:cubicBezTo>
                    <a:pt x="183530" y="436215"/>
                    <a:pt x="176399" y="432195"/>
                    <a:pt x="169578" y="428896"/>
                  </a:cubicBezTo>
                  <a:cubicBezTo>
                    <a:pt x="169991" y="427865"/>
                    <a:pt x="170405" y="426937"/>
                    <a:pt x="170818" y="426010"/>
                  </a:cubicBezTo>
                  <a:cubicBezTo>
                    <a:pt x="176399" y="413640"/>
                    <a:pt x="183633" y="406527"/>
                    <a:pt x="190764" y="406527"/>
                  </a:cubicBezTo>
                  <a:close/>
                  <a:moveTo>
                    <a:pt x="190761" y="397011"/>
                  </a:moveTo>
                  <a:cubicBezTo>
                    <a:pt x="179611" y="397011"/>
                    <a:pt x="169390" y="405877"/>
                    <a:pt x="162059" y="421960"/>
                  </a:cubicBezTo>
                  <a:cubicBezTo>
                    <a:pt x="161646" y="422888"/>
                    <a:pt x="161336" y="423815"/>
                    <a:pt x="160923" y="424846"/>
                  </a:cubicBezTo>
                  <a:cubicBezTo>
                    <a:pt x="158549" y="423815"/>
                    <a:pt x="156381" y="422991"/>
                    <a:pt x="154213" y="422166"/>
                  </a:cubicBezTo>
                  <a:cubicBezTo>
                    <a:pt x="153283" y="418042"/>
                    <a:pt x="149567" y="415052"/>
                    <a:pt x="145230" y="415052"/>
                  </a:cubicBezTo>
                  <a:cubicBezTo>
                    <a:pt x="142752" y="415052"/>
                    <a:pt x="140275" y="416083"/>
                    <a:pt x="138519" y="417939"/>
                  </a:cubicBezTo>
                  <a:cubicBezTo>
                    <a:pt x="136248" y="417630"/>
                    <a:pt x="134080" y="417424"/>
                    <a:pt x="132118" y="417424"/>
                  </a:cubicBezTo>
                  <a:cubicBezTo>
                    <a:pt x="125407" y="417424"/>
                    <a:pt x="120555" y="419382"/>
                    <a:pt x="117664" y="423300"/>
                  </a:cubicBezTo>
                  <a:cubicBezTo>
                    <a:pt x="112089" y="430723"/>
                    <a:pt x="115393" y="442991"/>
                    <a:pt x="127059" y="458662"/>
                  </a:cubicBezTo>
                  <a:cubicBezTo>
                    <a:pt x="131602" y="464744"/>
                    <a:pt x="137281" y="471136"/>
                    <a:pt x="143888" y="477631"/>
                  </a:cubicBezTo>
                  <a:cubicBezTo>
                    <a:pt x="137281" y="484126"/>
                    <a:pt x="131602" y="490518"/>
                    <a:pt x="127059" y="496601"/>
                  </a:cubicBezTo>
                  <a:cubicBezTo>
                    <a:pt x="115393" y="512271"/>
                    <a:pt x="112089" y="524540"/>
                    <a:pt x="117664" y="531963"/>
                  </a:cubicBezTo>
                  <a:cubicBezTo>
                    <a:pt x="120555" y="535880"/>
                    <a:pt x="125407" y="537839"/>
                    <a:pt x="132118" y="537839"/>
                  </a:cubicBezTo>
                  <a:cubicBezTo>
                    <a:pt x="139552" y="537839"/>
                    <a:pt x="149463" y="535365"/>
                    <a:pt x="160923" y="530416"/>
                  </a:cubicBezTo>
                  <a:cubicBezTo>
                    <a:pt x="161336" y="531447"/>
                    <a:pt x="161646" y="532375"/>
                    <a:pt x="162059" y="533303"/>
                  </a:cubicBezTo>
                  <a:cubicBezTo>
                    <a:pt x="169390" y="549386"/>
                    <a:pt x="179611" y="558355"/>
                    <a:pt x="190761" y="558355"/>
                  </a:cubicBezTo>
                  <a:cubicBezTo>
                    <a:pt x="201912" y="558355"/>
                    <a:pt x="212029" y="549386"/>
                    <a:pt x="219360" y="533303"/>
                  </a:cubicBezTo>
                  <a:cubicBezTo>
                    <a:pt x="219773" y="532375"/>
                    <a:pt x="220186" y="531447"/>
                    <a:pt x="220599" y="530416"/>
                  </a:cubicBezTo>
                  <a:cubicBezTo>
                    <a:pt x="231956" y="535365"/>
                    <a:pt x="241971" y="537839"/>
                    <a:pt x="249301" y="537839"/>
                  </a:cubicBezTo>
                  <a:cubicBezTo>
                    <a:pt x="256012" y="537839"/>
                    <a:pt x="260865" y="535880"/>
                    <a:pt x="263755" y="531963"/>
                  </a:cubicBezTo>
                  <a:cubicBezTo>
                    <a:pt x="269331" y="524540"/>
                    <a:pt x="266130" y="512271"/>
                    <a:pt x="254360" y="496601"/>
                  </a:cubicBezTo>
                  <a:cubicBezTo>
                    <a:pt x="249817" y="490518"/>
                    <a:pt x="244139" y="484126"/>
                    <a:pt x="237531" y="477631"/>
                  </a:cubicBezTo>
                  <a:cubicBezTo>
                    <a:pt x="242694" y="472579"/>
                    <a:pt x="247236" y="467528"/>
                    <a:pt x="251160" y="462682"/>
                  </a:cubicBezTo>
                  <a:cubicBezTo>
                    <a:pt x="251573" y="462785"/>
                    <a:pt x="251882" y="462785"/>
                    <a:pt x="252192" y="462785"/>
                  </a:cubicBezTo>
                  <a:cubicBezTo>
                    <a:pt x="257251" y="462785"/>
                    <a:pt x="261381" y="458662"/>
                    <a:pt x="261381" y="453610"/>
                  </a:cubicBezTo>
                  <a:cubicBezTo>
                    <a:pt x="261381" y="452270"/>
                    <a:pt x="261071" y="450826"/>
                    <a:pt x="260452" y="449589"/>
                  </a:cubicBezTo>
                  <a:cubicBezTo>
                    <a:pt x="267162" y="438146"/>
                    <a:pt x="268298" y="429279"/>
                    <a:pt x="263755" y="423300"/>
                  </a:cubicBezTo>
                  <a:cubicBezTo>
                    <a:pt x="260865" y="419382"/>
                    <a:pt x="256012" y="417424"/>
                    <a:pt x="249301" y="417424"/>
                  </a:cubicBezTo>
                  <a:cubicBezTo>
                    <a:pt x="241971" y="417424"/>
                    <a:pt x="231956" y="420001"/>
                    <a:pt x="220599" y="424846"/>
                  </a:cubicBezTo>
                  <a:cubicBezTo>
                    <a:pt x="220186" y="423815"/>
                    <a:pt x="219773" y="422888"/>
                    <a:pt x="219360" y="421960"/>
                  </a:cubicBezTo>
                  <a:cubicBezTo>
                    <a:pt x="212029" y="405877"/>
                    <a:pt x="201912" y="397011"/>
                    <a:pt x="190761" y="397011"/>
                  </a:cubicBezTo>
                  <a:close/>
                  <a:moveTo>
                    <a:pt x="15246" y="352474"/>
                  </a:moveTo>
                  <a:lnTo>
                    <a:pt x="370304" y="352474"/>
                  </a:lnTo>
                  <a:cubicBezTo>
                    <a:pt x="374537" y="352474"/>
                    <a:pt x="378666" y="354329"/>
                    <a:pt x="381557" y="357422"/>
                  </a:cubicBezTo>
                  <a:cubicBezTo>
                    <a:pt x="384448" y="360618"/>
                    <a:pt x="385790" y="364845"/>
                    <a:pt x="385377" y="369072"/>
                  </a:cubicBezTo>
                  <a:lnTo>
                    <a:pt x="355023" y="595057"/>
                  </a:lnTo>
                  <a:cubicBezTo>
                    <a:pt x="354301" y="602789"/>
                    <a:pt x="347796" y="608768"/>
                    <a:pt x="339950" y="608768"/>
                  </a:cubicBezTo>
                  <a:lnTo>
                    <a:pt x="45600" y="608768"/>
                  </a:lnTo>
                  <a:cubicBezTo>
                    <a:pt x="37753" y="608768"/>
                    <a:pt x="31249" y="602789"/>
                    <a:pt x="30423" y="595057"/>
                  </a:cubicBezTo>
                  <a:lnTo>
                    <a:pt x="69" y="369072"/>
                  </a:lnTo>
                  <a:cubicBezTo>
                    <a:pt x="-344" y="364845"/>
                    <a:pt x="1101" y="360618"/>
                    <a:pt x="3992" y="357422"/>
                  </a:cubicBezTo>
                  <a:cubicBezTo>
                    <a:pt x="6883" y="354329"/>
                    <a:pt x="10909" y="352474"/>
                    <a:pt x="15246" y="352474"/>
                  </a:cubicBezTo>
                  <a:close/>
                  <a:moveTo>
                    <a:pt x="229886" y="196878"/>
                  </a:moveTo>
                  <a:lnTo>
                    <a:pt x="251679" y="215230"/>
                  </a:lnTo>
                  <a:lnTo>
                    <a:pt x="297227" y="236159"/>
                  </a:lnTo>
                  <a:cubicBezTo>
                    <a:pt x="303940" y="238943"/>
                    <a:pt x="310963" y="243376"/>
                    <a:pt x="313855" y="250387"/>
                  </a:cubicBezTo>
                  <a:cubicBezTo>
                    <a:pt x="313855" y="250387"/>
                    <a:pt x="333169" y="296163"/>
                    <a:pt x="341122" y="330599"/>
                  </a:cubicBezTo>
                  <a:lnTo>
                    <a:pt x="209538" y="330599"/>
                  </a:lnTo>
                  <a:lnTo>
                    <a:pt x="194769" y="231726"/>
                  </a:lnTo>
                  <a:close/>
                  <a:moveTo>
                    <a:pt x="155647" y="196878"/>
                  </a:moveTo>
                  <a:lnTo>
                    <a:pt x="190747" y="231726"/>
                  </a:lnTo>
                  <a:lnTo>
                    <a:pt x="175881" y="330599"/>
                  </a:lnTo>
                  <a:lnTo>
                    <a:pt x="44465" y="330599"/>
                  </a:lnTo>
                  <a:cubicBezTo>
                    <a:pt x="52414" y="296163"/>
                    <a:pt x="71615" y="250387"/>
                    <a:pt x="71615" y="250387"/>
                  </a:cubicBezTo>
                  <a:cubicBezTo>
                    <a:pt x="75022" y="243067"/>
                    <a:pt x="81629" y="238943"/>
                    <a:pt x="88339" y="236159"/>
                  </a:cubicBezTo>
                  <a:lnTo>
                    <a:pt x="133762" y="215230"/>
                  </a:lnTo>
                  <a:close/>
                  <a:moveTo>
                    <a:pt x="160716" y="70485"/>
                  </a:moveTo>
                  <a:cubicBezTo>
                    <a:pt x="145085" y="69041"/>
                    <a:pt x="126549" y="77366"/>
                    <a:pt x="129130" y="98962"/>
                  </a:cubicBezTo>
                  <a:cubicBezTo>
                    <a:pt x="133777" y="138753"/>
                    <a:pt x="157321" y="178647"/>
                    <a:pt x="191398" y="178647"/>
                  </a:cubicBezTo>
                  <a:cubicBezTo>
                    <a:pt x="223822" y="178647"/>
                    <a:pt x="253253" y="130712"/>
                    <a:pt x="253666" y="98962"/>
                  </a:cubicBezTo>
                  <a:cubicBezTo>
                    <a:pt x="254182" y="45976"/>
                    <a:pt x="217317" y="105147"/>
                    <a:pt x="174876" y="100611"/>
                  </a:cubicBezTo>
                  <a:cubicBezTo>
                    <a:pt x="189075" y="83138"/>
                    <a:pt x="176347" y="71928"/>
                    <a:pt x="160716" y="70485"/>
                  </a:cubicBezTo>
                  <a:close/>
                  <a:moveTo>
                    <a:pt x="191398" y="0"/>
                  </a:moveTo>
                  <a:cubicBezTo>
                    <a:pt x="249845" y="0"/>
                    <a:pt x="273802" y="30101"/>
                    <a:pt x="273286" y="80407"/>
                  </a:cubicBezTo>
                  <a:cubicBezTo>
                    <a:pt x="272563" y="152979"/>
                    <a:pt x="225991" y="196172"/>
                    <a:pt x="191398" y="196172"/>
                  </a:cubicBezTo>
                  <a:cubicBezTo>
                    <a:pt x="150816" y="196172"/>
                    <a:pt x="110130" y="152979"/>
                    <a:pt x="109407" y="80407"/>
                  </a:cubicBezTo>
                  <a:cubicBezTo>
                    <a:pt x="108891" y="30101"/>
                    <a:pt x="132848" y="0"/>
                    <a:pt x="191398" y="0"/>
                  </a:cubicBezTo>
                  <a:close/>
                </a:path>
              </a:pathLst>
            </a:custGeom>
            <a:solidFill>
              <a:srgbClr val="2E6D7A"/>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Franklin Gothic Medium" panose="020B0603020102020204"/>
                <a:ea typeface="微软雅黑" panose="020B0503020204020204" pitchFamily="34" charset="-122"/>
                <a:cs typeface="+mn-cs"/>
              </a:endParaRPr>
            </a:p>
          </p:txBody>
        </p:sp>
        <p:grpSp>
          <p:nvGrpSpPr>
            <p:cNvPr id="132" name="ïşḷiďê"/>
            <p:cNvGrpSpPr/>
            <p:nvPr/>
          </p:nvGrpSpPr>
          <p:grpSpPr>
            <a:xfrm>
              <a:off x="0" y="1130300"/>
              <a:ext cx="1606785" cy="1607500"/>
              <a:chOff x="-35955" y="1059786"/>
              <a:chExt cx="1606785" cy="1607500"/>
            </a:xfrm>
          </p:grpSpPr>
          <p:sp>
            <p:nvSpPr>
              <p:cNvPr id="66" name="ïṧlïďé"/>
              <p:cNvSpPr/>
              <p:nvPr/>
            </p:nvSpPr>
            <p:spPr bwMode="auto">
              <a:xfrm rot="7377629">
                <a:off x="-74089" y="1799267"/>
                <a:ext cx="442120" cy="188258"/>
              </a:xfrm>
              <a:custGeom>
                <a:avLst/>
                <a:gdLst>
                  <a:gd name="T0" fmla="*/ 0 w 234"/>
                  <a:gd name="T1" fmla="*/ 0 h 104"/>
                  <a:gd name="T2" fmla="*/ 62 w 234"/>
                  <a:gd name="T3" fmla="*/ 104 h 104"/>
                  <a:gd name="T4" fmla="*/ 234 w 234"/>
                  <a:gd name="T5" fmla="*/ 62 h 104"/>
                  <a:gd name="T6" fmla="*/ 218 w 234"/>
                  <a:gd name="T7" fmla="*/ 35 h 104"/>
                  <a:gd name="T8" fmla="*/ 194 w 234"/>
                  <a:gd name="T9" fmla="*/ 11 h 104"/>
                  <a:gd name="T10" fmla="*/ 161 w 234"/>
                  <a:gd name="T11" fmla="*/ 2 h 104"/>
                  <a:gd name="T12" fmla="*/ 0 w 23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34" h="104">
                    <a:moveTo>
                      <a:pt x="0" y="0"/>
                    </a:moveTo>
                    <a:cubicBezTo>
                      <a:pt x="62" y="104"/>
                      <a:pt x="62" y="104"/>
                      <a:pt x="62" y="104"/>
                    </a:cubicBezTo>
                    <a:cubicBezTo>
                      <a:pt x="234" y="62"/>
                      <a:pt x="234" y="62"/>
                      <a:pt x="234" y="62"/>
                    </a:cubicBezTo>
                    <a:cubicBezTo>
                      <a:pt x="218" y="35"/>
                      <a:pt x="218" y="35"/>
                      <a:pt x="218" y="35"/>
                    </a:cubicBezTo>
                    <a:cubicBezTo>
                      <a:pt x="213" y="25"/>
                      <a:pt x="205" y="17"/>
                      <a:pt x="194" y="11"/>
                    </a:cubicBezTo>
                    <a:cubicBezTo>
                      <a:pt x="184" y="5"/>
                      <a:pt x="172" y="2"/>
                      <a:pt x="161" y="2"/>
                    </a:cubicBezTo>
                    <a:cubicBezTo>
                      <a:pt x="0" y="0"/>
                      <a:pt x="0" y="0"/>
                      <a:pt x="0" y="0"/>
                    </a:cubicBezTo>
                  </a:path>
                </a:pathLst>
              </a:custGeom>
              <a:solidFill>
                <a:schemeClr val="bg1">
                  <a:lumMod val="65000"/>
                </a:schemeClr>
              </a:solidFill>
              <a:ln>
                <a:no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7" name="iṧ1îďê"/>
              <p:cNvSpPr/>
              <p:nvPr/>
            </p:nvSpPr>
            <p:spPr bwMode="auto">
              <a:xfrm rot="7377629">
                <a:off x="50025" y="1795373"/>
                <a:ext cx="109817" cy="24246"/>
              </a:xfrm>
              <a:custGeom>
                <a:avLst/>
                <a:gdLst>
                  <a:gd name="T0" fmla="*/ 77 w 77"/>
                  <a:gd name="T1" fmla="*/ 0 h 17"/>
                  <a:gd name="T2" fmla="*/ 0 w 77"/>
                  <a:gd name="T3" fmla="*/ 17 h 17"/>
                  <a:gd name="T4" fmla="*/ 77 w 77"/>
                  <a:gd name="T5" fmla="*/ 0 h 17"/>
                  <a:gd name="T6" fmla="*/ 77 w 77"/>
                  <a:gd name="T7" fmla="*/ 0 h 17"/>
                </a:gdLst>
                <a:ahLst/>
                <a:cxnLst>
                  <a:cxn ang="0">
                    <a:pos x="T0" y="T1"/>
                  </a:cxn>
                  <a:cxn ang="0">
                    <a:pos x="T2" y="T3"/>
                  </a:cxn>
                  <a:cxn ang="0">
                    <a:pos x="T4" y="T5"/>
                  </a:cxn>
                  <a:cxn ang="0">
                    <a:pos x="T6" y="T7"/>
                  </a:cxn>
                </a:cxnLst>
                <a:rect l="0" t="0" r="r" b="b"/>
                <a:pathLst>
                  <a:path w="77" h="17">
                    <a:moveTo>
                      <a:pt x="77" y="0"/>
                    </a:moveTo>
                    <a:lnTo>
                      <a:pt x="0" y="17"/>
                    </a:lnTo>
                    <a:lnTo>
                      <a:pt x="77" y="0"/>
                    </a:lnTo>
                    <a:lnTo>
                      <a:pt x="77" y="0"/>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8" name="ïSḻiďé"/>
              <p:cNvSpPr/>
              <p:nvPr/>
            </p:nvSpPr>
            <p:spPr bwMode="auto">
              <a:xfrm rot="7377629">
                <a:off x="50025" y="1795373"/>
                <a:ext cx="109817" cy="24246"/>
              </a:xfrm>
              <a:custGeom>
                <a:avLst/>
                <a:gdLst>
                  <a:gd name="T0" fmla="*/ 77 w 77"/>
                  <a:gd name="T1" fmla="*/ 0 h 17"/>
                  <a:gd name="T2" fmla="*/ 0 w 77"/>
                  <a:gd name="T3" fmla="*/ 17 h 17"/>
                  <a:gd name="T4" fmla="*/ 77 w 77"/>
                  <a:gd name="T5" fmla="*/ 0 h 17"/>
                  <a:gd name="T6" fmla="*/ 77 w 77"/>
                  <a:gd name="T7" fmla="*/ 0 h 17"/>
                </a:gdLst>
                <a:ahLst/>
                <a:cxnLst>
                  <a:cxn ang="0">
                    <a:pos x="T0" y="T1"/>
                  </a:cxn>
                  <a:cxn ang="0">
                    <a:pos x="T2" y="T3"/>
                  </a:cxn>
                  <a:cxn ang="0">
                    <a:pos x="T4" y="T5"/>
                  </a:cxn>
                  <a:cxn ang="0">
                    <a:pos x="T6" y="T7"/>
                  </a:cxn>
                </a:cxnLst>
                <a:rect l="0" t="0" r="r" b="b"/>
                <a:pathLst>
                  <a:path w="77" h="17">
                    <a:moveTo>
                      <a:pt x="77" y="0"/>
                    </a:moveTo>
                    <a:lnTo>
                      <a:pt x="0" y="17"/>
                    </a:lnTo>
                    <a:lnTo>
                      <a:pt x="77" y="0"/>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69" name="îśļiḋé"/>
              <p:cNvSpPr/>
              <p:nvPr/>
            </p:nvSpPr>
            <p:spPr bwMode="auto">
              <a:xfrm rot="7377629">
                <a:off x="40346" y="1411457"/>
                <a:ext cx="275256" cy="427858"/>
              </a:xfrm>
              <a:custGeom>
                <a:avLst/>
                <a:gdLst>
                  <a:gd name="T0" fmla="*/ 84 w 146"/>
                  <a:gd name="T1" fmla="*/ 0 h 235"/>
                  <a:gd name="T2" fmla="*/ 146 w 146"/>
                  <a:gd name="T3" fmla="*/ 104 h 235"/>
                  <a:gd name="T4" fmla="*/ 26 w 146"/>
                  <a:gd name="T5" fmla="*/ 235 h 235"/>
                  <a:gd name="T6" fmla="*/ 10 w 146"/>
                  <a:gd name="T7" fmla="*/ 208 h 235"/>
                  <a:gd name="T8" fmla="*/ 0 w 146"/>
                  <a:gd name="T9" fmla="*/ 175 h 235"/>
                  <a:gd name="T10" fmla="*/ 8 w 146"/>
                  <a:gd name="T11" fmla="*/ 141 h 235"/>
                  <a:gd name="T12" fmla="*/ 84 w 146"/>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46" h="235">
                    <a:moveTo>
                      <a:pt x="84" y="0"/>
                    </a:moveTo>
                    <a:cubicBezTo>
                      <a:pt x="146" y="104"/>
                      <a:pt x="146" y="104"/>
                      <a:pt x="146" y="104"/>
                    </a:cubicBezTo>
                    <a:cubicBezTo>
                      <a:pt x="26" y="235"/>
                      <a:pt x="26" y="235"/>
                      <a:pt x="26" y="235"/>
                    </a:cubicBezTo>
                    <a:cubicBezTo>
                      <a:pt x="10" y="208"/>
                      <a:pt x="10" y="208"/>
                      <a:pt x="10" y="208"/>
                    </a:cubicBezTo>
                    <a:cubicBezTo>
                      <a:pt x="4" y="198"/>
                      <a:pt x="1" y="187"/>
                      <a:pt x="0" y="175"/>
                    </a:cubicBezTo>
                    <a:cubicBezTo>
                      <a:pt x="0" y="163"/>
                      <a:pt x="3" y="151"/>
                      <a:pt x="8" y="141"/>
                    </a:cubicBezTo>
                    <a:cubicBezTo>
                      <a:pt x="84" y="0"/>
                      <a:pt x="84" y="0"/>
                      <a:pt x="84" y="0"/>
                    </a:cubicBezTo>
                  </a:path>
                </a:pathLst>
              </a:custGeom>
              <a:solidFill>
                <a:schemeClr val="bg1">
                  <a:lumMod val="65000"/>
                </a:schemeClr>
              </a:solidFill>
              <a:ln>
                <a:noFill/>
              </a:ln>
            </p:spPr>
            <p:txBody>
              <a:bodyPr wrap="square" lIns="91440" tIns="45720" rIns="91440" bIns="45720" anchor="ct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0" name="ïšļîďe"/>
              <p:cNvSpPr/>
              <p:nvPr/>
            </p:nvSpPr>
            <p:spPr bwMode="auto">
              <a:xfrm rot="7377629">
                <a:off x="110511" y="1728836"/>
                <a:ext cx="19967" cy="22819"/>
              </a:xfrm>
              <a:custGeom>
                <a:avLst/>
                <a:gdLst>
                  <a:gd name="T0" fmla="*/ 14 w 14"/>
                  <a:gd name="T1" fmla="*/ 0 h 16"/>
                  <a:gd name="T2" fmla="*/ 0 w 14"/>
                  <a:gd name="T3" fmla="*/ 16 h 16"/>
                  <a:gd name="T4" fmla="*/ 0 w 14"/>
                  <a:gd name="T5" fmla="*/ 16 h 16"/>
                  <a:gd name="T6" fmla="*/ 14 w 14"/>
                  <a:gd name="T7" fmla="*/ 0 h 16"/>
                </a:gdLst>
                <a:ahLst/>
                <a:cxnLst>
                  <a:cxn ang="0">
                    <a:pos x="T0" y="T1"/>
                  </a:cxn>
                  <a:cxn ang="0">
                    <a:pos x="T2" y="T3"/>
                  </a:cxn>
                  <a:cxn ang="0">
                    <a:pos x="T4" y="T5"/>
                  </a:cxn>
                  <a:cxn ang="0">
                    <a:pos x="T6" y="T7"/>
                  </a:cxn>
                </a:cxnLst>
                <a:rect l="0" t="0" r="r" b="b"/>
                <a:pathLst>
                  <a:path w="14" h="16">
                    <a:moveTo>
                      <a:pt x="14" y="0"/>
                    </a:moveTo>
                    <a:lnTo>
                      <a:pt x="0" y="16"/>
                    </a:lnTo>
                    <a:lnTo>
                      <a:pt x="0" y="16"/>
                    </a:lnTo>
                    <a:lnTo>
                      <a:pt x="1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1" name="íṧľîďê"/>
              <p:cNvSpPr/>
              <p:nvPr/>
            </p:nvSpPr>
            <p:spPr bwMode="auto">
              <a:xfrm rot="7377629">
                <a:off x="110511" y="1728836"/>
                <a:ext cx="19967" cy="22819"/>
              </a:xfrm>
              <a:custGeom>
                <a:avLst/>
                <a:gdLst>
                  <a:gd name="T0" fmla="*/ 14 w 14"/>
                  <a:gd name="T1" fmla="*/ 0 h 16"/>
                  <a:gd name="T2" fmla="*/ 0 w 14"/>
                  <a:gd name="T3" fmla="*/ 16 h 16"/>
                  <a:gd name="T4" fmla="*/ 0 w 14"/>
                  <a:gd name="T5" fmla="*/ 16 h 16"/>
                  <a:gd name="T6" fmla="*/ 14 w 14"/>
                  <a:gd name="T7" fmla="*/ 0 h 16"/>
                </a:gdLst>
                <a:ahLst/>
                <a:cxnLst>
                  <a:cxn ang="0">
                    <a:pos x="T0" y="T1"/>
                  </a:cxn>
                  <a:cxn ang="0">
                    <a:pos x="T2" y="T3"/>
                  </a:cxn>
                  <a:cxn ang="0">
                    <a:pos x="T4" y="T5"/>
                  </a:cxn>
                  <a:cxn ang="0">
                    <a:pos x="T6" y="T7"/>
                  </a:cxn>
                </a:cxnLst>
                <a:rect l="0" t="0" r="r" b="b"/>
                <a:pathLst>
                  <a:path w="14" h="16">
                    <a:moveTo>
                      <a:pt x="14" y="0"/>
                    </a:moveTo>
                    <a:lnTo>
                      <a:pt x="0" y="16"/>
                    </a:lnTo>
                    <a:lnTo>
                      <a:pt x="0" y="1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2" name="ïşľíḑe"/>
              <p:cNvSpPr/>
              <p:nvPr/>
            </p:nvSpPr>
            <p:spPr bwMode="auto">
              <a:xfrm rot="7377629">
                <a:off x="642071" y="1338037"/>
                <a:ext cx="641788" cy="877110"/>
              </a:xfrm>
              <a:custGeom>
                <a:avLst/>
                <a:gdLst>
                  <a:gd name="T0" fmla="*/ 450 w 450"/>
                  <a:gd name="T1" fmla="*/ 551 h 615"/>
                  <a:gd name="T2" fmla="*/ 338 w 450"/>
                  <a:gd name="T3" fmla="*/ 615 h 615"/>
                  <a:gd name="T4" fmla="*/ 0 w 450"/>
                  <a:gd name="T5" fmla="*/ 62 h 615"/>
                  <a:gd name="T6" fmla="*/ 111 w 450"/>
                  <a:gd name="T7" fmla="*/ 0 h 615"/>
                  <a:gd name="T8" fmla="*/ 450 w 450"/>
                  <a:gd name="T9" fmla="*/ 551 h 615"/>
                </a:gdLst>
                <a:ahLst/>
                <a:cxnLst>
                  <a:cxn ang="0">
                    <a:pos x="T0" y="T1"/>
                  </a:cxn>
                  <a:cxn ang="0">
                    <a:pos x="T2" y="T3"/>
                  </a:cxn>
                  <a:cxn ang="0">
                    <a:pos x="T4" y="T5"/>
                  </a:cxn>
                  <a:cxn ang="0">
                    <a:pos x="T6" y="T7"/>
                  </a:cxn>
                  <a:cxn ang="0">
                    <a:pos x="T8" y="T9"/>
                  </a:cxn>
                </a:cxnLst>
                <a:rect l="0" t="0" r="r" b="b"/>
                <a:pathLst>
                  <a:path w="450" h="615">
                    <a:moveTo>
                      <a:pt x="450" y="551"/>
                    </a:moveTo>
                    <a:lnTo>
                      <a:pt x="338" y="615"/>
                    </a:lnTo>
                    <a:lnTo>
                      <a:pt x="0" y="62"/>
                    </a:lnTo>
                    <a:lnTo>
                      <a:pt x="111" y="0"/>
                    </a:lnTo>
                    <a:lnTo>
                      <a:pt x="450" y="55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3" name="íş1iďê"/>
              <p:cNvSpPr/>
              <p:nvPr/>
            </p:nvSpPr>
            <p:spPr bwMode="auto">
              <a:xfrm rot="7377629">
                <a:off x="642071" y="1338037"/>
                <a:ext cx="641788" cy="877110"/>
              </a:xfrm>
              <a:custGeom>
                <a:avLst/>
                <a:gdLst>
                  <a:gd name="T0" fmla="*/ 450 w 450"/>
                  <a:gd name="T1" fmla="*/ 551 h 615"/>
                  <a:gd name="T2" fmla="*/ 338 w 450"/>
                  <a:gd name="T3" fmla="*/ 615 h 615"/>
                  <a:gd name="T4" fmla="*/ 0 w 450"/>
                  <a:gd name="T5" fmla="*/ 62 h 615"/>
                  <a:gd name="T6" fmla="*/ 111 w 450"/>
                  <a:gd name="T7" fmla="*/ 0 h 615"/>
                  <a:gd name="T8" fmla="*/ 450 w 450"/>
                  <a:gd name="T9" fmla="*/ 551 h 615"/>
                </a:gdLst>
                <a:ahLst/>
                <a:cxnLst>
                  <a:cxn ang="0">
                    <a:pos x="T0" y="T1"/>
                  </a:cxn>
                  <a:cxn ang="0">
                    <a:pos x="T2" y="T3"/>
                  </a:cxn>
                  <a:cxn ang="0">
                    <a:pos x="T4" y="T5"/>
                  </a:cxn>
                  <a:cxn ang="0">
                    <a:pos x="T6" y="T7"/>
                  </a:cxn>
                  <a:cxn ang="0">
                    <a:pos x="T8" y="T9"/>
                  </a:cxn>
                </a:cxnLst>
                <a:rect l="0" t="0" r="r" b="b"/>
                <a:pathLst>
                  <a:path w="450" h="615">
                    <a:moveTo>
                      <a:pt x="450" y="551"/>
                    </a:moveTo>
                    <a:lnTo>
                      <a:pt x="338" y="615"/>
                    </a:lnTo>
                    <a:lnTo>
                      <a:pt x="0" y="62"/>
                    </a:lnTo>
                    <a:lnTo>
                      <a:pt x="111" y="0"/>
                    </a:lnTo>
                    <a:lnTo>
                      <a:pt x="450"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4" name="iṥlídê"/>
              <p:cNvSpPr/>
              <p:nvPr/>
            </p:nvSpPr>
            <p:spPr bwMode="auto">
              <a:xfrm rot="7377629">
                <a:off x="1306270" y="1642835"/>
                <a:ext cx="238175" cy="290944"/>
              </a:xfrm>
              <a:custGeom>
                <a:avLst/>
                <a:gdLst>
                  <a:gd name="T0" fmla="*/ 17 w 126"/>
                  <a:gd name="T1" fmla="*/ 1 h 159"/>
                  <a:gd name="T2" fmla="*/ 21 w 126"/>
                  <a:gd name="T3" fmla="*/ 104 h 159"/>
                  <a:gd name="T4" fmla="*/ 109 w 126"/>
                  <a:gd name="T5" fmla="*/ 158 h 159"/>
                  <a:gd name="T6" fmla="*/ 105 w 126"/>
                  <a:gd name="T7" fmla="*/ 55 h 159"/>
                  <a:gd name="T8" fmla="*/ 17 w 126"/>
                  <a:gd name="T9" fmla="*/ 1 h 159"/>
                </a:gdLst>
                <a:ahLst/>
                <a:cxnLst>
                  <a:cxn ang="0">
                    <a:pos x="T0" y="T1"/>
                  </a:cxn>
                  <a:cxn ang="0">
                    <a:pos x="T2" y="T3"/>
                  </a:cxn>
                  <a:cxn ang="0">
                    <a:pos x="T4" y="T5"/>
                  </a:cxn>
                  <a:cxn ang="0">
                    <a:pos x="T6" y="T7"/>
                  </a:cxn>
                  <a:cxn ang="0">
                    <a:pos x="T8" y="T9"/>
                  </a:cxn>
                </a:cxnLst>
                <a:rect l="0" t="0" r="r" b="b"/>
                <a:pathLst>
                  <a:path w="126" h="159">
                    <a:moveTo>
                      <a:pt x="17" y="1"/>
                    </a:moveTo>
                    <a:cubicBezTo>
                      <a:pt x="0" y="30"/>
                      <a:pt x="0" y="70"/>
                      <a:pt x="21" y="104"/>
                    </a:cubicBezTo>
                    <a:cubicBezTo>
                      <a:pt x="41" y="139"/>
                      <a:pt x="76" y="159"/>
                      <a:pt x="109" y="158"/>
                    </a:cubicBezTo>
                    <a:cubicBezTo>
                      <a:pt x="126" y="129"/>
                      <a:pt x="126" y="89"/>
                      <a:pt x="105" y="55"/>
                    </a:cubicBezTo>
                    <a:cubicBezTo>
                      <a:pt x="85" y="20"/>
                      <a:pt x="50" y="0"/>
                      <a:pt x="17" y="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5" name="ïṣļîďê"/>
              <p:cNvSpPr/>
              <p:nvPr/>
            </p:nvSpPr>
            <p:spPr bwMode="auto">
              <a:xfrm rot="7377629">
                <a:off x="328989" y="1485844"/>
                <a:ext cx="345139" cy="557643"/>
              </a:xfrm>
              <a:custGeom>
                <a:avLst/>
                <a:gdLst>
                  <a:gd name="T0" fmla="*/ 49 w 183"/>
                  <a:gd name="T1" fmla="*/ 178 h 306"/>
                  <a:gd name="T2" fmla="*/ 182 w 183"/>
                  <a:gd name="T3" fmla="*/ 306 h 306"/>
                  <a:gd name="T4" fmla="*/ 134 w 183"/>
                  <a:gd name="T5" fmla="*/ 128 h 306"/>
                  <a:gd name="T6" fmla="*/ 1 w 183"/>
                  <a:gd name="T7" fmla="*/ 0 h 306"/>
                  <a:gd name="T8" fmla="*/ 49 w 183"/>
                  <a:gd name="T9" fmla="*/ 178 h 306"/>
                </a:gdLst>
                <a:ahLst/>
                <a:cxnLst>
                  <a:cxn ang="0">
                    <a:pos x="T0" y="T1"/>
                  </a:cxn>
                  <a:cxn ang="0">
                    <a:pos x="T2" y="T3"/>
                  </a:cxn>
                  <a:cxn ang="0">
                    <a:pos x="T4" y="T5"/>
                  </a:cxn>
                  <a:cxn ang="0">
                    <a:pos x="T6" y="T7"/>
                  </a:cxn>
                  <a:cxn ang="0">
                    <a:pos x="T8" y="T9"/>
                  </a:cxn>
                </a:cxnLst>
                <a:rect l="0" t="0" r="r" b="b"/>
                <a:pathLst>
                  <a:path w="183" h="306">
                    <a:moveTo>
                      <a:pt x="49" y="178"/>
                    </a:moveTo>
                    <a:cubicBezTo>
                      <a:pt x="83" y="235"/>
                      <a:pt x="129" y="278"/>
                      <a:pt x="182" y="306"/>
                    </a:cubicBezTo>
                    <a:cubicBezTo>
                      <a:pt x="183" y="247"/>
                      <a:pt x="167" y="185"/>
                      <a:pt x="134" y="128"/>
                    </a:cubicBezTo>
                    <a:cubicBezTo>
                      <a:pt x="100" y="71"/>
                      <a:pt x="53" y="28"/>
                      <a:pt x="1" y="0"/>
                    </a:cubicBezTo>
                    <a:cubicBezTo>
                      <a:pt x="0" y="59"/>
                      <a:pt x="16" y="121"/>
                      <a:pt x="49" y="17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6" name="iśḻïḍe"/>
              <p:cNvSpPr/>
              <p:nvPr/>
            </p:nvSpPr>
            <p:spPr bwMode="auto">
              <a:xfrm rot="7377629">
                <a:off x="228276" y="1671547"/>
                <a:ext cx="102686" cy="183980"/>
              </a:xfrm>
              <a:custGeom>
                <a:avLst/>
                <a:gdLst>
                  <a:gd name="T0" fmla="*/ 3 w 54"/>
                  <a:gd name="T1" fmla="*/ 0 h 101"/>
                  <a:gd name="T2" fmla="*/ 0 w 54"/>
                  <a:gd name="T3" fmla="*/ 10 h 101"/>
                  <a:gd name="T4" fmla="*/ 54 w 54"/>
                  <a:gd name="T5" fmla="*/ 101 h 101"/>
                  <a:gd name="T6" fmla="*/ 42 w 54"/>
                  <a:gd name="T7" fmla="*/ 10 h 101"/>
                  <a:gd name="T8" fmla="*/ 3 w 54"/>
                  <a:gd name="T9" fmla="*/ 0 h 101"/>
                </a:gdLst>
                <a:ahLst/>
                <a:cxnLst>
                  <a:cxn ang="0">
                    <a:pos x="T0" y="T1"/>
                  </a:cxn>
                  <a:cxn ang="0">
                    <a:pos x="T2" y="T3"/>
                  </a:cxn>
                  <a:cxn ang="0">
                    <a:pos x="T4" y="T5"/>
                  </a:cxn>
                  <a:cxn ang="0">
                    <a:pos x="T6" y="T7"/>
                  </a:cxn>
                  <a:cxn ang="0">
                    <a:pos x="T8" y="T9"/>
                  </a:cxn>
                </a:cxnLst>
                <a:rect l="0" t="0" r="r" b="b"/>
                <a:pathLst>
                  <a:path w="54" h="101">
                    <a:moveTo>
                      <a:pt x="3" y="0"/>
                    </a:moveTo>
                    <a:cubicBezTo>
                      <a:pt x="0" y="10"/>
                      <a:pt x="0" y="10"/>
                      <a:pt x="0" y="10"/>
                    </a:cubicBezTo>
                    <a:cubicBezTo>
                      <a:pt x="54" y="101"/>
                      <a:pt x="54" y="101"/>
                      <a:pt x="54" y="101"/>
                    </a:cubicBezTo>
                    <a:cubicBezTo>
                      <a:pt x="54" y="71"/>
                      <a:pt x="50" y="40"/>
                      <a:pt x="42" y="10"/>
                    </a:cubicBezTo>
                    <a:cubicBezTo>
                      <a:pt x="3" y="0"/>
                      <a:pt x="3" y="0"/>
                      <a:pt x="3" y="0"/>
                    </a:cubicBezTo>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7" name="íś1ïḍê"/>
              <p:cNvSpPr/>
              <p:nvPr/>
            </p:nvSpPr>
            <p:spPr bwMode="auto">
              <a:xfrm rot="7377629">
                <a:off x="804503" y="2296662"/>
                <a:ext cx="105538" cy="67032"/>
              </a:xfrm>
              <a:custGeom>
                <a:avLst/>
                <a:gdLst>
                  <a:gd name="T0" fmla="*/ 55 w 56"/>
                  <a:gd name="T1" fmla="*/ 4 h 37"/>
                  <a:gd name="T2" fmla="*/ 49 w 56"/>
                  <a:gd name="T3" fmla="*/ 0 h 37"/>
                  <a:gd name="T4" fmla="*/ 42 w 56"/>
                  <a:gd name="T5" fmla="*/ 1 h 37"/>
                  <a:gd name="T6" fmla="*/ 5 w 56"/>
                  <a:gd name="T7" fmla="*/ 23 h 37"/>
                  <a:gd name="T8" fmla="*/ 1 w 56"/>
                  <a:gd name="T9" fmla="*/ 29 h 37"/>
                  <a:gd name="T10" fmla="*/ 2 w 56"/>
                  <a:gd name="T11" fmla="*/ 36 h 37"/>
                  <a:gd name="T12" fmla="*/ 3 w 56"/>
                  <a:gd name="T13" fmla="*/ 37 h 37"/>
                  <a:gd name="T14" fmla="*/ 56 w 56"/>
                  <a:gd name="T15" fmla="*/ 6 h 37"/>
                  <a:gd name="T16" fmla="*/ 55 w 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55" y="4"/>
                    </a:moveTo>
                    <a:cubicBezTo>
                      <a:pt x="54" y="2"/>
                      <a:pt x="52" y="1"/>
                      <a:pt x="49" y="0"/>
                    </a:cubicBezTo>
                    <a:cubicBezTo>
                      <a:pt x="47" y="0"/>
                      <a:pt x="44" y="0"/>
                      <a:pt x="42" y="1"/>
                    </a:cubicBezTo>
                    <a:cubicBezTo>
                      <a:pt x="5" y="23"/>
                      <a:pt x="5" y="23"/>
                      <a:pt x="5" y="23"/>
                    </a:cubicBezTo>
                    <a:cubicBezTo>
                      <a:pt x="3" y="24"/>
                      <a:pt x="2" y="26"/>
                      <a:pt x="1" y="29"/>
                    </a:cubicBezTo>
                    <a:cubicBezTo>
                      <a:pt x="0" y="31"/>
                      <a:pt x="1" y="34"/>
                      <a:pt x="2" y="36"/>
                    </a:cubicBezTo>
                    <a:cubicBezTo>
                      <a:pt x="3" y="37"/>
                      <a:pt x="3" y="37"/>
                      <a:pt x="3" y="37"/>
                    </a:cubicBezTo>
                    <a:cubicBezTo>
                      <a:pt x="56" y="6"/>
                      <a:pt x="56" y="6"/>
                      <a:pt x="56" y="6"/>
                    </a:cubicBezTo>
                    <a:lnTo>
                      <a:pt x="5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8" name="iśḷíḓè"/>
              <p:cNvSpPr/>
              <p:nvPr/>
            </p:nvSpPr>
            <p:spPr bwMode="auto">
              <a:xfrm rot="7377629">
                <a:off x="573327" y="2152980"/>
                <a:ext cx="246732" cy="328025"/>
              </a:xfrm>
              <a:custGeom>
                <a:avLst/>
                <a:gdLst>
                  <a:gd name="T0" fmla="*/ 86 w 131"/>
                  <a:gd name="T1" fmla="*/ 57 h 180"/>
                  <a:gd name="T2" fmla="*/ 53 w 131"/>
                  <a:gd name="T3" fmla="*/ 0 h 180"/>
                  <a:gd name="T4" fmla="*/ 0 w 131"/>
                  <a:gd name="T5" fmla="*/ 31 h 180"/>
                  <a:gd name="T6" fmla="*/ 33 w 131"/>
                  <a:gd name="T7" fmla="*/ 88 h 180"/>
                  <a:gd name="T8" fmla="*/ 102 w 131"/>
                  <a:gd name="T9" fmla="*/ 176 h 180"/>
                  <a:gd name="T10" fmla="*/ 105 w 131"/>
                  <a:gd name="T11" fmla="*/ 179 h 180"/>
                  <a:gd name="T12" fmla="*/ 107 w 131"/>
                  <a:gd name="T13" fmla="*/ 180 h 180"/>
                  <a:gd name="T14" fmla="*/ 109 w 131"/>
                  <a:gd name="T15" fmla="*/ 179 h 180"/>
                  <a:gd name="T16" fmla="*/ 129 w 131"/>
                  <a:gd name="T17" fmla="*/ 167 h 180"/>
                  <a:gd name="T18" fmla="*/ 131 w 131"/>
                  <a:gd name="T19" fmla="*/ 165 h 180"/>
                  <a:gd name="T20" fmla="*/ 131 w 131"/>
                  <a:gd name="T21" fmla="*/ 163 h 180"/>
                  <a:gd name="T22" fmla="*/ 130 w 131"/>
                  <a:gd name="T23" fmla="*/ 159 h 180"/>
                  <a:gd name="T24" fmla="*/ 86 w 131"/>
                  <a:gd name="T25"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9" y="180"/>
                      <a:pt x="109" y="179"/>
                    </a:cubicBezTo>
                    <a:cubicBezTo>
                      <a:pt x="129" y="167"/>
                      <a:pt x="129" y="167"/>
                      <a:pt x="129" y="167"/>
                    </a:cubicBezTo>
                    <a:cubicBezTo>
                      <a:pt x="130" y="167"/>
                      <a:pt x="131" y="166"/>
                      <a:pt x="131" y="165"/>
                    </a:cubicBezTo>
                    <a:cubicBezTo>
                      <a:pt x="131" y="165"/>
                      <a:pt x="131" y="164"/>
                      <a:pt x="131" y="163"/>
                    </a:cubicBezTo>
                    <a:cubicBezTo>
                      <a:pt x="131" y="163"/>
                      <a:pt x="131" y="160"/>
                      <a:pt x="130" y="159"/>
                    </a:cubicBezTo>
                    <a:cubicBezTo>
                      <a:pt x="123" y="130"/>
                      <a:pt x="108" y="94"/>
                      <a:pt x="86" y="57"/>
                    </a:cubicBezTo>
                  </a:path>
                </a:pathLst>
              </a:custGeom>
              <a:solidFill>
                <a:schemeClr val="bg1">
                  <a:lumMod val="65000"/>
                </a:schemeClr>
              </a:solidFill>
              <a:ln>
                <a:noFill/>
              </a:ln>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79" name="íŝḻîḑè"/>
              <p:cNvSpPr/>
              <p:nvPr/>
            </p:nvSpPr>
            <p:spPr bwMode="auto">
              <a:xfrm rot="7377629">
                <a:off x="913302" y="2063936"/>
                <a:ext cx="105538" cy="68457"/>
              </a:xfrm>
              <a:custGeom>
                <a:avLst/>
                <a:gdLst>
                  <a:gd name="T0" fmla="*/ 55 w 56"/>
                  <a:gd name="T1" fmla="*/ 4 h 37"/>
                  <a:gd name="T2" fmla="*/ 49 w 56"/>
                  <a:gd name="T3" fmla="*/ 0 h 37"/>
                  <a:gd name="T4" fmla="*/ 42 w 56"/>
                  <a:gd name="T5" fmla="*/ 1 h 37"/>
                  <a:gd name="T6" fmla="*/ 5 w 56"/>
                  <a:gd name="T7" fmla="*/ 23 h 37"/>
                  <a:gd name="T8" fmla="*/ 1 w 56"/>
                  <a:gd name="T9" fmla="*/ 29 h 37"/>
                  <a:gd name="T10" fmla="*/ 2 w 56"/>
                  <a:gd name="T11" fmla="*/ 36 h 37"/>
                  <a:gd name="T12" fmla="*/ 3 w 56"/>
                  <a:gd name="T13" fmla="*/ 37 h 37"/>
                  <a:gd name="T14" fmla="*/ 56 w 56"/>
                  <a:gd name="T15" fmla="*/ 6 h 37"/>
                  <a:gd name="T16" fmla="*/ 55 w 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55" y="4"/>
                    </a:moveTo>
                    <a:cubicBezTo>
                      <a:pt x="54" y="2"/>
                      <a:pt x="52" y="1"/>
                      <a:pt x="49" y="0"/>
                    </a:cubicBezTo>
                    <a:cubicBezTo>
                      <a:pt x="47" y="0"/>
                      <a:pt x="44" y="0"/>
                      <a:pt x="42" y="1"/>
                    </a:cubicBezTo>
                    <a:cubicBezTo>
                      <a:pt x="5" y="23"/>
                      <a:pt x="5" y="23"/>
                      <a:pt x="5" y="23"/>
                    </a:cubicBezTo>
                    <a:cubicBezTo>
                      <a:pt x="3" y="24"/>
                      <a:pt x="1" y="26"/>
                      <a:pt x="1" y="29"/>
                    </a:cubicBezTo>
                    <a:cubicBezTo>
                      <a:pt x="0" y="31"/>
                      <a:pt x="1" y="34"/>
                      <a:pt x="2" y="36"/>
                    </a:cubicBezTo>
                    <a:cubicBezTo>
                      <a:pt x="3" y="37"/>
                      <a:pt x="3" y="37"/>
                      <a:pt x="3" y="37"/>
                    </a:cubicBezTo>
                    <a:cubicBezTo>
                      <a:pt x="56" y="6"/>
                      <a:pt x="56" y="6"/>
                      <a:pt x="56" y="6"/>
                    </a:cubicBezTo>
                    <a:cubicBezTo>
                      <a:pt x="55" y="4"/>
                      <a:pt x="55" y="4"/>
                      <a:pt x="55"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0" name="ïṧḷîḑè"/>
              <p:cNvSpPr/>
              <p:nvPr/>
            </p:nvSpPr>
            <p:spPr bwMode="auto">
              <a:xfrm rot="7377629">
                <a:off x="681624" y="1921953"/>
                <a:ext cx="248158" cy="328025"/>
              </a:xfrm>
              <a:custGeom>
                <a:avLst/>
                <a:gdLst>
                  <a:gd name="T0" fmla="*/ 86 w 131"/>
                  <a:gd name="T1" fmla="*/ 57 h 180"/>
                  <a:gd name="T2" fmla="*/ 53 w 131"/>
                  <a:gd name="T3" fmla="*/ 0 h 180"/>
                  <a:gd name="T4" fmla="*/ 0 w 131"/>
                  <a:gd name="T5" fmla="*/ 31 h 180"/>
                  <a:gd name="T6" fmla="*/ 33 w 131"/>
                  <a:gd name="T7" fmla="*/ 88 h 180"/>
                  <a:gd name="T8" fmla="*/ 102 w 131"/>
                  <a:gd name="T9" fmla="*/ 176 h 180"/>
                  <a:gd name="T10" fmla="*/ 105 w 131"/>
                  <a:gd name="T11" fmla="*/ 179 h 180"/>
                  <a:gd name="T12" fmla="*/ 107 w 131"/>
                  <a:gd name="T13" fmla="*/ 180 h 180"/>
                  <a:gd name="T14" fmla="*/ 109 w 131"/>
                  <a:gd name="T15" fmla="*/ 179 h 180"/>
                  <a:gd name="T16" fmla="*/ 129 w 131"/>
                  <a:gd name="T17" fmla="*/ 167 h 180"/>
                  <a:gd name="T18" fmla="*/ 131 w 131"/>
                  <a:gd name="T19" fmla="*/ 165 h 180"/>
                  <a:gd name="T20" fmla="*/ 131 w 131"/>
                  <a:gd name="T21" fmla="*/ 163 h 180"/>
                  <a:gd name="T22" fmla="*/ 130 w 131"/>
                  <a:gd name="T23" fmla="*/ 159 h 180"/>
                  <a:gd name="T24" fmla="*/ 86 w 131"/>
                  <a:gd name="T25"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8" y="179"/>
                      <a:pt x="109" y="179"/>
                    </a:cubicBezTo>
                    <a:cubicBezTo>
                      <a:pt x="129" y="167"/>
                      <a:pt x="129" y="167"/>
                      <a:pt x="129" y="167"/>
                    </a:cubicBezTo>
                    <a:cubicBezTo>
                      <a:pt x="130" y="167"/>
                      <a:pt x="130" y="166"/>
                      <a:pt x="131" y="165"/>
                    </a:cubicBezTo>
                    <a:cubicBezTo>
                      <a:pt x="131" y="165"/>
                      <a:pt x="131" y="164"/>
                      <a:pt x="131" y="163"/>
                    </a:cubicBezTo>
                    <a:cubicBezTo>
                      <a:pt x="131" y="163"/>
                      <a:pt x="130" y="160"/>
                      <a:pt x="130" y="159"/>
                    </a:cubicBezTo>
                    <a:cubicBezTo>
                      <a:pt x="123" y="130"/>
                      <a:pt x="108" y="94"/>
                      <a:pt x="86" y="57"/>
                    </a:cubicBezTo>
                  </a:path>
                </a:pathLst>
              </a:custGeom>
              <a:solidFill>
                <a:schemeClr val="bg1">
                  <a:lumMod val="65000"/>
                </a:schemeClr>
              </a:solidFill>
              <a:ln>
                <a:noFill/>
              </a:ln>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1" name="í$ḻîḋe"/>
              <p:cNvSpPr/>
              <p:nvPr/>
            </p:nvSpPr>
            <p:spPr bwMode="auto">
              <a:xfrm rot="7377629">
                <a:off x="720021" y="2318168"/>
                <a:ext cx="145472" cy="18541"/>
              </a:xfrm>
              <a:custGeom>
                <a:avLst/>
                <a:gdLst>
                  <a:gd name="T0" fmla="*/ 0 w 102"/>
                  <a:gd name="T1" fmla="*/ 0 h 13"/>
                  <a:gd name="T2" fmla="*/ 6 w 102"/>
                  <a:gd name="T3" fmla="*/ 12 h 13"/>
                  <a:gd name="T4" fmla="*/ 102 w 102"/>
                  <a:gd name="T5" fmla="*/ 13 h 13"/>
                  <a:gd name="T6" fmla="*/ 95 w 102"/>
                  <a:gd name="T7" fmla="*/ 2 h 13"/>
                  <a:gd name="T8" fmla="*/ 0 w 102"/>
                  <a:gd name="T9" fmla="*/ 0 h 13"/>
                </a:gdLst>
                <a:ahLst/>
                <a:cxnLst>
                  <a:cxn ang="0">
                    <a:pos x="T0" y="T1"/>
                  </a:cxn>
                  <a:cxn ang="0">
                    <a:pos x="T2" y="T3"/>
                  </a:cxn>
                  <a:cxn ang="0">
                    <a:pos x="T4" y="T5"/>
                  </a:cxn>
                  <a:cxn ang="0">
                    <a:pos x="T6" y="T7"/>
                  </a:cxn>
                  <a:cxn ang="0">
                    <a:pos x="T8" y="T9"/>
                  </a:cxn>
                </a:cxnLst>
                <a:rect l="0" t="0" r="r" b="b"/>
                <a:pathLst>
                  <a:path w="102" h="13">
                    <a:moveTo>
                      <a:pt x="0" y="0"/>
                    </a:moveTo>
                    <a:lnTo>
                      <a:pt x="6" y="12"/>
                    </a:lnTo>
                    <a:lnTo>
                      <a:pt x="102" y="13"/>
                    </a:lnTo>
                    <a:lnTo>
                      <a:pt x="95" y="2"/>
                    </a:lnTo>
                    <a:lnTo>
                      <a:pt x="0" y="0"/>
                    </a:lnTo>
                    <a:close/>
                  </a:path>
                </a:pathLst>
              </a:custGeom>
              <a:solidFill>
                <a:schemeClr val="accent3"/>
              </a:solidFill>
              <a:ln>
                <a:no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2" name="iṥļiḓé"/>
              <p:cNvSpPr/>
              <p:nvPr/>
            </p:nvSpPr>
            <p:spPr bwMode="auto">
              <a:xfrm rot="7377629">
                <a:off x="720021" y="2318168"/>
                <a:ext cx="145472" cy="18541"/>
              </a:xfrm>
              <a:custGeom>
                <a:avLst/>
                <a:gdLst>
                  <a:gd name="T0" fmla="*/ 0 w 102"/>
                  <a:gd name="T1" fmla="*/ 0 h 13"/>
                  <a:gd name="T2" fmla="*/ 6 w 102"/>
                  <a:gd name="T3" fmla="*/ 12 h 13"/>
                  <a:gd name="T4" fmla="*/ 102 w 102"/>
                  <a:gd name="T5" fmla="*/ 13 h 13"/>
                  <a:gd name="T6" fmla="*/ 95 w 102"/>
                  <a:gd name="T7" fmla="*/ 2 h 13"/>
                  <a:gd name="T8" fmla="*/ 0 w 102"/>
                  <a:gd name="T9" fmla="*/ 0 h 13"/>
                </a:gdLst>
                <a:ahLst/>
                <a:cxnLst>
                  <a:cxn ang="0">
                    <a:pos x="T0" y="T1"/>
                  </a:cxn>
                  <a:cxn ang="0">
                    <a:pos x="T2" y="T3"/>
                  </a:cxn>
                  <a:cxn ang="0">
                    <a:pos x="T4" y="T5"/>
                  </a:cxn>
                  <a:cxn ang="0">
                    <a:pos x="T6" y="T7"/>
                  </a:cxn>
                  <a:cxn ang="0">
                    <a:pos x="T8" y="T9"/>
                  </a:cxn>
                </a:cxnLst>
                <a:rect l="0" t="0" r="r" b="b"/>
                <a:pathLst>
                  <a:path w="102" h="13">
                    <a:moveTo>
                      <a:pt x="0" y="0"/>
                    </a:moveTo>
                    <a:lnTo>
                      <a:pt x="6" y="12"/>
                    </a:lnTo>
                    <a:lnTo>
                      <a:pt x="102" y="13"/>
                    </a:lnTo>
                    <a:lnTo>
                      <a:pt x="95" y="2"/>
                    </a:lnTo>
                    <a:lnTo>
                      <a:pt x="0" y="0"/>
                    </a:ln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3" name="îślíḋê"/>
              <p:cNvSpPr/>
              <p:nvPr/>
            </p:nvSpPr>
            <p:spPr bwMode="auto">
              <a:xfrm rot="7377629">
                <a:off x="876145" y="2093459"/>
                <a:ext cx="134062" cy="17114"/>
              </a:xfrm>
              <a:custGeom>
                <a:avLst/>
                <a:gdLst>
                  <a:gd name="T0" fmla="*/ 65 w 71"/>
                  <a:gd name="T1" fmla="*/ 1 h 10"/>
                  <a:gd name="T2" fmla="*/ 71 w 71"/>
                  <a:gd name="T3" fmla="*/ 10 h 10"/>
                  <a:gd name="T4" fmla="*/ 71 w 71"/>
                  <a:gd name="T5" fmla="*/ 10 h 10"/>
                  <a:gd name="T6" fmla="*/ 65 w 71"/>
                  <a:gd name="T7" fmla="*/ 1 h 10"/>
                  <a:gd name="T8" fmla="*/ 4 w 71"/>
                  <a:gd name="T9" fmla="*/ 0 h 10"/>
                  <a:gd name="T10" fmla="*/ 0 w 71"/>
                  <a:gd name="T11" fmla="*/ 6 h 10"/>
                  <a:gd name="T12" fmla="*/ 0 w 71"/>
                  <a:gd name="T13" fmla="*/ 8 h 10"/>
                  <a:gd name="T14" fmla="*/ 0 w 71"/>
                  <a:gd name="T15" fmla="*/ 6 h 10"/>
                  <a:gd name="T16" fmla="*/ 4 w 71"/>
                  <a:gd name="T17" fmla="*/ 0 h 10"/>
                  <a:gd name="T18" fmla="*/ 4 w 7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
                    <a:moveTo>
                      <a:pt x="65" y="1"/>
                    </a:moveTo>
                    <a:cubicBezTo>
                      <a:pt x="71" y="10"/>
                      <a:pt x="71" y="10"/>
                      <a:pt x="71" y="10"/>
                    </a:cubicBezTo>
                    <a:cubicBezTo>
                      <a:pt x="71" y="10"/>
                      <a:pt x="71" y="10"/>
                      <a:pt x="71" y="10"/>
                    </a:cubicBezTo>
                    <a:cubicBezTo>
                      <a:pt x="65" y="1"/>
                      <a:pt x="65" y="1"/>
                      <a:pt x="65" y="1"/>
                    </a:cubicBezTo>
                    <a:moveTo>
                      <a:pt x="4" y="0"/>
                    </a:moveTo>
                    <a:cubicBezTo>
                      <a:pt x="2" y="2"/>
                      <a:pt x="0" y="3"/>
                      <a:pt x="0" y="6"/>
                    </a:cubicBezTo>
                    <a:cubicBezTo>
                      <a:pt x="0" y="6"/>
                      <a:pt x="0" y="7"/>
                      <a:pt x="0" y="8"/>
                    </a:cubicBezTo>
                    <a:cubicBezTo>
                      <a:pt x="0" y="7"/>
                      <a:pt x="0" y="6"/>
                      <a:pt x="0" y="6"/>
                    </a:cubicBezTo>
                    <a:cubicBezTo>
                      <a:pt x="0" y="3"/>
                      <a:pt x="2" y="2"/>
                      <a:pt x="4" y="0"/>
                    </a:cubicBezTo>
                    <a:cubicBezTo>
                      <a:pt x="4" y="0"/>
                      <a:pt x="4" y="0"/>
                      <a:pt x="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4" name="iṥḻidè"/>
              <p:cNvSpPr/>
              <p:nvPr/>
            </p:nvSpPr>
            <p:spPr bwMode="auto">
              <a:xfrm rot="7377629">
                <a:off x="942209" y="2057560"/>
                <a:ext cx="48491" cy="17114"/>
              </a:xfrm>
              <a:custGeom>
                <a:avLst/>
                <a:gdLst>
                  <a:gd name="T0" fmla="*/ 4 w 25"/>
                  <a:gd name="T1" fmla="*/ 0 h 10"/>
                  <a:gd name="T2" fmla="*/ 0 w 25"/>
                  <a:gd name="T3" fmla="*/ 6 h 10"/>
                  <a:gd name="T4" fmla="*/ 0 w 25"/>
                  <a:gd name="T5" fmla="*/ 8 h 10"/>
                  <a:gd name="T6" fmla="*/ 0 w 25"/>
                  <a:gd name="T7" fmla="*/ 9 h 10"/>
                  <a:gd name="T8" fmla="*/ 10 w 25"/>
                  <a:gd name="T9" fmla="*/ 10 h 10"/>
                  <a:gd name="T10" fmla="*/ 25 w 25"/>
                  <a:gd name="T11" fmla="*/ 1 h 10"/>
                  <a:gd name="T12" fmla="*/ 4 w 2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4" y="0"/>
                    </a:moveTo>
                    <a:cubicBezTo>
                      <a:pt x="2" y="2"/>
                      <a:pt x="0" y="3"/>
                      <a:pt x="0" y="6"/>
                    </a:cubicBezTo>
                    <a:cubicBezTo>
                      <a:pt x="0" y="6"/>
                      <a:pt x="0" y="7"/>
                      <a:pt x="0" y="8"/>
                    </a:cubicBezTo>
                    <a:cubicBezTo>
                      <a:pt x="0" y="8"/>
                      <a:pt x="0" y="9"/>
                      <a:pt x="0" y="9"/>
                    </a:cubicBezTo>
                    <a:cubicBezTo>
                      <a:pt x="10" y="10"/>
                      <a:pt x="10" y="10"/>
                      <a:pt x="10" y="10"/>
                    </a:cubicBezTo>
                    <a:cubicBezTo>
                      <a:pt x="25" y="1"/>
                      <a:pt x="25" y="1"/>
                      <a:pt x="25" y="1"/>
                    </a:cubicBezTo>
                    <a:cubicBezTo>
                      <a:pt x="4" y="0"/>
                      <a:pt x="4" y="0"/>
                      <a:pt x="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5" name="ïṡḷîdé"/>
              <p:cNvSpPr/>
              <p:nvPr/>
            </p:nvSpPr>
            <p:spPr bwMode="auto">
              <a:xfrm rot="7377629">
                <a:off x="880099" y="2102160"/>
                <a:ext cx="114096" cy="15689"/>
              </a:xfrm>
              <a:custGeom>
                <a:avLst/>
                <a:gdLst>
                  <a:gd name="T0" fmla="*/ 20 w 80"/>
                  <a:gd name="T1" fmla="*/ 0 h 11"/>
                  <a:gd name="T2" fmla="*/ 0 w 80"/>
                  <a:gd name="T3" fmla="*/ 11 h 11"/>
                  <a:gd name="T4" fmla="*/ 80 w 80"/>
                  <a:gd name="T5" fmla="*/ 11 h 11"/>
                  <a:gd name="T6" fmla="*/ 73 w 80"/>
                  <a:gd name="T7" fmla="*/ 0 h 11"/>
                  <a:gd name="T8" fmla="*/ 20 w 80"/>
                  <a:gd name="T9" fmla="*/ 0 h 11"/>
                </a:gdLst>
                <a:ahLst/>
                <a:cxnLst>
                  <a:cxn ang="0">
                    <a:pos x="T0" y="T1"/>
                  </a:cxn>
                  <a:cxn ang="0">
                    <a:pos x="T2" y="T3"/>
                  </a:cxn>
                  <a:cxn ang="0">
                    <a:pos x="T4" y="T5"/>
                  </a:cxn>
                  <a:cxn ang="0">
                    <a:pos x="T6" y="T7"/>
                  </a:cxn>
                  <a:cxn ang="0">
                    <a:pos x="T8" y="T9"/>
                  </a:cxn>
                </a:cxnLst>
                <a:rect l="0" t="0" r="r" b="b"/>
                <a:pathLst>
                  <a:path w="80" h="11">
                    <a:moveTo>
                      <a:pt x="20" y="0"/>
                    </a:moveTo>
                    <a:lnTo>
                      <a:pt x="0" y="11"/>
                    </a:lnTo>
                    <a:lnTo>
                      <a:pt x="80" y="11"/>
                    </a:lnTo>
                    <a:lnTo>
                      <a:pt x="73" y="0"/>
                    </a:lnTo>
                    <a:lnTo>
                      <a:pt x="20" y="0"/>
                    </a:lnTo>
                    <a:close/>
                  </a:path>
                </a:pathLst>
              </a:custGeom>
              <a:solidFill>
                <a:schemeClr val="accent3"/>
              </a:solidFill>
              <a:ln>
                <a:noFill/>
              </a:ln>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6" name="íṧļïḍe"/>
              <p:cNvSpPr/>
              <p:nvPr/>
            </p:nvSpPr>
            <p:spPr bwMode="auto">
              <a:xfrm rot="7377629">
                <a:off x="880099" y="2102160"/>
                <a:ext cx="114096" cy="15689"/>
              </a:xfrm>
              <a:custGeom>
                <a:avLst/>
                <a:gdLst>
                  <a:gd name="T0" fmla="*/ 20 w 80"/>
                  <a:gd name="T1" fmla="*/ 0 h 11"/>
                  <a:gd name="T2" fmla="*/ 0 w 80"/>
                  <a:gd name="T3" fmla="*/ 11 h 11"/>
                  <a:gd name="T4" fmla="*/ 80 w 80"/>
                  <a:gd name="T5" fmla="*/ 11 h 11"/>
                  <a:gd name="T6" fmla="*/ 73 w 80"/>
                  <a:gd name="T7" fmla="*/ 0 h 11"/>
                  <a:gd name="T8" fmla="*/ 20 w 80"/>
                  <a:gd name="T9" fmla="*/ 0 h 11"/>
                </a:gdLst>
                <a:ahLst/>
                <a:cxnLst>
                  <a:cxn ang="0">
                    <a:pos x="T0" y="T1"/>
                  </a:cxn>
                  <a:cxn ang="0">
                    <a:pos x="T2" y="T3"/>
                  </a:cxn>
                  <a:cxn ang="0">
                    <a:pos x="T4" y="T5"/>
                  </a:cxn>
                  <a:cxn ang="0">
                    <a:pos x="T6" y="T7"/>
                  </a:cxn>
                  <a:cxn ang="0">
                    <a:pos x="T8" y="T9"/>
                  </a:cxn>
                </a:cxnLst>
                <a:rect l="0" t="0" r="r" b="b"/>
                <a:pathLst>
                  <a:path w="80" h="11">
                    <a:moveTo>
                      <a:pt x="20" y="0"/>
                    </a:moveTo>
                    <a:lnTo>
                      <a:pt x="0" y="11"/>
                    </a:lnTo>
                    <a:lnTo>
                      <a:pt x="80" y="11"/>
                    </a:lnTo>
                    <a:lnTo>
                      <a:pt x="73" y="0"/>
                    </a:lnTo>
                    <a:lnTo>
                      <a:pt x="20" y="0"/>
                    </a:ln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7" name="ïŝ1îḋe"/>
              <p:cNvSpPr/>
              <p:nvPr/>
            </p:nvSpPr>
            <p:spPr bwMode="auto">
              <a:xfrm rot="7377629">
                <a:off x="201490" y="2018367"/>
                <a:ext cx="964108" cy="333730"/>
              </a:xfrm>
              <a:custGeom>
                <a:avLst/>
                <a:gdLst>
                  <a:gd name="T0" fmla="*/ 510 w 510"/>
                  <a:gd name="T1" fmla="*/ 55 h 183"/>
                  <a:gd name="T2" fmla="*/ 478 w 510"/>
                  <a:gd name="T3" fmla="*/ 27 h 183"/>
                  <a:gd name="T4" fmla="*/ 451 w 510"/>
                  <a:gd name="T5" fmla="*/ 11 h 183"/>
                  <a:gd name="T6" fmla="*/ 419 w 510"/>
                  <a:gd name="T7" fmla="*/ 5 h 183"/>
                  <a:gd name="T8" fmla="*/ 0 w 510"/>
                  <a:gd name="T9" fmla="*/ 0 h 183"/>
                  <a:gd name="T10" fmla="*/ 108 w 510"/>
                  <a:gd name="T11" fmla="*/ 183 h 183"/>
                  <a:gd name="T12" fmla="*/ 193 w 510"/>
                  <a:gd name="T13" fmla="*/ 133 h 183"/>
                  <a:gd name="T14" fmla="*/ 510 w 510"/>
                  <a:gd name="T15" fmla="*/ 55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183">
                    <a:moveTo>
                      <a:pt x="510" y="55"/>
                    </a:moveTo>
                    <a:cubicBezTo>
                      <a:pt x="478" y="27"/>
                      <a:pt x="478" y="27"/>
                      <a:pt x="478" y="27"/>
                    </a:cubicBezTo>
                    <a:cubicBezTo>
                      <a:pt x="470" y="21"/>
                      <a:pt x="461" y="15"/>
                      <a:pt x="451" y="11"/>
                    </a:cubicBezTo>
                    <a:cubicBezTo>
                      <a:pt x="440" y="7"/>
                      <a:pt x="430" y="5"/>
                      <a:pt x="419" y="5"/>
                    </a:cubicBezTo>
                    <a:cubicBezTo>
                      <a:pt x="0" y="0"/>
                      <a:pt x="0" y="0"/>
                      <a:pt x="0" y="0"/>
                    </a:cubicBezTo>
                    <a:cubicBezTo>
                      <a:pt x="108" y="183"/>
                      <a:pt x="108" y="183"/>
                      <a:pt x="108" y="183"/>
                    </a:cubicBezTo>
                    <a:cubicBezTo>
                      <a:pt x="193" y="133"/>
                      <a:pt x="193" y="133"/>
                      <a:pt x="193" y="133"/>
                    </a:cubicBezTo>
                    <a:cubicBezTo>
                      <a:pt x="510" y="55"/>
                      <a:pt x="510" y="55"/>
                      <a:pt x="510" y="5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8" name="ïṩḻíďe"/>
              <p:cNvSpPr/>
              <p:nvPr/>
            </p:nvSpPr>
            <p:spPr bwMode="auto">
              <a:xfrm rot="7377629">
                <a:off x="249731" y="2096002"/>
                <a:ext cx="708819" cy="226765"/>
              </a:xfrm>
              <a:custGeom>
                <a:avLst/>
                <a:gdLst>
                  <a:gd name="T0" fmla="*/ 497 w 497"/>
                  <a:gd name="T1" fmla="*/ 5 h 159"/>
                  <a:gd name="T2" fmla="*/ 122 w 497"/>
                  <a:gd name="T3" fmla="*/ 95 h 159"/>
                  <a:gd name="T4" fmla="*/ 9 w 497"/>
                  <a:gd name="T5" fmla="*/ 159 h 159"/>
                  <a:gd name="T6" fmla="*/ 0 w 497"/>
                  <a:gd name="T7" fmla="*/ 143 h 159"/>
                  <a:gd name="T8" fmla="*/ 113 w 497"/>
                  <a:gd name="T9" fmla="*/ 78 h 159"/>
                  <a:gd name="T10" fmla="*/ 490 w 497"/>
                  <a:gd name="T11" fmla="*/ 0 h 159"/>
                  <a:gd name="T12" fmla="*/ 497 w 497"/>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497" h="159">
                    <a:moveTo>
                      <a:pt x="497" y="5"/>
                    </a:moveTo>
                    <a:lnTo>
                      <a:pt x="122" y="95"/>
                    </a:lnTo>
                    <a:lnTo>
                      <a:pt x="9" y="159"/>
                    </a:lnTo>
                    <a:lnTo>
                      <a:pt x="0" y="143"/>
                    </a:lnTo>
                    <a:lnTo>
                      <a:pt x="113" y="78"/>
                    </a:lnTo>
                    <a:lnTo>
                      <a:pt x="490" y="0"/>
                    </a:lnTo>
                    <a:lnTo>
                      <a:pt x="497" y="5"/>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89" name="iṩļïḑe"/>
              <p:cNvSpPr/>
              <p:nvPr/>
            </p:nvSpPr>
            <p:spPr bwMode="auto">
              <a:xfrm rot="7377629">
                <a:off x="249731" y="2096002"/>
                <a:ext cx="708819" cy="226765"/>
              </a:xfrm>
              <a:custGeom>
                <a:avLst/>
                <a:gdLst>
                  <a:gd name="T0" fmla="*/ 497 w 497"/>
                  <a:gd name="T1" fmla="*/ 5 h 159"/>
                  <a:gd name="T2" fmla="*/ 122 w 497"/>
                  <a:gd name="T3" fmla="*/ 95 h 159"/>
                  <a:gd name="T4" fmla="*/ 9 w 497"/>
                  <a:gd name="T5" fmla="*/ 159 h 159"/>
                  <a:gd name="T6" fmla="*/ 0 w 497"/>
                  <a:gd name="T7" fmla="*/ 143 h 159"/>
                  <a:gd name="T8" fmla="*/ 113 w 497"/>
                  <a:gd name="T9" fmla="*/ 78 h 159"/>
                  <a:gd name="T10" fmla="*/ 490 w 497"/>
                  <a:gd name="T11" fmla="*/ 0 h 159"/>
                  <a:gd name="T12" fmla="*/ 497 w 497"/>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497" h="159">
                    <a:moveTo>
                      <a:pt x="497" y="5"/>
                    </a:moveTo>
                    <a:lnTo>
                      <a:pt x="122" y="95"/>
                    </a:lnTo>
                    <a:lnTo>
                      <a:pt x="9" y="159"/>
                    </a:lnTo>
                    <a:lnTo>
                      <a:pt x="0" y="143"/>
                    </a:lnTo>
                    <a:lnTo>
                      <a:pt x="113" y="78"/>
                    </a:lnTo>
                    <a:lnTo>
                      <a:pt x="490" y="0"/>
                    </a:lnTo>
                    <a:lnTo>
                      <a:pt x="49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0" name="í$1îḑê"/>
              <p:cNvSpPr/>
              <p:nvPr/>
            </p:nvSpPr>
            <p:spPr bwMode="auto">
              <a:xfrm rot="7377629">
                <a:off x="868831" y="1187297"/>
                <a:ext cx="104113" cy="68457"/>
              </a:xfrm>
              <a:custGeom>
                <a:avLst/>
                <a:gdLst>
                  <a:gd name="T0" fmla="*/ 1 w 55"/>
                  <a:gd name="T1" fmla="*/ 36 h 38"/>
                  <a:gd name="T2" fmla="*/ 0 w 55"/>
                  <a:gd name="T3" fmla="*/ 29 h 38"/>
                  <a:gd name="T4" fmla="*/ 5 w 55"/>
                  <a:gd name="T5" fmla="*/ 24 h 38"/>
                  <a:gd name="T6" fmla="*/ 42 w 55"/>
                  <a:gd name="T7" fmla="*/ 2 h 38"/>
                  <a:gd name="T8" fmla="*/ 49 w 55"/>
                  <a:gd name="T9" fmla="*/ 1 h 38"/>
                  <a:gd name="T10" fmla="*/ 54 w 55"/>
                  <a:gd name="T11" fmla="*/ 5 h 38"/>
                  <a:gd name="T12" fmla="*/ 55 w 55"/>
                  <a:gd name="T13" fmla="*/ 7 h 38"/>
                  <a:gd name="T14" fmla="*/ 2 w 55"/>
                  <a:gd name="T15" fmla="*/ 38 h 38"/>
                  <a:gd name="T16" fmla="*/ 1 w 55"/>
                  <a:gd name="T1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 y="36"/>
                    </a:moveTo>
                    <a:cubicBezTo>
                      <a:pt x="0" y="34"/>
                      <a:pt x="0" y="32"/>
                      <a:pt x="0" y="29"/>
                    </a:cubicBezTo>
                    <a:cubicBezTo>
                      <a:pt x="1" y="27"/>
                      <a:pt x="3" y="25"/>
                      <a:pt x="5" y="24"/>
                    </a:cubicBezTo>
                    <a:cubicBezTo>
                      <a:pt x="42" y="2"/>
                      <a:pt x="42" y="2"/>
                      <a:pt x="42" y="2"/>
                    </a:cubicBezTo>
                    <a:cubicBezTo>
                      <a:pt x="44" y="0"/>
                      <a:pt x="46" y="0"/>
                      <a:pt x="49" y="1"/>
                    </a:cubicBezTo>
                    <a:cubicBezTo>
                      <a:pt x="51" y="1"/>
                      <a:pt x="53" y="3"/>
                      <a:pt x="54" y="5"/>
                    </a:cubicBezTo>
                    <a:cubicBezTo>
                      <a:pt x="55" y="7"/>
                      <a:pt x="55" y="7"/>
                      <a:pt x="55" y="7"/>
                    </a:cubicBezTo>
                    <a:cubicBezTo>
                      <a:pt x="2" y="38"/>
                      <a:pt x="2" y="38"/>
                      <a:pt x="2" y="38"/>
                    </a:cubicBezTo>
                    <a:lnTo>
                      <a:pt x="1" y="3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1" name="íṩľïḑê"/>
              <p:cNvSpPr/>
              <p:nvPr/>
            </p:nvSpPr>
            <p:spPr bwMode="auto">
              <a:xfrm rot="7377629">
                <a:off x="636325" y="1046414"/>
                <a:ext cx="249585" cy="326599"/>
              </a:xfrm>
              <a:custGeom>
                <a:avLst/>
                <a:gdLst>
                  <a:gd name="T0" fmla="*/ 34 w 132"/>
                  <a:gd name="T1" fmla="*/ 88 h 179"/>
                  <a:gd name="T2" fmla="*/ 0 w 132"/>
                  <a:gd name="T3" fmla="*/ 31 h 179"/>
                  <a:gd name="T4" fmla="*/ 53 w 132"/>
                  <a:gd name="T5" fmla="*/ 0 h 179"/>
                  <a:gd name="T6" fmla="*/ 87 w 132"/>
                  <a:gd name="T7" fmla="*/ 56 h 179"/>
                  <a:gd name="T8" fmla="*/ 131 w 132"/>
                  <a:gd name="T9" fmla="*/ 159 h 179"/>
                  <a:gd name="T10" fmla="*/ 132 w 132"/>
                  <a:gd name="T11" fmla="*/ 162 h 179"/>
                  <a:gd name="T12" fmla="*/ 131 w 132"/>
                  <a:gd name="T13" fmla="*/ 165 h 179"/>
                  <a:gd name="T14" fmla="*/ 130 w 132"/>
                  <a:gd name="T15" fmla="*/ 167 h 179"/>
                  <a:gd name="T16" fmla="*/ 110 w 132"/>
                  <a:gd name="T17" fmla="*/ 178 h 179"/>
                  <a:gd name="T18" fmla="*/ 107 w 132"/>
                  <a:gd name="T19" fmla="*/ 179 h 179"/>
                  <a:gd name="T20" fmla="*/ 105 w 132"/>
                  <a:gd name="T21" fmla="*/ 178 h 179"/>
                  <a:gd name="T22" fmla="*/ 102 w 132"/>
                  <a:gd name="T23" fmla="*/ 176 h 179"/>
                  <a:gd name="T24" fmla="*/ 34 w 132"/>
                  <a:gd name="T25"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79">
                    <a:moveTo>
                      <a:pt x="34" y="88"/>
                    </a:moveTo>
                    <a:cubicBezTo>
                      <a:pt x="0" y="31"/>
                      <a:pt x="0" y="31"/>
                      <a:pt x="0" y="31"/>
                    </a:cubicBezTo>
                    <a:cubicBezTo>
                      <a:pt x="53" y="0"/>
                      <a:pt x="53" y="0"/>
                      <a:pt x="53" y="0"/>
                    </a:cubicBezTo>
                    <a:cubicBezTo>
                      <a:pt x="87" y="56"/>
                      <a:pt x="87" y="56"/>
                      <a:pt x="87" y="56"/>
                    </a:cubicBezTo>
                    <a:cubicBezTo>
                      <a:pt x="109" y="93"/>
                      <a:pt x="124" y="130"/>
                      <a:pt x="131" y="159"/>
                    </a:cubicBezTo>
                    <a:cubicBezTo>
                      <a:pt x="131" y="159"/>
                      <a:pt x="132" y="162"/>
                      <a:pt x="132" y="162"/>
                    </a:cubicBezTo>
                    <a:cubicBezTo>
                      <a:pt x="132" y="163"/>
                      <a:pt x="132" y="164"/>
                      <a:pt x="131" y="165"/>
                    </a:cubicBezTo>
                    <a:cubicBezTo>
                      <a:pt x="131" y="166"/>
                      <a:pt x="130" y="166"/>
                      <a:pt x="130" y="167"/>
                    </a:cubicBezTo>
                    <a:cubicBezTo>
                      <a:pt x="110" y="178"/>
                      <a:pt x="110" y="178"/>
                      <a:pt x="110" y="178"/>
                    </a:cubicBezTo>
                    <a:cubicBezTo>
                      <a:pt x="109" y="179"/>
                      <a:pt x="108" y="179"/>
                      <a:pt x="107" y="179"/>
                    </a:cubicBezTo>
                    <a:cubicBezTo>
                      <a:pt x="106" y="179"/>
                      <a:pt x="106" y="179"/>
                      <a:pt x="105" y="178"/>
                    </a:cubicBezTo>
                    <a:cubicBezTo>
                      <a:pt x="105" y="178"/>
                      <a:pt x="103" y="176"/>
                      <a:pt x="102" y="176"/>
                    </a:cubicBezTo>
                    <a:cubicBezTo>
                      <a:pt x="80" y="155"/>
                      <a:pt x="56" y="124"/>
                      <a:pt x="34" y="88"/>
                    </a:cubicBezTo>
                  </a:path>
                </a:pathLst>
              </a:custGeom>
              <a:solidFill>
                <a:schemeClr val="bg1">
                  <a:lumMod val="65000"/>
                </a:schemeClr>
              </a:solidFill>
              <a:ln>
                <a:noFill/>
              </a:ln>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2" name="ïšḻiḍé"/>
              <p:cNvSpPr/>
              <p:nvPr/>
            </p:nvSpPr>
            <p:spPr bwMode="auto">
              <a:xfrm rot="7377629">
                <a:off x="949339" y="1424714"/>
                <a:ext cx="106965" cy="67032"/>
              </a:xfrm>
              <a:custGeom>
                <a:avLst/>
                <a:gdLst>
                  <a:gd name="T0" fmla="*/ 2 w 56"/>
                  <a:gd name="T1" fmla="*/ 36 h 37"/>
                  <a:gd name="T2" fmla="*/ 1 w 56"/>
                  <a:gd name="T3" fmla="*/ 29 h 37"/>
                  <a:gd name="T4" fmla="*/ 5 w 56"/>
                  <a:gd name="T5" fmla="*/ 23 h 37"/>
                  <a:gd name="T6" fmla="*/ 42 w 56"/>
                  <a:gd name="T7" fmla="*/ 1 h 37"/>
                  <a:gd name="T8" fmla="*/ 49 w 56"/>
                  <a:gd name="T9" fmla="*/ 0 h 37"/>
                  <a:gd name="T10" fmla="*/ 55 w 56"/>
                  <a:gd name="T11" fmla="*/ 5 h 37"/>
                  <a:gd name="T12" fmla="*/ 56 w 56"/>
                  <a:gd name="T13" fmla="*/ 6 h 37"/>
                  <a:gd name="T14" fmla="*/ 3 w 56"/>
                  <a:gd name="T15" fmla="*/ 37 h 37"/>
                  <a:gd name="T16" fmla="*/ 2 w 56"/>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2" y="36"/>
                    </a:moveTo>
                    <a:cubicBezTo>
                      <a:pt x="1" y="34"/>
                      <a:pt x="0" y="31"/>
                      <a:pt x="1" y="29"/>
                    </a:cubicBezTo>
                    <a:cubicBezTo>
                      <a:pt x="1" y="26"/>
                      <a:pt x="3" y="24"/>
                      <a:pt x="5" y="23"/>
                    </a:cubicBezTo>
                    <a:cubicBezTo>
                      <a:pt x="42" y="1"/>
                      <a:pt x="42" y="1"/>
                      <a:pt x="42" y="1"/>
                    </a:cubicBezTo>
                    <a:cubicBezTo>
                      <a:pt x="44" y="0"/>
                      <a:pt x="47" y="0"/>
                      <a:pt x="49" y="0"/>
                    </a:cubicBezTo>
                    <a:cubicBezTo>
                      <a:pt x="52" y="1"/>
                      <a:pt x="53" y="3"/>
                      <a:pt x="55" y="5"/>
                    </a:cubicBezTo>
                    <a:cubicBezTo>
                      <a:pt x="56" y="6"/>
                      <a:pt x="56" y="6"/>
                      <a:pt x="56" y="6"/>
                    </a:cubicBezTo>
                    <a:cubicBezTo>
                      <a:pt x="3" y="37"/>
                      <a:pt x="3" y="37"/>
                      <a:pt x="3" y="37"/>
                    </a:cubicBezTo>
                    <a:cubicBezTo>
                      <a:pt x="2" y="36"/>
                      <a:pt x="2" y="36"/>
                      <a:pt x="2" y="3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3" name="ïṩlîḍé"/>
              <p:cNvSpPr/>
              <p:nvPr/>
            </p:nvSpPr>
            <p:spPr bwMode="auto">
              <a:xfrm rot="7377629">
                <a:off x="719360" y="1281808"/>
                <a:ext cx="248158" cy="328025"/>
              </a:xfrm>
              <a:custGeom>
                <a:avLst/>
                <a:gdLst>
                  <a:gd name="T0" fmla="*/ 33 w 131"/>
                  <a:gd name="T1" fmla="*/ 88 h 180"/>
                  <a:gd name="T2" fmla="*/ 0 w 131"/>
                  <a:gd name="T3" fmla="*/ 31 h 180"/>
                  <a:gd name="T4" fmla="*/ 53 w 131"/>
                  <a:gd name="T5" fmla="*/ 0 h 180"/>
                  <a:gd name="T6" fmla="*/ 86 w 131"/>
                  <a:gd name="T7" fmla="*/ 57 h 180"/>
                  <a:gd name="T8" fmla="*/ 130 w 131"/>
                  <a:gd name="T9" fmla="*/ 160 h 180"/>
                  <a:gd name="T10" fmla="*/ 131 w 131"/>
                  <a:gd name="T11" fmla="*/ 163 h 180"/>
                  <a:gd name="T12" fmla="*/ 131 w 131"/>
                  <a:gd name="T13" fmla="*/ 166 h 180"/>
                  <a:gd name="T14" fmla="*/ 129 w 131"/>
                  <a:gd name="T15" fmla="*/ 167 h 180"/>
                  <a:gd name="T16" fmla="*/ 109 w 131"/>
                  <a:gd name="T17" fmla="*/ 179 h 180"/>
                  <a:gd name="T18" fmla="*/ 107 w 131"/>
                  <a:gd name="T19" fmla="*/ 180 h 180"/>
                  <a:gd name="T20" fmla="*/ 104 w 131"/>
                  <a:gd name="T21" fmla="*/ 179 h 180"/>
                  <a:gd name="T22" fmla="*/ 102 w 131"/>
                  <a:gd name="T23" fmla="*/ 176 h 180"/>
                  <a:gd name="T24" fmla="*/ 33 w 131"/>
                  <a:gd name="T25"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33" y="88"/>
                    </a:moveTo>
                    <a:cubicBezTo>
                      <a:pt x="0" y="31"/>
                      <a:pt x="0" y="31"/>
                      <a:pt x="0" y="31"/>
                    </a:cubicBezTo>
                    <a:cubicBezTo>
                      <a:pt x="53" y="0"/>
                      <a:pt x="53" y="0"/>
                      <a:pt x="53" y="0"/>
                    </a:cubicBezTo>
                    <a:cubicBezTo>
                      <a:pt x="86" y="57"/>
                      <a:pt x="86" y="57"/>
                      <a:pt x="86" y="57"/>
                    </a:cubicBezTo>
                    <a:cubicBezTo>
                      <a:pt x="108" y="94"/>
                      <a:pt x="123" y="130"/>
                      <a:pt x="130" y="160"/>
                    </a:cubicBezTo>
                    <a:cubicBezTo>
                      <a:pt x="130" y="160"/>
                      <a:pt x="131" y="163"/>
                      <a:pt x="131" y="163"/>
                    </a:cubicBezTo>
                    <a:cubicBezTo>
                      <a:pt x="131" y="164"/>
                      <a:pt x="131" y="165"/>
                      <a:pt x="131" y="166"/>
                    </a:cubicBezTo>
                    <a:cubicBezTo>
                      <a:pt x="130" y="166"/>
                      <a:pt x="130" y="167"/>
                      <a:pt x="129" y="167"/>
                    </a:cubicBezTo>
                    <a:cubicBezTo>
                      <a:pt x="109" y="179"/>
                      <a:pt x="109" y="179"/>
                      <a:pt x="109" y="179"/>
                    </a:cubicBezTo>
                    <a:cubicBezTo>
                      <a:pt x="108" y="180"/>
                      <a:pt x="108" y="180"/>
                      <a:pt x="107" y="180"/>
                    </a:cubicBezTo>
                    <a:cubicBezTo>
                      <a:pt x="106" y="180"/>
                      <a:pt x="105" y="179"/>
                      <a:pt x="104" y="179"/>
                    </a:cubicBezTo>
                    <a:cubicBezTo>
                      <a:pt x="104" y="179"/>
                      <a:pt x="102" y="177"/>
                      <a:pt x="102" y="176"/>
                    </a:cubicBezTo>
                    <a:cubicBezTo>
                      <a:pt x="79" y="156"/>
                      <a:pt x="55" y="125"/>
                      <a:pt x="33" y="88"/>
                    </a:cubicBezTo>
                  </a:path>
                </a:pathLst>
              </a:custGeom>
              <a:solidFill>
                <a:schemeClr val="bg1">
                  <a:lumMod val="65000"/>
                </a:schemeClr>
              </a:solidFill>
              <a:ln>
                <a:noFill/>
              </a:ln>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4" name="íṣľîḑé"/>
              <p:cNvSpPr/>
              <p:nvPr/>
            </p:nvSpPr>
            <p:spPr bwMode="auto">
              <a:xfrm rot="7377629">
                <a:off x="940258" y="1392255"/>
                <a:ext cx="72736" cy="118375"/>
              </a:xfrm>
              <a:custGeom>
                <a:avLst/>
                <a:gdLst>
                  <a:gd name="T0" fmla="*/ 0 w 39"/>
                  <a:gd name="T1" fmla="*/ 55 h 65"/>
                  <a:gd name="T2" fmla="*/ 0 w 39"/>
                  <a:gd name="T3" fmla="*/ 55 h 65"/>
                  <a:gd name="T4" fmla="*/ 6 w 39"/>
                  <a:gd name="T5" fmla="*/ 65 h 65"/>
                  <a:gd name="T6" fmla="*/ 6 w 39"/>
                  <a:gd name="T7" fmla="*/ 65 h 65"/>
                  <a:gd name="T8" fmla="*/ 0 w 39"/>
                  <a:gd name="T9" fmla="*/ 55 h 65"/>
                  <a:gd name="T10" fmla="*/ 30 w 39"/>
                  <a:gd name="T11" fmla="*/ 1 h 65"/>
                  <a:gd name="T12" fmla="*/ 29 w 39"/>
                  <a:gd name="T13" fmla="*/ 1 h 65"/>
                  <a:gd name="T14" fmla="*/ 29 w 39"/>
                  <a:gd name="T15" fmla="*/ 1 h 65"/>
                  <a:gd name="T16" fmla="*/ 30 w 39"/>
                  <a:gd name="T17" fmla="*/ 1 h 65"/>
                  <a:gd name="T18" fmla="*/ 34 w 39"/>
                  <a:gd name="T19" fmla="*/ 0 h 65"/>
                  <a:gd name="T20" fmla="*/ 32 w 39"/>
                  <a:gd name="T21" fmla="*/ 0 h 65"/>
                  <a:gd name="T22" fmla="*/ 34 w 39"/>
                  <a:gd name="T23" fmla="*/ 0 h 65"/>
                  <a:gd name="T24" fmla="*/ 36 w 39"/>
                  <a:gd name="T25" fmla="*/ 0 h 65"/>
                  <a:gd name="T26" fmla="*/ 39 w 39"/>
                  <a:gd name="T27" fmla="*/ 2 h 65"/>
                  <a:gd name="T28" fmla="*/ 39 w 39"/>
                  <a:gd name="T29" fmla="*/ 2 h 65"/>
                  <a:gd name="T30" fmla="*/ 36 w 39"/>
                  <a:gd name="T31" fmla="*/ 0 h 65"/>
                  <a:gd name="T32" fmla="*/ 34 w 39"/>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5">
                    <a:moveTo>
                      <a:pt x="0" y="55"/>
                    </a:moveTo>
                    <a:cubicBezTo>
                      <a:pt x="0" y="55"/>
                      <a:pt x="0" y="55"/>
                      <a:pt x="0" y="55"/>
                    </a:cubicBezTo>
                    <a:cubicBezTo>
                      <a:pt x="6" y="65"/>
                      <a:pt x="6" y="65"/>
                      <a:pt x="6" y="65"/>
                    </a:cubicBezTo>
                    <a:cubicBezTo>
                      <a:pt x="6" y="65"/>
                      <a:pt x="6" y="65"/>
                      <a:pt x="6" y="65"/>
                    </a:cubicBezTo>
                    <a:cubicBezTo>
                      <a:pt x="0" y="55"/>
                      <a:pt x="0" y="55"/>
                      <a:pt x="0" y="55"/>
                    </a:cubicBezTo>
                    <a:moveTo>
                      <a:pt x="30" y="1"/>
                    </a:moveTo>
                    <a:cubicBezTo>
                      <a:pt x="30" y="1"/>
                      <a:pt x="30" y="1"/>
                      <a:pt x="29" y="1"/>
                    </a:cubicBezTo>
                    <a:cubicBezTo>
                      <a:pt x="29" y="1"/>
                      <a:pt x="29" y="1"/>
                      <a:pt x="29" y="1"/>
                    </a:cubicBezTo>
                    <a:cubicBezTo>
                      <a:pt x="30" y="1"/>
                      <a:pt x="30" y="1"/>
                      <a:pt x="30" y="1"/>
                    </a:cubicBezTo>
                    <a:moveTo>
                      <a:pt x="34" y="0"/>
                    </a:moveTo>
                    <a:cubicBezTo>
                      <a:pt x="33" y="0"/>
                      <a:pt x="33" y="0"/>
                      <a:pt x="32" y="0"/>
                    </a:cubicBezTo>
                    <a:cubicBezTo>
                      <a:pt x="33" y="0"/>
                      <a:pt x="33" y="0"/>
                      <a:pt x="34" y="0"/>
                    </a:cubicBezTo>
                    <a:cubicBezTo>
                      <a:pt x="35" y="0"/>
                      <a:pt x="35" y="0"/>
                      <a:pt x="36" y="0"/>
                    </a:cubicBezTo>
                    <a:cubicBezTo>
                      <a:pt x="37" y="1"/>
                      <a:pt x="38" y="1"/>
                      <a:pt x="39" y="2"/>
                    </a:cubicBezTo>
                    <a:cubicBezTo>
                      <a:pt x="39" y="2"/>
                      <a:pt x="39" y="2"/>
                      <a:pt x="39" y="2"/>
                    </a:cubicBezTo>
                    <a:cubicBezTo>
                      <a:pt x="38" y="1"/>
                      <a:pt x="37" y="1"/>
                      <a:pt x="36" y="0"/>
                    </a:cubicBezTo>
                    <a:cubicBezTo>
                      <a:pt x="35" y="0"/>
                      <a:pt x="35" y="0"/>
                      <a:pt x="3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5" name="iṥlíḍe"/>
              <p:cNvSpPr/>
              <p:nvPr/>
            </p:nvSpPr>
            <p:spPr bwMode="auto">
              <a:xfrm rot="7377629">
                <a:off x="983089" y="1471075"/>
                <a:ext cx="37081" cy="35655"/>
              </a:xfrm>
              <a:custGeom>
                <a:avLst/>
                <a:gdLst>
                  <a:gd name="T0" fmla="*/ 15 w 20"/>
                  <a:gd name="T1" fmla="*/ 0 h 20"/>
                  <a:gd name="T2" fmla="*/ 13 w 20"/>
                  <a:gd name="T3" fmla="*/ 0 h 20"/>
                  <a:gd name="T4" fmla="*/ 11 w 20"/>
                  <a:gd name="T5" fmla="*/ 1 h 20"/>
                  <a:gd name="T6" fmla="*/ 10 w 20"/>
                  <a:gd name="T7" fmla="*/ 1 h 20"/>
                  <a:gd name="T8" fmla="*/ 0 w 20"/>
                  <a:gd name="T9" fmla="*/ 20 h 20"/>
                  <a:gd name="T10" fmla="*/ 16 w 20"/>
                  <a:gd name="T11" fmla="*/ 11 h 20"/>
                  <a:gd name="T12" fmla="*/ 20 w 20"/>
                  <a:gd name="T13" fmla="*/ 2 h 20"/>
                  <a:gd name="T14" fmla="*/ 17 w 20"/>
                  <a:gd name="T15" fmla="*/ 0 h 20"/>
                  <a:gd name="T16" fmla="*/ 15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5" y="0"/>
                    </a:moveTo>
                    <a:cubicBezTo>
                      <a:pt x="14" y="0"/>
                      <a:pt x="14" y="0"/>
                      <a:pt x="13" y="0"/>
                    </a:cubicBezTo>
                    <a:cubicBezTo>
                      <a:pt x="12" y="0"/>
                      <a:pt x="12" y="1"/>
                      <a:pt x="11" y="1"/>
                    </a:cubicBezTo>
                    <a:cubicBezTo>
                      <a:pt x="11" y="1"/>
                      <a:pt x="11" y="1"/>
                      <a:pt x="10" y="1"/>
                    </a:cubicBezTo>
                    <a:cubicBezTo>
                      <a:pt x="0" y="20"/>
                      <a:pt x="0" y="20"/>
                      <a:pt x="0" y="20"/>
                    </a:cubicBezTo>
                    <a:cubicBezTo>
                      <a:pt x="16" y="11"/>
                      <a:pt x="16" y="11"/>
                      <a:pt x="16" y="11"/>
                    </a:cubicBezTo>
                    <a:cubicBezTo>
                      <a:pt x="20" y="2"/>
                      <a:pt x="20" y="2"/>
                      <a:pt x="20" y="2"/>
                    </a:cubicBezTo>
                    <a:cubicBezTo>
                      <a:pt x="19" y="1"/>
                      <a:pt x="18" y="1"/>
                      <a:pt x="17" y="0"/>
                    </a:cubicBezTo>
                    <a:cubicBezTo>
                      <a:pt x="16" y="0"/>
                      <a:pt x="16" y="0"/>
                      <a:pt x="15" y="0"/>
                    </a:cubicBezTo>
                  </a:path>
                </a:pathLst>
              </a:custGeom>
              <a:solidFill>
                <a:srgbClr val="C1C0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6" name="i$1idê"/>
              <p:cNvSpPr/>
              <p:nvPr/>
            </p:nvSpPr>
            <p:spPr bwMode="auto">
              <a:xfrm rot="7377629">
                <a:off x="937387" y="1393815"/>
                <a:ext cx="65605" cy="98408"/>
              </a:xfrm>
              <a:custGeom>
                <a:avLst/>
                <a:gdLst>
                  <a:gd name="T0" fmla="*/ 46 w 46"/>
                  <a:gd name="T1" fmla="*/ 0 h 69"/>
                  <a:gd name="T2" fmla="*/ 25 w 46"/>
                  <a:gd name="T3" fmla="*/ 11 h 69"/>
                  <a:gd name="T4" fmla="*/ 0 w 46"/>
                  <a:gd name="T5" fmla="*/ 56 h 69"/>
                  <a:gd name="T6" fmla="*/ 8 w 46"/>
                  <a:gd name="T7" fmla="*/ 69 h 69"/>
                  <a:gd name="T8" fmla="*/ 46 w 46"/>
                  <a:gd name="T9" fmla="*/ 0 h 69"/>
                </a:gdLst>
                <a:ahLst/>
                <a:cxnLst>
                  <a:cxn ang="0">
                    <a:pos x="T0" y="T1"/>
                  </a:cxn>
                  <a:cxn ang="0">
                    <a:pos x="T2" y="T3"/>
                  </a:cxn>
                  <a:cxn ang="0">
                    <a:pos x="T4" y="T5"/>
                  </a:cxn>
                  <a:cxn ang="0">
                    <a:pos x="T6" y="T7"/>
                  </a:cxn>
                  <a:cxn ang="0">
                    <a:pos x="T8" y="T9"/>
                  </a:cxn>
                </a:cxnLst>
                <a:rect l="0" t="0" r="r" b="b"/>
                <a:pathLst>
                  <a:path w="46" h="69">
                    <a:moveTo>
                      <a:pt x="46" y="0"/>
                    </a:moveTo>
                    <a:lnTo>
                      <a:pt x="25" y="11"/>
                    </a:lnTo>
                    <a:lnTo>
                      <a:pt x="0" y="56"/>
                    </a:lnTo>
                    <a:lnTo>
                      <a:pt x="8" y="69"/>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7" name="ïšḻiḍe"/>
              <p:cNvSpPr/>
              <p:nvPr/>
            </p:nvSpPr>
            <p:spPr bwMode="auto">
              <a:xfrm rot="7377629">
                <a:off x="819176" y="1152856"/>
                <a:ext cx="75589" cy="132637"/>
              </a:xfrm>
              <a:custGeom>
                <a:avLst/>
                <a:gdLst>
                  <a:gd name="T0" fmla="*/ 0 w 53"/>
                  <a:gd name="T1" fmla="*/ 81 h 93"/>
                  <a:gd name="T2" fmla="*/ 0 w 53"/>
                  <a:gd name="T3" fmla="*/ 81 h 93"/>
                  <a:gd name="T4" fmla="*/ 8 w 53"/>
                  <a:gd name="T5" fmla="*/ 93 h 93"/>
                  <a:gd name="T6" fmla="*/ 8 w 53"/>
                  <a:gd name="T7" fmla="*/ 93 h 93"/>
                  <a:gd name="T8" fmla="*/ 0 w 53"/>
                  <a:gd name="T9" fmla="*/ 81 h 93"/>
                  <a:gd name="T10" fmla="*/ 45 w 53"/>
                  <a:gd name="T11" fmla="*/ 0 h 93"/>
                  <a:gd name="T12" fmla="*/ 45 w 53"/>
                  <a:gd name="T13" fmla="*/ 0 h 93"/>
                  <a:gd name="T14" fmla="*/ 53 w 53"/>
                  <a:gd name="T15" fmla="*/ 12 h 93"/>
                  <a:gd name="T16" fmla="*/ 53 w 53"/>
                  <a:gd name="T17" fmla="*/ 12 h 93"/>
                  <a:gd name="T18" fmla="*/ 45 w 5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3">
                    <a:moveTo>
                      <a:pt x="0" y="81"/>
                    </a:moveTo>
                    <a:lnTo>
                      <a:pt x="0" y="81"/>
                    </a:lnTo>
                    <a:lnTo>
                      <a:pt x="8" y="93"/>
                    </a:lnTo>
                    <a:lnTo>
                      <a:pt x="8" y="93"/>
                    </a:lnTo>
                    <a:lnTo>
                      <a:pt x="0" y="81"/>
                    </a:lnTo>
                    <a:close/>
                    <a:moveTo>
                      <a:pt x="45" y="0"/>
                    </a:moveTo>
                    <a:lnTo>
                      <a:pt x="45" y="0"/>
                    </a:lnTo>
                    <a:lnTo>
                      <a:pt x="53" y="12"/>
                    </a:lnTo>
                    <a:lnTo>
                      <a:pt x="53" y="12"/>
                    </a:lnTo>
                    <a:lnTo>
                      <a:pt x="45" y="0"/>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8" name="ís1ide"/>
              <p:cNvSpPr/>
              <p:nvPr/>
            </p:nvSpPr>
            <p:spPr bwMode="auto">
              <a:xfrm rot="7377629">
                <a:off x="819176" y="1152856"/>
                <a:ext cx="75589" cy="132637"/>
              </a:xfrm>
              <a:custGeom>
                <a:avLst/>
                <a:gdLst>
                  <a:gd name="T0" fmla="*/ 0 w 53"/>
                  <a:gd name="T1" fmla="*/ 81 h 93"/>
                  <a:gd name="T2" fmla="*/ 0 w 53"/>
                  <a:gd name="T3" fmla="*/ 81 h 93"/>
                  <a:gd name="T4" fmla="*/ 8 w 53"/>
                  <a:gd name="T5" fmla="*/ 93 h 93"/>
                  <a:gd name="T6" fmla="*/ 8 w 53"/>
                  <a:gd name="T7" fmla="*/ 93 h 93"/>
                  <a:gd name="T8" fmla="*/ 0 w 53"/>
                  <a:gd name="T9" fmla="*/ 81 h 93"/>
                  <a:gd name="T10" fmla="*/ 45 w 53"/>
                  <a:gd name="T11" fmla="*/ 0 h 93"/>
                  <a:gd name="T12" fmla="*/ 45 w 53"/>
                  <a:gd name="T13" fmla="*/ 0 h 93"/>
                  <a:gd name="T14" fmla="*/ 53 w 53"/>
                  <a:gd name="T15" fmla="*/ 12 h 93"/>
                  <a:gd name="T16" fmla="*/ 53 w 53"/>
                  <a:gd name="T17" fmla="*/ 12 h 93"/>
                  <a:gd name="T18" fmla="*/ 45 w 5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3">
                    <a:moveTo>
                      <a:pt x="0" y="81"/>
                    </a:moveTo>
                    <a:lnTo>
                      <a:pt x="0" y="81"/>
                    </a:lnTo>
                    <a:lnTo>
                      <a:pt x="8" y="93"/>
                    </a:lnTo>
                    <a:lnTo>
                      <a:pt x="8" y="93"/>
                    </a:lnTo>
                    <a:lnTo>
                      <a:pt x="0" y="81"/>
                    </a:lnTo>
                    <a:moveTo>
                      <a:pt x="45" y="0"/>
                    </a:moveTo>
                    <a:lnTo>
                      <a:pt x="45" y="0"/>
                    </a:lnTo>
                    <a:lnTo>
                      <a:pt x="53" y="12"/>
                    </a:lnTo>
                    <a:lnTo>
                      <a:pt x="53" y="1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99" name="ïŝḷîḍê"/>
              <p:cNvSpPr/>
              <p:nvPr/>
            </p:nvSpPr>
            <p:spPr bwMode="auto">
              <a:xfrm rot="7377629">
                <a:off x="819176" y="1152856"/>
                <a:ext cx="75589" cy="132637"/>
              </a:xfrm>
              <a:custGeom>
                <a:avLst/>
                <a:gdLst>
                  <a:gd name="T0" fmla="*/ 45 w 53"/>
                  <a:gd name="T1" fmla="*/ 0 h 93"/>
                  <a:gd name="T2" fmla="*/ 0 w 53"/>
                  <a:gd name="T3" fmla="*/ 81 h 93"/>
                  <a:gd name="T4" fmla="*/ 8 w 53"/>
                  <a:gd name="T5" fmla="*/ 93 h 93"/>
                  <a:gd name="T6" fmla="*/ 53 w 53"/>
                  <a:gd name="T7" fmla="*/ 12 h 93"/>
                  <a:gd name="T8" fmla="*/ 45 w 53"/>
                  <a:gd name="T9" fmla="*/ 0 h 93"/>
                </a:gdLst>
                <a:ahLst/>
                <a:cxnLst>
                  <a:cxn ang="0">
                    <a:pos x="T0" y="T1"/>
                  </a:cxn>
                  <a:cxn ang="0">
                    <a:pos x="T2" y="T3"/>
                  </a:cxn>
                  <a:cxn ang="0">
                    <a:pos x="T4" y="T5"/>
                  </a:cxn>
                  <a:cxn ang="0">
                    <a:pos x="T6" y="T7"/>
                  </a:cxn>
                  <a:cxn ang="0">
                    <a:pos x="T8" y="T9"/>
                  </a:cxn>
                </a:cxnLst>
                <a:rect l="0" t="0" r="r" b="b"/>
                <a:pathLst>
                  <a:path w="53" h="93">
                    <a:moveTo>
                      <a:pt x="45" y="0"/>
                    </a:moveTo>
                    <a:lnTo>
                      <a:pt x="0" y="81"/>
                    </a:lnTo>
                    <a:lnTo>
                      <a:pt x="8" y="93"/>
                    </a:lnTo>
                    <a:lnTo>
                      <a:pt x="53" y="1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0" name="íšḻïďê"/>
              <p:cNvSpPr/>
              <p:nvPr/>
            </p:nvSpPr>
            <p:spPr bwMode="auto">
              <a:xfrm rot="7377629">
                <a:off x="487238" y="942648"/>
                <a:ext cx="599002" cy="861422"/>
              </a:xfrm>
              <a:custGeom>
                <a:avLst/>
                <a:gdLst>
                  <a:gd name="T0" fmla="*/ 11 w 317"/>
                  <a:gd name="T1" fmla="*/ 473 h 473"/>
                  <a:gd name="T2" fmla="*/ 2 w 317"/>
                  <a:gd name="T3" fmla="*/ 432 h 473"/>
                  <a:gd name="T4" fmla="*/ 1 w 317"/>
                  <a:gd name="T5" fmla="*/ 400 h 473"/>
                  <a:gd name="T6" fmla="*/ 11 w 317"/>
                  <a:gd name="T7" fmla="*/ 370 h 473"/>
                  <a:gd name="T8" fmla="*/ 209 w 317"/>
                  <a:gd name="T9" fmla="*/ 0 h 473"/>
                  <a:gd name="T10" fmla="*/ 317 w 317"/>
                  <a:gd name="T11" fmla="*/ 183 h 473"/>
                  <a:gd name="T12" fmla="*/ 232 w 317"/>
                  <a:gd name="T13" fmla="*/ 233 h 473"/>
                  <a:gd name="T14" fmla="*/ 11 w 317"/>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473">
                    <a:moveTo>
                      <a:pt x="11" y="473"/>
                    </a:moveTo>
                    <a:cubicBezTo>
                      <a:pt x="2" y="432"/>
                      <a:pt x="2" y="432"/>
                      <a:pt x="2" y="432"/>
                    </a:cubicBezTo>
                    <a:cubicBezTo>
                      <a:pt x="0" y="422"/>
                      <a:pt x="0" y="411"/>
                      <a:pt x="1" y="400"/>
                    </a:cubicBezTo>
                    <a:cubicBezTo>
                      <a:pt x="3" y="389"/>
                      <a:pt x="6" y="379"/>
                      <a:pt x="11" y="370"/>
                    </a:cubicBezTo>
                    <a:cubicBezTo>
                      <a:pt x="209" y="0"/>
                      <a:pt x="209" y="0"/>
                      <a:pt x="209" y="0"/>
                    </a:cubicBezTo>
                    <a:cubicBezTo>
                      <a:pt x="317" y="183"/>
                      <a:pt x="317" y="183"/>
                      <a:pt x="317" y="183"/>
                    </a:cubicBezTo>
                    <a:cubicBezTo>
                      <a:pt x="232" y="233"/>
                      <a:pt x="232" y="233"/>
                      <a:pt x="232" y="233"/>
                    </a:cubicBezTo>
                    <a:cubicBezTo>
                      <a:pt x="11" y="473"/>
                      <a:pt x="11" y="473"/>
                      <a:pt x="11" y="473"/>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1" name="ïṥľîďe"/>
              <p:cNvSpPr/>
              <p:nvPr/>
            </p:nvSpPr>
            <p:spPr bwMode="auto">
              <a:xfrm rot="7377629">
                <a:off x="390854" y="1076187"/>
                <a:ext cx="536249" cy="503447"/>
              </a:xfrm>
              <a:custGeom>
                <a:avLst/>
                <a:gdLst>
                  <a:gd name="T0" fmla="*/ 1 w 376"/>
                  <a:gd name="T1" fmla="*/ 353 h 353"/>
                  <a:gd name="T2" fmla="*/ 263 w 376"/>
                  <a:gd name="T3" fmla="*/ 79 h 353"/>
                  <a:gd name="T4" fmla="*/ 376 w 376"/>
                  <a:gd name="T5" fmla="*/ 16 h 353"/>
                  <a:gd name="T6" fmla="*/ 367 w 376"/>
                  <a:gd name="T7" fmla="*/ 0 h 353"/>
                  <a:gd name="T8" fmla="*/ 253 w 376"/>
                  <a:gd name="T9" fmla="*/ 64 h 353"/>
                  <a:gd name="T10" fmla="*/ 0 w 376"/>
                  <a:gd name="T11" fmla="*/ 345 h 353"/>
                  <a:gd name="T12" fmla="*/ 1 w 376"/>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376" h="353">
                    <a:moveTo>
                      <a:pt x="1" y="353"/>
                    </a:moveTo>
                    <a:lnTo>
                      <a:pt x="263" y="79"/>
                    </a:lnTo>
                    <a:lnTo>
                      <a:pt x="376" y="16"/>
                    </a:lnTo>
                    <a:lnTo>
                      <a:pt x="367" y="0"/>
                    </a:lnTo>
                    <a:lnTo>
                      <a:pt x="253" y="64"/>
                    </a:lnTo>
                    <a:lnTo>
                      <a:pt x="0" y="345"/>
                    </a:lnTo>
                    <a:lnTo>
                      <a:pt x="1" y="353"/>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2" name="íṥľíďé"/>
              <p:cNvSpPr/>
              <p:nvPr/>
            </p:nvSpPr>
            <p:spPr bwMode="auto">
              <a:xfrm rot="7377629">
                <a:off x="390854" y="1076187"/>
                <a:ext cx="536249" cy="503447"/>
              </a:xfrm>
              <a:custGeom>
                <a:avLst/>
                <a:gdLst>
                  <a:gd name="T0" fmla="*/ 1 w 376"/>
                  <a:gd name="T1" fmla="*/ 353 h 353"/>
                  <a:gd name="T2" fmla="*/ 263 w 376"/>
                  <a:gd name="T3" fmla="*/ 79 h 353"/>
                  <a:gd name="T4" fmla="*/ 376 w 376"/>
                  <a:gd name="T5" fmla="*/ 16 h 353"/>
                  <a:gd name="T6" fmla="*/ 367 w 376"/>
                  <a:gd name="T7" fmla="*/ 0 h 353"/>
                  <a:gd name="T8" fmla="*/ 253 w 376"/>
                  <a:gd name="T9" fmla="*/ 64 h 353"/>
                  <a:gd name="T10" fmla="*/ 0 w 376"/>
                  <a:gd name="T11" fmla="*/ 345 h 353"/>
                  <a:gd name="T12" fmla="*/ 1 w 376"/>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376" h="353">
                    <a:moveTo>
                      <a:pt x="1" y="353"/>
                    </a:moveTo>
                    <a:lnTo>
                      <a:pt x="263" y="79"/>
                    </a:lnTo>
                    <a:lnTo>
                      <a:pt x="376" y="16"/>
                    </a:lnTo>
                    <a:lnTo>
                      <a:pt x="367" y="0"/>
                    </a:lnTo>
                    <a:lnTo>
                      <a:pt x="253" y="64"/>
                    </a:lnTo>
                    <a:lnTo>
                      <a:pt x="0" y="345"/>
                    </a:lnTo>
                    <a:lnTo>
                      <a:pt x="1" y="3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3" name="î$lídè"/>
              <p:cNvSpPr/>
              <p:nvPr/>
            </p:nvSpPr>
            <p:spPr bwMode="auto">
              <a:xfrm rot="7377629">
                <a:off x="1015851" y="1908144"/>
                <a:ext cx="89851" cy="1427"/>
              </a:xfrm>
              <a:custGeom>
                <a:avLst/>
                <a:gdLst>
                  <a:gd name="T0" fmla="*/ 0 w 63"/>
                  <a:gd name="T1" fmla="*/ 0 h 1"/>
                  <a:gd name="T2" fmla="*/ 0 w 63"/>
                  <a:gd name="T3" fmla="*/ 0 h 1"/>
                  <a:gd name="T4" fmla="*/ 63 w 63"/>
                  <a:gd name="T5" fmla="*/ 1 h 1"/>
                  <a:gd name="T6" fmla="*/ 63 w 63"/>
                  <a:gd name="T7" fmla="*/ 1 h 1"/>
                  <a:gd name="T8" fmla="*/ 0 w 63"/>
                  <a:gd name="T9" fmla="*/ 0 h 1"/>
                </a:gdLst>
                <a:ahLst/>
                <a:cxnLst>
                  <a:cxn ang="0">
                    <a:pos x="T0" y="T1"/>
                  </a:cxn>
                  <a:cxn ang="0">
                    <a:pos x="T2" y="T3"/>
                  </a:cxn>
                  <a:cxn ang="0">
                    <a:pos x="T4" y="T5"/>
                  </a:cxn>
                  <a:cxn ang="0">
                    <a:pos x="T6" y="T7"/>
                  </a:cxn>
                  <a:cxn ang="0">
                    <a:pos x="T8" y="T9"/>
                  </a:cxn>
                </a:cxnLst>
                <a:rect l="0" t="0" r="r" b="b"/>
                <a:pathLst>
                  <a:path w="63" h="1">
                    <a:moveTo>
                      <a:pt x="0" y="0"/>
                    </a:moveTo>
                    <a:lnTo>
                      <a:pt x="0" y="0"/>
                    </a:lnTo>
                    <a:lnTo>
                      <a:pt x="63" y="1"/>
                    </a:lnTo>
                    <a:lnTo>
                      <a:pt x="63" y="1"/>
                    </a:lnTo>
                    <a:lnTo>
                      <a:pt x="0" y="0"/>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4" name="îşľiḑê"/>
              <p:cNvSpPr/>
              <p:nvPr/>
            </p:nvSpPr>
            <p:spPr bwMode="auto">
              <a:xfrm rot="7377629">
                <a:off x="1015851" y="1908144"/>
                <a:ext cx="89851" cy="1427"/>
              </a:xfrm>
              <a:custGeom>
                <a:avLst/>
                <a:gdLst>
                  <a:gd name="T0" fmla="*/ 0 w 63"/>
                  <a:gd name="T1" fmla="*/ 0 h 1"/>
                  <a:gd name="T2" fmla="*/ 0 w 63"/>
                  <a:gd name="T3" fmla="*/ 0 h 1"/>
                  <a:gd name="T4" fmla="*/ 63 w 63"/>
                  <a:gd name="T5" fmla="*/ 1 h 1"/>
                  <a:gd name="T6" fmla="*/ 63 w 63"/>
                  <a:gd name="T7" fmla="*/ 1 h 1"/>
                  <a:gd name="T8" fmla="*/ 0 w 63"/>
                  <a:gd name="T9" fmla="*/ 0 h 1"/>
                </a:gdLst>
                <a:ahLst/>
                <a:cxnLst>
                  <a:cxn ang="0">
                    <a:pos x="T0" y="T1"/>
                  </a:cxn>
                  <a:cxn ang="0">
                    <a:pos x="T2" y="T3"/>
                  </a:cxn>
                  <a:cxn ang="0">
                    <a:pos x="T4" y="T5"/>
                  </a:cxn>
                  <a:cxn ang="0">
                    <a:pos x="T6" y="T7"/>
                  </a:cxn>
                  <a:cxn ang="0">
                    <a:pos x="T8" y="T9"/>
                  </a:cxn>
                </a:cxnLst>
                <a:rect l="0" t="0" r="r" b="b"/>
                <a:pathLst>
                  <a:path w="63" h="1">
                    <a:moveTo>
                      <a:pt x="0" y="0"/>
                    </a:moveTo>
                    <a:lnTo>
                      <a:pt x="0" y="0"/>
                    </a:lnTo>
                    <a:lnTo>
                      <a:pt x="63" y="1"/>
                    </a:lnTo>
                    <a:lnTo>
                      <a:pt x="6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5" name="íṥḷíďe"/>
              <p:cNvSpPr/>
              <p:nvPr/>
            </p:nvSpPr>
            <p:spPr bwMode="auto">
              <a:xfrm rot="7377629">
                <a:off x="758292" y="1738618"/>
                <a:ext cx="255289" cy="310910"/>
              </a:xfrm>
              <a:custGeom>
                <a:avLst/>
                <a:gdLst>
                  <a:gd name="T0" fmla="*/ 0 w 179"/>
                  <a:gd name="T1" fmla="*/ 0 h 218"/>
                  <a:gd name="T2" fmla="*/ 120 w 179"/>
                  <a:gd name="T3" fmla="*/ 194 h 218"/>
                  <a:gd name="T4" fmla="*/ 134 w 179"/>
                  <a:gd name="T5" fmla="*/ 218 h 218"/>
                  <a:gd name="T6" fmla="*/ 179 w 179"/>
                  <a:gd name="T7" fmla="*/ 192 h 218"/>
                  <a:gd name="T8" fmla="*/ 63 w 179"/>
                  <a:gd name="T9" fmla="*/ 1 h 218"/>
                  <a:gd name="T10" fmla="*/ 0 w 179"/>
                  <a:gd name="T11" fmla="*/ 0 h 218"/>
                </a:gdLst>
                <a:ahLst/>
                <a:cxnLst>
                  <a:cxn ang="0">
                    <a:pos x="T0" y="T1"/>
                  </a:cxn>
                  <a:cxn ang="0">
                    <a:pos x="T2" y="T3"/>
                  </a:cxn>
                  <a:cxn ang="0">
                    <a:pos x="T4" y="T5"/>
                  </a:cxn>
                  <a:cxn ang="0">
                    <a:pos x="T6" y="T7"/>
                  </a:cxn>
                  <a:cxn ang="0">
                    <a:pos x="T8" y="T9"/>
                  </a:cxn>
                  <a:cxn ang="0">
                    <a:pos x="T10" y="T11"/>
                  </a:cxn>
                </a:cxnLst>
                <a:rect l="0" t="0" r="r" b="b"/>
                <a:pathLst>
                  <a:path w="179" h="218">
                    <a:moveTo>
                      <a:pt x="0" y="0"/>
                    </a:moveTo>
                    <a:lnTo>
                      <a:pt x="120" y="194"/>
                    </a:lnTo>
                    <a:lnTo>
                      <a:pt x="134" y="218"/>
                    </a:lnTo>
                    <a:lnTo>
                      <a:pt x="179" y="192"/>
                    </a:lnTo>
                    <a:lnTo>
                      <a:pt x="63" y="1"/>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6" name="ïş1ïḋê"/>
              <p:cNvSpPr/>
              <p:nvPr/>
            </p:nvSpPr>
            <p:spPr bwMode="auto">
              <a:xfrm rot="7377629">
                <a:off x="758292" y="1738618"/>
                <a:ext cx="255289" cy="310910"/>
              </a:xfrm>
              <a:custGeom>
                <a:avLst/>
                <a:gdLst>
                  <a:gd name="T0" fmla="*/ 0 w 179"/>
                  <a:gd name="T1" fmla="*/ 0 h 218"/>
                  <a:gd name="T2" fmla="*/ 120 w 179"/>
                  <a:gd name="T3" fmla="*/ 194 h 218"/>
                  <a:gd name="T4" fmla="*/ 134 w 179"/>
                  <a:gd name="T5" fmla="*/ 218 h 218"/>
                  <a:gd name="T6" fmla="*/ 179 w 179"/>
                  <a:gd name="T7" fmla="*/ 192 h 218"/>
                  <a:gd name="T8" fmla="*/ 63 w 179"/>
                  <a:gd name="T9" fmla="*/ 1 h 218"/>
                  <a:gd name="T10" fmla="*/ 0 w 179"/>
                  <a:gd name="T11" fmla="*/ 0 h 218"/>
                </a:gdLst>
                <a:ahLst/>
                <a:cxnLst>
                  <a:cxn ang="0">
                    <a:pos x="T0" y="T1"/>
                  </a:cxn>
                  <a:cxn ang="0">
                    <a:pos x="T2" y="T3"/>
                  </a:cxn>
                  <a:cxn ang="0">
                    <a:pos x="T4" y="T5"/>
                  </a:cxn>
                  <a:cxn ang="0">
                    <a:pos x="T6" y="T7"/>
                  </a:cxn>
                  <a:cxn ang="0">
                    <a:pos x="T8" y="T9"/>
                  </a:cxn>
                  <a:cxn ang="0">
                    <a:pos x="T10" y="T11"/>
                  </a:cxn>
                </a:cxnLst>
                <a:rect l="0" t="0" r="r" b="b"/>
                <a:pathLst>
                  <a:path w="179" h="218">
                    <a:moveTo>
                      <a:pt x="0" y="0"/>
                    </a:moveTo>
                    <a:lnTo>
                      <a:pt x="120" y="194"/>
                    </a:lnTo>
                    <a:lnTo>
                      <a:pt x="134" y="218"/>
                    </a:lnTo>
                    <a:lnTo>
                      <a:pt x="179" y="192"/>
                    </a:lnTo>
                    <a:lnTo>
                      <a:pt x="6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7" name="îŝ1ïḓé"/>
              <p:cNvSpPr/>
              <p:nvPr/>
            </p:nvSpPr>
            <p:spPr bwMode="auto">
              <a:xfrm rot="7377629">
                <a:off x="665297" y="1870182"/>
                <a:ext cx="79867" cy="59900"/>
              </a:xfrm>
              <a:custGeom>
                <a:avLst/>
                <a:gdLst>
                  <a:gd name="T0" fmla="*/ 45 w 56"/>
                  <a:gd name="T1" fmla="*/ 0 h 42"/>
                  <a:gd name="T2" fmla="*/ 0 w 56"/>
                  <a:gd name="T3" fmla="*/ 26 h 42"/>
                  <a:gd name="T4" fmla="*/ 9 w 56"/>
                  <a:gd name="T5" fmla="*/ 42 h 42"/>
                  <a:gd name="T6" fmla="*/ 56 w 56"/>
                  <a:gd name="T7" fmla="*/ 16 h 42"/>
                  <a:gd name="T8" fmla="*/ 45 w 56"/>
                  <a:gd name="T9" fmla="*/ 0 h 42"/>
                </a:gdLst>
                <a:ahLst/>
                <a:cxnLst>
                  <a:cxn ang="0">
                    <a:pos x="T0" y="T1"/>
                  </a:cxn>
                  <a:cxn ang="0">
                    <a:pos x="T2" y="T3"/>
                  </a:cxn>
                  <a:cxn ang="0">
                    <a:pos x="T4" y="T5"/>
                  </a:cxn>
                  <a:cxn ang="0">
                    <a:pos x="T6" y="T7"/>
                  </a:cxn>
                  <a:cxn ang="0">
                    <a:pos x="T8" y="T9"/>
                  </a:cxn>
                </a:cxnLst>
                <a:rect l="0" t="0" r="r" b="b"/>
                <a:pathLst>
                  <a:path w="56" h="42">
                    <a:moveTo>
                      <a:pt x="45" y="0"/>
                    </a:moveTo>
                    <a:lnTo>
                      <a:pt x="0" y="26"/>
                    </a:lnTo>
                    <a:lnTo>
                      <a:pt x="9" y="42"/>
                    </a:lnTo>
                    <a:lnTo>
                      <a:pt x="56" y="16"/>
                    </a:lnTo>
                    <a:lnTo>
                      <a:pt x="45" y="0"/>
                    </a:lnTo>
                    <a:close/>
                  </a:path>
                </a:pathLst>
              </a:custGeom>
              <a:solidFill>
                <a:srgbClr val="AEADA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8" name="ïṡḻiḓe"/>
              <p:cNvSpPr/>
              <p:nvPr/>
            </p:nvSpPr>
            <p:spPr bwMode="auto">
              <a:xfrm rot="7377629">
                <a:off x="665297" y="1870182"/>
                <a:ext cx="79867" cy="59900"/>
              </a:xfrm>
              <a:custGeom>
                <a:avLst/>
                <a:gdLst>
                  <a:gd name="T0" fmla="*/ 45 w 56"/>
                  <a:gd name="T1" fmla="*/ 0 h 42"/>
                  <a:gd name="T2" fmla="*/ 0 w 56"/>
                  <a:gd name="T3" fmla="*/ 26 h 42"/>
                  <a:gd name="T4" fmla="*/ 9 w 56"/>
                  <a:gd name="T5" fmla="*/ 42 h 42"/>
                  <a:gd name="T6" fmla="*/ 56 w 56"/>
                  <a:gd name="T7" fmla="*/ 16 h 42"/>
                  <a:gd name="T8" fmla="*/ 45 w 56"/>
                  <a:gd name="T9" fmla="*/ 0 h 42"/>
                </a:gdLst>
                <a:ahLst/>
                <a:cxnLst>
                  <a:cxn ang="0">
                    <a:pos x="T0" y="T1"/>
                  </a:cxn>
                  <a:cxn ang="0">
                    <a:pos x="T2" y="T3"/>
                  </a:cxn>
                  <a:cxn ang="0">
                    <a:pos x="T4" y="T5"/>
                  </a:cxn>
                  <a:cxn ang="0">
                    <a:pos x="T6" y="T7"/>
                  </a:cxn>
                  <a:cxn ang="0">
                    <a:pos x="T8" y="T9"/>
                  </a:cxn>
                </a:cxnLst>
                <a:rect l="0" t="0" r="r" b="b"/>
                <a:pathLst>
                  <a:path w="56" h="42">
                    <a:moveTo>
                      <a:pt x="45" y="0"/>
                    </a:moveTo>
                    <a:lnTo>
                      <a:pt x="0" y="26"/>
                    </a:lnTo>
                    <a:lnTo>
                      <a:pt x="9" y="42"/>
                    </a:lnTo>
                    <a:lnTo>
                      <a:pt x="56" y="16"/>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09" name="îšḷíḋê"/>
              <p:cNvSpPr/>
              <p:nvPr/>
            </p:nvSpPr>
            <p:spPr bwMode="auto">
              <a:xfrm rot="7377629">
                <a:off x="796726" y="1512188"/>
                <a:ext cx="212503" cy="333730"/>
              </a:xfrm>
              <a:custGeom>
                <a:avLst/>
                <a:gdLst>
                  <a:gd name="T0" fmla="*/ 6 w 149"/>
                  <a:gd name="T1" fmla="*/ 0 h 234"/>
                  <a:gd name="T2" fmla="*/ 6 w 149"/>
                  <a:gd name="T3" fmla="*/ 0 h 234"/>
                  <a:gd name="T4" fmla="*/ 0 w 149"/>
                  <a:gd name="T5" fmla="*/ 10 h 234"/>
                  <a:gd name="T6" fmla="*/ 130 w 149"/>
                  <a:gd name="T7" fmla="*/ 223 h 234"/>
                  <a:gd name="T8" fmla="*/ 140 w 149"/>
                  <a:gd name="T9" fmla="*/ 218 h 234"/>
                  <a:gd name="T10" fmla="*/ 149 w 149"/>
                  <a:gd name="T11" fmla="*/ 234 h 234"/>
                  <a:gd name="T12" fmla="*/ 6 w 14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49" h="234">
                    <a:moveTo>
                      <a:pt x="6" y="0"/>
                    </a:moveTo>
                    <a:lnTo>
                      <a:pt x="6" y="0"/>
                    </a:lnTo>
                    <a:lnTo>
                      <a:pt x="0" y="10"/>
                    </a:lnTo>
                    <a:lnTo>
                      <a:pt x="130" y="223"/>
                    </a:lnTo>
                    <a:lnTo>
                      <a:pt x="140" y="218"/>
                    </a:lnTo>
                    <a:lnTo>
                      <a:pt x="149" y="234"/>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0" name="îŝḻîdè"/>
              <p:cNvSpPr/>
              <p:nvPr/>
            </p:nvSpPr>
            <p:spPr bwMode="auto">
              <a:xfrm rot="7377629">
                <a:off x="796726" y="1512188"/>
                <a:ext cx="212503" cy="333730"/>
              </a:xfrm>
              <a:custGeom>
                <a:avLst/>
                <a:gdLst>
                  <a:gd name="T0" fmla="*/ 6 w 149"/>
                  <a:gd name="T1" fmla="*/ 0 h 234"/>
                  <a:gd name="T2" fmla="*/ 6 w 149"/>
                  <a:gd name="T3" fmla="*/ 0 h 234"/>
                  <a:gd name="T4" fmla="*/ 0 w 149"/>
                  <a:gd name="T5" fmla="*/ 10 h 234"/>
                  <a:gd name="T6" fmla="*/ 130 w 149"/>
                  <a:gd name="T7" fmla="*/ 223 h 234"/>
                  <a:gd name="T8" fmla="*/ 140 w 149"/>
                  <a:gd name="T9" fmla="*/ 218 h 234"/>
                  <a:gd name="T10" fmla="*/ 149 w 149"/>
                  <a:gd name="T11" fmla="*/ 234 h 234"/>
                  <a:gd name="T12" fmla="*/ 6 w 14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49" h="234">
                    <a:moveTo>
                      <a:pt x="6" y="0"/>
                    </a:moveTo>
                    <a:lnTo>
                      <a:pt x="6" y="0"/>
                    </a:lnTo>
                    <a:lnTo>
                      <a:pt x="0" y="10"/>
                    </a:lnTo>
                    <a:lnTo>
                      <a:pt x="130" y="223"/>
                    </a:lnTo>
                    <a:lnTo>
                      <a:pt x="140" y="218"/>
                    </a:lnTo>
                    <a:lnTo>
                      <a:pt x="149" y="23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1" name="ísḷiḑê"/>
              <p:cNvSpPr/>
              <p:nvPr/>
            </p:nvSpPr>
            <p:spPr bwMode="auto">
              <a:xfrm rot="7377629">
                <a:off x="705567" y="1655342"/>
                <a:ext cx="27098" cy="29951"/>
              </a:xfrm>
              <a:custGeom>
                <a:avLst/>
                <a:gdLst>
                  <a:gd name="T0" fmla="*/ 10 w 19"/>
                  <a:gd name="T1" fmla="*/ 0 h 21"/>
                  <a:gd name="T2" fmla="*/ 0 w 19"/>
                  <a:gd name="T3" fmla="*/ 5 h 21"/>
                  <a:gd name="T4" fmla="*/ 10 w 19"/>
                  <a:gd name="T5" fmla="*/ 21 h 21"/>
                  <a:gd name="T6" fmla="*/ 19 w 19"/>
                  <a:gd name="T7" fmla="*/ 16 h 21"/>
                  <a:gd name="T8" fmla="*/ 10 w 19"/>
                  <a:gd name="T9" fmla="*/ 0 h 21"/>
                </a:gdLst>
                <a:ahLst/>
                <a:cxnLst>
                  <a:cxn ang="0">
                    <a:pos x="T0" y="T1"/>
                  </a:cxn>
                  <a:cxn ang="0">
                    <a:pos x="T2" y="T3"/>
                  </a:cxn>
                  <a:cxn ang="0">
                    <a:pos x="T4" y="T5"/>
                  </a:cxn>
                  <a:cxn ang="0">
                    <a:pos x="T6" y="T7"/>
                  </a:cxn>
                  <a:cxn ang="0">
                    <a:pos x="T8" y="T9"/>
                  </a:cxn>
                </a:cxnLst>
                <a:rect l="0" t="0" r="r" b="b"/>
                <a:pathLst>
                  <a:path w="19" h="21">
                    <a:moveTo>
                      <a:pt x="10" y="0"/>
                    </a:moveTo>
                    <a:lnTo>
                      <a:pt x="0" y="5"/>
                    </a:lnTo>
                    <a:lnTo>
                      <a:pt x="10" y="21"/>
                    </a:lnTo>
                    <a:lnTo>
                      <a:pt x="19" y="16"/>
                    </a:lnTo>
                    <a:lnTo>
                      <a:pt x="10" y="0"/>
                    </a:lnTo>
                    <a:close/>
                  </a:path>
                </a:pathLst>
              </a:custGeom>
              <a:solidFill>
                <a:srgbClr val="C1C0B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2" name="îṧḻíḓè"/>
              <p:cNvSpPr/>
              <p:nvPr/>
            </p:nvSpPr>
            <p:spPr bwMode="auto">
              <a:xfrm rot="7377629">
                <a:off x="705567" y="1655342"/>
                <a:ext cx="27098" cy="29951"/>
              </a:xfrm>
              <a:custGeom>
                <a:avLst/>
                <a:gdLst>
                  <a:gd name="T0" fmla="*/ 10 w 19"/>
                  <a:gd name="T1" fmla="*/ 0 h 21"/>
                  <a:gd name="T2" fmla="*/ 0 w 19"/>
                  <a:gd name="T3" fmla="*/ 5 h 21"/>
                  <a:gd name="T4" fmla="*/ 10 w 19"/>
                  <a:gd name="T5" fmla="*/ 21 h 21"/>
                  <a:gd name="T6" fmla="*/ 19 w 19"/>
                  <a:gd name="T7" fmla="*/ 16 h 21"/>
                  <a:gd name="T8" fmla="*/ 10 w 19"/>
                  <a:gd name="T9" fmla="*/ 0 h 21"/>
                </a:gdLst>
                <a:ahLst/>
                <a:cxnLst>
                  <a:cxn ang="0">
                    <a:pos x="T0" y="T1"/>
                  </a:cxn>
                  <a:cxn ang="0">
                    <a:pos x="T2" y="T3"/>
                  </a:cxn>
                  <a:cxn ang="0">
                    <a:pos x="T4" y="T5"/>
                  </a:cxn>
                  <a:cxn ang="0">
                    <a:pos x="T6" y="T7"/>
                  </a:cxn>
                  <a:cxn ang="0">
                    <a:pos x="T8" y="T9"/>
                  </a:cxn>
                </a:cxnLst>
                <a:rect l="0" t="0" r="r" b="b"/>
                <a:pathLst>
                  <a:path w="19" h="21">
                    <a:moveTo>
                      <a:pt x="10" y="0"/>
                    </a:moveTo>
                    <a:lnTo>
                      <a:pt x="0" y="5"/>
                    </a:lnTo>
                    <a:lnTo>
                      <a:pt x="10" y="21"/>
                    </a:lnTo>
                    <a:lnTo>
                      <a:pt x="19"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3" name="íṧlïḋe"/>
              <p:cNvSpPr/>
              <p:nvPr/>
            </p:nvSpPr>
            <p:spPr bwMode="auto">
              <a:xfrm rot="7377629">
                <a:off x="1405742" y="1737445"/>
                <a:ext cx="142619" cy="112670"/>
              </a:xfrm>
              <a:custGeom>
                <a:avLst/>
                <a:gdLst>
                  <a:gd name="T0" fmla="*/ 31 w 75"/>
                  <a:gd name="T1" fmla="*/ 24 h 62"/>
                  <a:gd name="T2" fmla="*/ 75 w 75"/>
                  <a:gd name="T3" fmla="*/ 22 h 62"/>
                  <a:gd name="T4" fmla="*/ 23 w 75"/>
                  <a:gd name="T5" fmla="*/ 10 h 62"/>
                  <a:gd name="T6" fmla="*/ 8 w 75"/>
                  <a:gd name="T7" fmla="*/ 62 h 62"/>
                  <a:gd name="T8" fmla="*/ 31 w 75"/>
                  <a:gd name="T9" fmla="*/ 24 h 62"/>
                </a:gdLst>
                <a:ahLst/>
                <a:cxnLst>
                  <a:cxn ang="0">
                    <a:pos x="T0" y="T1"/>
                  </a:cxn>
                  <a:cxn ang="0">
                    <a:pos x="T2" y="T3"/>
                  </a:cxn>
                  <a:cxn ang="0">
                    <a:pos x="T4" y="T5"/>
                  </a:cxn>
                  <a:cxn ang="0">
                    <a:pos x="T6" y="T7"/>
                  </a:cxn>
                  <a:cxn ang="0">
                    <a:pos x="T8" y="T9"/>
                  </a:cxn>
                </a:cxnLst>
                <a:rect l="0" t="0" r="r" b="b"/>
                <a:pathLst>
                  <a:path w="75" h="62">
                    <a:moveTo>
                      <a:pt x="31" y="24"/>
                    </a:moveTo>
                    <a:cubicBezTo>
                      <a:pt x="45" y="16"/>
                      <a:pt x="61" y="16"/>
                      <a:pt x="75" y="22"/>
                    </a:cubicBezTo>
                    <a:cubicBezTo>
                      <a:pt x="61" y="6"/>
                      <a:pt x="39" y="0"/>
                      <a:pt x="23" y="10"/>
                    </a:cubicBezTo>
                    <a:cubicBezTo>
                      <a:pt x="6" y="20"/>
                      <a:pt x="0" y="42"/>
                      <a:pt x="8" y="62"/>
                    </a:cubicBezTo>
                    <a:cubicBezTo>
                      <a:pt x="10" y="46"/>
                      <a:pt x="18" y="32"/>
                      <a:pt x="31" y="24"/>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4" name="ïśḷîḓê"/>
              <p:cNvSpPr/>
              <p:nvPr/>
            </p:nvSpPr>
            <p:spPr bwMode="auto">
              <a:xfrm rot="7377629">
                <a:off x="1482048" y="1760218"/>
                <a:ext cx="41360" cy="61327"/>
              </a:xfrm>
              <a:custGeom>
                <a:avLst/>
                <a:gdLst>
                  <a:gd name="T0" fmla="*/ 29 w 29"/>
                  <a:gd name="T1" fmla="*/ 41 h 43"/>
                  <a:gd name="T2" fmla="*/ 25 w 29"/>
                  <a:gd name="T3" fmla="*/ 43 h 43"/>
                  <a:gd name="T4" fmla="*/ 0 w 29"/>
                  <a:gd name="T5" fmla="*/ 2 h 43"/>
                  <a:gd name="T6" fmla="*/ 4 w 29"/>
                  <a:gd name="T7" fmla="*/ 0 h 43"/>
                  <a:gd name="T8" fmla="*/ 29 w 29"/>
                  <a:gd name="T9" fmla="*/ 41 h 43"/>
                </a:gdLst>
                <a:ahLst/>
                <a:cxnLst>
                  <a:cxn ang="0">
                    <a:pos x="T0" y="T1"/>
                  </a:cxn>
                  <a:cxn ang="0">
                    <a:pos x="T2" y="T3"/>
                  </a:cxn>
                  <a:cxn ang="0">
                    <a:pos x="T4" y="T5"/>
                  </a:cxn>
                  <a:cxn ang="0">
                    <a:pos x="T6" y="T7"/>
                  </a:cxn>
                  <a:cxn ang="0">
                    <a:pos x="T8" y="T9"/>
                  </a:cxn>
                </a:cxnLst>
                <a:rect l="0" t="0" r="r" b="b"/>
                <a:pathLst>
                  <a:path w="29" h="43">
                    <a:moveTo>
                      <a:pt x="29" y="41"/>
                    </a:moveTo>
                    <a:lnTo>
                      <a:pt x="25" y="43"/>
                    </a:lnTo>
                    <a:lnTo>
                      <a:pt x="0" y="2"/>
                    </a:lnTo>
                    <a:lnTo>
                      <a:pt x="4" y="0"/>
                    </a:lnTo>
                    <a:lnTo>
                      <a:pt x="29" y="4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5" name="íṥļiḍé"/>
              <p:cNvSpPr/>
              <p:nvPr/>
            </p:nvSpPr>
            <p:spPr bwMode="auto">
              <a:xfrm rot="7377629">
                <a:off x="1483917" y="1720636"/>
                <a:ext cx="41360" cy="61327"/>
              </a:xfrm>
              <a:custGeom>
                <a:avLst/>
                <a:gdLst>
                  <a:gd name="T0" fmla="*/ 4 w 29"/>
                  <a:gd name="T1" fmla="*/ 0 h 43"/>
                  <a:gd name="T2" fmla="*/ 0 w 29"/>
                  <a:gd name="T3" fmla="*/ 1 h 43"/>
                  <a:gd name="T4" fmla="*/ 25 w 29"/>
                  <a:gd name="T5" fmla="*/ 43 h 43"/>
                  <a:gd name="T6" fmla="*/ 29 w 29"/>
                  <a:gd name="T7" fmla="*/ 41 h 43"/>
                  <a:gd name="T8" fmla="*/ 4 w 29"/>
                  <a:gd name="T9" fmla="*/ 0 h 43"/>
                </a:gdLst>
                <a:ahLst/>
                <a:cxnLst>
                  <a:cxn ang="0">
                    <a:pos x="T0" y="T1"/>
                  </a:cxn>
                  <a:cxn ang="0">
                    <a:pos x="T2" y="T3"/>
                  </a:cxn>
                  <a:cxn ang="0">
                    <a:pos x="T4" y="T5"/>
                  </a:cxn>
                  <a:cxn ang="0">
                    <a:pos x="T6" y="T7"/>
                  </a:cxn>
                  <a:cxn ang="0">
                    <a:pos x="T8" y="T9"/>
                  </a:cxn>
                </a:cxnLst>
                <a:rect l="0" t="0" r="r" b="b"/>
                <a:pathLst>
                  <a:path w="29" h="43">
                    <a:moveTo>
                      <a:pt x="4" y="0"/>
                    </a:moveTo>
                    <a:lnTo>
                      <a:pt x="0" y="1"/>
                    </a:lnTo>
                    <a:lnTo>
                      <a:pt x="25" y="43"/>
                    </a:lnTo>
                    <a:lnTo>
                      <a:pt x="29" y="41"/>
                    </a:lnTo>
                    <a:lnTo>
                      <a:pt x="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6" name="ïsļîḍé"/>
              <p:cNvSpPr/>
              <p:nvPr/>
            </p:nvSpPr>
            <p:spPr bwMode="auto">
              <a:xfrm rot="7377629">
                <a:off x="1481280" y="1799202"/>
                <a:ext cx="39933" cy="61327"/>
              </a:xfrm>
              <a:custGeom>
                <a:avLst/>
                <a:gdLst>
                  <a:gd name="T0" fmla="*/ 3 w 28"/>
                  <a:gd name="T1" fmla="*/ 0 h 43"/>
                  <a:gd name="T2" fmla="*/ 0 w 28"/>
                  <a:gd name="T3" fmla="*/ 2 h 43"/>
                  <a:gd name="T4" fmla="*/ 25 w 28"/>
                  <a:gd name="T5" fmla="*/ 43 h 43"/>
                  <a:gd name="T6" fmla="*/ 28 w 28"/>
                  <a:gd name="T7" fmla="*/ 42 h 43"/>
                  <a:gd name="T8" fmla="*/ 3 w 28"/>
                  <a:gd name="T9" fmla="*/ 0 h 43"/>
                </a:gdLst>
                <a:ahLst/>
                <a:cxnLst>
                  <a:cxn ang="0">
                    <a:pos x="T0" y="T1"/>
                  </a:cxn>
                  <a:cxn ang="0">
                    <a:pos x="T2" y="T3"/>
                  </a:cxn>
                  <a:cxn ang="0">
                    <a:pos x="T4" y="T5"/>
                  </a:cxn>
                  <a:cxn ang="0">
                    <a:pos x="T6" y="T7"/>
                  </a:cxn>
                  <a:cxn ang="0">
                    <a:pos x="T8" y="T9"/>
                  </a:cxn>
                </a:cxnLst>
                <a:rect l="0" t="0" r="r" b="b"/>
                <a:pathLst>
                  <a:path w="28" h="43">
                    <a:moveTo>
                      <a:pt x="3" y="0"/>
                    </a:moveTo>
                    <a:lnTo>
                      <a:pt x="0" y="2"/>
                    </a:lnTo>
                    <a:lnTo>
                      <a:pt x="25" y="43"/>
                    </a:lnTo>
                    <a:lnTo>
                      <a:pt x="28" y="42"/>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7" name="ïṣḻiḓê"/>
              <p:cNvSpPr/>
              <p:nvPr/>
            </p:nvSpPr>
            <p:spPr bwMode="auto">
              <a:xfrm rot="7377629">
                <a:off x="1481280" y="1799202"/>
                <a:ext cx="39933" cy="61327"/>
              </a:xfrm>
              <a:custGeom>
                <a:avLst/>
                <a:gdLst>
                  <a:gd name="T0" fmla="*/ 3 w 28"/>
                  <a:gd name="T1" fmla="*/ 0 h 43"/>
                  <a:gd name="T2" fmla="*/ 0 w 28"/>
                  <a:gd name="T3" fmla="*/ 2 h 43"/>
                  <a:gd name="T4" fmla="*/ 25 w 28"/>
                  <a:gd name="T5" fmla="*/ 43 h 43"/>
                  <a:gd name="T6" fmla="*/ 28 w 28"/>
                  <a:gd name="T7" fmla="*/ 42 h 43"/>
                  <a:gd name="T8" fmla="*/ 3 w 28"/>
                  <a:gd name="T9" fmla="*/ 0 h 43"/>
                </a:gdLst>
                <a:ahLst/>
                <a:cxnLst>
                  <a:cxn ang="0">
                    <a:pos x="T0" y="T1"/>
                  </a:cxn>
                  <a:cxn ang="0">
                    <a:pos x="T2" y="T3"/>
                  </a:cxn>
                  <a:cxn ang="0">
                    <a:pos x="T4" y="T5"/>
                  </a:cxn>
                  <a:cxn ang="0">
                    <a:pos x="T6" y="T7"/>
                  </a:cxn>
                  <a:cxn ang="0">
                    <a:pos x="T8" y="T9"/>
                  </a:cxn>
                </a:cxnLst>
                <a:rect l="0" t="0" r="r" b="b"/>
                <a:pathLst>
                  <a:path w="28" h="43">
                    <a:moveTo>
                      <a:pt x="3" y="0"/>
                    </a:moveTo>
                    <a:lnTo>
                      <a:pt x="0" y="2"/>
                    </a:lnTo>
                    <a:lnTo>
                      <a:pt x="25" y="43"/>
                    </a:lnTo>
                    <a:lnTo>
                      <a:pt x="28" y="4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8" name="islídé"/>
              <p:cNvSpPr/>
              <p:nvPr/>
            </p:nvSpPr>
            <p:spPr bwMode="auto">
              <a:xfrm rot="7377629">
                <a:off x="1515826" y="1813485"/>
                <a:ext cx="86998" cy="21393"/>
              </a:xfrm>
              <a:custGeom>
                <a:avLst/>
                <a:gdLst>
                  <a:gd name="T0" fmla="*/ 2 w 46"/>
                  <a:gd name="T1" fmla="*/ 0 h 12"/>
                  <a:gd name="T2" fmla="*/ 0 w 46"/>
                  <a:gd name="T3" fmla="*/ 0 h 12"/>
                  <a:gd name="T4" fmla="*/ 0 w 46"/>
                  <a:gd name="T5" fmla="*/ 0 h 12"/>
                  <a:gd name="T6" fmla="*/ 2 w 46"/>
                  <a:gd name="T7" fmla="*/ 0 h 12"/>
                  <a:gd name="T8" fmla="*/ 46 w 46"/>
                  <a:gd name="T9" fmla="*/ 12 h 12"/>
                  <a:gd name="T10" fmla="*/ 2 w 46"/>
                  <a:gd name="T11" fmla="*/ 0 h 12"/>
                </a:gdLst>
                <a:ahLst/>
                <a:cxnLst>
                  <a:cxn ang="0">
                    <a:pos x="T0" y="T1"/>
                  </a:cxn>
                  <a:cxn ang="0">
                    <a:pos x="T2" y="T3"/>
                  </a:cxn>
                  <a:cxn ang="0">
                    <a:pos x="T4" y="T5"/>
                  </a:cxn>
                  <a:cxn ang="0">
                    <a:pos x="T6" y="T7"/>
                  </a:cxn>
                  <a:cxn ang="0">
                    <a:pos x="T8" y="T9"/>
                  </a:cxn>
                  <a:cxn ang="0">
                    <a:pos x="T10" y="T11"/>
                  </a:cxn>
                </a:cxnLst>
                <a:rect l="0" t="0" r="r" b="b"/>
                <a:pathLst>
                  <a:path w="46" h="12">
                    <a:moveTo>
                      <a:pt x="2" y="0"/>
                    </a:moveTo>
                    <a:cubicBezTo>
                      <a:pt x="2" y="0"/>
                      <a:pt x="1" y="0"/>
                      <a:pt x="0" y="0"/>
                    </a:cubicBezTo>
                    <a:cubicBezTo>
                      <a:pt x="0" y="0"/>
                      <a:pt x="0" y="0"/>
                      <a:pt x="0" y="0"/>
                    </a:cubicBezTo>
                    <a:cubicBezTo>
                      <a:pt x="1" y="0"/>
                      <a:pt x="2" y="0"/>
                      <a:pt x="2" y="0"/>
                    </a:cubicBezTo>
                    <a:cubicBezTo>
                      <a:pt x="17" y="0"/>
                      <a:pt x="32" y="4"/>
                      <a:pt x="46" y="12"/>
                    </a:cubicBezTo>
                    <a:cubicBezTo>
                      <a:pt x="32" y="4"/>
                      <a:pt x="17" y="0"/>
                      <a:pt x="2" y="0"/>
                    </a:cubicBezTo>
                  </a:path>
                </a:pathLst>
              </a:custGeom>
              <a:solidFill>
                <a:srgbClr val="E6E5E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19" name="îṣľîḓê"/>
              <p:cNvSpPr/>
              <p:nvPr/>
            </p:nvSpPr>
            <p:spPr bwMode="auto">
              <a:xfrm rot="7377629">
                <a:off x="716453" y="1474918"/>
                <a:ext cx="483481" cy="785834"/>
              </a:xfrm>
              <a:custGeom>
                <a:avLst/>
                <a:gdLst>
                  <a:gd name="T0" fmla="*/ 0 w 256"/>
                  <a:gd name="T1" fmla="*/ 0 h 432"/>
                  <a:gd name="T2" fmla="*/ 13 w 256"/>
                  <a:gd name="T3" fmla="*/ 83 h 432"/>
                  <a:gd name="T4" fmla="*/ 155 w 256"/>
                  <a:gd name="T5" fmla="*/ 323 h 432"/>
                  <a:gd name="T6" fmla="*/ 256 w 256"/>
                  <a:gd name="T7" fmla="*/ 432 h 432"/>
                  <a:gd name="T8" fmla="*/ 201 w 256"/>
                  <a:gd name="T9" fmla="*/ 339 h 432"/>
                  <a:gd name="T10" fmla="*/ 194 w 256"/>
                  <a:gd name="T11" fmla="*/ 327 h 432"/>
                  <a:gd name="T12" fmla="*/ 183 w 256"/>
                  <a:gd name="T13" fmla="*/ 308 h 432"/>
                  <a:gd name="T14" fmla="*/ 0 w 256"/>
                  <a:gd name="T15" fmla="*/ 0 h 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432">
                    <a:moveTo>
                      <a:pt x="0" y="0"/>
                    </a:moveTo>
                    <a:cubicBezTo>
                      <a:pt x="16" y="27"/>
                      <a:pt x="20" y="57"/>
                      <a:pt x="13" y="83"/>
                    </a:cubicBezTo>
                    <a:cubicBezTo>
                      <a:pt x="155" y="323"/>
                      <a:pt x="155" y="323"/>
                      <a:pt x="155" y="323"/>
                    </a:cubicBezTo>
                    <a:cubicBezTo>
                      <a:pt x="194" y="350"/>
                      <a:pt x="229" y="387"/>
                      <a:pt x="256" y="432"/>
                    </a:cubicBezTo>
                    <a:cubicBezTo>
                      <a:pt x="201" y="339"/>
                      <a:pt x="201" y="339"/>
                      <a:pt x="201" y="339"/>
                    </a:cubicBezTo>
                    <a:cubicBezTo>
                      <a:pt x="194" y="327"/>
                      <a:pt x="194" y="327"/>
                      <a:pt x="194" y="327"/>
                    </a:cubicBezTo>
                    <a:cubicBezTo>
                      <a:pt x="183" y="308"/>
                      <a:pt x="183" y="308"/>
                      <a:pt x="183" y="308"/>
                    </a:cubicBezTo>
                    <a:cubicBezTo>
                      <a:pt x="0" y="0"/>
                      <a:pt x="0" y="0"/>
                      <a:pt x="0"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0" name="ïšľîḓê"/>
              <p:cNvSpPr/>
              <p:nvPr/>
            </p:nvSpPr>
            <p:spPr bwMode="auto">
              <a:xfrm rot="7377629">
                <a:off x="1329807" y="1686377"/>
                <a:ext cx="203946" cy="249585"/>
              </a:xfrm>
              <a:custGeom>
                <a:avLst/>
                <a:gdLst>
                  <a:gd name="T0" fmla="*/ 2 w 108"/>
                  <a:gd name="T1" fmla="*/ 0 h 137"/>
                  <a:gd name="T2" fmla="*/ 0 w 108"/>
                  <a:gd name="T3" fmla="*/ 0 h 137"/>
                  <a:gd name="T4" fmla="*/ 32 w 108"/>
                  <a:gd name="T5" fmla="*/ 28 h 137"/>
                  <a:gd name="T6" fmla="*/ 37 w 108"/>
                  <a:gd name="T7" fmla="*/ 27 h 137"/>
                  <a:gd name="T8" fmla="*/ 38 w 108"/>
                  <a:gd name="T9" fmla="*/ 27 h 137"/>
                  <a:gd name="T10" fmla="*/ 32 w 108"/>
                  <a:gd name="T11" fmla="*/ 16 h 137"/>
                  <a:gd name="T12" fmla="*/ 34 w 108"/>
                  <a:gd name="T13" fmla="*/ 14 h 137"/>
                  <a:gd name="T14" fmla="*/ 42 w 108"/>
                  <a:gd name="T15" fmla="*/ 28 h 137"/>
                  <a:gd name="T16" fmla="*/ 71 w 108"/>
                  <a:gd name="T17" fmla="*/ 44 h 137"/>
                  <a:gd name="T18" fmla="*/ 50 w 108"/>
                  <a:gd name="T19" fmla="*/ 40 h 137"/>
                  <a:gd name="T20" fmla="*/ 50 w 108"/>
                  <a:gd name="T21" fmla="*/ 40 h 137"/>
                  <a:gd name="T22" fmla="*/ 53 w 108"/>
                  <a:gd name="T23" fmla="*/ 47 h 137"/>
                  <a:gd name="T24" fmla="*/ 51 w 108"/>
                  <a:gd name="T25" fmla="*/ 48 h 137"/>
                  <a:gd name="T26" fmla="*/ 46 w 108"/>
                  <a:gd name="T27" fmla="*/ 40 h 137"/>
                  <a:gd name="T28" fmla="*/ 42 w 108"/>
                  <a:gd name="T29" fmla="*/ 41 h 137"/>
                  <a:gd name="T30" fmla="*/ 61 w 108"/>
                  <a:gd name="T31" fmla="*/ 70 h 137"/>
                  <a:gd name="T32" fmla="*/ 101 w 108"/>
                  <a:gd name="T33" fmla="*/ 137 h 137"/>
                  <a:gd name="T34" fmla="*/ 88 w 108"/>
                  <a:gd name="T35" fmla="*/ 54 h 137"/>
                  <a:gd name="T36" fmla="*/ 88 w 108"/>
                  <a:gd name="T37" fmla="*/ 54 h 137"/>
                  <a:gd name="T38" fmla="*/ 88 w 108"/>
                  <a:gd name="T39" fmla="*/ 54 h 137"/>
                  <a:gd name="T40" fmla="*/ 46 w 108"/>
                  <a:gd name="T41" fmla="*/ 12 h 137"/>
                  <a:gd name="T42" fmla="*/ 2 w 108"/>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7">
                    <a:moveTo>
                      <a:pt x="2" y="0"/>
                    </a:moveTo>
                    <a:cubicBezTo>
                      <a:pt x="2" y="0"/>
                      <a:pt x="1" y="0"/>
                      <a:pt x="0" y="0"/>
                    </a:cubicBezTo>
                    <a:cubicBezTo>
                      <a:pt x="9" y="5"/>
                      <a:pt x="20" y="14"/>
                      <a:pt x="32" y="28"/>
                    </a:cubicBezTo>
                    <a:cubicBezTo>
                      <a:pt x="33" y="27"/>
                      <a:pt x="35" y="27"/>
                      <a:pt x="37" y="27"/>
                    </a:cubicBezTo>
                    <a:cubicBezTo>
                      <a:pt x="37" y="27"/>
                      <a:pt x="38" y="27"/>
                      <a:pt x="38" y="27"/>
                    </a:cubicBezTo>
                    <a:cubicBezTo>
                      <a:pt x="32" y="16"/>
                      <a:pt x="32" y="16"/>
                      <a:pt x="32" y="16"/>
                    </a:cubicBezTo>
                    <a:cubicBezTo>
                      <a:pt x="34" y="14"/>
                      <a:pt x="34" y="14"/>
                      <a:pt x="34" y="14"/>
                    </a:cubicBezTo>
                    <a:cubicBezTo>
                      <a:pt x="42" y="28"/>
                      <a:pt x="42" y="28"/>
                      <a:pt x="42" y="28"/>
                    </a:cubicBezTo>
                    <a:cubicBezTo>
                      <a:pt x="53" y="29"/>
                      <a:pt x="63" y="35"/>
                      <a:pt x="71" y="44"/>
                    </a:cubicBezTo>
                    <a:cubicBezTo>
                      <a:pt x="64" y="41"/>
                      <a:pt x="57" y="40"/>
                      <a:pt x="50" y="40"/>
                    </a:cubicBezTo>
                    <a:cubicBezTo>
                      <a:pt x="50" y="40"/>
                      <a:pt x="50" y="40"/>
                      <a:pt x="50" y="40"/>
                    </a:cubicBezTo>
                    <a:cubicBezTo>
                      <a:pt x="53" y="47"/>
                      <a:pt x="53" y="47"/>
                      <a:pt x="53" y="47"/>
                    </a:cubicBezTo>
                    <a:cubicBezTo>
                      <a:pt x="51" y="48"/>
                      <a:pt x="51" y="48"/>
                      <a:pt x="51" y="48"/>
                    </a:cubicBezTo>
                    <a:cubicBezTo>
                      <a:pt x="46" y="40"/>
                      <a:pt x="46" y="40"/>
                      <a:pt x="46" y="40"/>
                    </a:cubicBezTo>
                    <a:cubicBezTo>
                      <a:pt x="45" y="40"/>
                      <a:pt x="43" y="40"/>
                      <a:pt x="42" y="41"/>
                    </a:cubicBezTo>
                    <a:cubicBezTo>
                      <a:pt x="49" y="49"/>
                      <a:pt x="55" y="59"/>
                      <a:pt x="61" y="70"/>
                    </a:cubicBezTo>
                    <a:cubicBezTo>
                      <a:pt x="101" y="137"/>
                      <a:pt x="101" y="137"/>
                      <a:pt x="101" y="137"/>
                    </a:cubicBezTo>
                    <a:cubicBezTo>
                      <a:pt x="108" y="111"/>
                      <a:pt x="104" y="81"/>
                      <a:pt x="88" y="54"/>
                    </a:cubicBezTo>
                    <a:cubicBezTo>
                      <a:pt x="88" y="54"/>
                      <a:pt x="88" y="54"/>
                      <a:pt x="88" y="54"/>
                    </a:cubicBezTo>
                    <a:cubicBezTo>
                      <a:pt x="88" y="54"/>
                      <a:pt x="88" y="54"/>
                      <a:pt x="88" y="54"/>
                    </a:cubicBezTo>
                    <a:cubicBezTo>
                      <a:pt x="78" y="35"/>
                      <a:pt x="63" y="21"/>
                      <a:pt x="46" y="12"/>
                    </a:cubicBezTo>
                    <a:cubicBezTo>
                      <a:pt x="32" y="4"/>
                      <a:pt x="17" y="0"/>
                      <a:pt x="2"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1" name="íṡľíḑé"/>
              <p:cNvSpPr/>
              <p:nvPr/>
            </p:nvSpPr>
            <p:spPr bwMode="auto">
              <a:xfrm rot="7377629">
                <a:off x="382890" y="1598270"/>
                <a:ext cx="272404" cy="415023"/>
              </a:xfrm>
              <a:custGeom>
                <a:avLst/>
                <a:gdLst>
                  <a:gd name="T0" fmla="*/ 144 w 144"/>
                  <a:gd name="T1" fmla="*/ 228 h 228"/>
                  <a:gd name="T2" fmla="*/ 144 w 144"/>
                  <a:gd name="T3" fmla="*/ 228 h 228"/>
                  <a:gd name="T4" fmla="*/ 144 w 144"/>
                  <a:gd name="T5" fmla="*/ 228 h 228"/>
                  <a:gd name="T6" fmla="*/ 0 w 144"/>
                  <a:gd name="T7" fmla="*/ 0 h 228"/>
                  <a:gd name="T8" fmla="*/ 73 w 144"/>
                  <a:gd name="T9" fmla="*/ 125 h 228"/>
                  <a:gd name="T10" fmla="*/ 108 w 144"/>
                  <a:gd name="T11" fmla="*/ 189 h 228"/>
                  <a:gd name="T12" fmla="*/ 137 w 144"/>
                  <a:gd name="T13" fmla="*/ 196 h 228"/>
                  <a:gd name="T14" fmla="*/ 144 w 144"/>
                  <a:gd name="T15" fmla="*/ 228 h 228"/>
                  <a:gd name="T16" fmla="*/ 101 w 144"/>
                  <a:gd name="T17" fmla="*/ 109 h 228"/>
                  <a:gd name="T18" fmla="*/ 101 w 144"/>
                  <a:gd name="T19" fmla="*/ 109 h 228"/>
                  <a:gd name="T20" fmla="*/ 101 w 144"/>
                  <a:gd name="T21" fmla="*/ 109 h 228"/>
                  <a:gd name="T22" fmla="*/ 0 w 144"/>
                  <a:gd name="T2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228">
                    <a:moveTo>
                      <a:pt x="144" y="228"/>
                    </a:moveTo>
                    <a:cubicBezTo>
                      <a:pt x="144" y="228"/>
                      <a:pt x="144" y="228"/>
                      <a:pt x="144" y="228"/>
                    </a:cubicBezTo>
                    <a:cubicBezTo>
                      <a:pt x="144" y="228"/>
                      <a:pt x="144" y="228"/>
                      <a:pt x="144" y="228"/>
                    </a:cubicBezTo>
                    <a:moveTo>
                      <a:pt x="0" y="0"/>
                    </a:moveTo>
                    <a:cubicBezTo>
                      <a:pt x="73" y="125"/>
                      <a:pt x="73" y="125"/>
                      <a:pt x="73" y="125"/>
                    </a:cubicBezTo>
                    <a:cubicBezTo>
                      <a:pt x="86" y="146"/>
                      <a:pt x="98" y="168"/>
                      <a:pt x="108" y="189"/>
                    </a:cubicBezTo>
                    <a:cubicBezTo>
                      <a:pt x="137" y="196"/>
                      <a:pt x="137" y="196"/>
                      <a:pt x="137" y="196"/>
                    </a:cubicBezTo>
                    <a:cubicBezTo>
                      <a:pt x="140" y="207"/>
                      <a:pt x="142" y="218"/>
                      <a:pt x="144" y="228"/>
                    </a:cubicBezTo>
                    <a:cubicBezTo>
                      <a:pt x="138" y="188"/>
                      <a:pt x="123" y="147"/>
                      <a:pt x="101" y="109"/>
                    </a:cubicBezTo>
                    <a:cubicBezTo>
                      <a:pt x="101" y="109"/>
                      <a:pt x="101" y="109"/>
                      <a:pt x="101" y="109"/>
                    </a:cubicBezTo>
                    <a:cubicBezTo>
                      <a:pt x="101" y="109"/>
                      <a:pt x="101" y="109"/>
                      <a:pt x="101" y="109"/>
                    </a:cubicBezTo>
                    <a:cubicBezTo>
                      <a:pt x="74" y="64"/>
                      <a:pt x="39" y="27"/>
                      <a:pt x="0"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2" name="ïŝľîdé"/>
              <p:cNvSpPr/>
              <p:nvPr/>
            </p:nvSpPr>
            <p:spPr bwMode="auto">
              <a:xfrm rot="7377629">
                <a:off x="232932" y="1685819"/>
                <a:ext cx="77015" cy="175422"/>
              </a:xfrm>
              <a:custGeom>
                <a:avLst/>
                <a:gdLst>
                  <a:gd name="T0" fmla="*/ 0 w 41"/>
                  <a:gd name="T1" fmla="*/ 0 h 97"/>
                  <a:gd name="T2" fmla="*/ 41 w 41"/>
                  <a:gd name="T3" fmla="*/ 97 h 97"/>
                  <a:gd name="T4" fmla="*/ 36 w 41"/>
                  <a:gd name="T5" fmla="*/ 39 h 97"/>
                  <a:gd name="T6" fmla="*/ 36 w 41"/>
                  <a:gd name="T7" fmla="*/ 39 h 97"/>
                  <a:gd name="T8" fmla="*/ 36 w 41"/>
                  <a:gd name="T9" fmla="*/ 39 h 97"/>
                  <a:gd name="T10" fmla="*/ 29 w 41"/>
                  <a:gd name="T11" fmla="*/ 7 h 97"/>
                  <a:gd name="T12" fmla="*/ 0 w 41"/>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41" h="97">
                    <a:moveTo>
                      <a:pt x="0" y="0"/>
                    </a:moveTo>
                    <a:cubicBezTo>
                      <a:pt x="17" y="34"/>
                      <a:pt x="31" y="67"/>
                      <a:pt x="41" y="97"/>
                    </a:cubicBezTo>
                    <a:cubicBezTo>
                      <a:pt x="41" y="78"/>
                      <a:pt x="39" y="59"/>
                      <a:pt x="36" y="39"/>
                    </a:cubicBezTo>
                    <a:cubicBezTo>
                      <a:pt x="36" y="39"/>
                      <a:pt x="36" y="39"/>
                      <a:pt x="36" y="39"/>
                    </a:cubicBezTo>
                    <a:cubicBezTo>
                      <a:pt x="36" y="39"/>
                      <a:pt x="36" y="39"/>
                      <a:pt x="36" y="39"/>
                    </a:cubicBezTo>
                    <a:cubicBezTo>
                      <a:pt x="34" y="29"/>
                      <a:pt x="32" y="18"/>
                      <a:pt x="29" y="7"/>
                    </a:cubicBezTo>
                    <a:cubicBezTo>
                      <a:pt x="0" y="0"/>
                      <a:pt x="0" y="0"/>
                      <a:pt x="0" y="0"/>
                    </a:cubicBezTo>
                  </a:path>
                </a:pathLst>
              </a:custGeom>
              <a:solidFill>
                <a:srgbClr val="C3C1C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3" name="íṧļîḍé"/>
              <p:cNvSpPr/>
              <p:nvPr/>
            </p:nvSpPr>
            <p:spPr bwMode="auto">
              <a:xfrm rot="7377629">
                <a:off x="701490" y="1850515"/>
                <a:ext cx="12836" cy="22819"/>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close/>
                  </a:path>
                </a:pathLst>
              </a:custGeom>
              <a:solidFill>
                <a:srgbClr val="B8B6B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4" name="îsļiḍê"/>
              <p:cNvSpPr/>
              <p:nvPr/>
            </p:nvSpPr>
            <p:spPr bwMode="auto">
              <a:xfrm rot="7377629">
                <a:off x="701490" y="1850515"/>
                <a:ext cx="12836" cy="22819"/>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5" name="iśľîďè"/>
              <p:cNvSpPr/>
              <p:nvPr/>
            </p:nvSpPr>
            <p:spPr bwMode="auto">
              <a:xfrm rot="7377629">
                <a:off x="730781" y="1846567"/>
                <a:ext cx="19967" cy="34229"/>
              </a:xfrm>
              <a:custGeom>
                <a:avLst/>
                <a:gdLst>
                  <a:gd name="T0" fmla="*/ 0 w 14"/>
                  <a:gd name="T1" fmla="*/ 0 h 24"/>
                  <a:gd name="T2" fmla="*/ 14 w 14"/>
                  <a:gd name="T3" fmla="*/ 24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14" y="24"/>
                    </a:lnTo>
                    <a:lnTo>
                      <a:pt x="0" y="0"/>
                    </a:lnTo>
                    <a:close/>
                  </a:path>
                </a:pathLst>
              </a:custGeom>
              <a:solidFill>
                <a:srgbClr val="BAB8B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6" name="isḻïḓè"/>
              <p:cNvSpPr/>
              <p:nvPr/>
            </p:nvSpPr>
            <p:spPr bwMode="auto">
              <a:xfrm rot="7377629">
                <a:off x="730781" y="1846567"/>
                <a:ext cx="19967" cy="34229"/>
              </a:xfrm>
              <a:custGeom>
                <a:avLst/>
                <a:gdLst>
                  <a:gd name="T0" fmla="*/ 0 w 14"/>
                  <a:gd name="T1" fmla="*/ 0 h 24"/>
                  <a:gd name="T2" fmla="*/ 14 w 14"/>
                  <a:gd name="T3" fmla="*/ 24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14"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7" name="îšļîḍè"/>
              <p:cNvSpPr/>
              <p:nvPr/>
            </p:nvSpPr>
            <p:spPr bwMode="auto">
              <a:xfrm rot="7377629">
                <a:off x="701490" y="1850515"/>
                <a:ext cx="12836" cy="22819"/>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close/>
                  </a:path>
                </a:pathLst>
              </a:custGeom>
              <a:solidFill>
                <a:srgbClr val="9E9C9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8" name="isľîḋê"/>
              <p:cNvSpPr/>
              <p:nvPr/>
            </p:nvSpPr>
            <p:spPr bwMode="auto">
              <a:xfrm rot="7377629">
                <a:off x="701490" y="1850515"/>
                <a:ext cx="12836" cy="22819"/>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29" name="íSļïdé"/>
              <p:cNvSpPr/>
              <p:nvPr/>
            </p:nvSpPr>
            <p:spPr bwMode="auto">
              <a:xfrm rot="7377629">
                <a:off x="1448273" y="1824270"/>
                <a:ext cx="74162" cy="31376"/>
              </a:xfrm>
              <a:custGeom>
                <a:avLst/>
                <a:gdLst>
                  <a:gd name="T0" fmla="*/ 10 w 39"/>
                  <a:gd name="T1" fmla="*/ 1 h 17"/>
                  <a:gd name="T2" fmla="*/ 18 w 39"/>
                  <a:gd name="T3" fmla="*/ 13 h 17"/>
                  <a:gd name="T4" fmla="*/ 18 w 39"/>
                  <a:gd name="T5" fmla="*/ 13 h 17"/>
                  <a:gd name="T6" fmla="*/ 39 w 39"/>
                  <a:gd name="T7" fmla="*/ 17 h 17"/>
                  <a:gd name="T8" fmla="*/ 10 w 39"/>
                  <a:gd name="T9" fmla="*/ 1 h 17"/>
                  <a:gd name="T10" fmla="*/ 5 w 39"/>
                  <a:gd name="T11" fmla="*/ 0 h 17"/>
                  <a:gd name="T12" fmla="*/ 0 w 39"/>
                  <a:gd name="T13" fmla="*/ 1 h 17"/>
                  <a:gd name="T14" fmla="*/ 10 w 39"/>
                  <a:gd name="T15" fmla="*/ 14 h 17"/>
                  <a:gd name="T16" fmla="*/ 14 w 39"/>
                  <a:gd name="T17" fmla="*/ 13 h 17"/>
                  <a:gd name="T18" fmla="*/ 6 w 39"/>
                  <a:gd name="T19" fmla="*/ 0 h 17"/>
                  <a:gd name="T20" fmla="*/ 5 w 3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7">
                    <a:moveTo>
                      <a:pt x="10" y="1"/>
                    </a:moveTo>
                    <a:cubicBezTo>
                      <a:pt x="18" y="13"/>
                      <a:pt x="18" y="13"/>
                      <a:pt x="18" y="13"/>
                    </a:cubicBezTo>
                    <a:cubicBezTo>
                      <a:pt x="18" y="13"/>
                      <a:pt x="18" y="13"/>
                      <a:pt x="18" y="13"/>
                    </a:cubicBezTo>
                    <a:cubicBezTo>
                      <a:pt x="25" y="13"/>
                      <a:pt x="32" y="14"/>
                      <a:pt x="39" y="17"/>
                    </a:cubicBezTo>
                    <a:cubicBezTo>
                      <a:pt x="31" y="8"/>
                      <a:pt x="21" y="2"/>
                      <a:pt x="10" y="1"/>
                    </a:cubicBezTo>
                    <a:moveTo>
                      <a:pt x="5" y="0"/>
                    </a:moveTo>
                    <a:cubicBezTo>
                      <a:pt x="3" y="0"/>
                      <a:pt x="1" y="0"/>
                      <a:pt x="0" y="1"/>
                    </a:cubicBezTo>
                    <a:cubicBezTo>
                      <a:pt x="3" y="5"/>
                      <a:pt x="7" y="9"/>
                      <a:pt x="10" y="14"/>
                    </a:cubicBezTo>
                    <a:cubicBezTo>
                      <a:pt x="11" y="13"/>
                      <a:pt x="13" y="13"/>
                      <a:pt x="14" y="13"/>
                    </a:cubicBezTo>
                    <a:cubicBezTo>
                      <a:pt x="6" y="0"/>
                      <a:pt x="6" y="0"/>
                      <a:pt x="6" y="0"/>
                    </a:cubicBezTo>
                    <a:cubicBezTo>
                      <a:pt x="6" y="0"/>
                      <a:pt x="5" y="0"/>
                      <a:pt x="5" y="0"/>
                    </a:cubicBezTo>
                  </a:path>
                </a:pathLst>
              </a:custGeom>
              <a:solidFill>
                <a:srgbClr val="B8B6B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0" name="ísḻîḋe"/>
              <p:cNvSpPr/>
              <p:nvPr/>
            </p:nvSpPr>
            <p:spPr bwMode="auto">
              <a:xfrm rot="7377629">
                <a:off x="1481280" y="1799202"/>
                <a:ext cx="39933" cy="61327"/>
              </a:xfrm>
              <a:custGeom>
                <a:avLst/>
                <a:gdLst>
                  <a:gd name="T0" fmla="*/ 3 w 28"/>
                  <a:gd name="T1" fmla="*/ 0 h 43"/>
                  <a:gd name="T2" fmla="*/ 0 w 28"/>
                  <a:gd name="T3" fmla="*/ 2 h 43"/>
                  <a:gd name="T4" fmla="*/ 8 w 28"/>
                  <a:gd name="T5" fmla="*/ 16 h 43"/>
                  <a:gd name="T6" fmla="*/ 19 w 28"/>
                  <a:gd name="T7" fmla="*/ 33 h 43"/>
                  <a:gd name="T8" fmla="*/ 25 w 28"/>
                  <a:gd name="T9" fmla="*/ 43 h 43"/>
                  <a:gd name="T10" fmla="*/ 28 w 28"/>
                  <a:gd name="T11" fmla="*/ 42 h 43"/>
                  <a:gd name="T12" fmla="*/ 24 w 28"/>
                  <a:gd name="T13" fmla="*/ 33 h 43"/>
                  <a:gd name="T14" fmla="*/ 13 w 28"/>
                  <a:gd name="T15" fmla="*/ 17 h 43"/>
                  <a:gd name="T16" fmla="*/ 3 w 2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3" y="0"/>
                    </a:moveTo>
                    <a:lnTo>
                      <a:pt x="0" y="2"/>
                    </a:lnTo>
                    <a:lnTo>
                      <a:pt x="8" y="16"/>
                    </a:lnTo>
                    <a:lnTo>
                      <a:pt x="19" y="33"/>
                    </a:lnTo>
                    <a:lnTo>
                      <a:pt x="25" y="43"/>
                    </a:lnTo>
                    <a:lnTo>
                      <a:pt x="28" y="42"/>
                    </a:lnTo>
                    <a:lnTo>
                      <a:pt x="24" y="33"/>
                    </a:lnTo>
                    <a:lnTo>
                      <a:pt x="13" y="17"/>
                    </a:lnTo>
                    <a:lnTo>
                      <a:pt x="3" y="0"/>
                    </a:lnTo>
                    <a:close/>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1" name="i$ḻïḍe"/>
              <p:cNvSpPr/>
              <p:nvPr/>
            </p:nvSpPr>
            <p:spPr bwMode="auto">
              <a:xfrm rot="7377629">
                <a:off x="1481280" y="1799202"/>
                <a:ext cx="39933" cy="61327"/>
              </a:xfrm>
              <a:custGeom>
                <a:avLst/>
                <a:gdLst>
                  <a:gd name="T0" fmla="*/ 3 w 28"/>
                  <a:gd name="T1" fmla="*/ 0 h 43"/>
                  <a:gd name="T2" fmla="*/ 0 w 28"/>
                  <a:gd name="T3" fmla="*/ 2 h 43"/>
                  <a:gd name="T4" fmla="*/ 8 w 28"/>
                  <a:gd name="T5" fmla="*/ 16 h 43"/>
                  <a:gd name="T6" fmla="*/ 19 w 28"/>
                  <a:gd name="T7" fmla="*/ 33 h 43"/>
                  <a:gd name="T8" fmla="*/ 25 w 28"/>
                  <a:gd name="T9" fmla="*/ 43 h 43"/>
                  <a:gd name="T10" fmla="*/ 28 w 28"/>
                  <a:gd name="T11" fmla="*/ 42 h 43"/>
                  <a:gd name="T12" fmla="*/ 24 w 28"/>
                  <a:gd name="T13" fmla="*/ 33 h 43"/>
                  <a:gd name="T14" fmla="*/ 13 w 28"/>
                  <a:gd name="T15" fmla="*/ 17 h 43"/>
                  <a:gd name="T16" fmla="*/ 3 w 2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3" y="0"/>
                    </a:moveTo>
                    <a:lnTo>
                      <a:pt x="0" y="2"/>
                    </a:lnTo>
                    <a:lnTo>
                      <a:pt x="8" y="16"/>
                    </a:lnTo>
                    <a:lnTo>
                      <a:pt x="19" y="33"/>
                    </a:lnTo>
                    <a:lnTo>
                      <a:pt x="25" y="43"/>
                    </a:lnTo>
                    <a:lnTo>
                      <a:pt x="28" y="42"/>
                    </a:lnTo>
                    <a:lnTo>
                      <a:pt x="24" y="33"/>
                    </a:lnTo>
                    <a:lnTo>
                      <a:pt x="13" y="1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grpSp>
      <p:sp>
        <p:nvSpPr>
          <p:cNvPr id="12" name="文本框 11"/>
          <p:cNvSpPr txBox="1"/>
          <p:nvPr/>
        </p:nvSpPr>
        <p:spPr>
          <a:xfrm>
            <a:off x="2871470" y="1996440"/>
            <a:ext cx="1758950" cy="2914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全员危险源辨识</a:t>
            </a:r>
            <a:endPar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5027295" y="2000250"/>
            <a:ext cx="1758950" cy="2914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明确预防措施</a:t>
            </a:r>
            <a:endPar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2871470" y="2882265"/>
            <a:ext cx="1758950" cy="2914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日常应急培训与演练</a:t>
            </a:r>
            <a:endPar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5027930" y="2877185"/>
            <a:ext cx="1758950" cy="2914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参与编制应急预案</a:t>
            </a:r>
            <a:endPar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2871470" y="3752215"/>
            <a:ext cx="1758950" cy="2914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明确各自应急职责</a:t>
            </a:r>
            <a:endPar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5027295" y="3752215"/>
            <a:ext cx="1758950" cy="2914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自救互救、全员应急</a:t>
            </a:r>
            <a:endParaRPr kumimoji="0" lang="zh-CN" altLang="en-US" sz="13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69595" y="4380865"/>
            <a:ext cx="6791960" cy="57086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3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公主岭的应急演练就是全面发动基层员工参与预案修订编制、脚本研讨、模拟演练、最终提升全员的应急意识和技能。</a:t>
            </a:r>
            <a:endParaRPr kumimoji="0" lang="zh-CN" altLang="en-US" sz="13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创新方法，促进持续改进</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2.与班组建设和日常管理相结合</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71830" y="1351915"/>
            <a:ext cx="1430655" cy="33718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融入班组建设</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778250" y="2107565"/>
            <a:ext cx="5055235" cy="1822450"/>
          </a:xfrm>
          <a:prstGeom prst="rect">
            <a:avLst/>
          </a:prstGeom>
          <a:noFill/>
        </p:spPr>
        <p:txBody>
          <a:bodyPr wrap="square" rtlCol="0" anchor="t">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5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交接班：</a:t>
            </a: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预警指标、隐患</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5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班前后会：</a:t>
            </a: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应急培训、关键要素测试、应急物资装备维护</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15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班组活动：</a:t>
            </a:r>
            <a:r>
              <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竞赛、桌面演练、功能演练、测试、培训</a:t>
            </a:r>
            <a:endParaRPr kumimoji="0" lang="zh-CN" altLang="en-US" sz="15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1" name="dd617af9-afdd-4cf3-b19d-118db5c71b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7305" y="2030730"/>
            <a:ext cx="3514090" cy="3127375"/>
            <a:chOff x="14785" y="1030558"/>
            <a:chExt cx="5869968" cy="5224199"/>
          </a:xfrm>
        </p:grpSpPr>
        <p:sp>
          <p:nvSpPr>
            <p:cNvPr id="131" name="íṣ1iďê"/>
            <p:cNvSpPr/>
            <p:nvPr/>
          </p:nvSpPr>
          <p:spPr bwMode="auto">
            <a:xfrm>
              <a:off x="1531254" y="1130931"/>
              <a:ext cx="4353499" cy="4072940"/>
            </a:xfrm>
            <a:custGeom>
              <a:avLst/>
              <a:gdLst>
                <a:gd name="T0" fmla="*/ 12707 w 13673"/>
                <a:gd name="T1" fmla="*/ 10920 h 12806"/>
                <a:gd name="T2" fmla="*/ 2249 w 13673"/>
                <a:gd name="T3" fmla="*/ 12708 h 12806"/>
                <a:gd name="T4" fmla="*/ 1024 w 13673"/>
                <a:gd name="T5" fmla="*/ 11840 h 12806"/>
                <a:gd name="T6" fmla="*/ 933 w 13673"/>
                <a:gd name="T7" fmla="*/ 1092 h 12806"/>
                <a:gd name="T8" fmla="*/ 12077 w 13673"/>
                <a:gd name="T9" fmla="*/ 934 h 12806"/>
                <a:gd name="T10" fmla="*/ 13575 w 13673"/>
                <a:gd name="T11" fmla="*/ 9694 h 12806"/>
                <a:gd name="T12" fmla="*/ 12707 w 13673"/>
                <a:gd name="T13" fmla="*/ 10920 h 12806"/>
              </a:gdLst>
              <a:ahLst/>
              <a:cxnLst>
                <a:cxn ang="0">
                  <a:pos x="T0" y="T1"/>
                </a:cxn>
                <a:cxn ang="0">
                  <a:pos x="T2" y="T3"/>
                </a:cxn>
                <a:cxn ang="0">
                  <a:pos x="T4" y="T5"/>
                </a:cxn>
                <a:cxn ang="0">
                  <a:pos x="T6" y="T7"/>
                </a:cxn>
                <a:cxn ang="0">
                  <a:pos x="T8" y="T9"/>
                </a:cxn>
                <a:cxn ang="0">
                  <a:pos x="T10" y="T11"/>
                </a:cxn>
                <a:cxn ang="0">
                  <a:pos x="T12" y="T13"/>
                </a:cxn>
              </a:cxnLst>
              <a:rect l="0" t="0" r="r" b="b"/>
              <a:pathLst>
                <a:path w="13673" h="12806">
                  <a:moveTo>
                    <a:pt x="12707" y="10920"/>
                  </a:moveTo>
                  <a:cubicBezTo>
                    <a:pt x="2249" y="12708"/>
                    <a:pt x="2249" y="12708"/>
                    <a:pt x="2249" y="12708"/>
                  </a:cubicBezTo>
                  <a:cubicBezTo>
                    <a:pt x="1674" y="12806"/>
                    <a:pt x="1122" y="12416"/>
                    <a:pt x="1024" y="11840"/>
                  </a:cubicBezTo>
                  <a:cubicBezTo>
                    <a:pt x="1024" y="11840"/>
                    <a:pt x="0" y="1251"/>
                    <a:pt x="933" y="1092"/>
                  </a:cubicBezTo>
                  <a:cubicBezTo>
                    <a:pt x="933" y="1092"/>
                    <a:pt x="11917" y="0"/>
                    <a:pt x="12077" y="934"/>
                  </a:cubicBezTo>
                  <a:cubicBezTo>
                    <a:pt x="13575" y="9694"/>
                    <a:pt x="13575" y="9694"/>
                    <a:pt x="13575" y="9694"/>
                  </a:cubicBezTo>
                  <a:cubicBezTo>
                    <a:pt x="13673" y="10270"/>
                    <a:pt x="13282" y="10822"/>
                    <a:pt x="12707" y="1092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2" name="íśḷïḑè"/>
            <p:cNvSpPr/>
            <p:nvPr/>
          </p:nvSpPr>
          <p:spPr bwMode="auto">
            <a:xfrm>
              <a:off x="1580836" y="1240977"/>
              <a:ext cx="4129778" cy="3821404"/>
            </a:xfrm>
            <a:custGeom>
              <a:avLst/>
              <a:gdLst>
                <a:gd name="T0" fmla="*/ 11959 w 12971"/>
                <a:gd name="T1" fmla="*/ 10949 h 12016"/>
                <a:gd name="T2" fmla="*/ 1398 w 12971"/>
                <a:gd name="T3" fmla="*/ 11960 h 12016"/>
                <a:gd name="T4" fmla="*/ 240 w 12971"/>
                <a:gd name="T5" fmla="*/ 11004 h 12016"/>
                <a:gd name="T6" fmla="*/ 943 w 12971"/>
                <a:gd name="T7" fmla="*/ 278 h 12016"/>
                <a:gd name="T8" fmla="*/ 12068 w 12971"/>
                <a:gd name="T9" fmla="*/ 943 h 12016"/>
                <a:gd name="T10" fmla="*/ 12915 w 12971"/>
                <a:gd name="T11" fmla="*/ 9790 h 12016"/>
                <a:gd name="T12" fmla="*/ 11959 w 12971"/>
                <a:gd name="T13" fmla="*/ 10949 h 12016"/>
              </a:gdLst>
              <a:ahLst/>
              <a:cxnLst>
                <a:cxn ang="0">
                  <a:pos x="T0" y="T1"/>
                </a:cxn>
                <a:cxn ang="0">
                  <a:pos x="T2" y="T3"/>
                </a:cxn>
                <a:cxn ang="0">
                  <a:pos x="T4" y="T5"/>
                </a:cxn>
                <a:cxn ang="0">
                  <a:pos x="T6" y="T7"/>
                </a:cxn>
                <a:cxn ang="0">
                  <a:pos x="T8" y="T9"/>
                </a:cxn>
                <a:cxn ang="0">
                  <a:pos x="T10" y="T11"/>
                </a:cxn>
                <a:cxn ang="0">
                  <a:pos x="T12" y="T13"/>
                </a:cxn>
              </a:cxnLst>
              <a:rect l="0" t="0" r="r" b="b"/>
              <a:pathLst>
                <a:path w="12971" h="12016">
                  <a:moveTo>
                    <a:pt x="11959" y="10949"/>
                  </a:moveTo>
                  <a:cubicBezTo>
                    <a:pt x="1398" y="11960"/>
                    <a:pt x="1398" y="11960"/>
                    <a:pt x="1398" y="11960"/>
                  </a:cubicBezTo>
                  <a:cubicBezTo>
                    <a:pt x="817" y="12016"/>
                    <a:pt x="296" y="11585"/>
                    <a:pt x="240" y="11004"/>
                  </a:cubicBezTo>
                  <a:cubicBezTo>
                    <a:pt x="240" y="11004"/>
                    <a:pt x="0" y="369"/>
                    <a:pt x="943" y="278"/>
                  </a:cubicBezTo>
                  <a:cubicBezTo>
                    <a:pt x="943" y="278"/>
                    <a:pt x="11978" y="0"/>
                    <a:pt x="12068" y="943"/>
                  </a:cubicBezTo>
                  <a:cubicBezTo>
                    <a:pt x="12915" y="9790"/>
                    <a:pt x="12915" y="9790"/>
                    <a:pt x="12915" y="9790"/>
                  </a:cubicBezTo>
                  <a:cubicBezTo>
                    <a:pt x="12971" y="10372"/>
                    <a:pt x="12540" y="10893"/>
                    <a:pt x="11959" y="10949"/>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3" name="ï$1iḍe"/>
            <p:cNvSpPr/>
            <p:nvPr/>
          </p:nvSpPr>
          <p:spPr bwMode="auto">
            <a:xfrm>
              <a:off x="1735627" y="1253070"/>
              <a:ext cx="3671451" cy="3809311"/>
            </a:xfrm>
            <a:custGeom>
              <a:avLst/>
              <a:gdLst>
                <a:gd name="T0" fmla="*/ 581 w 11531"/>
                <a:gd name="T1" fmla="*/ 10532 h 11979"/>
                <a:gd name="T2" fmla="*/ 10132 w 11531"/>
                <a:gd name="T3" fmla="*/ 11923 h 11979"/>
                <a:gd name="T4" fmla="*/ 11291 w 11531"/>
                <a:gd name="T5" fmla="*/ 10967 h 11979"/>
                <a:gd name="T6" fmla="*/ 10588 w 11531"/>
                <a:gd name="T7" fmla="*/ 241 h 11979"/>
                <a:gd name="T8" fmla="*/ 1051 w 11531"/>
                <a:gd name="T9" fmla="*/ 943 h 11979"/>
                <a:gd name="T10" fmla="*/ 59 w 11531"/>
                <a:gd name="T11" fmla="*/ 9018 h 11979"/>
                <a:gd name="T12" fmla="*/ 581 w 11531"/>
                <a:gd name="T13" fmla="*/ 10532 h 11979"/>
              </a:gdLst>
              <a:ahLst/>
              <a:cxnLst>
                <a:cxn ang="0">
                  <a:pos x="T0" y="T1"/>
                </a:cxn>
                <a:cxn ang="0">
                  <a:pos x="T2" y="T3"/>
                </a:cxn>
                <a:cxn ang="0">
                  <a:pos x="T4" y="T5"/>
                </a:cxn>
                <a:cxn ang="0">
                  <a:pos x="T6" y="T7"/>
                </a:cxn>
                <a:cxn ang="0">
                  <a:pos x="T8" y="T9"/>
                </a:cxn>
                <a:cxn ang="0">
                  <a:pos x="T10" y="T11"/>
                </a:cxn>
                <a:cxn ang="0">
                  <a:pos x="T12" y="T13"/>
                </a:cxn>
              </a:cxnLst>
              <a:rect l="0" t="0" r="r" b="b"/>
              <a:pathLst>
                <a:path w="11531" h="11979">
                  <a:moveTo>
                    <a:pt x="581" y="10532"/>
                  </a:moveTo>
                  <a:cubicBezTo>
                    <a:pt x="10132" y="11923"/>
                    <a:pt x="10132" y="11923"/>
                    <a:pt x="10132" y="11923"/>
                  </a:cubicBezTo>
                  <a:cubicBezTo>
                    <a:pt x="10714" y="11979"/>
                    <a:pt x="11235" y="11548"/>
                    <a:pt x="11291" y="10967"/>
                  </a:cubicBezTo>
                  <a:cubicBezTo>
                    <a:pt x="11291" y="10967"/>
                    <a:pt x="11531" y="332"/>
                    <a:pt x="10588" y="241"/>
                  </a:cubicBezTo>
                  <a:cubicBezTo>
                    <a:pt x="10588" y="241"/>
                    <a:pt x="1142" y="0"/>
                    <a:pt x="1051" y="943"/>
                  </a:cubicBezTo>
                  <a:cubicBezTo>
                    <a:pt x="59" y="9018"/>
                    <a:pt x="59" y="9018"/>
                    <a:pt x="59" y="9018"/>
                  </a:cubicBezTo>
                  <a:cubicBezTo>
                    <a:pt x="4" y="9600"/>
                    <a:pt x="0" y="10477"/>
                    <a:pt x="581" y="10532"/>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4" name="iṧľíḋé"/>
            <p:cNvSpPr/>
            <p:nvPr/>
          </p:nvSpPr>
          <p:spPr bwMode="auto">
            <a:xfrm>
              <a:off x="1572370" y="1158744"/>
              <a:ext cx="4053591" cy="3654520"/>
            </a:xfrm>
            <a:custGeom>
              <a:avLst/>
              <a:gdLst>
                <a:gd name="T0" fmla="*/ 11671 w 12733"/>
                <a:gd name="T1" fmla="*/ 11492 h 11492"/>
                <a:gd name="T2" fmla="*/ 1062 w 12733"/>
                <a:gd name="T3" fmla="*/ 11492 h 11492"/>
                <a:gd name="T4" fmla="*/ 0 w 12733"/>
                <a:gd name="T5" fmla="*/ 10430 h 11492"/>
                <a:gd name="T6" fmla="*/ 0 w 12733"/>
                <a:gd name="T7" fmla="*/ 1723 h 11492"/>
                <a:gd name="T8" fmla="*/ 1722 w 12733"/>
                <a:gd name="T9" fmla="*/ 0 h 11492"/>
                <a:gd name="T10" fmla="*/ 11011 w 12733"/>
                <a:gd name="T11" fmla="*/ 0 h 11492"/>
                <a:gd name="T12" fmla="*/ 12733 w 12733"/>
                <a:gd name="T13" fmla="*/ 1723 h 11492"/>
                <a:gd name="T14" fmla="*/ 12733 w 12733"/>
                <a:gd name="T15" fmla="*/ 10430 h 11492"/>
                <a:gd name="T16" fmla="*/ 11671 w 12733"/>
                <a:gd name="T17" fmla="*/ 11492 h 1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3" h="11492">
                  <a:moveTo>
                    <a:pt x="11671" y="11492"/>
                  </a:moveTo>
                  <a:cubicBezTo>
                    <a:pt x="1062" y="11492"/>
                    <a:pt x="1062" y="11492"/>
                    <a:pt x="1062" y="11492"/>
                  </a:cubicBezTo>
                  <a:cubicBezTo>
                    <a:pt x="478" y="11492"/>
                    <a:pt x="0" y="11014"/>
                    <a:pt x="0" y="10430"/>
                  </a:cubicBezTo>
                  <a:cubicBezTo>
                    <a:pt x="0" y="1723"/>
                    <a:pt x="0" y="1723"/>
                    <a:pt x="0" y="1723"/>
                  </a:cubicBezTo>
                  <a:cubicBezTo>
                    <a:pt x="0" y="775"/>
                    <a:pt x="775" y="0"/>
                    <a:pt x="1722" y="0"/>
                  </a:cubicBezTo>
                  <a:cubicBezTo>
                    <a:pt x="11011" y="0"/>
                    <a:pt x="11011" y="0"/>
                    <a:pt x="11011" y="0"/>
                  </a:cubicBezTo>
                  <a:cubicBezTo>
                    <a:pt x="11958" y="0"/>
                    <a:pt x="12733" y="775"/>
                    <a:pt x="12733" y="1723"/>
                  </a:cubicBezTo>
                  <a:cubicBezTo>
                    <a:pt x="12733" y="10430"/>
                    <a:pt x="12733" y="10430"/>
                    <a:pt x="12733" y="10430"/>
                  </a:cubicBezTo>
                  <a:cubicBezTo>
                    <a:pt x="12733" y="11014"/>
                    <a:pt x="12255" y="11492"/>
                    <a:pt x="11671" y="114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5" name="íśḻiḑè"/>
            <p:cNvSpPr/>
            <p:nvPr/>
          </p:nvSpPr>
          <p:spPr bwMode="auto">
            <a:xfrm>
              <a:off x="1572370" y="1158744"/>
              <a:ext cx="4053591" cy="950514"/>
            </a:xfrm>
            <a:custGeom>
              <a:avLst/>
              <a:gdLst>
                <a:gd name="T0" fmla="*/ 12733 w 12733"/>
                <a:gd name="T1" fmla="*/ 2987 h 2987"/>
                <a:gd name="T2" fmla="*/ 0 w 12733"/>
                <a:gd name="T3" fmla="*/ 2987 h 2987"/>
                <a:gd name="T4" fmla="*/ 0 w 12733"/>
                <a:gd name="T5" fmla="*/ 1723 h 2987"/>
                <a:gd name="T6" fmla="*/ 1722 w 12733"/>
                <a:gd name="T7" fmla="*/ 0 h 2987"/>
                <a:gd name="T8" fmla="*/ 11011 w 12733"/>
                <a:gd name="T9" fmla="*/ 0 h 2987"/>
                <a:gd name="T10" fmla="*/ 12733 w 12733"/>
                <a:gd name="T11" fmla="*/ 1723 h 2987"/>
                <a:gd name="T12" fmla="*/ 12733 w 12733"/>
                <a:gd name="T13" fmla="*/ 2987 h 2987"/>
              </a:gdLst>
              <a:ahLst/>
              <a:cxnLst>
                <a:cxn ang="0">
                  <a:pos x="T0" y="T1"/>
                </a:cxn>
                <a:cxn ang="0">
                  <a:pos x="T2" y="T3"/>
                </a:cxn>
                <a:cxn ang="0">
                  <a:pos x="T4" y="T5"/>
                </a:cxn>
                <a:cxn ang="0">
                  <a:pos x="T6" y="T7"/>
                </a:cxn>
                <a:cxn ang="0">
                  <a:pos x="T8" y="T9"/>
                </a:cxn>
                <a:cxn ang="0">
                  <a:pos x="T10" y="T11"/>
                </a:cxn>
                <a:cxn ang="0">
                  <a:pos x="T12" y="T13"/>
                </a:cxn>
              </a:cxnLst>
              <a:rect l="0" t="0" r="r" b="b"/>
              <a:pathLst>
                <a:path w="12733" h="2987">
                  <a:moveTo>
                    <a:pt x="12733" y="2987"/>
                  </a:moveTo>
                  <a:cubicBezTo>
                    <a:pt x="0" y="2987"/>
                    <a:pt x="0" y="2987"/>
                    <a:pt x="0" y="2987"/>
                  </a:cubicBezTo>
                  <a:cubicBezTo>
                    <a:pt x="0" y="1723"/>
                    <a:pt x="0" y="1723"/>
                    <a:pt x="0" y="1723"/>
                  </a:cubicBezTo>
                  <a:cubicBezTo>
                    <a:pt x="0" y="775"/>
                    <a:pt x="775" y="0"/>
                    <a:pt x="1722" y="0"/>
                  </a:cubicBezTo>
                  <a:cubicBezTo>
                    <a:pt x="11011" y="0"/>
                    <a:pt x="11011" y="0"/>
                    <a:pt x="11011" y="0"/>
                  </a:cubicBezTo>
                  <a:cubicBezTo>
                    <a:pt x="11958" y="0"/>
                    <a:pt x="12733" y="775"/>
                    <a:pt x="12733" y="1723"/>
                  </a:cubicBezTo>
                  <a:lnTo>
                    <a:pt x="12733" y="2987"/>
                  </a:lnTo>
                  <a:close/>
                </a:path>
              </a:pathLst>
            </a:custGeom>
            <a:solidFill>
              <a:srgbClr val="5FB4C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6" name="íšliďê"/>
            <p:cNvSpPr/>
            <p:nvPr/>
          </p:nvSpPr>
          <p:spPr bwMode="auto">
            <a:xfrm>
              <a:off x="2149209"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7" name="ïsľîḋé"/>
            <p:cNvSpPr/>
            <p:nvPr/>
          </p:nvSpPr>
          <p:spPr bwMode="auto">
            <a:xfrm>
              <a:off x="3125118"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8" name="išļïďè"/>
            <p:cNvSpPr/>
            <p:nvPr/>
          </p:nvSpPr>
          <p:spPr bwMode="auto">
            <a:xfrm>
              <a:off x="4038144" y="1158744"/>
              <a:ext cx="164466" cy="276931"/>
            </a:xfrm>
            <a:custGeom>
              <a:avLst/>
              <a:gdLst>
                <a:gd name="T0" fmla="*/ 259 w 518"/>
                <a:gd name="T1" fmla="*/ 869 h 869"/>
                <a:gd name="T2" fmla="*/ 259 w 518"/>
                <a:gd name="T3" fmla="*/ 869 h 869"/>
                <a:gd name="T4" fmla="*/ 0 w 518"/>
                <a:gd name="T5" fmla="*/ 610 h 869"/>
                <a:gd name="T6" fmla="*/ 0 w 518"/>
                <a:gd name="T7" fmla="*/ 0 h 869"/>
                <a:gd name="T8" fmla="*/ 518 w 518"/>
                <a:gd name="T9" fmla="*/ 0 h 869"/>
                <a:gd name="T10" fmla="*/ 518 w 518"/>
                <a:gd name="T11" fmla="*/ 610 h 869"/>
                <a:gd name="T12" fmla="*/ 259 w 518"/>
                <a:gd name="T13" fmla="*/ 869 h 869"/>
              </a:gdLst>
              <a:ahLst/>
              <a:cxnLst>
                <a:cxn ang="0">
                  <a:pos x="T0" y="T1"/>
                </a:cxn>
                <a:cxn ang="0">
                  <a:pos x="T2" y="T3"/>
                </a:cxn>
                <a:cxn ang="0">
                  <a:pos x="T4" y="T5"/>
                </a:cxn>
                <a:cxn ang="0">
                  <a:pos x="T6" y="T7"/>
                </a:cxn>
                <a:cxn ang="0">
                  <a:pos x="T8" y="T9"/>
                </a:cxn>
                <a:cxn ang="0">
                  <a:pos x="T10" y="T11"/>
                </a:cxn>
                <a:cxn ang="0">
                  <a:pos x="T12" y="T13"/>
                </a:cxn>
              </a:cxnLst>
              <a:rect l="0" t="0" r="r" b="b"/>
              <a:pathLst>
                <a:path w="518" h="869">
                  <a:moveTo>
                    <a:pt x="259" y="869"/>
                  </a:moveTo>
                  <a:cubicBezTo>
                    <a:pt x="259" y="869"/>
                    <a:pt x="259" y="869"/>
                    <a:pt x="259" y="869"/>
                  </a:cubicBezTo>
                  <a:cubicBezTo>
                    <a:pt x="117" y="869"/>
                    <a:pt x="0" y="753"/>
                    <a:pt x="0" y="610"/>
                  </a:cubicBezTo>
                  <a:cubicBezTo>
                    <a:pt x="0" y="0"/>
                    <a:pt x="0" y="0"/>
                    <a:pt x="0" y="0"/>
                  </a:cubicBezTo>
                  <a:cubicBezTo>
                    <a:pt x="518" y="0"/>
                    <a:pt x="518" y="0"/>
                    <a:pt x="518" y="0"/>
                  </a:cubicBezTo>
                  <a:cubicBezTo>
                    <a:pt x="518" y="610"/>
                    <a:pt x="518" y="610"/>
                    <a:pt x="518" y="610"/>
                  </a:cubicBezTo>
                  <a:cubicBezTo>
                    <a:pt x="518" y="753"/>
                    <a:pt x="402" y="869"/>
                    <a:pt x="259" y="869"/>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39" name="îṡlidê"/>
            <p:cNvSpPr/>
            <p:nvPr/>
          </p:nvSpPr>
          <p:spPr bwMode="auto">
            <a:xfrm>
              <a:off x="4957216" y="1145442"/>
              <a:ext cx="164466" cy="290233"/>
            </a:xfrm>
            <a:custGeom>
              <a:avLst/>
              <a:gdLst>
                <a:gd name="T0" fmla="*/ 259 w 518"/>
                <a:gd name="T1" fmla="*/ 910 h 910"/>
                <a:gd name="T2" fmla="*/ 259 w 518"/>
                <a:gd name="T3" fmla="*/ 910 h 910"/>
                <a:gd name="T4" fmla="*/ 0 w 518"/>
                <a:gd name="T5" fmla="*/ 651 h 910"/>
                <a:gd name="T6" fmla="*/ 0 w 518"/>
                <a:gd name="T7" fmla="*/ 41 h 910"/>
                <a:gd name="T8" fmla="*/ 518 w 518"/>
                <a:gd name="T9" fmla="*/ 47 h 910"/>
                <a:gd name="T10" fmla="*/ 518 w 518"/>
                <a:gd name="T11" fmla="*/ 651 h 910"/>
                <a:gd name="T12" fmla="*/ 259 w 518"/>
                <a:gd name="T13" fmla="*/ 910 h 910"/>
              </a:gdLst>
              <a:ahLst/>
              <a:cxnLst>
                <a:cxn ang="0">
                  <a:pos x="T0" y="T1"/>
                </a:cxn>
                <a:cxn ang="0">
                  <a:pos x="T2" y="T3"/>
                </a:cxn>
                <a:cxn ang="0">
                  <a:pos x="T4" y="T5"/>
                </a:cxn>
                <a:cxn ang="0">
                  <a:pos x="T6" y="T7"/>
                </a:cxn>
                <a:cxn ang="0">
                  <a:pos x="T8" y="T9"/>
                </a:cxn>
                <a:cxn ang="0">
                  <a:pos x="T10" y="T11"/>
                </a:cxn>
                <a:cxn ang="0">
                  <a:pos x="T12" y="T13"/>
                </a:cxn>
              </a:cxnLst>
              <a:rect l="0" t="0" r="r" b="b"/>
              <a:pathLst>
                <a:path w="518" h="910">
                  <a:moveTo>
                    <a:pt x="259" y="910"/>
                  </a:moveTo>
                  <a:cubicBezTo>
                    <a:pt x="259" y="910"/>
                    <a:pt x="259" y="910"/>
                    <a:pt x="259" y="910"/>
                  </a:cubicBezTo>
                  <a:cubicBezTo>
                    <a:pt x="117" y="910"/>
                    <a:pt x="0" y="794"/>
                    <a:pt x="0" y="651"/>
                  </a:cubicBezTo>
                  <a:cubicBezTo>
                    <a:pt x="0" y="651"/>
                    <a:pt x="0" y="86"/>
                    <a:pt x="0" y="41"/>
                  </a:cubicBezTo>
                  <a:cubicBezTo>
                    <a:pt x="0" y="0"/>
                    <a:pt x="518" y="47"/>
                    <a:pt x="518" y="47"/>
                  </a:cubicBezTo>
                  <a:cubicBezTo>
                    <a:pt x="518" y="651"/>
                    <a:pt x="518" y="651"/>
                    <a:pt x="518" y="651"/>
                  </a:cubicBezTo>
                  <a:cubicBezTo>
                    <a:pt x="518" y="794"/>
                    <a:pt x="402" y="910"/>
                    <a:pt x="259" y="910"/>
                  </a:cubicBezTo>
                  <a:close/>
                </a:path>
              </a:pathLst>
            </a:custGeom>
            <a:solidFill>
              <a:srgbClr val="BF3A3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0" name="ïşľíḓé"/>
            <p:cNvSpPr/>
            <p:nvPr/>
          </p:nvSpPr>
          <p:spPr bwMode="auto">
            <a:xfrm>
              <a:off x="3092467" y="1030558"/>
              <a:ext cx="165675"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2" name="ïṡḷíḑé"/>
            <p:cNvSpPr/>
            <p:nvPr/>
          </p:nvSpPr>
          <p:spPr bwMode="auto">
            <a:xfrm>
              <a:off x="4010330" y="1030558"/>
              <a:ext cx="164466"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3" name="iṥľiḋè"/>
            <p:cNvSpPr/>
            <p:nvPr/>
          </p:nvSpPr>
          <p:spPr bwMode="auto">
            <a:xfrm>
              <a:off x="4926983" y="1030558"/>
              <a:ext cx="165675"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4" name="ïṩļïḋè"/>
            <p:cNvSpPr/>
            <p:nvPr/>
          </p:nvSpPr>
          <p:spPr bwMode="auto">
            <a:xfrm>
              <a:off x="4324749" y="3796239"/>
              <a:ext cx="960188" cy="1007352"/>
            </a:xfrm>
            <a:custGeom>
              <a:avLst/>
              <a:gdLst>
                <a:gd name="T0" fmla="*/ 3012 w 3012"/>
                <a:gd name="T1" fmla="*/ 0 h 3167"/>
                <a:gd name="T2" fmla="*/ 0 w 3012"/>
                <a:gd name="T3" fmla="*/ 3167 h 3167"/>
                <a:gd name="T4" fmla="*/ 115 w 3012"/>
                <a:gd name="T5" fmla="*/ 2259 h 3167"/>
                <a:gd name="T6" fmla="*/ 55 w 3012"/>
                <a:gd name="T7" fmla="*/ 1522 h 3167"/>
                <a:gd name="T8" fmla="*/ 776 w 3012"/>
                <a:gd name="T9" fmla="*/ 265 h 3167"/>
                <a:gd name="T10" fmla="*/ 2140 w 3012"/>
                <a:gd name="T11" fmla="*/ 188 h 3167"/>
                <a:gd name="T12" fmla="*/ 3012 w 3012"/>
                <a:gd name="T13" fmla="*/ 0 h 3167"/>
              </a:gdLst>
              <a:ahLst/>
              <a:cxnLst>
                <a:cxn ang="0">
                  <a:pos x="T0" y="T1"/>
                </a:cxn>
                <a:cxn ang="0">
                  <a:pos x="T2" y="T3"/>
                </a:cxn>
                <a:cxn ang="0">
                  <a:pos x="T4" y="T5"/>
                </a:cxn>
                <a:cxn ang="0">
                  <a:pos x="T6" y="T7"/>
                </a:cxn>
                <a:cxn ang="0">
                  <a:pos x="T8" y="T9"/>
                </a:cxn>
                <a:cxn ang="0">
                  <a:pos x="T10" y="T11"/>
                </a:cxn>
                <a:cxn ang="0">
                  <a:pos x="T12" y="T13"/>
                </a:cxn>
              </a:cxnLst>
              <a:rect l="0" t="0" r="r" b="b"/>
              <a:pathLst>
                <a:path w="3012" h="3167">
                  <a:moveTo>
                    <a:pt x="3012" y="0"/>
                  </a:moveTo>
                  <a:cubicBezTo>
                    <a:pt x="0" y="3167"/>
                    <a:pt x="0" y="3167"/>
                    <a:pt x="0" y="3167"/>
                  </a:cubicBezTo>
                  <a:cubicBezTo>
                    <a:pt x="0" y="3167"/>
                    <a:pt x="114" y="2609"/>
                    <a:pt x="115" y="2259"/>
                  </a:cubicBezTo>
                  <a:cubicBezTo>
                    <a:pt x="116" y="2036"/>
                    <a:pt x="70" y="1842"/>
                    <a:pt x="55" y="1522"/>
                  </a:cubicBezTo>
                  <a:cubicBezTo>
                    <a:pt x="12" y="626"/>
                    <a:pt x="531" y="397"/>
                    <a:pt x="776" y="265"/>
                  </a:cubicBezTo>
                  <a:cubicBezTo>
                    <a:pt x="1152" y="61"/>
                    <a:pt x="1769" y="212"/>
                    <a:pt x="2140" y="188"/>
                  </a:cubicBezTo>
                  <a:cubicBezTo>
                    <a:pt x="2297" y="177"/>
                    <a:pt x="2895" y="151"/>
                    <a:pt x="3012"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5" name="iṩlíḍe"/>
            <p:cNvSpPr/>
            <p:nvPr/>
          </p:nvSpPr>
          <p:spPr bwMode="auto">
            <a:xfrm>
              <a:off x="4324749" y="3688611"/>
              <a:ext cx="1277026" cy="1114979"/>
            </a:xfrm>
            <a:custGeom>
              <a:avLst/>
              <a:gdLst>
                <a:gd name="T0" fmla="*/ 4010 w 4010"/>
                <a:gd name="T1" fmla="*/ 140 h 3507"/>
                <a:gd name="T2" fmla="*/ 0 w 4010"/>
                <a:gd name="T3" fmla="*/ 3507 h 3507"/>
                <a:gd name="T4" fmla="*/ 239 w 4010"/>
                <a:gd name="T5" fmla="*/ 2456 h 3507"/>
                <a:gd name="T6" fmla="*/ 246 w 4010"/>
                <a:gd name="T7" fmla="*/ 1587 h 3507"/>
                <a:gd name="T8" fmla="*/ 1260 w 4010"/>
                <a:gd name="T9" fmla="*/ 196 h 3507"/>
                <a:gd name="T10" fmla="*/ 2929 w 4010"/>
                <a:gd name="T11" fmla="*/ 261 h 3507"/>
                <a:gd name="T12" fmla="*/ 4010 w 4010"/>
                <a:gd name="T13" fmla="*/ 140 h 3507"/>
              </a:gdLst>
              <a:ahLst/>
              <a:cxnLst>
                <a:cxn ang="0">
                  <a:pos x="T0" y="T1"/>
                </a:cxn>
                <a:cxn ang="0">
                  <a:pos x="T2" y="T3"/>
                </a:cxn>
                <a:cxn ang="0">
                  <a:pos x="T4" y="T5"/>
                </a:cxn>
                <a:cxn ang="0">
                  <a:pos x="T6" y="T7"/>
                </a:cxn>
                <a:cxn ang="0">
                  <a:pos x="T8" y="T9"/>
                </a:cxn>
                <a:cxn ang="0">
                  <a:pos x="T10" y="T11"/>
                </a:cxn>
                <a:cxn ang="0">
                  <a:pos x="T12" y="T13"/>
                </a:cxn>
              </a:cxnLst>
              <a:rect l="0" t="0" r="r" b="b"/>
              <a:pathLst>
                <a:path w="4010" h="3507">
                  <a:moveTo>
                    <a:pt x="4010" y="140"/>
                  </a:moveTo>
                  <a:cubicBezTo>
                    <a:pt x="0" y="3507"/>
                    <a:pt x="0" y="3507"/>
                    <a:pt x="0" y="3507"/>
                  </a:cubicBezTo>
                  <a:cubicBezTo>
                    <a:pt x="0" y="3507"/>
                    <a:pt x="200" y="2867"/>
                    <a:pt x="239" y="2456"/>
                  </a:cubicBezTo>
                  <a:cubicBezTo>
                    <a:pt x="264" y="2196"/>
                    <a:pt x="229" y="1963"/>
                    <a:pt x="246" y="1587"/>
                  </a:cubicBezTo>
                  <a:cubicBezTo>
                    <a:pt x="291" y="532"/>
                    <a:pt x="948" y="324"/>
                    <a:pt x="1260" y="196"/>
                  </a:cubicBezTo>
                  <a:cubicBezTo>
                    <a:pt x="1740" y="0"/>
                    <a:pt x="2474" y="247"/>
                    <a:pt x="2929" y="261"/>
                  </a:cubicBezTo>
                  <a:cubicBezTo>
                    <a:pt x="3121" y="267"/>
                    <a:pt x="3851" y="305"/>
                    <a:pt x="4010" y="140"/>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6" name="isḷíḍê"/>
            <p:cNvSpPr/>
            <p:nvPr/>
          </p:nvSpPr>
          <p:spPr bwMode="auto">
            <a:xfrm>
              <a:off x="1990790"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7" name="îṡľïḓê"/>
            <p:cNvSpPr/>
            <p:nvPr/>
          </p:nvSpPr>
          <p:spPr bwMode="auto">
            <a:xfrm>
              <a:off x="1990790"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8" name="ïṣlïďè"/>
            <p:cNvSpPr/>
            <p:nvPr/>
          </p:nvSpPr>
          <p:spPr bwMode="auto">
            <a:xfrm>
              <a:off x="2850606" y="3264145"/>
              <a:ext cx="541769"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49" name="iṩ1ïḍé"/>
            <p:cNvSpPr/>
            <p:nvPr/>
          </p:nvSpPr>
          <p:spPr bwMode="auto">
            <a:xfrm>
              <a:off x="3711632"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0" name="íSḷiḍe"/>
            <p:cNvSpPr/>
            <p:nvPr/>
          </p:nvSpPr>
          <p:spPr bwMode="auto">
            <a:xfrm>
              <a:off x="4555727" y="3264145"/>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1" name="íṩḻîḍè"/>
            <p:cNvSpPr/>
            <p:nvPr/>
          </p:nvSpPr>
          <p:spPr bwMode="auto">
            <a:xfrm>
              <a:off x="1990790" y="3886937"/>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2" name="ïṧlíḑê"/>
            <p:cNvSpPr/>
            <p:nvPr/>
          </p:nvSpPr>
          <p:spPr bwMode="auto">
            <a:xfrm>
              <a:off x="2850606" y="3886937"/>
              <a:ext cx="541769"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3" name="ïşḷïdé"/>
            <p:cNvSpPr/>
            <p:nvPr/>
          </p:nvSpPr>
          <p:spPr bwMode="auto">
            <a:xfrm>
              <a:off x="3711632" y="3886937"/>
              <a:ext cx="540560" cy="34949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4" name="i$ļïḍe"/>
            <p:cNvSpPr/>
            <p:nvPr/>
          </p:nvSpPr>
          <p:spPr bwMode="auto">
            <a:xfrm>
              <a:off x="2850606" y="2640144"/>
              <a:ext cx="541769"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5" name="i$ļiďè"/>
            <p:cNvSpPr/>
            <p:nvPr/>
          </p:nvSpPr>
          <p:spPr bwMode="auto">
            <a:xfrm>
              <a:off x="3711632"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6" name="iṥḻíḍè"/>
            <p:cNvSpPr/>
            <p:nvPr/>
          </p:nvSpPr>
          <p:spPr bwMode="auto">
            <a:xfrm>
              <a:off x="4572657" y="2640144"/>
              <a:ext cx="540560" cy="3506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7" name="ïslïďe"/>
            <p:cNvSpPr/>
            <p:nvPr/>
          </p:nvSpPr>
          <p:spPr bwMode="auto">
            <a:xfrm>
              <a:off x="2116558" y="1030558"/>
              <a:ext cx="164466" cy="377303"/>
            </a:xfrm>
            <a:custGeom>
              <a:avLst/>
              <a:gdLst>
                <a:gd name="T0" fmla="*/ 259 w 518"/>
                <a:gd name="T1" fmla="*/ 1185 h 1185"/>
                <a:gd name="T2" fmla="*/ 259 w 518"/>
                <a:gd name="T3" fmla="*/ 1185 h 1185"/>
                <a:gd name="T4" fmla="*/ 0 w 518"/>
                <a:gd name="T5" fmla="*/ 926 h 1185"/>
                <a:gd name="T6" fmla="*/ 0 w 518"/>
                <a:gd name="T7" fmla="*/ 259 h 1185"/>
                <a:gd name="T8" fmla="*/ 259 w 518"/>
                <a:gd name="T9" fmla="*/ 0 h 1185"/>
                <a:gd name="T10" fmla="*/ 259 w 518"/>
                <a:gd name="T11" fmla="*/ 0 h 1185"/>
                <a:gd name="T12" fmla="*/ 518 w 518"/>
                <a:gd name="T13" fmla="*/ 259 h 1185"/>
                <a:gd name="T14" fmla="*/ 518 w 518"/>
                <a:gd name="T15" fmla="*/ 926 h 1185"/>
                <a:gd name="T16" fmla="*/ 259 w 518"/>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1185">
                  <a:moveTo>
                    <a:pt x="259" y="1185"/>
                  </a:moveTo>
                  <a:cubicBezTo>
                    <a:pt x="259" y="1185"/>
                    <a:pt x="259" y="1185"/>
                    <a:pt x="259" y="1185"/>
                  </a:cubicBezTo>
                  <a:cubicBezTo>
                    <a:pt x="117" y="1185"/>
                    <a:pt x="0" y="1069"/>
                    <a:pt x="0" y="926"/>
                  </a:cubicBezTo>
                  <a:cubicBezTo>
                    <a:pt x="0" y="259"/>
                    <a:pt x="0" y="259"/>
                    <a:pt x="0" y="259"/>
                  </a:cubicBezTo>
                  <a:cubicBezTo>
                    <a:pt x="0" y="116"/>
                    <a:pt x="117" y="0"/>
                    <a:pt x="259" y="0"/>
                  </a:cubicBezTo>
                  <a:cubicBezTo>
                    <a:pt x="259" y="0"/>
                    <a:pt x="259" y="0"/>
                    <a:pt x="259" y="0"/>
                  </a:cubicBezTo>
                  <a:cubicBezTo>
                    <a:pt x="402" y="0"/>
                    <a:pt x="518" y="116"/>
                    <a:pt x="518" y="259"/>
                  </a:cubicBezTo>
                  <a:cubicBezTo>
                    <a:pt x="518" y="926"/>
                    <a:pt x="518" y="926"/>
                    <a:pt x="518" y="926"/>
                  </a:cubicBezTo>
                  <a:cubicBezTo>
                    <a:pt x="518" y="1069"/>
                    <a:pt x="402" y="1185"/>
                    <a:pt x="259" y="118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8" name="iṣḷidè"/>
            <p:cNvSpPr/>
            <p:nvPr/>
          </p:nvSpPr>
          <p:spPr bwMode="auto">
            <a:xfrm>
              <a:off x="3108188" y="2874749"/>
              <a:ext cx="10884" cy="10884"/>
            </a:xfrm>
            <a:custGeom>
              <a:avLst/>
              <a:gdLst>
                <a:gd name="T0" fmla="*/ 6 w 34"/>
                <a:gd name="T1" fmla="*/ 7 h 35"/>
                <a:gd name="T2" fmla="*/ 20 w 34"/>
                <a:gd name="T3" fmla="*/ 32 h 35"/>
                <a:gd name="T4" fmla="*/ 34 w 34"/>
                <a:gd name="T5" fmla="*/ 0 h 35"/>
                <a:gd name="T6" fmla="*/ 6 w 34"/>
                <a:gd name="T7" fmla="*/ 7 h 35"/>
              </a:gdLst>
              <a:ahLst/>
              <a:cxnLst>
                <a:cxn ang="0">
                  <a:pos x="T0" y="T1"/>
                </a:cxn>
                <a:cxn ang="0">
                  <a:pos x="T2" y="T3"/>
                </a:cxn>
                <a:cxn ang="0">
                  <a:pos x="T4" y="T5"/>
                </a:cxn>
                <a:cxn ang="0">
                  <a:pos x="T6" y="T7"/>
                </a:cxn>
              </a:cxnLst>
              <a:rect l="0" t="0" r="r" b="b"/>
              <a:pathLst>
                <a:path w="34" h="35">
                  <a:moveTo>
                    <a:pt x="6" y="7"/>
                  </a:moveTo>
                  <a:cubicBezTo>
                    <a:pt x="0" y="16"/>
                    <a:pt x="2" y="35"/>
                    <a:pt x="20" y="32"/>
                  </a:cubicBezTo>
                  <a:cubicBezTo>
                    <a:pt x="34" y="0"/>
                    <a:pt x="34" y="0"/>
                    <a:pt x="34" y="0"/>
                  </a:cubicBezTo>
                  <a:lnTo>
                    <a:pt x="6" y="7"/>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59" name="ïṩ1iďe"/>
            <p:cNvSpPr/>
            <p:nvPr/>
          </p:nvSpPr>
          <p:spPr bwMode="auto">
            <a:xfrm>
              <a:off x="3121491" y="2877167"/>
              <a:ext cx="37489" cy="21767"/>
            </a:xfrm>
            <a:custGeom>
              <a:avLst/>
              <a:gdLst>
                <a:gd name="T0" fmla="*/ 75 w 119"/>
                <a:gd name="T1" fmla="*/ 70 h 70"/>
                <a:gd name="T2" fmla="*/ 106 w 119"/>
                <a:gd name="T3" fmla="*/ 42 h 70"/>
                <a:gd name="T4" fmla="*/ 114 w 119"/>
                <a:gd name="T5" fmla="*/ 0 h 70"/>
                <a:gd name="T6" fmla="*/ 88 w 119"/>
                <a:gd name="T7" fmla="*/ 23 h 70"/>
                <a:gd name="T8" fmla="*/ 62 w 119"/>
                <a:gd name="T9" fmla="*/ 51 h 70"/>
                <a:gd name="T10" fmla="*/ 37 w 119"/>
                <a:gd name="T11" fmla="*/ 26 h 70"/>
                <a:gd name="T12" fmla="*/ 20 w 119"/>
                <a:gd name="T13" fmla="*/ 26 h 70"/>
                <a:gd name="T14" fmla="*/ 0 w 119"/>
                <a:gd name="T15" fmla="*/ 37 h 70"/>
                <a:gd name="T16" fmla="*/ 79 w 119"/>
                <a:gd name="T17" fmla="*/ 48 h 70"/>
                <a:gd name="T18" fmla="*/ 75 w 119"/>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0">
                  <a:moveTo>
                    <a:pt x="75" y="70"/>
                  </a:moveTo>
                  <a:cubicBezTo>
                    <a:pt x="86" y="63"/>
                    <a:pt x="98" y="54"/>
                    <a:pt x="106" y="42"/>
                  </a:cubicBezTo>
                  <a:cubicBezTo>
                    <a:pt x="114" y="30"/>
                    <a:pt x="119" y="16"/>
                    <a:pt x="114" y="0"/>
                  </a:cubicBezTo>
                  <a:cubicBezTo>
                    <a:pt x="102" y="15"/>
                    <a:pt x="95" y="18"/>
                    <a:pt x="88" y="23"/>
                  </a:cubicBezTo>
                  <a:cubicBezTo>
                    <a:pt x="81" y="27"/>
                    <a:pt x="74" y="33"/>
                    <a:pt x="62" y="51"/>
                  </a:cubicBezTo>
                  <a:cubicBezTo>
                    <a:pt x="44" y="53"/>
                    <a:pt x="33" y="37"/>
                    <a:pt x="37" y="26"/>
                  </a:cubicBezTo>
                  <a:cubicBezTo>
                    <a:pt x="33" y="30"/>
                    <a:pt x="27" y="27"/>
                    <a:pt x="20" y="26"/>
                  </a:cubicBezTo>
                  <a:cubicBezTo>
                    <a:pt x="13" y="26"/>
                    <a:pt x="5" y="27"/>
                    <a:pt x="0" y="37"/>
                  </a:cubicBezTo>
                  <a:cubicBezTo>
                    <a:pt x="21" y="63"/>
                    <a:pt x="48" y="67"/>
                    <a:pt x="79" y="48"/>
                  </a:cubicBezTo>
                  <a:cubicBezTo>
                    <a:pt x="84" y="56"/>
                    <a:pt x="78" y="64"/>
                    <a:pt x="75" y="7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0" name="îṡḻïḑe"/>
            <p:cNvSpPr/>
            <p:nvPr/>
          </p:nvSpPr>
          <p:spPr bwMode="auto">
            <a:xfrm>
              <a:off x="3564096" y="3167401"/>
              <a:ext cx="0" cy="2419"/>
            </a:xfrm>
            <a:custGeom>
              <a:avLst/>
              <a:gdLst>
                <a:gd name="T0" fmla="*/ 3 w 3"/>
                <a:gd name="T1" fmla="*/ 10 h 10"/>
                <a:gd name="T2" fmla="*/ 1 w 3"/>
                <a:gd name="T3" fmla="*/ 0 h 10"/>
                <a:gd name="T4" fmla="*/ 3 w 3"/>
                <a:gd name="T5" fmla="*/ 10 h 10"/>
              </a:gdLst>
              <a:ahLst/>
              <a:cxnLst>
                <a:cxn ang="0">
                  <a:pos x="T0" y="T1"/>
                </a:cxn>
                <a:cxn ang="0">
                  <a:pos x="T2" y="T3"/>
                </a:cxn>
                <a:cxn ang="0">
                  <a:pos x="T4" y="T5"/>
                </a:cxn>
              </a:cxnLst>
              <a:rect l="0" t="0" r="r" b="b"/>
              <a:pathLst>
                <a:path w="3" h="10">
                  <a:moveTo>
                    <a:pt x="3" y="10"/>
                  </a:moveTo>
                  <a:cubicBezTo>
                    <a:pt x="1" y="0"/>
                    <a:pt x="1" y="0"/>
                    <a:pt x="1" y="0"/>
                  </a:cubicBezTo>
                  <a:cubicBezTo>
                    <a:pt x="0" y="3"/>
                    <a:pt x="1" y="7"/>
                    <a:pt x="3"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1" name="îṧḷïḋe"/>
            <p:cNvSpPr/>
            <p:nvPr/>
          </p:nvSpPr>
          <p:spPr bwMode="auto">
            <a:xfrm>
              <a:off x="3647538" y="3463680"/>
              <a:ext cx="2419" cy="3628"/>
            </a:xfrm>
            <a:custGeom>
              <a:avLst/>
              <a:gdLst>
                <a:gd name="T0" fmla="*/ 8 w 8"/>
                <a:gd name="T1" fmla="*/ 10 h 12"/>
                <a:gd name="T2" fmla="*/ 0 w 8"/>
                <a:gd name="T3" fmla="*/ 0 h 12"/>
                <a:gd name="T4" fmla="*/ 8 w 8"/>
                <a:gd name="T5" fmla="*/ 10 h 12"/>
              </a:gdLst>
              <a:ahLst/>
              <a:cxnLst>
                <a:cxn ang="0">
                  <a:pos x="T0" y="T1"/>
                </a:cxn>
                <a:cxn ang="0">
                  <a:pos x="T2" y="T3"/>
                </a:cxn>
                <a:cxn ang="0">
                  <a:pos x="T4" y="T5"/>
                </a:cxn>
              </a:cxnLst>
              <a:rect l="0" t="0" r="r" b="b"/>
              <a:pathLst>
                <a:path w="8" h="12">
                  <a:moveTo>
                    <a:pt x="8" y="10"/>
                  </a:moveTo>
                  <a:cubicBezTo>
                    <a:pt x="6" y="3"/>
                    <a:pt x="3" y="0"/>
                    <a:pt x="0" y="0"/>
                  </a:cubicBezTo>
                  <a:cubicBezTo>
                    <a:pt x="3" y="6"/>
                    <a:pt x="5" y="12"/>
                    <a:pt x="8"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2" name="ïṥļíďê"/>
            <p:cNvSpPr/>
            <p:nvPr/>
          </p:nvSpPr>
          <p:spPr bwMode="auto">
            <a:xfrm>
              <a:off x="3636655" y="3516889"/>
              <a:ext cx="2419" cy="2419"/>
            </a:xfrm>
            <a:custGeom>
              <a:avLst/>
              <a:gdLst>
                <a:gd name="T0" fmla="*/ 2 w 5"/>
                <a:gd name="T1" fmla="*/ 9 h 9"/>
                <a:gd name="T2" fmla="*/ 5 w 5"/>
                <a:gd name="T3" fmla="*/ 0 h 9"/>
                <a:gd name="T4" fmla="*/ 2 w 5"/>
                <a:gd name="T5" fmla="*/ 9 h 9"/>
              </a:gdLst>
              <a:ahLst/>
              <a:cxnLst>
                <a:cxn ang="0">
                  <a:pos x="T0" y="T1"/>
                </a:cxn>
                <a:cxn ang="0">
                  <a:pos x="T2" y="T3"/>
                </a:cxn>
                <a:cxn ang="0">
                  <a:pos x="T4" y="T5"/>
                </a:cxn>
              </a:cxnLst>
              <a:rect l="0" t="0" r="r" b="b"/>
              <a:pathLst>
                <a:path w="5" h="9">
                  <a:moveTo>
                    <a:pt x="2" y="9"/>
                  </a:moveTo>
                  <a:cubicBezTo>
                    <a:pt x="4" y="6"/>
                    <a:pt x="4" y="3"/>
                    <a:pt x="5" y="0"/>
                  </a:cubicBezTo>
                  <a:cubicBezTo>
                    <a:pt x="2" y="3"/>
                    <a:pt x="0" y="7"/>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3" name="isľíḓê"/>
            <p:cNvSpPr/>
            <p:nvPr/>
          </p:nvSpPr>
          <p:spPr bwMode="auto">
            <a:xfrm>
              <a:off x="3564096" y="3169819"/>
              <a:ext cx="6047" cy="9674"/>
            </a:xfrm>
            <a:custGeom>
              <a:avLst/>
              <a:gdLst>
                <a:gd name="T0" fmla="*/ 0 w 16"/>
                <a:gd name="T1" fmla="*/ 0 h 28"/>
                <a:gd name="T2" fmla="*/ 3 w 16"/>
                <a:gd name="T3" fmla="*/ 14 h 28"/>
                <a:gd name="T4" fmla="*/ 6 w 16"/>
                <a:gd name="T5" fmla="*/ 28 h 28"/>
                <a:gd name="T6" fmla="*/ 0 w 16"/>
                <a:gd name="T7" fmla="*/ 0 h 28"/>
              </a:gdLst>
              <a:ahLst/>
              <a:cxnLst>
                <a:cxn ang="0">
                  <a:pos x="T0" y="T1"/>
                </a:cxn>
                <a:cxn ang="0">
                  <a:pos x="T2" y="T3"/>
                </a:cxn>
                <a:cxn ang="0">
                  <a:pos x="T4" y="T5"/>
                </a:cxn>
                <a:cxn ang="0">
                  <a:pos x="T6" y="T7"/>
                </a:cxn>
              </a:cxnLst>
              <a:rect l="0" t="0" r="r" b="b"/>
              <a:pathLst>
                <a:path w="16" h="28">
                  <a:moveTo>
                    <a:pt x="0" y="0"/>
                  </a:moveTo>
                  <a:cubicBezTo>
                    <a:pt x="0" y="0"/>
                    <a:pt x="2" y="7"/>
                    <a:pt x="3" y="14"/>
                  </a:cubicBezTo>
                  <a:cubicBezTo>
                    <a:pt x="4" y="21"/>
                    <a:pt x="6" y="28"/>
                    <a:pt x="6" y="28"/>
                  </a:cubicBezTo>
                  <a:cubicBezTo>
                    <a:pt x="16" y="24"/>
                    <a:pt x="5" y="12"/>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4" name="íşliḋè"/>
            <p:cNvSpPr/>
            <p:nvPr/>
          </p:nvSpPr>
          <p:spPr bwMode="auto">
            <a:xfrm>
              <a:off x="3217025" y="2886842"/>
              <a:ext cx="4837" cy="1210"/>
            </a:xfrm>
            <a:custGeom>
              <a:avLst/>
              <a:gdLst>
                <a:gd name="T0" fmla="*/ 16 w 16"/>
                <a:gd name="T1" fmla="*/ 0 h 5"/>
                <a:gd name="T2" fmla="*/ 0 w 16"/>
                <a:gd name="T3" fmla="*/ 5 h 5"/>
                <a:gd name="T4" fmla="*/ 14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cubicBezTo>
                    <a:pt x="10" y="0"/>
                    <a:pt x="5" y="2"/>
                    <a:pt x="0" y="5"/>
                  </a:cubicBezTo>
                  <a:cubicBezTo>
                    <a:pt x="5" y="5"/>
                    <a:pt x="9" y="4"/>
                    <a:pt x="14" y="5"/>
                  </a:cubicBezTo>
                  <a:cubicBezTo>
                    <a:pt x="15" y="3"/>
                    <a:pt x="16" y="2"/>
                    <a:pt x="1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5" name="íşļïḑe"/>
            <p:cNvSpPr/>
            <p:nvPr/>
          </p:nvSpPr>
          <p:spPr bwMode="auto">
            <a:xfrm>
              <a:off x="3462515" y="3069446"/>
              <a:ext cx="6047" cy="2419"/>
            </a:xfrm>
            <a:custGeom>
              <a:avLst/>
              <a:gdLst>
                <a:gd name="T0" fmla="*/ 19 w 19"/>
                <a:gd name="T1" fmla="*/ 5 h 5"/>
                <a:gd name="T2" fmla="*/ 13 w 19"/>
                <a:gd name="T3" fmla="*/ 0 h 5"/>
                <a:gd name="T4" fmla="*/ 0 w 19"/>
                <a:gd name="T5" fmla="*/ 5 h 5"/>
                <a:gd name="T6" fmla="*/ 1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0"/>
                    <a:pt x="13" y="0"/>
                    <a:pt x="13" y="0"/>
                  </a:cubicBezTo>
                  <a:cubicBezTo>
                    <a:pt x="9" y="1"/>
                    <a:pt x="5" y="3"/>
                    <a:pt x="0" y="5"/>
                  </a:cubicBezTo>
                  <a:cubicBezTo>
                    <a:pt x="0" y="5"/>
                    <a:pt x="5" y="5"/>
                    <a:pt x="10" y="5"/>
                  </a:cubicBezTo>
                  <a:cubicBezTo>
                    <a:pt x="14" y="5"/>
                    <a:pt x="19" y="5"/>
                    <a:pt x="19"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6" name="íşļide"/>
            <p:cNvSpPr/>
            <p:nvPr/>
          </p:nvSpPr>
          <p:spPr bwMode="auto">
            <a:xfrm>
              <a:off x="3383910" y="3001725"/>
              <a:ext cx="10884" cy="9674"/>
            </a:xfrm>
            <a:custGeom>
              <a:avLst/>
              <a:gdLst>
                <a:gd name="T0" fmla="*/ 0 w 32"/>
                <a:gd name="T1" fmla="*/ 26 h 31"/>
                <a:gd name="T2" fmla="*/ 32 w 32"/>
                <a:gd name="T3" fmla="*/ 0 h 31"/>
                <a:gd name="T4" fmla="*/ 8 w 32"/>
                <a:gd name="T5" fmla="*/ 8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6" y="31"/>
                    <a:pt x="23" y="9"/>
                    <a:pt x="32" y="0"/>
                  </a:cubicBezTo>
                  <a:cubicBezTo>
                    <a:pt x="22" y="8"/>
                    <a:pt x="14" y="9"/>
                    <a:pt x="8" y="8"/>
                  </a:cubicBezTo>
                  <a:cubicBezTo>
                    <a:pt x="5" y="12"/>
                    <a:pt x="2" y="18"/>
                    <a:pt x="0" y="2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7" name="íśľîdé"/>
            <p:cNvSpPr/>
            <p:nvPr/>
          </p:nvSpPr>
          <p:spPr bwMode="auto">
            <a:xfrm>
              <a:off x="3233956" y="2927958"/>
              <a:ext cx="3628" cy="0"/>
            </a:xfrm>
            <a:custGeom>
              <a:avLst/>
              <a:gdLst>
                <a:gd name="T0" fmla="*/ 10 w 10"/>
                <a:gd name="T1" fmla="*/ 0 h 1"/>
                <a:gd name="T2" fmla="*/ 5 w 10"/>
                <a:gd name="T3" fmla="*/ 1 h 1"/>
                <a:gd name="T4" fmla="*/ 0 w 10"/>
                <a:gd name="T5" fmla="*/ 1 h 1"/>
                <a:gd name="T6" fmla="*/ 10 w 10"/>
                <a:gd name="T7" fmla="*/ 0 h 1"/>
              </a:gdLst>
              <a:ahLst/>
              <a:cxnLst>
                <a:cxn ang="0">
                  <a:pos x="T0" y="T1"/>
                </a:cxn>
                <a:cxn ang="0">
                  <a:pos x="T2" y="T3"/>
                </a:cxn>
                <a:cxn ang="0">
                  <a:pos x="T4" y="T5"/>
                </a:cxn>
                <a:cxn ang="0">
                  <a:pos x="T6" y="T7"/>
                </a:cxn>
              </a:cxnLst>
              <a:rect l="0" t="0" r="r" b="b"/>
              <a:pathLst>
                <a:path w="10" h="1">
                  <a:moveTo>
                    <a:pt x="10" y="0"/>
                  </a:moveTo>
                  <a:cubicBezTo>
                    <a:pt x="10" y="0"/>
                    <a:pt x="8" y="0"/>
                    <a:pt x="5" y="1"/>
                  </a:cubicBezTo>
                  <a:cubicBezTo>
                    <a:pt x="2" y="1"/>
                    <a:pt x="0" y="1"/>
                    <a:pt x="0" y="1"/>
                  </a:cubicBezTo>
                  <a:cubicBezTo>
                    <a:pt x="3" y="1"/>
                    <a:pt x="7" y="1"/>
                    <a:pt x="1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8" name="ïṩļidê"/>
            <p:cNvSpPr/>
            <p:nvPr/>
          </p:nvSpPr>
          <p:spPr bwMode="auto">
            <a:xfrm>
              <a:off x="3516933" y="3126284"/>
              <a:ext cx="2419" cy="3628"/>
            </a:xfrm>
            <a:custGeom>
              <a:avLst/>
              <a:gdLst>
                <a:gd name="T0" fmla="*/ 6 w 6"/>
                <a:gd name="T1" fmla="*/ 0 h 9"/>
                <a:gd name="T2" fmla="*/ 0 w 6"/>
                <a:gd name="T3" fmla="*/ 9 h 9"/>
                <a:gd name="T4" fmla="*/ 6 w 6"/>
                <a:gd name="T5" fmla="*/ 0 h 9"/>
              </a:gdLst>
              <a:ahLst/>
              <a:cxnLst>
                <a:cxn ang="0">
                  <a:pos x="T0" y="T1"/>
                </a:cxn>
                <a:cxn ang="0">
                  <a:pos x="T2" y="T3"/>
                </a:cxn>
                <a:cxn ang="0">
                  <a:pos x="T4" y="T5"/>
                </a:cxn>
              </a:cxnLst>
              <a:rect l="0" t="0" r="r" b="b"/>
              <a:pathLst>
                <a:path w="6" h="9">
                  <a:moveTo>
                    <a:pt x="6" y="0"/>
                  </a:moveTo>
                  <a:cubicBezTo>
                    <a:pt x="3" y="3"/>
                    <a:pt x="1" y="6"/>
                    <a:pt x="0" y="9"/>
                  </a:cubicBezTo>
                  <a:cubicBezTo>
                    <a:pt x="3" y="7"/>
                    <a:pt x="5" y="4"/>
                    <a:pt x="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69" name="ï$ḷiḓé"/>
            <p:cNvSpPr/>
            <p:nvPr/>
          </p:nvSpPr>
          <p:spPr bwMode="auto">
            <a:xfrm>
              <a:off x="3056188" y="2937633"/>
              <a:ext cx="1210" cy="2419"/>
            </a:xfrm>
            <a:custGeom>
              <a:avLst/>
              <a:gdLst>
                <a:gd name="T0" fmla="*/ 0 w 2"/>
                <a:gd name="T1" fmla="*/ 0 h 5"/>
                <a:gd name="T2" fmla="*/ 0 w 2"/>
                <a:gd name="T3" fmla="*/ 5 h 5"/>
                <a:gd name="T4" fmla="*/ 0 w 2"/>
                <a:gd name="T5" fmla="*/ 0 h 5"/>
              </a:gdLst>
              <a:ahLst/>
              <a:cxnLst>
                <a:cxn ang="0">
                  <a:pos x="T0" y="T1"/>
                </a:cxn>
                <a:cxn ang="0">
                  <a:pos x="T2" y="T3"/>
                </a:cxn>
                <a:cxn ang="0">
                  <a:pos x="T4" y="T5"/>
                </a:cxn>
              </a:cxnLst>
              <a:rect l="0" t="0" r="r" b="b"/>
              <a:pathLst>
                <a:path w="2" h="5">
                  <a:moveTo>
                    <a:pt x="0" y="0"/>
                  </a:moveTo>
                  <a:cubicBezTo>
                    <a:pt x="0" y="2"/>
                    <a:pt x="0" y="3"/>
                    <a:pt x="0" y="5"/>
                  </a:cubicBezTo>
                  <a:cubicBezTo>
                    <a:pt x="2" y="2"/>
                    <a:pt x="2"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0" name="ïṥļíḑè"/>
            <p:cNvSpPr/>
            <p:nvPr/>
          </p:nvSpPr>
          <p:spPr bwMode="auto">
            <a:xfrm>
              <a:off x="3184375" y="2975121"/>
              <a:ext cx="1210" cy="4837"/>
            </a:xfrm>
            <a:custGeom>
              <a:avLst/>
              <a:gdLst>
                <a:gd name="T0" fmla="*/ 6 w 6"/>
                <a:gd name="T1" fmla="*/ 0 h 17"/>
                <a:gd name="T2" fmla="*/ 0 w 6"/>
                <a:gd name="T3" fmla="*/ 2 h 17"/>
                <a:gd name="T4" fmla="*/ 0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cubicBezTo>
                    <a:pt x="0" y="2"/>
                    <a:pt x="0" y="2"/>
                    <a:pt x="0" y="2"/>
                  </a:cubicBezTo>
                  <a:cubicBezTo>
                    <a:pt x="0" y="7"/>
                    <a:pt x="0" y="12"/>
                    <a:pt x="0" y="17"/>
                  </a:cubicBezTo>
                  <a:lnTo>
                    <a:pt x="6"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1" name="í$ḻíde"/>
            <p:cNvSpPr/>
            <p:nvPr/>
          </p:nvSpPr>
          <p:spPr bwMode="auto">
            <a:xfrm>
              <a:off x="3612469" y="3607588"/>
              <a:ext cx="0" cy="3628"/>
            </a:xfrm>
            <a:custGeom>
              <a:avLst/>
              <a:gdLst>
                <a:gd name="T0" fmla="*/ 1 w 1"/>
                <a:gd name="T1" fmla="*/ 10 h 10"/>
                <a:gd name="T2" fmla="*/ 1 w 1"/>
                <a:gd name="T3" fmla="*/ 8 h 10"/>
                <a:gd name="T4" fmla="*/ 1 w 1"/>
                <a:gd name="T5" fmla="*/ 10 h 10"/>
              </a:gdLst>
              <a:ahLst/>
              <a:cxnLst>
                <a:cxn ang="0">
                  <a:pos x="T0" y="T1"/>
                </a:cxn>
                <a:cxn ang="0">
                  <a:pos x="T2" y="T3"/>
                </a:cxn>
                <a:cxn ang="0">
                  <a:pos x="T4" y="T5"/>
                </a:cxn>
              </a:cxnLst>
              <a:rect l="0" t="0" r="r" b="b"/>
              <a:pathLst>
                <a:path w="1" h="10">
                  <a:moveTo>
                    <a:pt x="1" y="10"/>
                  </a:moveTo>
                  <a:cubicBezTo>
                    <a:pt x="1" y="9"/>
                    <a:pt x="1" y="9"/>
                    <a:pt x="1" y="8"/>
                  </a:cubicBezTo>
                  <a:cubicBezTo>
                    <a:pt x="0" y="0"/>
                    <a:pt x="0" y="5"/>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2" name="íS1íḋè"/>
            <p:cNvSpPr/>
            <p:nvPr/>
          </p:nvSpPr>
          <p:spPr bwMode="auto">
            <a:xfrm>
              <a:off x="2909862" y="3908704"/>
              <a:ext cx="18140" cy="18140"/>
            </a:xfrm>
            <a:custGeom>
              <a:avLst/>
              <a:gdLst>
                <a:gd name="T0" fmla="*/ 39 w 56"/>
                <a:gd name="T1" fmla="*/ 0 h 57"/>
                <a:gd name="T2" fmla="*/ 24 w 56"/>
                <a:gd name="T3" fmla="*/ 26 h 57"/>
                <a:gd name="T4" fmla="*/ 20 w 56"/>
                <a:gd name="T5" fmla="*/ 57 h 57"/>
                <a:gd name="T6" fmla="*/ 42 w 56"/>
                <a:gd name="T7" fmla="*/ 34 h 57"/>
                <a:gd name="T8" fmla="*/ 39 w 56"/>
                <a:gd name="T9" fmla="*/ 0 h 57"/>
              </a:gdLst>
              <a:ahLst/>
              <a:cxnLst>
                <a:cxn ang="0">
                  <a:pos x="T0" y="T1"/>
                </a:cxn>
                <a:cxn ang="0">
                  <a:pos x="T2" y="T3"/>
                </a:cxn>
                <a:cxn ang="0">
                  <a:pos x="T4" y="T5"/>
                </a:cxn>
                <a:cxn ang="0">
                  <a:pos x="T6" y="T7"/>
                </a:cxn>
                <a:cxn ang="0">
                  <a:pos x="T8" y="T9"/>
                </a:cxn>
              </a:cxnLst>
              <a:rect l="0" t="0" r="r" b="b"/>
              <a:pathLst>
                <a:path w="56" h="57">
                  <a:moveTo>
                    <a:pt x="39" y="0"/>
                  </a:moveTo>
                  <a:cubicBezTo>
                    <a:pt x="51" y="16"/>
                    <a:pt x="36" y="21"/>
                    <a:pt x="24" y="26"/>
                  </a:cubicBezTo>
                  <a:cubicBezTo>
                    <a:pt x="11" y="31"/>
                    <a:pt x="0" y="37"/>
                    <a:pt x="20" y="57"/>
                  </a:cubicBezTo>
                  <a:cubicBezTo>
                    <a:pt x="19" y="51"/>
                    <a:pt x="33" y="43"/>
                    <a:pt x="42" y="34"/>
                  </a:cubicBezTo>
                  <a:cubicBezTo>
                    <a:pt x="51" y="24"/>
                    <a:pt x="56" y="13"/>
                    <a:pt x="3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3" name="íṥḻîḋê"/>
            <p:cNvSpPr/>
            <p:nvPr/>
          </p:nvSpPr>
          <p:spPr bwMode="auto">
            <a:xfrm>
              <a:off x="3224281" y="2888051"/>
              <a:ext cx="4837" cy="1210"/>
            </a:xfrm>
            <a:custGeom>
              <a:avLst/>
              <a:gdLst>
                <a:gd name="T0" fmla="*/ 0 w 14"/>
                <a:gd name="T1" fmla="*/ 1 h 4"/>
                <a:gd name="T2" fmla="*/ 14 w 14"/>
                <a:gd name="T3" fmla="*/ 4 h 4"/>
                <a:gd name="T4" fmla="*/ 0 w 14"/>
                <a:gd name="T5" fmla="*/ 1 h 4"/>
              </a:gdLst>
              <a:ahLst/>
              <a:cxnLst>
                <a:cxn ang="0">
                  <a:pos x="T0" y="T1"/>
                </a:cxn>
                <a:cxn ang="0">
                  <a:pos x="T2" y="T3"/>
                </a:cxn>
                <a:cxn ang="0">
                  <a:pos x="T4" y="T5"/>
                </a:cxn>
              </a:cxnLst>
              <a:rect l="0" t="0" r="r" b="b"/>
              <a:pathLst>
                <a:path w="14" h="4">
                  <a:moveTo>
                    <a:pt x="0" y="1"/>
                  </a:moveTo>
                  <a:cubicBezTo>
                    <a:pt x="4" y="1"/>
                    <a:pt x="9" y="2"/>
                    <a:pt x="14" y="4"/>
                  </a:cubicBezTo>
                  <a:cubicBezTo>
                    <a:pt x="8" y="1"/>
                    <a:pt x="3"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4" name="ïsḻïďè"/>
            <p:cNvSpPr/>
            <p:nvPr/>
          </p:nvSpPr>
          <p:spPr bwMode="auto">
            <a:xfrm>
              <a:off x="2917118" y="3926844"/>
              <a:ext cx="1210" cy="1210"/>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0" y="0"/>
                    <a:pt x="0" y="0"/>
                    <a:pt x="0" y="0"/>
                  </a:cubicBezTo>
                  <a:cubicBezTo>
                    <a:pt x="4" y="4"/>
                    <a:pt x="4" y="4"/>
                    <a:pt x="4" y="4"/>
                  </a:cubicBezTo>
                  <a:cubicBezTo>
                    <a:pt x="2" y="2"/>
                    <a:pt x="1" y="1"/>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5" name="í$lïḋé"/>
            <p:cNvSpPr/>
            <p:nvPr/>
          </p:nvSpPr>
          <p:spPr bwMode="auto">
            <a:xfrm>
              <a:off x="3527817" y="3807123"/>
              <a:ext cx="3628" cy="0"/>
            </a:xfrm>
            <a:custGeom>
              <a:avLst/>
              <a:gdLst>
                <a:gd name="T0" fmla="*/ 0 w 14"/>
                <a:gd name="T1" fmla="*/ 0 h 2"/>
                <a:gd name="T2" fmla="*/ 14 w 14"/>
                <a:gd name="T3" fmla="*/ 2 h 2"/>
                <a:gd name="T4" fmla="*/ 0 w 14"/>
                <a:gd name="T5" fmla="*/ 0 h 2"/>
              </a:gdLst>
              <a:ahLst/>
              <a:cxnLst>
                <a:cxn ang="0">
                  <a:pos x="T0" y="T1"/>
                </a:cxn>
                <a:cxn ang="0">
                  <a:pos x="T2" y="T3"/>
                </a:cxn>
                <a:cxn ang="0">
                  <a:pos x="T4" y="T5"/>
                </a:cxn>
              </a:cxnLst>
              <a:rect l="0" t="0" r="r" b="b"/>
              <a:pathLst>
                <a:path w="14" h="2">
                  <a:moveTo>
                    <a:pt x="0" y="0"/>
                  </a:moveTo>
                  <a:cubicBezTo>
                    <a:pt x="5" y="2"/>
                    <a:pt x="9" y="2"/>
                    <a:pt x="14" y="2"/>
                  </a:cubicBezTo>
                  <a:cubicBezTo>
                    <a:pt x="12" y="1"/>
                    <a:pt x="8"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6" name="îšḷiḋê"/>
            <p:cNvSpPr/>
            <p:nvPr/>
          </p:nvSpPr>
          <p:spPr bwMode="auto">
            <a:xfrm>
              <a:off x="3612469" y="3669262"/>
              <a:ext cx="2419" cy="3628"/>
            </a:xfrm>
            <a:custGeom>
              <a:avLst/>
              <a:gdLst>
                <a:gd name="T0" fmla="*/ 8 w 8"/>
                <a:gd name="T1" fmla="*/ 0 h 10"/>
                <a:gd name="T2" fmla="*/ 0 w 8"/>
                <a:gd name="T3" fmla="*/ 10 h 10"/>
                <a:gd name="T4" fmla="*/ 8 w 8"/>
                <a:gd name="T5" fmla="*/ 0 h 10"/>
              </a:gdLst>
              <a:ahLst/>
              <a:cxnLst>
                <a:cxn ang="0">
                  <a:pos x="T0" y="T1"/>
                </a:cxn>
                <a:cxn ang="0">
                  <a:pos x="T2" y="T3"/>
                </a:cxn>
                <a:cxn ang="0">
                  <a:pos x="T4" y="T5"/>
                </a:cxn>
              </a:cxnLst>
              <a:rect l="0" t="0" r="r" b="b"/>
              <a:pathLst>
                <a:path w="8" h="10">
                  <a:moveTo>
                    <a:pt x="8" y="0"/>
                  </a:moveTo>
                  <a:cubicBezTo>
                    <a:pt x="0" y="10"/>
                    <a:pt x="0" y="10"/>
                    <a:pt x="0" y="10"/>
                  </a:cubicBezTo>
                  <a:cubicBezTo>
                    <a:pt x="4" y="6"/>
                    <a:pt x="6" y="3"/>
                    <a:pt x="8"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7" name="îṥlíḓê"/>
            <p:cNvSpPr/>
            <p:nvPr/>
          </p:nvSpPr>
          <p:spPr bwMode="auto">
            <a:xfrm>
              <a:off x="3474608" y="3876053"/>
              <a:ext cx="4837" cy="2419"/>
            </a:xfrm>
            <a:custGeom>
              <a:avLst/>
              <a:gdLst>
                <a:gd name="T0" fmla="*/ 15 w 15"/>
                <a:gd name="T1" fmla="*/ 0 h 11"/>
                <a:gd name="T2" fmla="*/ 0 w 15"/>
                <a:gd name="T3" fmla="*/ 10 h 11"/>
                <a:gd name="T4" fmla="*/ 4 w 15"/>
                <a:gd name="T5" fmla="*/ 11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9" y="3"/>
                    <a:pt x="4" y="1"/>
                    <a:pt x="0" y="10"/>
                  </a:cubicBezTo>
                  <a:cubicBezTo>
                    <a:pt x="1" y="10"/>
                    <a:pt x="2" y="11"/>
                    <a:pt x="4" y="11"/>
                  </a:cubicBezTo>
                  <a:cubicBezTo>
                    <a:pt x="4" y="6"/>
                    <a:pt x="6" y="2"/>
                    <a:pt x="1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8" name="ïṩḻíḑe"/>
            <p:cNvSpPr/>
            <p:nvPr/>
          </p:nvSpPr>
          <p:spPr bwMode="auto">
            <a:xfrm>
              <a:off x="3406887" y="3920797"/>
              <a:ext cx="3628" cy="1210"/>
            </a:xfrm>
            <a:custGeom>
              <a:avLst/>
              <a:gdLst>
                <a:gd name="T0" fmla="*/ 0 w 14"/>
                <a:gd name="T1" fmla="*/ 2 h 5"/>
                <a:gd name="T2" fmla="*/ 7 w 14"/>
                <a:gd name="T3" fmla="*/ 5 h 5"/>
                <a:gd name="T4" fmla="*/ 14 w 14"/>
                <a:gd name="T5" fmla="*/ 0 h 5"/>
                <a:gd name="T6" fmla="*/ 0 w 14"/>
                <a:gd name="T7" fmla="*/ 2 h 5"/>
              </a:gdLst>
              <a:ahLst/>
              <a:cxnLst>
                <a:cxn ang="0">
                  <a:pos x="T0" y="T1"/>
                </a:cxn>
                <a:cxn ang="0">
                  <a:pos x="T2" y="T3"/>
                </a:cxn>
                <a:cxn ang="0">
                  <a:pos x="T4" y="T5"/>
                </a:cxn>
                <a:cxn ang="0">
                  <a:pos x="T6" y="T7"/>
                </a:cxn>
              </a:cxnLst>
              <a:rect l="0" t="0" r="r" b="b"/>
              <a:pathLst>
                <a:path w="14" h="5">
                  <a:moveTo>
                    <a:pt x="0" y="2"/>
                  </a:moveTo>
                  <a:cubicBezTo>
                    <a:pt x="2" y="3"/>
                    <a:pt x="4" y="4"/>
                    <a:pt x="7" y="5"/>
                  </a:cubicBezTo>
                  <a:cubicBezTo>
                    <a:pt x="9" y="3"/>
                    <a:pt x="12" y="2"/>
                    <a:pt x="14" y="0"/>
                  </a:cubicBezTo>
                  <a:lnTo>
                    <a:pt x="0"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79" name="îślîḍè"/>
            <p:cNvSpPr/>
            <p:nvPr/>
          </p:nvSpPr>
          <p:spPr bwMode="auto">
            <a:xfrm>
              <a:off x="2768374" y="2989632"/>
              <a:ext cx="16930" cy="12093"/>
            </a:xfrm>
            <a:custGeom>
              <a:avLst/>
              <a:gdLst>
                <a:gd name="T0" fmla="*/ 0 w 52"/>
                <a:gd name="T1" fmla="*/ 19 h 38"/>
                <a:gd name="T2" fmla="*/ 22 w 52"/>
                <a:gd name="T3" fmla="*/ 38 h 38"/>
                <a:gd name="T4" fmla="*/ 0 w 52"/>
                <a:gd name="T5" fmla="*/ 19 h 38"/>
              </a:gdLst>
              <a:ahLst/>
              <a:cxnLst>
                <a:cxn ang="0">
                  <a:pos x="T0" y="T1"/>
                </a:cxn>
                <a:cxn ang="0">
                  <a:pos x="T2" y="T3"/>
                </a:cxn>
                <a:cxn ang="0">
                  <a:pos x="T4" y="T5"/>
                </a:cxn>
              </a:cxnLst>
              <a:rect l="0" t="0" r="r" b="b"/>
              <a:pathLst>
                <a:path w="52" h="38">
                  <a:moveTo>
                    <a:pt x="0" y="19"/>
                  </a:moveTo>
                  <a:cubicBezTo>
                    <a:pt x="9" y="24"/>
                    <a:pt x="16" y="31"/>
                    <a:pt x="22" y="38"/>
                  </a:cubicBezTo>
                  <a:cubicBezTo>
                    <a:pt x="11" y="21"/>
                    <a:pt x="52" y="0"/>
                    <a:pt x="0" y="1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0" name="íṣlídê"/>
            <p:cNvSpPr/>
            <p:nvPr/>
          </p:nvSpPr>
          <p:spPr bwMode="auto">
            <a:xfrm>
              <a:off x="3220654" y="2888051"/>
              <a:ext cx="3628" cy="3628"/>
            </a:xfrm>
            <a:custGeom>
              <a:avLst/>
              <a:gdLst>
                <a:gd name="T0" fmla="*/ 1 w 13"/>
                <a:gd name="T1" fmla="*/ 10 h 10"/>
                <a:gd name="T2" fmla="*/ 13 w 13"/>
                <a:gd name="T3" fmla="*/ 1 h 10"/>
                <a:gd name="T4" fmla="*/ 2 w 13"/>
                <a:gd name="T5" fmla="*/ 0 h 10"/>
                <a:gd name="T6" fmla="*/ 1 w 13"/>
                <a:gd name="T7" fmla="*/ 10 h 10"/>
              </a:gdLst>
              <a:ahLst/>
              <a:cxnLst>
                <a:cxn ang="0">
                  <a:pos x="T0" y="T1"/>
                </a:cxn>
                <a:cxn ang="0">
                  <a:pos x="T2" y="T3"/>
                </a:cxn>
                <a:cxn ang="0">
                  <a:pos x="T4" y="T5"/>
                </a:cxn>
                <a:cxn ang="0">
                  <a:pos x="T6" y="T7"/>
                </a:cxn>
              </a:cxnLst>
              <a:rect l="0" t="0" r="r" b="b"/>
              <a:pathLst>
                <a:path w="13" h="10">
                  <a:moveTo>
                    <a:pt x="1" y="10"/>
                  </a:moveTo>
                  <a:cubicBezTo>
                    <a:pt x="4" y="4"/>
                    <a:pt x="8" y="1"/>
                    <a:pt x="13" y="1"/>
                  </a:cubicBezTo>
                  <a:cubicBezTo>
                    <a:pt x="9" y="0"/>
                    <a:pt x="6" y="0"/>
                    <a:pt x="2" y="0"/>
                  </a:cubicBezTo>
                  <a:cubicBezTo>
                    <a:pt x="1" y="4"/>
                    <a:pt x="0" y="7"/>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1" name="ïśḻíḓè"/>
            <p:cNvSpPr/>
            <p:nvPr/>
          </p:nvSpPr>
          <p:spPr bwMode="auto">
            <a:xfrm>
              <a:off x="3506050" y="3931681"/>
              <a:ext cx="14512" cy="8466"/>
            </a:xfrm>
            <a:custGeom>
              <a:avLst/>
              <a:gdLst>
                <a:gd name="T0" fmla="*/ 44 w 44"/>
                <a:gd name="T1" fmla="*/ 0 h 29"/>
                <a:gd name="T2" fmla="*/ 22 w 44"/>
                <a:gd name="T3" fmla="*/ 15 h 29"/>
                <a:gd name="T4" fmla="*/ 7 w 44"/>
                <a:gd name="T5" fmla="*/ 25 h 29"/>
                <a:gd name="T6" fmla="*/ 0 w 44"/>
                <a:gd name="T7" fmla="*/ 29 h 29"/>
                <a:gd name="T8" fmla="*/ 44 w 44"/>
                <a:gd name="T9" fmla="*/ 0 h 29"/>
              </a:gdLst>
              <a:ahLst/>
              <a:cxnLst>
                <a:cxn ang="0">
                  <a:pos x="T0" y="T1"/>
                </a:cxn>
                <a:cxn ang="0">
                  <a:pos x="T2" y="T3"/>
                </a:cxn>
                <a:cxn ang="0">
                  <a:pos x="T4" y="T5"/>
                </a:cxn>
                <a:cxn ang="0">
                  <a:pos x="T6" y="T7"/>
                </a:cxn>
                <a:cxn ang="0">
                  <a:pos x="T8" y="T9"/>
                </a:cxn>
              </a:cxnLst>
              <a:rect l="0" t="0" r="r" b="b"/>
              <a:pathLst>
                <a:path w="44" h="29">
                  <a:moveTo>
                    <a:pt x="44" y="0"/>
                  </a:moveTo>
                  <a:cubicBezTo>
                    <a:pt x="44" y="0"/>
                    <a:pt x="33" y="8"/>
                    <a:pt x="22" y="15"/>
                  </a:cubicBezTo>
                  <a:cubicBezTo>
                    <a:pt x="17" y="19"/>
                    <a:pt x="12" y="22"/>
                    <a:pt x="7" y="25"/>
                  </a:cubicBezTo>
                  <a:cubicBezTo>
                    <a:pt x="3" y="28"/>
                    <a:pt x="0" y="29"/>
                    <a:pt x="0" y="29"/>
                  </a:cubicBezTo>
                  <a:cubicBezTo>
                    <a:pt x="14" y="23"/>
                    <a:pt x="29" y="12"/>
                    <a:pt x="44"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2" name="îṡľïdé"/>
            <p:cNvSpPr/>
            <p:nvPr/>
          </p:nvSpPr>
          <p:spPr bwMode="auto">
            <a:xfrm>
              <a:off x="2428558" y="3551960"/>
              <a:ext cx="1210" cy="2419"/>
            </a:xfrm>
            <a:custGeom>
              <a:avLst/>
              <a:gdLst>
                <a:gd name="T0" fmla="*/ 6 w 6"/>
                <a:gd name="T1" fmla="*/ 11 h 11"/>
                <a:gd name="T2" fmla="*/ 0 w 6"/>
                <a:gd name="T3" fmla="*/ 0 h 11"/>
                <a:gd name="T4" fmla="*/ 6 w 6"/>
                <a:gd name="T5" fmla="*/ 11 h 11"/>
              </a:gdLst>
              <a:ahLst/>
              <a:cxnLst>
                <a:cxn ang="0">
                  <a:pos x="T0" y="T1"/>
                </a:cxn>
                <a:cxn ang="0">
                  <a:pos x="T2" y="T3"/>
                </a:cxn>
                <a:cxn ang="0">
                  <a:pos x="T4" y="T5"/>
                </a:cxn>
              </a:cxnLst>
              <a:rect l="0" t="0" r="r" b="b"/>
              <a:pathLst>
                <a:path w="6" h="11">
                  <a:moveTo>
                    <a:pt x="6" y="11"/>
                  </a:moveTo>
                  <a:cubicBezTo>
                    <a:pt x="0" y="0"/>
                    <a:pt x="0" y="0"/>
                    <a:pt x="0" y="0"/>
                  </a:cubicBezTo>
                  <a:cubicBezTo>
                    <a:pt x="0" y="5"/>
                    <a:pt x="2" y="9"/>
                    <a:pt x="6" y="1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3" name="îṥlïdè"/>
            <p:cNvSpPr/>
            <p:nvPr/>
          </p:nvSpPr>
          <p:spPr bwMode="auto">
            <a:xfrm>
              <a:off x="3452840" y="3967961"/>
              <a:ext cx="12093" cy="3628"/>
            </a:xfrm>
            <a:custGeom>
              <a:avLst/>
              <a:gdLst>
                <a:gd name="T0" fmla="*/ 38 w 38"/>
                <a:gd name="T1" fmla="*/ 4 h 11"/>
                <a:gd name="T2" fmla="*/ 3 w 38"/>
                <a:gd name="T3" fmla="*/ 2 h 11"/>
                <a:gd name="T4" fmla="*/ 1 w 38"/>
                <a:gd name="T5" fmla="*/ 11 h 11"/>
                <a:gd name="T6" fmla="*/ 38 w 38"/>
                <a:gd name="T7" fmla="*/ 4 h 11"/>
              </a:gdLst>
              <a:ahLst/>
              <a:cxnLst>
                <a:cxn ang="0">
                  <a:pos x="T0" y="T1"/>
                </a:cxn>
                <a:cxn ang="0">
                  <a:pos x="T2" y="T3"/>
                </a:cxn>
                <a:cxn ang="0">
                  <a:pos x="T4" y="T5"/>
                </a:cxn>
                <a:cxn ang="0">
                  <a:pos x="T6" y="T7"/>
                </a:cxn>
              </a:cxnLst>
              <a:rect l="0" t="0" r="r" b="b"/>
              <a:pathLst>
                <a:path w="38" h="11">
                  <a:moveTo>
                    <a:pt x="38" y="4"/>
                  </a:moveTo>
                  <a:cubicBezTo>
                    <a:pt x="25" y="1"/>
                    <a:pt x="13" y="0"/>
                    <a:pt x="3" y="2"/>
                  </a:cubicBezTo>
                  <a:cubicBezTo>
                    <a:pt x="2" y="5"/>
                    <a:pt x="0" y="8"/>
                    <a:pt x="1" y="11"/>
                  </a:cubicBezTo>
                  <a:lnTo>
                    <a:pt x="38"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4" name="ísļiḋê"/>
            <p:cNvSpPr/>
            <p:nvPr/>
          </p:nvSpPr>
          <p:spPr bwMode="auto">
            <a:xfrm>
              <a:off x="2775629" y="300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5" name="íšľíḓé"/>
            <p:cNvSpPr/>
            <p:nvPr/>
          </p:nvSpPr>
          <p:spPr bwMode="auto">
            <a:xfrm>
              <a:off x="2412838" y="2882005"/>
              <a:ext cx="1290329" cy="1147631"/>
            </a:xfrm>
            <a:custGeom>
              <a:avLst/>
              <a:gdLst>
                <a:gd name="T0" fmla="*/ 1159 w 4052"/>
                <a:gd name="T1" fmla="*/ 422 h 3609"/>
                <a:gd name="T2" fmla="*/ 1066 w 4052"/>
                <a:gd name="T3" fmla="*/ 353 h 3609"/>
                <a:gd name="T4" fmla="*/ 676 w 4052"/>
                <a:gd name="T5" fmla="*/ 603 h 3609"/>
                <a:gd name="T6" fmla="*/ 235 w 4052"/>
                <a:gd name="T7" fmla="*/ 975 h 3609"/>
                <a:gd name="T8" fmla="*/ 89 w 4052"/>
                <a:gd name="T9" fmla="*/ 1354 h 3609"/>
                <a:gd name="T10" fmla="*/ 27 w 4052"/>
                <a:gd name="T11" fmla="*/ 1839 h 3609"/>
                <a:gd name="T12" fmla="*/ 64 w 4052"/>
                <a:gd name="T13" fmla="*/ 2077 h 3609"/>
                <a:gd name="T14" fmla="*/ 128 w 4052"/>
                <a:gd name="T15" fmla="*/ 2345 h 3609"/>
                <a:gd name="T16" fmla="*/ 309 w 4052"/>
                <a:gd name="T17" fmla="*/ 2672 h 3609"/>
                <a:gd name="T18" fmla="*/ 635 w 4052"/>
                <a:gd name="T19" fmla="*/ 2999 h 3609"/>
                <a:gd name="T20" fmla="*/ 983 w 4052"/>
                <a:gd name="T21" fmla="*/ 3206 h 3609"/>
                <a:gd name="T22" fmla="*/ 1538 w 4052"/>
                <a:gd name="T23" fmla="*/ 3438 h 3609"/>
                <a:gd name="T24" fmla="*/ 2690 w 4052"/>
                <a:gd name="T25" fmla="*/ 3567 h 3609"/>
                <a:gd name="T26" fmla="*/ 3076 w 4052"/>
                <a:gd name="T27" fmla="*/ 3515 h 3609"/>
                <a:gd name="T28" fmla="*/ 3516 w 4052"/>
                <a:gd name="T29" fmla="*/ 3257 h 3609"/>
                <a:gd name="T30" fmla="*/ 3867 w 4052"/>
                <a:gd name="T31" fmla="*/ 2753 h 3609"/>
                <a:gd name="T32" fmla="*/ 3998 w 4052"/>
                <a:gd name="T33" fmla="*/ 2382 h 3609"/>
                <a:gd name="T34" fmla="*/ 4043 w 4052"/>
                <a:gd name="T35" fmla="*/ 1937 h 3609"/>
                <a:gd name="T36" fmla="*/ 3986 w 4052"/>
                <a:gd name="T37" fmla="*/ 1743 h 3609"/>
                <a:gd name="T38" fmla="*/ 3940 w 4052"/>
                <a:gd name="T39" fmla="*/ 1417 h 3609"/>
                <a:gd name="T40" fmla="*/ 3707 w 4052"/>
                <a:gd name="T41" fmla="*/ 885 h 3609"/>
                <a:gd name="T42" fmla="*/ 3485 w 4052"/>
                <a:gd name="T43" fmla="*/ 603 h 3609"/>
                <a:gd name="T44" fmla="*/ 3288 w 4052"/>
                <a:gd name="T45" fmla="*/ 458 h 3609"/>
                <a:gd name="T46" fmla="*/ 3168 w 4052"/>
                <a:gd name="T47" fmla="*/ 299 h 3609"/>
                <a:gd name="T48" fmla="*/ 2955 w 4052"/>
                <a:gd name="T49" fmla="*/ 168 h 3609"/>
                <a:gd name="T50" fmla="*/ 2544 w 4052"/>
                <a:gd name="T51" fmla="*/ 42 h 3609"/>
                <a:gd name="T52" fmla="*/ 2533 w 4052"/>
                <a:gd name="T53" fmla="*/ 64 h 3609"/>
                <a:gd name="T54" fmla="*/ 2696 w 4052"/>
                <a:gd name="T55" fmla="*/ 190 h 3609"/>
                <a:gd name="T56" fmla="*/ 2979 w 4052"/>
                <a:gd name="T57" fmla="*/ 334 h 3609"/>
                <a:gd name="T58" fmla="*/ 3327 w 4052"/>
                <a:gd name="T59" fmla="*/ 613 h 3609"/>
                <a:gd name="T60" fmla="*/ 3512 w 4052"/>
                <a:gd name="T61" fmla="*/ 790 h 3609"/>
                <a:gd name="T62" fmla="*/ 3694 w 4052"/>
                <a:gd name="T63" fmla="*/ 1029 h 3609"/>
                <a:gd name="T64" fmla="*/ 3777 w 4052"/>
                <a:gd name="T65" fmla="*/ 1286 h 3609"/>
                <a:gd name="T66" fmla="*/ 3846 w 4052"/>
                <a:gd name="T67" fmla="*/ 1578 h 3609"/>
                <a:gd name="T68" fmla="*/ 3921 w 4052"/>
                <a:gd name="T69" fmla="*/ 1840 h 3609"/>
                <a:gd name="T70" fmla="*/ 3872 w 4052"/>
                <a:gd name="T71" fmla="*/ 2038 h 3609"/>
                <a:gd name="T72" fmla="*/ 3840 w 4052"/>
                <a:gd name="T73" fmla="*/ 2257 h 3609"/>
                <a:gd name="T74" fmla="*/ 3779 w 4052"/>
                <a:gd name="T75" fmla="*/ 2494 h 3609"/>
                <a:gd name="T76" fmla="*/ 3688 w 4052"/>
                <a:gd name="T77" fmla="*/ 2629 h 3609"/>
                <a:gd name="T78" fmla="*/ 3565 w 4052"/>
                <a:gd name="T79" fmla="*/ 2865 h 3609"/>
                <a:gd name="T80" fmla="*/ 3402 w 4052"/>
                <a:gd name="T81" fmla="*/ 3084 h 3609"/>
                <a:gd name="T82" fmla="*/ 3151 w 4052"/>
                <a:gd name="T83" fmla="*/ 3274 h 3609"/>
                <a:gd name="T84" fmla="*/ 2897 w 4052"/>
                <a:gd name="T85" fmla="*/ 3329 h 3609"/>
                <a:gd name="T86" fmla="*/ 2520 w 4052"/>
                <a:gd name="T87" fmla="*/ 3373 h 3609"/>
                <a:gd name="T88" fmla="*/ 2192 w 4052"/>
                <a:gd name="T89" fmla="*/ 3349 h 3609"/>
                <a:gd name="T90" fmla="*/ 1655 w 4052"/>
                <a:gd name="T91" fmla="*/ 3266 h 3609"/>
                <a:gd name="T92" fmla="*/ 1295 w 4052"/>
                <a:gd name="T93" fmla="*/ 3109 h 3609"/>
                <a:gd name="T94" fmla="*/ 917 w 4052"/>
                <a:gd name="T95" fmla="*/ 2918 h 3609"/>
                <a:gd name="T96" fmla="*/ 625 w 4052"/>
                <a:gd name="T97" fmla="*/ 2671 h 3609"/>
                <a:gd name="T98" fmla="*/ 367 w 4052"/>
                <a:gd name="T99" fmla="*/ 2256 h 3609"/>
                <a:gd name="T100" fmla="*/ 223 w 4052"/>
                <a:gd name="T101" fmla="*/ 1891 h 3609"/>
                <a:gd name="T102" fmla="*/ 229 w 4052"/>
                <a:gd name="T103" fmla="*/ 1628 h 3609"/>
                <a:gd name="T104" fmla="*/ 300 w 4052"/>
                <a:gd name="T105" fmla="*/ 1405 h 3609"/>
                <a:gd name="T106" fmla="*/ 366 w 4052"/>
                <a:gd name="T107" fmla="*/ 1143 h 3609"/>
                <a:gd name="T108" fmla="*/ 520 w 4052"/>
                <a:gd name="T109" fmla="*/ 955 h 3609"/>
                <a:gd name="T110" fmla="*/ 680 w 4052"/>
                <a:gd name="T111" fmla="*/ 811 h 3609"/>
                <a:gd name="T112" fmla="*/ 1030 w 4052"/>
                <a:gd name="T113" fmla="*/ 587 h 3609"/>
                <a:gd name="T114" fmla="*/ 1505 w 4052"/>
                <a:gd name="T115" fmla="*/ 433 h 3609"/>
                <a:gd name="T116" fmla="*/ 2187 w 4052"/>
                <a:gd name="T117" fmla="*/ 349 h 3609"/>
                <a:gd name="T118" fmla="*/ 2220 w 4052"/>
                <a:gd name="T119" fmla="*/ 165 h 3609"/>
                <a:gd name="T120" fmla="*/ 1601 w 4052"/>
                <a:gd name="T121" fmla="*/ 247 h 3609"/>
                <a:gd name="T122" fmla="*/ 487 w 4052"/>
                <a:gd name="T123" fmla="*/ 76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2" h="3609">
                  <a:moveTo>
                    <a:pt x="1430" y="227"/>
                  </a:moveTo>
                  <a:cubicBezTo>
                    <a:pt x="1384" y="237"/>
                    <a:pt x="1416" y="267"/>
                    <a:pt x="1411" y="290"/>
                  </a:cubicBezTo>
                  <a:cubicBezTo>
                    <a:pt x="1360" y="312"/>
                    <a:pt x="1381" y="269"/>
                    <a:pt x="1358" y="255"/>
                  </a:cubicBezTo>
                  <a:cubicBezTo>
                    <a:pt x="1354" y="258"/>
                    <a:pt x="1350" y="260"/>
                    <a:pt x="1346" y="263"/>
                  </a:cubicBezTo>
                  <a:cubicBezTo>
                    <a:pt x="1343" y="265"/>
                    <a:pt x="1340" y="269"/>
                    <a:pt x="1336" y="272"/>
                  </a:cubicBezTo>
                  <a:cubicBezTo>
                    <a:pt x="1330" y="278"/>
                    <a:pt x="1324" y="285"/>
                    <a:pt x="1318" y="291"/>
                  </a:cubicBezTo>
                  <a:cubicBezTo>
                    <a:pt x="1307" y="304"/>
                    <a:pt x="1296" y="315"/>
                    <a:pt x="1284" y="317"/>
                  </a:cubicBezTo>
                  <a:cubicBezTo>
                    <a:pt x="1280" y="312"/>
                    <a:pt x="1275" y="311"/>
                    <a:pt x="1279" y="303"/>
                  </a:cubicBezTo>
                  <a:cubicBezTo>
                    <a:pt x="1272" y="312"/>
                    <a:pt x="1262" y="319"/>
                    <a:pt x="1250" y="324"/>
                  </a:cubicBezTo>
                  <a:cubicBezTo>
                    <a:pt x="1239" y="330"/>
                    <a:pt x="1226" y="334"/>
                    <a:pt x="1213" y="339"/>
                  </a:cubicBezTo>
                  <a:cubicBezTo>
                    <a:pt x="1206" y="341"/>
                    <a:pt x="1199" y="343"/>
                    <a:pt x="1193" y="346"/>
                  </a:cubicBezTo>
                  <a:cubicBezTo>
                    <a:pt x="1186" y="349"/>
                    <a:pt x="1180" y="352"/>
                    <a:pt x="1174" y="355"/>
                  </a:cubicBezTo>
                  <a:cubicBezTo>
                    <a:pt x="1163" y="362"/>
                    <a:pt x="1152" y="371"/>
                    <a:pt x="1145" y="383"/>
                  </a:cubicBezTo>
                  <a:cubicBezTo>
                    <a:pt x="1141" y="381"/>
                    <a:pt x="1139" y="379"/>
                    <a:pt x="1137" y="376"/>
                  </a:cubicBezTo>
                  <a:cubicBezTo>
                    <a:pt x="1150" y="391"/>
                    <a:pt x="1157" y="409"/>
                    <a:pt x="1159" y="422"/>
                  </a:cubicBezTo>
                  <a:cubicBezTo>
                    <a:pt x="1150" y="425"/>
                    <a:pt x="1143" y="433"/>
                    <a:pt x="1136" y="438"/>
                  </a:cubicBezTo>
                  <a:cubicBezTo>
                    <a:pt x="1130" y="444"/>
                    <a:pt x="1124" y="445"/>
                    <a:pt x="1116" y="436"/>
                  </a:cubicBezTo>
                  <a:cubicBezTo>
                    <a:pt x="1128" y="432"/>
                    <a:pt x="1126" y="423"/>
                    <a:pt x="1129" y="414"/>
                  </a:cubicBezTo>
                  <a:cubicBezTo>
                    <a:pt x="1129" y="414"/>
                    <a:pt x="1125" y="418"/>
                    <a:pt x="1121" y="422"/>
                  </a:cubicBezTo>
                  <a:cubicBezTo>
                    <a:pt x="1117" y="426"/>
                    <a:pt x="1112" y="431"/>
                    <a:pt x="1112" y="431"/>
                  </a:cubicBezTo>
                  <a:cubicBezTo>
                    <a:pt x="1082" y="405"/>
                    <a:pt x="1136" y="409"/>
                    <a:pt x="1128" y="386"/>
                  </a:cubicBezTo>
                  <a:cubicBezTo>
                    <a:pt x="1119" y="392"/>
                    <a:pt x="1110" y="399"/>
                    <a:pt x="1101" y="407"/>
                  </a:cubicBezTo>
                  <a:cubicBezTo>
                    <a:pt x="1092" y="414"/>
                    <a:pt x="1083" y="422"/>
                    <a:pt x="1074" y="430"/>
                  </a:cubicBezTo>
                  <a:cubicBezTo>
                    <a:pt x="1065" y="437"/>
                    <a:pt x="1056" y="443"/>
                    <a:pt x="1048" y="448"/>
                  </a:cubicBezTo>
                  <a:cubicBezTo>
                    <a:pt x="1039" y="453"/>
                    <a:pt x="1031" y="457"/>
                    <a:pt x="1023" y="458"/>
                  </a:cubicBezTo>
                  <a:cubicBezTo>
                    <a:pt x="1013" y="443"/>
                    <a:pt x="1030" y="434"/>
                    <a:pt x="1042" y="426"/>
                  </a:cubicBezTo>
                  <a:cubicBezTo>
                    <a:pt x="1055" y="419"/>
                    <a:pt x="1063" y="413"/>
                    <a:pt x="1037" y="407"/>
                  </a:cubicBezTo>
                  <a:cubicBezTo>
                    <a:pt x="1037" y="407"/>
                    <a:pt x="1050" y="406"/>
                    <a:pt x="1063" y="404"/>
                  </a:cubicBezTo>
                  <a:cubicBezTo>
                    <a:pt x="1076" y="402"/>
                    <a:pt x="1089" y="401"/>
                    <a:pt x="1089" y="401"/>
                  </a:cubicBezTo>
                  <a:cubicBezTo>
                    <a:pt x="1034" y="365"/>
                    <a:pt x="1120" y="394"/>
                    <a:pt x="1066" y="353"/>
                  </a:cubicBezTo>
                  <a:cubicBezTo>
                    <a:pt x="1033" y="361"/>
                    <a:pt x="1017" y="372"/>
                    <a:pt x="1001" y="383"/>
                  </a:cubicBezTo>
                  <a:cubicBezTo>
                    <a:pt x="985" y="394"/>
                    <a:pt x="969" y="405"/>
                    <a:pt x="936" y="414"/>
                  </a:cubicBezTo>
                  <a:cubicBezTo>
                    <a:pt x="930" y="438"/>
                    <a:pt x="952" y="438"/>
                    <a:pt x="946" y="461"/>
                  </a:cubicBezTo>
                  <a:cubicBezTo>
                    <a:pt x="928" y="478"/>
                    <a:pt x="913" y="484"/>
                    <a:pt x="900" y="485"/>
                  </a:cubicBezTo>
                  <a:cubicBezTo>
                    <a:pt x="893" y="485"/>
                    <a:pt x="886" y="483"/>
                    <a:pt x="880" y="482"/>
                  </a:cubicBezTo>
                  <a:cubicBezTo>
                    <a:pt x="874" y="480"/>
                    <a:pt x="868" y="477"/>
                    <a:pt x="862" y="474"/>
                  </a:cubicBezTo>
                  <a:cubicBezTo>
                    <a:pt x="840" y="464"/>
                    <a:pt x="820" y="453"/>
                    <a:pt x="799" y="490"/>
                  </a:cubicBezTo>
                  <a:cubicBezTo>
                    <a:pt x="796" y="504"/>
                    <a:pt x="799" y="521"/>
                    <a:pt x="795" y="536"/>
                  </a:cubicBezTo>
                  <a:cubicBezTo>
                    <a:pt x="792" y="550"/>
                    <a:pt x="782" y="561"/>
                    <a:pt x="755" y="564"/>
                  </a:cubicBezTo>
                  <a:cubicBezTo>
                    <a:pt x="755" y="564"/>
                    <a:pt x="754" y="554"/>
                    <a:pt x="753" y="543"/>
                  </a:cubicBezTo>
                  <a:cubicBezTo>
                    <a:pt x="752" y="533"/>
                    <a:pt x="750" y="523"/>
                    <a:pt x="750" y="523"/>
                  </a:cubicBezTo>
                  <a:cubicBezTo>
                    <a:pt x="721" y="538"/>
                    <a:pt x="720" y="554"/>
                    <a:pt x="718" y="569"/>
                  </a:cubicBezTo>
                  <a:cubicBezTo>
                    <a:pt x="717" y="576"/>
                    <a:pt x="715" y="583"/>
                    <a:pt x="709" y="588"/>
                  </a:cubicBezTo>
                  <a:cubicBezTo>
                    <a:pt x="707" y="591"/>
                    <a:pt x="703" y="594"/>
                    <a:pt x="697" y="596"/>
                  </a:cubicBezTo>
                  <a:cubicBezTo>
                    <a:pt x="692" y="599"/>
                    <a:pt x="685" y="601"/>
                    <a:pt x="676" y="603"/>
                  </a:cubicBezTo>
                  <a:cubicBezTo>
                    <a:pt x="677" y="594"/>
                    <a:pt x="686" y="584"/>
                    <a:pt x="694" y="577"/>
                  </a:cubicBezTo>
                  <a:cubicBezTo>
                    <a:pt x="701" y="570"/>
                    <a:pt x="707" y="566"/>
                    <a:pt x="702" y="566"/>
                  </a:cubicBezTo>
                  <a:cubicBezTo>
                    <a:pt x="675" y="565"/>
                    <a:pt x="671" y="575"/>
                    <a:pt x="671" y="586"/>
                  </a:cubicBezTo>
                  <a:cubicBezTo>
                    <a:pt x="670" y="597"/>
                    <a:pt x="673" y="610"/>
                    <a:pt x="659" y="620"/>
                  </a:cubicBezTo>
                  <a:cubicBezTo>
                    <a:pt x="634" y="596"/>
                    <a:pt x="634" y="596"/>
                    <a:pt x="634" y="596"/>
                  </a:cubicBezTo>
                  <a:cubicBezTo>
                    <a:pt x="621" y="607"/>
                    <a:pt x="607" y="620"/>
                    <a:pt x="595" y="633"/>
                  </a:cubicBezTo>
                  <a:cubicBezTo>
                    <a:pt x="588" y="640"/>
                    <a:pt x="582" y="646"/>
                    <a:pt x="575" y="653"/>
                  </a:cubicBezTo>
                  <a:cubicBezTo>
                    <a:pt x="569" y="661"/>
                    <a:pt x="563" y="668"/>
                    <a:pt x="557" y="675"/>
                  </a:cubicBezTo>
                  <a:cubicBezTo>
                    <a:pt x="550" y="682"/>
                    <a:pt x="544" y="690"/>
                    <a:pt x="538" y="697"/>
                  </a:cubicBezTo>
                  <a:cubicBezTo>
                    <a:pt x="532" y="704"/>
                    <a:pt x="525" y="712"/>
                    <a:pt x="519" y="719"/>
                  </a:cubicBezTo>
                  <a:cubicBezTo>
                    <a:pt x="507" y="734"/>
                    <a:pt x="494" y="748"/>
                    <a:pt x="481" y="762"/>
                  </a:cubicBezTo>
                  <a:cubicBezTo>
                    <a:pt x="477" y="752"/>
                    <a:pt x="480" y="735"/>
                    <a:pt x="460" y="740"/>
                  </a:cubicBezTo>
                  <a:cubicBezTo>
                    <a:pt x="429" y="779"/>
                    <a:pt x="391" y="814"/>
                    <a:pt x="351" y="849"/>
                  </a:cubicBezTo>
                  <a:cubicBezTo>
                    <a:pt x="312" y="884"/>
                    <a:pt x="271" y="918"/>
                    <a:pt x="234" y="952"/>
                  </a:cubicBezTo>
                  <a:cubicBezTo>
                    <a:pt x="234" y="952"/>
                    <a:pt x="234" y="963"/>
                    <a:pt x="235" y="975"/>
                  </a:cubicBezTo>
                  <a:cubicBezTo>
                    <a:pt x="235" y="981"/>
                    <a:pt x="235" y="987"/>
                    <a:pt x="235" y="991"/>
                  </a:cubicBezTo>
                  <a:cubicBezTo>
                    <a:pt x="236" y="996"/>
                    <a:pt x="236" y="998"/>
                    <a:pt x="236" y="998"/>
                  </a:cubicBezTo>
                  <a:cubicBezTo>
                    <a:pt x="231" y="1005"/>
                    <a:pt x="216" y="1004"/>
                    <a:pt x="217" y="993"/>
                  </a:cubicBezTo>
                  <a:cubicBezTo>
                    <a:pt x="186" y="1018"/>
                    <a:pt x="231" y="1005"/>
                    <a:pt x="230" y="1026"/>
                  </a:cubicBezTo>
                  <a:cubicBezTo>
                    <a:pt x="220" y="1045"/>
                    <a:pt x="201" y="1041"/>
                    <a:pt x="201" y="1025"/>
                  </a:cubicBezTo>
                  <a:cubicBezTo>
                    <a:pt x="193" y="1059"/>
                    <a:pt x="180" y="1106"/>
                    <a:pt x="164" y="1151"/>
                  </a:cubicBezTo>
                  <a:cubicBezTo>
                    <a:pt x="147" y="1195"/>
                    <a:pt x="128" y="1238"/>
                    <a:pt x="101" y="1265"/>
                  </a:cubicBezTo>
                  <a:cubicBezTo>
                    <a:pt x="101" y="1265"/>
                    <a:pt x="100" y="1261"/>
                    <a:pt x="99" y="1257"/>
                  </a:cubicBezTo>
                  <a:cubicBezTo>
                    <a:pt x="98" y="1253"/>
                    <a:pt x="98" y="1249"/>
                    <a:pt x="98" y="1249"/>
                  </a:cubicBezTo>
                  <a:cubicBezTo>
                    <a:pt x="90" y="1260"/>
                    <a:pt x="88" y="1271"/>
                    <a:pt x="89" y="1281"/>
                  </a:cubicBezTo>
                  <a:cubicBezTo>
                    <a:pt x="90" y="1292"/>
                    <a:pt x="94" y="1301"/>
                    <a:pt x="98" y="1310"/>
                  </a:cubicBezTo>
                  <a:cubicBezTo>
                    <a:pt x="99" y="1315"/>
                    <a:pt x="101" y="1319"/>
                    <a:pt x="102" y="1323"/>
                  </a:cubicBezTo>
                  <a:cubicBezTo>
                    <a:pt x="104" y="1328"/>
                    <a:pt x="105" y="1332"/>
                    <a:pt x="105" y="1337"/>
                  </a:cubicBezTo>
                  <a:cubicBezTo>
                    <a:pt x="105" y="1345"/>
                    <a:pt x="101" y="1354"/>
                    <a:pt x="91" y="1364"/>
                  </a:cubicBezTo>
                  <a:cubicBezTo>
                    <a:pt x="89" y="1354"/>
                    <a:pt x="89" y="1354"/>
                    <a:pt x="89" y="1354"/>
                  </a:cubicBezTo>
                  <a:cubicBezTo>
                    <a:pt x="76" y="1380"/>
                    <a:pt x="69" y="1409"/>
                    <a:pt x="61" y="1438"/>
                  </a:cubicBezTo>
                  <a:cubicBezTo>
                    <a:pt x="55" y="1467"/>
                    <a:pt x="49" y="1496"/>
                    <a:pt x="45" y="1525"/>
                  </a:cubicBezTo>
                  <a:cubicBezTo>
                    <a:pt x="44" y="1532"/>
                    <a:pt x="43" y="1539"/>
                    <a:pt x="41" y="1546"/>
                  </a:cubicBezTo>
                  <a:cubicBezTo>
                    <a:pt x="41" y="1550"/>
                    <a:pt x="40" y="1553"/>
                    <a:pt x="39" y="1556"/>
                  </a:cubicBezTo>
                  <a:cubicBezTo>
                    <a:pt x="39" y="1560"/>
                    <a:pt x="38" y="1563"/>
                    <a:pt x="38" y="1567"/>
                  </a:cubicBezTo>
                  <a:cubicBezTo>
                    <a:pt x="35" y="1580"/>
                    <a:pt x="32" y="1594"/>
                    <a:pt x="29" y="1607"/>
                  </a:cubicBezTo>
                  <a:cubicBezTo>
                    <a:pt x="27" y="1613"/>
                    <a:pt x="26" y="1620"/>
                    <a:pt x="24" y="1626"/>
                  </a:cubicBezTo>
                  <a:cubicBezTo>
                    <a:pt x="22" y="1632"/>
                    <a:pt x="20" y="1638"/>
                    <a:pt x="18" y="1644"/>
                  </a:cubicBezTo>
                  <a:cubicBezTo>
                    <a:pt x="14" y="1656"/>
                    <a:pt x="9" y="1668"/>
                    <a:pt x="3" y="1679"/>
                  </a:cubicBezTo>
                  <a:cubicBezTo>
                    <a:pt x="13" y="1684"/>
                    <a:pt x="17" y="1693"/>
                    <a:pt x="18" y="1705"/>
                  </a:cubicBezTo>
                  <a:cubicBezTo>
                    <a:pt x="18" y="1711"/>
                    <a:pt x="18" y="1717"/>
                    <a:pt x="18" y="1724"/>
                  </a:cubicBezTo>
                  <a:cubicBezTo>
                    <a:pt x="17" y="1727"/>
                    <a:pt x="17" y="1731"/>
                    <a:pt x="17" y="1734"/>
                  </a:cubicBezTo>
                  <a:cubicBezTo>
                    <a:pt x="16" y="1738"/>
                    <a:pt x="16" y="1741"/>
                    <a:pt x="16" y="1745"/>
                  </a:cubicBezTo>
                  <a:cubicBezTo>
                    <a:pt x="14" y="1772"/>
                    <a:pt x="14" y="1799"/>
                    <a:pt x="43" y="1801"/>
                  </a:cubicBezTo>
                  <a:cubicBezTo>
                    <a:pt x="37" y="1818"/>
                    <a:pt x="32" y="1829"/>
                    <a:pt x="27" y="1839"/>
                  </a:cubicBezTo>
                  <a:cubicBezTo>
                    <a:pt x="23" y="1848"/>
                    <a:pt x="18" y="1855"/>
                    <a:pt x="15" y="1863"/>
                  </a:cubicBezTo>
                  <a:cubicBezTo>
                    <a:pt x="12" y="1871"/>
                    <a:pt x="9" y="1880"/>
                    <a:pt x="6" y="1893"/>
                  </a:cubicBezTo>
                  <a:cubicBezTo>
                    <a:pt x="4" y="1899"/>
                    <a:pt x="3" y="1907"/>
                    <a:pt x="2" y="1916"/>
                  </a:cubicBezTo>
                  <a:cubicBezTo>
                    <a:pt x="1" y="1925"/>
                    <a:pt x="0" y="1935"/>
                    <a:pt x="0" y="1947"/>
                  </a:cubicBezTo>
                  <a:cubicBezTo>
                    <a:pt x="0" y="1960"/>
                    <a:pt x="11" y="1968"/>
                    <a:pt x="22" y="1976"/>
                  </a:cubicBezTo>
                  <a:cubicBezTo>
                    <a:pt x="34" y="1984"/>
                    <a:pt x="47" y="1993"/>
                    <a:pt x="53" y="2007"/>
                  </a:cubicBezTo>
                  <a:cubicBezTo>
                    <a:pt x="24" y="2014"/>
                    <a:pt x="24" y="2014"/>
                    <a:pt x="24" y="2014"/>
                  </a:cubicBezTo>
                  <a:cubicBezTo>
                    <a:pt x="24" y="2014"/>
                    <a:pt x="33" y="2023"/>
                    <a:pt x="43" y="2031"/>
                  </a:cubicBezTo>
                  <a:cubicBezTo>
                    <a:pt x="48" y="2036"/>
                    <a:pt x="53" y="2040"/>
                    <a:pt x="57" y="2043"/>
                  </a:cubicBezTo>
                  <a:cubicBezTo>
                    <a:pt x="61" y="2046"/>
                    <a:pt x="63" y="2048"/>
                    <a:pt x="63" y="2048"/>
                  </a:cubicBezTo>
                  <a:cubicBezTo>
                    <a:pt x="63" y="2048"/>
                    <a:pt x="56" y="2056"/>
                    <a:pt x="48" y="2063"/>
                  </a:cubicBezTo>
                  <a:cubicBezTo>
                    <a:pt x="41" y="2071"/>
                    <a:pt x="33" y="2078"/>
                    <a:pt x="33" y="2078"/>
                  </a:cubicBezTo>
                  <a:cubicBezTo>
                    <a:pt x="33" y="2078"/>
                    <a:pt x="37" y="2085"/>
                    <a:pt x="40" y="2091"/>
                  </a:cubicBezTo>
                  <a:cubicBezTo>
                    <a:pt x="44" y="2098"/>
                    <a:pt x="48" y="2104"/>
                    <a:pt x="48" y="2104"/>
                  </a:cubicBezTo>
                  <a:cubicBezTo>
                    <a:pt x="46" y="2093"/>
                    <a:pt x="55" y="2077"/>
                    <a:pt x="64" y="2077"/>
                  </a:cubicBezTo>
                  <a:cubicBezTo>
                    <a:pt x="67" y="2082"/>
                    <a:pt x="69" y="2087"/>
                    <a:pt x="71" y="2093"/>
                  </a:cubicBezTo>
                  <a:cubicBezTo>
                    <a:pt x="73" y="2099"/>
                    <a:pt x="74" y="2105"/>
                    <a:pt x="75" y="2111"/>
                  </a:cubicBezTo>
                  <a:cubicBezTo>
                    <a:pt x="77" y="2123"/>
                    <a:pt x="77" y="2136"/>
                    <a:pt x="75" y="2148"/>
                  </a:cubicBezTo>
                  <a:cubicBezTo>
                    <a:pt x="73" y="2171"/>
                    <a:pt x="66" y="2191"/>
                    <a:pt x="59" y="2194"/>
                  </a:cubicBezTo>
                  <a:cubicBezTo>
                    <a:pt x="59" y="2194"/>
                    <a:pt x="63" y="2200"/>
                    <a:pt x="68" y="2209"/>
                  </a:cubicBezTo>
                  <a:cubicBezTo>
                    <a:pt x="73" y="2218"/>
                    <a:pt x="81" y="2229"/>
                    <a:pt x="89" y="2241"/>
                  </a:cubicBezTo>
                  <a:cubicBezTo>
                    <a:pt x="96" y="2252"/>
                    <a:pt x="104" y="2264"/>
                    <a:pt x="109" y="2272"/>
                  </a:cubicBezTo>
                  <a:cubicBezTo>
                    <a:pt x="115" y="2281"/>
                    <a:pt x="119" y="2286"/>
                    <a:pt x="119" y="2286"/>
                  </a:cubicBezTo>
                  <a:cubicBezTo>
                    <a:pt x="107" y="2289"/>
                    <a:pt x="96" y="2274"/>
                    <a:pt x="84" y="2263"/>
                  </a:cubicBezTo>
                  <a:cubicBezTo>
                    <a:pt x="90" y="2268"/>
                    <a:pt x="95" y="2273"/>
                    <a:pt x="97" y="2276"/>
                  </a:cubicBezTo>
                  <a:cubicBezTo>
                    <a:pt x="100" y="2280"/>
                    <a:pt x="101" y="2282"/>
                    <a:pt x="102" y="2285"/>
                  </a:cubicBezTo>
                  <a:cubicBezTo>
                    <a:pt x="102" y="2289"/>
                    <a:pt x="99" y="2292"/>
                    <a:pt x="95" y="2294"/>
                  </a:cubicBezTo>
                  <a:cubicBezTo>
                    <a:pt x="88" y="2299"/>
                    <a:pt x="81" y="2304"/>
                    <a:pt x="104" y="2323"/>
                  </a:cubicBezTo>
                  <a:cubicBezTo>
                    <a:pt x="108" y="2314"/>
                    <a:pt x="122" y="2319"/>
                    <a:pt x="128" y="2318"/>
                  </a:cubicBezTo>
                  <a:cubicBezTo>
                    <a:pt x="126" y="2326"/>
                    <a:pt x="127" y="2335"/>
                    <a:pt x="128" y="2345"/>
                  </a:cubicBezTo>
                  <a:cubicBezTo>
                    <a:pt x="130" y="2355"/>
                    <a:pt x="133" y="2366"/>
                    <a:pt x="138" y="2377"/>
                  </a:cubicBezTo>
                  <a:cubicBezTo>
                    <a:pt x="142" y="2388"/>
                    <a:pt x="147" y="2399"/>
                    <a:pt x="153" y="2410"/>
                  </a:cubicBezTo>
                  <a:cubicBezTo>
                    <a:pt x="159" y="2421"/>
                    <a:pt x="166" y="2431"/>
                    <a:pt x="172" y="2440"/>
                  </a:cubicBezTo>
                  <a:cubicBezTo>
                    <a:pt x="150" y="2442"/>
                    <a:pt x="150" y="2442"/>
                    <a:pt x="150" y="2442"/>
                  </a:cubicBezTo>
                  <a:cubicBezTo>
                    <a:pt x="154" y="2451"/>
                    <a:pt x="158" y="2460"/>
                    <a:pt x="163" y="2469"/>
                  </a:cubicBezTo>
                  <a:cubicBezTo>
                    <a:pt x="168" y="2478"/>
                    <a:pt x="173" y="2487"/>
                    <a:pt x="178" y="2496"/>
                  </a:cubicBezTo>
                  <a:cubicBezTo>
                    <a:pt x="183" y="2506"/>
                    <a:pt x="189" y="2515"/>
                    <a:pt x="195" y="2523"/>
                  </a:cubicBezTo>
                  <a:cubicBezTo>
                    <a:pt x="201" y="2532"/>
                    <a:pt x="207" y="2541"/>
                    <a:pt x="213" y="2550"/>
                  </a:cubicBezTo>
                  <a:cubicBezTo>
                    <a:pt x="219" y="2559"/>
                    <a:pt x="225" y="2568"/>
                    <a:pt x="232" y="2577"/>
                  </a:cubicBezTo>
                  <a:cubicBezTo>
                    <a:pt x="238" y="2586"/>
                    <a:pt x="245" y="2595"/>
                    <a:pt x="251" y="2604"/>
                  </a:cubicBezTo>
                  <a:cubicBezTo>
                    <a:pt x="264" y="2622"/>
                    <a:pt x="278" y="2639"/>
                    <a:pt x="290" y="2658"/>
                  </a:cubicBezTo>
                  <a:cubicBezTo>
                    <a:pt x="280" y="2626"/>
                    <a:pt x="315" y="2612"/>
                    <a:pt x="332" y="2631"/>
                  </a:cubicBezTo>
                  <a:cubicBezTo>
                    <a:pt x="311" y="2658"/>
                    <a:pt x="311" y="2658"/>
                    <a:pt x="311" y="2658"/>
                  </a:cubicBezTo>
                  <a:cubicBezTo>
                    <a:pt x="337" y="2660"/>
                    <a:pt x="305" y="2629"/>
                    <a:pt x="345" y="2643"/>
                  </a:cubicBezTo>
                  <a:cubicBezTo>
                    <a:pt x="361" y="2671"/>
                    <a:pt x="329" y="2682"/>
                    <a:pt x="309" y="2672"/>
                  </a:cubicBezTo>
                  <a:cubicBezTo>
                    <a:pt x="341" y="2698"/>
                    <a:pt x="341" y="2698"/>
                    <a:pt x="341" y="2698"/>
                  </a:cubicBezTo>
                  <a:cubicBezTo>
                    <a:pt x="335" y="2706"/>
                    <a:pt x="326" y="2702"/>
                    <a:pt x="314" y="2707"/>
                  </a:cubicBezTo>
                  <a:cubicBezTo>
                    <a:pt x="327" y="2708"/>
                    <a:pt x="331" y="2726"/>
                    <a:pt x="338" y="2745"/>
                  </a:cubicBezTo>
                  <a:cubicBezTo>
                    <a:pt x="341" y="2754"/>
                    <a:pt x="345" y="2763"/>
                    <a:pt x="351" y="2770"/>
                  </a:cubicBezTo>
                  <a:cubicBezTo>
                    <a:pt x="356" y="2777"/>
                    <a:pt x="364" y="2780"/>
                    <a:pt x="374" y="2780"/>
                  </a:cubicBezTo>
                  <a:cubicBezTo>
                    <a:pt x="368" y="2787"/>
                    <a:pt x="368" y="2787"/>
                    <a:pt x="368" y="2787"/>
                  </a:cubicBezTo>
                  <a:cubicBezTo>
                    <a:pt x="397" y="2822"/>
                    <a:pt x="421" y="2845"/>
                    <a:pt x="444" y="2865"/>
                  </a:cubicBezTo>
                  <a:cubicBezTo>
                    <a:pt x="456" y="2875"/>
                    <a:pt x="467" y="2885"/>
                    <a:pt x="479" y="2895"/>
                  </a:cubicBezTo>
                  <a:cubicBezTo>
                    <a:pt x="482" y="2898"/>
                    <a:pt x="484" y="2900"/>
                    <a:pt x="487" y="2903"/>
                  </a:cubicBezTo>
                  <a:cubicBezTo>
                    <a:pt x="491" y="2906"/>
                    <a:pt x="494" y="2908"/>
                    <a:pt x="497" y="2911"/>
                  </a:cubicBezTo>
                  <a:cubicBezTo>
                    <a:pt x="503" y="2916"/>
                    <a:pt x="509" y="2922"/>
                    <a:pt x="516" y="2928"/>
                  </a:cubicBezTo>
                  <a:cubicBezTo>
                    <a:pt x="526" y="2919"/>
                    <a:pt x="535" y="2920"/>
                    <a:pt x="546" y="2924"/>
                  </a:cubicBezTo>
                  <a:cubicBezTo>
                    <a:pt x="556" y="2927"/>
                    <a:pt x="568" y="2932"/>
                    <a:pt x="584" y="2931"/>
                  </a:cubicBezTo>
                  <a:cubicBezTo>
                    <a:pt x="592" y="2941"/>
                    <a:pt x="600" y="2953"/>
                    <a:pt x="608" y="2964"/>
                  </a:cubicBezTo>
                  <a:cubicBezTo>
                    <a:pt x="617" y="2976"/>
                    <a:pt x="625" y="2988"/>
                    <a:pt x="635" y="2999"/>
                  </a:cubicBezTo>
                  <a:cubicBezTo>
                    <a:pt x="637" y="3002"/>
                    <a:pt x="639" y="3005"/>
                    <a:pt x="642" y="3008"/>
                  </a:cubicBezTo>
                  <a:cubicBezTo>
                    <a:pt x="644" y="3011"/>
                    <a:pt x="647" y="3014"/>
                    <a:pt x="649" y="3017"/>
                  </a:cubicBezTo>
                  <a:cubicBezTo>
                    <a:pt x="654" y="3022"/>
                    <a:pt x="659" y="3028"/>
                    <a:pt x="665" y="3033"/>
                  </a:cubicBezTo>
                  <a:cubicBezTo>
                    <a:pt x="670" y="3039"/>
                    <a:pt x="676" y="3044"/>
                    <a:pt x="682" y="3049"/>
                  </a:cubicBezTo>
                  <a:cubicBezTo>
                    <a:pt x="688" y="3054"/>
                    <a:pt x="694" y="3059"/>
                    <a:pt x="701" y="3063"/>
                  </a:cubicBezTo>
                  <a:cubicBezTo>
                    <a:pt x="744" y="3079"/>
                    <a:pt x="725" y="3052"/>
                    <a:pt x="750" y="3051"/>
                  </a:cubicBezTo>
                  <a:cubicBezTo>
                    <a:pt x="738" y="3073"/>
                    <a:pt x="791" y="3107"/>
                    <a:pt x="754" y="3103"/>
                  </a:cubicBezTo>
                  <a:cubicBezTo>
                    <a:pt x="786" y="3123"/>
                    <a:pt x="808" y="3135"/>
                    <a:pt x="832" y="3147"/>
                  </a:cubicBezTo>
                  <a:cubicBezTo>
                    <a:pt x="844" y="3153"/>
                    <a:pt x="857" y="3158"/>
                    <a:pt x="873" y="3164"/>
                  </a:cubicBezTo>
                  <a:cubicBezTo>
                    <a:pt x="881" y="3167"/>
                    <a:pt x="889" y="3170"/>
                    <a:pt x="899" y="3174"/>
                  </a:cubicBezTo>
                  <a:cubicBezTo>
                    <a:pt x="908" y="3177"/>
                    <a:pt x="919" y="3180"/>
                    <a:pt x="930" y="3184"/>
                  </a:cubicBezTo>
                  <a:cubicBezTo>
                    <a:pt x="926" y="3170"/>
                    <a:pt x="919" y="3160"/>
                    <a:pt x="928" y="3156"/>
                  </a:cubicBezTo>
                  <a:cubicBezTo>
                    <a:pt x="945" y="3160"/>
                    <a:pt x="956" y="3184"/>
                    <a:pt x="949" y="3193"/>
                  </a:cubicBezTo>
                  <a:cubicBezTo>
                    <a:pt x="943" y="3194"/>
                    <a:pt x="943" y="3194"/>
                    <a:pt x="943" y="3194"/>
                  </a:cubicBezTo>
                  <a:cubicBezTo>
                    <a:pt x="957" y="3196"/>
                    <a:pt x="971" y="3200"/>
                    <a:pt x="983" y="3206"/>
                  </a:cubicBezTo>
                  <a:cubicBezTo>
                    <a:pt x="990" y="3209"/>
                    <a:pt x="996" y="3213"/>
                    <a:pt x="1002" y="3217"/>
                  </a:cubicBezTo>
                  <a:cubicBezTo>
                    <a:pt x="1008" y="3220"/>
                    <a:pt x="1014" y="3224"/>
                    <a:pt x="1020" y="3228"/>
                  </a:cubicBezTo>
                  <a:cubicBezTo>
                    <a:pt x="1032" y="3237"/>
                    <a:pt x="1044" y="3247"/>
                    <a:pt x="1056" y="3257"/>
                  </a:cubicBezTo>
                  <a:cubicBezTo>
                    <a:pt x="1068" y="3266"/>
                    <a:pt x="1079" y="3276"/>
                    <a:pt x="1091" y="3287"/>
                  </a:cubicBezTo>
                  <a:cubicBezTo>
                    <a:pt x="1137" y="3326"/>
                    <a:pt x="1185" y="3362"/>
                    <a:pt x="1234" y="3352"/>
                  </a:cubicBezTo>
                  <a:cubicBezTo>
                    <a:pt x="1228" y="3353"/>
                    <a:pt x="1228" y="3353"/>
                    <a:pt x="1228" y="3353"/>
                  </a:cubicBezTo>
                  <a:cubicBezTo>
                    <a:pt x="1228" y="3353"/>
                    <a:pt x="1234" y="3354"/>
                    <a:pt x="1243" y="3354"/>
                  </a:cubicBezTo>
                  <a:cubicBezTo>
                    <a:pt x="1251" y="3355"/>
                    <a:pt x="1263" y="3356"/>
                    <a:pt x="1274" y="3356"/>
                  </a:cubicBezTo>
                  <a:cubicBezTo>
                    <a:pt x="1297" y="3357"/>
                    <a:pt x="1320" y="3358"/>
                    <a:pt x="1320" y="3358"/>
                  </a:cubicBezTo>
                  <a:cubicBezTo>
                    <a:pt x="1338" y="3367"/>
                    <a:pt x="1331" y="3369"/>
                    <a:pt x="1322" y="3373"/>
                  </a:cubicBezTo>
                  <a:cubicBezTo>
                    <a:pt x="1313" y="3376"/>
                    <a:pt x="1302" y="3380"/>
                    <a:pt x="1314" y="3393"/>
                  </a:cubicBezTo>
                  <a:cubicBezTo>
                    <a:pt x="1340" y="3390"/>
                    <a:pt x="1361" y="3392"/>
                    <a:pt x="1381" y="3397"/>
                  </a:cubicBezTo>
                  <a:cubicBezTo>
                    <a:pt x="1400" y="3401"/>
                    <a:pt x="1417" y="3407"/>
                    <a:pt x="1433" y="3414"/>
                  </a:cubicBezTo>
                  <a:cubicBezTo>
                    <a:pt x="1450" y="3421"/>
                    <a:pt x="1465" y="3427"/>
                    <a:pt x="1482" y="3432"/>
                  </a:cubicBezTo>
                  <a:cubicBezTo>
                    <a:pt x="1499" y="3437"/>
                    <a:pt x="1517" y="3439"/>
                    <a:pt x="1538" y="3438"/>
                  </a:cubicBezTo>
                  <a:cubicBezTo>
                    <a:pt x="1547" y="3460"/>
                    <a:pt x="1566" y="3473"/>
                    <a:pt x="1588" y="3483"/>
                  </a:cubicBezTo>
                  <a:cubicBezTo>
                    <a:pt x="1600" y="3487"/>
                    <a:pt x="1612" y="3491"/>
                    <a:pt x="1625" y="3494"/>
                  </a:cubicBezTo>
                  <a:cubicBezTo>
                    <a:pt x="1638" y="3496"/>
                    <a:pt x="1652" y="3499"/>
                    <a:pt x="1666" y="3500"/>
                  </a:cubicBezTo>
                  <a:cubicBezTo>
                    <a:pt x="1680" y="3502"/>
                    <a:pt x="1694" y="3504"/>
                    <a:pt x="1708" y="3505"/>
                  </a:cubicBezTo>
                  <a:cubicBezTo>
                    <a:pt x="1722" y="3507"/>
                    <a:pt x="1736" y="3509"/>
                    <a:pt x="1749" y="3512"/>
                  </a:cubicBezTo>
                  <a:cubicBezTo>
                    <a:pt x="1775" y="3517"/>
                    <a:pt x="1799" y="3525"/>
                    <a:pt x="1817" y="3540"/>
                  </a:cubicBezTo>
                  <a:cubicBezTo>
                    <a:pt x="1815" y="3522"/>
                    <a:pt x="1815" y="3522"/>
                    <a:pt x="1815" y="3522"/>
                  </a:cubicBezTo>
                  <a:cubicBezTo>
                    <a:pt x="1838" y="3509"/>
                    <a:pt x="1838" y="3536"/>
                    <a:pt x="1853" y="3543"/>
                  </a:cubicBezTo>
                  <a:cubicBezTo>
                    <a:pt x="1853" y="3529"/>
                    <a:pt x="1833" y="3523"/>
                    <a:pt x="1847" y="3516"/>
                  </a:cubicBezTo>
                  <a:cubicBezTo>
                    <a:pt x="1936" y="3519"/>
                    <a:pt x="2025" y="3537"/>
                    <a:pt x="2115" y="3556"/>
                  </a:cubicBezTo>
                  <a:cubicBezTo>
                    <a:pt x="2205" y="3575"/>
                    <a:pt x="2297" y="3596"/>
                    <a:pt x="2387" y="3606"/>
                  </a:cubicBezTo>
                  <a:cubicBezTo>
                    <a:pt x="2420" y="3609"/>
                    <a:pt x="2430" y="3586"/>
                    <a:pt x="2442" y="3568"/>
                  </a:cubicBezTo>
                  <a:cubicBezTo>
                    <a:pt x="2454" y="3550"/>
                    <a:pt x="2467" y="3537"/>
                    <a:pt x="2509" y="3558"/>
                  </a:cubicBezTo>
                  <a:cubicBezTo>
                    <a:pt x="2485" y="3591"/>
                    <a:pt x="2485" y="3591"/>
                    <a:pt x="2485" y="3591"/>
                  </a:cubicBezTo>
                  <a:cubicBezTo>
                    <a:pt x="2552" y="3572"/>
                    <a:pt x="2621" y="3570"/>
                    <a:pt x="2690" y="3567"/>
                  </a:cubicBezTo>
                  <a:cubicBezTo>
                    <a:pt x="2707" y="3566"/>
                    <a:pt x="2725" y="3565"/>
                    <a:pt x="2742" y="3563"/>
                  </a:cubicBezTo>
                  <a:cubicBezTo>
                    <a:pt x="2760" y="3562"/>
                    <a:pt x="2777" y="3560"/>
                    <a:pt x="2794" y="3557"/>
                  </a:cubicBezTo>
                  <a:cubicBezTo>
                    <a:pt x="2811" y="3554"/>
                    <a:pt x="2828" y="3551"/>
                    <a:pt x="2845" y="3546"/>
                  </a:cubicBezTo>
                  <a:cubicBezTo>
                    <a:pt x="2862" y="3542"/>
                    <a:pt x="2878" y="3536"/>
                    <a:pt x="2894" y="3529"/>
                  </a:cubicBezTo>
                  <a:cubicBezTo>
                    <a:pt x="2887" y="3538"/>
                    <a:pt x="2889" y="3547"/>
                    <a:pt x="2876" y="3549"/>
                  </a:cubicBezTo>
                  <a:cubicBezTo>
                    <a:pt x="2884" y="3554"/>
                    <a:pt x="2894" y="3555"/>
                    <a:pt x="2906" y="3554"/>
                  </a:cubicBezTo>
                  <a:cubicBezTo>
                    <a:pt x="2917" y="3553"/>
                    <a:pt x="2930" y="3549"/>
                    <a:pt x="2940" y="3545"/>
                  </a:cubicBezTo>
                  <a:cubicBezTo>
                    <a:pt x="2946" y="3542"/>
                    <a:pt x="2951" y="3540"/>
                    <a:pt x="2956" y="3537"/>
                  </a:cubicBezTo>
                  <a:cubicBezTo>
                    <a:pt x="2960" y="3534"/>
                    <a:pt x="2965" y="3531"/>
                    <a:pt x="2968" y="3528"/>
                  </a:cubicBezTo>
                  <a:cubicBezTo>
                    <a:pt x="2975" y="3522"/>
                    <a:pt x="2978" y="3516"/>
                    <a:pt x="2977" y="3511"/>
                  </a:cubicBezTo>
                  <a:cubicBezTo>
                    <a:pt x="2999" y="3508"/>
                    <a:pt x="2986" y="3527"/>
                    <a:pt x="3002" y="3533"/>
                  </a:cubicBezTo>
                  <a:cubicBezTo>
                    <a:pt x="3010" y="3535"/>
                    <a:pt x="3018" y="3533"/>
                    <a:pt x="3026" y="3529"/>
                  </a:cubicBezTo>
                  <a:cubicBezTo>
                    <a:pt x="3034" y="3524"/>
                    <a:pt x="3041" y="3519"/>
                    <a:pt x="3048" y="3513"/>
                  </a:cubicBezTo>
                  <a:cubicBezTo>
                    <a:pt x="3063" y="3503"/>
                    <a:pt x="3076" y="3493"/>
                    <a:pt x="3087" y="3502"/>
                  </a:cubicBezTo>
                  <a:cubicBezTo>
                    <a:pt x="3091" y="3505"/>
                    <a:pt x="3081" y="3512"/>
                    <a:pt x="3076" y="3515"/>
                  </a:cubicBezTo>
                  <a:cubicBezTo>
                    <a:pt x="3080" y="3511"/>
                    <a:pt x="3088" y="3507"/>
                    <a:pt x="3096" y="3504"/>
                  </a:cubicBezTo>
                  <a:cubicBezTo>
                    <a:pt x="3105" y="3500"/>
                    <a:pt x="3114" y="3498"/>
                    <a:pt x="3122" y="3494"/>
                  </a:cubicBezTo>
                  <a:cubicBezTo>
                    <a:pt x="3139" y="3486"/>
                    <a:pt x="3150" y="3479"/>
                    <a:pt x="3137" y="3469"/>
                  </a:cubicBezTo>
                  <a:cubicBezTo>
                    <a:pt x="3164" y="3467"/>
                    <a:pt x="3186" y="3453"/>
                    <a:pt x="3207" y="3442"/>
                  </a:cubicBezTo>
                  <a:cubicBezTo>
                    <a:pt x="3212" y="3439"/>
                    <a:pt x="3217" y="3435"/>
                    <a:pt x="3222" y="3433"/>
                  </a:cubicBezTo>
                  <a:cubicBezTo>
                    <a:pt x="3227" y="3430"/>
                    <a:pt x="3232" y="3427"/>
                    <a:pt x="3238" y="3424"/>
                  </a:cubicBezTo>
                  <a:cubicBezTo>
                    <a:pt x="3248" y="3420"/>
                    <a:pt x="3258" y="3416"/>
                    <a:pt x="3270" y="3415"/>
                  </a:cubicBezTo>
                  <a:cubicBezTo>
                    <a:pt x="3272" y="3405"/>
                    <a:pt x="3279" y="3398"/>
                    <a:pt x="3287" y="3393"/>
                  </a:cubicBezTo>
                  <a:cubicBezTo>
                    <a:pt x="3295" y="3387"/>
                    <a:pt x="3306" y="3383"/>
                    <a:pt x="3315" y="3379"/>
                  </a:cubicBezTo>
                  <a:cubicBezTo>
                    <a:pt x="3333" y="3370"/>
                    <a:pt x="3349" y="3361"/>
                    <a:pt x="3341" y="3341"/>
                  </a:cubicBezTo>
                  <a:cubicBezTo>
                    <a:pt x="3351" y="3361"/>
                    <a:pt x="3375" y="3355"/>
                    <a:pt x="3399" y="3340"/>
                  </a:cubicBezTo>
                  <a:cubicBezTo>
                    <a:pt x="3410" y="3332"/>
                    <a:pt x="3422" y="3322"/>
                    <a:pt x="3431" y="3311"/>
                  </a:cubicBezTo>
                  <a:cubicBezTo>
                    <a:pt x="3440" y="3301"/>
                    <a:pt x="3446" y="3289"/>
                    <a:pt x="3450" y="3280"/>
                  </a:cubicBezTo>
                  <a:cubicBezTo>
                    <a:pt x="3449" y="3298"/>
                    <a:pt x="3481" y="3273"/>
                    <a:pt x="3483" y="3296"/>
                  </a:cubicBezTo>
                  <a:cubicBezTo>
                    <a:pt x="3497" y="3283"/>
                    <a:pt x="3510" y="3269"/>
                    <a:pt x="3516" y="3257"/>
                  </a:cubicBezTo>
                  <a:cubicBezTo>
                    <a:pt x="3522" y="3245"/>
                    <a:pt x="3522" y="3234"/>
                    <a:pt x="3512" y="3228"/>
                  </a:cubicBezTo>
                  <a:cubicBezTo>
                    <a:pt x="3522" y="3227"/>
                    <a:pt x="3532" y="3224"/>
                    <a:pt x="3540" y="3220"/>
                  </a:cubicBezTo>
                  <a:cubicBezTo>
                    <a:pt x="3548" y="3216"/>
                    <a:pt x="3555" y="3211"/>
                    <a:pt x="3561" y="3205"/>
                  </a:cubicBezTo>
                  <a:cubicBezTo>
                    <a:pt x="3566" y="3199"/>
                    <a:pt x="3571" y="3192"/>
                    <a:pt x="3576" y="3185"/>
                  </a:cubicBezTo>
                  <a:cubicBezTo>
                    <a:pt x="3580" y="3178"/>
                    <a:pt x="3584" y="3170"/>
                    <a:pt x="3588" y="3163"/>
                  </a:cubicBezTo>
                  <a:cubicBezTo>
                    <a:pt x="3595" y="3149"/>
                    <a:pt x="3602" y="3136"/>
                    <a:pt x="3611" y="3127"/>
                  </a:cubicBezTo>
                  <a:cubicBezTo>
                    <a:pt x="3621" y="3118"/>
                    <a:pt x="3633" y="3114"/>
                    <a:pt x="3653" y="3118"/>
                  </a:cubicBezTo>
                  <a:cubicBezTo>
                    <a:pt x="3679" y="3067"/>
                    <a:pt x="3703" y="3019"/>
                    <a:pt x="3725" y="2972"/>
                  </a:cubicBezTo>
                  <a:cubicBezTo>
                    <a:pt x="3747" y="2926"/>
                    <a:pt x="3767" y="2881"/>
                    <a:pt x="3786" y="2836"/>
                  </a:cubicBezTo>
                  <a:cubicBezTo>
                    <a:pt x="3805" y="2849"/>
                    <a:pt x="3792" y="2873"/>
                    <a:pt x="3780" y="2896"/>
                  </a:cubicBezTo>
                  <a:cubicBezTo>
                    <a:pt x="3768" y="2918"/>
                    <a:pt x="3756" y="2940"/>
                    <a:pt x="3776" y="2951"/>
                  </a:cubicBezTo>
                  <a:cubicBezTo>
                    <a:pt x="3794" y="2907"/>
                    <a:pt x="3801" y="2868"/>
                    <a:pt x="3809" y="2831"/>
                  </a:cubicBezTo>
                  <a:cubicBezTo>
                    <a:pt x="3813" y="2813"/>
                    <a:pt x="3818" y="2795"/>
                    <a:pt x="3825" y="2777"/>
                  </a:cubicBezTo>
                  <a:cubicBezTo>
                    <a:pt x="3831" y="2759"/>
                    <a:pt x="3840" y="2741"/>
                    <a:pt x="3852" y="2722"/>
                  </a:cubicBezTo>
                  <a:cubicBezTo>
                    <a:pt x="3867" y="2703"/>
                    <a:pt x="3864" y="2742"/>
                    <a:pt x="3867" y="2753"/>
                  </a:cubicBezTo>
                  <a:cubicBezTo>
                    <a:pt x="3870" y="2741"/>
                    <a:pt x="3873" y="2730"/>
                    <a:pt x="3877" y="2719"/>
                  </a:cubicBezTo>
                  <a:cubicBezTo>
                    <a:pt x="3881" y="2709"/>
                    <a:pt x="3885" y="2698"/>
                    <a:pt x="3889" y="2688"/>
                  </a:cubicBezTo>
                  <a:cubicBezTo>
                    <a:pt x="3897" y="2667"/>
                    <a:pt x="3906" y="2647"/>
                    <a:pt x="3914" y="2627"/>
                  </a:cubicBezTo>
                  <a:cubicBezTo>
                    <a:pt x="3922" y="2607"/>
                    <a:pt x="3930" y="2587"/>
                    <a:pt x="3936" y="2567"/>
                  </a:cubicBezTo>
                  <a:cubicBezTo>
                    <a:pt x="3941" y="2547"/>
                    <a:pt x="3945" y="2526"/>
                    <a:pt x="3946" y="2505"/>
                  </a:cubicBezTo>
                  <a:cubicBezTo>
                    <a:pt x="3950" y="2506"/>
                    <a:pt x="3951" y="2516"/>
                    <a:pt x="3952" y="2525"/>
                  </a:cubicBezTo>
                  <a:cubicBezTo>
                    <a:pt x="3956" y="2510"/>
                    <a:pt x="3970" y="2492"/>
                    <a:pt x="3950" y="2487"/>
                  </a:cubicBezTo>
                  <a:cubicBezTo>
                    <a:pt x="3951" y="2504"/>
                    <a:pt x="3951" y="2504"/>
                    <a:pt x="3951" y="2504"/>
                  </a:cubicBezTo>
                  <a:cubicBezTo>
                    <a:pt x="3941" y="2508"/>
                    <a:pt x="3935" y="2504"/>
                    <a:pt x="3929" y="2498"/>
                  </a:cubicBezTo>
                  <a:cubicBezTo>
                    <a:pt x="3924" y="2491"/>
                    <a:pt x="3919" y="2480"/>
                    <a:pt x="3916" y="2469"/>
                  </a:cubicBezTo>
                  <a:cubicBezTo>
                    <a:pt x="3908" y="2447"/>
                    <a:pt x="3904" y="2422"/>
                    <a:pt x="3896" y="2419"/>
                  </a:cubicBezTo>
                  <a:cubicBezTo>
                    <a:pt x="3921" y="2440"/>
                    <a:pt x="3929" y="2422"/>
                    <a:pt x="3939" y="2406"/>
                  </a:cubicBezTo>
                  <a:cubicBezTo>
                    <a:pt x="3949" y="2391"/>
                    <a:pt x="3961" y="2377"/>
                    <a:pt x="3991" y="2407"/>
                  </a:cubicBezTo>
                  <a:cubicBezTo>
                    <a:pt x="3990" y="2396"/>
                    <a:pt x="3984" y="2381"/>
                    <a:pt x="3970" y="2380"/>
                  </a:cubicBezTo>
                  <a:cubicBezTo>
                    <a:pt x="3978" y="2366"/>
                    <a:pt x="3986" y="2363"/>
                    <a:pt x="3998" y="2382"/>
                  </a:cubicBezTo>
                  <a:cubicBezTo>
                    <a:pt x="3999" y="2352"/>
                    <a:pt x="3993" y="2342"/>
                    <a:pt x="3989" y="2332"/>
                  </a:cubicBezTo>
                  <a:cubicBezTo>
                    <a:pt x="3984" y="2322"/>
                    <a:pt x="3981" y="2313"/>
                    <a:pt x="3986" y="2288"/>
                  </a:cubicBezTo>
                  <a:cubicBezTo>
                    <a:pt x="3996" y="2290"/>
                    <a:pt x="3997" y="2301"/>
                    <a:pt x="4007" y="2309"/>
                  </a:cubicBezTo>
                  <a:cubicBezTo>
                    <a:pt x="4001" y="2294"/>
                    <a:pt x="3994" y="2279"/>
                    <a:pt x="3991" y="2263"/>
                  </a:cubicBezTo>
                  <a:cubicBezTo>
                    <a:pt x="3988" y="2247"/>
                    <a:pt x="3988" y="2230"/>
                    <a:pt x="3996" y="2209"/>
                  </a:cubicBezTo>
                  <a:cubicBezTo>
                    <a:pt x="4001" y="2213"/>
                    <a:pt x="4010" y="2209"/>
                    <a:pt x="4008" y="2222"/>
                  </a:cubicBezTo>
                  <a:cubicBezTo>
                    <a:pt x="4010" y="2203"/>
                    <a:pt x="4009" y="2185"/>
                    <a:pt x="4007" y="2168"/>
                  </a:cubicBezTo>
                  <a:cubicBezTo>
                    <a:pt x="4006" y="2160"/>
                    <a:pt x="4004" y="2151"/>
                    <a:pt x="4003" y="2143"/>
                  </a:cubicBezTo>
                  <a:cubicBezTo>
                    <a:pt x="4001" y="2134"/>
                    <a:pt x="4000" y="2126"/>
                    <a:pt x="3998" y="2118"/>
                  </a:cubicBezTo>
                  <a:cubicBezTo>
                    <a:pt x="3996" y="2109"/>
                    <a:pt x="3995" y="2101"/>
                    <a:pt x="3994" y="2092"/>
                  </a:cubicBezTo>
                  <a:cubicBezTo>
                    <a:pt x="3993" y="2084"/>
                    <a:pt x="3992" y="2075"/>
                    <a:pt x="3992" y="2067"/>
                  </a:cubicBezTo>
                  <a:cubicBezTo>
                    <a:pt x="3991" y="2049"/>
                    <a:pt x="3994" y="2031"/>
                    <a:pt x="4000" y="2011"/>
                  </a:cubicBezTo>
                  <a:cubicBezTo>
                    <a:pt x="4041" y="2038"/>
                    <a:pt x="4015" y="1984"/>
                    <a:pt x="4052" y="1982"/>
                  </a:cubicBezTo>
                  <a:cubicBezTo>
                    <a:pt x="4052" y="1982"/>
                    <a:pt x="4050" y="1971"/>
                    <a:pt x="4048" y="1959"/>
                  </a:cubicBezTo>
                  <a:cubicBezTo>
                    <a:pt x="4045" y="1948"/>
                    <a:pt x="4043" y="1937"/>
                    <a:pt x="4043" y="1937"/>
                  </a:cubicBezTo>
                  <a:cubicBezTo>
                    <a:pt x="4024" y="1954"/>
                    <a:pt x="4024" y="1954"/>
                    <a:pt x="4024" y="1954"/>
                  </a:cubicBezTo>
                  <a:cubicBezTo>
                    <a:pt x="4025" y="1935"/>
                    <a:pt x="4019" y="1917"/>
                    <a:pt x="4014" y="1899"/>
                  </a:cubicBezTo>
                  <a:cubicBezTo>
                    <a:pt x="4009" y="1882"/>
                    <a:pt x="4005" y="1865"/>
                    <a:pt x="4011" y="1849"/>
                  </a:cubicBezTo>
                  <a:cubicBezTo>
                    <a:pt x="4026" y="1877"/>
                    <a:pt x="4026" y="1877"/>
                    <a:pt x="4026" y="1877"/>
                  </a:cubicBezTo>
                  <a:cubicBezTo>
                    <a:pt x="4026" y="1877"/>
                    <a:pt x="4024" y="1859"/>
                    <a:pt x="4022" y="1841"/>
                  </a:cubicBezTo>
                  <a:cubicBezTo>
                    <a:pt x="4022" y="1832"/>
                    <a:pt x="4020" y="1823"/>
                    <a:pt x="4019" y="1816"/>
                  </a:cubicBezTo>
                  <a:cubicBezTo>
                    <a:pt x="4018" y="1810"/>
                    <a:pt x="4018" y="1805"/>
                    <a:pt x="4018" y="1805"/>
                  </a:cubicBezTo>
                  <a:cubicBezTo>
                    <a:pt x="4018" y="1805"/>
                    <a:pt x="4015" y="1816"/>
                    <a:pt x="4012" y="1826"/>
                  </a:cubicBezTo>
                  <a:cubicBezTo>
                    <a:pt x="4010" y="1831"/>
                    <a:pt x="4008" y="1836"/>
                    <a:pt x="4007" y="1840"/>
                  </a:cubicBezTo>
                  <a:cubicBezTo>
                    <a:pt x="4006" y="1844"/>
                    <a:pt x="4005" y="1846"/>
                    <a:pt x="4005" y="1846"/>
                  </a:cubicBezTo>
                  <a:cubicBezTo>
                    <a:pt x="4000" y="1837"/>
                    <a:pt x="3995" y="1832"/>
                    <a:pt x="3990" y="1830"/>
                  </a:cubicBezTo>
                  <a:cubicBezTo>
                    <a:pt x="3984" y="1828"/>
                    <a:pt x="3980" y="1829"/>
                    <a:pt x="3975" y="1828"/>
                  </a:cubicBezTo>
                  <a:cubicBezTo>
                    <a:pt x="3967" y="1828"/>
                    <a:pt x="3963" y="1826"/>
                    <a:pt x="3967" y="1801"/>
                  </a:cubicBezTo>
                  <a:cubicBezTo>
                    <a:pt x="3969" y="1806"/>
                    <a:pt x="3969" y="1797"/>
                    <a:pt x="3971" y="1784"/>
                  </a:cubicBezTo>
                  <a:cubicBezTo>
                    <a:pt x="3973" y="1771"/>
                    <a:pt x="3976" y="1753"/>
                    <a:pt x="3986" y="1743"/>
                  </a:cubicBezTo>
                  <a:cubicBezTo>
                    <a:pt x="3986" y="1743"/>
                    <a:pt x="3986" y="1743"/>
                    <a:pt x="3986" y="1743"/>
                  </a:cubicBezTo>
                  <a:cubicBezTo>
                    <a:pt x="3979" y="1734"/>
                    <a:pt x="3973" y="1725"/>
                    <a:pt x="3969" y="1715"/>
                  </a:cubicBezTo>
                  <a:cubicBezTo>
                    <a:pt x="3964" y="1705"/>
                    <a:pt x="3962" y="1693"/>
                    <a:pt x="3965" y="1679"/>
                  </a:cubicBezTo>
                  <a:cubicBezTo>
                    <a:pt x="3976" y="1670"/>
                    <a:pt x="4006" y="1680"/>
                    <a:pt x="4014" y="1675"/>
                  </a:cubicBezTo>
                  <a:cubicBezTo>
                    <a:pt x="4005" y="1671"/>
                    <a:pt x="4000" y="1664"/>
                    <a:pt x="3997" y="1654"/>
                  </a:cubicBezTo>
                  <a:cubicBezTo>
                    <a:pt x="3993" y="1645"/>
                    <a:pt x="3990" y="1634"/>
                    <a:pt x="3987" y="1623"/>
                  </a:cubicBezTo>
                  <a:cubicBezTo>
                    <a:pt x="3984" y="1612"/>
                    <a:pt x="3982" y="1600"/>
                    <a:pt x="3977" y="1591"/>
                  </a:cubicBezTo>
                  <a:cubicBezTo>
                    <a:pt x="3973" y="1581"/>
                    <a:pt x="3966" y="1573"/>
                    <a:pt x="3957" y="1569"/>
                  </a:cubicBezTo>
                  <a:cubicBezTo>
                    <a:pt x="3966" y="1575"/>
                    <a:pt x="3985" y="1572"/>
                    <a:pt x="3989" y="1569"/>
                  </a:cubicBezTo>
                  <a:cubicBezTo>
                    <a:pt x="3962" y="1558"/>
                    <a:pt x="3962" y="1558"/>
                    <a:pt x="3962" y="1558"/>
                  </a:cubicBezTo>
                  <a:cubicBezTo>
                    <a:pt x="3967" y="1539"/>
                    <a:pt x="3970" y="1536"/>
                    <a:pt x="3986" y="1536"/>
                  </a:cubicBezTo>
                  <a:cubicBezTo>
                    <a:pt x="3983" y="1509"/>
                    <a:pt x="3972" y="1516"/>
                    <a:pt x="3963" y="1521"/>
                  </a:cubicBezTo>
                  <a:cubicBezTo>
                    <a:pt x="3954" y="1525"/>
                    <a:pt x="3947" y="1528"/>
                    <a:pt x="3951" y="1496"/>
                  </a:cubicBezTo>
                  <a:cubicBezTo>
                    <a:pt x="3954" y="1500"/>
                    <a:pt x="3957" y="1497"/>
                    <a:pt x="3963" y="1507"/>
                  </a:cubicBezTo>
                  <a:cubicBezTo>
                    <a:pt x="3962" y="1474"/>
                    <a:pt x="3951" y="1445"/>
                    <a:pt x="3940" y="1417"/>
                  </a:cubicBezTo>
                  <a:cubicBezTo>
                    <a:pt x="3929" y="1389"/>
                    <a:pt x="3919" y="1362"/>
                    <a:pt x="3916" y="1333"/>
                  </a:cubicBezTo>
                  <a:cubicBezTo>
                    <a:pt x="3931" y="1319"/>
                    <a:pt x="3937" y="1331"/>
                    <a:pt x="3942" y="1342"/>
                  </a:cubicBezTo>
                  <a:cubicBezTo>
                    <a:pt x="3947" y="1354"/>
                    <a:pt x="3951" y="1365"/>
                    <a:pt x="3964" y="1352"/>
                  </a:cubicBezTo>
                  <a:cubicBezTo>
                    <a:pt x="3956" y="1332"/>
                    <a:pt x="3946" y="1312"/>
                    <a:pt x="3936" y="1292"/>
                  </a:cubicBezTo>
                  <a:cubicBezTo>
                    <a:pt x="3925" y="1273"/>
                    <a:pt x="3913" y="1254"/>
                    <a:pt x="3902" y="1235"/>
                  </a:cubicBezTo>
                  <a:cubicBezTo>
                    <a:pt x="3890" y="1216"/>
                    <a:pt x="3879" y="1197"/>
                    <a:pt x="3868" y="1179"/>
                  </a:cubicBezTo>
                  <a:cubicBezTo>
                    <a:pt x="3863" y="1169"/>
                    <a:pt x="3859" y="1160"/>
                    <a:pt x="3854" y="1150"/>
                  </a:cubicBezTo>
                  <a:cubicBezTo>
                    <a:pt x="3850" y="1141"/>
                    <a:pt x="3847" y="1131"/>
                    <a:pt x="3844" y="1122"/>
                  </a:cubicBezTo>
                  <a:cubicBezTo>
                    <a:pt x="3844" y="1122"/>
                    <a:pt x="3844" y="1125"/>
                    <a:pt x="3845" y="1129"/>
                  </a:cubicBezTo>
                  <a:cubicBezTo>
                    <a:pt x="3845" y="1133"/>
                    <a:pt x="3846" y="1137"/>
                    <a:pt x="3846" y="1137"/>
                  </a:cubicBezTo>
                  <a:cubicBezTo>
                    <a:pt x="3820" y="1142"/>
                    <a:pt x="3820" y="1126"/>
                    <a:pt x="3821" y="1105"/>
                  </a:cubicBezTo>
                  <a:cubicBezTo>
                    <a:pt x="3822" y="1094"/>
                    <a:pt x="3823" y="1082"/>
                    <a:pt x="3821" y="1072"/>
                  </a:cubicBezTo>
                  <a:cubicBezTo>
                    <a:pt x="3819" y="1061"/>
                    <a:pt x="3815" y="1051"/>
                    <a:pt x="3804" y="1045"/>
                  </a:cubicBezTo>
                  <a:cubicBezTo>
                    <a:pt x="3812" y="1052"/>
                    <a:pt x="3836" y="1044"/>
                    <a:pt x="3830" y="1044"/>
                  </a:cubicBezTo>
                  <a:cubicBezTo>
                    <a:pt x="3813" y="989"/>
                    <a:pt x="3766" y="947"/>
                    <a:pt x="3707" y="885"/>
                  </a:cubicBezTo>
                  <a:cubicBezTo>
                    <a:pt x="3724" y="886"/>
                    <a:pt x="3724" y="886"/>
                    <a:pt x="3724" y="886"/>
                  </a:cubicBezTo>
                  <a:cubicBezTo>
                    <a:pt x="3723" y="878"/>
                    <a:pt x="3719" y="869"/>
                    <a:pt x="3715" y="859"/>
                  </a:cubicBezTo>
                  <a:cubicBezTo>
                    <a:pt x="3710" y="850"/>
                    <a:pt x="3705" y="841"/>
                    <a:pt x="3699" y="831"/>
                  </a:cubicBezTo>
                  <a:cubicBezTo>
                    <a:pt x="3693" y="822"/>
                    <a:pt x="3687" y="812"/>
                    <a:pt x="3682" y="803"/>
                  </a:cubicBezTo>
                  <a:cubicBezTo>
                    <a:pt x="3676" y="794"/>
                    <a:pt x="3671" y="786"/>
                    <a:pt x="3667" y="778"/>
                  </a:cubicBezTo>
                  <a:cubicBezTo>
                    <a:pt x="3650" y="777"/>
                    <a:pt x="3640" y="759"/>
                    <a:pt x="3631" y="781"/>
                  </a:cubicBezTo>
                  <a:cubicBezTo>
                    <a:pt x="3631" y="777"/>
                    <a:pt x="3631" y="773"/>
                    <a:pt x="3630" y="769"/>
                  </a:cubicBezTo>
                  <a:cubicBezTo>
                    <a:pt x="3630" y="765"/>
                    <a:pt x="3629" y="761"/>
                    <a:pt x="3629" y="757"/>
                  </a:cubicBezTo>
                  <a:cubicBezTo>
                    <a:pt x="3627" y="750"/>
                    <a:pt x="3625" y="743"/>
                    <a:pt x="3623" y="737"/>
                  </a:cubicBezTo>
                  <a:cubicBezTo>
                    <a:pt x="3620" y="730"/>
                    <a:pt x="3617" y="724"/>
                    <a:pt x="3614" y="718"/>
                  </a:cubicBezTo>
                  <a:cubicBezTo>
                    <a:pt x="3613" y="715"/>
                    <a:pt x="3611" y="712"/>
                    <a:pt x="3609" y="709"/>
                  </a:cubicBezTo>
                  <a:cubicBezTo>
                    <a:pt x="3607" y="706"/>
                    <a:pt x="3605" y="704"/>
                    <a:pt x="3603" y="701"/>
                  </a:cubicBezTo>
                  <a:cubicBezTo>
                    <a:pt x="3587" y="681"/>
                    <a:pt x="3567" y="664"/>
                    <a:pt x="3545" y="649"/>
                  </a:cubicBezTo>
                  <a:cubicBezTo>
                    <a:pt x="3535" y="642"/>
                    <a:pt x="3524" y="634"/>
                    <a:pt x="3514" y="627"/>
                  </a:cubicBezTo>
                  <a:cubicBezTo>
                    <a:pt x="3504" y="619"/>
                    <a:pt x="3494" y="612"/>
                    <a:pt x="3485" y="603"/>
                  </a:cubicBezTo>
                  <a:cubicBezTo>
                    <a:pt x="3481" y="599"/>
                    <a:pt x="3477" y="594"/>
                    <a:pt x="3473" y="589"/>
                  </a:cubicBezTo>
                  <a:cubicBezTo>
                    <a:pt x="3469" y="585"/>
                    <a:pt x="3465" y="580"/>
                    <a:pt x="3462" y="574"/>
                  </a:cubicBezTo>
                  <a:cubicBezTo>
                    <a:pt x="3456" y="564"/>
                    <a:pt x="3451" y="552"/>
                    <a:pt x="3448" y="537"/>
                  </a:cubicBezTo>
                  <a:cubicBezTo>
                    <a:pt x="3456" y="545"/>
                    <a:pt x="3476" y="549"/>
                    <a:pt x="3469" y="542"/>
                  </a:cubicBezTo>
                  <a:cubicBezTo>
                    <a:pt x="3469" y="542"/>
                    <a:pt x="3465" y="539"/>
                    <a:pt x="3459" y="534"/>
                  </a:cubicBezTo>
                  <a:cubicBezTo>
                    <a:pt x="3455" y="532"/>
                    <a:pt x="3452" y="529"/>
                    <a:pt x="3448" y="526"/>
                  </a:cubicBezTo>
                  <a:cubicBezTo>
                    <a:pt x="3444" y="523"/>
                    <a:pt x="3439" y="520"/>
                    <a:pt x="3435" y="517"/>
                  </a:cubicBezTo>
                  <a:cubicBezTo>
                    <a:pt x="3418" y="506"/>
                    <a:pt x="3401" y="494"/>
                    <a:pt x="3401" y="494"/>
                  </a:cubicBezTo>
                  <a:cubicBezTo>
                    <a:pt x="3390" y="515"/>
                    <a:pt x="3399" y="511"/>
                    <a:pt x="3400" y="536"/>
                  </a:cubicBezTo>
                  <a:cubicBezTo>
                    <a:pt x="3383" y="539"/>
                    <a:pt x="3359" y="531"/>
                    <a:pt x="3344" y="518"/>
                  </a:cubicBezTo>
                  <a:cubicBezTo>
                    <a:pt x="3382" y="531"/>
                    <a:pt x="3369" y="491"/>
                    <a:pt x="3365" y="470"/>
                  </a:cubicBezTo>
                  <a:cubicBezTo>
                    <a:pt x="3362" y="477"/>
                    <a:pt x="3353" y="480"/>
                    <a:pt x="3349" y="486"/>
                  </a:cubicBezTo>
                  <a:cubicBezTo>
                    <a:pt x="3348" y="471"/>
                    <a:pt x="3345" y="466"/>
                    <a:pt x="3341" y="465"/>
                  </a:cubicBezTo>
                  <a:cubicBezTo>
                    <a:pt x="3337" y="464"/>
                    <a:pt x="3332" y="468"/>
                    <a:pt x="3326" y="472"/>
                  </a:cubicBezTo>
                  <a:cubicBezTo>
                    <a:pt x="3315" y="479"/>
                    <a:pt x="3301" y="487"/>
                    <a:pt x="3288" y="458"/>
                  </a:cubicBezTo>
                  <a:cubicBezTo>
                    <a:pt x="3298" y="451"/>
                    <a:pt x="3298" y="451"/>
                    <a:pt x="3298" y="451"/>
                  </a:cubicBezTo>
                  <a:cubicBezTo>
                    <a:pt x="3292" y="449"/>
                    <a:pt x="3287" y="447"/>
                    <a:pt x="3281" y="445"/>
                  </a:cubicBezTo>
                  <a:cubicBezTo>
                    <a:pt x="3276" y="444"/>
                    <a:pt x="3270" y="443"/>
                    <a:pt x="3265" y="441"/>
                  </a:cubicBezTo>
                  <a:cubicBezTo>
                    <a:pt x="3254" y="438"/>
                    <a:pt x="3243" y="434"/>
                    <a:pt x="3235" y="425"/>
                  </a:cubicBezTo>
                  <a:cubicBezTo>
                    <a:pt x="3244" y="399"/>
                    <a:pt x="3261" y="430"/>
                    <a:pt x="3275" y="414"/>
                  </a:cubicBezTo>
                  <a:cubicBezTo>
                    <a:pt x="3269" y="409"/>
                    <a:pt x="3260" y="406"/>
                    <a:pt x="3251" y="405"/>
                  </a:cubicBezTo>
                  <a:cubicBezTo>
                    <a:pt x="3247" y="404"/>
                    <a:pt x="3242" y="404"/>
                    <a:pt x="3237" y="403"/>
                  </a:cubicBezTo>
                  <a:cubicBezTo>
                    <a:pt x="3233" y="403"/>
                    <a:pt x="3228" y="402"/>
                    <a:pt x="3223" y="402"/>
                  </a:cubicBezTo>
                  <a:cubicBezTo>
                    <a:pt x="3205" y="400"/>
                    <a:pt x="3190" y="395"/>
                    <a:pt x="3185" y="376"/>
                  </a:cubicBezTo>
                  <a:cubicBezTo>
                    <a:pt x="3201" y="378"/>
                    <a:pt x="3217" y="390"/>
                    <a:pt x="3233" y="392"/>
                  </a:cubicBezTo>
                  <a:cubicBezTo>
                    <a:pt x="3229" y="370"/>
                    <a:pt x="3225" y="360"/>
                    <a:pt x="3220" y="353"/>
                  </a:cubicBezTo>
                  <a:cubicBezTo>
                    <a:pt x="3215" y="347"/>
                    <a:pt x="3208" y="343"/>
                    <a:pt x="3200" y="334"/>
                  </a:cubicBezTo>
                  <a:cubicBezTo>
                    <a:pt x="3201" y="336"/>
                    <a:pt x="3201" y="336"/>
                    <a:pt x="3201" y="336"/>
                  </a:cubicBezTo>
                  <a:cubicBezTo>
                    <a:pt x="3201" y="336"/>
                    <a:pt x="3192" y="325"/>
                    <a:pt x="3182" y="314"/>
                  </a:cubicBezTo>
                  <a:cubicBezTo>
                    <a:pt x="3177" y="309"/>
                    <a:pt x="3172" y="303"/>
                    <a:pt x="3168" y="299"/>
                  </a:cubicBezTo>
                  <a:cubicBezTo>
                    <a:pt x="3165" y="295"/>
                    <a:pt x="3162" y="293"/>
                    <a:pt x="3162" y="293"/>
                  </a:cubicBezTo>
                  <a:cubicBezTo>
                    <a:pt x="3162" y="293"/>
                    <a:pt x="3164" y="296"/>
                    <a:pt x="3166" y="300"/>
                  </a:cubicBezTo>
                  <a:cubicBezTo>
                    <a:pt x="3168" y="304"/>
                    <a:pt x="3170" y="308"/>
                    <a:pt x="3170" y="308"/>
                  </a:cubicBezTo>
                  <a:cubicBezTo>
                    <a:pt x="3151" y="316"/>
                    <a:pt x="3137" y="318"/>
                    <a:pt x="3126" y="317"/>
                  </a:cubicBezTo>
                  <a:cubicBezTo>
                    <a:pt x="3114" y="315"/>
                    <a:pt x="3104" y="310"/>
                    <a:pt x="3095" y="304"/>
                  </a:cubicBezTo>
                  <a:cubicBezTo>
                    <a:pt x="3085" y="298"/>
                    <a:pt x="3075" y="292"/>
                    <a:pt x="3063" y="287"/>
                  </a:cubicBezTo>
                  <a:cubicBezTo>
                    <a:pt x="3057" y="285"/>
                    <a:pt x="3051" y="283"/>
                    <a:pt x="3044" y="283"/>
                  </a:cubicBezTo>
                  <a:cubicBezTo>
                    <a:pt x="3037" y="282"/>
                    <a:pt x="3029" y="282"/>
                    <a:pt x="3020" y="284"/>
                  </a:cubicBezTo>
                  <a:cubicBezTo>
                    <a:pt x="3037" y="281"/>
                    <a:pt x="3047" y="279"/>
                    <a:pt x="3052" y="276"/>
                  </a:cubicBezTo>
                  <a:cubicBezTo>
                    <a:pt x="3058" y="274"/>
                    <a:pt x="3059" y="271"/>
                    <a:pt x="3058" y="268"/>
                  </a:cubicBezTo>
                  <a:cubicBezTo>
                    <a:pt x="3057" y="262"/>
                    <a:pt x="3050" y="254"/>
                    <a:pt x="3059" y="243"/>
                  </a:cubicBezTo>
                  <a:cubicBezTo>
                    <a:pt x="3050" y="228"/>
                    <a:pt x="3036" y="210"/>
                    <a:pt x="3045" y="205"/>
                  </a:cubicBezTo>
                  <a:cubicBezTo>
                    <a:pt x="3027" y="209"/>
                    <a:pt x="3020" y="200"/>
                    <a:pt x="3010" y="191"/>
                  </a:cubicBezTo>
                  <a:cubicBezTo>
                    <a:pt x="3001" y="182"/>
                    <a:pt x="2989" y="174"/>
                    <a:pt x="2964" y="181"/>
                  </a:cubicBezTo>
                  <a:cubicBezTo>
                    <a:pt x="2966" y="176"/>
                    <a:pt x="2959" y="173"/>
                    <a:pt x="2955" y="168"/>
                  </a:cubicBezTo>
                  <a:cubicBezTo>
                    <a:pt x="2950" y="164"/>
                    <a:pt x="2947" y="158"/>
                    <a:pt x="2955" y="148"/>
                  </a:cubicBezTo>
                  <a:cubicBezTo>
                    <a:pt x="2920" y="140"/>
                    <a:pt x="2955" y="167"/>
                    <a:pt x="2947" y="176"/>
                  </a:cubicBezTo>
                  <a:cubicBezTo>
                    <a:pt x="2916" y="180"/>
                    <a:pt x="2892" y="157"/>
                    <a:pt x="2864" y="136"/>
                  </a:cubicBezTo>
                  <a:cubicBezTo>
                    <a:pt x="2857" y="131"/>
                    <a:pt x="2849" y="125"/>
                    <a:pt x="2842" y="120"/>
                  </a:cubicBezTo>
                  <a:cubicBezTo>
                    <a:pt x="2834" y="115"/>
                    <a:pt x="2826" y="111"/>
                    <a:pt x="2817" y="108"/>
                  </a:cubicBezTo>
                  <a:cubicBezTo>
                    <a:pt x="2809" y="104"/>
                    <a:pt x="2800" y="102"/>
                    <a:pt x="2790" y="100"/>
                  </a:cubicBezTo>
                  <a:cubicBezTo>
                    <a:pt x="2780" y="99"/>
                    <a:pt x="2770" y="100"/>
                    <a:pt x="2759" y="102"/>
                  </a:cubicBezTo>
                  <a:cubicBezTo>
                    <a:pt x="2742" y="100"/>
                    <a:pt x="2727" y="101"/>
                    <a:pt x="2715" y="103"/>
                  </a:cubicBezTo>
                  <a:cubicBezTo>
                    <a:pt x="2702" y="105"/>
                    <a:pt x="2691" y="108"/>
                    <a:pt x="2680" y="111"/>
                  </a:cubicBezTo>
                  <a:cubicBezTo>
                    <a:pt x="2669" y="114"/>
                    <a:pt x="2659" y="117"/>
                    <a:pt x="2647" y="119"/>
                  </a:cubicBezTo>
                  <a:cubicBezTo>
                    <a:pt x="2635" y="121"/>
                    <a:pt x="2622" y="123"/>
                    <a:pt x="2607" y="123"/>
                  </a:cubicBezTo>
                  <a:cubicBezTo>
                    <a:pt x="2600" y="112"/>
                    <a:pt x="2606" y="105"/>
                    <a:pt x="2614" y="100"/>
                  </a:cubicBezTo>
                  <a:cubicBezTo>
                    <a:pt x="2623" y="96"/>
                    <a:pt x="2633" y="94"/>
                    <a:pt x="2633" y="94"/>
                  </a:cubicBezTo>
                  <a:cubicBezTo>
                    <a:pt x="2605" y="70"/>
                    <a:pt x="2580" y="67"/>
                    <a:pt x="2547" y="70"/>
                  </a:cubicBezTo>
                  <a:cubicBezTo>
                    <a:pt x="2555" y="63"/>
                    <a:pt x="2551" y="54"/>
                    <a:pt x="2544" y="42"/>
                  </a:cubicBezTo>
                  <a:cubicBezTo>
                    <a:pt x="2519" y="39"/>
                    <a:pt x="2520" y="72"/>
                    <a:pt x="2491" y="51"/>
                  </a:cubicBezTo>
                  <a:cubicBezTo>
                    <a:pt x="2498" y="42"/>
                    <a:pt x="2509" y="27"/>
                    <a:pt x="2524" y="19"/>
                  </a:cubicBezTo>
                  <a:cubicBezTo>
                    <a:pt x="2492" y="21"/>
                    <a:pt x="2460" y="33"/>
                    <a:pt x="2428" y="36"/>
                  </a:cubicBezTo>
                  <a:cubicBezTo>
                    <a:pt x="2423" y="18"/>
                    <a:pt x="2451" y="14"/>
                    <a:pt x="2464" y="6"/>
                  </a:cubicBezTo>
                  <a:cubicBezTo>
                    <a:pt x="2455" y="6"/>
                    <a:pt x="2445" y="6"/>
                    <a:pt x="2434" y="6"/>
                  </a:cubicBezTo>
                  <a:cubicBezTo>
                    <a:pt x="2424" y="6"/>
                    <a:pt x="2413" y="7"/>
                    <a:pt x="2403" y="9"/>
                  </a:cubicBezTo>
                  <a:cubicBezTo>
                    <a:pt x="2382" y="12"/>
                    <a:pt x="2365" y="18"/>
                    <a:pt x="2358" y="30"/>
                  </a:cubicBezTo>
                  <a:cubicBezTo>
                    <a:pt x="2358" y="30"/>
                    <a:pt x="2363" y="33"/>
                    <a:pt x="2368" y="36"/>
                  </a:cubicBezTo>
                  <a:cubicBezTo>
                    <a:pt x="2373" y="40"/>
                    <a:pt x="2378" y="43"/>
                    <a:pt x="2378" y="43"/>
                  </a:cubicBezTo>
                  <a:cubicBezTo>
                    <a:pt x="2366" y="42"/>
                    <a:pt x="2375" y="19"/>
                    <a:pt x="2385" y="16"/>
                  </a:cubicBezTo>
                  <a:cubicBezTo>
                    <a:pt x="2418" y="0"/>
                    <a:pt x="2426" y="32"/>
                    <a:pt x="2426" y="41"/>
                  </a:cubicBezTo>
                  <a:cubicBezTo>
                    <a:pt x="2403" y="44"/>
                    <a:pt x="2403" y="44"/>
                    <a:pt x="2403" y="44"/>
                  </a:cubicBezTo>
                  <a:cubicBezTo>
                    <a:pt x="2407" y="59"/>
                    <a:pt x="2414" y="67"/>
                    <a:pt x="2423" y="70"/>
                  </a:cubicBezTo>
                  <a:cubicBezTo>
                    <a:pt x="2432" y="74"/>
                    <a:pt x="2444" y="73"/>
                    <a:pt x="2456" y="71"/>
                  </a:cubicBezTo>
                  <a:cubicBezTo>
                    <a:pt x="2482" y="66"/>
                    <a:pt x="2512" y="58"/>
                    <a:pt x="2533" y="64"/>
                  </a:cubicBezTo>
                  <a:cubicBezTo>
                    <a:pt x="2533" y="64"/>
                    <a:pt x="2526" y="73"/>
                    <a:pt x="2519" y="82"/>
                  </a:cubicBezTo>
                  <a:cubicBezTo>
                    <a:pt x="2512" y="91"/>
                    <a:pt x="2506" y="100"/>
                    <a:pt x="2506" y="100"/>
                  </a:cubicBezTo>
                  <a:cubicBezTo>
                    <a:pt x="2506" y="100"/>
                    <a:pt x="2518" y="94"/>
                    <a:pt x="2531" y="88"/>
                  </a:cubicBezTo>
                  <a:cubicBezTo>
                    <a:pt x="2537" y="85"/>
                    <a:pt x="2544" y="82"/>
                    <a:pt x="2549" y="80"/>
                  </a:cubicBezTo>
                  <a:cubicBezTo>
                    <a:pt x="2553" y="78"/>
                    <a:pt x="2557" y="77"/>
                    <a:pt x="2557" y="77"/>
                  </a:cubicBezTo>
                  <a:cubicBezTo>
                    <a:pt x="2563" y="90"/>
                    <a:pt x="2564" y="114"/>
                    <a:pt x="2542" y="114"/>
                  </a:cubicBezTo>
                  <a:cubicBezTo>
                    <a:pt x="2554" y="128"/>
                    <a:pt x="2561" y="126"/>
                    <a:pt x="2568" y="124"/>
                  </a:cubicBezTo>
                  <a:cubicBezTo>
                    <a:pt x="2575" y="123"/>
                    <a:pt x="2582" y="121"/>
                    <a:pt x="2591" y="135"/>
                  </a:cubicBezTo>
                  <a:cubicBezTo>
                    <a:pt x="2593" y="140"/>
                    <a:pt x="2591" y="141"/>
                    <a:pt x="2588" y="142"/>
                  </a:cubicBezTo>
                  <a:cubicBezTo>
                    <a:pt x="2620" y="139"/>
                    <a:pt x="2620" y="139"/>
                    <a:pt x="2620" y="139"/>
                  </a:cubicBezTo>
                  <a:cubicBezTo>
                    <a:pt x="2612" y="145"/>
                    <a:pt x="2616" y="168"/>
                    <a:pt x="2601" y="157"/>
                  </a:cubicBezTo>
                  <a:cubicBezTo>
                    <a:pt x="2612" y="166"/>
                    <a:pt x="2623" y="171"/>
                    <a:pt x="2633" y="173"/>
                  </a:cubicBezTo>
                  <a:cubicBezTo>
                    <a:pt x="2644" y="175"/>
                    <a:pt x="2654" y="174"/>
                    <a:pt x="2664" y="174"/>
                  </a:cubicBezTo>
                  <a:cubicBezTo>
                    <a:pt x="2682" y="173"/>
                    <a:pt x="2697" y="171"/>
                    <a:pt x="2701" y="189"/>
                  </a:cubicBezTo>
                  <a:cubicBezTo>
                    <a:pt x="2696" y="190"/>
                    <a:pt x="2696" y="190"/>
                    <a:pt x="2696" y="190"/>
                  </a:cubicBezTo>
                  <a:cubicBezTo>
                    <a:pt x="2732" y="196"/>
                    <a:pt x="2737" y="190"/>
                    <a:pt x="2740" y="180"/>
                  </a:cubicBezTo>
                  <a:cubicBezTo>
                    <a:pt x="2741" y="175"/>
                    <a:pt x="2743" y="169"/>
                    <a:pt x="2747" y="164"/>
                  </a:cubicBezTo>
                  <a:cubicBezTo>
                    <a:pt x="2752" y="159"/>
                    <a:pt x="2761" y="154"/>
                    <a:pt x="2777" y="151"/>
                  </a:cubicBezTo>
                  <a:cubicBezTo>
                    <a:pt x="2777" y="151"/>
                    <a:pt x="2780" y="172"/>
                    <a:pt x="2781" y="192"/>
                  </a:cubicBezTo>
                  <a:cubicBezTo>
                    <a:pt x="2783" y="213"/>
                    <a:pt x="2785" y="234"/>
                    <a:pt x="2785" y="234"/>
                  </a:cubicBezTo>
                  <a:cubicBezTo>
                    <a:pt x="2803" y="208"/>
                    <a:pt x="2803" y="208"/>
                    <a:pt x="2803" y="208"/>
                  </a:cubicBezTo>
                  <a:cubicBezTo>
                    <a:pt x="2809" y="212"/>
                    <a:pt x="2822" y="221"/>
                    <a:pt x="2815" y="231"/>
                  </a:cubicBezTo>
                  <a:cubicBezTo>
                    <a:pt x="2849" y="223"/>
                    <a:pt x="2816" y="217"/>
                    <a:pt x="2839" y="205"/>
                  </a:cubicBezTo>
                  <a:cubicBezTo>
                    <a:pt x="2844" y="215"/>
                    <a:pt x="2853" y="222"/>
                    <a:pt x="2863" y="227"/>
                  </a:cubicBezTo>
                  <a:cubicBezTo>
                    <a:pt x="2873" y="233"/>
                    <a:pt x="2884" y="237"/>
                    <a:pt x="2894" y="242"/>
                  </a:cubicBezTo>
                  <a:cubicBezTo>
                    <a:pt x="2915" y="250"/>
                    <a:pt x="2930" y="261"/>
                    <a:pt x="2923" y="284"/>
                  </a:cubicBezTo>
                  <a:cubicBezTo>
                    <a:pt x="2945" y="269"/>
                    <a:pt x="2899" y="252"/>
                    <a:pt x="2942" y="256"/>
                  </a:cubicBezTo>
                  <a:cubicBezTo>
                    <a:pt x="2935" y="281"/>
                    <a:pt x="2946" y="284"/>
                    <a:pt x="2961" y="286"/>
                  </a:cubicBezTo>
                  <a:cubicBezTo>
                    <a:pt x="2976" y="287"/>
                    <a:pt x="2996" y="288"/>
                    <a:pt x="3004" y="306"/>
                  </a:cubicBezTo>
                  <a:cubicBezTo>
                    <a:pt x="2982" y="324"/>
                    <a:pt x="2962" y="297"/>
                    <a:pt x="2979" y="334"/>
                  </a:cubicBezTo>
                  <a:cubicBezTo>
                    <a:pt x="2989" y="326"/>
                    <a:pt x="2997" y="325"/>
                    <a:pt x="3005" y="328"/>
                  </a:cubicBezTo>
                  <a:cubicBezTo>
                    <a:pt x="3012" y="330"/>
                    <a:pt x="3018" y="337"/>
                    <a:pt x="3023" y="344"/>
                  </a:cubicBezTo>
                  <a:cubicBezTo>
                    <a:pt x="3034" y="359"/>
                    <a:pt x="3044" y="378"/>
                    <a:pt x="3058" y="382"/>
                  </a:cubicBezTo>
                  <a:cubicBezTo>
                    <a:pt x="3068" y="367"/>
                    <a:pt x="3083" y="372"/>
                    <a:pt x="3101" y="382"/>
                  </a:cubicBezTo>
                  <a:cubicBezTo>
                    <a:pt x="3110" y="388"/>
                    <a:pt x="3119" y="395"/>
                    <a:pt x="3130" y="401"/>
                  </a:cubicBezTo>
                  <a:cubicBezTo>
                    <a:pt x="3140" y="408"/>
                    <a:pt x="3151" y="414"/>
                    <a:pt x="3162" y="419"/>
                  </a:cubicBezTo>
                  <a:cubicBezTo>
                    <a:pt x="3158" y="423"/>
                    <a:pt x="3173" y="440"/>
                    <a:pt x="3192" y="460"/>
                  </a:cubicBezTo>
                  <a:cubicBezTo>
                    <a:pt x="3211" y="481"/>
                    <a:pt x="3235" y="506"/>
                    <a:pt x="3247" y="525"/>
                  </a:cubicBezTo>
                  <a:cubicBezTo>
                    <a:pt x="3242" y="528"/>
                    <a:pt x="3242" y="528"/>
                    <a:pt x="3242" y="528"/>
                  </a:cubicBezTo>
                  <a:cubicBezTo>
                    <a:pt x="3257" y="517"/>
                    <a:pt x="3272" y="520"/>
                    <a:pt x="3287" y="528"/>
                  </a:cubicBezTo>
                  <a:cubicBezTo>
                    <a:pt x="3302" y="536"/>
                    <a:pt x="3317" y="548"/>
                    <a:pt x="3332" y="556"/>
                  </a:cubicBezTo>
                  <a:cubicBezTo>
                    <a:pt x="3316" y="572"/>
                    <a:pt x="3306" y="574"/>
                    <a:pt x="3287" y="570"/>
                  </a:cubicBezTo>
                  <a:cubicBezTo>
                    <a:pt x="3309" y="590"/>
                    <a:pt x="3309" y="590"/>
                    <a:pt x="3309" y="590"/>
                  </a:cubicBezTo>
                  <a:cubicBezTo>
                    <a:pt x="3322" y="586"/>
                    <a:pt x="3334" y="588"/>
                    <a:pt x="3351" y="599"/>
                  </a:cubicBezTo>
                  <a:cubicBezTo>
                    <a:pt x="3327" y="613"/>
                    <a:pt x="3327" y="613"/>
                    <a:pt x="3327" y="613"/>
                  </a:cubicBezTo>
                  <a:cubicBezTo>
                    <a:pt x="3334" y="620"/>
                    <a:pt x="3343" y="625"/>
                    <a:pt x="3353" y="630"/>
                  </a:cubicBezTo>
                  <a:cubicBezTo>
                    <a:pt x="3362" y="635"/>
                    <a:pt x="3372" y="640"/>
                    <a:pt x="3382" y="646"/>
                  </a:cubicBezTo>
                  <a:cubicBezTo>
                    <a:pt x="3401" y="657"/>
                    <a:pt x="3419" y="673"/>
                    <a:pt x="3431" y="698"/>
                  </a:cubicBezTo>
                  <a:cubicBezTo>
                    <a:pt x="3441" y="690"/>
                    <a:pt x="3447" y="671"/>
                    <a:pt x="3456" y="657"/>
                  </a:cubicBezTo>
                  <a:cubicBezTo>
                    <a:pt x="3465" y="643"/>
                    <a:pt x="3479" y="634"/>
                    <a:pt x="3504" y="649"/>
                  </a:cubicBezTo>
                  <a:cubicBezTo>
                    <a:pt x="3496" y="660"/>
                    <a:pt x="3480" y="677"/>
                    <a:pt x="3466" y="670"/>
                  </a:cubicBezTo>
                  <a:cubicBezTo>
                    <a:pt x="3470" y="672"/>
                    <a:pt x="3486" y="675"/>
                    <a:pt x="3488" y="687"/>
                  </a:cubicBezTo>
                  <a:cubicBezTo>
                    <a:pt x="3456" y="685"/>
                    <a:pt x="3456" y="685"/>
                    <a:pt x="3456" y="685"/>
                  </a:cubicBezTo>
                  <a:cubicBezTo>
                    <a:pt x="3464" y="710"/>
                    <a:pt x="3479" y="682"/>
                    <a:pt x="3490" y="698"/>
                  </a:cubicBezTo>
                  <a:cubicBezTo>
                    <a:pt x="3475" y="710"/>
                    <a:pt x="3489" y="718"/>
                    <a:pt x="3475" y="726"/>
                  </a:cubicBezTo>
                  <a:cubicBezTo>
                    <a:pt x="3471" y="723"/>
                    <a:pt x="3470" y="708"/>
                    <a:pt x="3460" y="707"/>
                  </a:cubicBezTo>
                  <a:cubicBezTo>
                    <a:pt x="3466" y="717"/>
                    <a:pt x="3471" y="728"/>
                    <a:pt x="3474" y="739"/>
                  </a:cubicBezTo>
                  <a:cubicBezTo>
                    <a:pt x="3476" y="750"/>
                    <a:pt x="3477" y="761"/>
                    <a:pt x="3474" y="769"/>
                  </a:cubicBezTo>
                  <a:cubicBezTo>
                    <a:pt x="3481" y="761"/>
                    <a:pt x="3494" y="752"/>
                    <a:pt x="3506" y="763"/>
                  </a:cubicBezTo>
                  <a:cubicBezTo>
                    <a:pt x="3519" y="778"/>
                    <a:pt x="3517" y="784"/>
                    <a:pt x="3512" y="790"/>
                  </a:cubicBezTo>
                  <a:cubicBezTo>
                    <a:pt x="3507" y="796"/>
                    <a:pt x="3500" y="801"/>
                    <a:pt x="3503" y="813"/>
                  </a:cubicBezTo>
                  <a:cubicBezTo>
                    <a:pt x="3520" y="812"/>
                    <a:pt x="3525" y="841"/>
                    <a:pt x="3548" y="824"/>
                  </a:cubicBezTo>
                  <a:cubicBezTo>
                    <a:pt x="3555" y="834"/>
                    <a:pt x="3546" y="844"/>
                    <a:pt x="3542" y="852"/>
                  </a:cubicBezTo>
                  <a:cubicBezTo>
                    <a:pt x="3548" y="854"/>
                    <a:pt x="3554" y="860"/>
                    <a:pt x="3561" y="867"/>
                  </a:cubicBezTo>
                  <a:cubicBezTo>
                    <a:pt x="3568" y="874"/>
                    <a:pt x="3575" y="883"/>
                    <a:pt x="3582" y="890"/>
                  </a:cubicBezTo>
                  <a:cubicBezTo>
                    <a:pt x="3595" y="903"/>
                    <a:pt x="3607" y="911"/>
                    <a:pt x="3613" y="893"/>
                  </a:cubicBezTo>
                  <a:cubicBezTo>
                    <a:pt x="3612" y="887"/>
                    <a:pt x="3612" y="887"/>
                    <a:pt x="3612" y="887"/>
                  </a:cubicBezTo>
                  <a:cubicBezTo>
                    <a:pt x="3613" y="888"/>
                    <a:pt x="3613" y="889"/>
                    <a:pt x="3615" y="889"/>
                  </a:cubicBezTo>
                  <a:cubicBezTo>
                    <a:pt x="3615" y="889"/>
                    <a:pt x="3615" y="889"/>
                    <a:pt x="3615" y="889"/>
                  </a:cubicBezTo>
                  <a:cubicBezTo>
                    <a:pt x="3615" y="889"/>
                    <a:pt x="3615" y="889"/>
                    <a:pt x="3615" y="889"/>
                  </a:cubicBezTo>
                  <a:cubicBezTo>
                    <a:pt x="3623" y="895"/>
                    <a:pt x="3630" y="901"/>
                    <a:pt x="3636" y="907"/>
                  </a:cubicBezTo>
                  <a:cubicBezTo>
                    <a:pt x="3642" y="914"/>
                    <a:pt x="3647" y="921"/>
                    <a:pt x="3652" y="929"/>
                  </a:cubicBezTo>
                  <a:cubicBezTo>
                    <a:pt x="3657" y="936"/>
                    <a:pt x="3661" y="944"/>
                    <a:pt x="3665" y="953"/>
                  </a:cubicBezTo>
                  <a:cubicBezTo>
                    <a:pt x="3669" y="961"/>
                    <a:pt x="3672" y="969"/>
                    <a:pt x="3675" y="978"/>
                  </a:cubicBezTo>
                  <a:cubicBezTo>
                    <a:pt x="3682" y="995"/>
                    <a:pt x="3688" y="1012"/>
                    <a:pt x="3694" y="1029"/>
                  </a:cubicBezTo>
                  <a:cubicBezTo>
                    <a:pt x="3697" y="1038"/>
                    <a:pt x="3701" y="1046"/>
                    <a:pt x="3705" y="1053"/>
                  </a:cubicBezTo>
                  <a:cubicBezTo>
                    <a:pt x="3707" y="1057"/>
                    <a:pt x="3709" y="1061"/>
                    <a:pt x="3712" y="1065"/>
                  </a:cubicBezTo>
                  <a:cubicBezTo>
                    <a:pt x="3714" y="1068"/>
                    <a:pt x="3716" y="1072"/>
                    <a:pt x="3719" y="1076"/>
                  </a:cubicBezTo>
                  <a:cubicBezTo>
                    <a:pt x="3710" y="1080"/>
                    <a:pt x="3710" y="1080"/>
                    <a:pt x="3710" y="1080"/>
                  </a:cubicBezTo>
                  <a:cubicBezTo>
                    <a:pt x="3724" y="1096"/>
                    <a:pt x="3736" y="1115"/>
                    <a:pt x="3747" y="1134"/>
                  </a:cubicBezTo>
                  <a:cubicBezTo>
                    <a:pt x="3753" y="1143"/>
                    <a:pt x="3759" y="1152"/>
                    <a:pt x="3765" y="1160"/>
                  </a:cubicBezTo>
                  <a:cubicBezTo>
                    <a:pt x="3772" y="1167"/>
                    <a:pt x="3778" y="1174"/>
                    <a:pt x="3786" y="1179"/>
                  </a:cubicBezTo>
                  <a:cubicBezTo>
                    <a:pt x="3791" y="1190"/>
                    <a:pt x="3780" y="1212"/>
                    <a:pt x="3768" y="1212"/>
                  </a:cubicBezTo>
                  <a:cubicBezTo>
                    <a:pt x="3777" y="1225"/>
                    <a:pt x="3784" y="1231"/>
                    <a:pt x="3789" y="1241"/>
                  </a:cubicBezTo>
                  <a:cubicBezTo>
                    <a:pt x="3792" y="1245"/>
                    <a:pt x="3794" y="1250"/>
                    <a:pt x="3796" y="1258"/>
                  </a:cubicBezTo>
                  <a:cubicBezTo>
                    <a:pt x="3797" y="1265"/>
                    <a:pt x="3798" y="1274"/>
                    <a:pt x="3798" y="1286"/>
                  </a:cubicBezTo>
                  <a:cubicBezTo>
                    <a:pt x="3791" y="1280"/>
                    <a:pt x="3787" y="1278"/>
                    <a:pt x="3785" y="1277"/>
                  </a:cubicBezTo>
                  <a:cubicBezTo>
                    <a:pt x="3782" y="1277"/>
                    <a:pt x="3782" y="1278"/>
                    <a:pt x="3781" y="1279"/>
                  </a:cubicBezTo>
                  <a:cubicBezTo>
                    <a:pt x="3780" y="1281"/>
                    <a:pt x="3781" y="1280"/>
                    <a:pt x="3775" y="1260"/>
                  </a:cubicBezTo>
                  <a:cubicBezTo>
                    <a:pt x="3777" y="1270"/>
                    <a:pt x="3777" y="1278"/>
                    <a:pt x="3777" y="1286"/>
                  </a:cubicBezTo>
                  <a:cubicBezTo>
                    <a:pt x="3778" y="1293"/>
                    <a:pt x="3778" y="1300"/>
                    <a:pt x="3779" y="1306"/>
                  </a:cubicBezTo>
                  <a:cubicBezTo>
                    <a:pt x="3780" y="1313"/>
                    <a:pt x="3783" y="1319"/>
                    <a:pt x="3787" y="1325"/>
                  </a:cubicBezTo>
                  <a:cubicBezTo>
                    <a:pt x="3792" y="1332"/>
                    <a:pt x="3798" y="1339"/>
                    <a:pt x="3808" y="1347"/>
                  </a:cubicBezTo>
                  <a:cubicBezTo>
                    <a:pt x="3793" y="1344"/>
                    <a:pt x="3788" y="1353"/>
                    <a:pt x="3788" y="1366"/>
                  </a:cubicBezTo>
                  <a:cubicBezTo>
                    <a:pt x="3788" y="1378"/>
                    <a:pt x="3793" y="1393"/>
                    <a:pt x="3799" y="1401"/>
                  </a:cubicBezTo>
                  <a:cubicBezTo>
                    <a:pt x="3799" y="1401"/>
                    <a:pt x="3801" y="1393"/>
                    <a:pt x="3803" y="1385"/>
                  </a:cubicBezTo>
                  <a:cubicBezTo>
                    <a:pt x="3806" y="1377"/>
                    <a:pt x="3808" y="1369"/>
                    <a:pt x="3808" y="1369"/>
                  </a:cubicBezTo>
                  <a:cubicBezTo>
                    <a:pt x="3818" y="1389"/>
                    <a:pt x="3820" y="1408"/>
                    <a:pt x="3823" y="1427"/>
                  </a:cubicBezTo>
                  <a:cubicBezTo>
                    <a:pt x="3789" y="1425"/>
                    <a:pt x="3789" y="1425"/>
                    <a:pt x="3789" y="1425"/>
                  </a:cubicBezTo>
                  <a:cubicBezTo>
                    <a:pt x="3787" y="1436"/>
                    <a:pt x="3786" y="1446"/>
                    <a:pt x="3788" y="1456"/>
                  </a:cubicBezTo>
                  <a:cubicBezTo>
                    <a:pt x="3789" y="1466"/>
                    <a:pt x="3792" y="1475"/>
                    <a:pt x="3796" y="1483"/>
                  </a:cubicBezTo>
                  <a:cubicBezTo>
                    <a:pt x="3799" y="1492"/>
                    <a:pt x="3804" y="1500"/>
                    <a:pt x="3809" y="1508"/>
                  </a:cubicBezTo>
                  <a:cubicBezTo>
                    <a:pt x="3814" y="1516"/>
                    <a:pt x="3819" y="1524"/>
                    <a:pt x="3824" y="1531"/>
                  </a:cubicBezTo>
                  <a:cubicBezTo>
                    <a:pt x="3829" y="1539"/>
                    <a:pt x="3834" y="1547"/>
                    <a:pt x="3838" y="1555"/>
                  </a:cubicBezTo>
                  <a:cubicBezTo>
                    <a:pt x="3842" y="1562"/>
                    <a:pt x="3845" y="1570"/>
                    <a:pt x="3846" y="1578"/>
                  </a:cubicBezTo>
                  <a:cubicBezTo>
                    <a:pt x="3848" y="1586"/>
                    <a:pt x="3848" y="1595"/>
                    <a:pt x="3845" y="1603"/>
                  </a:cubicBezTo>
                  <a:cubicBezTo>
                    <a:pt x="3844" y="1607"/>
                    <a:pt x="3843" y="1611"/>
                    <a:pt x="3840" y="1616"/>
                  </a:cubicBezTo>
                  <a:cubicBezTo>
                    <a:pt x="3838" y="1620"/>
                    <a:pt x="3835" y="1624"/>
                    <a:pt x="3832" y="1629"/>
                  </a:cubicBezTo>
                  <a:cubicBezTo>
                    <a:pt x="3844" y="1638"/>
                    <a:pt x="3847" y="1626"/>
                    <a:pt x="3850" y="1614"/>
                  </a:cubicBezTo>
                  <a:cubicBezTo>
                    <a:pt x="3852" y="1602"/>
                    <a:pt x="3855" y="1590"/>
                    <a:pt x="3870" y="1597"/>
                  </a:cubicBezTo>
                  <a:cubicBezTo>
                    <a:pt x="3871" y="1602"/>
                    <a:pt x="3870" y="1607"/>
                    <a:pt x="3869" y="1612"/>
                  </a:cubicBezTo>
                  <a:cubicBezTo>
                    <a:pt x="3868" y="1617"/>
                    <a:pt x="3867" y="1622"/>
                    <a:pt x="3865" y="1627"/>
                  </a:cubicBezTo>
                  <a:cubicBezTo>
                    <a:pt x="3861" y="1637"/>
                    <a:pt x="3856" y="1647"/>
                    <a:pt x="3851" y="1655"/>
                  </a:cubicBezTo>
                  <a:cubicBezTo>
                    <a:pt x="3841" y="1673"/>
                    <a:pt x="3830" y="1686"/>
                    <a:pt x="3831" y="1692"/>
                  </a:cubicBezTo>
                  <a:cubicBezTo>
                    <a:pt x="3824" y="1719"/>
                    <a:pt x="3838" y="1729"/>
                    <a:pt x="3851" y="1740"/>
                  </a:cubicBezTo>
                  <a:cubicBezTo>
                    <a:pt x="3858" y="1746"/>
                    <a:pt x="3865" y="1752"/>
                    <a:pt x="3870" y="1760"/>
                  </a:cubicBezTo>
                  <a:cubicBezTo>
                    <a:pt x="3872" y="1763"/>
                    <a:pt x="3874" y="1768"/>
                    <a:pt x="3875" y="1773"/>
                  </a:cubicBezTo>
                  <a:cubicBezTo>
                    <a:pt x="3876" y="1778"/>
                    <a:pt x="3876" y="1784"/>
                    <a:pt x="3874" y="1791"/>
                  </a:cubicBezTo>
                  <a:cubicBezTo>
                    <a:pt x="3886" y="1784"/>
                    <a:pt x="3917" y="1775"/>
                    <a:pt x="3929" y="1816"/>
                  </a:cubicBezTo>
                  <a:cubicBezTo>
                    <a:pt x="3929" y="1826"/>
                    <a:pt x="3926" y="1834"/>
                    <a:pt x="3921" y="1840"/>
                  </a:cubicBezTo>
                  <a:cubicBezTo>
                    <a:pt x="3916" y="1846"/>
                    <a:pt x="3910" y="1850"/>
                    <a:pt x="3903" y="1852"/>
                  </a:cubicBezTo>
                  <a:cubicBezTo>
                    <a:pt x="3890" y="1856"/>
                    <a:pt x="3877" y="1853"/>
                    <a:pt x="3872" y="1841"/>
                  </a:cubicBezTo>
                  <a:cubicBezTo>
                    <a:pt x="3871" y="1832"/>
                    <a:pt x="3874" y="1827"/>
                    <a:pt x="3878" y="1828"/>
                  </a:cubicBezTo>
                  <a:cubicBezTo>
                    <a:pt x="3873" y="1815"/>
                    <a:pt x="3868" y="1800"/>
                    <a:pt x="3856" y="1815"/>
                  </a:cubicBezTo>
                  <a:cubicBezTo>
                    <a:pt x="3867" y="1820"/>
                    <a:pt x="3867" y="1820"/>
                    <a:pt x="3867" y="1820"/>
                  </a:cubicBezTo>
                  <a:cubicBezTo>
                    <a:pt x="3865" y="1824"/>
                    <a:pt x="3863" y="1831"/>
                    <a:pt x="3861" y="1838"/>
                  </a:cubicBezTo>
                  <a:cubicBezTo>
                    <a:pt x="3859" y="1846"/>
                    <a:pt x="3858" y="1854"/>
                    <a:pt x="3856" y="1861"/>
                  </a:cubicBezTo>
                  <a:cubicBezTo>
                    <a:pt x="3853" y="1874"/>
                    <a:pt x="3848" y="1884"/>
                    <a:pt x="3839" y="1878"/>
                  </a:cubicBezTo>
                  <a:cubicBezTo>
                    <a:pt x="3850" y="1906"/>
                    <a:pt x="3858" y="1890"/>
                    <a:pt x="3864" y="1869"/>
                  </a:cubicBezTo>
                  <a:cubicBezTo>
                    <a:pt x="3856" y="1893"/>
                    <a:pt x="3855" y="1912"/>
                    <a:pt x="3856" y="1931"/>
                  </a:cubicBezTo>
                  <a:cubicBezTo>
                    <a:pt x="3856" y="1950"/>
                    <a:pt x="3856" y="1969"/>
                    <a:pt x="3849" y="1994"/>
                  </a:cubicBezTo>
                  <a:cubicBezTo>
                    <a:pt x="3856" y="1986"/>
                    <a:pt x="3870" y="1980"/>
                    <a:pt x="3870" y="1988"/>
                  </a:cubicBezTo>
                  <a:cubicBezTo>
                    <a:pt x="3867" y="1997"/>
                    <a:pt x="3866" y="2004"/>
                    <a:pt x="3865" y="2010"/>
                  </a:cubicBezTo>
                  <a:cubicBezTo>
                    <a:pt x="3864" y="2016"/>
                    <a:pt x="3864" y="2020"/>
                    <a:pt x="3865" y="2024"/>
                  </a:cubicBezTo>
                  <a:cubicBezTo>
                    <a:pt x="3865" y="2031"/>
                    <a:pt x="3869" y="2035"/>
                    <a:pt x="3872" y="2038"/>
                  </a:cubicBezTo>
                  <a:cubicBezTo>
                    <a:pt x="3880" y="2044"/>
                    <a:pt x="3890" y="2047"/>
                    <a:pt x="3891" y="2072"/>
                  </a:cubicBezTo>
                  <a:cubicBezTo>
                    <a:pt x="3870" y="2099"/>
                    <a:pt x="3849" y="2058"/>
                    <a:pt x="3859" y="2109"/>
                  </a:cubicBezTo>
                  <a:cubicBezTo>
                    <a:pt x="3843" y="2138"/>
                    <a:pt x="3827" y="2111"/>
                    <a:pt x="3819" y="2099"/>
                  </a:cubicBezTo>
                  <a:cubicBezTo>
                    <a:pt x="3821" y="2104"/>
                    <a:pt x="3822" y="2110"/>
                    <a:pt x="3823" y="2116"/>
                  </a:cubicBezTo>
                  <a:cubicBezTo>
                    <a:pt x="3823" y="2121"/>
                    <a:pt x="3823" y="2126"/>
                    <a:pt x="3822" y="2131"/>
                  </a:cubicBezTo>
                  <a:cubicBezTo>
                    <a:pt x="3820" y="2142"/>
                    <a:pt x="3816" y="2151"/>
                    <a:pt x="3811" y="2160"/>
                  </a:cubicBezTo>
                  <a:cubicBezTo>
                    <a:pt x="3806" y="2168"/>
                    <a:pt x="3801" y="2176"/>
                    <a:pt x="3796" y="2183"/>
                  </a:cubicBezTo>
                  <a:cubicBezTo>
                    <a:pt x="3790" y="2190"/>
                    <a:pt x="3786" y="2197"/>
                    <a:pt x="3784" y="2203"/>
                  </a:cubicBezTo>
                  <a:cubicBezTo>
                    <a:pt x="3779" y="2178"/>
                    <a:pt x="3779" y="2178"/>
                    <a:pt x="3779" y="2178"/>
                  </a:cubicBezTo>
                  <a:cubicBezTo>
                    <a:pt x="3782" y="2193"/>
                    <a:pt x="3780" y="2204"/>
                    <a:pt x="3778" y="2215"/>
                  </a:cubicBezTo>
                  <a:cubicBezTo>
                    <a:pt x="3803" y="2206"/>
                    <a:pt x="3803" y="2206"/>
                    <a:pt x="3803" y="2206"/>
                  </a:cubicBezTo>
                  <a:cubicBezTo>
                    <a:pt x="3800" y="2213"/>
                    <a:pt x="3798" y="2219"/>
                    <a:pt x="3795" y="2223"/>
                  </a:cubicBezTo>
                  <a:cubicBezTo>
                    <a:pt x="3793" y="2227"/>
                    <a:pt x="3790" y="2229"/>
                    <a:pt x="3785" y="2228"/>
                  </a:cubicBezTo>
                  <a:cubicBezTo>
                    <a:pt x="3791" y="2237"/>
                    <a:pt x="3801" y="2236"/>
                    <a:pt x="3811" y="2237"/>
                  </a:cubicBezTo>
                  <a:cubicBezTo>
                    <a:pt x="3822" y="2238"/>
                    <a:pt x="3833" y="2241"/>
                    <a:pt x="3840" y="2257"/>
                  </a:cubicBezTo>
                  <a:cubicBezTo>
                    <a:pt x="3832" y="2265"/>
                    <a:pt x="3833" y="2280"/>
                    <a:pt x="3830" y="2293"/>
                  </a:cubicBezTo>
                  <a:cubicBezTo>
                    <a:pt x="3828" y="2305"/>
                    <a:pt x="3824" y="2316"/>
                    <a:pt x="3808" y="2315"/>
                  </a:cubicBezTo>
                  <a:cubicBezTo>
                    <a:pt x="3820" y="2288"/>
                    <a:pt x="3812" y="2288"/>
                    <a:pt x="3802" y="2288"/>
                  </a:cubicBezTo>
                  <a:cubicBezTo>
                    <a:pt x="3797" y="2289"/>
                    <a:pt x="3791" y="2289"/>
                    <a:pt x="3787" y="2286"/>
                  </a:cubicBezTo>
                  <a:cubicBezTo>
                    <a:pt x="3784" y="2283"/>
                    <a:pt x="3781" y="2278"/>
                    <a:pt x="3783" y="2266"/>
                  </a:cubicBezTo>
                  <a:cubicBezTo>
                    <a:pt x="3784" y="2276"/>
                    <a:pt x="3781" y="2287"/>
                    <a:pt x="3774" y="2299"/>
                  </a:cubicBezTo>
                  <a:cubicBezTo>
                    <a:pt x="3770" y="2300"/>
                    <a:pt x="3768" y="2296"/>
                    <a:pt x="3768" y="2292"/>
                  </a:cubicBezTo>
                  <a:cubicBezTo>
                    <a:pt x="3728" y="2338"/>
                    <a:pt x="3796" y="2325"/>
                    <a:pt x="3780" y="2380"/>
                  </a:cubicBezTo>
                  <a:cubicBezTo>
                    <a:pt x="3765" y="2368"/>
                    <a:pt x="3745" y="2384"/>
                    <a:pt x="3745" y="2394"/>
                  </a:cubicBezTo>
                  <a:cubicBezTo>
                    <a:pt x="3753" y="2372"/>
                    <a:pt x="3777" y="2391"/>
                    <a:pt x="3783" y="2416"/>
                  </a:cubicBezTo>
                  <a:cubicBezTo>
                    <a:pt x="3771" y="2431"/>
                    <a:pt x="3771" y="2442"/>
                    <a:pt x="3772" y="2451"/>
                  </a:cubicBezTo>
                  <a:cubicBezTo>
                    <a:pt x="3773" y="2459"/>
                    <a:pt x="3777" y="2467"/>
                    <a:pt x="3773" y="2476"/>
                  </a:cubicBezTo>
                  <a:cubicBezTo>
                    <a:pt x="3786" y="2456"/>
                    <a:pt x="3786" y="2456"/>
                    <a:pt x="3786" y="2456"/>
                  </a:cubicBezTo>
                  <a:cubicBezTo>
                    <a:pt x="3800" y="2469"/>
                    <a:pt x="3792" y="2486"/>
                    <a:pt x="3788" y="2513"/>
                  </a:cubicBezTo>
                  <a:cubicBezTo>
                    <a:pt x="3775" y="2511"/>
                    <a:pt x="3787" y="2487"/>
                    <a:pt x="3779" y="2494"/>
                  </a:cubicBezTo>
                  <a:cubicBezTo>
                    <a:pt x="3781" y="2499"/>
                    <a:pt x="3782" y="2503"/>
                    <a:pt x="3782" y="2508"/>
                  </a:cubicBezTo>
                  <a:cubicBezTo>
                    <a:pt x="3782" y="2512"/>
                    <a:pt x="3781" y="2515"/>
                    <a:pt x="3779" y="2519"/>
                  </a:cubicBezTo>
                  <a:cubicBezTo>
                    <a:pt x="3774" y="2526"/>
                    <a:pt x="3767" y="2533"/>
                    <a:pt x="3760" y="2540"/>
                  </a:cubicBezTo>
                  <a:cubicBezTo>
                    <a:pt x="3745" y="2553"/>
                    <a:pt x="3728" y="2566"/>
                    <a:pt x="3730" y="2589"/>
                  </a:cubicBezTo>
                  <a:cubicBezTo>
                    <a:pt x="3711" y="2602"/>
                    <a:pt x="3699" y="2578"/>
                    <a:pt x="3685" y="2589"/>
                  </a:cubicBezTo>
                  <a:cubicBezTo>
                    <a:pt x="3686" y="2614"/>
                    <a:pt x="3676" y="2623"/>
                    <a:pt x="3665" y="2631"/>
                  </a:cubicBezTo>
                  <a:cubicBezTo>
                    <a:pt x="3662" y="2633"/>
                    <a:pt x="3659" y="2635"/>
                    <a:pt x="3656" y="2637"/>
                  </a:cubicBezTo>
                  <a:cubicBezTo>
                    <a:pt x="3654" y="2640"/>
                    <a:pt x="3651" y="2642"/>
                    <a:pt x="3649" y="2645"/>
                  </a:cubicBezTo>
                  <a:cubicBezTo>
                    <a:pt x="3644" y="2651"/>
                    <a:pt x="3641" y="2660"/>
                    <a:pt x="3640" y="2672"/>
                  </a:cubicBezTo>
                  <a:cubicBezTo>
                    <a:pt x="3667" y="2671"/>
                    <a:pt x="3663" y="2666"/>
                    <a:pt x="3668" y="2706"/>
                  </a:cubicBezTo>
                  <a:cubicBezTo>
                    <a:pt x="3668" y="2706"/>
                    <a:pt x="3669" y="2705"/>
                    <a:pt x="3669" y="2703"/>
                  </a:cubicBezTo>
                  <a:cubicBezTo>
                    <a:pt x="3670" y="2701"/>
                    <a:pt x="3670" y="2698"/>
                    <a:pt x="3671" y="2694"/>
                  </a:cubicBezTo>
                  <a:cubicBezTo>
                    <a:pt x="3673" y="2687"/>
                    <a:pt x="3676" y="2677"/>
                    <a:pt x="3678" y="2668"/>
                  </a:cubicBezTo>
                  <a:cubicBezTo>
                    <a:pt x="3681" y="2658"/>
                    <a:pt x="3683" y="2648"/>
                    <a:pt x="3685" y="2641"/>
                  </a:cubicBezTo>
                  <a:cubicBezTo>
                    <a:pt x="3686" y="2634"/>
                    <a:pt x="3688" y="2629"/>
                    <a:pt x="3688" y="2629"/>
                  </a:cubicBezTo>
                  <a:cubicBezTo>
                    <a:pt x="3688" y="2629"/>
                    <a:pt x="3688" y="2633"/>
                    <a:pt x="3689" y="2638"/>
                  </a:cubicBezTo>
                  <a:cubicBezTo>
                    <a:pt x="3690" y="2644"/>
                    <a:pt x="3692" y="2652"/>
                    <a:pt x="3692" y="2659"/>
                  </a:cubicBezTo>
                  <a:cubicBezTo>
                    <a:pt x="3694" y="2674"/>
                    <a:pt x="3697" y="2689"/>
                    <a:pt x="3697" y="2689"/>
                  </a:cubicBezTo>
                  <a:cubicBezTo>
                    <a:pt x="3702" y="2678"/>
                    <a:pt x="3705" y="2666"/>
                    <a:pt x="3706" y="2654"/>
                  </a:cubicBezTo>
                  <a:cubicBezTo>
                    <a:pt x="3708" y="2642"/>
                    <a:pt x="3710" y="2632"/>
                    <a:pt x="3715" y="2627"/>
                  </a:cubicBezTo>
                  <a:cubicBezTo>
                    <a:pt x="3722" y="2656"/>
                    <a:pt x="3718" y="2652"/>
                    <a:pt x="3740" y="2650"/>
                  </a:cubicBezTo>
                  <a:cubicBezTo>
                    <a:pt x="3729" y="2653"/>
                    <a:pt x="3722" y="2659"/>
                    <a:pt x="3719" y="2667"/>
                  </a:cubicBezTo>
                  <a:cubicBezTo>
                    <a:pt x="3715" y="2674"/>
                    <a:pt x="3714" y="2683"/>
                    <a:pt x="3713" y="2692"/>
                  </a:cubicBezTo>
                  <a:cubicBezTo>
                    <a:pt x="3712" y="2701"/>
                    <a:pt x="3712" y="2710"/>
                    <a:pt x="3709" y="2719"/>
                  </a:cubicBezTo>
                  <a:cubicBezTo>
                    <a:pt x="3706" y="2727"/>
                    <a:pt x="3701" y="2735"/>
                    <a:pt x="3691" y="2740"/>
                  </a:cubicBezTo>
                  <a:cubicBezTo>
                    <a:pt x="3640" y="2712"/>
                    <a:pt x="3640" y="2712"/>
                    <a:pt x="3640" y="2712"/>
                  </a:cubicBezTo>
                  <a:cubicBezTo>
                    <a:pt x="3628" y="2721"/>
                    <a:pt x="3621" y="2731"/>
                    <a:pt x="3615" y="2743"/>
                  </a:cubicBezTo>
                  <a:cubicBezTo>
                    <a:pt x="3610" y="2755"/>
                    <a:pt x="3607" y="2768"/>
                    <a:pt x="3604" y="2782"/>
                  </a:cubicBezTo>
                  <a:cubicBezTo>
                    <a:pt x="3601" y="2795"/>
                    <a:pt x="3598" y="2810"/>
                    <a:pt x="3592" y="2824"/>
                  </a:cubicBezTo>
                  <a:cubicBezTo>
                    <a:pt x="3586" y="2838"/>
                    <a:pt x="3578" y="2852"/>
                    <a:pt x="3565" y="2865"/>
                  </a:cubicBezTo>
                  <a:cubicBezTo>
                    <a:pt x="3565" y="2865"/>
                    <a:pt x="3570" y="2862"/>
                    <a:pt x="3576" y="2858"/>
                  </a:cubicBezTo>
                  <a:cubicBezTo>
                    <a:pt x="3581" y="2855"/>
                    <a:pt x="3586" y="2851"/>
                    <a:pt x="3586" y="2851"/>
                  </a:cubicBezTo>
                  <a:cubicBezTo>
                    <a:pt x="3593" y="2862"/>
                    <a:pt x="3588" y="2872"/>
                    <a:pt x="3579" y="2882"/>
                  </a:cubicBezTo>
                  <a:cubicBezTo>
                    <a:pt x="3571" y="2892"/>
                    <a:pt x="3561" y="2902"/>
                    <a:pt x="3557" y="2915"/>
                  </a:cubicBezTo>
                  <a:cubicBezTo>
                    <a:pt x="3543" y="2901"/>
                    <a:pt x="3529" y="2909"/>
                    <a:pt x="3513" y="2909"/>
                  </a:cubicBezTo>
                  <a:cubicBezTo>
                    <a:pt x="3519" y="2913"/>
                    <a:pt x="3511" y="2923"/>
                    <a:pt x="3504" y="2936"/>
                  </a:cubicBezTo>
                  <a:cubicBezTo>
                    <a:pt x="3498" y="2948"/>
                    <a:pt x="3493" y="2964"/>
                    <a:pt x="3506" y="2979"/>
                  </a:cubicBezTo>
                  <a:cubicBezTo>
                    <a:pt x="3506" y="2979"/>
                    <a:pt x="3496" y="2981"/>
                    <a:pt x="3486" y="2983"/>
                  </a:cubicBezTo>
                  <a:cubicBezTo>
                    <a:pt x="3476" y="2985"/>
                    <a:pt x="3465" y="2986"/>
                    <a:pt x="3465" y="2986"/>
                  </a:cubicBezTo>
                  <a:cubicBezTo>
                    <a:pt x="3463" y="2989"/>
                    <a:pt x="3460" y="2991"/>
                    <a:pt x="3458" y="2993"/>
                  </a:cubicBezTo>
                  <a:cubicBezTo>
                    <a:pt x="3456" y="2996"/>
                    <a:pt x="3454" y="2998"/>
                    <a:pt x="3452" y="3001"/>
                  </a:cubicBezTo>
                  <a:cubicBezTo>
                    <a:pt x="3449" y="3005"/>
                    <a:pt x="3447" y="3010"/>
                    <a:pt x="3445" y="3015"/>
                  </a:cubicBezTo>
                  <a:cubicBezTo>
                    <a:pt x="3442" y="3026"/>
                    <a:pt x="3441" y="3037"/>
                    <a:pt x="3441" y="3047"/>
                  </a:cubicBezTo>
                  <a:cubicBezTo>
                    <a:pt x="3440" y="3069"/>
                    <a:pt x="3439" y="3091"/>
                    <a:pt x="3416" y="3108"/>
                  </a:cubicBezTo>
                  <a:cubicBezTo>
                    <a:pt x="3415" y="3095"/>
                    <a:pt x="3407" y="3090"/>
                    <a:pt x="3402" y="3084"/>
                  </a:cubicBezTo>
                  <a:cubicBezTo>
                    <a:pt x="3397" y="3078"/>
                    <a:pt x="3394" y="3070"/>
                    <a:pt x="3402" y="3052"/>
                  </a:cubicBezTo>
                  <a:cubicBezTo>
                    <a:pt x="3389" y="3065"/>
                    <a:pt x="3374" y="3073"/>
                    <a:pt x="3383" y="3083"/>
                  </a:cubicBezTo>
                  <a:cubicBezTo>
                    <a:pt x="3379" y="3083"/>
                    <a:pt x="3376" y="3086"/>
                    <a:pt x="3373" y="3091"/>
                  </a:cubicBezTo>
                  <a:cubicBezTo>
                    <a:pt x="3370" y="3096"/>
                    <a:pt x="3367" y="3103"/>
                    <a:pt x="3364" y="3109"/>
                  </a:cubicBezTo>
                  <a:cubicBezTo>
                    <a:pt x="3360" y="3116"/>
                    <a:pt x="3357" y="3122"/>
                    <a:pt x="3353" y="3127"/>
                  </a:cubicBezTo>
                  <a:cubicBezTo>
                    <a:pt x="3348" y="3132"/>
                    <a:pt x="3343" y="3135"/>
                    <a:pt x="3337" y="3134"/>
                  </a:cubicBezTo>
                  <a:cubicBezTo>
                    <a:pt x="3336" y="3145"/>
                    <a:pt x="3347" y="3163"/>
                    <a:pt x="3329" y="3175"/>
                  </a:cubicBezTo>
                  <a:cubicBezTo>
                    <a:pt x="3325" y="3173"/>
                    <a:pt x="3323" y="3167"/>
                    <a:pt x="3323" y="3167"/>
                  </a:cubicBezTo>
                  <a:cubicBezTo>
                    <a:pt x="3329" y="3175"/>
                    <a:pt x="3305" y="3197"/>
                    <a:pt x="3332" y="3203"/>
                  </a:cubicBezTo>
                  <a:cubicBezTo>
                    <a:pt x="3322" y="3202"/>
                    <a:pt x="3312" y="3202"/>
                    <a:pt x="3303" y="3204"/>
                  </a:cubicBezTo>
                  <a:cubicBezTo>
                    <a:pt x="3293" y="3205"/>
                    <a:pt x="3284" y="3208"/>
                    <a:pt x="3276" y="3212"/>
                  </a:cubicBezTo>
                  <a:cubicBezTo>
                    <a:pt x="3259" y="3220"/>
                    <a:pt x="3242" y="3230"/>
                    <a:pt x="3226" y="3241"/>
                  </a:cubicBezTo>
                  <a:cubicBezTo>
                    <a:pt x="3217" y="3247"/>
                    <a:pt x="3209" y="3252"/>
                    <a:pt x="3201" y="3257"/>
                  </a:cubicBezTo>
                  <a:cubicBezTo>
                    <a:pt x="3193" y="3261"/>
                    <a:pt x="3184" y="3266"/>
                    <a:pt x="3176" y="3269"/>
                  </a:cubicBezTo>
                  <a:cubicBezTo>
                    <a:pt x="3167" y="3271"/>
                    <a:pt x="3159" y="3273"/>
                    <a:pt x="3151" y="3274"/>
                  </a:cubicBezTo>
                  <a:cubicBezTo>
                    <a:pt x="3147" y="3274"/>
                    <a:pt x="3142" y="3274"/>
                    <a:pt x="3138" y="3273"/>
                  </a:cubicBezTo>
                  <a:cubicBezTo>
                    <a:pt x="3134" y="3272"/>
                    <a:pt x="3130" y="3271"/>
                    <a:pt x="3126" y="3269"/>
                  </a:cubicBezTo>
                  <a:cubicBezTo>
                    <a:pt x="3117" y="3274"/>
                    <a:pt x="3108" y="3280"/>
                    <a:pt x="3099" y="3286"/>
                  </a:cubicBezTo>
                  <a:cubicBezTo>
                    <a:pt x="3094" y="3289"/>
                    <a:pt x="3089" y="3291"/>
                    <a:pt x="3084" y="3294"/>
                  </a:cubicBezTo>
                  <a:cubicBezTo>
                    <a:pt x="3079" y="3296"/>
                    <a:pt x="3074" y="3299"/>
                    <a:pt x="3070" y="3301"/>
                  </a:cubicBezTo>
                  <a:cubicBezTo>
                    <a:pt x="3050" y="3312"/>
                    <a:pt x="3030" y="3319"/>
                    <a:pt x="3012" y="3326"/>
                  </a:cubicBezTo>
                  <a:cubicBezTo>
                    <a:pt x="3013" y="3320"/>
                    <a:pt x="3010" y="3317"/>
                    <a:pt x="3017" y="3316"/>
                  </a:cubicBezTo>
                  <a:cubicBezTo>
                    <a:pt x="3004" y="3316"/>
                    <a:pt x="2996" y="3319"/>
                    <a:pt x="2991" y="3325"/>
                  </a:cubicBezTo>
                  <a:cubicBezTo>
                    <a:pt x="2986" y="3330"/>
                    <a:pt x="2984" y="3338"/>
                    <a:pt x="2981" y="3346"/>
                  </a:cubicBezTo>
                  <a:cubicBezTo>
                    <a:pt x="2979" y="3354"/>
                    <a:pt x="2976" y="3362"/>
                    <a:pt x="2970" y="3367"/>
                  </a:cubicBezTo>
                  <a:cubicBezTo>
                    <a:pt x="2964" y="3373"/>
                    <a:pt x="2954" y="3376"/>
                    <a:pt x="2938" y="3374"/>
                  </a:cubicBezTo>
                  <a:cubicBezTo>
                    <a:pt x="2902" y="3351"/>
                    <a:pt x="2965" y="3351"/>
                    <a:pt x="2944" y="3343"/>
                  </a:cubicBezTo>
                  <a:cubicBezTo>
                    <a:pt x="2938" y="3328"/>
                    <a:pt x="2931" y="3322"/>
                    <a:pt x="2923" y="3321"/>
                  </a:cubicBezTo>
                  <a:cubicBezTo>
                    <a:pt x="2919" y="3321"/>
                    <a:pt x="2915" y="3321"/>
                    <a:pt x="2911" y="3323"/>
                  </a:cubicBezTo>
                  <a:cubicBezTo>
                    <a:pt x="2906" y="3324"/>
                    <a:pt x="2902" y="3326"/>
                    <a:pt x="2897" y="3329"/>
                  </a:cubicBezTo>
                  <a:cubicBezTo>
                    <a:pt x="2887" y="3334"/>
                    <a:pt x="2876" y="3339"/>
                    <a:pt x="2865" y="3342"/>
                  </a:cubicBezTo>
                  <a:cubicBezTo>
                    <a:pt x="2854" y="3344"/>
                    <a:pt x="2842" y="3344"/>
                    <a:pt x="2831" y="3336"/>
                  </a:cubicBezTo>
                  <a:cubicBezTo>
                    <a:pt x="2840" y="3331"/>
                    <a:pt x="2840" y="3331"/>
                    <a:pt x="2840" y="3331"/>
                  </a:cubicBezTo>
                  <a:cubicBezTo>
                    <a:pt x="2831" y="3327"/>
                    <a:pt x="2823" y="3327"/>
                    <a:pt x="2814" y="3329"/>
                  </a:cubicBezTo>
                  <a:cubicBezTo>
                    <a:pt x="2806" y="3332"/>
                    <a:pt x="2797" y="3337"/>
                    <a:pt x="2787" y="3342"/>
                  </a:cubicBezTo>
                  <a:cubicBezTo>
                    <a:pt x="2782" y="3345"/>
                    <a:pt x="2777" y="3348"/>
                    <a:pt x="2772" y="3350"/>
                  </a:cubicBezTo>
                  <a:cubicBezTo>
                    <a:pt x="2767" y="3353"/>
                    <a:pt x="2761" y="3356"/>
                    <a:pt x="2756" y="3358"/>
                  </a:cubicBezTo>
                  <a:cubicBezTo>
                    <a:pt x="2745" y="3362"/>
                    <a:pt x="2733" y="3366"/>
                    <a:pt x="2720" y="3366"/>
                  </a:cubicBezTo>
                  <a:cubicBezTo>
                    <a:pt x="2720" y="3366"/>
                    <a:pt x="2722" y="3360"/>
                    <a:pt x="2720" y="3356"/>
                  </a:cubicBezTo>
                  <a:cubicBezTo>
                    <a:pt x="2704" y="3373"/>
                    <a:pt x="2680" y="3387"/>
                    <a:pt x="2654" y="3396"/>
                  </a:cubicBezTo>
                  <a:cubicBezTo>
                    <a:pt x="2628" y="3405"/>
                    <a:pt x="2599" y="3411"/>
                    <a:pt x="2575" y="3417"/>
                  </a:cubicBezTo>
                  <a:cubicBezTo>
                    <a:pt x="2589" y="3391"/>
                    <a:pt x="2596" y="3403"/>
                    <a:pt x="2586" y="3377"/>
                  </a:cubicBezTo>
                  <a:cubicBezTo>
                    <a:pt x="2565" y="3382"/>
                    <a:pt x="2594" y="3418"/>
                    <a:pt x="2550" y="3426"/>
                  </a:cubicBezTo>
                  <a:cubicBezTo>
                    <a:pt x="2536" y="3413"/>
                    <a:pt x="2504" y="3401"/>
                    <a:pt x="2500" y="3374"/>
                  </a:cubicBezTo>
                  <a:cubicBezTo>
                    <a:pt x="2500" y="3374"/>
                    <a:pt x="2510" y="3373"/>
                    <a:pt x="2520" y="3373"/>
                  </a:cubicBezTo>
                  <a:cubicBezTo>
                    <a:pt x="2525" y="3373"/>
                    <a:pt x="2530" y="3373"/>
                    <a:pt x="2534" y="3372"/>
                  </a:cubicBezTo>
                  <a:cubicBezTo>
                    <a:pt x="2538" y="3372"/>
                    <a:pt x="2541" y="3372"/>
                    <a:pt x="2541" y="3372"/>
                  </a:cubicBezTo>
                  <a:cubicBezTo>
                    <a:pt x="2530" y="3355"/>
                    <a:pt x="2517" y="3355"/>
                    <a:pt x="2504" y="3359"/>
                  </a:cubicBezTo>
                  <a:cubicBezTo>
                    <a:pt x="2490" y="3363"/>
                    <a:pt x="2477" y="3371"/>
                    <a:pt x="2466" y="3367"/>
                  </a:cubicBezTo>
                  <a:cubicBezTo>
                    <a:pt x="2469" y="3352"/>
                    <a:pt x="2469" y="3352"/>
                    <a:pt x="2469" y="3352"/>
                  </a:cubicBezTo>
                  <a:cubicBezTo>
                    <a:pt x="2453" y="3353"/>
                    <a:pt x="2441" y="3356"/>
                    <a:pt x="2431" y="3360"/>
                  </a:cubicBezTo>
                  <a:cubicBezTo>
                    <a:pt x="2421" y="3365"/>
                    <a:pt x="2413" y="3370"/>
                    <a:pt x="2404" y="3374"/>
                  </a:cubicBezTo>
                  <a:cubicBezTo>
                    <a:pt x="2388" y="3384"/>
                    <a:pt x="2370" y="3393"/>
                    <a:pt x="2336" y="3390"/>
                  </a:cubicBezTo>
                  <a:cubicBezTo>
                    <a:pt x="2343" y="3402"/>
                    <a:pt x="2343" y="3402"/>
                    <a:pt x="2343" y="3402"/>
                  </a:cubicBezTo>
                  <a:cubicBezTo>
                    <a:pt x="2304" y="3439"/>
                    <a:pt x="2312" y="3379"/>
                    <a:pt x="2274" y="3406"/>
                  </a:cubicBezTo>
                  <a:cubicBezTo>
                    <a:pt x="2264" y="3366"/>
                    <a:pt x="2264" y="3366"/>
                    <a:pt x="2264" y="3366"/>
                  </a:cubicBezTo>
                  <a:cubicBezTo>
                    <a:pt x="2252" y="3370"/>
                    <a:pt x="2230" y="3378"/>
                    <a:pt x="2205" y="3386"/>
                  </a:cubicBezTo>
                  <a:cubicBezTo>
                    <a:pt x="2181" y="3393"/>
                    <a:pt x="2154" y="3400"/>
                    <a:pt x="2131" y="3402"/>
                  </a:cubicBezTo>
                  <a:cubicBezTo>
                    <a:pt x="2159" y="3375"/>
                    <a:pt x="2211" y="3364"/>
                    <a:pt x="2244" y="3349"/>
                  </a:cubicBezTo>
                  <a:cubicBezTo>
                    <a:pt x="2232" y="3348"/>
                    <a:pt x="2211" y="3348"/>
                    <a:pt x="2192" y="3349"/>
                  </a:cubicBezTo>
                  <a:cubicBezTo>
                    <a:pt x="2173" y="3351"/>
                    <a:pt x="2155" y="3355"/>
                    <a:pt x="2148" y="3364"/>
                  </a:cubicBezTo>
                  <a:cubicBezTo>
                    <a:pt x="2158" y="3361"/>
                    <a:pt x="2171" y="3353"/>
                    <a:pt x="2180" y="3360"/>
                  </a:cubicBezTo>
                  <a:cubicBezTo>
                    <a:pt x="2164" y="3374"/>
                    <a:pt x="2146" y="3384"/>
                    <a:pt x="2125" y="3389"/>
                  </a:cubicBezTo>
                  <a:cubicBezTo>
                    <a:pt x="2105" y="3395"/>
                    <a:pt x="2083" y="3397"/>
                    <a:pt x="2058" y="3394"/>
                  </a:cubicBezTo>
                  <a:cubicBezTo>
                    <a:pt x="2067" y="3356"/>
                    <a:pt x="2036" y="3349"/>
                    <a:pt x="2000" y="3341"/>
                  </a:cubicBezTo>
                  <a:cubicBezTo>
                    <a:pt x="1981" y="3338"/>
                    <a:pt x="1962" y="3334"/>
                    <a:pt x="1945" y="3328"/>
                  </a:cubicBezTo>
                  <a:cubicBezTo>
                    <a:pt x="1929" y="3322"/>
                    <a:pt x="1915" y="3312"/>
                    <a:pt x="1909" y="3296"/>
                  </a:cubicBezTo>
                  <a:cubicBezTo>
                    <a:pt x="1898" y="3298"/>
                    <a:pt x="1887" y="3299"/>
                    <a:pt x="1876" y="3299"/>
                  </a:cubicBezTo>
                  <a:cubicBezTo>
                    <a:pt x="1866" y="3299"/>
                    <a:pt x="1855" y="3297"/>
                    <a:pt x="1845" y="3296"/>
                  </a:cubicBezTo>
                  <a:cubicBezTo>
                    <a:pt x="1834" y="3294"/>
                    <a:pt x="1824" y="3292"/>
                    <a:pt x="1813" y="3289"/>
                  </a:cubicBezTo>
                  <a:cubicBezTo>
                    <a:pt x="1803" y="3286"/>
                    <a:pt x="1793" y="3283"/>
                    <a:pt x="1782" y="3280"/>
                  </a:cubicBezTo>
                  <a:cubicBezTo>
                    <a:pt x="1761" y="3273"/>
                    <a:pt x="1741" y="3264"/>
                    <a:pt x="1719" y="3257"/>
                  </a:cubicBezTo>
                  <a:cubicBezTo>
                    <a:pt x="1708" y="3254"/>
                    <a:pt x="1697" y="3250"/>
                    <a:pt x="1686" y="3247"/>
                  </a:cubicBezTo>
                  <a:cubicBezTo>
                    <a:pt x="1674" y="3243"/>
                    <a:pt x="1663" y="3241"/>
                    <a:pt x="1651" y="3238"/>
                  </a:cubicBezTo>
                  <a:cubicBezTo>
                    <a:pt x="1656" y="3255"/>
                    <a:pt x="1656" y="3263"/>
                    <a:pt x="1655" y="3266"/>
                  </a:cubicBezTo>
                  <a:cubicBezTo>
                    <a:pt x="1653" y="3270"/>
                    <a:pt x="1648" y="3269"/>
                    <a:pt x="1643" y="3268"/>
                  </a:cubicBezTo>
                  <a:cubicBezTo>
                    <a:pt x="1632" y="3266"/>
                    <a:pt x="1618" y="3263"/>
                    <a:pt x="1614" y="3293"/>
                  </a:cubicBezTo>
                  <a:cubicBezTo>
                    <a:pt x="1590" y="3291"/>
                    <a:pt x="1582" y="3288"/>
                    <a:pt x="1581" y="3284"/>
                  </a:cubicBezTo>
                  <a:cubicBezTo>
                    <a:pt x="1581" y="3284"/>
                    <a:pt x="1566" y="3271"/>
                    <a:pt x="1552" y="3257"/>
                  </a:cubicBezTo>
                  <a:cubicBezTo>
                    <a:pt x="1545" y="3251"/>
                    <a:pt x="1537" y="3244"/>
                    <a:pt x="1532" y="3239"/>
                  </a:cubicBezTo>
                  <a:cubicBezTo>
                    <a:pt x="1527" y="3234"/>
                    <a:pt x="1523" y="3231"/>
                    <a:pt x="1523" y="3231"/>
                  </a:cubicBezTo>
                  <a:cubicBezTo>
                    <a:pt x="1512" y="3209"/>
                    <a:pt x="1548" y="3224"/>
                    <a:pt x="1549" y="3210"/>
                  </a:cubicBezTo>
                  <a:cubicBezTo>
                    <a:pt x="1503" y="3192"/>
                    <a:pt x="1536" y="3180"/>
                    <a:pt x="1510" y="3156"/>
                  </a:cubicBezTo>
                  <a:cubicBezTo>
                    <a:pt x="1510" y="3178"/>
                    <a:pt x="1485" y="3180"/>
                    <a:pt x="1460" y="3164"/>
                  </a:cubicBezTo>
                  <a:cubicBezTo>
                    <a:pt x="1490" y="3202"/>
                    <a:pt x="1490" y="3202"/>
                    <a:pt x="1490" y="3202"/>
                  </a:cubicBezTo>
                  <a:cubicBezTo>
                    <a:pt x="1452" y="3207"/>
                    <a:pt x="1441" y="3191"/>
                    <a:pt x="1431" y="3174"/>
                  </a:cubicBezTo>
                  <a:cubicBezTo>
                    <a:pt x="1421" y="3157"/>
                    <a:pt x="1411" y="3140"/>
                    <a:pt x="1373" y="3143"/>
                  </a:cubicBezTo>
                  <a:cubicBezTo>
                    <a:pt x="1400" y="3133"/>
                    <a:pt x="1400" y="3133"/>
                    <a:pt x="1400" y="3133"/>
                  </a:cubicBezTo>
                  <a:cubicBezTo>
                    <a:pt x="1382" y="3132"/>
                    <a:pt x="1351" y="3121"/>
                    <a:pt x="1319" y="3114"/>
                  </a:cubicBezTo>
                  <a:cubicBezTo>
                    <a:pt x="1311" y="3112"/>
                    <a:pt x="1303" y="3110"/>
                    <a:pt x="1295" y="3109"/>
                  </a:cubicBezTo>
                  <a:cubicBezTo>
                    <a:pt x="1287" y="3108"/>
                    <a:pt x="1279" y="3107"/>
                    <a:pt x="1271" y="3107"/>
                  </a:cubicBezTo>
                  <a:cubicBezTo>
                    <a:pt x="1256" y="3107"/>
                    <a:pt x="1241" y="3110"/>
                    <a:pt x="1228" y="3117"/>
                  </a:cubicBezTo>
                  <a:cubicBezTo>
                    <a:pt x="1225" y="3108"/>
                    <a:pt x="1224" y="3090"/>
                    <a:pt x="1240" y="3092"/>
                  </a:cubicBezTo>
                  <a:cubicBezTo>
                    <a:pt x="1222" y="3082"/>
                    <a:pt x="1200" y="3075"/>
                    <a:pt x="1178" y="3069"/>
                  </a:cubicBezTo>
                  <a:cubicBezTo>
                    <a:pt x="1167" y="3066"/>
                    <a:pt x="1156" y="3063"/>
                    <a:pt x="1144" y="3061"/>
                  </a:cubicBezTo>
                  <a:cubicBezTo>
                    <a:pt x="1133" y="3058"/>
                    <a:pt x="1122" y="3055"/>
                    <a:pt x="1111" y="3052"/>
                  </a:cubicBezTo>
                  <a:cubicBezTo>
                    <a:pt x="1088" y="3047"/>
                    <a:pt x="1067" y="3040"/>
                    <a:pt x="1048" y="3032"/>
                  </a:cubicBezTo>
                  <a:cubicBezTo>
                    <a:pt x="1030" y="3023"/>
                    <a:pt x="1014" y="3011"/>
                    <a:pt x="1004" y="2997"/>
                  </a:cubicBezTo>
                  <a:cubicBezTo>
                    <a:pt x="1017" y="2987"/>
                    <a:pt x="1017" y="2987"/>
                    <a:pt x="1017" y="2987"/>
                  </a:cubicBezTo>
                  <a:cubicBezTo>
                    <a:pt x="1001" y="2983"/>
                    <a:pt x="979" y="2997"/>
                    <a:pt x="970" y="2974"/>
                  </a:cubicBezTo>
                  <a:cubicBezTo>
                    <a:pt x="974" y="2969"/>
                    <a:pt x="983" y="2965"/>
                    <a:pt x="977" y="2960"/>
                  </a:cubicBezTo>
                  <a:cubicBezTo>
                    <a:pt x="972" y="2960"/>
                    <a:pt x="960" y="2961"/>
                    <a:pt x="947" y="2958"/>
                  </a:cubicBezTo>
                  <a:cubicBezTo>
                    <a:pt x="935" y="2955"/>
                    <a:pt x="921" y="2950"/>
                    <a:pt x="915" y="2941"/>
                  </a:cubicBezTo>
                  <a:cubicBezTo>
                    <a:pt x="939" y="2937"/>
                    <a:pt x="939" y="2937"/>
                    <a:pt x="939" y="2937"/>
                  </a:cubicBezTo>
                  <a:cubicBezTo>
                    <a:pt x="932" y="2929"/>
                    <a:pt x="924" y="2923"/>
                    <a:pt x="917" y="2918"/>
                  </a:cubicBezTo>
                  <a:cubicBezTo>
                    <a:pt x="910" y="2913"/>
                    <a:pt x="902" y="2908"/>
                    <a:pt x="894" y="2905"/>
                  </a:cubicBezTo>
                  <a:cubicBezTo>
                    <a:pt x="887" y="2901"/>
                    <a:pt x="879" y="2899"/>
                    <a:pt x="871" y="2896"/>
                  </a:cubicBezTo>
                  <a:cubicBezTo>
                    <a:pt x="863" y="2894"/>
                    <a:pt x="855" y="2892"/>
                    <a:pt x="847" y="2891"/>
                  </a:cubicBezTo>
                  <a:cubicBezTo>
                    <a:pt x="814" y="2884"/>
                    <a:pt x="781" y="2880"/>
                    <a:pt x="751" y="2862"/>
                  </a:cubicBezTo>
                  <a:cubicBezTo>
                    <a:pt x="764" y="2845"/>
                    <a:pt x="761" y="2824"/>
                    <a:pt x="752" y="2804"/>
                  </a:cubicBezTo>
                  <a:cubicBezTo>
                    <a:pt x="748" y="2794"/>
                    <a:pt x="742" y="2784"/>
                    <a:pt x="737" y="2775"/>
                  </a:cubicBezTo>
                  <a:cubicBezTo>
                    <a:pt x="731" y="2765"/>
                    <a:pt x="725" y="2757"/>
                    <a:pt x="721" y="2751"/>
                  </a:cubicBezTo>
                  <a:cubicBezTo>
                    <a:pt x="726" y="2747"/>
                    <a:pt x="726" y="2747"/>
                    <a:pt x="726" y="2747"/>
                  </a:cubicBezTo>
                  <a:cubicBezTo>
                    <a:pt x="718" y="2739"/>
                    <a:pt x="710" y="2731"/>
                    <a:pt x="701" y="2724"/>
                  </a:cubicBezTo>
                  <a:cubicBezTo>
                    <a:pt x="697" y="2720"/>
                    <a:pt x="693" y="2717"/>
                    <a:pt x="689" y="2714"/>
                  </a:cubicBezTo>
                  <a:cubicBezTo>
                    <a:pt x="687" y="2712"/>
                    <a:pt x="685" y="2710"/>
                    <a:pt x="683" y="2709"/>
                  </a:cubicBezTo>
                  <a:cubicBezTo>
                    <a:pt x="681" y="2707"/>
                    <a:pt x="679" y="2706"/>
                    <a:pt x="676" y="2704"/>
                  </a:cubicBezTo>
                  <a:cubicBezTo>
                    <a:pt x="668" y="2698"/>
                    <a:pt x="660" y="2692"/>
                    <a:pt x="651" y="2687"/>
                  </a:cubicBezTo>
                  <a:cubicBezTo>
                    <a:pt x="647" y="2684"/>
                    <a:pt x="642" y="2681"/>
                    <a:pt x="638" y="2679"/>
                  </a:cubicBezTo>
                  <a:cubicBezTo>
                    <a:pt x="634" y="2676"/>
                    <a:pt x="629" y="2673"/>
                    <a:pt x="625" y="2671"/>
                  </a:cubicBezTo>
                  <a:cubicBezTo>
                    <a:pt x="608" y="2660"/>
                    <a:pt x="589" y="2650"/>
                    <a:pt x="572" y="2639"/>
                  </a:cubicBezTo>
                  <a:cubicBezTo>
                    <a:pt x="563" y="2633"/>
                    <a:pt x="554" y="2627"/>
                    <a:pt x="546" y="2621"/>
                  </a:cubicBezTo>
                  <a:cubicBezTo>
                    <a:pt x="537" y="2614"/>
                    <a:pt x="528" y="2607"/>
                    <a:pt x="520" y="2600"/>
                  </a:cubicBezTo>
                  <a:cubicBezTo>
                    <a:pt x="520" y="2591"/>
                    <a:pt x="519" y="2582"/>
                    <a:pt x="516" y="2572"/>
                  </a:cubicBezTo>
                  <a:cubicBezTo>
                    <a:pt x="514" y="2563"/>
                    <a:pt x="511" y="2553"/>
                    <a:pt x="506" y="2543"/>
                  </a:cubicBezTo>
                  <a:cubicBezTo>
                    <a:pt x="504" y="2538"/>
                    <a:pt x="502" y="2533"/>
                    <a:pt x="499" y="2528"/>
                  </a:cubicBezTo>
                  <a:cubicBezTo>
                    <a:pt x="496" y="2523"/>
                    <a:pt x="494" y="2518"/>
                    <a:pt x="491" y="2513"/>
                  </a:cubicBezTo>
                  <a:cubicBezTo>
                    <a:pt x="485" y="2502"/>
                    <a:pt x="479" y="2492"/>
                    <a:pt x="472" y="2481"/>
                  </a:cubicBezTo>
                  <a:cubicBezTo>
                    <a:pt x="447" y="2438"/>
                    <a:pt x="419" y="2392"/>
                    <a:pt x="411" y="2347"/>
                  </a:cubicBezTo>
                  <a:cubicBezTo>
                    <a:pt x="410" y="2362"/>
                    <a:pt x="380" y="2361"/>
                    <a:pt x="369" y="2349"/>
                  </a:cubicBezTo>
                  <a:cubicBezTo>
                    <a:pt x="368" y="2338"/>
                    <a:pt x="355" y="2328"/>
                    <a:pt x="347" y="2320"/>
                  </a:cubicBezTo>
                  <a:cubicBezTo>
                    <a:pt x="339" y="2311"/>
                    <a:pt x="335" y="2304"/>
                    <a:pt x="354" y="2297"/>
                  </a:cubicBezTo>
                  <a:cubicBezTo>
                    <a:pt x="356" y="2303"/>
                    <a:pt x="356" y="2303"/>
                    <a:pt x="356" y="2303"/>
                  </a:cubicBezTo>
                  <a:cubicBezTo>
                    <a:pt x="363" y="2296"/>
                    <a:pt x="367" y="2288"/>
                    <a:pt x="368" y="2280"/>
                  </a:cubicBezTo>
                  <a:cubicBezTo>
                    <a:pt x="370" y="2272"/>
                    <a:pt x="369" y="2264"/>
                    <a:pt x="367" y="2256"/>
                  </a:cubicBezTo>
                  <a:cubicBezTo>
                    <a:pt x="365" y="2248"/>
                    <a:pt x="361" y="2240"/>
                    <a:pt x="357" y="2233"/>
                  </a:cubicBezTo>
                  <a:cubicBezTo>
                    <a:pt x="354" y="2225"/>
                    <a:pt x="350" y="2217"/>
                    <a:pt x="347" y="2209"/>
                  </a:cubicBezTo>
                  <a:cubicBezTo>
                    <a:pt x="297" y="2224"/>
                    <a:pt x="297" y="2224"/>
                    <a:pt x="297" y="2224"/>
                  </a:cubicBezTo>
                  <a:cubicBezTo>
                    <a:pt x="306" y="2196"/>
                    <a:pt x="305" y="2170"/>
                    <a:pt x="298" y="2146"/>
                  </a:cubicBezTo>
                  <a:cubicBezTo>
                    <a:pt x="295" y="2133"/>
                    <a:pt x="291" y="2121"/>
                    <a:pt x="286" y="2109"/>
                  </a:cubicBezTo>
                  <a:cubicBezTo>
                    <a:pt x="283" y="2102"/>
                    <a:pt x="280" y="2096"/>
                    <a:pt x="278" y="2090"/>
                  </a:cubicBezTo>
                  <a:cubicBezTo>
                    <a:pt x="275" y="2084"/>
                    <a:pt x="273" y="2078"/>
                    <a:pt x="270" y="2073"/>
                  </a:cubicBezTo>
                  <a:cubicBezTo>
                    <a:pt x="265" y="2061"/>
                    <a:pt x="259" y="2049"/>
                    <a:pt x="255" y="2038"/>
                  </a:cubicBezTo>
                  <a:cubicBezTo>
                    <a:pt x="251" y="2027"/>
                    <a:pt x="247" y="2016"/>
                    <a:pt x="245" y="2005"/>
                  </a:cubicBezTo>
                  <a:cubicBezTo>
                    <a:pt x="244" y="2000"/>
                    <a:pt x="244" y="1995"/>
                    <a:pt x="244" y="1990"/>
                  </a:cubicBezTo>
                  <a:cubicBezTo>
                    <a:pt x="244" y="1985"/>
                    <a:pt x="244" y="1981"/>
                    <a:pt x="245" y="1976"/>
                  </a:cubicBezTo>
                  <a:cubicBezTo>
                    <a:pt x="247" y="1967"/>
                    <a:pt x="252" y="1959"/>
                    <a:pt x="259" y="1952"/>
                  </a:cubicBezTo>
                  <a:cubicBezTo>
                    <a:pt x="255" y="1947"/>
                    <a:pt x="251" y="1943"/>
                    <a:pt x="248" y="1937"/>
                  </a:cubicBezTo>
                  <a:cubicBezTo>
                    <a:pt x="246" y="1932"/>
                    <a:pt x="243" y="1927"/>
                    <a:pt x="241" y="1921"/>
                  </a:cubicBezTo>
                  <a:cubicBezTo>
                    <a:pt x="236" y="1911"/>
                    <a:pt x="231" y="1900"/>
                    <a:pt x="223" y="1891"/>
                  </a:cubicBezTo>
                  <a:cubicBezTo>
                    <a:pt x="251" y="1888"/>
                    <a:pt x="251" y="1888"/>
                    <a:pt x="251" y="1888"/>
                  </a:cubicBezTo>
                  <a:cubicBezTo>
                    <a:pt x="251" y="1874"/>
                    <a:pt x="251" y="1861"/>
                    <a:pt x="251" y="1850"/>
                  </a:cubicBezTo>
                  <a:cubicBezTo>
                    <a:pt x="251" y="1844"/>
                    <a:pt x="251" y="1838"/>
                    <a:pt x="251" y="1833"/>
                  </a:cubicBezTo>
                  <a:cubicBezTo>
                    <a:pt x="251" y="1827"/>
                    <a:pt x="251" y="1822"/>
                    <a:pt x="251" y="1816"/>
                  </a:cubicBezTo>
                  <a:cubicBezTo>
                    <a:pt x="250" y="1805"/>
                    <a:pt x="249" y="1793"/>
                    <a:pt x="248" y="1780"/>
                  </a:cubicBezTo>
                  <a:cubicBezTo>
                    <a:pt x="247" y="1767"/>
                    <a:pt x="246" y="1753"/>
                    <a:pt x="244" y="1736"/>
                  </a:cubicBezTo>
                  <a:cubicBezTo>
                    <a:pt x="264" y="1749"/>
                    <a:pt x="264" y="1749"/>
                    <a:pt x="264" y="1749"/>
                  </a:cubicBezTo>
                  <a:cubicBezTo>
                    <a:pt x="264" y="1745"/>
                    <a:pt x="263" y="1740"/>
                    <a:pt x="261" y="1736"/>
                  </a:cubicBezTo>
                  <a:cubicBezTo>
                    <a:pt x="259" y="1732"/>
                    <a:pt x="256" y="1729"/>
                    <a:pt x="252" y="1725"/>
                  </a:cubicBezTo>
                  <a:cubicBezTo>
                    <a:pt x="245" y="1718"/>
                    <a:pt x="235" y="1712"/>
                    <a:pt x="225" y="1706"/>
                  </a:cubicBezTo>
                  <a:cubicBezTo>
                    <a:pt x="214" y="1700"/>
                    <a:pt x="204" y="1693"/>
                    <a:pt x="196" y="1686"/>
                  </a:cubicBezTo>
                  <a:cubicBezTo>
                    <a:pt x="188" y="1679"/>
                    <a:pt x="184" y="1671"/>
                    <a:pt x="184" y="1662"/>
                  </a:cubicBezTo>
                  <a:cubicBezTo>
                    <a:pt x="184" y="1662"/>
                    <a:pt x="195" y="1660"/>
                    <a:pt x="205" y="1657"/>
                  </a:cubicBezTo>
                  <a:cubicBezTo>
                    <a:pt x="216" y="1655"/>
                    <a:pt x="226" y="1653"/>
                    <a:pt x="226" y="1653"/>
                  </a:cubicBezTo>
                  <a:cubicBezTo>
                    <a:pt x="227" y="1645"/>
                    <a:pt x="228" y="1636"/>
                    <a:pt x="229" y="1628"/>
                  </a:cubicBezTo>
                  <a:cubicBezTo>
                    <a:pt x="231" y="1619"/>
                    <a:pt x="233" y="1611"/>
                    <a:pt x="236" y="1603"/>
                  </a:cubicBezTo>
                  <a:cubicBezTo>
                    <a:pt x="239" y="1590"/>
                    <a:pt x="239" y="1590"/>
                    <a:pt x="239" y="1590"/>
                  </a:cubicBezTo>
                  <a:cubicBezTo>
                    <a:pt x="240" y="1586"/>
                    <a:pt x="242" y="1582"/>
                    <a:pt x="243" y="1578"/>
                  </a:cubicBezTo>
                  <a:cubicBezTo>
                    <a:pt x="246" y="1570"/>
                    <a:pt x="249" y="1562"/>
                    <a:pt x="251" y="1554"/>
                  </a:cubicBezTo>
                  <a:cubicBezTo>
                    <a:pt x="252" y="1550"/>
                    <a:pt x="253" y="1545"/>
                    <a:pt x="254" y="1541"/>
                  </a:cubicBezTo>
                  <a:cubicBezTo>
                    <a:pt x="256" y="1535"/>
                    <a:pt x="256" y="1535"/>
                    <a:pt x="256" y="1535"/>
                  </a:cubicBezTo>
                  <a:cubicBezTo>
                    <a:pt x="257" y="1529"/>
                    <a:pt x="257" y="1529"/>
                    <a:pt x="257" y="1529"/>
                  </a:cubicBezTo>
                  <a:cubicBezTo>
                    <a:pt x="259" y="1521"/>
                    <a:pt x="261" y="1513"/>
                    <a:pt x="262" y="1504"/>
                  </a:cubicBezTo>
                  <a:cubicBezTo>
                    <a:pt x="262" y="1500"/>
                    <a:pt x="262" y="1496"/>
                    <a:pt x="262" y="1492"/>
                  </a:cubicBezTo>
                  <a:cubicBezTo>
                    <a:pt x="262" y="1490"/>
                    <a:pt x="262" y="1487"/>
                    <a:pt x="262" y="1485"/>
                  </a:cubicBezTo>
                  <a:cubicBezTo>
                    <a:pt x="262" y="1483"/>
                    <a:pt x="262" y="1481"/>
                    <a:pt x="262" y="1479"/>
                  </a:cubicBezTo>
                  <a:cubicBezTo>
                    <a:pt x="262" y="1470"/>
                    <a:pt x="260" y="1461"/>
                    <a:pt x="258" y="1452"/>
                  </a:cubicBezTo>
                  <a:cubicBezTo>
                    <a:pt x="263" y="1454"/>
                    <a:pt x="275" y="1459"/>
                    <a:pt x="274" y="1470"/>
                  </a:cubicBezTo>
                  <a:cubicBezTo>
                    <a:pt x="276" y="1463"/>
                    <a:pt x="281" y="1452"/>
                    <a:pt x="285" y="1440"/>
                  </a:cubicBezTo>
                  <a:cubicBezTo>
                    <a:pt x="291" y="1429"/>
                    <a:pt x="297" y="1416"/>
                    <a:pt x="300" y="1405"/>
                  </a:cubicBezTo>
                  <a:cubicBezTo>
                    <a:pt x="304" y="1393"/>
                    <a:pt x="306" y="1382"/>
                    <a:pt x="304" y="1373"/>
                  </a:cubicBezTo>
                  <a:cubicBezTo>
                    <a:pt x="301" y="1364"/>
                    <a:pt x="294" y="1358"/>
                    <a:pt x="279" y="1355"/>
                  </a:cubicBezTo>
                  <a:cubicBezTo>
                    <a:pt x="288" y="1359"/>
                    <a:pt x="294" y="1356"/>
                    <a:pt x="298" y="1350"/>
                  </a:cubicBezTo>
                  <a:cubicBezTo>
                    <a:pt x="301" y="1347"/>
                    <a:pt x="302" y="1343"/>
                    <a:pt x="303" y="1339"/>
                  </a:cubicBezTo>
                  <a:cubicBezTo>
                    <a:pt x="305" y="1334"/>
                    <a:pt x="306" y="1329"/>
                    <a:pt x="307" y="1323"/>
                  </a:cubicBezTo>
                  <a:cubicBezTo>
                    <a:pt x="308" y="1318"/>
                    <a:pt x="308" y="1312"/>
                    <a:pt x="308" y="1305"/>
                  </a:cubicBezTo>
                  <a:cubicBezTo>
                    <a:pt x="309" y="1299"/>
                    <a:pt x="309" y="1293"/>
                    <a:pt x="310" y="1286"/>
                  </a:cubicBezTo>
                  <a:cubicBezTo>
                    <a:pt x="310" y="1274"/>
                    <a:pt x="310" y="1261"/>
                    <a:pt x="311" y="1251"/>
                  </a:cubicBezTo>
                  <a:cubicBezTo>
                    <a:pt x="333" y="1268"/>
                    <a:pt x="333" y="1268"/>
                    <a:pt x="333" y="1268"/>
                  </a:cubicBezTo>
                  <a:cubicBezTo>
                    <a:pt x="324" y="1247"/>
                    <a:pt x="318" y="1234"/>
                    <a:pt x="315" y="1222"/>
                  </a:cubicBezTo>
                  <a:cubicBezTo>
                    <a:pt x="313" y="1209"/>
                    <a:pt x="314" y="1197"/>
                    <a:pt x="322" y="1174"/>
                  </a:cubicBezTo>
                  <a:cubicBezTo>
                    <a:pt x="330" y="1167"/>
                    <a:pt x="345" y="1178"/>
                    <a:pt x="332" y="1186"/>
                  </a:cubicBezTo>
                  <a:cubicBezTo>
                    <a:pt x="347" y="1175"/>
                    <a:pt x="345" y="1165"/>
                    <a:pt x="344" y="1155"/>
                  </a:cubicBezTo>
                  <a:cubicBezTo>
                    <a:pt x="342" y="1145"/>
                    <a:pt x="342" y="1134"/>
                    <a:pt x="360" y="1120"/>
                  </a:cubicBezTo>
                  <a:cubicBezTo>
                    <a:pt x="366" y="1143"/>
                    <a:pt x="366" y="1143"/>
                    <a:pt x="366" y="1143"/>
                  </a:cubicBezTo>
                  <a:cubicBezTo>
                    <a:pt x="371" y="1136"/>
                    <a:pt x="374" y="1130"/>
                    <a:pt x="377" y="1125"/>
                  </a:cubicBezTo>
                  <a:cubicBezTo>
                    <a:pt x="379" y="1120"/>
                    <a:pt x="380" y="1116"/>
                    <a:pt x="379" y="1112"/>
                  </a:cubicBezTo>
                  <a:cubicBezTo>
                    <a:pt x="379" y="1105"/>
                    <a:pt x="376" y="1097"/>
                    <a:pt x="373" y="1082"/>
                  </a:cubicBezTo>
                  <a:cubicBezTo>
                    <a:pt x="375" y="1070"/>
                    <a:pt x="387" y="1056"/>
                    <a:pt x="402" y="1048"/>
                  </a:cubicBezTo>
                  <a:cubicBezTo>
                    <a:pt x="416" y="1039"/>
                    <a:pt x="433" y="1036"/>
                    <a:pt x="444" y="1042"/>
                  </a:cubicBezTo>
                  <a:cubicBezTo>
                    <a:pt x="439" y="1035"/>
                    <a:pt x="437" y="1025"/>
                    <a:pt x="437" y="1014"/>
                  </a:cubicBezTo>
                  <a:cubicBezTo>
                    <a:pt x="438" y="1004"/>
                    <a:pt x="442" y="993"/>
                    <a:pt x="452" y="988"/>
                  </a:cubicBezTo>
                  <a:cubicBezTo>
                    <a:pt x="461" y="992"/>
                    <a:pt x="460" y="1001"/>
                    <a:pt x="460" y="1006"/>
                  </a:cubicBezTo>
                  <a:cubicBezTo>
                    <a:pt x="474" y="998"/>
                    <a:pt x="483" y="988"/>
                    <a:pt x="490" y="978"/>
                  </a:cubicBezTo>
                  <a:cubicBezTo>
                    <a:pt x="497" y="968"/>
                    <a:pt x="501" y="957"/>
                    <a:pt x="506" y="947"/>
                  </a:cubicBezTo>
                  <a:cubicBezTo>
                    <a:pt x="510" y="937"/>
                    <a:pt x="515" y="928"/>
                    <a:pt x="521" y="921"/>
                  </a:cubicBezTo>
                  <a:cubicBezTo>
                    <a:pt x="525" y="917"/>
                    <a:pt x="528" y="914"/>
                    <a:pt x="533" y="911"/>
                  </a:cubicBezTo>
                  <a:cubicBezTo>
                    <a:pt x="537" y="909"/>
                    <a:pt x="543" y="907"/>
                    <a:pt x="549" y="905"/>
                  </a:cubicBezTo>
                  <a:cubicBezTo>
                    <a:pt x="556" y="911"/>
                    <a:pt x="561" y="913"/>
                    <a:pt x="565" y="912"/>
                  </a:cubicBezTo>
                  <a:cubicBezTo>
                    <a:pt x="547" y="929"/>
                    <a:pt x="532" y="944"/>
                    <a:pt x="520" y="955"/>
                  </a:cubicBezTo>
                  <a:cubicBezTo>
                    <a:pt x="509" y="965"/>
                    <a:pt x="502" y="971"/>
                    <a:pt x="503" y="969"/>
                  </a:cubicBezTo>
                  <a:cubicBezTo>
                    <a:pt x="512" y="978"/>
                    <a:pt x="524" y="976"/>
                    <a:pt x="535" y="978"/>
                  </a:cubicBezTo>
                  <a:cubicBezTo>
                    <a:pt x="545" y="979"/>
                    <a:pt x="553" y="985"/>
                    <a:pt x="556" y="1008"/>
                  </a:cubicBezTo>
                  <a:cubicBezTo>
                    <a:pt x="557" y="999"/>
                    <a:pt x="559" y="988"/>
                    <a:pt x="561" y="977"/>
                  </a:cubicBezTo>
                  <a:cubicBezTo>
                    <a:pt x="564" y="966"/>
                    <a:pt x="566" y="953"/>
                    <a:pt x="570" y="942"/>
                  </a:cubicBezTo>
                  <a:cubicBezTo>
                    <a:pt x="574" y="930"/>
                    <a:pt x="579" y="919"/>
                    <a:pt x="585" y="910"/>
                  </a:cubicBezTo>
                  <a:cubicBezTo>
                    <a:pt x="592" y="901"/>
                    <a:pt x="599" y="893"/>
                    <a:pt x="608" y="889"/>
                  </a:cubicBezTo>
                  <a:cubicBezTo>
                    <a:pt x="611" y="890"/>
                    <a:pt x="614" y="890"/>
                    <a:pt x="618" y="892"/>
                  </a:cubicBezTo>
                  <a:cubicBezTo>
                    <a:pt x="617" y="897"/>
                    <a:pt x="617" y="897"/>
                    <a:pt x="617" y="897"/>
                  </a:cubicBezTo>
                  <a:cubicBezTo>
                    <a:pt x="625" y="893"/>
                    <a:pt x="629" y="886"/>
                    <a:pt x="632" y="878"/>
                  </a:cubicBezTo>
                  <a:cubicBezTo>
                    <a:pt x="644" y="874"/>
                    <a:pt x="652" y="871"/>
                    <a:pt x="661" y="864"/>
                  </a:cubicBezTo>
                  <a:cubicBezTo>
                    <a:pt x="670" y="871"/>
                    <a:pt x="680" y="866"/>
                    <a:pt x="690" y="858"/>
                  </a:cubicBezTo>
                  <a:cubicBezTo>
                    <a:pt x="701" y="851"/>
                    <a:pt x="711" y="840"/>
                    <a:pt x="719" y="834"/>
                  </a:cubicBezTo>
                  <a:cubicBezTo>
                    <a:pt x="701" y="813"/>
                    <a:pt x="724" y="802"/>
                    <a:pt x="691" y="797"/>
                  </a:cubicBezTo>
                  <a:cubicBezTo>
                    <a:pt x="695" y="797"/>
                    <a:pt x="690" y="802"/>
                    <a:pt x="680" y="811"/>
                  </a:cubicBezTo>
                  <a:cubicBezTo>
                    <a:pt x="679" y="814"/>
                    <a:pt x="676" y="816"/>
                    <a:pt x="676" y="819"/>
                  </a:cubicBezTo>
                  <a:cubicBezTo>
                    <a:pt x="675" y="818"/>
                    <a:pt x="675" y="817"/>
                    <a:pt x="675" y="816"/>
                  </a:cubicBezTo>
                  <a:cubicBezTo>
                    <a:pt x="665" y="824"/>
                    <a:pt x="652" y="835"/>
                    <a:pt x="638" y="848"/>
                  </a:cubicBezTo>
                  <a:cubicBezTo>
                    <a:pt x="641" y="827"/>
                    <a:pt x="646" y="807"/>
                    <a:pt x="673" y="806"/>
                  </a:cubicBezTo>
                  <a:cubicBezTo>
                    <a:pt x="671" y="786"/>
                    <a:pt x="669" y="764"/>
                    <a:pt x="669" y="754"/>
                  </a:cubicBezTo>
                  <a:cubicBezTo>
                    <a:pt x="714" y="768"/>
                    <a:pt x="769" y="756"/>
                    <a:pt x="788" y="772"/>
                  </a:cubicBezTo>
                  <a:cubicBezTo>
                    <a:pt x="808" y="749"/>
                    <a:pt x="837" y="728"/>
                    <a:pt x="862" y="705"/>
                  </a:cubicBezTo>
                  <a:cubicBezTo>
                    <a:pt x="874" y="694"/>
                    <a:pt x="885" y="682"/>
                    <a:pt x="894" y="669"/>
                  </a:cubicBezTo>
                  <a:cubicBezTo>
                    <a:pt x="903" y="657"/>
                    <a:pt x="910" y="642"/>
                    <a:pt x="912" y="626"/>
                  </a:cubicBezTo>
                  <a:cubicBezTo>
                    <a:pt x="925" y="612"/>
                    <a:pt x="937" y="630"/>
                    <a:pt x="946" y="635"/>
                  </a:cubicBezTo>
                  <a:cubicBezTo>
                    <a:pt x="940" y="644"/>
                    <a:pt x="929" y="649"/>
                    <a:pt x="928" y="658"/>
                  </a:cubicBezTo>
                  <a:cubicBezTo>
                    <a:pt x="934" y="651"/>
                    <a:pt x="942" y="644"/>
                    <a:pt x="952" y="637"/>
                  </a:cubicBezTo>
                  <a:cubicBezTo>
                    <a:pt x="961" y="631"/>
                    <a:pt x="971" y="625"/>
                    <a:pt x="981" y="618"/>
                  </a:cubicBezTo>
                  <a:cubicBezTo>
                    <a:pt x="999" y="604"/>
                    <a:pt x="1014" y="590"/>
                    <a:pt x="1010" y="572"/>
                  </a:cubicBezTo>
                  <a:cubicBezTo>
                    <a:pt x="1034" y="570"/>
                    <a:pt x="1031" y="580"/>
                    <a:pt x="1030" y="587"/>
                  </a:cubicBezTo>
                  <a:cubicBezTo>
                    <a:pt x="1028" y="594"/>
                    <a:pt x="1027" y="597"/>
                    <a:pt x="1054" y="582"/>
                  </a:cubicBezTo>
                  <a:cubicBezTo>
                    <a:pt x="1051" y="596"/>
                    <a:pt x="1051" y="596"/>
                    <a:pt x="1051" y="596"/>
                  </a:cubicBezTo>
                  <a:cubicBezTo>
                    <a:pt x="1067" y="597"/>
                    <a:pt x="1082" y="595"/>
                    <a:pt x="1095" y="591"/>
                  </a:cubicBezTo>
                  <a:cubicBezTo>
                    <a:pt x="1108" y="588"/>
                    <a:pt x="1119" y="582"/>
                    <a:pt x="1130" y="576"/>
                  </a:cubicBezTo>
                  <a:cubicBezTo>
                    <a:pt x="1141" y="569"/>
                    <a:pt x="1152" y="561"/>
                    <a:pt x="1162" y="552"/>
                  </a:cubicBezTo>
                  <a:cubicBezTo>
                    <a:pt x="1172" y="543"/>
                    <a:pt x="1182" y="534"/>
                    <a:pt x="1192" y="525"/>
                  </a:cubicBezTo>
                  <a:cubicBezTo>
                    <a:pt x="1202" y="516"/>
                    <a:pt x="1212" y="508"/>
                    <a:pt x="1224" y="499"/>
                  </a:cubicBezTo>
                  <a:cubicBezTo>
                    <a:pt x="1229" y="495"/>
                    <a:pt x="1235" y="491"/>
                    <a:pt x="1241" y="488"/>
                  </a:cubicBezTo>
                  <a:cubicBezTo>
                    <a:pt x="1247" y="485"/>
                    <a:pt x="1253" y="482"/>
                    <a:pt x="1259" y="479"/>
                  </a:cubicBezTo>
                  <a:cubicBezTo>
                    <a:pt x="1285" y="469"/>
                    <a:pt x="1315" y="464"/>
                    <a:pt x="1352" y="474"/>
                  </a:cubicBezTo>
                  <a:cubicBezTo>
                    <a:pt x="1342" y="472"/>
                    <a:pt x="1337" y="471"/>
                    <a:pt x="1334" y="466"/>
                  </a:cubicBezTo>
                  <a:cubicBezTo>
                    <a:pt x="1353" y="465"/>
                    <a:pt x="1372" y="463"/>
                    <a:pt x="1391" y="459"/>
                  </a:cubicBezTo>
                  <a:cubicBezTo>
                    <a:pt x="1410" y="456"/>
                    <a:pt x="1429" y="452"/>
                    <a:pt x="1448" y="448"/>
                  </a:cubicBezTo>
                  <a:cubicBezTo>
                    <a:pt x="1458" y="445"/>
                    <a:pt x="1467" y="443"/>
                    <a:pt x="1477" y="440"/>
                  </a:cubicBezTo>
                  <a:cubicBezTo>
                    <a:pt x="1486" y="438"/>
                    <a:pt x="1496" y="436"/>
                    <a:pt x="1505" y="433"/>
                  </a:cubicBezTo>
                  <a:cubicBezTo>
                    <a:pt x="1533" y="425"/>
                    <a:pt x="1533" y="425"/>
                    <a:pt x="1533" y="425"/>
                  </a:cubicBezTo>
                  <a:cubicBezTo>
                    <a:pt x="1548" y="421"/>
                    <a:pt x="1548" y="421"/>
                    <a:pt x="1548" y="421"/>
                  </a:cubicBezTo>
                  <a:cubicBezTo>
                    <a:pt x="1562" y="418"/>
                    <a:pt x="1562" y="418"/>
                    <a:pt x="1562" y="418"/>
                  </a:cubicBezTo>
                  <a:cubicBezTo>
                    <a:pt x="1581" y="413"/>
                    <a:pt x="1600" y="408"/>
                    <a:pt x="1619" y="404"/>
                  </a:cubicBezTo>
                  <a:cubicBezTo>
                    <a:pt x="1638" y="401"/>
                    <a:pt x="1658" y="398"/>
                    <a:pt x="1677" y="396"/>
                  </a:cubicBezTo>
                  <a:cubicBezTo>
                    <a:pt x="1687" y="395"/>
                    <a:pt x="1697" y="394"/>
                    <a:pt x="1706" y="394"/>
                  </a:cubicBezTo>
                  <a:cubicBezTo>
                    <a:pt x="1716" y="393"/>
                    <a:pt x="1726" y="393"/>
                    <a:pt x="1735" y="394"/>
                  </a:cubicBezTo>
                  <a:cubicBezTo>
                    <a:pt x="1755" y="394"/>
                    <a:pt x="1774" y="396"/>
                    <a:pt x="1794" y="401"/>
                  </a:cubicBezTo>
                  <a:cubicBezTo>
                    <a:pt x="1838" y="406"/>
                    <a:pt x="1840" y="383"/>
                    <a:pt x="1864" y="362"/>
                  </a:cubicBezTo>
                  <a:cubicBezTo>
                    <a:pt x="1876" y="391"/>
                    <a:pt x="1876" y="391"/>
                    <a:pt x="1876" y="391"/>
                  </a:cubicBezTo>
                  <a:cubicBezTo>
                    <a:pt x="1918" y="352"/>
                    <a:pt x="1918" y="352"/>
                    <a:pt x="1918" y="352"/>
                  </a:cubicBezTo>
                  <a:cubicBezTo>
                    <a:pt x="1949" y="337"/>
                    <a:pt x="1978" y="353"/>
                    <a:pt x="2009" y="366"/>
                  </a:cubicBezTo>
                  <a:cubicBezTo>
                    <a:pt x="2040" y="379"/>
                    <a:pt x="2072" y="389"/>
                    <a:pt x="2111" y="363"/>
                  </a:cubicBezTo>
                  <a:cubicBezTo>
                    <a:pt x="2099" y="343"/>
                    <a:pt x="2099" y="343"/>
                    <a:pt x="2099" y="343"/>
                  </a:cubicBezTo>
                  <a:cubicBezTo>
                    <a:pt x="2129" y="345"/>
                    <a:pt x="2191" y="326"/>
                    <a:pt x="2187" y="349"/>
                  </a:cubicBezTo>
                  <a:cubicBezTo>
                    <a:pt x="2190" y="345"/>
                    <a:pt x="2196" y="328"/>
                    <a:pt x="2208" y="338"/>
                  </a:cubicBezTo>
                  <a:cubicBezTo>
                    <a:pt x="2209" y="353"/>
                    <a:pt x="2209" y="353"/>
                    <a:pt x="2209" y="353"/>
                  </a:cubicBezTo>
                  <a:cubicBezTo>
                    <a:pt x="2280" y="323"/>
                    <a:pt x="2280" y="323"/>
                    <a:pt x="2280" y="323"/>
                  </a:cubicBezTo>
                  <a:cubicBezTo>
                    <a:pt x="2336" y="331"/>
                    <a:pt x="2274" y="385"/>
                    <a:pt x="2355" y="384"/>
                  </a:cubicBezTo>
                  <a:cubicBezTo>
                    <a:pt x="2385" y="377"/>
                    <a:pt x="2439" y="335"/>
                    <a:pt x="2427" y="325"/>
                  </a:cubicBezTo>
                  <a:cubicBezTo>
                    <a:pt x="2415" y="325"/>
                    <a:pt x="2396" y="317"/>
                    <a:pt x="2394" y="301"/>
                  </a:cubicBezTo>
                  <a:cubicBezTo>
                    <a:pt x="2421" y="292"/>
                    <a:pt x="2421" y="292"/>
                    <a:pt x="2421" y="292"/>
                  </a:cubicBezTo>
                  <a:cubicBezTo>
                    <a:pt x="2424" y="246"/>
                    <a:pt x="2444" y="198"/>
                    <a:pt x="2374" y="169"/>
                  </a:cubicBezTo>
                  <a:cubicBezTo>
                    <a:pt x="2328" y="199"/>
                    <a:pt x="2328" y="199"/>
                    <a:pt x="2328" y="199"/>
                  </a:cubicBezTo>
                  <a:cubicBezTo>
                    <a:pt x="2312" y="177"/>
                    <a:pt x="2312" y="177"/>
                    <a:pt x="2312" y="177"/>
                  </a:cubicBezTo>
                  <a:cubicBezTo>
                    <a:pt x="2352" y="174"/>
                    <a:pt x="2352" y="174"/>
                    <a:pt x="2352" y="174"/>
                  </a:cubicBezTo>
                  <a:cubicBezTo>
                    <a:pt x="2328" y="154"/>
                    <a:pt x="2314" y="173"/>
                    <a:pt x="2299" y="187"/>
                  </a:cubicBezTo>
                  <a:cubicBezTo>
                    <a:pt x="2294" y="175"/>
                    <a:pt x="2287" y="167"/>
                    <a:pt x="2278" y="163"/>
                  </a:cubicBezTo>
                  <a:cubicBezTo>
                    <a:pt x="2233" y="210"/>
                    <a:pt x="2233" y="210"/>
                    <a:pt x="2233" y="210"/>
                  </a:cubicBezTo>
                  <a:cubicBezTo>
                    <a:pt x="2226" y="192"/>
                    <a:pt x="2252" y="173"/>
                    <a:pt x="2220" y="165"/>
                  </a:cubicBezTo>
                  <a:cubicBezTo>
                    <a:pt x="2199" y="186"/>
                    <a:pt x="2243" y="204"/>
                    <a:pt x="2208" y="219"/>
                  </a:cubicBezTo>
                  <a:cubicBezTo>
                    <a:pt x="2184" y="199"/>
                    <a:pt x="2190" y="182"/>
                    <a:pt x="2164" y="201"/>
                  </a:cubicBezTo>
                  <a:cubicBezTo>
                    <a:pt x="2159" y="190"/>
                    <a:pt x="2165" y="182"/>
                    <a:pt x="2175" y="176"/>
                  </a:cubicBezTo>
                  <a:cubicBezTo>
                    <a:pt x="2152" y="192"/>
                    <a:pt x="2112" y="186"/>
                    <a:pt x="2101" y="211"/>
                  </a:cubicBezTo>
                  <a:cubicBezTo>
                    <a:pt x="2076" y="187"/>
                    <a:pt x="2021" y="224"/>
                    <a:pt x="2020" y="180"/>
                  </a:cubicBezTo>
                  <a:cubicBezTo>
                    <a:pt x="2013" y="191"/>
                    <a:pt x="1981" y="217"/>
                    <a:pt x="1959" y="221"/>
                  </a:cubicBezTo>
                  <a:cubicBezTo>
                    <a:pt x="1977" y="193"/>
                    <a:pt x="1956" y="194"/>
                    <a:pt x="1931" y="195"/>
                  </a:cubicBezTo>
                  <a:cubicBezTo>
                    <a:pt x="1907" y="196"/>
                    <a:pt x="1879" y="197"/>
                    <a:pt x="1881" y="169"/>
                  </a:cubicBezTo>
                  <a:cubicBezTo>
                    <a:pt x="1869" y="194"/>
                    <a:pt x="1842" y="201"/>
                    <a:pt x="1812" y="208"/>
                  </a:cubicBezTo>
                  <a:cubicBezTo>
                    <a:pt x="1798" y="211"/>
                    <a:pt x="1782" y="213"/>
                    <a:pt x="1767" y="217"/>
                  </a:cubicBezTo>
                  <a:cubicBezTo>
                    <a:pt x="1752" y="221"/>
                    <a:pt x="1738" y="226"/>
                    <a:pt x="1725" y="234"/>
                  </a:cubicBezTo>
                  <a:cubicBezTo>
                    <a:pt x="1728" y="230"/>
                    <a:pt x="1732" y="222"/>
                    <a:pt x="1737" y="223"/>
                  </a:cubicBezTo>
                  <a:cubicBezTo>
                    <a:pt x="1707" y="224"/>
                    <a:pt x="1697" y="211"/>
                    <a:pt x="1676" y="205"/>
                  </a:cubicBezTo>
                  <a:cubicBezTo>
                    <a:pt x="1678" y="243"/>
                    <a:pt x="1633" y="259"/>
                    <a:pt x="1612" y="287"/>
                  </a:cubicBezTo>
                  <a:cubicBezTo>
                    <a:pt x="1591" y="271"/>
                    <a:pt x="1594" y="259"/>
                    <a:pt x="1601" y="247"/>
                  </a:cubicBezTo>
                  <a:cubicBezTo>
                    <a:pt x="1608" y="234"/>
                    <a:pt x="1618" y="222"/>
                    <a:pt x="1609" y="205"/>
                  </a:cubicBezTo>
                  <a:cubicBezTo>
                    <a:pt x="1613" y="220"/>
                    <a:pt x="1598" y="230"/>
                    <a:pt x="1585" y="240"/>
                  </a:cubicBezTo>
                  <a:cubicBezTo>
                    <a:pt x="1571" y="249"/>
                    <a:pt x="1559" y="258"/>
                    <a:pt x="1568" y="270"/>
                  </a:cubicBezTo>
                  <a:cubicBezTo>
                    <a:pt x="1536" y="252"/>
                    <a:pt x="1542" y="263"/>
                    <a:pt x="1521" y="234"/>
                  </a:cubicBezTo>
                  <a:cubicBezTo>
                    <a:pt x="1525" y="282"/>
                    <a:pt x="1497" y="247"/>
                    <a:pt x="1480" y="281"/>
                  </a:cubicBezTo>
                  <a:cubicBezTo>
                    <a:pt x="1457" y="274"/>
                    <a:pt x="1452" y="263"/>
                    <a:pt x="1448" y="257"/>
                  </a:cubicBezTo>
                  <a:cubicBezTo>
                    <a:pt x="1445" y="254"/>
                    <a:pt x="1443" y="253"/>
                    <a:pt x="1439" y="253"/>
                  </a:cubicBezTo>
                  <a:cubicBezTo>
                    <a:pt x="1435" y="254"/>
                    <a:pt x="1429" y="256"/>
                    <a:pt x="1418" y="263"/>
                  </a:cubicBezTo>
                  <a:cubicBezTo>
                    <a:pt x="1406" y="258"/>
                    <a:pt x="1409" y="249"/>
                    <a:pt x="1415" y="241"/>
                  </a:cubicBezTo>
                  <a:cubicBezTo>
                    <a:pt x="1418" y="238"/>
                    <a:pt x="1422" y="234"/>
                    <a:pt x="1425" y="231"/>
                  </a:cubicBezTo>
                  <a:cubicBezTo>
                    <a:pt x="1428" y="229"/>
                    <a:pt x="1430" y="227"/>
                    <a:pt x="1430" y="227"/>
                  </a:cubicBezTo>
                  <a:close/>
                  <a:moveTo>
                    <a:pt x="487" y="769"/>
                  </a:moveTo>
                  <a:cubicBezTo>
                    <a:pt x="487" y="769"/>
                    <a:pt x="487" y="769"/>
                    <a:pt x="487" y="769"/>
                  </a:cubicBezTo>
                  <a:cubicBezTo>
                    <a:pt x="493" y="762"/>
                    <a:pt x="499" y="756"/>
                    <a:pt x="502" y="753"/>
                  </a:cubicBezTo>
                  <a:cubicBezTo>
                    <a:pt x="499" y="756"/>
                    <a:pt x="495" y="761"/>
                    <a:pt x="487" y="769"/>
                  </a:cubicBezTo>
                  <a:close/>
                  <a:moveTo>
                    <a:pt x="421" y="833"/>
                  </a:moveTo>
                  <a:cubicBezTo>
                    <a:pt x="429" y="825"/>
                    <a:pt x="439" y="816"/>
                    <a:pt x="450" y="805"/>
                  </a:cubicBezTo>
                  <a:cubicBezTo>
                    <a:pt x="459" y="810"/>
                    <a:pt x="463" y="820"/>
                    <a:pt x="456" y="826"/>
                  </a:cubicBezTo>
                  <a:cubicBezTo>
                    <a:pt x="456" y="822"/>
                    <a:pt x="451" y="822"/>
                    <a:pt x="444" y="824"/>
                  </a:cubicBezTo>
                  <a:cubicBezTo>
                    <a:pt x="437" y="827"/>
                    <a:pt x="429" y="831"/>
                    <a:pt x="421" y="833"/>
                  </a:cubicBezTo>
                  <a:close/>
                  <a:moveTo>
                    <a:pt x="684" y="854"/>
                  </a:moveTo>
                  <a:cubicBezTo>
                    <a:pt x="677" y="865"/>
                    <a:pt x="670" y="864"/>
                    <a:pt x="665" y="861"/>
                  </a:cubicBezTo>
                  <a:cubicBezTo>
                    <a:pt x="670" y="856"/>
                    <a:pt x="674" y="851"/>
                    <a:pt x="681" y="844"/>
                  </a:cubicBezTo>
                  <a:cubicBezTo>
                    <a:pt x="680" y="843"/>
                    <a:pt x="680" y="841"/>
                    <a:pt x="680" y="840"/>
                  </a:cubicBezTo>
                  <a:cubicBezTo>
                    <a:pt x="682" y="845"/>
                    <a:pt x="684" y="850"/>
                    <a:pt x="684" y="85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6" name="îsľíḑè"/>
            <p:cNvSpPr/>
            <p:nvPr/>
          </p:nvSpPr>
          <p:spPr bwMode="auto">
            <a:xfrm>
              <a:off x="2626884" y="3138377"/>
              <a:ext cx="3628" cy="3628"/>
            </a:xfrm>
            <a:custGeom>
              <a:avLst/>
              <a:gdLst>
                <a:gd name="T0" fmla="*/ 7 w 10"/>
                <a:gd name="T1" fmla="*/ 5 h 10"/>
                <a:gd name="T2" fmla="*/ 10 w 10"/>
                <a:gd name="T3" fmla="*/ 0 h 10"/>
                <a:gd name="T4" fmla="*/ 0 w 10"/>
                <a:gd name="T5" fmla="*/ 0 h 10"/>
                <a:gd name="T6" fmla="*/ 2 w 10"/>
                <a:gd name="T7" fmla="*/ 10 h 10"/>
                <a:gd name="T8" fmla="*/ 7 w 10"/>
                <a:gd name="T9" fmla="*/ 5 h 10"/>
              </a:gdLst>
              <a:ahLst/>
              <a:cxnLst>
                <a:cxn ang="0">
                  <a:pos x="T0" y="T1"/>
                </a:cxn>
                <a:cxn ang="0">
                  <a:pos x="T2" y="T3"/>
                </a:cxn>
                <a:cxn ang="0">
                  <a:pos x="T4" y="T5"/>
                </a:cxn>
                <a:cxn ang="0">
                  <a:pos x="T6" y="T7"/>
                </a:cxn>
                <a:cxn ang="0">
                  <a:pos x="T8" y="T9"/>
                </a:cxn>
              </a:cxnLst>
              <a:rect l="0" t="0" r="r" b="b"/>
              <a:pathLst>
                <a:path w="10" h="10">
                  <a:moveTo>
                    <a:pt x="7" y="5"/>
                  </a:moveTo>
                  <a:cubicBezTo>
                    <a:pt x="9" y="4"/>
                    <a:pt x="9" y="2"/>
                    <a:pt x="10" y="0"/>
                  </a:cubicBezTo>
                  <a:cubicBezTo>
                    <a:pt x="7" y="0"/>
                    <a:pt x="4" y="0"/>
                    <a:pt x="0" y="0"/>
                  </a:cubicBezTo>
                  <a:cubicBezTo>
                    <a:pt x="1" y="4"/>
                    <a:pt x="1" y="7"/>
                    <a:pt x="2" y="10"/>
                  </a:cubicBezTo>
                  <a:cubicBezTo>
                    <a:pt x="4" y="8"/>
                    <a:pt x="6" y="7"/>
                    <a:pt x="7"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7" name="iṡḷîḑe"/>
            <p:cNvSpPr/>
            <p:nvPr/>
          </p:nvSpPr>
          <p:spPr bwMode="auto">
            <a:xfrm>
              <a:off x="3564096" y="3164982"/>
              <a:ext cx="0" cy="2419"/>
            </a:xfrm>
            <a:custGeom>
              <a:avLst/>
              <a:gdLst>
                <a:gd name="T0" fmla="*/ 0 w 2"/>
                <a:gd name="T1" fmla="*/ 4 h 6"/>
                <a:gd name="T2" fmla="*/ 1 w 2"/>
                <a:gd name="T3" fmla="*/ 6 h 6"/>
                <a:gd name="T4" fmla="*/ 2 w 2"/>
                <a:gd name="T5" fmla="*/ 0 h 6"/>
                <a:gd name="T6" fmla="*/ 0 w 2"/>
                <a:gd name="T7" fmla="*/ 4 h 6"/>
              </a:gdLst>
              <a:ahLst/>
              <a:cxnLst>
                <a:cxn ang="0">
                  <a:pos x="T0" y="T1"/>
                </a:cxn>
                <a:cxn ang="0">
                  <a:pos x="T2" y="T3"/>
                </a:cxn>
                <a:cxn ang="0">
                  <a:pos x="T4" y="T5"/>
                </a:cxn>
                <a:cxn ang="0">
                  <a:pos x="T6" y="T7"/>
                </a:cxn>
              </a:cxnLst>
              <a:rect l="0" t="0" r="r" b="b"/>
              <a:pathLst>
                <a:path w="2" h="6">
                  <a:moveTo>
                    <a:pt x="0" y="4"/>
                  </a:moveTo>
                  <a:cubicBezTo>
                    <a:pt x="1" y="6"/>
                    <a:pt x="1" y="6"/>
                    <a:pt x="1" y="6"/>
                  </a:cubicBezTo>
                  <a:cubicBezTo>
                    <a:pt x="1" y="4"/>
                    <a:pt x="1" y="2"/>
                    <a:pt x="2" y="0"/>
                  </a:cubicBezTo>
                  <a:cubicBezTo>
                    <a:pt x="1" y="2"/>
                    <a:pt x="1" y="3"/>
                    <a:pt x="0" y="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8" name="ïŝlîdê"/>
            <p:cNvSpPr/>
            <p:nvPr/>
          </p:nvSpPr>
          <p:spPr bwMode="auto">
            <a:xfrm>
              <a:off x="2417675" y="3520518"/>
              <a:ext cx="3628" cy="2419"/>
            </a:xfrm>
            <a:custGeom>
              <a:avLst/>
              <a:gdLst>
                <a:gd name="T0" fmla="*/ 1 w 3"/>
                <a:gd name="T1" fmla="*/ 2 h 2"/>
                <a:gd name="T2" fmla="*/ 3 w 3"/>
                <a:gd name="T3" fmla="*/ 2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lnTo>
                    <a:pt x="3" y="2"/>
                  </a:lnTo>
                  <a:lnTo>
                    <a:pt x="0" y="0"/>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89" name="iṡļïďê"/>
            <p:cNvSpPr/>
            <p:nvPr/>
          </p:nvSpPr>
          <p:spPr bwMode="auto">
            <a:xfrm>
              <a:off x="3484282" y="3028330"/>
              <a:ext cx="1210" cy="3628"/>
            </a:xfrm>
            <a:custGeom>
              <a:avLst/>
              <a:gdLst>
                <a:gd name="T0" fmla="*/ 2 w 3"/>
                <a:gd name="T1" fmla="*/ 9 h 9"/>
                <a:gd name="T2" fmla="*/ 1 w 3"/>
                <a:gd name="T3" fmla="*/ 0 h 9"/>
                <a:gd name="T4" fmla="*/ 2 w 3"/>
                <a:gd name="T5" fmla="*/ 9 h 9"/>
              </a:gdLst>
              <a:ahLst/>
              <a:cxnLst>
                <a:cxn ang="0">
                  <a:pos x="T0" y="T1"/>
                </a:cxn>
                <a:cxn ang="0">
                  <a:pos x="T2" y="T3"/>
                </a:cxn>
                <a:cxn ang="0">
                  <a:pos x="T4" y="T5"/>
                </a:cxn>
              </a:cxnLst>
              <a:rect l="0" t="0" r="r" b="b"/>
              <a:pathLst>
                <a:path w="3" h="9">
                  <a:moveTo>
                    <a:pt x="2" y="9"/>
                  </a:moveTo>
                  <a:cubicBezTo>
                    <a:pt x="3" y="7"/>
                    <a:pt x="3" y="4"/>
                    <a:pt x="1" y="0"/>
                  </a:cubicBezTo>
                  <a:cubicBezTo>
                    <a:pt x="0" y="1"/>
                    <a:pt x="1" y="5"/>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0" name="iŝ1idê"/>
            <p:cNvSpPr/>
            <p:nvPr/>
          </p:nvSpPr>
          <p:spPr bwMode="auto">
            <a:xfrm>
              <a:off x="3426236" y="2981168"/>
              <a:ext cx="6047" cy="7256"/>
            </a:xfrm>
            <a:custGeom>
              <a:avLst/>
              <a:gdLst>
                <a:gd name="T0" fmla="*/ 20 w 20"/>
                <a:gd name="T1" fmla="*/ 25 h 25"/>
                <a:gd name="T2" fmla="*/ 0 w 20"/>
                <a:gd name="T3" fmla="*/ 0 h 25"/>
                <a:gd name="T4" fmla="*/ 20 w 20"/>
                <a:gd name="T5" fmla="*/ 25 h 25"/>
              </a:gdLst>
              <a:ahLst/>
              <a:cxnLst>
                <a:cxn ang="0">
                  <a:pos x="T0" y="T1"/>
                </a:cxn>
                <a:cxn ang="0">
                  <a:pos x="T2" y="T3"/>
                </a:cxn>
                <a:cxn ang="0">
                  <a:pos x="T4" y="T5"/>
                </a:cxn>
              </a:cxnLst>
              <a:rect l="0" t="0" r="r" b="b"/>
              <a:pathLst>
                <a:path w="20" h="25">
                  <a:moveTo>
                    <a:pt x="20" y="25"/>
                  </a:moveTo>
                  <a:cubicBezTo>
                    <a:pt x="0" y="0"/>
                    <a:pt x="0" y="0"/>
                    <a:pt x="0" y="0"/>
                  </a:cubicBezTo>
                  <a:cubicBezTo>
                    <a:pt x="8" y="12"/>
                    <a:pt x="14" y="19"/>
                    <a:pt x="20" y="2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1" name="ïṡļîḍe"/>
            <p:cNvSpPr/>
            <p:nvPr/>
          </p:nvSpPr>
          <p:spPr bwMode="auto">
            <a:xfrm>
              <a:off x="3387538" y="2956981"/>
              <a:ext cx="2419" cy="2419"/>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cubicBezTo>
                    <a:pt x="4" y="3"/>
                    <a:pt x="2" y="6"/>
                    <a:pt x="0" y="9"/>
                  </a:cubicBezTo>
                  <a:cubicBezTo>
                    <a:pt x="0" y="9"/>
                    <a:pt x="0" y="9"/>
                    <a:pt x="0" y="9"/>
                  </a:cubicBezTo>
                  <a:lnTo>
                    <a:pt x="8"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2" name="iSḻïďé"/>
            <p:cNvSpPr/>
            <p:nvPr/>
          </p:nvSpPr>
          <p:spPr bwMode="auto">
            <a:xfrm>
              <a:off x="3671724" y="3684983"/>
              <a:ext cx="0" cy="7256"/>
            </a:xfrm>
            <a:custGeom>
              <a:avLst/>
              <a:gdLst>
                <a:gd name="T0" fmla="*/ 1 w 1"/>
                <a:gd name="T1" fmla="*/ 0 h 23"/>
                <a:gd name="T2" fmla="*/ 0 w 1"/>
                <a:gd name="T3" fmla="*/ 7 h 23"/>
                <a:gd name="T4" fmla="*/ 1 w 1"/>
                <a:gd name="T5" fmla="*/ 0 h 23"/>
              </a:gdLst>
              <a:ahLst/>
              <a:cxnLst>
                <a:cxn ang="0">
                  <a:pos x="T0" y="T1"/>
                </a:cxn>
                <a:cxn ang="0">
                  <a:pos x="T2" y="T3"/>
                </a:cxn>
                <a:cxn ang="0">
                  <a:pos x="T4" y="T5"/>
                </a:cxn>
              </a:cxnLst>
              <a:rect l="0" t="0" r="r" b="b"/>
              <a:pathLst>
                <a:path w="1" h="23">
                  <a:moveTo>
                    <a:pt x="1" y="0"/>
                  </a:moveTo>
                  <a:cubicBezTo>
                    <a:pt x="0" y="2"/>
                    <a:pt x="0" y="5"/>
                    <a:pt x="0" y="7"/>
                  </a:cubicBezTo>
                  <a:cubicBezTo>
                    <a:pt x="0" y="23"/>
                    <a:pt x="1" y="12"/>
                    <a:pt x="1"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3" name="ïṧľíḍé"/>
            <p:cNvSpPr/>
            <p:nvPr/>
          </p:nvSpPr>
          <p:spPr bwMode="auto">
            <a:xfrm>
              <a:off x="3682608" y="3435866"/>
              <a:ext cx="4837" cy="8466"/>
            </a:xfrm>
            <a:custGeom>
              <a:avLst/>
              <a:gdLst>
                <a:gd name="T0" fmla="*/ 0 w 16"/>
                <a:gd name="T1" fmla="*/ 1 h 25"/>
                <a:gd name="T2" fmla="*/ 15 w 16"/>
                <a:gd name="T3" fmla="*/ 25 h 25"/>
                <a:gd name="T4" fmla="*/ 0 w 16"/>
                <a:gd name="T5" fmla="*/ 1 h 25"/>
              </a:gdLst>
              <a:ahLst/>
              <a:cxnLst>
                <a:cxn ang="0">
                  <a:pos x="T0" y="T1"/>
                </a:cxn>
                <a:cxn ang="0">
                  <a:pos x="T2" y="T3"/>
                </a:cxn>
                <a:cxn ang="0">
                  <a:pos x="T4" y="T5"/>
                </a:cxn>
              </a:cxnLst>
              <a:rect l="0" t="0" r="r" b="b"/>
              <a:pathLst>
                <a:path w="16" h="25">
                  <a:moveTo>
                    <a:pt x="0" y="1"/>
                  </a:moveTo>
                  <a:cubicBezTo>
                    <a:pt x="6" y="9"/>
                    <a:pt x="11" y="17"/>
                    <a:pt x="15" y="25"/>
                  </a:cubicBezTo>
                  <a:cubicBezTo>
                    <a:pt x="16" y="11"/>
                    <a:pt x="16"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4" name="îŝḷîdè"/>
            <p:cNvSpPr/>
            <p:nvPr/>
          </p:nvSpPr>
          <p:spPr bwMode="auto">
            <a:xfrm>
              <a:off x="3520561" y="3930472"/>
              <a:ext cx="1210" cy="1210"/>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5" y="0"/>
                    <a:pt x="5" y="0"/>
                    <a:pt x="5" y="0"/>
                  </a:cubicBezTo>
                  <a:cubicBezTo>
                    <a:pt x="3" y="1"/>
                    <a:pt x="2" y="2"/>
                    <a:pt x="0" y="3"/>
                  </a:cubicBezTo>
                  <a:lnTo>
                    <a:pt x="5"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5" name="iš1îḋê"/>
            <p:cNvSpPr/>
            <p:nvPr/>
          </p:nvSpPr>
          <p:spPr bwMode="auto">
            <a:xfrm>
              <a:off x="3686236" y="3444331"/>
              <a:ext cx="2419" cy="10884"/>
            </a:xfrm>
            <a:custGeom>
              <a:avLst/>
              <a:gdLst>
                <a:gd name="T0" fmla="*/ 5 w 10"/>
                <a:gd name="T1" fmla="*/ 36 h 36"/>
                <a:gd name="T2" fmla="*/ 4 w 10"/>
                <a:gd name="T3" fmla="*/ 0 h 36"/>
                <a:gd name="T4" fmla="*/ 5 w 10"/>
                <a:gd name="T5" fmla="*/ 36 h 36"/>
              </a:gdLst>
              <a:ahLst/>
              <a:cxnLst>
                <a:cxn ang="0">
                  <a:pos x="T0" y="T1"/>
                </a:cxn>
                <a:cxn ang="0">
                  <a:pos x="T2" y="T3"/>
                </a:cxn>
                <a:cxn ang="0">
                  <a:pos x="T4" y="T5"/>
                </a:cxn>
              </a:cxnLst>
              <a:rect l="0" t="0" r="r" b="b"/>
              <a:pathLst>
                <a:path w="10" h="36">
                  <a:moveTo>
                    <a:pt x="5" y="36"/>
                  </a:moveTo>
                  <a:cubicBezTo>
                    <a:pt x="10" y="22"/>
                    <a:pt x="9" y="10"/>
                    <a:pt x="4" y="0"/>
                  </a:cubicBezTo>
                  <a:cubicBezTo>
                    <a:pt x="3" y="11"/>
                    <a:pt x="0" y="25"/>
                    <a:pt x="5" y="3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6" name="íSlïḓe"/>
            <p:cNvSpPr/>
            <p:nvPr/>
          </p:nvSpPr>
          <p:spPr bwMode="auto">
            <a:xfrm>
              <a:off x="3172282" y="2875958"/>
              <a:ext cx="3628" cy="1210"/>
            </a:xfrm>
            <a:custGeom>
              <a:avLst/>
              <a:gdLst>
                <a:gd name="T0" fmla="*/ 9 w 9"/>
                <a:gd name="T1" fmla="*/ 2 h 4"/>
                <a:gd name="T2" fmla="*/ 2 w 9"/>
                <a:gd name="T3" fmla="*/ 0 h 4"/>
                <a:gd name="T4" fmla="*/ 0 w 9"/>
                <a:gd name="T5" fmla="*/ 4 h 4"/>
                <a:gd name="T6" fmla="*/ 9 w 9"/>
                <a:gd name="T7" fmla="*/ 2 h 4"/>
              </a:gdLst>
              <a:ahLst/>
              <a:cxnLst>
                <a:cxn ang="0">
                  <a:pos x="T0" y="T1"/>
                </a:cxn>
                <a:cxn ang="0">
                  <a:pos x="T2" y="T3"/>
                </a:cxn>
                <a:cxn ang="0">
                  <a:pos x="T4" y="T5"/>
                </a:cxn>
                <a:cxn ang="0">
                  <a:pos x="T6" y="T7"/>
                </a:cxn>
              </a:cxnLst>
              <a:rect l="0" t="0" r="r" b="b"/>
              <a:pathLst>
                <a:path w="9" h="4">
                  <a:moveTo>
                    <a:pt x="9" y="2"/>
                  </a:moveTo>
                  <a:cubicBezTo>
                    <a:pt x="2" y="0"/>
                    <a:pt x="2" y="0"/>
                    <a:pt x="2" y="0"/>
                  </a:cubicBezTo>
                  <a:cubicBezTo>
                    <a:pt x="2" y="2"/>
                    <a:pt x="1" y="3"/>
                    <a:pt x="0" y="4"/>
                  </a:cubicBezTo>
                  <a:lnTo>
                    <a:pt x="9"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7" name="îSľiḍe"/>
            <p:cNvSpPr/>
            <p:nvPr/>
          </p:nvSpPr>
          <p:spPr bwMode="auto">
            <a:xfrm>
              <a:off x="3169863" y="2877167"/>
              <a:ext cx="2419" cy="1210"/>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0" y="2"/>
                    <a:pt x="0" y="2"/>
                    <a:pt x="0" y="2"/>
                  </a:cubicBezTo>
                  <a:cubicBezTo>
                    <a:pt x="4" y="3"/>
                    <a:pt x="7" y="3"/>
                    <a:pt x="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8" name="iśľïďe"/>
            <p:cNvSpPr/>
            <p:nvPr/>
          </p:nvSpPr>
          <p:spPr bwMode="auto">
            <a:xfrm>
              <a:off x="3163816" y="2877167"/>
              <a:ext cx="6047" cy="2419"/>
            </a:xfrm>
            <a:custGeom>
              <a:avLst/>
              <a:gdLst>
                <a:gd name="T0" fmla="*/ 0 w 20"/>
                <a:gd name="T1" fmla="*/ 7 h 7"/>
                <a:gd name="T2" fmla="*/ 10 w 20"/>
                <a:gd name="T3" fmla="*/ 5 h 7"/>
                <a:gd name="T4" fmla="*/ 17 w 20"/>
                <a:gd name="T5" fmla="*/ 4 h 7"/>
                <a:gd name="T6" fmla="*/ 20 w 20"/>
                <a:gd name="T7" fmla="*/ 3 h 7"/>
                <a:gd name="T8" fmla="*/ 0 w 20"/>
                <a:gd name="T9" fmla="*/ 7 h 7"/>
              </a:gdLst>
              <a:ahLst/>
              <a:cxnLst>
                <a:cxn ang="0">
                  <a:pos x="T0" y="T1"/>
                </a:cxn>
                <a:cxn ang="0">
                  <a:pos x="T2" y="T3"/>
                </a:cxn>
                <a:cxn ang="0">
                  <a:pos x="T4" y="T5"/>
                </a:cxn>
                <a:cxn ang="0">
                  <a:pos x="T6" y="T7"/>
                </a:cxn>
                <a:cxn ang="0">
                  <a:pos x="T8" y="T9"/>
                </a:cxn>
              </a:cxnLst>
              <a:rect l="0" t="0" r="r" b="b"/>
              <a:pathLst>
                <a:path w="20" h="7">
                  <a:moveTo>
                    <a:pt x="0" y="7"/>
                  </a:moveTo>
                  <a:cubicBezTo>
                    <a:pt x="0" y="7"/>
                    <a:pt x="5" y="6"/>
                    <a:pt x="10" y="5"/>
                  </a:cubicBezTo>
                  <a:cubicBezTo>
                    <a:pt x="12" y="5"/>
                    <a:pt x="15" y="4"/>
                    <a:pt x="17" y="4"/>
                  </a:cubicBezTo>
                  <a:cubicBezTo>
                    <a:pt x="19" y="3"/>
                    <a:pt x="20" y="3"/>
                    <a:pt x="20" y="3"/>
                  </a:cubicBezTo>
                  <a:cubicBezTo>
                    <a:pt x="13" y="2"/>
                    <a:pt x="5" y="0"/>
                    <a:pt x="0" y="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199" name="íšlîḋè"/>
            <p:cNvSpPr/>
            <p:nvPr/>
          </p:nvSpPr>
          <p:spPr bwMode="auto">
            <a:xfrm>
              <a:off x="3243630" y="2892888"/>
              <a:ext cx="1210" cy="2419"/>
            </a:xfrm>
            <a:custGeom>
              <a:avLst/>
              <a:gdLst>
                <a:gd name="T0" fmla="*/ 0 w 5"/>
                <a:gd name="T1" fmla="*/ 10 h 10"/>
                <a:gd name="T2" fmla="*/ 5 w 5"/>
                <a:gd name="T3" fmla="*/ 0 h 10"/>
                <a:gd name="T4" fmla="*/ 0 w 5"/>
                <a:gd name="T5" fmla="*/ 10 h 10"/>
              </a:gdLst>
              <a:ahLst/>
              <a:cxnLst>
                <a:cxn ang="0">
                  <a:pos x="T0" y="T1"/>
                </a:cxn>
                <a:cxn ang="0">
                  <a:pos x="T2" y="T3"/>
                </a:cxn>
                <a:cxn ang="0">
                  <a:pos x="T4" y="T5"/>
                </a:cxn>
              </a:cxnLst>
              <a:rect l="0" t="0" r="r" b="b"/>
              <a:pathLst>
                <a:path w="5" h="10">
                  <a:moveTo>
                    <a:pt x="0" y="10"/>
                  </a:moveTo>
                  <a:cubicBezTo>
                    <a:pt x="5" y="0"/>
                    <a:pt x="5" y="0"/>
                    <a:pt x="5" y="0"/>
                  </a:cubicBezTo>
                  <a:cubicBezTo>
                    <a:pt x="3" y="2"/>
                    <a:pt x="1" y="5"/>
                    <a:pt x="0"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0" name="iśliḓè"/>
            <p:cNvSpPr/>
            <p:nvPr/>
          </p:nvSpPr>
          <p:spPr bwMode="auto">
            <a:xfrm>
              <a:off x="3244840" y="2890469"/>
              <a:ext cx="19349" cy="12093"/>
            </a:xfrm>
            <a:custGeom>
              <a:avLst/>
              <a:gdLst>
                <a:gd name="T0" fmla="*/ 60 w 60"/>
                <a:gd name="T1" fmla="*/ 33 h 38"/>
                <a:gd name="T2" fmla="*/ 4 w 60"/>
                <a:gd name="T3" fmla="*/ 0 h 38"/>
                <a:gd name="T4" fmla="*/ 0 w 60"/>
                <a:gd name="T5" fmla="*/ 7 h 38"/>
                <a:gd name="T6" fmla="*/ 28 w 60"/>
                <a:gd name="T7" fmla="*/ 20 h 38"/>
                <a:gd name="T8" fmla="*/ 60 w 60"/>
                <a:gd name="T9" fmla="*/ 33 h 38"/>
              </a:gdLst>
              <a:ahLst/>
              <a:cxnLst>
                <a:cxn ang="0">
                  <a:pos x="T0" y="T1"/>
                </a:cxn>
                <a:cxn ang="0">
                  <a:pos x="T2" y="T3"/>
                </a:cxn>
                <a:cxn ang="0">
                  <a:pos x="T4" y="T5"/>
                </a:cxn>
                <a:cxn ang="0">
                  <a:pos x="T6" y="T7"/>
                </a:cxn>
                <a:cxn ang="0">
                  <a:pos x="T8" y="T9"/>
                </a:cxn>
              </a:cxnLst>
              <a:rect l="0" t="0" r="r" b="b"/>
              <a:pathLst>
                <a:path w="60" h="38">
                  <a:moveTo>
                    <a:pt x="60" y="33"/>
                  </a:moveTo>
                  <a:cubicBezTo>
                    <a:pt x="45" y="26"/>
                    <a:pt x="27" y="1"/>
                    <a:pt x="4" y="0"/>
                  </a:cubicBezTo>
                  <a:cubicBezTo>
                    <a:pt x="0" y="7"/>
                    <a:pt x="0" y="7"/>
                    <a:pt x="0" y="7"/>
                  </a:cubicBezTo>
                  <a:cubicBezTo>
                    <a:pt x="7" y="2"/>
                    <a:pt x="17" y="11"/>
                    <a:pt x="28" y="20"/>
                  </a:cubicBezTo>
                  <a:cubicBezTo>
                    <a:pt x="39" y="29"/>
                    <a:pt x="50" y="38"/>
                    <a:pt x="60" y="33"/>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1" name="ïṣḷïḍê"/>
            <p:cNvSpPr/>
            <p:nvPr/>
          </p:nvSpPr>
          <p:spPr bwMode="auto">
            <a:xfrm>
              <a:off x="3311351" y="2959400"/>
              <a:ext cx="18140" cy="14512"/>
            </a:xfrm>
            <a:custGeom>
              <a:avLst/>
              <a:gdLst>
                <a:gd name="T0" fmla="*/ 58 w 58"/>
                <a:gd name="T1" fmla="*/ 29 h 44"/>
                <a:gd name="T2" fmla="*/ 36 w 58"/>
                <a:gd name="T3" fmla="*/ 14 h 44"/>
                <a:gd name="T4" fmla="*/ 20 w 58"/>
                <a:gd name="T5" fmla="*/ 4 h 44"/>
                <a:gd name="T6" fmla="*/ 13 w 58"/>
                <a:gd name="T7" fmla="*/ 0 h 44"/>
                <a:gd name="T8" fmla="*/ 0 w 58"/>
                <a:gd name="T9" fmla="*/ 24 h 44"/>
                <a:gd name="T10" fmla="*/ 20 w 58"/>
                <a:gd name="T11" fmla="*/ 44 h 44"/>
                <a:gd name="T12" fmla="*/ 23 w 58"/>
                <a:gd name="T13" fmla="*/ 35 h 44"/>
                <a:gd name="T14" fmla="*/ 58 w 58"/>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4">
                  <a:moveTo>
                    <a:pt x="58" y="29"/>
                  </a:moveTo>
                  <a:cubicBezTo>
                    <a:pt x="58" y="29"/>
                    <a:pt x="47" y="22"/>
                    <a:pt x="36" y="14"/>
                  </a:cubicBezTo>
                  <a:cubicBezTo>
                    <a:pt x="30" y="10"/>
                    <a:pt x="24" y="7"/>
                    <a:pt x="20" y="4"/>
                  </a:cubicBezTo>
                  <a:cubicBezTo>
                    <a:pt x="16" y="1"/>
                    <a:pt x="13" y="0"/>
                    <a:pt x="13" y="0"/>
                  </a:cubicBezTo>
                  <a:cubicBezTo>
                    <a:pt x="17" y="13"/>
                    <a:pt x="22" y="31"/>
                    <a:pt x="0" y="24"/>
                  </a:cubicBezTo>
                  <a:cubicBezTo>
                    <a:pt x="11" y="38"/>
                    <a:pt x="17" y="43"/>
                    <a:pt x="20" y="44"/>
                  </a:cubicBezTo>
                  <a:cubicBezTo>
                    <a:pt x="23" y="44"/>
                    <a:pt x="23" y="40"/>
                    <a:pt x="23" y="35"/>
                  </a:cubicBezTo>
                  <a:cubicBezTo>
                    <a:pt x="25" y="25"/>
                    <a:pt x="27" y="12"/>
                    <a:pt x="58" y="2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2" name="íş1iḓè"/>
            <p:cNvSpPr/>
            <p:nvPr/>
          </p:nvSpPr>
          <p:spPr bwMode="auto">
            <a:xfrm>
              <a:off x="3364561" y="2994470"/>
              <a:ext cx="13303" cy="8466"/>
            </a:xfrm>
            <a:custGeom>
              <a:avLst/>
              <a:gdLst>
                <a:gd name="T0" fmla="*/ 26 w 40"/>
                <a:gd name="T1" fmla="*/ 10 h 29"/>
                <a:gd name="T2" fmla="*/ 14 w 40"/>
                <a:gd name="T3" fmla="*/ 28 h 29"/>
                <a:gd name="T4" fmla="*/ 26 w 40"/>
                <a:gd name="T5" fmla="*/ 10 h 29"/>
              </a:gdLst>
              <a:ahLst/>
              <a:cxnLst>
                <a:cxn ang="0">
                  <a:pos x="T0" y="T1"/>
                </a:cxn>
                <a:cxn ang="0">
                  <a:pos x="T2" y="T3"/>
                </a:cxn>
                <a:cxn ang="0">
                  <a:pos x="T4" y="T5"/>
                </a:cxn>
              </a:cxnLst>
              <a:rect l="0" t="0" r="r" b="b"/>
              <a:pathLst>
                <a:path w="40" h="29">
                  <a:moveTo>
                    <a:pt x="26" y="10"/>
                  </a:moveTo>
                  <a:cubicBezTo>
                    <a:pt x="0" y="0"/>
                    <a:pt x="19" y="23"/>
                    <a:pt x="14" y="28"/>
                  </a:cubicBezTo>
                  <a:cubicBezTo>
                    <a:pt x="34" y="28"/>
                    <a:pt x="40" y="29"/>
                    <a:pt x="26"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3" name="iṩľîḑê"/>
            <p:cNvSpPr/>
            <p:nvPr/>
          </p:nvSpPr>
          <p:spPr bwMode="auto">
            <a:xfrm>
              <a:off x="3604003" y="3272610"/>
              <a:ext cx="7256" cy="7256"/>
            </a:xfrm>
            <a:custGeom>
              <a:avLst/>
              <a:gdLst>
                <a:gd name="T0" fmla="*/ 25 w 25"/>
                <a:gd name="T1" fmla="*/ 0 h 25"/>
                <a:gd name="T2" fmla="*/ 0 w 25"/>
                <a:gd name="T3" fmla="*/ 7 h 25"/>
                <a:gd name="T4" fmla="*/ 25 w 25"/>
                <a:gd name="T5" fmla="*/ 0 h 25"/>
              </a:gdLst>
              <a:ahLst/>
              <a:cxnLst>
                <a:cxn ang="0">
                  <a:pos x="T0" y="T1"/>
                </a:cxn>
                <a:cxn ang="0">
                  <a:pos x="T2" y="T3"/>
                </a:cxn>
                <a:cxn ang="0">
                  <a:pos x="T4" y="T5"/>
                </a:cxn>
              </a:cxnLst>
              <a:rect l="0" t="0" r="r" b="b"/>
              <a:pathLst>
                <a:path w="25" h="25">
                  <a:moveTo>
                    <a:pt x="25" y="0"/>
                  </a:moveTo>
                  <a:cubicBezTo>
                    <a:pt x="0" y="7"/>
                    <a:pt x="0" y="7"/>
                    <a:pt x="0" y="7"/>
                  </a:cubicBezTo>
                  <a:cubicBezTo>
                    <a:pt x="12" y="25"/>
                    <a:pt x="10" y="3"/>
                    <a:pt x="2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4" name="iśḻïḋè"/>
            <p:cNvSpPr/>
            <p:nvPr/>
          </p:nvSpPr>
          <p:spPr bwMode="auto">
            <a:xfrm>
              <a:off x="3668097" y="3319773"/>
              <a:ext cx="8466" cy="9674"/>
            </a:xfrm>
            <a:custGeom>
              <a:avLst/>
              <a:gdLst>
                <a:gd name="T0" fmla="*/ 4 w 7"/>
                <a:gd name="T1" fmla="*/ 8 h 8"/>
                <a:gd name="T2" fmla="*/ 7 w 7"/>
                <a:gd name="T3" fmla="*/ 1 h 8"/>
                <a:gd name="T4" fmla="*/ 0 w 7"/>
                <a:gd name="T5" fmla="*/ 0 h 8"/>
                <a:gd name="T6" fmla="*/ 4 w 7"/>
                <a:gd name="T7" fmla="*/ 8 h 8"/>
              </a:gdLst>
              <a:ahLst/>
              <a:cxnLst>
                <a:cxn ang="0">
                  <a:pos x="T0" y="T1"/>
                </a:cxn>
                <a:cxn ang="0">
                  <a:pos x="T2" y="T3"/>
                </a:cxn>
                <a:cxn ang="0">
                  <a:pos x="T4" y="T5"/>
                </a:cxn>
                <a:cxn ang="0">
                  <a:pos x="T6" y="T7"/>
                </a:cxn>
              </a:cxnLst>
              <a:rect l="0" t="0" r="r" b="b"/>
              <a:pathLst>
                <a:path w="7" h="8">
                  <a:moveTo>
                    <a:pt x="4" y="8"/>
                  </a:moveTo>
                  <a:lnTo>
                    <a:pt x="7" y="1"/>
                  </a:lnTo>
                  <a:lnTo>
                    <a:pt x="0" y="0"/>
                  </a:lnTo>
                  <a:lnTo>
                    <a:pt x="4" y="8"/>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5" name="îšḷïḑé"/>
            <p:cNvSpPr/>
            <p:nvPr/>
          </p:nvSpPr>
          <p:spPr bwMode="auto">
            <a:xfrm>
              <a:off x="3624562" y="3380238"/>
              <a:ext cx="4837" cy="10884"/>
            </a:xfrm>
            <a:custGeom>
              <a:avLst/>
              <a:gdLst>
                <a:gd name="T0" fmla="*/ 1 w 4"/>
                <a:gd name="T1" fmla="*/ 2 h 9"/>
                <a:gd name="T2" fmla="*/ 0 w 4"/>
                <a:gd name="T3" fmla="*/ 0 h 9"/>
                <a:gd name="T4" fmla="*/ 4 w 4"/>
                <a:gd name="T5" fmla="*/ 9 h 9"/>
                <a:gd name="T6" fmla="*/ 1 w 4"/>
                <a:gd name="T7" fmla="*/ 2 h 9"/>
              </a:gdLst>
              <a:ahLst/>
              <a:cxnLst>
                <a:cxn ang="0">
                  <a:pos x="T0" y="T1"/>
                </a:cxn>
                <a:cxn ang="0">
                  <a:pos x="T2" y="T3"/>
                </a:cxn>
                <a:cxn ang="0">
                  <a:pos x="T4" y="T5"/>
                </a:cxn>
                <a:cxn ang="0">
                  <a:pos x="T6" y="T7"/>
                </a:cxn>
              </a:cxnLst>
              <a:rect l="0" t="0" r="r" b="b"/>
              <a:pathLst>
                <a:path w="4" h="9">
                  <a:moveTo>
                    <a:pt x="1" y="2"/>
                  </a:moveTo>
                  <a:lnTo>
                    <a:pt x="0" y="0"/>
                  </a:lnTo>
                  <a:lnTo>
                    <a:pt x="4" y="9"/>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6" name="ïṡľïḋé"/>
            <p:cNvSpPr/>
            <p:nvPr/>
          </p:nvSpPr>
          <p:spPr bwMode="auto">
            <a:xfrm>
              <a:off x="3416561" y="3905077"/>
              <a:ext cx="8466" cy="10884"/>
            </a:xfrm>
            <a:custGeom>
              <a:avLst/>
              <a:gdLst>
                <a:gd name="T0" fmla="*/ 0 w 24"/>
                <a:gd name="T1" fmla="*/ 6 h 31"/>
                <a:gd name="T2" fmla="*/ 19 w 24"/>
                <a:gd name="T3" fmla="*/ 31 h 31"/>
                <a:gd name="T4" fmla="*/ 19 w 24"/>
                <a:gd name="T5" fmla="*/ 7 h 31"/>
                <a:gd name="T6" fmla="*/ 11 w 24"/>
                <a:gd name="T7" fmla="*/ 0 h 31"/>
                <a:gd name="T8" fmla="*/ 0 w 24"/>
                <a:gd name="T9" fmla="*/ 6 h 31"/>
              </a:gdLst>
              <a:ahLst/>
              <a:cxnLst>
                <a:cxn ang="0">
                  <a:pos x="T0" y="T1"/>
                </a:cxn>
                <a:cxn ang="0">
                  <a:pos x="T2" y="T3"/>
                </a:cxn>
                <a:cxn ang="0">
                  <a:pos x="T4" y="T5"/>
                </a:cxn>
                <a:cxn ang="0">
                  <a:pos x="T6" y="T7"/>
                </a:cxn>
                <a:cxn ang="0">
                  <a:pos x="T8" y="T9"/>
                </a:cxn>
              </a:cxnLst>
              <a:rect l="0" t="0" r="r" b="b"/>
              <a:pathLst>
                <a:path w="24" h="31">
                  <a:moveTo>
                    <a:pt x="0" y="6"/>
                  </a:moveTo>
                  <a:cubicBezTo>
                    <a:pt x="19" y="31"/>
                    <a:pt x="19" y="31"/>
                    <a:pt x="19" y="31"/>
                  </a:cubicBezTo>
                  <a:cubicBezTo>
                    <a:pt x="24" y="25"/>
                    <a:pt x="23" y="14"/>
                    <a:pt x="19" y="7"/>
                  </a:cubicBezTo>
                  <a:cubicBezTo>
                    <a:pt x="17" y="3"/>
                    <a:pt x="14" y="1"/>
                    <a:pt x="11" y="0"/>
                  </a:cubicBezTo>
                  <a:cubicBezTo>
                    <a:pt x="7" y="0"/>
                    <a:pt x="4" y="1"/>
                    <a:pt x="0" y="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7" name="ísḻîḍe"/>
            <p:cNvSpPr/>
            <p:nvPr/>
          </p:nvSpPr>
          <p:spPr bwMode="auto">
            <a:xfrm>
              <a:off x="3144467" y="3946193"/>
              <a:ext cx="14512" cy="9674"/>
            </a:xfrm>
            <a:custGeom>
              <a:avLst/>
              <a:gdLst>
                <a:gd name="T0" fmla="*/ 48 w 48"/>
                <a:gd name="T1" fmla="*/ 27 h 30"/>
                <a:gd name="T2" fmla="*/ 0 w 48"/>
                <a:gd name="T3" fmla="*/ 14 h 30"/>
                <a:gd name="T4" fmla="*/ 48 w 48"/>
                <a:gd name="T5" fmla="*/ 27 h 30"/>
              </a:gdLst>
              <a:ahLst/>
              <a:cxnLst>
                <a:cxn ang="0">
                  <a:pos x="T0" y="T1"/>
                </a:cxn>
                <a:cxn ang="0">
                  <a:pos x="T2" y="T3"/>
                </a:cxn>
                <a:cxn ang="0">
                  <a:pos x="T4" y="T5"/>
                </a:cxn>
              </a:cxnLst>
              <a:rect l="0" t="0" r="r" b="b"/>
              <a:pathLst>
                <a:path w="48" h="30">
                  <a:moveTo>
                    <a:pt x="48" y="27"/>
                  </a:moveTo>
                  <a:cubicBezTo>
                    <a:pt x="39" y="11"/>
                    <a:pt x="16" y="0"/>
                    <a:pt x="0" y="14"/>
                  </a:cubicBezTo>
                  <a:cubicBezTo>
                    <a:pt x="19" y="18"/>
                    <a:pt x="38" y="30"/>
                    <a:pt x="48" y="2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8" name="i$1ïḍê"/>
            <p:cNvSpPr/>
            <p:nvPr/>
          </p:nvSpPr>
          <p:spPr bwMode="auto">
            <a:xfrm>
              <a:off x="2513210" y="3567680"/>
              <a:ext cx="6047" cy="8466"/>
            </a:xfrm>
            <a:custGeom>
              <a:avLst/>
              <a:gdLst>
                <a:gd name="T0" fmla="*/ 1 w 5"/>
                <a:gd name="T1" fmla="*/ 4 h 7"/>
                <a:gd name="T2" fmla="*/ 5 w 5"/>
                <a:gd name="T3" fmla="*/ 7 h 7"/>
                <a:gd name="T4" fmla="*/ 0 w 5"/>
                <a:gd name="T5" fmla="*/ 0 h 7"/>
                <a:gd name="T6" fmla="*/ 1 w 5"/>
                <a:gd name="T7" fmla="*/ 4 h 7"/>
              </a:gdLst>
              <a:ahLst/>
              <a:cxnLst>
                <a:cxn ang="0">
                  <a:pos x="T0" y="T1"/>
                </a:cxn>
                <a:cxn ang="0">
                  <a:pos x="T2" y="T3"/>
                </a:cxn>
                <a:cxn ang="0">
                  <a:pos x="T4" y="T5"/>
                </a:cxn>
                <a:cxn ang="0">
                  <a:pos x="T6" y="T7"/>
                </a:cxn>
              </a:cxnLst>
              <a:rect l="0" t="0" r="r" b="b"/>
              <a:pathLst>
                <a:path w="5" h="7">
                  <a:moveTo>
                    <a:pt x="1" y="4"/>
                  </a:moveTo>
                  <a:lnTo>
                    <a:pt x="5" y="7"/>
                  </a:lnTo>
                  <a:lnTo>
                    <a:pt x="0" y="0"/>
                  </a:lnTo>
                  <a:lnTo>
                    <a:pt x="1"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09" name="ïṥḷíḋè"/>
            <p:cNvSpPr/>
            <p:nvPr/>
          </p:nvSpPr>
          <p:spPr bwMode="auto">
            <a:xfrm>
              <a:off x="3108188" y="2874749"/>
              <a:ext cx="10884" cy="10884"/>
            </a:xfrm>
            <a:custGeom>
              <a:avLst/>
              <a:gdLst>
                <a:gd name="T0" fmla="*/ 6 w 34"/>
                <a:gd name="T1" fmla="*/ 7 h 35"/>
                <a:gd name="T2" fmla="*/ 20 w 34"/>
                <a:gd name="T3" fmla="*/ 32 h 35"/>
                <a:gd name="T4" fmla="*/ 34 w 34"/>
                <a:gd name="T5" fmla="*/ 0 h 35"/>
                <a:gd name="T6" fmla="*/ 6 w 34"/>
                <a:gd name="T7" fmla="*/ 7 h 35"/>
              </a:gdLst>
              <a:ahLst/>
              <a:cxnLst>
                <a:cxn ang="0">
                  <a:pos x="T0" y="T1"/>
                </a:cxn>
                <a:cxn ang="0">
                  <a:pos x="T2" y="T3"/>
                </a:cxn>
                <a:cxn ang="0">
                  <a:pos x="T4" y="T5"/>
                </a:cxn>
                <a:cxn ang="0">
                  <a:pos x="T6" y="T7"/>
                </a:cxn>
              </a:cxnLst>
              <a:rect l="0" t="0" r="r" b="b"/>
              <a:pathLst>
                <a:path w="34" h="35">
                  <a:moveTo>
                    <a:pt x="6" y="7"/>
                  </a:moveTo>
                  <a:cubicBezTo>
                    <a:pt x="0" y="16"/>
                    <a:pt x="2" y="35"/>
                    <a:pt x="20" y="32"/>
                  </a:cubicBezTo>
                  <a:cubicBezTo>
                    <a:pt x="34" y="0"/>
                    <a:pt x="34" y="0"/>
                    <a:pt x="34" y="0"/>
                  </a:cubicBezTo>
                  <a:lnTo>
                    <a:pt x="6" y="7"/>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0" name="îşľíḋé"/>
            <p:cNvSpPr/>
            <p:nvPr/>
          </p:nvSpPr>
          <p:spPr bwMode="auto">
            <a:xfrm>
              <a:off x="3121491" y="2877167"/>
              <a:ext cx="37489" cy="21767"/>
            </a:xfrm>
            <a:custGeom>
              <a:avLst/>
              <a:gdLst>
                <a:gd name="T0" fmla="*/ 75 w 119"/>
                <a:gd name="T1" fmla="*/ 70 h 70"/>
                <a:gd name="T2" fmla="*/ 106 w 119"/>
                <a:gd name="T3" fmla="*/ 42 h 70"/>
                <a:gd name="T4" fmla="*/ 114 w 119"/>
                <a:gd name="T5" fmla="*/ 0 h 70"/>
                <a:gd name="T6" fmla="*/ 88 w 119"/>
                <a:gd name="T7" fmla="*/ 23 h 70"/>
                <a:gd name="T8" fmla="*/ 62 w 119"/>
                <a:gd name="T9" fmla="*/ 51 h 70"/>
                <a:gd name="T10" fmla="*/ 37 w 119"/>
                <a:gd name="T11" fmla="*/ 26 h 70"/>
                <a:gd name="T12" fmla="*/ 20 w 119"/>
                <a:gd name="T13" fmla="*/ 26 h 70"/>
                <a:gd name="T14" fmla="*/ 0 w 119"/>
                <a:gd name="T15" fmla="*/ 37 h 70"/>
                <a:gd name="T16" fmla="*/ 79 w 119"/>
                <a:gd name="T17" fmla="*/ 48 h 70"/>
                <a:gd name="T18" fmla="*/ 75 w 119"/>
                <a:gd name="T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70">
                  <a:moveTo>
                    <a:pt x="75" y="70"/>
                  </a:moveTo>
                  <a:cubicBezTo>
                    <a:pt x="86" y="63"/>
                    <a:pt x="98" y="54"/>
                    <a:pt x="106" y="42"/>
                  </a:cubicBezTo>
                  <a:cubicBezTo>
                    <a:pt x="114" y="30"/>
                    <a:pt x="119" y="16"/>
                    <a:pt x="114" y="0"/>
                  </a:cubicBezTo>
                  <a:cubicBezTo>
                    <a:pt x="102" y="15"/>
                    <a:pt x="95" y="18"/>
                    <a:pt x="88" y="23"/>
                  </a:cubicBezTo>
                  <a:cubicBezTo>
                    <a:pt x="81" y="27"/>
                    <a:pt x="74" y="33"/>
                    <a:pt x="62" y="51"/>
                  </a:cubicBezTo>
                  <a:cubicBezTo>
                    <a:pt x="44" y="53"/>
                    <a:pt x="33" y="37"/>
                    <a:pt x="37" y="26"/>
                  </a:cubicBezTo>
                  <a:cubicBezTo>
                    <a:pt x="33" y="30"/>
                    <a:pt x="27" y="27"/>
                    <a:pt x="20" y="26"/>
                  </a:cubicBezTo>
                  <a:cubicBezTo>
                    <a:pt x="13" y="26"/>
                    <a:pt x="5" y="27"/>
                    <a:pt x="0" y="37"/>
                  </a:cubicBezTo>
                  <a:cubicBezTo>
                    <a:pt x="21" y="63"/>
                    <a:pt x="48" y="67"/>
                    <a:pt x="79" y="48"/>
                  </a:cubicBezTo>
                  <a:cubicBezTo>
                    <a:pt x="84" y="56"/>
                    <a:pt x="78" y="64"/>
                    <a:pt x="75" y="7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1" name="iṡľíḋè"/>
            <p:cNvSpPr/>
            <p:nvPr/>
          </p:nvSpPr>
          <p:spPr bwMode="auto">
            <a:xfrm>
              <a:off x="3564096" y="3167401"/>
              <a:ext cx="0" cy="2419"/>
            </a:xfrm>
            <a:custGeom>
              <a:avLst/>
              <a:gdLst>
                <a:gd name="T0" fmla="*/ 3 w 3"/>
                <a:gd name="T1" fmla="*/ 10 h 10"/>
                <a:gd name="T2" fmla="*/ 1 w 3"/>
                <a:gd name="T3" fmla="*/ 0 h 10"/>
                <a:gd name="T4" fmla="*/ 3 w 3"/>
                <a:gd name="T5" fmla="*/ 10 h 10"/>
              </a:gdLst>
              <a:ahLst/>
              <a:cxnLst>
                <a:cxn ang="0">
                  <a:pos x="T0" y="T1"/>
                </a:cxn>
                <a:cxn ang="0">
                  <a:pos x="T2" y="T3"/>
                </a:cxn>
                <a:cxn ang="0">
                  <a:pos x="T4" y="T5"/>
                </a:cxn>
              </a:cxnLst>
              <a:rect l="0" t="0" r="r" b="b"/>
              <a:pathLst>
                <a:path w="3" h="10">
                  <a:moveTo>
                    <a:pt x="3" y="10"/>
                  </a:moveTo>
                  <a:cubicBezTo>
                    <a:pt x="1" y="0"/>
                    <a:pt x="1" y="0"/>
                    <a:pt x="1" y="0"/>
                  </a:cubicBezTo>
                  <a:cubicBezTo>
                    <a:pt x="0" y="3"/>
                    <a:pt x="1" y="7"/>
                    <a:pt x="3"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2" name="i$lîḋè"/>
            <p:cNvSpPr/>
            <p:nvPr/>
          </p:nvSpPr>
          <p:spPr bwMode="auto">
            <a:xfrm>
              <a:off x="3647538" y="3463680"/>
              <a:ext cx="2419" cy="3628"/>
            </a:xfrm>
            <a:custGeom>
              <a:avLst/>
              <a:gdLst>
                <a:gd name="T0" fmla="*/ 8 w 8"/>
                <a:gd name="T1" fmla="*/ 10 h 12"/>
                <a:gd name="T2" fmla="*/ 0 w 8"/>
                <a:gd name="T3" fmla="*/ 0 h 12"/>
                <a:gd name="T4" fmla="*/ 8 w 8"/>
                <a:gd name="T5" fmla="*/ 10 h 12"/>
              </a:gdLst>
              <a:ahLst/>
              <a:cxnLst>
                <a:cxn ang="0">
                  <a:pos x="T0" y="T1"/>
                </a:cxn>
                <a:cxn ang="0">
                  <a:pos x="T2" y="T3"/>
                </a:cxn>
                <a:cxn ang="0">
                  <a:pos x="T4" y="T5"/>
                </a:cxn>
              </a:cxnLst>
              <a:rect l="0" t="0" r="r" b="b"/>
              <a:pathLst>
                <a:path w="8" h="12">
                  <a:moveTo>
                    <a:pt x="8" y="10"/>
                  </a:moveTo>
                  <a:cubicBezTo>
                    <a:pt x="6" y="3"/>
                    <a:pt x="3" y="0"/>
                    <a:pt x="0" y="0"/>
                  </a:cubicBezTo>
                  <a:cubicBezTo>
                    <a:pt x="3" y="6"/>
                    <a:pt x="5" y="12"/>
                    <a:pt x="8"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3" name="ïṩḷïḓê"/>
            <p:cNvSpPr/>
            <p:nvPr/>
          </p:nvSpPr>
          <p:spPr bwMode="auto">
            <a:xfrm>
              <a:off x="3636655" y="3516889"/>
              <a:ext cx="2419" cy="2419"/>
            </a:xfrm>
            <a:custGeom>
              <a:avLst/>
              <a:gdLst>
                <a:gd name="T0" fmla="*/ 2 w 5"/>
                <a:gd name="T1" fmla="*/ 9 h 9"/>
                <a:gd name="T2" fmla="*/ 5 w 5"/>
                <a:gd name="T3" fmla="*/ 0 h 9"/>
                <a:gd name="T4" fmla="*/ 2 w 5"/>
                <a:gd name="T5" fmla="*/ 9 h 9"/>
              </a:gdLst>
              <a:ahLst/>
              <a:cxnLst>
                <a:cxn ang="0">
                  <a:pos x="T0" y="T1"/>
                </a:cxn>
                <a:cxn ang="0">
                  <a:pos x="T2" y="T3"/>
                </a:cxn>
                <a:cxn ang="0">
                  <a:pos x="T4" y="T5"/>
                </a:cxn>
              </a:cxnLst>
              <a:rect l="0" t="0" r="r" b="b"/>
              <a:pathLst>
                <a:path w="5" h="9">
                  <a:moveTo>
                    <a:pt x="2" y="9"/>
                  </a:moveTo>
                  <a:cubicBezTo>
                    <a:pt x="4" y="6"/>
                    <a:pt x="4" y="3"/>
                    <a:pt x="5" y="0"/>
                  </a:cubicBezTo>
                  <a:cubicBezTo>
                    <a:pt x="2" y="3"/>
                    <a:pt x="0" y="7"/>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4" name="íŝľïde"/>
            <p:cNvSpPr/>
            <p:nvPr/>
          </p:nvSpPr>
          <p:spPr bwMode="auto">
            <a:xfrm>
              <a:off x="3564096" y="3169819"/>
              <a:ext cx="6047" cy="9674"/>
            </a:xfrm>
            <a:custGeom>
              <a:avLst/>
              <a:gdLst>
                <a:gd name="T0" fmla="*/ 0 w 16"/>
                <a:gd name="T1" fmla="*/ 0 h 28"/>
                <a:gd name="T2" fmla="*/ 3 w 16"/>
                <a:gd name="T3" fmla="*/ 14 h 28"/>
                <a:gd name="T4" fmla="*/ 6 w 16"/>
                <a:gd name="T5" fmla="*/ 28 h 28"/>
                <a:gd name="T6" fmla="*/ 0 w 16"/>
                <a:gd name="T7" fmla="*/ 0 h 28"/>
              </a:gdLst>
              <a:ahLst/>
              <a:cxnLst>
                <a:cxn ang="0">
                  <a:pos x="T0" y="T1"/>
                </a:cxn>
                <a:cxn ang="0">
                  <a:pos x="T2" y="T3"/>
                </a:cxn>
                <a:cxn ang="0">
                  <a:pos x="T4" y="T5"/>
                </a:cxn>
                <a:cxn ang="0">
                  <a:pos x="T6" y="T7"/>
                </a:cxn>
              </a:cxnLst>
              <a:rect l="0" t="0" r="r" b="b"/>
              <a:pathLst>
                <a:path w="16" h="28">
                  <a:moveTo>
                    <a:pt x="0" y="0"/>
                  </a:moveTo>
                  <a:cubicBezTo>
                    <a:pt x="0" y="0"/>
                    <a:pt x="2" y="7"/>
                    <a:pt x="3" y="14"/>
                  </a:cubicBezTo>
                  <a:cubicBezTo>
                    <a:pt x="4" y="21"/>
                    <a:pt x="6" y="28"/>
                    <a:pt x="6" y="28"/>
                  </a:cubicBezTo>
                  <a:cubicBezTo>
                    <a:pt x="16" y="24"/>
                    <a:pt x="5" y="12"/>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5" name="ïṩlïḍè"/>
            <p:cNvSpPr/>
            <p:nvPr/>
          </p:nvSpPr>
          <p:spPr bwMode="auto">
            <a:xfrm>
              <a:off x="3217025" y="2886842"/>
              <a:ext cx="4837" cy="1210"/>
            </a:xfrm>
            <a:custGeom>
              <a:avLst/>
              <a:gdLst>
                <a:gd name="T0" fmla="*/ 16 w 16"/>
                <a:gd name="T1" fmla="*/ 0 h 5"/>
                <a:gd name="T2" fmla="*/ 0 w 16"/>
                <a:gd name="T3" fmla="*/ 5 h 5"/>
                <a:gd name="T4" fmla="*/ 14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cubicBezTo>
                    <a:pt x="10" y="0"/>
                    <a:pt x="5" y="2"/>
                    <a:pt x="0" y="5"/>
                  </a:cubicBezTo>
                  <a:cubicBezTo>
                    <a:pt x="5" y="5"/>
                    <a:pt x="9" y="4"/>
                    <a:pt x="14" y="5"/>
                  </a:cubicBezTo>
                  <a:cubicBezTo>
                    <a:pt x="15" y="3"/>
                    <a:pt x="16" y="2"/>
                    <a:pt x="1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6" name="íšḷíḍe"/>
            <p:cNvSpPr/>
            <p:nvPr/>
          </p:nvSpPr>
          <p:spPr bwMode="auto">
            <a:xfrm>
              <a:off x="3462515" y="3069446"/>
              <a:ext cx="6047" cy="2419"/>
            </a:xfrm>
            <a:custGeom>
              <a:avLst/>
              <a:gdLst>
                <a:gd name="T0" fmla="*/ 19 w 19"/>
                <a:gd name="T1" fmla="*/ 5 h 5"/>
                <a:gd name="T2" fmla="*/ 13 w 19"/>
                <a:gd name="T3" fmla="*/ 0 h 5"/>
                <a:gd name="T4" fmla="*/ 0 w 19"/>
                <a:gd name="T5" fmla="*/ 5 h 5"/>
                <a:gd name="T6" fmla="*/ 1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0"/>
                    <a:pt x="13" y="0"/>
                    <a:pt x="13" y="0"/>
                  </a:cubicBezTo>
                  <a:cubicBezTo>
                    <a:pt x="9" y="1"/>
                    <a:pt x="5" y="3"/>
                    <a:pt x="0" y="5"/>
                  </a:cubicBezTo>
                  <a:cubicBezTo>
                    <a:pt x="0" y="5"/>
                    <a:pt x="5" y="5"/>
                    <a:pt x="10" y="5"/>
                  </a:cubicBezTo>
                  <a:cubicBezTo>
                    <a:pt x="14" y="5"/>
                    <a:pt x="19" y="5"/>
                    <a:pt x="19"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7" name="îŝḻîďe"/>
            <p:cNvSpPr/>
            <p:nvPr/>
          </p:nvSpPr>
          <p:spPr bwMode="auto">
            <a:xfrm>
              <a:off x="3383910" y="3001725"/>
              <a:ext cx="10884" cy="9674"/>
            </a:xfrm>
            <a:custGeom>
              <a:avLst/>
              <a:gdLst>
                <a:gd name="T0" fmla="*/ 0 w 32"/>
                <a:gd name="T1" fmla="*/ 26 h 31"/>
                <a:gd name="T2" fmla="*/ 32 w 32"/>
                <a:gd name="T3" fmla="*/ 0 h 31"/>
                <a:gd name="T4" fmla="*/ 8 w 32"/>
                <a:gd name="T5" fmla="*/ 8 h 31"/>
                <a:gd name="T6" fmla="*/ 0 w 32"/>
                <a:gd name="T7" fmla="*/ 26 h 31"/>
              </a:gdLst>
              <a:ahLst/>
              <a:cxnLst>
                <a:cxn ang="0">
                  <a:pos x="T0" y="T1"/>
                </a:cxn>
                <a:cxn ang="0">
                  <a:pos x="T2" y="T3"/>
                </a:cxn>
                <a:cxn ang="0">
                  <a:pos x="T4" y="T5"/>
                </a:cxn>
                <a:cxn ang="0">
                  <a:pos x="T6" y="T7"/>
                </a:cxn>
              </a:cxnLst>
              <a:rect l="0" t="0" r="r" b="b"/>
              <a:pathLst>
                <a:path w="32" h="31">
                  <a:moveTo>
                    <a:pt x="0" y="26"/>
                  </a:moveTo>
                  <a:cubicBezTo>
                    <a:pt x="6" y="31"/>
                    <a:pt x="23" y="9"/>
                    <a:pt x="32" y="0"/>
                  </a:cubicBezTo>
                  <a:cubicBezTo>
                    <a:pt x="22" y="8"/>
                    <a:pt x="14" y="9"/>
                    <a:pt x="8" y="8"/>
                  </a:cubicBezTo>
                  <a:cubicBezTo>
                    <a:pt x="5" y="12"/>
                    <a:pt x="2" y="18"/>
                    <a:pt x="0" y="2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8" name="î$líḑé"/>
            <p:cNvSpPr/>
            <p:nvPr/>
          </p:nvSpPr>
          <p:spPr bwMode="auto">
            <a:xfrm>
              <a:off x="3233956" y="2927958"/>
              <a:ext cx="3628" cy="0"/>
            </a:xfrm>
            <a:custGeom>
              <a:avLst/>
              <a:gdLst>
                <a:gd name="T0" fmla="*/ 10 w 10"/>
                <a:gd name="T1" fmla="*/ 0 h 1"/>
                <a:gd name="T2" fmla="*/ 5 w 10"/>
                <a:gd name="T3" fmla="*/ 1 h 1"/>
                <a:gd name="T4" fmla="*/ 0 w 10"/>
                <a:gd name="T5" fmla="*/ 1 h 1"/>
                <a:gd name="T6" fmla="*/ 10 w 10"/>
                <a:gd name="T7" fmla="*/ 0 h 1"/>
              </a:gdLst>
              <a:ahLst/>
              <a:cxnLst>
                <a:cxn ang="0">
                  <a:pos x="T0" y="T1"/>
                </a:cxn>
                <a:cxn ang="0">
                  <a:pos x="T2" y="T3"/>
                </a:cxn>
                <a:cxn ang="0">
                  <a:pos x="T4" y="T5"/>
                </a:cxn>
                <a:cxn ang="0">
                  <a:pos x="T6" y="T7"/>
                </a:cxn>
              </a:cxnLst>
              <a:rect l="0" t="0" r="r" b="b"/>
              <a:pathLst>
                <a:path w="10" h="1">
                  <a:moveTo>
                    <a:pt x="10" y="0"/>
                  </a:moveTo>
                  <a:cubicBezTo>
                    <a:pt x="10" y="0"/>
                    <a:pt x="8" y="0"/>
                    <a:pt x="5" y="1"/>
                  </a:cubicBezTo>
                  <a:cubicBezTo>
                    <a:pt x="2" y="1"/>
                    <a:pt x="0" y="1"/>
                    <a:pt x="0" y="1"/>
                  </a:cubicBezTo>
                  <a:cubicBezTo>
                    <a:pt x="3" y="1"/>
                    <a:pt x="7" y="1"/>
                    <a:pt x="1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19" name="îŝlídé"/>
            <p:cNvSpPr/>
            <p:nvPr/>
          </p:nvSpPr>
          <p:spPr bwMode="auto">
            <a:xfrm>
              <a:off x="3516933" y="3126284"/>
              <a:ext cx="2419" cy="3628"/>
            </a:xfrm>
            <a:custGeom>
              <a:avLst/>
              <a:gdLst>
                <a:gd name="T0" fmla="*/ 6 w 6"/>
                <a:gd name="T1" fmla="*/ 0 h 9"/>
                <a:gd name="T2" fmla="*/ 0 w 6"/>
                <a:gd name="T3" fmla="*/ 9 h 9"/>
                <a:gd name="T4" fmla="*/ 6 w 6"/>
                <a:gd name="T5" fmla="*/ 0 h 9"/>
              </a:gdLst>
              <a:ahLst/>
              <a:cxnLst>
                <a:cxn ang="0">
                  <a:pos x="T0" y="T1"/>
                </a:cxn>
                <a:cxn ang="0">
                  <a:pos x="T2" y="T3"/>
                </a:cxn>
                <a:cxn ang="0">
                  <a:pos x="T4" y="T5"/>
                </a:cxn>
              </a:cxnLst>
              <a:rect l="0" t="0" r="r" b="b"/>
              <a:pathLst>
                <a:path w="6" h="9">
                  <a:moveTo>
                    <a:pt x="6" y="0"/>
                  </a:moveTo>
                  <a:cubicBezTo>
                    <a:pt x="3" y="3"/>
                    <a:pt x="1" y="6"/>
                    <a:pt x="0" y="9"/>
                  </a:cubicBezTo>
                  <a:cubicBezTo>
                    <a:pt x="3" y="7"/>
                    <a:pt x="5" y="4"/>
                    <a:pt x="6"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0" name="iślíḑê"/>
            <p:cNvSpPr/>
            <p:nvPr/>
          </p:nvSpPr>
          <p:spPr bwMode="auto">
            <a:xfrm>
              <a:off x="3056188" y="2937633"/>
              <a:ext cx="1210" cy="2419"/>
            </a:xfrm>
            <a:custGeom>
              <a:avLst/>
              <a:gdLst>
                <a:gd name="T0" fmla="*/ 0 w 2"/>
                <a:gd name="T1" fmla="*/ 0 h 5"/>
                <a:gd name="T2" fmla="*/ 0 w 2"/>
                <a:gd name="T3" fmla="*/ 5 h 5"/>
                <a:gd name="T4" fmla="*/ 0 w 2"/>
                <a:gd name="T5" fmla="*/ 0 h 5"/>
              </a:gdLst>
              <a:ahLst/>
              <a:cxnLst>
                <a:cxn ang="0">
                  <a:pos x="T0" y="T1"/>
                </a:cxn>
                <a:cxn ang="0">
                  <a:pos x="T2" y="T3"/>
                </a:cxn>
                <a:cxn ang="0">
                  <a:pos x="T4" y="T5"/>
                </a:cxn>
              </a:cxnLst>
              <a:rect l="0" t="0" r="r" b="b"/>
              <a:pathLst>
                <a:path w="2" h="5">
                  <a:moveTo>
                    <a:pt x="0" y="0"/>
                  </a:moveTo>
                  <a:cubicBezTo>
                    <a:pt x="0" y="2"/>
                    <a:pt x="0" y="3"/>
                    <a:pt x="0" y="5"/>
                  </a:cubicBezTo>
                  <a:cubicBezTo>
                    <a:pt x="2" y="2"/>
                    <a:pt x="2"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1" name="iSḻïḍè"/>
            <p:cNvSpPr/>
            <p:nvPr/>
          </p:nvSpPr>
          <p:spPr bwMode="auto">
            <a:xfrm>
              <a:off x="3184375" y="2975121"/>
              <a:ext cx="1210" cy="4837"/>
            </a:xfrm>
            <a:custGeom>
              <a:avLst/>
              <a:gdLst>
                <a:gd name="T0" fmla="*/ 6 w 6"/>
                <a:gd name="T1" fmla="*/ 0 h 17"/>
                <a:gd name="T2" fmla="*/ 0 w 6"/>
                <a:gd name="T3" fmla="*/ 2 h 17"/>
                <a:gd name="T4" fmla="*/ 0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cubicBezTo>
                    <a:pt x="0" y="2"/>
                    <a:pt x="0" y="2"/>
                    <a:pt x="0" y="2"/>
                  </a:cubicBezTo>
                  <a:cubicBezTo>
                    <a:pt x="0" y="7"/>
                    <a:pt x="0" y="12"/>
                    <a:pt x="0" y="17"/>
                  </a:cubicBezTo>
                  <a:lnTo>
                    <a:pt x="6"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2" name="îṥ1ïḋe"/>
            <p:cNvSpPr/>
            <p:nvPr/>
          </p:nvSpPr>
          <p:spPr bwMode="auto">
            <a:xfrm>
              <a:off x="3612469" y="3607588"/>
              <a:ext cx="0" cy="3628"/>
            </a:xfrm>
            <a:custGeom>
              <a:avLst/>
              <a:gdLst>
                <a:gd name="T0" fmla="*/ 1 w 1"/>
                <a:gd name="T1" fmla="*/ 10 h 10"/>
                <a:gd name="T2" fmla="*/ 1 w 1"/>
                <a:gd name="T3" fmla="*/ 8 h 10"/>
                <a:gd name="T4" fmla="*/ 1 w 1"/>
                <a:gd name="T5" fmla="*/ 10 h 10"/>
              </a:gdLst>
              <a:ahLst/>
              <a:cxnLst>
                <a:cxn ang="0">
                  <a:pos x="T0" y="T1"/>
                </a:cxn>
                <a:cxn ang="0">
                  <a:pos x="T2" y="T3"/>
                </a:cxn>
                <a:cxn ang="0">
                  <a:pos x="T4" y="T5"/>
                </a:cxn>
              </a:cxnLst>
              <a:rect l="0" t="0" r="r" b="b"/>
              <a:pathLst>
                <a:path w="1" h="10">
                  <a:moveTo>
                    <a:pt x="1" y="10"/>
                  </a:moveTo>
                  <a:cubicBezTo>
                    <a:pt x="1" y="9"/>
                    <a:pt x="1" y="9"/>
                    <a:pt x="1" y="8"/>
                  </a:cubicBezTo>
                  <a:cubicBezTo>
                    <a:pt x="0" y="0"/>
                    <a:pt x="0" y="5"/>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3" name="iŝḷíḋê"/>
            <p:cNvSpPr/>
            <p:nvPr/>
          </p:nvSpPr>
          <p:spPr bwMode="auto">
            <a:xfrm>
              <a:off x="2909862" y="3908704"/>
              <a:ext cx="18140" cy="18140"/>
            </a:xfrm>
            <a:custGeom>
              <a:avLst/>
              <a:gdLst>
                <a:gd name="T0" fmla="*/ 39 w 56"/>
                <a:gd name="T1" fmla="*/ 0 h 57"/>
                <a:gd name="T2" fmla="*/ 24 w 56"/>
                <a:gd name="T3" fmla="*/ 26 h 57"/>
                <a:gd name="T4" fmla="*/ 20 w 56"/>
                <a:gd name="T5" fmla="*/ 57 h 57"/>
                <a:gd name="T6" fmla="*/ 42 w 56"/>
                <a:gd name="T7" fmla="*/ 34 h 57"/>
                <a:gd name="T8" fmla="*/ 39 w 56"/>
                <a:gd name="T9" fmla="*/ 0 h 57"/>
              </a:gdLst>
              <a:ahLst/>
              <a:cxnLst>
                <a:cxn ang="0">
                  <a:pos x="T0" y="T1"/>
                </a:cxn>
                <a:cxn ang="0">
                  <a:pos x="T2" y="T3"/>
                </a:cxn>
                <a:cxn ang="0">
                  <a:pos x="T4" y="T5"/>
                </a:cxn>
                <a:cxn ang="0">
                  <a:pos x="T6" y="T7"/>
                </a:cxn>
                <a:cxn ang="0">
                  <a:pos x="T8" y="T9"/>
                </a:cxn>
              </a:cxnLst>
              <a:rect l="0" t="0" r="r" b="b"/>
              <a:pathLst>
                <a:path w="56" h="57">
                  <a:moveTo>
                    <a:pt x="39" y="0"/>
                  </a:moveTo>
                  <a:cubicBezTo>
                    <a:pt x="51" y="16"/>
                    <a:pt x="36" y="21"/>
                    <a:pt x="24" y="26"/>
                  </a:cubicBezTo>
                  <a:cubicBezTo>
                    <a:pt x="11" y="31"/>
                    <a:pt x="0" y="37"/>
                    <a:pt x="20" y="57"/>
                  </a:cubicBezTo>
                  <a:cubicBezTo>
                    <a:pt x="19" y="51"/>
                    <a:pt x="33" y="43"/>
                    <a:pt x="42" y="34"/>
                  </a:cubicBezTo>
                  <a:cubicBezTo>
                    <a:pt x="51" y="24"/>
                    <a:pt x="56" y="13"/>
                    <a:pt x="3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4" name="ïṩḻíḍé"/>
            <p:cNvSpPr/>
            <p:nvPr/>
          </p:nvSpPr>
          <p:spPr bwMode="auto">
            <a:xfrm>
              <a:off x="3224281" y="2888051"/>
              <a:ext cx="4837" cy="1210"/>
            </a:xfrm>
            <a:custGeom>
              <a:avLst/>
              <a:gdLst>
                <a:gd name="T0" fmla="*/ 0 w 14"/>
                <a:gd name="T1" fmla="*/ 1 h 4"/>
                <a:gd name="T2" fmla="*/ 14 w 14"/>
                <a:gd name="T3" fmla="*/ 4 h 4"/>
                <a:gd name="T4" fmla="*/ 0 w 14"/>
                <a:gd name="T5" fmla="*/ 1 h 4"/>
              </a:gdLst>
              <a:ahLst/>
              <a:cxnLst>
                <a:cxn ang="0">
                  <a:pos x="T0" y="T1"/>
                </a:cxn>
                <a:cxn ang="0">
                  <a:pos x="T2" y="T3"/>
                </a:cxn>
                <a:cxn ang="0">
                  <a:pos x="T4" y="T5"/>
                </a:cxn>
              </a:cxnLst>
              <a:rect l="0" t="0" r="r" b="b"/>
              <a:pathLst>
                <a:path w="14" h="4">
                  <a:moveTo>
                    <a:pt x="0" y="1"/>
                  </a:moveTo>
                  <a:cubicBezTo>
                    <a:pt x="4" y="1"/>
                    <a:pt x="9" y="2"/>
                    <a:pt x="14" y="4"/>
                  </a:cubicBezTo>
                  <a:cubicBezTo>
                    <a:pt x="8" y="1"/>
                    <a:pt x="3"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5" name="iṧḷiḍe"/>
            <p:cNvSpPr/>
            <p:nvPr/>
          </p:nvSpPr>
          <p:spPr bwMode="auto">
            <a:xfrm>
              <a:off x="2917118" y="3926844"/>
              <a:ext cx="1210" cy="1210"/>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0" y="0"/>
                    <a:pt x="0" y="0"/>
                    <a:pt x="0" y="0"/>
                  </a:cubicBezTo>
                  <a:cubicBezTo>
                    <a:pt x="4" y="4"/>
                    <a:pt x="4" y="4"/>
                    <a:pt x="4" y="4"/>
                  </a:cubicBezTo>
                  <a:cubicBezTo>
                    <a:pt x="2" y="2"/>
                    <a:pt x="1" y="1"/>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6" name="îś1iḍê"/>
            <p:cNvSpPr/>
            <p:nvPr/>
          </p:nvSpPr>
          <p:spPr bwMode="auto">
            <a:xfrm>
              <a:off x="3527817" y="3807123"/>
              <a:ext cx="3628" cy="0"/>
            </a:xfrm>
            <a:custGeom>
              <a:avLst/>
              <a:gdLst>
                <a:gd name="T0" fmla="*/ 0 w 14"/>
                <a:gd name="T1" fmla="*/ 0 h 2"/>
                <a:gd name="T2" fmla="*/ 14 w 14"/>
                <a:gd name="T3" fmla="*/ 2 h 2"/>
                <a:gd name="T4" fmla="*/ 0 w 14"/>
                <a:gd name="T5" fmla="*/ 0 h 2"/>
              </a:gdLst>
              <a:ahLst/>
              <a:cxnLst>
                <a:cxn ang="0">
                  <a:pos x="T0" y="T1"/>
                </a:cxn>
                <a:cxn ang="0">
                  <a:pos x="T2" y="T3"/>
                </a:cxn>
                <a:cxn ang="0">
                  <a:pos x="T4" y="T5"/>
                </a:cxn>
              </a:cxnLst>
              <a:rect l="0" t="0" r="r" b="b"/>
              <a:pathLst>
                <a:path w="14" h="2">
                  <a:moveTo>
                    <a:pt x="0" y="0"/>
                  </a:moveTo>
                  <a:cubicBezTo>
                    <a:pt x="5" y="2"/>
                    <a:pt x="9" y="2"/>
                    <a:pt x="14" y="2"/>
                  </a:cubicBezTo>
                  <a:cubicBezTo>
                    <a:pt x="12" y="1"/>
                    <a:pt x="8"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7" name="íṧḷïḓe"/>
            <p:cNvSpPr/>
            <p:nvPr/>
          </p:nvSpPr>
          <p:spPr bwMode="auto">
            <a:xfrm>
              <a:off x="3612469" y="3669262"/>
              <a:ext cx="2419" cy="3628"/>
            </a:xfrm>
            <a:custGeom>
              <a:avLst/>
              <a:gdLst>
                <a:gd name="T0" fmla="*/ 8 w 8"/>
                <a:gd name="T1" fmla="*/ 0 h 10"/>
                <a:gd name="T2" fmla="*/ 0 w 8"/>
                <a:gd name="T3" fmla="*/ 10 h 10"/>
                <a:gd name="T4" fmla="*/ 8 w 8"/>
                <a:gd name="T5" fmla="*/ 0 h 10"/>
              </a:gdLst>
              <a:ahLst/>
              <a:cxnLst>
                <a:cxn ang="0">
                  <a:pos x="T0" y="T1"/>
                </a:cxn>
                <a:cxn ang="0">
                  <a:pos x="T2" y="T3"/>
                </a:cxn>
                <a:cxn ang="0">
                  <a:pos x="T4" y="T5"/>
                </a:cxn>
              </a:cxnLst>
              <a:rect l="0" t="0" r="r" b="b"/>
              <a:pathLst>
                <a:path w="8" h="10">
                  <a:moveTo>
                    <a:pt x="8" y="0"/>
                  </a:moveTo>
                  <a:cubicBezTo>
                    <a:pt x="0" y="10"/>
                    <a:pt x="0" y="10"/>
                    <a:pt x="0" y="10"/>
                  </a:cubicBezTo>
                  <a:cubicBezTo>
                    <a:pt x="4" y="6"/>
                    <a:pt x="6" y="3"/>
                    <a:pt x="8"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8" name="îṧľiḍè"/>
            <p:cNvSpPr/>
            <p:nvPr/>
          </p:nvSpPr>
          <p:spPr bwMode="auto">
            <a:xfrm>
              <a:off x="3474608" y="3876053"/>
              <a:ext cx="4837" cy="2419"/>
            </a:xfrm>
            <a:custGeom>
              <a:avLst/>
              <a:gdLst>
                <a:gd name="T0" fmla="*/ 15 w 15"/>
                <a:gd name="T1" fmla="*/ 0 h 11"/>
                <a:gd name="T2" fmla="*/ 0 w 15"/>
                <a:gd name="T3" fmla="*/ 10 h 11"/>
                <a:gd name="T4" fmla="*/ 4 w 15"/>
                <a:gd name="T5" fmla="*/ 11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9" y="3"/>
                    <a:pt x="4" y="1"/>
                    <a:pt x="0" y="10"/>
                  </a:cubicBezTo>
                  <a:cubicBezTo>
                    <a:pt x="1" y="10"/>
                    <a:pt x="2" y="11"/>
                    <a:pt x="4" y="11"/>
                  </a:cubicBezTo>
                  <a:cubicBezTo>
                    <a:pt x="4" y="6"/>
                    <a:pt x="6" y="2"/>
                    <a:pt x="1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29" name="ïŝ1íḑe"/>
            <p:cNvSpPr/>
            <p:nvPr/>
          </p:nvSpPr>
          <p:spPr bwMode="auto">
            <a:xfrm>
              <a:off x="3406887" y="3920797"/>
              <a:ext cx="3628" cy="1210"/>
            </a:xfrm>
            <a:custGeom>
              <a:avLst/>
              <a:gdLst>
                <a:gd name="T0" fmla="*/ 0 w 14"/>
                <a:gd name="T1" fmla="*/ 2 h 5"/>
                <a:gd name="T2" fmla="*/ 7 w 14"/>
                <a:gd name="T3" fmla="*/ 5 h 5"/>
                <a:gd name="T4" fmla="*/ 14 w 14"/>
                <a:gd name="T5" fmla="*/ 0 h 5"/>
                <a:gd name="T6" fmla="*/ 0 w 14"/>
                <a:gd name="T7" fmla="*/ 2 h 5"/>
              </a:gdLst>
              <a:ahLst/>
              <a:cxnLst>
                <a:cxn ang="0">
                  <a:pos x="T0" y="T1"/>
                </a:cxn>
                <a:cxn ang="0">
                  <a:pos x="T2" y="T3"/>
                </a:cxn>
                <a:cxn ang="0">
                  <a:pos x="T4" y="T5"/>
                </a:cxn>
                <a:cxn ang="0">
                  <a:pos x="T6" y="T7"/>
                </a:cxn>
              </a:cxnLst>
              <a:rect l="0" t="0" r="r" b="b"/>
              <a:pathLst>
                <a:path w="14" h="5">
                  <a:moveTo>
                    <a:pt x="0" y="2"/>
                  </a:moveTo>
                  <a:cubicBezTo>
                    <a:pt x="2" y="3"/>
                    <a:pt x="4" y="4"/>
                    <a:pt x="7" y="5"/>
                  </a:cubicBezTo>
                  <a:cubicBezTo>
                    <a:pt x="9" y="3"/>
                    <a:pt x="12" y="2"/>
                    <a:pt x="14" y="0"/>
                  </a:cubicBezTo>
                  <a:lnTo>
                    <a:pt x="0"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0" name="ïṧḷiḓé"/>
            <p:cNvSpPr/>
            <p:nvPr/>
          </p:nvSpPr>
          <p:spPr bwMode="auto">
            <a:xfrm>
              <a:off x="2768374" y="2989632"/>
              <a:ext cx="16930" cy="12093"/>
            </a:xfrm>
            <a:custGeom>
              <a:avLst/>
              <a:gdLst>
                <a:gd name="T0" fmla="*/ 0 w 52"/>
                <a:gd name="T1" fmla="*/ 19 h 38"/>
                <a:gd name="T2" fmla="*/ 22 w 52"/>
                <a:gd name="T3" fmla="*/ 38 h 38"/>
                <a:gd name="T4" fmla="*/ 0 w 52"/>
                <a:gd name="T5" fmla="*/ 19 h 38"/>
              </a:gdLst>
              <a:ahLst/>
              <a:cxnLst>
                <a:cxn ang="0">
                  <a:pos x="T0" y="T1"/>
                </a:cxn>
                <a:cxn ang="0">
                  <a:pos x="T2" y="T3"/>
                </a:cxn>
                <a:cxn ang="0">
                  <a:pos x="T4" y="T5"/>
                </a:cxn>
              </a:cxnLst>
              <a:rect l="0" t="0" r="r" b="b"/>
              <a:pathLst>
                <a:path w="52" h="38">
                  <a:moveTo>
                    <a:pt x="0" y="19"/>
                  </a:moveTo>
                  <a:cubicBezTo>
                    <a:pt x="9" y="24"/>
                    <a:pt x="16" y="31"/>
                    <a:pt x="22" y="38"/>
                  </a:cubicBezTo>
                  <a:cubicBezTo>
                    <a:pt x="11" y="21"/>
                    <a:pt x="52" y="0"/>
                    <a:pt x="0" y="1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1" name="îṡ1idê"/>
            <p:cNvSpPr/>
            <p:nvPr/>
          </p:nvSpPr>
          <p:spPr bwMode="auto">
            <a:xfrm>
              <a:off x="3220654" y="2888051"/>
              <a:ext cx="3628" cy="3628"/>
            </a:xfrm>
            <a:custGeom>
              <a:avLst/>
              <a:gdLst>
                <a:gd name="T0" fmla="*/ 1 w 13"/>
                <a:gd name="T1" fmla="*/ 10 h 10"/>
                <a:gd name="T2" fmla="*/ 13 w 13"/>
                <a:gd name="T3" fmla="*/ 1 h 10"/>
                <a:gd name="T4" fmla="*/ 2 w 13"/>
                <a:gd name="T5" fmla="*/ 0 h 10"/>
                <a:gd name="T6" fmla="*/ 1 w 13"/>
                <a:gd name="T7" fmla="*/ 10 h 10"/>
              </a:gdLst>
              <a:ahLst/>
              <a:cxnLst>
                <a:cxn ang="0">
                  <a:pos x="T0" y="T1"/>
                </a:cxn>
                <a:cxn ang="0">
                  <a:pos x="T2" y="T3"/>
                </a:cxn>
                <a:cxn ang="0">
                  <a:pos x="T4" y="T5"/>
                </a:cxn>
                <a:cxn ang="0">
                  <a:pos x="T6" y="T7"/>
                </a:cxn>
              </a:cxnLst>
              <a:rect l="0" t="0" r="r" b="b"/>
              <a:pathLst>
                <a:path w="13" h="10">
                  <a:moveTo>
                    <a:pt x="1" y="10"/>
                  </a:moveTo>
                  <a:cubicBezTo>
                    <a:pt x="4" y="4"/>
                    <a:pt x="8" y="1"/>
                    <a:pt x="13" y="1"/>
                  </a:cubicBezTo>
                  <a:cubicBezTo>
                    <a:pt x="9" y="0"/>
                    <a:pt x="6" y="0"/>
                    <a:pt x="2" y="0"/>
                  </a:cubicBezTo>
                  <a:cubicBezTo>
                    <a:pt x="1" y="4"/>
                    <a:pt x="0" y="7"/>
                    <a:pt x="1"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2" name="ïşľïďè"/>
            <p:cNvSpPr/>
            <p:nvPr/>
          </p:nvSpPr>
          <p:spPr bwMode="auto">
            <a:xfrm>
              <a:off x="3506050" y="3931681"/>
              <a:ext cx="14512" cy="8466"/>
            </a:xfrm>
            <a:custGeom>
              <a:avLst/>
              <a:gdLst>
                <a:gd name="T0" fmla="*/ 44 w 44"/>
                <a:gd name="T1" fmla="*/ 0 h 29"/>
                <a:gd name="T2" fmla="*/ 22 w 44"/>
                <a:gd name="T3" fmla="*/ 15 h 29"/>
                <a:gd name="T4" fmla="*/ 7 w 44"/>
                <a:gd name="T5" fmla="*/ 25 h 29"/>
                <a:gd name="T6" fmla="*/ 0 w 44"/>
                <a:gd name="T7" fmla="*/ 29 h 29"/>
                <a:gd name="T8" fmla="*/ 44 w 44"/>
                <a:gd name="T9" fmla="*/ 0 h 29"/>
              </a:gdLst>
              <a:ahLst/>
              <a:cxnLst>
                <a:cxn ang="0">
                  <a:pos x="T0" y="T1"/>
                </a:cxn>
                <a:cxn ang="0">
                  <a:pos x="T2" y="T3"/>
                </a:cxn>
                <a:cxn ang="0">
                  <a:pos x="T4" y="T5"/>
                </a:cxn>
                <a:cxn ang="0">
                  <a:pos x="T6" y="T7"/>
                </a:cxn>
                <a:cxn ang="0">
                  <a:pos x="T8" y="T9"/>
                </a:cxn>
              </a:cxnLst>
              <a:rect l="0" t="0" r="r" b="b"/>
              <a:pathLst>
                <a:path w="44" h="29">
                  <a:moveTo>
                    <a:pt x="44" y="0"/>
                  </a:moveTo>
                  <a:cubicBezTo>
                    <a:pt x="44" y="0"/>
                    <a:pt x="33" y="8"/>
                    <a:pt x="22" y="15"/>
                  </a:cubicBezTo>
                  <a:cubicBezTo>
                    <a:pt x="17" y="19"/>
                    <a:pt x="12" y="22"/>
                    <a:pt x="7" y="25"/>
                  </a:cubicBezTo>
                  <a:cubicBezTo>
                    <a:pt x="3" y="28"/>
                    <a:pt x="0" y="29"/>
                    <a:pt x="0" y="29"/>
                  </a:cubicBezTo>
                  <a:cubicBezTo>
                    <a:pt x="14" y="23"/>
                    <a:pt x="29" y="12"/>
                    <a:pt x="44"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3" name="işḷïďé"/>
            <p:cNvSpPr/>
            <p:nvPr/>
          </p:nvSpPr>
          <p:spPr bwMode="auto">
            <a:xfrm>
              <a:off x="2428558" y="3551960"/>
              <a:ext cx="1210" cy="2419"/>
            </a:xfrm>
            <a:custGeom>
              <a:avLst/>
              <a:gdLst>
                <a:gd name="T0" fmla="*/ 6 w 6"/>
                <a:gd name="T1" fmla="*/ 11 h 11"/>
                <a:gd name="T2" fmla="*/ 0 w 6"/>
                <a:gd name="T3" fmla="*/ 0 h 11"/>
                <a:gd name="T4" fmla="*/ 6 w 6"/>
                <a:gd name="T5" fmla="*/ 11 h 11"/>
              </a:gdLst>
              <a:ahLst/>
              <a:cxnLst>
                <a:cxn ang="0">
                  <a:pos x="T0" y="T1"/>
                </a:cxn>
                <a:cxn ang="0">
                  <a:pos x="T2" y="T3"/>
                </a:cxn>
                <a:cxn ang="0">
                  <a:pos x="T4" y="T5"/>
                </a:cxn>
              </a:cxnLst>
              <a:rect l="0" t="0" r="r" b="b"/>
              <a:pathLst>
                <a:path w="6" h="11">
                  <a:moveTo>
                    <a:pt x="6" y="11"/>
                  </a:moveTo>
                  <a:cubicBezTo>
                    <a:pt x="0" y="0"/>
                    <a:pt x="0" y="0"/>
                    <a:pt x="0" y="0"/>
                  </a:cubicBezTo>
                  <a:cubicBezTo>
                    <a:pt x="0" y="5"/>
                    <a:pt x="2" y="9"/>
                    <a:pt x="6" y="1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4" name="iSľíḍé"/>
            <p:cNvSpPr/>
            <p:nvPr/>
          </p:nvSpPr>
          <p:spPr bwMode="auto">
            <a:xfrm>
              <a:off x="3452840" y="3967961"/>
              <a:ext cx="12093" cy="3628"/>
            </a:xfrm>
            <a:custGeom>
              <a:avLst/>
              <a:gdLst>
                <a:gd name="T0" fmla="*/ 38 w 38"/>
                <a:gd name="T1" fmla="*/ 4 h 11"/>
                <a:gd name="T2" fmla="*/ 3 w 38"/>
                <a:gd name="T3" fmla="*/ 2 h 11"/>
                <a:gd name="T4" fmla="*/ 1 w 38"/>
                <a:gd name="T5" fmla="*/ 11 h 11"/>
                <a:gd name="T6" fmla="*/ 38 w 38"/>
                <a:gd name="T7" fmla="*/ 4 h 11"/>
              </a:gdLst>
              <a:ahLst/>
              <a:cxnLst>
                <a:cxn ang="0">
                  <a:pos x="T0" y="T1"/>
                </a:cxn>
                <a:cxn ang="0">
                  <a:pos x="T2" y="T3"/>
                </a:cxn>
                <a:cxn ang="0">
                  <a:pos x="T4" y="T5"/>
                </a:cxn>
                <a:cxn ang="0">
                  <a:pos x="T6" y="T7"/>
                </a:cxn>
              </a:cxnLst>
              <a:rect l="0" t="0" r="r" b="b"/>
              <a:pathLst>
                <a:path w="38" h="11">
                  <a:moveTo>
                    <a:pt x="38" y="4"/>
                  </a:moveTo>
                  <a:cubicBezTo>
                    <a:pt x="25" y="1"/>
                    <a:pt x="13" y="0"/>
                    <a:pt x="3" y="2"/>
                  </a:cubicBezTo>
                  <a:cubicBezTo>
                    <a:pt x="2" y="5"/>
                    <a:pt x="0" y="8"/>
                    <a:pt x="1" y="11"/>
                  </a:cubicBezTo>
                  <a:lnTo>
                    <a:pt x="38"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5" name="ïśḷïḋé"/>
            <p:cNvSpPr/>
            <p:nvPr/>
          </p:nvSpPr>
          <p:spPr bwMode="auto">
            <a:xfrm>
              <a:off x="2775629" y="300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6" name="is1idè"/>
            <p:cNvSpPr/>
            <p:nvPr/>
          </p:nvSpPr>
          <p:spPr bwMode="auto">
            <a:xfrm>
              <a:off x="2412838" y="2882005"/>
              <a:ext cx="1290329" cy="1147631"/>
            </a:xfrm>
            <a:custGeom>
              <a:avLst/>
              <a:gdLst>
                <a:gd name="T0" fmla="*/ 1159 w 4052"/>
                <a:gd name="T1" fmla="*/ 422 h 3609"/>
                <a:gd name="T2" fmla="*/ 1066 w 4052"/>
                <a:gd name="T3" fmla="*/ 353 h 3609"/>
                <a:gd name="T4" fmla="*/ 676 w 4052"/>
                <a:gd name="T5" fmla="*/ 603 h 3609"/>
                <a:gd name="T6" fmla="*/ 235 w 4052"/>
                <a:gd name="T7" fmla="*/ 975 h 3609"/>
                <a:gd name="T8" fmla="*/ 89 w 4052"/>
                <a:gd name="T9" fmla="*/ 1354 h 3609"/>
                <a:gd name="T10" fmla="*/ 27 w 4052"/>
                <a:gd name="T11" fmla="*/ 1839 h 3609"/>
                <a:gd name="T12" fmla="*/ 64 w 4052"/>
                <a:gd name="T13" fmla="*/ 2077 h 3609"/>
                <a:gd name="T14" fmla="*/ 128 w 4052"/>
                <a:gd name="T15" fmla="*/ 2345 h 3609"/>
                <a:gd name="T16" fmla="*/ 309 w 4052"/>
                <a:gd name="T17" fmla="*/ 2672 h 3609"/>
                <a:gd name="T18" fmla="*/ 635 w 4052"/>
                <a:gd name="T19" fmla="*/ 2999 h 3609"/>
                <a:gd name="T20" fmla="*/ 983 w 4052"/>
                <a:gd name="T21" fmla="*/ 3206 h 3609"/>
                <a:gd name="T22" fmla="*/ 1538 w 4052"/>
                <a:gd name="T23" fmla="*/ 3438 h 3609"/>
                <a:gd name="T24" fmla="*/ 2690 w 4052"/>
                <a:gd name="T25" fmla="*/ 3567 h 3609"/>
                <a:gd name="T26" fmla="*/ 3076 w 4052"/>
                <a:gd name="T27" fmla="*/ 3515 h 3609"/>
                <a:gd name="T28" fmla="*/ 3516 w 4052"/>
                <a:gd name="T29" fmla="*/ 3257 h 3609"/>
                <a:gd name="T30" fmla="*/ 3867 w 4052"/>
                <a:gd name="T31" fmla="*/ 2753 h 3609"/>
                <a:gd name="T32" fmla="*/ 3998 w 4052"/>
                <a:gd name="T33" fmla="*/ 2382 h 3609"/>
                <a:gd name="T34" fmla="*/ 4043 w 4052"/>
                <a:gd name="T35" fmla="*/ 1937 h 3609"/>
                <a:gd name="T36" fmla="*/ 3986 w 4052"/>
                <a:gd name="T37" fmla="*/ 1743 h 3609"/>
                <a:gd name="T38" fmla="*/ 3940 w 4052"/>
                <a:gd name="T39" fmla="*/ 1417 h 3609"/>
                <a:gd name="T40" fmla="*/ 3707 w 4052"/>
                <a:gd name="T41" fmla="*/ 885 h 3609"/>
                <a:gd name="T42" fmla="*/ 3485 w 4052"/>
                <a:gd name="T43" fmla="*/ 603 h 3609"/>
                <a:gd name="T44" fmla="*/ 3288 w 4052"/>
                <a:gd name="T45" fmla="*/ 458 h 3609"/>
                <a:gd name="T46" fmla="*/ 3168 w 4052"/>
                <a:gd name="T47" fmla="*/ 299 h 3609"/>
                <a:gd name="T48" fmla="*/ 2955 w 4052"/>
                <a:gd name="T49" fmla="*/ 168 h 3609"/>
                <a:gd name="T50" fmla="*/ 2544 w 4052"/>
                <a:gd name="T51" fmla="*/ 42 h 3609"/>
                <a:gd name="T52" fmla="*/ 2533 w 4052"/>
                <a:gd name="T53" fmla="*/ 64 h 3609"/>
                <a:gd name="T54" fmla="*/ 2696 w 4052"/>
                <a:gd name="T55" fmla="*/ 190 h 3609"/>
                <a:gd name="T56" fmla="*/ 2979 w 4052"/>
                <a:gd name="T57" fmla="*/ 334 h 3609"/>
                <a:gd name="T58" fmla="*/ 3327 w 4052"/>
                <a:gd name="T59" fmla="*/ 613 h 3609"/>
                <a:gd name="T60" fmla="*/ 3512 w 4052"/>
                <a:gd name="T61" fmla="*/ 790 h 3609"/>
                <a:gd name="T62" fmla="*/ 3694 w 4052"/>
                <a:gd name="T63" fmla="*/ 1029 h 3609"/>
                <a:gd name="T64" fmla="*/ 3777 w 4052"/>
                <a:gd name="T65" fmla="*/ 1286 h 3609"/>
                <a:gd name="T66" fmla="*/ 3846 w 4052"/>
                <a:gd name="T67" fmla="*/ 1578 h 3609"/>
                <a:gd name="T68" fmla="*/ 3921 w 4052"/>
                <a:gd name="T69" fmla="*/ 1840 h 3609"/>
                <a:gd name="T70" fmla="*/ 3872 w 4052"/>
                <a:gd name="T71" fmla="*/ 2038 h 3609"/>
                <a:gd name="T72" fmla="*/ 3840 w 4052"/>
                <a:gd name="T73" fmla="*/ 2257 h 3609"/>
                <a:gd name="T74" fmla="*/ 3779 w 4052"/>
                <a:gd name="T75" fmla="*/ 2494 h 3609"/>
                <a:gd name="T76" fmla="*/ 3688 w 4052"/>
                <a:gd name="T77" fmla="*/ 2629 h 3609"/>
                <a:gd name="T78" fmla="*/ 3565 w 4052"/>
                <a:gd name="T79" fmla="*/ 2865 h 3609"/>
                <a:gd name="T80" fmla="*/ 3402 w 4052"/>
                <a:gd name="T81" fmla="*/ 3084 h 3609"/>
                <a:gd name="T82" fmla="*/ 3151 w 4052"/>
                <a:gd name="T83" fmla="*/ 3274 h 3609"/>
                <a:gd name="T84" fmla="*/ 2897 w 4052"/>
                <a:gd name="T85" fmla="*/ 3329 h 3609"/>
                <a:gd name="T86" fmla="*/ 2520 w 4052"/>
                <a:gd name="T87" fmla="*/ 3373 h 3609"/>
                <a:gd name="T88" fmla="*/ 2192 w 4052"/>
                <a:gd name="T89" fmla="*/ 3349 h 3609"/>
                <a:gd name="T90" fmla="*/ 1655 w 4052"/>
                <a:gd name="T91" fmla="*/ 3266 h 3609"/>
                <a:gd name="T92" fmla="*/ 1295 w 4052"/>
                <a:gd name="T93" fmla="*/ 3109 h 3609"/>
                <a:gd name="T94" fmla="*/ 917 w 4052"/>
                <a:gd name="T95" fmla="*/ 2918 h 3609"/>
                <a:gd name="T96" fmla="*/ 625 w 4052"/>
                <a:gd name="T97" fmla="*/ 2671 h 3609"/>
                <a:gd name="T98" fmla="*/ 367 w 4052"/>
                <a:gd name="T99" fmla="*/ 2256 h 3609"/>
                <a:gd name="T100" fmla="*/ 223 w 4052"/>
                <a:gd name="T101" fmla="*/ 1891 h 3609"/>
                <a:gd name="T102" fmla="*/ 229 w 4052"/>
                <a:gd name="T103" fmla="*/ 1628 h 3609"/>
                <a:gd name="T104" fmla="*/ 300 w 4052"/>
                <a:gd name="T105" fmla="*/ 1405 h 3609"/>
                <a:gd name="T106" fmla="*/ 366 w 4052"/>
                <a:gd name="T107" fmla="*/ 1143 h 3609"/>
                <a:gd name="T108" fmla="*/ 520 w 4052"/>
                <a:gd name="T109" fmla="*/ 955 h 3609"/>
                <a:gd name="T110" fmla="*/ 680 w 4052"/>
                <a:gd name="T111" fmla="*/ 811 h 3609"/>
                <a:gd name="T112" fmla="*/ 1030 w 4052"/>
                <a:gd name="T113" fmla="*/ 587 h 3609"/>
                <a:gd name="T114" fmla="*/ 1505 w 4052"/>
                <a:gd name="T115" fmla="*/ 433 h 3609"/>
                <a:gd name="T116" fmla="*/ 2187 w 4052"/>
                <a:gd name="T117" fmla="*/ 349 h 3609"/>
                <a:gd name="T118" fmla="*/ 2220 w 4052"/>
                <a:gd name="T119" fmla="*/ 165 h 3609"/>
                <a:gd name="T120" fmla="*/ 1601 w 4052"/>
                <a:gd name="T121" fmla="*/ 247 h 3609"/>
                <a:gd name="T122" fmla="*/ 487 w 4052"/>
                <a:gd name="T123" fmla="*/ 76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2" h="3609">
                  <a:moveTo>
                    <a:pt x="1430" y="227"/>
                  </a:moveTo>
                  <a:cubicBezTo>
                    <a:pt x="1384" y="237"/>
                    <a:pt x="1416" y="267"/>
                    <a:pt x="1411" y="290"/>
                  </a:cubicBezTo>
                  <a:cubicBezTo>
                    <a:pt x="1360" y="312"/>
                    <a:pt x="1381" y="269"/>
                    <a:pt x="1358" y="255"/>
                  </a:cubicBezTo>
                  <a:cubicBezTo>
                    <a:pt x="1354" y="258"/>
                    <a:pt x="1350" y="260"/>
                    <a:pt x="1346" y="263"/>
                  </a:cubicBezTo>
                  <a:cubicBezTo>
                    <a:pt x="1343" y="265"/>
                    <a:pt x="1340" y="269"/>
                    <a:pt x="1336" y="272"/>
                  </a:cubicBezTo>
                  <a:cubicBezTo>
                    <a:pt x="1330" y="278"/>
                    <a:pt x="1324" y="285"/>
                    <a:pt x="1318" y="291"/>
                  </a:cubicBezTo>
                  <a:cubicBezTo>
                    <a:pt x="1307" y="304"/>
                    <a:pt x="1296" y="315"/>
                    <a:pt x="1284" y="317"/>
                  </a:cubicBezTo>
                  <a:cubicBezTo>
                    <a:pt x="1280" y="312"/>
                    <a:pt x="1275" y="311"/>
                    <a:pt x="1279" y="303"/>
                  </a:cubicBezTo>
                  <a:cubicBezTo>
                    <a:pt x="1272" y="312"/>
                    <a:pt x="1262" y="319"/>
                    <a:pt x="1250" y="324"/>
                  </a:cubicBezTo>
                  <a:cubicBezTo>
                    <a:pt x="1239" y="330"/>
                    <a:pt x="1226" y="334"/>
                    <a:pt x="1213" y="339"/>
                  </a:cubicBezTo>
                  <a:cubicBezTo>
                    <a:pt x="1206" y="341"/>
                    <a:pt x="1199" y="343"/>
                    <a:pt x="1193" y="346"/>
                  </a:cubicBezTo>
                  <a:cubicBezTo>
                    <a:pt x="1186" y="349"/>
                    <a:pt x="1180" y="352"/>
                    <a:pt x="1174" y="355"/>
                  </a:cubicBezTo>
                  <a:cubicBezTo>
                    <a:pt x="1163" y="362"/>
                    <a:pt x="1152" y="371"/>
                    <a:pt x="1145" y="383"/>
                  </a:cubicBezTo>
                  <a:cubicBezTo>
                    <a:pt x="1141" y="381"/>
                    <a:pt x="1139" y="379"/>
                    <a:pt x="1137" y="376"/>
                  </a:cubicBezTo>
                  <a:cubicBezTo>
                    <a:pt x="1150" y="391"/>
                    <a:pt x="1157" y="409"/>
                    <a:pt x="1159" y="422"/>
                  </a:cubicBezTo>
                  <a:cubicBezTo>
                    <a:pt x="1150" y="425"/>
                    <a:pt x="1143" y="433"/>
                    <a:pt x="1136" y="438"/>
                  </a:cubicBezTo>
                  <a:cubicBezTo>
                    <a:pt x="1130" y="444"/>
                    <a:pt x="1124" y="445"/>
                    <a:pt x="1116" y="436"/>
                  </a:cubicBezTo>
                  <a:cubicBezTo>
                    <a:pt x="1128" y="432"/>
                    <a:pt x="1126" y="423"/>
                    <a:pt x="1129" y="414"/>
                  </a:cubicBezTo>
                  <a:cubicBezTo>
                    <a:pt x="1129" y="414"/>
                    <a:pt x="1125" y="418"/>
                    <a:pt x="1121" y="422"/>
                  </a:cubicBezTo>
                  <a:cubicBezTo>
                    <a:pt x="1117" y="426"/>
                    <a:pt x="1112" y="431"/>
                    <a:pt x="1112" y="431"/>
                  </a:cubicBezTo>
                  <a:cubicBezTo>
                    <a:pt x="1082" y="405"/>
                    <a:pt x="1136" y="409"/>
                    <a:pt x="1128" y="386"/>
                  </a:cubicBezTo>
                  <a:cubicBezTo>
                    <a:pt x="1119" y="392"/>
                    <a:pt x="1110" y="399"/>
                    <a:pt x="1101" y="407"/>
                  </a:cubicBezTo>
                  <a:cubicBezTo>
                    <a:pt x="1092" y="414"/>
                    <a:pt x="1083" y="422"/>
                    <a:pt x="1074" y="430"/>
                  </a:cubicBezTo>
                  <a:cubicBezTo>
                    <a:pt x="1065" y="437"/>
                    <a:pt x="1056" y="443"/>
                    <a:pt x="1048" y="448"/>
                  </a:cubicBezTo>
                  <a:cubicBezTo>
                    <a:pt x="1039" y="453"/>
                    <a:pt x="1031" y="457"/>
                    <a:pt x="1023" y="458"/>
                  </a:cubicBezTo>
                  <a:cubicBezTo>
                    <a:pt x="1013" y="443"/>
                    <a:pt x="1030" y="434"/>
                    <a:pt x="1042" y="426"/>
                  </a:cubicBezTo>
                  <a:cubicBezTo>
                    <a:pt x="1055" y="419"/>
                    <a:pt x="1063" y="413"/>
                    <a:pt x="1037" y="407"/>
                  </a:cubicBezTo>
                  <a:cubicBezTo>
                    <a:pt x="1037" y="407"/>
                    <a:pt x="1050" y="406"/>
                    <a:pt x="1063" y="404"/>
                  </a:cubicBezTo>
                  <a:cubicBezTo>
                    <a:pt x="1076" y="402"/>
                    <a:pt x="1089" y="401"/>
                    <a:pt x="1089" y="401"/>
                  </a:cubicBezTo>
                  <a:cubicBezTo>
                    <a:pt x="1034" y="365"/>
                    <a:pt x="1120" y="394"/>
                    <a:pt x="1066" y="353"/>
                  </a:cubicBezTo>
                  <a:cubicBezTo>
                    <a:pt x="1033" y="361"/>
                    <a:pt x="1017" y="372"/>
                    <a:pt x="1001" y="383"/>
                  </a:cubicBezTo>
                  <a:cubicBezTo>
                    <a:pt x="985" y="394"/>
                    <a:pt x="969" y="405"/>
                    <a:pt x="936" y="414"/>
                  </a:cubicBezTo>
                  <a:cubicBezTo>
                    <a:pt x="930" y="438"/>
                    <a:pt x="952" y="438"/>
                    <a:pt x="946" y="461"/>
                  </a:cubicBezTo>
                  <a:cubicBezTo>
                    <a:pt x="928" y="478"/>
                    <a:pt x="913" y="484"/>
                    <a:pt x="900" y="485"/>
                  </a:cubicBezTo>
                  <a:cubicBezTo>
                    <a:pt x="893" y="485"/>
                    <a:pt x="886" y="483"/>
                    <a:pt x="880" y="482"/>
                  </a:cubicBezTo>
                  <a:cubicBezTo>
                    <a:pt x="874" y="480"/>
                    <a:pt x="868" y="477"/>
                    <a:pt x="862" y="474"/>
                  </a:cubicBezTo>
                  <a:cubicBezTo>
                    <a:pt x="840" y="464"/>
                    <a:pt x="820" y="453"/>
                    <a:pt x="799" y="490"/>
                  </a:cubicBezTo>
                  <a:cubicBezTo>
                    <a:pt x="796" y="504"/>
                    <a:pt x="799" y="521"/>
                    <a:pt x="795" y="536"/>
                  </a:cubicBezTo>
                  <a:cubicBezTo>
                    <a:pt x="792" y="550"/>
                    <a:pt x="782" y="561"/>
                    <a:pt x="755" y="564"/>
                  </a:cubicBezTo>
                  <a:cubicBezTo>
                    <a:pt x="755" y="564"/>
                    <a:pt x="754" y="554"/>
                    <a:pt x="753" y="543"/>
                  </a:cubicBezTo>
                  <a:cubicBezTo>
                    <a:pt x="752" y="533"/>
                    <a:pt x="750" y="523"/>
                    <a:pt x="750" y="523"/>
                  </a:cubicBezTo>
                  <a:cubicBezTo>
                    <a:pt x="721" y="538"/>
                    <a:pt x="720" y="554"/>
                    <a:pt x="718" y="569"/>
                  </a:cubicBezTo>
                  <a:cubicBezTo>
                    <a:pt x="717" y="576"/>
                    <a:pt x="715" y="583"/>
                    <a:pt x="709" y="588"/>
                  </a:cubicBezTo>
                  <a:cubicBezTo>
                    <a:pt x="707" y="591"/>
                    <a:pt x="703" y="594"/>
                    <a:pt x="697" y="596"/>
                  </a:cubicBezTo>
                  <a:cubicBezTo>
                    <a:pt x="692" y="599"/>
                    <a:pt x="685" y="601"/>
                    <a:pt x="676" y="603"/>
                  </a:cubicBezTo>
                  <a:cubicBezTo>
                    <a:pt x="677" y="594"/>
                    <a:pt x="686" y="584"/>
                    <a:pt x="694" y="577"/>
                  </a:cubicBezTo>
                  <a:cubicBezTo>
                    <a:pt x="701" y="570"/>
                    <a:pt x="707" y="566"/>
                    <a:pt x="702" y="566"/>
                  </a:cubicBezTo>
                  <a:cubicBezTo>
                    <a:pt x="675" y="565"/>
                    <a:pt x="671" y="575"/>
                    <a:pt x="671" y="586"/>
                  </a:cubicBezTo>
                  <a:cubicBezTo>
                    <a:pt x="670" y="597"/>
                    <a:pt x="673" y="610"/>
                    <a:pt x="659" y="620"/>
                  </a:cubicBezTo>
                  <a:cubicBezTo>
                    <a:pt x="634" y="596"/>
                    <a:pt x="634" y="596"/>
                    <a:pt x="634" y="596"/>
                  </a:cubicBezTo>
                  <a:cubicBezTo>
                    <a:pt x="621" y="607"/>
                    <a:pt x="607" y="620"/>
                    <a:pt x="595" y="633"/>
                  </a:cubicBezTo>
                  <a:cubicBezTo>
                    <a:pt x="588" y="640"/>
                    <a:pt x="582" y="646"/>
                    <a:pt x="575" y="653"/>
                  </a:cubicBezTo>
                  <a:cubicBezTo>
                    <a:pt x="569" y="661"/>
                    <a:pt x="563" y="668"/>
                    <a:pt x="557" y="675"/>
                  </a:cubicBezTo>
                  <a:cubicBezTo>
                    <a:pt x="550" y="682"/>
                    <a:pt x="544" y="690"/>
                    <a:pt x="538" y="697"/>
                  </a:cubicBezTo>
                  <a:cubicBezTo>
                    <a:pt x="532" y="704"/>
                    <a:pt x="525" y="712"/>
                    <a:pt x="519" y="719"/>
                  </a:cubicBezTo>
                  <a:cubicBezTo>
                    <a:pt x="507" y="734"/>
                    <a:pt x="494" y="748"/>
                    <a:pt x="481" y="762"/>
                  </a:cubicBezTo>
                  <a:cubicBezTo>
                    <a:pt x="477" y="752"/>
                    <a:pt x="480" y="735"/>
                    <a:pt x="460" y="740"/>
                  </a:cubicBezTo>
                  <a:cubicBezTo>
                    <a:pt x="429" y="779"/>
                    <a:pt x="391" y="814"/>
                    <a:pt x="351" y="849"/>
                  </a:cubicBezTo>
                  <a:cubicBezTo>
                    <a:pt x="312" y="884"/>
                    <a:pt x="271" y="918"/>
                    <a:pt x="234" y="952"/>
                  </a:cubicBezTo>
                  <a:cubicBezTo>
                    <a:pt x="234" y="952"/>
                    <a:pt x="234" y="963"/>
                    <a:pt x="235" y="975"/>
                  </a:cubicBezTo>
                  <a:cubicBezTo>
                    <a:pt x="235" y="981"/>
                    <a:pt x="235" y="987"/>
                    <a:pt x="235" y="991"/>
                  </a:cubicBezTo>
                  <a:cubicBezTo>
                    <a:pt x="236" y="996"/>
                    <a:pt x="236" y="998"/>
                    <a:pt x="236" y="998"/>
                  </a:cubicBezTo>
                  <a:cubicBezTo>
                    <a:pt x="231" y="1005"/>
                    <a:pt x="216" y="1004"/>
                    <a:pt x="217" y="993"/>
                  </a:cubicBezTo>
                  <a:cubicBezTo>
                    <a:pt x="186" y="1018"/>
                    <a:pt x="231" y="1005"/>
                    <a:pt x="230" y="1026"/>
                  </a:cubicBezTo>
                  <a:cubicBezTo>
                    <a:pt x="220" y="1045"/>
                    <a:pt x="201" y="1041"/>
                    <a:pt x="201" y="1025"/>
                  </a:cubicBezTo>
                  <a:cubicBezTo>
                    <a:pt x="193" y="1059"/>
                    <a:pt x="180" y="1106"/>
                    <a:pt x="164" y="1151"/>
                  </a:cubicBezTo>
                  <a:cubicBezTo>
                    <a:pt x="147" y="1195"/>
                    <a:pt x="128" y="1238"/>
                    <a:pt x="101" y="1265"/>
                  </a:cubicBezTo>
                  <a:cubicBezTo>
                    <a:pt x="101" y="1265"/>
                    <a:pt x="100" y="1261"/>
                    <a:pt x="99" y="1257"/>
                  </a:cubicBezTo>
                  <a:cubicBezTo>
                    <a:pt x="98" y="1253"/>
                    <a:pt x="98" y="1249"/>
                    <a:pt x="98" y="1249"/>
                  </a:cubicBezTo>
                  <a:cubicBezTo>
                    <a:pt x="90" y="1260"/>
                    <a:pt x="88" y="1271"/>
                    <a:pt x="89" y="1281"/>
                  </a:cubicBezTo>
                  <a:cubicBezTo>
                    <a:pt x="90" y="1292"/>
                    <a:pt x="94" y="1301"/>
                    <a:pt x="98" y="1310"/>
                  </a:cubicBezTo>
                  <a:cubicBezTo>
                    <a:pt x="99" y="1315"/>
                    <a:pt x="101" y="1319"/>
                    <a:pt x="102" y="1323"/>
                  </a:cubicBezTo>
                  <a:cubicBezTo>
                    <a:pt x="104" y="1328"/>
                    <a:pt x="105" y="1332"/>
                    <a:pt x="105" y="1337"/>
                  </a:cubicBezTo>
                  <a:cubicBezTo>
                    <a:pt x="105" y="1345"/>
                    <a:pt x="101" y="1354"/>
                    <a:pt x="91" y="1364"/>
                  </a:cubicBezTo>
                  <a:cubicBezTo>
                    <a:pt x="89" y="1354"/>
                    <a:pt x="89" y="1354"/>
                    <a:pt x="89" y="1354"/>
                  </a:cubicBezTo>
                  <a:cubicBezTo>
                    <a:pt x="76" y="1380"/>
                    <a:pt x="69" y="1409"/>
                    <a:pt x="61" y="1438"/>
                  </a:cubicBezTo>
                  <a:cubicBezTo>
                    <a:pt x="55" y="1467"/>
                    <a:pt x="49" y="1496"/>
                    <a:pt x="45" y="1525"/>
                  </a:cubicBezTo>
                  <a:cubicBezTo>
                    <a:pt x="44" y="1532"/>
                    <a:pt x="43" y="1539"/>
                    <a:pt x="41" y="1546"/>
                  </a:cubicBezTo>
                  <a:cubicBezTo>
                    <a:pt x="41" y="1550"/>
                    <a:pt x="40" y="1553"/>
                    <a:pt x="39" y="1556"/>
                  </a:cubicBezTo>
                  <a:cubicBezTo>
                    <a:pt x="39" y="1560"/>
                    <a:pt x="38" y="1563"/>
                    <a:pt x="38" y="1567"/>
                  </a:cubicBezTo>
                  <a:cubicBezTo>
                    <a:pt x="35" y="1580"/>
                    <a:pt x="32" y="1594"/>
                    <a:pt x="29" y="1607"/>
                  </a:cubicBezTo>
                  <a:cubicBezTo>
                    <a:pt x="27" y="1613"/>
                    <a:pt x="26" y="1620"/>
                    <a:pt x="24" y="1626"/>
                  </a:cubicBezTo>
                  <a:cubicBezTo>
                    <a:pt x="22" y="1632"/>
                    <a:pt x="20" y="1638"/>
                    <a:pt x="18" y="1644"/>
                  </a:cubicBezTo>
                  <a:cubicBezTo>
                    <a:pt x="14" y="1656"/>
                    <a:pt x="9" y="1668"/>
                    <a:pt x="3" y="1679"/>
                  </a:cubicBezTo>
                  <a:cubicBezTo>
                    <a:pt x="13" y="1684"/>
                    <a:pt x="17" y="1693"/>
                    <a:pt x="18" y="1705"/>
                  </a:cubicBezTo>
                  <a:cubicBezTo>
                    <a:pt x="18" y="1711"/>
                    <a:pt x="18" y="1717"/>
                    <a:pt x="18" y="1724"/>
                  </a:cubicBezTo>
                  <a:cubicBezTo>
                    <a:pt x="17" y="1727"/>
                    <a:pt x="17" y="1731"/>
                    <a:pt x="17" y="1734"/>
                  </a:cubicBezTo>
                  <a:cubicBezTo>
                    <a:pt x="16" y="1738"/>
                    <a:pt x="16" y="1741"/>
                    <a:pt x="16" y="1745"/>
                  </a:cubicBezTo>
                  <a:cubicBezTo>
                    <a:pt x="14" y="1772"/>
                    <a:pt x="14" y="1799"/>
                    <a:pt x="43" y="1801"/>
                  </a:cubicBezTo>
                  <a:cubicBezTo>
                    <a:pt x="37" y="1818"/>
                    <a:pt x="32" y="1829"/>
                    <a:pt x="27" y="1839"/>
                  </a:cubicBezTo>
                  <a:cubicBezTo>
                    <a:pt x="23" y="1848"/>
                    <a:pt x="18" y="1855"/>
                    <a:pt x="15" y="1863"/>
                  </a:cubicBezTo>
                  <a:cubicBezTo>
                    <a:pt x="12" y="1871"/>
                    <a:pt x="9" y="1880"/>
                    <a:pt x="6" y="1893"/>
                  </a:cubicBezTo>
                  <a:cubicBezTo>
                    <a:pt x="4" y="1899"/>
                    <a:pt x="3" y="1907"/>
                    <a:pt x="2" y="1916"/>
                  </a:cubicBezTo>
                  <a:cubicBezTo>
                    <a:pt x="1" y="1925"/>
                    <a:pt x="0" y="1935"/>
                    <a:pt x="0" y="1947"/>
                  </a:cubicBezTo>
                  <a:cubicBezTo>
                    <a:pt x="0" y="1960"/>
                    <a:pt x="11" y="1968"/>
                    <a:pt x="22" y="1976"/>
                  </a:cubicBezTo>
                  <a:cubicBezTo>
                    <a:pt x="34" y="1984"/>
                    <a:pt x="47" y="1993"/>
                    <a:pt x="53" y="2007"/>
                  </a:cubicBezTo>
                  <a:cubicBezTo>
                    <a:pt x="24" y="2014"/>
                    <a:pt x="24" y="2014"/>
                    <a:pt x="24" y="2014"/>
                  </a:cubicBezTo>
                  <a:cubicBezTo>
                    <a:pt x="24" y="2014"/>
                    <a:pt x="33" y="2023"/>
                    <a:pt x="43" y="2031"/>
                  </a:cubicBezTo>
                  <a:cubicBezTo>
                    <a:pt x="48" y="2036"/>
                    <a:pt x="53" y="2040"/>
                    <a:pt x="57" y="2043"/>
                  </a:cubicBezTo>
                  <a:cubicBezTo>
                    <a:pt x="61" y="2046"/>
                    <a:pt x="63" y="2048"/>
                    <a:pt x="63" y="2048"/>
                  </a:cubicBezTo>
                  <a:cubicBezTo>
                    <a:pt x="63" y="2048"/>
                    <a:pt x="56" y="2056"/>
                    <a:pt x="48" y="2063"/>
                  </a:cubicBezTo>
                  <a:cubicBezTo>
                    <a:pt x="41" y="2071"/>
                    <a:pt x="33" y="2078"/>
                    <a:pt x="33" y="2078"/>
                  </a:cubicBezTo>
                  <a:cubicBezTo>
                    <a:pt x="33" y="2078"/>
                    <a:pt x="37" y="2085"/>
                    <a:pt x="40" y="2091"/>
                  </a:cubicBezTo>
                  <a:cubicBezTo>
                    <a:pt x="44" y="2098"/>
                    <a:pt x="48" y="2104"/>
                    <a:pt x="48" y="2104"/>
                  </a:cubicBezTo>
                  <a:cubicBezTo>
                    <a:pt x="46" y="2093"/>
                    <a:pt x="55" y="2077"/>
                    <a:pt x="64" y="2077"/>
                  </a:cubicBezTo>
                  <a:cubicBezTo>
                    <a:pt x="67" y="2082"/>
                    <a:pt x="69" y="2087"/>
                    <a:pt x="71" y="2093"/>
                  </a:cubicBezTo>
                  <a:cubicBezTo>
                    <a:pt x="73" y="2099"/>
                    <a:pt x="74" y="2105"/>
                    <a:pt x="75" y="2111"/>
                  </a:cubicBezTo>
                  <a:cubicBezTo>
                    <a:pt x="77" y="2123"/>
                    <a:pt x="77" y="2136"/>
                    <a:pt x="75" y="2148"/>
                  </a:cubicBezTo>
                  <a:cubicBezTo>
                    <a:pt x="73" y="2171"/>
                    <a:pt x="66" y="2191"/>
                    <a:pt x="59" y="2194"/>
                  </a:cubicBezTo>
                  <a:cubicBezTo>
                    <a:pt x="59" y="2194"/>
                    <a:pt x="63" y="2200"/>
                    <a:pt x="68" y="2209"/>
                  </a:cubicBezTo>
                  <a:cubicBezTo>
                    <a:pt x="73" y="2218"/>
                    <a:pt x="81" y="2229"/>
                    <a:pt x="89" y="2241"/>
                  </a:cubicBezTo>
                  <a:cubicBezTo>
                    <a:pt x="96" y="2252"/>
                    <a:pt x="104" y="2264"/>
                    <a:pt x="109" y="2272"/>
                  </a:cubicBezTo>
                  <a:cubicBezTo>
                    <a:pt x="115" y="2281"/>
                    <a:pt x="119" y="2286"/>
                    <a:pt x="119" y="2286"/>
                  </a:cubicBezTo>
                  <a:cubicBezTo>
                    <a:pt x="107" y="2289"/>
                    <a:pt x="96" y="2274"/>
                    <a:pt x="84" y="2263"/>
                  </a:cubicBezTo>
                  <a:cubicBezTo>
                    <a:pt x="90" y="2268"/>
                    <a:pt x="95" y="2273"/>
                    <a:pt x="97" y="2276"/>
                  </a:cubicBezTo>
                  <a:cubicBezTo>
                    <a:pt x="100" y="2280"/>
                    <a:pt x="101" y="2282"/>
                    <a:pt x="102" y="2285"/>
                  </a:cubicBezTo>
                  <a:cubicBezTo>
                    <a:pt x="102" y="2289"/>
                    <a:pt x="99" y="2292"/>
                    <a:pt x="95" y="2294"/>
                  </a:cubicBezTo>
                  <a:cubicBezTo>
                    <a:pt x="88" y="2299"/>
                    <a:pt x="81" y="2304"/>
                    <a:pt x="104" y="2323"/>
                  </a:cubicBezTo>
                  <a:cubicBezTo>
                    <a:pt x="108" y="2314"/>
                    <a:pt x="122" y="2319"/>
                    <a:pt x="128" y="2318"/>
                  </a:cubicBezTo>
                  <a:cubicBezTo>
                    <a:pt x="126" y="2326"/>
                    <a:pt x="127" y="2335"/>
                    <a:pt x="128" y="2345"/>
                  </a:cubicBezTo>
                  <a:cubicBezTo>
                    <a:pt x="130" y="2355"/>
                    <a:pt x="133" y="2366"/>
                    <a:pt x="138" y="2377"/>
                  </a:cubicBezTo>
                  <a:cubicBezTo>
                    <a:pt x="142" y="2388"/>
                    <a:pt x="147" y="2399"/>
                    <a:pt x="153" y="2410"/>
                  </a:cubicBezTo>
                  <a:cubicBezTo>
                    <a:pt x="159" y="2421"/>
                    <a:pt x="166" y="2431"/>
                    <a:pt x="172" y="2440"/>
                  </a:cubicBezTo>
                  <a:cubicBezTo>
                    <a:pt x="150" y="2442"/>
                    <a:pt x="150" y="2442"/>
                    <a:pt x="150" y="2442"/>
                  </a:cubicBezTo>
                  <a:cubicBezTo>
                    <a:pt x="154" y="2451"/>
                    <a:pt x="158" y="2460"/>
                    <a:pt x="163" y="2469"/>
                  </a:cubicBezTo>
                  <a:cubicBezTo>
                    <a:pt x="168" y="2478"/>
                    <a:pt x="173" y="2487"/>
                    <a:pt x="178" y="2496"/>
                  </a:cubicBezTo>
                  <a:cubicBezTo>
                    <a:pt x="183" y="2506"/>
                    <a:pt x="189" y="2515"/>
                    <a:pt x="195" y="2523"/>
                  </a:cubicBezTo>
                  <a:cubicBezTo>
                    <a:pt x="201" y="2532"/>
                    <a:pt x="207" y="2541"/>
                    <a:pt x="213" y="2550"/>
                  </a:cubicBezTo>
                  <a:cubicBezTo>
                    <a:pt x="219" y="2559"/>
                    <a:pt x="225" y="2568"/>
                    <a:pt x="232" y="2577"/>
                  </a:cubicBezTo>
                  <a:cubicBezTo>
                    <a:pt x="238" y="2586"/>
                    <a:pt x="245" y="2595"/>
                    <a:pt x="251" y="2604"/>
                  </a:cubicBezTo>
                  <a:cubicBezTo>
                    <a:pt x="264" y="2622"/>
                    <a:pt x="278" y="2639"/>
                    <a:pt x="290" y="2658"/>
                  </a:cubicBezTo>
                  <a:cubicBezTo>
                    <a:pt x="280" y="2626"/>
                    <a:pt x="315" y="2612"/>
                    <a:pt x="332" y="2631"/>
                  </a:cubicBezTo>
                  <a:cubicBezTo>
                    <a:pt x="311" y="2658"/>
                    <a:pt x="311" y="2658"/>
                    <a:pt x="311" y="2658"/>
                  </a:cubicBezTo>
                  <a:cubicBezTo>
                    <a:pt x="337" y="2660"/>
                    <a:pt x="305" y="2629"/>
                    <a:pt x="345" y="2643"/>
                  </a:cubicBezTo>
                  <a:cubicBezTo>
                    <a:pt x="361" y="2671"/>
                    <a:pt x="329" y="2682"/>
                    <a:pt x="309" y="2672"/>
                  </a:cubicBezTo>
                  <a:cubicBezTo>
                    <a:pt x="341" y="2698"/>
                    <a:pt x="341" y="2698"/>
                    <a:pt x="341" y="2698"/>
                  </a:cubicBezTo>
                  <a:cubicBezTo>
                    <a:pt x="335" y="2706"/>
                    <a:pt x="326" y="2702"/>
                    <a:pt x="314" y="2707"/>
                  </a:cubicBezTo>
                  <a:cubicBezTo>
                    <a:pt x="327" y="2708"/>
                    <a:pt x="331" y="2726"/>
                    <a:pt x="338" y="2745"/>
                  </a:cubicBezTo>
                  <a:cubicBezTo>
                    <a:pt x="341" y="2754"/>
                    <a:pt x="345" y="2763"/>
                    <a:pt x="351" y="2770"/>
                  </a:cubicBezTo>
                  <a:cubicBezTo>
                    <a:pt x="356" y="2777"/>
                    <a:pt x="364" y="2780"/>
                    <a:pt x="374" y="2780"/>
                  </a:cubicBezTo>
                  <a:cubicBezTo>
                    <a:pt x="368" y="2787"/>
                    <a:pt x="368" y="2787"/>
                    <a:pt x="368" y="2787"/>
                  </a:cubicBezTo>
                  <a:cubicBezTo>
                    <a:pt x="397" y="2822"/>
                    <a:pt x="421" y="2845"/>
                    <a:pt x="444" y="2865"/>
                  </a:cubicBezTo>
                  <a:cubicBezTo>
                    <a:pt x="456" y="2875"/>
                    <a:pt x="467" y="2885"/>
                    <a:pt x="479" y="2895"/>
                  </a:cubicBezTo>
                  <a:cubicBezTo>
                    <a:pt x="482" y="2898"/>
                    <a:pt x="484" y="2900"/>
                    <a:pt x="487" y="2903"/>
                  </a:cubicBezTo>
                  <a:cubicBezTo>
                    <a:pt x="491" y="2906"/>
                    <a:pt x="494" y="2908"/>
                    <a:pt x="497" y="2911"/>
                  </a:cubicBezTo>
                  <a:cubicBezTo>
                    <a:pt x="503" y="2916"/>
                    <a:pt x="509" y="2922"/>
                    <a:pt x="516" y="2928"/>
                  </a:cubicBezTo>
                  <a:cubicBezTo>
                    <a:pt x="526" y="2919"/>
                    <a:pt x="535" y="2920"/>
                    <a:pt x="546" y="2924"/>
                  </a:cubicBezTo>
                  <a:cubicBezTo>
                    <a:pt x="556" y="2927"/>
                    <a:pt x="568" y="2932"/>
                    <a:pt x="584" y="2931"/>
                  </a:cubicBezTo>
                  <a:cubicBezTo>
                    <a:pt x="592" y="2941"/>
                    <a:pt x="600" y="2953"/>
                    <a:pt x="608" y="2964"/>
                  </a:cubicBezTo>
                  <a:cubicBezTo>
                    <a:pt x="617" y="2976"/>
                    <a:pt x="625" y="2988"/>
                    <a:pt x="635" y="2999"/>
                  </a:cubicBezTo>
                  <a:cubicBezTo>
                    <a:pt x="637" y="3002"/>
                    <a:pt x="639" y="3005"/>
                    <a:pt x="642" y="3008"/>
                  </a:cubicBezTo>
                  <a:cubicBezTo>
                    <a:pt x="644" y="3011"/>
                    <a:pt x="647" y="3014"/>
                    <a:pt x="649" y="3017"/>
                  </a:cubicBezTo>
                  <a:cubicBezTo>
                    <a:pt x="654" y="3022"/>
                    <a:pt x="659" y="3028"/>
                    <a:pt x="665" y="3033"/>
                  </a:cubicBezTo>
                  <a:cubicBezTo>
                    <a:pt x="670" y="3039"/>
                    <a:pt x="676" y="3044"/>
                    <a:pt x="682" y="3049"/>
                  </a:cubicBezTo>
                  <a:cubicBezTo>
                    <a:pt x="688" y="3054"/>
                    <a:pt x="694" y="3059"/>
                    <a:pt x="701" y="3063"/>
                  </a:cubicBezTo>
                  <a:cubicBezTo>
                    <a:pt x="744" y="3079"/>
                    <a:pt x="725" y="3052"/>
                    <a:pt x="750" y="3051"/>
                  </a:cubicBezTo>
                  <a:cubicBezTo>
                    <a:pt x="738" y="3073"/>
                    <a:pt x="791" y="3107"/>
                    <a:pt x="754" y="3103"/>
                  </a:cubicBezTo>
                  <a:cubicBezTo>
                    <a:pt x="786" y="3123"/>
                    <a:pt x="808" y="3135"/>
                    <a:pt x="832" y="3147"/>
                  </a:cubicBezTo>
                  <a:cubicBezTo>
                    <a:pt x="844" y="3153"/>
                    <a:pt x="857" y="3158"/>
                    <a:pt x="873" y="3164"/>
                  </a:cubicBezTo>
                  <a:cubicBezTo>
                    <a:pt x="881" y="3167"/>
                    <a:pt x="889" y="3170"/>
                    <a:pt x="899" y="3174"/>
                  </a:cubicBezTo>
                  <a:cubicBezTo>
                    <a:pt x="908" y="3177"/>
                    <a:pt x="919" y="3180"/>
                    <a:pt x="930" y="3184"/>
                  </a:cubicBezTo>
                  <a:cubicBezTo>
                    <a:pt x="926" y="3170"/>
                    <a:pt x="919" y="3160"/>
                    <a:pt x="928" y="3156"/>
                  </a:cubicBezTo>
                  <a:cubicBezTo>
                    <a:pt x="945" y="3160"/>
                    <a:pt x="956" y="3184"/>
                    <a:pt x="949" y="3193"/>
                  </a:cubicBezTo>
                  <a:cubicBezTo>
                    <a:pt x="943" y="3194"/>
                    <a:pt x="943" y="3194"/>
                    <a:pt x="943" y="3194"/>
                  </a:cubicBezTo>
                  <a:cubicBezTo>
                    <a:pt x="957" y="3196"/>
                    <a:pt x="971" y="3200"/>
                    <a:pt x="983" y="3206"/>
                  </a:cubicBezTo>
                  <a:cubicBezTo>
                    <a:pt x="990" y="3209"/>
                    <a:pt x="996" y="3213"/>
                    <a:pt x="1002" y="3217"/>
                  </a:cubicBezTo>
                  <a:cubicBezTo>
                    <a:pt x="1008" y="3220"/>
                    <a:pt x="1014" y="3224"/>
                    <a:pt x="1020" y="3228"/>
                  </a:cubicBezTo>
                  <a:cubicBezTo>
                    <a:pt x="1032" y="3237"/>
                    <a:pt x="1044" y="3247"/>
                    <a:pt x="1056" y="3257"/>
                  </a:cubicBezTo>
                  <a:cubicBezTo>
                    <a:pt x="1068" y="3266"/>
                    <a:pt x="1079" y="3276"/>
                    <a:pt x="1091" y="3287"/>
                  </a:cubicBezTo>
                  <a:cubicBezTo>
                    <a:pt x="1137" y="3326"/>
                    <a:pt x="1185" y="3362"/>
                    <a:pt x="1234" y="3352"/>
                  </a:cubicBezTo>
                  <a:cubicBezTo>
                    <a:pt x="1228" y="3353"/>
                    <a:pt x="1228" y="3353"/>
                    <a:pt x="1228" y="3353"/>
                  </a:cubicBezTo>
                  <a:cubicBezTo>
                    <a:pt x="1228" y="3353"/>
                    <a:pt x="1234" y="3354"/>
                    <a:pt x="1243" y="3354"/>
                  </a:cubicBezTo>
                  <a:cubicBezTo>
                    <a:pt x="1251" y="3355"/>
                    <a:pt x="1263" y="3356"/>
                    <a:pt x="1274" y="3356"/>
                  </a:cubicBezTo>
                  <a:cubicBezTo>
                    <a:pt x="1297" y="3357"/>
                    <a:pt x="1320" y="3358"/>
                    <a:pt x="1320" y="3358"/>
                  </a:cubicBezTo>
                  <a:cubicBezTo>
                    <a:pt x="1338" y="3367"/>
                    <a:pt x="1331" y="3369"/>
                    <a:pt x="1322" y="3373"/>
                  </a:cubicBezTo>
                  <a:cubicBezTo>
                    <a:pt x="1313" y="3376"/>
                    <a:pt x="1302" y="3380"/>
                    <a:pt x="1314" y="3393"/>
                  </a:cubicBezTo>
                  <a:cubicBezTo>
                    <a:pt x="1340" y="3390"/>
                    <a:pt x="1361" y="3392"/>
                    <a:pt x="1381" y="3397"/>
                  </a:cubicBezTo>
                  <a:cubicBezTo>
                    <a:pt x="1400" y="3401"/>
                    <a:pt x="1417" y="3407"/>
                    <a:pt x="1433" y="3414"/>
                  </a:cubicBezTo>
                  <a:cubicBezTo>
                    <a:pt x="1450" y="3421"/>
                    <a:pt x="1465" y="3427"/>
                    <a:pt x="1482" y="3432"/>
                  </a:cubicBezTo>
                  <a:cubicBezTo>
                    <a:pt x="1499" y="3437"/>
                    <a:pt x="1517" y="3439"/>
                    <a:pt x="1538" y="3438"/>
                  </a:cubicBezTo>
                  <a:cubicBezTo>
                    <a:pt x="1547" y="3460"/>
                    <a:pt x="1566" y="3473"/>
                    <a:pt x="1588" y="3483"/>
                  </a:cubicBezTo>
                  <a:cubicBezTo>
                    <a:pt x="1600" y="3487"/>
                    <a:pt x="1612" y="3491"/>
                    <a:pt x="1625" y="3494"/>
                  </a:cubicBezTo>
                  <a:cubicBezTo>
                    <a:pt x="1638" y="3496"/>
                    <a:pt x="1652" y="3499"/>
                    <a:pt x="1666" y="3500"/>
                  </a:cubicBezTo>
                  <a:cubicBezTo>
                    <a:pt x="1680" y="3502"/>
                    <a:pt x="1694" y="3504"/>
                    <a:pt x="1708" y="3505"/>
                  </a:cubicBezTo>
                  <a:cubicBezTo>
                    <a:pt x="1722" y="3507"/>
                    <a:pt x="1736" y="3509"/>
                    <a:pt x="1749" y="3512"/>
                  </a:cubicBezTo>
                  <a:cubicBezTo>
                    <a:pt x="1775" y="3517"/>
                    <a:pt x="1799" y="3525"/>
                    <a:pt x="1817" y="3540"/>
                  </a:cubicBezTo>
                  <a:cubicBezTo>
                    <a:pt x="1815" y="3522"/>
                    <a:pt x="1815" y="3522"/>
                    <a:pt x="1815" y="3522"/>
                  </a:cubicBezTo>
                  <a:cubicBezTo>
                    <a:pt x="1838" y="3509"/>
                    <a:pt x="1838" y="3536"/>
                    <a:pt x="1853" y="3543"/>
                  </a:cubicBezTo>
                  <a:cubicBezTo>
                    <a:pt x="1853" y="3529"/>
                    <a:pt x="1833" y="3523"/>
                    <a:pt x="1847" y="3516"/>
                  </a:cubicBezTo>
                  <a:cubicBezTo>
                    <a:pt x="1936" y="3519"/>
                    <a:pt x="2025" y="3537"/>
                    <a:pt x="2115" y="3556"/>
                  </a:cubicBezTo>
                  <a:cubicBezTo>
                    <a:pt x="2205" y="3575"/>
                    <a:pt x="2297" y="3596"/>
                    <a:pt x="2387" y="3606"/>
                  </a:cubicBezTo>
                  <a:cubicBezTo>
                    <a:pt x="2420" y="3609"/>
                    <a:pt x="2430" y="3586"/>
                    <a:pt x="2442" y="3568"/>
                  </a:cubicBezTo>
                  <a:cubicBezTo>
                    <a:pt x="2454" y="3550"/>
                    <a:pt x="2467" y="3537"/>
                    <a:pt x="2509" y="3558"/>
                  </a:cubicBezTo>
                  <a:cubicBezTo>
                    <a:pt x="2485" y="3591"/>
                    <a:pt x="2485" y="3591"/>
                    <a:pt x="2485" y="3591"/>
                  </a:cubicBezTo>
                  <a:cubicBezTo>
                    <a:pt x="2552" y="3572"/>
                    <a:pt x="2621" y="3570"/>
                    <a:pt x="2690" y="3567"/>
                  </a:cubicBezTo>
                  <a:cubicBezTo>
                    <a:pt x="2707" y="3566"/>
                    <a:pt x="2725" y="3565"/>
                    <a:pt x="2742" y="3563"/>
                  </a:cubicBezTo>
                  <a:cubicBezTo>
                    <a:pt x="2760" y="3562"/>
                    <a:pt x="2777" y="3560"/>
                    <a:pt x="2794" y="3557"/>
                  </a:cubicBezTo>
                  <a:cubicBezTo>
                    <a:pt x="2811" y="3554"/>
                    <a:pt x="2828" y="3551"/>
                    <a:pt x="2845" y="3546"/>
                  </a:cubicBezTo>
                  <a:cubicBezTo>
                    <a:pt x="2862" y="3542"/>
                    <a:pt x="2878" y="3536"/>
                    <a:pt x="2894" y="3529"/>
                  </a:cubicBezTo>
                  <a:cubicBezTo>
                    <a:pt x="2887" y="3538"/>
                    <a:pt x="2889" y="3547"/>
                    <a:pt x="2876" y="3549"/>
                  </a:cubicBezTo>
                  <a:cubicBezTo>
                    <a:pt x="2884" y="3554"/>
                    <a:pt x="2894" y="3555"/>
                    <a:pt x="2906" y="3554"/>
                  </a:cubicBezTo>
                  <a:cubicBezTo>
                    <a:pt x="2917" y="3553"/>
                    <a:pt x="2930" y="3549"/>
                    <a:pt x="2940" y="3545"/>
                  </a:cubicBezTo>
                  <a:cubicBezTo>
                    <a:pt x="2946" y="3542"/>
                    <a:pt x="2951" y="3540"/>
                    <a:pt x="2956" y="3537"/>
                  </a:cubicBezTo>
                  <a:cubicBezTo>
                    <a:pt x="2960" y="3534"/>
                    <a:pt x="2965" y="3531"/>
                    <a:pt x="2968" y="3528"/>
                  </a:cubicBezTo>
                  <a:cubicBezTo>
                    <a:pt x="2975" y="3522"/>
                    <a:pt x="2978" y="3516"/>
                    <a:pt x="2977" y="3511"/>
                  </a:cubicBezTo>
                  <a:cubicBezTo>
                    <a:pt x="2999" y="3508"/>
                    <a:pt x="2986" y="3527"/>
                    <a:pt x="3002" y="3533"/>
                  </a:cubicBezTo>
                  <a:cubicBezTo>
                    <a:pt x="3010" y="3535"/>
                    <a:pt x="3018" y="3533"/>
                    <a:pt x="3026" y="3529"/>
                  </a:cubicBezTo>
                  <a:cubicBezTo>
                    <a:pt x="3034" y="3524"/>
                    <a:pt x="3041" y="3519"/>
                    <a:pt x="3048" y="3513"/>
                  </a:cubicBezTo>
                  <a:cubicBezTo>
                    <a:pt x="3063" y="3503"/>
                    <a:pt x="3076" y="3493"/>
                    <a:pt x="3087" y="3502"/>
                  </a:cubicBezTo>
                  <a:cubicBezTo>
                    <a:pt x="3091" y="3505"/>
                    <a:pt x="3081" y="3512"/>
                    <a:pt x="3076" y="3515"/>
                  </a:cubicBezTo>
                  <a:cubicBezTo>
                    <a:pt x="3080" y="3511"/>
                    <a:pt x="3088" y="3507"/>
                    <a:pt x="3096" y="3504"/>
                  </a:cubicBezTo>
                  <a:cubicBezTo>
                    <a:pt x="3105" y="3500"/>
                    <a:pt x="3114" y="3498"/>
                    <a:pt x="3122" y="3494"/>
                  </a:cubicBezTo>
                  <a:cubicBezTo>
                    <a:pt x="3139" y="3486"/>
                    <a:pt x="3150" y="3479"/>
                    <a:pt x="3137" y="3469"/>
                  </a:cubicBezTo>
                  <a:cubicBezTo>
                    <a:pt x="3164" y="3467"/>
                    <a:pt x="3186" y="3453"/>
                    <a:pt x="3207" y="3442"/>
                  </a:cubicBezTo>
                  <a:cubicBezTo>
                    <a:pt x="3212" y="3439"/>
                    <a:pt x="3217" y="3435"/>
                    <a:pt x="3222" y="3433"/>
                  </a:cubicBezTo>
                  <a:cubicBezTo>
                    <a:pt x="3227" y="3430"/>
                    <a:pt x="3232" y="3427"/>
                    <a:pt x="3238" y="3424"/>
                  </a:cubicBezTo>
                  <a:cubicBezTo>
                    <a:pt x="3248" y="3420"/>
                    <a:pt x="3258" y="3416"/>
                    <a:pt x="3270" y="3415"/>
                  </a:cubicBezTo>
                  <a:cubicBezTo>
                    <a:pt x="3272" y="3405"/>
                    <a:pt x="3279" y="3398"/>
                    <a:pt x="3287" y="3393"/>
                  </a:cubicBezTo>
                  <a:cubicBezTo>
                    <a:pt x="3295" y="3387"/>
                    <a:pt x="3306" y="3383"/>
                    <a:pt x="3315" y="3379"/>
                  </a:cubicBezTo>
                  <a:cubicBezTo>
                    <a:pt x="3333" y="3370"/>
                    <a:pt x="3349" y="3361"/>
                    <a:pt x="3341" y="3341"/>
                  </a:cubicBezTo>
                  <a:cubicBezTo>
                    <a:pt x="3351" y="3361"/>
                    <a:pt x="3375" y="3355"/>
                    <a:pt x="3399" y="3340"/>
                  </a:cubicBezTo>
                  <a:cubicBezTo>
                    <a:pt x="3410" y="3332"/>
                    <a:pt x="3422" y="3322"/>
                    <a:pt x="3431" y="3311"/>
                  </a:cubicBezTo>
                  <a:cubicBezTo>
                    <a:pt x="3440" y="3301"/>
                    <a:pt x="3446" y="3289"/>
                    <a:pt x="3450" y="3280"/>
                  </a:cubicBezTo>
                  <a:cubicBezTo>
                    <a:pt x="3449" y="3298"/>
                    <a:pt x="3481" y="3273"/>
                    <a:pt x="3483" y="3296"/>
                  </a:cubicBezTo>
                  <a:cubicBezTo>
                    <a:pt x="3497" y="3283"/>
                    <a:pt x="3510" y="3269"/>
                    <a:pt x="3516" y="3257"/>
                  </a:cubicBezTo>
                  <a:cubicBezTo>
                    <a:pt x="3522" y="3245"/>
                    <a:pt x="3522" y="3234"/>
                    <a:pt x="3512" y="3228"/>
                  </a:cubicBezTo>
                  <a:cubicBezTo>
                    <a:pt x="3522" y="3227"/>
                    <a:pt x="3532" y="3224"/>
                    <a:pt x="3540" y="3220"/>
                  </a:cubicBezTo>
                  <a:cubicBezTo>
                    <a:pt x="3548" y="3216"/>
                    <a:pt x="3555" y="3211"/>
                    <a:pt x="3561" y="3205"/>
                  </a:cubicBezTo>
                  <a:cubicBezTo>
                    <a:pt x="3566" y="3199"/>
                    <a:pt x="3571" y="3192"/>
                    <a:pt x="3576" y="3185"/>
                  </a:cubicBezTo>
                  <a:cubicBezTo>
                    <a:pt x="3580" y="3178"/>
                    <a:pt x="3584" y="3170"/>
                    <a:pt x="3588" y="3163"/>
                  </a:cubicBezTo>
                  <a:cubicBezTo>
                    <a:pt x="3595" y="3149"/>
                    <a:pt x="3602" y="3136"/>
                    <a:pt x="3611" y="3127"/>
                  </a:cubicBezTo>
                  <a:cubicBezTo>
                    <a:pt x="3621" y="3118"/>
                    <a:pt x="3633" y="3114"/>
                    <a:pt x="3653" y="3118"/>
                  </a:cubicBezTo>
                  <a:cubicBezTo>
                    <a:pt x="3679" y="3067"/>
                    <a:pt x="3703" y="3019"/>
                    <a:pt x="3725" y="2972"/>
                  </a:cubicBezTo>
                  <a:cubicBezTo>
                    <a:pt x="3747" y="2926"/>
                    <a:pt x="3767" y="2881"/>
                    <a:pt x="3786" y="2836"/>
                  </a:cubicBezTo>
                  <a:cubicBezTo>
                    <a:pt x="3805" y="2849"/>
                    <a:pt x="3792" y="2873"/>
                    <a:pt x="3780" y="2896"/>
                  </a:cubicBezTo>
                  <a:cubicBezTo>
                    <a:pt x="3768" y="2918"/>
                    <a:pt x="3756" y="2940"/>
                    <a:pt x="3776" y="2951"/>
                  </a:cubicBezTo>
                  <a:cubicBezTo>
                    <a:pt x="3794" y="2907"/>
                    <a:pt x="3801" y="2868"/>
                    <a:pt x="3809" y="2831"/>
                  </a:cubicBezTo>
                  <a:cubicBezTo>
                    <a:pt x="3813" y="2813"/>
                    <a:pt x="3818" y="2795"/>
                    <a:pt x="3825" y="2777"/>
                  </a:cubicBezTo>
                  <a:cubicBezTo>
                    <a:pt x="3831" y="2759"/>
                    <a:pt x="3840" y="2741"/>
                    <a:pt x="3852" y="2722"/>
                  </a:cubicBezTo>
                  <a:cubicBezTo>
                    <a:pt x="3867" y="2703"/>
                    <a:pt x="3864" y="2742"/>
                    <a:pt x="3867" y="2753"/>
                  </a:cubicBezTo>
                  <a:cubicBezTo>
                    <a:pt x="3870" y="2741"/>
                    <a:pt x="3873" y="2730"/>
                    <a:pt x="3877" y="2719"/>
                  </a:cubicBezTo>
                  <a:cubicBezTo>
                    <a:pt x="3881" y="2709"/>
                    <a:pt x="3885" y="2698"/>
                    <a:pt x="3889" y="2688"/>
                  </a:cubicBezTo>
                  <a:cubicBezTo>
                    <a:pt x="3897" y="2667"/>
                    <a:pt x="3906" y="2647"/>
                    <a:pt x="3914" y="2627"/>
                  </a:cubicBezTo>
                  <a:cubicBezTo>
                    <a:pt x="3922" y="2607"/>
                    <a:pt x="3930" y="2587"/>
                    <a:pt x="3936" y="2567"/>
                  </a:cubicBezTo>
                  <a:cubicBezTo>
                    <a:pt x="3941" y="2547"/>
                    <a:pt x="3945" y="2526"/>
                    <a:pt x="3946" y="2505"/>
                  </a:cubicBezTo>
                  <a:cubicBezTo>
                    <a:pt x="3950" y="2506"/>
                    <a:pt x="3951" y="2516"/>
                    <a:pt x="3952" y="2525"/>
                  </a:cubicBezTo>
                  <a:cubicBezTo>
                    <a:pt x="3956" y="2510"/>
                    <a:pt x="3970" y="2492"/>
                    <a:pt x="3950" y="2487"/>
                  </a:cubicBezTo>
                  <a:cubicBezTo>
                    <a:pt x="3951" y="2504"/>
                    <a:pt x="3951" y="2504"/>
                    <a:pt x="3951" y="2504"/>
                  </a:cubicBezTo>
                  <a:cubicBezTo>
                    <a:pt x="3941" y="2508"/>
                    <a:pt x="3935" y="2504"/>
                    <a:pt x="3929" y="2498"/>
                  </a:cubicBezTo>
                  <a:cubicBezTo>
                    <a:pt x="3924" y="2491"/>
                    <a:pt x="3919" y="2480"/>
                    <a:pt x="3916" y="2469"/>
                  </a:cubicBezTo>
                  <a:cubicBezTo>
                    <a:pt x="3908" y="2447"/>
                    <a:pt x="3904" y="2422"/>
                    <a:pt x="3896" y="2419"/>
                  </a:cubicBezTo>
                  <a:cubicBezTo>
                    <a:pt x="3921" y="2440"/>
                    <a:pt x="3929" y="2422"/>
                    <a:pt x="3939" y="2406"/>
                  </a:cubicBezTo>
                  <a:cubicBezTo>
                    <a:pt x="3949" y="2391"/>
                    <a:pt x="3961" y="2377"/>
                    <a:pt x="3991" y="2407"/>
                  </a:cubicBezTo>
                  <a:cubicBezTo>
                    <a:pt x="3990" y="2396"/>
                    <a:pt x="3984" y="2381"/>
                    <a:pt x="3970" y="2380"/>
                  </a:cubicBezTo>
                  <a:cubicBezTo>
                    <a:pt x="3978" y="2366"/>
                    <a:pt x="3986" y="2363"/>
                    <a:pt x="3998" y="2382"/>
                  </a:cubicBezTo>
                  <a:cubicBezTo>
                    <a:pt x="3999" y="2352"/>
                    <a:pt x="3993" y="2342"/>
                    <a:pt x="3989" y="2332"/>
                  </a:cubicBezTo>
                  <a:cubicBezTo>
                    <a:pt x="3984" y="2322"/>
                    <a:pt x="3981" y="2313"/>
                    <a:pt x="3986" y="2288"/>
                  </a:cubicBezTo>
                  <a:cubicBezTo>
                    <a:pt x="3996" y="2290"/>
                    <a:pt x="3997" y="2301"/>
                    <a:pt x="4007" y="2309"/>
                  </a:cubicBezTo>
                  <a:cubicBezTo>
                    <a:pt x="4001" y="2294"/>
                    <a:pt x="3994" y="2279"/>
                    <a:pt x="3991" y="2263"/>
                  </a:cubicBezTo>
                  <a:cubicBezTo>
                    <a:pt x="3988" y="2247"/>
                    <a:pt x="3988" y="2230"/>
                    <a:pt x="3996" y="2209"/>
                  </a:cubicBezTo>
                  <a:cubicBezTo>
                    <a:pt x="4001" y="2213"/>
                    <a:pt x="4010" y="2209"/>
                    <a:pt x="4008" y="2222"/>
                  </a:cubicBezTo>
                  <a:cubicBezTo>
                    <a:pt x="4010" y="2203"/>
                    <a:pt x="4009" y="2185"/>
                    <a:pt x="4007" y="2168"/>
                  </a:cubicBezTo>
                  <a:cubicBezTo>
                    <a:pt x="4006" y="2160"/>
                    <a:pt x="4004" y="2151"/>
                    <a:pt x="4003" y="2143"/>
                  </a:cubicBezTo>
                  <a:cubicBezTo>
                    <a:pt x="4001" y="2134"/>
                    <a:pt x="4000" y="2126"/>
                    <a:pt x="3998" y="2118"/>
                  </a:cubicBezTo>
                  <a:cubicBezTo>
                    <a:pt x="3996" y="2109"/>
                    <a:pt x="3995" y="2101"/>
                    <a:pt x="3994" y="2092"/>
                  </a:cubicBezTo>
                  <a:cubicBezTo>
                    <a:pt x="3993" y="2084"/>
                    <a:pt x="3992" y="2075"/>
                    <a:pt x="3992" y="2067"/>
                  </a:cubicBezTo>
                  <a:cubicBezTo>
                    <a:pt x="3991" y="2049"/>
                    <a:pt x="3994" y="2031"/>
                    <a:pt x="4000" y="2011"/>
                  </a:cubicBezTo>
                  <a:cubicBezTo>
                    <a:pt x="4041" y="2038"/>
                    <a:pt x="4015" y="1984"/>
                    <a:pt x="4052" y="1982"/>
                  </a:cubicBezTo>
                  <a:cubicBezTo>
                    <a:pt x="4052" y="1982"/>
                    <a:pt x="4050" y="1971"/>
                    <a:pt x="4048" y="1959"/>
                  </a:cubicBezTo>
                  <a:cubicBezTo>
                    <a:pt x="4045" y="1948"/>
                    <a:pt x="4043" y="1937"/>
                    <a:pt x="4043" y="1937"/>
                  </a:cubicBezTo>
                  <a:cubicBezTo>
                    <a:pt x="4024" y="1954"/>
                    <a:pt x="4024" y="1954"/>
                    <a:pt x="4024" y="1954"/>
                  </a:cubicBezTo>
                  <a:cubicBezTo>
                    <a:pt x="4025" y="1935"/>
                    <a:pt x="4019" y="1917"/>
                    <a:pt x="4014" y="1899"/>
                  </a:cubicBezTo>
                  <a:cubicBezTo>
                    <a:pt x="4009" y="1882"/>
                    <a:pt x="4005" y="1865"/>
                    <a:pt x="4011" y="1849"/>
                  </a:cubicBezTo>
                  <a:cubicBezTo>
                    <a:pt x="4026" y="1877"/>
                    <a:pt x="4026" y="1877"/>
                    <a:pt x="4026" y="1877"/>
                  </a:cubicBezTo>
                  <a:cubicBezTo>
                    <a:pt x="4026" y="1877"/>
                    <a:pt x="4024" y="1859"/>
                    <a:pt x="4022" y="1841"/>
                  </a:cubicBezTo>
                  <a:cubicBezTo>
                    <a:pt x="4022" y="1832"/>
                    <a:pt x="4020" y="1823"/>
                    <a:pt x="4019" y="1816"/>
                  </a:cubicBezTo>
                  <a:cubicBezTo>
                    <a:pt x="4018" y="1810"/>
                    <a:pt x="4018" y="1805"/>
                    <a:pt x="4018" y="1805"/>
                  </a:cubicBezTo>
                  <a:cubicBezTo>
                    <a:pt x="4018" y="1805"/>
                    <a:pt x="4015" y="1816"/>
                    <a:pt x="4012" y="1826"/>
                  </a:cubicBezTo>
                  <a:cubicBezTo>
                    <a:pt x="4010" y="1831"/>
                    <a:pt x="4008" y="1836"/>
                    <a:pt x="4007" y="1840"/>
                  </a:cubicBezTo>
                  <a:cubicBezTo>
                    <a:pt x="4006" y="1844"/>
                    <a:pt x="4005" y="1846"/>
                    <a:pt x="4005" y="1846"/>
                  </a:cubicBezTo>
                  <a:cubicBezTo>
                    <a:pt x="4000" y="1837"/>
                    <a:pt x="3995" y="1832"/>
                    <a:pt x="3990" y="1830"/>
                  </a:cubicBezTo>
                  <a:cubicBezTo>
                    <a:pt x="3984" y="1828"/>
                    <a:pt x="3980" y="1829"/>
                    <a:pt x="3975" y="1828"/>
                  </a:cubicBezTo>
                  <a:cubicBezTo>
                    <a:pt x="3967" y="1828"/>
                    <a:pt x="3963" y="1826"/>
                    <a:pt x="3967" y="1801"/>
                  </a:cubicBezTo>
                  <a:cubicBezTo>
                    <a:pt x="3969" y="1806"/>
                    <a:pt x="3969" y="1797"/>
                    <a:pt x="3971" y="1784"/>
                  </a:cubicBezTo>
                  <a:cubicBezTo>
                    <a:pt x="3973" y="1771"/>
                    <a:pt x="3976" y="1753"/>
                    <a:pt x="3986" y="1743"/>
                  </a:cubicBezTo>
                  <a:cubicBezTo>
                    <a:pt x="3986" y="1743"/>
                    <a:pt x="3986" y="1743"/>
                    <a:pt x="3986" y="1743"/>
                  </a:cubicBezTo>
                  <a:cubicBezTo>
                    <a:pt x="3979" y="1734"/>
                    <a:pt x="3973" y="1725"/>
                    <a:pt x="3969" y="1715"/>
                  </a:cubicBezTo>
                  <a:cubicBezTo>
                    <a:pt x="3964" y="1705"/>
                    <a:pt x="3962" y="1693"/>
                    <a:pt x="3965" y="1679"/>
                  </a:cubicBezTo>
                  <a:cubicBezTo>
                    <a:pt x="3976" y="1670"/>
                    <a:pt x="4006" y="1680"/>
                    <a:pt x="4014" y="1675"/>
                  </a:cubicBezTo>
                  <a:cubicBezTo>
                    <a:pt x="4005" y="1671"/>
                    <a:pt x="4000" y="1664"/>
                    <a:pt x="3997" y="1654"/>
                  </a:cubicBezTo>
                  <a:cubicBezTo>
                    <a:pt x="3993" y="1645"/>
                    <a:pt x="3990" y="1634"/>
                    <a:pt x="3987" y="1623"/>
                  </a:cubicBezTo>
                  <a:cubicBezTo>
                    <a:pt x="3984" y="1612"/>
                    <a:pt x="3982" y="1600"/>
                    <a:pt x="3977" y="1591"/>
                  </a:cubicBezTo>
                  <a:cubicBezTo>
                    <a:pt x="3973" y="1581"/>
                    <a:pt x="3966" y="1573"/>
                    <a:pt x="3957" y="1569"/>
                  </a:cubicBezTo>
                  <a:cubicBezTo>
                    <a:pt x="3966" y="1575"/>
                    <a:pt x="3985" y="1572"/>
                    <a:pt x="3989" y="1569"/>
                  </a:cubicBezTo>
                  <a:cubicBezTo>
                    <a:pt x="3962" y="1558"/>
                    <a:pt x="3962" y="1558"/>
                    <a:pt x="3962" y="1558"/>
                  </a:cubicBezTo>
                  <a:cubicBezTo>
                    <a:pt x="3967" y="1539"/>
                    <a:pt x="3970" y="1536"/>
                    <a:pt x="3986" y="1536"/>
                  </a:cubicBezTo>
                  <a:cubicBezTo>
                    <a:pt x="3983" y="1509"/>
                    <a:pt x="3972" y="1516"/>
                    <a:pt x="3963" y="1521"/>
                  </a:cubicBezTo>
                  <a:cubicBezTo>
                    <a:pt x="3954" y="1525"/>
                    <a:pt x="3947" y="1528"/>
                    <a:pt x="3951" y="1496"/>
                  </a:cubicBezTo>
                  <a:cubicBezTo>
                    <a:pt x="3954" y="1500"/>
                    <a:pt x="3957" y="1497"/>
                    <a:pt x="3963" y="1507"/>
                  </a:cubicBezTo>
                  <a:cubicBezTo>
                    <a:pt x="3962" y="1474"/>
                    <a:pt x="3951" y="1445"/>
                    <a:pt x="3940" y="1417"/>
                  </a:cubicBezTo>
                  <a:cubicBezTo>
                    <a:pt x="3929" y="1389"/>
                    <a:pt x="3919" y="1362"/>
                    <a:pt x="3916" y="1333"/>
                  </a:cubicBezTo>
                  <a:cubicBezTo>
                    <a:pt x="3931" y="1319"/>
                    <a:pt x="3937" y="1331"/>
                    <a:pt x="3942" y="1342"/>
                  </a:cubicBezTo>
                  <a:cubicBezTo>
                    <a:pt x="3947" y="1354"/>
                    <a:pt x="3951" y="1365"/>
                    <a:pt x="3964" y="1352"/>
                  </a:cubicBezTo>
                  <a:cubicBezTo>
                    <a:pt x="3956" y="1332"/>
                    <a:pt x="3946" y="1312"/>
                    <a:pt x="3936" y="1292"/>
                  </a:cubicBezTo>
                  <a:cubicBezTo>
                    <a:pt x="3925" y="1273"/>
                    <a:pt x="3913" y="1254"/>
                    <a:pt x="3902" y="1235"/>
                  </a:cubicBezTo>
                  <a:cubicBezTo>
                    <a:pt x="3890" y="1216"/>
                    <a:pt x="3879" y="1197"/>
                    <a:pt x="3868" y="1179"/>
                  </a:cubicBezTo>
                  <a:cubicBezTo>
                    <a:pt x="3863" y="1169"/>
                    <a:pt x="3859" y="1160"/>
                    <a:pt x="3854" y="1150"/>
                  </a:cubicBezTo>
                  <a:cubicBezTo>
                    <a:pt x="3850" y="1141"/>
                    <a:pt x="3847" y="1131"/>
                    <a:pt x="3844" y="1122"/>
                  </a:cubicBezTo>
                  <a:cubicBezTo>
                    <a:pt x="3844" y="1122"/>
                    <a:pt x="3844" y="1125"/>
                    <a:pt x="3845" y="1129"/>
                  </a:cubicBezTo>
                  <a:cubicBezTo>
                    <a:pt x="3845" y="1133"/>
                    <a:pt x="3846" y="1137"/>
                    <a:pt x="3846" y="1137"/>
                  </a:cubicBezTo>
                  <a:cubicBezTo>
                    <a:pt x="3820" y="1142"/>
                    <a:pt x="3820" y="1126"/>
                    <a:pt x="3821" y="1105"/>
                  </a:cubicBezTo>
                  <a:cubicBezTo>
                    <a:pt x="3822" y="1094"/>
                    <a:pt x="3823" y="1082"/>
                    <a:pt x="3821" y="1072"/>
                  </a:cubicBezTo>
                  <a:cubicBezTo>
                    <a:pt x="3819" y="1061"/>
                    <a:pt x="3815" y="1051"/>
                    <a:pt x="3804" y="1045"/>
                  </a:cubicBezTo>
                  <a:cubicBezTo>
                    <a:pt x="3812" y="1052"/>
                    <a:pt x="3836" y="1044"/>
                    <a:pt x="3830" y="1044"/>
                  </a:cubicBezTo>
                  <a:cubicBezTo>
                    <a:pt x="3813" y="989"/>
                    <a:pt x="3766" y="947"/>
                    <a:pt x="3707" y="885"/>
                  </a:cubicBezTo>
                  <a:cubicBezTo>
                    <a:pt x="3724" y="886"/>
                    <a:pt x="3724" y="886"/>
                    <a:pt x="3724" y="886"/>
                  </a:cubicBezTo>
                  <a:cubicBezTo>
                    <a:pt x="3723" y="878"/>
                    <a:pt x="3719" y="869"/>
                    <a:pt x="3715" y="859"/>
                  </a:cubicBezTo>
                  <a:cubicBezTo>
                    <a:pt x="3710" y="850"/>
                    <a:pt x="3705" y="841"/>
                    <a:pt x="3699" y="831"/>
                  </a:cubicBezTo>
                  <a:cubicBezTo>
                    <a:pt x="3693" y="822"/>
                    <a:pt x="3687" y="812"/>
                    <a:pt x="3682" y="803"/>
                  </a:cubicBezTo>
                  <a:cubicBezTo>
                    <a:pt x="3676" y="794"/>
                    <a:pt x="3671" y="786"/>
                    <a:pt x="3667" y="778"/>
                  </a:cubicBezTo>
                  <a:cubicBezTo>
                    <a:pt x="3650" y="777"/>
                    <a:pt x="3640" y="759"/>
                    <a:pt x="3631" y="781"/>
                  </a:cubicBezTo>
                  <a:cubicBezTo>
                    <a:pt x="3631" y="777"/>
                    <a:pt x="3631" y="773"/>
                    <a:pt x="3630" y="769"/>
                  </a:cubicBezTo>
                  <a:cubicBezTo>
                    <a:pt x="3630" y="765"/>
                    <a:pt x="3629" y="761"/>
                    <a:pt x="3629" y="757"/>
                  </a:cubicBezTo>
                  <a:cubicBezTo>
                    <a:pt x="3627" y="750"/>
                    <a:pt x="3625" y="743"/>
                    <a:pt x="3623" y="737"/>
                  </a:cubicBezTo>
                  <a:cubicBezTo>
                    <a:pt x="3620" y="730"/>
                    <a:pt x="3617" y="724"/>
                    <a:pt x="3614" y="718"/>
                  </a:cubicBezTo>
                  <a:cubicBezTo>
                    <a:pt x="3613" y="715"/>
                    <a:pt x="3611" y="712"/>
                    <a:pt x="3609" y="709"/>
                  </a:cubicBezTo>
                  <a:cubicBezTo>
                    <a:pt x="3607" y="706"/>
                    <a:pt x="3605" y="704"/>
                    <a:pt x="3603" y="701"/>
                  </a:cubicBezTo>
                  <a:cubicBezTo>
                    <a:pt x="3587" y="681"/>
                    <a:pt x="3567" y="664"/>
                    <a:pt x="3545" y="649"/>
                  </a:cubicBezTo>
                  <a:cubicBezTo>
                    <a:pt x="3535" y="642"/>
                    <a:pt x="3524" y="634"/>
                    <a:pt x="3514" y="627"/>
                  </a:cubicBezTo>
                  <a:cubicBezTo>
                    <a:pt x="3504" y="619"/>
                    <a:pt x="3494" y="612"/>
                    <a:pt x="3485" y="603"/>
                  </a:cubicBezTo>
                  <a:cubicBezTo>
                    <a:pt x="3481" y="599"/>
                    <a:pt x="3477" y="594"/>
                    <a:pt x="3473" y="589"/>
                  </a:cubicBezTo>
                  <a:cubicBezTo>
                    <a:pt x="3469" y="585"/>
                    <a:pt x="3465" y="580"/>
                    <a:pt x="3462" y="574"/>
                  </a:cubicBezTo>
                  <a:cubicBezTo>
                    <a:pt x="3456" y="564"/>
                    <a:pt x="3451" y="552"/>
                    <a:pt x="3448" y="537"/>
                  </a:cubicBezTo>
                  <a:cubicBezTo>
                    <a:pt x="3456" y="545"/>
                    <a:pt x="3476" y="549"/>
                    <a:pt x="3469" y="542"/>
                  </a:cubicBezTo>
                  <a:cubicBezTo>
                    <a:pt x="3469" y="542"/>
                    <a:pt x="3465" y="539"/>
                    <a:pt x="3459" y="534"/>
                  </a:cubicBezTo>
                  <a:cubicBezTo>
                    <a:pt x="3455" y="532"/>
                    <a:pt x="3452" y="529"/>
                    <a:pt x="3448" y="526"/>
                  </a:cubicBezTo>
                  <a:cubicBezTo>
                    <a:pt x="3444" y="523"/>
                    <a:pt x="3439" y="520"/>
                    <a:pt x="3435" y="517"/>
                  </a:cubicBezTo>
                  <a:cubicBezTo>
                    <a:pt x="3418" y="506"/>
                    <a:pt x="3401" y="494"/>
                    <a:pt x="3401" y="494"/>
                  </a:cubicBezTo>
                  <a:cubicBezTo>
                    <a:pt x="3390" y="515"/>
                    <a:pt x="3399" y="511"/>
                    <a:pt x="3400" y="536"/>
                  </a:cubicBezTo>
                  <a:cubicBezTo>
                    <a:pt x="3383" y="539"/>
                    <a:pt x="3359" y="531"/>
                    <a:pt x="3344" y="518"/>
                  </a:cubicBezTo>
                  <a:cubicBezTo>
                    <a:pt x="3382" y="531"/>
                    <a:pt x="3369" y="491"/>
                    <a:pt x="3365" y="470"/>
                  </a:cubicBezTo>
                  <a:cubicBezTo>
                    <a:pt x="3362" y="477"/>
                    <a:pt x="3353" y="480"/>
                    <a:pt x="3349" y="486"/>
                  </a:cubicBezTo>
                  <a:cubicBezTo>
                    <a:pt x="3348" y="471"/>
                    <a:pt x="3345" y="466"/>
                    <a:pt x="3341" y="465"/>
                  </a:cubicBezTo>
                  <a:cubicBezTo>
                    <a:pt x="3337" y="464"/>
                    <a:pt x="3332" y="468"/>
                    <a:pt x="3326" y="472"/>
                  </a:cubicBezTo>
                  <a:cubicBezTo>
                    <a:pt x="3315" y="479"/>
                    <a:pt x="3301" y="487"/>
                    <a:pt x="3288" y="458"/>
                  </a:cubicBezTo>
                  <a:cubicBezTo>
                    <a:pt x="3298" y="451"/>
                    <a:pt x="3298" y="451"/>
                    <a:pt x="3298" y="451"/>
                  </a:cubicBezTo>
                  <a:cubicBezTo>
                    <a:pt x="3292" y="449"/>
                    <a:pt x="3287" y="447"/>
                    <a:pt x="3281" y="445"/>
                  </a:cubicBezTo>
                  <a:cubicBezTo>
                    <a:pt x="3276" y="444"/>
                    <a:pt x="3270" y="443"/>
                    <a:pt x="3265" y="441"/>
                  </a:cubicBezTo>
                  <a:cubicBezTo>
                    <a:pt x="3254" y="438"/>
                    <a:pt x="3243" y="434"/>
                    <a:pt x="3235" y="425"/>
                  </a:cubicBezTo>
                  <a:cubicBezTo>
                    <a:pt x="3244" y="399"/>
                    <a:pt x="3261" y="430"/>
                    <a:pt x="3275" y="414"/>
                  </a:cubicBezTo>
                  <a:cubicBezTo>
                    <a:pt x="3269" y="409"/>
                    <a:pt x="3260" y="406"/>
                    <a:pt x="3251" y="405"/>
                  </a:cubicBezTo>
                  <a:cubicBezTo>
                    <a:pt x="3247" y="404"/>
                    <a:pt x="3242" y="404"/>
                    <a:pt x="3237" y="403"/>
                  </a:cubicBezTo>
                  <a:cubicBezTo>
                    <a:pt x="3233" y="403"/>
                    <a:pt x="3228" y="402"/>
                    <a:pt x="3223" y="402"/>
                  </a:cubicBezTo>
                  <a:cubicBezTo>
                    <a:pt x="3205" y="400"/>
                    <a:pt x="3190" y="395"/>
                    <a:pt x="3185" y="376"/>
                  </a:cubicBezTo>
                  <a:cubicBezTo>
                    <a:pt x="3201" y="378"/>
                    <a:pt x="3217" y="390"/>
                    <a:pt x="3233" y="392"/>
                  </a:cubicBezTo>
                  <a:cubicBezTo>
                    <a:pt x="3229" y="370"/>
                    <a:pt x="3225" y="360"/>
                    <a:pt x="3220" y="353"/>
                  </a:cubicBezTo>
                  <a:cubicBezTo>
                    <a:pt x="3215" y="347"/>
                    <a:pt x="3208" y="343"/>
                    <a:pt x="3200" y="334"/>
                  </a:cubicBezTo>
                  <a:cubicBezTo>
                    <a:pt x="3201" y="336"/>
                    <a:pt x="3201" y="336"/>
                    <a:pt x="3201" y="336"/>
                  </a:cubicBezTo>
                  <a:cubicBezTo>
                    <a:pt x="3201" y="336"/>
                    <a:pt x="3192" y="325"/>
                    <a:pt x="3182" y="314"/>
                  </a:cubicBezTo>
                  <a:cubicBezTo>
                    <a:pt x="3177" y="309"/>
                    <a:pt x="3172" y="303"/>
                    <a:pt x="3168" y="299"/>
                  </a:cubicBezTo>
                  <a:cubicBezTo>
                    <a:pt x="3165" y="295"/>
                    <a:pt x="3162" y="293"/>
                    <a:pt x="3162" y="293"/>
                  </a:cubicBezTo>
                  <a:cubicBezTo>
                    <a:pt x="3162" y="293"/>
                    <a:pt x="3164" y="296"/>
                    <a:pt x="3166" y="300"/>
                  </a:cubicBezTo>
                  <a:cubicBezTo>
                    <a:pt x="3168" y="304"/>
                    <a:pt x="3170" y="308"/>
                    <a:pt x="3170" y="308"/>
                  </a:cubicBezTo>
                  <a:cubicBezTo>
                    <a:pt x="3151" y="316"/>
                    <a:pt x="3137" y="318"/>
                    <a:pt x="3126" y="317"/>
                  </a:cubicBezTo>
                  <a:cubicBezTo>
                    <a:pt x="3114" y="315"/>
                    <a:pt x="3104" y="310"/>
                    <a:pt x="3095" y="304"/>
                  </a:cubicBezTo>
                  <a:cubicBezTo>
                    <a:pt x="3085" y="298"/>
                    <a:pt x="3075" y="292"/>
                    <a:pt x="3063" y="287"/>
                  </a:cubicBezTo>
                  <a:cubicBezTo>
                    <a:pt x="3057" y="285"/>
                    <a:pt x="3051" y="283"/>
                    <a:pt x="3044" y="283"/>
                  </a:cubicBezTo>
                  <a:cubicBezTo>
                    <a:pt x="3037" y="282"/>
                    <a:pt x="3029" y="282"/>
                    <a:pt x="3020" y="284"/>
                  </a:cubicBezTo>
                  <a:cubicBezTo>
                    <a:pt x="3037" y="281"/>
                    <a:pt x="3047" y="279"/>
                    <a:pt x="3052" y="276"/>
                  </a:cubicBezTo>
                  <a:cubicBezTo>
                    <a:pt x="3058" y="274"/>
                    <a:pt x="3059" y="271"/>
                    <a:pt x="3058" y="268"/>
                  </a:cubicBezTo>
                  <a:cubicBezTo>
                    <a:pt x="3057" y="262"/>
                    <a:pt x="3050" y="254"/>
                    <a:pt x="3059" y="243"/>
                  </a:cubicBezTo>
                  <a:cubicBezTo>
                    <a:pt x="3050" y="228"/>
                    <a:pt x="3036" y="210"/>
                    <a:pt x="3045" y="205"/>
                  </a:cubicBezTo>
                  <a:cubicBezTo>
                    <a:pt x="3027" y="209"/>
                    <a:pt x="3020" y="200"/>
                    <a:pt x="3010" y="191"/>
                  </a:cubicBezTo>
                  <a:cubicBezTo>
                    <a:pt x="3001" y="182"/>
                    <a:pt x="2989" y="174"/>
                    <a:pt x="2964" y="181"/>
                  </a:cubicBezTo>
                  <a:cubicBezTo>
                    <a:pt x="2966" y="176"/>
                    <a:pt x="2959" y="173"/>
                    <a:pt x="2955" y="168"/>
                  </a:cubicBezTo>
                  <a:cubicBezTo>
                    <a:pt x="2950" y="164"/>
                    <a:pt x="2947" y="158"/>
                    <a:pt x="2955" y="148"/>
                  </a:cubicBezTo>
                  <a:cubicBezTo>
                    <a:pt x="2920" y="140"/>
                    <a:pt x="2955" y="167"/>
                    <a:pt x="2947" y="176"/>
                  </a:cubicBezTo>
                  <a:cubicBezTo>
                    <a:pt x="2916" y="180"/>
                    <a:pt x="2892" y="157"/>
                    <a:pt x="2864" y="136"/>
                  </a:cubicBezTo>
                  <a:cubicBezTo>
                    <a:pt x="2857" y="131"/>
                    <a:pt x="2849" y="125"/>
                    <a:pt x="2842" y="120"/>
                  </a:cubicBezTo>
                  <a:cubicBezTo>
                    <a:pt x="2834" y="115"/>
                    <a:pt x="2826" y="111"/>
                    <a:pt x="2817" y="108"/>
                  </a:cubicBezTo>
                  <a:cubicBezTo>
                    <a:pt x="2809" y="104"/>
                    <a:pt x="2800" y="102"/>
                    <a:pt x="2790" y="100"/>
                  </a:cubicBezTo>
                  <a:cubicBezTo>
                    <a:pt x="2780" y="99"/>
                    <a:pt x="2770" y="100"/>
                    <a:pt x="2759" y="102"/>
                  </a:cubicBezTo>
                  <a:cubicBezTo>
                    <a:pt x="2742" y="100"/>
                    <a:pt x="2727" y="101"/>
                    <a:pt x="2715" y="103"/>
                  </a:cubicBezTo>
                  <a:cubicBezTo>
                    <a:pt x="2702" y="105"/>
                    <a:pt x="2691" y="108"/>
                    <a:pt x="2680" y="111"/>
                  </a:cubicBezTo>
                  <a:cubicBezTo>
                    <a:pt x="2669" y="114"/>
                    <a:pt x="2659" y="117"/>
                    <a:pt x="2647" y="119"/>
                  </a:cubicBezTo>
                  <a:cubicBezTo>
                    <a:pt x="2635" y="121"/>
                    <a:pt x="2622" y="123"/>
                    <a:pt x="2607" y="123"/>
                  </a:cubicBezTo>
                  <a:cubicBezTo>
                    <a:pt x="2600" y="112"/>
                    <a:pt x="2606" y="105"/>
                    <a:pt x="2614" y="100"/>
                  </a:cubicBezTo>
                  <a:cubicBezTo>
                    <a:pt x="2623" y="96"/>
                    <a:pt x="2633" y="94"/>
                    <a:pt x="2633" y="94"/>
                  </a:cubicBezTo>
                  <a:cubicBezTo>
                    <a:pt x="2605" y="70"/>
                    <a:pt x="2580" y="67"/>
                    <a:pt x="2547" y="70"/>
                  </a:cubicBezTo>
                  <a:cubicBezTo>
                    <a:pt x="2555" y="63"/>
                    <a:pt x="2551" y="54"/>
                    <a:pt x="2544" y="42"/>
                  </a:cubicBezTo>
                  <a:cubicBezTo>
                    <a:pt x="2519" y="39"/>
                    <a:pt x="2520" y="72"/>
                    <a:pt x="2491" y="51"/>
                  </a:cubicBezTo>
                  <a:cubicBezTo>
                    <a:pt x="2498" y="42"/>
                    <a:pt x="2509" y="27"/>
                    <a:pt x="2524" y="19"/>
                  </a:cubicBezTo>
                  <a:cubicBezTo>
                    <a:pt x="2492" y="21"/>
                    <a:pt x="2460" y="33"/>
                    <a:pt x="2428" y="36"/>
                  </a:cubicBezTo>
                  <a:cubicBezTo>
                    <a:pt x="2423" y="18"/>
                    <a:pt x="2451" y="14"/>
                    <a:pt x="2464" y="6"/>
                  </a:cubicBezTo>
                  <a:cubicBezTo>
                    <a:pt x="2455" y="6"/>
                    <a:pt x="2445" y="6"/>
                    <a:pt x="2434" y="6"/>
                  </a:cubicBezTo>
                  <a:cubicBezTo>
                    <a:pt x="2424" y="6"/>
                    <a:pt x="2413" y="7"/>
                    <a:pt x="2403" y="9"/>
                  </a:cubicBezTo>
                  <a:cubicBezTo>
                    <a:pt x="2382" y="12"/>
                    <a:pt x="2365" y="18"/>
                    <a:pt x="2358" y="30"/>
                  </a:cubicBezTo>
                  <a:cubicBezTo>
                    <a:pt x="2358" y="30"/>
                    <a:pt x="2363" y="33"/>
                    <a:pt x="2368" y="36"/>
                  </a:cubicBezTo>
                  <a:cubicBezTo>
                    <a:pt x="2373" y="40"/>
                    <a:pt x="2378" y="43"/>
                    <a:pt x="2378" y="43"/>
                  </a:cubicBezTo>
                  <a:cubicBezTo>
                    <a:pt x="2366" y="42"/>
                    <a:pt x="2375" y="19"/>
                    <a:pt x="2385" y="16"/>
                  </a:cubicBezTo>
                  <a:cubicBezTo>
                    <a:pt x="2418" y="0"/>
                    <a:pt x="2426" y="32"/>
                    <a:pt x="2426" y="41"/>
                  </a:cubicBezTo>
                  <a:cubicBezTo>
                    <a:pt x="2403" y="44"/>
                    <a:pt x="2403" y="44"/>
                    <a:pt x="2403" y="44"/>
                  </a:cubicBezTo>
                  <a:cubicBezTo>
                    <a:pt x="2407" y="59"/>
                    <a:pt x="2414" y="67"/>
                    <a:pt x="2423" y="70"/>
                  </a:cubicBezTo>
                  <a:cubicBezTo>
                    <a:pt x="2432" y="74"/>
                    <a:pt x="2444" y="73"/>
                    <a:pt x="2456" y="71"/>
                  </a:cubicBezTo>
                  <a:cubicBezTo>
                    <a:pt x="2482" y="66"/>
                    <a:pt x="2512" y="58"/>
                    <a:pt x="2533" y="64"/>
                  </a:cubicBezTo>
                  <a:cubicBezTo>
                    <a:pt x="2533" y="64"/>
                    <a:pt x="2526" y="73"/>
                    <a:pt x="2519" y="82"/>
                  </a:cubicBezTo>
                  <a:cubicBezTo>
                    <a:pt x="2512" y="91"/>
                    <a:pt x="2506" y="100"/>
                    <a:pt x="2506" y="100"/>
                  </a:cubicBezTo>
                  <a:cubicBezTo>
                    <a:pt x="2506" y="100"/>
                    <a:pt x="2518" y="94"/>
                    <a:pt x="2531" y="88"/>
                  </a:cubicBezTo>
                  <a:cubicBezTo>
                    <a:pt x="2537" y="85"/>
                    <a:pt x="2544" y="82"/>
                    <a:pt x="2549" y="80"/>
                  </a:cubicBezTo>
                  <a:cubicBezTo>
                    <a:pt x="2553" y="78"/>
                    <a:pt x="2557" y="77"/>
                    <a:pt x="2557" y="77"/>
                  </a:cubicBezTo>
                  <a:cubicBezTo>
                    <a:pt x="2563" y="90"/>
                    <a:pt x="2564" y="114"/>
                    <a:pt x="2542" y="114"/>
                  </a:cubicBezTo>
                  <a:cubicBezTo>
                    <a:pt x="2554" y="128"/>
                    <a:pt x="2561" y="126"/>
                    <a:pt x="2568" y="124"/>
                  </a:cubicBezTo>
                  <a:cubicBezTo>
                    <a:pt x="2575" y="123"/>
                    <a:pt x="2582" y="121"/>
                    <a:pt x="2591" y="135"/>
                  </a:cubicBezTo>
                  <a:cubicBezTo>
                    <a:pt x="2593" y="140"/>
                    <a:pt x="2591" y="141"/>
                    <a:pt x="2588" y="142"/>
                  </a:cubicBezTo>
                  <a:cubicBezTo>
                    <a:pt x="2620" y="139"/>
                    <a:pt x="2620" y="139"/>
                    <a:pt x="2620" y="139"/>
                  </a:cubicBezTo>
                  <a:cubicBezTo>
                    <a:pt x="2612" y="145"/>
                    <a:pt x="2616" y="168"/>
                    <a:pt x="2601" y="157"/>
                  </a:cubicBezTo>
                  <a:cubicBezTo>
                    <a:pt x="2612" y="166"/>
                    <a:pt x="2623" y="171"/>
                    <a:pt x="2633" y="173"/>
                  </a:cubicBezTo>
                  <a:cubicBezTo>
                    <a:pt x="2644" y="175"/>
                    <a:pt x="2654" y="174"/>
                    <a:pt x="2664" y="174"/>
                  </a:cubicBezTo>
                  <a:cubicBezTo>
                    <a:pt x="2682" y="173"/>
                    <a:pt x="2697" y="171"/>
                    <a:pt x="2701" y="189"/>
                  </a:cubicBezTo>
                  <a:cubicBezTo>
                    <a:pt x="2696" y="190"/>
                    <a:pt x="2696" y="190"/>
                    <a:pt x="2696" y="190"/>
                  </a:cubicBezTo>
                  <a:cubicBezTo>
                    <a:pt x="2732" y="196"/>
                    <a:pt x="2737" y="190"/>
                    <a:pt x="2740" y="180"/>
                  </a:cubicBezTo>
                  <a:cubicBezTo>
                    <a:pt x="2741" y="175"/>
                    <a:pt x="2743" y="169"/>
                    <a:pt x="2747" y="164"/>
                  </a:cubicBezTo>
                  <a:cubicBezTo>
                    <a:pt x="2752" y="159"/>
                    <a:pt x="2761" y="154"/>
                    <a:pt x="2777" y="151"/>
                  </a:cubicBezTo>
                  <a:cubicBezTo>
                    <a:pt x="2777" y="151"/>
                    <a:pt x="2780" y="172"/>
                    <a:pt x="2781" y="192"/>
                  </a:cubicBezTo>
                  <a:cubicBezTo>
                    <a:pt x="2783" y="213"/>
                    <a:pt x="2785" y="234"/>
                    <a:pt x="2785" y="234"/>
                  </a:cubicBezTo>
                  <a:cubicBezTo>
                    <a:pt x="2803" y="208"/>
                    <a:pt x="2803" y="208"/>
                    <a:pt x="2803" y="208"/>
                  </a:cubicBezTo>
                  <a:cubicBezTo>
                    <a:pt x="2809" y="212"/>
                    <a:pt x="2822" y="221"/>
                    <a:pt x="2815" y="231"/>
                  </a:cubicBezTo>
                  <a:cubicBezTo>
                    <a:pt x="2849" y="223"/>
                    <a:pt x="2816" y="217"/>
                    <a:pt x="2839" y="205"/>
                  </a:cubicBezTo>
                  <a:cubicBezTo>
                    <a:pt x="2844" y="215"/>
                    <a:pt x="2853" y="222"/>
                    <a:pt x="2863" y="227"/>
                  </a:cubicBezTo>
                  <a:cubicBezTo>
                    <a:pt x="2873" y="233"/>
                    <a:pt x="2884" y="237"/>
                    <a:pt x="2894" y="242"/>
                  </a:cubicBezTo>
                  <a:cubicBezTo>
                    <a:pt x="2915" y="250"/>
                    <a:pt x="2930" y="261"/>
                    <a:pt x="2923" y="284"/>
                  </a:cubicBezTo>
                  <a:cubicBezTo>
                    <a:pt x="2945" y="269"/>
                    <a:pt x="2899" y="252"/>
                    <a:pt x="2942" y="256"/>
                  </a:cubicBezTo>
                  <a:cubicBezTo>
                    <a:pt x="2935" y="281"/>
                    <a:pt x="2946" y="284"/>
                    <a:pt x="2961" y="286"/>
                  </a:cubicBezTo>
                  <a:cubicBezTo>
                    <a:pt x="2976" y="287"/>
                    <a:pt x="2996" y="288"/>
                    <a:pt x="3004" y="306"/>
                  </a:cubicBezTo>
                  <a:cubicBezTo>
                    <a:pt x="2982" y="324"/>
                    <a:pt x="2962" y="297"/>
                    <a:pt x="2979" y="334"/>
                  </a:cubicBezTo>
                  <a:cubicBezTo>
                    <a:pt x="2989" y="326"/>
                    <a:pt x="2997" y="325"/>
                    <a:pt x="3005" y="328"/>
                  </a:cubicBezTo>
                  <a:cubicBezTo>
                    <a:pt x="3012" y="330"/>
                    <a:pt x="3018" y="337"/>
                    <a:pt x="3023" y="344"/>
                  </a:cubicBezTo>
                  <a:cubicBezTo>
                    <a:pt x="3034" y="359"/>
                    <a:pt x="3044" y="378"/>
                    <a:pt x="3058" y="382"/>
                  </a:cubicBezTo>
                  <a:cubicBezTo>
                    <a:pt x="3068" y="367"/>
                    <a:pt x="3083" y="372"/>
                    <a:pt x="3101" y="382"/>
                  </a:cubicBezTo>
                  <a:cubicBezTo>
                    <a:pt x="3110" y="388"/>
                    <a:pt x="3119" y="395"/>
                    <a:pt x="3130" y="401"/>
                  </a:cubicBezTo>
                  <a:cubicBezTo>
                    <a:pt x="3140" y="408"/>
                    <a:pt x="3151" y="414"/>
                    <a:pt x="3162" y="419"/>
                  </a:cubicBezTo>
                  <a:cubicBezTo>
                    <a:pt x="3158" y="423"/>
                    <a:pt x="3173" y="440"/>
                    <a:pt x="3192" y="460"/>
                  </a:cubicBezTo>
                  <a:cubicBezTo>
                    <a:pt x="3211" y="481"/>
                    <a:pt x="3235" y="506"/>
                    <a:pt x="3247" y="525"/>
                  </a:cubicBezTo>
                  <a:cubicBezTo>
                    <a:pt x="3242" y="528"/>
                    <a:pt x="3242" y="528"/>
                    <a:pt x="3242" y="528"/>
                  </a:cubicBezTo>
                  <a:cubicBezTo>
                    <a:pt x="3257" y="517"/>
                    <a:pt x="3272" y="520"/>
                    <a:pt x="3287" y="528"/>
                  </a:cubicBezTo>
                  <a:cubicBezTo>
                    <a:pt x="3302" y="536"/>
                    <a:pt x="3317" y="548"/>
                    <a:pt x="3332" y="556"/>
                  </a:cubicBezTo>
                  <a:cubicBezTo>
                    <a:pt x="3316" y="572"/>
                    <a:pt x="3306" y="574"/>
                    <a:pt x="3287" y="570"/>
                  </a:cubicBezTo>
                  <a:cubicBezTo>
                    <a:pt x="3309" y="590"/>
                    <a:pt x="3309" y="590"/>
                    <a:pt x="3309" y="590"/>
                  </a:cubicBezTo>
                  <a:cubicBezTo>
                    <a:pt x="3322" y="586"/>
                    <a:pt x="3334" y="588"/>
                    <a:pt x="3351" y="599"/>
                  </a:cubicBezTo>
                  <a:cubicBezTo>
                    <a:pt x="3327" y="613"/>
                    <a:pt x="3327" y="613"/>
                    <a:pt x="3327" y="613"/>
                  </a:cubicBezTo>
                  <a:cubicBezTo>
                    <a:pt x="3334" y="620"/>
                    <a:pt x="3343" y="625"/>
                    <a:pt x="3353" y="630"/>
                  </a:cubicBezTo>
                  <a:cubicBezTo>
                    <a:pt x="3362" y="635"/>
                    <a:pt x="3372" y="640"/>
                    <a:pt x="3382" y="646"/>
                  </a:cubicBezTo>
                  <a:cubicBezTo>
                    <a:pt x="3401" y="657"/>
                    <a:pt x="3419" y="673"/>
                    <a:pt x="3431" y="698"/>
                  </a:cubicBezTo>
                  <a:cubicBezTo>
                    <a:pt x="3441" y="690"/>
                    <a:pt x="3447" y="671"/>
                    <a:pt x="3456" y="657"/>
                  </a:cubicBezTo>
                  <a:cubicBezTo>
                    <a:pt x="3465" y="643"/>
                    <a:pt x="3479" y="634"/>
                    <a:pt x="3504" y="649"/>
                  </a:cubicBezTo>
                  <a:cubicBezTo>
                    <a:pt x="3496" y="660"/>
                    <a:pt x="3480" y="677"/>
                    <a:pt x="3466" y="670"/>
                  </a:cubicBezTo>
                  <a:cubicBezTo>
                    <a:pt x="3470" y="672"/>
                    <a:pt x="3486" y="675"/>
                    <a:pt x="3488" y="687"/>
                  </a:cubicBezTo>
                  <a:cubicBezTo>
                    <a:pt x="3456" y="685"/>
                    <a:pt x="3456" y="685"/>
                    <a:pt x="3456" y="685"/>
                  </a:cubicBezTo>
                  <a:cubicBezTo>
                    <a:pt x="3464" y="710"/>
                    <a:pt x="3479" y="682"/>
                    <a:pt x="3490" y="698"/>
                  </a:cubicBezTo>
                  <a:cubicBezTo>
                    <a:pt x="3475" y="710"/>
                    <a:pt x="3489" y="718"/>
                    <a:pt x="3475" y="726"/>
                  </a:cubicBezTo>
                  <a:cubicBezTo>
                    <a:pt x="3471" y="723"/>
                    <a:pt x="3470" y="708"/>
                    <a:pt x="3460" y="707"/>
                  </a:cubicBezTo>
                  <a:cubicBezTo>
                    <a:pt x="3466" y="717"/>
                    <a:pt x="3471" y="728"/>
                    <a:pt x="3474" y="739"/>
                  </a:cubicBezTo>
                  <a:cubicBezTo>
                    <a:pt x="3476" y="750"/>
                    <a:pt x="3477" y="761"/>
                    <a:pt x="3474" y="769"/>
                  </a:cubicBezTo>
                  <a:cubicBezTo>
                    <a:pt x="3481" y="761"/>
                    <a:pt x="3494" y="752"/>
                    <a:pt x="3506" y="763"/>
                  </a:cubicBezTo>
                  <a:cubicBezTo>
                    <a:pt x="3519" y="778"/>
                    <a:pt x="3517" y="784"/>
                    <a:pt x="3512" y="790"/>
                  </a:cubicBezTo>
                  <a:cubicBezTo>
                    <a:pt x="3507" y="796"/>
                    <a:pt x="3500" y="801"/>
                    <a:pt x="3503" y="813"/>
                  </a:cubicBezTo>
                  <a:cubicBezTo>
                    <a:pt x="3520" y="812"/>
                    <a:pt x="3525" y="841"/>
                    <a:pt x="3548" y="824"/>
                  </a:cubicBezTo>
                  <a:cubicBezTo>
                    <a:pt x="3555" y="834"/>
                    <a:pt x="3546" y="844"/>
                    <a:pt x="3542" y="852"/>
                  </a:cubicBezTo>
                  <a:cubicBezTo>
                    <a:pt x="3548" y="854"/>
                    <a:pt x="3554" y="860"/>
                    <a:pt x="3561" y="867"/>
                  </a:cubicBezTo>
                  <a:cubicBezTo>
                    <a:pt x="3568" y="874"/>
                    <a:pt x="3575" y="883"/>
                    <a:pt x="3582" y="890"/>
                  </a:cubicBezTo>
                  <a:cubicBezTo>
                    <a:pt x="3595" y="903"/>
                    <a:pt x="3607" y="911"/>
                    <a:pt x="3613" y="893"/>
                  </a:cubicBezTo>
                  <a:cubicBezTo>
                    <a:pt x="3612" y="887"/>
                    <a:pt x="3612" y="887"/>
                    <a:pt x="3612" y="887"/>
                  </a:cubicBezTo>
                  <a:cubicBezTo>
                    <a:pt x="3613" y="888"/>
                    <a:pt x="3613" y="889"/>
                    <a:pt x="3615" y="889"/>
                  </a:cubicBezTo>
                  <a:cubicBezTo>
                    <a:pt x="3615" y="889"/>
                    <a:pt x="3615" y="889"/>
                    <a:pt x="3615" y="889"/>
                  </a:cubicBezTo>
                  <a:cubicBezTo>
                    <a:pt x="3615" y="889"/>
                    <a:pt x="3615" y="889"/>
                    <a:pt x="3615" y="889"/>
                  </a:cubicBezTo>
                  <a:cubicBezTo>
                    <a:pt x="3623" y="895"/>
                    <a:pt x="3630" y="901"/>
                    <a:pt x="3636" y="907"/>
                  </a:cubicBezTo>
                  <a:cubicBezTo>
                    <a:pt x="3642" y="914"/>
                    <a:pt x="3647" y="921"/>
                    <a:pt x="3652" y="929"/>
                  </a:cubicBezTo>
                  <a:cubicBezTo>
                    <a:pt x="3657" y="936"/>
                    <a:pt x="3661" y="944"/>
                    <a:pt x="3665" y="953"/>
                  </a:cubicBezTo>
                  <a:cubicBezTo>
                    <a:pt x="3669" y="961"/>
                    <a:pt x="3672" y="969"/>
                    <a:pt x="3675" y="978"/>
                  </a:cubicBezTo>
                  <a:cubicBezTo>
                    <a:pt x="3682" y="995"/>
                    <a:pt x="3688" y="1012"/>
                    <a:pt x="3694" y="1029"/>
                  </a:cubicBezTo>
                  <a:cubicBezTo>
                    <a:pt x="3697" y="1038"/>
                    <a:pt x="3701" y="1046"/>
                    <a:pt x="3705" y="1053"/>
                  </a:cubicBezTo>
                  <a:cubicBezTo>
                    <a:pt x="3707" y="1057"/>
                    <a:pt x="3709" y="1061"/>
                    <a:pt x="3712" y="1065"/>
                  </a:cubicBezTo>
                  <a:cubicBezTo>
                    <a:pt x="3714" y="1068"/>
                    <a:pt x="3716" y="1072"/>
                    <a:pt x="3719" y="1076"/>
                  </a:cubicBezTo>
                  <a:cubicBezTo>
                    <a:pt x="3710" y="1080"/>
                    <a:pt x="3710" y="1080"/>
                    <a:pt x="3710" y="1080"/>
                  </a:cubicBezTo>
                  <a:cubicBezTo>
                    <a:pt x="3724" y="1096"/>
                    <a:pt x="3736" y="1115"/>
                    <a:pt x="3747" y="1134"/>
                  </a:cubicBezTo>
                  <a:cubicBezTo>
                    <a:pt x="3753" y="1143"/>
                    <a:pt x="3759" y="1152"/>
                    <a:pt x="3765" y="1160"/>
                  </a:cubicBezTo>
                  <a:cubicBezTo>
                    <a:pt x="3772" y="1167"/>
                    <a:pt x="3778" y="1174"/>
                    <a:pt x="3786" y="1179"/>
                  </a:cubicBezTo>
                  <a:cubicBezTo>
                    <a:pt x="3791" y="1190"/>
                    <a:pt x="3780" y="1212"/>
                    <a:pt x="3768" y="1212"/>
                  </a:cubicBezTo>
                  <a:cubicBezTo>
                    <a:pt x="3777" y="1225"/>
                    <a:pt x="3784" y="1231"/>
                    <a:pt x="3789" y="1241"/>
                  </a:cubicBezTo>
                  <a:cubicBezTo>
                    <a:pt x="3792" y="1245"/>
                    <a:pt x="3794" y="1250"/>
                    <a:pt x="3796" y="1258"/>
                  </a:cubicBezTo>
                  <a:cubicBezTo>
                    <a:pt x="3797" y="1265"/>
                    <a:pt x="3798" y="1274"/>
                    <a:pt x="3798" y="1286"/>
                  </a:cubicBezTo>
                  <a:cubicBezTo>
                    <a:pt x="3791" y="1280"/>
                    <a:pt x="3787" y="1278"/>
                    <a:pt x="3785" y="1277"/>
                  </a:cubicBezTo>
                  <a:cubicBezTo>
                    <a:pt x="3782" y="1277"/>
                    <a:pt x="3782" y="1278"/>
                    <a:pt x="3781" y="1279"/>
                  </a:cubicBezTo>
                  <a:cubicBezTo>
                    <a:pt x="3780" y="1281"/>
                    <a:pt x="3781" y="1280"/>
                    <a:pt x="3775" y="1260"/>
                  </a:cubicBezTo>
                  <a:cubicBezTo>
                    <a:pt x="3777" y="1270"/>
                    <a:pt x="3777" y="1278"/>
                    <a:pt x="3777" y="1286"/>
                  </a:cubicBezTo>
                  <a:cubicBezTo>
                    <a:pt x="3778" y="1293"/>
                    <a:pt x="3778" y="1300"/>
                    <a:pt x="3779" y="1306"/>
                  </a:cubicBezTo>
                  <a:cubicBezTo>
                    <a:pt x="3780" y="1313"/>
                    <a:pt x="3783" y="1319"/>
                    <a:pt x="3787" y="1325"/>
                  </a:cubicBezTo>
                  <a:cubicBezTo>
                    <a:pt x="3792" y="1332"/>
                    <a:pt x="3798" y="1339"/>
                    <a:pt x="3808" y="1347"/>
                  </a:cubicBezTo>
                  <a:cubicBezTo>
                    <a:pt x="3793" y="1344"/>
                    <a:pt x="3788" y="1353"/>
                    <a:pt x="3788" y="1366"/>
                  </a:cubicBezTo>
                  <a:cubicBezTo>
                    <a:pt x="3788" y="1378"/>
                    <a:pt x="3793" y="1393"/>
                    <a:pt x="3799" y="1401"/>
                  </a:cubicBezTo>
                  <a:cubicBezTo>
                    <a:pt x="3799" y="1401"/>
                    <a:pt x="3801" y="1393"/>
                    <a:pt x="3803" y="1385"/>
                  </a:cubicBezTo>
                  <a:cubicBezTo>
                    <a:pt x="3806" y="1377"/>
                    <a:pt x="3808" y="1369"/>
                    <a:pt x="3808" y="1369"/>
                  </a:cubicBezTo>
                  <a:cubicBezTo>
                    <a:pt x="3818" y="1389"/>
                    <a:pt x="3820" y="1408"/>
                    <a:pt x="3823" y="1427"/>
                  </a:cubicBezTo>
                  <a:cubicBezTo>
                    <a:pt x="3789" y="1425"/>
                    <a:pt x="3789" y="1425"/>
                    <a:pt x="3789" y="1425"/>
                  </a:cubicBezTo>
                  <a:cubicBezTo>
                    <a:pt x="3787" y="1436"/>
                    <a:pt x="3786" y="1446"/>
                    <a:pt x="3788" y="1456"/>
                  </a:cubicBezTo>
                  <a:cubicBezTo>
                    <a:pt x="3789" y="1466"/>
                    <a:pt x="3792" y="1475"/>
                    <a:pt x="3796" y="1483"/>
                  </a:cubicBezTo>
                  <a:cubicBezTo>
                    <a:pt x="3799" y="1492"/>
                    <a:pt x="3804" y="1500"/>
                    <a:pt x="3809" y="1508"/>
                  </a:cubicBezTo>
                  <a:cubicBezTo>
                    <a:pt x="3814" y="1516"/>
                    <a:pt x="3819" y="1524"/>
                    <a:pt x="3824" y="1531"/>
                  </a:cubicBezTo>
                  <a:cubicBezTo>
                    <a:pt x="3829" y="1539"/>
                    <a:pt x="3834" y="1547"/>
                    <a:pt x="3838" y="1555"/>
                  </a:cubicBezTo>
                  <a:cubicBezTo>
                    <a:pt x="3842" y="1562"/>
                    <a:pt x="3845" y="1570"/>
                    <a:pt x="3846" y="1578"/>
                  </a:cubicBezTo>
                  <a:cubicBezTo>
                    <a:pt x="3848" y="1586"/>
                    <a:pt x="3848" y="1595"/>
                    <a:pt x="3845" y="1603"/>
                  </a:cubicBezTo>
                  <a:cubicBezTo>
                    <a:pt x="3844" y="1607"/>
                    <a:pt x="3843" y="1611"/>
                    <a:pt x="3840" y="1616"/>
                  </a:cubicBezTo>
                  <a:cubicBezTo>
                    <a:pt x="3838" y="1620"/>
                    <a:pt x="3835" y="1624"/>
                    <a:pt x="3832" y="1629"/>
                  </a:cubicBezTo>
                  <a:cubicBezTo>
                    <a:pt x="3844" y="1638"/>
                    <a:pt x="3847" y="1626"/>
                    <a:pt x="3850" y="1614"/>
                  </a:cubicBezTo>
                  <a:cubicBezTo>
                    <a:pt x="3852" y="1602"/>
                    <a:pt x="3855" y="1590"/>
                    <a:pt x="3870" y="1597"/>
                  </a:cubicBezTo>
                  <a:cubicBezTo>
                    <a:pt x="3871" y="1602"/>
                    <a:pt x="3870" y="1607"/>
                    <a:pt x="3869" y="1612"/>
                  </a:cubicBezTo>
                  <a:cubicBezTo>
                    <a:pt x="3868" y="1617"/>
                    <a:pt x="3867" y="1622"/>
                    <a:pt x="3865" y="1627"/>
                  </a:cubicBezTo>
                  <a:cubicBezTo>
                    <a:pt x="3861" y="1637"/>
                    <a:pt x="3856" y="1647"/>
                    <a:pt x="3851" y="1655"/>
                  </a:cubicBezTo>
                  <a:cubicBezTo>
                    <a:pt x="3841" y="1673"/>
                    <a:pt x="3830" y="1686"/>
                    <a:pt x="3831" y="1692"/>
                  </a:cubicBezTo>
                  <a:cubicBezTo>
                    <a:pt x="3824" y="1719"/>
                    <a:pt x="3838" y="1729"/>
                    <a:pt x="3851" y="1740"/>
                  </a:cubicBezTo>
                  <a:cubicBezTo>
                    <a:pt x="3858" y="1746"/>
                    <a:pt x="3865" y="1752"/>
                    <a:pt x="3870" y="1760"/>
                  </a:cubicBezTo>
                  <a:cubicBezTo>
                    <a:pt x="3872" y="1763"/>
                    <a:pt x="3874" y="1768"/>
                    <a:pt x="3875" y="1773"/>
                  </a:cubicBezTo>
                  <a:cubicBezTo>
                    <a:pt x="3876" y="1778"/>
                    <a:pt x="3876" y="1784"/>
                    <a:pt x="3874" y="1791"/>
                  </a:cubicBezTo>
                  <a:cubicBezTo>
                    <a:pt x="3886" y="1784"/>
                    <a:pt x="3917" y="1775"/>
                    <a:pt x="3929" y="1816"/>
                  </a:cubicBezTo>
                  <a:cubicBezTo>
                    <a:pt x="3929" y="1826"/>
                    <a:pt x="3926" y="1834"/>
                    <a:pt x="3921" y="1840"/>
                  </a:cubicBezTo>
                  <a:cubicBezTo>
                    <a:pt x="3916" y="1846"/>
                    <a:pt x="3910" y="1850"/>
                    <a:pt x="3903" y="1852"/>
                  </a:cubicBezTo>
                  <a:cubicBezTo>
                    <a:pt x="3890" y="1856"/>
                    <a:pt x="3877" y="1853"/>
                    <a:pt x="3872" y="1841"/>
                  </a:cubicBezTo>
                  <a:cubicBezTo>
                    <a:pt x="3871" y="1832"/>
                    <a:pt x="3874" y="1827"/>
                    <a:pt x="3878" y="1828"/>
                  </a:cubicBezTo>
                  <a:cubicBezTo>
                    <a:pt x="3873" y="1815"/>
                    <a:pt x="3868" y="1800"/>
                    <a:pt x="3856" y="1815"/>
                  </a:cubicBezTo>
                  <a:cubicBezTo>
                    <a:pt x="3867" y="1820"/>
                    <a:pt x="3867" y="1820"/>
                    <a:pt x="3867" y="1820"/>
                  </a:cubicBezTo>
                  <a:cubicBezTo>
                    <a:pt x="3865" y="1824"/>
                    <a:pt x="3863" y="1831"/>
                    <a:pt x="3861" y="1838"/>
                  </a:cubicBezTo>
                  <a:cubicBezTo>
                    <a:pt x="3859" y="1846"/>
                    <a:pt x="3858" y="1854"/>
                    <a:pt x="3856" y="1861"/>
                  </a:cubicBezTo>
                  <a:cubicBezTo>
                    <a:pt x="3853" y="1874"/>
                    <a:pt x="3848" y="1884"/>
                    <a:pt x="3839" y="1878"/>
                  </a:cubicBezTo>
                  <a:cubicBezTo>
                    <a:pt x="3850" y="1906"/>
                    <a:pt x="3858" y="1890"/>
                    <a:pt x="3864" y="1869"/>
                  </a:cubicBezTo>
                  <a:cubicBezTo>
                    <a:pt x="3856" y="1893"/>
                    <a:pt x="3855" y="1912"/>
                    <a:pt x="3856" y="1931"/>
                  </a:cubicBezTo>
                  <a:cubicBezTo>
                    <a:pt x="3856" y="1950"/>
                    <a:pt x="3856" y="1969"/>
                    <a:pt x="3849" y="1994"/>
                  </a:cubicBezTo>
                  <a:cubicBezTo>
                    <a:pt x="3856" y="1986"/>
                    <a:pt x="3870" y="1980"/>
                    <a:pt x="3870" y="1988"/>
                  </a:cubicBezTo>
                  <a:cubicBezTo>
                    <a:pt x="3867" y="1997"/>
                    <a:pt x="3866" y="2004"/>
                    <a:pt x="3865" y="2010"/>
                  </a:cubicBezTo>
                  <a:cubicBezTo>
                    <a:pt x="3864" y="2016"/>
                    <a:pt x="3864" y="2020"/>
                    <a:pt x="3865" y="2024"/>
                  </a:cubicBezTo>
                  <a:cubicBezTo>
                    <a:pt x="3865" y="2031"/>
                    <a:pt x="3869" y="2035"/>
                    <a:pt x="3872" y="2038"/>
                  </a:cubicBezTo>
                  <a:cubicBezTo>
                    <a:pt x="3880" y="2044"/>
                    <a:pt x="3890" y="2047"/>
                    <a:pt x="3891" y="2072"/>
                  </a:cubicBezTo>
                  <a:cubicBezTo>
                    <a:pt x="3870" y="2099"/>
                    <a:pt x="3849" y="2058"/>
                    <a:pt x="3859" y="2109"/>
                  </a:cubicBezTo>
                  <a:cubicBezTo>
                    <a:pt x="3843" y="2138"/>
                    <a:pt x="3827" y="2111"/>
                    <a:pt x="3819" y="2099"/>
                  </a:cubicBezTo>
                  <a:cubicBezTo>
                    <a:pt x="3821" y="2104"/>
                    <a:pt x="3822" y="2110"/>
                    <a:pt x="3823" y="2116"/>
                  </a:cubicBezTo>
                  <a:cubicBezTo>
                    <a:pt x="3823" y="2121"/>
                    <a:pt x="3823" y="2126"/>
                    <a:pt x="3822" y="2131"/>
                  </a:cubicBezTo>
                  <a:cubicBezTo>
                    <a:pt x="3820" y="2142"/>
                    <a:pt x="3816" y="2151"/>
                    <a:pt x="3811" y="2160"/>
                  </a:cubicBezTo>
                  <a:cubicBezTo>
                    <a:pt x="3806" y="2168"/>
                    <a:pt x="3801" y="2176"/>
                    <a:pt x="3796" y="2183"/>
                  </a:cubicBezTo>
                  <a:cubicBezTo>
                    <a:pt x="3790" y="2190"/>
                    <a:pt x="3786" y="2197"/>
                    <a:pt x="3784" y="2203"/>
                  </a:cubicBezTo>
                  <a:cubicBezTo>
                    <a:pt x="3779" y="2178"/>
                    <a:pt x="3779" y="2178"/>
                    <a:pt x="3779" y="2178"/>
                  </a:cubicBezTo>
                  <a:cubicBezTo>
                    <a:pt x="3782" y="2193"/>
                    <a:pt x="3780" y="2204"/>
                    <a:pt x="3778" y="2215"/>
                  </a:cubicBezTo>
                  <a:cubicBezTo>
                    <a:pt x="3803" y="2206"/>
                    <a:pt x="3803" y="2206"/>
                    <a:pt x="3803" y="2206"/>
                  </a:cubicBezTo>
                  <a:cubicBezTo>
                    <a:pt x="3800" y="2213"/>
                    <a:pt x="3798" y="2219"/>
                    <a:pt x="3795" y="2223"/>
                  </a:cubicBezTo>
                  <a:cubicBezTo>
                    <a:pt x="3793" y="2227"/>
                    <a:pt x="3790" y="2229"/>
                    <a:pt x="3785" y="2228"/>
                  </a:cubicBezTo>
                  <a:cubicBezTo>
                    <a:pt x="3791" y="2237"/>
                    <a:pt x="3801" y="2236"/>
                    <a:pt x="3811" y="2237"/>
                  </a:cubicBezTo>
                  <a:cubicBezTo>
                    <a:pt x="3822" y="2238"/>
                    <a:pt x="3833" y="2241"/>
                    <a:pt x="3840" y="2257"/>
                  </a:cubicBezTo>
                  <a:cubicBezTo>
                    <a:pt x="3832" y="2265"/>
                    <a:pt x="3833" y="2280"/>
                    <a:pt x="3830" y="2293"/>
                  </a:cubicBezTo>
                  <a:cubicBezTo>
                    <a:pt x="3828" y="2305"/>
                    <a:pt x="3824" y="2316"/>
                    <a:pt x="3808" y="2315"/>
                  </a:cubicBezTo>
                  <a:cubicBezTo>
                    <a:pt x="3820" y="2288"/>
                    <a:pt x="3812" y="2288"/>
                    <a:pt x="3802" y="2288"/>
                  </a:cubicBezTo>
                  <a:cubicBezTo>
                    <a:pt x="3797" y="2289"/>
                    <a:pt x="3791" y="2289"/>
                    <a:pt x="3787" y="2286"/>
                  </a:cubicBezTo>
                  <a:cubicBezTo>
                    <a:pt x="3784" y="2283"/>
                    <a:pt x="3781" y="2278"/>
                    <a:pt x="3783" y="2266"/>
                  </a:cubicBezTo>
                  <a:cubicBezTo>
                    <a:pt x="3784" y="2276"/>
                    <a:pt x="3781" y="2287"/>
                    <a:pt x="3774" y="2299"/>
                  </a:cubicBezTo>
                  <a:cubicBezTo>
                    <a:pt x="3770" y="2300"/>
                    <a:pt x="3768" y="2296"/>
                    <a:pt x="3768" y="2292"/>
                  </a:cubicBezTo>
                  <a:cubicBezTo>
                    <a:pt x="3728" y="2338"/>
                    <a:pt x="3796" y="2325"/>
                    <a:pt x="3780" y="2380"/>
                  </a:cubicBezTo>
                  <a:cubicBezTo>
                    <a:pt x="3765" y="2368"/>
                    <a:pt x="3745" y="2384"/>
                    <a:pt x="3745" y="2394"/>
                  </a:cubicBezTo>
                  <a:cubicBezTo>
                    <a:pt x="3753" y="2372"/>
                    <a:pt x="3777" y="2391"/>
                    <a:pt x="3783" y="2416"/>
                  </a:cubicBezTo>
                  <a:cubicBezTo>
                    <a:pt x="3771" y="2431"/>
                    <a:pt x="3771" y="2442"/>
                    <a:pt x="3772" y="2451"/>
                  </a:cubicBezTo>
                  <a:cubicBezTo>
                    <a:pt x="3773" y="2459"/>
                    <a:pt x="3777" y="2467"/>
                    <a:pt x="3773" y="2476"/>
                  </a:cubicBezTo>
                  <a:cubicBezTo>
                    <a:pt x="3786" y="2456"/>
                    <a:pt x="3786" y="2456"/>
                    <a:pt x="3786" y="2456"/>
                  </a:cubicBezTo>
                  <a:cubicBezTo>
                    <a:pt x="3800" y="2469"/>
                    <a:pt x="3792" y="2486"/>
                    <a:pt x="3788" y="2513"/>
                  </a:cubicBezTo>
                  <a:cubicBezTo>
                    <a:pt x="3775" y="2511"/>
                    <a:pt x="3787" y="2487"/>
                    <a:pt x="3779" y="2494"/>
                  </a:cubicBezTo>
                  <a:cubicBezTo>
                    <a:pt x="3781" y="2499"/>
                    <a:pt x="3782" y="2503"/>
                    <a:pt x="3782" y="2508"/>
                  </a:cubicBezTo>
                  <a:cubicBezTo>
                    <a:pt x="3782" y="2512"/>
                    <a:pt x="3781" y="2515"/>
                    <a:pt x="3779" y="2519"/>
                  </a:cubicBezTo>
                  <a:cubicBezTo>
                    <a:pt x="3774" y="2526"/>
                    <a:pt x="3767" y="2533"/>
                    <a:pt x="3760" y="2540"/>
                  </a:cubicBezTo>
                  <a:cubicBezTo>
                    <a:pt x="3745" y="2553"/>
                    <a:pt x="3728" y="2566"/>
                    <a:pt x="3730" y="2589"/>
                  </a:cubicBezTo>
                  <a:cubicBezTo>
                    <a:pt x="3711" y="2602"/>
                    <a:pt x="3699" y="2578"/>
                    <a:pt x="3685" y="2589"/>
                  </a:cubicBezTo>
                  <a:cubicBezTo>
                    <a:pt x="3686" y="2614"/>
                    <a:pt x="3676" y="2623"/>
                    <a:pt x="3665" y="2631"/>
                  </a:cubicBezTo>
                  <a:cubicBezTo>
                    <a:pt x="3662" y="2633"/>
                    <a:pt x="3659" y="2635"/>
                    <a:pt x="3656" y="2637"/>
                  </a:cubicBezTo>
                  <a:cubicBezTo>
                    <a:pt x="3654" y="2640"/>
                    <a:pt x="3651" y="2642"/>
                    <a:pt x="3649" y="2645"/>
                  </a:cubicBezTo>
                  <a:cubicBezTo>
                    <a:pt x="3644" y="2651"/>
                    <a:pt x="3641" y="2660"/>
                    <a:pt x="3640" y="2672"/>
                  </a:cubicBezTo>
                  <a:cubicBezTo>
                    <a:pt x="3667" y="2671"/>
                    <a:pt x="3663" y="2666"/>
                    <a:pt x="3668" y="2706"/>
                  </a:cubicBezTo>
                  <a:cubicBezTo>
                    <a:pt x="3668" y="2706"/>
                    <a:pt x="3669" y="2705"/>
                    <a:pt x="3669" y="2703"/>
                  </a:cubicBezTo>
                  <a:cubicBezTo>
                    <a:pt x="3670" y="2701"/>
                    <a:pt x="3670" y="2698"/>
                    <a:pt x="3671" y="2694"/>
                  </a:cubicBezTo>
                  <a:cubicBezTo>
                    <a:pt x="3673" y="2687"/>
                    <a:pt x="3676" y="2677"/>
                    <a:pt x="3678" y="2668"/>
                  </a:cubicBezTo>
                  <a:cubicBezTo>
                    <a:pt x="3681" y="2658"/>
                    <a:pt x="3683" y="2648"/>
                    <a:pt x="3685" y="2641"/>
                  </a:cubicBezTo>
                  <a:cubicBezTo>
                    <a:pt x="3686" y="2634"/>
                    <a:pt x="3688" y="2629"/>
                    <a:pt x="3688" y="2629"/>
                  </a:cubicBezTo>
                  <a:cubicBezTo>
                    <a:pt x="3688" y="2629"/>
                    <a:pt x="3688" y="2633"/>
                    <a:pt x="3689" y="2638"/>
                  </a:cubicBezTo>
                  <a:cubicBezTo>
                    <a:pt x="3690" y="2644"/>
                    <a:pt x="3692" y="2652"/>
                    <a:pt x="3692" y="2659"/>
                  </a:cubicBezTo>
                  <a:cubicBezTo>
                    <a:pt x="3694" y="2674"/>
                    <a:pt x="3697" y="2689"/>
                    <a:pt x="3697" y="2689"/>
                  </a:cubicBezTo>
                  <a:cubicBezTo>
                    <a:pt x="3702" y="2678"/>
                    <a:pt x="3705" y="2666"/>
                    <a:pt x="3706" y="2654"/>
                  </a:cubicBezTo>
                  <a:cubicBezTo>
                    <a:pt x="3708" y="2642"/>
                    <a:pt x="3710" y="2632"/>
                    <a:pt x="3715" y="2627"/>
                  </a:cubicBezTo>
                  <a:cubicBezTo>
                    <a:pt x="3722" y="2656"/>
                    <a:pt x="3718" y="2652"/>
                    <a:pt x="3740" y="2650"/>
                  </a:cubicBezTo>
                  <a:cubicBezTo>
                    <a:pt x="3729" y="2653"/>
                    <a:pt x="3722" y="2659"/>
                    <a:pt x="3719" y="2667"/>
                  </a:cubicBezTo>
                  <a:cubicBezTo>
                    <a:pt x="3715" y="2674"/>
                    <a:pt x="3714" y="2683"/>
                    <a:pt x="3713" y="2692"/>
                  </a:cubicBezTo>
                  <a:cubicBezTo>
                    <a:pt x="3712" y="2701"/>
                    <a:pt x="3712" y="2710"/>
                    <a:pt x="3709" y="2719"/>
                  </a:cubicBezTo>
                  <a:cubicBezTo>
                    <a:pt x="3706" y="2727"/>
                    <a:pt x="3701" y="2735"/>
                    <a:pt x="3691" y="2740"/>
                  </a:cubicBezTo>
                  <a:cubicBezTo>
                    <a:pt x="3640" y="2712"/>
                    <a:pt x="3640" y="2712"/>
                    <a:pt x="3640" y="2712"/>
                  </a:cubicBezTo>
                  <a:cubicBezTo>
                    <a:pt x="3628" y="2721"/>
                    <a:pt x="3621" y="2731"/>
                    <a:pt x="3615" y="2743"/>
                  </a:cubicBezTo>
                  <a:cubicBezTo>
                    <a:pt x="3610" y="2755"/>
                    <a:pt x="3607" y="2768"/>
                    <a:pt x="3604" y="2782"/>
                  </a:cubicBezTo>
                  <a:cubicBezTo>
                    <a:pt x="3601" y="2795"/>
                    <a:pt x="3598" y="2810"/>
                    <a:pt x="3592" y="2824"/>
                  </a:cubicBezTo>
                  <a:cubicBezTo>
                    <a:pt x="3586" y="2838"/>
                    <a:pt x="3578" y="2852"/>
                    <a:pt x="3565" y="2865"/>
                  </a:cubicBezTo>
                  <a:cubicBezTo>
                    <a:pt x="3565" y="2865"/>
                    <a:pt x="3570" y="2862"/>
                    <a:pt x="3576" y="2858"/>
                  </a:cubicBezTo>
                  <a:cubicBezTo>
                    <a:pt x="3581" y="2855"/>
                    <a:pt x="3586" y="2851"/>
                    <a:pt x="3586" y="2851"/>
                  </a:cubicBezTo>
                  <a:cubicBezTo>
                    <a:pt x="3593" y="2862"/>
                    <a:pt x="3588" y="2872"/>
                    <a:pt x="3579" y="2882"/>
                  </a:cubicBezTo>
                  <a:cubicBezTo>
                    <a:pt x="3571" y="2892"/>
                    <a:pt x="3561" y="2902"/>
                    <a:pt x="3557" y="2915"/>
                  </a:cubicBezTo>
                  <a:cubicBezTo>
                    <a:pt x="3543" y="2901"/>
                    <a:pt x="3529" y="2909"/>
                    <a:pt x="3513" y="2909"/>
                  </a:cubicBezTo>
                  <a:cubicBezTo>
                    <a:pt x="3519" y="2913"/>
                    <a:pt x="3511" y="2923"/>
                    <a:pt x="3504" y="2936"/>
                  </a:cubicBezTo>
                  <a:cubicBezTo>
                    <a:pt x="3498" y="2948"/>
                    <a:pt x="3493" y="2964"/>
                    <a:pt x="3506" y="2979"/>
                  </a:cubicBezTo>
                  <a:cubicBezTo>
                    <a:pt x="3506" y="2979"/>
                    <a:pt x="3496" y="2981"/>
                    <a:pt x="3486" y="2983"/>
                  </a:cubicBezTo>
                  <a:cubicBezTo>
                    <a:pt x="3476" y="2985"/>
                    <a:pt x="3465" y="2986"/>
                    <a:pt x="3465" y="2986"/>
                  </a:cubicBezTo>
                  <a:cubicBezTo>
                    <a:pt x="3463" y="2989"/>
                    <a:pt x="3460" y="2991"/>
                    <a:pt x="3458" y="2993"/>
                  </a:cubicBezTo>
                  <a:cubicBezTo>
                    <a:pt x="3456" y="2996"/>
                    <a:pt x="3454" y="2998"/>
                    <a:pt x="3452" y="3001"/>
                  </a:cubicBezTo>
                  <a:cubicBezTo>
                    <a:pt x="3449" y="3005"/>
                    <a:pt x="3447" y="3010"/>
                    <a:pt x="3445" y="3015"/>
                  </a:cubicBezTo>
                  <a:cubicBezTo>
                    <a:pt x="3442" y="3026"/>
                    <a:pt x="3441" y="3037"/>
                    <a:pt x="3441" y="3047"/>
                  </a:cubicBezTo>
                  <a:cubicBezTo>
                    <a:pt x="3440" y="3069"/>
                    <a:pt x="3439" y="3091"/>
                    <a:pt x="3416" y="3108"/>
                  </a:cubicBezTo>
                  <a:cubicBezTo>
                    <a:pt x="3415" y="3095"/>
                    <a:pt x="3407" y="3090"/>
                    <a:pt x="3402" y="3084"/>
                  </a:cubicBezTo>
                  <a:cubicBezTo>
                    <a:pt x="3397" y="3078"/>
                    <a:pt x="3394" y="3070"/>
                    <a:pt x="3402" y="3052"/>
                  </a:cubicBezTo>
                  <a:cubicBezTo>
                    <a:pt x="3389" y="3065"/>
                    <a:pt x="3374" y="3073"/>
                    <a:pt x="3383" y="3083"/>
                  </a:cubicBezTo>
                  <a:cubicBezTo>
                    <a:pt x="3379" y="3083"/>
                    <a:pt x="3376" y="3086"/>
                    <a:pt x="3373" y="3091"/>
                  </a:cubicBezTo>
                  <a:cubicBezTo>
                    <a:pt x="3370" y="3096"/>
                    <a:pt x="3367" y="3103"/>
                    <a:pt x="3364" y="3109"/>
                  </a:cubicBezTo>
                  <a:cubicBezTo>
                    <a:pt x="3360" y="3116"/>
                    <a:pt x="3357" y="3122"/>
                    <a:pt x="3353" y="3127"/>
                  </a:cubicBezTo>
                  <a:cubicBezTo>
                    <a:pt x="3348" y="3132"/>
                    <a:pt x="3343" y="3135"/>
                    <a:pt x="3337" y="3134"/>
                  </a:cubicBezTo>
                  <a:cubicBezTo>
                    <a:pt x="3336" y="3145"/>
                    <a:pt x="3347" y="3163"/>
                    <a:pt x="3329" y="3175"/>
                  </a:cubicBezTo>
                  <a:cubicBezTo>
                    <a:pt x="3325" y="3173"/>
                    <a:pt x="3323" y="3167"/>
                    <a:pt x="3323" y="3167"/>
                  </a:cubicBezTo>
                  <a:cubicBezTo>
                    <a:pt x="3329" y="3175"/>
                    <a:pt x="3305" y="3197"/>
                    <a:pt x="3332" y="3203"/>
                  </a:cubicBezTo>
                  <a:cubicBezTo>
                    <a:pt x="3322" y="3202"/>
                    <a:pt x="3312" y="3202"/>
                    <a:pt x="3303" y="3204"/>
                  </a:cubicBezTo>
                  <a:cubicBezTo>
                    <a:pt x="3293" y="3205"/>
                    <a:pt x="3284" y="3208"/>
                    <a:pt x="3276" y="3212"/>
                  </a:cubicBezTo>
                  <a:cubicBezTo>
                    <a:pt x="3259" y="3220"/>
                    <a:pt x="3242" y="3230"/>
                    <a:pt x="3226" y="3241"/>
                  </a:cubicBezTo>
                  <a:cubicBezTo>
                    <a:pt x="3217" y="3247"/>
                    <a:pt x="3209" y="3252"/>
                    <a:pt x="3201" y="3257"/>
                  </a:cubicBezTo>
                  <a:cubicBezTo>
                    <a:pt x="3193" y="3261"/>
                    <a:pt x="3184" y="3266"/>
                    <a:pt x="3176" y="3269"/>
                  </a:cubicBezTo>
                  <a:cubicBezTo>
                    <a:pt x="3167" y="3271"/>
                    <a:pt x="3159" y="3273"/>
                    <a:pt x="3151" y="3274"/>
                  </a:cubicBezTo>
                  <a:cubicBezTo>
                    <a:pt x="3147" y="3274"/>
                    <a:pt x="3142" y="3274"/>
                    <a:pt x="3138" y="3273"/>
                  </a:cubicBezTo>
                  <a:cubicBezTo>
                    <a:pt x="3134" y="3272"/>
                    <a:pt x="3130" y="3271"/>
                    <a:pt x="3126" y="3269"/>
                  </a:cubicBezTo>
                  <a:cubicBezTo>
                    <a:pt x="3117" y="3274"/>
                    <a:pt x="3108" y="3280"/>
                    <a:pt x="3099" y="3286"/>
                  </a:cubicBezTo>
                  <a:cubicBezTo>
                    <a:pt x="3094" y="3289"/>
                    <a:pt x="3089" y="3291"/>
                    <a:pt x="3084" y="3294"/>
                  </a:cubicBezTo>
                  <a:cubicBezTo>
                    <a:pt x="3079" y="3296"/>
                    <a:pt x="3074" y="3299"/>
                    <a:pt x="3070" y="3301"/>
                  </a:cubicBezTo>
                  <a:cubicBezTo>
                    <a:pt x="3050" y="3312"/>
                    <a:pt x="3030" y="3319"/>
                    <a:pt x="3012" y="3326"/>
                  </a:cubicBezTo>
                  <a:cubicBezTo>
                    <a:pt x="3013" y="3320"/>
                    <a:pt x="3010" y="3317"/>
                    <a:pt x="3017" y="3316"/>
                  </a:cubicBezTo>
                  <a:cubicBezTo>
                    <a:pt x="3004" y="3316"/>
                    <a:pt x="2996" y="3319"/>
                    <a:pt x="2991" y="3325"/>
                  </a:cubicBezTo>
                  <a:cubicBezTo>
                    <a:pt x="2986" y="3330"/>
                    <a:pt x="2984" y="3338"/>
                    <a:pt x="2981" y="3346"/>
                  </a:cubicBezTo>
                  <a:cubicBezTo>
                    <a:pt x="2979" y="3354"/>
                    <a:pt x="2976" y="3362"/>
                    <a:pt x="2970" y="3367"/>
                  </a:cubicBezTo>
                  <a:cubicBezTo>
                    <a:pt x="2964" y="3373"/>
                    <a:pt x="2954" y="3376"/>
                    <a:pt x="2938" y="3374"/>
                  </a:cubicBezTo>
                  <a:cubicBezTo>
                    <a:pt x="2902" y="3351"/>
                    <a:pt x="2965" y="3351"/>
                    <a:pt x="2944" y="3343"/>
                  </a:cubicBezTo>
                  <a:cubicBezTo>
                    <a:pt x="2938" y="3328"/>
                    <a:pt x="2931" y="3322"/>
                    <a:pt x="2923" y="3321"/>
                  </a:cubicBezTo>
                  <a:cubicBezTo>
                    <a:pt x="2919" y="3321"/>
                    <a:pt x="2915" y="3321"/>
                    <a:pt x="2911" y="3323"/>
                  </a:cubicBezTo>
                  <a:cubicBezTo>
                    <a:pt x="2906" y="3324"/>
                    <a:pt x="2902" y="3326"/>
                    <a:pt x="2897" y="3329"/>
                  </a:cubicBezTo>
                  <a:cubicBezTo>
                    <a:pt x="2887" y="3334"/>
                    <a:pt x="2876" y="3339"/>
                    <a:pt x="2865" y="3342"/>
                  </a:cubicBezTo>
                  <a:cubicBezTo>
                    <a:pt x="2854" y="3344"/>
                    <a:pt x="2842" y="3344"/>
                    <a:pt x="2831" y="3336"/>
                  </a:cubicBezTo>
                  <a:cubicBezTo>
                    <a:pt x="2840" y="3331"/>
                    <a:pt x="2840" y="3331"/>
                    <a:pt x="2840" y="3331"/>
                  </a:cubicBezTo>
                  <a:cubicBezTo>
                    <a:pt x="2831" y="3327"/>
                    <a:pt x="2823" y="3327"/>
                    <a:pt x="2814" y="3329"/>
                  </a:cubicBezTo>
                  <a:cubicBezTo>
                    <a:pt x="2806" y="3332"/>
                    <a:pt x="2797" y="3337"/>
                    <a:pt x="2787" y="3342"/>
                  </a:cubicBezTo>
                  <a:cubicBezTo>
                    <a:pt x="2782" y="3345"/>
                    <a:pt x="2777" y="3348"/>
                    <a:pt x="2772" y="3350"/>
                  </a:cubicBezTo>
                  <a:cubicBezTo>
                    <a:pt x="2767" y="3353"/>
                    <a:pt x="2761" y="3356"/>
                    <a:pt x="2756" y="3358"/>
                  </a:cubicBezTo>
                  <a:cubicBezTo>
                    <a:pt x="2745" y="3362"/>
                    <a:pt x="2733" y="3366"/>
                    <a:pt x="2720" y="3366"/>
                  </a:cubicBezTo>
                  <a:cubicBezTo>
                    <a:pt x="2720" y="3366"/>
                    <a:pt x="2722" y="3360"/>
                    <a:pt x="2720" y="3356"/>
                  </a:cubicBezTo>
                  <a:cubicBezTo>
                    <a:pt x="2704" y="3373"/>
                    <a:pt x="2680" y="3387"/>
                    <a:pt x="2654" y="3396"/>
                  </a:cubicBezTo>
                  <a:cubicBezTo>
                    <a:pt x="2628" y="3405"/>
                    <a:pt x="2599" y="3411"/>
                    <a:pt x="2575" y="3417"/>
                  </a:cubicBezTo>
                  <a:cubicBezTo>
                    <a:pt x="2589" y="3391"/>
                    <a:pt x="2596" y="3403"/>
                    <a:pt x="2586" y="3377"/>
                  </a:cubicBezTo>
                  <a:cubicBezTo>
                    <a:pt x="2565" y="3382"/>
                    <a:pt x="2594" y="3418"/>
                    <a:pt x="2550" y="3426"/>
                  </a:cubicBezTo>
                  <a:cubicBezTo>
                    <a:pt x="2536" y="3413"/>
                    <a:pt x="2504" y="3401"/>
                    <a:pt x="2500" y="3374"/>
                  </a:cubicBezTo>
                  <a:cubicBezTo>
                    <a:pt x="2500" y="3374"/>
                    <a:pt x="2510" y="3373"/>
                    <a:pt x="2520" y="3373"/>
                  </a:cubicBezTo>
                  <a:cubicBezTo>
                    <a:pt x="2525" y="3373"/>
                    <a:pt x="2530" y="3373"/>
                    <a:pt x="2534" y="3372"/>
                  </a:cubicBezTo>
                  <a:cubicBezTo>
                    <a:pt x="2538" y="3372"/>
                    <a:pt x="2541" y="3372"/>
                    <a:pt x="2541" y="3372"/>
                  </a:cubicBezTo>
                  <a:cubicBezTo>
                    <a:pt x="2530" y="3355"/>
                    <a:pt x="2517" y="3355"/>
                    <a:pt x="2504" y="3359"/>
                  </a:cubicBezTo>
                  <a:cubicBezTo>
                    <a:pt x="2490" y="3363"/>
                    <a:pt x="2477" y="3371"/>
                    <a:pt x="2466" y="3367"/>
                  </a:cubicBezTo>
                  <a:cubicBezTo>
                    <a:pt x="2469" y="3352"/>
                    <a:pt x="2469" y="3352"/>
                    <a:pt x="2469" y="3352"/>
                  </a:cubicBezTo>
                  <a:cubicBezTo>
                    <a:pt x="2453" y="3353"/>
                    <a:pt x="2441" y="3356"/>
                    <a:pt x="2431" y="3360"/>
                  </a:cubicBezTo>
                  <a:cubicBezTo>
                    <a:pt x="2421" y="3365"/>
                    <a:pt x="2413" y="3370"/>
                    <a:pt x="2404" y="3374"/>
                  </a:cubicBezTo>
                  <a:cubicBezTo>
                    <a:pt x="2388" y="3384"/>
                    <a:pt x="2370" y="3393"/>
                    <a:pt x="2336" y="3390"/>
                  </a:cubicBezTo>
                  <a:cubicBezTo>
                    <a:pt x="2343" y="3402"/>
                    <a:pt x="2343" y="3402"/>
                    <a:pt x="2343" y="3402"/>
                  </a:cubicBezTo>
                  <a:cubicBezTo>
                    <a:pt x="2304" y="3439"/>
                    <a:pt x="2312" y="3379"/>
                    <a:pt x="2274" y="3406"/>
                  </a:cubicBezTo>
                  <a:cubicBezTo>
                    <a:pt x="2264" y="3366"/>
                    <a:pt x="2264" y="3366"/>
                    <a:pt x="2264" y="3366"/>
                  </a:cubicBezTo>
                  <a:cubicBezTo>
                    <a:pt x="2252" y="3370"/>
                    <a:pt x="2230" y="3378"/>
                    <a:pt x="2205" y="3386"/>
                  </a:cubicBezTo>
                  <a:cubicBezTo>
                    <a:pt x="2181" y="3393"/>
                    <a:pt x="2154" y="3400"/>
                    <a:pt x="2131" y="3402"/>
                  </a:cubicBezTo>
                  <a:cubicBezTo>
                    <a:pt x="2159" y="3375"/>
                    <a:pt x="2211" y="3364"/>
                    <a:pt x="2244" y="3349"/>
                  </a:cubicBezTo>
                  <a:cubicBezTo>
                    <a:pt x="2232" y="3348"/>
                    <a:pt x="2211" y="3348"/>
                    <a:pt x="2192" y="3349"/>
                  </a:cubicBezTo>
                  <a:cubicBezTo>
                    <a:pt x="2173" y="3351"/>
                    <a:pt x="2155" y="3355"/>
                    <a:pt x="2148" y="3364"/>
                  </a:cubicBezTo>
                  <a:cubicBezTo>
                    <a:pt x="2158" y="3361"/>
                    <a:pt x="2171" y="3353"/>
                    <a:pt x="2180" y="3360"/>
                  </a:cubicBezTo>
                  <a:cubicBezTo>
                    <a:pt x="2164" y="3374"/>
                    <a:pt x="2146" y="3384"/>
                    <a:pt x="2125" y="3389"/>
                  </a:cubicBezTo>
                  <a:cubicBezTo>
                    <a:pt x="2105" y="3395"/>
                    <a:pt x="2083" y="3397"/>
                    <a:pt x="2058" y="3394"/>
                  </a:cubicBezTo>
                  <a:cubicBezTo>
                    <a:pt x="2067" y="3356"/>
                    <a:pt x="2036" y="3349"/>
                    <a:pt x="2000" y="3341"/>
                  </a:cubicBezTo>
                  <a:cubicBezTo>
                    <a:pt x="1981" y="3338"/>
                    <a:pt x="1962" y="3334"/>
                    <a:pt x="1945" y="3328"/>
                  </a:cubicBezTo>
                  <a:cubicBezTo>
                    <a:pt x="1929" y="3322"/>
                    <a:pt x="1915" y="3312"/>
                    <a:pt x="1909" y="3296"/>
                  </a:cubicBezTo>
                  <a:cubicBezTo>
                    <a:pt x="1898" y="3298"/>
                    <a:pt x="1887" y="3299"/>
                    <a:pt x="1876" y="3299"/>
                  </a:cubicBezTo>
                  <a:cubicBezTo>
                    <a:pt x="1866" y="3299"/>
                    <a:pt x="1855" y="3297"/>
                    <a:pt x="1845" y="3296"/>
                  </a:cubicBezTo>
                  <a:cubicBezTo>
                    <a:pt x="1834" y="3294"/>
                    <a:pt x="1824" y="3292"/>
                    <a:pt x="1813" y="3289"/>
                  </a:cubicBezTo>
                  <a:cubicBezTo>
                    <a:pt x="1803" y="3286"/>
                    <a:pt x="1793" y="3283"/>
                    <a:pt x="1782" y="3280"/>
                  </a:cubicBezTo>
                  <a:cubicBezTo>
                    <a:pt x="1761" y="3273"/>
                    <a:pt x="1741" y="3264"/>
                    <a:pt x="1719" y="3257"/>
                  </a:cubicBezTo>
                  <a:cubicBezTo>
                    <a:pt x="1708" y="3254"/>
                    <a:pt x="1697" y="3250"/>
                    <a:pt x="1686" y="3247"/>
                  </a:cubicBezTo>
                  <a:cubicBezTo>
                    <a:pt x="1674" y="3243"/>
                    <a:pt x="1663" y="3241"/>
                    <a:pt x="1651" y="3238"/>
                  </a:cubicBezTo>
                  <a:cubicBezTo>
                    <a:pt x="1656" y="3255"/>
                    <a:pt x="1656" y="3263"/>
                    <a:pt x="1655" y="3266"/>
                  </a:cubicBezTo>
                  <a:cubicBezTo>
                    <a:pt x="1653" y="3270"/>
                    <a:pt x="1648" y="3269"/>
                    <a:pt x="1643" y="3268"/>
                  </a:cubicBezTo>
                  <a:cubicBezTo>
                    <a:pt x="1632" y="3266"/>
                    <a:pt x="1618" y="3263"/>
                    <a:pt x="1614" y="3293"/>
                  </a:cubicBezTo>
                  <a:cubicBezTo>
                    <a:pt x="1590" y="3291"/>
                    <a:pt x="1582" y="3288"/>
                    <a:pt x="1581" y="3284"/>
                  </a:cubicBezTo>
                  <a:cubicBezTo>
                    <a:pt x="1581" y="3284"/>
                    <a:pt x="1566" y="3271"/>
                    <a:pt x="1552" y="3257"/>
                  </a:cubicBezTo>
                  <a:cubicBezTo>
                    <a:pt x="1545" y="3251"/>
                    <a:pt x="1537" y="3244"/>
                    <a:pt x="1532" y="3239"/>
                  </a:cubicBezTo>
                  <a:cubicBezTo>
                    <a:pt x="1527" y="3234"/>
                    <a:pt x="1523" y="3231"/>
                    <a:pt x="1523" y="3231"/>
                  </a:cubicBezTo>
                  <a:cubicBezTo>
                    <a:pt x="1512" y="3209"/>
                    <a:pt x="1548" y="3224"/>
                    <a:pt x="1549" y="3210"/>
                  </a:cubicBezTo>
                  <a:cubicBezTo>
                    <a:pt x="1503" y="3192"/>
                    <a:pt x="1536" y="3180"/>
                    <a:pt x="1510" y="3156"/>
                  </a:cubicBezTo>
                  <a:cubicBezTo>
                    <a:pt x="1510" y="3178"/>
                    <a:pt x="1485" y="3180"/>
                    <a:pt x="1460" y="3164"/>
                  </a:cubicBezTo>
                  <a:cubicBezTo>
                    <a:pt x="1490" y="3202"/>
                    <a:pt x="1490" y="3202"/>
                    <a:pt x="1490" y="3202"/>
                  </a:cubicBezTo>
                  <a:cubicBezTo>
                    <a:pt x="1452" y="3207"/>
                    <a:pt x="1441" y="3191"/>
                    <a:pt x="1431" y="3174"/>
                  </a:cubicBezTo>
                  <a:cubicBezTo>
                    <a:pt x="1421" y="3157"/>
                    <a:pt x="1411" y="3140"/>
                    <a:pt x="1373" y="3143"/>
                  </a:cubicBezTo>
                  <a:cubicBezTo>
                    <a:pt x="1400" y="3133"/>
                    <a:pt x="1400" y="3133"/>
                    <a:pt x="1400" y="3133"/>
                  </a:cubicBezTo>
                  <a:cubicBezTo>
                    <a:pt x="1382" y="3132"/>
                    <a:pt x="1351" y="3121"/>
                    <a:pt x="1319" y="3114"/>
                  </a:cubicBezTo>
                  <a:cubicBezTo>
                    <a:pt x="1311" y="3112"/>
                    <a:pt x="1303" y="3110"/>
                    <a:pt x="1295" y="3109"/>
                  </a:cubicBezTo>
                  <a:cubicBezTo>
                    <a:pt x="1287" y="3108"/>
                    <a:pt x="1279" y="3107"/>
                    <a:pt x="1271" y="3107"/>
                  </a:cubicBezTo>
                  <a:cubicBezTo>
                    <a:pt x="1256" y="3107"/>
                    <a:pt x="1241" y="3110"/>
                    <a:pt x="1228" y="3117"/>
                  </a:cubicBezTo>
                  <a:cubicBezTo>
                    <a:pt x="1225" y="3108"/>
                    <a:pt x="1224" y="3090"/>
                    <a:pt x="1240" y="3092"/>
                  </a:cubicBezTo>
                  <a:cubicBezTo>
                    <a:pt x="1222" y="3082"/>
                    <a:pt x="1200" y="3075"/>
                    <a:pt x="1178" y="3069"/>
                  </a:cubicBezTo>
                  <a:cubicBezTo>
                    <a:pt x="1167" y="3066"/>
                    <a:pt x="1156" y="3063"/>
                    <a:pt x="1144" y="3061"/>
                  </a:cubicBezTo>
                  <a:cubicBezTo>
                    <a:pt x="1133" y="3058"/>
                    <a:pt x="1122" y="3055"/>
                    <a:pt x="1111" y="3052"/>
                  </a:cubicBezTo>
                  <a:cubicBezTo>
                    <a:pt x="1088" y="3047"/>
                    <a:pt x="1067" y="3040"/>
                    <a:pt x="1048" y="3032"/>
                  </a:cubicBezTo>
                  <a:cubicBezTo>
                    <a:pt x="1030" y="3023"/>
                    <a:pt x="1014" y="3011"/>
                    <a:pt x="1004" y="2997"/>
                  </a:cubicBezTo>
                  <a:cubicBezTo>
                    <a:pt x="1017" y="2987"/>
                    <a:pt x="1017" y="2987"/>
                    <a:pt x="1017" y="2987"/>
                  </a:cubicBezTo>
                  <a:cubicBezTo>
                    <a:pt x="1001" y="2983"/>
                    <a:pt x="979" y="2997"/>
                    <a:pt x="970" y="2974"/>
                  </a:cubicBezTo>
                  <a:cubicBezTo>
                    <a:pt x="974" y="2969"/>
                    <a:pt x="983" y="2965"/>
                    <a:pt x="977" y="2960"/>
                  </a:cubicBezTo>
                  <a:cubicBezTo>
                    <a:pt x="972" y="2960"/>
                    <a:pt x="960" y="2961"/>
                    <a:pt x="947" y="2958"/>
                  </a:cubicBezTo>
                  <a:cubicBezTo>
                    <a:pt x="935" y="2955"/>
                    <a:pt x="921" y="2950"/>
                    <a:pt x="915" y="2941"/>
                  </a:cubicBezTo>
                  <a:cubicBezTo>
                    <a:pt x="939" y="2937"/>
                    <a:pt x="939" y="2937"/>
                    <a:pt x="939" y="2937"/>
                  </a:cubicBezTo>
                  <a:cubicBezTo>
                    <a:pt x="932" y="2929"/>
                    <a:pt x="924" y="2923"/>
                    <a:pt x="917" y="2918"/>
                  </a:cubicBezTo>
                  <a:cubicBezTo>
                    <a:pt x="910" y="2913"/>
                    <a:pt x="902" y="2908"/>
                    <a:pt x="894" y="2905"/>
                  </a:cubicBezTo>
                  <a:cubicBezTo>
                    <a:pt x="887" y="2901"/>
                    <a:pt x="879" y="2899"/>
                    <a:pt x="871" y="2896"/>
                  </a:cubicBezTo>
                  <a:cubicBezTo>
                    <a:pt x="863" y="2894"/>
                    <a:pt x="855" y="2892"/>
                    <a:pt x="847" y="2891"/>
                  </a:cubicBezTo>
                  <a:cubicBezTo>
                    <a:pt x="814" y="2884"/>
                    <a:pt x="781" y="2880"/>
                    <a:pt x="751" y="2862"/>
                  </a:cubicBezTo>
                  <a:cubicBezTo>
                    <a:pt x="764" y="2845"/>
                    <a:pt x="761" y="2824"/>
                    <a:pt x="752" y="2804"/>
                  </a:cubicBezTo>
                  <a:cubicBezTo>
                    <a:pt x="748" y="2794"/>
                    <a:pt x="742" y="2784"/>
                    <a:pt x="737" y="2775"/>
                  </a:cubicBezTo>
                  <a:cubicBezTo>
                    <a:pt x="731" y="2765"/>
                    <a:pt x="725" y="2757"/>
                    <a:pt x="721" y="2751"/>
                  </a:cubicBezTo>
                  <a:cubicBezTo>
                    <a:pt x="726" y="2747"/>
                    <a:pt x="726" y="2747"/>
                    <a:pt x="726" y="2747"/>
                  </a:cubicBezTo>
                  <a:cubicBezTo>
                    <a:pt x="718" y="2739"/>
                    <a:pt x="710" y="2731"/>
                    <a:pt x="701" y="2724"/>
                  </a:cubicBezTo>
                  <a:cubicBezTo>
                    <a:pt x="697" y="2720"/>
                    <a:pt x="693" y="2717"/>
                    <a:pt x="689" y="2714"/>
                  </a:cubicBezTo>
                  <a:cubicBezTo>
                    <a:pt x="687" y="2712"/>
                    <a:pt x="685" y="2710"/>
                    <a:pt x="683" y="2709"/>
                  </a:cubicBezTo>
                  <a:cubicBezTo>
                    <a:pt x="681" y="2707"/>
                    <a:pt x="679" y="2706"/>
                    <a:pt x="676" y="2704"/>
                  </a:cubicBezTo>
                  <a:cubicBezTo>
                    <a:pt x="668" y="2698"/>
                    <a:pt x="660" y="2692"/>
                    <a:pt x="651" y="2687"/>
                  </a:cubicBezTo>
                  <a:cubicBezTo>
                    <a:pt x="647" y="2684"/>
                    <a:pt x="642" y="2681"/>
                    <a:pt x="638" y="2679"/>
                  </a:cubicBezTo>
                  <a:cubicBezTo>
                    <a:pt x="634" y="2676"/>
                    <a:pt x="629" y="2673"/>
                    <a:pt x="625" y="2671"/>
                  </a:cubicBezTo>
                  <a:cubicBezTo>
                    <a:pt x="608" y="2660"/>
                    <a:pt x="589" y="2650"/>
                    <a:pt x="572" y="2639"/>
                  </a:cubicBezTo>
                  <a:cubicBezTo>
                    <a:pt x="563" y="2633"/>
                    <a:pt x="554" y="2627"/>
                    <a:pt x="546" y="2621"/>
                  </a:cubicBezTo>
                  <a:cubicBezTo>
                    <a:pt x="537" y="2614"/>
                    <a:pt x="528" y="2607"/>
                    <a:pt x="520" y="2600"/>
                  </a:cubicBezTo>
                  <a:cubicBezTo>
                    <a:pt x="520" y="2591"/>
                    <a:pt x="519" y="2582"/>
                    <a:pt x="516" y="2572"/>
                  </a:cubicBezTo>
                  <a:cubicBezTo>
                    <a:pt x="514" y="2563"/>
                    <a:pt x="511" y="2553"/>
                    <a:pt x="506" y="2543"/>
                  </a:cubicBezTo>
                  <a:cubicBezTo>
                    <a:pt x="504" y="2538"/>
                    <a:pt x="502" y="2533"/>
                    <a:pt x="499" y="2528"/>
                  </a:cubicBezTo>
                  <a:cubicBezTo>
                    <a:pt x="496" y="2523"/>
                    <a:pt x="494" y="2518"/>
                    <a:pt x="491" y="2513"/>
                  </a:cubicBezTo>
                  <a:cubicBezTo>
                    <a:pt x="485" y="2502"/>
                    <a:pt x="479" y="2492"/>
                    <a:pt x="472" y="2481"/>
                  </a:cubicBezTo>
                  <a:cubicBezTo>
                    <a:pt x="447" y="2438"/>
                    <a:pt x="419" y="2392"/>
                    <a:pt x="411" y="2347"/>
                  </a:cubicBezTo>
                  <a:cubicBezTo>
                    <a:pt x="410" y="2362"/>
                    <a:pt x="380" y="2361"/>
                    <a:pt x="369" y="2349"/>
                  </a:cubicBezTo>
                  <a:cubicBezTo>
                    <a:pt x="368" y="2338"/>
                    <a:pt x="355" y="2328"/>
                    <a:pt x="347" y="2320"/>
                  </a:cubicBezTo>
                  <a:cubicBezTo>
                    <a:pt x="339" y="2311"/>
                    <a:pt x="335" y="2304"/>
                    <a:pt x="354" y="2297"/>
                  </a:cubicBezTo>
                  <a:cubicBezTo>
                    <a:pt x="356" y="2303"/>
                    <a:pt x="356" y="2303"/>
                    <a:pt x="356" y="2303"/>
                  </a:cubicBezTo>
                  <a:cubicBezTo>
                    <a:pt x="363" y="2296"/>
                    <a:pt x="367" y="2288"/>
                    <a:pt x="368" y="2280"/>
                  </a:cubicBezTo>
                  <a:cubicBezTo>
                    <a:pt x="370" y="2272"/>
                    <a:pt x="369" y="2264"/>
                    <a:pt x="367" y="2256"/>
                  </a:cubicBezTo>
                  <a:cubicBezTo>
                    <a:pt x="365" y="2248"/>
                    <a:pt x="361" y="2240"/>
                    <a:pt x="357" y="2233"/>
                  </a:cubicBezTo>
                  <a:cubicBezTo>
                    <a:pt x="354" y="2225"/>
                    <a:pt x="350" y="2217"/>
                    <a:pt x="347" y="2209"/>
                  </a:cubicBezTo>
                  <a:cubicBezTo>
                    <a:pt x="297" y="2224"/>
                    <a:pt x="297" y="2224"/>
                    <a:pt x="297" y="2224"/>
                  </a:cubicBezTo>
                  <a:cubicBezTo>
                    <a:pt x="306" y="2196"/>
                    <a:pt x="305" y="2170"/>
                    <a:pt x="298" y="2146"/>
                  </a:cubicBezTo>
                  <a:cubicBezTo>
                    <a:pt x="295" y="2133"/>
                    <a:pt x="291" y="2121"/>
                    <a:pt x="286" y="2109"/>
                  </a:cubicBezTo>
                  <a:cubicBezTo>
                    <a:pt x="283" y="2102"/>
                    <a:pt x="280" y="2096"/>
                    <a:pt x="278" y="2090"/>
                  </a:cubicBezTo>
                  <a:cubicBezTo>
                    <a:pt x="275" y="2084"/>
                    <a:pt x="273" y="2078"/>
                    <a:pt x="270" y="2073"/>
                  </a:cubicBezTo>
                  <a:cubicBezTo>
                    <a:pt x="265" y="2061"/>
                    <a:pt x="259" y="2049"/>
                    <a:pt x="255" y="2038"/>
                  </a:cubicBezTo>
                  <a:cubicBezTo>
                    <a:pt x="251" y="2027"/>
                    <a:pt x="247" y="2016"/>
                    <a:pt x="245" y="2005"/>
                  </a:cubicBezTo>
                  <a:cubicBezTo>
                    <a:pt x="244" y="2000"/>
                    <a:pt x="244" y="1995"/>
                    <a:pt x="244" y="1990"/>
                  </a:cubicBezTo>
                  <a:cubicBezTo>
                    <a:pt x="244" y="1985"/>
                    <a:pt x="244" y="1981"/>
                    <a:pt x="245" y="1976"/>
                  </a:cubicBezTo>
                  <a:cubicBezTo>
                    <a:pt x="247" y="1967"/>
                    <a:pt x="252" y="1959"/>
                    <a:pt x="259" y="1952"/>
                  </a:cubicBezTo>
                  <a:cubicBezTo>
                    <a:pt x="255" y="1947"/>
                    <a:pt x="251" y="1943"/>
                    <a:pt x="248" y="1937"/>
                  </a:cubicBezTo>
                  <a:cubicBezTo>
                    <a:pt x="246" y="1932"/>
                    <a:pt x="243" y="1927"/>
                    <a:pt x="241" y="1921"/>
                  </a:cubicBezTo>
                  <a:cubicBezTo>
                    <a:pt x="236" y="1911"/>
                    <a:pt x="231" y="1900"/>
                    <a:pt x="223" y="1891"/>
                  </a:cubicBezTo>
                  <a:cubicBezTo>
                    <a:pt x="251" y="1888"/>
                    <a:pt x="251" y="1888"/>
                    <a:pt x="251" y="1888"/>
                  </a:cubicBezTo>
                  <a:cubicBezTo>
                    <a:pt x="251" y="1874"/>
                    <a:pt x="251" y="1861"/>
                    <a:pt x="251" y="1850"/>
                  </a:cubicBezTo>
                  <a:cubicBezTo>
                    <a:pt x="251" y="1844"/>
                    <a:pt x="251" y="1838"/>
                    <a:pt x="251" y="1833"/>
                  </a:cubicBezTo>
                  <a:cubicBezTo>
                    <a:pt x="251" y="1827"/>
                    <a:pt x="251" y="1822"/>
                    <a:pt x="251" y="1816"/>
                  </a:cubicBezTo>
                  <a:cubicBezTo>
                    <a:pt x="250" y="1805"/>
                    <a:pt x="249" y="1793"/>
                    <a:pt x="248" y="1780"/>
                  </a:cubicBezTo>
                  <a:cubicBezTo>
                    <a:pt x="247" y="1767"/>
                    <a:pt x="246" y="1753"/>
                    <a:pt x="244" y="1736"/>
                  </a:cubicBezTo>
                  <a:cubicBezTo>
                    <a:pt x="264" y="1749"/>
                    <a:pt x="264" y="1749"/>
                    <a:pt x="264" y="1749"/>
                  </a:cubicBezTo>
                  <a:cubicBezTo>
                    <a:pt x="264" y="1745"/>
                    <a:pt x="263" y="1740"/>
                    <a:pt x="261" y="1736"/>
                  </a:cubicBezTo>
                  <a:cubicBezTo>
                    <a:pt x="259" y="1732"/>
                    <a:pt x="256" y="1729"/>
                    <a:pt x="252" y="1725"/>
                  </a:cubicBezTo>
                  <a:cubicBezTo>
                    <a:pt x="245" y="1718"/>
                    <a:pt x="235" y="1712"/>
                    <a:pt x="225" y="1706"/>
                  </a:cubicBezTo>
                  <a:cubicBezTo>
                    <a:pt x="214" y="1700"/>
                    <a:pt x="204" y="1693"/>
                    <a:pt x="196" y="1686"/>
                  </a:cubicBezTo>
                  <a:cubicBezTo>
                    <a:pt x="188" y="1679"/>
                    <a:pt x="184" y="1671"/>
                    <a:pt x="184" y="1662"/>
                  </a:cubicBezTo>
                  <a:cubicBezTo>
                    <a:pt x="184" y="1662"/>
                    <a:pt x="195" y="1660"/>
                    <a:pt x="205" y="1657"/>
                  </a:cubicBezTo>
                  <a:cubicBezTo>
                    <a:pt x="216" y="1655"/>
                    <a:pt x="226" y="1653"/>
                    <a:pt x="226" y="1653"/>
                  </a:cubicBezTo>
                  <a:cubicBezTo>
                    <a:pt x="227" y="1645"/>
                    <a:pt x="228" y="1636"/>
                    <a:pt x="229" y="1628"/>
                  </a:cubicBezTo>
                  <a:cubicBezTo>
                    <a:pt x="231" y="1619"/>
                    <a:pt x="233" y="1611"/>
                    <a:pt x="236" y="1603"/>
                  </a:cubicBezTo>
                  <a:cubicBezTo>
                    <a:pt x="239" y="1590"/>
                    <a:pt x="239" y="1590"/>
                    <a:pt x="239" y="1590"/>
                  </a:cubicBezTo>
                  <a:cubicBezTo>
                    <a:pt x="240" y="1586"/>
                    <a:pt x="242" y="1582"/>
                    <a:pt x="243" y="1578"/>
                  </a:cubicBezTo>
                  <a:cubicBezTo>
                    <a:pt x="246" y="1570"/>
                    <a:pt x="249" y="1562"/>
                    <a:pt x="251" y="1554"/>
                  </a:cubicBezTo>
                  <a:cubicBezTo>
                    <a:pt x="252" y="1550"/>
                    <a:pt x="253" y="1545"/>
                    <a:pt x="254" y="1541"/>
                  </a:cubicBezTo>
                  <a:cubicBezTo>
                    <a:pt x="256" y="1535"/>
                    <a:pt x="256" y="1535"/>
                    <a:pt x="256" y="1535"/>
                  </a:cubicBezTo>
                  <a:cubicBezTo>
                    <a:pt x="257" y="1529"/>
                    <a:pt x="257" y="1529"/>
                    <a:pt x="257" y="1529"/>
                  </a:cubicBezTo>
                  <a:cubicBezTo>
                    <a:pt x="259" y="1521"/>
                    <a:pt x="261" y="1513"/>
                    <a:pt x="262" y="1504"/>
                  </a:cubicBezTo>
                  <a:cubicBezTo>
                    <a:pt x="262" y="1500"/>
                    <a:pt x="262" y="1496"/>
                    <a:pt x="262" y="1492"/>
                  </a:cubicBezTo>
                  <a:cubicBezTo>
                    <a:pt x="262" y="1490"/>
                    <a:pt x="262" y="1487"/>
                    <a:pt x="262" y="1485"/>
                  </a:cubicBezTo>
                  <a:cubicBezTo>
                    <a:pt x="262" y="1483"/>
                    <a:pt x="262" y="1481"/>
                    <a:pt x="262" y="1479"/>
                  </a:cubicBezTo>
                  <a:cubicBezTo>
                    <a:pt x="262" y="1470"/>
                    <a:pt x="260" y="1461"/>
                    <a:pt x="258" y="1452"/>
                  </a:cubicBezTo>
                  <a:cubicBezTo>
                    <a:pt x="263" y="1454"/>
                    <a:pt x="275" y="1459"/>
                    <a:pt x="274" y="1470"/>
                  </a:cubicBezTo>
                  <a:cubicBezTo>
                    <a:pt x="276" y="1463"/>
                    <a:pt x="281" y="1452"/>
                    <a:pt x="285" y="1440"/>
                  </a:cubicBezTo>
                  <a:cubicBezTo>
                    <a:pt x="291" y="1429"/>
                    <a:pt x="297" y="1416"/>
                    <a:pt x="300" y="1405"/>
                  </a:cubicBezTo>
                  <a:cubicBezTo>
                    <a:pt x="304" y="1393"/>
                    <a:pt x="306" y="1382"/>
                    <a:pt x="304" y="1373"/>
                  </a:cubicBezTo>
                  <a:cubicBezTo>
                    <a:pt x="301" y="1364"/>
                    <a:pt x="294" y="1358"/>
                    <a:pt x="279" y="1355"/>
                  </a:cubicBezTo>
                  <a:cubicBezTo>
                    <a:pt x="288" y="1359"/>
                    <a:pt x="294" y="1356"/>
                    <a:pt x="298" y="1350"/>
                  </a:cubicBezTo>
                  <a:cubicBezTo>
                    <a:pt x="301" y="1347"/>
                    <a:pt x="302" y="1343"/>
                    <a:pt x="303" y="1339"/>
                  </a:cubicBezTo>
                  <a:cubicBezTo>
                    <a:pt x="305" y="1334"/>
                    <a:pt x="306" y="1329"/>
                    <a:pt x="307" y="1323"/>
                  </a:cubicBezTo>
                  <a:cubicBezTo>
                    <a:pt x="308" y="1318"/>
                    <a:pt x="308" y="1312"/>
                    <a:pt x="308" y="1305"/>
                  </a:cubicBezTo>
                  <a:cubicBezTo>
                    <a:pt x="309" y="1299"/>
                    <a:pt x="309" y="1293"/>
                    <a:pt x="310" y="1286"/>
                  </a:cubicBezTo>
                  <a:cubicBezTo>
                    <a:pt x="310" y="1274"/>
                    <a:pt x="310" y="1261"/>
                    <a:pt x="311" y="1251"/>
                  </a:cubicBezTo>
                  <a:cubicBezTo>
                    <a:pt x="333" y="1268"/>
                    <a:pt x="333" y="1268"/>
                    <a:pt x="333" y="1268"/>
                  </a:cubicBezTo>
                  <a:cubicBezTo>
                    <a:pt x="324" y="1247"/>
                    <a:pt x="318" y="1234"/>
                    <a:pt x="315" y="1222"/>
                  </a:cubicBezTo>
                  <a:cubicBezTo>
                    <a:pt x="313" y="1209"/>
                    <a:pt x="314" y="1197"/>
                    <a:pt x="322" y="1174"/>
                  </a:cubicBezTo>
                  <a:cubicBezTo>
                    <a:pt x="330" y="1167"/>
                    <a:pt x="345" y="1178"/>
                    <a:pt x="332" y="1186"/>
                  </a:cubicBezTo>
                  <a:cubicBezTo>
                    <a:pt x="347" y="1175"/>
                    <a:pt x="345" y="1165"/>
                    <a:pt x="344" y="1155"/>
                  </a:cubicBezTo>
                  <a:cubicBezTo>
                    <a:pt x="342" y="1145"/>
                    <a:pt x="342" y="1134"/>
                    <a:pt x="360" y="1120"/>
                  </a:cubicBezTo>
                  <a:cubicBezTo>
                    <a:pt x="366" y="1143"/>
                    <a:pt x="366" y="1143"/>
                    <a:pt x="366" y="1143"/>
                  </a:cubicBezTo>
                  <a:cubicBezTo>
                    <a:pt x="371" y="1136"/>
                    <a:pt x="374" y="1130"/>
                    <a:pt x="377" y="1125"/>
                  </a:cubicBezTo>
                  <a:cubicBezTo>
                    <a:pt x="379" y="1120"/>
                    <a:pt x="380" y="1116"/>
                    <a:pt x="379" y="1112"/>
                  </a:cubicBezTo>
                  <a:cubicBezTo>
                    <a:pt x="379" y="1105"/>
                    <a:pt x="376" y="1097"/>
                    <a:pt x="373" y="1082"/>
                  </a:cubicBezTo>
                  <a:cubicBezTo>
                    <a:pt x="375" y="1070"/>
                    <a:pt x="387" y="1056"/>
                    <a:pt x="402" y="1048"/>
                  </a:cubicBezTo>
                  <a:cubicBezTo>
                    <a:pt x="416" y="1039"/>
                    <a:pt x="433" y="1036"/>
                    <a:pt x="444" y="1042"/>
                  </a:cubicBezTo>
                  <a:cubicBezTo>
                    <a:pt x="439" y="1035"/>
                    <a:pt x="437" y="1025"/>
                    <a:pt x="437" y="1014"/>
                  </a:cubicBezTo>
                  <a:cubicBezTo>
                    <a:pt x="438" y="1004"/>
                    <a:pt x="442" y="993"/>
                    <a:pt x="452" y="988"/>
                  </a:cubicBezTo>
                  <a:cubicBezTo>
                    <a:pt x="461" y="992"/>
                    <a:pt x="460" y="1001"/>
                    <a:pt x="460" y="1006"/>
                  </a:cubicBezTo>
                  <a:cubicBezTo>
                    <a:pt x="474" y="998"/>
                    <a:pt x="483" y="988"/>
                    <a:pt x="490" y="978"/>
                  </a:cubicBezTo>
                  <a:cubicBezTo>
                    <a:pt x="497" y="968"/>
                    <a:pt x="501" y="957"/>
                    <a:pt x="506" y="947"/>
                  </a:cubicBezTo>
                  <a:cubicBezTo>
                    <a:pt x="510" y="937"/>
                    <a:pt x="515" y="928"/>
                    <a:pt x="521" y="921"/>
                  </a:cubicBezTo>
                  <a:cubicBezTo>
                    <a:pt x="525" y="917"/>
                    <a:pt x="528" y="914"/>
                    <a:pt x="533" y="911"/>
                  </a:cubicBezTo>
                  <a:cubicBezTo>
                    <a:pt x="537" y="909"/>
                    <a:pt x="543" y="907"/>
                    <a:pt x="549" y="905"/>
                  </a:cubicBezTo>
                  <a:cubicBezTo>
                    <a:pt x="556" y="911"/>
                    <a:pt x="561" y="913"/>
                    <a:pt x="565" y="912"/>
                  </a:cubicBezTo>
                  <a:cubicBezTo>
                    <a:pt x="547" y="929"/>
                    <a:pt x="532" y="944"/>
                    <a:pt x="520" y="955"/>
                  </a:cubicBezTo>
                  <a:cubicBezTo>
                    <a:pt x="509" y="965"/>
                    <a:pt x="502" y="971"/>
                    <a:pt x="503" y="969"/>
                  </a:cubicBezTo>
                  <a:cubicBezTo>
                    <a:pt x="512" y="978"/>
                    <a:pt x="524" y="976"/>
                    <a:pt x="535" y="978"/>
                  </a:cubicBezTo>
                  <a:cubicBezTo>
                    <a:pt x="545" y="979"/>
                    <a:pt x="553" y="985"/>
                    <a:pt x="556" y="1008"/>
                  </a:cubicBezTo>
                  <a:cubicBezTo>
                    <a:pt x="557" y="999"/>
                    <a:pt x="559" y="988"/>
                    <a:pt x="561" y="977"/>
                  </a:cubicBezTo>
                  <a:cubicBezTo>
                    <a:pt x="564" y="966"/>
                    <a:pt x="566" y="953"/>
                    <a:pt x="570" y="942"/>
                  </a:cubicBezTo>
                  <a:cubicBezTo>
                    <a:pt x="574" y="930"/>
                    <a:pt x="579" y="919"/>
                    <a:pt x="585" y="910"/>
                  </a:cubicBezTo>
                  <a:cubicBezTo>
                    <a:pt x="592" y="901"/>
                    <a:pt x="599" y="893"/>
                    <a:pt x="608" y="889"/>
                  </a:cubicBezTo>
                  <a:cubicBezTo>
                    <a:pt x="611" y="890"/>
                    <a:pt x="614" y="890"/>
                    <a:pt x="618" y="892"/>
                  </a:cubicBezTo>
                  <a:cubicBezTo>
                    <a:pt x="617" y="897"/>
                    <a:pt x="617" y="897"/>
                    <a:pt x="617" y="897"/>
                  </a:cubicBezTo>
                  <a:cubicBezTo>
                    <a:pt x="625" y="893"/>
                    <a:pt x="629" y="886"/>
                    <a:pt x="632" y="878"/>
                  </a:cubicBezTo>
                  <a:cubicBezTo>
                    <a:pt x="644" y="874"/>
                    <a:pt x="652" y="871"/>
                    <a:pt x="661" y="864"/>
                  </a:cubicBezTo>
                  <a:cubicBezTo>
                    <a:pt x="670" y="871"/>
                    <a:pt x="680" y="866"/>
                    <a:pt x="690" y="858"/>
                  </a:cubicBezTo>
                  <a:cubicBezTo>
                    <a:pt x="701" y="851"/>
                    <a:pt x="711" y="840"/>
                    <a:pt x="719" y="834"/>
                  </a:cubicBezTo>
                  <a:cubicBezTo>
                    <a:pt x="701" y="813"/>
                    <a:pt x="724" y="802"/>
                    <a:pt x="691" y="797"/>
                  </a:cubicBezTo>
                  <a:cubicBezTo>
                    <a:pt x="695" y="797"/>
                    <a:pt x="690" y="802"/>
                    <a:pt x="680" y="811"/>
                  </a:cubicBezTo>
                  <a:cubicBezTo>
                    <a:pt x="679" y="814"/>
                    <a:pt x="676" y="816"/>
                    <a:pt x="676" y="819"/>
                  </a:cubicBezTo>
                  <a:cubicBezTo>
                    <a:pt x="675" y="818"/>
                    <a:pt x="675" y="817"/>
                    <a:pt x="675" y="816"/>
                  </a:cubicBezTo>
                  <a:cubicBezTo>
                    <a:pt x="665" y="824"/>
                    <a:pt x="652" y="835"/>
                    <a:pt x="638" y="848"/>
                  </a:cubicBezTo>
                  <a:cubicBezTo>
                    <a:pt x="641" y="827"/>
                    <a:pt x="646" y="807"/>
                    <a:pt x="673" y="806"/>
                  </a:cubicBezTo>
                  <a:cubicBezTo>
                    <a:pt x="671" y="786"/>
                    <a:pt x="669" y="764"/>
                    <a:pt x="669" y="754"/>
                  </a:cubicBezTo>
                  <a:cubicBezTo>
                    <a:pt x="714" y="768"/>
                    <a:pt x="769" y="756"/>
                    <a:pt x="788" y="772"/>
                  </a:cubicBezTo>
                  <a:cubicBezTo>
                    <a:pt x="808" y="749"/>
                    <a:pt x="837" y="728"/>
                    <a:pt x="862" y="705"/>
                  </a:cubicBezTo>
                  <a:cubicBezTo>
                    <a:pt x="874" y="694"/>
                    <a:pt x="885" y="682"/>
                    <a:pt x="894" y="669"/>
                  </a:cubicBezTo>
                  <a:cubicBezTo>
                    <a:pt x="903" y="657"/>
                    <a:pt x="910" y="642"/>
                    <a:pt x="912" y="626"/>
                  </a:cubicBezTo>
                  <a:cubicBezTo>
                    <a:pt x="925" y="612"/>
                    <a:pt x="937" y="630"/>
                    <a:pt x="946" y="635"/>
                  </a:cubicBezTo>
                  <a:cubicBezTo>
                    <a:pt x="940" y="644"/>
                    <a:pt x="929" y="649"/>
                    <a:pt x="928" y="658"/>
                  </a:cubicBezTo>
                  <a:cubicBezTo>
                    <a:pt x="934" y="651"/>
                    <a:pt x="942" y="644"/>
                    <a:pt x="952" y="637"/>
                  </a:cubicBezTo>
                  <a:cubicBezTo>
                    <a:pt x="961" y="631"/>
                    <a:pt x="971" y="625"/>
                    <a:pt x="981" y="618"/>
                  </a:cubicBezTo>
                  <a:cubicBezTo>
                    <a:pt x="999" y="604"/>
                    <a:pt x="1014" y="590"/>
                    <a:pt x="1010" y="572"/>
                  </a:cubicBezTo>
                  <a:cubicBezTo>
                    <a:pt x="1034" y="570"/>
                    <a:pt x="1031" y="580"/>
                    <a:pt x="1030" y="587"/>
                  </a:cubicBezTo>
                  <a:cubicBezTo>
                    <a:pt x="1028" y="594"/>
                    <a:pt x="1027" y="597"/>
                    <a:pt x="1054" y="582"/>
                  </a:cubicBezTo>
                  <a:cubicBezTo>
                    <a:pt x="1051" y="596"/>
                    <a:pt x="1051" y="596"/>
                    <a:pt x="1051" y="596"/>
                  </a:cubicBezTo>
                  <a:cubicBezTo>
                    <a:pt x="1067" y="597"/>
                    <a:pt x="1082" y="595"/>
                    <a:pt x="1095" y="591"/>
                  </a:cubicBezTo>
                  <a:cubicBezTo>
                    <a:pt x="1108" y="588"/>
                    <a:pt x="1119" y="582"/>
                    <a:pt x="1130" y="576"/>
                  </a:cubicBezTo>
                  <a:cubicBezTo>
                    <a:pt x="1141" y="569"/>
                    <a:pt x="1152" y="561"/>
                    <a:pt x="1162" y="552"/>
                  </a:cubicBezTo>
                  <a:cubicBezTo>
                    <a:pt x="1172" y="543"/>
                    <a:pt x="1182" y="534"/>
                    <a:pt x="1192" y="525"/>
                  </a:cubicBezTo>
                  <a:cubicBezTo>
                    <a:pt x="1202" y="516"/>
                    <a:pt x="1212" y="508"/>
                    <a:pt x="1224" y="499"/>
                  </a:cubicBezTo>
                  <a:cubicBezTo>
                    <a:pt x="1229" y="495"/>
                    <a:pt x="1235" y="491"/>
                    <a:pt x="1241" y="488"/>
                  </a:cubicBezTo>
                  <a:cubicBezTo>
                    <a:pt x="1247" y="485"/>
                    <a:pt x="1253" y="482"/>
                    <a:pt x="1259" y="479"/>
                  </a:cubicBezTo>
                  <a:cubicBezTo>
                    <a:pt x="1285" y="469"/>
                    <a:pt x="1315" y="464"/>
                    <a:pt x="1352" y="474"/>
                  </a:cubicBezTo>
                  <a:cubicBezTo>
                    <a:pt x="1342" y="472"/>
                    <a:pt x="1337" y="471"/>
                    <a:pt x="1334" y="466"/>
                  </a:cubicBezTo>
                  <a:cubicBezTo>
                    <a:pt x="1353" y="465"/>
                    <a:pt x="1372" y="463"/>
                    <a:pt x="1391" y="459"/>
                  </a:cubicBezTo>
                  <a:cubicBezTo>
                    <a:pt x="1410" y="456"/>
                    <a:pt x="1429" y="452"/>
                    <a:pt x="1448" y="448"/>
                  </a:cubicBezTo>
                  <a:cubicBezTo>
                    <a:pt x="1458" y="445"/>
                    <a:pt x="1467" y="443"/>
                    <a:pt x="1477" y="440"/>
                  </a:cubicBezTo>
                  <a:cubicBezTo>
                    <a:pt x="1486" y="438"/>
                    <a:pt x="1496" y="436"/>
                    <a:pt x="1505" y="433"/>
                  </a:cubicBezTo>
                  <a:cubicBezTo>
                    <a:pt x="1533" y="425"/>
                    <a:pt x="1533" y="425"/>
                    <a:pt x="1533" y="425"/>
                  </a:cubicBezTo>
                  <a:cubicBezTo>
                    <a:pt x="1548" y="421"/>
                    <a:pt x="1548" y="421"/>
                    <a:pt x="1548" y="421"/>
                  </a:cubicBezTo>
                  <a:cubicBezTo>
                    <a:pt x="1562" y="418"/>
                    <a:pt x="1562" y="418"/>
                    <a:pt x="1562" y="418"/>
                  </a:cubicBezTo>
                  <a:cubicBezTo>
                    <a:pt x="1581" y="413"/>
                    <a:pt x="1600" y="408"/>
                    <a:pt x="1619" y="404"/>
                  </a:cubicBezTo>
                  <a:cubicBezTo>
                    <a:pt x="1638" y="401"/>
                    <a:pt x="1658" y="398"/>
                    <a:pt x="1677" y="396"/>
                  </a:cubicBezTo>
                  <a:cubicBezTo>
                    <a:pt x="1687" y="395"/>
                    <a:pt x="1697" y="394"/>
                    <a:pt x="1706" y="394"/>
                  </a:cubicBezTo>
                  <a:cubicBezTo>
                    <a:pt x="1716" y="393"/>
                    <a:pt x="1726" y="393"/>
                    <a:pt x="1735" y="394"/>
                  </a:cubicBezTo>
                  <a:cubicBezTo>
                    <a:pt x="1755" y="394"/>
                    <a:pt x="1774" y="396"/>
                    <a:pt x="1794" y="401"/>
                  </a:cubicBezTo>
                  <a:cubicBezTo>
                    <a:pt x="1838" y="406"/>
                    <a:pt x="1840" y="383"/>
                    <a:pt x="1864" y="362"/>
                  </a:cubicBezTo>
                  <a:cubicBezTo>
                    <a:pt x="1876" y="391"/>
                    <a:pt x="1876" y="391"/>
                    <a:pt x="1876" y="391"/>
                  </a:cubicBezTo>
                  <a:cubicBezTo>
                    <a:pt x="1918" y="352"/>
                    <a:pt x="1918" y="352"/>
                    <a:pt x="1918" y="352"/>
                  </a:cubicBezTo>
                  <a:cubicBezTo>
                    <a:pt x="1949" y="337"/>
                    <a:pt x="1978" y="353"/>
                    <a:pt x="2009" y="366"/>
                  </a:cubicBezTo>
                  <a:cubicBezTo>
                    <a:pt x="2040" y="379"/>
                    <a:pt x="2072" y="389"/>
                    <a:pt x="2111" y="363"/>
                  </a:cubicBezTo>
                  <a:cubicBezTo>
                    <a:pt x="2099" y="343"/>
                    <a:pt x="2099" y="343"/>
                    <a:pt x="2099" y="343"/>
                  </a:cubicBezTo>
                  <a:cubicBezTo>
                    <a:pt x="2129" y="345"/>
                    <a:pt x="2191" y="326"/>
                    <a:pt x="2187" y="349"/>
                  </a:cubicBezTo>
                  <a:cubicBezTo>
                    <a:pt x="2190" y="345"/>
                    <a:pt x="2196" y="328"/>
                    <a:pt x="2208" y="338"/>
                  </a:cubicBezTo>
                  <a:cubicBezTo>
                    <a:pt x="2209" y="353"/>
                    <a:pt x="2209" y="353"/>
                    <a:pt x="2209" y="353"/>
                  </a:cubicBezTo>
                  <a:cubicBezTo>
                    <a:pt x="2280" y="323"/>
                    <a:pt x="2280" y="323"/>
                    <a:pt x="2280" y="323"/>
                  </a:cubicBezTo>
                  <a:cubicBezTo>
                    <a:pt x="2336" y="331"/>
                    <a:pt x="2274" y="385"/>
                    <a:pt x="2355" y="384"/>
                  </a:cubicBezTo>
                  <a:cubicBezTo>
                    <a:pt x="2385" y="377"/>
                    <a:pt x="2439" y="335"/>
                    <a:pt x="2427" y="325"/>
                  </a:cubicBezTo>
                  <a:cubicBezTo>
                    <a:pt x="2415" y="325"/>
                    <a:pt x="2396" y="317"/>
                    <a:pt x="2394" y="301"/>
                  </a:cubicBezTo>
                  <a:cubicBezTo>
                    <a:pt x="2421" y="292"/>
                    <a:pt x="2421" y="292"/>
                    <a:pt x="2421" y="292"/>
                  </a:cubicBezTo>
                  <a:cubicBezTo>
                    <a:pt x="2424" y="246"/>
                    <a:pt x="2444" y="198"/>
                    <a:pt x="2374" y="169"/>
                  </a:cubicBezTo>
                  <a:cubicBezTo>
                    <a:pt x="2328" y="199"/>
                    <a:pt x="2328" y="199"/>
                    <a:pt x="2328" y="199"/>
                  </a:cubicBezTo>
                  <a:cubicBezTo>
                    <a:pt x="2312" y="177"/>
                    <a:pt x="2312" y="177"/>
                    <a:pt x="2312" y="177"/>
                  </a:cubicBezTo>
                  <a:cubicBezTo>
                    <a:pt x="2352" y="174"/>
                    <a:pt x="2352" y="174"/>
                    <a:pt x="2352" y="174"/>
                  </a:cubicBezTo>
                  <a:cubicBezTo>
                    <a:pt x="2328" y="154"/>
                    <a:pt x="2314" y="173"/>
                    <a:pt x="2299" y="187"/>
                  </a:cubicBezTo>
                  <a:cubicBezTo>
                    <a:pt x="2294" y="175"/>
                    <a:pt x="2287" y="167"/>
                    <a:pt x="2278" y="163"/>
                  </a:cubicBezTo>
                  <a:cubicBezTo>
                    <a:pt x="2233" y="210"/>
                    <a:pt x="2233" y="210"/>
                    <a:pt x="2233" y="210"/>
                  </a:cubicBezTo>
                  <a:cubicBezTo>
                    <a:pt x="2226" y="192"/>
                    <a:pt x="2252" y="173"/>
                    <a:pt x="2220" y="165"/>
                  </a:cubicBezTo>
                  <a:cubicBezTo>
                    <a:pt x="2199" y="186"/>
                    <a:pt x="2243" y="204"/>
                    <a:pt x="2208" y="219"/>
                  </a:cubicBezTo>
                  <a:cubicBezTo>
                    <a:pt x="2184" y="199"/>
                    <a:pt x="2190" y="182"/>
                    <a:pt x="2164" y="201"/>
                  </a:cubicBezTo>
                  <a:cubicBezTo>
                    <a:pt x="2159" y="190"/>
                    <a:pt x="2165" y="182"/>
                    <a:pt x="2175" y="176"/>
                  </a:cubicBezTo>
                  <a:cubicBezTo>
                    <a:pt x="2152" y="192"/>
                    <a:pt x="2112" y="186"/>
                    <a:pt x="2101" y="211"/>
                  </a:cubicBezTo>
                  <a:cubicBezTo>
                    <a:pt x="2076" y="187"/>
                    <a:pt x="2021" y="224"/>
                    <a:pt x="2020" y="180"/>
                  </a:cubicBezTo>
                  <a:cubicBezTo>
                    <a:pt x="2013" y="191"/>
                    <a:pt x="1981" y="217"/>
                    <a:pt x="1959" y="221"/>
                  </a:cubicBezTo>
                  <a:cubicBezTo>
                    <a:pt x="1977" y="193"/>
                    <a:pt x="1956" y="194"/>
                    <a:pt x="1931" y="195"/>
                  </a:cubicBezTo>
                  <a:cubicBezTo>
                    <a:pt x="1907" y="196"/>
                    <a:pt x="1879" y="197"/>
                    <a:pt x="1881" y="169"/>
                  </a:cubicBezTo>
                  <a:cubicBezTo>
                    <a:pt x="1869" y="194"/>
                    <a:pt x="1842" y="201"/>
                    <a:pt x="1812" y="208"/>
                  </a:cubicBezTo>
                  <a:cubicBezTo>
                    <a:pt x="1798" y="211"/>
                    <a:pt x="1782" y="213"/>
                    <a:pt x="1767" y="217"/>
                  </a:cubicBezTo>
                  <a:cubicBezTo>
                    <a:pt x="1752" y="221"/>
                    <a:pt x="1738" y="226"/>
                    <a:pt x="1725" y="234"/>
                  </a:cubicBezTo>
                  <a:cubicBezTo>
                    <a:pt x="1728" y="230"/>
                    <a:pt x="1732" y="222"/>
                    <a:pt x="1737" y="223"/>
                  </a:cubicBezTo>
                  <a:cubicBezTo>
                    <a:pt x="1707" y="224"/>
                    <a:pt x="1697" y="211"/>
                    <a:pt x="1676" y="205"/>
                  </a:cubicBezTo>
                  <a:cubicBezTo>
                    <a:pt x="1678" y="243"/>
                    <a:pt x="1633" y="259"/>
                    <a:pt x="1612" y="287"/>
                  </a:cubicBezTo>
                  <a:cubicBezTo>
                    <a:pt x="1591" y="271"/>
                    <a:pt x="1594" y="259"/>
                    <a:pt x="1601" y="247"/>
                  </a:cubicBezTo>
                  <a:cubicBezTo>
                    <a:pt x="1608" y="234"/>
                    <a:pt x="1618" y="222"/>
                    <a:pt x="1609" y="205"/>
                  </a:cubicBezTo>
                  <a:cubicBezTo>
                    <a:pt x="1613" y="220"/>
                    <a:pt x="1598" y="230"/>
                    <a:pt x="1585" y="240"/>
                  </a:cubicBezTo>
                  <a:cubicBezTo>
                    <a:pt x="1571" y="249"/>
                    <a:pt x="1559" y="258"/>
                    <a:pt x="1568" y="270"/>
                  </a:cubicBezTo>
                  <a:cubicBezTo>
                    <a:pt x="1536" y="252"/>
                    <a:pt x="1542" y="263"/>
                    <a:pt x="1521" y="234"/>
                  </a:cubicBezTo>
                  <a:cubicBezTo>
                    <a:pt x="1525" y="282"/>
                    <a:pt x="1497" y="247"/>
                    <a:pt x="1480" y="281"/>
                  </a:cubicBezTo>
                  <a:cubicBezTo>
                    <a:pt x="1457" y="274"/>
                    <a:pt x="1452" y="263"/>
                    <a:pt x="1448" y="257"/>
                  </a:cubicBezTo>
                  <a:cubicBezTo>
                    <a:pt x="1445" y="254"/>
                    <a:pt x="1443" y="253"/>
                    <a:pt x="1439" y="253"/>
                  </a:cubicBezTo>
                  <a:cubicBezTo>
                    <a:pt x="1435" y="254"/>
                    <a:pt x="1429" y="256"/>
                    <a:pt x="1418" y="263"/>
                  </a:cubicBezTo>
                  <a:cubicBezTo>
                    <a:pt x="1406" y="258"/>
                    <a:pt x="1409" y="249"/>
                    <a:pt x="1415" y="241"/>
                  </a:cubicBezTo>
                  <a:cubicBezTo>
                    <a:pt x="1418" y="238"/>
                    <a:pt x="1422" y="234"/>
                    <a:pt x="1425" y="231"/>
                  </a:cubicBezTo>
                  <a:cubicBezTo>
                    <a:pt x="1428" y="229"/>
                    <a:pt x="1430" y="227"/>
                    <a:pt x="1430" y="227"/>
                  </a:cubicBezTo>
                  <a:close/>
                  <a:moveTo>
                    <a:pt x="487" y="769"/>
                  </a:moveTo>
                  <a:cubicBezTo>
                    <a:pt x="487" y="769"/>
                    <a:pt x="487" y="769"/>
                    <a:pt x="487" y="769"/>
                  </a:cubicBezTo>
                  <a:cubicBezTo>
                    <a:pt x="493" y="762"/>
                    <a:pt x="499" y="756"/>
                    <a:pt x="502" y="753"/>
                  </a:cubicBezTo>
                  <a:cubicBezTo>
                    <a:pt x="499" y="756"/>
                    <a:pt x="495" y="761"/>
                    <a:pt x="487" y="769"/>
                  </a:cubicBezTo>
                  <a:close/>
                  <a:moveTo>
                    <a:pt x="421" y="833"/>
                  </a:moveTo>
                  <a:cubicBezTo>
                    <a:pt x="429" y="825"/>
                    <a:pt x="439" y="816"/>
                    <a:pt x="450" y="805"/>
                  </a:cubicBezTo>
                  <a:cubicBezTo>
                    <a:pt x="459" y="810"/>
                    <a:pt x="463" y="820"/>
                    <a:pt x="456" y="826"/>
                  </a:cubicBezTo>
                  <a:cubicBezTo>
                    <a:pt x="456" y="822"/>
                    <a:pt x="451" y="822"/>
                    <a:pt x="444" y="824"/>
                  </a:cubicBezTo>
                  <a:cubicBezTo>
                    <a:pt x="437" y="827"/>
                    <a:pt x="429" y="831"/>
                    <a:pt x="421" y="833"/>
                  </a:cubicBezTo>
                  <a:close/>
                  <a:moveTo>
                    <a:pt x="684" y="854"/>
                  </a:moveTo>
                  <a:cubicBezTo>
                    <a:pt x="677" y="865"/>
                    <a:pt x="670" y="864"/>
                    <a:pt x="665" y="861"/>
                  </a:cubicBezTo>
                  <a:cubicBezTo>
                    <a:pt x="670" y="856"/>
                    <a:pt x="674" y="851"/>
                    <a:pt x="681" y="844"/>
                  </a:cubicBezTo>
                  <a:cubicBezTo>
                    <a:pt x="680" y="843"/>
                    <a:pt x="680" y="841"/>
                    <a:pt x="680" y="840"/>
                  </a:cubicBezTo>
                  <a:cubicBezTo>
                    <a:pt x="682" y="845"/>
                    <a:pt x="684" y="850"/>
                    <a:pt x="684" y="85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7" name="ïṥḷídè"/>
            <p:cNvSpPr/>
            <p:nvPr/>
          </p:nvSpPr>
          <p:spPr bwMode="auto">
            <a:xfrm>
              <a:off x="2626884" y="3138377"/>
              <a:ext cx="3628" cy="3628"/>
            </a:xfrm>
            <a:custGeom>
              <a:avLst/>
              <a:gdLst>
                <a:gd name="T0" fmla="*/ 7 w 10"/>
                <a:gd name="T1" fmla="*/ 5 h 10"/>
                <a:gd name="T2" fmla="*/ 10 w 10"/>
                <a:gd name="T3" fmla="*/ 0 h 10"/>
                <a:gd name="T4" fmla="*/ 0 w 10"/>
                <a:gd name="T5" fmla="*/ 0 h 10"/>
                <a:gd name="T6" fmla="*/ 2 w 10"/>
                <a:gd name="T7" fmla="*/ 10 h 10"/>
                <a:gd name="T8" fmla="*/ 7 w 10"/>
                <a:gd name="T9" fmla="*/ 5 h 10"/>
              </a:gdLst>
              <a:ahLst/>
              <a:cxnLst>
                <a:cxn ang="0">
                  <a:pos x="T0" y="T1"/>
                </a:cxn>
                <a:cxn ang="0">
                  <a:pos x="T2" y="T3"/>
                </a:cxn>
                <a:cxn ang="0">
                  <a:pos x="T4" y="T5"/>
                </a:cxn>
                <a:cxn ang="0">
                  <a:pos x="T6" y="T7"/>
                </a:cxn>
                <a:cxn ang="0">
                  <a:pos x="T8" y="T9"/>
                </a:cxn>
              </a:cxnLst>
              <a:rect l="0" t="0" r="r" b="b"/>
              <a:pathLst>
                <a:path w="10" h="10">
                  <a:moveTo>
                    <a:pt x="7" y="5"/>
                  </a:moveTo>
                  <a:cubicBezTo>
                    <a:pt x="9" y="4"/>
                    <a:pt x="9" y="2"/>
                    <a:pt x="10" y="0"/>
                  </a:cubicBezTo>
                  <a:cubicBezTo>
                    <a:pt x="7" y="0"/>
                    <a:pt x="4" y="0"/>
                    <a:pt x="0" y="0"/>
                  </a:cubicBezTo>
                  <a:cubicBezTo>
                    <a:pt x="1" y="4"/>
                    <a:pt x="1" y="7"/>
                    <a:pt x="2" y="10"/>
                  </a:cubicBezTo>
                  <a:cubicBezTo>
                    <a:pt x="4" y="8"/>
                    <a:pt x="6" y="7"/>
                    <a:pt x="7" y="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8" name="ïşḷïḍé"/>
            <p:cNvSpPr/>
            <p:nvPr/>
          </p:nvSpPr>
          <p:spPr bwMode="auto">
            <a:xfrm>
              <a:off x="3564096" y="3164982"/>
              <a:ext cx="0" cy="2419"/>
            </a:xfrm>
            <a:custGeom>
              <a:avLst/>
              <a:gdLst>
                <a:gd name="T0" fmla="*/ 0 w 2"/>
                <a:gd name="T1" fmla="*/ 4 h 6"/>
                <a:gd name="T2" fmla="*/ 1 w 2"/>
                <a:gd name="T3" fmla="*/ 6 h 6"/>
                <a:gd name="T4" fmla="*/ 2 w 2"/>
                <a:gd name="T5" fmla="*/ 0 h 6"/>
                <a:gd name="T6" fmla="*/ 0 w 2"/>
                <a:gd name="T7" fmla="*/ 4 h 6"/>
              </a:gdLst>
              <a:ahLst/>
              <a:cxnLst>
                <a:cxn ang="0">
                  <a:pos x="T0" y="T1"/>
                </a:cxn>
                <a:cxn ang="0">
                  <a:pos x="T2" y="T3"/>
                </a:cxn>
                <a:cxn ang="0">
                  <a:pos x="T4" y="T5"/>
                </a:cxn>
                <a:cxn ang="0">
                  <a:pos x="T6" y="T7"/>
                </a:cxn>
              </a:cxnLst>
              <a:rect l="0" t="0" r="r" b="b"/>
              <a:pathLst>
                <a:path w="2" h="6">
                  <a:moveTo>
                    <a:pt x="0" y="4"/>
                  </a:moveTo>
                  <a:cubicBezTo>
                    <a:pt x="1" y="6"/>
                    <a:pt x="1" y="6"/>
                    <a:pt x="1" y="6"/>
                  </a:cubicBezTo>
                  <a:cubicBezTo>
                    <a:pt x="1" y="4"/>
                    <a:pt x="1" y="2"/>
                    <a:pt x="2" y="0"/>
                  </a:cubicBezTo>
                  <a:cubicBezTo>
                    <a:pt x="1" y="2"/>
                    <a:pt x="1" y="3"/>
                    <a:pt x="0" y="4"/>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39" name="íşḻiďé"/>
            <p:cNvSpPr/>
            <p:nvPr/>
          </p:nvSpPr>
          <p:spPr bwMode="auto">
            <a:xfrm>
              <a:off x="2417675" y="3520518"/>
              <a:ext cx="3628" cy="2419"/>
            </a:xfrm>
            <a:custGeom>
              <a:avLst/>
              <a:gdLst>
                <a:gd name="T0" fmla="*/ 1 w 3"/>
                <a:gd name="T1" fmla="*/ 2 h 2"/>
                <a:gd name="T2" fmla="*/ 3 w 3"/>
                <a:gd name="T3" fmla="*/ 2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lnTo>
                    <a:pt x="3" y="2"/>
                  </a:lnTo>
                  <a:lnTo>
                    <a:pt x="0" y="0"/>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0" name="is1ídê"/>
            <p:cNvSpPr/>
            <p:nvPr/>
          </p:nvSpPr>
          <p:spPr bwMode="auto">
            <a:xfrm>
              <a:off x="3484282" y="3028330"/>
              <a:ext cx="1210" cy="3628"/>
            </a:xfrm>
            <a:custGeom>
              <a:avLst/>
              <a:gdLst>
                <a:gd name="T0" fmla="*/ 2 w 3"/>
                <a:gd name="T1" fmla="*/ 9 h 9"/>
                <a:gd name="T2" fmla="*/ 1 w 3"/>
                <a:gd name="T3" fmla="*/ 0 h 9"/>
                <a:gd name="T4" fmla="*/ 2 w 3"/>
                <a:gd name="T5" fmla="*/ 9 h 9"/>
              </a:gdLst>
              <a:ahLst/>
              <a:cxnLst>
                <a:cxn ang="0">
                  <a:pos x="T0" y="T1"/>
                </a:cxn>
                <a:cxn ang="0">
                  <a:pos x="T2" y="T3"/>
                </a:cxn>
                <a:cxn ang="0">
                  <a:pos x="T4" y="T5"/>
                </a:cxn>
              </a:cxnLst>
              <a:rect l="0" t="0" r="r" b="b"/>
              <a:pathLst>
                <a:path w="3" h="9">
                  <a:moveTo>
                    <a:pt x="2" y="9"/>
                  </a:moveTo>
                  <a:cubicBezTo>
                    <a:pt x="3" y="7"/>
                    <a:pt x="3" y="4"/>
                    <a:pt x="1" y="0"/>
                  </a:cubicBezTo>
                  <a:cubicBezTo>
                    <a:pt x="0" y="1"/>
                    <a:pt x="1" y="5"/>
                    <a:pt x="2" y="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1" name="iSḷîḓê"/>
            <p:cNvSpPr/>
            <p:nvPr/>
          </p:nvSpPr>
          <p:spPr bwMode="auto">
            <a:xfrm>
              <a:off x="3426236" y="2981168"/>
              <a:ext cx="6047" cy="7256"/>
            </a:xfrm>
            <a:custGeom>
              <a:avLst/>
              <a:gdLst>
                <a:gd name="T0" fmla="*/ 20 w 20"/>
                <a:gd name="T1" fmla="*/ 25 h 25"/>
                <a:gd name="T2" fmla="*/ 0 w 20"/>
                <a:gd name="T3" fmla="*/ 0 h 25"/>
                <a:gd name="T4" fmla="*/ 20 w 20"/>
                <a:gd name="T5" fmla="*/ 25 h 25"/>
              </a:gdLst>
              <a:ahLst/>
              <a:cxnLst>
                <a:cxn ang="0">
                  <a:pos x="T0" y="T1"/>
                </a:cxn>
                <a:cxn ang="0">
                  <a:pos x="T2" y="T3"/>
                </a:cxn>
                <a:cxn ang="0">
                  <a:pos x="T4" y="T5"/>
                </a:cxn>
              </a:cxnLst>
              <a:rect l="0" t="0" r="r" b="b"/>
              <a:pathLst>
                <a:path w="20" h="25">
                  <a:moveTo>
                    <a:pt x="20" y="25"/>
                  </a:moveTo>
                  <a:cubicBezTo>
                    <a:pt x="0" y="0"/>
                    <a:pt x="0" y="0"/>
                    <a:pt x="0" y="0"/>
                  </a:cubicBezTo>
                  <a:cubicBezTo>
                    <a:pt x="8" y="12"/>
                    <a:pt x="14" y="19"/>
                    <a:pt x="20" y="25"/>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2" name="íšḻíďè"/>
            <p:cNvSpPr/>
            <p:nvPr/>
          </p:nvSpPr>
          <p:spPr bwMode="auto">
            <a:xfrm>
              <a:off x="3387538" y="2956981"/>
              <a:ext cx="2419" cy="2419"/>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cubicBezTo>
                    <a:pt x="4" y="3"/>
                    <a:pt x="2" y="6"/>
                    <a:pt x="0" y="9"/>
                  </a:cubicBezTo>
                  <a:cubicBezTo>
                    <a:pt x="0" y="9"/>
                    <a:pt x="0" y="9"/>
                    <a:pt x="0" y="9"/>
                  </a:cubicBezTo>
                  <a:lnTo>
                    <a:pt x="8"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3" name="ïṧḻïḑè"/>
            <p:cNvSpPr/>
            <p:nvPr/>
          </p:nvSpPr>
          <p:spPr bwMode="auto">
            <a:xfrm>
              <a:off x="3671724" y="3684983"/>
              <a:ext cx="0" cy="7256"/>
            </a:xfrm>
            <a:custGeom>
              <a:avLst/>
              <a:gdLst>
                <a:gd name="T0" fmla="*/ 1 w 1"/>
                <a:gd name="T1" fmla="*/ 0 h 23"/>
                <a:gd name="T2" fmla="*/ 0 w 1"/>
                <a:gd name="T3" fmla="*/ 7 h 23"/>
                <a:gd name="T4" fmla="*/ 1 w 1"/>
                <a:gd name="T5" fmla="*/ 0 h 23"/>
              </a:gdLst>
              <a:ahLst/>
              <a:cxnLst>
                <a:cxn ang="0">
                  <a:pos x="T0" y="T1"/>
                </a:cxn>
                <a:cxn ang="0">
                  <a:pos x="T2" y="T3"/>
                </a:cxn>
                <a:cxn ang="0">
                  <a:pos x="T4" y="T5"/>
                </a:cxn>
              </a:cxnLst>
              <a:rect l="0" t="0" r="r" b="b"/>
              <a:pathLst>
                <a:path w="1" h="23">
                  <a:moveTo>
                    <a:pt x="1" y="0"/>
                  </a:moveTo>
                  <a:cubicBezTo>
                    <a:pt x="0" y="2"/>
                    <a:pt x="0" y="5"/>
                    <a:pt x="0" y="7"/>
                  </a:cubicBezTo>
                  <a:cubicBezTo>
                    <a:pt x="0" y="23"/>
                    <a:pt x="1" y="12"/>
                    <a:pt x="1"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4" name="ï$ḷiḑè"/>
            <p:cNvSpPr/>
            <p:nvPr/>
          </p:nvSpPr>
          <p:spPr bwMode="auto">
            <a:xfrm>
              <a:off x="3682608" y="3435866"/>
              <a:ext cx="4837" cy="8466"/>
            </a:xfrm>
            <a:custGeom>
              <a:avLst/>
              <a:gdLst>
                <a:gd name="T0" fmla="*/ 0 w 16"/>
                <a:gd name="T1" fmla="*/ 1 h 25"/>
                <a:gd name="T2" fmla="*/ 15 w 16"/>
                <a:gd name="T3" fmla="*/ 25 h 25"/>
                <a:gd name="T4" fmla="*/ 0 w 16"/>
                <a:gd name="T5" fmla="*/ 1 h 25"/>
              </a:gdLst>
              <a:ahLst/>
              <a:cxnLst>
                <a:cxn ang="0">
                  <a:pos x="T0" y="T1"/>
                </a:cxn>
                <a:cxn ang="0">
                  <a:pos x="T2" y="T3"/>
                </a:cxn>
                <a:cxn ang="0">
                  <a:pos x="T4" y="T5"/>
                </a:cxn>
              </a:cxnLst>
              <a:rect l="0" t="0" r="r" b="b"/>
              <a:pathLst>
                <a:path w="16" h="25">
                  <a:moveTo>
                    <a:pt x="0" y="1"/>
                  </a:moveTo>
                  <a:cubicBezTo>
                    <a:pt x="6" y="9"/>
                    <a:pt x="11" y="17"/>
                    <a:pt x="15" y="25"/>
                  </a:cubicBezTo>
                  <a:cubicBezTo>
                    <a:pt x="16" y="11"/>
                    <a:pt x="16" y="0"/>
                    <a:pt x="0" y="1"/>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5" name="ïş1íďê"/>
            <p:cNvSpPr/>
            <p:nvPr/>
          </p:nvSpPr>
          <p:spPr bwMode="auto">
            <a:xfrm>
              <a:off x="3520561" y="3930472"/>
              <a:ext cx="1210" cy="1210"/>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5" y="0"/>
                    <a:pt x="5" y="0"/>
                    <a:pt x="5" y="0"/>
                  </a:cubicBezTo>
                  <a:cubicBezTo>
                    <a:pt x="3" y="1"/>
                    <a:pt x="2" y="2"/>
                    <a:pt x="0" y="3"/>
                  </a:cubicBezTo>
                  <a:lnTo>
                    <a:pt x="5" y="0"/>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6" name="íṩľiḋe"/>
            <p:cNvSpPr/>
            <p:nvPr/>
          </p:nvSpPr>
          <p:spPr bwMode="auto">
            <a:xfrm>
              <a:off x="3686236" y="3444331"/>
              <a:ext cx="2419" cy="10884"/>
            </a:xfrm>
            <a:custGeom>
              <a:avLst/>
              <a:gdLst>
                <a:gd name="T0" fmla="*/ 5 w 10"/>
                <a:gd name="T1" fmla="*/ 36 h 36"/>
                <a:gd name="T2" fmla="*/ 4 w 10"/>
                <a:gd name="T3" fmla="*/ 0 h 36"/>
                <a:gd name="T4" fmla="*/ 5 w 10"/>
                <a:gd name="T5" fmla="*/ 36 h 36"/>
              </a:gdLst>
              <a:ahLst/>
              <a:cxnLst>
                <a:cxn ang="0">
                  <a:pos x="T0" y="T1"/>
                </a:cxn>
                <a:cxn ang="0">
                  <a:pos x="T2" y="T3"/>
                </a:cxn>
                <a:cxn ang="0">
                  <a:pos x="T4" y="T5"/>
                </a:cxn>
              </a:cxnLst>
              <a:rect l="0" t="0" r="r" b="b"/>
              <a:pathLst>
                <a:path w="10" h="36">
                  <a:moveTo>
                    <a:pt x="5" y="36"/>
                  </a:moveTo>
                  <a:cubicBezTo>
                    <a:pt x="10" y="22"/>
                    <a:pt x="9" y="10"/>
                    <a:pt x="4" y="0"/>
                  </a:cubicBezTo>
                  <a:cubicBezTo>
                    <a:pt x="3" y="11"/>
                    <a:pt x="0" y="25"/>
                    <a:pt x="5" y="3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7" name="î$lïḍé"/>
            <p:cNvSpPr/>
            <p:nvPr/>
          </p:nvSpPr>
          <p:spPr bwMode="auto">
            <a:xfrm>
              <a:off x="3172282" y="2875958"/>
              <a:ext cx="3628" cy="1210"/>
            </a:xfrm>
            <a:custGeom>
              <a:avLst/>
              <a:gdLst>
                <a:gd name="T0" fmla="*/ 9 w 9"/>
                <a:gd name="T1" fmla="*/ 2 h 4"/>
                <a:gd name="T2" fmla="*/ 2 w 9"/>
                <a:gd name="T3" fmla="*/ 0 h 4"/>
                <a:gd name="T4" fmla="*/ 0 w 9"/>
                <a:gd name="T5" fmla="*/ 4 h 4"/>
                <a:gd name="T6" fmla="*/ 9 w 9"/>
                <a:gd name="T7" fmla="*/ 2 h 4"/>
              </a:gdLst>
              <a:ahLst/>
              <a:cxnLst>
                <a:cxn ang="0">
                  <a:pos x="T0" y="T1"/>
                </a:cxn>
                <a:cxn ang="0">
                  <a:pos x="T2" y="T3"/>
                </a:cxn>
                <a:cxn ang="0">
                  <a:pos x="T4" y="T5"/>
                </a:cxn>
                <a:cxn ang="0">
                  <a:pos x="T6" y="T7"/>
                </a:cxn>
              </a:cxnLst>
              <a:rect l="0" t="0" r="r" b="b"/>
              <a:pathLst>
                <a:path w="9" h="4">
                  <a:moveTo>
                    <a:pt x="9" y="2"/>
                  </a:moveTo>
                  <a:cubicBezTo>
                    <a:pt x="2" y="0"/>
                    <a:pt x="2" y="0"/>
                    <a:pt x="2" y="0"/>
                  </a:cubicBezTo>
                  <a:cubicBezTo>
                    <a:pt x="2" y="2"/>
                    <a:pt x="1" y="3"/>
                    <a:pt x="0" y="4"/>
                  </a:cubicBezTo>
                  <a:lnTo>
                    <a:pt x="9"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8" name="îs1îḍe"/>
            <p:cNvSpPr/>
            <p:nvPr/>
          </p:nvSpPr>
          <p:spPr bwMode="auto">
            <a:xfrm>
              <a:off x="3169863" y="2877167"/>
              <a:ext cx="2419" cy="1210"/>
            </a:xfrm>
            <a:custGeom>
              <a:avLst/>
              <a:gdLst>
                <a:gd name="T0" fmla="*/ 9 w 9"/>
                <a:gd name="T1" fmla="*/ 0 h 3"/>
                <a:gd name="T2" fmla="*/ 0 w 9"/>
                <a:gd name="T3" fmla="*/ 2 h 3"/>
                <a:gd name="T4" fmla="*/ 9 w 9"/>
                <a:gd name="T5" fmla="*/ 0 h 3"/>
              </a:gdLst>
              <a:ahLst/>
              <a:cxnLst>
                <a:cxn ang="0">
                  <a:pos x="T0" y="T1"/>
                </a:cxn>
                <a:cxn ang="0">
                  <a:pos x="T2" y="T3"/>
                </a:cxn>
                <a:cxn ang="0">
                  <a:pos x="T4" y="T5"/>
                </a:cxn>
              </a:cxnLst>
              <a:rect l="0" t="0" r="r" b="b"/>
              <a:pathLst>
                <a:path w="9" h="3">
                  <a:moveTo>
                    <a:pt x="9" y="0"/>
                  </a:moveTo>
                  <a:cubicBezTo>
                    <a:pt x="0" y="2"/>
                    <a:pt x="0" y="2"/>
                    <a:pt x="0" y="2"/>
                  </a:cubicBezTo>
                  <a:cubicBezTo>
                    <a:pt x="4" y="3"/>
                    <a:pt x="7" y="3"/>
                    <a:pt x="9"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49" name="ïśļîḑê"/>
            <p:cNvSpPr/>
            <p:nvPr/>
          </p:nvSpPr>
          <p:spPr bwMode="auto">
            <a:xfrm>
              <a:off x="3163816" y="2877167"/>
              <a:ext cx="6047" cy="2419"/>
            </a:xfrm>
            <a:custGeom>
              <a:avLst/>
              <a:gdLst>
                <a:gd name="T0" fmla="*/ 0 w 20"/>
                <a:gd name="T1" fmla="*/ 7 h 7"/>
                <a:gd name="T2" fmla="*/ 10 w 20"/>
                <a:gd name="T3" fmla="*/ 5 h 7"/>
                <a:gd name="T4" fmla="*/ 17 w 20"/>
                <a:gd name="T5" fmla="*/ 4 h 7"/>
                <a:gd name="T6" fmla="*/ 20 w 20"/>
                <a:gd name="T7" fmla="*/ 3 h 7"/>
                <a:gd name="T8" fmla="*/ 0 w 20"/>
                <a:gd name="T9" fmla="*/ 7 h 7"/>
              </a:gdLst>
              <a:ahLst/>
              <a:cxnLst>
                <a:cxn ang="0">
                  <a:pos x="T0" y="T1"/>
                </a:cxn>
                <a:cxn ang="0">
                  <a:pos x="T2" y="T3"/>
                </a:cxn>
                <a:cxn ang="0">
                  <a:pos x="T4" y="T5"/>
                </a:cxn>
                <a:cxn ang="0">
                  <a:pos x="T6" y="T7"/>
                </a:cxn>
                <a:cxn ang="0">
                  <a:pos x="T8" y="T9"/>
                </a:cxn>
              </a:cxnLst>
              <a:rect l="0" t="0" r="r" b="b"/>
              <a:pathLst>
                <a:path w="20" h="7">
                  <a:moveTo>
                    <a:pt x="0" y="7"/>
                  </a:moveTo>
                  <a:cubicBezTo>
                    <a:pt x="0" y="7"/>
                    <a:pt x="5" y="6"/>
                    <a:pt x="10" y="5"/>
                  </a:cubicBezTo>
                  <a:cubicBezTo>
                    <a:pt x="12" y="5"/>
                    <a:pt x="15" y="4"/>
                    <a:pt x="17" y="4"/>
                  </a:cubicBezTo>
                  <a:cubicBezTo>
                    <a:pt x="19" y="3"/>
                    <a:pt x="20" y="3"/>
                    <a:pt x="20" y="3"/>
                  </a:cubicBezTo>
                  <a:cubicBezTo>
                    <a:pt x="13" y="2"/>
                    <a:pt x="5" y="0"/>
                    <a:pt x="0" y="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0" name="ïSļíďê"/>
            <p:cNvSpPr/>
            <p:nvPr/>
          </p:nvSpPr>
          <p:spPr bwMode="auto">
            <a:xfrm>
              <a:off x="3243630" y="2892888"/>
              <a:ext cx="1210" cy="2419"/>
            </a:xfrm>
            <a:custGeom>
              <a:avLst/>
              <a:gdLst>
                <a:gd name="T0" fmla="*/ 0 w 5"/>
                <a:gd name="T1" fmla="*/ 10 h 10"/>
                <a:gd name="T2" fmla="*/ 5 w 5"/>
                <a:gd name="T3" fmla="*/ 0 h 10"/>
                <a:gd name="T4" fmla="*/ 0 w 5"/>
                <a:gd name="T5" fmla="*/ 10 h 10"/>
              </a:gdLst>
              <a:ahLst/>
              <a:cxnLst>
                <a:cxn ang="0">
                  <a:pos x="T0" y="T1"/>
                </a:cxn>
                <a:cxn ang="0">
                  <a:pos x="T2" y="T3"/>
                </a:cxn>
                <a:cxn ang="0">
                  <a:pos x="T4" y="T5"/>
                </a:cxn>
              </a:cxnLst>
              <a:rect l="0" t="0" r="r" b="b"/>
              <a:pathLst>
                <a:path w="5" h="10">
                  <a:moveTo>
                    <a:pt x="0" y="10"/>
                  </a:moveTo>
                  <a:cubicBezTo>
                    <a:pt x="5" y="0"/>
                    <a:pt x="5" y="0"/>
                    <a:pt x="5" y="0"/>
                  </a:cubicBezTo>
                  <a:cubicBezTo>
                    <a:pt x="3" y="2"/>
                    <a:pt x="1" y="5"/>
                    <a:pt x="0"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1" name="îšḻïďé"/>
            <p:cNvSpPr/>
            <p:nvPr/>
          </p:nvSpPr>
          <p:spPr bwMode="auto">
            <a:xfrm>
              <a:off x="3244840" y="2890469"/>
              <a:ext cx="19349" cy="12093"/>
            </a:xfrm>
            <a:custGeom>
              <a:avLst/>
              <a:gdLst>
                <a:gd name="T0" fmla="*/ 60 w 60"/>
                <a:gd name="T1" fmla="*/ 33 h 38"/>
                <a:gd name="T2" fmla="*/ 4 w 60"/>
                <a:gd name="T3" fmla="*/ 0 h 38"/>
                <a:gd name="T4" fmla="*/ 0 w 60"/>
                <a:gd name="T5" fmla="*/ 7 h 38"/>
                <a:gd name="T6" fmla="*/ 28 w 60"/>
                <a:gd name="T7" fmla="*/ 20 h 38"/>
                <a:gd name="T8" fmla="*/ 60 w 60"/>
                <a:gd name="T9" fmla="*/ 33 h 38"/>
              </a:gdLst>
              <a:ahLst/>
              <a:cxnLst>
                <a:cxn ang="0">
                  <a:pos x="T0" y="T1"/>
                </a:cxn>
                <a:cxn ang="0">
                  <a:pos x="T2" y="T3"/>
                </a:cxn>
                <a:cxn ang="0">
                  <a:pos x="T4" y="T5"/>
                </a:cxn>
                <a:cxn ang="0">
                  <a:pos x="T6" y="T7"/>
                </a:cxn>
                <a:cxn ang="0">
                  <a:pos x="T8" y="T9"/>
                </a:cxn>
              </a:cxnLst>
              <a:rect l="0" t="0" r="r" b="b"/>
              <a:pathLst>
                <a:path w="60" h="38">
                  <a:moveTo>
                    <a:pt x="60" y="33"/>
                  </a:moveTo>
                  <a:cubicBezTo>
                    <a:pt x="45" y="26"/>
                    <a:pt x="27" y="1"/>
                    <a:pt x="4" y="0"/>
                  </a:cubicBezTo>
                  <a:cubicBezTo>
                    <a:pt x="0" y="7"/>
                    <a:pt x="0" y="7"/>
                    <a:pt x="0" y="7"/>
                  </a:cubicBezTo>
                  <a:cubicBezTo>
                    <a:pt x="7" y="2"/>
                    <a:pt x="17" y="11"/>
                    <a:pt x="28" y="20"/>
                  </a:cubicBezTo>
                  <a:cubicBezTo>
                    <a:pt x="39" y="29"/>
                    <a:pt x="50" y="38"/>
                    <a:pt x="60" y="33"/>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2" name="ïŝļïḋè"/>
            <p:cNvSpPr/>
            <p:nvPr/>
          </p:nvSpPr>
          <p:spPr bwMode="auto">
            <a:xfrm>
              <a:off x="3311351" y="2959400"/>
              <a:ext cx="18140" cy="14512"/>
            </a:xfrm>
            <a:custGeom>
              <a:avLst/>
              <a:gdLst>
                <a:gd name="T0" fmla="*/ 58 w 58"/>
                <a:gd name="T1" fmla="*/ 29 h 44"/>
                <a:gd name="T2" fmla="*/ 36 w 58"/>
                <a:gd name="T3" fmla="*/ 14 h 44"/>
                <a:gd name="T4" fmla="*/ 20 w 58"/>
                <a:gd name="T5" fmla="*/ 4 h 44"/>
                <a:gd name="T6" fmla="*/ 13 w 58"/>
                <a:gd name="T7" fmla="*/ 0 h 44"/>
                <a:gd name="T8" fmla="*/ 0 w 58"/>
                <a:gd name="T9" fmla="*/ 24 h 44"/>
                <a:gd name="T10" fmla="*/ 20 w 58"/>
                <a:gd name="T11" fmla="*/ 44 h 44"/>
                <a:gd name="T12" fmla="*/ 23 w 58"/>
                <a:gd name="T13" fmla="*/ 35 h 44"/>
                <a:gd name="T14" fmla="*/ 58 w 58"/>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4">
                  <a:moveTo>
                    <a:pt x="58" y="29"/>
                  </a:moveTo>
                  <a:cubicBezTo>
                    <a:pt x="58" y="29"/>
                    <a:pt x="47" y="22"/>
                    <a:pt x="36" y="14"/>
                  </a:cubicBezTo>
                  <a:cubicBezTo>
                    <a:pt x="30" y="10"/>
                    <a:pt x="24" y="7"/>
                    <a:pt x="20" y="4"/>
                  </a:cubicBezTo>
                  <a:cubicBezTo>
                    <a:pt x="16" y="1"/>
                    <a:pt x="13" y="0"/>
                    <a:pt x="13" y="0"/>
                  </a:cubicBezTo>
                  <a:cubicBezTo>
                    <a:pt x="17" y="13"/>
                    <a:pt x="22" y="31"/>
                    <a:pt x="0" y="24"/>
                  </a:cubicBezTo>
                  <a:cubicBezTo>
                    <a:pt x="11" y="38"/>
                    <a:pt x="17" y="43"/>
                    <a:pt x="20" y="44"/>
                  </a:cubicBezTo>
                  <a:cubicBezTo>
                    <a:pt x="23" y="44"/>
                    <a:pt x="23" y="40"/>
                    <a:pt x="23" y="35"/>
                  </a:cubicBezTo>
                  <a:cubicBezTo>
                    <a:pt x="25" y="25"/>
                    <a:pt x="27" y="12"/>
                    <a:pt x="58" y="29"/>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3" name="iSḷíḍè"/>
            <p:cNvSpPr/>
            <p:nvPr/>
          </p:nvSpPr>
          <p:spPr bwMode="auto">
            <a:xfrm>
              <a:off x="3364561" y="2994470"/>
              <a:ext cx="13303" cy="8466"/>
            </a:xfrm>
            <a:custGeom>
              <a:avLst/>
              <a:gdLst>
                <a:gd name="T0" fmla="*/ 26 w 40"/>
                <a:gd name="T1" fmla="*/ 10 h 29"/>
                <a:gd name="T2" fmla="*/ 14 w 40"/>
                <a:gd name="T3" fmla="*/ 28 h 29"/>
                <a:gd name="T4" fmla="*/ 26 w 40"/>
                <a:gd name="T5" fmla="*/ 10 h 29"/>
              </a:gdLst>
              <a:ahLst/>
              <a:cxnLst>
                <a:cxn ang="0">
                  <a:pos x="T0" y="T1"/>
                </a:cxn>
                <a:cxn ang="0">
                  <a:pos x="T2" y="T3"/>
                </a:cxn>
                <a:cxn ang="0">
                  <a:pos x="T4" y="T5"/>
                </a:cxn>
              </a:cxnLst>
              <a:rect l="0" t="0" r="r" b="b"/>
              <a:pathLst>
                <a:path w="40" h="29">
                  <a:moveTo>
                    <a:pt x="26" y="10"/>
                  </a:moveTo>
                  <a:cubicBezTo>
                    <a:pt x="0" y="0"/>
                    <a:pt x="19" y="23"/>
                    <a:pt x="14" y="28"/>
                  </a:cubicBezTo>
                  <a:cubicBezTo>
                    <a:pt x="34" y="28"/>
                    <a:pt x="40" y="29"/>
                    <a:pt x="26" y="1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4" name="i$ľïḑé"/>
            <p:cNvSpPr/>
            <p:nvPr/>
          </p:nvSpPr>
          <p:spPr bwMode="auto">
            <a:xfrm>
              <a:off x="3604003" y="3272610"/>
              <a:ext cx="7256" cy="7256"/>
            </a:xfrm>
            <a:custGeom>
              <a:avLst/>
              <a:gdLst>
                <a:gd name="T0" fmla="*/ 25 w 25"/>
                <a:gd name="T1" fmla="*/ 0 h 25"/>
                <a:gd name="T2" fmla="*/ 0 w 25"/>
                <a:gd name="T3" fmla="*/ 7 h 25"/>
                <a:gd name="T4" fmla="*/ 25 w 25"/>
                <a:gd name="T5" fmla="*/ 0 h 25"/>
              </a:gdLst>
              <a:ahLst/>
              <a:cxnLst>
                <a:cxn ang="0">
                  <a:pos x="T0" y="T1"/>
                </a:cxn>
                <a:cxn ang="0">
                  <a:pos x="T2" y="T3"/>
                </a:cxn>
                <a:cxn ang="0">
                  <a:pos x="T4" y="T5"/>
                </a:cxn>
              </a:cxnLst>
              <a:rect l="0" t="0" r="r" b="b"/>
              <a:pathLst>
                <a:path w="25" h="25">
                  <a:moveTo>
                    <a:pt x="25" y="0"/>
                  </a:moveTo>
                  <a:cubicBezTo>
                    <a:pt x="0" y="7"/>
                    <a:pt x="0" y="7"/>
                    <a:pt x="0" y="7"/>
                  </a:cubicBezTo>
                  <a:cubicBezTo>
                    <a:pt x="12" y="25"/>
                    <a:pt x="10" y="3"/>
                    <a:pt x="25" y="0"/>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5" name="íŝḻîde"/>
            <p:cNvSpPr/>
            <p:nvPr/>
          </p:nvSpPr>
          <p:spPr bwMode="auto">
            <a:xfrm>
              <a:off x="3668097" y="3319773"/>
              <a:ext cx="8466" cy="9674"/>
            </a:xfrm>
            <a:custGeom>
              <a:avLst/>
              <a:gdLst>
                <a:gd name="T0" fmla="*/ 4 w 7"/>
                <a:gd name="T1" fmla="*/ 8 h 8"/>
                <a:gd name="T2" fmla="*/ 7 w 7"/>
                <a:gd name="T3" fmla="*/ 1 h 8"/>
                <a:gd name="T4" fmla="*/ 0 w 7"/>
                <a:gd name="T5" fmla="*/ 0 h 8"/>
                <a:gd name="T6" fmla="*/ 4 w 7"/>
                <a:gd name="T7" fmla="*/ 8 h 8"/>
              </a:gdLst>
              <a:ahLst/>
              <a:cxnLst>
                <a:cxn ang="0">
                  <a:pos x="T0" y="T1"/>
                </a:cxn>
                <a:cxn ang="0">
                  <a:pos x="T2" y="T3"/>
                </a:cxn>
                <a:cxn ang="0">
                  <a:pos x="T4" y="T5"/>
                </a:cxn>
                <a:cxn ang="0">
                  <a:pos x="T6" y="T7"/>
                </a:cxn>
              </a:cxnLst>
              <a:rect l="0" t="0" r="r" b="b"/>
              <a:pathLst>
                <a:path w="7" h="8">
                  <a:moveTo>
                    <a:pt x="4" y="8"/>
                  </a:moveTo>
                  <a:lnTo>
                    <a:pt x="7" y="1"/>
                  </a:lnTo>
                  <a:lnTo>
                    <a:pt x="0" y="0"/>
                  </a:lnTo>
                  <a:lnTo>
                    <a:pt x="4" y="8"/>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6" name="î$líḋé"/>
            <p:cNvSpPr/>
            <p:nvPr/>
          </p:nvSpPr>
          <p:spPr bwMode="auto">
            <a:xfrm>
              <a:off x="3624562" y="3380238"/>
              <a:ext cx="4837" cy="10884"/>
            </a:xfrm>
            <a:custGeom>
              <a:avLst/>
              <a:gdLst>
                <a:gd name="T0" fmla="*/ 1 w 4"/>
                <a:gd name="T1" fmla="*/ 2 h 9"/>
                <a:gd name="T2" fmla="*/ 0 w 4"/>
                <a:gd name="T3" fmla="*/ 0 h 9"/>
                <a:gd name="T4" fmla="*/ 4 w 4"/>
                <a:gd name="T5" fmla="*/ 9 h 9"/>
                <a:gd name="T6" fmla="*/ 1 w 4"/>
                <a:gd name="T7" fmla="*/ 2 h 9"/>
              </a:gdLst>
              <a:ahLst/>
              <a:cxnLst>
                <a:cxn ang="0">
                  <a:pos x="T0" y="T1"/>
                </a:cxn>
                <a:cxn ang="0">
                  <a:pos x="T2" y="T3"/>
                </a:cxn>
                <a:cxn ang="0">
                  <a:pos x="T4" y="T5"/>
                </a:cxn>
                <a:cxn ang="0">
                  <a:pos x="T6" y="T7"/>
                </a:cxn>
              </a:cxnLst>
              <a:rect l="0" t="0" r="r" b="b"/>
              <a:pathLst>
                <a:path w="4" h="9">
                  <a:moveTo>
                    <a:pt x="1" y="2"/>
                  </a:moveTo>
                  <a:lnTo>
                    <a:pt x="0" y="0"/>
                  </a:lnTo>
                  <a:lnTo>
                    <a:pt x="4" y="9"/>
                  </a:lnTo>
                  <a:lnTo>
                    <a:pt x="1" y="2"/>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7" name="îṧ1íḓé"/>
            <p:cNvSpPr/>
            <p:nvPr/>
          </p:nvSpPr>
          <p:spPr bwMode="auto">
            <a:xfrm>
              <a:off x="3416561" y="3905077"/>
              <a:ext cx="8466" cy="10884"/>
            </a:xfrm>
            <a:custGeom>
              <a:avLst/>
              <a:gdLst>
                <a:gd name="T0" fmla="*/ 0 w 24"/>
                <a:gd name="T1" fmla="*/ 6 h 31"/>
                <a:gd name="T2" fmla="*/ 19 w 24"/>
                <a:gd name="T3" fmla="*/ 31 h 31"/>
                <a:gd name="T4" fmla="*/ 19 w 24"/>
                <a:gd name="T5" fmla="*/ 7 h 31"/>
                <a:gd name="T6" fmla="*/ 11 w 24"/>
                <a:gd name="T7" fmla="*/ 0 h 31"/>
                <a:gd name="T8" fmla="*/ 0 w 24"/>
                <a:gd name="T9" fmla="*/ 6 h 31"/>
              </a:gdLst>
              <a:ahLst/>
              <a:cxnLst>
                <a:cxn ang="0">
                  <a:pos x="T0" y="T1"/>
                </a:cxn>
                <a:cxn ang="0">
                  <a:pos x="T2" y="T3"/>
                </a:cxn>
                <a:cxn ang="0">
                  <a:pos x="T4" y="T5"/>
                </a:cxn>
                <a:cxn ang="0">
                  <a:pos x="T6" y="T7"/>
                </a:cxn>
                <a:cxn ang="0">
                  <a:pos x="T8" y="T9"/>
                </a:cxn>
              </a:cxnLst>
              <a:rect l="0" t="0" r="r" b="b"/>
              <a:pathLst>
                <a:path w="24" h="31">
                  <a:moveTo>
                    <a:pt x="0" y="6"/>
                  </a:moveTo>
                  <a:cubicBezTo>
                    <a:pt x="19" y="31"/>
                    <a:pt x="19" y="31"/>
                    <a:pt x="19" y="31"/>
                  </a:cubicBezTo>
                  <a:cubicBezTo>
                    <a:pt x="24" y="25"/>
                    <a:pt x="23" y="14"/>
                    <a:pt x="19" y="7"/>
                  </a:cubicBezTo>
                  <a:cubicBezTo>
                    <a:pt x="17" y="3"/>
                    <a:pt x="14" y="1"/>
                    <a:pt x="11" y="0"/>
                  </a:cubicBezTo>
                  <a:cubicBezTo>
                    <a:pt x="7" y="0"/>
                    <a:pt x="4" y="1"/>
                    <a:pt x="0" y="6"/>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8" name="îSḻíḑé"/>
            <p:cNvSpPr/>
            <p:nvPr/>
          </p:nvSpPr>
          <p:spPr bwMode="auto">
            <a:xfrm>
              <a:off x="3144467" y="3946193"/>
              <a:ext cx="14512" cy="9674"/>
            </a:xfrm>
            <a:custGeom>
              <a:avLst/>
              <a:gdLst>
                <a:gd name="T0" fmla="*/ 48 w 48"/>
                <a:gd name="T1" fmla="*/ 27 h 30"/>
                <a:gd name="T2" fmla="*/ 0 w 48"/>
                <a:gd name="T3" fmla="*/ 14 h 30"/>
                <a:gd name="T4" fmla="*/ 48 w 48"/>
                <a:gd name="T5" fmla="*/ 27 h 30"/>
              </a:gdLst>
              <a:ahLst/>
              <a:cxnLst>
                <a:cxn ang="0">
                  <a:pos x="T0" y="T1"/>
                </a:cxn>
                <a:cxn ang="0">
                  <a:pos x="T2" y="T3"/>
                </a:cxn>
                <a:cxn ang="0">
                  <a:pos x="T4" y="T5"/>
                </a:cxn>
              </a:cxnLst>
              <a:rect l="0" t="0" r="r" b="b"/>
              <a:pathLst>
                <a:path w="48" h="30">
                  <a:moveTo>
                    <a:pt x="48" y="27"/>
                  </a:moveTo>
                  <a:cubicBezTo>
                    <a:pt x="39" y="11"/>
                    <a:pt x="16" y="0"/>
                    <a:pt x="0" y="14"/>
                  </a:cubicBezTo>
                  <a:cubicBezTo>
                    <a:pt x="19" y="18"/>
                    <a:pt x="38" y="30"/>
                    <a:pt x="48" y="27"/>
                  </a:cubicBez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59" name="iŝļiḋê"/>
            <p:cNvSpPr/>
            <p:nvPr/>
          </p:nvSpPr>
          <p:spPr bwMode="auto">
            <a:xfrm>
              <a:off x="2513210" y="3567680"/>
              <a:ext cx="6047" cy="8466"/>
            </a:xfrm>
            <a:custGeom>
              <a:avLst/>
              <a:gdLst>
                <a:gd name="T0" fmla="*/ 1 w 5"/>
                <a:gd name="T1" fmla="*/ 4 h 7"/>
                <a:gd name="T2" fmla="*/ 5 w 5"/>
                <a:gd name="T3" fmla="*/ 7 h 7"/>
                <a:gd name="T4" fmla="*/ 0 w 5"/>
                <a:gd name="T5" fmla="*/ 0 h 7"/>
                <a:gd name="T6" fmla="*/ 1 w 5"/>
                <a:gd name="T7" fmla="*/ 4 h 7"/>
              </a:gdLst>
              <a:ahLst/>
              <a:cxnLst>
                <a:cxn ang="0">
                  <a:pos x="T0" y="T1"/>
                </a:cxn>
                <a:cxn ang="0">
                  <a:pos x="T2" y="T3"/>
                </a:cxn>
                <a:cxn ang="0">
                  <a:pos x="T4" y="T5"/>
                </a:cxn>
                <a:cxn ang="0">
                  <a:pos x="T6" y="T7"/>
                </a:cxn>
              </a:cxnLst>
              <a:rect l="0" t="0" r="r" b="b"/>
              <a:pathLst>
                <a:path w="5" h="7">
                  <a:moveTo>
                    <a:pt x="1" y="4"/>
                  </a:moveTo>
                  <a:lnTo>
                    <a:pt x="5" y="7"/>
                  </a:lnTo>
                  <a:lnTo>
                    <a:pt x="0" y="0"/>
                  </a:lnTo>
                  <a:lnTo>
                    <a:pt x="1" y="4"/>
                  </a:lnTo>
                  <a:close/>
                </a:path>
              </a:pathLst>
            </a:custGeom>
            <a:solidFill>
              <a:srgbClr val="DC4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0" name="íṧlíḑè"/>
            <p:cNvSpPr/>
            <p:nvPr/>
          </p:nvSpPr>
          <p:spPr bwMode="auto">
            <a:xfrm>
              <a:off x="596461" y="3272610"/>
              <a:ext cx="1470515" cy="1107724"/>
            </a:xfrm>
            <a:custGeom>
              <a:avLst/>
              <a:gdLst>
                <a:gd name="T0" fmla="*/ 4621 w 4621"/>
                <a:gd name="T1" fmla="*/ 1397 h 3482"/>
                <a:gd name="T2" fmla="*/ 0 w 4621"/>
                <a:gd name="T3" fmla="*/ 3482 h 3482"/>
                <a:gd name="T4" fmla="*/ 2002 w 4621"/>
                <a:gd name="T5" fmla="*/ 0 h 3482"/>
                <a:gd name="T6" fmla="*/ 4621 w 4621"/>
                <a:gd name="T7" fmla="*/ 1397 h 3482"/>
              </a:gdLst>
              <a:ahLst/>
              <a:cxnLst>
                <a:cxn ang="0">
                  <a:pos x="T0" y="T1"/>
                </a:cxn>
                <a:cxn ang="0">
                  <a:pos x="T2" y="T3"/>
                </a:cxn>
                <a:cxn ang="0">
                  <a:pos x="T4" y="T5"/>
                </a:cxn>
                <a:cxn ang="0">
                  <a:pos x="T6" y="T7"/>
                </a:cxn>
              </a:cxnLst>
              <a:rect l="0" t="0" r="r" b="b"/>
              <a:pathLst>
                <a:path w="4621" h="3482">
                  <a:moveTo>
                    <a:pt x="4621" y="1397"/>
                  </a:moveTo>
                  <a:cubicBezTo>
                    <a:pt x="4537" y="1413"/>
                    <a:pt x="2639" y="3006"/>
                    <a:pt x="0" y="3482"/>
                  </a:cubicBezTo>
                  <a:cubicBezTo>
                    <a:pt x="2002" y="0"/>
                    <a:pt x="2002" y="0"/>
                    <a:pt x="2002" y="0"/>
                  </a:cubicBezTo>
                  <a:lnTo>
                    <a:pt x="4621" y="1397"/>
                  </a:lnTo>
                  <a:close/>
                </a:path>
              </a:pathLst>
            </a:custGeom>
            <a:solidFill>
              <a:srgbClr val="DBA27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1" name="î$ḷíḋe"/>
            <p:cNvSpPr/>
            <p:nvPr/>
          </p:nvSpPr>
          <p:spPr bwMode="auto">
            <a:xfrm>
              <a:off x="404181" y="3091214"/>
              <a:ext cx="1702702" cy="1330236"/>
            </a:xfrm>
            <a:custGeom>
              <a:avLst/>
              <a:gdLst>
                <a:gd name="T0" fmla="*/ 365 w 5346"/>
                <a:gd name="T1" fmla="*/ 1978 h 4182"/>
                <a:gd name="T2" fmla="*/ 1803 w 5346"/>
                <a:gd name="T3" fmla="*/ 368 h 4182"/>
                <a:gd name="T4" fmla="*/ 2089 w 5346"/>
                <a:gd name="T5" fmla="*/ 147 h 4182"/>
                <a:gd name="T6" fmla="*/ 2674 w 5346"/>
                <a:gd name="T7" fmla="*/ 32 h 4182"/>
                <a:gd name="T8" fmla="*/ 5346 w 5346"/>
                <a:gd name="T9" fmla="*/ 463 h 4182"/>
                <a:gd name="T10" fmla="*/ 4154 w 5346"/>
                <a:gd name="T11" fmla="*/ 1327 h 4182"/>
                <a:gd name="T12" fmla="*/ 2832 w 5346"/>
                <a:gd name="T13" fmla="*/ 1048 h 4182"/>
                <a:gd name="T14" fmla="*/ 2480 w 5346"/>
                <a:gd name="T15" fmla="*/ 1369 h 4182"/>
                <a:gd name="T16" fmla="*/ 1950 w 5346"/>
                <a:gd name="T17" fmla="*/ 2275 h 4182"/>
                <a:gd name="T18" fmla="*/ 2044 w 5346"/>
                <a:gd name="T19" fmla="*/ 3272 h 4182"/>
                <a:gd name="T20" fmla="*/ 2194 w 5346"/>
                <a:gd name="T21" fmla="*/ 3401 h 4182"/>
                <a:gd name="T22" fmla="*/ 484 w 5346"/>
                <a:gd name="T23" fmla="*/ 4182 h 4182"/>
                <a:gd name="T24" fmla="*/ 183 w 5346"/>
                <a:gd name="T25" fmla="*/ 2987 h 4182"/>
                <a:gd name="T26" fmla="*/ 365 w 5346"/>
                <a:gd name="T27" fmla="*/ 1978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6" h="4182">
                  <a:moveTo>
                    <a:pt x="365" y="1978"/>
                  </a:moveTo>
                  <a:cubicBezTo>
                    <a:pt x="1803" y="368"/>
                    <a:pt x="1803" y="368"/>
                    <a:pt x="1803" y="368"/>
                  </a:cubicBezTo>
                  <a:cubicBezTo>
                    <a:pt x="1803" y="368"/>
                    <a:pt x="1921" y="250"/>
                    <a:pt x="2089" y="147"/>
                  </a:cubicBezTo>
                  <a:cubicBezTo>
                    <a:pt x="2263" y="40"/>
                    <a:pt x="2471" y="0"/>
                    <a:pt x="2674" y="32"/>
                  </a:cubicBezTo>
                  <a:cubicBezTo>
                    <a:pt x="5346" y="463"/>
                    <a:pt x="5346" y="463"/>
                    <a:pt x="5346" y="463"/>
                  </a:cubicBezTo>
                  <a:cubicBezTo>
                    <a:pt x="4154" y="1327"/>
                    <a:pt x="4154" y="1327"/>
                    <a:pt x="4154" y="1327"/>
                  </a:cubicBezTo>
                  <a:cubicBezTo>
                    <a:pt x="2832" y="1048"/>
                    <a:pt x="2832" y="1048"/>
                    <a:pt x="2832" y="1048"/>
                  </a:cubicBezTo>
                  <a:cubicBezTo>
                    <a:pt x="2832" y="1048"/>
                    <a:pt x="2653" y="1013"/>
                    <a:pt x="2480" y="1369"/>
                  </a:cubicBezTo>
                  <a:cubicBezTo>
                    <a:pt x="1950" y="2275"/>
                    <a:pt x="1950" y="2275"/>
                    <a:pt x="1950" y="2275"/>
                  </a:cubicBezTo>
                  <a:cubicBezTo>
                    <a:pt x="1764" y="2593"/>
                    <a:pt x="1799" y="2997"/>
                    <a:pt x="2044" y="3272"/>
                  </a:cubicBezTo>
                  <a:cubicBezTo>
                    <a:pt x="2088" y="3322"/>
                    <a:pt x="2138" y="3366"/>
                    <a:pt x="2194" y="3401"/>
                  </a:cubicBezTo>
                  <a:cubicBezTo>
                    <a:pt x="484" y="4182"/>
                    <a:pt x="484" y="4182"/>
                    <a:pt x="484" y="4182"/>
                  </a:cubicBezTo>
                  <a:cubicBezTo>
                    <a:pt x="183" y="2987"/>
                    <a:pt x="183" y="2987"/>
                    <a:pt x="183" y="2987"/>
                  </a:cubicBezTo>
                  <a:cubicBezTo>
                    <a:pt x="183" y="2987"/>
                    <a:pt x="0" y="2395"/>
                    <a:pt x="365" y="1978"/>
                  </a:cubicBezTo>
                  <a:close/>
                </a:path>
              </a:pathLst>
            </a:custGeom>
            <a:solidFill>
              <a:srgbClr val="F8C09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2" name="iŝḻiḓé"/>
            <p:cNvSpPr/>
            <p:nvPr/>
          </p:nvSpPr>
          <p:spPr bwMode="auto">
            <a:xfrm>
              <a:off x="14785" y="5150661"/>
              <a:ext cx="1106515" cy="1104096"/>
            </a:xfrm>
            <a:custGeom>
              <a:avLst/>
              <a:gdLst>
                <a:gd name="T0" fmla="*/ 915 w 915"/>
                <a:gd name="T1" fmla="*/ 427 h 913"/>
                <a:gd name="T2" fmla="*/ 646 w 915"/>
                <a:gd name="T3" fmla="*/ 913 h 913"/>
                <a:gd name="T4" fmla="*/ 0 w 915"/>
                <a:gd name="T5" fmla="*/ 913 h 913"/>
                <a:gd name="T6" fmla="*/ 0 w 915"/>
                <a:gd name="T7" fmla="*/ 255 h 913"/>
                <a:gd name="T8" fmla="*/ 141 w 915"/>
                <a:gd name="T9" fmla="*/ 0 h 913"/>
                <a:gd name="T10" fmla="*/ 500 w 915"/>
                <a:gd name="T11" fmla="*/ 198 h 913"/>
                <a:gd name="T12" fmla="*/ 914 w 915"/>
                <a:gd name="T13" fmla="*/ 426 h 913"/>
                <a:gd name="T14" fmla="*/ 915 w 915"/>
                <a:gd name="T15" fmla="*/ 427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913">
                  <a:moveTo>
                    <a:pt x="915" y="427"/>
                  </a:moveTo>
                  <a:lnTo>
                    <a:pt x="646" y="913"/>
                  </a:lnTo>
                  <a:lnTo>
                    <a:pt x="0" y="913"/>
                  </a:lnTo>
                  <a:lnTo>
                    <a:pt x="0" y="255"/>
                  </a:lnTo>
                  <a:lnTo>
                    <a:pt x="141" y="0"/>
                  </a:lnTo>
                  <a:lnTo>
                    <a:pt x="500" y="198"/>
                  </a:lnTo>
                  <a:lnTo>
                    <a:pt x="914" y="426"/>
                  </a:lnTo>
                  <a:lnTo>
                    <a:pt x="915" y="427"/>
                  </a:lnTo>
                  <a:close/>
                </a:path>
              </a:pathLst>
            </a:custGeom>
            <a:solidFill>
              <a:srgbClr val="3E7B7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3" name="íṧļïḋè"/>
            <p:cNvSpPr/>
            <p:nvPr/>
          </p:nvSpPr>
          <p:spPr bwMode="auto">
            <a:xfrm>
              <a:off x="141762" y="5390103"/>
              <a:ext cx="978328" cy="864654"/>
            </a:xfrm>
            <a:custGeom>
              <a:avLst/>
              <a:gdLst>
                <a:gd name="T0" fmla="*/ 809 w 809"/>
                <a:gd name="T1" fmla="*/ 228 h 715"/>
                <a:gd name="T2" fmla="*/ 539 w 809"/>
                <a:gd name="T3" fmla="*/ 715 h 715"/>
                <a:gd name="T4" fmla="*/ 0 w 809"/>
                <a:gd name="T5" fmla="*/ 715 h 715"/>
                <a:gd name="T6" fmla="*/ 395 w 809"/>
                <a:gd name="T7" fmla="*/ 0 h 715"/>
                <a:gd name="T8" fmla="*/ 809 w 809"/>
                <a:gd name="T9" fmla="*/ 228 h 715"/>
              </a:gdLst>
              <a:ahLst/>
              <a:cxnLst>
                <a:cxn ang="0">
                  <a:pos x="T0" y="T1"/>
                </a:cxn>
                <a:cxn ang="0">
                  <a:pos x="T2" y="T3"/>
                </a:cxn>
                <a:cxn ang="0">
                  <a:pos x="T4" y="T5"/>
                </a:cxn>
                <a:cxn ang="0">
                  <a:pos x="T6" y="T7"/>
                </a:cxn>
                <a:cxn ang="0">
                  <a:pos x="T8" y="T9"/>
                </a:cxn>
              </a:cxnLst>
              <a:rect l="0" t="0" r="r" b="b"/>
              <a:pathLst>
                <a:path w="809" h="715">
                  <a:moveTo>
                    <a:pt x="809" y="228"/>
                  </a:moveTo>
                  <a:lnTo>
                    <a:pt x="539" y="715"/>
                  </a:lnTo>
                  <a:lnTo>
                    <a:pt x="0" y="715"/>
                  </a:lnTo>
                  <a:lnTo>
                    <a:pt x="395" y="0"/>
                  </a:lnTo>
                  <a:lnTo>
                    <a:pt x="809" y="228"/>
                  </a:lnTo>
                  <a:close/>
                </a:path>
              </a:pathLst>
            </a:custGeom>
            <a:solidFill>
              <a:srgbClr val="00575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4" name="îSlíḑè"/>
            <p:cNvSpPr/>
            <p:nvPr/>
          </p:nvSpPr>
          <p:spPr bwMode="auto">
            <a:xfrm>
              <a:off x="2151628" y="3172238"/>
              <a:ext cx="376094" cy="310792"/>
            </a:xfrm>
            <a:custGeom>
              <a:avLst/>
              <a:gdLst>
                <a:gd name="T0" fmla="*/ 0 w 1181"/>
                <a:gd name="T1" fmla="*/ 135 h 976"/>
                <a:gd name="T2" fmla="*/ 1156 w 1181"/>
                <a:gd name="T3" fmla="*/ 46 h 976"/>
                <a:gd name="T4" fmla="*/ 361 w 1181"/>
                <a:gd name="T5" fmla="*/ 976 h 976"/>
                <a:gd name="T6" fmla="*/ 89 w 1181"/>
                <a:gd name="T7" fmla="*/ 629 h 976"/>
                <a:gd name="T8" fmla="*/ 0 w 1181"/>
                <a:gd name="T9" fmla="*/ 135 h 976"/>
              </a:gdLst>
              <a:ahLst/>
              <a:cxnLst>
                <a:cxn ang="0">
                  <a:pos x="T0" y="T1"/>
                </a:cxn>
                <a:cxn ang="0">
                  <a:pos x="T2" y="T3"/>
                </a:cxn>
                <a:cxn ang="0">
                  <a:pos x="T4" y="T5"/>
                </a:cxn>
                <a:cxn ang="0">
                  <a:pos x="T6" y="T7"/>
                </a:cxn>
                <a:cxn ang="0">
                  <a:pos x="T8" y="T9"/>
                </a:cxn>
              </a:cxnLst>
              <a:rect l="0" t="0" r="r" b="b"/>
              <a:pathLst>
                <a:path w="1181" h="976">
                  <a:moveTo>
                    <a:pt x="0" y="135"/>
                  </a:moveTo>
                  <a:cubicBezTo>
                    <a:pt x="0" y="135"/>
                    <a:pt x="1131" y="0"/>
                    <a:pt x="1156" y="46"/>
                  </a:cubicBezTo>
                  <a:cubicBezTo>
                    <a:pt x="1181" y="92"/>
                    <a:pt x="361" y="976"/>
                    <a:pt x="361" y="976"/>
                  </a:cubicBezTo>
                  <a:cubicBezTo>
                    <a:pt x="89" y="629"/>
                    <a:pt x="89" y="629"/>
                    <a:pt x="89" y="629"/>
                  </a:cubicBezTo>
                  <a:lnTo>
                    <a:pt x="0" y="135"/>
                  </a:lnTo>
                  <a:close/>
                </a:path>
              </a:pathLst>
            </a:custGeom>
            <a:solidFill>
              <a:srgbClr val="E7B26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5" name="îṡ1ídè"/>
            <p:cNvSpPr/>
            <p:nvPr/>
          </p:nvSpPr>
          <p:spPr bwMode="auto">
            <a:xfrm>
              <a:off x="586787" y="3214563"/>
              <a:ext cx="1695446" cy="936002"/>
            </a:xfrm>
            <a:custGeom>
              <a:avLst/>
              <a:gdLst>
                <a:gd name="T0" fmla="*/ 4919 w 5322"/>
                <a:gd name="T1" fmla="*/ 0 h 2943"/>
                <a:gd name="T2" fmla="*/ 0 w 5322"/>
                <a:gd name="T3" fmla="*/ 2125 h 2943"/>
                <a:gd name="T4" fmla="*/ 355 w 5322"/>
                <a:gd name="T5" fmla="*/ 2943 h 2943"/>
                <a:gd name="T6" fmla="*/ 5276 w 5322"/>
                <a:gd name="T7" fmla="*/ 842 h 2943"/>
                <a:gd name="T8" fmla="*/ 5199 w 5322"/>
                <a:gd name="T9" fmla="*/ 683 h 2943"/>
                <a:gd name="T10" fmla="*/ 5122 w 5322"/>
                <a:gd name="T11" fmla="*/ 520 h 2943"/>
                <a:gd name="T12" fmla="*/ 5047 w 5322"/>
                <a:gd name="T13" fmla="*/ 330 h 2943"/>
                <a:gd name="T14" fmla="*/ 4989 w 5322"/>
                <a:gd name="T15" fmla="*/ 173 h 2943"/>
                <a:gd name="T16" fmla="*/ 4919 w 5322"/>
                <a:gd name="T17" fmla="*/ 0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2" h="2943">
                  <a:moveTo>
                    <a:pt x="4919" y="0"/>
                  </a:moveTo>
                  <a:cubicBezTo>
                    <a:pt x="0" y="2125"/>
                    <a:pt x="0" y="2125"/>
                    <a:pt x="0" y="2125"/>
                  </a:cubicBezTo>
                  <a:cubicBezTo>
                    <a:pt x="355" y="2943"/>
                    <a:pt x="355" y="2943"/>
                    <a:pt x="355" y="2943"/>
                  </a:cubicBezTo>
                  <a:cubicBezTo>
                    <a:pt x="5276" y="842"/>
                    <a:pt x="5276" y="842"/>
                    <a:pt x="5276" y="842"/>
                  </a:cubicBezTo>
                  <a:cubicBezTo>
                    <a:pt x="5276" y="842"/>
                    <a:pt x="5322" y="707"/>
                    <a:pt x="5199" y="683"/>
                  </a:cubicBezTo>
                  <a:cubicBezTo>
                    <a:pt x="5199" y="683"/>
                    <a:pt x="5273" y="564"/>
                    <a:pt x="5122" y="520"/>
                  </a:cubicBezTo>
                  <a:cubicBezTo>
                    <a:pt x="5122" y="520"/>
                    <a:pt x="5192" y="407"/>
                    <a:pt x="5047" y="330"/>
                  </a:cubicBezTo>
                  <a:cubicBezTo>
                    <a:pt x="5047" y="330"/>
                    <a:pt x="5116" y="219"/>
                    <a:pt x="4989" y="173"/>
                  </a:cubicBezTo>
                  <a:cubicBezTo>
                    <a:pt x="4989" y="173"/>
                    <a:pt x="5051" y="93"/>
                    <a:pt x="4919" y="0"/>
                  </a:cubicBezTo>
                  <a:close/>
                </a:path>
              </a:pathLst>
            </a:custGeom>
            <a:solidFill>
              <a:srgbClr val="2E79B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6" name="íś1ïḓé"/>
            <p:cNvSpPr/>
            <p:nvPr/>
          </p:nvSpPr>
          <p:spPr bwMode="auto">
            <a:xfrm>
              <a:off x="556554" y="3404424"/>
              <a:ext cx="1582981" cy="1769214"/>
            </a:xfrm>
            <a:custGeom>
              <a:avLst/>
              <a:gdLst>
                <a:gd name="T0" fmla="*/ 2663 w 4971"/>
                <a:gd name="T1" fmla="*/ 2138 h 5565"/>
                <a:gd name="T2" fmla="*/ 3408 w 4971"/>
                <a:gd name="T3" fmla="*/ 1213 h 5565"/>
                <a:gd name="T4" fmla="*/ 3878 w 4971"/>
                <a:gd name="T5" fmla="*/ 300 h 5565"/>
                <a:gd name="T6" fmla="*/ 4401 w 4971"/>
                <a:gd name="T7" fmla="*/ 23 h 5565"/>
                <a:gd name="T8" fmla="*/ 4449 w 4971"/>
                <a:gd name="T9" fmla="*/ 31 h 5565"/>
                <a:gd name="T10" fmla="*/ 4956 w 4971"/>
                <a:gd name="T11" fmla="*/ 480 h 5565"/>
                <a:gd name="T12" fmla="*/ 4966 w 4971"/>
                <a:gd name="T13" fmla="*/ 590 h 5565"/>
                <a:gd name="T14" fmla="*/ 4755 w 4971"/>
                <a:gd name="T15" fmla="*/ 1129 h 5565"/>
                <a:gd name="T16" fmla="*/ 3500 w 4971"/>
                <a:gd name="T17" fmla="*/ 3623 h 5565"/>
                <a:gd name="T18" fmla="*/ 2802 w 4971"/>
                <a:gd name="T19" fmla="*/ 4586 h 5565"/>
                <a:gd name="T20" fmla="*/ 2786 w 4971"/>
                <a:gd name="T21" fmla="*/ 4603 h 5565"/>
                <a:gd name="T22" fmla="*/ 2294 w 4971"/>
                <a:gd name="T23" fmla="*/ 5111 h 5565"/>
                <a:gd name="T24" fmla="*/ 2227 w 4971"/>
                <a:gd name="T25" fmla="*/ 5189 h 5565"/>
                <a:gd name="T26" fmla="*/ 2022 w 4971"/>
                <a:gd name="T27" fmla="*/ 5556 h 5565"/>
                <a:gd name="T28" fmla="*/ 2004 w 4971"/>
                <a:gd name="T29" fmla="*/ 5561 h 5565"/>
                <a:gd name="T30" fmla="*/ 42 w 4971"/>
                <a:gd name="T31" fmla="*/ 4476 h 5565"/>
                <a:gd name="T32" fmla="*/ 162 w 4971"/>
                <a:gd name="T33" fmla="*/ 4260 h 5565"/>
                <a:gd name="T34" fmla="*/ 188 w 4971"/>
                <a:gd name="T35" fmla="*/ 4089 h 5565"/>
                <a:gd name="T36" fmla="*/ 0 w 4971"/>
                <a:gd name="T37" fmla="*/ 3199 h 5565"/>
                <a:gd name="T38" fmla="*/ 1590 w 4971"/>
                <a:gd name="T39" fmla="*/ 2472 h 5565"/>
                <a:gd name="T40" fmla="*/ 1709 w 4971"/>
                <a:gd name="T41" fmla="*/ 2417 h 5565"/>
                <a:gd name="T42" fmla="*/ 2663 w 4971"/>
                <a:gd name="T43" fmla="*/ 2138 h 5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1" h="5565">
                  <a:moveTo>
                    <a:pt x="2663" y="2138"/>
                  </a:moveTo>
                  <a:cubicBezTo>
                    <a:pt x="2774" y="2048"/>
                    <a:pt x="3188" y="1663"/>
                    <a:pt x="3408" y="1213"/>
                  </a:cubicBezTo>
                  <a:cubicBezTo>
                    <a:pt x="3878" y="300"/>
                    <a:pt x="3878" y="300"/>
                    <a:pt x="3878" y="300"/>
                  </a:cubicBezTo>
                  <a:cubicBezTo>
                    <a:pt x="3878" y="300"/>
                    <a:pt x="4049" y="0"/>
                    <a:pt x="4401" y="23"/>
                  </a:cubicBezTo>
                  <a:cubicBezTo>
                    <a:pt x="4417" y="24"/>
                    <a:pt x="4433" y="27"/>
                    <a:pt x="4449" y="31"/>
                  </a:cubicBezTo>
                  <a:cubicBezTo>
                    <a:pt x="4539" y="56"/>
                    <a:pt x="4849" y="162"/>
                    <a:pt x="4956" y="480"/>
                  </a:cubicBezTo>
                  <a:cubicBezTo>
                    <a:pt x="4968" y="515"/>
                    <a:pt x="4971" y="553"/>
                    <a:pt x="4966" y="590"/>
                  </a:cubicBezTo>
                  <a:cubicBezTo>
                    <a:pt x="4955" y="674"/>
                    <a:pt x="4912" y="843"/>
                    <a:pt x="4755" y="1129"/>
                  </a:cubicBezTo>
                  <a:cubicBezTo>
                    <a:pt x="3500" y="3623"/>
                    <a:pt x="3500" y="3623"/>
                    <a:pt x="3500" y="3623"/>
                  </a:cubicBezTo>
                  <a:cubicBezTo>
                    <a:pt x="3500" y="3623"/>
                    <a:pt x="3155" y="4237"/>
                    <a:pt x="2802" y="4586"/>
                  </a:cubicBezTo>
                  <a:cubicBezTo>
                    <a:pt x="2796" y="4592"/>
                    <a:pt x="2791" y="4597"/>
                    <a:pt x="2786" y="4603"/>
                  </a:cubicBezTo>
                  <a:cubicBezTo>
                    <a:pt x="2738" y="4660"/>
                    <a:pt x="2463" y="4984"/>
                    <a:pt x="2294" y="5111"/>
                  </a:cubicBezTo>
                  <a:cubicBezTo>
                    <a:pt x="2266" y="5132"/>
                    <a:pt x="2243" y="5158"/>
                    <a:pt x="2227" y="5189"/>
                  </a:cubicBezTo>
                  <a:cubicBezTo>
                    <a:pt x="2022" y="5556"/>
                    <a:pt x="2022" y="5556"/>
                    <a:pt x="2022" y="5556"/>
                  </a:cubicBezTo>
                  <a:cubicBezTo>
                    <a:pt x="2018" y="5563"/>
                    <a:pt x="2011" y="5565"/>
                    <a:pt x="2004" y="5561"/>
                  </a:cubicBezTo>
                  <a:cubicBezTo>
                    <a:pt x="42" y="4476"/>
                    <a:pt x="42" y="4476"/>
                    <a:pt x="42" y="4476"/>
                  </a:cubicBezTo>
                  <a:cubicBezTo>
                    <a:pt x="162" y="4260"/>
                    <a:pt x="162" y="4260"/>
                    <a:pt x="162" y="4260"/>
                  </a:cubicBezTo>
                  <a:cubicBezTo>
                    <a:pt x="191" y="4208"/>
                    <a:pt x="200" y="4148"/>
                    <a:pt x="188" y="4089"/>
                  </a:cubicBezTo>
                  <a:cubicBezTo>
                    <a:pt x="0" y="3199"/>
                    <a:pt x="0" y="3199"/>
                    <a:pt x="0" y="3199"/>
                  </a:cubicBezTo>
                  <a:cubicBezTo>
                    <a:pt x="1590" y="2472"/>
                    <a:pt x="1590" y="2472"/>
                    <a:pt x="1590" y="2472"/>
                  </a:cubicBezTo>
                  <a:cubicBezTo>
                    <a:pt x="1627" y="2456"/>
                    <a:pt x="1672" y="2433"/>
                    <a:pt x="1709" y="2417"/>
                  </a:cubicBezTo>
                  <a:cubicBezTo>
                    <a:pt x="1742" y="2403"/>
                    <a:pt x="1906" y="2745"/>
                    <a:pt x="2663" y="2138"/>
                  </a:cubicBezTo>
                  <a:close/>
                </a:path>
              </a:pathLst>
            </a:custGeom>
            <a:solidFill>
              <a:srgbClr val="F8C09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7" name="iṡḷïḋê"/>
            <p:cNvSpPr/>
            <p:nvPr/>
          </p:nvSpPr>
          <p:spPr bwMode="auto">
            <a:xfrm>
              <a:off x="297762" y="3870006"/>
              <a:ext cx="449862" cy="388187"/>
            </a:xfrm>
            <a:custGeom>
              <a:avLst/>
              <a:gdLst>
                <a:gd name="T0" fmla="*/ 373 w 1413"/>
                <a:gd name="T1" fmla="*/ 294 h 1222"/>
                <a:gd name="T2" fmla="*/ 1062 w 1413"/>
                <a:gd name="T3" fmla="*/ 0 h 1222"/>
                <a:gd name="T4" fmla="*/ 1413 w 1413"/>
                <a:gd name="T5" fmla="*/ 821 h 1222"/>
                <a:gd name="T6" fmla="*/ 723 w 1413"/>
                <a:gd name="T7" fmla="*/ 1116 h 1222"/>
                <a:gd name="T8" fmla="*/ 96 w 1413"/>
                <a:gd name="T9" fmla="*/ 898 h 1222"/>
                <a:gd name="T10" fmla="*/ 96 w 1413"/>
                <a:gd name="T11" fmla="*/ 898 h 1222"/>
                <a:gd name="T12" fmla="*/ 373 w 1413"/>
                <a:gd name="T13" fmla="*/ 294 h 1222"/>
              </a:gdLst>
              <a:ahLst/>
              <a:cxnLst>
                <a:cxn ang="0">
                  <a:pos x="T0" y="T1"/>
                </a:cxn>
                <a:cxn ang="0">
                  <a:pos x="T2" y="T3"/>
                </a:cxn>
                <a:cxn ang="0">
                  <a:pos x="T4" y="T5"/>
                </a:cxn>
                <a:cxn ang="0">
                  <a:pos x="T6" y="T7"/>
                </a:cxn>
                <a:cxn ang="0">
                  <a:pos x="T8" y="T9"/>
                </a:cxn>
                <a:cxn ang="0">
                  <a:pos x="T10" y="T11"/>
                </a:cxn>
                <a:cxn ang="0">
                  <a:pos x="T12" y="T13"/>
                </a:cxn>
              </a:cxnLst>
              <a:rect l="0" t="0" r="r" b="b"/>
              <a:pathLst>
                <a:path w="1413" h="1222">
                  <a:moveTo>
                    <a:pt x="373" y="294"/>
                  </a:moveTo>
                  <a:cubicBezTo>
                    <a:pt x="1062" y="0"/>
                    <a:pt x="1062" y="0"/>
                    <a:pt x="1062" y="0"/>
                  </a:cubicBezTo>
                  <a:cubicBezTo>
                    <a:pt x="1413" y="821"/>
                    <a:pt x="1413" y="821"/>
                    <a:pt x="1413" y="821"/>
                  </a:cubicBezTo>
                  <a:cubicBezTo>
                    <a:pt x="723" y="1116"/>
                    <a:pt x="723" y="1116"/>
                    <a:pt x="723" y="1116"/>
                  </a:cubicBezTo>
                  <a:cubicBezTo>
                    <a:pt x="475" y="1222"/>
                    <a:pt x="193" y="1124"/>
                    <a:pt x="96" y="898"/>
                  </a:cubicBezTo>
                  <a:cubicBezTo>
                    <a:pt x="96" y="898"/>
                    <a:pt x="96" y="898"/>
                    <a:pt x="96" y="898"/>
                  </a:cubicBezTo>
                  <a:cubicBezTo>
                    <a:pt x="0" y="672"/>
                    <a:pt x="124" y="400"/>
                    <a:pt x="373" y="294"/>
                  </a:cubicBezTo>
                  <a:close/>
                </a:path>
              </a:pathLst>
            </a:custGeom>
            <a:solidFill>
              <a:srgbClr val="252A2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8" name="îşḻïďè"/>
            <p:cNvSpPr/>
            <p:nvPr/>
          </p:nvSpPr>
          <p:spPr bwMode="auto">
            <a:xfrm>
              <a:off x="89762" y="4663311"/>
              <a:ext cx="1356841" cy="1072654"/>
            </a:xfrm>
            <a:custGeom>
              <a:avLst/>
              <a:gdLst>
                <a:gd name="T0" fmla="*/ 254 w 4261"/>
                <a:gd name="T1" fmla="*/ 1681 h 3374"/>
                <a:gd name="T2" fmla="*/ 3136 w 4261"/>
                <a:gd name="T3" fmla="*/ 3271 h 3374"/>
                <a:gd name="T4" fmla="*/ 3661 w 4261"/>
                <a:gd name="T5" fmla="*/ 3119 h 3374"/>
                <a:gd name="T6" fmla="*/ 4159 w 4261"/>
                <a:gd name="T7" fmla="*/ 2218 h 3374"/>
                <a:gd name="T8" fmla="*/ 4007 w 4261"/>
                <a:gd name="T9" fmla="*/ 1693 h 3374"/>
                <a:gd name="T10" fmla="*/ 1125 w 4261"/>
                <a:gd name="T11" fmla="*/ 102 h 3374"/>
                <a:gd name="T12" fmla="*/ 600 w 4261"/>
                <a:gd name="T13" fmla="*/ 254 h 3374"/>
                <a:gd name="T14" fmla="*/ 102 w 4261"/>
                <a:gd name="T15" fmla="*/ 1156 h 3374"/>
                <a:gd name="T16" fmla="*/ 254 w 4261"/>
                <a:gd name="T17" fmla="*/ 1681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1" h="3374">
                  <a:moveTo>
                    <a:pt x="254" y="1681"/>
                  </a:moveTo>
                  <a:cubicBezTo>
                    <a:pt x="3136" y="3271"/>
                    <a:pt x="3136" y="3271"/>
                    <a:pt x="3136" y="3271"/>
                  </a:cubicBezTo>
                  <a:cubicBezTo>
                    <a:pt x="3322" y="3374"/>
                    <a:pt x="3559" y="3305"/>
                    <a:pt x="3661" y="3119"/>
                  </a:cubicBezTo>
                  <a:cubicBezTo>
                    <a:pt x="4159" y="2218"/>
                    <a:pt x="4159" y="2218"/>
                    <a:pt x="4159" y="2218"/>
                  </a:cubicBezTo>
                  <a:cubicBezTo>
                    <a:pt x="4261" y="2032"/>
                    <a:pt x="4193" y="1795"/>
                    <a:pt x="4007" y="1693"/>
                  </a:cubicBezTo>
                  <a:cubicBezTo>
                    <a:pt x="1125" y="102"/>
                    <a:pt x="1125" y="102"/>
                    <a:pt x="1125" y="102"/>
                  </a:cubicBezTo>
                  <a:cubicBezTo>
                    <a:pt x="939" y="0"/>
                    <a:pt x="702" y="68"/>
                    <a:pt x="600" y="254"/>
                  </a:cubicBezTo>
                  <a:cubicBezTo>
                    <a:pt x="102" y="1156"/>
                    <a:pt x="102" y="1156"/>
                    <a:pt x="102" y="1156"/>
                  </a:cubicBezTo>
                  <a:cubicBezTo>
                    <a:pt x="0" y="1342"/>
                    <a:pt x="68" y="1578"/>
                    <a:pt x="254" y="1681"/>
                  </a:cubicBezTo>
                  <a:close/>
                </a:path>
              </a:pathLst>
            </a:custGeom>
            <a:solidFill>
              <a:srgbClr val="FBF8E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sp>
          <p:nvSpPr>
            <p:cNvPr id="269" name="iṥļïḑé"/>
            <p:cNvSpPr/>
            <p:nvPr/>
          </p:nvSpPr>
          <p:spPr bwMode="auto">
            <a:xfrm>
              <a:off x="2378977" y="3178284"/>
              <a:ext cx="143908" cy="117303"/>
            </a:xfrm>
            <a:custGeom>
              <a:avLst/>
              <a:gdLst>
                <a:gd name="T0" fmla="*/ 0 w 451"/>
                <a:gd name="T1" fmla="*/ 52 h 369"/>
                <a:gd name="T2" fmla="*/ 440 w 451"/>
                <a:gd name="T3" fmla="*/ 25 h 369"/>
                <a:gd name="T4" fmla="*/ 165 w 451"/>
                <a:gd name="T5" fmla="*/ 369 h 369"/>
                <a:gd name="T6" fmla="*/ 0 w 451"/>
                <a:gd name="T7" fmla="*/ 52 h 369"/>
              </a:gdLst>
              <a:ahLst/>
              <a:cxnLst>
                <a:cxn ang="0">
                  <a:pos x="T0" y="T1"/>
                </a:cxn>
                <a:cxn ang="0">
                  <a:pos x="T2" y="T3"/>
                </a:cxn>
                <a:cxn ang="0">
                  <a:pos x="T4" y="T5"/>
                </a:cxn>
                <a:cxn ang="0">
                  <a:pos x="T6" y="T7"/>
                </a:cxn>
              </a:cxnLst>
              <a:rect l="0" t="0" r="r" b="b"/>
              <a:pathLst>
                <a:path w="451" h="369">
                  <a:moveTo>
                    <a:pt x="0" y="52"/>
                  </a:moveTo>
                  <a:cubicBezTo>
                    <a:pt x="0" y="52"/>
                    <a:pt x="430" y="0"/>
                    <a:pt x="440" y="25"/>
                  </a:cubicBezTo>
                  <a:cubicBezTo>
                    <a:pt x="451" y="57"/>
                    <a:pt x="165" y="369"/>
                    <a:pt x="165" y="369"/>
                  </a:cubicBezTo>
                  <a:lnTo>
                    <a:pt x="0" y="52"/>
                  </a:lnTo>
                  <a:close/>
                </a:path>
              </a:pathLst>
            </a:custGeom>
            <a:solidFill>
              <a:srgbClr val="28292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Franklin Gothic Medium" panose="020B060302010202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创新方法，促进持续改进</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2.与班组建设和日常管理相结合</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71830" y="1280160"/>
            <a:ext cx="1430655" cy="33718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融入日常管理</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任意多边形 10"/>
          <p:cNvSpPr/>
          <p:nvPr/>
        </p:nvSpPr>
        <p:spPr>
          <a:xfrm>
            <a:off x="958215" y="2066925"/>
            <a:ext cx="442595" cy="21399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01</a:t>
            </a:r>
            <a:endPar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2" name="矩形 11"/>
          <p:cNvSpPr/>
          <p:nvPr/>
        </p:nvSpPr>
        <p:spPr>
          <a:xfrm>
            <a:off x="1400810" y="2066925"/>
            <a:ext cx="1084580" cy="1010920"/>
          </a:xfrm>
          <a:prstGeom prst="rect">
            <a:avLst/>
          </a:prstGeom>
          <a:solidFill>
            <a:schemeClr val="bg1"/>
          </a:solidFill>
          <a:ln w="9525">
            <a:solidFill>
              <a:srgbClr val="2E6D7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培训教育重要内容</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02" name="直角三角形 5"/>
          <p:cNvSpPr/>
          <p:nvPr/>
        </p:nvSpPr>
        <p:spPr>
          <a:xfrm rot="16200000">
            <a:off x="2337435" y="2929890"/>
            <a:ext cx="123825" cy="172720"/>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任意多边形 12"/>
          <p:cNvSpPr/>
          <p:nvPr/>
        </p:nvSpPr>
        <p:spPr>
          <a:xfrm>
            <a:off x="3677285" y="2066925"/>
            <a:ext cx="442595" cy="21399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02</a:t>
            </a:r>
            <a:endPar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04" name="矩形 6"/>
          <p:cNvSpPr/>
          <p:nvPr/>
        </p:nvSpPr>
        <p:spPr>
          <a:xfrm>
            <a:off x="4119880" y="2066925"/>
            <a:ext cx="1084580" cy="1010920"/>
          </a:xfrm>
          <a:prstGeom prst="rect">
            <a:avLst/>
          </a:prstGeom>
          <a:solidFill>
            <a:schemeClr val="bg1"/>
          </a:solidFill>
          <a:ln w="9525">
            <a:solidFill>
              <a:srgbClr val="2E6D7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应急设备设施管理</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 name="直角三角形 13"/>
          <p:cNvSpPr/>
          <p:nvPr/>
        </p:nvSpPr>
        <p:spPr>
          <a:xfrm rot="16200000">
            <a:off x="5056505" y="2929890"/>
            <a:ext cx="123825" cy="172720"/>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任意多边形 14"/>
          <p:cNvSpPr/>
          <p:nvPr/>
        </p:nvSpPr>
        <p:spPr>
          <a:xfrm>
            <a:off x="6395085" y="2066925"/>
            <a:ext cx="442595" cy="21399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03</a:t>
            </a:r>
            <a:endPar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 name="矩形 15"/>
          <p:cNvSpPr/>
          <p:nvPr/>
        </p:nvSpPr>
        <p:spPr>
          <a:xfrm>
            <a:off x="6837680" y="2066925"/>
            <a:ext cx="1084580" cy="1010920"/>
          </a:xfrm>
          <a:prstGeom prst="rect">
            <a:avLst/>
          </a:prstGeom>
          <a:solidFill>
            <a:schemeClr val="bg1"/>
          </a:solidFill>
          <a:ln w="9525">
            <a:solidFill>
              <a:srgbClr val="2E6D7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承包商管理</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 name="直角三角形 16"/>
          <p:cNvSpPr/>
          <p:nvPr/>
        </p:nvSpPr>
        <p:spPr>
          <a:xfrm rot="16200000">
            <a:off x="7774305" y="2929890"/>
            <a:ext cx="123825" cy="172720"/>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任意多边形 17"/>
          <p:cNvSpPr/>
          <p:nvPr/>
        </p:nvSpPr>
        <p:spPr>
          <a:xfrm>
            <a:off x="2317115" y="3343910"/>
            <a:ext cx="442595" cy="21399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04</a:t>
            </a:r>
            <a:endPar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07" name="矩形 20"/>
          <p:cNvSpPr/>
          <p:nvPr/>
        </p:nvSpPr>
        <p:spPr>
          <a:xfrm>
            <a:off x="2759710" y="3343910"/>
            <a:ext cx="1084580" cy="1010920"/>
          </a:xfrm>
          <a:prstGeom prst="rect">
            <a:avLst/>
          </a:prstGeom>
          <a:solidFill>
            <a:schemeClr val="bg1"/>
          </a:solidFill>
          <a:ln w="9525">
            <a:solidFill>
              <a:srgbClr val="2E6D7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隐患排查</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7" name="直角三角形 26"/>
          <p:cNvSpPr/>
          <p:nvPr/>
        </p:nvSpPr>
        <p:spPr>
          <a:xfrm rot="16200000">
            <a:off x="3696335" y="4206875"/>
            <a:ext cx="123825" cy="172720"/>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任意多边形 27"/>
          <p:cNvSpPr/>
          <p:nvPr/>
        </p:nvSpPr>
        <p:spPr>
          <a:xfrm>
            <a:off x="5036185" y="3343910"/>
            <a:ext cx="442595" cy="21399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05</a:t>
            </a:r>
            <a:endPar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09" name="矩形 24"/>
          <p:cNvSpPr/>
          <p:nvPr/>
        </p:nvSpPr>
        <p:spPr>
          <a:xfrm>
            <a:off x="5478780" y="3343910"/>
            <a:ext cx="1084580" cy="1010920"/>
          </a:xfrm>
          <a:prstGeom prst="rect">
            <a:avLst/>
          </a:prstGeom>
          <a:solidFill>
            <a:schemeClr val="bg1"/>
          </a:solidFill>
          <a:ln w="9525">
            <a:solidFill>
              <a:srgbClr val="2E6D7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rmAutofit/>
          </a:bodyPr>
          <a:lstStyle/>
          <a:p>
            <a:pPr marL="0" marR="0" lvl="0" indent="0" algn="ctr" defTabSz="914400" rtl="0" eaLnBrk="1" fontAlgn="auto" latinLnBrk="0" hangingPunct="1">
              <a:lnSpc>
                <a:spcPct val="17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绩效考核</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9" name="直角三角形 28"/>
          <p:cNvSpPr/>
          <p:nvPr/>
        </p:nvSpPr>
        <p:spPr>
          <a:xfrm rot="16200000">
            <a:off x="6415405" y="4206875"/>
            <a:ext cx="123825" cy="172720"/>
          </a:xfrm>
          <a:prstGeom prst="rtTriangle">
            <a:avLst/>
          </a:prstGeom>
          <a:solidFill>
            <a:srgbClr val="2E6D7A"/>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创新方法，促进持续改进</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3.化整为零的渐进式提高</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743585" y="1136650"/>
            <a:ext cx="4088130" cy="30670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多种形式相结合，提高应急管理能力</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0" name="组合 49"/>
          <p:cNvGrpSpPr/>
          <p:nvPr/>
        </p:nvGrpSpPr>
        <p:grpSpPr>
          <a:xfrm>
            <a:off x="743585" y="1121410"/>
            <a:ext cx="7450736" cy="3646805"/>
            <a:chOff x="1058" y="1540"/>
            <a:chExt cx="11733" cy="5743"/>
          </a:xfrm>
        </p:grpSpPr>
        <p:grpSp>
          <p:nvGrpSpPr>
            <p:cNvPr id="47" name="组合 46"/>
            <p:cNvGrpSpPr/>
            <p:nvPr/>
          </p:nvGrpSpPr>
          <p:grpSpPr>
            <a:xfrm>
              <a:off x="1058" y="1879"/>
              <a:ext cx="10642" cy="4767"/>
              <a:chOff x="6159" y="2348"/>
              <a:chExt cx="4766" cy="4767"/>
            </a:xfrm>
          </p:grpSpPr>
          <p:grpSp>
            <p:nvGrpSpPr>
              <p:cNvPr id="9" name="组合 8"/>
              <p:cNvGrpSpPr/>
              <p:nvPr/>
            </p:nvGrpSpPr>
            <p:grpSpPr>
              <a:xfrm>
                <a:off x="10245" y="2348"/>
                <a:ext cx="680" cy="4766"/>
                <a:chOff x="9030" y="1113"/>
                <a:chExt cx="680" cy="4766"/>
              </a:xfrm>
              <a:solidFill>
                <a:srgbClr val="2E6D7A"/>
              </a:solidFill>
            </p:grpSpPr>
            <p:sp>
              <p:nvSpPr>
                <p:cNvPr id="4" name="矩形 3"/>
                <p:cNvSpPr/>
                <p:nvPr/>
              </p:nvSpPr>
              <p:spPr>
                <a:xfrm>
                  <a:off x="9030" y="1794"/>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5" name="矩形 4"/>
                <p:cNvSpPr/>
                <p:nvPr/>
              </p:nvSpPr>
              <p:spPr>
                <a:xfrm>
                  <a:off x="9030" y="2475"/>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6" name="矩形 5"/>
                <p:cNvSpPr/>
                <p:nvPr/>
              </p:nvSpPr>
              <p:spPr>
                <a:xfrm>
                  <a:off x="9030" y="3156"/>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7" name="矩形 6"/>
                <p:cNvSpPr/>
                <p:nvPr/>
              </p:nvSpPr>
              <p:spPr>
                <a:xfrm>
                  <a:off x="9030" y="3837"/>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8" name="矩形 7"/>
                <p:cNvSpPr/>
                <p:nvPr/>
              </p:nvSpPr>
              <p:spPr>
                <a:xfrm>
                  <a:off x="9030" y="4518"/>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0" name="矩形 9"/>
                <p:cNvSpPr/>
                <p:nvPr/>
              </p:nvSpPr>
              <p:spPr>
                <a:xfrm>
                  <a:off x="9030" y="1113"/>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1" name="矩形 10"/>
                <p:cNvSpPr/>
                <p:nvPr/>
              </p:nvSpPr>
              <p:spPr>
                <a:xfrm>
                  <a:off x="9030" y="5199"/>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grpSp>
            <p:nvGrpSpPr>
              <p:cNvPr id="12" name="组合 11"/>
              <p:cNvGrpSpPr/>
              <p:nvPr/>
            </p:nvGrpSpPr>
            <p:grpSpPr>
              <a:xfrm>
                <a:off x="9564" y="3029"/>
                <a:ext cx="681" cy="4086"/>
                <a:chOff x="9030" y="1794"/>
                <a:chExt cx="681" cy="4086"/>
              </a:xfrm>
              <a:solidFill>
                <a:srgbClr val="2E6D7A"/>
              </a:solidFill>
            </p:grpSpPr>
            <p:sp>
              <p:nvSpPr>
                <p:cNvPr id="13" name="矩形 12"/>
                <p:cNvSpPr/>
                <p:nvPr/>
              </p:nvSpPr>
              <p:spPr>
                <a:xfrm>
                  <a:off x="9030" y="1794"/>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4" name="矩形 13"/>
                <p:cNvSpPr/>
                <p:nvPr/>
              </p:nvSpPr>
              <p:spPr>
                <a:xfrm>
                  <a:off x="9030" y="2475"/>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5" name="矩形 14"/>
                <p:cNvSpPr/>
                <p:nvPr/>
              </p:nvSpPr>
              <p:spPr>
                <a:xfrm>
                  <a:off x="9030" y="3156"/>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6" name="矩形 15"/>
                <p:cNvSpPr/>
                <p:nvPr/>
              </p:nvSpPr>
              <p:spPr>
                <a:xfrm>
                  <a:off x="9030" y="3837"/>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7" name="矩形 16"/>
                <p:cNvSpPr/>
                <p:nvPr/>
              </p:nvSpPr>
              <p:spPr>
                <a:xfrm>
                  <a:off x="9030" y="4518"/>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18" name="矩形 17"/>
                <p:cNvSpPr/>
                <p:nvPr/>
              </p:nvSpPr>
              <p:spPr>
                <a:xfrm>
                  <a:off x="9030" y="5199"/>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grpSp>
            <p:nvGrpSpPr>
              <p:cNvPr id="19" name="组合 18"/>
              <p:cNvGrpSpPr/>
              <p:nvPr/>
            </p:nvGrpSpPr>
            <p:grpSpPr>
              <a:xfrm>
                <a:off x="8883" y="3710"/>
                <a:ext cx="681" cy="3405"/>
                <a:chOff x="9030" y="2475"/>
                <a:chExt cx="681" cy="3405"/>
              </a:xfrm>
              <a:solidFill>
                <a:srgbClr val="5FB4C9"/>
              </a:solidFill>
            </p:grpSpPr>
            <p:sp>
              <p:nvSpPr>
                <p:cNvPr id="20" name="矩形 19"/>
                <p:cNvSpPr/>
                <p:nvPr/>
              </p:nvSpPr>
              <p:spPr>
                <a:xfrm>
                  <a:off x="9030" y="2475"/>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1" name="矩形 20"/>
                <p:cNvSpPr/>
                <p:nvPr/>
              </p:nvSpPr>
              <p:spPr>
                <a:xfrm>
                  <a:off x="9030" y="3156"/>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2" name="矩形 21"/>
                <p:cNvSpPr/>
                <p:nvPr/>
              </p:nvSpPr>
              <p:spPr>
                <a:xfrm>
                  <a:off x="9030" y="3837"/>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3" name="矩形 22"/>
                <p:cNvSpPr/>
                <p:nvPr/>
              </p:nvSpPr>
              <p:spPr>
                <a:xfrm>
                  <a:off x="9030" y="4518"/>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4" name="矩形 23"/>
                <p:cNvSpPr/>
                <p:nvPr/>
              </p:nvSpPr>
              <p:spPr>
                <a:xfrm>
                  <a:off x="9030" y="5199"/>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grpSp>
            <p:nvGrpSpPr>
              <p:cNvPr id="25" name="组合 24"/>
              <p:cNvGrpSpPr/>
              <p:nvPr/>
            </p:nvGrpSpPr>
            <p:grpSpPr>
              <a:xfrm>
                <a:off x="8202" y="4391"/>
                <a:ext cx="681" cy="2724"/>
                <a:chOff x="9030" y="3156"/>
                <a:chExt cx="681" cy="2724"/>
              </a:xfrm>
              <a:solidFill>
                <a:srgbClr val="5FB4C9"/>
              </a:solidFill>
            </p:grpSpPr>
            <p:sp>
              <p:nvSpPr>
                <p:cNvPr id="27" name="矩形 26"/>
                <p:cNvSpPr/>
                <p:nvPr/>
              </p:nvSpPr>
              <p:spPr>
                <a:xfrm>
                  <a:off x="9030" y="3156"/>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8" name="矩形 27"/>
                <p:cNvSpPr/>
                <p:nvPr/>
              </p:nvSpPr>
              <p:spPr>
                <a:xfrm>
                  <a:off x="9030" y="3837"/>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29" name="矩形 28"/>
                <p:cNvSpPr/>
                <p:nvPr/>
              </p:nvSpPr>
              <p:spPr>
                <a:xfrm>
                  <a:off x="9030" y="4518"/>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30" name="矩形 29"/>
                <p:cNvSpPr/>
                <p:nvPr/>
              </p:nvSpPr>
              <p:spPr>
                <a:xfrm>
                  <a:off x="9030" y="5199"/>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grpSp>
            <p:nvGrpSpPr>
              <p:cNvPr id="31" name="组合 30"/>
              <p:cNvGrpSpPr/>
              <p:nvPr/>
            </p:nvGrpSpPr>
            <p:grpSpPr>
              <a:xfrm>
                <a:off x="7521" y="5072"/>
                <a:ext cx="681" cy="2043"/>
                <a:chOff x="9030" y="3837"/>
                <a:chExt cx="681" cy="2043"/>
              </a:xfrm>
              <a:solidFill>
                <a:srgbClr val="2E6D7A"/>
              </a:solidFill>
            </p:grpSpPr>
            <p:sp>
              <p:nvSpPr>
                <p:cNvPr id="33" name="矩形 32"/>
                <p:cNvSpPr/>
                <p:nvPr/>
              </p:nvSpPr>
              <p:spPr>
                <a:xfrm>
                  <a:off x="9030" y="3837"/>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34" name="矩形 33"/>
                <p:cNvSpPr/>
                <p:nvPr/>
              </p:nvSpPr>
              <p:spPr>
                <a:xfrm>
                  <a:off x="9030" y="4518"/>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35" name="矩形 34"/>
                <p:cNvSpPr/>
                <p:nvPr/>
              </p:nvSpPr>
              <p:spPr>
                <a:xfrm>
                  <a:off x="9030" y="5199"/>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grpSp>
            <p:nvGrpSpPr>
              <p:cNvPr id="36" name="组合 35"/>
              <p:cNvGrpSpPr/>
              <p:nvPr/>
            </p:nvGrpSpPr>
            <p:grpSpPr>
              <a:xfrm>
                <a:off x="6840" y="5753"/>
                <a:ext cx="681" cy="1362"/>
                <a:chOff x="9030" y="4518"/>
                <a:chExt cx="681" cy="1362"/>
              </a:xfrm>
              <a:solidFill>
                <a:srgbClr val="5FB4C9"/>
              </a:solidFill>
            </p:grpSpPr>
            <p:sp>
              <p:nvSpPr>
                <p:cNvPr id="39" name="矩形 38"/>
                <p:cNvSpPr/>
                <p:nvPr/>
              </p:nvSpPr>
              <p:spPr>
                <a:xfrm>
                  <a:off x="9030" y="4518"/>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40" name="矩形 39"/>
                <p:cNvSpPr/>
                <p:nvPr/>
              </p:nvSpPr>
              <p:spPr>
                <a:xfrm>
                  <a:off x="9030" y="5199"/>
                  <a:ext cx="681" cy="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sp>
            <p:nvSpPr>
              <p:cNvPr id="46" name="矩形 45"/>
              <p:cNvSpPr/>
              <p:nvPr/>
            </p:nvSpPr>
            <p:spPr>
              <a:xfrm>
                <a:off x="6159" y="6434"/>
                <a:ext cx="681" cy="681"/>
              </a:xfrm>
              <a:prstGeom prst="rect">
                <a:avLst/>
              </a:prstGeom>
              <a:solidFill>
                <a:srgbClr val="5FB4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cxnSp>
          <p:nvCxnSpPr>
            <p:cNvPr id="48" name="直接箭头连接符 47"/>
            <p:cNvCxnSpPr/>
            <p:nvPr/>
          </p:nvCxnSpPr>
          <p:spPr>
            <a:xfrm flipV="1">
              <a:off x="12090" y="3241"/>
              <a:ext cx="0" cy="2895"/>
            </a:xfrm>
            <a:prstGeom prst="straightConnector1">
              <a:avLst/>
            </a:prstGeom>
            <a:ln w="19050">
              <a:solidFill>
                <a:schemeClr val="tx1">
                  <a:lumMod val="75000"/>
                  <a:lumOff val="2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flipH="1" flipV="1">
              <a:off x="6745" y="5415"/>
              <a:ext cx="0" cy="2895"/>
            </a:xfrm>
            <a:prstGeom prst="straightConnector1">
              <a:avLst/>
            </a:prstGeom>
            <a:ln w="19050">
              <a:solidFill>
                <a:schemeClr val="tx1">
                  <a:lumMod val="75000"/>
                  <a:lumOff val="2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40297" name="Text Box 6"/>
            <p:cNvSpPr txBox="1"/>
            <p:nvPr/>
          </p:nvSpPr>
          <p:spPr>
            <a:xfrm>
              <a:off x="5547" y="6944"/>
              <a:ext cx="2081" cy="339"/>
            </a:xfrm>
            <a:prstGeom prst="rect">
              <a:avLst/>
            </a:prstGeom>
            <a:solidFill>
              <a:schemeClr val="bg1"/>
            </a:solidFill>
            <a:ln w="9525">
              <a:noFill/>
            </a:ln>
          </p:spPr>
          <p:txBody>
            <a:bodyPr wrap="square" lIns="0" tIns="0" rIns="0" bIns="0">
              <a:spAutoFit/>
            </a:bodyPr>
            <a:lstStyle/>
            <a:p>
              <a:pPr marL="0" marR="0" lvl="0" indent="0" algn="r" defTabSz="914400" rtl="0" eaLnBrk="1" fontAlgn="auto" latinLnBrk="0" hangingPunct="1">
                <a:lnSpc>
                  <a:spcPct val="100000"/>
                </a:lnSpc>
                <a:spcBef>
                  <a:spcPct val="500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策划/演习/培训</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298" name="Text Box 7"/>
            <p:cNvSpPr txBox="1"/>
            <p:nvPr/>
          </p:nvSpPr>
          <p:spPr>
            <a:xfrm>
              <a:off x="2467" y="4945"/>
              <a:ext cx="1592"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专题研究会</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299" name="Text Box 8"/>
            <p:cNvSpPr txBox="1"/>
            <p:nvPr/>
          </p:nvSpPr>
          <p:spPr>
            <a:xfrm>
              <a:off x="1235" y="5626"/>
              <a:ext cx="1118"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讨论会</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300" name="Text Box 10"/>
            <p:cNvSpPr txBox="1"/>
            <p:nvPr/>
          </p:nvSpPr>
          <p:spPr>
            <a:xfrm>
              <a:off x="5780" y="3583"/>
              <a:ext cx="1247"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反复训练</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301" name="Text Box 11"/>
            <p:cNvSpPr txBox="1"/>
            <p:nvPr/>
          </p:nvSpPr>
          <p:spPr>
            <a:xfrm>
              <a:off x="7393" y="2902"/>
              <a:ext cx="992"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竞 赛</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302" name="Text Box 12"/>
            <p:cNvSpPr txBox="1"/>
            <p:nvPr/>
          </p:nvSpPr>
          <p:spPr>
            <a:xfrm>
              <a:off x="8775" y="2221"/>
              <a:ext cx="1395"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功能演习</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303" name="Text Box 13"/>
            <p:cNvSpPr txBox="1"/>
            <p:nvPr/>
          </p:nvSpPr>
          <p:spPr>
            <a:xfrm>
              <a:off x="10330" y="1540"/>
              <a:ext cx="1224"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全面演习</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0306" name="Text Box 9"/>
            <p:cNvSpPr txBox="1"/>
            <p:nvPr/>
          </p:nvSpPr>
          <p:spPr>
            <a:xfrm>
              <a:off x="4260" y="4264"/>
              <a:ext cx="1247" cy="315"/>
            </a:xfrm>
            <a:prstGeom prst="rect">
              <a:avLst/>
            </a:prstGeom>
            <a:solidFill>
              <a:schemeClr val="bg1"/>
            </a:solidFill>
            <a:ln w="9525">
              <a:noFill/>
            </a:ln>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桌面演习</a:t>
              </a:r>
              <a:endParaRPr kumimoji="0" lang="zh-CN" altLang="en-US" sz="1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0295" name="Text Box 16"/>
            <p:cNvSpPr txBox="1"/>
            <p:nvPr/>
          </p:nvSpPr>
          <p:spPr>
            <a:xfrm>
              <a:off x="12309" y="3376"/>
              <a:ext cx="482" cy="2363"/>
            </a:xfrm>
            <a:prstGeom prst="rect">
              <a:avLst/>
            </a:prstGeom>
            <a:solidFill>
              <a:schemeClr val="bg1"/>
            </a:solidFill>
            <a:ln w="9525">
              <a:noFill/>
            </a:ln>
          </p:spPr>
          <p:txBody>
            <a:bodyPr vert="eaVert" lIns="0">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能力建设</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2"/>
          <p:cNvSpPr txBox="1"/>
          <p:nvPr/>
        </p:nvSpPr>
        <p:spPr>
          <a:xfrm>
            <a:off x="671830" y="105410"/>
            <a:ext cx="65201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rPr>
              <a:t>创新方法，促进持续改进</a:t>
            </a:r>
            <a:endParaRPr kumimoji="0" lang="zh-CN" altLang="en-US" sz="2000" b="1" i="0" u="none" strike="noStrike" kern="1200" cap="none" spc="0" normalizeH="0" baseline="0" noProof="0" dirty="0">
              <a:ln>
                <a:noFill/>
              </a:ln>
              <a:solidFill>
                <a:srgbClr val="2E6D7A"/>
              </a:solidFill>
              <a:effectLst/>
              <a:uLnTx/>
              <a:uFillTx/>
              <a:latin typeface="微软雅黑" panose="020B0503020204020204" pitchFamily="34" charset="-122"/>
              <a:ea typeface="微软雅黑" panose="020B0503020204020204" pitchFamily="34" charset="-122"/>
              <a:cs typeface="+mn-ea"/>
            </a:endParaRPr>
          </a:p>
        </p:txBody>
      </p:sp>
      <p:sp>
        <p:nvSpPr>
          <p:cNvPr id="3" name="文本框 2"/>
          <p:cNvSpPr txBox="1"/>
          <p:nvPr/>
        </p:nvSpPr>
        <p:spPr>
          <a:xfrm>
            <a:off x="466725" y="690245"/>
            <a:ext cx="3653155" cy="3524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4.在线模拟培训、演练</a:t>
            </a:r>
            <a:endParaRPr kumimoji="0" sz="17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71830" y="1136650"/>
            <a:ext cx="7298055" cy="30670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利用多媒体、在线系统，将现场虚拟化，实现体验式应急培训、演练</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376555" y="1621790"/>
            <a:ext cx="8309610" cy="2901950"/>
            <a:chOff x="593" y="2441"/>
            <a:chExt cx="13086" cy="4570"/>
          </a:xfrm>
        </p:grpSpPr>
        <p:sp>
          <p:nvSpPr>
            <p:cNvPr id="7" name="矩形 6"/>
            <p:cNvSpPr/>
            <p:nvPr/>
          </p:nvSpPr>
          <p:spPr>
            <a:xfrm>
              <a:off x="7193" y="2447"/>
              <a:ext cx="6487" cy="45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sp>
          <p:nvSpPr>
            <p:cNvPr id="6" name="矩形 5"/>
            <p:cNvSpPr/>
            <p:nvPr/>
          </p:nvSpPr>
          <p:spPr>
            <a:xfrm>
              <a:off x="593" y="2441"/>
              <a:ext cx="6487" cy="45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859" y="2648"/>
              <a:ext cx="5955" cy="4162"/>
            </a:xfrm>
            <a:prstGeom prst="rect">
              <a:avLst/>
            </a:prstGeom>
          </p:spPr>
        </p:pic>
        <p:pic>
          <p:nvPicPr>
            <p:cNvPr id="5" name="图片 4"/>
            <p:cNvPicPr>
              <a:picLocks noChangeAspect="1"/>
            </p:cNvPicPr>
            <p:nvPr/>
          </p:nvPicPr>
          <p:blipFill>
            <a:blip r:embed="rId2"/>
            <a:stretch>
              <a:fillRect/>
            </a:stretch>
          </p:blipFill>
          <p:spPr>
            <a:xfrm>
              <a:off x="7412" y="2636"/>
              <a:ext cx="6150" cy="417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p="http://schemas.openxmlformats.org/presentationml/2006/main">
  <p:tag name="KSO_WM_SLIDE_ITEM_CNT" val="4"/>
</p:tagLst>
</file>

<file path=ppt/tags/tag10.xml><?xml version="1.0" encoding="utf-8"?>
<p:tagLst xmlns:p="http://schemas.openxmlformats.org/presentationml/2006/main">
  <p:tag name="ISLIDE.VECTOR" val="dd617af9-afdd-4cf3-b19d-118db5c71ba2"/>
</p:tagLst>
</file>

<file path=ppt/tags/tag11.xml><?xml version="1.0" encoding="utf-8"?>
<p:tagLst xmlns:p="http://schemas.openxmlformats.org/presentationml/2006/main">
  <p:tag name="ISLIDE.VECTOR" val="7ea1d7bb-aecc-4381-aa17-ae53ec816579"/>
</p:tagLst>
</file>

<file path=ppt/tags/tag12.xml><?xml version="1.0" encoding="utf-8"?>
<p:tagLst xmlns:p="http://schemas.openxmlformats.org/presentationml/2006/main">
  <p:tag name="KSO_WM_SLIDE_ITEM_CNT" val="5"/>
</p:tagLst>
</file>

<file path=ppt/tags/tag13.xml><?xml version="1.0" encoding="utf-8"?>
<p:tagLst xmlns:p="http://schemas.openxmlformats.org/presentationml/2006/main">
  <p:tag name="KSO_WM_SLIDE_ITEM_CNT" val="4"/>
</p:tagLst>
</file>

<file path=ppt/tags/tag14.xml><?xml version="1.0" encoding="utf-8"?>
<p:tagLst xmlns:p="http://schemas.openxmlformats.org/presentationml/2006/main">
  <p:tag name="KSO_WM_SLIDE_ITEM_CNT" val="5"/>
</p:tagLst>
</file>

<file path=ppt/tags/tag15.xml><?xml version="1.0" encoding="utf-8"?>
<p:tagLst xmlns:p="http://schemas.openxmlformats.org/presentationml/2006/main">
  <p:tag name="ISLIDE.VECTOR" val="69db1a55-2764-4010-8684-8356ba57bdb6"/>
</p:tagLst>
</file>

<file path=ppt/tags/tag16.xml><?xml version="1.0" encoding="utf-8"?>
<p:tagLst xmlns:p="http://schemas.openxmlformats.org/presentationml/2006/main">
  <p:tag name="KSO_WM_SLIDE_ITEM_CNT" val="5"/>
</p:tagLst>
</file>

<file path=ppt/tags/tag17.xml><?xml version="1.0" encoding="utf-8"?>
<p:tagLst xmlns:p="http://schemas.openxmlformats.org/presentationml/2006/main">
  <p:tag name="ISLIDE.VECTOR" val="2e92653f-3f31-447a-8935-3153881a8d06"/>
</p:tagLst>
</file>

<file path=ppt/tags/tag18.xml><?xml version="1.0" encoding="utf-8"?>
<p:tagLst xmlns:p="http://schemas.openxmlformats.org/presentationml/2006/main">
  <p:tag name="KSO_WM_SLIDE_ITEM_CNT" val="5"/>
</p:tagLst>
</file>

<file path=ppt/tags/tag19.xml><?xml version="1.0" encoding="utf-8"?>
<p:tagLst xmlns:p="http://schemas.openxmlformats.org/presentationml/2006/main">
  <p:tag name="KSO_WM_SLIDE_ITEM_CNT" val="5"/>
</p:tagLst>
</file>

<file path=ppt/tags/tag2.xml><?xml version="1.0" encoding="utf-8"?>
<p:tagLst xmlns:p="http://schemas.openxmlformats.org/presentationml/2006/main">
  <p:tag name="ISLIDE.VECTOR" val="4a59605d-a9ab-4383-9934-dc69bd1b454e"/>
</p:tagLst>
</file>

<file path=ppt/tags/tag20.xml><?xml version="1.0" encoding="utf-8"?>
<p:tagLst xmlns:p="http://schemas.openxmlformats.org/presentationml/2006/main">
  <p:tag name="KSO_WM_SLIDE_ITEM_CNT" val="4"/>
</p:tagLst>
</file>

<file path=ppt/tags/tag21.xml><?xml version="1.0" encoding="utf-8"?>
<p:tagLst xmlns:p="http://schemas.openxmlformats.org/presentationml/2006/main">
  <p:tag name="ISLIDE.DIAGRAM" val="243657"/>
</p:tagLst>
</file>

<file path=ppt/tags/tag22.xml><?xml version="1.0" encoding="utf-8"?>
<p:tagLst xmlns:p="http://schemas.openxmlformats.org/presentationml/2006/main">
  <p:tag name="ISLIDE.VECTOR" val="dd617af9-afdd-4cf3-b19d-118db5c71ba2"/>
</p:tagLst>
</file>

<file path=ppt/tags/tag23.xml><?xml version="1.0" encoding="utf-8"?>
<p:tagLst xmlns:p="http://schemas.openxmlformats.org/presentationml/2006/main">
  <p:tag name="KSO_WM_SLIDE_ITEM_CNT" val="5"/>
</p:tagLst>
</file>

<file path=ppt/tags/tag3.xml><?xml version="1.0" encoding="utf-8"?>
<p:tagLst xmlns:p="http://schemas.openxmlformats.org/presentationml/2006/main">
  <p:tag name="ISLIDE.VECTOR" val="76d9b6b1-1386-49fb-8929-9c57fbf34b0d"/>
</p:tagLst>
</file>

<file path=ppt/tags/tag4.xml><?xml version="1.0" encoding="utf-8"?>
<p:tagLst xmlns:p="http://schemas.openxmlformats.org/presentationml/2006/main">
  <p:tag name="KSO_WM_SLIDE_ITEM_CNT" val="4"/>
</p:tagLst>
</file>

<file path=ppt/tags/tag5.xml><?xml version="1.0" encoding="utf-8"?>
<p:tagLst xmlns:p="http://schemas.openxmlformats.org/presentationml/2006/main">
  <p:tag name="KSO_WM_SLIDE_ITEM_CNT" val="6"/>
</p:tagLst>
</file>

<file path=ppt/tags/tag6.xml><?xml version="1.0" encoding="utf-8"?>
<p:tagLst xmlns:p="http://schemas.openxmlformats.org/presentationml/2006/main">
  <p:tag name="ISLIDE.VECTOR" val="f2cbf1bb-a32e-45cd-b9b9-2e196c207b2f"/>
</p:tagLst>
</file>

<file path=ppt/tags/tag7.xml><?xml version="1.0" encoding="utf-8"?>
<p:tagLst xmlns:p="http://schemas.openxmlformats.org/presentationml/2006/main">
  <p:tag name="ISLIDE.VECTOR" val="7ea1d7bb-aecc-4381-aa17-ae53ec816579"/>
</p:tagLst>
</file>

<file path=ppt/tags/tag8.xml><?xml version="1.0" encoding="utf-8"?>
<p:tagLst xmlns:p="http://schemas.openxmlformats.org/presentationml/2006/main">
  <p:tag name="KSO_WM_SLIDE_ITEM_CNT" val="3"/>
</p:tagLst>
</file>

<file path=ppt/tags/tag9.xml><?xml version="1.0" encoding="utf-8"?>
<p:tagLst xmlns:p="http://schemas.openxmlformats.org/presentationml/2006/main">
  <p:tag name="ISLIDE.VECTOR" val="dd617af9-afdd-4cf3-b19d-118db5c71ba2"/>
</p:tagLst>
</file>

<file path=ppt/theme/theme1.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2E6D7A"/>
    </a:accent1>
    <a:accent2>
      <a:srgbClr val="5FB4C9"/>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2E6D7A"/>
    </a:accent1>
    <a:accent2>
      <a:srgbClr val="5FB4C9"/>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10279</Words>
  <Application>WPS 演示</Application>
  <PresentationFormat>On-screen Show (16:9)</PresentationFormat>
  <Paragraphs>1722</Paragraphs>
  <Slides>100</Slides>
  <Notes>100</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100</vt:i4>
      </vt:variant>
    </vt:vector>
  </HeadingPairs>
  <TitlesOfParts>
    <vt:vector size="118" baseType="lpstr">
      <vt:lpstr>Arial</vt:lpstr>
      <vt:lpstr>宋体</vt:lpstr>
      <vt:lpstr>Wingdings</vt:lpstr>
      <vt:lpstr>微软雅黑</vt:lpstr>
      <vt:lpstr>Impact</vt:lpstr>
      <vt:lpstr>Times New Roman</vt:lpstr>
      <vt:lpstr>Arial Unicode MS</vt:lpstr>
      <vt:lpstr>Franklin Gothic Medium</vt:lpstr>
      <vt:lpstr>Calibri</vt:lpstr>
      <vt:lpstr>Wingdings</vt:lpstr>
      <vt:lpstr>Calibri</vt:lpstr>
      <vt:lpstr>Franklin Gothic Medium</vt:lpstr>
      <vt:lpstr>等线</vt:lpstr>
      <vt:lpstr>5_自定义设计方案</vt:lpstr>
      <vt:lpstr>3_自定义设计方案</vt:lpstr>
      <vt:lpstr>2_自定义设计方案</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沉默是土</cp:lastModifiedBy>
  <cp:revision>3</cp:revision>
  <dcterms:created xsi:type="dcterms:W3CDTF">2020-12-24T03:21:00Z</dcterms:created>
  <dcterms:modified xsi:type="dcterms:W3CDTF">2021-03-30T08:34:31Z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641B76986756410889B8506B19802868</vt:lpwstr>
  </property>
</Properties>
</file>